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7708900" cy="10877550"/>
  <p:notesSz cx="7708900" cy="108775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4" d="100"/>
          <a:sy n="44" d="100"/>
        </p:scale>
        <p:origin x="1500"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340100" cy="544513"/>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4367213" y="0"/>
            <a:ext cx="3340100" cy="544513"/>
          </a:xfrm>
          <a:prstGeom prst="rect">
            <a:avLst/>
          </a:prstGeom>
        </p:spPr>
        <p:txBody>
          <a:bodyPr vert="horz" lIns="91440" tIns="45720" rIns="91440" bIns="45720" rtlCol="0"/>
          <a:lstStyle>
            <a:lvl1pPr algn="r">
              <a:defRPr sz="1200"/>
            </a:lvl1pPr>
          </a:lstStyle>
          <a:p>
            <a:fld id="{6FCBC3BD-5FAA-4FD1-B96F-1D18E91D6627}" type="datetimeFigureOut">
              <a:rPr lang="ru-RU" smtClean="0"/>
              <a:t>13.03.2023</a:t>
            </a:fld>
            <a:endParaRPr lang="ru-RU"/>
          </a:p>
        </p:txBody>
      </p:sp>
      <p:sp>
        <p:nvSpPr>
          <p:cNvPr id="4" name="Образ слайда 3"/>
          <p:cNvSpPr>
            <a:spLocks noGrp="1" noRot="1" noChangeAspect="1"/>
          </p:cNvSpPr>
          <p:nvPr>
            <p:ph type="sldImg" idx="2"/>
          </p:nvPr>
        </p:nvSpPr>
        <p:spPr>
          <a:xfrm>
            <a:off x="2554288" y="1360488"/>
            <a:ext cx="2600325" cy="36703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771525" y="5235575"/>
            <a:ext cx="6165850" cy="428307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10333038"/>
            <a:ext cx="3340100" cy="54451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4367213" y="10333038"/>
            <a:ext cx="3340100" cy="544512"/>
          </a:xfrm>
          <a:prstGeom prst="rect">
            <a:avLst/>
          </a:prstGeom>
        </p:spPr>
        <p:txBody>
          <a:bodyPr vert="horz" lIns="91440" tIns="45720" rIns="91440" bIns="45720" rtlCol="0" anchor="b"/>
          <a:lstStyle>
            <a:lvl1pPr algn="r">
              <a:defRPr sz="1200"/>
            </a:lvl1pPr>
          </a:lstStyle>
          <a:p>
            <a:fld id="{D2FD1604-5653-4A8D-AF5E-BB45643404B1}" type="slidenum">
              <a:rPr lang="ru-RU" smtClean="0"/>
              <a:t>‹#›</a:t>
            </a:fld>
            <a:endParaRPr lang="ru-RU"/>
          </a:p>
        </p:txBody>
      </p:sp>
    </p:spTree>
    <p:extLst>
      <p:ext uri="{BB962C8B-B14F-4D97-AF65-F5344CB8AC3E}">
        <p14:creationId xmlns:p14="http://schemas.microsoft.com/office/powerpoint/2010/main" val="136408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2FD1604-5653-4A8D-AF5E-BB45643404B1}" type="slidenum">
              <a:rPr lang="ru-RU" smtClean="0"/>
              <a:t>12</a:t>
            </a:fld>
            <a:endParaRPr lang="ru-RU"/>
          </a:p>
        </p:txBody>
      </p:sp>
    </p:spTree>
    <p:extLst>
      <p:ext uri="{BB962C8B-B14F-4D97-AF65-F5344CB8AC3E}">
        <p14:creationId xmlns:p14="http://schemas.microsoft.com/office/powerpoint/2010/main" val="89460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2FD1604-5653-4A8D-AF5E-BB45643404B1}" type="slidenum">
              <a:rPr lang="ru-RU" smtClean="0"/>
              <a:t>13</a:t>
            </a:fld>
            <a:endParaRPr lang="ru-RU"/>
          </a:p>
        </p:txBody>
      </p:sp>
    </p:spTree>
    <p:extLst>
      <p:ext uri="{BB962C8B-B14F-4D97-AF65-F5344CB8AC3E}">
        <p14:creationId xmlns:p14="http://schemas.microsoft.com/office/powerpoint/2010/main" val="26842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78167" y="3372040"/>
            <a:ext cx="6552565" cy="228428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56335" y="6091428"/>
            <a:ext cx="5396230" cy="27193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85445" y="2501836"/>
            <a:ext cx="3353371" cy="717918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970083" y="2501836"/>
            <a:ext cx="3353371" cy="717918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5445" y="435102"/>
            <a:ext cx="6938010" cy="17404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85445" y="2501836"/>
            <a:ext cx="6938010" cy="717918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621026" y="10116122"/>
            <a:ext cx="2466848" cy="54387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5445" y="10116122"/>
            <a:ext cx="1773047" cy="54387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3/13/2023</a:t>
            </a:fld>
            <a:endParaRPr lang="en-US"/>
          </a:p>
        </p:txBody>
      </p:sp>
      <p:sp>
        <p:nvSpPr>
          <p:cNvPr id="6" name="Holder 6"/>
          <p:cNvSpPr>
            <a:spLocks noGrp="1"/>
          </p:cNvSpPr>
          <p:nvPr>
            <p:ph type="sldNum" sz="quarter" idx="7"/>
          </p:nvPr>
        </p:nvSpPr>
        <p:spPr>
          <a:xfrm>
            <a:off x="5550408" y="10116122"/>
            <a:ext cx="1773047" cy="54387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112.png"/><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image" Target="../media/image102.png"/><Relationship Id="rId21" Type="http://schemas.openxmlformats.org/officeDocument/2006/relationships/image" Target="../media/image118.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84.png"/><Relationship Id="rId25" Type="http://schemas.openxmlformats.org/officeDocument/2006/relationships/image" Target="../media/image122.png"/><Relationship Id="rId33" Type="http://schemas.openxmlformats.org/officeDocument/2006/relationships/image" Target="../media/image58.png"/><Relationship Id="rId2" Type="http://schemas.openxmlformats.org/officeDocument/2006/relationships/image" Target="../media/image101.png"/><Relationship Id="rId16" Type="http://schemas.openxmlformats.org/officeDocument/2006/relationships/image" Target="../media/image114.png"/><Relationship Id="rId20" Type="http://schemas.openxmlformats.org/officeDocument/2006/relationships/image" Target="../media/image117.png"/><Relationship Id="rId29" Type="http://schemas.openxmlformats.org/officeDocument/2006/relationships/image" Target="../media/image126.png"/><Relationship Id="rId1" Type="http://schemas.openxmlformats.org/officeDocument/2006/relationships/slideLayout" Target="../slideLayouts/slideLayout5.xml"/><Relationship Id="rId6" Type="http://schemas.openxmlformats.org/officeDocument/2006/relationships/image" Target="../media/image105.png"/><Relationship Id="rId11" Type="http://schemas.openxmlformats.org/officeDocument/2006/relationships/image" Target="../media/image110.png"/><Relationship Id="rId24" Type="http://schemas.openxmlformats.org/officeDocument/2006/relationships/image" Target="../media/image121.png"/><Relationship Id="rId32" Type="http://schemas.openxmlformats.org/officeDocument/2006/relationships/image" Target="../media/image128.png"/><Relationship Id="rId5" Type="http://schemas.openxmlformats.org/officeDocument/2006/relationships/image" Target="../media/image104.png"/><Relationship Id="rId15" Type="http://schemas.openxmlformats.org/officeDocument/2006/relationships/image" Target="../media/image62.png"/><Relationship Id="rId23" Type="http://schemas.openxmlformats.org/officeDocument/2006/relationships/image" Target="../media/image120.png"/><Relationship Id="rId28" Type="http://schemas.openxmlformats.org/officeDocument/2006/relationships/image" Target="../media/image125.png"/><Relationship Id="rId10" Type="http://schemas.openxmlformats.org/officeDocument/2006/relationships/image" Target="../media/image109.png"/><Relationship Id="rId19" Type="http://schemas.openxmlformats.org/officeDocument/2006/relationships/image" Target="../media/image116.png"/><Relationship Id="rId31" Type="http://schemas.openxmlformats.org/officeDocument/2006/relationships/image" Target="../media/image54.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19.png"/><Relationship Id="rId27" Type="http://schemas.openxmlformats.org/officeDocument/2006/relationships/image" Target="../media/image124.png"/><Relationship Id="rId30" Type="http://schemas.openxmlformats.org/officeDocument/2006/relationships/image" Target="../media/image127.png"/><Relationship Id="rId8" Type="http://schemas.openxmlformats.org/officeDocument/2006/relationships/image" Target="../media/image107.png"/></Relationships>
</file>

<file path=ppt/slides/_rels/slide1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8.png"/><Relationship Id="rId3" Type="http://schemas.openxmlformats.org/officeDocument/2006/relationships/image" Target="../media/image130.png"/><Relationship Id="rId21" Type="http://schemas.openxmlformats.org/officeDocument/2006/relationships/image" Target="../media/image54.png"/><Relationship Id="rId7" Type="http://schemas.openxmlformats.org/officeDocument/2006/relationships/image" Target="../media/image111.png"/><Relationship Id="rId12" Type="http://schemas.openxmlformats.org/officeDocument/2006/relationships/image" Target="../media/image84.png"/><Relationship Id="rId17" Type="http://schemas.openxmlformats.org/officeDocument/2006/relationships/image" Target="../media/image140.png"/><Relationship Id="rId25" Type="http://schemas.openxmlformats.org/officeDocument/2006/relationships/image" Target="../media/image147.png"/><Relationship Id="rId2" Type="http://schemas.openxmlformats.org/officeDocument/2006/relationships/image" Target="../media/image129.png"/><Relationship Id="rId16" Type="http://schemas.openxmlformats.org/officeDocument/2006/relationships/image" Target="../media/image139.png"/><Relationship Id="rId20" Type="http://schemas.openxmlformats.org/officeDocument/2006/relationships/image" Target="../media/image143.png"/><Relationship Id="rId29" Type="http://schemas.openxmlformats.org/officeDocument/2006/relationships/image" Target="../media/image150.png"/><Relationship Id="rId1" Type="http://schemas.openxmlformats.org/officeDocument/2006/relationships/slideLayout" Target="../slideLayouts/slideLayout5.xml"/><Relationship Id="rId6" Type="http://schemas.openxmlformats.org/officeDocument/2006/relationships/image" Target="../media/image132.png"/><Relationship Id="rId11" Type="http://schemas.openxmlformats.org/officeDocument/2006/relationships/image" Target="../media/image135.png"/><Relationship Id="rId24" Type="http://schemas.openxmlformats.org/officeDocument/2006/relationships/image" Target="../media/image146.png"/><Relationship Id="rId32" Type="http://schemas.openxmlformats.org/officeDocument/2006/relationships/image" Target="../media/image58.png"/><Relationship Id="rId5" Type="http://schemas.openxmlformats.org/officeDocument/2006/relationships/image" Target="../media/image113.png"/><Relationship Id="rId15" Type="http://schemas.openxmlformats.org/officeDocument/2006/relationships/image" Target="../media/image138.png"/><Relationship Id="rId23" Type="http://schemas.openxmlformats.org/officeDocument/2006/relationships/image" Target="../media/image145.png"/><Relationship Id="rId28" Type="http://schemas.openxmlformats.org/officeDocument/2006/relationships/image" Target="../media/image149.png"/><Relationship Id="rId10" Type="http://schemas.openxmlformats.org/officeDocument/2006/relationships/image" Target="../media/image134.png"/><Relationship Id="rId19" Type="http://schemas.openxmlformats.org/officeDocument/2006/relationships/image" Target="../media/image142.png"/><Relationship Id="rId31" Type="http://schemas.openxmlformats.org/officeDocument/2006/relationships/image" Target="../media/image152.png"/><Relationship Id="rId4" Type="http://schemas.openxmlformats.org/officeDocument/2006/relationships/image" Target="../media/image131.png"/><Relationship Id="rId9" Type="http://schemas.openxmlformats.org/officeDocument/2006/relationships/image" Target="../media/image23.png"/><Relationship Id="rId14" Type="http://schemas.openxmlformats.org/officeDocument/2006/relationships/image" Target="../media/image137.png"/><Relationship Id="rId22" Type="http://schemas.openxmlformats.org/officeDocument/2006/relationships/image" Target="../media/image144.png"/><Relationship Id="rId27" Type="http://schemas.openxmlformats.org/officeDocument/2006/relationships/image" Target="../media/image105.png"/><Relationship Id="rId30" Type="http://schemas.openxmlformats.org/officeDocument/2006/relationships/image" Target="../media/image151.png"/></Relationships>
</file>

<file path=ppt/slides/_rels/slide12.xml.rels><?xml version="1.0" encoding="UTF-8" standalone="yes"?>
<Relationships xmlns="http://schemas.openxmlformats.org/package/2006/relationships"><Relationship Id="rId26" Type="http://schemas.openxmlformats.org/officeDocument/2006/relationships/image" Target="../media/image175.png"/><Relationship Id="rId21" Type="http://schemas.openxmlformats.org/officeDocument/2006/relationships/image" Target="../media/image170.png"/><Relationship Id="rId42" Type="http://schemas.openxmlformats.org/officeDocument/2006/relationships/image" Target="../media/image191.png"/><Relationship Id="rId47" Type="http://schemas.openxmlformats.org/officeDocument/2006/relationships/image" Target="../media/image196.png"/><Relationship Id="rId63" Type="http://schemas.openxmlformats.org/officeDocument/2006/relationships/image" Target="../media/image212.png"/><Relationship Id="rId68" Type="http://schemas.openxmlformats.org/officeDocument/2006/relationships/image" Target="../media/image217.png"/><Relationship Id="rId84" Type="http://schemas.openxmlformats.org/officeDocument/2006/relationships/image" Target="../media/image233.png"/><Relationship Id="rId89" Type="http://schemas.openxmlformats.org/officeDocument/2006/relationships/image" Target="../media/image238.png"/><Relationship Id="rId16" Type="http://schemas.openxmlformats.org/officeDocument/2006/relationships/image" Target="../media/image165.png"/><Relationship Id="rId11" Type="http://schemas.openxmlformats.org/officeDocument/2006/relationships/image" Target="../media/image160.png"/><Relationship Id="rId32" Type="http://schemas.openxmlformats.org/officeDocument/2006/relationships/image" Target="../media/image181.png"/><Relationship Id="rId37" Type="http://schemas.openxmlformats.org/officeDocument/2006/relationships/image" Target="../media/image186.png"/><Relationship Id="rId53" Type="http://schemas.openxmlformats.org/officeDocument/2006/relationships/image" Target="../media/image202.png"/><Relationship Id="rId58" Type="http://schemas.openxmlformats.org/officeDocument/2006/relationships/image" Target="../media/image207.png"/><Relationship Id="rId74" Type="http://schemas.openxmlformats.org/officeDocument/2006/relationships/image" Target="../media/image223.png"/><Relationship Id="rId79" Type="http://schemas.openxmlformats.org/officeDocument/2006/relationships/image" Target="../media/image228.png"/><Relationship Id="rId102" Type="http://schemas.openxmlformats.org/officeDocument/2006/relationships/image" Target="../media/image58.png"/><Relationship Id="rId5" Type="http://schemas.microsoft.com/office/2007/relationships/hdphoto" Target="../media/hdphoto1.wdp"/><Relationship Id="rId90" Type="http://schemas.openxmlformats.org/officeDocument/2006/relationships/image" Target="../media/image239.png"/><Relationship Id="rId95" Type="http://schemas.openxmlformats.org/officeDocument/2006/relationships/image" Target="../media/image244.png"/><Relationship Id="rId22" Type="http://schemas.openxmlformats.org/officeDocument/2006/relationships/image" Target="../media/image171.png"/><Relationship Id="rId27" Type="http://schemas.openxmlformats.org/officeDocument/2006/relationships/image" Target="../media/image176.png"/><Relationship Id="rId43" Type="http://schemas.openxmlformats.org/officeDocument/2006/relationships/image" Target="../media/image192.png"/><Relationship Id="rId48" Type="http://schemas.openxmlformats.org/officeDocument/2006/relationships/image" Target="../media/image197.png"/><Relationship Id="rId64" Type="http://schemas.openxmlformats.org/officeDocument/2006/relationships/image" Target="../media/image213.png"/><Relationship Id="rId69" Type="http://schemas.openxmlformats.org/officeDocument/2006/relationships/image" Target="../media/image218.png"/><Relationship Id="rId80" Type="http://schemas.openxmlformats.org/officeDocument/2006/relationships/image" Target="../media/image229.png"/><Relationship Id="rId85" Type="http://schemas.openxmlformats.org/officeDocument/2006/relationships/image" Target="../media/image234.png"/><Relationship Id="rId12" Type="http://schemas.openxmlformats.org/officeDocument/2006/relationships/image" Target="../media/image161.png"/><Relationship Id="rId17" Type="http://schemas.openxmlformats.org/officeDocument/2006/relationships/image" Target="../media/image166.png"/><Relationship Id="rId25" Type="http://schemas.openxmlformats.org/officeDocument/2006/relationships/image" Target="../media/image174.png"/><Relationship Id="rId33" Type="http://schemas.openxmlformats.org/officeDocument/2006/relationships/image" Target="../media/image182.png"/><Relationship Id="rId38" Type="http://schemas.openxmlformats.org/officeDocument/2006/relationships/image" Target="../media/image187.png"/><Relationship Id="rId46" Type="http://schemas.openxmlformats.org/officeDocument/2006/relationships/image" Target="../media/image195.png"/><Relationship Id="rId59" Type="http://schemas.openxmlformats.org/officeDocument/2006/relationships/image" Target="../media/image208.png"/><Relationship Id="rId67" Type="http://schemas.openxmlformats.org/officeDocument/2006/relationships/image" Target="../media/image216.png"/><Relationship Id="rId20" Type="http://schemas.openxmlformats.org/officeDocument/2006/relationships/image" Target="../media/image169.png"/><Relationship Id="rId41" Type="http://schemas.openxmlformats.org/officeDocument/2006/relationships/image" Target="../media/image190.png"/><Relationship Id="rId54" Type="http://schemas.openxmlformats.org/officeDocument/2006/relationships/image" Target="../media/image203.png"/><Relationship Id="rId62" Type="http://schemas.openxmlformats.org/officeDocument/2006/relationships/image" Target="../media/image211.png"/><Relationship Id="rId70" Type="http://schemas.openxmlformats.org/officeDocument/2006/relationships/image" Target="../media/image219.png"/><Relationship Id="rId75" Type="http://schemas.openxmlformats.org/officeDocument/2006/relationships/image" Target="../media/image224.png"/><Relationship Id="rId83" Type="http://schemas.openxmlformats.org/officeDocument/2006/relationships/image" Target="../media/image232.png"/><Relationship Id="rId88" Type="http://schemas.openxmlformats.org/officeDocument/2006/relationships/image" Target="../media/image237.png"/><Relationship Id="rId91" Type="http://schemas.openxmlformats.org/officeDocument/2006/relationships/image" Target="../media/image240.png"/><Relationship Id="rId96" Type="http://schemas.openxmlformats.org/officeDocument/2006/relationships/image" Target="../media/image245.png"/><Relationship Id="rId1" Type="http://schemas.openxmlformats.org/officeDocument/2006/relationships/slideLayout" Target="../slideLayouts/slideLayout5.xml"/><Relationship Id="rId6" Type="http://schemas.openxmlformats.org/officeDocument/2006/relationships/image" Target="../media/image155.png"/><Relationship Id="rId15" Type="http://schemas.openxmlformats.org/officeDocument/2006/relationships/image" Target="../media/image164.png"/><Relationship Id="rId23" Type="http://schemas.openxmlformats.org/officeDocument/2006/relationships/image" Target="../media/image172.png"/><Relationship Id="rId28" Type="http://schemas.openxmlformats.org/officeDocument/2006/relationships/image" Target="../media/image177.png"/><Relationship Id="rId36" Type="http://schemas.openxmlformats.org/officeDocument/2006/relationships/image" Target="../media/image185.png"/><Relationship Id="rId49" Type="http://schemas.openxmlformats.org/officeDocument/2006/relationships/image" Target="../media/image198.png"/><Relationship Id="rId57" Type="http://schemas.openxmlformats.org/officeDocument/2006/relationships/image" Target="../media/image206.png"/><Relationship Id="rId10" Type="http://schemas.openxmlformats.org/officeDocument/2006/relationships/image" Target="../media/image159.png"/><Relationship Id="rId31" Type="http://schemas.openxmlformats.org/officeDocument/2006/relationships/image" Target="../media/image180.png"/><Relationship Id="rId44" Type="http://schemas.openxmlformats.org/officeDocument/2006/relationships/image" Target="../media/image193.png"/><Relationship Id="rId52" Type="http://schemas.openxmlformats.org/officeDocument/2006/relationships/image" Target="../media/image201.png"/><Relationship Id="rId60" Type="http://schemas.openxmlformats.org/officeDocument/2006/relationships/image" Target="../media/image209.png"/><Relationship Id="rId65" Type="http://schemas.openxmlformats.org/officeDocument/2006/relationships/image" Target="../media/image214.png"/><Relationship Id="rId73" Type="http://schemas.openxmlformats.org/officeDocument/2006/relationships/image" Target="../media/image222.png"/><Relationship Id="rId78" Type="http://schemas.openxmlformats.org/officeDocument/2006/relationships/image" Target="../media/image227.png"/><Relationship Id="rId81" Type="http://schemas.openxmlformats.org/officeDocument/2006/relationships/image" Target="../media/image230.png"/><Relationship Id="rId86" Type="http://schemas.openxmlformats.org/officeDocument/2006/relationships/image" Target="../media/image235.png"/><Relationship Id="rId94" Type="http://schemas.openxmlformats.org/officeDocument/2006/relationships/image" Target="../media/image243.png"/><Relationship Id="rId99" Type="http://schemas.openxmlformats.org/officeDocument/2006/relationships/image" Target="../media/image248.png"/><Relationship Id="rId101" Type="http://schemas.openxmlformats.org/officeDocument/2006/relationships/image" Target="../media/image250.png"/><Relationship Id="rId4" Type="http://schemas.openxmlformats.org/officeDocument/2006/relationships/image" Target="../media/image154.png"/><Relationship Id="rId9" Type="http://schemas.openxmlformats.org/officeDocument/2006/relationships/image" Target="../media/image158.png"/><Relationship Id="rId13" Type="http://schemas.openxmlformats.org/officeDocument/2006/relationships/image" Target="../media/image162.png"/><Relationship Id="rId18" Type="http://schemas.openxmlformats.org/officeDocument/2006/relationships/image" Target="../media/image167.png"/><Relationship Id="rId39" Type="http://schemas.openxmlformats.org/officeDocument/2006/relationships/image" Target="../media/image188.png"/><Relationship Id="rId34" Type="http://schemas.openxmlformats.org/officeDocument/2006/relationships/image" Target="../media/image183.png"/><Relationship Id="rId50" Type="http://schemas.openxmlformats.org/officeDocument/2006/relationships/image" Target="../media/image199.png"/><Relationship Id="rId55" Type="http://schemas.openxmlformats.org/officeDocument/2006/relationships/image" Target="../media/image204.png"/><Relationship Id="rId76" Type="http://schemas.openxmlformats.org/officeDocument/2006/relationships/image" Target="../media/image225.png"/><Relationship Id="rId97" Type="http://schemas.openxmlformats.org/officeDocument/2006/relationships/image" Target="../media/image246.png"/><Relationship Id="rId7" Type="http://schemas.openxmlformats.org/officeDocument/2006/relationships/image" Target="../media/image156.png"/><Relationship Id="rId71" Type="http://schemas.openxmlformats.org/officeDocument/2006/relationships/image" Target="../media/image220.png"/><Relationship Id="rId92" Type="http://schemas.openxmlformats.org/officeDocument/2006/relationships/image" Target="../media/image241.png"/><Relationship Id="rId2" Type="http://schemas.openxmlformats.org/officeDocument/2006/relationships/notesSlide" Target="../notesSlides/notesSlide1.xml"/><Relationship Id="rId29" Type="http://schemas.openxmlformats.org/officeDocument/2006/relationships/image" Target="../media/image178.png"/><Relationship Id="rId24" Type="http://schemas.openxmlformats.org/officeDocument/2006/relationships/image" Target="../media/image173.png"/><Relationship Id="rId40" Type="http://schemas.openxmlformats.org/officeDocument/2006/relationships/image" Target="../media/image189.png"/><Relationship Id="rId45" Type="http://schemas.openxmlformats.org/officeDocument/2006/relationships/image" Target="../media/image194.png"/><Relationship Id="rId66" Type="http://schemas.openxmlformats.org/officeDocument/2006/relationships/image" Target="../media/image215.png"/><Relationship Id="rId87" Type="http://schemas.openxmlformats.org/officeDocument/2006/relationships/image" Target="../media/image236.png"/><Relationship Id="rId61" Type="http://schemas.openxmlformats.org/officeDocument/2006/relationships/image" Target="../media/image210.png"/><Relationship Id="rId82" Type="http://schemas.openxmlformats.org/officeDocument/2006/relationships/image" Target="../media/image231.png"/><Relationship Id="rId19" Type="http://schemas.openxmlformats.org/officeDocument/2006/relationships/image" Target="../media/image168.png"/><Relationship Id="rId14" Type="http://schemas.openxmlformats.org/officeDocument/2006/relationships/image" Target="../media/image163.png"/><Relationship Id="rId30" Type="http://schemas.openxmlformats.org/officeDocument/2006/relationships/image" Target="../media/image179.png"/><Relationship Id="rId35" Type="http://schemas.openxmlformats.org/officeDocument/2006/relationships/image" Target="../media/image184.png"/><Relationship Id="rId56" Type="http://schemas.openxmlformats.org/officeDocument/2006/relationships/image" Target="../media/image205.png"/><Relationship Id="rId77" Type="http://schemas.openxmlformats.org/officeDocument/2006/relationships/image" Target="../media/image226.png"/><Relationship Id="rId100" Type="http://schemas.openxmlformats.org/officeDocument/2006/relationships/image" Target="../media/image249.png"/><Relationship Id="rId8" Type="http://schemas.openxmlformats.org/officeDocument/2006/relationships/image" Target="../media/image157.png"/><Relationship Id="rId51" Type="http://schemas.openxmlformats.org/officeDocument/2006/relationships/image" Target="../media/image200.png"/><Relationship Id="rId72" Type="http://schemas.openxmlformats.org/officeDocument/2006/relationships/image" Target="../media/image221.png"/><Relationship Id="rId93" Type="http://schemas.openxmlformats.org/officeDocument/2006/relationships/image" Target="../media/image242.png"/><Relationship Id="rId98" Type="http://schemas.openxmlformats.org/officeDocument/2006/relationships/image" Target="../media/image247.png"/><Relationship Id="rId3" Type="http://schemas.openxmlformats.org/officeDocument/2006/relationships/image" Target="../media/image153.png"/></Relationships>
</file>

<file path=ppt/slides/_rels/slide1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256.png"/><Relationship Id="rId18" Type="http://schemas.openxmlformats.org/officeDocument/2006/relationships/image" Target="../media/image261.png"/><Relationship Id="rId26" Type="http://schemas.openxmlformats.org/officeDocument/2006/relationships/image" Target="../media/image269.png"/><Relationship Id="rId3" Type="http://schemas.openxmlformats.org/officeDocument/2006/relationships/image" Target="../media/image251.png"/><Relationship Id="rId21" Type="http://schemas.openxmlformats.org/officeDocument/2006/relationships/image" Target="../media/image264.png"/><Relationship Id="rId7" Type="http://schemas.openxmlformats.org/officeDocument/2006/relationships/image" Target="../media/image254.png"/><Relationship Id="rId12" Type="http://schemas.openxmlformats.org/officeDocument/2006/relationships/image" Target="../media/image255.png"/><Relationship Id="rId17" Type="http://schemas.openxmlformats.org/officeDocument/2006/relationships/image" Target="../media/image260.png"/><Relationship Id="rId25" Type="http://schemas.openxmlformats.org/officeDocument/2006/relationships/image" Target="../media/image268.png"/><Relationship Id="rId2" Type="http://schemas.openxmlformats.org/officeDocument/2006/relationships/notesSlide" Target="../notesSlides/notesSlide2.xml"/><Relationship Id="rId16" Type="http://schemas.openxmlformats.org/officeDocument/2006/relationships/image" Target="../media/image259.png"/><Relationship Id="rId20" Type="http://schemas.openxmlformats.org/officeDocument/2006/relationships/image" Target="../media/image263.png"/><Relationship Id="rId29" Type="http://schemas.openxmlformats.org/officeDocument/2006/relationships/image" Target="../media/image272.png"/><Relationship Id="rId1" Type="http://schemas.openxmlformats.org/officeDocument/2006/relationships/slideLayout" Target="../slideLayouts/slideLayout5.xml"/><Relationship Id="rId6" Type="http://schemas.openxmlformats.org/officeDocument/2006/relationships/image" Target="../media/image253.png"/><Relationship Id="rId11" Type="http://schemas.openxmlformats.org/officeDocument/2006/relationships/image" Target="../media/image64.png"/><Relationship Id="rId24" Type="http://schemas.openxmlformats.org/officeDocument/2006/relationships/image" Target="../media/image267.png"/><Relationship Id="rId32" Type="http://schemas.openxmlformats.org/officeDocument/2006/relationships/image" Target="../media/image58.png"/><Relationship Id="rId5" Type="http://schemas.openxmlformats.org/officeDocument/2006/relationships/image" Target="../media/image38.png"/><Relationship Id="rId15" Type="http://schemas.openxmlformats.org/officeDocument/2006/relationships/image" Target="../media/image258.png"/><Relationship Id="rId23" Type="http://schemas.openxmlformats.org/officeDocument/2006/relationships/image" Target="../media/image266.png"/><Relationship Id="rId28" Type="http://schemas.openxmlformats.org/officeDocument/2006/relationships/image" Target="../media/image271.png"/><Relationship Id="rId10" Type="http://schemas.openxmlformats.org/officeDocument/2006/relationships/image" Target="../media/image114.png"/><Relationship Id="rId19" Type="http://schemas.openxmlformats.org/officeDocument/2006/relationships/image" Target="../media/image262.png"/><Relationship Id="rId31" Type="http://schemas.openxmlformats.org/officeDocument/2006/relationships/image" Target="../media/image274.png"/><Relationship Id="rId4" Type="http://schemas.openxmlformats.org/officeDocument/2006/relationships/image" Target="../media/image252.png"/><Relationship Id="rId9" Type="http://schemas.openxmlformats.org/officeDocument/2006/relationships/image" Target="../media/image62.png"/><Relationship Id="rId14" Type="http://schemas.openxmlformats.org/officeDocument/2006/relationships/image" Target="../media/image257.png"/><Relationship Id="rId22" Type="http://schemas.openxmlformats.org/officeDocument/2006/relationships/image" Target="../media/image265.png"/><Relationship Id="rId27" Type="http://schemas.openxmlformats.org/officeDocument/2006/relationships/image" Target="../media/image270.png"/><Relationship Id="rId30" Type="http://schemas.openxmlformats.org/officeDocument/2006/relationships/image" Target="../media/image273.png"/></Relationships>
</file>

<file path=ppt/slides/_rels/slide14.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image" Target="../media/image284.png"/><Relationship Id="rId3" Type="http://schemas.openxmlformats.org/officeDocument/2006/relationships/image" Target="../media/image276.png"/><Relationship Id="rId7" Type="http://schemas.openxmlformats.org/officeDocument/2006/relationships/image" Target="../media/image279.png"/><Relationship Id="rId12" Type="http://schemas.microsoft.com/office/2007/relationships/hdphoto" Target="../media/hdphoto2.wdp"/><Relationship Id="rId17" Type="http://schemas.openxmlformats.org/officeDocument/2006/relationships/image" Target="../media/image6.png"/><Relationship Id="rId2" Type="http://schemas.openxmlformats.org/officeDocument/2006/relationships/image" Target="../media/image275.png"/><Relationship Id="rId16" Type="http://schemas.openxmlformats.org/officeDocument/2006/relationships/image" Target="../media/image287.png"/><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283.png"/><Relationship Id="rId5" Type="http://schemas.openxmlformats.org/officeDocument/2006/relationships/image" Target="../media/image278.png"/><Relationship Id="rId15" Type="http://schemas.openxmlformats.org/officeDocument/2006/relationships/image" Target="../media/image286.png"/><Relationship Id="rId10" Type="http://schemas.openxmlformats.org/officeDocument/2006/relationships/image" Target="../media/image282.png"/><Relationship Id="rId4" Type="http://schemas.openxmlformats.org/officeDocument/2006/relationships/image" Target="../media/image277.png"/><Relationship Id="rId9" Type="http://schemas.openxmlformats.org/officeDocument/2006/relationships/image" Target="../media/image281.png"/><Relationship Id="rId14" Type="http://schemas.openxmlformats.org/officeDocument/2006/relationships/image" Target="../media/image285.png"/></Relationships>
</file>

<file path=ppt/slides/_rels/slide15.xml.rels><?xml version="1.0" encoding="UTF-8" standalone="yes"?>
<Relationships xmlns="http://schemas.openxmlformats.org/package/2006/relationships"><Relationship Id="rId8" Type="http://schemas.openxmlformats.org/officeDocument/2006/relationships/image" Target="../media/image293.png"/><Relationship Id="rId13" Type="http://schemas.openxmlformats.org/officeDocument/2006/relationships/image" Target="../media/image297.png"/><Relationship Id="rId3" Type="http://schemas.openxmlformats.org/officeDocument/2006/relationships/image" Target="../media/image109.png"/><Relationship Id="rId7" Type="http://schemas.openxmlformats.org/officeDocument/2006/relationships/image" Target="../media/image292.png"/><Relationship Id="rId12" Type="http://schemas.microsoft.com/office/2007/relationships/hdphoto" Target="../media/hdphoto3.wdp"/><Relationship Id="rId2" Type="http://schemas.openxmlformats.org/officeDocument/2006/relationships/image" Target="../media/image288.png"/><Relationship Id="rId1" Type="http://schemas.openxmlformats.org/officeDocument/2006/relationships/slideLayout" Target="../slideLayouts/slideLayout5.xml"/><Relationship Id="rId6" Type="http://schemas.openxmlformats.org/officeDocument/2006/relationships/image" Target="../media/image291.png"/><Relationship Id="rId11" Type="http://schemas.openxmlformats.org/officeDocument/2006/relationships/image" Target="../media/image296.png"/><Relationship Id="rId5" Type="http://schemas.openxmlformats.org/officeDocument/2006/relationships/image" Target="../media/image290.png"/><Relationship Id="rId15" Type="http://schemas.openxmlformats.org/officeDocument/2006/relationships/image" Target="../media/image6.png"/><Relationship Id="rId10" Type="http://schemas.openxmlformats.org/officeDocument/2006/relationships/image" Target="../media/image295.png"/><Relationship Id="rId4" Type="http://schemas.openxmlformats.org/officeDocument/2006/relationships/image" Target="../media/image289.png"/><Relationship Id="rId9" Type="http://schemas.openxmlformats.org/officeDocument/2006/relationships/image" Target="../media/image294.png"/><Relationship Id="rId14" Type="http://schemas.openxmlformats.org/officeDocument/2006/relationships/image" Target="../media/image298.png"/></Relationships>
</file>

<file path=ppt/slides/_rels/slide16.xml.rels><?xml version="1.0" encoding="UTF-8" standalone="yes"?>
<Relationships xmlns="http://schemas.openxmlformats.org/package/2006/relationships"><Relationship Id="rId13" Type="http://schemas.openxmlformats.org/officeDocument/2006/relationships/image" Target="../media/image306.png"/><Relationship Id="rId18" Type="http://schemas.openxmlformats.org/officeDocument/2006/relationships/image" Target="../media/image308.png"/><Relationship Id="rId26" Type="http://schemas.openxmlformats.org/officeDocument/2006/relationships/image" Target="../media/image315.png"/><Relationship Id="rId3" Type="http://schemas.openxmlformats.org/officeDocument/2006/relationships/image" Target="../media/image300.png"/><Relationship Id="rId21" Type="http://schemas.openxmlformats.org/officeDocument/2006/relationships/image" Target="../media/image310.png"/><Relationship Id="rId7" Type="http://schemas.openxmlformats.org/officeDocument/2006/relationships/image" Target="../media/image303.png"/><Relationship Id="rId12" Type="http://schemas.openxmlformats.org/officeDocument/2006/relationships/image" Target="../media/image38.png"/><Relationship Id="rId17" Type="http://schemas.openxmlformats.org/officeDocument/2006/relationships/image" Target="../media/image136.png"/><Relationship Id="rId25" Type="http://schemas.openxmlformats.org/officeDocument/2006/relationships/image" Target="../media/image314.png"/><Relationship Id="rId33" Type="http://schemas.openxmlformats.org/officeDocument/2006/relationships/image" Target="../media/image6.png"/><Relationship Id="rId2" Type="http://schemas.openxmlformats.org/officeDocument/2006/relationships/image" Target="../media/image299.png"/><Relationship Id="rId16" Type="http://schemas.openxmlformats.org/officeDocument/2006/relationships/image" Target="../media/image84.png"/><Relationship Id="rId20" Type="http://schemas.openxmlformats.org/officeDocument/2006/relationships/image" Target="../media/image118.png"/><Relationship Id="rId29" Type="http://schemas.openxmlformats.org/officeDocument/2006/relationships/image" Target="../media/image317.png"/><Relationship Id="rId1" Type="http://schemas.openxmlformats.org/officeDocument/2006/relationships/slideLayout" Target="../slideLayouts/slideLayout5.xml"/><Relationship Id="rId6" Type="http://schemas.openxmlformats.org/officeDocument/2006/relationships/image" Target="../media/image105.png"/><Relationship Id="rId11" Type="http://schemas.openxmlformats.org/officeDocument/2006/relationships/image" Target="../media/image305.png"/><Relationship Id="rId24" Type="http://schemas.openxmlformats.org/officeDocument/2006/relationships/image" Target="../media/image313.png"/><Relationship Id="rId32" Type="http://schemas.openxmlformats.org/officeDocument/2006/relationships/image" Target="../media/image320.png"/><Relationship Id="rId5" Type="http://schemas.openxmlformats.org/officeDocument/2006/relationships/image" Target="../media/image302.png"/><Relationship Id="rId15" Type="http://schemas.openxmlformats.org/officeDocument/2006/relationships/image" Target="../media/image11.png"/><Relationship Id="rId23" Type="http://schemas.openxmlformats.org/officeDocument/2006/relationships/image" Target="../media/image312.png"/><Relationship Id="rId28" Type="http://schemas.openxmlformats.org/officeDocument/2006/relationships/image" Target="../media/image278.png"/><Relationship Id="rId10" Type="http://schemas.openxmlformats.org/officeDocument/2006/relationships/image" Target="../media/image23.png"/><Relationship Id="rId19" Type="http://schemas.openxmlformats.org/officeDocument/2006/relationships/image" Target="../media/image309.png"/><Relationship Id="rId31" Type="http://schemas.openxmlformats.org/officeDocument/2006/relationships/image" Target="../media/image319.png"/><Relationship Id="rId4" Type="http://schemas.openxmlformats.org/officeDocument/2006/relationships/image" Target="../media/image301.png"/><Relationship Id="rId9" Type="http://schemas.openxmlformats.org/officeDocument/2006/relationships/image" Target="../media/image132.png"/><Relationship Id="rId14" Type="http://schemas.openxmlformats.org/officeDocument/2006/relationships/image" Target="../media/image307.png"/><Relationship Id="rId22" Type="http://schemas.openxmlformats.org/officeDocument/2006/relationships/image" Target="../media/image311.png"/><Relationship Id="rId27" Type="http://schemas.openxmlformats.org/officeDocument/2006/relationships/image" Target="../media/image316.png"/><Relationship Id="rId30" Type="http://schemas.openxmlformats.org/officeDocument/2006/relationships/image" Target="../media/image318.png"/><Relationship Id="rId8" Type="http://schemas.openxmlformats.org/officeDocument/2006/relationships/image" Target="../media/image304.png"/></Relationships>
</file>

<file path=ppt/slides/_rels/slide17.xml.rels><?xml version="1.0" encoding="UTF-8" standalone="yes"?>
<Relationships xmlns="http://schemas.openxmlformats.org/package/2006/relationships"><Relationship Id="rId8" Type="http://schemas.openxmlformats.org/officeDocument/2006/relationships/image" Target="../media/image327.png"/><Relationship Id="rId13" Type="http://schemas.openxmlformats.org/officeDocument/2006/relationships/image" Target="../media/image330.png"/><Relationship Id="rId18" Type="http://schemas.openxmlformats.org/officeDocument/2006/relationships/image" Target="../media/image333.png"/><Relationship Id="rId26" Type="http://schemas.openxmlformats.org/officeDocument/2006/relationships/image" Target="../media/image340.png"/><Relationship Id="rId3" Type="http://schemas.openxmlformats.org/officeDocument/2006/relationships/image" Target="../media/image322.png"/><Relationship Id="rId21" Type="http://schemas.openxmlformats.org/officeDocument/2006/relationships/image" Target="../media/image335.png"/><Relationship Id="rId7" Type="http://schemas.openxmlformats.org/officeDocument/2006/relationships/image" Target="../media/image326.png"/><Relationship Id="rId12" Type="http://schemas.openxmlformats.org/officeDocument/2006/relationships/image" Target="../media/image329.png"/><Relationship Id="rId17" Type="http://schemas.openxmlformats.org/officeDocument/2006/relationships/image" Target="../media/image332.png"/><Relationship Id="rId25" Type="http://schemas.openxmlformats.org/officeDocument/2006/relationships/image" Target="../media/image339.png"/><Relationship Id="rId2" Type="http://schemas.openxmlformats.org/officeDocument/2006/relationships/image" Target="../media/image321.png"/><Relationship Id="rId16" Type="http://schemas.openxmlformats.org/officeDocument/2006/relationships/image" Target="../media/image331.png"/><Relationship Id="rId20" Type="http://schemas.openxmlformats.org/officeDocument/2006/relationships/image" Target="../media/image259.png"/><Relationship Id="rId29"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325.png"/><Relationship Id="rId11" Type="http://schemas.openxmlformats.org/officeDocument/2006/relationships/image" Target="../media/image328.png"/><Relationship Id="rId24" Type="http://schemas.openxmlformats.org/officeDocument/2006/relationships/image" Target="../media/image338.png"/><Relationship Id="rId5" Type="http://schemas.openxmlformats.org/officeDocument/2006/relationships/image" Target="../media/image324.png"/><Relationship Id="rId15" Type="http://schemas.openxmlformats.org/officeDocument/2006/relationships/image" Target="../media/image280.png"/><Relationship Id="rId23" Type="http://schemas.openxmlformats.org/officeDocument/2006/relationships/image" Target="../media/image337.png"/><Relationship Id="rId28" Type="http://schemas.openxmlformats.org/officeDocument/2006/relationships/image" Target="../media/image317.png"/><Relationship Id="rId10" Type="http://schemas.openxmlformats.org/officeDocument/2006/relationships/image" Target="../media/image253.png"/><Relationship Id="rId19" Type="http://schemas.openxmlformats.org/officeDocument/2006/relationships/image" Target="../media/image334.png"/><Relationship Id="rId4" Type="http://schemas.openxmlformats.org/officeDocument/2006/relationships/image" Target="../media/image323.png"/><Relationship Id="rId9" Type="http://schemas.openxmlformats.org/officeDocument/2006/relationships/image" Target="../media/image282.png"/><Relationship Id="rId14" Type="http://schemas.openxmlformats.org/officeDocument/2006/relationships/image" Target="../media/image290.png"/><Relationship Id="rId22" Type="http://schemas.openxmlformats.org/officeDocument/2006/relationships/image" Target="../media/image336.png"/><Relationship Id="rId27" Type="http://schemas.openxmlformats.org/officeDocument/2006/relationships/image" Target="../media/image294.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76.png"/><Relationship Id="rId18" Type="http://schemas.openxmlformats.org/officeDocument/2006/relationships/image" Target="../media/image351.png"/><Relationship Id="rId26" Type="http://schemas.openxmlformats.org/officeDocument/2006/relationships/image" Target="../media/image278.png"/><Relationship Id="rId3" Type="http://schemas.openxmlformats.org/officeDocument/2006/relationships/image" Target="../media/image341.png"/><Relationship Id="rId21" Type="http://schemas.openxmlformats.org/officeDocument/2006/relationships/image" Target="../media/image354.png"/><Relationship Id="rId7" Type="http://schemas.openxmlformats.org/officeDocument/2006/relationships/image" Target="../media/image39.png"/><Relationship Id="rId12" Type="http://schemas.openxmlformats.org/officeDocument/2006/relationships/image" Target="../media/image347.png"/><Relationship Id="rId17" Type="http://schemas.openxmlformats.org/officeDocument/2006/relationships/image" Target="../media/image350.png"/><Relationship Id="rId25" Type="http://schemas.openxmlformats.org/officeDocument/2006/relationships/image" Target="../media/image358.png"/><Relationship Id="rId2" Type="http://schemas.openxmlformats.org/officeDocument/2006/relationships/image" Target="../media/image275.png"/><Relationship Id="rId16" Type="http://schemas.openxmlformats.org/officeDocument/2006/relationships/image" Target="../media/image349.png"/><Relationship Id="rId20" Type="http://schemas.openxmlformats.org/officeDocument/2006/relationships/image" Target="../media/image353.png"/><Relationship Id="rId1" Type="http://schemas.openxmlformats.org/officeDocument/2006/relationships/slideLayout" Target="../slideLayouts/slideLayout5.xml"/><Relationship Id="rId6" Type="http://schemas.openxmlformats.org/officeDocument/2006/relationships/image" Target="../media/image344.png"/><Relationship Id="rId11" Type="http://schemas.openxmlformats.org/officeDocument/2006/relationships/image" Target="../media/image346.png"/><Relationship Id="rId24" Type="http://schemas.openxmlformats.org/officeDocument/2006/relationships/image" Target="../media/image357.png"/><Relationship Id="rId5" Type="http://schemas.openxmlformats.org/officeDocument/2006/relationships/image" Target="../media/image343.png"/><Relationship Id="rId15" Type="http://schemas.openxmlformats.org/officeDocument/2006/relationships/image" Target="../media/image277.png"/><Relationship Id="rId23" Type="http://schemas.openxmlformats.org/officeDocument/2006/relationships/image" Target="../media/image356.png"/><Relationship Id="rId10" Type="http://schemas.openxmlformats.org/officeDocument/2006/relationships/image" Target="../media/image345.png"/><Relationship Id="rId19" Type="http://schemas.openxmlformats.org/officeDocument/2006/relationships/image" Target="../media/image352.png"/><Relationship Id="rId4" Type="http://schemas.openxmlformats.org/officeDocument/2006/relationships/image" Target="../media/image342.png"/><Relationship Id="rId9" Type="http://schemas.openxmlformats.org/officeDocument/2006/relationships/image" Target="../media/image290.png"/><Relationship Id="rId14" Type="http://schemas.openxmlformats.org/officeDocument/2006/relationships/image" Target="../media/image348.png"/><Relationship Id="rId22" Type="http://schemas.openxmlformats.org/officeDocument/2006/relationships/image" Target="../media/image355.png"/><Relationship Id="rId27"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image" Target="../media/image360.png"/><Relationship Id="rId7" Type="http://schemas.openxmlformats.org/officeDocument/2006/relationships/image" Target="../media/image363.png"/><Relationship Id="rId12" Type="http://schemas.openxmlformats.org/officeDocument/2006/relationships/image" Target="../media/image368.png"/><Relationship Id="rId2" Type="http://schemas.openxmlformats.org/officeDocument/2006/relationships/image" Target="../media/image359.png"/><Relationship Id="rId1" Type="http://schemas.openxmlformats.org/officeDocument/2006/relationships/slideLayout" Target="../slideLayouts/slideLayout5.xml"/><Relationship Id="rId6" Type="http://schemas.openxmlformats.org/officeDocument/2006/relationships/image" Target="../media/image362.png"/><Relationship Id="rId11" Type="http://schemas.openxmlformats.org/officeDocument/2006/relationships/image" Target="../media/image367.png"/><Relationship Id="rId5" Type="http://schemas.openxmlformats.org/officeDocument/2006/relationships/image" Target="../media/image294.png"/><Relationship Id="rId10" Type="http://schemas.openxmlformats.org/officeDocument/2006/relationships/image" Target="../media/image366.png"/><Relationship Id="rId4" Type="http://schemas.openxmlformats.org/officeDocument/2006/relationships/image" Target="../media/image361.png"/><Relationship Id="rId9" Type="http://schemas.openxmlformats.org/officeDocument/2006/relationships/image" Target="../media/image36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75.png"/><Relationship Id="rId13" Type="http://schemas.openxmlformats.org/officeDocument/2006/relationships/image" Target="../media/image380.png"/><Relationship Id="rId18" Type="http://schemas.openxmlformats.org/officeDocument/2006/relationships/image" Target="../media/image385.png"/><Relationship Id="rId3" Type="http://schemas.openxmlformats.org/officeDocument/2006/relationships/image" Target="../media/image370.png"/><Relationship Id="rId7" Type="http://schemas.openxmlformats.org/officeDocument/2006/relationships/image" Target="../media/image374.png"/><Relationship Id="rId12" Type="http://schemas.openxmlformats.org/officeDocument/2006/relationships/image" Target="../media/image379.png"/><Relationship Id="rId17" Type="http://schemas.openxmlformats.org/officeDocument/2006/relationships/image" Target="../media/image384.png"/><Relationship Id="rId2" Type="http://schemas.openxmlformats.org/officeDocument/2006/relationships/image" Target="../media/image369.png"/><Relationship Id="rId16" Type="http://schemas.openxmlformats.org/officeDocument/2006/relationships/image" Target="../media/image383.png"/><Relationship Id="rId1" Type="http://schemas.openxmlformats.org/officeDocument/2006/relationships/slideLayout" Target="../slideLayouts/slideLayout5.xml"/><Relationship Id="rId6" Type="http://schemas.openxmlformats.org/officeDocument/2006/relationships/image" Target="../media/image373.png"/><Relationship Id="rId11" Type="http://schemas.openxmlformats.org/officeDocument/2006/relationships/image" Target="../media/image378.png"/><Relationship Id="rId5" Type="http://schemas.openxmlformats.org/officeDocument/2006/relationships/image" Target="../media/image372.png"/><Relationship Id="rId15" Type="http://schemas.openxmlformats.org/officeDocument/2006/relationships/image" Target="../media/image382.png"/><Relationship Id="rId10" Type="http://schemas.openxmlformats.org/officeDocument/2006/relationships/image" Target="../media/image377.png"/><Relationship Id="rId19" Type="http://schemas.openxmlformats.org/officeDocument/2006/relationships/image" Target="../media/image6.png"/><Relationship Id="rId4" Type="http://schemas.openxmlformats.org/officeDocument/2006/relationships/image" Target="../media/image371.png"/><Relationship Id="rId9" Type="http://schemas.openxmlformats.org/officeDocument/2006/relationships/image" Target="../media/image376.png"/><Relationship Id="rId14" Type="http://schemas.openxmlformats.org/officeDocument/2006/relationships/image" Target="../media/image381.png"/></Relationships>
</file>

<file path=ppt/slides/_rels/slide21.xml.rels><?xml version="1.0" encoding="UTF-8" standalone="yes"?>
<Relationships xmlns="http://schemas.openxmlformats.org/package/2006/relationships"><Relationship Id="rId8" Type="http://schemas.openxmlformats.org/officeDocument/2006/relationships/image" Target="../media/image392.png"/><Relationship Id="rId13" Type="http://schemas.openxmlformats.org/officeDocument/2006/relationships/image" Target="../media/image397.png"/><Relationship Id="rId3" Type="http://schemas.openxmlformats.org/officeDocument/2006/relationships/image" Target="../media/image387.png"/><Relationship Id="rId7" Type="http://schemas.openxmlformats.org/officeDocument/2006/relationships/image" Target="../media/image391.png"/><Relationship Id="rId12" Type="http://schemas.openxmlformats.org/officeDocument/2006/relationships/image" Target="../media/image396.png"/><Relationship Id="rId2" Type="http://schemas.openxmlformats.org/officeDocument/2006/relationships/image" Target="../media/image386.png"/><Relationship Id="rId1" Type="http://schemas.openxmlformats.org/officeDocument/2006/relationships/slideLayout" Target="../slideLayouts/slideLayout5.xml"/><Relationship Id="rId6" Type="http://schemas.openxmlformats.org/officeDocument/2006/relationships/image" Target="../media/image390.png"/><Relationship Id="rId11" Type="http://schemas.openxmlformats.org/officeDocument/2006/relationships/image" Target="../media/image395.png"/><Relationship Id="rId5" Type="http://schemas.openxmlformats.org/officeDocument/2006/relationships/image" Target="../media/image389.png"/><Relationship Id="rId10" Type="http://schemas.openxmlformats.org/officeDocument/2006/relationships/image" Target="../media/image394.png"/><Relationship Id="rId4" Type="http://schemas.openxmlformats.org/officeDocument/2006/relationships/image" Target="../media/image388.png"/><Relationship Id="rId9" Type="http://schemas.openxmlformats.org/officeDocument/2006/relationships/image" Target="../media/image393.png"/><Relationship Id="rId14" Type="http://schemas.openxmlformats.org/officeDocument/2006/relationships/image" Target="../media/image398.png"/></Relationships>
</file>

<file path=ppt/slides/_rels/slide22.xml.rels><?xml version="1.0" encoding="UTF-8" standalone="yes"?>
<Relationships xmlns="http://schemas.openxmlformats.org/package/2006/relationships"><Relationship Id="rId13" Type="http://schemas.openxmlformats.org/officeDocument/2006/relationships/image" Target="../media/image410.png"/><Relationship Id="rId18" Type="http://schemas.openxmlformats.org/officeDocument/2006/relationships/image" Target="../media/image415.png"/><Relationship Id="rId26" Type="http://schemas.openxmlformats.org/officeDocument/2006/relationships/image" Target="../media/image423.png"/><Relationship Id="rId39" Type="http://schemas.openxmlformats.org/officeDocument/2006/relationships/image" Target="../media/image436.png"/><Relationship Id="rId21" Type="http://schemas.openxmlformats.org/officeDocument/2006/relationships/image" Target="../media/image418.png"/><Relationship Id="rId34" Type="http://schemas.openxmlformats.org/officeDocument/2006/relationships/image" Target="../media/image431.png"/><Relationship Id="rId7" Type="http://schemas.openxmlformats.org/officeDocument/2006/relationships/image" Target="../media/image404.png"/><Relationship Id="rId12" Type="http://schemas.openxmlformats.org/officeDocument/2006/relationships/image" Target="../media/image409.png"/><Relationship Id="rId17" Type="http://schemas.openxmlformats.org/officeDocument/2006/relationships/image" Target="../media/image414.png"/><Relationship Id="rId25" Type="http://schemas.openxmlformats.org/officeDocument/2006/relationships/image" Target="../media/image422.png"/><Relationship Id="rId33" Type="http://schemas.openxmlformats.org/officeDocument/2006/relationships/image" Target="../media/image430.png"/><Relationship Id="rId38" Type="http://schemas.openxmlformats.org/officeDocument/2006/relationships/image" Target="../media/image435.png"/><Relationship Id="rId2" Type="http://schemas.openxmlformats.org/officeDocument/2006/relationships/image" Target="../media/image399.png"/><Relationship Id="rId16" Type="http://schemas.openxmlformats.org/officeDocument/2006/relationships/image" Target="../media/image413.png"/><Relationship Id="rId20" Type="http://schemas.openxmlformats.org/officeDocument/2006/relationships/image" Target="../media/image417.png"/><Relationship Id="rId29" Type="http://schemas.openxmlformats.org/officeDocument/2006/relationships/image" Target="../media/image426.png"/><Relationship Id="rId1" Type="http://schemas.openxmlformats.org/officeDocument/2006/relationships/slideLayout" Target="../slideLayouts/slideLayout5.xml"/><Relationship Id="rId6" Type="http://schemas.openxmlformats.org/officeDocument/2006/relationships/image" Target="../media/image403.png"/><Relationship Id="rId11" Type="http://schemas.openxmlformats.org/officeDocument/2006/relationships/image" Target="../media/image408.png"/><Relationship Id="rId24" Type="http://schemas.openxmlformats.org/officeDocument/2006/relationships/image" Target="../media/image421.png"/><Relationship Id="rId32" Type="http://schemas.openxmlformats.org/officeDocument/2006/relationships/image" Target="../media/image429.png"/><Relationship Id="rId37" Type="http://schemas.openxmlformats.org/officeDocument/2006/relationships/image" Target="../media/image434.png"/><Relationship Id="rId40" Type="http://schemas.openxmlformats.org/officeDocument/2006/relationships/image" Target="../media/image6.png"/><Relationship Id="rId5" Type="http://schemas.openxmlformats.org/officeDocument/2006/relationships/image" Target="../media/image402.png"/><Relationship Id="rId15" Type="http://schemas.openxmlformats.org/officeDocument/2006/relationships/image" Target="../media/image412.png"/><Relationship Id="rId23" Type="http://schemas.openxmlformats.org/officeDocument/2006/relationships/image" Target="../media/image420.png"/><Relationship Id="rId28" Type="http://schemas.openxmlformats.org/officeDocument/2006/relationships/image" Target="../media/image425.png"/><Relationship Id="rId36" Type="http://schemas.openxmlformats.org/officeDocument/2006/relationships/image" Target="../media/image433.png"/><Relationship Id="rId10" Type="http://schemas.openxmlformats.org/officeDocument/2006/relationships/image" Target="../media/image407.png"/><Relationship Id="rId19" Type="http://schemas.openxmlformats.org/officeDocument/2006/relationships/image" Target="../media/image416.png"/><Relationship Id="rId31" Type="http://schemas.openxmlformats.org/officeDocument/2006/relationships/image" Target="../media/image428.png"/><Relationship Id="rId4" Type="http://schemas.openxmlformats.org/officeDocument/2006/relationships/image" Target="../media/image401.png"/><Relationship Id="rId9" Type="http://schemas.openxmlformats.org/officeDocument/2006/relationships/image" Target="../media/image406.png"/><Relationship Id="rId14" Type="http://schemas.openxmlformats.org/officeDocument/2006/relationships/image" Target="../media/image411.png"/><Relationship Id="rId22" Type="http://schemas.openxmlformats.org/officeDocument/2006/relationships/image" Target="../media/image419.png"/><Relationship Id="rId27" Type="http://schemas.openxmlformats.org/officeDocument/2006/relationships/image" Target="../media/image424.png"/><Relationship Id="rId30" Type="http://schemas.openxmlformats.org/officeDocument/2006/relationships/image" Target="../media/image427.png"/><Relationship Id="rId35" Type="http://schemas.openxmlformats.org/officeDocument/2006/relationships/image" Target="../media/image432.png"/><Relationship Id="rId8" Type="http://schemas.openxmlformats.org/officeDocument/2006/relationships/image" Target="../media/image405.png"/><Relationship Id="rId3" Type="http://schemas.openxmlformats.org/officeDocument/2006/relationships/image" Target="../media/image400.png"/></Relationships>
</file>

<file path=ppt/slides/_rels/slide23.xml.rels><?xml version="1.0" encoding="UTF-8" standalone="yes"?>
<Relationships xmlns="http://schemas.openxmlformats.org/package/2006/relationships"><Relationship Id="rId13" Type="http://schemas.openxmlformats.org/officeDocument/2006/relationships/image" Target="../media/image448.png"/><Relationship Id="rId18" Type="http://schemas.openxmlformats.org/officeDocument/2006/relationships/image" Target="../media/image453.png"/><Relationship Id="rId26" Type="http://schemas.openxmlformats.org/officeDocument/2006/relationships/image" Target="../media/image459.png"/><Relationship Id="rId39" Type="http://schemas.openxmlformats.org/officeDocument/2006/relationships/image" Target="../media/image472.png"/><Relationship Id="rId21" Type="http://schemas.openxmlformats.org/officeDocument/2006/relationships/image" Target="../media/image455.png"/><Relationship Id="rId34" Type="http://schemas.openxmlformats.org/officeDocument/2006/relationships/image" Target="../media/image467.png"/><Relationship Id="rId42" Type="http://schemas.openxmlformats.org/officeDocument/2006/relationships/image" Target="../media/image475.png"/><Relationship Id="rId47" Type="http://schemas.openxmlformats.org/officeDocument/2006/relationships/image" Target="../media/image480.png"/><Relationship Id="rId50" Type="http://schemas.openxmlformats.org/officeDocument/2006/relationships/image" Target="../media/image483.png"/><Relationship Id="rId7" Type="http://schemas.openxmlformats.org/officeDocument/2006/relationships/image" Target="../media/image442.png"/><Relationship Id="rId2" Type="http://schemas.openxmlformats.org/officeDocument/2006/relationships/image" Target="../media/image437.png"/><Relationship Id="rId16" Type="http://schemas.openxmlformats.org/officeDocument/2006/relationships/image" Target="../media/image451.png"/><Relationship Id="rId29" Type="http://schemas.openxmlformats.org/officeDocument/2006/relationships/image" Target="../media/image462.png"/><Relationship Id="rId11" Type="http://schemas.openxmlformats.org/officeDocument/2006/relationships/image" Target="../media/image446.png"/><Relationship Id="rId24" Type="http://schemas.openxmlformats.org/officeDocument/2006/relationships/image" Target="../media/image457.png"/><Relationship Id="rId32" Type="http://schemas.openxmlformats.org/officeDocument/2006/relationships/image" Target="../media/image465.png"/><Relationship Id="rId37" Type="http://schemas.openxmlformats.org/officeDocument/2006/relationships/image" Target="../media/image470.png"/><Relationship Id="rId40" Type="http://schemas.openxmlformats.org/officeDocument/2006/relationships/image" Target="../media/image473.png"/><Relationship Id="rId45" Type="http://schemas.openxmlformats.org/officeDocument/2006/relationships/image" Target="../media/image478.png"/><Relationship Id="rId5" Type="http://schemas.openxmlformats.org/officeDocument/2006/relationships/image" Target="../media/image440.png"/><Relationship Id="rId15" Type="http://schemas.openxmlformats.org/officeDocument/2006/relationships/image" Target="../media/image450.png"/><Relationship Id="rId23" Type="http://schemas.openxmlformats.org/officeDocument/2006/relationships/image" Target="../media/image456.png"/><Relationship Id="rId28" Type="http://schemas.openxmlformats.org/officeDocument/2006/relationships/image" Target="../media/image461.png"/><Relationship Id="rId36" Type="http://schemas.openxmlformats.org/officeDocument/2006/relationships/image" Target="../media/image469.png"/><Relationship Id="rId49" Type="http://schemas.openxmlformats.org/officeDocument/2006/relationships/image" Target="../media/image482.png"/><Relationship Id="rId10" Type="http://schemas.openxmlformats.org/officeDocument/2006/relationships/image" Target="../media/image445.png"/><Relationship Id="rId19" Type="http://schemas.openxmlformats.org/officeDocument/2006/relationships/image" Target="../media/image454.png"/><Relationship Id="rId31" Type="http://schemas.openxmlformats.org/officeDocument/2006/relationships/image" Target="../media/image464.png"/><Relationship Id="rId44" Type="http://schemas.openxmlformats.org/officeDocument/2006/relationships/image" Target="../media/image477.png"/><Relationship Id="rId52" Type="http://schemas.openxmlformats.org/officeDocument/2006/relationships/image" Target="../media/image6.png"/><Relationship Id="rId4" Type="http://schemas.openxmlformats.org/officeDocument/2006/relationships/image" Target="../media/image439.png"/><Relationship Id="rId9" Type="http://schemas.openxmlformats.org/officeDocument/2006/relationships/image" Target="../media/image444.png"/><Relationship Id="rId14" Type="http://schemas.openxmlformats.org/officeDocument/2006/relationships/image" Target="../media/image449.png"/><Relationship Id="rId22" Type="http://schemas.openxmlformats.org/officeDocument/2006/relationships/image" Target="../media/image403.png"/><Relationship Id="rId27" Type="http://schemas.openxmlformats.org/officeDocument/2006/relationships/image" Target="../media/image460.png"/><Relationship Id="rId30" Type="http://schemas.openxmlformats.org/officeDocument/2006/relationships/image" Target="../media/image463.png"/><Relationship Id="rId35" Type="http://schemas.openxmlformats.org/officeDocument/2006/relationships/image" Target="../media/image468.png"/><Relationship Id="rId43" Type="http://schemas.openxmlformats.org/officeDocument/2006/relationships/image" Target="../media/image476.png"/><Relationship Id="rId48" Type="http://schemas.openxmlformats.org/officeDocument/2006/relationships/image" Target="../media/image481.png"/><Relationship Id="rId8" Type="http://schemas.openxmlformats.org/officeDocument/2006/relationships/image" Target="../media/image443.png"/><Relationship Id="rId51" Type="http://schemas.openxmlformats.org/officeDocument/2006/relationships/image" Target="../media/image484.png"/><Relationship Id="rId3" Type="http://schemas.openxmlformats.org/officeDocument/2006/relationships/image" Target="../media/image438.png"/><Relationship Id="rId12" Type="http://schemas.openxmlformats.org/officeDocument/2006/relationships/image" Target="../media/image447.png"/><Relationship Id="rId17" Type="http://schemas.openxmlformats.org/officeDocument/2006/relationships/image" Target="../media/image452.png"/><Relationship Id="rId25" Type="http://schemas.openxmlformats.org/officeDocument/2006/relationships/image" Target="../media/image458.png"/><Relationship Id="rId33" Type="http://schemas.openxmlformats.org/officeDocument/2006/relationships/image" Target="../media/image466.png"/><Relationship Id="rId38" Type="http://schemas.openxmlformats.org/officeDocument/2006/relationships/image" Target="../media/image471.png"/><Relationship Id="rId46" Type="http://schemas.openxmlformats.org/officeDocument/2006/relationships/image" Target="../media/image479.png"/><Relationship Id="rId20" Type="http://schemas.openxmlformats.org/officeDocument/2006/relationships/image" Target="../media/image433.png"/><Relationship Id="rId41" Type="http://schemas.openxmlformats.org/officeDocument/2006/relationships/image" Target="../media/image474.png"/><Relationship Id="rId1" Type="http://schemas.openxmlformats.org/officeDocument/2006/relationships/slideLayout" Target="../slideLayouts/slideLayout5.xml"/><Relationship Id="rId6" Type="http://schemas.openxmlformats.org/officeDocument/2006/relationships/image" Target="../media/image441.png"/></Relationships>
</file>

<file path=ppt/slides/_rels/slide24.xml.rels><?xml version="1.0" encoding="UTF-8" standalone="yes"?>
<Relationships xmlns="http://schemas.openxmlformats.org/package/2006/relationships"><Relationship Id="rId13" Type="http://schemas.openxmlformats.org/officeDocument/2006/relationships/image" Target="../media/image496.png"/><Relationship Id="rId18" Type="http://schemas.openxmlformats.org/officeDocument/2006/relationships/image" Target="../media/image501.png"/><Relationship Id="rId26" Type="http://schemas.openxmlformats.org/officeDocument/2006/relationships/image" Target="../media/image509.png"/><Relationship Id="rId39" Type="http://schemas.openxmlformats.org/officeDocument/2006/relationships/image" Target="../media/image521.png"/><Relationship Id="rId21" Type="http://schemas.openxmlformats.org/officeDocument/2006/relationships/image" Target="../media/image504.png"/><Relationship Id="rId34" Type="http://schemas.openxmlformats.org/officeDocument/2006/relationships/image" Target="../media/image516.png"/><Relationship Id="rId42" Type="http://schemas.openxmlformats.org/officeDocument/2006/relationships/image" Target="../media/image524.png"/><Relationship Id="rId47" Type="http://schemas.openxmlformats.org/officeDocument/2006/relationships/image" Target="../media/image529.png"/><Relationship Id="rId50" Type="http://schemas.openxmlformats.org/officeDocument/2006/relationships/image" Target="../media/image430.png"/><Relationship Id="rId7" Type="http://schemas.openxmlformats.org/officeDocument/2006/relationships/image" Target="../media/image490.png"/><Relationship Id="rId2" Type="http://schemas.openxmlformats.org/officeDocument/2006/relationships/image" Target="../media/image485.png"/><Relationship Id="rId16" Type="http://schemas.openxmlformats.org/officeDocument/2006/relationships/image" Target="../media/image499.png"/><Relationship Id="rId29" Type="http://schemas.openxmlformats.org/officeDocument/2006/relationships/image" Target="../media/image511.png"/><Relationship Id="rId11" Type="http://schemas.openxmlformats.org/officeDocument/2006/relationships/image" Target="../media/image494.png"/><Relationship Id="rId24" Type="http://schemas.openxmlformats.org/officeDocument/2006/relationships/image" Target="../media/image507.png"/><Relationship Id="rId32" Type="http://schemas.openxmlformats.org/officeDocument/2006/relationships/image" Target="../media/image514.png"/><Relationship Id="rId37" Type="http://schemas.openxmlformats.org/officeDocument/2006/relationships/image" Target="../media/image519.png"/><Relationship Id="rId40" Type="http://schemas.openxmlformats.org/officeDocument/2006/relationships/image" Target="../media/image522.png"/><Relationship Id="rId45" Type="http://schemas.openxmlformats.org/officeDocument/2006/relationships/image" Target="../media/image527.png"/><Relationship Id="rId5" Type="http://schemas.openxmlformats.org/officeDocument/2006/relationships/image" Target="../media/image488.png"/><Relationship Id="rId15" Type="http://schemas.openxmlformats.org/officeDocument/2006/relationships/image" Target="../media/image498.png"/><Relationship Id="rId23" Type="http://schemas.openxmlformats.org/officeDocument/2006/relationships/image" Target="../media/image506.png"/><Relationship Id="rId28" Type="http://schemas.openxmlformats.org/officeDocument/2006/relationships/image" Target="../media/image510.png"/><Relationship Id="rId36" Type="http://schemas.openxmlformats.org/officeDocument/2006/relationships/image" Target="../media/image518.png"/><Relationship Id="rId49" Type="http://schemas.openxmlformats.org/officeDocument/2006/relationships/image" Target="../media/image453.png"/><Relationship Id="rId10" Type="http://schemas.openxmlformats.org/officeDocument/2006/relationships/image" Target="../media/image493.png"/><Relationship Id="rId19" Type="http://schemas.openxmlformats.org/officeDocument/2006/relationships/image" Target="../media/image502.png"/><Relationship Id="rId31" Type="http://schemas.openxmlformats.org/officeDocument/2006/relationships/image" Target="../media/image513.png"/><Relationship Id="rId44" Type="http://schemas.openxmlformats.org/officeDocument/2006/relationships/image" Target="../media/image526.png"/><Relationship Id="rId52" Type="http://schemas.openxmlformats.org/officeDocument/2006/relationships/image" Target="../media/image6.png"/><Relationship Id="rId4" Type="http://schemas.openxmlformats.org/officeDocument/2006/relationships/image" Target="../media/image487.png"/><Relationship Id="rId9" Type="http://schemas.openxmlformats.org/officeDocument/2006/relationships/image" Target="../media/image492.png"/><Relationship Id="rId14" Type="http://schemas.openxmlformats.org/officeDocument/2006/relationships/image" Target="../media/image497.png"/><Relationship Id="rId22" Type="http://schemas.openxmlformats.org/officeDocument/2006/relationships/image" Target="../media/image505.png"/><Relationship Id="rId27" Type="http://schemas.openxmlformats.org/officeDocument/2006/relationships/image" Target="../media/image438.png"/><Relationship Id="rId30" Type="http://schemas.openxmlformats.org/officeDocument/2006/relationships/image" Target="../media/image512.png"/><Relationship Id="rId35" Type="http://schemas.openxmlformats.org/officeDocument/2006/relationships/image" Target="../media/image517.png"/><Relationship Id="rId43" Type="http://schemas.openxmlformats.org/officeDocument/2006/relationships/image" Target="../media/image525.png"/><Relationship Id="rId48" Type="http://schemas.openxmlformats.org/officeDocument/2006/relationships/image" Target="../media/image530.png"/><Relationship Id="rId8" Type="http://schemas.openxmlformats.org/officeDocument/2006/relationships/image" Target="../media/image491.png"/><Relationship Id="rId51" Type="http://schemas.openxmlformats.org/officeDocument/2006/relationships/image" Target="../media/image429.png"/><Relationship Id="rId3" Type="http://schemas.openxmlformats.org/officeDocument/2006/relationships/image" Target="../media/image486.png"/><Relationship Id="rId12" Type="http://schemas.openxmlformats.org/officeDocument/2006/relationships/image" Target="../media/image495.png"/><Relationship Id="rId17" Type="http://schemas.openxmlformats.org/officeDocument/2006/relationships/image" Target="../media/image500.png"/><Relationship Id="rId25" Type="http://schemas.openxmlformats.org/officeDocument/2006/relationships/image" Target="../media/image508.png"/><Relationship Id="rId33" Type="http://schemas.openxmlformats.org/officeDocument/2006/relationships/image" Target="../media/image515.png"/><Relationship Id="rId38" Type="http://schemas.openxmlformats.org/officeDocument/2006/relationships/image" Target="../media/image520.png"/><Relationship Id="rId46" Type="http://schemas.openxmlformats.org/officeDocument/2006/relationships/image" Target="../media/image528.png"/><Relationship Id="rId20" Type="http://schemas.openxmlformats.org/officeDocument/2006/relationships/image" Target="../media/image503.png"/><Relationship Id="rId41" Type="http://schemas.openxmlformats.org/officeDocument/2006/relationships/image" Target="../media/image523.png"/><Relationship Id="rId1" Type="http://schemas.openxmlformats.org/officeDocument/2006/relationships/slideLayout" Target="../slideLayouts/slideLayout5.xml"/><Relationship Id="rId6" Type="http://schemas.openxmlformats.org/officeDocument/2006/relationships/image" Target="../media/image489.png"/></Relationships>
</file>

<file path=ppt/slides/_rels/slide25.xml.rels><?xml version="1.0" encoding="UTF-8" standalone="yes"?>
<Relationships xmlns="http://schemas.openxmlformats.org/package/2006/relationships"><Relationship Id="rId13" Type="http://schemas.openxmlformats.org/officeDocument/2006/relationships/image" Target="../media/image541.png"/><Relationship Id="rId18" Type="http://schemas.openxmlformats.org/officeDocument/2006/relationships/image" Target="../media/image546.png"/><Relationship Id="rId26" Type="http://schemas.openxmlformats.org/officeDocument/2006/relationships/image" Target="../media/image552.png"/><Relationship Id="rId39" Type="http://schemas.openxmlformats.org/officeDocument/2006/relationships/image" Target="../media/image565.png"/><Relationship Id="rId21" Type="http://schemas.openxmlformats.org/officeDocument/2006/relationships/image" Target="../media/image549.png"/><Relationship Id="rId34" Type="http://schemas.openxmlformats.org/officeDocument/2006/relationships/image" Target="../media/image560.png"/><Relationship Id="rId42" Type="http://schemas.openxmlformats.org/officeDocument/2006/relationships/image" Target="../media/image568.png"/><Relationship Id="rId47" Type="http://schemas.openxmlformats.org/officeDocument/2006/relationships/image" Target="../media/image572.png"/><Relationship Id="rId50" Type="http://schemas.openxmlformats.org/officeDocument/2006/relationships/image" Target="../media/image575.png"/><Relationship Id="rId55" Type="http://schemas.openxmlformats.org/officeDocument/2006/relationships/image" Target="../media/image580.png"/><Relationship Id="rId7" Type="http://schemas.openxmlformats.org/officeDocument/2006/relationships/image" Target="../media/image535.png"/><Relationship Id="rId2" Type="http://schemas.openxmlformats.org/officeDocument/2006/relationships/image" Target="../media/image531.png"/><Relationship Id="rId16" Type="http://schemas.openxmlformats.org/officeDocument/2006/relationships/image" Target="../media/image544.png"/><Relationship Id="rId29" Type="http://schemas.openxmlformats.org/officeDocument/2006/relationships/image" Target="../media/image555.png"/><Relationship Id="rId11" Type="http://schemas.openxmlformats.org/officeDocument/2006/relationships/image" Target="../media/image539.png"/><Relationship Id="rId24" Type="http://schemas.openxmlformats.org/officeDocument/2006/relationships/image" Target="../media/image429.png"/><Relationship Id="rId32" Type="http://schemas.openxmlformats.org/officeDocument/2006/relationships/image" Target="../media/image558.png"/><Relationship Id="rId37" Type="http://schemas.openxmlformats.org/officeDocument/2006/relationships/image" Target="../media/image563.png"/><Relationship Id="rId40" Type="http://schemas.openxmlformats.org/officeDocument/2006/relationships/image" Target="../media/image566.png"/><Relationship Id="rId45" Type="http://schemas.openxmlformats.org/officeDocument/2006/relationships/image" Target="../media/image570.png"/><Relationship Id="rId53" Type="http://schemas.openxmlformats.org/officeDocument/2006/relationships/image" Target="../media/image578.png"/><Relationship Id="rId58" Type="http://schemas.openxmlformats.org/officeDocument/2006/relationships/image" Target="../media/image583.png"/><Relationship Id="rId5" Type="http://schemas.openxmlformats.org/officeDocument/2006/relationships/image" Target="../media/image533.png"/><Relationship Id="rId19" Type="http://schemas.openxmlformats.org/officeDocument/2006/relationships/image" Target="../media/image547.png"/><Relationship Id="rId4" Type="http://schemas.openxmlformats.org/officeDocument/2006/relationships/image" Target="../media/image486.png"/><Relationship Id="rId9" Type="http://schemas.openxmlformats.org/officeDocument/2006/relationships/image" Target="../media/image537.png"/><Relationship Id="rId14" Type="http://schemas.openxmlformats.org/officeDocument/2006/relationships/image" Target="../media/image542.png"/><Relationship Id="rId22" Type="http://schemas.openxmlformats.org/officeDocument/2006/relationships/image" Target="../media/image550.png"/><Relationship Id="rId27" Type="http://schemas.openxmlformats.org/officeDocument/2006/relationships/image" Target="../media/image553.png"/><Relationship Id="rId30" Type="http://schemas.openxmlformats.org/officeDocument/2006/relationships/image" Target="../media/image556.png"/><Relationship Id="rId35" Type="http://schemas.openxmlformats.org/officeDocument/2006/relationships/image" Target="../media/image561.png"/><Relationship Id="rId43" Type="http://schemas.openxmlformats.org/officeDocument/2006/relationships/image" Target="../media/image430.png"/><Relationship Id="rId48" Type="http://schemas.openxmlformats.org/officeDocument/2006/relationships/image" Target="../media/image573.png"/><Relationship Id="rId56" Type="http://schemas.openxmlformats.org/officeDocument/2006/relationships/image" Target="../media/image581.png"/><Relationship Id="rId8" Type="http://schemas.openxmlformats.org/officeDocument/2006/relationships/image" Target="../media/image536.png"/><Relationship Id="rId51" Type="http://schemas.openxmlformats.org/officeDocument/2006/relationships/image" Target="../media/image576.png"/><Relationship Id="rId3" Type="http://schemas.openxmlformats.org/officeDocument/2006/relationships/image" Target="../media/image532.png"/><Relationship Id="rId12" Type="http://schemas.openxmlformats.org/officeDocument/2006/relationships/image" Target="../media/image540.png"/><Relationship Id="rId17" Type="http://schemas.openxmlformats.org/officeDocument/2006/relationships/image" Target="../media/image545.png"/><Relationship Id="rId25" Type="http://schemas.openxmlformats.org/officeDocument/2006/relationships/image" Target="../media/image551.png"/><Relationship Id="rId33" Type="http://schemas.openxmlformats.org/officeDocument/2006/relationships/image" Target="../media/image559.png"/><Relationship Id="rId38" Type="http://schemas.openxmlformats.org/officeDocument/2006/relationships/image" Target="../media/image564.png"/><Relationship Id="rId46" Type="http://schemas.openxmlformats.org/officeDocument/2006/relationships/image" Target="../media/image571.png"/><Relationship Id="rId59" Type="http://schemas.openxmlformats.org/officeDocument/2006/relationships/image" Target="../media/image431.png"/><Relationship Id="rId20" Type="http://schemas.openxmlformats.org/officeDocument/2006/relationships/image" Target="../media/image548.png"/><Relationship Id="rId41" Type="http://schemas.openxmlformats.org/officeDocument/2006/relationships/image" Target="../media/image567.png"/><Relationship Id="rId54" Type="http://schemas.openxmlformats.org/officeDocument/2006/relationships/image" Target="../media/image579.png"/><Relationship Id="rId1" Type="http://schemas.openxmlformats.org/officeDocument/2006/relationships/slideLayout" Target="../slideLayouts/slideLayout5.xml"/><Relationship Id="rId6" Type="http://schemas.openxmlformats.org/officeDocument/2006/relationships/image" Target="../media/image534.png"/><Relationship Id="rId15" Type="http://schemas.openxmlformats.org/officeDocument/2006/relationships/image" Target="../media/image543.png"/><Relationship Id="rId23" Type="http://schemas.openxmlformats.org/officeDocument/2006/relationships/image" Target="../media/image507.png"/><Relationship Id="rId28" Type="http://schemas.openxmlformats.org/officeDocument/2006/relationships/image" Target="../media/image554.png"/><Relationship Id="rId36" Type="http://schemas.openxmlformats.org/officeDocument/2006/relationships/image" Target="../media/image562.png"/><Relationship Id="rId49" Type="http://schemas.openxmlformats.org/officeDocument/2006/relationships/image" Target="../media/image574.png"/><Relationship Id="rId57" Type="http://schemas.openxmlformats.org/officeDocument/2006/relationships/image" Target="../media/image582.png"/><Relationship Id="rId10" Type="http://schemas.openxmlformats.org/officeDocument/2006/relationships/image" Target="../media/image538.png"/><Relationship Id="rId31" Type="http://schemas.openxmlformats.org/officeDocument/2006/relationships/image" Target="../media/image557.png"/><Relationship Id="rId44" Type="http://schemas.openxmlformats.org/officeDocument/2006/relationships/image" Target="../media/image569.png"/><Relationship Id="rId52" Type="http://schemas.openxmlformats.org/officeDocument/2006/relationships/image" Target="../media/image577.png"/><Relationship Id="rId60"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405.png"/><Relationship Id="rId13" Type="http://schemas.openxmlformats.org/officeDocument/2006/relationships/image" Target="../media/image417.png"/><Relationship Id="rId18" Type="http://schemas.openxmlformats.org/officeDocument/2006/relationships/image" Target="../media/image436.png"/><Relationship Id="rId3" Type="http://schemas.openxmlformats.org/officeDocument/2006/relationships/image" Target="../media/image400.png"/><Relationship Id="rId7" Type="http://schemas.openxmlformats.org/officeDocument/2006/relationships/image" Target="../media/image584.png"/><Relationship Id="rId12" Type="http://schemas.openxmlformats.org/officeDocument/2006/relationships/image" Target="../media/image416.png"/><Relationship Id="rId17" Type="http://schemas.openxmlformats.org/officeDocument/2006/relationships/image" Target="../media/image433.png"/><Relationship Id="rId2" Type="http://schemas.openxmlformats.org/officeDocument/2006/relationships/image" Target="../media/image399.png"/><Relationship Id="rId16" Type="http://schemas.openxmlformats.org/officeDocument/2006/relationships/image" Target="../media/image432.png"/><Relationship Id="rId20"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03.png"/><Relationship Id="rId11" Type="http://schemas.openxmlformats.org/officeDocument/2006/relationships/image" Target="../media/image415.png"/><Relationship Id="rId5" Type="http://schemas.openxmlformats.org/officeDocument/2006/relationships/image" Target="../media/image402.png"/><Relationship Id="rId15" Type="http://schemas.openxmlformats.org/officeDocument/2006/relationships/image" Target="../media/image427.png"/><Relationship Id="rId10" Type="http://schemas.openxmlformats.org/officeDocument/2006/relationships/image" Target="../media/image413.png"/><Relationship Id="rId19" Type="http://schemas.openxmlformats.org/officeDocument/2006/relationships/image" Target="../media/image428.png"/><Relationship Id="rId4" Type="http://schemas.openxmlformats.org/officeDocument/2006/relationships/image" Target="../media/image401.png"/><Relationship Id="rId9" Type="http://schemas.openxmlformats.org/officeDocument/2006/relationships/image" Target="../media/image406.png"/><Relationship Id="rId14" Type="http://schemas.openxmlformats.org/officeDocument/2006/relationships/image" Target="../media/image585.png"/></Relationships>
</file>

<file path=ppt/slides/_rels/slide27.xml.rels><?xml version="1.0" encoding="UTF-8" standalone="yes"?>
<Relationships xmlns="http://schemas.openxmlformats.org/package/2006/relationships"><Relationship Id="rId13" Type="http://schemas.openxmlformats.org/officeDocument/2006/relationships/image" Target="../media/image403.png"/><Relationship Id="rId18" Type="http://schemas.openxmlformats.org/officeDocument/2006/relationships/image" Target="../media/image460.png"/><Relationship Id="rId26" Type="http://schemas.openxmlformats.org/officeDocument/2006/relationships/image" Target="../media/image468.png"/><Relationship Id="rId3" Type="http://schemas.openxmlformats.org/officeDocument/2006/relationships/image" Target="../media/image438.png"/><Relationship Id="rId21" Type="http://schemas.openxmlformats.org/officeDocument/2006/relationships/image" Target="../media/image463.png"/><Relationship Id="rId34" Type="http://schemas.openxmlformats.org/officeDocument/2006/relationships/image" Target="../media/image6.png"/><Relationship Id="rId7" Type="http://schemas.openxmlformats.org/officeDocument/2006/relationships/image" Target="../media/image442.png"/><Relationship Id="rId12" Type="http://schemas.openxmlformats.org/officeDocument/2006/relationships/image" Target="../media/image455.png"/><Relationship Id="rId17" Type="http://schemas.openxmlformats.org/officeDocument/2006/relationships/image" Target="../media/image459.png"/><Relationship Id="rId25" Type="http://schemas.openxmlformats.org/officeDocument/2006/relationships/image" Target="../media/image467.png"/><Relationship Id="rId33" Type="http://schemas.openxmlformats.org/officeDocument/2006/relationships/image" Target="../media/image429.png"/><Relationship Id="rId2" Type="http://schemas.openxmlformats.org/officeDocument/2006/relationships/image" Target="../media/image437.png"/><Relationship Id="rId16" Type="http://schemas.openxmlformats.org/officeDocument/2006/relationships/image" Target="../media/image586.png"/><Relationship Id="rId20" Type="http://schemas.openxmlformats.org/officeDocument/2006/relationships/image" Target="../media/image462.png"/><Relationship Id="rId29" Type="http://schemas.openxmlformats.org/officeDocument/2006/relationships/image" Target="../media/image471.png"/><Relationship Id="rId1" Type="http://schemas.openxmlformats.org/officeDocument/2006/relationships/slideLayout" Target="../slideLayouts/slideLayout5.xml"/><Relationship Id="rId6" Type="http://schemas.openxmlformats.org/officeDocument/2006/relationships/image" Target="../media/image441.png"/><Relationship Id="rId11" Type="http://schemas.openxmlformats.org/officeDocument/2006/relationships/image" Target="../media/image433.png"/><Relationship Id="rId24" Type="http://schemas.openxmlformats.org/officeDocument/2006/relationships/image" Target="../media/image466.png"/><Relationship Id="rId32" Type="http://schemas.openxmlformats.org/officeDocument/2006/relationships/image" Target="../media/image432.png"/><Relationship Id="rId5" Type="http://schemas.openxmlformats.org/officeDocument/2006/relationships/image" Target="../media/image440.png"/><Relationship Id="rId15" Type="http://schemas.openxmlformats.org/officeDocument/2006/relationships/image" Target="../media/image457.png"/><Relationship Id="rId23" Type="http://schemas.openxmlformats.org/officeDocument/2006/relationships/image" Target="../media/image465.png"/><Relationship Id="rId28" Type="http://schemas.openxmlformats.org/officeDocument/2006/relationships/image" Target="../media/image587.png"/><Relationship Id="rId10" Type="http://schemas.openxmlformats.org/officeDocument/2006/relationships/image" Target="../media/image453.png"/><Relationship Id="rId19" Type="http://schemas.openxmlformats.org/officeDocument/2006/relationships/image" Target="../media/image461.png"/><Relationship Id="rId31" Type="http://schemas.openxmlformats.org/officeDocument/2006/relationships/image" Target="../media/image588.png"/><Relationship Id="rId4" Type="http://schemas.openxmlformats.org/officeDocument/2006/relationships/image" Target="../media/image439.png"/><Relationship Id="rId9" Type="http://schemas.openxmlformats.org/officeDocument/2006/relationships/image" Target="../media/image452.png"/><Relationship Id="rId14" Type="http://schemas.openxmlformats.org/officeDocument/2006/relationships/image" Target="../media/image456.png"/><Relationship Id="rId22" Type="http://schemas.openxmlformats.org/officeDocument/2006/relationships/image" Target="../media/image464.png"/><Relationship Id="rId27" Type="http://schemas.openxmlformats.org/officeDocument/2006/relationships/image" Target="../media/image469.png"/><Relationship Id="rId30" Type="http://schemas.openxmlformats.org/officeDocument/2006/relationships/image" Target="../media/image480.png"/><Relationship Id="rId8" Type="http://schemas.openxmlformats.org/officeDocument/2006/relationships/image" Target="../media/image448.png"/></Relationships>
</file>

<file path=ppt/slides/_rels/slide28.xml.rels><?xml version="1.0" encoding="UTF-8" standalone="yes"?>
<Relationships xmlns="http://schemas.openxmlformats.org/package/2006/relationships"><Relationship Id="rId13" Type="http://schemas.openxmlformats.org/officeDocument/2006/relationships/image" Target="../media/image597.png"/><Relationship Id="rId18" Type="http://schemas.openxmlformats.org/officeDocument/2006/relationships/image" Target="../media/image602.png"/><Relationship Id="rId26" Type="http://schemas.openxmlformats.org/officeDocument/2006/relationships/image" Target="../media/image551.png"/><Relationship Id="rId39" Type="http://schemas.openxmlformats.org/officeDocument/2006/relationships/image" Target="../media/image617.png"/><Relationship Id="rId21" Type="http://schemas.openxmlformats.org/officeDocument/2006/relationships/image" Target="../media/image605.png"/><Relationship Id="rId34" Type="http://schemas.openxmlformats.org/officeDocument/2006/relationships/image" Target="../media/image612.png"/><Relationship Id="rId42" Type="http://schemas.openxmlformats.org/officeDocument/2006/relationships/image" Target="../media/image620.png"/><Relationship Id="rId7" Type="http://schemas.openxmlformats.org/officeDocument/2006/relationships/image" Target="../media/image593.png"/><Relationship Id="rId2" Type="http://schemas.openxmlformats.org/officeDocument/2006/relationships/image" Target="../media/image508.png"/><Relationship Id="rId16" Type="http://schemas.openxmlformats.org/officeDocument/2006/relationships/image" Target="../media/image600.png"/><Relationship Id="rId29" Type="http://schemas.openxmlformats.org/officeDocument/2006/relationships/image" Target="../media/image609.png"/><Relationship Id="rId1" Type="http://schemas.openxmlformats.org/officeDocument/2006/relationships/slideLayout" Target="../slideLayouts/slideLayout5.xml"/><Relationship Id="rId6" Type="http://schemas.openxmlformats.org/officeDocument/2006/relationships/image" Target="../media/image592.png"/><Relationship Id="rId11" Type="http://schemas.openxmlformats.org/officeDocument/2006/relationships/image" Target="../media/image595.png"/><Relationship Id="rId24" Type="http://schemas.openxmlformats.org/officeDocument/2006/relationships/image" Target="../media/image507.png"/><Relationship Id="rId32" Type="http://schemas.openxmlformats.org/officeDocument/2006/relationships/image" Target="../media/image515.png"/><Relationship Id="rId37" Type="http://schemas.openxmlformats.org/officeDocument/2006/relationships/image" Target="../media/image615.png"/><Relationship Id="rId40" Type="http://schemas.openxmlformats.org/officeDocument/2006/relationships/image" Target="../media/image618.png"/><Relationship Id="rId45" Type="http://schemas.openxmlformats.org/officeDocument/2006/relationships/image" Target="../media/image623.png"/><Relationship Id="rId5" Type="http://schemas.openxmlformats.org/officeDocument/2006/relationships/image" Target="../media/image591.png"/><Relationship Id="rId15" Type="http://schemas.openxmlformats.org/officeDocument/2006/relationships/image" Target="../media/image599.png"/><Relationship Id="rId23" Type="http://schemas.openxmlformats.org/officeDocument/2006/relationships/image" Target="../media/image607.png"/><Relationship Id="rId28" Type="http://schemas.openxmlformats.org/officeDocument/2006/relationships/image" Target="../media/image608.png"/><Relationship Id="rId36" Type="http://schemas.openxmlformats.org/officeDocument/2006/relationships/image" Target="../media/image614.png"/><Relationship Id="rId10" Type="http://schemas.openxmlformats.org/officeDocument/2006/relationships/image" Target="../media/image552.png"/><Relationship Id="rId19" Type="http://schemas.openxmlformats.org/officeDocument/2006/relationships/image" Target="../media/image603.png"/><Relationship Id="rId31" Type="http://schemas.openxmlformats.org/officeDocument/2006/relationships/image" Target="../media/image611.png"/><Relationship Id="rId44" Type="http://schemas.openxmlformats.org/officeDocument/2006/relationships/image" Target="../media/image622.png"/><Relationship Id="rId4" Type="http://schemas.openxmlformats.org/officeDocument/2006/relationships/image" Target="../media/image590.png"/><Relationship Id="rId9" Type="http://schemas.openxmlformats.org/officeDocument/2006/relationships/image" Target="../media/image594.png"/><Relationship Id="rId14" Type="http://schemas.openxmlformats.org/officeDocument/2006/relationships/image" Target="../media/image598.png"/><Relationship Id="rId22" Type="http://schemas.openxmlformats.org/officeDocument/2006/relationships/image" Target="../media/image606.png"/><Relationship Id="rId27" Type="http://schemas.openxmlformats.org/officeDocument/2006/relationships/image" Target="../media/image486.png"/><Relationship Id="rId30" Type="http://schemas.openxmlformats.org/officeDocument/2006/relationships/image" Target="../media/image610.png"/><Relationship Id="rId35" Type="http://schemas.openxmlformats.org/officeDocument/2006/relationships/image" Target="../media/image613.png"/><Relationship Id="rId43" Type="http://schemas.openxmlformats.org/officeDocument/2006/relationships/image" Target="../media/image621.png"/><Relationship Id="rId8" Type="http://schemas.openxmlformats.org/officeDocument/2006/relationships/image" Target="../media/image531.png"/><Relationship Id="rId3" Type="http://schemas.openxmlformats.org/officeDocument/2006/relationships/image" Target="../media/image589.png"/><Relationship Id="rId12" Type="http://schemas.openxmlformats.org/officeDocument/2006/relationships/image" Target="../media/image596.png"/><Relationship Id="rId17" Type="http://schemas.openxmlformats.org/officeDocument/2006/relationships/image" Target="../media/image601.png"/><Relationship Id="rId25" Type="http://schemas.openxmlformats.org/officeDocument/2006/relationships/image" Target="../media/image429.png"/><Relationship Id="rId33" Type="http://schemas.openxmlformats.org/officeDocument/2006/relationships/image" Target="../media/image560.png"/><Relationship Id="rId38" Type="http://schemas.openxmlformats.org/officeDocument/2006/relationships/image" Target="../media/image616.png"/><Relationship Id="rId20" Type="http://schemas.openxmlformats.org/officeDocument/2006/relationships/image" Target="../media/image604.png"/><Relationship Id="rId41" Type="http://schemas.openxmlformats.org/officeDocument/2006/relationships/image" Target="../media/image619.png"/></Relationships>
</file>

<file path=ppt/slides/_rels/slide29.xml.rels><?xml version="1.0" encoding="UTF-8" standalone="yes"?>
<Relationships xmlns="http://schemas.openxmlformats.org/package/2006/relationships"><Relationship Id="rId8" Type="http://schemas.openxmlformats.org/officeDocument/2006/relationships/image" Target="../media/image629.png"/><Relationship Id="rId13" Type="http://schemas.openxmlformats.org/officeDocument/2006/relationships/image" Target="../media/image632.png"/><Relationship Id="rId18" Type="http://schemas.openxmlformats.org/officeDocument/2006/relationships/image" Target="../media/image637.png"/><Relationship Id="rId3" Type="http://schemas.openxmlformats.org/officeDocument/2006/relationships/image" Target="../media/image624.png"/><Relationship Id="rId21" Type="http://schemas.openxmlformats.org/officeDocument/2006/relationships/image" Target="../media/image6.png"/><Relationship Id="rId7" Type="http://schemas.openxmlformats.org/officeDocument/2006/relationships/image" Target="../media/image628.png"/><Relationship Id="rId12" Type="http://schemas.openxmlformats.org/officeDocument/2006/relationships/image" Target="../media/image631.png"/><Relationship Id="rId17" Type="http://schemas.openxmlformats.org/officeDocument/2006/relationships/image" Target="../media/image636.png"/><Relationship Id="rId2" Type="http://schemas.openxmlformats.org/officeDocument/2006/relationships/image" Target="../media/image509.png"/><Relationship Id="rId16" Type="http://schemas.openxmlformats.org/officeDocument/2006/relationships/image" Target="../media/image635.png"/><Relationship Id="rId20" Type="http://schemas.openxmlformats.org/officeDocument/2006/relationships/image" Target="../media/image429.png"/><Relationship Id="rId1" Type="http://schemas.openxmlformats.org/officeDocument/2006/relationships/slideLayout" Target="../slideLayouts/slideLayout5.xml"/><Relationship Id="rId6" Type="http://schemas.openxmlformats.org/officeDocument/2006/relationships/image" Target="../media/image627.png"/><Relationship Id="rId11" Type="http://schemas.openxmlformats.org/officeDocument/2006/relationships/image" Target="../media/image560.png"/><Relationship Id="rId5" Type="http://schemas.openxmlformats.org/officeDocument/2006/relationships/image" Target="../media/image626.png"/><Relationship Id="rId15" Type="http://schemas.openxmlformats.org/officeDocument/2006/relationships/image" Target="../media/image634.png"/><Relationship Id="rId10" Type="http://schemas.openxmlformats.org/officeDocument/2006/relationships/image" Target="../media/image559.png"/><Relationship Id="rId19" Type="http://schemas.openxmlformats.org/officeDocument/2006/relationships/image" Target="../media/image507.png"/><Relationship Id="rId4" Type="http://schemas.openxmlformats.org/officeDocument/2006/relationships/image" Target="../media/image625.png"/><Relationship Id="rId9" Type="http://schemas.openxmlformats.org/officeDocument/2006/relationships/image" Target="../media/image630.png"/><Relationship Id="rId14" Type="http://schemas.openxmlformats.org/officeDocument/2006/relationships/image" Target="../media/image63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644.png"/><Relationship Id="rId13" Type="http://schemas.openxmlformats.org/officeDocument/2006/relationships/image" Target="../media/image649.png"/><Relationship Id="rId3" Type="http://schemas.openxmlformats.org/officeDocument/2006/relationships/image" Target="../media/image639.png"/><Relationship Id="rId7" Type="http://schemas.openxmlformats.org/officeDocument/2006/relationships/image" Target="../media/image643.png"/><Relationship Id="rId12" Type="http://schemas.openxmlformats.org/officeDocument/2006/relationships/image" Target="../media/image648.png"/><Relationship Id="rId2" Type="http://schemas.openxmlformats.org/officeDocument/2006/relationships/image" Target="../media/image638.png"/><Relationship Id="rId16"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642.png"/><Relationship Id="rId11" Type="http://schemas.openxmlformats.org/officeDocument/2006/relationships/image" Target="../media/image647.png"/><Relationship Id="rId5" Type="http://schemas.openxmlformats.org/officeDocument/2006/relationships/image" Target="../media/image641.png"/><Relationship Id="rId15" Type="http://schemas.openxmlformats.org/officeDocument/2006/relationships/image" Target="../media/image651.png"/><Relationship Id="rId10" Type="http://schemas.openxmlformats.org/officeDocument/2006/relationships/image" Target="../media/image646.png"/><Relationship Id="rId4" Type="http://schemas.openxmlformats.org/officeDocument/2006/relationships/image" Target="../media/image640.png"/><Relationship Id="rId9" Type="http://schemas.openxmlformats.org/officeDocument/2006/relationships/image" Target="../media/image645.png"/><Relationship Id="rId14" Type="http://schemas.openxmlformats.org/officeDocument/2006/relationships/image" Target="../media/image650.png"/></Relationships>
</file>

<file path=ppt/slides/_rels/slide31.xml.rels><?xml version="1.0" encoding="UTF-8" standalone="yes"?>
<Relationships xmlns="http://schemas.openxmlformats.org/package/2006/relationships"><Relationship Id="rId3" Type="http://schemas.openxmlformats.org/officeDocument/2006/relationships/image" Target="../media/image653.png"/><Relationship Id="rId2" Type="http://schemas.openxmlformats.org/officeDocument/2006/relationships/image" Target="../media/image652.png"/><Relationship Id="rId1" Type="http://schemas.openxmlformats.org/officeDocument/2006/relationships/slideLayout" Target="../slideLayouts/slideLayout5.xml"/><Relationship Id="rId5" Type="http://schemas.openxmlformats.org/officeDocument/2006/relationships/image" Target="../media/image655.png"/><Relationship Id="rId4" Type="http://schemas.openxmlformats.org/officeDocument/2006/relationships/image" Target="../media/image65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7.png"/><Relationship Id="rId21" Type="http://schemas.openxmlformats.org/officeDocument/2006/relationships/image" Target="../media/image52.png"/><Relationship Id="rId7" Type="http://schemas.openxmlformats.org/officeDocument/2006/relationships/image" Target="../media/image40.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6.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55.png"/><Relationship Id="rId5" Type="http://schemas.openxmlformats.org/officeDocument/2006/relationships/image" Target="../media/image39.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1.png"/><Relationship Id="rId3" Type="http://schemas.openxmlformats.org/officeDocument/2006/relationships/image" Target="../media/image60.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15.png"/><Relationship Id="rId2" Type="http://schemas.openxmlformats.org/officeDocument/2006/relationships/image" Target="../media/image59.png"/><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image" Target="../media/image80.png"/><Relationship Id="rId5" Type="http://schemas.openxmlformats.org/officeDocument/2006/relationships/image" Target="../media/image23.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18" Type="http://schemas.openxmlformats.org/officeDocument/2006/relationships/image" Target="../media/image94.png"/><Relationship Id="rId3" Type="http://schemas.openxmlformats.org/officeDocument/2006/relationships/image" Target="../media/image23.png"/><Relationship Id="rId21" Type="http://schemas.openxmlformats.org/officeDocument/2006/relationships/image" Target="../media/image97.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46.png"/><Relationship Id="rId25" Type="http://schemas.openxmlformats.org/officeDocument/2006/relationships/image" Target="../media/image58.png"/><Relationship Id="rId2" Type="http://schemas.openxmlformats.org/officeDocument/2006/relationships/image" Target="../media/image82.png"/><Relationship Id="rId16" Type="http://schemas.openxmlformats.org/officeDocument/2006/relationships/image" Target="../media/image93.png"/><Relationship Id="rId20"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84.png"/><Relationship Id="rId11" Type="http://schemas.openxmlformats.org/officeDocument/2006/relationships/image" Target="../media/image88.png"/><Relationship Id="rId24" Type="http://schemas.openxmlformats.org/officeDocument/2006/relationships/image" Target="../media/image100.png"/><Relationship Id="rId5" Type="http://schemas.openxmlformats.org/officeDocument/2006/relationships/image" Target="../media/image11.png"/><Relationship Id="rId15" Type="http://schemas.openxmlformats.org/officeDocument/2006/relationships/image" Target="../media/image92.png"/><Relationship Id="rId23" Type="http://schemas.openxmlformats.org/officeDocument/2006/relationships/image" Target="../media/image99.png"/><Relationship Id="rId10" Type="http://schemas.openxmlformats.org/officeDocument/2006/relationships/image" Target="../media/image87.png"/><Relationship Id="rId19" Type="http://schemas.openxmlformats.org/officeDocument/2006/relationships/image" Target="../media/image95.png"/><Relationship Id="rId4" Type="http://schemas.openxmlformats.org/officeDocument/2006/relationships/image" Target="../media/image83.png"/><Relationship Id="rId9" Type="http://schemas.openxmlformats.org/officeDocument/2006/relationships/image" Target="../media/image15.png"/><Relationship Id="rId14" Type="http://schemas.openxmlformats.org/officeDocument/2006/relationships/image" Target="../media/image91.png"/><Relationship Id="rId22"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607" y="89999"/>
            <a:ext cx="7560309" cy="10692130"/>
            <a:chOff x="143607" y="89999"/>
            <a:chExt cx="7560309" cy="10692130"/>
          </a:xfrm>
        </p:grpSpPr>
        <p:pic>
          <p:nvPicPr>
            <p:cNvPr id="3" name="object 3"/>
            <p:cNvPicPr/>
            <p:nvPr/>
          </p:nvPicPr>
          <p:blipFill>
            <a:blip r:embed="rId2" cstate="print"/>
            <a:stretch>
              <a:fillRect/>
            </a:stretch>
          </p:blipFill>
          <p:spPr>
            <a:xfrm>
              <a:off x="143607" y="1658193"/>
              <a:ext cx="3780000" cy="7556500"/>
            </a:xfrm>
            <a:prstGeom prst="rect">
              <a:avLst/>
            </a:prstGeom>
          </p:spPr>
        </p:pic>
        <p:sp>
          <p:nvSpPr>
            <p:cNvPr id="4" name="object 4"/>
            <p:cNvSpPr/>
            <p:nvPr/>
          </p:nvSpPr>
          <p:spPr>
            <a:xfrm>
              <a:off x="143607" y="89999"/>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648067" y="9135068"/>
              <a:ext cx="2515950" cy="919015"/>
            </a:xfrm>
            <a:prstGeom prst="rect">
              <a:avLst/>
            </a:prstGeom>
          </p:spPr>
        </p:pic>
      </p:grpSp>
      <p:pic>
        <p:nvPicPr>
          <p:cNvPr id="14" name="Рисунок 13">
            <a:extLst>
              <a:ext uri="{FF2B5EF4-FFF2-40B4-BE49-F238E27FC236}">
                <a16:creationId xmlns:a16="http://schemas.microsoft.com/office/drawing/2014/main" id="{DC122983-FABE-45A8-A56F-D3131D36937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8050" y="564759"/>
            <a:ext cx="1295400" cy="109621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607" y="8740090"/>
            <a:ext cx="7560309" cy="2042160"/>
            <a:chOff x="143607" y="8740090"/>
            <a:chExt cx="7560309" cy="2042160"/>
          </a:xfrm>
        </p:grpSpPr>
        <p:sp>
          <p:nvSpPr>
            <p:cNvPr id="3" name="object 3"/>
            <p:cNvSpPr/>
            <p:nvPr/>
          </p:nvSpPr>
          <p:spPr>
            <a:xfrm>
              <a:off x="143598" y="10107460"/>
              <a:ext cx="7560309" cy="674370"/>
            </a:xfrm>
            <a:custGeom>
              <a:avLst/>
              <a:gdLst/>
              <a:ahLst/>
              <a:cxnLst/>
              <a:rect l="l" t="t" r="r" b="b"/>
              <a:pathLst>
                <a:path w="7560309" h="674370">
                  <a:moveTo>
                    <a:pt x="7560005" y="0"/>
                  </a:moveTo>
                  <a:lnTo>
                    <a:pt x="2125167" y="0"/>
                  </a:lnTo>
                  <a:lnTo>
                    <a:pt x="2125167" y="1270"/>
                  </a:lnTo>
                  <a:lnTo>
                    <a:pt x="2101824" y="1270"/>
                  </a:lnTo>
                  <a:lnTo>
                    <a:pt x="2101824" y="2540"/>
                  </a:lnTo>
                  <a:lnTo>
                    <a:pt x="2055368" y="2540"/>
                  </a:lnTo>
                  <a:lnTo>
                    <a:pt x="2055368" y="0"/>
                  </a:lnTo>
                  <a:lnTo>
                    <a:pt x="0" y="0"/>
                  </a:lnTo>
                  <a:lnTo>
                    <a:pt x="0" y="2540"/>
                  </a:lnTo>
                  <a:lnTo>
                    <a:pt x="0" y="674370"/>
                  </a:lnTo>
                  <a:lnTo>
                    <a:pt x="7560005" y="674370"/>
                  </a:lnTo>
                  <a:lnTo>
                    <a:pt x="7560005" y="2540"/>
                  </a:lnTo>
                  <a:lnTo>
                    <a:pt x="7560005" y="127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43607" y="8740090"/>
              <a:ext cx="7560000" cy="2041909"/>
            </a:xfrm>
            <a:prstGeom prst="rect">
              <a:avLst/>
            </a:prstGeom>
          </p:spPr>
        </p:pic>
      </p:grpSp>
      <p:grpSp>
        <p:nvGrpSpPr>
          <p:cNvPr id="5" name="object 5"/>
          <p:cNvGrpSpPr/>
          <p:nvPr/>
        </p:nvGrpSpPr>
        <p:grpSpPr>
          <a:xfrm>
            <a:off x="5300046" y="629305"/>
            <a:ext cx="1566669" cy="2706624"/>
            <a:chOff x="5300046" y="629305"/>
            <a:chExt cx="1566669" cy="2706624"/>
          </a:xfrm>
        </p:grpSpPr>
        <p:pic>
          <p:nvPicPr>
            <p:cNvPr id="6" name="object 6"/>
            <p:cNvPicPr/>
            <p:nvPr/>
          </p:nvPicPr>
          <p:blipFill>
            <a:blip r:embed="rId3" cstate="print"/>
            <a:stretch>
              <a:fillRect/>
            </a:stretch>
          </p:blipFill>
          <p:spPr>
            <a:xfrm>
              <a:off x="5300046" y="629305"/>
              <a:ext cx="1566669" cy="2706624"/>
            </a:xfrm>
            <a:prstGeom prst="rect">
              <a:avLst/>
            </a:prstGeom>
          </p:spPr>
        </p:pic>
        <p:pic>
          <p:nvPicPr>
            <p:cNvPr id="10" name="object 10"/>
            <p:cNvPicPr/>
            <p:nvPr/>
          </p:nvPicPr>
          <p:blipFill>
            <a:blip r:embed="rId4" cstate="print"/>
            <a:stretch>
              <a:fillRect/>
            </a:stretch>
          </p:blipFill>
          <p:spPr>
            <a:xfrm>
              <a:off x="5325210" y="2082596"/>
              <a:ext cx="697391" cy="971434"/>
            </a:xfrm>
            <a:prstGeom prst="rect">
              <a:avLst/>
            </a:prstGeom>
          </p:spPr>
        </p:pic>
        <p:pic>
          <p:nvPicPr>
            <p:cNvPr id="11" name="object 11"/>
            <p:cNvPicPr/>
            <p:nvPr/>
          </p:nvPicPr>
          <p:blipFill>
            <a:blip r:embed="rId5" cstate="print"/>
            <a:stretch>
              <a:fillRect/>
            </a:stretch>
          </p:blipFill>
          <p:spPr>
            <a:xfrm>
              <a:off x="6156035" y="2294280"/>
              <a:ext cx="579248" cy="48981"/>
            </a:xfrm>
            <a:prstGeom prst="rect">
              <a:avLst/>
            </a:prstGeom>
          </p:spPr>
        </p:pic>
        <p:pic>
          <p:nvPicPr>
            <p:cNvPr id="12" name="object 12"/>
            <p:cNvPicPr/>
            <p:nvPr/>
          </p:nvPicPr>
          <p:blipFill>
            <a:blip r:embed="rId6" cstate="print"/>
            <a:stretch>
              <a:fillRect/>
            </a:stretch>
          </p:blipFill>
          <p:spPr>
            <a:xfrm>
              <a:off x="6139660" y="2744128"/>
              <a:ext cx="586079" cy="374119"/>
            </a:xfrm>
            <a:prstGeom prst="rect">
              <a:avLst/>
            </a:prstGeom>
          </p:spPr>
        </p:pic>
        <p:pic>
          <p:nvPicPr>
            <p:cNvPr id="13" name="object 13"/>
            <p:cNvPicPr/>
            <p:nvPr/>
          </p:nvPicPr>
          <p:blipFill>
            <a:blip r:embed="rId7" cstate="print"/>
            <a:stretch>
              <a:fillRect/>
            </a:stretch>
          </p:blipFill>
          <p:spPr>
            <a:xfrm>
              <a:off x="6181332" y="2390928"/>
              <a:ext cx="542405" cy="146937"/>
            </a:xfrm>
            <a:prstGeom prst="rect">
              <a:avLst/>
            </a:prstGeom>
          </p:spPr>
        </p:pic>
      </p:grpSp>
      <p:pic>
        <p:nvPicPr>
          <p:cNvPr id="14" name="object 14"/>
          <p:cNvPicPr/>
          <p:nvPr/>
        </p:nvPicPr>
        <p:blipFill>
          <a:blip r:embed="rId8" cstate="print"/>
          <a:stretch>
            <a:fillRect/>
          </a:stretch>
        </p:blipFill>
        <p:spPr>
          <a:xfrm>
            <a:off x="682999" y="772966"/>
            <a:ext cx="1924123" cy="135303"/>
          </a:xfrm>
          <a:prstGeom prst="rect">
            <a:avLst/>
          </a:prstGeom>
        </p:spPr>
      </p:pic>
      <p:pic>
        <p:nvPicPr>
          <p:cNvPr id="15" name="object 15"/>
          <p:cNvPicPr/>
          <p:nvPr/>
        </p:nvPicPr>
        <p:blipFill>
          <a:blip r:embed="rId9" cstate="print"/>
          <a:stretch>
            <a:fillRect/>
          </a:stretch>
        </p:blipFill>
        <p:spPr>
          <a:xfrm>
            <a:off x="689018" y="1210747"/>
            <a:ext cx="3013923" cy="1520327"/>
          </a:xfrm>
          <a:prstGeom prst="rect">
            <a:avLst/>
          </a:prstGeom>
        </p:spPr>
      </p:pic>
      <p:sp>
        <p:nvSpPr>
          <p:cNvPr id="16" name="object 16"/>
          <p:cNvSpPr/>
          <p:nvPr/>
        </p:nvSpPr>
        <p:spPr>
          <a:xfrm>
            <a:off x="683064" y="4180783"/>
            <a:ext cx="297180" cy="128905"/>
          </a:xfrm>
          <a:custGeom>
            <a:avLst/>
            <a:gdLst/>
            <a:ahLst/>
            <a:cxnLst/>
            <a:rect l="l" t="t" r="r" b="b"/>
            <a:pathLst>
              <a:path w="297180" h="128904">
                <a:moveTo>
                  <a:pt x="53693" y="2131"/>
                </a:moveTo>
                <a:lnTo>
                  <a:pt x="0" y="2131"/>
                </a:lnTo>
                <a:lnTo>
                  <a:pt x="0" y="25247"/>
                </a:lnTo>
                <a:lnTo>
                  <a:pt x="24889" y="25247"/>
                </a:lnTo>
                <a:lnTo>
                  <a:pt x="24889" y="126591"/>
                </a:lnTo>
                <a:lnTo>
                  <a:pt x="53693" y="126591"/>
                </a:lnTo>
                <a:lnTo>
                  <a:pt x="53693" y="2131"/>
                </a:lnTo>
                <a:close/>
              </a:path>
              <a:path w="297180" h="128904">
                <a:moveTo>
                  <a:pt x="128724" y="0"/>
                </a:moveTo>
                <a:lnTo>
                  <a:pt x="90384" y="17000"/>
                </a:lnTo>
                <a:lnTo>
                  <a:pt x="75811" y="54666"/>
                </a:lnTo>
                <a:lnTo>
                  <a:pt x="75383" y="64361"/>
                </a:lnTo>
                <a:lnTo>
                  <a:pt x="75811" y="74057"/>
                </a:lnTo>
                <a:lnTo>
                  <a:pt x="90384" y="111722"/>
                </a:lnTo>
                <a:lnTo>
                  <a:pt x="128724" y="128725"/>
                </a:lnTo>
                <a:lnTo>
                  <a:pt x="136247" y="128248"/>
                </a:lnTo>
                <a:lnTo>
                  <a:pt x="171466" y="105761"/>
                </a:lnTo>
                <a:lnTo>
                  <a:pt x="172234" y="104364"/>
                </a:lnTo>
                <a:lnTo>
                  <a:pt x="121254" y="104364"/>
                </a:lnTo>
                <a:lnTo>
                  <a:pt x="115357" y="101105"/>
                </a:lnTo>
                <a:lnTo>
                  <a:pt x="104543" y="64361"/>
                </a:lnTo>
                <a:lnTo>
                  <a:pt x="104949" y="54805"/>
                </a:lnTo>
                <a:lnTo>
                  <a:pt x="121254" y="24358"/>
                </a:lnTo>
                <a:lnTo>
                  <a:pt x="172234" y="24358"/>
                </a:lnTo>
                <a:lnTo>
                  <a:pt x="171466" y="22962"/>
                </a:lnTo>
                <a:lnTo>
                  <a:pt x="136247" y="477"/>
                </a:lnTo>
                <a:lnTo>
                  <a:pt x="128724" y="0"/>
                </a:lnTo>
                <a:close/>
              </a:path>
              <a:path w="297180" h="128904">
                <a:moveTo>
                  <a:pt x="172234" y="24358"/>
                </a:moveTo>
                <a:lnTo>
                  <a:pt x="136310" y="24358"/>
                </a:lnTo>
                <a:lnTo>
                  <a:pt x="142264" y="27616"/>
                </a:lnTo>
                <a:lnTo>
                  <a:pt x="146591" y="34135"/>
                </a:lnTo>
                <a:lnTo>
                  <a:pt x="149431" y="39691"/>
                </a:lnTo>
                <a:lnTo>
                  <a:pt x="151459" y="46582"/>
                </a:lnTo>
                <a:lnTo>
                  <a:pt x="152676" y="54805"/>
                </a:lnTo>
                <a:lnTo>
                  <a:pt x="153081" y="64361"/>
                </a:lnTo>
                <a:lnTo>
                  <a:pt x="152676" y="73918"/>
                </a:lnTo>
                <a:lnTo>
                  <a:pt x="136310" y="104364"/>
                </a:lnTo>
                <a:lnTo>
                  <a:pt x="172234" y="104364"/>
                </a:lnTo>
                <a:lnTo>
                  <a:pt x="182062" y="64361"/>
                </a:lnTo>
                <a:lnTo>
                  <a:pt x="181634" y="54666"/>
                </a:lnTo>
                <a:lnTo>
                  <a:pt x="180350" y="45671"/>
                </a:lnTo>
                <a:lnTo>
                  <a:pt x="178210" y="37375"/>
                </a:lnTo>
                <a:lnTo>
                  <a:pt x="175215" y="29778"/>
                </a:lnTo>
                <a:lnTo>
                  <a:pt x="172234" y="24358"/>
                </a:lnTo>
                <a:close/>
              </a:path>
              <a:path w="297180" h="128904">
                <a:moveTo>
                  <a:pt x="281541" y="78585"/>
                </a:moveTo>
                <a:lnTo>
                  <a:pt x="270788" y="78585"/>
                </a:lnTo>
                <a:lnTo>
                  <a:pt x="267000" y="79582"/>
                </a:lnTo>
                <a:lnTo>
                  <a:pt x="260311" y="83559"/>
                </a:lnTo>
                <a:lnTo>
                  <a:pt x="257709" y="86418"/>
                </a:lnTo>
                <a:lnTo>
                  <a:pt x="253983" y="93866"/>
                </a:lnTo>
                <a:lnTo>
                  <a:pt x="253051" y="98186"/>
                </a:lnTo>
                <a:lnTo>
                  <a:pt x="253051" y="108007"/>
                </a:lnTo>
                <a:lnTo>
                  <a:pt x="270788" y="127605"/>
                </a:lnTo>
                <a:lnTo>
                  <a:pt x="281541" y="127605"/>
                </a:lnTo>
                <a:lnTo>
                  <a:pt x="286854" y="125384"/>
                </a:lnTo>
                <a:lnTo>
                  <a:pt x="294419" y="117194"/>
                </a:lnTo>
                <a:lnTo>
                  <a:pt x="272228" y="117194"/>
                </a:lnTo>
                <a:lnTo>
                  <a:pt x="269970" y="115985"/>
                </a:lnTo>
                <a:lnTo>
                  <a:pt x="266597" y="111265"/>
                </a:lnTo>
                <a:lnTo>
                  <a:pt x="265812" y="108007"/>
                </a:lnTo>
                <a:lnTo>
                  <a:pt x="265812" y="98186"/>
                </a:lnTo>
                <a:lnTo>
                  <a:pt x="266597" y="94924"/>
                </a:lnTo>
                <a:lnTo>
                  <a:pt x="269985" y="90183"/>
                </a:lnTo>
                <a:lnTo>
                  <a:pt x="272228" y="88999"/>
                </a:lnTo>
                <a:lnTo>
                  <a:pt x="294421" y="88999"/>
                </a:lnTo>
                <a:lnTo>
                  <a:pt x="286854" y="80810"/>
                </a:lnTo>
                <a:lnTo>
                  <a:pt x="281541" y="78585"/>
                </a:lnTo>
                <a:close/>
              </a:path>
              <a:path w="297180" h="128904">
                <a:moveTo>
                  <a:pt x="282769" y="37692"/>
                </a:moveTo>
                <a:lnTo>
                  <a:pt x="267656" y="37692"/>
                </a:lnTo>
                <a:lnTo>
                  <a:pt x="206952" y="126591"/>
                </a:lnTo>
                <a:lnTo>
                  <a:pt x="222065" y="126591"/>
                </a:lnTo>
                <a:lnTo>
                  <a:pt x="282769" y="37692"/>
                </a:lnTo>
                <a:close/>
              </a:path>
              <a:path w="297180" h="128904">
                <a:moveTo>
                  <a:pt x="294421" y="88999"/>
                </a:moveTo>
                <a:lnTo>
                  <a:pt x="277901" y="88999"/>
                </a:lnTo>
                <a:lnTo>
                  <a:pt x="280165" y="90205"/>
                </a:lnTo>
                <a:lnTo>
                  <a:pt x="283467" y="95032"/>
                </a:lnTo>
                <a:lnTo>
                  <a:pt x="284212" y="98186"/>
                </a:lnTo>
                <a:lnTo>
                  <a:pt x="284212" y="108007"/>
                </a:lnTo>
                <a:lnTo>
                  <a:pt x="283467" y="111160"/>
                </a:lnTo>
                <a:lnTo>
                  <a:pt x="280165" y="115985"/>
                </a:lnTo>
                <a:lnTo>
                  <a:pt x="277901" y="117194"/>
                </a:lnTo>
                <a:lnTo>
                  <a:pt x="294419" y="117194"/>
                </a:lnTo>
                <a:lnTo>
                  <a:pt x="295066" y="116493"/>
                </a:lnTo>
                <a:lnTo>
                  <a:pt x="297117" y="110545"/>
                </a:lnTo>
                <a:lnTo>
                  <a:pt x="297117" y="95644"/>
                </a:lnTo>
                <a:lnTo>
                  <a:pt x="295066" y="89697"/>
                </a:lnTo>
                <a:lnTo>
                  <a:pt x="294421" y="88999"/>
                </a:lnTo>
                <a:close/>
              </a:path>
              <a:path w="297180" h="128904">
                <a:moveTo>
                  <a:pt x="221220" y="36677"/>
                </a:moveTo>
                <a:lnTo>
                  <a:pt x="208180" y="36677"/>
                </a:lnTo>
                <a:lnTo>
                  <a:pt x="202867" y="38898"/>
                </a:lnTo>
                <a:lnTo>
                  <a:pt x="194655" y="47790"/>
                </a:lnTo>
                <a:lnTo>
                  <a:pt x="192599" y="53737"/>
                </a:lnTo>
                <a:lnTo>
                  <a:pt x="192599" y="68638"/>
                </a:lnTo>
                <a:lnTo>
                  <a:pt x="194655" y="74584"/>
                </a:lnTo>
                <a:lnTo>
                  <a:pt x="202867" y="83473"/>
                </a:lnTo>
                <a:lnTo>
                  <a:pt x="208180" y="85698"/>
                </a:lnTo>
                <a:lnTo>
                  <a:pt x="221220" y="85698"/>
                </a:lnTo>
                <a:lnTo>
                  <a:pt x="226508" y="83473"/>
                </a:lnTo>
                <a:lnTo>
                  <a:pt x="233997" y="75283"/>
                </a:lnTo>
                <a:lnTo>
                  <a:pt x="211905" y="75283"/>
                </a:lnTo>
                <a:lnTo>
                  <a:pt x="209660" y="74077"/>
                </a:lnTo>
                <a:lnTo>
                  <a:pt x="206275" y="69250"/>
                </a:lnTo>
                <a:lnTo>
                  <a:pt x="205447" y="65844"/>
                </a:lnTo>
                <a:lnTo>
                  <a:pt x="205446" y="56531"/>
                </a:lnTo>
                <a:lnTo>
                  <a:pt x="206275" y="53121"/>
                </a:lnTo>
                <a:lnTo>
                  <a:pt x="209660" y="48298"/>
                </a:lnTo>
                <a:lnTo>
                  <a:pt x="211905" y="47091"/>
                </a:lnTo>
                <a:lnTo>
                  <a:pt x="233997" y="47091"/>
                </a:lnTo>
                <a:lnTo>
                  <a:pt x="226508" y="38898"/>
                </a:lnTo>
                <a:lnTo>
                  <a:pt x="221220" y="36677"/>
                </a:lnTo>
                <a:close/>
              </a:path>
              <a:path w="297180" h="128904">
                <a:moveTo>
                  <a:pt x="233997" y="47091"/>
                </a:moveTo>
                <a:lnTo>
                  <a:pt x="217576" y="47091"/>
                </a:lnTo>
                <a:lnTo>
                  <a:pt x="219855" y="48298"/>
                </a:lnTo>
                <a:lnTo>
                  <a:pt x="223145" y="53017"/>
                </a:lnTo>
                <a:lnTo>
                  <a:pt x="223969" y="56531"/>
                </a:lnTo>
                <a:lnTo>
                  <a:pt x="223969" y="65844"/>
                </a:lnTo>
                <a:lnTo>
                  <a:pt x="223145" y="69358"/>
                </a:lnTo>
                <a:lnTo>
                  <a:pt x="219840" y="74099"/>
                </a:lnTo>
                <a:lnTo>
                  <a:pt x="217576" y="75283"/>
                </a:lnTo>
                <a:lnTo>
                  <a:pt x="233997" y="75283"/>
                </a:lnTo>
                <a:lnTo>
                  <a:pt x="234636" y="74584"/>
                </a:lnTo>
                <a:lnTo>
                  <a:pt x="236670" y="68638"/>
                </a:lnTo>
                <a:lnTo>
                  <a:pt x="236670" y="53737"/>
                </a:lnTo>
                <a:lnTo>
                  <a:pt x="234636" y="47790"/>
                </a:lnTo>
                <a:lnTo>
                  <a:pt x="233997" y="47091"/>
                </a:lnTo>
                <a:close/>
              </a:path>
            </a:pathLst>
          </a:custGeom>
          <a:solidFill>
            <a:srgbClr val="F16137"/>
          </a:solidFill>
        </p:spPr>
        <p:txBody>
          <a:bodyPr wrap="square" lIns="0" tIns="0" rIns="0" bIns="0" rtlCol="0"/>
          <a:lstStyle/>
          <a:p>
            <a:endParaRPr/>
          </a:p>
        </p:txBody>
      </p:sp>
      <p:sp>
        <p:nvSpPr>
          <p:cNvPr id="17" name="object 17"/>
          <p:cNvSpPr/>
          <p:nvPr/>
        </p:nvSpPr>
        <p:spPr>
          <a:xfrm>
            <a:off x="841708" y="4044088"/>
            <a:ext cx="59690" cy="71120"/>
          </a:xfrm>
          <a:custGeom>
            <a:avLst/>
            <a:gdLst/>
            <a:ahLst/>
            <a:cxnLst/>
            <a:rect l="l" t="t" r="r" b="b"/>
            <a:pathLst>
              <a:path w="59690" h="71120">
                <a:moveTo>
                  <a:pt x="59435" y="0"/>
                </a:moveTo>
                <a:lnTo>
                  <a:pt x="52019" y="0"/>
                </a:lnTo>
                <a:lnTo>
                  <a:pt x="52019" y="57707"/>
                </a:lnTo>
                <a:lnTo>
                  <a:pt x="6198" y="0"/>
                </a:lnTo>
                <a:lnTo>
                  <a:pt x="0" y="0"/>
                </a:lnTo>
                <a:lnTo>
                  <a:pt x="0" y="71117"/>
                </a:lnTo>
                <a:lnTo>
                  <a:pt x="7519" y="71117"/>
                </a:lnTo>
                <a:lnTo>
                  <a:pt x="7519" y="13409"/>
                </a:lnTo>
                <a:lnTo>
                  <a:pt x="53239" y="71117"/>
                </a:lnTo>
                <a:lnTo>
                  <a:pt x="59435" y="71117"/>
                </a:lnTo>
                <a:lnTo>
                  <a:pt x="59435" y="0"/>
                </a:lnTo>
                <a:close/>
              </a:path>
            </a:pathLst>
          </a:custGeom>
          <a:solidFill>
            <a:srgbClr val="606062"/>
          </a:solidFill>
        </p:spPr>
        <p:txBody>
          <a:bodyPr wrap="square" lIns="0" tIns="0" rIns="0" bIns="0" rtlCol="0"/>
          <a:lstStyle/>
          <a:p>
            <a:endParaRPr/>
          </a:p>
        </p:txBody>
      </p:sp>
      <p:grpSp>
        <p:nvGrpSpPr>
          <p:cNvPr id="18" name="object 18"/>
          <p:cNvGrpSpPr/>
          <p:nvPr/>
        </p:nvGrpSpPr>
        <p:grpSpPr>
          <a:xfrm>
            <a:off x="1344941" y="4043476"/>
            <a:ext cx="338455" cy="265430"/>
            <a:chOff x="1344941" y="4043476"/>
            <a:chExt cx="338455" cy="265430"/>
          </a:xfrm>
        </p:grpSpPr>
        <p:sp>
          <p:nvSpPr>
            <p:cNvPr id="19" name="object 19"/>
            <p:cNvSpPr/>
            <p:nvPr/>
          </p:nvSpPr>
          <p:spPr>
            <a:xfrm>
              <a:off x="1344941" y="4179808"/>
              <a:ext cx="338455" cy="128905"/>
            </a:xfrm>
            <a:custGeom>
              <a:avLst/>
              <a:gdLst/>
              <a:ahLst/>
              <a:cxnLst/>
              <a:rect l="l" t="t" r="r" b="b"/>
              <a:pathLst>
                <a:path w="338455" h="128904">
                  <a:moveTo>
                    <a:pt x="95122" y="100454"/>
                  </a:moveTo>
                  <a:lnTo>
                    <a:pt x="67029" y="100454"/>
                  </a:lnTo>
                  <a:lnTo>
                    <a:pt x="67029" y="126591"/>
                  </a:lnTo>
                  <a:lnTo>
                    <a:pt x="95122" y="126591"/>
                  </a:lnTo>
                  <a:lnTo>
                    <a:pt x="95122" y="100454"/>
                  </a:lnTo>
                  <a:close/>
                </a:path>
                <a:path w="338455" h="128904">
                  <a:moveTo>
                    <a:pt x="88898" y="2131"/>
                  </a:moveTo>
                  <a:lnTo>
                    <a:pt x="58673" y="2131"/>
                  </a:lnTo>
                  <a:lnTo>
                    <a:pt x="0" y="81075"/>
                  </a:lnTo>
                  <a:lnTo>
                    <a:pt x="0" y="100454"/>
                  </a:lnTo>
                  <a:lnTo>
                    <a:pt x="115390" y="100454"/>
                  </a:lnTo>
                  <a:lnTo>
                    <a:pt x="115390" y="76986"/>
                  </a:lnTo>
                  <a:lnTo>
                    <a:pt x="34491" y="76986"/>
                  </a:lnTo>
                  <a:lnTo>
                    <a:pt x="88898" y="2131"/>
                  </a:lnTo>
                  <a:close/>
                </a:path>
                <a:path w="338455" h="128904">
                  <a:moveTo>
                    <a:pt x="95122" y="53694"/>
                  </a:moveTo>
                  <a:lnTo>
                    <a:pt x="67918" y="53694"/>
                  </a:lnTo>
                  <a:lnTo>
                    <a:pt x="67918" y="76986"/>
                  </a:lnTo>
                  <a:lnTo>
                    <a:pt x="95122" y="76986"/>
                  </a:lnTo>
                  <a:lnTo>
                    <a:pt x="95122" y="53694"/>
                  </a:lnTo>
                  <a:close/>
                </a:path>
                <a:path w="338455" h="128904">
                  <a:moveTo>
                    <a:pt x="194033" y="0"/>
                  </a:moveTo>
                  <a:lnTo>
                    <a:pt x="187398" y="0"/>
                  </a:lnTo>
                  <a:lnTo>
                    <a:pt x="178258" y="488"/>
                  </a:lnTo>
                  <a:lnTo>
                    <a:pt x="141502" y="17468"/>
                  </a:lnTo>
                  <a:lnTo>
                    <a:pt x="124423" y="56827"/>
                  </a:lnTo>
                  <a:lnTo>
                    <a:pt x="123922" y="67028"/>
                  </a:lnTo>
                  <a:lnTo>
                    <a:pt x="124845" y="81019"/>
                  </a:lnTo>
                  <a:lnTo>
                    <a:pt x="146770" y="119724"/>
                  </a:lnTo>
                  <a:lnTo>
                    <a:pt x="179575" y="128725"/>
                  </a:lnTo>
                  <a:lnTo>
                    <a:pt x="188344" y="128725"/>
                  </a:lnTo>
                  <a:lnTo>
                    <a:pt x="196315" y="127033"/>
                  </a:lnTo>
                  <a:lnTo>
                    <a:pt x="210658" y="120279"/>
                  </a:lnTo>
                  <a:lnTo>
                    <a:pt x="216317" y="115448"/>
                  </a:lnTo>
                  <a:lnTo>
                    <a:pt x="221756" y="107212"/>
                  </a:lnTo>
                  <a:lnTo>
                    <a:pt x="171216" y="107212"/>
                  </a:lnTo>
                  <a:lnTo>
                    <a:pt x="165884" y="105491"/>
                  </a:lnTo>
                  <a:lnTo>
                    <a:pt x="158061" y="98618"/>
                  </a:lnTo>
                  <a:lnTo>
                    <a:pt x="156207" y="94410"/>
                  </a:lnTo>
                  <a:lnTo>
                    <a:pt x="156210" y="83030"/>
                  </a:lnTo>
                  <a:lnTo>
                    <a:pt x="158120" y="78793"/>
                  </a:lnTo>
                  <a:lnTo>
                    <a:pt x="166180" y="71798"/>
                  </a:lnTo>
                  <a:lnTo>
                    <a:pt x="171335" y="70051"/>
                  </a:lnTo>
                  <a:lnTo>
                    <a:pt x="223013" y="70051"/>
                  </a:lnTo>
                  <a:lnTo>
                    <a:pt x="217206" y="61074"/>
                  </a:lnTo>
                  <a:lnTo>
                    <a:pt x="215488" y="59561"/>
                  </a:lnTo>
                  <a:lnTo>
                    <a:pt x="153083" y="59561"/>
                  </a:lnTo>
                  <a:lnTo>
                    <a:pt x="153970" y="51282"/>
                  </a:lnTo>
                  <a:lnTo>
                    <a:pt x="188107" y="23468"/>
                  </a:lnTo>
                  <a:lnTo>
                    <a:pt x="214537" y="23468"/>
                  </a:lnTo>
                  <a:lnTo>
                    <a:pt x="222067" y="8531"/>
                  </a:lnTo>
                  <a:lnTo>
                    <a:pt x="217801" y="5806"/>
                  </a:lnTo>
                  <a:lnTo>
                    <a:pt x="212617" y="3704"/>
                  </a:lnTo>
                  <a:lnTo>
                    <a:pt x="200405" y="741"/>
                  </a:lnTo>
                  <a:lnTo>
                    <a:pt x="194033" y="0"/>
                  </a:lnTo>
                  <a:close/>
                </a:path>
                <a:path w="338455" h="128904">
                  <a:moveTo>
                    <a:pt x="223013" y="70051"/>
                  </a:moveTo>
                  <a:lnTo>
                    <a:pt x="184017" y="70051"/>
                  </a:lnTo>
                  <a:lnTo>
                    <a:pt x="189144" y="71741"/>
                  </a:lnTo>
                  <a:lnTo>
                    <a:pt x="196848" y="78498"/>
                  </a:lnTo>
                  <a:lnTo>
                    <a:pt x="198774" y="83030"/>
                  </a:lnTo>
                  <a:lnTo>
                    <a:pt x="198774" y="94410"/>
                  </a:lnTo>
                  <a:lnTo>
                    <a:pt x="196848" y="98913"/>
                  </a:lnTo>
                  <a:lnTo>
                    <a:pt x="189144" y="105552"/>
                  </a:lnTo>
                  <a:lnTo>
                    <a:pt x="184137" y="107212"/>
                  </a:lnTo>
                  <a:lnTo>
                    <a:pt x="221756" y="107212"/>
                  </a:lnTo>
                  <a:lnTo>
                    <a:pt x="224614" y="102883"/>
                  </a:lnTo>
                  <a:lnTo>
                    <a:pt x="226688" y="95594"/>
                  </a:lnTo>
                  <a:lnTo>
                    <a:pt x="226688" y="79592"/>
                  </a:lnTo>
                  <a:lnTo>
                    <a:pt x="224795" y="72806"/>
                  </a:lnTo>
                  <a:lnTo>
                    <a:pt x="223013" y="70051"/>
                  </a:lnTo>
                  <a:close/>
                </a:path>
                <a:path w="338455" h="128904">
                  <a:moveTo>
                    <a:pt x="191783" y="48539"/>
                  </a:moveTo>
                  <a:lnTo>
                    <a:pt x="183841" y="48539"/>
                  </a:lnTo>
                  <a:lnTo>
                    <a:pt x="174518" y="49227"/>
                  </a:lnTo>
                  <a:lnTo>
                    <a:pt x="166283" y="51294"/>
                  </a:lnTo>
                  <a:lnTo>
                    <a:pt x="159139" y="54738"/>
                  </a:lnTo>
                  <a:lnTo>
                    <a:pt x="153083" y="59561"/>
                  </a:lnTo>
                  <a:lnTo>
                    <a:pt x="215488" y="59561"/>
                  </a:lnTo>
                  <a:lnTo>
                    <a:pt x="212051" y="56537"/>
                  </a:lnTo>
                  <a:lnTo>
                    <a:pt x="199011" y="50137"/>
                  </a:lnTo>
                  <a:lnTo>
                    <a:pt x="191783" y="48539"/>
                  </a:lnTo>
                  <a:close/>
                </a:path>
                <a:path w="338455" h="128904">
                  <a:moveTo>
                    <a:pt x="214537" y="23468"/>
                  </a:moveTo>
                  <a:lnTo>
                    <a:pt x="197471" y="23468"/>
                  </a:lnTo>
                  <a:lnTo>
                    <a:pt x="205237" y="25542"/>
                  </a:lnTo>
                  <a:lnTo>
                    <a:pt x="211400" y="29692"/>
                  </a:lnTo>
                  <a:lnTo>
                    <a:pt x="214537" y="23468"/>
                  </a:lnTo>
                  <a:close/>
                </a:path>
                <a:path w="338455" h="128904">
                  <a:moveTo>
                    <a:pt x="322614" y="78585"/>
                  </a:moveTo>
                  <a:lnTo>
                    <a:pt x="311861" y="78585"/>
                  </a:lnTo>
                  <a:lnTo>
                    <a:pt x="308074" y="79582"/>
                  </a:lnTo>
                  <a:lnTo>
                    <a:pt x="301384" y="83559"/>
                  </a:lnTo>
                  <a:lnTo>
                    <a:pt x="298782" y="86418"/>
                  </a:lnTo>
                  <a:lnTo>
                    <a:pt x="295056" y="93866"/>
                  </a:lnTo>
                  <a:lnTo>
                    <a:pt x="294124" y="98186"/>
                  </a:lnTo>
                  <a:lnTo>
                    <a:pt x="294124" y="108007"/>
                  </a:lnTo>
                  <a:lnTo>
                    <a:pt x="311861" y="127605"/>
                  </a:lnTo>
                  <a:lnTo>
                    <a:pt x="322614" y="127605"/>
                  </a:lnTo>
                  <a:lnTo>
                    <a:pt x="327927" y="125384"/>
                  </a:lnTo>
                  <a:lnTo>
                    <a:pt x="335491" y="117194"/>
                  </a:lnTo>
                  <a:lnTo>
                    <a:pt x="313301" y="117194"/>
                  </a:lnTo>
                  <a:lnTo>
                    <a:pt x="311043" y="115985"/>
                  </a:lnTo>
                  <a:lnTo>
                    <a:pt x="307671" y="111265"/>
                  </a:lnTo>
                  <a:lnTo>
                    <a:pt x="306885" y="108007"/>
                  </a:lnTo>
                  <a:lnTo>
                    <a:pt x="306885" y="98186"/>
                  </a:lnTo>
                  <a:lnTo>
                    <a:pt x="307671" y="94924"/>
                  </a:lnTo>
                  <a:lnTo>
                    <a:pt x="311058" y="90183"/>
                  </a:lnTo>
                  <a:lnTo>
                    <a:pt x="313301" y="88999"/>
                  </a:lnTo>
                  <a:lnTo>
                    <a:pt x="335494" y="88999"/>
                  </a:lnTo>
                  <a:lnTo>
                    <a:pt x="327927" y="80808"/>
                  </a:lnTo>
                  <a:lnTo>
                    <a:pt x="322614" y="78585"/>
                  </a:lnTo>
                  <a:close/>
                </a:path>
                <a:path w="338455" h="128904">
                  <a:moveTo>
                    <a:pt x="323842" y="37692"/>
                  </a:moveTo>
                  <a:lnTo>
                    <a:pt x="308729" y="37692"/>
                  </a:lnTo>
                  <a:lnTo>
                    <a:pt x="248025" y="126591"/>
                  </a:lnTo>
                  <a:lnTo>
                    <a:pt x="263138" y="126591"/>
                  </a:lnTo>
                  <a:lnTo>
                    <a:pt x="323842" y="37692"/>
                  </a:lnTo>
                  <a:close/>
                </a:path>
                <a:path w="338455" h="128904">
                  <a:moveTo>
                    <a:pt x="335494" y="88999"/>
                  </a:moveTo>
                  <a:lnTo>
                    <a:pt x="318974" y="88999"/>
                  </a:lnTo>
                  <a:lnTo>
                    <a:pt x="321238" y="90205"/>
                  </a:lnTo>
                  <a:lnTo>
                    <a:pt x="324540" y="95032"/>
                  </a:lnTo>
                  <a:lnTo>
                    <a:pt x="325285" y="98186"/>
                  </a:lnTo>
                  <a:lnTo>
                    <a:pt x="325285" y="108007"/>
                  </a:lnTo>
                  <a:lnTo>
                    <a:pt x="324540" y="111160"/>
                  </a:lnTo>
                  <a:lnTo>
                    <a:pt x="321238" y="115985"/>
                  </a:lnTo>
                  <a:lnTo>
                    <a:pt x="318974" y="117194"/>
                  </a:lnTo>
                  <a:lnTo>
                    <a:pt x="335491" y="117194"/>
                  </a:lnTo>
                  <a:lnTo>
                    <a:pt x="336139" y="116492"/>
                  </a:lnTo>
                  <a:lnTo>
                    <a:pt x="338192" y="110545"/>
                  </a:lnTo>
                  <a:lnTo>
                    <a:pt x="338192" y="95644"/>
                  </a:lnTo>
                  <a:lnTo>
                    <a:pt x="336139" y="89697"/>
                  </a:lnTo>
                  <a:lnTo>
                    <a:pt x="335494" y="88999"/>
                  </a:lnTo>
                  <a:close/>
                </a:path>
                <a:path w="338455" h="128904">
                  <a:moveTo>
                    <a:pt x="262293" y="36676"/>
                  </a:moveTo>
                  <a:lnTo>
                    <a:pt x="249254" y="36676"/>
                  </a:lnTo>
                  <a:lnTo>
                    <a:pt x="243940" y="38897"/>
                  </a:lnTo>
                  <a:lnTo>
                    <a:pt x="235728" y="47790"/>
                  </a:lnTo>
                  <a:lnTo>
                    <a:pt x="233672" y="53737"/>
                  </a:lnTo>
                  <a:lnTo>
                    <a:pt x="233672" y="68637"/>
                  </a:lnTo>
                  <a:lnTo>
                    <a:pt x="235728" y="74584"/>
                  </a:lnTo>
                  <a:lnTo>
                    <a:pt x="243940" y="83473"/>
                  </a:lnTo>
                  <a:lnTo>
                    <a:pt x="249254" y="85698"/>
                  </a:lnTo>
                  <a:lnTo>
                    <a:pt x="262293" y="85698"/>
                  </a:lnTo>
                  <a:lnTo>
                    <a:pt x="267581" y="83473"/>
                  </a:lnTo>
                  <a:lnTo>
                    <a:pt x="275071" y="75283"/>
                  </a:lnTo>
                  <a:lnTo>
                    <a:pt x="252980" y="75283"/>
                  </a:lnTo>
                  <a:lnTo>
                    <a:pt x="250733" y="74077"/>
                  </a:lnTo>
                  <a:lnTo>
                    <a:pt x="247349" y="69249"/>
                  </a:lnTo>
                  <a:lnTo>
                    <a:pt x="246520" y="65844"/>
                  </a:lnTo>
                  <a:lnTo>
                    <a:pt x="246519" y="56531"/>
                  </a:lnTo>
                  <a:lnTo>
                    <a:pt x="247349" y="53121"/>
                  </a:lnTo>
                  <a:lnTo>
                    <a:pt x="250733" y="48298"/>
                  </a:lnTo>
                  <a:lnTo>
                    <a:pt x="252980" y="47091"/>
                  </a:lnTo>
                  <a:lnTo>
                    <a:pt x="275072" y="47091"/>
                  </a:lnTo>
                  <a:lnTo>
                    <a:pt x="267581" y="38897"/>
                  </a:lnTo>
                  <a:lnTo>
                    <a:pt x="262293" y="36676"/>
                  </a:lnTo>
                  <a:close/>
                </a:path>
                <a:path w="338455" h="128904">
                  <a:moveTo>
                    <a:pt x="275072" y="47091"/>
                  </a:moveTo>
                  <a:lnTo>
                    <a:pt x="258649" y="47091"/>
                  </a:lnTo>
                  <a:lnTo>
                    <a:pt x="260928" y="48298"/>
                  </a:lnTo>
                  <a:lnTo>
                    <a:pt x="264218" y="53017"/>
                  </a:lnTo>
                  <a:lnTo>
                    <a:pt x="265043" y="56531"/>
                  </a:lnTo>
                  <a:lnTo>
                    <a:pt x="265043" y="65844"/>
                  </a:lnTo>
                  <a:lnTo>
                    <a:pt x="264218" y="69357"/>
                  </a:lnTo>
                  <a:lnTo>
                    <a:pt x="260913" y="74099"/>
                  </a:lnTo>
                  <a:lnTo>
                    <a:pt x="258649" y="75283"/>
                  </a:lnTo>
                  <a:lnTo>
                    <a:pt x="275071" y="75283"/>
                  </a:lnTo>
                  <a:lnTo>
                    <a:pt x="275710" y="74584"/>
                  </a:lnTo>
                  <a:lnTo>
                    <a:pt x="277743" y="68637"/>
                  </a:lnTo>
                  <a:lnTo>
                    <a:pt x="277743" y="53737"/>
                  </a:lnTo>
                  <a:lnTo>
                    <a:pt x="275710" y="47790"/>
                  </a:lnTo>
                  <a:lnTo>
                    <a:pt x="275072" y="47091"/>
                  </a:lnTo>
                  <a:close/>
                </a:path>
              </a:pathLst>
            </a:custGeom>
            <a:solidFill>
              <a:srgbClr val="F16137"/>
            </a:solidFill>
          </p:spPr>
          <p:txBody>
            <a:bodyPr wrap="square" lIns="0" tIns="0" rIns="0" bIns="0" rtlCol="0"/>
            <a:lstStyle/>
            <a:p>
              <a:endParaRPr/>
            </a:p>
          </p:txBody>
        </p:sp>
        <p:pic>
          <p:nvPicPr>
            <p:cNvPr id="20" name="object 20"/>
            <p:cNvPicPr/>
            <p:nvPr/>
          </p:nvPicPr>
          <p:blipFill>
            <a:blip r:embed="rId10" cstate="print"/>
            <a:stretch>
              <a:fillRect/>
            </a:stretch>
          </p:blipFill>
          <p:spPr>
            <a:xfrm>
              <a:off x="1469609" y="4043476"/>
              <a:ext cx="184247" cy="92354"/>
            </a:xfrm>
            <a:prstGeom prst="rect">
              <a:avLst/>
            </a:prstGeom>
          </p:spPr>
        </p:pic>
      </p:grpSp>
      <p:pic>
        <p:nvPicPr>
          <p:cNvPr id="21" name="object 21"/>
          <p:cNvPicPr/>
          <p:nvPr/>
        </p:nvPicPr>
        <p:blipFill>
          <a:blip r:embed="rId11" cstate="print"/>
          <a:stretch>
            <a:fillRect/>
          </a:stretch>
        </p:blipFill>
        <p:spPr>
          <a:xfrm>
            <a:off x="2306559" y="4180783"/>
            <a:ext cx="223311" cy="128725"/>
          </a:xfrm>
          <a:prstGeom prst="rect">
            <a:avLst/>
          </a:prstGeom>
        </p:spPr>
      </p:pic>
      <p:pic>
        <p:nvPicPr>
          <p:cNvPr id="22" name="object 22"/>
          <p:cNvPicPr/>
          <p:nvPr/>
        </p:nvPicPr>
        <p:blipFill>
          <a:blip r:embed="rId12" cstate="print"/>
          <a:stretch>
            <a:fillRect/>
          </a:stretch>
        </p:blipFill>
        <p:spPr>
          <a:xfrm>
            <a:off x="2326089" y="4043476"/>
            <a:ext cx="184247" cy="92354"/>
          </a:xfrm>
          <a:prstGeom prst="rect">
            <a:avLst/>
          </a:prstGeom>
        </p:spPr>
      </p:pic>
      <p:pic>
        <p:nvPicPr>
          <p:cNvPr id="23" name="object 23"/>
          <p:cNvPicPr/>
          <p:nvPr/>
        </p:nvPicPr>
        <p:blipFill>
          <a:blip r:embed="rId13" cstate="print"/>
          <a:stretch>
            <a:fillRect/>
          </a:stretch>
        </p:blipFill>
        <p:spPr>
          <a:xfrm>
            <a:off x="2973748" y="4180783"/>
            <a:ext cx="210685" cy="128725"/>
          </a:xfrm>
          <a:prstGeom prst="rect">
            <a:avLst/>
          </a:prstGeom>
        </p:spPr>
      </p:pic>
      <p:pic>
        <p:nvPicPr>
          <p:cNvPr id="24" name="object 24"/>
          <p:cNvPicPr/>
          <p:nvPr/>
        </p:nvPicPr>
        <p:blipFill>
          <a:blip r:embed="rId14" cstate="print"/>
          <a:stretch>
            <a:fillRect/>
          </a:stretch>
        </p:blipFill>
        <p:spPr>
          <a:xfrm>
            <a:off x="2986966" y="4043476"/>
            <a:ext cx="184249" cy="92354"/>
          </a:xfrm>
          <a:prstGeom prst="rect">
            <a:avLst/>
          </a:prstGeom>
        </p:spPr>
      </p:pic>
      <p:pic>
        <p:nvPicPr>
          <p:cNvPr id="25" name="object 25"/>
          <p:cNvPicPr/>
          <p:nvPr/>
        </p:nvPicPr>
        <p:blipFill>
          <a:blip r:embed="rId15" cstate="print"/>
          <a:stretch>
            <a:fillRect/>
          </a:stretch>
        </p:blipFill>
        <p:spPr>
          <a:xfrm>
            <a:off x="3657539" y="4044045"/>
            <a:ext cx="151588" cy="92048"/>
          </a:xfrm>
          <a:prstGeom prst="rect">
            <a:avLst/>
          </a:prstGeom>
        </p:spPr>
      </p:pic>
      <p:sp>
        <p:nvSpPr>
          <p:cNvPr id="26" name="object 26"/>
          <p:cNvSpPr/>
          <p:nvPr/>
        </p:nvSpPr>
        <p:spPr>
          <a:xfrm>
            <a:off x="5258790" y="4044088"/>
            <a:ext cx="59690" cy="71120"/>
          </a:xfrm>
          <a:custGeom>
            <a:avLst/>
            <a:gdLst/>
            <a:ahLst/>
            <a:cxnLst/>
            <a:rect l="l" t="t" r="r" b="b"/>
            <a:pathLst>
              <a:path w="59689" h="71120">
                <a:moveTo>
                  <a:pt x="38609" y="0"/>
                </a:moveTo>
                <a:lnTo>
                  <a:pt x="0" y="0"/>
                </a:lnTo>
                <a:lnTo>
                  <a:pt x="0" y="71117"/>
                </a:lnTo>
                <a:lnTo>
                  <a:pt x="41521" y="71117"/>
                </a:lnTo>
                <a:lnTo>
                  <a:pt x="48174" y="69476"/>
                </a:lnTo>
                <a:lnTo>
                  <a:pt x="54426" y="64918"/>
                </a:lnTo>
                <a:lnTo>
                  <a:pt x="7519" y="64918"/>
                </a:lnTo>
                <a:lnTo>
                  <a:pt x="7519" y="38199"/>
                </a:lnTo>
                <a:lnTo>
                  <a:pt x="53697" y="38199"/>
                </a:lnTo>
                <a:lnTo>
                  <a:pt x="53084" y="37472"/>
                </a:lnTo>
                <a:lnTo>
                  <a:pt x="49477" y="35455"/>
                </a:lnTo>
                <a:lnTo>
                  <a:pt x="44805" y="34441"/>
                </a:lnTo>
                <a:lnTo>
                  <a:pt x="48192" y="33087"/>
                </a:lnTo>
                <a:lnTo>
                  <a:pt x="49595" y="32003"/>
                </a:lnTo>
                <a:lnTo>
                  <a:pt x="7519" y="32003"/>
                </a:lnTo>
                <a:lnTo>
                  <a:pt x="7519" y="6195"/>
                </a:lnTo>
                <a:lnTo>
                  <a:pt x="51074" y="6195"/>
                </a:lnTo>
                <a:lnTo>
                  <a:pt x="44754" y="1591"/>
                </a:lnTo>
                <a:lnTo>
                  <a:pt x="38609" y="0"/>
                </a:lnTo>
                <a:close/>
              </a:path>
              <a:path w="59689" h="71120">
                <a:moveTo>
                  <a:pt x="53697" y="38199"/>
                </a:moveTo>
                <a:lnTo>
                  <a:pt x="45481" y="38199"/>
                </a:lnTo>
                <a:lnTo>
                  <a:pt x="51918" y="42635"/>
                </a:lnTo>
                <a:lnTo>
                  <a:pt x="51918" y="56116"/>
                </a:lnTo>
                <a:lnTo>
                  <a:pt x="50292" y="59500"/>
                </a:lnTo>
                <a:lnTo>
                  <a:pt x="43789" y="63835"/>
                </a:lnTo>
                <a:lnTo>
                  <a:pt x="38980" y="64918"/>
                </a:lnTo>
                <a:lnTo>
                  <a:pt x="54426" y="64918"/>
                </a:lnTo>
                <a:lnTo>
                  <a:pt x="57185" y="62906"/>
                </a:lnTo>
                <a:lnTo>
                  <a:pt x="59436" y="58215"/>
                </a:lnTo>
                <a:lnTo>
                  <a:pt x="59436" y="47376"/>
                </a:lnTo>
                <a:lnTo>
                  <a:pt x="58164" y="43498"/>
                </a:lnTo>
                <a:lnTo>
                  <a:pt x="53697" y="38199"/>
                </a:lnTo>
                <a:close/>
              </a:path>
              <a:path w="59689" h="71120">
                <a:moveTo>
                  <a:pt x="51074" y="6195"/>
                </a:moveTo>
                <a:lnTo>
                  <a:pt x="35930" y="6195"/>
                </a:lnTo>
                <a:lnTo>
                  <a:pt x="40369" y="7297"/>
                </a:lnTo>
                <a:lnTo>
                  <a:pt x="46601" y="11700"/>
                </a:lnTo>
                <a:lnTo>
                  <a:pt x="48159" y="14900"/>
                </a:lnTo>
                <a:lnTo>
                  <a:pt x="48159" y="23299"/>
                </a:lnTo>
                <a:lnTo>
                  <a:pt x="46601" y="26499"/>
                </a:lnTo>
                <a:lnTo>
                  <a:pt x="40369" y="30902"/>
                </a:lnTo>
                <a:lnTo>
                  <a:pt x="35930" y="32003"/>
                </a:lnTo>
                <a:lnTo>
                  <a:pt x="49595" y="32003"/>
                </a:lnTo>
                <a:lnTo>
                  <a:pt x="50849" y="31034"/>
                </a:lnTo>
                <a:lnTo>
                  <a:pt x="54711" y="25548"/>
                </a:lnTo>
                <a:lnTo>
                  <a:pt x="55676" y="22216"/>
                </a:lnTo>
                <a:lnTo>
                  <a:pt x="55676" y="12459"/>
                </a:lnTo>
                <a:lnTo>
                  <a:pt x="53492" y="7956"/>
                </a:lnTo>
                <a:lnTo>
                  <a:pt x="51074" y="6195"/>
                </a:lnTo>
                <a:close/>
              </a:path>
            </a:pathLst>
          </a:custGeom>
          <a:solidFill>
            <a:srgbClr val="606062"/>
          </a:solidFill>
        </p:spPr>
        <p:txBody>
          <a:bodyPr wrap="square" lIns="0" tIns="0" rIns="0" bIns="0" rtlCol="0"/>
          <a:lstStyle/>
          <a:p>
            <a:endParaRPr/>
          </a:p>
        </p:txBody>
      </p:sp>
      <p:pic>
        <p:nvPicPr>
          <p:cNvPr id="27" name="object 27"/>
          <p:cNvPicPr/>
          <p:nvPr/>
        </p:nvPicPr>
        <p:blipFill>
          <a:blip r:embed="rId16" cstate="print"/>
          <a:stretch>
            <a:fillRect/>
          </a:stretch>
        </p:blipFill>
        <p:spPr>
          <a:xfrm>
            <a:off x="6032897" y="4043476"/>
            <a:ext cx="235102" cy="91948"/>
          </a:xfrm>
          <a:prstGeom prst="rect">
            <a:avLst/>
          </a:prstGeom>
        </p:spPr>
      </p:pic>
      <p:pic>
        <p:nvPicPr>
          <p:cNvPr id="28" name="object 28"/>
          <p:cNvPicPr/>
          <p:nvPr/>
        </p:nvPicPr>
        <p:blipFill>
          <a:blip r:embed="rId17" cstate="print"/>
          <a:stretch>
            <a:fillRect/>
          </a:stretch>
        </p:blipFill>
        <p:spPr>
          <a:xfrm>
            <a:off x="6852099" y="4043476"/>
            <a:ext cx="206856" cy="72337"/>
          </a:xfrm>
          <a:prstGeom prst="rect">
            <a:avLst/>
          </a:prstGeom>
        </p:spPr>
      </p:pic>
      <p:sp>
        <p:nvSpPr>
          <p:cNvPr id="29" name="object 29"/>
          <p:cNvSpPr/>
          <p:nvPr/>
        </p:nvSpPr>
        <p:spPr>
          <a:xfrm>
            <a:off x="5165092" y="4219577"/>
            <a:ext cx="250825" cy="32384"/>
          </a:xfrm>
          <a:custGeom>
            <a:avLst/>
            <a:gdLst/>
            <a:ahLst/>
            <a:cxnLst/>
            <a:rect l="l" t="t" r="r" b="b"/>
            <a:pathLst>
              <a:path w="250825" h="32385">
                <a:moveTo>
                  <a:pt x="250686" y="0"/>
                </a:moveTo>
                <a:lnTo>
                  <a:pt x="0" y="0"/>
                </a:lnTo>
                <a:lnTo>
                  <a:pt x="0" y="31903"/>
                </a:lnTo>
                <a:lnTo>
                  <a:pt x="250686" y="31903"/>
                </a:lnTo>
                <a:lnTo>
                  <a:pt x="250686" y="0"/>
                </a:lnTo>
                <a:close/>
              </a:path>
            </a:pathLst>
          </a:custGeom>
          <a:solidFill>
            <a:srgbClr val="BDBFC1"/>
          </a:solidFill>
        </p:spPr>
        <p:txBody>
          <a:bodyPr wrap="square" lIns="0" tIns="0" rIns="0" bIns="0" rtlCol="0"/>
          <a:lstStyle/>
          <a:p>
            <a:endParaRPr/>
          </a:p>
        </p:txBody>
      </p:sp>
      <p:sp>
        <p:nvSpPr>
          <p:cNvPr id="30" name="object 30"/>
          <p:cNvSpPr/>
          <p:nvPr/>
        </p:nvSpPr>
        <p:spPr>
          <a:xfrm>
            <a:off x="6843034" y="4219577"/>
            <a:ext cx="235585" cy="32384"/>
          </a:xfrm>
          <a:custGeom>
            <a:avLst/>
            <a:gdLst/>
            <a:ahLst/>
            <a:cxnLst/>
            <a:rect l="l" t="t" r="r" b="b"/>
            <a:pathLst>
              <a:path w="235584" h="32385">
                <a:moveTo>
                  <a:pt x="235123" y="0"/>
                </a:moveTo>
                <a:lnTo>
                  <a:pt x="0" y="0"/>
                </a:lnTo>
                <a:lnTo>
                  <a:pt x="0" y="31903"/>
                </a:lnTo>
                <a:lnTo>
                  <a:pt x="235123" y="31903"/>
                </a:lnTo>
                <a:lnTo>
                  <a:pt x="235123" y="0"/>
                </a:lnTo>
                <a:close/>
              </a:path>
            </a:pathLst>
          </a:custGeom>
          <a:solidFill>
            <a:srgbClr val="BDBFC1"/>
          </a:solidFill>
        </p:spPr>
        <p:txBody>
          <a:bodyPr wrap="square" lIns="0" tIns="0" rIns="0" bIns="0" rtlCol="0"/>
          <a:lstStyle/>
          <a:p>
            <a:endParaRPr/>
          </a:p>
        </p:txBody>
      </p:sp>
      <p:pic>
        <p:nvPicPr>
          <p:cNvPr id="31" name="object 31"/>
          <p:cNvPicPr/>
          <p:nvPr/>
        </p:nvPicPr>
        <p:blipFill>
          <a:blip r:embed="rId18" cstate="print"/>
          <a:stretch>
            <a:fillRect/>
          </a:stretch>
        </p:blipFill>
        <p:spPr>
          <a:xfrm>
            <a:off x="2235965" y="3787314"/>
            <a:ext cx="364512" cy="154223"/>
          </a:xfrm>
          <a:prstGeom prst="rect">
            <a:avLst/>
          </a:prstGeom>
        </p:spPr>
      </p:pic>
      <p:pic>
        <p:nvPicPr>
          <p:cNvPr id="32" name="object 32"/>
          <p:cNvPicPr/>
          <p:nvPr/>
        </p:nvPicPr>
        <p:blipFill>
          <a:blip r:embed="rId19" cstate="print"/>
          <a:stretch>
            <a:fillRect/>
          </a:stretch>
        </p:blipFill>
        <p:spPr>
          <a:xfrm>
            <a:off x="2896842" y="3787314"/>
            <a:ext cx="364512" cy="154223"/>
          </a:xfrm>
          <a:prstGeom prst="rect">
            <a:avLst/>
          </a:prstGeom>
        </p:spPr>
      </p:pic>
      <p:sp>
        <p:nvSpPr>
          <p:cNvPr id="33" name="object 33"/>
          <p:cNvSpPr/>
          <p:nvPr/>
        </p:nvSpPr>
        <p:spPr>
          <a:xfrm>
            <a:off x="683607" y="3806085"/>
            <a:ext cx="551180" cy="92075"/>
          </a:xfrm>
          <a:custGeom>
            <a:avLst/>
            <a:gdLst/>
            <a:ahLst/>
            <a:cxnLst/>
            <a:rect l="l" t="t" r="r" b="b"/>
            <a:pathLst>
              <a:path w="551180" h="92075">
                <a:moveTo>
                  <a:pt x="55961" y="0"/>
                </a:moveTo>
                <a:lnTo>
                  <a:pt x="39113" y="0"/>
                </a:lnTo>
                <a:lnTo>
                  <a:pt x="30880" y="1968"/>
                </a:lnTo>
                <a:lnTo>
                  <a:pt x="16231" y="9842"/>
                </a:lnTo>
                <a:lnTo>
                  <a:pt x="10476" y="15303"/>
                </a:lnTo>
                <a:lnTo>
                  <a:pt x="2094" y="29270"/>
                </a:lnTo>
                <a:lnTo>
                  <a:pt x="0" y="37166"/>
                </a:lnTo>
                <a:lnTo>
                  <a:pt x="0" y="54777"/>
                </a:lnTo>
                <a:lnTo>
                  <a:pt x="30880" y="89978"/>
                </a:lnTo>
                <a:lnTo>
                  <a:pt x="39070" y="91944"/>
                </a:lnTo>
                <a:lnTo>
                  <a:pt x="55835" y="91944"/>
                </a:lnTo>
                <a:lnTo>
                  <a:pt x="62819" y="90590"/>
                </a:lnTo>
                <a:lnTo>
                  <a:pt x="75351" y="85172"/>
                </a:lnTo>
                <a:lnTo>
                  <a:pt x="80600" y="81234"/>
                </a:lnTo>
                <a:lnTo>
                  <a:pt x="84833" y="76071"/>
                </a:lnTo>
                <a:lnTo>
                  <a:pt x="83043" y="74419"/>
                </a:lnTo>
                <a:lnTo>
                  <a:pt x="43771" y="74419"/>
                </a:lnTo>
                <a:lnTo>
                  <a:pt x="38862" y="73212"/>
                </a:lnTo>
                <a:lnTo>
                  <a:pt x="30224" y="68385"/>
                </a:lnTo>
                <a:lnTo>
                  <a:pt x="26859" y="65022"/>
                </a:lnTo>
                <a:lnTo>
                  <a:pt x="22031" y="56386"/>
                </a:lnTo>
                <a:lnTo>
                  <a:pt x="20825" y="51475"/>
                </a:lnTo>
                <a:lnTo>
                  <a:pt x="20825" y="40467"/>
                </a:lnTo>
                <a:lnTo>
                  <a:pt x="43771" y="17524"/>
                </a:lnTo>
                <a:lnTo>
                  <a:pt x="82907" y="17524"/>
                </a:lnTo>
                <a:lnTo>
                  <a:pt x="84833" y="15746"/>
                </a:lnTo>
                <a:lnTo>
                  <a:pt x="80600" y="10666"/>
                </a:lnTo>
                <a:lnTo>
                  <a:pt x="75373" y="6771"/>
                </a:lnTo>
                <a:lnTo>
                  <a:pt x="62927" y="1353"/>
                </a:lnTo>
                <a:lnTo>
                  <a:pt x="55961" y="0"/>
                </a:lnTo>
                <a:close/>
              </a:path>
              <a:path w="551180" h="92075">
                <a:moveTo>
                  <a:pt x="71625" y="63878"/>
                </a:moveTo>
                <a:lnTo>
                  <a:pt x="65613" y="70905"/>
                </a:lnTo>
                <a:lnTo>
                  <a:pt x="58164" y="74419"/>
                </a:lnTo>
                <a:lnTo>
                  <a:pt x="83043" y="74419"/>
                </a:lnTo>
                <a:lnTo>
                  <a:pt x="71625" y="63878"/>
                </a:lnTo>
                <a:close/>
              </a:path>
              <a:path w="551180" h="92075">
                <a:moveTo>
                  <a:pt x="82907" y="17524"/>
                </a:moveTo>
                <a:lnTo>
                  <a:pt x="58164" y="17524"/>
                </a:lnTo>
                <a:lnTo>
                  <a:pt x="65613" y="20995"/>
                </a:lnTo>
                <a:lnTo>
                  <a:pt x="71625" y="27940"/>
                </a:lnTo>
                <a:lnTo>
                  <a:pt x="82907" y="17524"/>
                </a:lnTo>
                <a:close/>
              </a:path>
              <a:path w="551180" h="92075">
                <a:moveTo>
                  <a:pt x="138808" y="0"/>
                </a:moveTo>
                <a:lnTo>
                  <a:pt x="100644" y="15429"/>
                </a:lnTo>
                <a:lnTo>
                  <a:pt x="90168" y="37252"/>
                </a:lnTo>
                <a:lnTo>
                  <a:pt x="90168" y="54691"/>
                </a:lnTo>
                <a:lnTo>
                  <a:pt x="113852" y="85975"/>
                </a:lnTo>
                <a:lnTo>
                  <a:pt x="138808" y="91944"/>
                </a:lnTo>
                <a:lnTo>
                  <a:pt x="145554" y="91571"/>
                </a:lnTo>
                <a:lnTo>
                  <a:pt x="178133" y="74419"/>
                </a:lnTo>
                <a:lnTo>
                  <a:pt x="133559" y="74419"/>
                </a:lnTo>
                <a:lnTo>
                  <a:pt x="128814" y="73212"/>
                </a:lnTo>
                <a:lnTo>
                  <a:pt x="120351" y="68385"/>
                </a:lnTo>
                <a:lnTo>
                  <a:pt x="117027" y="65022"/>
                </a:lnTo>
                <a:lnTo>
                  <a:pt x="112200" y="56386"/>
                </a:lnTo>
                <a:lnTo>
                  <a:pt x="110994" y="51475"/>
                </a:lnTo>
                <a:lnTo>
                  <a:pt x="110994" y="40467"/>
                </a:lnTo>
                <a:lnTo>
                  <a:pt x="133559" y="17524"/>
                </a:lnTo>
                <a:lnTo>
                  <a:pt x="178134" y="17524"/>
                </a:lnTo>
                <a:lnTo>
                  <a:pt x="176864" y="15429"/>
                </a:lnTo>
                <a:lnTo>
                  <a:pt x="145554" y="372"/>
                </a:lnTo>
                <a:lnTo>
                  <a:pt x="138808" y="0"/>
                </a:lnTo>
                <a:close/>
              </a:path>
              <a:path w="551180" h="92075">
                <a:moveTo>
                  <a:pt x="178134" y="17524"/>
                </a:moveTo>
                <a:lnTo>
                  <a:pt x="144057" y="17524"/>
                </a:lnTo>
                <a:lnTo>
                  <a:pt x="148798" y="18731"/>
                </a:lnTo>
                <a:lnTo>
                  <a:pt x="157265" y="23558"/>
                </a:lnTo>
                <a:lnTo>
                  <a:pt x="160588" y="26924"/>
                </a:lnTo>
                <a:lnTo>
                  <a:pt x="165412" y="35557"/>
                </a:lnTo>
                <a:lnTo>
                  <a:pt x="166618" y="40467"/>
                </a:lnTo>
                <a:lnTo>
                  <a:pt x="166618" y="51475"/>
                </a:lnTo>
                <a:lnTo>
                  <a:pt x="144057" y="74419"/>
                </a:lnTo>
                <a:lnTo>
                  <a:pt x="178133" y="74419"/>
                </a:lnTo>
                <a:lnTo>
                  <a:pt x="185331" y="62546"/>
                </a:lnTo>
                <a:lnTo>
                  <a:pt x="187448" y="54691"/>
                </a:lnTo>
                <a:lnTo>
                  <a:pt x="187448" y="37252"/>
                </a:lnTo>
                <a:lnTo>
                  <a:pt x="185331" y="29397"/>
                </a:lnTo>
                <a:lnTo>
                  <a:pt x="178134" y="17524"/>
                </a:lnTo>
                <a:close/>
              </a:path>
              <a:path w="551180" h="92075">
                <a:moveTo>
                  <a:pt x="253187" y="0"/>
                </a:moveTo>
                <a:lnTo>
                  <a:pt x="236339" y="0"/>
                </a:lnTo>
                <a:lnTo>
                  <a:pt x="228105" y="1968"/>
                </a:lnTo>
                <a:lnTo>
                  <a:pt x="213457" y="9842"/>
                </a:lnTo>
                <a:lnTo>
                  <a:pt x="207702" y="15303"/>
                </a:lnTo>
                <a:lnTo>
                  <a:pt x="199321" y="29270"/>
                </a:lnTo>
                <a:lnTo>
                  <a:pt x="197225" y="37166"/>
                </a:lnTo>
                <a:lnTo>
                  <a:pt x="197225" y="54777"/>
                </a:lnTo>
                <a:lnTo>
                  <a:pt x="228105" y="89978"/>
                </a:lnTo>
                <a:lnTo>
                  <a:pt x="236296" y="91944"/>
                </a:lnTo>
                <a:lnTo>
                  <a:pt x="253061" y="91944"/>
                </a:lnTo>
                <a:lnTo>
                  <a:pt x="260045" y="90590"/>
                </a:lnTo>
                <a:lnTo>
                  <a:pt x="272577" y="85172"/>
                </a:lnTo>
                <a:lnTo>
                  <a:pt x="277826" y="81234"/>
                </a:lnTo>
                <a:lnTo>
                  <a:pt x="282059" y="76071"/>
                </a:lnTo>
                <a:lnTo>
                  <a:pt x="280269" y="74419"/>
                </a:lnTo>
                <a:lnTo>
                  <a:pt x="240997" y="74419"/>
                </a:lnTo>
                <a:lnTo>
                  <a:pt x="236087" y="73212"/>
                </a:lnTo>
                <a:lnTo>
                  <a:pt x="227450" y="68385"/>
                </a:lnTo>
                <a:lnTo>
                  <a:pt x="224085" y="65022"/>
                </a:lnTo>
                <a:lnTo>
                  <a:pt x="219257" y="56386"/>
                </a:lnTo>
                <a:lnTo>
                  <a:pt x="218051" y="51475"/>
                </a:lnTo>
                <a:lnTo>
                  <a:pt x="218051" y="40467"/>
                </a:lnTo>
                <a:lnTo>
                  <a:pt x="240997" y="17524"/>
                </a:lnTo>
                <a:lnTo>
                  <a:pt x="280133" y="17524"/>
                </a:lnTo>
                <a:lnTo>
                  <a:pt x="282059" y="15746"/>
                </a:lnTo>
                <a:lnTo>
                  <a:pt x="277826" y="10666"/>
                </a:lnTo>
                <a:lnTo>
                  <a:pt x="272599" y="6771"/>
                </a:lnTo>
                <a:lnTo>
                  <a:pt x="260153" y="1353"/>
                </a:lnTo>
                <a:lnTo>
                  <a:pt x="253187" y="0"/>
                </a:lnTo>
                <a:close/>
              </a:path>
              <a:path w="551180" h="92075">
                <a:moveTo>
                  <a:pt x="268851" y="63878"/>
                </a:moveTo>
                <a:lnTo>
                  <a:pt x="262839" y="70905"/>
                </a:lnTo>
                <a:lnTo>
                  <a:pt x="255390" y="74419"/>
                </a:lnTo>
                <a:lnTo>
                  <a:pt x="280269" y="74419"/>
                </a:lnTo>
                <a:lnTo>
                  <a:pt x="268851" y="63878"/>
                </a:lnTo>
                <a:close/>
              </a:path>
              <a:path w="551180" h="92075">
                <a:moveTo>
                  <a:pt x="280133" y="17524"/>
                </a:moveTo>
                <a:lnTo>
                  <a:pt x="255390" y="17524"/>
                </a:lnTo>
                <a:lnTo>
                  <a:pt x="262839" y="20995"/>
                </a:lnTo>
                <a:lnTo>
                  <a:pt x="268851" y="27940"/>
                </a:lnTo>
                <a:lnTo>
                  <a:pt x="280133" y="17524"/>
                </a:lnTo>
                <a:close/>
              </a:path>
              <a:path w="551180" h="92075">
                <a:moveTo>
                  <a:pt x="334126" y="18288"/>
                </a:moveTo>
                <a:lnTo>
                  <a:pt x="313808" y="18288"/>
                </a:lnTo>
                <a:lnTo>
                  <a:pt x="313808" y="90421"/>
                </a:lnTo>
                <a:lnTo>
                  <a:pt x="334126" y="90421"/>
                </a:lnTo>
                <a:lnTo>
                  <a:pt x="334126" y="18288"/>
                </a:lnTo>
                <a:close/>
              </a:path>
              <a:path w="551180" h="92075">
                <a:moveTo>
                  <a:pt x="420994" y="1522"/>
                </a:moveTo>
                <a:lnTo>
                  <a:pt x="400676" y="1522"/>
                </a:lnTo>
                <a:lnTo>
                  <a:pt x="361050" y="90421"/>
                </a:lnTo>
                <a:lnTo>
                  <a:pt x="382132" y="90421"/>
                </a:lnTo>
                <a:lnTo>
                  <a:pt x="390005" y="71370"/>
                </a:lnTo>
                <a:lnTo>
                  <a:pt x="452227" y="71370"/>
                </a:lnTo>
                <a:lnTo>
                  <a:pt x="445242" y="55749"/>
                </a:lnTo>
                <a:lnTo>
                  <a:pt x="396612" y="55749"/>
                </a:lnTo>
                <a:lnTo>
                  <a:pt x="410709" y="21714"/>
                </a:lnTo>
                <a:lnTo>
                  <a:pt x="430023" y="21714"/>
                </a:lnTo>
                <a:lnTo>
                  <a:pt x="420994" y="1522"/>
                </a:lnTo>
                <a:close/>
              </a:path>
              <a:path w="551180" h="92075">
                <a:moveTo>
                  <a:pt x="452227" y="71370"/>
                </a:moveTo>
                <a:lnTo>
                  <a:pt x="431279" y="71370"/>
                </a:lnTo>
                <a:lnTo>
                  <a:pt x="439155" y="90421"/>
                </a:lnTo>
                <a:lnTo>
                  <a:pt x="460745" y="90421"/>
                </a:lnTo>
                <a:lnTo>
                  <a:pt x="452227" y="71370"/>
                </a:lnTo>
                <a:close/>
              </a:path>
              <a:path w="551180" h="92075">
                <a:moveTo>
                  <a:pt x="430023" y="21714"/>
                </a:moveTo>
                <a:lnTo>
                  <a:pt x="410709" y="21714"/>
                </a:lnTo>
                <a:lnTo>
                  <a:pt x="424803" y="55749"/>
                </a:lnTo>
                <a:lnTo>
                  <a:pt x="445242" y="55749"/>
                </a:lnTo>
                <a:lnTo>
                  <a:pt x="430023" y="21714"/>
                </a:lnTo>
                <a:close/>
              </a:path>
              <a:path w="551180" h="92075">
                <a:moveTo>
                  <a:pt x="362573" y="1522"/>
                </a:moveTo>
                <a:lnTo>
                  <a:pt x="285487" y="1522"/>
                </a:lnTo>
                <a:lnTo>
                  <a:pt x="285487" y="18288"/>
                </a:lnTo>
                <a:lnTo>
                  <a:pt x="362573" y="18288"/>
                </a:lnTo>
                <a:lnTo>
                  <a:pt x="362573" y="1522"/>
                </a:lnTo>
                <a:close/>
              </a:path>
              <a:path w="551180" h="92075">
                <a:moveTo>
                  <a:pt x="524285" y="1522"/>
                </a:moveTo>
                <a:lnTo>
                  <a:pt x="472553" y="1522"/>
                </a:lnTo>
                <a:lnTo>
                  <a:pt x="472553" y="90421"/>
                </a:lnTo>
                <a:lnTo>
                  <a:pt x="516369" y="90421"/>
                </a:lnTo>
                <a:lnTo>
                  <a:pt x="524207" y="90008"/>
                </a:lnTo>
                <a:lnTo>
                  <a:pt x="549984" y="75182"/>
                </a:lnTo>
                <a:lnTo>
                  <a:pt x="493001" y="75182"/>
                </a:lnTo>
                <a:lnTo>
                  <a:pt x="493001" y="52703"/>
                </a:lnTo>
                <a:lnTo>
                  <a:pt x="547197" y="52703"/>
                </a:lnTo>
                <a:lnTo>
                  <a:pt x="543714" y="48300"/>
                </a:lnTo>
                <a:lnTo>
                  <a:pt x="539567" y="45676"/>
                </a:lnTo>
                <a:lnTo>
                  <a:pt x="534145" y="44067"/>
                </a:lnTo>
                <a:lnTo>
                  <a:pt x="538128" y="42119"/>
                </a:lnTo>
                <a:lnTo>
                  <a:pt x="541216" y="39474"/>
                </a:lnTo>
                <a:lnTo>
                  <a:pt x="541956" y="38350"/>
                </a:lnTo>
                <a:lnTo>
                  <a:pt x="493001" y="38350"/>
                </a:lnTo>
                <a:lnTo>
                  <a:pt x="493001" y="16761"/>
                </a:lnTo>
                <a:lnTo>
                  <a:pt x="546527" y="16761"/>
                </a:lnTo>
                <a:lnTo>
                  <a:pt x="543840" y="11469"/>
                </a:lnTo>
                <a:lnTo>
                  <a:pt x="532328" y="3512"/>
                </a:lnTo>
                <a:lnTo>
                  <a:pt x="524285" y="1522"/>
                </a:lnTo>
                <a:close/>
              </a:path>
              <a:path w="551180" h="92075">
                <a:moveTo>
                  <a:pt x="547197" y="52703"/>
                </a:moveTo>
                <a:lnTo>
                  <a:pt x="525258" y="52703"/>
                </a:lnTo>
                <a:lnTo>
                  <a:pt x="530085" y="56386"/>
                </a:lnTo>
                <a:lnTo>
                  <a:pt x="530085" y="71370"/>
                </a:lnTo>
                <a:lnTo>
                  <a:pt x="525258" y="75182"/>
                </a:lnTo>
                <a:lnTo>
                  <a:pt x="549984" y="75182"/>
                </a:lnTo>
                <a:lnTo>
                  <a:pt x="550910" y="73277"/>
                </a:lnTo>
                <a:lnTo>
                  <a:pt x="550910" y="60069"/>
                </a:lnTo>
                <a:lnTo>
                  <a:pt x="549471" y="55580"/>
                </a:lnTo>
                <a:lnTo>
                  <a:pt x="547197" y="52703"/>
                </a:lnTo>
                <a:close/>
              </a:path>
              <a:path w="551180" h="92075">
                <a:moveTo>
                  <a:pt x="546527" y="16761"/>
                </a:moveTo>
                <a:lnTo>
                  <a:pt x="516577" y="16761"/>
                </a:lnTo>
                <a:lnTo>
                  <a:pt x="519944" y="17693"/>
                </a:lnTo>
                <a:lnTo>
                  <a:pt x="524602" y="21419"/>
                </a:lnTo>
                <a:lnTo>
                  <a:pt x="525764" y="24086"/>
                </a:lnTo>
                <a:lnTo>
                  <a:pt x="525764" y="31115"/>
                </a:lnTo>
                <a:lnTo>
                  <a:pt x="524624" y="33799"/>
                </a:lnTo>
                <a:lnTo>
                  <a:pt x="520052" y="37443"/>
                </a:lnTo>
                <a:lnTo>
                  <a:pt x="516663" y="38350"/>
                </a:lnTo>
                <a:lnTo>
                  <a:pt x="541956" y="38350"/>
                </a:lnTo>
                <a:lnTo>
                  <a:pt x="545618"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34" name="object 34"/>
          <p:cNvSpPr/>
          <p:nvPr/>
        </p:nvSpPr>
        <p:spPr>
          <a:xfrm>
            <a:off x="689702" y="4791365"/>
            <a:ext cx="1181100" cy="109220"/>
          </a:xfrm>
          <a:custGeom>
            <a:avLst/>
            <a:gdLst/>
            <a:ahLst/>
            <a:cxnLst/>
            <a:rect l="l" t="t" r="r" b="b"/>
            <a:pathLst>
              <a:path w="1181100" h="109220">
                <a:moveTo>
                  <a:pt x="81024" y="1522"/>
                </a:moveTo>
                <a:lnTo>
                  <a:pt x="0" y="1522"/>
                </a:lnTo>
                <a:lnTo>
                  <a:pt x="0" y="90421"/>
                </a:lnTo>
                <a:lnTo>
                  <a:pt x="20448" y="90421"/>
                </a:lnTo>
                <a:lnTo>
                  <a:pt x="20448" y="18287"/>
                </a:lnTo>
                <a:lnTo>
                  <a:pt x="81024" y="18287"/>
                </a:lnTo>
                <a:lnTo>
                  <a:pt x="81024" y="1522"/>
                </a:lnTo>
                <a:close/>
              </a:path>
              <a:path w="1181100" h="109220">
                <a:moveTo>
                  <a:pt x="81024" y="18287"/>
                </a:moveTo>
                <a:lnTo>
                  <a:pt x="60576" y="18287"/>
                </a:lnTo>
                <a:lnTo>
                  <a:pt x="60576" y="90421"/>
                </a:lnTo>
                <a:lnTo>
                  <a:pt x="81024" y="90421"/>
                </a:lnTo>
                <a:lnTo>
                  <a:pt x="81024" y="18287"/>
                </a:lnTo>
                <a:close/>
              </a:path>
              <a:path w="1181100" h="109220">
                <a:moveTo>
                  <a:pt x="149475" y="1522"/>
                </a:moveTo>
                <a:lnTo>
                  <a:pt x="103121" y="1522"/>
                </a:lnTo>
                <a:lnTo>
                  <a:pt x="103121" y="90421"/>
                </a:lnTo>
                <a:lnTo>
                  <a:pt x="123695" y="90421"/>
                </a:lnTo>
                <a:lnTo>
                  <a:pt x="123695" y="65912"/>
                </a:lnTo>
                <a:lnTo>
                  <a:pt x="149475" y="65912"/>
                </a:lnTo>
                <a:lnTo>
                  <a:pt x="156311" y="64620"/>
                </a:lnTo>
                <a:lnTo>
                  <a:pt x="167910" y="59453"/>
                </a:lnTo>
                <a:lnTo>
                  <a:pt x="172378" y="55728"/>
                </a:lnTo>
                <a:lnTo>
                  <a:pt x="176612" y="49147"/>
                </a:lnTo>
                <a:lnTo>
                  <a:pt x="123695" y="49147"/>
                </a:lnTo>
                <a:lnTo>
                  <a:pt x="123695" y="18287"/>
                </a:lnTo>
                <a:lnTo>
                  <a:pt x="176581" y="18287"/>
                </a:lnTo>
                <a:lnTo>
                  <a:pt x="172378" y="11812"/>
                </a:lnTo>
                <a:lnTo>
                  <a:pt x="167910" y="8086"/>
                </a:lnTo>
                <a:lnTo>
                  <a:pt x="156311" y="2837"/>
                </a:lnTo>
                <a:lnTo>
                  <a:pt x="149475" y="1522"/>
                </a:lnTo>
                <a:close/>
              </a:path>
              <a:path w="1181100" h="109220">
                <a:moveTo>
                  <a:pt x="176581" y="18287"/>
                </a:moveTo>
                <a:lnTo>
                  <a:pt x="146638" y="18287"/>
                </a:lnTo>
                <a:lnTo>
                  <a:pt x="151339" y="19620"/>
                </a:lnTo>
                <a:lnTo>
                  <a:pt x="157773" y="24955"/>
                </a:lnTo>
                <a:lnTo>
                  <a:pt x="159382" y="28785"/>
                </a:lnTo>
                <a:lnTo>
                  <a:pt x="159382" y="38693"/>
                </a:lnTo>
                <a:lnTo>
                  <a:pt x="157773" y="42480"/>
                </a:lnTo>
                <a:lnTo>
                  <a:pt x="151339" y="47815"/>
                </a:lnTo>
                <a:lnTo>
                  <a:pt x="146638" y="49147"/>
                </a:lnTo>
                <a:lnTo>
                  <a:pt x="176612" y="49147"/>
                </a:lnTo>
                <a:lnTo>
                  <a:pt x="178642" y="45994"/>
                </a:lnTo>
                <a:lnTo>
                  <a:pt x="180207" y="40298"/>
                </a:lnTo>
                <a:lnTo>
                  <a:pt x="180207" y="27176"/>
                </a:lnTo>
                <a:lnTo>
                  <a:pt x="178642" y="21462"/>
                </a:lnTo>
                <a:lnTo>
                  <a:pt x="176581" y="18287"/>
                </a:lnTo>
                <a:close/>
              </a:path>
              <a:path w="1181100" h="109220">
                <a:moveTo>
                  <a:pt x="260981" y="1522"/>
                </a:moveTo>
                <a:lnTo>
                  <a:pt x="193798" y="1522"/>
                </a:lnTo>
                <a:lnTo>
                  <a:pt x="193798" y="90421"/>
                </a:lnTo>
                <a:lnTo>
                  <a:pt x="262630" y="90421"/>
                </a:lnTo>
                <a:lnTo>
                  <a:pt x="262630" y="73911"/>
                </a:lnTo>
                <a:lnTo>
                  <a:pt x="214246" y="73911"/>
                </a:lnTo>
                <a:lnTo>
                  <a:pt x="214246" y="53337"/>
                </a:lnTo>
                <a:lnTo>
                  <a:pt x="255520" y="53337"/>
                </a:lnTo>
                <a:lnTo>
                  <a:pt x="255520" y="37335"/>
                </a:lnTo>
                <a:lnTo>
                  <a:pt x="214246" y="37335"/>
                </a:lnTo>
                <a:lnTo>
                  <a:pt x="214246" y="18032"/>
                </a:lnTo>
                <a:lnTo>
                  <a:pt x="260981" y="18032"/>
                </a:lnTo>
                <a:lnTo>
                  <a:pt x="260981" y="1522"/>
                </a:lnTo>
                <a:close/>
              </a:path>
              <a:path w="1181100" h="109220">
                <a:moveTo>
                  <a:pt x="299713" y="1522"/>
                </a:moveTo>
                <a:lnTo>
                  <a:pt x="279266" y="1522"/>
                </a:lnTo>
                <a:lnTo>
                  <a:pt x="279266" y="90421"/>
                </a:lnTo>
                <a:lnTo>
                  <a:pt x="298695" y="90421"/>
                </a:lnTo>
                <a:lnTo>
                  <a:pt x="321444" y="59432"/>
                </a:lnTo>
                <a:lnTo>
                  <a:pt x="299713" y="59432"/>
                </a:lnTo>
                <a:lnTo>
                  <a:pt x="299713" y="1522"/>
                </a:lnTo>
                <a:close/>
              </a:path>
              <a:path w="1181100" h="109220">
                <a:moveTo>
                  <a:pt x="361433" y="32637"/>
                </a:moveTo>
                <a:lnTo>
                  <a:pt x="341114" y="32637"/>
                </a:lnTo>
                <a:lnTo>
                  <a:pt x="341114" y="90421"/>
                </a:lnTo>
                <a:lnTo>
                  <a:pt x="361433" y="90421"/>
                </a:lnTo>
                <a:lnTo>
                  <a:pt x="361433" y="32637"/>
                </a:lnTo>
                <a:close/>
              </a:path>
              <a:path w="1181100" h="109220">
                <a:moveTo>
                  <a:pt x="361433" y="1522"/>
                </a:moveTo>
                <a:lnTo>
                  <a:pt x="342129" y="1522"/>
                </a:lnTo>
                <a:lnTo>
                  <a:pt x="299713" y="59432"/>
                </a:lnTo>
                <a:lnTo>
                  <a:pt x="321444" y="59432"/>
                </a:lnTo>
                <a:lnTo>
                  <a:pt x="341114" y="32637"/>
                </a:lnTo>
                <a:lnTo>
                  <a:pt x="361433" y="32637"/>
                </a:lnTo>
                <a:lnTo>
                  <a:pt x="361433" y="1522"/>
                </a:lnTo>
                <a:close/>
              </a:path>
              <a:path w="1181100" h="109220">
                <a:moveTo>
                  <a:pt x="400546" y="1522"/>
                </a:moveTo>
                <a:lnTo>
                  <a:pt x="383529" y="1522"/>
                </a:lnTo>
                <a:lnTo>
                  <a:pt x="383529" y="90421"/>
                </a:lnTo>
                <a:lnTo>
                  <a:pt x="402832" y="90421"/>
                </a:lnTo>
                <a:lnTo>
                  <a:pt x="402832" y="38224"/>
                </a:lnTo>
                <a:lnTo>
                  <a:pt x="422652" y="38224"/>
                </a:lnTo>
                <a:lnTo>
                  <a:pt x="400546" y="1522"/>
                </a:lnTo>
                <a:close/>
              </a:path>
              <a:path w="1181100" h="109220">
                <a:moveTo>
                  <a:pt x="483654" y="37209"/>
                </a:moveTo>
                <a:lnTo>
                  <a:pt x="464299" y="37209"/>
                </a:lnTo>
                <a:lnTo>
                  <a:pt x="464428" y="90421"/>
                </a:lnTo>
                <a:lnTo>
                  <a:pt x="483731" y="90421"/>
                </a:lnTo>
                <a:lnTo>
                  <a:pt x="483654" y="37209"/>
                </a:lnTo>
                <a:close/>
              </a:path>
              <a:path w="1181100" h="109220">
                <a:moveTo>
                  <a:pt x="422652" y="38224"/>
                </a:moveTo>
                <a:lnTo>
                  <a:pt x="402832" y="38224"/>
                </a:lnTo>
                <a:lnTo>
                  <a:pt x="428993" y="81025"/>
                </a:lnTo>
                <a:lnTo>
                  <a:pt x="438137" y="81025"/>
                </a:lnTo>
                <a:lnTo>
                  <a:pt x="452620" y="56768"/>
                </a:lnTo>
                <a:lnTo>
                  <a:pt x="433821" y="56768"/>
                </a:lnTo>
                <a:lnTo>
                  <a:pt x="422652" y="38224"/>
                </a:lnTo>
                <a:close/>
              </a:path>
              <a:path w="1181100" h="109220">
                <a:moveTo>
                  <a:pt x="483602" y="1522"/>
                </a:moveTo>
                <a:lnTo>
                  <a:pt x="466585" y="1522"/>
                </a:lnTo>
                <a:lnTo>
                  <a:pt x="433821" y="56768"/>
                </a:lnTo>
                <a:lnTo>
                  <a:pt x="452620" y="56768"/>
                </a:lnTo>
                <a:lnTo>
                  <a:pt x="464299" y="37209"/>
                </a:lnTo>
                <a:lnTo>
                  <a:pt x="483654" y="37209"/>
                </a:lnTo>
                <a:lnTo>
                  <a:pt x="483602" y="1522"/>
                </a:lnTo>
                <a:close/>
              </a:path>
              <a:path w="1181100" h="109220">
                <a:moveTo>
                  <a:pt x="508877" y="73785"/>
                </a:moveTo>
                <a:lnTo>
                  <a:pt x="503924" y="89406"/>
                </a:lnTo>
                <a:lnTo>
                  <a:pt x="508920" y="91436"/>
                </a:lnTo>
                <a:lnTo>
                  <a:pt x="513745" y="92452"/>
                </a:lnTo>
                <a:lnTo>
                  <a:pt x="524412" y="92452"/>
                </a:lnTo>
                <a:lnTo>
                  <a:pt x="529981" y="90716"/>
                </a:lnTo>
                <a:lnTo>
                  <a:pt x="540222" y="83775"/>
                </a:lnTo>
                <a:lnTo>
                  <a:pt x="544603" y="78653"/>
                </a:lnTo>
                <a:lnTo>
                  <a:pt x="546335" y="75434"/>
                </a:lnTo>
                <a:lnTo>
                  <a:pt x="515397" y="75434"/>
                </a:lnTo>
                <a:lnTo>
                  <a:pt x="512434" y="74884"/>
                </a:lnTo>
                <a:lnTo>
                  <a:pt x="508877" y="73785"/>
                </a:lnTo>
                <a:close/>
              </a:path>
              <a:path w="1181100" h="109220">
                <a:moveTo>
                  <a:pt x="517892" y="1522"/>
                </a:moveTo>
                <a:lnTo>
                  <a:pt x="495921" y="1522"/>
                </a:lnTo>
                <a:lnTo>
                  <a:pt x="530974" y="66798"/>
                </a:lnTo>
                <a:lnTo>
                  <a:pt x="530211" y="67816"/>
                </a:lnTo>
                <a:lnTo>
                  <a:pt x="528519" y="70441"/>
                </a:lnTo>
                <a:lnTo>
                  <a:pt x="526657" y="72367"/>
                </a:lnTo>
                <a:lnTo>
                  <a:pt x="522593" y="74822"/>
                </a:lnTo>
                <a:lnTo>
                  <a:pt x="520307" y="75434"/>
                </a:lnTo>
                <a:lnTo>
                  <a:pt x="546335" y="75434"/>
                </a:lnTo>
                <a:lnTo>
                  <a:pt x="560406" y="49273"/>
                </a:lnTo>
                <a:lnTo>
                  <a:pt x="541515" y="49273"/>
                </a:lnTo>
                <a:lnTo>
                  <a:pt x="517892" y="1522"/>
                </a:lnTo>
                <a:close/>
              </a:path>
              <a:path w="1181100" h="109220">
                <a:moveTo>
                  <a:pt x="586091" y="1522"/>
                </a:moveTo>
                <a:lnTo>
                  <a:pt x="565898" y="1522"/>
                </a:lnTo>
                <a:lnTo>
                  <a:pt x="541515" y="49273"/>
                </a:lnTo>
                <a:lnTo>
                  <a:pt x="560406" y="49273"/>
                </a:lnTo>
                <a:lnTo>
                  <a:pt x="586091" y="1522"/>
                </a:lnTo>
                <a:close/>
              </a:path>
              <a:path w="1181100" h="109220">
                <a:moveTo>
                  <a:pt x="725276" y="73656"/>
                </a:moveTo>
                <a:lnTo>
                  <a:pt x="713214" y="73656"/>
                </a:lnTo>
                <a:lnTo>
                  <a:pt x="713214" y="90421"/>
                </a:lnTo>
                <a:lnTo>
                  <a:pt x="706229" y="90421"/>
                </a:lnTo>
                <a:lnTo>
                  <a:pt x="706229" y="108835"/>
                </a:lnTo>
                <a:lnTo>
                  <a:pt x="725276" y="108835"/>
                </a:lnTo>
                <a:lnTo>
                  <a:pt x="725276" y="73656"/>
                </a:lnTo>
                <a:close/>
              </a:path>
              <a:path w="1181100" h="109220">
                <a:moveTo>
                  <a:pt x="616315" y="1522"/>
                </a:moveTo>
                <a:lnTo>
                  <a:pt x="595867" y="1522"/>
                </a:lnTo>
                <a:lnTo>
                  <a:pt x="595867" y="90421"/>
                </a:lnTo>
                <a:lnTo>
                  <a:pt x="692387" y="90421"/>
                </a:lnTo>
                <a:lnTo>
                  <a:pt x="692387" y="73656"/>
                </a:lnTo>
                <a:lnTo>
                  <a:pt x="616315" y="73656"/>
                </a:lnTo>
                <a:lnTo>
                  <a:pt x="616315" y="1522"/>
                </a:lnTo>
                <a:close/>
              </a:path>
              <a:path w="1181100" h="109220">
                <a:moveTo>
                  <a:pt x="713214" y="1522"/>
                </a:moveTo>
                <a:lnTo>
                  <a:pt x="692765" y="1522"/>
                </a:lnTo>
                <a:lnTo>
                  <a:pt x="692765" y="73656"/>
                </a:lnTo>
                <a:lnTo>
                  <a:pt x="692387" y="73656"/>
                </a:lnTo>
                <a:lnTo>
                  <a:pt x="692387" y="90421"/>
                </a:lnTo>
                <a:lnTo>
                  <a:pt x="713214" y="90421"/>
                </a:lnTo>
                <a:lnTo>
                  <a:pt x="713214" y="1522"/>
                </a:lnTo>
                <a:close/>
              </a:path>
              <a:path w="1181100" h="109220">
                <a:moveTo>
                  <a:pt x="664829" y="1522"/>
                </a:moveTo>
                <a:lnTo>
                  <a:pt x="644381" y="1522"/>
                </a:lnTo>
                <a:lnTo>
                  <a:pt x="644381" y="73656"/>
                </a:lnTo>
                <a:lnTo>
                  <a:pt x="664829" y="73656"/>
                </a:lnTo>
                <a:lnTo>
                  <a:pt x="664829" y="1522"/>
                </a:lnTo>
                <a:close/>
              </a:path>
              <a:path w="1181100" h="109220">
                <a:moveTo>
                  <a:pt x="806557" y="1522"/>
                </a:moveTo>
                <a:lnTo>
                  <a:pt x="739374" y="1522"/>
                </a:lnTo>
                <a:lnTo>
                  <a:pt x="739374" y="90421"/>
                </a:lnTo>
                <a:lnTo>
                  <a:pt x="808206" y="90421"/>
                </a:lnTo>
                <a:lnTo>
                  <a:pt x="808206" y="73911"/>
                </a:lnTo>
                <a:lnTo>
                  <a:pt x="759823" y="73911"/>
                </a:lnTo>
                <a:lnTo>
                  <a:pt x="759823" y="53337"/>
                </a:lnTo>
                <a:lnTo>
                  <a:pt x="801096" y="53337"/>
                </a:lnTo>
                <a:lnTo>
                  <a:pt x="801096" y="37335"/>
                </a:lnTo>
                <a:lnTo>
                  <a:pt x="759823" y="37335"/>
                </a:lnTo>
                <a:lnTo>
                  <a:pt x="759823" y="18032"/>
                </a:lnTo>
                <a:lnTo>
                  <a:pt x="806557" y="18032"/>
                </a:lnTo>
                <a:lnTo>
                  <a:pt x="806557" y="1522"/>
                </a:lnTo>
                <a:close/>
              </a:path>
              <a:path w="1181100" h="109220">
                <a:moveTo>
                  <a:pt x="874457" y="0"/>
                </a:moveTo>
                <a:lnTo>
                  <a:pt x="857609" y="0"/>
                </a:lnTo>
                <a:lnTo>
                  <a:pt x="849376" y="1969"/>
                </a:lnTo>
                <a:lnTo>
                  <a:pt x="834727" y="9842"/>
                </a:lnTo>
                <a:lnTo>
                  <a:pt x="828972" y="15303"/>
                </a:lnTo>
                <a:lnTo>
                  <a:pt x="820591" y="29272"/>
                </a:lnTo>
                <a:lnTo>
                  <a:pt x="818495" y="37166"/>
                </a:lnTo>
                <a:lnTo>
                  <a:pt x="818495" y="54777"/>
                </a:lnTo>
                <a:lnTo>
                  <a:pt x="849376" y="89978"/>
                </a:lnTo>
                <a:lnTo>
                  <a:pt x="857566" y="91944"/>
                </a:lnTo>
                <a:lnTo>
                  <a:pt x="874331" y="91944"/>
                </a:lnTo>
                <a:lnTo>
                  <a:pt x="881315" y="90590"/>
                </a:lnTo>
                <a:lnTo>
                  <a:pt x="893847" y="85172"/>
                </a:lnTo>
                <a:lnTo>
                  <a:pt x="899096" y="81234"/>
                </a:lnTo>
                <a:lnTo>
                  <a:pt x="903329" y="76071"/>
                </a:lnTo>
                <a:lnTo>
                  <a:pt x="901539" y="74419"/>
                </a:lnTo>
                <a:lnTo>
                  <a:pt x="862267" y="74419"/>
                </a:lnTo>
                <a:lnTo>
                  <a:pt x="857357" y="73212"/>
                </a:lnTo>
                <a:lnTo>
                  <a:pt x="848720" y="68385"/>
                </a:lnTo>
                <a:lnTo>
                  <a:pt x="845355" y="65024"/>
                </a:lnTo>
                <a:lnTo>
                  <a:pt x="840527" y="56386"/>
                </a:lnTo>
                <a:lnTo>
                  <a:pt x="839321" y="51476"/>
                </a:lnTo>
                <a:lnTo>
                  <a:pt x="839321" y="40467"/>
                </a:lnTo>
                <a:lnTo>
                  <a:pt x="862267" y="17524"/>
                </a:lnTo>
                <a:lnTo>
                  <a:pt x="901403" y="17524"/>
                </a:lnTo>
                <a:lnTo>
                  <a:pt x="903329" y="15746"/>
                </a:lnTo>
                <a:lnTo>
                  <a:pt x="899096" y="10666"/>
                </a:lnTo>
                <a:lnTo>
                  <a:pt x="893869" y="6771"/>
                </a:lnTo>
                <a:lnTo>
                  <a:pt x="881423" y="1353"/>
                </a:lnTo>
                <a:lnTo>
                  <a:pt x="874457" y="0"/>
                </a:lnTo>
                <a:close/>
              </a:path>
              <a:path w="1181100" h="109220">
                <a:moveTo>
                  <a:pt x="890121" y="63878"/>
                </a:moveTo>
                <a:lnTo>
                  <a:pt x="884109" y="70905"/>
                </a:lnTo>
                <a:lnTo>
                  <a:pt x="876660" y="74419"/>
                </a:lnTo>
                <a:lnTo>
                  <a:pt x="901539" y="74419"/>
                </a:lnTo>
                <a:lnTo>
                  <a:pt x="890121" y="63878"/>
                </a:lnTo>
                <a:close/>
              </a:path>
              <a:path w="1181100" h="109220">
                <a:moveTo>
                  <a:pt x="901403" y="17524"/>
                </a:moveTo>
                <a:lnTo>
                  <a:pt x="876660" y="17524"/>
                </a:lnTo>
                <a:lnTo>
                  <a:pt x="884109" y="20995"/>
                </a:lnTo>
                <a:lnTo>
                  <a:pt x="890121" y="27939"/>
                </a:lnTo>
                <a:lnTo>
                  <a:pt x="901403" y="17524"/>
                </a:lnTo>
                <a:close/>
              </a:path>
              <a:path w="1181100" h="109220">
                <a:moveTo>
                  <a:pt x="955396" y="18287"/>
                </a:moveTo>
                <a:lnTo>
                  <a:pt x="935078" y="18287"/>
                </a:lnTo>
                <a:lnTo>
                  <a:pt x="935078" y="90421"/>
                </a:lnTo>
                <a:lnTo>
                  <a:pt x="955396" y="90421"/>
                </a:lnTo>
                <a:lnTo>
                  <a:pt x="955396" y="18287"/>
                </a:lnTo>
                <a:close/>
              </a:path>
              <a:path w="1181100" h="109220">
                <a:moveTo>
                  <a:pt x="983843" y="1522"/>
                </a:moveTo>
                <a:lnTo>
                  <a:pt x="906757" y="1522"/>
                </a:lnTo>
                <a:lnTo>
                  <a:pt x="906757" y="18287"/>
                </a:lnTo>
                <a:lnTo>
                  <a:pt x="983843" y="18287"/>
                </a:lnTo>
                <a:lnTo>
                  <a:pt x="983843" y="1522"/>
                </a:lnTo>
                <a:close/>
              </a:path>
              <a:path w="1181100" h="109220">
                <a:moveTo>
                  <a:pt x="1048528" y="1522"/>
                </a:moveTo>
                <a:lnTo>
                  <a:pt x="996796" y="1522"/>
                </a:lnTo>
                <a:lnTo>
                  <a:pt x="996796" y="90421"/>
                </a:lnTo>
                <a:lnTo>
                  <a:pt x="1040612" y="90421"/>
                </a:lnTo>
                <a:lnTo>
                  <a:pt x="1048450" y="90008"/>
                </a:lnTo>
                <a:lnTo>
                  <a:pt x="1074227" y="75182"/>
                </a:lnTo>
                <a:lnTo>
                  <a:pt x="1017244" y="75182"/>
                </a:lnTo>
                <a:lnTo>
                  <a:pt x="1017244" y="52703"/>
                </a:lnTo>
                <a:lnTo>
                  <a:pt x="1071439" y="52703"/>
                </a:lnTo>
                <a:lnTo>
                  <a:pt x="1067958" y="48301"/>
                </a:lnTo>
                <a:lnTo>
                  <a:pt x="1063810" y="45676"/>
                </a:lnTo>
                <a:lnTo>
                  <a:pt x="1058388" y="44067"/>
                </a:lnTo>
                <a:lnTo>
                  <a:pt x="1062370" y="42120"/>
                </a:lnTo>
                <a:lnTo>
                  <a:pt x="1065458" y="39474"/>
                </a:lnTo>
                <a:lnTo>
                  <a:pt x="1066197" y="38351"/>
                </a:lnTo>
                <a:lnTo>
                  <a:pt x="1017244" y="38351"/>
                </a:lnTo>
                <a:lnTo>
                  <a:pt x="1017244" y="16761"/>
                </a:lnTo>
                <a:lnTo>
                  <a:pt x="1070769" y="16761"/>
                </a:lnTo>
                <a:lnTo>
                  <a:pt x="1068083" y="11469"/>
                </a:lnTo>
                <a:lnTo>
                  <a:pt x="1056571" y="3514"/>
                </a:lnTo>
                <a:lnTo>
                  <a:pt x="1048528" y="1522"/>
                </a:lnTo>
                <a:close/>
              </a:path>
              <a:path w="1181100" h="109220">
                <a:moveTo>
                  <a:pt x="1071439" y="52703"/>
                </a:moveTo>
                <a:lnTo>
                  <a:pt x="1049500" y="52703"/>
                </a:lnTo>
                <a:lnTo>
                  <a:pt x="1054328" y="56386"/>
                </a:lnTo>
                <a:lnTo>
                  <a:pt x="1054328" y="71370"/>
                </a:lnTo>
                <a:lnTo>
                  <a:pt x="1049500" y="75182"/>
                </a:lnTo>
                <a:lnTo>
                  <a:pt x="1074227" y="75182"/>
                </a:lnTo>
                <a:lnTo>
                  <a:pt x="1075154" y="73277"/>
                </a:lnTo>
                <a:lnTo>
                  <a:pt x="1075154" y="60069"/>
                </a:lnTo>
                <a:lnTo>
                  <a:pt x="1073713" y="55580"/>
                </a:lnTo>
                <a:lnTo>
                  <a:pt x="1071439" y="52703"/>
                </a:lnTo>
                <a:close/>
              </a:path>
              <a:path w="1181100" h="109220">
                <a:moveTo>
                  <a:pt x="1070769" y="16761"/>
                </a:moveTo>
                <a:lnTo>
                  <a:pt x="1040820" y="16761"/>
                </a:lnTo>
                <a:lnTo>
                  <a:pt x="1044186" y="17693"/>
                </a:lnTo>
                <a:lnTo>
                  <a:pt x="1048844" y="21419"/>
                </a:lnTo>
                <a:lnTo>
                  <a:pt x="1050008" y="24088"/>
                </a:lnTo>
                <a:lnTo>
                  <a:pt x="1050008" y="31114"/>
                </a:lnTo>
                <a:lnTo>
                  <a:pt x="1048866" y="33801"/>
                </a:lnTo>
                <a:lnTo>
                  <a:pt x="1044294" y="37443"/>
                </a:lnTo>
                <a:lnTo>
                  <a:pt x="1040907" y="38351"/>
                </a:lnTo>
                <a:lnTo>
                  <a:pt x="1066197" y="38351"/>
                </a:lnTo>
                <a:lnTo>
                  <a:pt x="1069861" y="32785"/>
                </a:lnTo>
                <a:lnTo>
                  <a:pt x="1070963" y="28911"/>
                </a:lnTo>
                <a:lnTo>
                  <a:pt x="1070963" y="17143"/>
                </a:lnTo>
                <a:lnTo>
                  <a:pt x="1070769" y="16761"/>
                </a:lnTo>
                <a:close/>
              </a:path>
              <a:path w="1181100" h="109220">
                <a:moveTo>
                  <a:pt x="1141318" y="1522"/>
                </a:moveTo>
                <a:lnTo>
                  <a:pt x="1120999" y="1522"/>
                </a:lnTo>
                <a:lnTo>
                  <a:pt x="1081374" y="90421"/>
                </a:lnTo>
                <a:lnTo>
                  <a:pt x="1102456" y="90421"/>
                </a:lnTo>
                <a:lnTo>
                  <a:pt x="1110329" y="71370"/>
                </a:lnTo>
                <a:lnTo>
                  <a:pt x="1172550" y="71370"/>
                </a:lnTo>
                <a:lnTo>
                  <a:pt x="1165566" y="55750"/>
                </a:lnTo>
                <a:lnTo>
                  <a:pt x="1116935" y="55750"/>
                </a:lnTo>
                <a:lnTo>
                  <a:pt x="1131032" y="21715"/>
                </a:lnTo>
                <a:lnTo>
                  <a:pt x="1150347" y="21715"/>
                </a:lnTo>
                <a:lnTo>
                  <a:pt x="1141318" y="1522"/>
                </a:lnTo>
                <a:close/>
              </a:path>
              <a:path w="1181100" h="109220">
                <a:moveTo>
                  <a:pt x="1172550" y="71370"/>
                </a:moveTo>
                <a:lnTo>
                  <a:pt x="1151604" y="71370"/>
                </a:lnTo>
                <a:lnTo>
                  <a:pt x="1159480" y="90421"/>
                </a:lnTo>
                <a:lnTo>
                  <a:pt x="1181069" y="90421"/>
                </a:lnTo>
                <a:lnTo>
                  <a:pt x="1172550" y="71370"/>
                </a:lnTo>
                <a:close/>
              </a:path>
              <a:path w="1181100" h="109220">
                <a:moveTo>
                  <a:pt x="1150347" y="21715"/>
                </a:moveTo>
                <a:lnTo>
                  <a:pt x="1131032" y="21715"/>
                </a:lnTo>
                <a:lnTo>
                  <a:pt x="1145127" y="55750"/>
                </a:lnTo>
                <a:lnTo>
                  <a:pt x="1165566" y="55750"/>
                </a:lnTo>
                <a:lnTo>
                  <a:pt x="1150347" y="21715"/>
                </a:lnTo>
                <a:close/>
              </a:path>
            </a:pathLst>
          </a:custGeom>
          <a:solidFill>
            <a:srgbClr val="606062"/>
          </a:solidFill>
        </p:spPr>
        <p:txBody>
          <a:bodyPr wrap="square" lIns="0" tIns="0" rIns="0" bIns="0" rtlCol="0"/>
          <a:lstStyle/>
          <a:p>
            <a:endParaRPr/>
          </a:p>
        </p:txBody>
      </p:sp>
      <p:pic>
        <p:nvPicPr>
          <p:cNvPr id="35" name="object 35"/>
          <p:cNvPicPr/>
          <p:nvPr/>
        </p:nvPicPr>
        <p:blipFill>
          <a:blip r:embed="rId20" cstate="print"/>
          <a:stretch>
            <a:fillRect/>
          </a:stretch>
        </p:blipFill>
        <p:spPr>
          <a:xfrm>
            <a:off x="1048122" y="5216881"/>
            <a:ext cx="2269317" cy="374293"/>
          </a:xfrm>
          <a:prstGeom prst="rect">
            <a:avLst/>
          </a:prstGeom>
        </p:spPr>
      </p:pic>
      <p:sp>
        <p:nvSpPr>
          <p:cNvPr id="36" name="object 36"/>
          <p:cNvSpPr/>
          <p:nvPr/>
        </p:nvSpPr>
        <p:spPr>
          <a:xfrm>
            <a:off x="689702" y="7019996"/>
            <a:ext cx="738505" cy="92075"/>
          </a:xfrm>
          <a:custGeom>
            <a:avLst/>
            <a:gdLst/>
            <a:ahLst/>
            <a:cxnLst/>
            <a:rect l="l" t="t" r="r" b="b"/>
            <a:pathLst>
              <a:path w="738505" h="92075">
                <a:moveTo>
                  <a:pt x="51732" y="1522"/>
                </a:moveTo>
                <a:lnTo>
                  <a:pt x="0" y="1522"/>
                </a:lnTo>
                <a:lnTo>
                  <a:pt x="0" y="90421"/>
                </a:lnTo>
                <a:lnTo>
                  <a:pt x="43815" y="90421"/>
                </a:lnTo>
                <a:lnTo>
                  <a:pt x="51653" y="90008"/>
                </a:lnTo>
                <a:lnTo>
                  <a:pt x="77432" y="75182"/>
                </a:lnTo>
                <a:lnTo>
                  <a:pt x="20448" y="75182"/>
                </a:lnTo>
                <a:lnTo>
                  <a:pt x="20448" y="52704"/>
                </a:lnTo>
                <a:lnTo>
                  <a:pt x="74643" y="52704"/>
                </a:lnTo>
                <a:lnTo>
                  <a:pt x="71160" y="48301"/>
                </a:lnTo>
                <a:lnTo>
                  <a:pt x="67014" y="45676"/>
                </a:lnTo>
                <a:lnTo>
                  <a:pt x="61592" y="44067"/>
                </a:lnTo>
                <a:lnTo>
                  <a:pt x="65573" y="42120"/>
                </a:lnTo>
                <a:lnTo>
                  <a:pt x="68662" y="39474"/>
                </a:lnTo>
                <a:lnTo>
                  <a:pt x="69401" y="38351"/>
                </a:lnTo>
                <a:lnTo>
                  <a:pt x="20448" y="38351"/>
                </a:lnTo>
                <a:lnTo>
                  <a:pt x="20448" y="16761"/>
                </a:lnTo>
                <a:lnTo>
                  <a:pt x="73972" y="16761"/>
                </a:lnTo>
                <a:lnTo>
                  <a:pt x="71286" y="11469"/>
                </a:lnTo>
                <a:lnTo>
                  <a:pt x="59773" y="3514"/>
                </a:lnTo>
                <a:lnTo>
                  <a:pt x="51732" y="1522"/>
                </a:lnTo>
                <a:close/>
              </a:path>
              <a:path w="738505" h="92075">
                <a:moveTo>
                  <a:pt x="74643" y="52704"/>
                </a:moveTo>
                <a:lnTo>
                  <a:pt x="52703" y="52704"/>
                </a:lnTo>
                <a:lnTo>
                  <a:pt x="57531" y="56386"/>
                </a:lnTo>
                <a:lnTo>
                  <a:pt x="57531" y="71370"/>
                </a:lnTo>
                <a:lnTo>
                  <a:pt x="52703" y="75182"/>
                </a:lnTo>
                <a:lnTo>
                  <a:pt x="77432" y="75182"/>
                </a:lnTo>
                <a:lnTo>
                  <a:pt x="78357" y="73278"/>
                </a:lnTo>
                <a:lnTo>
                  <a:pt x="78357" y="60069"/>
                </a:lnTo>
                <a:lnTo>
                  <a:pt x="76917" y="55580"/>
                </a:lnTo>
                <a:lnTo>
                  <a:pt x="74643" y="52704"/>
                </a:lnTo>
                <a:close/>
              </a:path>
              <a:path w="738505" h="92075">
                <a:moveTo>
                  <a:pt x="73972" y="16761"/>
                </a:moveTo>
                <a:lnTo>
                  <a:pt x="44024" y="16761"/>
                </a:lnTo>
                <a:lnTo>
                  <a:pt x="47390" y="17694"/>
                </a:lnTo>
                <a:lnTo>
                  <a:pt x="52048" y="21419"/>
                </a:lnTo>
                <a:lnTo>
                  <a:pt x="53211" y="24088"/>
                </a:lnTo>
                <a:lnTo>
                  <a:pt x="53211" y="31114"/>
                </a:lnTo>
                <a:lnTo>
                  <a:pt x="52070" y="33801"/>
                </a:lnTo>
                <a:lnTo>
                  <a:pt x="47498" y="37443"/>
                </a:lnTo>
                <a:lnTo>
                  <a:pt x="44110" y="38351"/>
                </a:lnTo>
                <a:lnTo>
                  <a:pt x="69401" y="38351"/>
                </a:lnTo>
                <a:lnTo>
                  <a:pt x="73065" y="32785"/>
                </a:lnTo>
                <a:lnTo>
                  <a:pt x="74166" y="28911"/>
                </a:lnTo>
                <a:lnTo>
                  <a:pt x="74166" y="17143"/>
                </a:lnTo>
                <a:lnTo>
                  <a:pt x="73972" y="16761"/>
                </a:lnTo>
                <a:close/>
              </a:path>
              <a:path w="738505" h="92075">
                <a:moveTo>
                  <a:pt x="115185" y="1522"/>
                </a:moveTo>
                <a:lnTo>
                  <a:pt x="94611" y="1522"/>
                </a:lnTo>
                <a:lnTo>
                  <a:pt x="94611" y="90421"/>
                </a:lnTo>
                <a:lnTo>
                  <a:pt x="115185" y="90421"/>
                </a:lnTo>
                <a:lnTo>
                  <a:pt x="115185" y="53974"/>
                </a:lnTo>
                <a:lnTo>
                  <a:pt x="176143" y="53974"/>
                </a:lnTo>
                <a:lnTo>
                  <a:pt x="176143" y="36575"/>
                </a:lnTo>
                <a:lnTo>
                  <a:pt x="115185" y="36575"/>
                </a:lnTo>
                <a:lnTo>
                  <a:pt x="115185" y="1522"/>
                </a:lnTo>
                <a:close/>
              </a:path>
              <a:path w="738505" h="92075">
                <a:moveTo>
                  <a:pt x="176143" y="53974"/>
                </a:moveTo>
                <a:lnTo>
                  <a:pt x="155569" y="53974"/>
                </a:lnTo>
                <a:lnTo>
                  <a:pt x="155569" y="90421"/>
                </a:lnTo>
                <a:lnTo>
                  <a:pt x="176143" y="90421"/>
                </a:lnTo>
                <a:lnTo>
                  <a:pt x="176143" y="53974"/>
                </a:lnTo>
                <a:close/>
              </a:path>
              <a:path w="738505" h="92075">
                <a:moveTo>
                  <a:pt x="176143" y="1522"/>
                </a:moveTo>
                <a:lnTo>
                  <a:pt x="155569" y="1522"/>
                </a:lnTo>
                <a:lnTo>
                  <a:pt x="155569" y="36575"/>
                </a:lnTo>
                <a:lnTo>
                  <a:pt x="176143" y="36575"/>
                </a:lnTo>
                <a:lnTo>
                  <a:pt x="176143" y="1522"/>
                </a:lnTo>
                <a:close/>
              </a:path>
              <a:path w="738505" h="92075">
                <a:moveTo>
                  <a:pt x="265550" y="1522"/>
                </a:moveTo>
                <a:lnTo>
                  <a:pt x="198366" y="1522"/>
                </a:lnTo>
                <a:lnTo>
                  <a:pt x="198366" y="90421"/>
                </a:lnTo>
                <a:lnTo>
                  <a:pt x="267199" y="90421"/>
                </a:lnTo>
                <a:lnTo>
                  <a:pt x="267199" y="73911"/>
                </a:lnTo>
                <a:lnTo>
                  <a:pt x="218814" y="73911"/>
                </a:lnTo>
                <a:lnTo>
                  <a:pt x="218814" y="53337"/>
                </a:lnTo>
                <a:lnTo>
                  <a:pt x="260088" y="53337"/>
                </a:lnTo>
                <a:lnTo>
                  <a:pt x="260088" y="37335"/>
                </a:lnTo>
                <a:lnTo>
                  <a:pt x="218814" y="37335"/>
                </a:lnTo>
                <a:lnTo>
                  <a:pt x="218814" y="18032"/>
                </a:lnTo>
                <a:lnTo>
                  <a:pt x="265550" y="18032"/>
                </a:lnTo>
                <a:lnTo>
                  <a:pt x="265550" y="1522"/>
                </a:lnTo>
                <a:close/>
              </a:path>
              <a:path w="738505" h="92075">
                <a:moveTo>
                  <a:pt x="333449" y="0"/>
                </a:moveTo>
                <a:lnTo>
                  <a:pt x="316602" y="0"/>
                </a:lnTo>
                <a:lnTo>
                  <a:pt x="308368" y="1969"/>
                </a:lnTo>
                <a:lnTo>
                  <a:pt x="293720" y="9842"/>
                </a:lnTo>
                <a:lnTo>
                  <a:pt x="287963" y="15303"/>
                </a:lnTo>
                <a:lnTo>
                  <a:pt x="279582" y="29272"/>
                </a:lnTo>
                <a:lnTo>
                  <a:pt x="277487" y="37166"/>
                </a:lnTo>
                <a:lnTo>
                  <a:pt x="277487" y="54777"/>
                </a:lnTo>
                <a:lnTo>
                  <a:pt x="308368" y="89978"/>
                </a:lnTo>
                <a:lnTo>
                  <a:pt x="316558" y="91944"/>
                </a:lnTo>
                <a:lnTo>
                  <a:pt x="333324" y="91944"/>
                </a:lnTo>
                <a:lnTo>
                  <a:pt x="340307" y="90590"/>
                </a:lnTo>
                <a:lnTo>
                  <a:pt x="352839" y="85172"/>
                </a:lnTo>
                <a:lnTo>
                  <a:pt x="358087" y="81234"/>
                </a:lnTo>
                <a:lnTo>
                  <a:pt x="362322" y="76071"/>
                </a:lnTo>
                <a:lnTo>
                  <a:pt x="360532" y="74419"/>
                </a:lnTo>
                <a:lnTo>
                  <a:pt x="321260" y="74419"/>
                </a:lnTo>
                <a:lnTo>
                  <a:pt x="316349" y="73212"/>
                </a:lnTo>
                <a:lnTo>
                  <a:pt x="307713" y="68385"/>
                </a:lnTo>
                <a:lnTo>
                  <a:pt x="304347" y="65023"/>
                </a:lnTo>
                <a:lnTo>
                  <a:pt x="299519" y="56386"/>
                </a:lnTo>
                <a:lnTo>
                  <a:pt x="298314" y="51476"/>
                </a:lnTo>
                <a:lnTo>
                  <a:pt x="298314" y="40468"/>
                </a:lnTo>
                <a:lnTo>
                  <a:pt x="321260" y="17524"/>
                </a:lnTo>
                <a:lnTo>
                  <a:pt x="360395" y="17524"/>
                </a:lnTo>
                <a:lnTo>
                  <a:pt x="362322" y="15746"/>
                </a:lnTo>
                <a:lnTo>
                  <a:pt x="358087" y="10666"/>
                </a:lnTo>
                <a:lnTo>
                  <a:pt x="352860" y="6771"/>
                </a:lnTo>
                <a:lnTo>
                  <a:pt x="340415" y="1353"/>
                </a:lnTo>
                <a:lnTo>
                  <a:pt x="333449" y="0"/>
                </a:lnTo>
                <a:close/>
              </a:path>
              <a:path w="738505" h="92075">
                <a:moveTo>
                  <a:pt x="349112" y="63878"/>
                </a:moveTo>
                <a:lnTo>
                  <a:pt x="343100" y="70905"/>
                </a:lnTo>
                <a:lnTo>
                  <a:pt x="335653" y="74419"/>
                </a:lnTo>
                <a:lnTo>
                  <a:pt x="360532" y="74419"/>
                </a:lnTo>
                <a:lnTo>
                  <a:pt x="349112" y="63878"/>
                </a:lnTo>
                <a:close/>
              </a:path>
              <a:path w="738505" h="92075">
                <a:moveTo>
                  <a:pt x="360395" y="17524"/>
                </a:moveTo>
                <a:lnTo>
                  <a:pt x="335653" y="17524"/>
                </a:lnTo>
                <a:lnTo>
                  <a:pt x="343100" y="20995"/>
                </a:lnTo>
                <a:lnTo>
                  <a:pt x="349112" y="27939"/>
                </a:lnTo>
                <a:lnTo>
                  <a:pt x="360395" y="17524"/>
                </a:lnTo>
                <a:close/>
              </a:path>
              <a:path w="738505" h="92075">
                <a:moveTo>
                  <a:pt x="442965" y="1522"/>
                </a:moveTo>
                <a:lnTo>
                  <a:pt x="375781" y="1522"/>
                </a:lnTo>
                <a:lnTo>
                  <a:pt x="375781" y="90421"/>
                </a:lnTo>
                <a:lnTo>
                  <a:pt x="444614" y="90421"/>
                </a:lnTo>
                <a:lnTo>
                  <a:pt x="444614" y="73911"/>
                </a:lnTo>
                <a:lnTo>
                  <a:pt x="396229" y="73911"/>
                </a:lnTo>
                <a:lnTo>
                  <a:pt x="396229" y="53337"/>
                </a:lnTo>
                <a:lnTo>
                  <a:pt x="437503" y="53337"/>
                </a:lnTo>
                <a:lnTo>
                  <a:pt x="437503" y="37335"/>
                </a:lnTo>
                <a:lnTo>
                  <a:pt x="396229" y="37335"/>
                </a:lnTo>
                <a:lnTo>
                  <a:pt x="396229" y="18032"/>
                </a:lnTo>
                <a:lnTo>
                  <a:pt x="442965" y="18032"/>
                </a:lnTo>
                <a:lnTo>
                  <a:pt x="442965" y="1522"/>
                </a:lnTo>
                <a:close/>
              </a:path>
              <a:path w="738505" h="92075">
                <a:moveTo>
                  <a:pt x="481824" y="1522"/>
                </a:moveTo>
                <a:lnTo>
                  <a:pt x="461250" y="1522"/>
                </a:lnTo>
                <a:lnTo>
                  <a:pt x="461250" y="90421"/>
                </a:lnTo>
                <a:lnTo>
                  <a:pt x="481824" y="90421"/>
                </a:lnTo>
                <a:lnTo>
                  <a:pt x="481824" y="53974"/>
                </a:lnTo>
                <a:lnTo>
                  <a:pt x="542782" y="53974"/>
                </a:lnTo>
                <a:lnTo>
                  <a:pt x="542782" y="36575"/>
                </a:lnTo>
                <a:lnTo>
                  <a:pt x="481824" y="36575"/>
                </a:lnTo>
                <a:lnTo>
                  <a:pt x="481824" y="1522"/>
                </a:lnTo>
                <a:close/>
              </a:path>
              <a:path w="738505" h="92075">
                <a:moveTo>
                  <a:pt x="542782" y="53974"/>
                </a:moveTo>
                <a:lnTo>
                  <a:pt x="522208" y="53974"/>
                </a:lnTo>
                <a:lnTo>
                  <a:pt x="522208" y="90421"/>
                </a:lnTo>
                <a:lnTo>
                  <a:pt x="542782" y="90421"/>
                </a:lnTo>
                <a:lnTo>
                  <a:pt x="542782" y="53974"/>
                </a:lnTo>
                <a:close/>
              </a:path>
              <a:path w="738505" h="92075">
                <a:moveTo>
                  <a:pt x="542782" y="1522"/>
                </a:moveTo>
                <a:lnTo>
                  <a:pt x="522208" y="1522"/>
                </a:lnTo>
                <a:lnTo>
                  <a:pt x="522208" y="36575"/>
                </a:lnTo>
                <a:lnTo>
                  <a:pt x="542782" y="36575"/>
                </a:lnTo>
                <a:lnTo>
                  <a:pt x="542782" y="1522"/>
                </a:lnTo>
                <a:close/>
              </a:path>
              <a:path w="738505" h="92075">
                <a:moveTo>
                  <a:pt x="585453" y="1522"/>
                </a:moveTo>
                <a:lnTo>
                  <a:pt x="565005" y="1522"/>
                </a:lnTo>
                <a:lnTo>
                  <a:pt x="565005" y="90421"/>
                </a:lnTo>
                <a:lnTo>
                  <a:pt x="584434" y="90421"/>
                </a:lnTo>
                <a:lnTo>
                  <a:pt x="607183" y="59432"/>
                </a:lnTo>
                <a:lnTo>
                  <a:pt x="585453" y="59432"/>
                </a:lnTo>
                <a:lnTo>
                  <a:pt x="585453" y="1522"/>
                </a:lnTo>
                <a:close/>
              </a:path>
              <a:path w="738505" h="92075">
                <a:moveTo>
                  <a:pt x="647171" y="32637"/>
                </a:moveTo>
                <a:lnTo>
                  <a:pt x="626852" y="32637"/>
                </a:lnTo>
                <a:lnTo>
                  <a:pt x="626852" y="90421"/>
                </a:lnTo>
                <a:lnTo>
                  <a:pt x="647171" y="90421"/>
                </a:lnTo>
                <a:lnTo>
                  <a:pt x="647171" y="32637"/>
                </a:lnTo>
                <a:close/>
              </a:path>
              <a:path w="738505" h="92075">
                <a:moveTo>
                  <a:pt x="647171" y="1522"/>
                </a:moveTo>
                <a:lnTo>
                  <a:pt x="627868" y="1522"/>
                </a:lnTo>
                <a:lnTo>
                  <a:pt x="585453" y="59432"/>
                </a:lnTo>
                <a:lnTo>
                  <a:pt x="607183" y="59432"/>
                </a:lnTo>
                <a:lnTo>
                  <a:pt x="626852" y="32637"/>
                </a:lnTo>
                <a:lnTo>
                  <a:pt x="647171" y="32637"/>
                </a:lnTo>
                <a:lnTo>
                  <a:pt x="647171" y="1522"/>
                </a:lnTo>
                <a:close/>
              </a:path>
              <a:path w="738505" h="92075">
                <a:moveTo>
                  <a:pt x="736451" y="1522"/>
                </a:moveTo>
                <a:lnTo>
                  <a:pt x="669268" y="1522"/>
                </a:lnTo>
                <a:lnTo>
                  <a:pt x="669268" y="90421"/>
                </a:lnTo>
                <a:lnTo>
                  <a:pt x="738099" y="90421"/>
                </a:lnTo>
                <a:lnTo>
                  <a:pt x="738099" y="73911"/>
                </a:lnTo>
                <a:lnTo>
                  <a:pt x="689716" y="73911"/>
                </a:lnTo>
                <a:lnTo>
                  <a:pt x="689716" y="53337"/>
                </a:lnTo>
                <a:lnTo>
                  <a:pt x="730990" y="53337"/>
                </a:lnTo>
                <a:lnTo>
                  <a:pt x="730990" y="37335"/>
                </a:lnTo>
                <a:lnTo>
                  <a:pt x="689716" y="37335"/>
                </a:lnTo>
                <a:lnTo>
                  <a:pt x="689716" y="18032"/>
                </a:lnTo>
                <a:lnTo>
                  <a:pt x="736451" y="18032"/>
                </a:lnTo>
                <a:lnTo>
                  <a:pt x="736451" y="1522"/>
                </a:lnTo>
                <a:close/>
              </a:path>
            </a:pathLst>
          </a:custGeom>
          <a:solidFill>
            <a:srgbClr val="606062"/>
          </a:solidFill>
        </p:spPr>
        <p:txBody>
          <a:bodyPr wrap="square" lIns="0" tIns="0" rIns="0" bIns="0" rtlCol="0"/>
          <a:lstStyle/>
          <a:p>
            <a:endParaRPr/>
          </a:p>
        </p:txBody>
      </p:sp>
      <p:pic>
        <p:nvPicPr>
          <p:cNvPr id="37" name="object 37"/>
          <p:cNvPicPr/>
          <p:nvPr/>
        </p:nvPicPr>
        <p:blipFill>
          <a:blip r:embed="rId21" cstate="print"/>
          <a:stretch>
            <a:fillRect/>
          </a:stretch>
        </p:blipFill>
        <p:spPr>
          <a:xfrm>
            <a:off x="693607" y="7492331"/>
            <a:ext cx="462362" cy="462279"/>
          </a:xfrm>
          <a:prstGeom prst="rect">
            <a:avLst/>
          </a:prstGeom>
        </p:spPr>
      </p:pic>
      <p:pic>
        <p:nvPicPr>
          <p:cNvPr id="38" name="object 38"/>
          <p:cNvPicPr/>
          <p:nvPr/>
        </p:nvPicPr>
        <p:blipFill>
          <a:blip r:embed="rId22" cstate="print"/>
          <a:stretch>
            <a:fillRect/>
          </a:stretch>
        </p:blipFill>
        <p:spPr>
          <a:xfrm>
            <a:off x="1284396" y="7693552"/>
            <a:ext cx="1168290" cy="1054291"/>
          </a:xfrm>
          <a:prstGeom prst="rect">
            <a:avLst/>
          </a:prstGeom>
        </p:spPr>
      </p:pic>
      <p:sp>
        <p:nvSpPr>
          <p:cNvPr id="39" name="object 39"/>
          <p:cNvSpPr/>
          <p:nvPr/>
        </p:nvSpPr>
        <p:spPr>
          <a:xfrm>
            <a:off x="2898133" y="7978533"/>
            <a:ext cx="215900" cy="287020"/>
          </a:xfrm>
          <a:custGeom>
            <a:avLst/>
            <a:gdLst/>
            <a:ahLst/>
            <a:cxnLst/>
            <a:rect l="l" t="t" r="r" b="b"/>
            <a:pathLst>
              <a:path w="215900" h="287020">
                <a:moveTo>
                  <a:pt x="169275" y="279400"/>
                </a:moveTo>
                <a:lnTo>
                  <a:pt x="38173" y="279400"/>
                </a:lnTo>
                <a:lnTo>
                  <a:pt x="38102" y="287019"/>
                </a:lnTo>
                <a:lnTo>
                  <a:pt x="169191" y="287019"/>
                </a:lnTo>
                <a:lnTo>
                  <a:pt x="169275" y="279400"/>
                </a:lnTo>
                <a:close/>
              </a:path>
              <a:path w="215900" h="287020">
                <a:moveTo>
                  <a:pt x="95554" y="179069"/>
                </a:moveTo>
                <a:lnTo>
                  <a:pt x="90942" y="179069"/>
                </a:lnTo>
                <a:lnTo>
                  <a:pt x="88873" y="180339"/>
                </a:lnTo>
                <a:lnTo>
                  <a:pt x="78230" y="279400"/>
                </a:lnTo>
                <a:lnTo>
                  <a:pt x="86680" y="279400"/>
                </a:lnTo>
                <a:lnTo>
                  <a:pt x="97224" y="181609"/>
                </a:lnTo>
                <a:lnTo>
                  <a:pt x="95554" y="179069"/>
                </a:lnTo>
                <a:close/>
              </a:path>
              <a:path w="215900" h="287020">
                <a:moveTo>
                  <a:pt x="123536" y="246380"/>
                </a:moveTo>
                <a:lnTo>
                  <a:pt x="118917" y="246380"/>
                </a:lnTo>
                <a:lnTo>
                  <a:pt x="117251" y="248919"/>
                </a:lnTo>
                <a:lnTo>
                  <a:pt x="120538" y="279400"/>
                </a:lnTo>
                <a:lnTo>
                  <a:pt x="128991" y="279400"/>
                </a:lnTo>
                <a:lnTo>
                  <a:pt x="125606" y="247650"/>
                </a:lnTo>
                <a:lnTo>
                  <a:pt x="123536" y="246380"/>
                </a:lnTo>
                <a:close/>
              </a:path>
              <a:path w="215900" h="287020">
                <a:moveTo>
                  <a:pt x="112123" y="123189"/>
                </a:moveTo>
                <a:lnTo>
                  <a:pt x="103604" y="123189"/>
                </a:lnTo>
                <a:lnTo>
                  <a:pt x="116034" y="237489"/>
                </a:lnTo>
                <a:lnTo>
                  <a:pt x="117852" y="238759"/>
                </a:lnTo>
                <a:lnTo>
                  <a:pt x="122449" y="238759"/>
                </a:lnTo>
                <a:lnTo>
                  <a:pt x="124433" y="237489"/>
                </a:lnTo>
                <a:lnTo>
                  <a:pt x="113903" y="139700"/>
                </a:lnTo>
                <a:lnTo>
                  <a:pt x="118464" y="135889"/>
                </a:lnTo>
                <a:lnTo>
                  <a:pt x="125121" y="130809"/>
                </a:lnTo>
                <a:lnTo>
                  <a:pt x="128044" y="129539"/>
                </a:lnTo>
                <a:lnTo>
                  <a:pt x="112820" y="129539"/>
                </a:lnTo>
                <a:lnTo>
                  <a:pt x="112123" y="123189"/>
                </a:lnTo>
                <a:close/>
              </a:path>
              <a:path w="215900" h="287020">
                <a:moveTo>
                  <a:pt x="76416" y="128269"/>
                </a:moveTo>
                <a:lnTo>
                  <a:pt x="62603" y="128269"/>
                </a:lnTo>
                <a:lnTo>
                  <a:pt x="71701" y="135889"/>
                </a:lnTo>
                <a:lnTo>
                  <a:pt x="79680" y="142239"/>
                </a:lnTo>
                <a:lnTo>
                  <a:pt x="91746" y="153669"/>
                </a:lnTo>
                <a:lnTo>
                  <a:pt x="90180" y="168909"/>
                </a:lnTo>
                <a:lnTo>
                  <a:pt x="91846" y="170180"/>
                </a:lnTo>
                <a:lnTo>
                  <a:pt x="96453" y="171450"/>
                </a:lnTo>
                <a:lnTo>
                  <a:pt x="98531" y="170180"/>
                </a:lnTo>
                <a:lnTo>
                  <a:pt x="101410" y="143509"/>
                </a:lnTo>
                <a:lnTo>
                  <a:pt x="92901" y="143509"/>
                </a:lnTo>
                <a:lnTo>
                  <a:pt x="87162" y="138430"/>
                </a:lnTo>
                <a:lnTo>
                  <a:pt x="80702" y="132080"/>
                </a:lnTo>
                <a:lnTo>
                  <a:pt x="76416" y="128269"/>
                </a:lnTo>
                <a:close/>
              </a:path>
              <a:path w="215900" h="287020">
                <a:moveTo>
                  <a:pt x="6534" y="83819"/>
                </a:moveTo>
                <a:lnTo>
                  <a:pt x="1929" y="83819"/>
                </a:lnTo>
                <a:lnTo>
                  <a:pt x="0" y="88900"/>
                </a:lnTo>
                <a:lnTo>
                  <a:pt x="932" y="91439"/>
                </a:lnTo>
                <a:lnTo>
                  <a:pt x="3037" y="91439"/>
                </a:lnTo>
                <a:lnTo>
                  <a:pt x="16726" y="99059"/>
                </a:lnTo>
                <a:lnTo>
                  <a:pt x="30075" y="106680"/>
                </a:lnTo>
                <a:lnTo>
                  <a:pt x="43024" y="114300"/>
                </a:lnTo>
                <a:lnTo>
                  <a:pt x="55511" y="123189"/>
                </a:lnTo>
                <a:lnTo>
                  <a:pt x="51069" y="125730"/>
                </a:lnTo>
                <a:lnTo>
                  <a:pt x="47048" y="129539"/>
                </a:lnTo>
                <a:lnTo>
                  <a:pt x="38177" y="139700"/>
                </a:lnTo>
                <a:lnTo>
                  <a:pt x="34156" y="147319"/>
                </a:lnTo>
                <a:lnTo>
                  <a:pt x="31578" y="154939"/>
                </a:lnTo>
                <a:lnTo>
                  <a:pt x="30634" y="157480"/>
                </a:lnTo>
                <a:lnTo>
                  <a:pt x="32759" y="160019"/>
                </a:lnTo>
                <a:lnTo>
                  <a:pt x="37324" y="160019"/>
                </a:lnTo>
                <a:lnTo>
                  <a:pt x="38962" y="158750"/>
                </a:lnTo>
                <a:lnTo>
                  <a:pt x="41781" y="151130"/>
                </a:lnTo>
                <a:lnTo>
                  <a:pt x="45255" y="144780"/>
                </a:lnTo>
                <a:lnTo>
                  <a:pt x="53538" y="134619"/>
                </a:lnTo>
                <a:lnTo>
                  <a:pt x="57819" y="130809"/>
                </a:lnTo>
                <a:lnTo>
                  <a:pt x="62603" y="128269"/>
                </a:lnTo>
                <a:lnTo>
                  <a:pt x="76416" y="128269"/>
                </a:lnTo>
                <a:lnTo>
                  <a:pt x="73559" y="125730"/>
                </a:lnTo>
                <a:lnTo>
                  <a:pt x="62978" y="118109"/>
                </a:lnTo>
                <a:lnTo>
                  <a:pt x="51573" y="109219"/>
                </a:lnTo>
                <a:lnTo>
                  <a:pt x="39778" y="101600"/>
                </a:lnTo>
                <a:lnTo>
                  <a:pt x="42249" y="99059"/>
                </a:lnTo>
                <a:lnTo>
                  <a:pt x="43228" y="97789"/>
                </a:lnTo>
                <a:lnTo>
                  <a:pt x="32547" y="97789"/>
                </a:lnTo>
                <a:lnTo>
                  <a:pt x="26161" y="93980"/>
                </a:lnTo>
                <a:lnTo>
                  <a:pt x="19692" y="91439"/>
                </a:lnTo>
                <a:lnTo>
                  <a:pt x="6534" y="83819"/>
                </a:lnTo>
                <a:close/>
              </a:path>
              <a:path w="215900" h="287020">
                <a:moveTo>
                  <a:pt x="143437" y="127000"/>
                </a:moveTo>
                <a:lnTo>
                  <a:pt x="133891" y="127000"/>
                </a:lnTo>
                <a:lnTo>
                  <a:pt x="136767" y="132080"/>
                </a:lnTo>
                <a:lnTo>
                  <a:pt x="140521" y="137159"/>
                </a:lnTo>
                <a:lnTo>
                  <a:pt x="144889" y="139700"/>
                </a:lnTo>
                <a:lnTo>
                  <a:pt x="152056" y="144780"/>
                </a:lnTo>
                <a:lnTo>
                  <a:pt x="159110" y="148589"/>
                </a:lnTo>
                <a:lnTo>
                  <a:pt x="165676" y="149859"/>
                </a:lnTo>
                <a:lnTo>
                  <a:pt x="171377" y="151130"/>
                </a:lnTo>
                <a:lnTo>
                  <a:pt x="173655" y="151130"/>
                </a:lnTo>
                <a:lnTo>
                  <a:pt x="175733" y="149859"/>
                </a:lnTo>
                <a:lnTo>
                  <a:pt x="176114" y="144780"/>
                </a:lnTo>
                <a:lnTo>
                  <a:pt x="174393" y="142239"/>
                </a:lnTo>
                <a:lnTo>
                  <a:pt x="167431" y="142239"/>
                </a:lnTo>
                <a:lnTo>
                  <a:pt x="158399" y="140969"/>
                </a:lnTo>
                <a:lnTo>
                  <a:pt x="146653" y="130809"/>
                </a:lnTo>
                <a:lnTo>
                  <a:pt x="144061" y="128269"/>
                </a:lnTo>
                <a:lnTo>
                  <a:pt x="143437" y="127000"/>
                </a:lnTo>
                <a:close/>
              </a:path>
              <a:path w="215900" h="287020">
                <a:moveTo>
                  <a:pt x="66042" y="50800"/>
                </a:moveTo>
                <a:lnTo>
                  <a:pt x="52036" y="50800"/>
                </a:lnTo>
                <a:lnTo>
                  <a:pt x="62869" y="59689"/>
                </a:lnTo>
                <a:lnTo>
                  <a:pt x="77455" y="69850"/>
                </a:lnTo>
                <a:lnTo>
                  <a:pt x="91110" y="80009"/>
                </a:lnTo>
                <a:lnTo>
                  <a:pt x="99153" y="86359"/>
                </a:lnTo>
                <a:lnTo>
                  <a:pt x="92901" y="143509"/>
                </a:lnTo>
                <a:lnTo>
                  <a:pt x="101410" y="143509"/>
                </a:lnTo>
                <a:lnTo>
                  <a:pt x="103604" y="123189"/>
                </a:lnTo>
                <a:lnTo>
                  <a:pt x="112123" y="123189"/>
                </a:lnTo>
                <a:lnTo>
                  <a:pt x="108078" y="86359"/>
                </a:lnTo>
                <a:lnTo>
                  <a:pt x="114195" y="83819"/>
                </a:lnTo>
                <a:lnTo>
                  <a:pt x="120223" y="80009"/>
                </a:lnTo>
                <a:lnTo>
                  <a:pt x="123189" y="78739"/>
                </a:lnTo>
                <a:lnTo>
                  <a:pt x="103729" y="78739"/>
                </a:lnTo>
                <a:lnTo>
                  <a:pt x="96206" y="73659"/>
                </a:lnTo>
                <a:lnTo>
                  <a:pt x="92530" y="71119"/>
                </a:lnTo>
                <a:lnTo>
                  <a:pt x="94555" y="67309"/>
                </a:lnTo>
                <a:lnTo>
                  <a:pt x="85592" y="67309"/>
                </a:lnTo>
                <a:lnTo>
                  <a:pt x="68898" y="53339"/>
                </a:lnTo>
                <a:lnTo>
                  <a:pt x="66042" y="50800"/>
                </a:lnTo>
                <a:close/>
              </a:path>
              <a:path w="215900" h="287020">
                <a:moveTo>
                  <a:pt x="157670" y="114300"/>
                </a:moveTo>
                <a:lnTo>
                  <a:pt x="134391" y="118109"/>
                </a:lnTo>
                <a:lnTo>
                  <a:pt x="125459" y="121919"/>
                </a:lnTo>
                <a:lnTo>
                  <a:pt x="118277" y="125730"/>
                </a:lnTo>
                <a:lnTo>
                  <a:pt x="112820" y="129539"/>
                </a:lnTo>
                <a:lnTo>
                  <a:pt x="128044" y="129539"/>
                </a:lnTo>
                <a:lnTo>
                  <a:pt x="133891" y="127000"/>
                </a:lnTo>
                <a:lnTo>
                  <a:pt x="143437" y="127000"/>
                </a:lnTo>
                <a:lnTo>
                  <a:pt x="142189" y="124459"/>
                </a:lnTo>
                <a:lnTo>
                  <a:pt x="149496" y="123189"/>
                </a:lnTo>
                <a:lnTo>
                  <a:pt x="167916" y="123189"/>
                </a:lnTo>
                <a:lnTo>
                  <a:pt x="168962" y="121919"/>
                </a:lnTo>
                <a:lnTo>
                  <a:pt x="169531" y="118109"/>
                </a:lnTo>
                <a:lnTo>
                  <a:pt x="167892" y="115569"/>
                </a:lnTo>
                <a:lnTo>
                  <a:pt x="165592" y="115569"/>
                </a:lnTo>
                <a:lnTo>
                  <a:pt x="157670" y="114300"/>
                </a:lnTo>
                <a:close/>
              </a:path>
              <a:path w="215900" h="287020">
                <a:moveTo>
                  <a:pt x="167916" y="123189"/>
                </a:moveTo>
                <a:lnTo>
                  <a:pt x="157013" y="123189"/>
                </a:lnTo>
                <a:lnTo>
                  <a:pt x="166870" y="124459"/>
                </a:lnTo>
                <a:lnTo>
                  <a:pt x="167916" y="123189"/>
                </a:lnTo>
                <a:close/>
              </a:path>
              <a:path w="215900" h="287020">
                <a:moveTo>
                  <a:pt x="144287" y="73659"/>
                </a:moveTo>
                <a:lnTo>
                  <a:pt x="131989" y="73659"/>
                </a:lnTo>
                <a:lnTo>
                  <a:pt x="148558" y="87630"/>
                </a:lnTo>
                <a:lnTo>
                  <a:pt x="167140" y="99059"/>
                </a:lnTo>
                <a:lnTo>
                  <a:pt x="187298" y="107950"/>
                </a:lnTo>
                <a:lnTo>
                  <a:pt x="208597" y="113030"/>
                </a:lnTo>
                <a:lnTo>
                  <a:pt x="214099" y="113030"/>
                </a:lnTo>
                <a:lnTo>
                  <a:pt x="215365" y="105409"/>
                </a:lnTo>
                <a:lnTo>
                  <a:pt x="209876" y="104139"/>
                </a:lnTo>
                <a:lnTo>
                  <a:pt x="193708" y="101600"/>
                </a:lnTo>
                <a:lnTo>
                  <a:pt x="185874" y="99059"/>
                </a:lnTo>
                <a:lnTo>
                  <a:pt x="178224" y="95250"/>
                </a:lnTo>
                <a:lnTo>
                  <a:pt x="182260" y="93980"/>
                </a:lnTo>
                <a:lnTo>
                  <a:pt x="186068" y="91439"/>
                </a:lnTo>
                <a:lnTo>
                  <a:pt x="187748" y="90169"/>
                </a:lnTo>
                <a:lnTo>
                  <a:pt x="167813" y="90169"/>
                </a:lnTo>
                <a:lnTo>
                  <a:pt x="160166" y="86359"/>
                </a:lnTo>
                <a:lnTo>
                  <a:pt x="152863" y="81280"/>
                </a:lnTo>
                <a:lnTo>
                  <a:pt x="145924" y="74930"/>
                </a:lnTo>
                <a:lnTo>
                  <a:pt x="144287" y="73659"/>
                </a:lnTo>
                <a:close/>
              </a:path>
              <a:path w="215900" h="287020">
                <a:moveTo>
                  <a:pt x="66494" y="74930"/>
                </a:moveTo>
                <a:lnTo>
                  <a:pt x="56602" y="77469"/>
                </a:lnTo>
                <a:lnTo>
                  <a:pt x="49348" y="81280"/>
                </a:lnTo>
                <a:lnTo>
                  <a:pt x="39131" y="88900"/>
                </a:lnTo>
                <a:lnTo>
                  <a:pt x="35542" y="93980"/>
                </a:lnTo>
                <a:lnTo>
                  <a:pt x="32547" y="97789"/>
                </a:lnTo>
                <a:lnTo>
                  <a:pt x="43228" y="97789"/>
                </a:lnTo>
                <a:lnTo>
                  <a:pt x="45186" y="95250"/>
                </a:lnTo>
                <a:lnTo>
                  <a:pt x="53693" y="88900"/>
                </a:lnTo>
                <a:lnTo>
                  <a:pt x="59828" y="85089"/>
                </a:lnTo>
                <a:lnTo>
                  <a:pt x="68550" y="83819"/>
                </a:lnTo>
                <a:lnTo>
                  <a:pt x="69914" y="81280"/>
                </a:lnTo>
                <a:lnTo>
                  <a:pt x="68780" y="76200"/>
                </a:lnTo>
                <a:lnTo>
                  <a:pt x="66494" y="74930"/>
                </a:lnTo>
                <a:close/>
              </a:path>
              <a:path w="215900" h="287020">
                <a:moveTo>
                  <a:pt x="198511" y="67309"/>
                </a:moveTo>
                <a:lnTo>
                  <a:pt x="195936" y="67309"/>
                </a:lnTo>
                <a:lnTo>
                  <a:pt x="194741" y="69850"/>
                </a:lnTo>
                <a:lnTo>
                  <a:pt x="189608" y="76200"/>
                </a:lnTo>
                <a:lnTo>
                  <a:pt x="183263" y="82550"/>
                </a:lnTo>
                <a:lnTo>
                  <a:pt x="175926" y="87630"/>
                </a:lnTo>
                <a:lnTo>
                  <a:pt x="167813" y="90169"/>
                </a:lnTo>
                <a:lnTo>
                  <a:pt x="187748" y="90169"/>
                </a:lnTo>
                <a:lnTo>
                  <a:pt x="194467" y="85089"/>
                </a:lnTo>
                <a:lnTo>
                  <a:pt x="198662" y="80009"/>
                </a:lnTo>
                <a:lnTo>
                  <a:pt x="203147" y="72389"/>
                </a:lnTo>
                <a:lnTo>
                  <a:pt x="202496" y="69850"/>
                </a:lnTo>
                <a:lnTo>
                  <a:pt x="198511" y="67309"/>
                </a:lnTo>
                <a:close/>
              </a:path>
              <a:path w="215900" h="287020">
                <a:moveTo>
                  <a:pt x="114616" y="0"/>
                </a:moveTo>
                <a:lnTo>
                  <a:pt x="110044" y="1269"/>
                </a:lnTo>
                <a:lnTo>
                  <a:pt x="108521" y="3809"/>
                </a:lnTo>
                <a:lnTo>
                  <a:pt x="108921" y="6350"/>
                </a:lnTo>
                <a:lnTo>
                  <a:pt x="110169" y="11430"/>
                </a:lnTo>
                <a:lnTo>
                  <a:pt x="112542" y="17780"/>
                </a:lnTo>
                <a:lnTo>
                  <a:pt x="116398" y="25400"/>
                </a:lnTo>
                <a:lnTo>
                  <a:pt x="122093" y="33019"/>
                </a:lnTo>
                <a:lnTo>
                  <a:pt x="123010" y="34289"/>
                </a:lnTo>
                <a:lnTo>
                  <a:pt x="129905" y="40639"/>
                </a:lnTo>
                <a:lnTo>
                  <a:pt x="137018" y="45719"/>
                </a:lnTo>
                <a:lnTo>
                  <a:pt x="143994" y="49530"/>
                </a:lnTo>
                <a:lnTo>
                  <a:pt x="150181" y="52069"/>
                </a:lnTo>
                <a:lnTo>
                  <a:pt x="139249" y="59689"/>
                </a:lnTo>
                <a:lnTo>
                  <a:pt x="127832" y="66039"/>
                </a:lnTo>
                <a:lnTo>
                  <a:pt x="115977" y="73659"/>
                </a:lnTo>
                <a:lnTo>
                  <a:pt x="103729" y="78739"/>
                </a:lnTo>
                <a:lnTo>
                  <a:pt x="123189" y="78739"/>
                </a:lnTo>
                <a:lnTo>
                  <a:pt x="126155" y="77469"/>
                </a:lnTo>
                <a:lnTo>
                  <a:pt x="131989" y="73659"/>
                </a:lnTo>
                <a:lnTo>
                  <a:pt x="144287" y="73659"/>
                </a:lnTo>
                <a:lnTo>
                  <a:pt x="139373" y="69850"/>
                </a:lnTo>
                <a:lnTo>
                  <a:pt x="154300" y="58419"/>
                </a:lnTo>
                <a:lnTo>
                  <a:pt x="168297" y="46989"/>
                </a:lnTo>
                <a:lnTo>
                  <a:pt x="170894" y="44450"/>
                </a:lnTo>
                <a:lnTo>
                  <a:pt x="158403" y="44450"/>
                </a:lnTo>
                <a:lnTo>
                  <a:pt x="153223" y="43180"/>
                </a:lnTo>
                <a:lnTo>
                  <a:pt x="147019" y="41909"/>
                </a:lnTo>
                <a:lnTo>
                  <a:pt x="140146" y="38100"/>
                </a:lnTo>
                <a:lnTo>
                  <a:pt x="132965" y="33019"/>
                </a:lnTo>
                <a:lnTo>
                  <a:pt x="136532" y="30480"/>
                </a:lnTo>
                <a:lnTo>
                  <a:pt x="140489" y="27939"/>
                </a:lnTo>
                <a:lnTo>
                  <a:pt x="141587" y="26669"/>
                </a:lnTo>
                <a:lnTo>
                  <a:pt x="127036" y="26669"/>
                </a:lnTo>
                <a:lnTo>
                  <a:pt x="120448" y="17780"/>
                </a:lnTo>
                <a:lnTo>
                  <a:pt x="118057" y="8889"/>
                </a:lnTo>
                <a:lnTo>
                  <a:pt x="116798" y="2539"/>
                </a:lnTo>
                <a:lnTo>
                  <a:pt x="114616" y="0"/>
                </a:lnTo>
                <a:close/>
              </a:path>
              <a:path w="215900" h="287020">
                <a:moveTo>
                  <a:pt x="80981" y="3809"/>
                </a:moveTo>
                <a:lnTo>
                  <a:pt x="73132" y="3809"/>
                </a:lnTo>
                <a:lnTo>
                  <a:pt x="73252" y="11430"/>
                </a:lnTo>
                <a:lnTo>
                  <a:pt x="74382" y="13969"/>
                </a:lnTo>
                <a:lnTo>
                  <a:pt x="77867" y="22859"/>
                </a:lnTo>
                <a:lnTo>
                  <a:pt x="81006" y="31750"/>
                </a:lnTo>
                <a:lnTo>
                  <a:pt x="84209" y="40639"/>
                </a:lnTo>
                <a:lnTo>
                  <a:pt x="86803" y="49530"/>
                </a:lnTo>
                <a:lnTo>
                  <a:pt x="88112" y="55880"/>
                </a:lnTo>
                <a:lnTo>
                  <a:pt x="88465" y="59689"/>
                </a:lnTo>
                <a:lnTo>
                  <a:pt x="85592" y="67309"/>
                </a:lnTo>
                <a:lnTo>
                  <a:pt x="94555" y="67309"/>
                </a:lnTo>
                <a:lnTo>
                  <a:pt x="95230" y="66039"/>
                </a:lnTo>
                <a:lnTo>
                  <a:pt x="96850" y="62230"/>
                </a:lnTo>
                <a:lnTo>
                  <a:pt x="96486" y="54609"/>
                </a:lnTo>
                <a:lnTo>
                  <a:pt x="94442" y="44450"/>
                </a:lnTo>
                <a:lnTo>
                  <a:pt x="90227" y="33019"/>
                </a:lnTo>
                <a:lnTo>
                  <a:pt x="85410" y="20319"/>
                </a:lnTo>
                <a:lnTo>
                  <a:pt x="81560" y="8889"/>
                </a:lnTo>
                <a:lnTo>
                  <a:pt x="80981" y="3809"/>
                </a:lnTo>
                <a:close/>
              </a:path>
              <a:path w="215900" h="287020">
                <a:moveTo>
                  <a:pt x="23623" y="6350"/>
                </a:moveTo>
                <a:lnTo>
                  <a:pt x="20984" y="6350"/>
                </a:lnTo>
                <a:lnTo>
                  <a:pt x="17315" y="8889"/>
                </a:lnTo>
                <a:lnTo>
                  <a:pt x="16981" y="11430"/>
                </a:lnTo>
                <a:lnTo>
                  <a:pt x="18402" y="13969"/>
                </a:lnTo>
                <a:lnTo>
                  <a:pt x="24852" y="21589"/>
                </a:lnTo>
                <a:lnTo>
                  <a:pt x="31589" y="29209"/>
                </a:lnTo>
                <a:lnTo>
                  <a:pt x="38592" y="36830"/>
                </a:lnTo>
                <a:lnTo>
                  <a:pt x="45845" y="44450"/>
                </a:lnTo>
                <a:lnTo>
                  <a:pt x="41626" y="46989"/>
                </a:lnTo>
                <a:lnTo>
                  <a:pt x="37078" y="49530"/>
                </a:lnTo>
                <a:lnTo>
                  <a:pt x="32269" y="52069"/>
                </a:lnTo>
                <a:lnTo>
                  <a:pt x="25830" y="53339"/>
                </a:lnTo>
                <a:lnTo>
                  <a:pt x="19169" y="55880"/>
                </a:lnTo>
                <a:lnTo>
                  <a:pt x="3253" y="55880"/>
                </a:lnTo>
                <a:lnTo>
                  <a:pt x="1287" y="58419"/>
                </a:lnTo>
                <a:lnTo>
                  <a:pt x="1097" y="62230"/>
                </a:lnTo>
                <a:lnTo>
                  <a:pt x="2900" y="64769"/>
                </a:lnTo>
                <a:lnTo>
                  <a:pt x="12921" y="64769"/>
                </a:lnTo>
                <a:lnTo>
                  <a:pt x="28100" y="62230"/>
                </a:lnTo>
                <a:lnTo>
                  <a:pt x="35369" y="59689"/>
                </a:lnTo>
                <a:lnTo>
                  <a:pt x="41309" y="57150"/>
                </a:lnTo>
                <a:lnTo>
                  <a:pt x="46899" y="54609"/>
                </a:lnTo>
                <a:lnTo>
                  <a:pt x="52036" y="50800"/>
                </a:lnTo>
                <a:lnTo>
                  <a:pt x="66042" y="50800"/>
                </a:lnTo>
                <a:lnTo>
                  <a:pt x="53193" y="39369"/>
                </a:lnTo>
                <a:lnTo>
                  <a:pt x="38550" y="24130"/>
                </a:lnTo>
                <a:lnTo>
                  <a:pt x="25040" y="8889"/>
                </a:lnTo>
                <a:lnTo>
                  <a:pt x="23623" y="6350"/>
                </a:lnTo>
                <a:close/>
              </a:path>
              <a:path w="215900" h="287020">
                <a:moveTo>
                  <a:pt x="190673" y="13969"/>
                </a:moveTo>
                <a:lnTo>
                  <a:pt x="188027" y="13969"/>
                </a:lnTo>
                <a:lnTo>
                  <a:pt x="186590" y="15239"/>
                </a:lnTo>
                <a:lnTo>
                  <a:pt x="180077" y="24130"/>
                </a:lnTo>
                <a:lnTo>
                  <a:pt x="173199" y="30480"/>
                </a:lnTo>
                <a:lnTo>
                  <a:pt x="165969" y="38100"/>
                </a:lnTo>
                <a:lnTo>
                  <a:pt x="158403" y="44450"/>
                </a:lnTo>
                <a:lnTo>
                  <a:pt x="170894" y="44450"/>
                </a:lnTo>
                <a:lnTo>
                  <a:pt x="181283" y="34289"/>
                </a:lnTo>
                <a:lnTo>
                  <a:pt x="193172" y="20319"/>
                </a:lnTo>
                <a:lnTo>
                  <a:pt x="194616" y="19050"/>
                </a:lnTo>
                <a:lnTo>
                  <a:pt x="194310" y="16509"/>
                </a:lnTo>
                <a:lnTo>
                  <a:pt x="190673" y="13969"/>
                </a:lnTo>
                <a:close/>
              </a:path>
              <a:path w="215900" h="287020">
                <a:moveTo>
                  <a:pt x="147577" y="1269"/>
                </a:moveTo>
                <a:lnTo>
                  <a:pt x="145281" y="2539"/>
                </a:lnTo>
                <a:lnTo>
                  <a:pt x="143388" y="8889"/>
                </a:lnTo>
                <a:lnTo>
                  <a:pt x="140968" y="13969"/>
                </a:lnTo>
                <a:lnTo>
                  <a:pt x="134207" y="21589"/>
                </a:lnTo>
                <a:lnTo>
                  <a:pt x="130304" y="24130"/>
                </a:lnTo>
                <a:lnTo>
                  <a:pt x="127036" y="26669"/>
                </a:lnTo>
                <a:lnTo>
                  <a:pt x="141587" y="26669"/>
                </a:lnTo>
                <a:lnTo>
                  <a:pt x="148175" y="19050"/>
                </a:lnTo>
                <a:lnTo>
                  <a:pt x="151196" y="12700"/>
                </a:lnTo>
                <a:lnTo>
                  <a:pt x="153403" y="5080"/>
                </a:lnTo>
                <a:lnTo>
                  <a:pt x="152063" y="2539"/>
                </a:lnTo>
                <a:lnTo>
                  <a:pt x="147577" y="1269"/>
                </a:lnTo>
                <a:close/>
              </a:path>
            </a:pathLst>
          </a:custGeom>
          <a:solidFill>
            <a:srgbClr val="F16137"/>
          </a:solidFill>
        </p:spPr>
        <p:txBody>
          <a:bodyPr wrap="square" lIns="0" tIns="0" rIns="0" bIns="0" rtlCol="0"/>
          <a:lstStyle/>
          <a:p>
            <a:endParaRPr/>
          </a:p>
        </p:txBody>
      </p:sp>
      <p:sp>
        <p:nvSpPr>
          <p:cNvPr id="40" name="object 40"/>
          <p:cNvSpPr/>
          <p:nvPr/>
        </p:nvSpPr>
        <p:spPr>
          <a:xfrm>
            <a:off x="2872875" y="7423860"/>
            <a:ext cx="264795" cy="306070"/>
          </a:xfrm>
          <a:custGeom>
            <a:avLst/>
            <a:gdLst/>
            <a:ahLst/>
            <a:cxnLst/>
            <a:rect l="l" t="t" r="r" b="b"/>
            <a:pathLst>
              <a:path w="264794" h="306070">
                <a:moveTo>
                  <a:pt x="90582" y="264160"/>
                </a:moveTo>
                <a:lnTo>
                  <a:pt x="77986" y="266700"/>
                </a:lnTo>
                <a:lnTo>
                  <a:pt x="65308" y="274320"/>
                </a:lnTo>
                <a:lnTo>
                  <a:pt x="52577" y="284480"/>
                </a:lnTo>
                <a:lnTo>
                  <a:pt x="50443" y="285750"/>
                </a:lnTo>
                <a:lnTo>
                  <a:pt x="51104" y="295910"/>
                </a:lnTo>
                <a:lnTo>
                  <a:pt x="51879" y="295910"/>
                </a:lnTo>
                <a:lnTo>
                  <a:pt x="64416" y="298450"/>
                </a:lnTo>
                <a:lnTo>
                  <a:pt x="76997" y="302260"/>
                </a:lnTo>
                <a:lnTo>
                  <a:pt x="89631" y="304800"/>
                </a:lnTo>
                <a:lnTo>
                  <a:pt x="102332" y="306070"/>
                </a:lnTo>
                <a:lnTo>
                  <a:pt x="142561" y="306070"/>
                </a:lnTo>
                <a:lnTo>
                  <a:pt x="155897" y="304800"/>
                </a:lnTo>
                <a:lnTo>
                  <a:pt x="166907" y="303530"/>
                </a:lnTo>
                <a:lnTo>
                  <a:pt x="178026" y="300990"/>
                </a:lnTo>
                <a:lnTo>
                  <a:pt x="189515" y="297180"/>
                </a:lnTo>
                <a:lnTo>
                  <a:pt x="201635" y="294640"/>
                </a:lnTo>
                <a:lnTo>
                  <a:pt x="190609" y="283210"/>
                </a:lnTo>
                <a:lnTo>
                  <a:pt x="178793" y="276860"/>
                </a:lnTo>
                <a:lnTo>
                  <a:pt x="166716" y="275590"/>
                </a:lnTo>
                <a:lnTo>
                  <a:pt x="154910" y="275590"/>
                </a:lnTo>
                <a:lnTo>
                  <a:pt x="143628" y="274320"/>
                </a:lnTo>
                <a:lnTo>
                  <a:pt x="137223" y="270510"/>
                </a:lnTo>
                <a:lnTo>
                  <a:pt x="104799" y="270510"/>
                </a:lnTo>
                <a:lnTo>
                  <a:pt x="103064" y="269240"/>
                </a:lnTo>
                <a:lnTo>
                  <a:pt x="90582" y="264160"/>
                </a:lnTo>
                <a:close/>
              </a:path>
              <a:path w="264794" h="306070">
                <a:moveTo>
                  <a:pt x="108013" y="267970"/>
                </a:moveTo>
                <a:lnTo>
                  <a:pt x="104799" y="270510"/>
                </a:lnTo>
                <a:lnTo>
                  <a:pt x="137223" y="270510"/>
                </a:lnTo>
                <a:lnTo>
                  <a:pt x="135088" y="269240"/>
                </a:lnTo>
                <a:lnTo>
                  <a:pt x="114922" y="269240"/>
                </a:lnTo>
                <a:lnTo>
                  <a:pt x="108013" y="267970"/>
                </a:lnTo>
                <a:close/>
              </a:path>
              <a:path w="264794" h="306070">
                <a:moveTo>
                  <a:pt x="136792" y="106680"/>
                </a:moveTo>
                <a:lnTo>
                  <a:pt x="111470" y="147320"/>
                </a:lnTo>
                <a:lnTo>
                  <a:pt x="98817" y="184150"/>
                </a:lnTo>
                <a:lnTo>
                  <a:pt x="99684" y="223520"/>
                </a:lnTo>
                <a:lnTo>
                  <a:pt x="114922" y="269240"/>
                </a:lnTo>
                <a:lnTo>
                  <a:pt x="135088" y="269240"/>
                </a:lnTo>
                <a:lnTo>
                  <a:pt x="128910" y="261620"/>
                </a:lnTo>
                <a:lnTo>
                  <a:pt x="124717" y="252730"/>
                </a:lnTo>
                <a:lnTo>
                  <a:pt x="122244" y="243840"/>
                </a:lnTo>
                <a:lnTo>
                  <a:pt x="120220" y="233680"/>
                </a:lnTo>
                <a:lnTo>
                  <a:pt x="118374" y="224790"/>
                </a:lnTo>
                <a:lnTo>
                  <a:pt x="116434" y="215900"/>
                </a:lnTo>
                <a:lnTo>
                  <a:pt x="115707" y="208280"/>
                </a:lnTo>
                <a:lnTo>
                  <a:pt x="117176" y="203200"/>
                </a:lnTo>
                <a:lnTo>
                  <a:pt x="121110" y="198120"/>
                </a:lnTo>
                <a:lnTo>
                  <a:pt x="127778" y="194310"/>
                </a:lnTo>
                <a:lnTo>
                  <a:pt x="138142" y="189230"/>
                </a:lnTo>
                <a:lnTo>
                  <a:pt x="114231" y="189230"/>
                </a:lnTo>
                <a:lnTo>
                  <a:pt x="116643" y="168910"/>
                </a:lnTo>
                <a:lnTo>
                  <a:pt x="122543" y="147320"/>
                </a:lnTo>
                <a:lnTo>
                  <a:pt x="129927" y="127000"/>
                </a:lnTo>
                <a:lnTo>
                  <a:pt x="136792" y="106680"/>
                </a:lnTo>
                <a:close/>
              </a:path>
              <a:path w="264794" h="306070">
                <a:moveTo>
                  <a:pt x="171183" y="156210"/>
                </a:moveTo>
                <a:lnTo>
                  <a:pt x="154764" y="166370"/>
                </a:lnTo>
                <a:lnTo>
                  <a:pt x="136171" y="179070"/>
                </a:lnTo>
                <a:lnTo>
                  <a:pt x="120847" y="187960"/>
                </a:lnTo>
                <a:lnTo>
                  <a:pt x="114231" y="189230"/>
                </a:lnTo>
                <a:lnTo>
                  <a:pt x="138142" y="189230"/>
                </a:lnTo>
                <a:lnTo>
                  <a:pt x="140732" y="187960"/>
                </a:lnTo>
                <a:lnTo>
                  <a:pt x="152254" y="179070"/>
                </a:lnTo>
                <a:lnTo>
                  <a:pt x="162388" y="168910"/>
                </a:lnTo>
                <a:lnTo>
                  <a:pt x="171183" y="156210"/>
                </a:lnTo>
                <a:close/>
              </a:path>
              <a:path w="264794" h="306070">
                <a:moveTo>
                  <a:pt x="90453" y="147320"/>
                </a:moveTo>
                <a:lnTo>
                  <a:pt x="76061" y="147320"/>
                </a:lnTo>
                <a:lnTo>
                  <a:pt x="67849" y="151130"/>
                </a:lnTo>
                <a:lnTo>
                  <a:pt x="61353" y="154940"/>
                </a:lnTo>
                <a:lnTo>
                  <a:pt x="58712" y="156210"/>
                </a:lnTo>
                <a:lnTo>
                  <a:pt x="60931" y="157480"/>
                </a:lnTo>
                <a:lnTo>
                  <a:pt x="66502" y="162560"/>
                </a:lnTo>
                <a:lnTo>
                  <a:pt x="73792" y="167640"/>
                </a:lnTo>
                <a:lnTo>
                  <a:pt x="81169" y="170180"/>
                </a:lnTo>
                <a:lnTo>
                  <a:pt x="88178" y="171450"/>
                </a:lnTo>
                <a:lnTo>
                  <a:pt x="94538" y="168910"/>
                </a:lnTo>
                <a:lnTo>
                  <a:pt x="97458" y="165100"/>
                </a:lnTo>
                <a:lnTo>
                  <a:pt x="98366" y="163830"/>
                </a:lnTo>
                <a:lnTo>
                  <a:pt x="84509" y="160020"/>
                </a:lnTo>
                <a:lnTo>
                  <a:pt x="84862" y="157480"/>
                </a:lnTo>
                <a:lnTo>
                  <a:pt x="98931" y="156210"/>
                </a:lnTo>
                <a:lnTo>
                  <a:pt x="98066" y="154940"/>
                </a:lnTo>
                <a:lnTo>
                  <a:pt x="95853" y="151130"/>
                </a:lnTo>
                <a:lnTo>
                  <a:pt x="90453" y="147320"/>
                </a:lnTo>
                <a:close/>
              </a:path>
              <a:path w="264794" h="306070">
                <a:moveTo>
                  <a:pt x="215075" y="146050"/>
                </a:moveTo>
                <a:lnTo>
                  <a:pt x="188502" y="146050"/>
                </a:lnTo>
                <a:lnTo>
                  <a:pt x="189691" y="147320"/>
                </a:lnTo>
                <a:lnTo>
                  <a:pt x="187907" y="151130"/>
                </a:lnTo>
                <a:lnTo>
                  <a:pt x="177878" y="161290"/>
                </a:lnTo>
                <a:lnTo>
                  <a:pt x="176742" y="165100"/>
                </a:lnTo>
                <a:lnTo>
                  <a:pt x="182206" y="166370"/>
                </a:lnTo>
                <a:lnTo>
                  <a:pt x="188445" y="166370"/>
                </a:lnTo>
                <a:lnTo>
                  <a:pt x="195087" y="165100"/>
                </a:lnTo>
                <a:lnTo>
                  <a:pt x="201754" y="162560"/>
                </a:lnTo>
                <a:lnTo>
                  <a:pt x="210344" y="153670"/>
                </a:lnTo>
                <a:lnTo>
                  <a:pt x="215075" y="146050"/>
                </a:lnTo>
                <a:close/>
              </a:path>
              <a:path w="264794" h="306070">
                <a:moveTo>
                  <a:pt x="45737" y="135890"/>
                </a:moveTo>
                <a:lnTo>
                  <a:pt x="32078" y="135890"/>
                </a:lnTo>
                <a:lnTo>
                  <a:pt x="19453" y="147320"/>
                </a:lnTo>
                <a:lnTo>
                  <a:pt x="32219" y="157480"/>
                </a:lnTo>
                <a:lnTo>
                  <a:pt x="46263" y="156210"/>
                </a:lnTo>
                <a:lnTo>
                  <a:pt x="51418" y="153670"/>
                </a:lnTo>
                <a:lnTo>
                  <a:pt x="53506" y="149860"/>
                </a:lnTo>
                <a:lnTo>
                  <a:pt x="54157" y="148590"/>
                </a:lnTo>
                <a:lnTo>
                  <a:pt x="41993" y="147320"/>
                </a:lnTo>
                <a:lnTo>
                  <a:pt x="41954" y="144780"/>
                </a:lnTo>
                <a:lnTo>
                  <a:pt x="53975" y="143510"/>
                </a:lnTo>
                <a:lnTo>
                  <a:pt x="53045" y="142240"/>
                </a:lnTo>
                <a:lnTo>
                  <a:pt x="50706" y="138430"/>
                </a:lnTo>
                <a:lnTo>
                  <a:pt x="45737" y="135890"/>
                </a:lnTo>
                <a:close/>
              </a:path>
              <a:path w="264794" h="306070">
                <a:moveTo>
                  <a:pt x="219397" y="127000"/>
                </a:moveTo>
                <a:lnTo>
                  <a:pt x="194837" y="127000"/>
                </a:lnTo>
                <a:lnTo>
                  <a:pt x="183365" y="130810"/>
                </a:lnTo>
                <a:lnTo>
                  <a:pt x="177142" y="134620"/>
                </a:lnTo>
                <a:lnTo>
                  <a:pt x="172516" y="140970"/>
                </a:lnTo>
                <a:lnTo>
                  <a:pt x="169665" y="146050"/>
                </a:lnTo>
                <a:lnTo>
                  <a:pt x="168763" y="152400"/>
                </a:lnTo>
                <a:lnTo>
                  <a:pt x="168807" y="154940"/>
                </a:lnTo>
                <a:lnTo>
                  <a:pt x="188502" y="146050"/>
                </a:lnTo>
                <a:lnTo>
                  <a:pt x="215075" y="146050"/>
                </a:lnTo>
                <a:lnTo>
                  <a:pt x="217440" y="142240"/>
                </a:lnTo>
                <a:lnTo>
                  <a:pt x="222268" y="132080"/>
                </a:lnTo>
                <a:lnTo>
                  <a:pt x="224049" y="128270"/>
                </a:lnTo>
                <a:lnTo>
                  <a:pt x="219397" y="127000"/>
                </a:lnTo>
                <a:close/>
              </a:path>
              <a:path w="264794" h="306070">
                <a:moveTo>
                  <a:pt x="242700" y="135890"/>
                </a:moveTo>
                <a:lnTo>
                  <a:pt x="233578" y="135890"/>
                </a:lnTo>
                <a:lnTo>
                  <a:pt x="230212" y="137160"/>
                </a:lnTo>
                <a:lnTo>
                  <a:pt x="228862" y="139700"/>
                </a:lnTo>
                <a:lnTo>
                  <a:pt x="228437" y="140970"/>
                </a:lnTo>
                <a:lnTo>
                  <a:pt x="236354" y="140970"/>
                </a:lnTo>
                <a:lnTo>
                  <a:pt x="236376" y="143510"/>
                </a:lnTo>
                <a:lnTo>
                  <a:pt x="228584" y="144780"/>
                </a:lnTo>
                <a:lnTo>
                  <a:pt x="230698" y="147320"/>
                </a:lnTo>
                <a:lnTo>
                  <a:pt x="233939" y="148590"/>
                </a:lnTo>
                <a:lnTo>
                  <a:pt x="242822" y="148590"/>
                </a:lnTo>
                <a:lnTo>
                  <a:pt x="250995" y="142240"/>
                </a:lnTo>
                <a:lnTo>
                  <a:pt x="242700" y="135890"/>
                </a:lnTo>
                <a:close/>
              </a:path>
              <a:path w="264794" h="306070">
                <a:moveTo>
                  <a:pt x="165813" y="129540"/>
                </a:moveTo>
                <a:lnTo>
                  <a:pt x="149532" y="129540"/>
                </a:lnTo>
                <a:lnTo>
                  <a:pt x="151027" y="132080"/>
                </a:lnTo>
                <a:lnTo>
                  <a:pt x="141422" y="139700"/>
                </a:lnTo>
                <a:lnTo>
                  <a:pt x="142883" y="140970"/>
                </a:lnTo>
                <a:lnTo>
                  <a:pt x="146620" y="142240"/>
                </a:lnTo>
                <a:lnTo>
                  <a:pt x="152092" y="142240"/>
                </a:lnTo>
                <a:lnTo>
                  <a:pt x="163893" y="134620"/>
                </a:lnTo>
                <a:lnTo>
                  <a:pt x="165813" y="129540"/>
                </a:lnTo>
                <a:close/>
              </a:path>
              <a:path w="264794" h="306070">
                <a:moveTo>
                  <a:pt x="77097" y="104140"/>
                </a:moveTo>
                <a:lnTo>
                  <a:pt x="65656" y="105410"/>
                </a:lnTo>
                <a:lnTo>
                  <a:pt x="53581" y="110490"/>
                </a:lnTo>
                <a:lnTo>
                  <a:pt x="44025" y="115570"/>
                </a:lnTo>
                <a:lnTo>
                  <a:pt x="40139" y="118110"/>
                </a:lnTo>
                <a:lnTo>
                  <a:pt x="43408" y="120650"/>
                </a:lnTo>
                <a:lnTo>
                  <a:pt x="51608" y="128270"/>
                </a:lnTo>
                <a:lnTo>
                  <a:pt x="62333" y="134620"/>
                </a:lnTo>
                <a:lnTo>
                  <a:pt x="73173" y="139700"/>
                </a:lnTo>
                <a:lnTo>
                  <a:pt x="80676" y="139700"/>
                </a:lnTo>
                <a:lnTo>
                  <a:pt x="87431" y="137160"/>
                </a:lnTo>
                <a:lnTo>
                  <a:pt x="93053" y="134620"/>
                </a:lnTo>
                <a:lnTo>
                  <a:pt x="97156" y="130810"/>
                </a:lnTo>
                <a:lnTo>
                  <a:pt x="98506" y="128270"/>
                </a:lnTo>
                <a:lnTo>
                  <a:pt x="78101" y="124460"/>
                </a:lnTo>
                <a:lnTo>
                  <a:pt x="78642" y="119380"/>
                </a:lnTo>
                <a:lnTo>
                  <a:pt x="99330" y="119380"/>
                </a:lnTo>
                <a:lnTo>
                  <a:pt x="94783" y="110490"/>
                </a:lnTo>
                <a:lnTo>
                  <a:pt x="86824" y="105410"/>
                </a:lnTo>
                <a:lnTo>
                  <a:pt x="77097" y="104140"/>
                </a:lnTo>
                <a:close/>
              </a:path>
              <a:path w="264794" h="306070">
                <a:moveTo>
                  <a:pt x="153503" y="116840"/>
                </a:moveTo>
                <a:lnTo>
                  <a:pt x="141378" y="124460"/>
                </a:lnTo>
                <a:lnTo>
                  <a:pt x="138276" y="129540"/>
                </a:lnTo>
                <a:lnTo>
                  <a:pt x="138402" y="134620"/>
                </a:lnTo>
                <a:lnTo>
                  <a:pt x="149532" y="129540"/>
                </a:lnTo>
                <a:lnTo>
                  <a:pt x="165813" y="129540"/>
                </a:lnTo>
                <a:lnTo>
                  <a:pt x="169652" y="119380"/>
                </a:lnTo>
                <a:lnTo>
                  <a:pt x="153503" y="116840"/>
                </a:lnTo>
                <a:close/>
              </a:path>
              <a:path w="264794" h="306070">
                <a:moveTo>
                  <a:pt x="263276" y="111760"/>
                </a:moveTo>
                <a:lnTo>
                  <a:pt x="248820" y="111760"/>
                </a:lnTo>
                <a:lnTo>
                  <a:pt x="249199" y="114300"/>
                </a:lnTo>
                <a:lnTo>
                  <a:pt x="241105" y="116840"/>
                </a:lnTo>
                <a:lnTo>
                  <a:pt x="243935" y="119380"/>
                </a:lnTo>
                <a:lnTo>
                  <a:pt x="247672" y="120650"/>
                </a:lnTo>
                <a:lnTo>
                  <a:pt x="257075" y="118110"/>
                </a:lnTo>
                <a:lnTo>
                  <a:pt x="263276" y="111760"/>
                </a:lnTo>
                <a:close/>
              </a:path>
              <a:path w="264794" h="306070">
                <a:moveTo>
                  <a:pt x="199325" y="101600"/>
                </a:moveTo>
                <a:lnTo>
                  <a:pt x="179420" y="101600"/>
                </a:lnTo>
                <a:lnTo>
                  <a:pt x="181378" y="104140"/>
                </a:lnTo>
                <a:lnTo>
                  <a:pt x="168667" y="114300"/>
                </a:lnTo>
                <a:lnTo>
                  <a:pt x="170621" y="115570"/>
                </a:lnTo>
                <a:lnTo>
                  <a:pt x="175568" y="118110"/>
                </a:lnTo>
                <a:lnTo>
                  <a:pt x="182803" y="116840"/>
                </a:lnTo>
                <a:lnTo>
                  <a:pt x="189349" y="113030"/>
                </a:lnTo>
                <a:lnTo>
                  <a:pt x="195782" y="106680"/>
                </a:lnTo>
                <a:lnTo>
                  <a:pt x="199325" y="101600"/>
                </a:lnTo>
                <a:close/>
              </a:path>
              <a:path w="264794" h="306070">
                <a:moveTo>
                  <a:pt x="28637" y="96520"/>
                </a:moveTo>
                <a:lnTo>
                  <a:pt x="14975" y="96520"/>
                </a:lnTo>
                <a:lnTo>
                  <a:pt x="2354" y="106680"/>
                </a:lnTo>
                <a:lnTo>
                  <a:pt x="15119" y="116840"/>
                </a:lnTo>
                <a:lnTo>
                  <a:pt x="29145" y="116840"/>
                </a:lnTo>
                <a:lnTo>
                  <a:pt x="34317" y="114300"/>
                </a:lnTo>
                <a:lnTo>
                  <a:pt x="36413" y="110490"/>
                </a:lnTo>
                <a:lnTo>
                  <a:pt x="37061" y="109220"/>
                </a:lnTo>
                <a:lnTo>
                  <a:pt x="24893" y="107950"/>
                </a:lnTo>
                <a:lnTo>
                  <a:pt x="24853" y="105410"/>
                </a:lnTo>
                <a:lnTo>
                  <a:pt x="36856" y="102870"/>
                </a:lnTo>
                <a:lnTo>
                  <a:pt x="35930" y="101600"/>
                </a:lnTo>
                <a:lnTo>
                  <a:pt x="33587" y="99060"/>
                </a:lnTo>
                <a:lnTo>
                  <a:pt x="28637" y="96520"/>
                </a:lnTo>
                <a:close/>
              </a:path>
              <a:path w="264794" h="306070">
                <a:moveTo>
                  <a:pt x="232592" y="101600"/>
                </a:moveTo>
                <a:lnTo>
                  <a:pt x="216312" y="101600"/>
                </a:lnTo>
                <a:lnTo>
                  <a:pt x="217796" y="104140"/>
                </a:lnTo>
                <a:lnTo>
                  <a:pt x="208180" y="111760"/>
                </a:lnTo>
                <a:lnTo>
                  <a:pt x="213408" y="114300"/>
                </a:lnTo>
                <a:lnTo>
                  <a:pt x="218875" y="113030"/>
                </a:lnTo>
                <a:lnTo>
                  <a:pt x="230670" y="106680"/>
                </a:lnTo>
                <a:lnTo>
                  <a:pt x="232592" y="101600"/>
                </a:lnTo>
                <a:close/>
              </a:path>
              <a:path w="264794" h="306070">
                <a:moveTo>
                  <a:pt x="254444" y="104140"/>
                </a:moveTo>
                <a:lnTo>
                  <a:pt x="248961" y="105410"/>
                </a:lnTo>
                <a:lnTo>
                  <a:pt x="244753" y="106680"/>
                </a:lnTo>
                <a:lnTo>
                  <a:pt x="241531" y="109220"/>
                </a:lnTo>
                <a:lnTo>
                  <a:pt x="240256" y="113030"/>
                </a:lnTo>
                <a:lnTo>
                  <a:pt x="248820" y="111760"/>
                </a:lnTo>
                <a:lnTo>
                  <a:pt x="263276" y="111760"/>
                </a:lnTo>
                <a:lnTo>
                  <a:pt x="264516" y="110490"/>
                </a:lnTo>
                <a:lnTo>
                  <a:pt x="254444" y="104140"/>
                </a:lnTo>
                <a:close/>
              </a:path>
              <a:path w="264794" h="306070">
                <a:moveTo>
                  <a:pt x="194215" y="86360"/>
                </a:moveTo>
                <a:lnTo>
                  <a:pt x="184166" y="87630"/>
                </a:lnTo>
                <a:lnTo>
                  <a:pt x="175574" y="90170"/>
                </a:lnTo>
                <a:lnTo>
                  <a:pt x="168626" y="93980"/>
                </a:lnTo>
                <a:lnTo>
                  <a:pt x="164494" y="100330"/>
                </a:lnTo>
                <a:lnTo>
                  <a:pt x="164678" y="107950"/>
                </a:lnTo>
                <a:lnTo>
                  <a:pt x="179420" y="101600"/>
                </a:lnTo>
                <a:lnTo>
                  <a:pt x="199325" y="101600"/>
                </a:lnTo>
                <a:lnTo>
                  <a:pt x="201096" y="99060"/>
                </a:lnTo>
                <a:lnTo>
                  <a:pt x="204711" y="91440"/>
                </a:lnTo>
                <a:lnTo>
                  <a:pt x="206046" y="87630"/>
                </a:lnTo>
                <a:lnTo>
                  <a:pt x="202561" y="87630"/>
                </a:lnTo>
                <a:lnTo>
                  <a:pt x="194215" y="86360"/>
                </a:lnTo>
                <a:close/>
              </a:path>
              <a:path w="264794" h="306070">
                <a:moveTo>
                  <a:pt x="92439" y="67310"/>
                </a:moveTo>
                <a:lnTo>
                  <a:pt x="89085" y="67310"/>
                </a:lnTo>
                <a:lnTo>
                  <a:pt x="89049" y="73660"/>
                </a:lnTo>
                <a:lnTo>
                  <a:pt x="105425" y="106680"/>
                </a:lnTo>
                <a:lnTo>
                  <a:pt x="112902" y="106680"/>
                </a:lnTo>
                <a:lnTo>
                  <a:pt x="104922" y="91440"/>
                </a:lnTo>
                <a:lnTo>
                  <a:pt x="106380" y="91440"/>
                </a:lnTo>
                <a:lnTo>
                  <a:pt x="108085" y="90170"/>
                </a:lnTo>
                <a:lnTo>
                  <a:pt x="120914" y="90170"/>
                </a:lnTo>
                <a:lnTo>
                  <a:pt x="120408" y="87630"/>
                </a:lnTo>
                <a:lnTo>
                  <a:pt x="116027" y="81280"/>
                </a:lnTo>
                <a:lnTo>
                  <a:pt x="109251" y="74930"/>
                </a:lnTo>
                <a:lnTo>
                  <a:pt x="100275" y="71120"/>
                </a:lnTo>
                <a:lnTo>
                  <a:pt x="92439" y="67310"/>
                </a:lnTo>
                <a:close/>
              </a:path>
              <a:path w="264794" h="306070">
                <a:moveTo>
                  <a:pt x="220284" y="88900"/>
                </a:moveTo>
                <a:lnTo>
                  <a:pt x="213414" y="92710"/>
                </a:lnTo>
                <a:lnTo>
                  <a:pt x="208161" y="95250"/>
                </a:lnTo>
                <a:lnTo>
                  <a:pt x="205059" y="100330"/>
                </a:lnTo>
                <a:lnTo>
                  <a:pt x="205181" y="106680"/>
                </a:lnTo>
                <a:lnTo>
                  <a:pt x="216312" y="101600"/>
                </a:lnTo>
                <a:lnTo>
                  <a:pt x="232592" y="101600"/>
                </a:lnTo>
                <a:lnTo>
                  <a:pt x="236437" y="91440"/>
                </a:lnTo>
                <a:lnTo>
                  <a:pt x="220284" y="88900"/>
                </a:lnTo>
                <a:close/>
              </a:path>
              <a:path w="264794" h="306070">
                <a:moveTo>
                  <a:pt x="164404" y="86360"/>
                </a:moveTo>
                <a:lnTo>
                  <a:pt x="152593" y="86360"/>
                </a:lnTo>
                <a:lnTo>
                  <a:pt x="151688" y="102870"/>
                </a:lnTo>
                <a:lnTo>
                  <a:pt x="158719" y="99060"/>
                </a:lnTo>
                <a:lnTo>
                  <a:pt x="163008" y="93980"/>
                </a:lnTo>
                <a:lnTo>
                  <a:pt x="164404" y="86360"/>
                </a:lnTo>
                <a:close/>
              </a:path>
              <a:path w="264794" h="306070">
                <a:moveTo>
                  <a:pt x="120914" y="90170"/>
                </a:moveTo>
                <a:lnTo>
                  <a:pt x="108085" y="90170"/>
                </a:lnTo>
                <a:lnTo>
                  <a:pt x="118964" y="101600"/>
                </a:lnTo>
                <a:lnTo>
                  <a:pt x="121672" y="93980"/>
                </a:lnTo>
                <a:lnTo>
                  <a:pt x="120914" y="90170"/>
                </a:lnTo>
                <a:close/>
              </a:path>
              <a:path w="264794" h="306070">
                <a:moveTo>
                  <a:pt x="155966" y="57150"/>
                </a:moveTo>
                <a:lnTo>
                  <a:pt x="153360" y="59690"/>
                </a:lnTo>
                <a:lnTo>
                  <a:pt x="147484" y="64770"/>
                </a:lnTo>
                <a:lnTo>
                  <a:pt x="141246" y="72390"/>
                </a:lnTo>
                <a:lnTo>
                  <a:pt x="137556" y="81280"/>
                </a:lnTo>
                <a:lnTo>
                  <a:pt x="136079" y="88900"/>
                </a:lnTo>
                <a:lnTo>
                  <a:pt x="138380" y="96520"/>
                </a:lnTo>
                <a:lnTo>
                  <a:pt x="144208" y="101600"/>
                </a:lnTo>
                <a:lnTo>
                  <a:pt x="148791" y="86360"/>
                </a:lnTo>
                <a:lnTo>
                  <a:pt x="164404" y="86360"/>
                </a:lnTo>
                <a:lnTo>
                  <a:pt x="163905" y="77470"/>
                </a:lnTo>
                <a:lnTo>
                  <a:pt x="160914" y="67310"/>
                </a:lnTo>
                <a:lnTo>
                  <a:pt x="157558" y="59690"/>
                </a:lnTo>
                <a:lnTo>
                  <a:pt x="155966" y="57150"/>
                </a:lnTo>
                <a:close/>
              </a:path>
              <a:path w="264794" h="306070">
                <a:moveTo>
                  <a:pt x="53074" y="67310"/>
                </a:moveTo>
                <a:lnTo>
                  <a:pt x="37735" y="73660"/>
                </a:lnTo>
                <a:lnTo>
                  <a:pt x="46422" y="87630"/>
                </a:lnTo>
                <a:lnTo>
                  <a:pt x="53931" y="90170"/>
                </a:lnTo>
                <a:lnTo>
                  <a:pt x="59695" y="91440"/>
                </a:lnTo>
                <a:lnTo>
                  <a:pt x="65472" y="90170"/>
                </a:lnTo>
                <a:lnTo>
                  <a:pt x="69710" y="86360"/>
                </a:lnTo>
                <a:lnTo>
                  <a:pt x="58611" y="81280"/>
                </a:lnTo>
                <a:lnTo>
                  <a:pt x="59554" y="78740"/>
                </a:lnTo>
                <a:lnTo>
                  <a:pt x="70617" y="78740"/>
                </a:lnTo>
                <a:lnTo>
                  <a:pt x="69918" y="76200"/>
                </a:lnTo>
                <a:lnTo>
                  <a:pt x="65998" y="72390"/>
                </a:lnTo>
                <a:lnTo>
                  <a:pt x="53074" y="67310"/>
                </a:lnTo>
                <a:close/>
              </a:path>
              <a:path w="264794" h="306070">
                <a:moveTo>
                  <a:pt x="70617" y="78740"/>
                </a:moveTo>
                <a:lnTo>
                  <a:pt x="59554" y="78740"/>
                </a:lnTo>
                <a:lnTo>
                  <a:pt x="71413" y="81280"/>
                </a:lnTo>
                <a:lnTo>
                  <a:pt x="70966" y="80010"/>
                </a:lnTo>
                <a:lnTo>
                  <a:pt x="70617" y="78740"/>
                </a:lnTo>
                <a:close/>
              </a:path>
              <a:path w="264794" h="306070">
                <a:moveTo>
                  <a:pt x="120084" y="45720"/>
                </a:moveTo>
                <a:lnTo>
                  <a:pt x="113435" y="59690"/>
                </a:lnTo>
                <a:lnTo>
                  <a:pt x="117107" y="73660"/>
                </a:lnTo>
                <a:lnTo>
                  <a:pt x="121077" y="78740"/>
                </a:lnTo>
                <a:lnTo>
                  <a:pt x="125308" y="78740"/>
                </a:lnTo>
                <a:lnTo>
                  <a:pt x="126636" y="80010"/>
                </a:lnTo>
                <a:lnTo>
                  <a:pt x="124678" y="67310"/>
                </a:lnTo>
                <a:lnTo>
                  <a:pt x="127494" y="66040"/>
                </a:lnTo>
                <a:lnTo>
                  <a:pt x="136307" y="66040"/>
                </a:lnTo>
                <a:lnTo>
                  <a:pt x="135427" y="62230"/>
                </a:lnTo>
                <a:lnTo>
                  <a:pt x="133355" y="54610"/>
                </a:lnTo>
                <a:lnTo>
                  <a:pt x="120084" y="45720"/>
                </a:lnTo>
                <a:close/>
              </a:path>
              <a:path w="264794" h="306070">
                <a:moveTo>
                  <a:pt x="194323" y="67310"/>
                </a:moveTo>
                <a:lnTo>
                  <a:pt x="179016" y="67310"/>
                </a:lnTo>
                <a:lnTo>
                  <a:pt x="181234" y="69850"/>
                </a:lnTo>
                <a:lnTo>
                  <a:pt x="174365" y="80010"/>
                </a:lnTo>
                <a:lnTo>
                  <a:pt x="180103" y="80010"/>
                </a:lnTo>
                <a:lnTo>
                  <a:pt x="185179" y="78740"/>
                </a:lnTo>
                <a:lnTo>
                  <a:pt x="194266" y="68580"/>
                </a:lnTo>
                <a:lnTo>
                  <a:pt x="194323" y="67310"/>
                </a:lnTo>
                <a:close/>
              </a:path>
              <a:path w="264794" h="306070">
                <a:moveTo>
                  <a:pt x="236353" y="67310"/>
                </a:moveTo>
                <a:lnTo>
                  <a:pt x="221068" y="67310"/>
                </a:lnTo>
                <a:lnTo>
                  <a:pt x="222079" y="68580"/>
                </a:lnTo>
                <a:lnTo>
                  <a:pt x="223264" y="69850"/>
                </a:lnTo>
                <a:lnTo>
                  <a:pt x="216416" y="80010"/>
                </a:lnTo>
                <a:lnTo>
                  <a:pt x="222144" y="80010"/>
                </a:lnTo>
                <a:lnTo>
                  <a:pt x="227232" y="78740"/>
                </a:lnTo>
                <a:lnTo>
                  <a:pt x="236296" y="68580"/>
                </a:lnTo>
                <a:lnTo>
                  <a:pt x="236353" y="67310"/>
                </a:lnTo>
                <a:close/>
              </a:path>
              <a:path w="264794" h="306070">
                <a:moveTo>
                  <a:pt x="136307" y="66040"/>
                </a:moveTo>
                <a:lnTo>
                  <a:pt x="127494" y="66040"/>
                </a:lnTo>
                <a:lnTo>
                  <a:pt x="132109" y="77470"/>
                </a:lnTo>
                <a:lnTo>
                  <a:pt x="133149" y="76200"/>
                </a:lnTo>
                <a:lnTo>
                  <a:pt x="135910" y="73660"/>
                </a:lnTo>
                <a:lnTo>
                  <a:pt x="136893" y="68580"/>
                </a:lnTo>
                <a:lnTo>
                  <a:pt x="136307" y="66040"/>
                </a:lnTo>
                <a:close/>
              </a:path>
              <a:path w="264794" h="306070">
                <a:moveTo>
                  <a:pt x="15346" y="52070"/>
                </a:moveTo>
                <a:lnTo>
                  <a:pt x="0" y="58420"/>
                </a:lnTo>
                <a:lnTo>
                  <a:pt x="8669" y="72390"/>
                </a:lnTo>
                <a:lnTo>
                  <a:pt x="16192" y="74930"/>
                </a:lnTo>
                <a:lnTo>
                  <a:pt x="21959" y="76200"/>
                </a:lnTo>
                <a:lnTo>
                  <a:pt x="27730" y="76200"/>
                </a:lnTo>
                <a:lnTo>
                  <a:pt x="30981" y="72390"/>
                </a:lnTo>
                <a:lnTo>
                  <a:pt x="31957" y="71120"/>
                </a:lnTo>
                <a:lnTo>
                  <a:pt x="20883" y="66040"/>
                </a:lnTo>
                <a:lnTo>
                  <a:pt x="21808" y="63500"/>
                </a:lnTo>
                <a:lnTo>
                  <a:pt x="32915" y="63500"/>
                </a:lnTo>
                <a:lnTo>
                  <a:pt x="32161" y="60960"/>
                </a:lnTo>
                <a:lnTo>
                  <a:pt x="28256" y="57150"/>
                </a:lnTo>
                <a:lnTo>
                  <a:pt x="15346" y="52070"/>
                </a:lnTo>
                <a:close/>
              </a:path>
              <a:path w="264794" h="306070">
                <a:moveTo>
                  <a:pt x="195008" y="52070"/>
                </a:moveTo>
                <a:lnTo>
                  <a:pt x="178857" y="54610"/>
                </a:lnTo>
                <a:lnTo>
                  <a:pt x="169531" y="64770"/>
                </a:lnTo>
                <a:lnTo>
                  <a:pt x="168104" y="71120"/>
                </a:lnTo>
                <a:lnTo>
                  <a:pt x="169552" y="74930"/>
                </a:lnTo>
                <a:lnTo>
                  <a:pt x="169995" y="76200"/>
                </a:lnTo>
                <a:lnTo>
                  <a:pt x="179016" y="67310"/>
                </a:lnTo>
                <a:lnTo>
                  <a:pt x="194323" y="67310"/>
                </a:lnTo>
                <a:lnTo>
                  <a:pt x="195008" y="52070"/>
                </a:lnTo>
                <a:close/>
              </a:path>
              <a:path w="264794" h="306070">
                <a:moveTo>
                  <a:pt x="237041" y="52070"/>
                </a:moveTo>
                <a:lnTo>
                  <a:pt x="220888" y="54610"/>
                </a:lnTo>
                <a:lnTo>
                  <a:pt x="215614" y="60960"/>
                </a:lnTo>
                <a:lnTo>
                  <a:pt x="211585" y="64770"/>
                </a:lnTo>
                <a:lnTo>
                  <a:pt x="210157" y="71120"/>
                </a:lnTo>
                <a:lnTo>
                  <a:pt x="212025" y="76200"/>
                </a:lnTo>
                <a:lnTo>
                  <a:pt x="221068" y="67310"/>
                </a:lnTo>
                <a:lnTo>
                  <a:pt x="236353" y="67310"/>
                </a:lnTo>
                <a:lnTo>
                  <a:pt x="237041" y="52070"/>
                </a:lnTo>
                <a:close/>
              </a:path>
              <a:path w="264794" h="306070">
                <a:moveTo>
                  <a:pt x="32915" y="63500"/>
                </a:moveTo>
                <a:lnTo>
                  <a:pt x="21808" y="63500"/>
                </a:lnTo>
                <a:lnTo>
                  <a:pt x="33670" y="66040"/>
                </a:lnTo>
                <a:lnTo>
                  <a:pt x="32915" y="63500"/>
                </a:lnTo>
                <a:close/>
              </a:path>
              <a:path w="264794" h="306070">
                <a:moveTo>
                  <a:pt x="50276" y="29210"/>
                </a:moveTo>
                <a:lnTo>
                  <a:pt x="48848" y="45720"/>
                </a:lnTo>
                <a:lnTo>
                  <a:pt x="53323" y="52070"/>
                </a:lnTo>
                <a:lnTo>
                  <a:pt x="56714" y="57150"/>
                </a:lnTo>
                <a:lnTo>
                  <a:pt x="61869" y="59690"/>
                </a:lnTo>
                <a:lnTo>
                  <a:pt x="67571" y="59690"/>
                </a:lnTo>
                <a:lnTo>
                  <a:pt x="61812" y="48260"/>
                </a:lnTo>
                <a:lnTo>
                  <a:pt x="64231" y="46990"/>
                </a:lnTo>
                <a:lnTo>
                  <a:pt x="73782" y="46990"/>
                </a:lnTo>
                <a:lnTo>
                  <a:pt x="73576" y="45720"/>
                </a:lnTo>
                <a:lnTo>
                  <a:pt x="65923" y="34290"/>
                </a:lnTo>
                <a:lnTo>
                  <a:pt x="50276" y="29210"/>
                </a:lnTo>
                <a:close/>
              </a:path>
              <a:path w="264794" h="306070">
                <a:moveTo>
                  <a:pt x="86544" y="29210"/>
                </a:moveTo>
                <a:lnTo>
                  <a:pt x="85114" y="45720"/>
                </a:lnTo>
                <a:lnTo>
                  <a:pt x="89581" y="52070"/>
                </a:lnTo>
                <a:lnTo>
                  <a:pt x="92980" y="57150"/>
                </a:lnTo>
                <a:lnTo>
                  <a:pt x="98135" y="59690"/>
                </a:lnTo>
                <a:lnTo>
                  <a:pt x="103837" y="59690"/>
                </a:lnTo>
                <a:lnTo>
                  <a:pt x="98074" y="48260"/>
                </a:lnTo>
                <a:lnTo>
                  <a:pt x="100497" y="46990"/>
                </a:lnTo>
                <a:lnTo>
                  <a:pt x="110039" y="46990"/>
                </a:lnTo>
                <a:lnTo>
                  <a:pt x="109839" y="45720"/>
                </a:lnTo>
                <a:lnTo>
                  <a:pt x="102189" y="34290"/>
                </a:lnTo>
                <a:lnTo>
                  <a:pt x="86544" y="29210"/>
                </a:lnTo>
                <a:close/>
              </a:path>
              <a:path w="264794" h="306070">
                <a:moveTo>
                  <a:pt x="73782" y="46990"/>
                </a:moveTo>
                <a:lnTo>
                  <a:pt x="64231" y="46990"/>
                </a:lnTo>
                <a:lnTo>
                  <a:pt x="72226" y="55880"/>
                </a:lnTo>
                <a:lnTo>
                  <a:pt x="72809" y="54610"/>
                </a:lnTo>
                <a:lnTo>
                  <a:pt x="74400" y="50800"/>
                </a:lnTo>
                <a:lnTo>
                  <a:pt x="73782" y="46990"/>
                </a:lnTo>
                <a:close/>
              </a:path>
              <a:path w="264794" h="306070">
                <a:moveTo>
                  <a:pt x="110039" y="46990"/>
                </a:moveTo>
                <a:lnTo>
                  <a:pt x="100497" y="46990"/>
                </a:lnTo>
                <a:lnTo>
                  <a:pt x="108485" y="55880"/>
                </a:lnTo>
                <a:lnTo>
                  <a:pt x="109072" y="54610"/>
                </a:lnTo>
                <a:lnTo>
                  <a:pt x="110638" y="50800"/>
                </a:lnTo>
                <a:lnTo>
                  <a:pt x="110039" y="46990"/>
                </a:lnTo>
                <a:close/>
              </a:path>
              <a:path w="264794" h="306070">
                <a:moveTo>
                  <a:pt x="184654" y="39370"/>
                </a:moveTo>
                <a:lnTo>
                  <a:pt x="169350" y="39370"/>
                </a:lnTo>
                <a:lnTo>
                  <a:pt x="170359" y="40640"/>
                </a:lnTo>
                <a:lnTo>
                  <a:pt x="171564" y="41910"/>
                </a:lnTo>
                <a:lnTo>
                  <a:pt x="164696" y="52070"/>
                </a:lnTo>
                <a:lnTo>
                  <a:pt x="170423" y="52070"/>
                </a:lnTo>
                <a:lnTo>
                  <a:pt x="175513" y="50800"/>
                </a:lnTo>
                <a:lnTo>
                  <a:pt x="184597" y="40640"/>
                </a:lnTo>
                <a:lnTo>
                  <a:pt x="184654" y="39370"/>
                </a:lnTo>
                <a:close/>
              </a:path>
              <a:path w="264794" h="306070">
                <a:moveTo>
                  <a:pt x="185342" y="24130"/>
                </a:moveTo>
                <a:lnTo>
                  <a:pt x="169189" y="26670"/>
                </a:lnTo>
                <a:lnTo>
                  <a:pt x="159853" y="36830"/>
                </a:lnTo>
                <a:lnTo>
                  <a:pt x="158436" y="43180"/>
                </a:lnTo>
                <a:lnTo>
                  <a:pt x="160329" y="48260"/>
                </a:lnTo>
                <a:lnTo>
                  <a:pt x="169350" y="39370"/>
                </a:lnTo>
                <a:lnTo>
                  <a:pt x="184654" y="39370"/>
                </a:lnTo>
                <a:lnTo>
                  <a:pt x="185342" y="24130"/>
                </a:lnTo>
                <a:close/>
              </a:path>
              <a:path w="264794" h="306070">
                <a:moveTo>
                  <a:pt x="138898" y="0"/>
                </a:moveTo>
                <a:lnTo>
                  <a:pt x="136866" y="2540"/>
                </a:lnTo>
                <a:lnTo>
                  <a:pt x="132433" y="10160"/>
                </a:lnTo>
                <a:lnTo>
                  <a:pt x="128095" y="19050"/>
                </a:lnTo>
                <a:lnTo>
                  <a:pt x="126348" y="27940"/>
                </a:lnTo>
                <a:lnTo>
                  <a:pt x="126737" y="35560"/>
                </a:lnTo>
                <a:lnTo>
                  <a:pt x="130708" y="43180"/>
                </a:lnTo>
                <a:lnTo>
                  <a:pt x="135935" y="45720"/>
                </a:lnTo>
                <a:lnTo>
                  <a:pt x="137566" y="45720"/>
                </a:lnTo>
                <a:lnTo>
                  <a:pt x="138513" y="29210"/>
                </a:lnTo>
                <a:lnTo>
                  <a:pt x="154095" y="29210"/>
                </a:lnTo>
                <a:lnTo>
                  <a:pt x="153968" y="26670"/>
                </a:lnTo>
                <a:lnTo>
                  <a:pt x="151417" y="17780"/>
                </a:lnTo>
                <a:lnTo>
                  <a:pt x="146259" y="8890"/>
                </a:lnTo>
                <a:lnTo>
                  <a:pt x="141187" y="2540"/>
                </a:lnTo>
                <a:lnTo>
                  <a:pt x="138898" y="0"/>
                </a:lnTo>
                <a:close/>
              </a:path>
              <a:path w="264794" h="306070">
                <a:moveTo>
                  <a:pt x="154095" y="29210"/>
                </a:moveTo>
                <a:lnTo>
                  <a:pt x="142440" y="29210"/>
                </a:lnTo>
                <a:lnTo>
                  <a:pt x="145205" y="45720"/>
                </a:lnTo>
                <a:lnTo>
                  <a:pt x="151451" y="40640"/>
                </a:lnTo>
                <a:lnTo>
                  <a:pt x="154349" y="34290"/>
                </a:lnTo>
                <a:lnTo>
                  <a:pt x="154095" y="29210"/>
                </a:lnTo>
                <a:close/>
              </a:path>
            </a:pathLst>
          </a:custGeom>
          <a:solidFill>
            <a:srgbClr val="F16137"/>
          </a:solidFill>
        </p:spPr>
        <p:txBody>
          <a:bodyPr wrap="square" lIns="0" tIns="0" rIns="0" bIns="0" rtlCol="0"/>
          <a:lstStyle/>
          <a:p>
            <a:endParaRPr/>
          </a:p>
        </p:txBody>
      </p:sp>
      <p:sp>
        <p:nvSpPr>
          <p:cNvPr id="41" name="object 41"/>
          <p:cNvSpPr/>
          <p:nvPr/>
        </p:nvSpPr>
        <p:spPr>
          <a:xfrm>
            <a:off x="3231132" y="7534188"/>
            <a:ext cx="424180" cy="84455"/>
          </a:xfrm>
          <a:custGeom>
            <a:avLst/>
            <a:gdLst/>
            <a:ahLst/>
            <a:cxnLst/>
            <a:rect l="l" t="t" r="r" b="b"/>
            <a:pathLst>
              <a:path w="424179" h="84454">
                <a:moveTo>
                  <a:pt x="41793" y="3657"/>
                </a:moveTo>
                <a:lnTo>
                  <a:pt x="0" y="3657"/>
                </a:lnTo>
                <a:lnTo>
                  <a:pt x="0" y="83667"/>
                </a:lnTo>
                <a:lnTo>
                  <a:pt x="44956" y="83667"/>
                </a:lnTo>
                <a:lnTo>
                  <a:pt x="52175" y="81798"/>
                </a:lnTo>
                <a:lnTo>
                  <a:pt x="58593" y="76923"/>
                </a:lnTo>
                <a:lnTo>
                  <a:pt x="8341" y="76923"/>
                </a:lnTo>
                <a:lnTo>
                  <a:pt x="8341" y="46403"/>
                </a:lnTo>
                <a:lnTo>
                  <a:pt x="57773" y="46403"/>
                </a:lnTo>
                <a:lnTo>
                  <a:pt x="57226" y="45777"/>
                </a:lnTo>
                <a:lnTo>
                  <a:pt x="52995" y="43548"/>
                </a:lnTo>
                <a:lnTo>
                  <a:pt x="47434" y="42404"/>
                </a:lnTo>
                <a:lnTo>
                  <a:pt x="51549" y="40881"/>
                </a:lnTo>
                <a:lnTo>
                  <a:pt x="52925" y="39890"/>
                </a:lnTo>
                <a:lnTo>
                  <a:pt x="8341" y="39890"/>
                </a:lnTo>
                <a:lnTo>
                  <a:pt x="8341" y="10400"/>
                </a:lnTo>
                <a:lnTo>
                  <a:pt x="55298" y="10400"/>
                </a:lnTo>
                <a:lnTo>
                  <a:pt x="48463" y="5410"/>
                </a:lnTo>
                <a:lnTo>
                  <a:pt x="41793" y="3657"/>
                </a:lnTo>
                <a:close/>
              </a:path>
              <a:path w="424179" h="84454">
                <a:moveTo>
                  <a:pt x="57773" y="46403"/>
                </a:moveTo>
                <a:lnTo>
                  <a:pt x="35431" y="46403"/>
                </a:lnTo>
                <a:lnTo>
                  <a:pt x="44482" y="47346"/>
                </a:lnTo>
                <a:lnTo>
                  <a:pt x="50948" y="50175"/>
                </a:lnTo>
                <a:lnTo>
                  <a:pt x="54827" y="54890"/>
                </a:lnTo>
                <a:lnTo>
                  <a:pt x="56121" y="61490"/>
                </a:lnTo>
                <a:lnTo>
                  <a:pt x="54827" y="68243"/>
                </a:lnTo>
                <a:lnTo>
                  <a:pt x="50948" y="73065"/>
                </a:lnTo>
                <a:lnTo>
                  <a:pt x="44482" y="75959"/>
                </a:lnTo>
                <a:lnTo>
                  <a:pt x="35431" y="76923"/>
                </a:lnTo>
                <a:lnTo>
                  <a:pt x="58593" y="76923"/>
                </a:lnTo>
                <a:lnTo>
                  <a:pt x="62006" y="74331"/>
                </a:lnTo>
                <a:lnTo>
                  <a:pt x="64465" y="68996"/>
                </a:lnTo>
                <a:lnTo>
                  <a:pt x="64465" y="56732"/>
                </a:lnTo>
                <a:lnTo>
                  <a:pt x="63014" y="52405"/>
                </a:lnTo>
                <a:lnTo>
                  <a:pt x="57773" y="46403"/>
                </a:lnTo>
                <a:close/>
              </a:path>
              <a:path w="424179" h="84454">
                <a:moveTo>
                  <a:pt x="55298" y="10400"/>
                </a:moveTo>
                <a:lnTo>
                  <a:pt x="38973" y="10400"/>
                </a:lnTo>
                <a:lnTo>
                  <a:pt x="43718" y="11656"/>
                </a:lnTo>
                <a:lnTo>
                  <a:pt x="50346" y="16685"/>
                </a:lnTo>
                <a:lnTo>
                  <a:pt x="52006" y="20342"/>
                </a:lnTo>
                <a:lnTo>
                  <a:pt x="52006" y="29944"/>
                </a:lnTo>
                <a:lnTo>
                  <a:pt x="50346" y="33601"/>
                </a:lnTo>
                <a:lnTo>
                  <a:pt x="43718" y="38630"/>
                </a:lnTo>
                <a:lnTo>
                  <a:pt x="38973" y="39890"/>
                </a:lnTo>
                <a:lnTo>
                  <a:pt x="52925" y="39890"/>
                </a:lnTo>
                <a:lnTo>
                  <a:pt x="54749" y="38577"/>
                </a:lnTo>
                <a:lnTo>
                  <a:pt x="59321" y="32402"/>
                </a:lnTo>
                <a:lnTo>
                  <a:pt x="60462" y="28611"/>
                </a:lnTo>
                <a:lnTo>
                  <a:pt x="60462" y="17487"/>
                </a:lnTo>
                <a:lnTo>
                  <a:pt x="58064" y="12419"/>
                </a:lnTo>
                <a:lnTo>
                  <a:pt x="55298" y="10400"/>
                </a:lnTo>
                <a:close/>
              </a:path>
              <a:path w="424179" h="84454">
                <a:moveTo>
                  <a:pt x="112773" y="23086"/>
                </a:moveTo>
                <a:lnTo>
                  <a:pt x="101649" y="23086"/>
                </a:lnTo>
                <a:lnTo>
                  <a:pt x="96639" y="24382"/>
                </a:lnTo>
                <a:lnTo>
                  <a:pt x="77839" y="59475"/>
                </a:lnTo>
                <a:lnTo>
                  <a:pt x="79171" y="64730"/>
                </a:lnTo>
                <a:lnTo>
                  <a:pt x="84507" y="74025"/>
                </a:lnTo>
                <a:lnTo>
                  <a:pt x="88218" y="77665"/>
                </a:lnTo>
                <a:lnTo>
                  <a:pt x="97744" y="82925"/>
                </a:lnTo>
                <a:lnTo>
                  <a:pt x="103212" y="84239"/>
                </a:lnTo>
                <a:lnTo>
                  <a:pt x="114185" y="84239"/>
                </a:lnTo>
                <a:lnTo>
                  <a:pt x="118584" y="83400"/>
                </a:lnTo>
                <a:lnTo>
                  <a:pt x="126587" y="80049"/>
                </a:lnTo>
                <a:lnTo>
                  <a:pt x="129920" y="77608"/>
                </a:lnTo>
                <a:lnTo>
                  <a:pt x="130398" y="77035"/>
                </a:lnTo>
                <a:lnTo>
                  <a:pt x="102985" y="77035"/>
                </a:lnTo>
                <a:lnTo>
                  <a:pt x="97499" y="75112"/>
                </a:lnTo>
                <a:lnTo>
                  <a:pt x="88812" y="67416"/>
                </a:lnTo>
                <a:lnTo>
                  <a:pt x="86410" y="62369"/>
                </a:lnTo>
                <a:lnTo>
                  <a:pt x="85953" y="56120"/>
                </a:lnTo>
                <a:lnTo>
                  <a:pt x="136245" y="56120"/>
                </a:lnTo>
                <a:lnTo>
                  <a:pt x="136361" y="50060"/>
                </a:lnTo>
                <a:lnTo>
                  <a:pt x="85953" y="50060"/>
                </a:lnTo>
                <a:lnTo>
                  <a:pt x="86486" y="44117"/>
                </a:lnTo>
                <a:lnTo>
                  <a:pt x="88715" y="39300"/>
                </a:lnTo>
                <a:lnTo>
                  <a:pt x="96563" y="31910"/>
                </a:lnTo>
                <a:lnTo>
                  <a:pt x="101423" y="30059"/>
                </a:lnTo>
                <a:lnTo>
                  <a:pt x="127079" y="30059"/>
                </a:lnTo>
                <a:lnTo>
                  <a:pt x="126605" y="29566"/>
                </a:lnTo>
                <a:lnTo>
                  <a:pt x="117767" y="24382"/>
                </a:lnTo>
                <a:lnTo>
                  <a:pt x="112773" y="23086"/>
                </a:lnTo>
                <a:close/>
              </a:path>
              <a:path w="424179" h="84454">
                <a:moveTo>
                  <a:pt x="128016" y="69151"/>
                </a:moveTo>
                <a:lnTo>
                  <a:pt x="125730" y="71739"/>
                </a:lnTo>
                <a:lnTo>
                  <a:pt x="123023" y="73701"/>
                </a:lnTo>
                <a:lnTo>
                  <a:pt x="116777" y="76370"/>
                </a:lnTo>
                <a:lnTo>
                  <a:pt x="113346" y="77035"/>
                </a:lnTo>
                <a:lnTo>
                  <a:pt x="130398" y="77035"/>
                </a:lnTo>
                <a:lnTo>
                  <a:pt x="132587" y="74408"/>
                </a:lnTo>
                <a:lnTo>
                  <a:pt x="128016" y="69151"/>
                </a:lnTo>
                <a:close/>
              </a:path>
              <a:path w="424179" h="84454">
                <a:moveTo>
                  <a:pt x="127079" y="30059"/>
                </a:moveTo>
                <a:lnTo>
                  <a:pt x="113079" y="30059"/>
                </a:lnTo>
                <a:lnTo>
                  <a:pt x="117976" y="31910"/>
                </a:lnTo>
                <a:lnTo>
                  <a:pt x="125823" y="39300"/>
                </a:lnTo>
                <a:lnTo>
                  <a:pt x="128052" y="44117"/>
                </a:lnTo>
                <a:lnTo>
                  <a:pt x="128588" y="50060"/>
                </a:lnTo>
                <a:lnTo>
                  <a:pt x="136361" y="50060"/>
                </a:lnTo>
                <a:lnTo>
                  <a:pt x="136361" y="47663"/>
                </a:lnTo>
                <a:lnTo>
                  <a:pt x="135101" y="42386"/>
                </a:lnTo>
                <a:lnTo>
                  <a:pt x="130072" y="33166"/>
                </a:lnTo>
                <a:lnTo>
                  <a:pt x="127079" y="30059"/>
                </a:lnTo>
                <a:close/>
              </a:path>
              <a:path w="424179" h="84454">
                <a:moveTo>
                  <a:pt x="184633" y="23086"/>
                </a:moveTo>
                <a:lnTo>
                  <a:pt x="173509" y="23086"/>
                </a:lnTo>
                <a:lnTo>
                  <a:pt x="168192" y="24382"/>
                </a:lnTo>
                <a:lnTo>
                  <a:pt x="158821" y="29566"/>
                </a:lnTo>
                <a:lnTo>
                  <a:pt x="155145" y="33183"/>
                </a:lnTo>
                <a:lnTo>
                  <a:pt x="149810" y="42478"/>
                </a:lnTo>
                <a:lnTo>
                  <a:pt x="148478" y="47739"/>
                </a:lnTo>
                <a:lnTo>
                  <a:pt x="148478" y="59475"/>
                </a:lnTo>
                <a:lnTo>
                  <a:pt x="173509" y="84239"/>
                </a:lnTo>
                <a:lnTo>
                  <a:pt x="184557" y="84239"/>
                </a:lnTo>
                <a:lnTo>
                  <a:pt x="189169" y="83228"/>
                </a:lnTo>
                <a:lnTo>
                  <a:pt x="197398" y="79188"/>
                </a:lnTo>
                <a:lnTo>
                  <a:pt x="199759" y="77035"/>
                </a:lnTo>
                <a:lnTo>
                  <a:pt x="175107" y="77035"/>
                </a:lnTo>
                <a:lnTo>
                  <a:pt x="171202" y="76067"/>
                </a:lnTo>
                <a:lnTo>
                  <a:pt x="164268" y="72179"/>
                </a:lnTo>
                <a:lnTo>
                  <a:pt x="161564" y="69435"/>
                </a:lnTo>
                <a:lnTo>
                  <a:pt x="157676" y="62351"/>
                </a:lnTo>
                <a:lnTo>
                  <a:pt x="156707" y="58254"/>
                </a:lnTo>
                <a:lnTo>
                  <a:pt x="156707" y="49034"/>
                </a:lnTo>
                <a:lnTo>
                  <a:pt x="175107" y="30175"/>
                </a:lnTo>
                <a:lnTo>
                  <a:pt x="199639" y="30175"/>
                </a:lnTo>
                <a:lnTo>
                  <a:pt x="197417" y="28136"/>
                </a:lnTo>
                <a:lnTo>
                  <a:pt x="189263" y="24098"/>
                </a:lnTo>
                <a:lnTo>
                  <a:pt x="184633" y="23086"/>
                </a:lnTo>
                <a:close/>
              </a:path>
              <a:path w="424179" h="84454">
                <a:moveTo>
                  <a:pt x="196941" y="68237"/>
                </a:moveTo>
                <a:lnTo>
                  <a:pt x="194958" y="71207"/>
                </a:lnTo>
                <a:lnTo>
                  <a:pt x="192445" y="73417"/>
                </a:lnTo>
                <a:lnTo>
                  <a:pt x="186347" y="76311"/>
                </a:lnTo>
                <a:lnTo>
                  <a:pt x="183034" y="77035"/>
                </a:lnTo>
                <a:lnTo>
                  <a:pt x="199759" y="77035"/>
                </a:lnTo>
                <a:lnTo>
                  <a:pt x="200635" y="76236"/>
                </a:lnTo>
                <a:lnTo>
                  <a:pt x="202996" y="72351"/>
                </a:lnTo>
                <a:lnTo>
                  <a:pt x="196941" y="68237"/>
                </a:lnTo>
                <a:close/>
              </a:path>
              <a:path w="424179" h="84454">
                <a:moveTo>
                  <a:pt x="199639" y="30175"/>
                </a:moveTo>
                <a:lnTo>
                  <a:pt x="183034" y="30175"/>
                </a:lnTo>
                <a:lnTo>
                  <a:pt x="186347" y="30916"/>
                </a:lnTo>
                <a:lnTo>
                  <a:pt x="192445" y="33889"/>
                </a:lnTo>
                <a:lnTo>
                  <a:pt x="194958" y="36118"/>
                </a:lnTo>
                <a:lnTo>
                  <a:pt x="196941" y="39088"/>
                </a:lnTo>
                <a:lnTo>
                  <a:pt x="202996" y="34973"/>
                </a:lnTo>
                <a:lnTo>
                  <a:pt x="200635" y="31089"/>
                </a:lnTo>
                <a:lnTo>
                  <a:pt x="199639" y="30175"/>
                </a:lnTo>
                <a:close/>
              </a:path>
              <a:path w="424179" h="84454">
                <a:moveTo>
                  <a:pt x="226771" y="23543"/>
                </a:moveTo>
                <a:lnTo>
                  <a:pt x="218657" y="23543"/>
                </a:lnTo>
                <a:lnTo>
                  <a:pt x="218657" y="83667"/>
                </a:lnTo>
                <a:lnTo>
                  <a:pt x="226771" y="83667"/>
                </a:lnTo>
                <a:lnTo>
                  <a:pt x="226771" y="57150"/>
                </a:lnTo>
                <a:lnTo>
                  <a:pt x="272722" y="57150"/>
                </a:lnTo>
                <a:lnTo>
                  <a:pt x="272722" y="50176"/>
                </a:lnTo>
                <a:lnTo>
                  <a:pt x="226771" y="50176"/>
                </a:lnTo>
                <a:lnTo>
                  <a:pt x="226771" y="23543"/>
                </a:lnTo>
                <a:close/>
              </a:path>
              <a:path w="424179" h="84454">
                <a:moveTo>
                  <a:pt x="272722" y="57150"/>
                </a:moveTo>
                <a:lnTo>
                  <a:pt x="264604" y="57150"/>
                </a:lnTo>
                <a:lnTo>
                  <a:pt x="264604" y="83667"/>
                </a:lnTo>
                <a:lnTo>
                  <a:pt x="272722" y="83667"/>
                </a:lnTo>
                <a:lnTo>
                  <a:pt x="272722" y="57150"/>
                </a:lnTo>
                <a:close/>
              </a:path>
              <a:path w="424179" h="84454">
                <a:moveTo>
                  <a:pt x="272722" y="23543"/>
                </a:moveTo>
                <a:lnTo>
                  <a:pt x="264604" y="23543"/>
                </a:lnTo>
                <a:lnTo>
                  <a:pt x="264604" y="50176"/>
                </a:lnTo>
                <a:lnTo>
                  <a:pt x="272722" y="50176"/>
                </a:lnTo>
                <a:lnTo>
                  <a:pt x="272722" y="23543"/>
                </a:lnTo>
                <a:close/>
              </a:path>
              <a:path w="424179" h="84454">
                <a:moveTo>
                  <a:pt x="326401" y="23086"/>
                </a:moveTo>
                <a:lnTo>
                  <a:pt x="314820" y="23086"/>
                </a:lnTo>
                <a:lnTo>
                  <a:pt x="309600" y="24382"/>
                </a:lnTo>
                <a:lnTo>
                  <a:pt x="300305" y="29566"/>
                </a:lnTo>
                <a:lnTo>
                  <a:pt x="296647" y="33183"/>
                </a:lnTo>
                <a:lnTo>
                  <a:pt x="291312" y="42478"/>
                </a:lnTo>
                <a:lnTo>
                  <a:pt x="289980" y="47739"/>
                </a:lnTo>
                <a:lnTo>
                  <a:pt x="289980" y="59475"/>
                </a:lnTo>
                <a:lnTo>
                  <a:pt x="314820" y="84239"/>
                </a:lnTo>
                <a:lnTo>
                  <a:pt x="326401" y="84239"/>
                </a:lnTo>
                <a:lnTo>
                  <a:pt x="331621" y="82925"/>
                </a:lnTo>
                <a:lnTo>
                  <a:pt x="340916" y="77665"/>
                </a:lnTo>
                <a:lnTo>
                  <a:pt x="341546" y="77035"/>
                </a:lnTo>
                <a:lnTo>
                  <a:pt x="316343" y="77035"/>
                </a:lnTo>
                <a:lnTo>
                  <a:pt x="312516" y="76067"/>
                </a:lnTo>
                <a:lnTo>
                  <a:pt x="305733" y="72179"/>
                </a:lnTo>
                <a:lnTo>
                  <a:pt x="303066" y="69418"/>
                </a:lnTo>
                <a:lnTo>
                  <a:pt x="299178" y="62254"/>
                </a:lnTo>
                <a:lnTo>
                  <a:pt x="298209" y="58178"/>
                </a:lnTo>
                <a:lnTo>
                  <a:pt x="298209" y="49034"/>
                </a:lnTo>
                <a:lnTo>
                  <a:pt x="316343" y="30175"/>
                </a:lnTo>
                <a:lnTo>
                  <a:pt x="341528" y="30175"/>
                </a:lnTo>
                <a:lnTo>
                  <a:pt x="340916" y="29566"/>
                </a:lnTo>
                <a:lnTo>
                  <a:pt x="331621" y="24382"/>
                </a:lnTo>
                <a:lnTo>
                  <a:pt x="326401" y="23086"/>
                </a:lnTo>
                <a:close/>
              </a:path>
              <a:path w="424179" h="84454">
                <a:moveTo>
                  <a:pt x="341528" y="30175"/>
                </a:moveTo>
                <a:lnTo>
                  <a:pt x="324878" y="30175"/>
                </a:lnTo>
                <a:lnTo>
                  <a:pt x="328705" y="31146"/>
                </a:lnTo>
                <a:lnTo>
                  <a:pt x="335488" y="35031"/>
                </a:lnTo>
                <a:lnTo>
                  <a:pt x="338137" y="37796"/>
                </a:lnTo>
                <a:lnTo>
                  <a:pt x="341946" y="44956"/>
                </a:lnTo>
                <a:lnTo>
                  <a:pt x="342899" y="49034"/>
                </a:lnTo>
                <a:lnTo>
                  <a:pt x="342899" y="58178"/>
                </a:lnTo>
                <a:lnTo>
                  <a:pt x="324878" y="77035"/>
                </a:lnTo>
                <a:lnTo>
                  <a:pt x="341546" y="77035"/>
                </a:lnTo>
                <a:lnTo>
                  <a:pt x="344556" y="74025"/>
                </a:lnTo>
                <a:lnTo>
                  <a:pt x="349816" y="64730"/>
                </a:lnTo>
                <a:lnTo>
                  <a:pt x="351129" y="59475"/>
                </a:lnTo>
                <a:lnTo>
                  <a:pt x="351129" y="47739"/>
                </a:lnTo>
                <a:lnTo>
                  <a:pt x="349816" y="42478"/>
                </a:lnTo>
                <a:lnTo>
                  <a:pt x="344556" y="33183"/>
                </a:lnTo>
                <a:lnTo>
                  <a:pt x="341528" y="30175"/>
                </a:lnTo>
                <a:close/>
              </a:path>
              <a:path w="424179" h="84454">
                <a:moveTo>
                  <a:pt x="376618" y="23543"/>
                </a:moveTo>
                <a:lnTo>
                  <a:pt x="368503" y="23543"/>
                </a:lnTo>
                <a:lnTo>
                  <a:pt x="368503" y="83667"/>
                </a:lnTo>
                <a:lnTo>
                  <a:pt x="375818" y="83667"/>
                </a:lnTo>
                <a:lnTo>
                  <a:pt x="386153" y="71323"/>
                </a:lnTo>
                <a:lnTo>
                  <a:pt x="376618" y="71323"/>
                </a:lnTo>
                <a:lnTo>
                  <a:pt x="376618" y="23543"/>
                </a:lnTo>
                <a:close/>
              </a:path>
              <a:path w="424179" h="84454">
                <a:moveTo>
                  <a:pt x="423939" y="35887"/>
                </a:moveTo>
                <a:lnTo>
                  <a:pt x="415822" y="35887"/>
                </a:lnTo>
                <a:lnTo>
                  <a:pt x="415822" y="83667"/>
                </a:lnTo>
                <a:lnTo>
                  <a:pt x="423939" y="83667"/>
                </a:lnTo>
                <a:lnTo>
                  <a:pt x="423939" y="35887"/>
                </a:lnTo>
                <a:close/>
              </a:path>
              <a:path w="424179" h="84454">
                <a:moveTo>
                  <a:pt x="423939" y="23543"/>
                </a:moveTo>
                <a:lnTo>
                  <a:pt x="416736" y="23543"/>
                </a:lnTo>
                <a:lnTo>
                  <a:pt x="376618" y="71323"/>
                </a:lnTo>
                <a:lnTo>
                  <a:pt x="386153" y="71323"/>
                </a:lnTo>
                <a:lnTo>
                  <a:pt x="415822" y="35887"/>
                </a:lnTo>
                <a:lnTo>
                  <a:pt x="423939" y="35887"/>
                </a:lnTo>
                <a:lnTo>
                  <a:pt x="423939" y="23543"/>
                </a:lnTo>
                <a:close/>
              </a:path>
              <a:path w="424179" h="84454">
                <a:moveTo>
                  <a:pt x="384620" y="0"/>
                </a:moveTo>
                <a:lnTo>
                  <a:pt x="378788" y="0"/>
                </a:lnTo>
                <a:lnTo>
                  <a:pt x="378863" y="4723"/>
                </a:lnTo>
                <a:lnTo>
                  <a:pt x="380427" y="8380"/>
                </a:lnTo>
                <a:lnTo>
                  <a:pt x="386525" y="13564"/>
                </a:lnTo>
                <a:lnTo>
                  <a:pt x="390640" y="14856"/>
                </a:lnTo>
                <a:lnTo>
                  <a:pt x="401001" y="14856"/>
                </a:lnTo>
                <a:lnTo>
                  <a:pt x="405137" y="13564"/>
                </a:lnTo>
                <a:lnTo>
                  <a:pt x="409585" y="9827"/>
                </a:lnTo>
                <a:lnTo>
                  <a:pt x="392544" y="9827"/>
                </a:lnTo>
                <a:lnTo>
                  <a:pt x="389877" y="8934"/>
                </a:lnTo>
                <a:lnTo>
                  <a:pt x="385762" y="5353"/>
                </a:lnTo>
                <a:lnTo>
                  <a:pt x="384696" y="2969"/>
                </a:lnTo>
                <a:lnTo>
                  <a:pt x="384620" y="0"/>
                </a:lnTo>
                <a:close/>
              </a:path>
              <a:path w="424179" h="84454">
                <a:moveTo>
                  <a:pt x="412967" y="0"/>
                </a:moveTo>
                <a:lnTo>
                  <a:pt x="407135" y="0"/>
                </a:lnTo>
                <a:lnTo>
                  <a:pt x="407059" y="2969"/>
                </a:lnTo>
                <a:lnTo>
                  <a:pt x="405972" y="5353"/>
                </a:lnTo>
                <a:lnTo>
                  <a:pt x="401782" y="8934"/>
                </a:lnTo>
                <a:lnTo>
                  <a:pt x="399096" y="9827"/>
                </a:lnTo>
                <a:lnTo>
                  <a:pt x="409585" y="9827"/>
                </a:lnTo>
                <a:lnTo>
                  <a:pt x="411307" y="8380"/>
                </a:lnTo>
                <a:lnTo>
                  <a:pt x="412888" y="4723"/>
                </a:lnTo>
                <a:lnTo>
                  <a:pt x="412967" y="0"/>
                </a:lnTo>
                <a:close/>
              </a:path>
            </a:pathLst>
          </a:custGeom>
          <a:solidFill>
            <a:srgbClr val="606062"/>
          </a:solidFill>
        </p:spPr>
        <p:txBody>
          <a:bodyPr wrap="square" lIns="0" tIns="0" rIns="0" bIns="0" rtlCol="0"/>
          <a:lstStyle/>
          <a:p>
            <a:endParaRPr/>
          </a:p>
        </p:txBody>
      </p:sp>
      <p:sp>
        <p:nvSpPr>
          <p:cNvPr id="42" name="object 42"/>
          <p:cNvSpPr/>
          <p:nvPr/>
        </p:nvSpPr>
        <p:spPr>
          <a:xfrm>
            <a:off x="3224160" y="7999826"/>
            <a:ext cx="459740" cy="81915"/>
          </a:xfrm>
          <a:custGeom>
            <a:avLst/>
            <a:gdLst/>
            <a:ahLst/>
            <a:cxnLst/>
            <a:rect l="l" t="t" r="r" b="b"/>
            <a:pathLst>
              <a:path w="459739" h="81915">
                <a:moveTo>
                  <a:pt x="49985" y="0"/>
                </a:moveTo>
                <a:lnTo>
                  <a:pt x="34135" y="0"/>
                </a:lnTo>
                <a:lnTo>
                  <a:pt x="26953" y="1774"/>
                </a:lnTo>
                <a:lnTo>
                  <a:pt x="14075" y="8859"/>
                </a:lnTo>
                <a:lnTo>
                  <a:pt x="9046" y="13715"/>
                </a:lnTo>
                <a:lnTo>
                  <a:pt x="1807" y="26060"/>
                </a:lnTo>
                <a:lnTo>
                  <a:pt x="0" y="32997"/>
                </a:lnTo>
                <a:lnTo>
                  <a:pt x="0" y="48386"/>
                </a:lnTo>
                <a:lnTo>
                  <a:pt x="26953" y="79609"/>
                </a:lnTo>
                <a:lnTo>
                  <a:pt x="34135" y="81385"/>
                </a:lnTo>
                <a:lnTo>
                  <a:pt x="49985" y="81385"/>
                </a:lnTo>
                <a:lnTo>
                  <a:pt x="57167" y="79609"/>
                </a:lnTo>
                <a:lnTo>
                  <a:pt x="67639" y="73839"/>
                </a:lnTo>
                <a:lnTo>
                  <a:pt x="35736" y="73839"/>
                </a:lnTo>
                <a:lnTo>
                  <a:pt x="30002" y="72410"/>
                </a:lnTo>
                <a:lnTo>
                  <a:pt x="19716" y="66696"/>
                </a:lnTo>
                <a:lnTo>
                  <a:pt x="15678" y="62734"/>
                </a:lnTo>
                <a:lnTo>
                  <a:pt x="9809" y="52599"/>
                </a:lnTo>
                <a:lnTo>
                  <a:pt x="8343" y="46940"/>
                </a:lnTo>
                <a:lnTo>
                  <a:pt x="8343" y="34444"/>
                </a:lnTo>
                <a:lnTo>
                  <a:pt x="35736" y="7545"/>
                </a:lnTo>
                <a:lnTo>
                  <a:pt x="67639" y="7545"/>
                </a:lnTo>
                <a:lnTo>
                  <a:pt x="57128" y="1752"/>
                </a:lnTo>
                <a:lnTo>
                  <a:pt x="49985" y="0"/>
                </a:lnTo>
                <a:close/>
              </a:path>
              <a:path w="459739" h="81915">
                <a:moveTo>
                  <a:pt x="67639" y="7545"/>
                </a:moveTo>
                <a:lnTo>
                  <a:pt x="48387" y="7545"/>
                </a:lnTo>
                <a:lnTo>
                  <a:pt x="54100" y="8975"/>
                </a:lnTo>
                <a:lnTo>
                  <a:pt x="64310" y="14687"/>
                </a:lnTo>
                <a:lnTo>
                  <a:pt x="68313" y="18651"/>
                </a:lnTo>
                <a:lnTo>
                  <a:pt x="74101" y="28785"/>
                </a:lnTo>
                <a:lnTo>
                  <a:pt x="75552" y="34444"/>
                </a:lnTo>
                <a:lnTo>
                  <a:pt x="75552" y="46940"/>
                </a:lnTo>
                <a:lnTo>
                  <a:pt x="48387" y="73839"/>
                </a:lnTo>
                <a:lnTo>
                  <a:pt x="67639" y="73839"/>
                </a:lnTo>
                <a:lnTo>
                  <a:pt x="69853" y="72618"/>
                </a:lnTo>
                <a:lnTo>
                  <a:pt x="74865" y="67763"/>
                </a:lnTo>
                <a:lnTo>
                  <a:pt x="82186" y="55321"/>
                </a:lnTo>
                <a:lnTo>
                  <a:pt x="84009" y="48386"/>
                </a:lnTo>
                <a:lnTo>
                  <a:pt x="84009" y="32997"/>
                </a:lnTo>
                <a:lnTo>
                  <a:pt x="82180" y="26042"/>
                </a:lnTo>
                <a:lnTo>
                  <a:pt x="74865" y="13622"/>
                </a:lnTo>
                <a:lnTo>
                  <a:pt x="69853" y="8765"/>
                </a:lnTo>
                <a:lnTo>
                  <a:pt x="67639" y="7545"/>
                </a:lnTo>
                <a:close/>
              </a:path>
              <a:path w="459739" h="81915">
                <a:moveTo>
                  <a:pt x="132623" y="20116"/>
                </a:moveTo>
                <a:lnTo>
                  <a:pt x="121499" y="20116"/>
                </a:lnTo>
                <a:lnTo>
                  <a:pt x="116182" y="21412"/>
                </a:lnTo>
                <a:lnTo>
                  <a:pt x="106812" y="26596"/>
                </a:lnTo>
                <a:lnTo>
                  <a:pt x="103135" y="30214"/>
                </a:lnTo>
                <a:lnTo>
                  <a:pt x="97800" y="39509"/>
                </a:lnTo>
                <a:lnTo>
                  <a:pt x="96469" y="44770"/>
                </a:lnTo>
                <a:lnTo>
                  <a:pt x="96469" y="56506"/>
                </a:lnTo>
                <a:lnTo>
                  <a:pt x="121499" y="81269"/>
                </a:lnTo>
                <a:lnTo>
                  <a:pt x="132547" y="81269"/>
                </a:lnTo>
                <a:lnTo>
                  <a:pt x="137160" y="80258"/>
                </a:lnTo>
                <a:lnTo>
                  <a:pt x="145389" y="76219"/>
                </a:lnTo>
                <a:lnTo>
                  <a:pt x="147749" y="74066"/>
                </a:lnTo>
                <a:lnTo>
                  <a:pt x="123098" y="74066"/>
                </a:lnTo>
                <a:lnTo>
                  <a:pt x="119192" y="73097"/>
                </a:lnTo>
                <a:lnTo>
                  <a:pt x="112257" y="69209"/>
                </a:lnTo>
                <a:lnTo>
                  <a:pt x="109555" y="66466"/>
                </a:lnTo>
                <a:lnTo>
                  <a:pt x="105666" y="59381"/>
                </a:lnTo>
                <a:lnTo>
                  <a:pt x="104698" y="55285"/>
                </a:lnTo>
                <a:lnTo>
                  <a:pt x="104698" y="46065"/>
                </a:lnTo>
                <a:lnTo>
                  <a:pt x="123098" y="27204"/>
                </a:lnTo>
                <a:lnTo>
                  <a:pt x="147628" y="27204"/>
                </a:lnTo>
                <a:lnTo>
                  <a:pt x="145407" y="25167"/>
                </a:lnTo>
                <a:lnTo>
                  <a:pt x="137252" y="21128"/>
                </a:lnTo>
                <a:lnTo>
                  <a:pt x="132623" y="20116"/>
                </a:lnTo>
                <a:close/>
              </a:path>
              <a:path w="459739" h="81915">
                <a:moveTo>
                  <a:pt x="144932" y="65267"/>
                </a:moveTo>
                <a:lnTo>
                  <a:pt x="142948" y="68238"/>
                </a:lnTo>
                <a:lnTo>
                  <a:pt x="140435" y="70448"/>
                </a:lnTo>
                <a:lnTo>
                  <a:pt x="134336" y="73342"/>
                </a:lnTo>
                <a:lnTo>
                  <a:pt x="131024" y="74066"/>
                </a:lnTo>
                <a:lnTo>
                  <a:pt x="147749" y="74066"/>
                </a:lnTo>
                <a:lnTo>
                  <a:pt x="148625" y="73267"/>
                </a:lnTo>
                <a:lnTo>
                  <a:pt x="150987" y="69382"/>
                </a:lnTo>
                <a:lnTo>
                  <a:pt x="144932" y="65267"/>
                </a:lnTo>
                <a:close/>
              </a:path>
              <a:path w="459739" h="81915">
                <a:moveTo>
                  <a:pt x="147628" y="27204"/>
                </a:moveTo>
                <a:lnTo>
                  <a:pt x="131024" y="27204"/>
                </a:lnTo>
                <a:lnTo>
                  <a:pt x="134336" y="27946"/>
                </a:lnTo>
                <a:lnTo>
                  <a:pt x="140435" y="30920"/>
                </a:lnTo>
                <a:lnTo>
                  <a:pt x="142948" y="33148"/>
                </a:lnTo>
                <a:lnTo>
                  <a:pt x="144932" y="36118"/>
                </a:lnTo>
                <a:lnTo>
                  <a:pt x="150987" y="32003"/>
                </a:lnTo>
                <a:lnTo>
                  <a:pt x="148625" y="28119"/>
                </a:lnTo>
                <a:lnTo>
                  <a:pt x="147628" y="27204"/>
                </a:lnTo>
                <a:close/>
              </a:path>
              <a:path w="459739" h="81915">
                <a:moveTo>
                  <a:pt x="194726" y="20116"/>
                </a:moveTo>
                <a:lnTo>
                  <a:pt x="183602" y="20116"/>
                </a:lnTo>
                <a:lnTo>
                  <a:pt x="178592" y="21412"/>
                </a:lnTo>
                <a:lnTo>
                  <a:pt x="159792" y="56506"/>
                </a:lnTo>
                <a:lnTo>
                  <a:pt x="161124" y="61761"/>
                </a:lnTo>
                <a:lnTo>
                  <a:pt x="166460" y="71056"/>
                </a:lnTo>
                <a:lnTo>
                  <a:pt x="170171" y="74696"/>
                </a:lnTo>
                <a:lnTo>
                  <a:pt x="179697" y="79955"/>
                </a:lnTo>
                <a:lnTo>
                  <a:pt x="185165" y="81269"/>
                </a:lnTo>
                <a:lnTo>
                  <a:pt x="196138" y="81269"/>
                </a:lnTo>
                <a:lnTo>
                  <a:pt x="200538" y="80431"/>
                </a:lnTo>
                <a:lnTo>
                  <a:pt x="208540" y="77080"/>
                </a:lnTo>
                <a:lnTo>
                  <a:pt x="211874" y="74639"/>
                </a:lnTo>
                <a:lnTo>
                  <a:pt x="212351" y="74066"/>
                </a:lnTo>
                <a:lnTo>
                  <a:pt x="184938" y="74066"/>
                </a:lnTo>
                <a:lnTo>
                  <a:pt x="179452" y="72143"/>
                </a:lnTo>
                <a:lnTo>
                  <a:pt x="170765" y="64447"/>
                </a:lnTo>
                <a:lnTo>
                  <a:pt x="168363" y="59400"/>
                </a:lnTo>
                <a:lnTo>
                  <a:pt x="167906" y="53150"/>
                </a:lnTo>
                <a:lnTo>
                  <a:pt x="218198" y="53150"/>
                </a:lnTo>
                <a:lnTo>
                  <a:pt x="218314" y="47091"/>
                </a:lnTo>
                <a:lnTo>
                  <a:pt x="167906" y="47091"/>
                </a:lnTo>
                <a:lnTo>
                  <a:pt x="168440" y="41147"/>
                </a:lnTo>
                <a:lnTo>
                  <a:pt x="170668" y="36330"/>
                </a:lnTo>
                <a:lnTo>
                  <a:pt x="178516" y="28940"/>
                </a:lnTo>
                <a:lnTo>
                  <a:pt x="183376" y="27090"/>
                </a:lnTo>
                <a:lnTo>
                  <a:pt x="209033" y="27090"/>
                </a:lnTo>
                <a:lnTo>
                  <a:pt x="208558" y="26596"/>
                </a:lnTo>
                <a:lnTo>
                  <a:pt x="199720" y="21412"/>
                </a:lnTo>
                <a:lnTo>
                  <a:pt x="194726" y="20116"/>
                </a:lnTo>
                <a:close/>
              </a:path>
              <a:path w="459739" h="81915">
                <a:moveTo>
                  <a:pt x="209969" y="66182"/>
                </a:moveTo>
                <a:lnTo>
                  <a:pt x="207683" y="68770"/>
                </a:lnTo>
                <a:lnTo>
                  <a:pt x="204976" y="70732"/>
                </a:lnTo>
                <a:lnTo>
                  <a:pt x="198730" y="73400"/>
                </a:lnTo>
                <a:lnTo>
                  <a:pt x="195299" y="74066"/>
                </a:lnTo>
                <a:lnTo>
                  <a:pt x="212351" y="74066"/>
                </a:lnTo>
                <a:lnTo>
                  <a:pt x="214541" y="71438"/>
                </a:lnTo>
                <a:lnTo>
                  <a:pt x="209969" y="66182"/>
                </a:lnTo>
                <a:close/>
              </a:path>
              <a:path w="459739" h="81915">
                <a:moveTo>
                  <a:pt x="209033" y="27090"/>
                </a:moveTo>
                <a:lnTo>
                  <a:pt x="195032" y="27090"/>
                </a:lnTo>
                <a:lnTo>
                  <a:pt x="199929" y="28940"/>
                </a:lnTo>
                <a:lnTo>
                  <a:pt x="207777" y="36330"/>
                </a:lnTo>
                <a:lnTo>
                  <a:pt x="210005" y="41147"/>
                </a:lnTo>
                <a:lnTo>
                  <a:pt x="210541" y="47091"/>
                </a:lnTo>
                <a:lnTo>
                  <a:pt x="218314" y="47091"/>
                </a:lnTo>
                <a:lnTo>
                  <a:pt x="218314" y="44693"/>
                </a:lnTo>
                <a:lnTo>
                  <a:pt x="217054" y="39416"/>
                </a:lnTo>
                <a:lnTo>
                  <a:pt x="212025" y="30196"/>
                </a:lnTo>
                <a:lnTo>
                  <a:pt x="209033" y="27090"/>
                </a:lnTo>
                <a:close/>
              </a:path>
              <a:path w="459739" h="81915">
                <a:moveTo>
                  <a:pt x="244374" y="20573"/>
                </a:moveTo>
                <a:lnTo>
                  <a:pt x="236260" y="20573"/>
                </a:lnTo>
                <a:lnTo>
                  <a:pt x="236260" y="80697"/>
                </a:lnTo>
                <a:lnTo>
                  <a:pt x="244374" y="80697"/>
                </a:lnTo>
                <a:lnTo>
                  <a:pt x="244374" y="54179"/>
                </a:lnTo>
                <a:lnTo>
                  <a:pt x="290324" y="54179"/>
                </a:lnTo>
                <a:lnTo>
                  <a:pt x="290324" y="47207"/>
                </a:lnTo>
                <a:lnTo>
                  <a:pt x="244374" y="47207"/>
                </a:lnTo>
                <a:lnTo>
                  <a:pt x="244374" y="20573"/>
                </a:lnTo>
                <a:close/>
              </a:path>
              <a:path w="459739" h="81915">
                <a:moveTo>
                  <a:pt x="290324" y="54179"/>
                </a:moveTo>
                <a:lnTo>
                  <a:pt x="282206" y="54179"/>
                </a:lnTo>
                <a:lnTo>
                  <a:pt x="282206" y="80697"/>
                </a:lnTo>
                <a:lnTo>
                  <a:pt x="290324" y="80697"/>
                </a:lnTo>
                <a:lnTo>
                  <a:pt x="290324" y="54179"/>
                </a:lnTo>
                <a:close/>
              </a:path>
              <a:path w="459739" h="81915">
                <a:moveTo>
                  <a:pt x="290324" y="20573"/>
                </a:moveTo>
                <a:lnTo>
                  <a:pt x="282206" y="20573"/>
                </a:lnTo>
                <a:lnTo>
                  <a:pt x="282206" y="47207"/>
                </a:lnTo>
                <a:lnTo>
                  <a:pt x="290324" y="47207"/>
                </a:lnTo>
                <a:lnTo>
                  <a:pt x="290324" y="20573"/>
                </a:lnTo>
                <a:close/>
              </a:path>
              <a:path w="459739" h="81915">
                <a:moveTo>
                  <a:pt x="321525" y="20573"/>
                </a:moveTo>
                <a:lnTo>
                  <a:pt x="313411" y="20573"/>
                </a:lnTo>
                <a:lnTo>
                  <a:pt x="313411" y="80697"/>
                </a:lnTo>
                <a:lnTo>
                  <a:pt x="345643" y="80888"/>
                </a:lnTo>
                <a:lnTo>
                  <a:pt x="351759" y="79211"/>
                </a:lnTo>
                <a:lnTo>
                  <a:pt x="357304" y="74714"/>
                </a:lnTo>
                <a:lnTo>
                  <a:pt x="342748" y="74714"/>
                </a:lnTo>
                <a:lnTo>
                  <a:pt x="321525" y="74411"/>
                </a:lnTo>
                <a:lnTo>
                  <a:pt x="321525" y="47664"/>
                </a:lnTo>
                <a:lnTo>
                  <a:pt x="357403" y="47664"/>
                </a:lnTo>
                <a:lnTo>
                  <a:pt x="352522" y="43588"/>
                </a:lnTo>
                <a:lnTo>
                  <a:pt x="346787" y="41911"/>
                </a:lnTo>
                <a:lnTo>
                  <a:pt x="321525" y="41605"/>
                </a:lnTo>
                <a:lnTo>
                  <a:pt x="321525" y="20573"/>
                </a:lnTo>
                <a:close/>
              </a:path>
              <a:path w="459739" h="81915">
                <a:moveTo>
                  <a:pt x="357403" y="47664"/>
                </a:moveTo>
                <a:lnTo>
                  <a:pt x="321525" y="47664"/>
                </a:lnTo>
                <a:lnTo>
                  <a:pt x="342823" y="47970"/>
                </a:lnTo>
                <a:lnTo>
                  <a:pt x="347054" y="49075"/>
                </a:lnTo>
                <a:lnTo>
                  <a:pt x="352691" y="53341"/>
                </a:lnTo>
                <a:lnTo>
                  <a:pt x="354102" y="56616"/>
                </a:lnTo>
                <a:lnTo>
                  <a:pt x="354102" y="65534"/>
                </a:lnTo>
                <a:lnTo>
                  <a:pt x="352673" y="68943"/>
                </a:lnTo>
                <a:lnTo>
                  <a:pt x="346956" y="73591"/>
                </a:lnTo>
                <a:lnTo>
                  <a:pt x="342748" y="74714"/>
                </a:lnTo>
                <a:lnTo>
                  <a:pt x="357304" y="74714"/>
                </a:lnTo>
                <a:lnTo>
                  <a:pt x="360215" y="72353"/>
                </a:lnTo>
                <a:lnTo>
                  <a:pt x="362332" y="67438"/>
                </a:lnTo>
                <a:lnTo>
                  <a:pt x="362332" y="54863"/>
                </a:lnTo>
                <a:lnTo>
                  <a:pt x="360370" y="50140"/>
                </a:lnTo>
                <a:lnTo>
                  <a:pt x="357403" y="47664"/>
                </a:lnTo>
                <a:close/>
              </a:path>
              <a:path w="459739" h="81915">
                <a:moveTo>
                  <a:pt x="407595" y="53949"/>
                </a:moveTo>
                <a:lnTo>
                  <a:pt x="399592" y="53949"/>
                </a:lnTo>
                <a:lnTo>
                  <a:pt x="400050" y="59284"/>
                </a:lnTo>
                <a:lnTo>
                  <a:pt x="424089" y="81269"/>
                </a:lnTo>
                <a:lnTo>
                  <a:pt x="435062" y="81269"/>
                </a:lnTo>
                <a:lnTo>
                  <a:pt x="440150" y="79955"/>
                </a:lnTo>
                <a:lnTo>
                  <a:pt x="449218" y="74696"/>
                </a:lnTo>
                <a:lnTo>
                  <a:pt x="449721" y="74181"/>
                </a:lnTo>
                <a:lnTo>
                  <a:pt x="425310" y="74181"/>
                </a:lnTo>
                <a:lnTo>
                  <a:pt x="421595" y="73191"/>
                </a:lnTo>
                <a:lnTo>
                  <a:pt x="414964" y="69227"/>
                </a:lnTo>
                <a:lnTo>
                  <a:pt x="412353" y="66448"/>
                </a:lnTo>
                <a:lnTo>
                  <a:pt x="408545" y="59284"/>
                </a:lnTo>
                <a:lnTo>
                  <a:pt x="407595" y="55209"/>
                </a:lnTo>
                <a:lnTo>
                  <a:pt x="407595" y="53949"/>
                </a:lnTo>
                <a:close/>
              </a:path>
              <a:path w="459739" h="81915">
                <a:moveTo>
                  <a:pt x="385876" y="20573"/>
                </a:moveTo>
                <a:lnTo>
                  <a:pt x="377761" y="20573"/>
                </a:lnTo>
                <a:lnTo>
                  <a:pt x="377761" y="80697"/>
                </a:lnTo>
                <a:lnTo>
                  <a:pt x="385876" y="80697"/>
                </a:lnTo>
                <a:lnTo>
                  <a:pt x="385876" y="53949"/>
                </a:lnTo>
                <a:lnTo>
                  <a:pt x="407595" y="53949"/>
                </a:lnTo>
                <a:lnTo>
                  <a:pt x="407595" y="46522"/>
                </a:lnTo>
                <a:lnTo>
                  <a:pt x="385876" y="46522"/>
                </a:lnTo>
                <a:lnTo>
                  <a:pt x="385876" y="20573"/>
                </a:lnTo>
                <a:close/>
              </a:path>
              <a:path w="459739" h="81915">
                <a:moveTo>
                  <a:pt x="449816" y="27204"/>
                </a:moveTo>
                <a:lnTo>
                  <a:pt x="433539" y="27204"/>
                </a:lnTo>
                <a:lnTo>
                  <a:pt x="437255" y="28177"/>
                </a:lnTo>
                <a:lnTo>
                  <a:pt x="443882" y="32061"/>
                </a:lnTo>
                <a:lnTo>
                  <a:pt x="446492" y="34825"/>
                </a:lnTo>
                <a:lnTo>
                  <a:pt x="450301" y="41986"/>
                </a:lnTo>
                <a:lnTo>
                  <a:pt x="451256" y="46065"/>
                </a:lnTo>
                <a:lnTo>
                  <a:pt x="451256" y="55209"/>
                </a:lnTo>
                <a:lnTo>
                  <a:pt x="433539" y="74181"/>
                </a:lnTo>
                <a:lnTo>
                  <a:pt x="449721" y="74181"/>
                </a:lnTo>
                <a:lnTo>
                  <a:pt x="452779" y="71056"/>
                </a:lnTo>
                <a:lnTo>
                  <a:pt x="457963" y="61761"/>
                </a:lnTo>
                <a:lnTo>
                  <a:pt x="459258" y="56506"/>
                </a:lnTo>
                <a:lnTo>
                  <a:pt x="459258" y="44770"/>
                </a:lnTo>
                <a:lnTo>
                  <a:pt x="457963" y="39509"/>
                </a:lnTo>
                <a:lnTo>
                  <a:pt x="452779" y="30214"/>
                </a:lnTo>
                <a:lnTo>
                  <a:pt x="449816" y="27204"/>
                </a:lnTo>
                <a:close/>
              </a:path>
              <a:path w="459739" h="81915">
                <a:moveTo>
                  <a:pt x="435062" y="20116"/>
                </a:moveTo>
                <a:lnTo>
                  <a:pt x="424166" y="20116"/>
                </a:lnTo>
                <a:lnTo>
                  <a:pt x="419403" y="21221"/>
                </a:lnTo>
                <a:lnTo>
                  <a:pt x="399707" y="46522"/>
                </a:lnTo>
                <a:lnTo>
                  <a:pt x="407595" y="46522"/>
                </a:lnTo>
                <a:lnTo>
                  <a:pt x="407595" y="46065"/>
                </a:lnTo>
                <a:lnTo>
                  <a:pt x="408545" y="41986"/>
                </a:lnTo>
                <a:lnTo>
                  <a:pt x="412353" y="34825"/>
                </a:lnTo>
                <a:lnTo>
                  <a:pt x="414964" y="32061"/>
                </a:lnTo>
                <a:lnTo>
                  <a:pt x="421595" y="28177"/>
                </a:lnTo>
                <a:lnTo>
                  <a:pt x="425310" y="27204"/>
                </a:lnTo>
                <a:lnTo>
                  <a:pt x="449816" y="27204"/>
                </a:lnTo>
                <a:lnTo>
                  <a:pt x="449218" y="26596"/>
                </a:lnTo>
                <a:lnTo>
                  <a:pt x="440150" y="21412"/>
                </a:lnTo>
                <a:lnTo>
                  <a:pt x="435062" y="20116"/>
                </a:lnTo>
                <a:close/>
              </a:path>
            </a:pathLst>
          </a:custGeom>
          <a:solidFill>
            <a:srgbClr val="606062"/>
          </a:solidFill>
        </p:spPr>
        <p:txBody>
          <a:bodyPr wrap="square" lIns="0" tIns="0" rIns="0" bIns="0" rtlCol="0"/>
          <a:lstStyle/>
          <a:p>
            <a:endParaRPr/>
          </a:p>
        </p:txBody>
      </p:sp>
      <p:pic>
        <p:nvPicPr>
          <p:cNvPr id="43" name="object 43"/>
          <p:cNvPicPr/>
          <p:nvPr/>
        </p:nvPicPr>
        <p:blipFill>
          <a:blip r:embed="rId23" cstate="print"/>
          <a:stretch>
            <a:fillRect/>
          </a:stretch>
        </p:blipFill>
        <p:spPr>
          <a:xfrm>
            <a:off x="4469820" y="7537846"/>
            <a:ext cx="940014" cy="259807"/>
          </a:xfrm>
          <a:prstGeom prst="rect">
            <a:avLst/>
          </a:prstGeom>
        </p:spPr>
      </p:pic>
      <p:pic>
        <p:nvPicPr>
          <p:cNvPr id="44" name="object 44"/>
          <p:cNvPicPr/>
          <p:nvPr/>
        </p:nvPicPr>
        <p:blipFill>
          <a:blip r:embed="rId24" cstate="print"/>
          <a:stretch>
            <a:fillRect/>
          </a:stretch>
        </p:blipFill>
        <p:spPr>
          <a:xfrm>
            <a:off x="6149542" y="7540175"/>
            <a:ext cx="661913" cy="238203"/>
          </a:xfrm>
          <a:prstGeom prst="rect">
            <a:avLst/>
          </a:prstGeom>
        </p:spPr>
      </p:pic>
      <p:sp>
        <p:nvSpPr>
          <p:cNvPr id="45" name="object 45"/>
          <p:cNvSpPr/>
          <p:nvPr/>
        </p:nvSpPr>
        <p:spPr>
          <a:xfrm>
            <a:off x="5715885" y="7544912"/>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90" y="0"/>
                </a:moveTo>
                <a:lnTo>
                  <a:pt x="0" y="0"/>
                </a:lnTo>
                <a:lnTo>
                  <a:pt x="0" y="26099"/>
                </a:lnTo>
                <a:lnTo>
                  <a:pt x="2145" y="36249"/>
                </a:lnTo>
                <a:lnTo>
                  <a:pt x="7944" y="44546"/>
                </a:lnTo>
                <a:lnTo>
                  <a:pt x="16440" y="50145"/>
                </a:lnTo>
                <a:lnTo>
                  <a:pt x="26680" y="52199"/>
                </a:lnTo>
                <a:lnTo>
                  <a:pt x="61480" y="52199"/>
                </a:lnTo>
                <a:lnTo>
                  <a:pt x="71630" y="50145"/>
                </a:lnTo>
                <a:lnTo>
                  <a:pt x="79928" y="44546"/>
                </a:lnTo>
                <a:lnTo>
                  <a:pt x="85527" y="36249"/>
                </a:lnTo>
                <a:lnTo>
                  <a:pt x="87581" y="26099"/>
                </a:lnTo>
                <a:lnTo>
                  <a:pt x="87581" y="6789"/>
                </a:lnTo>
                <a:lnTo>
                  <a:pt x="44082" y="6789"/>
                </a:lnTo>
                <a:lnTo>
                  <a:pt x="39452" y="2613"/>
                </a:lnTo>
                <a:lnTo>
                  <a:pt x="33390" y="0"/>
                </a:lnTo>
                <a:close/>
              </a:path>
              <a:path w="297179" h="278765">
                <a:moveTo>
                  <a:pt x="87581" y="0"/>
                </a:moveTo>
                <a:lnTo>
                  <a:pt x="54771" y="0"/>
                </a:lnTo>
                <a:lnTo>
                  <a:pt x="48708" y="2613"/>
                </a:lnTo>
                <a:lnTo>
                  <a:pt x="44082" y="6789"/>
                </a:lnTo>
                <a:lnTo>
                  <a:pt x="87581" y="6789"/>
                </a:lnTo>
                <a:lnTo>
                  <a:pt x="87581" y="0"/>
                </a:lnTo>
                <a:close/>
              </a:path>
              <a:path w="297179" h="278765">
                <a:moveTo>
                  <a:pt x="0" y="151725"/>
                </a:moveTo>
                <a:lnTo>
                  <a:pt x="0" y="278395"/>
                </a:lnTo>
                <a:lnTo>
                  <a:pt x="296957" y="278395"/>
                </a:lnTo>
                <a:lnTo>
                  <a:pt x="296957" y="243593"/>
                </a:lnTo>
                <a:lnTo>
                  <a:pt x="35380" y="243593"/>
                </a:lnTo>
                <a:lnTo>
                  <a:pt x="35380" y="226194"/>
                </a:lnTo>
                <a:lnTo>
                  <a:pt x="122378" y="226194"/>
                </a:lnTo>
                <a:lnTo>
                  <a:pt x="122378" y="208796"/>
                </a:lnTo>
                <a:lnTo>
                  <a:pt x="296957" y="208796"/>
                </a:lnTo>
                <a:lnTo>
                  <a:pt x="296957" y="191397"/>
                </a:lnTo>
                <a:lnTo>
                  <a:pt x="70182" y="191397"/>
                </a:lnTo>
                <a:lnTo>
                  <a:pt x="70182" y="173998"/>
                </a:lnTo>
                <a:lnTo>
                  <a:pt x="296957" y="173998"/>
                </a:lnTo>
                <a:lnTo>
                  <a:pt x="296957" y="156596"/>
                </a:lnTo>
                <a:lnTo>
                  <a:pt x="11484" y="156596"/>
                </a:lnTo>
                <a:lnTo>
                  <a:pt x="5220" y="154857"/>
                </a:lnTo>
                <a:lnTo>
                  <a:pt x="0" y="151725"/>
                </a:lnTo>
                <a:close/>
              </a:path>
              <a:path w="297179" h="278765">
                <a:moveTo>
                  <a:pt x="209379" y="226194"/>
                </a:moveTo>
                <a:lnTo>
                  <a:pt x="87581" y="226194"/>
                </a:lnTo>
                <a:lnTo>
                  <a:pt x="87581" y="243593"/>
                </a:lnTo>
                <a:lnTo>
                  <a:pt x="209379" y="243593"/>
                </a:lnTo>
                <a:lnTo>
                  <a:pt x="209379" y="226194"/>
                </a:lnTo>
                <a:close/>
              </a:path>
              <a:path w="297179" h="278765">
                <a:moveTo>
                  <a:pt x="296957" y="208796"/>
                </a:moveTo>
                <a:lnTo>
                  <a:pt x="174579" y="208796"/>
                </a:lnTo>
                <a:lnTo>
                  <a:pt x="174579" y="226194"/>
                </a:lnTo>
                <a:lnTo>
                  <a:pt x="261576" y="226194"/>
                </a:lnTo>
                <a:lnTo>
                  <a:pt x="261576" y="243593"/>
                </a:lnTo>
                <a:lnTo>
                  <a:pt x="296957" y="243593"/>
                </a:lnTo>
                <a:lnTo>
                  <a:pt x="296957" y="208796"/>
                </a:lnTo>
                <a:close/>
              </a:path>
              <a:path w="297179" h="278765">
                <a:moveTo>
                  <a:pt x="174579" y="173998"/>
                </a:moveTo>
                <a:lnTo>
                  <a:pt x="122378" y="173998"/>
                </a:lnTo>
                <a:lnTo>
                  <a:pt x="122378" y="191397"/>
                </a:lnTo>
                <a:lnTo>
                  <a:pt x="174579" y="191397"/>
                </a:lnTo>
                <a:lnTo>
                  <a:pt x="174579" y="173998"/>
                </a:lnTo>
                <a:close/>
              </a:path>
              <a:path w="297179" h="278765">
                <a:moveTo>
                  <a:pt x="296957" y="173998"/>
                </a:moveTo>
                <a:lnTo>
                  <a:pt x="226778" y="173998"/>
                </a:lnTo>
                <a:lnTo>
                  <a:pt x="226778" y="191397"/>
                </a:lnTo>
                <a:lnTo>
                  <a:pt x="296957" y="191397"/>
                </a:lnTo>
                <a:lnTo>
                  <a:pt x="296957" y="173998"/>
                </a:lnTo>
                <a:close/>
              </a:path>
              <a:path w="297179" h="278765">
                <a:moveTo>
                  <a:pt x="44604" y="144767"/>
                </a:moveTo>
                <a:lnTo>
                  <a:pt x="39162" y="149698"/>
                </a:lnTo>
                <a:lnTo>
                  <a:pt x="32698" y="153422"/>
                </a:lnTo>
                <a:lnTo>
                  <a:pt x="25517" y="155775"/>
                </a:lnTo>
                <a:lnTo>
                  <a:pt x="17924" y="156596"/>
                </a:lnTo>
                <a:lnTo>
                  <a:pt x="70704" y="156596"/>
                </a:lnTo>
                <a:lnTo>
                  <a:pt x="63101" y="155774"/>
                </a:lnTo>
                <a:lnTo>
                  <a:pt x="56086" y="153420"/>
                </a:lnTo>
                <a:lnTo>
                  <a:pt x="49855" y="149696"/>
                </a:lnTo>
                <a:lnTo>
                  <a:pt x="44604" y="144767"/>
                </a:lnTo>
                <a:close/>
              </a:path>
              <a:path w="297179" h="278765">
                <a:moveTo>
                  <a:pt x="96804" y="144767"/>
                </a:moveTo>
                <a:lnTo>
                  <a:pt x="91449" y="149698"/>
                </a:lnTo>
                <a:lnTo>
                  <a:pt x="85183" y="153422"/>
                </a:lnTo>
                <a:lnTo>
                  <a:pt x="78201" y="155775"/>
                </a:lnTo>
                <a:lnTo>
                  <a:pt x="70704" y="156596"/>
                </a:lnTo>
                <a:lnTo>
                  <a:pt x="122904" y="156596"/>
                </a:lnTo>
                <a:lnTo>
                  <a:pt x="115299" y="155774"/>
                </a:lnTo>
                <a:lnTo>
                  <a:pt x="108284" y="153420"/>
                </a:lnTo>
                <a:lnTo>
                  <a:pt x="102054" y="149696"/>
                </a:lnTo>
                <a:lnTo>
                  <a:pt x="96804" y="144767"/>
                </a:lnTo>
                <a:close/>
              </a:path>
              <a:path w="297179" h="278765">
                <a:moveTo>
                  <a:pt x="149000" y="144767"/>
                </a:moveTo>
                <a:lnTo>
                  <a:pt x="143648" y="149698"/>
                </a:lnTo>
                <a:lnTo>
                  <a:pt x="137383" y="153422"/>
                </a:lnTo>
                <a:lnTo>
                  <a:pt x="130401" y="155775"/>
                </a:lnTo>
                <a:lnTo>
                  <a:pt x="122904" y="156596"/>
                </a:lnTo>
                <a:lnTo>
                  <a:pt x="175101" y="156596"/>
                </a:lnTo>
                <a:lnTo>
                  <a:pt x="167497" y="155774"/>
                </a:lnTo>
                <a:lnTo>
                  <a:pt x="160482" y="153420"/>
                </a:lnTo>
                <a:lnTo>
                  <a:pt x="154251" y="149696"/>
                </a:lnTo>
                <a:lnTo>
                  <a:pt x="149000" y="144767"/>
                </a:lnTo>
                <a:close/>
              </a:path>
              <a:path w="297179" h="278765">
                <a:moveTo>
                  <a:pt x="201201" y="144767"/>
                </a:moveTo>
                <a:lnTo>
                  <a:pt x="195847" y="149698"/>
                </a:lnTo>
                <a:lnTo>
                  <a:pt x="189581" y="153422"/>
                </a:lnTo>
                <a:lnTo>
                  <a:pt x="182600" y="155775"/>
                </a:lnTo>
                <a:lnTo>
                  <a:pt x="175101" y="156596"/>
                </a:lnTo>
                <a:lnTo>
                  <a:pt x="227300" y="156596"/>
                </a:lnTo>
                <a:lnTo>
                  <a:pt x="219697" y="155774"/>
                </a:lnTo>
                <a:lnTo>
                  <a:pt x="212682" y="153420"/>
                </a:lnTo>
                <a:lnTo>
                  <a:pt x="206451" y="149696"/>
                </a:lnTo>
                <a:lnTo>
                  <a:pt x="201201" y="144767"/>
                </a:lnTo>
                <a:close/>
              </a:path>
              <a:path w="297179" h="278765">
                <a:moveTo>
                  <a:pt x="253400" y="144767"/>
                </a:moveTo>
                <a:lnTo>
                  <a:pt x="248046" y="149698"/>
                </a:lnTo>
                <a:lnTo>
                  <a:pt x="241780" y="153422"/>
                </a:lnTo>
                <a:lnTo>
                  <a:pt x="234798" y="155775"/>
                </a:lnTo>
                <a:lnTo>
                  <a:pt x="227300" y="156596"/>
                </a:lnTo>
                <a:lnTo>
                  <a:pt x="279500" y="156596"/>
                </a:lnTo>
                <a:lnTo>
                  <a:pt x="271897" y="155774"/>
                </a:lnTo>
                <a:lnTo>
                  <a:pt x="264882" y="153420"/>
                </a:lnTo>
                <a:lnTo>
                  <a:pt x="258651" y="149696"/>
                </a:lnTo>
                <a:lnTo>
                  <a:pt x="253400" y="144767"/>
                </a:lnTo>
                <a:close/>
              </a:path>
              <a:path w="297179" h="278765">
                <a:moveTo>
                  <a:pt x="296957" y="152247"/>
                </a:moveTo>
                <a:lnTo>
                  <a:pt x="291909" y="155030"/>
                </a:lnTo>
                <a:lnTo>
                  <a:pt x="285588" y="156596"/>
                </a:lnTo>
                <a:lnTo>
                  <a:pt x="296957" y="156596"/>
                </a:lnTo>
                <a:lnTo>
                  <a:pt x="296957" y="152247"/>
                </a:lnTo>
                <a:close/>
              </a:path>
              <a:path w="297179" h="278765">
                <a:moveTo>
                  <a:pt x="139781" y="86997"/>
                </a:moveTo>
                <a:lnTo>
                  <a:pt x="52779" y="86997"/>
                </a:lnTo>
                <a:lnTo>
                  <a:pt x="52779" y="131367"/>
                </a:lnTo>
                <a:lnTo>
                  <a:pt x="60958" y="139197"/>
                </a:lnTo>
                <a:lnTo>
                  <a:pt x="80272" y="139197"/>
                </a:lnTo>
                <a:lnTo>
                  <a:pt x="87581" y="131367"/>
                </a:lnTo>
                <a:lnTo>
                  <a:pt x="87581" y="121799"/>
                </a:lnTo>
                <a:lnTo>
                  <a:pt x="139781" y="121799"/>
                </a:lnTo>
                <a:lnTo>
                  <a:pt x="139781" y="86997"/>
                </a:lnTo>
                <a:close/>
              </a:path>
              <a:path w="297179" h="278765">
                <a:moveTo>
                  <a:pt x="139781" y="121799"/>
                </a:moveTo>
                <a:lnTo>
                  <a:pt x="104979" y="121799"/>
                </a:lnTo>
                <a:lnTo>
                  <a:pt x="104979" y="131367"/>
                </a:lnTo>
                <a:lnTo>
                  <a:pt x="113159" y="139197"/>
                </a:lnTo>
                <a:lnTo>
                  <a:pt x="132473" y="139197"/>
                </a:lnTo>
                <a:lnTo>
                  <a:pt x="139781" y="131367"/>
                </a:lnTo>
                <a:lnTo>
                  <a:pt x="139781" y="121799"/>
                </a:lnTo>
                <a:close/>
              </a:path>
              <a:path w="297179" h="278765">
                <a:moveTo>
                  <a:pt x="296957" y="86997"/>
                </a:moveTo>
                <a:lnTo>
                  <a:pt x="261576" y="86997"/>
                </a:lnTo>
                <a:lnTo>
                  <a:pt x="261576" y="131367"/>
                </a:lnTo>
                <a:lnTo>
                  <a:pt x="269755" y="139197"/>
                </a:lnTo>
                <a:lnTo>
                  <a:pt x="289069" y="139197"/>
                </a:lnTo>
                <a:lnTo>
                  <a:pt x="296957" y="131367"/>
                </a:lnTo>
                <a:lnTo>
                  <a:pt x="296957" y="86997"/>
                </a:lnTo>
                <a:close/>
              </a:path>
              <a:path w="297179" h="278765">
                <a:moveTo>
                  <a:pt x="244177" y="86997"/>
                </a:moveTo>
                <a:lnTo>
                  <a:pt x="157180" y="86997"/>
                </a:lnTo>
                <a:lnTo>
                  <a:pt x="157180" y="131367"/>
                </a:lnTo>
                <a:lnTo>
                  <a:pt x="165355" y="139197"/>
                </a:lnTo>
                <a:lnTo>
                  <a:pt x="184669" y="139197"/>
                </a:lnTo>
                <a:lnTo>
                  <a:pt x="191977" y="131367"/>
                </a:lnTo>
                <a:lnTo>
                  <a:pt x="191977" y="121799"/>
                </a:lnTo>
                <a:lnTo>
                  <a:pt x="244177" y="121799"/>
                </a:lnTo>
                <a:lnTo>
                  <a:pt x="244177" y="86997"/>
                </a:lnTo>
                <a:close/>
              </a:path>
              <a:path w="297179" h="278765">
                <a:moveTo>
                  <a:pt x="244177" y="121799"/>
                </a:moveTo>
                <a:lnTo>
                  <a:pt x="209379" y="121799"/>
                </a:lnTo>
                <a:lnTo>
                  <a:pt x="209379" y="131367"/>
                </a:lnTo>
                <a:lnTo>
                  <a:pt x="217556" y="139197"/>
                </a:lnTo>
                <a:lnTo>
                  <a:pt x="236870" y="139197"/>
                </a:lnTo>
                <a:lnTo>
                  <a:pt x="244177" y="131367"/>
                </a:lnTo>
                <a:lnTo>
                  <a:pt x="244177" y="121799"/>
                </a:lnTo>
                <a:close/>
              </a:path>
              <a:path w="297179" h="278765">
                <a:moveTo>
                  <a:pt x="35380" y="86997"/>
                </a:moveTo>
                <a:lnTo>
                  <a:pt x="0" y="86997"/>
                </a:lnTo>
                <a:lnTo>
                  <a:pt x="0" y="131367"/>
                </a:lnTo>
                <a:lnTo>
                  <a:pt x="8180" y="139197"/>
                </a:lnTo>
                <a:lnTo>
                  <a:pt x="27494" y="139197"/>
                </a:lnTo>
                <a:lnTo>
                  <a:pt x="35380" y="131367"/>
                </a:lnTo>
                <a:lnTo>
                  <a:pt x="35380" y="86997"/>
                </a:lnTo>
                <a:close/>
              </a:path>
              <a:path w="297179" h="278765">
                <a:moveTo>
                  <a:pt x="261576" y="52199"/>
                </a:moveTo>
                <a:lnTo>
                  <a:pt x="244177" y="52199"/>
                </a:lnTo>
                <a:lnTo>
                  <a:pt x="244177" y="69598"/>
                </a:lnTo>
                <a:lnTo>
                  <a:pt x="261576" y="69598"/>
                </a:lnTo>
                <a:lnTo>
                  <a:pt x="261576" y="52199"/>
                </a:lnTo>
                <a:close/>
              </a:path>
              <a:path w="297179" h="278765">
                <a:moveTo>
                  <a:pt x="242186" y="0"/>
                </a:moveTo>
                <a:lnTo>
                  <a:pt x="209379" y="0"/>
                </a:lnTo>
                <a:lnTo>
                  <a:pt x="209379" y="26099"/>
                </a:lnTo>
                <a:lnTo>
                  <a:pt x="211433" y="36249"/>
                </a:lnTo>
                <a:lnTo>
                  <a:pt x="217031" y="44546"/>
                </a:lnTo>
                <a:lnTo>
                  <a:pt x="225327" y="50145"/>
                </a:lnTo>
                <a:lnTo>
                  <a:pt x="235475" y="52199"/>
                </a:lnTo>
                <a:lnTo>
                  <a:pt x="270277" y="52199"/>
                </a:lnTo>
                <a:lnTo>
                  <a:pt x="280518" y="50145"/>
                </a:lnTo>
                <a:lnTo>
                  <a:pt x="289015" y="44546"/>
                </a:lnTo>
                <a:lnTo>
                  <a:pt x="294812" y="36249"/>
                </a:lnTo>
                <a:lnTo>
                  <a:pt x="296957" y="26099"/>
                </a:lnTo>
                <a:lnTo>
                  <a:pt x="296957" y="6789"/>
                </a:lnTo>
                <a:lnTo>
                  <a:pt x="252878" y="6789"/>
                </a:lnTo>
                <a:lnTo>
                  <a:pt x="248249" y="2613"/>
                </a:lnTo>
                <a:lnTo>
                  <a:pt x="242186" y="0"/>
                </a:lnTo>
                <a:close/>
              </a:path>
              <a:path w="297179" h="278765">
                <a:moveTo>
                  <a:pt x="296957" y="0"/>
                </a:moveTo>
                <a:lnTo>
                  <a:pt x="263566" y="0"/>
                </a:lnTo>
                <a:lnTo>
                  <a:pt x="257505" y="2613"/>
                </a:lnTo>
                <a:lnTo>
                  <a:pt x="252878" y="6789"/>
                </a:lnTo>
                <a:lnTo>
                  <a:pt x="296957" y="6789"/>
                </a:lnTo>
                <a:lnTo>
                  <a:pt x="296957" y="0"/>
                </a:lnTo>
                <a:close/>
              </a:path>
              <a:path w="297179" h="278765">
                <a:moveTo>
                  <a:pt x="157180" y="52199"/>
                </a:moveTo>
                <a:lnTo>
                  <a:pt x="139781" y="52199"/>
                </a:lnTo>
                <a:lnTo>
                  <a:pt x="139781" y="69598"/>
                </a:lnTo>
                <a:lnTo>
                  <a:pt x="157180" y="69598"/>
                </a:lnTo>
                <a:lnTo>
                  <a:pt x="157180" y="52199"/>
                </a:lnTo>
                <a:close/>
              </a:path>
              <a:path w="297179" h="278765">
                <a:moveTo>
                  <a:pt x="137787" y="0"/>
                </a:moveTo>
                <a:lnTo>
                  <a:pt x="104979" y="0"/>
                </a:lnTo>
                <a:lnTo>
                  <a:pt x="104979" y="26099"/>
                </a:lnTo>
                <a:lnTo>
                  <a:pt x="107033" y="36249"/>
                </a:lnTo>
                <a:lnTo>
                  <a:pt x="112632" y="44546"/>
                </a:lnTo>
                <a:lnTo>
                  <a:pt x="120930" y="50145"/>
                </a:lnTo>
                <a:lnTo>
                  <a:pt x="131080" y="52199"/>
                </a:lnTo>
                <a:lnTo>
                  <a:pt x="165877" y="52199"/>
                </a:lnTo>
                <a:lnTo>
                  <a:pt x="176027" y="50145"/>
                </a:lnTo>
                <a:lnTo>
                  <a:pt x="184324" y="44546"/>
                </a:lnTo>
                <a:lnTo>
                  <a:pt x="189922" y="36249"/>
                </a:lnTo>
                <a:lnTo>
                  <a:pt x="191977" y="26099"/>
                </a:lnTo>
                <a:lnTo>
                  <a:pt x="191977" y="6789"/>
                </a:lnTo>
                <a:lnTo>
                  <a:pt x="148478" y="6789"/>
                </a:lnTo>
                <a:lnTo>
                  <a:pt x="143852" y="2613"/>
                </a:lnTo>
                <a:lnTo>
                  <a:pt x="137787" y="0"/>
                </a:lnTo>
                <a:close/>
              </a:path>
              <a:path w="297179" h="278765">
                <a:moveTo>
                  <a:pt x="191977" y="0"/>
                </a:moveTo>
                <a:lnTo>
                  <a:pt x="159170" y="0"/>
                </a:lnTo>
                <a:lnTo>
                  <a:pt x="153108" y="2613"/>
                </a:lnTo>
                <a:lnTo>
                  <a:pt x="148478" y="6789"/>
                </a:lnTo>
                <a:lnTo>
                  <a:pt x="191977" y="6789"/>
                </a:lnTo>
                <a:lnTo>
                  <a:pt x="191977" y="0"/>
                </a:lnTo>
                <a:close/>
              </a:path>
            </a:pathLst>
          </a:custGeom>
          <a:solidFill>
            <a:srgbClr val="F16137"/>
          </a:solidFill>
        </p:spPr>
        <p:txBody>
          <a:bodyPr wrap="square" lIns="0" tIns="0" rIns="0" bIns="0" rtlCol="0"/>
          <a:lstStyle/>
          <a:p>
            <a:endParaRPr/>
          </a:p>
        </p:txBody>
      </p:sp>
      <p:sp>
        <p:nvSpPr>
          <p:cNvPr id="46" name="object 46"/>
          <p:cNvSpPr/>
          <p:nvPr/>
        </p:nvSpPr>
        <p:spPr>
          <a:xfrm>
            <a:off x="677890" y="9615704"/>
            <a:ext cx="609600" cy="113664"/>
          </a:xfrm>
          <a:custGeom>
            <a:avLst/>
            <a:gdLst/>
            <a:ahLst/>
            <a:cxnLst/>
            <a:rect l="l" t="t" r="r" b="b"/>
            <a:pathLst>
              <a:path w="609600" h="113665">
                <a:moveTo>
                  <a:pt x="763" y="80517"/>
                </a:moveTo>
                <a:lnTo>
                  <a:pt x="0" y="88898"/>
                </a:lnTo>
                <a:lnTo>
                  <a:pt x="2456" y="89491"/>
                </a:lnTo>
                <a:lnTo>
                  <a:pt x="4828" y="89787"/>
                </a:lnTo>
                <a:lnTo>
                  <a:pt x="12445" y="89787"/>
                </a:lnTo>
                <a:lnTo>
                  <a:pt x="16722" y="87943"/>
                </a:lnTo>
                <a:lnTo>
                  <a:pt x="22766" y="81024"/>
                </a:lnTo>
                <a:lnTo>
                  <a:pt x="3600" y="81024"/>
                </a:lnTo>
                <a:lnTo>
                  <a:pt x="2203" y="80855"/>
                </a:lnTo>
                <a:lnTo>
                  <a:pt x="763" y="80517"/>
                </a:lnTo>
                <a:close/>
              </a:path>
              <a:path w="609600" h="113665">
                <a:moveTo>
                  <a:pt x="83311" y="8127"/>
                </a:moveTo>
                <a:lnTo>
                  <a:pt x="74040" y="8127"/>
                </a:lnTo>
                <a:lnTo>
                  <a:pt x="74040" y="88898"/>
                </a:lnTo>
                <a:lnTo>
                  <a:pt x="83311" y="88898"/>
                </a:lnTo>
                <a:lnTo>
                  <a:pt x="83311" y="8127"/>
                </a:lnTo>
                <a:close/>
              </a:path>
              <a:path w="609600" h="113665">
                <a:moveTo>
                  <a:pt x="83311" y="0"/>
                </a:moveTo>
                <a:lnTo>
                  <a:pt x="22985" y="0"/>
                </a:lnTo>
                <a:lnTo>
                  <a:pt x="21715" y="38098"/>
                </a:lnTo>
                <a:lnTo>
                  <a:pt x="21294" y="48343"/>
                </a:lnTo>
                <a:lnTo>
                  <a:pt x="8680" y="81024"/>
                </a:lnTo>
                <a:lnTo>
                  <a:pt x="22766" y="81024"/>
                </a:lnTo>
                <a:lnTo>
                  <a:pt x="30100" y="37845"/>
                </a:lnTo>
                <a:lnTo>
                  <a:pt x="31114" y="8127"/>
                </a:lnTo>
                <a:lnTo>
                  <a:pt x="83311" y="8127"/>
                </a:lnTo>
                <a:lnTo>
                  <a:pt x="83311" y="0"/>
                </a:lnTo>
                <a:close/>
              </a:path>
              <a:path w="609600" h="113665">
                <a:moveTo>
                  <a:pt x="144266" y="59180"/>
                </a:moveTo>
                <a:lnTo>
                  <a:pt x="135378" y="59180"/>
                </a:lnTo>
                <a:lnTo>
                  <a:pt x="135886" y="65105"/>
                </a:lnTo>
                <a:lnTo>
                  <a:pt x="162598" y="89532"/>
                </a:lnTo>
                <a:lnTo>
                  <a:pt x="174791" y="89532"/>
                </a:lnTo>
                <a:lnTo>
                  <a:pt x="180439" y="88073"/>
                </a:lnTo>
                <a:lnTo>
                  <a:pt x="190516" y="82231"/>
                </a:lnTo>
                <a:lnTo>
                  <a:pt x="191077" y="81658"/>
                </a:lnTo>
                <a:lnTo>
                  <a:pt x="163951" y="81658"/>
                </a:lnTo>
                <a:lnTo>
                  <a:pt x="159825" y="80557"/>
                </a:lnTo>
                <a:lnTo>
                  <a:pt x="152460" y="76158"/>
                </a:lnTo>
                <a:lnTo>
                  <a:pt x="149559" y="73065"/>
                </a:lnTo>
                <a:lnTo>
                  <a:pt x="145324" y="65105"/>
                </a:lnTo>
                <a:lnTo>
                  <a:pt x="144266" y="60576"/>
                </a:lnTo>
                <a:lnTo>
                  <a:pt x="144266" y="59180"/>
                </a:lnTo>
                <a:close/>
              </a:path>
              <a:path w="609600" h="113665">
                <a:moveTo>
                  <a:pt x="120139" y="22096"/>
                </a:moveTo>
                <a:lnTo>
                  <a:pt x="111121" y="22096"/>
                </a:lnTo>
                <a:lnTo>
                  <a:pt x="111121" y="88898"/>
                </a:lnTo>
                <a:lnTo>
                  <a:pt x="120139" y="88898"/>
                </a:lnTo>
                <a:lnTo>
                  <a:pt x="120139" y="59180"/>
                </a:lnTo>
                <a:lnTo>
                  <a:pt x="144266" y="59180"/>
                </a:lnTo>
                <a:lnTo>
                  <a:pt x="144266" y="50925"/>
                </a:lnTo>
                <a:lnTo>
                  <a:pt x="120139" y="50925"/>
                </a:lnTo>
                <a:lnTo>
                  <a:pt x="120139" y="22096"/>
                </a:lnTo>
                <a:close/>
              </a:path>
              <a:path w="609600" h="113665">
                <a:moveTo>
                  <a:pt x="191182" y="29462"/>
                </a:moveTo>
                <a:lnTo>
                  <a:pt x="173095" y="29462"/>
                </a:lnTo>
                <a:lnTo>
                  <a:pt x="177224" y="30542"/>
                </a:lnTo>
                <a:lnTo>
                  <a:pt x="184590" y="34862"/>
                </a:lnTo>
                <a:lnTo>
                  <a:pt x="187488" y="37929"/>
                </a:lnTo>
                <a:lnTo>
                  <a:pt x="191721" y="45888"/>
                </a:lnTo>
                <a:lnTo>
                  <a:pt x="192780" y="50417"/>
                </a:lnTo>
                <a:lnTo>
                  <a:pt x="192780" y="60576"/>
                </a:lnTo>
                <a:lnTo>
                  <a:pt x="173095" y="81658"/>
                </a:lnTo>
                <a:lnTo>
                  <a:pt x="191077" y="81658"/>
                </a:lnTo>
                <a:lnTo>
                  <a:pt x="194472" y="78188"/>
                </a:lnTo>
                <a:lnTo>
                  <a:pt x="200232" y="67859"/>
                </a:lnTo>
                <a:lnTo>
                  <a:pt x="201668" y="62016"/>
                </a:lnTo>
                <a:lnTo>
                  <a:pt x="201668" y="48977"/>
                </a:lnTo>
                <a:lnTo>
                  <a:pt x="200232" y="43138"/>
                </a:lnTo>
                <a:lnTo>
                  <a:pt x="194472" y="32806"/>
                </a:lnTo>
                <a:lnTo>
                  <a:pt x="191182" y="29462"/>
                </a:lnTo>
                <a:close/>
              </a:path>
              <a:path w="609600" h="113665">
                <a:moveTo>
                  <a:pt x="174791" y="21588"/>
                </a:moveTo>
                <a:lnTo>
                  <a:pt x="162680" y="21588"/>
                </a:lnTo>
                <a:lnTo>
                  <a:pt x="157392" y="22816"/>
                </a:lnTo>
                <a:lnTo>
                  <a:pt x="135503" y="50925"/>
                </a:lnTo>
                <a:lnTo>
                  <a:pt x="144266" y="50925"/>
                </a:lnTo>
                <a:lnTo>
                  <a:pt x="144266" y="50417"/>
                </a:lnTo>
                <a:lnTo>
                  <a:pt x="145324" y="45888"/>
                </a:lnTo>
                <a:lnTo>
                  <a:pt x="149559" y="37929"/>
                </a:lnTo>
                <a:lnTo>
                  <a:pt x="152460" y="34862"/>
                </a:lnTo>
                <a:lnTo>
                  <a:pt x="159825" y="30542"/>
                </a:lnTo>
                <a:lnTo>
                  <a:pt x="163951" y="29462"/>
                </a:lnTo>
                <a:lnTo>
                  <a:pt x="191182" y="29462"/>
                </a:lnTo>
                <a:lnTo>
                  <a:pt x="190516" y="28785"/>
                </a:lnTo>
                <a:lnTo>
                  <a:pt x="180439" y="23028"/>
                </a:lnTo>
                <a:lnTo>
                  <a:pt x="174791" y="21588"/>
                </a:lnTo>
                <a:close/>
              </a:path>
              <a:path w="609600" h="113665">
                <a:moveTo>
                  <a:pt x="229993" y="22096"/>
                </a:moveTo>
                <a:lnTo>
                  <a:pt x="220976" y="22096"/>
                </a:lnTo>
                <a:lnTo>
                  <a:pt x="220976" y="88898"/>
                </a:lnTo>
                <a:lnTo>
                  <a:pt x="282060" y="88898"/>
                </a:lnTo>
                <a:lnTo>
                  <a:pt x="282060" y="105663"/>
                </a:lnTo>
                <a:lnTo>
                  <a:pt x="290570" y="105663"/>
                </a:lnTo>
                <a:lnTo>
                  <a:pt x="290570" y="81024"/>
                </a:lnTo>
                <a:lnTo>
                  <a:pt x="229993" y="81024"/>
                </a:lnTo>
                <a:lnTo>
                  <a:pt x="229993" y="22096"/>
                </a:lnTo>
                <a:close/>
              </a:path>
              <a:path w="609600" h="113665">
                <a:moveTo>
                  <a:pt x="279774" y="22096"/>
                </a:moveTo>
                <a:lnTo>
                  <a:pt x="270760" y="22096"/>
                </a:lnTo>
                <a:lnTo>
                  <a:pt x="270760" y="81024"/>
                </a:lnTo>
                <a:lnTo>
                  <a:pt x="279774" y="81024"/>
                </a:lnTo>
                <a:lnTo>
                  <a:pt x="279774" y="22096"/>
                </a:lnTo>
                <a:close/>
              </a:path>
              <a:path w="609600" h="113665">
                <a:moveTo>
                  <a:pt x="340182" y="21588"/>
                </a:moveTo>
                <a:lnTo>
                  <a:pt x="327820" y="21588"/>
                </a:lnTo>
                <a:lnTo>
                  <a:pt x="322254" y="23028"/>
                </a:lnTo>
                <a:lnTo>
                  <a:pt x="301363" y="62016"/>
                </a:lnTo>
                <a:lnTo>
                  <a:pt x="302842" y="67859"/>
                </a:lnTo>
                <a:lnTo>
                  <a:pt x="308772" y="78188"/>
                </a:lnTo>
                <a:lnTo>
                  <a:pt x="312897" y="82231"/>
                </a:lnTo>
                <a:lnTo>
                  <a:pt x="323481" y="88073"/>
                </a:lnTo>
                <a:lnTo>
                  <a:pt x="329554" y="89532"/>
                </a:lnTo>
                <a:lnTo>
                  <a:pt x="341748" y="89532"/>
                </a:lnTo>
                <a:lnTo>
                  <a:pt x="346637" y="88602"/>
                </a:lnTo>
                <a:lnTo>
                  <a:pt x="355525" y="84876"/>
                </a:lnTo>
                <a:lnTo>
                  <a:pt x="359229" y="82166"/>
                </a:lnTo>
                <a:lnTo>
                  <a:pt x="359758" y="81532"/>
                </a:lnTo>
                <a:lnTo>
                  <a:pt x="329303" y="81532"/>
                </a:lnTo>
                <a:lnTo>
                  <a:pt x="323204" y="79394"/>
                </a:lnTo>
                <a:lnTo>
                  <a:pt x="313552" y="70844"/>
                </a:lnTo>
                <a:lnTo>
                  <a:pt x="310889" y="65234"/>
                </a:lnTo>
                <a:lnTo>
                  <a:pt x="310381" y="58290"/>
                </a:lnTo>
                <a:lnTo>
                  <a:pt x="366256" y="58290"/>
                </a:lnTo>
                <a:lnTo>
                  <a:pt x="366387" y="55497"/>
                </a:lnTo>
                <a:lnTo>
                  <a:pt x="366387" y="51561"/>
                </a:lnTo>
                <a:lnTo>
                  <a:pt x="310381" y="51561"/>
                </a:lnTo>
                <a:lnTo>
                  <a:pt x="310972" y="44956"/>
                </a:lnTo>
                <a:lnTo>
                  <a:pt x="313448" y="39603"/>
                </a:lnTo>
                <a:lnTo>
                  <a:pt x="322168" y="31388"/>
                </a:lnTo>
                <a:lnTo>
                  <a:pt x="327568" y="29335"/>
                </a:lnTo>
                <a:lnTo>
                  <a:pt x="356076" y="29335"/>
                </a:lnTo>
                <a:lnTo>
                  <a:pt x="355546" y="28785"/>
                </a:lnTo>
                <a:lnTo>
                  <a:pt x="345725" y="23028"/>
                </a:lnTo>
                <a:lnTo>
                  <a:pt x="340182" y="21588"/>
                </a:lnTo>
                <a:close/>
              </a:path>
              <a:path w="609600" h="113665">
                <a:moveTo>
                  <a:pt x="357112" y="72769"/>
                </a:moveTo>
                <a:lnTo>
                  <a:pt x="354575" y="75646"/>
                </a:lnTo>
                <a:lnTo>
                  <a:pt x="351569" y="77828"/>
                </a:lnTo>
                <a:lnTo>
                  <a:pt x="344628" y="80791"/>
                </a:lnTo>
                <a:lnTo>
                  <a:pt x="340815" y="81532"/>
                </a:lnTo>
                <a:lnTo>
                  <a:pt x="359758" y="81532"/>
                </a:lnTo>
                <a:lnTo>
                  <a:pt x="362196" y="78612"/>
                </a:lnTo>
                <a:lnTo>
                  <a:pt x="357112" y="72769"/>
                </a:lnTo>
                <a:close/>
              </a:path>
              <a:path w="609600" h="113665">
                <a:moveTo>
                  <a:pt x="356076" y="29335"/>
                </a:moveTo>
                <a:lnTo>
                  <a:pt x="340521" y="29335"/>
                </a:lnTo>
                <a:lnTo>
                  <a:pt x="345960" y="31388"/>
                </a:lnTo>
                <a:lnTo>
                  <a:pt x="354679" y="39603"/>
                </a:lnTo>
                <a:lnTo>
                  <a:pt x="357155" y="44956"/>
                </a:lnTo>
                <a:lnTo>
                  <a:pt x="357750" y="51561"/>
                </a:lnTo>
                <a:lnTo>
                  <a:pt x="366387" y="51561"/>
                </a:lnTo>
                <a:lnTo>
                  <a:pt x="366387" y="48894"/>
                </a:lnTo>
                <a:lnTo>
                  <a:pt x="364990" y="43030"/>
                </a:lnTo>
                <a:lnTo>
                  <a:pt x="359398" y="32785"/>
                </a:lnTo>
                <a:lnTo>
                  <a:pt x="356076" y="29335"/>
                </a:lnTo>
                <a:close/>
              </a:path>
              <a:path w="609600" h="113665">
                <a:moveTo>
                  <a:pt x="394959" y="22096"/>
                </a:moveTo>
                <a:lnTo>
                  <a:pt x="386323" y="22096"/>
                </a:lnTo>
                <a:lnTo>
                  <a:pt x="386323" y="113536"/>
                </a:lnTo>
                <a:lnTo>
                  <a:pt x="395342" y="113536"/>
                </a:lnTo>
                <a:lnTo>
                  <a:pt x="395342" y="76326"/>
                </a:lnTo>
                <a:lnTo>
                  <a:pt x="403906" y="76326"/>
                </a:lnTo>
                <a:lnTo>
                  <a:pt x="403574" y="76136"/>
                </a:lnTo>
                <a:lnTo>
                  <a:pt x="400611" y="73065"/>
                </a:lnTo>
                <a:lnTo>
                  <a:pt x="396292" y="65105"/>
                </a:lnTo>
                <a:lnTo>
                  <a:pt x="395212" y="60576"/>
                </a:lnTo>
                <a:lnTo>
                  <a:pt x="395212" y="50417"/>
                </a:lnTo>
                <a:lnTo>
                  <a:pt x="396292" y="45910"/>
                </a:lnTo>
                <a:lnTo>
                  <a:pt x="400611" y="38037"/>
                </a:lnTo>
                <a:lnTo>
                  <a:pt x="403248" y="35304"/>
                </a:lnTo>
                <a:lnTo>
                  <a:pt x="394959" y="35304"/>
                </a:lnTo>
                <a:lnTo>
                  <a:pt x="394959" y="22096"/>
                </a:lnTo>
                <a:close/>
              </a:path>
              <a:path w="609600" h="113665">
                <a:moveTo>
                  <a:pt x="403906" y="76326"/>
                </a:moveTo>
                <a:lnTo>
                  <a:pt x="395342" y="76326"/>
                </a:lnTo>
                <a:lnTo>
                  <a:pt x="398134" y="80643"/>
                </a:lnTo>
                <a:lnTo>
                  <a:pt x="401709" y="83922"/>
                </a:lnTo>
                <a:lnTo>
                  <a:pt x="410432" y="88412"/>
                </a:lnTo>
                <a:lnTo>
                  <a:pt x="415321" y="89532"/>
                </a:lnTo>
                <a:lnTo>
                  <a:pt x="427089" y="89532"/>
                </a:lnTo>
                <a:lnTo>
                  <a:pt x="432781" y="88113"/>
                </a:lnTo>
                <a:lnTo>
                  <a:pt x="442857" y="82443"/>
                </a:lnTo>
                <a:lnTo>
                  <a:pt x="443759" y="81532"/>
                </a:lnTo>
                <a:lnTo>
                  <a:pt x="415364" y="81532"/>
                </a:lnTo>
                <a:lnTo>
                  <a:pt x="411109" y="80453"/>
                </a:lnTo>
                <a:lnTo>
                  <a:pt x="403906" y="76326"/>
                </a:lnTo>
                <a:close/>
              </a:path>
              <a:path w="609600" h="113665">
                <a:moveTo>
                  <a:pt x="443614" y="29462"/>
                </a:moveTo>
                <a:lnTo>
                  <a:pt x="424760" y="29462"/>
                </a:lnTo>
                <a:lnTo>
                  <a:pt x="428994" y="30563"/>
                </a:lnTo>
                <a:lnTo>
                  <a:pt x="436615" y="34966"/>
                </a:lnTo>
                <a:lnTo>
                  <a:pt x="439600" y="38037"/>
                </a:lnTo>
                <a:lnTo>
                  <a:pt x="443915" y="45910"/>
                </a:lnTo>
                <a:lnTo>
                  <a:pt x="444996" y="50417"/>
                </a:lnTo>
                <a:lnTo>
                  <a:pt x="444996" y="60576"/>
                </a:lnTo>
                <a:lnTo>
                  <a:pt x="424760" y="81532"/>
                </a:lnTo>
                <a:lnTo>
                  <a:pt x="443759" y="81532"/>
                </a:lnTo>
                <a:lnTo>
                  <a:pt x="446817" y="78444"/>
                </a:lnTo>
                <a:lnTo>
                  <a:pt x="452574" y="68111"/>
                </a:lnTo>
                <a:lnTo>
                  <a:pt x="454014" y="62186"/>
                </a:lnTo>
                <a:lnTo>
                  <a:pt x="454014" y="48894"/>
                </a:lnTo>
                <a:lnTo>
                  <a:pt x="452574" y="43008"/>
                </a:lnTo>
                <a:lnTo>
                  <a:pt x="446817" y="32680"/>
                </a:lnTo>
                <a:lnTo>
                  <a:pt x="443614" y="29462"/>
                </a:lnTo>
                <a:close/>
              </a:path>
              <a:path w="609600" h="113665">
                <a:moveTo>
                  <a:pt x="427003" y="21588"/>
                </a:moveTo>
                <a:lnTo>
                  <a:pt x="415152" y="21588"/>
                </a:lnTo>
                <a:lnTo>
                  <a:pt x="410133" y="22773"/>
                </a:lnTo>
                <a:lnTo>
                  <a:pt x="401245" y="27514"/>
                </a:lnTo>
                <a:lnTo>
                  <a:pt x="397667" y="30901"/>
                </a:lnTo>
                <a:lnTo>
                  <a:pt x="394959" y="35304"/>
                </a:lnTo>
                <a:lnTo>
                  <a:pt x="403248" y="35304"/>
                </a:lnTo>
                <a:lnTo>
                  <a:pt x="403574" y="34966"/>
                </a:lnTo>
                <a:lnTo>
                  <a:pt x="411109" y="30563"/>
                </a:lnTo>
                <a:lnTo>
                  <a:pt x="415364" y="29462"/>
                </a:lnTo>
                <a:lnTo>
                  <a:pt x="443614" y="29462"/>
                </a:lnTo>
                <a:lnTo>
                  <a:pt x="442836" y="28680"/>
                </a:lnTo>
                <a:lnTo>
                  <a:pt x="432677" y="23007"/>
                </a:lnTo>
                <a:lnTo>
                  <a:pt x="427003" y="21588"/>
                </a:lnTo>
                <a:close/>
              </a:path>
              <a:path w="609600" h="113665">
                <a:moveTo>
                  <a:pt x="482461" y="22096"/>
                </a:moveTo>
                <a:lnTo>
                  <a:pt x="473443" y="22096"/>
                </a:lnTo>
                <a:lnTo>
                  <a:pt x="473443" y="88898"/>
                </a:lnTo>
                <a:lnTo>
                  <a:pt x="482461" y="88898"/>
                </a:lnTo>
                <a:lnTo>
                  <a:pt x="482461" y="59435"/>
                </a:lnTo>
                <a:lnTo>
                  <a:pt x="533513" y="59435"/>
                </a:lnTo>
                <a:lnTo>
                  <a:pt x="533513" y="51688"/>
                </a:lnTo>
                <a:lnTo>
                  <a:pt x="482461" y="51688"/>
                </a:lnTo>
                <a:lnTo>
                  <a:pt x="482461" y="22096"/>
                </a:lnTo>
                <a:close/>
              </a:path>
              <a:path w="609600" h="113665">
                <a:moveTo>
                  <a:pt x="533513" y="59435"/>
                </a:moveTo>
                <a:lnTo>
                  <a:pt x="524494" y="59435"/>
                </a:lnTo>
                <a:lnTo>
                  <a:pt x="524494" y="88898"/>
                </a:lnTo>
                <a:lnTo>
                  <a:pt x="533513" y="88898"/>
                </a:lnTo>
                <a:lnTo>
                  <a:pt x="533513" y="59435"/>
                </a:lnTo>
                <a:close/>
              </a:path>
              <a:path w="609600" h="113665">
                <a:moveTo>
                  <a:pt x="533513" y="22096"/>
                </a:moveTo>
                <a:lnTo>
                  <a:pt x="524494" y="22096"/>
                </a:lnTo>
                <a:lnTo>
                  <a:pt x="524494" y="51688"/>
                </a:lnTo>
                <a:lnTo>
                  <a:pt x="533513" y="51688"/>
                </a:lnTo>
                <a:lnTo>
                  <a:pt x="533513" y="22096"/>
                </a:lnTo>
                <a:close/>
              </a:path>
              <a:path w="609600" h="113665">
                <a:moveTo>
                  <a:pt x="603640" y="29462"/>
                </a:moveTo>
                <a:lnTo>
                  <a:pt x="587444" y="29462"/>
                </a:lnTo>
                <a:lnTo>
                  <a:pt x="592142" y="30966"/>
                </a:lnTo>
                <a:lnTo>
                  <a:pt x="598578" y="36978"/>
                </a:lnTo>
                <a:lnTo>
                  <a:pt x="600185" y="41360"/>
                </a:lnTo>
                <a:lnTo>
                  <a:pt x="600185" y="51180"/>
                </a:lnTo>
                <a:lnTo>
                  <a:pt x="570002" y="51180"/>
                </a:lnTo>
                <a:lnTo>
                  <a:pt x="563464" y="52915"/>
                </a:lnTo>
                <a:lnTo>
                  <a:pt x="555250" y="59857"/>
                </a:lnTo>
                <a:lnTo>
                  <a:pt x="553198" y="64429"/>
                </a:lnTo>
                <a:lnTo>
                  <a:pt x="553198" y="75945"/>
                </a:lnTo>
                <a:lnTo>
                  <a:pt x="555397" y="80643"/>
                </a:lnTo>
                <a:lnTo>
                  <a:pt x="564202" y="87756"/>
                </a:lnTo>
                <a:lnTo>
                  <a:pt x="570132" y="89532"/>
                </a:lnTo>
                <a:lnTo>
                  <a:pt x="582998" y="89532"/>
                </a:lnTo>
                <a:lnTo>
                  <a:pt x="587678" y="88559"/>
                </a:lnTo>
                <a:lnTo>
                  <a:pt x="595552" y="84664"/>
                </a:lnTo>
                <a:lnTo>
                  <a:pt x="598023" y="82421"/>
                </a:lnTo>
                <a:lnTo>
                  <a:pt x="573646" y="82421"/>
                </a:lnTo>
                <a:lnTo>
                  <a:pt x="569494" y="81299"/>
                </a:lnTo>
                <a:lnTo>
                  <a:pt x="563570" y="76813"/>
                </a:lnTo>
                <a:lnTo>
                  <a:pt x="562086" y="73742"/>
                </a:lnTo>
                <a:lnTo>
                  <a:pt x="562086" y="61890"/>
                </a:lnTo>
                <a:lnTo>
                  <a:pt x="567803" y="57909"/>
                </a:lnTo>
                <a:lnTo>
                  <a:pt x="609203" y="57909"/>
                </a:lnTo>
                <a:lnTo>
                  <a:pt x="609203" y="38944"/>
                </a:lnTo>
                <a:lnTo>
                  <a:pt x="606874" y="32490"/>
                </a:lnTo>
                <a:lnTo>
                  <a:pt x="603640" y="29462"/>
                </a:lnTo>
                <a:close/>
              </a:path>
              <a:path w="609600" h="113665">
                <a:moveTo>
                  <a:pt x="609203" y="78483"/>
                </a:moveTo>
                <a:lnTo>
                  <a:pt x="600566" y="78483"/>
                </a:lnTo>
                <a:lnTo>
                  <a:pt x="600566" y="88898"/>
                </a:lnTo>
                <a:lnTo>
                  <a:pt x="609203" y="88898"/>
                </a:lnTo>
                <a:lnTo>
                  <a:pt x="609203" y="78483"/>
                </a:lnTo>
                <a:close/>
              </a:path>
              <a:path w="609600" h="113665">
                <a:moveTo>
                  <a:pt x="609203" y="57909"/>
                </a:moveTo>
                <a:lnTo>
                  <a:pt x="600185" y="57909"/>
                </a:lnTo>
                <a:lnTo>
                  <a:pt x="600185" y="68831"/>
                </a:lnTo>
                <a:lnTo>
                  <a:pt x="598410" y="73234"/>
                </a:lnTo>
                <a:lnTo>
                  <a:pt x="595699" y="76600"/>
                </a:lnTo>
                <a:lnTo>
                  <a:pt x="588416" y="81258"/>
                </a:lnTo>
                <a:lnTo>
                  <a:pt x="584057" y="82421"/>
                </a:lnTo>
                <a:lnTo>
                  <a:pt x="598023" y="82421"/>
                </a:lnTo>
                <a:lnTo>
                  <a:pt x="598535" y="81956"/>
                </a:lnTo>
                <a:lnTo>
                  <a:pt x="600566" y="78483"/>
                </a:lnTo>
                <a:lnTo>
                  <a:pt x="609203" y="78483"/>
                </a:lnTo>
                <a:lnTo>
                  <a:pt x="609203" y="57909"/>
                </a:lnTo>
                <a:close/>
              </a:path>
              <a:path w="609600" h="113665">
                <a:moveTo>
                  <a:pt x="590872" y="21588"/>
                </a:moveTo>
                <a:lnTo>
                  <a:pt x="576903" y="21588"/>
                </a:lnTo>
                <a:lnTo>
                  <a:pt x="571907" y="22373"/>
                </a:lnTo>
                <a:lnTo>
                  <a:pt x="562424" y="25505"/>
                </a:lnTo>
                <a:lnTo>
                  <a:pt x="558364" y="27726"/>
                </a:lnTo>
                <a:lnTo>
                  <a:pt x="554976" y="30606"/>
                </a:lnTo>
                <a:lnTo>
                  <a:pt x="559041" y="37339"/>
                </a:lnTo>
                <a:lnTo>
                  <a:pt x="561834" y="34884"/>
                </a:lnTo>
                <a:lnTo>
                  <a:pt x="565179" y="32953"/>
                </a:lnTo>
                <a:lnTo>
                  <a:pt x="572965" y="30161"/>
                </a:lnTo>
                <a:lnTo>
                  <a:pt x="577029" y="29462"/>
                </a:lnTo>
                <a:lnTo>
                  <a:pt x="603640" y="29462"/>
                </a:lnTo>
                <a:lnTo>
                  <a:pt x="597560" y="23770"/>
                </a:lnTo>
                <a:lnTo>
                  <a:pt x="590872" y="21588"/>
                </a:lnTo>
                <a:close/>
              </a:path>
            </a:pathLst>
          </a:custGeom>
          <a:solidFill>
            <a:srgbClr val="606062"/>
          </a:solidFill>
        </p:spPr>
        <p:txBody>
          <a:bodyPr wrap="square" lIns="0" tIns="0" rIns="0" bIns="0" rtlCol="0"/>
          <a:lstStyle/>
          <a:p>
            <a:endParaRPr/>
          </a:p>
        </p:txBody>
      </p:sp>
      <p:pic>
        <p:nvPicPr>
          <p:cNvPr id="47" name="object 47"/>
          <p:cNvPicPr/>
          <p:nvPr/>
        </p:nvPicPr>
        <p:blipFill>
          <a:blip r:embed="rId25" cstate="print"/>
          <a:stretch>
            <a:fillRect/>
          </a:stretch>
        </p:blipFill>
        <p:spPr>
          <a:xfrm>
            <a:off x="4539567" y="5222628"/>
            <a:ext cx="1699955" cy="234694"/>
          </a:xfrm>
          <a:prstGeom prst="rect">
            <a:avLst/>
          </a:prstGeom>
        </p:spPr>
      </p:pic>
      <p:pic>
        <p:nvPicPr>
          <p:cNvPr id="48" name="object 48"/>
          <p:cNvPicPr/>
          <p:nvPr/>
        </p:nvPicPr>
        <p:blipFill>
          <a:blip r:embed="rId26" cstate="print"/>
          <a:stretch>
            <a:fillRect/>
          </a:stretch>
        </p:blipFill>
        <p:spPr>
          <a:xfrm>
            <a:off x="4164448" y="5191696"/>
            <a:ext cx="263364" cy="296039"/>
          </a:xfrm>
          <a:prstGeom prst="rect">
            <a:avLst/>
          </a:prstGeom>
        </p:spPr>
      </p:pic>
      <p:sp>
        <p:nvSpPr>
          <p:cNvPr id="49" name="object 49"/>
          <p:cNvSpPr/>
          <p:nvPr/>
        </p:nvSpPr>
        <p:spPr>
          <a:xfrm>
            <a:off x="3612066" y="4219577"/>
            <a:ext cx="250825" cy="32384"/>
          </a:xfrm>
          <a:custGeom>
            <a:avLst/>
            <a:gdLst/>
            <a:ahLst/>
            <a:cxnLst/>
            <a:rect l="l" t="t" r="r" b="b"/>
            <a:pathLst>
              <a:path w="250825" h="32385">
                <a:moveTo>
                  <a:pt x="250686" y="0"/>
                </a:moveTo>
                <a:lnTo>
                  <a:pt x="0" y="0"/>
                </a:lnTo>
                <a:lnTo>
                  <a:pt x="0" y="31903"/>
                </a:lnTo>
                <a:lnTo>
                  <a:pt x="250686" y="31903"/>
                </a:lnTo>
                <a:lnTo>
                  <a:pt x="250686" y="0"/>
                </a:lnTo>
                <a:close/>
              </a:path>
            </a:pathLst>
          </a:custGeom>
          <a:solidFill>
            <a:srgbClr val="BDBFC1"/>
          </a:solidFill>
        </p:spPr>
        <p:txBody>
          <a:bodyPr wrap="square" lIns="0" tIns="0" rIns="0" bIns="0" rtlCol="0"/>
          <a:lstStyle/>
          <a:p>
            <a:endParaRPr/>
          </a:p>
        </p:txBody>
      </p:sp>
      <p:sp>
        <p:nvSpPr>
          <p:cNvPr id="50" name="object 50"/>
          <p:cNvSpPr/>
          <p:nvPr/>
        </p:nvSpPr>
        <p:spPr>
          <a:xfrm>
            <a:off x="5812002" y="4180783"/>
            <a:ext cx="676910" cy="154305"/>
          </a:xfrm>
          <a:custGeom>
            <a:avLst/>
            <a:gdLst/>
            <a:ahLst/>
            <a:cxnLst/>
            <a:rect l="l" t="t" r="r" b="b"/>
            <a:pathLst>
              <a:path w="676910" h="154304">
                <a:moveTo>
                  <a:pt x="53340" y="0"/>
                </a:moveTo>
                <a:lnTo>
                  <a:pt x="15000" y="17000"/>
                </a:lnTo>
                <a:lnTo>
                  <a:pt x="427" y="54666"/>
                </a:lnTo>
                <a:lnTo>
                  <a:pt x="0" y="64361"/>
                </a:lnTo>
                <a:lnTo>
                  <a:pt x="427" y="74057"/>
                </a:lnTo>
                <a:lnTo>
                  <a:pt x="15000" y="111722"/>
                </a:lnTo>
                <a:lnTo>
                  <a:pt x="53340" y="128725"/>
                </a:lnTo>
                <a:lnTo>
                  <a:pt x="60862" y="128248"/>
                </a:lnTo>
                <a:lnTo>
                  <a:pt x="96082" y="105761"/>
                </a:lnTo>
                <a:lnTo>
                  <a:pt x="96849" y="104364"/>
                </a:lnTo>
                <a:lnTo>
                  <a:pt x="45871" y="104364"/>
                </a:lnTo>
                <a:lnTo>
                  <a:pt x="39973" y="101105"/>
                </a:lnTo>
                <a:lnTo>
                  <a:pt x="29159" y="64361"/>
                </a:lnTo>
                <a:lnTo>
                  <a:pt x="29564" y="54805"/>
                </a:lnTo>
                <a:lnTo>
                  <a:pt x="45871" y="24358"/>
                </a:lnTo>
                <a:lnTo>
                  <a:pt x="96849" y="24358"/>
                </a:lnTo>
                <a:lnTo>
                  <a:pt x="96082" y="22962"/>
                </a:lnTo>
                <a:lnTo>
                  <a:pt x="60862" y="477"/>
                </a:lnTo>
                <a:lnTo>
                  <a:pt x="53340" y="0"/>
                </a:lnTo>
                <a:close/>
              </a:path>
              <a:path w="676910" h="154304">
                <a:moveTo>
                  <a:pt x="96849" y="24358"/>
                </a:moveTo>
                <a:lnTo>
                  <a:pt x="60925" y="24358"/>
                </a:lnTo>
                <a:lnTo>
                  <a:pt x="66880" y="27616"/>
                </a:lnTo>
                <a:lnTo>
                  <a:pt x="71207" y="34135"/>
                </a:lnTo>
                <a:lnTo>
                  <a:pt x="74047" y="39691"/>
                </a:lnTo>
                <a:lnTo>
                  <a:pt x="76075" y="46582"/>
                </a:lnTo>
                <a:lnTo>
                  <a:pt x="77292" y="54805"/>
                </a:lnTo>
                <a:lnTo>
                  <a:pt x="77698" y="64361"/>
                </a:lnTo>
                <a:lnTo>
                  <a:pt x="77292" y="73918"/>
                </a:lnTo>
                <a:lnTo>
                  <a:pt x="60925" y="104364"/>
                </a:lnTo>
                <a:lnTo>
                  <a:pt x="96849" y="104364"/>
                </a:lnTo>
                <a:lnTo>
                  <a:pt x="106678" y="64361"/>
                </a:lnTo>
                <a:lnTo>
                  <a:pt x="106250" y="54666"/>
                </a:lnTo>
                <a:lnTo>
                  <a:pt x="104966" y="45671"/>
                </a:lnTo>
                <a:lnTo>
                  <a:pt x="102826" y="37375"/>
                </a:lnTo>
                <a:lnTo>
                  <a:pt x="99830" y="29778"/>
                </a:lnTo>
                <a:lnTo>
                  <a:pt x="96849" y="24358"/>
                </a:lnTo>
                <a:close/>
              </a:path>
              <a:path w="676910" h="154304">
                <a:moveTo>
                  <a:pt x="139924" y="93521"/>
                </a:moveTo>
                <a:lnTo>
                  <a:pt x="129966" y="93521"/>
                </a:lnTo>
                <a:lnTo>
                  <a:pt x="125848" y="95091"/>
                </a:lnTo>
                <a:lnTo>
                  <a:pt x="119329" y="101372"/>
                </a:lnTo>
                <a:lnTo>
                  <a:pt x="117701" y="105491"/>
                </a:lnTo>
                <a:lnTo>
                  <a:pt x="117701" y="114145"/>
                </a:lnTo>
                <a:lnTo>
                  <a:pt x="118558" y="117256"/>
                </a:lnTo>
                <a:lnTo>
                  <a:pt x="121996" y="122590"/>
                </a:lnTo>
                <a:lnTo>
                  <a:pt x="124336" y="124517"/>
                </a:lnTo>
                <a:lnTo>
                  <a:pt x="127302" y="125702"/>
                </a:lnTo>
                <a:lnTo>
                  <a:pt x="119476" y="153972"/>
                </a:lnTo>
                <a:lnTo>
                  <a:pt x="137079" y="153972"/>
                </a:lnTo>
                <a:lnTo>
                  <a:pt x="147214" y="128369"/>
                </a:lnTo>
                <a:lnTo>
                  <a:pt x="149230" y="123628"/>
                </a:lnTo>
                <a:lnTo>
                  <a:pt x="150533" y="120070"/>
                </a:lnTo>
                <a:lnTo>
                  <a:pt x="151718" y="115329"/>
                </a:lnTo>
                <a:lnTo>
                  <a:pt x="152012" y="112961"/>
                </a:lnTo>
                <a:lnTo>
                  <a:pt x="152012" y="105491"/>
                </a:lnTo>
                <a:lnTo>
                  <a:pt x="150414" y="101372"/>
                </a:lnTo>
                <a:lnTo>
                  <a:pt x="144014" y="95091"/>
                </a:lnTo>
                <a:lnTo>
                  <a:pt x="139924" y="93521"/>
                </a:lnTo>
                <a:close/>
              </a:path>
              <a:path w="676910" h="154304">
                <a:moveTo>
                  <a:pt x="322879" y="65430"/>
                </a:moveTo>
                <a:lnTo>
                  <a:pt x="272562" y="65430"/>
                </a:lnTo>
                <a:lnTo>
                  <a:pt x="272562" y="87652"/>
                </a:lnTo>
                <a:lnTo>
                  <a:pt x="322879" y="87652"/>
                </a:lnTo>
                <a:lnTo>
                  <a:pt x="322879" y="65430"/>
                </a:lnTo>
                <a:close/>
              </a:path>
              <a:path w="676910" h="154304">
                <a:moveTo>
                  <a:pt x="430091" y="93521"/>
                </a:moveTo>
                <a:lnTo>
                  <a:pt x="420133" y="93521"/>
                </a:lnTo>
                <a:lnTo>
                  <a:pt x="416015" y="95091"/>
                </a:lnTo>
                <a:lnTo>
                  <a:pt x="409496" y="101372"/>
                </a:lnTo>
                <a:lnTo>
                  <a:pt x="407868" y="105491"/>
                </a:lnTo>
                <a:lnTo>
                  <a:pt x="407868" y="114145"/>
                </a:lnTo>
                <a:lnTo>
                  <a:pt x="408725" y="117256"/>
                </a:lnTo>
                <a:lnTo>
                  <a:pt x="412163" y="122590"/>
                </a:lnTo>
                <a:lnTo>
                  <a:pt x="414503" y="124517"/>
                </a:lnTo>
                <a:lnTo>
                  <a:pt x="417469" y="125702"/>
                </a:lnTo>
                <a:lnTo>
                  <a:pt x="409643" y="153972"/>
                </a:lnTo>
                <a:lnTo>
                  <a:pt x="427247" y="153972"/>
                </a:lnTo>
                <a:lnTo>
                  <a:pt x="437381" y="128369"/>
                </a:lnTo>
                <a:lnTo>
                  <a:pt x="439397" y="123628"/>
                </a:lnTo>
                <a:lnTo>
                  <a:pt x="440700" y="120070"/>
                </a:lnTo>
                <a:lnTo>
                  <a:pt x="441885" y="115329"/>
                </a:lnTo>
                <a:lnTo>
                  <a:pt x="442179" y="112961"/>
                </a:lnTo>
                <a:lnTo>
                  <a:pt x="442179" y="105491"/>
                </a:lnTo>
                <a:lnTo>
                  <a:pt x="440582" y="101372"/>
                </a:lnTo>
                <a:lnTo>
                  <a:pt x="434181" y="95091"/>
                </a:lnTo>
                <a:lnTo>
                  <a:pt x="430091" y="93521"/>
                </a:lnTo>
                <a:close/>
              </a:path>
              <a:path w="676910" h="154304">
                <a:moveTo>
                  <a:pt x="169083" y="93341"/>
                </a:moveTo>
                <a:lnTo>
                  <a:pt x="157885" y="115390"/>
                </a:lnTo>
                <a:lnTo>
                  <a:pt x="163809" y="119656"/>
                </a:lnTo>
                <a:lnTo>
                  <a:pt x="171010" y="122947"/>
                </a:lnTo>
                <a:lnTo>
                  <a:pt x="205353" y="128725"/>
                </a:lnTo>
                <a:lnTo>
                  <a:pt x="213471" y="128381"/>
                </a:lnTo>
                <a:lnTo>
                  <a:pt x="253711" y="104543"/>
                </a:lnTo>
                <a:lnTo>
                  <a:pt x="198125" y="104543"/>
                </a:lnTo>
                <a:lnTo>
                  <a:pt x="191753" y="103564"/>
                </a:lnTo>
                <a:lnTo>
                  <a:pt x="179308" y="99655"/>
                </a:lnTo>
                <a:lnTo>
                  <a:pt x="173824" y="96898"/>
                </a:lnTo>
                <a:lnTo>
                  <a:pt x="169083" y="93341"/>
                </a:lnTo>
                <a:close/>
              </a:path>
              <a:path w="676910" h="154304">
                <a:moveTo>
                  <a:pt x="251225" y="2131"/>
                </a:moveTo>
                <a:lnTo>
                  <a:pt x="164105" y="2131"/>
                </a:lnTo>
                <a:lnTo>
                  <a:pt x="164105" y="25247"/>
                </a:lnTo>
                <a:lnTo>
                  <a:pt x="217089" y="25247"/>
                </a:lnTo>
                <a:lnTo>
                  <a:pt x="191486" y="54227"/>
                </a:lnTo>
                <a:lnTo>
                  <a:pt x="191486" y="73253"/>
                </a:lnTo>
                <a:lnTo>
                  <a:pt x="204645" y="73253"/>
                </a:lnTo>
                <a:lnTo>
                  <a:pt x="214834" y="74208"/>
                </a:lnTo>
                <a:lnTo>
                  <a:pt x="222111" y="77074"/>
                </a:lnTo>
                <a:lnTo>
                  <a:pt x="226477" y="81852"/>
                </a:lnTo>
                <a:lnTo>
                  <a:pt x="227933" y="88541"/>
                </a:lnTo>
                <a:lnTo>
                  <a:pt x="227933" y="93639"/>
                </a:lnTo>
                <a:lnTo>
                  <a:pt x="225859" y="97581"/>
                </a:lnTo>
                <a:lnTo>
                  <a:pt x="217564" y="103150"/>
                </a:lnTo>
                <a:lnTo>
                  <a:pt x="211874" y="104543"/>
                </a:lnTo>
                <a:lnTo>
                  <a:pt x="253711" y="104543"/>
                </a:lnTo>
                <a:lnTo>
                  <a:pt x="255019" y="102438"/>
                </a:lnTo>
                <a:lnTo>
                  <a:pt x="256917" y="95770"/>
                </a:lnTo>
                <a:lnTo>
                  <a:pt x="256917" y="79178"/>
                </a:lnTo>
                <a:lnTo>
                  <a:pt x="223135" y="52805"/>
                </a:lnTo>
                <a:lnTo>
                  <a:pt x="251225" y="20801"/>
                </a:lnTo>
                <a:lnTo>
                  <a:pt x="251225" y="2131"/>
                </a:lnTo>
                <a:close/>
              </a:path>
              <a:path w="676910" h="154304">
                <a:moveTo>
                  <a:pt x="386887" y="2131"/>
                </a:moveTo>
                <a:lnTo>
                  <a:pt x="333193" y="2131"/>
                </a:lnTo>
                <a:lnTo>
                  <a:pt x="333193" y="25247"/>
                </a:lnTo>
                <a:lnTo>
                  <a:pt x="358084" y="25247"/>
                </a:lnTo>
                <a:lnTo>
                  <a:pt x="358084" y="126591"/>
                </a:lnTo>
                <a:lnTo>
                  <a:pt x="386887" y="126591"/>
                </a:lnTo>
                <a:lnTo>
                  <a:pt x="386887" y="2131"/>
                </a:lnTo>
                <a:close/>
              </a:path>
              <a:path w="676910" h="154304">
                <a:moveTo>
                  <a:pt x="508502" y="0"/>
                </a:moveTo>
                <a:lnTo>
                  <a:pt x="470162" y="17000"/>
                </a:lnTo>
                <a:lnTo>
                  <a:pt x="455589" y="54666"/>
                </a:lnTo>
                <a:lnTo>
                  <a:pt x="455161" y="64361"/>
                </a:lnTo>
                <a:lnTo>
                  <a:pt x="455589" y="74057"/>
                </a:lnTo>
                <a:lnTo>
                  <a:pt x="470162" y="111722"/>
                </a:lnTo>
                <a:lnTo>
                  <a:pt x="508502" y="128725"/>
                </a:lnTo>
                <a:lnTo>
                  <a:pt x="516024" y="128248"/>
                </a:lnTo>
                <a:lnTo>
                  <a:pt x="551244" y="105761"/>
                </a:lnTo>
                <a:lnTo>
                  <a:pt x="552012" y="104364"/>
                </a:lnTo>
                <a:lnTo>
                  <a:pt x="501032" y="104364"/>
                </a:lnTo>
                <a:lnTo>
                  <a:pt x="495136" y="101105"/>
                </a:lnTo>
                <a:lnTo>
                  <a:pt x="484322" y="64361"/>
                </a:lnTo>
                <a:lnTo>
                  <a:pt x="484727" y="54805"/>
                </a:lnTo>
                <a:lnTo>
                  <a:pt x="501032" y="24358"/>
                </a:lnTo>
                <a:lnTo>
                  <a:pt x="552012" y="24358"/>
                </a:lnTo>
                <a:lnTo>
                  <a:pt x="551244" y="22962"/>
                </a:lnTo>
                <a:lnTo>
                  <a:pt x="516024" y="477"/>
                </a:lnTo>
                <a:lnTo>
                  <a:pt x="508502" y="0"/>
                </a:lnTo>
                <a:close/>
              </a:path>
              <a:path w="676910" h="154304">
                <a:moveTo>
                  <a:pt x="552012" y="24358"/>
                </a:moveTo>
                <a:lnTo>
                  <a:pt x="516088" y="24358"/>
                </a:lnTo>
                <a:lnTo>
                  <a:pt x="522042" y="27616"/>
                </a:lnTo>
                <a:lnTo>
                  <a:pt x="526369" y="34135"/>
                </a:lnTo>
                <a:lnTo>
                  <a:pt x="529209" y="39691"/>
                </a:lnTo>
                <a:lnTo>
                  <a:pt x="531237" y="46582"/>
                </a:lnTo>
                <a:lnTo>
                  <a:pt x="532454" y="54805"/>
                </a:lnTo>
                <a:lnTo>
                  <a:pt x="532860" y="64361"/>
                </a:lnTo>
                <a:lnTo>
                  <a:pt x="532454" y="73918"/>
                </a:lnTo>
                <a:lnTo>
                  <a:pt x="516088" y="104364"/>
                </a:lnTo>
                <a:lnTo>
                  <a:pt x="552012" y="104364"/>
                </a:lnTo>
                <a:lnTo>
                  <a:pt x="561840" y="64361"/>
                </a:lnTo>
                <a:lnTo>
                  <a:pt x="561412" y="54666"/>
                </a:lnTo>
                <a:lnTo>
                  <a:pt x="560128" y="45671"/>
                </a:lnTo>
                <a:lnTo>
                  <a:pt x="557989" y="37375"/>
                </a:lnTo>
                <a:lnTo>
                  <a:pt x="554993" y="29778"/>
                </a:lnTo>
                <a:lnTo>
                  <a:pt x="552012" y="24358"/>
                </a:lnTo>
                <a:close/>
              </a:path>
              <a:path w="676910" h="154304">
                <a:moveTo>
                  <a:pt x="661319" y="78585"/>
                </a:moveTo>
                <a:lnTo>
                  <a:pt x="650566" y="78585"/>
                </a:lnTo>
                <a:lnTo>
                  <a:pt x="646779" y="79582"/>
                </a:lnTo>
                <a:lnTo>
                  <a:pt x="640090" y="83559"/>
                </a:lnTo>
                <a:lnTo>
                  <a:pt x="637487" y="86418"/>
                </a:lnTo>
                <a:lnTo>
                  <a:pt x="633761" y="93866"/>
                </a:lnTo>
                <a:lnTo>
                  <a:pt x="632829" y="98186"/>
                </a:lnTo>
                <a:lnTo>
                  <a:pt x="632829" y="108007"/>
                </a:lnTo>
                <a:lnTo>
                  <a:pt x="650566" y="127605"/>
                </a:lnTo>
                <a:lnTo>
                  <a:pt x="661319" y="127605"/>
                </a:lnTo>
                <a:lnTo>
                  <a:pt x="666633" y="125384"/>
                </a:lnTo>
                <a:lnTo>
                  <a:pt x="674197" y="117194"/>
                </a:lnTo>
                <a:lnTo>
                  <a:pt x="652006" y="117194"/>
                </a:lnTo>
                <a:lnTo>
                  <a:pt x="649748" y="115985"/>
                </a:lnTo>
                <a:lnTo>
                  <a:pt x="646375" y="111265"/>
                </a:lnTo>
                <a:lnTo>
                  <a:pt x="645591" y="108007"/>
                </a:lnTo>
                <a:lnTo>
                  <a:pt x="645590" y="98186"/>
                </a:lnTo>
                <a:lnTo>
                  <a:pt x="646375" y="94924"/>
                </a:lnTo>
                <a:lnTo>
                  <a:pt x="649763" y="90183"/>
                </a:lnTo>
                <a:lnTo>
                  <a:pt x="652006" y="88999"/>
                </a:lnTo>
                <a:lnTo>
                  <a:pt x="674199" y="88999"/>
                </a:lnTo>
                <a:lnTo>
                  <a:pt x="666633" y="80810"/>
                </a:lnTo>
                <a:lnTo>
                  <a:pt x="661319" y="78585"/>
                </a:lnTo>
                <a:close/>
              </a:path>
              <a:path w="676910" h="154304">
                <a:moveTo>
                  <a:pt x="662547" y="37692"/>
                </a:moveTo>
                <a:lnTo>
                  <a:pt x="647434" y="37692"/>
                </a:lnTo>
                <a:lnTo>
                  <a:pt x="586731" y="126591"/>
                </a:lnTo>
                <a:lnTo>
                  <a:pt x="601844" y="126591"/>
                </a:lnTo>
                <a:lnTo>
                  <a:pt x="662547" y="37692"/>
                </a:lnTo>
                <a:close/>
              </a:path>
              <a:path w="676910" h="154304">
                <a:moveTo>
                  <a:pt x="674199" y="88999"/>
                </a:moveTo>
                <a:lnTo>
                  <a:pt x="657679" y="88999"/>
                </a:lnTo>
                <a:lnTo>
                  <a:pt x="659944" y="90205"/>
                </a:lnTo>
                <a:lnTo>
                  <a:pt x="663244" y="95032"/>
                </a:lnTo>
                <a:lnTo>
                  <a:pt x="663990" y="98186"/>
                </a:lnTo>
                <a:lnTo>
                  <a:pt x="663990" y="108007"/>
                </a:lnTo>
                <a:lnTo>
                  <a:pt x="663244" y="111160"/>
                </a:lnTo>
                <a:lnTo>
                  <a:pt x="659944" y="115985"/>
                </a:lnTo>
                <a:lnTo>
                  <a:pt x="657679" y="117194"/>
                </a:lnTo>
                <a:lnTo>
                  <a:pt x="674197" y="117194"/>
                </a:lnTo>
                <a:lnTo>
                  <a:pt x="674844" y="116493"/>
                </a:lnTo>
                <a:lnTo>
                  <a:pt x="676896" y="110545"/>
                </a:lnTo>
                <a:lnTo>
                  <a:pt x="676896" y="95644"/>
                </a:lnTo>
                <a:lnTo>
                  <a:pt x="674844" y="89697"/>
                </a:lnTo>
                <a:lnTo>
                  <a:pt x="674199" y="88999"/>
                </a:lnTo>
                <a:close/>
              </a:path>
              <a:path w="676910" h="154304">
                <a:moveTo>
                  <a:pt x="600998" y="36677"/>
                </a:moveTo>
                <a:lnTo>
                  <a:pt x="587959" y="36677"/>
                </a:lnTo>
                <a:lnTo>
                  <a:pt x="582645" y="38898"/>
                </a:lnTo>
                <a:lnTo>
                  <a:pt x="574433" y="47790"/>
                </a:lnTo>
                <a:lnTo>
                  <a:pt x="572377" y="53737"/>
                </a:lnTo>
                <a:lnTo>
                  <a:pt x="572377" y="68638"/>
                </a:lnTo>
                <a:lnTo>
                  <a:pt x="574433" y="74584"/>
                </a:lnTo>
                <a:lnTo>
                  <a:pt x="582645" y="83473"/>
                </a:lnTo>
                <a:lnTo>
                  <a:pt x="587959" y="85698"/>
                </a:lnTo>
                <a:lnTo>
                  <a:pt x="600998" y="85698"/>
                </a:lnTo>
                <a:lnTo>
                  <a:pt x="606286" y="83473"/>
                </a:lnTo>
                <a:lnTo>
                  <a:pt x="613775" y="75283"/>
                </a:lnTo>
                <a:lnTo>
                  <a:pt x="591684" y="75283"/>
                </a:lnTo>
                <a:lnTo>
                  <a:pt x="589438" y="74077"/>
                </a:lnTo>
                <a:lnTo>
                  <a:pt x="586054" y="69250"/>
                </a:lnTo>
                <a:lnTo>
                  <a:pt x="585225" y="65844"/>
                </a:lnTo>
                <a:lnTo>
                  <a:pt x="585224" y="56531"/>
                </a:lnTo>
                <a:lnTo>
                  <a:pt x="586054" y="53121"/>
                </a:lnTo>
                <a:lnTo>
                  <a:pt x="589438" y="48298"/>
                </a:lnTo>
                <a:lnTo>
                  <a:pt x="591684" y="47091"/>
                </a:lnTo>
                <a:lnTo>
                  <a:pt x="613776" y="47091"/>
                </a:lnTo>
                <a:lnTo>
                  <a:pt x="606286" y="38898"/>
                </a:lnTo>
                <a:lnTo>
                  <a:pt x="600998" y="36677"/>
                </a:lnTo>
                <a:close/>
              </a:path>
              <a:path w="676910" h="154304">
                <a:moveTo>
                  <a:pt x="613776" y="47091"/>
                </a:moveTo>
                <a:lnTo>
                  <a:pt x="597354" y="47091"/>
                </a:lnTo>
                <a:lnTo>
                  <a:pt x="599634" y="48298"/>
                </a:lnTo>
                <a:lnTo>
                  <a:pt x="602923" y="53017"/>
                </a:lnTo>
                <a:lnTo>
                  <a:pt x="603747" y="56531"/>
                </a:lnTo>
                <a:lnTo>
                  <a:pt x="603747" y="65844"/>
                </a:lnTo>
                <a:lnTo>
                  <a:pt x="602923" y="69358"/>
                </a:lnTo>
                <a:lnTo>
                  <a:pt x="599619" y="74099"/>
                </a:lnTo>
                <a:lnTo>
                  <a:pt x="597354" y="75283"/>
                </a:lnTo>
                <a:lnTo>
                  <a:pt x="613775" y="75283"/>
                </a:lnTo>
                <a:lnTo>
                  <a:pt x="614414" y="74584"/>
                </a:lnTo>
                <a:lnTo>
                  <a:pt x="616449" y="68638"/>
                </a:lnTo>
                <a:lnTo>
                  <a:pt x="616449" y="53737"/>
                </a:lnTo>
                <a:lnTo>
                  <a:pt x="614414" y="47790"/>
                </a:lnTo>
                <a:lnTo>
                  <a:pt x="613776" y="47091"/>
                </a:lnTo>
                <a:close/>
              </a:path>
            </a:pathLst>
          </a:custGeom>
          <a:solidFill>
            <a:srgbClr val="606062"/>
          </a:solidFill>
        </p:spPr>
        <p:txBody>
          <a:bodyPr wrap="square" lIns="0" tIns="0" rIns="0" bIns="0" rtlCol="0"/>
          <a:lstStyle/>
          <a:p>
            <a:endParaRPr/>
          </a:p>
        </p:txBody>
      </p:sp>
      <p:pic>
        <p:nvPicPr>
          <p:cNvPr id="51" name="object 51"/>
          <p:cNvPicPr/>
          <p:nvPr/>
        </p:nvPicPr>
        <p:blipFill>
          <a:blip r:embed="rId27" cstate="print"/>
          <a:stretch>
            <a:fillRect/>
          </a:stretch>
        </p:blipFill>
        <p:spPr>
          <a:xfrm>
            <a:off x="4537464" y="5823960"/>
            <a:ext cx="1992765" cy="90827"/>
          </a:xfrm>
          <a:prstGeom prst="rect">
            <a:avLst/>
          </a:prstGeom>
        </p:spPr>
      </p:pic>
      <p:pic>
        <p:nvPicPr>
          <p:cNvPr id="52" name="object 52"/>
          <p:cNvPicPr/>
          <p:nvPr/>
        </p:nvPicPr>
        <p:blipFill>
          <a:blip r:embed="rId28" cstate="print"/>
          <a:stretch>
            <a:fillRect/>
          </a:stretch>
        </p:blipFill>
        <p:spPr>
          <a:xfrm>
            <a:off x="4150626" y="5692183"/>
            <a:ext cx="290920" cy="320039"/>
          </a:xfrm>
          <a:prstGeom prst="rect">
            <a:avLst/>
          </a:prstGeom>
        </p:spPr>
      </p:pic>
      <p:sp>
        <p:nvSpPr>
          <p:cNvPr id="53" name="object 53"/>
          <p:cNvSpPr/>
          <p:nvPr/>
        </p:nvSpPr>
        <p:spPr>
          <a:xfrm>
            <a:off x="670971" y="5240369"/>
            <a:ext cx="259079" cy="292735"/>
          </a:xfrm>
          <a:custGeom>
            <a:avLst/>
            <a:gdLst/>
            <a:ahLst/>
            <a:cxnLst/>
            <a:rect l="l" t="t" r="r" b="b"/>
            <a:pathLst>
              <a:path w="259080" h="292735">
                <a:moveTo>
                  <a:pt x="134827" y="0"/>
                </a:moveTo>
                <a:lnTo>
                  <a:pt x="123811" y="0"/>
                </a:lnTo>
                <a:lnTo>
                  <a:pt x="119343" y="4467"/>
                </a:lnTo>
                <a:lnTo>
                  <a:pt x="119343" y="44258"/>
                </a:lnTo>
                <a:lnTo>
                  <a:pt x="88538" y="26849"/>
                </a:lnTo>
                <a:lnTo>
                  <a:pt x="82458" y="28540"/>
                </a:lnTo>
                <a:lnTo>
                  <a:pt x="77036" y="38130"/>
                </a:lnTo>
                <a:lnTo>
                  <a:pt x="78724" y="44218"/>
                </a:lnTo>
                <a:lnTo>
                  <a:pt x="119343" y="67175"/>
                </a:lnTo>
                <a:lnTo>
                  <a:pt x="119343" y="128865"/>
                </a:lnTo>
                <a:lnTo>
                  <a:pt x="65912" y="98017"/>
                </a:lnTo>
                <a:lnTo>
                  <a:pt x="66333" y="51361"/>
                </a:lnTo>
                <a:lnTo>
                  <a:pt x="61908" y="46854"/>
                </a:lnTo>
                <a:lnTo>
                  <a:pt x="50843" y="46807"/>
                </a:lnTo>
                <a:lnTo>
                  <a:pt x="46386" y="51210"/>
                </a:lnTo>
                <a:lnTo>
                  <a:pt x="46065" y="86558"/>
                </a:lnTo>
                <a:lnTo>
                  <a:pt x="11610" y="66664"/>
                </a:lnTo>
                <a:lnTo>
                  <a:pt x="5507" y="68299"/>
                </a:lnTo>
                <a:lnTo>
                  <a:pt x="0" y="77838"/>
                </a:lnTo>
                <a:lnTo>
                  <a:pt x="1634" y="83940"/>
                </a:lnTo>
                <a:lnTo>
                  <a:pt x="36097" y="103837"/>
                </a:lnTo>
                <a:lnTo>
                  <a:pt x="5619" y="121801"/>
                </a:lnTo>
                <a:lnTo>
                  <a:pt x="4039" y="127918"/>
                </a:lnTo>
                <a:lnTo>
                  <a:pt x="8694" y="135820"/>
                </a:lnTo>
                <a:lnTo>
                  <a:pt x="12020" y="137574"/>
                </a:lnTo>
                <a:lnTo>
                  <a:pt x="17157" y="137574"/>
                </a:lnTo>
                <a:lnTo>
                  <a:pt x="18903" y="137126"/>
                </a:lnTo>
                <a:lnTo>
                  <a:pt x="55947" y="115296"/>
                </a:lnTo>
                <a:lnTo>
                  <a:pt x="109371" y="146145"/>
                </a:lnTo>
                <a:lnTo>
                  <a:pt x="55937" y="176993"/>
                </a:lnTo>
                <a:lnTo>
                  <a:pt x="15750" y="153297"/>
                </a:lnTo>
                <a:lnTo>
                  <a:pt x="9634" y="154875"/>
                </a:lnTo>
                <a:lnTo>
                  <a:pt x="4036" y="164364"/>
                </a:lnTo>
                <a:lnTo>
                  <a:pt x="5615" y="170480"/>
                </a:lnTo>
                <a:lnTo>
                  <a:pt x="36089" y="188448"/>
                </a:lnTo>
                <a:lnTo>
                  <a:pt x="1634" y="208342"/>
                </a:lnTo>
                <a:lnTo>
                  <a:pt x="0" y="214440"/>
                </a:lnTo>
                <a:lnTo>
                  <a:pt x="4601" y="222411"/>
                </a:lnTo>
                <a:lnTo>
                  <a:pt x="7952" y="224200"/>
                </a:lnTo>
                <a:lnTo>
                  <a:pt x="13093" y="224200"/>
                </a:lnTo>
                <a:lnTo>
                  <a:pt x="14806" y="223768"/>
                </a:lnTo>
                <a:lnTo>
                  <a:pt x="46065" y="205722"/>
                </a:lnTo>
                <a:lnTo>
                  <a:pt x="46386" y="241073"/>
                </a:lnTo>
                <a:lnTo>
                  <a:pt x="50843" y="245479"/>
                </a:lnTo>
                <a:lnTo>
                  <a:pt x="61906" y="245430"/>
                </a:lnTo>
                <a:lnTo>
                  <a:pt x="66333" y="240922"/>
                </a:lnTo>
                <a:lnTo>
                  <a:pt x="65912" y="194266"/>
                </a:lnTo>
                <a:lnTo>
                  <a:pt x="119343" y="163414"/>
                </a:lnTo>
                <a:lnTo>
                  <a:pt x="119343" y="225111"/>
                </a:lnTo>
                <a:lnTo>
                  <a:pt x="78724" y="248067"/>
                </a:lnTo>
                <a:lnTo>
                  <a:pt x="77036" y="254152"/>
                </a:lnTo>
                <a:lnTo>
                  <a:pt x="81579" y="262195"/>
                </a:lnTo>
                <a:lnTo>
                  <a:pt x="84960" y="264016"/>
                </a:lnTo>
                <a:lnTo>
                  <a:pt x="90101" y="264016"/>
                </a:lnTo>
                <a:lnTo>
                  <a:pt x="91785" y="263598"/>
                </a:lnTo>
                <a:lnTo>
                  <a:pt x="119343" y="248024"/>
                </a:lnTo>
                <a:lnTo>
                  <a:pt x="119343" y="287820"/>
                </a:lnTo>
                <a:lnTo>
                  <a:pt x="123811" y="292284"/>
                </a:lnTo>
                <a:lnTo>
                  <a:pt x="134827" y="292284"/>
                </a:lnTo>
                <a:lnTo>
                  <a:pt x="139294" y="287820"/>
                </a:lnTo>
                <a:lnTo>
                  <a:pt x="139294" y="248024"/>
                </a:lnTo>
                <a:lnTo>
                  <a:pt x="166852" y="263598"/>
                </a:lnTo>
                <a:lnTo>
                  <a:pt x="168537" y="264016"/>
                </a:lnTo>
                <a:lnTo>
                  <a:pt x="173678" y="264016"/>
                </a:lnTo>
                <a:lnTo>
                  <a:pt x="177058" y="262195"/>
                </a:lnTo>
                <a:lnTo>
                  <a:pt x="181602" y="254152"/>
                </a:lnTo>
                <a:lnTo>
                  <a:pt x="179913" y="248067"/>
                </a:lnTo>
                <a:lnTo>
                  <a:pt x="139294" y="225111"/>
                </a:lnTo>
                <a:lnTo>
                  <a:pt x="139294" y="163418"/>
                </a:lnTo>
                <a:lnTo>
                  <a:pt x="192726" y="194266"/>
                </a:lnTo>
                <a:lnTo>
                  <a:pt x="192294" y="240922"/>
                </a:lnTo>
                <a:lnTo>
                  <a:pt x="196717" y="245430"/>
                </a:lnTo>
                <a:lnTo>
                  <a:pt x="207784" y="245479"/>
                </a:lnTo>
                <a:lnTo>
                  <a:pt x="212241" y="241073"/>
                </a:lnTo>
                <a:lnTo>
                  <a:pt x="212568" y="205722"/>
                </a:lnTo>
                <a:lnTo>
                  <a:pt x="243828" y="223771"/>
                </a:lnTo>
                <a:lnTo>
                  <a:pt x="245545" y="224204"/>
                </a:lnTo>
                <a:lnTo>
                  <a:pt x="250682" y="224204"/>
                </a:lnTo>
                <a:lnTo>
                  <a:pt x="254038" y="222411"/>
                </a:lnTo>
                <a:lnTo>
                  <a:pt x="258638" y="214444"/>
                </a:lnTo>
                <a:lnTo>
                  <a:pt x="257003" y="208342"/>
                </a:lnTo>
                <a:lnTo>
                  <a:pt x="252230" y="205588"/>
                </a:lnTo>
                <a:lnTo>
                  <a:pt x="222544" y="188448"/>
                </a:lnTo>
                <a:lnTo>
                  <a:pt x="253015" y="170480"/>
                </a:lnTo>
                <a:lnTo>
                  <a:pt x="254595" y="164364"/>
                </a:lnTo>
                <a:lnTo>
                  <a:pt x="248997" y="154879"/>
                </a:lnTo>
                <a:lnTo>
                  <a:pt x="242884" y="153297"/>
                </a:lnTo>
                <a:lnTo>
                  <a:pt x="202702" y="176993"/>
                </a:lnTo>
                <a:lnTo>
                  <a:pt x="149266" y="146141"/>
                </a:lnTo>
                <a:lnTo>
                  <a:pt x="202690" y="115296"/>
                </a:lnTo>
                <a:lnTo>
                  <a:pt x="239731" y="137126"/>
                </a:lnTo>
                <a:lnTo>
                  <a:pt x="241473" y="137574"/>
                </a:lnTo>
                <a:lnTo>
                  <a:pt x="246611" y="137574"/>
                </a:lnTo>
                <a:lnTo>
                  <a:pt x="249937" y="135816"/>
                </a:lnTo>
                <a:lnTo>
                  <a:pt x="254595" y="127914"/>
                </a:lnTo>
                <a:lnTo>
                  <a:pt x="253015" y="121801"/>
                </a:lnTo>
                <a:lnTo>
                  <a:pt x="222538" y="103837"/>
                </a:lnTo>
                <a:lnTo>
                  <a:pt x="257003" y="83940"/>
                </a:lnTo>
                <a:lnTo>
                  <a:pt x="258638" y="77838"/>
                </a:lnTo>
                <a:lnTo>
                  <a:pt x="253127" y="68299"/>
                </a:lnTo>
                <a:lnTo>
                  <a:pt x="247028" y="66664"/>
                </a:lnTo>
                <a:lnTo>
                  <a:pt x="212568" y="86558"/>
                </a:lnTo>
                <a:lnTo>
                  <a:pt x="212252" y="51180"/>
                </a:lnTo>
                <a:lnTo>
                  <a:pt x="207731" y="46730"/>
                </a:lnTo>
                <a:lnTo>
                  <a:pt x="196729" y="46854"/>
                </a:lnTo>
                <a:lnTo>
                  <a:pt x="192300" y="51361"/>
                </a:lnTo>
                <a:lnTo>
                  <a:pt x="192726" y="98017"/>
                </a:lnTo>
                <a:lnTo>
                  <a:pt x="139294" y="128865"/>
                </a:lnTo>
                <a:lnTo>
                  <a:pt x="139294" y="67171"/>
                </a:lnTo>
                <a:lnTo>
                  <a:pt x="179913" y="44215"/>
                </a:lnTo>
                <a:lnTo>
                  <a:pt x="181602" y="38130"/>
                </a:lnTo>
                <a:lnTo>
                  <a:pt x="176184" y="28540"/>
                </a:lnTo>
                <a:lnTo>
                  <a:pt x="170096" y="26849"/>
                </a:lnTo>
                <a:lnTo>
                  <a:pt x="139294" y="44258"/>
                </a:lnTo>
                <a:lnTo>
                  <a:pt x="139294" y="4464"/>
                </a:lnTo>
                <a:lnTo>
                  <a:pt x="134827" y="0"/>
                </a:lnTo>
                <a:close/>
              </a:path>
            </a:pathLst>
          </a:custGeom>
          <a:solidFill>
            <a:srgbClr val="F16137"/>
          </a:solidFill>
        </p:spPr>
        <p:txBody>
          <a:bodyPr wrap="square" lIns="0" tIns="0" rIns="0" bIns="0" rtlCol="0"/>
          <a:lstStyle/>
          <a:p>
            <a:endParaRPr/>
          </a:p>
        </p:txBody>
      </p:sp>
      <p:pic>
        <p:nvPicPr>
          <p:cNvPr id="54" name="object 54"/>
          <p:cNvPicPr/>
          <p:nvPr/>
        </p:nvPicPr>
        <p:blipFill>
          <a:blip r:embed="rId29" cstate="print"/>
          <a:stretch>
            <a:fillRect/>
          </a:stretch>
        </p:blipFill>
        <p:spPr>
          <a:xfrm>
            <a:off x="1058180" y="5889430"/>
            <a:ext cx="2326319" cy="239062"/>
          </a:xfrm>
          <a:prstGeom prst="rect">
            <a:avLst/>
          </a:prstGeom>
        </p:spPr>
      </p:pic>
      <p:sp>
        <p:nvSpPr>
          <p:cNvPr id="55" name="object 55"/>
          <p:cNvSpPr/>
          <p:nvPr/>
        </p:nvSpPr>
        <p:spPr>
          <a:xfrm>
            <a:off x="676169" y="5860249"/>
            <a:ext cx="248285" cy="297815"/>
          </a:xfrm>
          <a:custGeom>
            <a:avLst/>
            <a:gdLst/>
            <a:ahLst/>
            <a:cxnLst/>
            <a:rect l="l" t="t" r="r" b="b"/>
            <a:pathLst>
              <a:path w="248284" h="297814">
                <a:moveTo>
                  <a:pt x="121806" y="6"/>
                </a:moveTo>
                <a:lnTo>
                  <a:pt x="1516" y="39095"/>
                </a:lnTo>
                <a:lnTo>
                  <a:pt x="0" y="41169"/>
                </a:lnTo>
                <a:lnTo>
                  <a:pt x="87" y="131183"/>
                </a:lnTo>
                <a:lnTo>
                  <a:pt x="6814" y="177192"/>
                </a:lnTo>
                <a:lnTo>
                  <a:pt x="24774" y="220629"/>
                </a:lnTo>
                <a:lnTo>
                  <a:pt x="60843" y="263898"/>
                </a:lnTo>
                <a:lnTo>
                  <a:pt x="121324" y="297025"/>
                </a:lnTo>
                <a:lnTo>
                  <a:pt x="122447" y="297305"/>
                </a:lnTo>
                <a:lnTo>
                  <a:pt x="125794" y="297305"/>
                </a:lnTo>
                <a:lnTo>
                  <a:pt x="126375" y="297211"/>
                </a:lnTo>
                <a:lnTo>
                  <a:pt x="126922" y="297025"/>
                </a:lnTo>
                <a:lnTo>
                  <a:pt x="146168" y="286484"/>
                </a:lnTo>
                <a:lnTo>
                  <a:pt x="123901" y="286484"/>
                </a:lnTo>
                <a:lnTo>
                  <a:pt x="67588" y="255732"/>
                </a:lnTo>
                <a:lnTo>
                  <a:pt x="33943" y="215948"/>
                </a:lnTo>
                <a:lnTo>
                  <a:pt x="17146" y="175862"/>
                </a:lnTo>
                <a:lnTo>
                  <a:pt x="10878" y="131183"/>
                </a:lnTo>
                <a:lnTo>
                  <a:pt x="10821" y="47439"/>
                </a:lnTo>
                <a:lnTo>
                  <a:pt x="124120" y="10623"/>
                </a:lnTo>
                <a:lnTo>
                  <a:pt x="159116" y="10623"/>
                </a:lnTo>
                <a:lnTo>
                  <a:pt x="127776" y="438"/>
                </a:lnTo>
                <a:lnTo>
                  <a:pt x="124120" y="438"/>
                </a:lnTo>
                <a:lnTo>
                  <a:pt x="123023" y="53"/>
                </a:lnTo>
                <a:lnTo>
                  <a:pt x="121806" y="6"/>
                </a:lnTo>
                <a:close/>
              </a:path>
              <a:path w="248284" h="297814">
                <a:moveTo>
                  <a:pt x="159116" y="10623"/>
                </a:moveTo>
                <a:lnTo>
                  <a:pt x="124120" y="10623"/>
                </a:lnTo>
                <a:lnTo>
                  <a:pt x="237392" y="47439"/>
                </a:lnTo>
                <a:lnTo>
                  <a:pt x="237363" y="131183"/>
                </a:lnTo>
                <a:lnTo>
                  <a:pt x="231101" y="174315"/>
                </a:lnTo>
                <a:lnTo>
                  <a:pt x="214354" y="214876"/>
                </a:lnTo>
                <a:lnTo>
                  <a:pt x="180724" y="255349"/>
                </a:lnTo>
                <a:lnTo>
                  <a:pt x="124340" y="286484"/>
                </a:lnTo>
                <a:lnTo>
                  <a:pt x="146168" y="286484"/>
                </a:lnTo>
                <a:lnTo>
                  <a:pt x="187405" y="263896"/>
                </a:lnTo>
                <a:lnTo>
                  <a:pt x="223486" y="220615"/>
                </a:lnTo>
                <a:lnTo>
                  <a:pt x="241454" y="177147"/>
                </a:lnTo>
                <a:lnTo>
                  <a:pt x="248164" y="131183"/>
                </a:lnTo>
                <a:lnTo>
                  <a:pt x="248227" y="41169"/>
                </a:lnTo>
                <a:lnTo>
                  <a:pt x="246722" y="39095"/>
                </a:lnTo>
                <a:lnTo>
                  <a:pt x="159116" y="10623"/>
                </a:lnTo>
                <a:close/>
              </a:path>
              <a:path w="248284" h="297814">
                <a:moveTo>
                  <a:pt x="125204" y="29062"/>
                </a:moveTo>
                <a:lnTo>
                  <a:pt x="124477" y="29119"/>
                </a:lnTo>
                <a:lnTo>
                  <a:pt x="122969" y="29119"/>
                </a:lnTo>
                <a:lnTo>
                  <a:pt x="32299" y="59632"/>
                </a:lnTo>
                <a:lnTo>
                  <a:pt x="30816" y="61688"/>
                </a:lnTo>
                <a:lnTo>
                  <a:pt x="30820" y="131183"/>
                </a:lnTo>
                <a:lnTo>
                  <a:pt x="32898" y="147314"/>
                </a:lnTo>
                <a:lnTo>
                  <a:pt x="43945" y="184269"/>
                </a:lnTo>
                <a:lnTo>
                  <a:pt x="71377" y="227466"/>
                </a:lnTo>
                <a:lnTo>
                  <a:pt x="122523" y="262042"/>
                </a:lnTo>
                <a:lnTo>
                  <a:pt x="123822" y="262407"/>
                </a:lnTo>
                <a:lnTo>
                  <a:pt x="125139" y="262407"/>
                </a:lnTo>
                <a:lnTo>
                  <a:pt x="125802" y="262280"/>
                </a:lnTo>
                <a:lnTo>
                  <a:pt x="126436" y="262042"/>
                </a:lnTo>
                <a:lnTo>
                  <a:pt x="142496" y="251185"/>
                </a:lnTo>
                <a:lnTo>
                  <a:pt x="124477" y="251185"/>
                </a:lnTo>
                <a:lnTo>
                  <a:pt x="78351" y="219054"/>
                </a:lnTo>
                <a:lnTo>
                  <a:pt x="53561" y="179372"/>
                </a:lnTo>
                <a:lnTo>
                  <a:pt x="43526" y="145585"/>
                </a:lnTo>
                <a:lnTo>
                  <a:pt x="41655" y="131183"/>
                </a:lnTo>
                <a:lnTo>
                  <a:pt x="41630" y="67903"/>
                </a:lnTo>
                <a:lnTo>
                  <a:pt x="124477" y="40020"/>
                </a:lnTo>
                <a:lnTo>
                  <a:pt x="158390" y="40020"/>
                </a:lnTo>
                <a:lnTo>
                  <a:pt x="125992" y="29119"/>
                </a:lnTo>
                <a:lnTo>
                  <a:pt x="124477" y="29119"/>
                </a:lnTo>
                <a:lnTo>
                  <a:pt x="123746" y="29062"/>
                </a:lnTo>
                <a:lnTo>
                  <a:pt x="125204" y="29062"/>
                </a:lnTo>
                <a:close/>
              </a:path>
              <a:path w="248284" h="297814">
                <a:moveTo>
                  <a:pt x="158390" y="40020"/>
                </a:moveTo>
                <a:lnTo>
                  <a:pt x="124477" y="40020"/>
                </a:lnTo>
                <a:lnTo>
                  <a:pt x="207335" y="67903"/>
                </a:lnTo>
                <a:lnTo>
                  <a:pt x="207289" y="131183"/>
                </a:lnTo>
                <a:lnTo>
                  <a:pt x="205438" y="145500"/>
                </a:lnTo>
                <a:lnTo>
                  <a:pt x="195376" y="179399"/>
                </a:lnTo>
                <a:lnTo>
                  <a:pt x="170600" y="219058"/>
                </a:lnTo>
                <a:lnTo>
                  <a:pt x="124477" y="251185"/>
                </a:lnTo>
                <a:lnTo>
                  <a:pt x="142496" y="251185"/>
                </a:lnTo>
                <a:lnTo>
                  <a:pt x="177586" y="227463"/>
                </a:lnTo>
                <a:lnTo>
                  <a:pt x="205013" y="184269"/>
                </a:lnTo>
                <a:lnTo>
                  <a:pt x="216080" y="147198"/>
                </a:lnTo>
                <a:lnTo>
                  <a:pt x="218143" y="61688"/>
                </a:lnTo>
                <a:lnTo>
                  <a:pt x="216663" y="59632"/>
                </a:lnTo>
                <a:lnTo>
                  <a:pt x="158390" y="40020"/>
                </a:lnTo>
                <a:close/>
              </a:path>
              <a:path w="248284" h="297814">
                <a:moveTo>
                  <a:pt x="70318" y="139780"/>
                </a:moveTo>
                <a:lnTo>
                  <a:pt x="65995" y="143887"/>
                </a:lnTo>
                <a:lnTo>
                  <a:pt x="65912" y="147314"/>
                </a:lnTo>
                <a:lnTo>
                  <a:pt x="113551" y="197340"/>
                </a:lnTo>
                <a:lnTo>
                  <a:pt x="114970" y="197948"/>
                </a:lnTo>
                <a:lnTo>
                  <a:pt x="116622" y="197942"/>
                </a:lnTo>
                <a:lnTo>
                  <a:pt x="118167" y="197895"/>
                </a:lnTo>
                <a:lnTo>
                  <a:pt x="119613" y="197185"/>
                </a:lnTo>
                <a:lnTo>
                  <a:pt x="130270" y="184420"/>
                </a:lnTo>
                <a:lnTo>
                  <a:pt x="116179" y="184420"/>
                </a:lnTo>
                <a:lnTo>
                  <a:pt x="73732" y="139852"/>
                </a:lnTo>
                <a:lnTo>
                  <a:pt x="70318" y="139780"/>
                </a:lnTo>
                <a:close/>
              </a:path>
              <a:path w="248284" h="297814">
                <a:moveTo>
                  <a:pt x="184094" y="106843"/>
                </a:moveTo>
                <a:lnTo>
                  <a:pt x="180680" y="107163"/>
                </a:lnTo>
                <a:lnTo>
                  <a:pt x="116179" y="184420"/>
                </a:lnTo>
                <a:lnTo>
                  <a:pt x="130270" y="184420"/>
                </a:lnTo>
                <a:lnTo>
                  <a:pt x="188989" y="114086"/>
                </a:lnTo>
                <a:lnTo>
                  <a:pt x="188687" y="110677"/>
                </a:lnTo>
                <a:lnTo>
                  <a:pt x="184094" y="106843"/>
                </a:lnTo>
                <a:close/>
              </a:path>
              <a:path w="248284" h="297814">
                <a:moveTo>
                  <a:pt x="126428" y="0"/>
                </a:moveTo>
                <a:lnTo>
                  <a:pt x="125180" y="53"/>
                </a:lnTo>
                <a:lnTo>
                  <a:pt x="124120" y="438"/>
                </a:lnTo>
                <a:lnTo>
                  <a:pt x="127776" y="438"/>
                </a:lnTo>
                <a:lnTo>
                  <a:pt x="126428" y="0"/>
                </a:lnTo>
                <a:close/>
              </a:path>
            </a:pathLst>
          </a:custGeom>
          <a:solidFill>
            <a:srgbClr val="F16137"/>
          </a:solidFill>
        </p:spPr>
        <p:txBody>
          <a:bodyPr wrap="square" lIns="0" tIns="0" rIns="0" bIns="0" rtlCol="0"/>
          <a:lstStyle/>
          <a:p>
            <a:endParaRPr/>
          </a:p>
        </p:txBody>
      </p:sp>
      <p:sp>
        <p:nvSpPr>
          <p:cNvPr id="56" name="object 56"/>
          <p:cNvSpPr/>
          <p:nvPr/>
        </p:nvSpPr>
        <p:spPr>
          <a:xfrm>
            <a:off x="4085697" y="7540714"/>
            <a:ext cx="287020" cy="287020"/>
          </a:xfrm>
          <a:custGeom>
            <a:avLst/>
            <a:gdLst/>
            <a:ahLst/>
            <a:cxnLst/>
            <a:rect l="l" t="t" r="r" b="b"/>
            <a:pathLst>
              <a:path w="287020" h="287020">
                <a:moveTo>
                  <a:pt x="286793" y="0"/>
                </a:moveTo>
                <a:lnTo>
                  <a:pt x="247431" y="0"/>
                </a:lnTo>
                <a:lnTo>
                  <a:pt x="247431" y="61855"/>
                </a:lnTo>
                <a:lnTo>
                  <a:pt x="286793" y="61855"/>
                </a:lnTo>
                <a:lnTo>
                  <a:pt x="286793" y="0"/>
                </a:lnTo>
                <a:close/>
              </a:path>
              <a:path w="287020" h="287020">
                <a:moveTo>
                  <a:pt x="92786" y="160267"/>
                </a:moveTo>
                <a:lnTo>
                  <a:pt x="0" y="160267"/>
                </a:lnTo>
                <a:lnTo>
                  <a:pt x="0" y="286793"/>
                </a:lnTo>
                <a:lnTo>
                  <a:pt x="286793" y="286793"/>
                </a:lnTo>
                <a:lnTo>
                  <a:pt x="286793" y="236181"/>
                </a:lnTo>
                <a:lnTo>
                  <a:pt x="134092" y="236181"/>
                </a:lnTo>
                <a:lnTo>
                  <a:pt x="126525" y="228613"/>
                </a:lnTo>
                <a:lnTo>
                  <a:pt x="126525" y="210877"/>
                </a:lnTo>
                <a:lnTo>
                  <a:pt x="118090" y="210877"/>
                </a:lnTo>
                <a:lnTo>
                  <a:pt x="108251" y="208885"/>
                </a:lnTo>
                <a:lnTo>
                  <a:pt x="100206" y="203457"/>
                </a:lnTo>
                <a:lnTo>
                  <a:pt x="94778" y="195412"/>
                </a:lnTo>
                <a:lnTo>
                  <a:pt x="92786" y="185572"/>
                </a:lnTo>
                <a:lnTo>
                  <a:pt x="92786" y="160267"/>
                </a:lnTo>
                <a:close/>
              </a:path>
              <a:path w="287020" h="287020">
                <a:moveTo>
                  <a:pt x="286793" y="160267"/>
                </a:moveTo>
                <a:lnTo>
                  <a:pt x="194007" y="160267"/>
                </a:lnTo>
                <a:lnTo>
                  <a:pt x="194007" y="185572"/>
                </a:lnTo>
                <a:lnTo>
                  <a:pt x="192016" y="195412"/>
                </a:lnTo>
                <a:lnTo>
                  <a:pt x="186587" y="203457"/>
                </a:lnTo>
                <a:lnTo>
                  <a:pt x="178543" y="208885"/>
                </a:lnTo>
                <a:lnTo>
                  <a:pt x="168702" y="210877"/>
                </a:lnTo>
                <a:lnTo>
                  <a:pt x="160267" y="210877"/>
                </a:lnTo>
                <a:lnTo>
                  <a:pt x="160267" y="228613"/>
                </a:lnTo>
                <a:lnTo>
                  <a:pt x="152700" y="236181"/>
                </a:lnTo>
                <a:lnTo>
                  <a:pt x="286793" y="236181"/>
                </a:lnTo>
                <a:lnTo>
                  <a:pt x="286793" y="160267"/>
                </a:lnTo>
                <a:close/>
              </a:path>
              <a:path w="287020" h="287020">
                <a:moveTo>
                  <a:pt x="127933" y="174326"/>
                </a:moveTo>
                <a:lnTo>
                  <a:pt x="111062" y="174326"/>
                </a:lnTo>
                <a:lnTo>
                  <a:pt x="111062" y="191195"/>
                </a:lnTo>
                <a:lnTo>
                  <a:pt x="127933" y="191195"/>
                </a:lnTo>
                <a:lnTo>
                  <a:pt x="127933" y="174326"/>
                </a:lnTo>
                <a:close/>
              </a:path>
              <a:path w="287020" h="287020">
                <a:moveTo>
                  <a:pt x="175733" y="174326"/>
                </a:moveTo>
                <a:lnTo>
                  <a:pt x="158860" y="174326"/>
                </a:lnTo>
                <a:lnTo>
                  <a:pt x="158860" y="191195"/>
                </a:lnTo>
                <a:lnTo>
                  <a:pt x="175733" y="191195"/>
                </a:lnTo>
                <a:lnTo>
                  <a:pt x="175733" y="174326"/>
                </a:lnTo>
                <a:close/>
              </a:path>
              <a:path w="287020" h="287020">
                <a:moveTo>
                  <a:pt x="151833" y="146206"/>
                </a:moveTo>
                <a:lnTo>
                  <a:pt x="134960" y="146206"/>
                </a:lnTo>
                <a:lnTo>
                  <a:pt x="134960" y="163079"/>
                </a:lnTo>
                <a:lnTo>
                  <a:pt x="151833" y="163079"/>
                </a:lnTo>
                <a:lnTo>
                  <a:pt x="151833" y="146206"/>
                </a:lnTo>
                <a:close/>
              </a:path>
              <a:path w="287020" h="287020">
                <a:moveTo>
                  <a:pt x="230562" y="0"/>
                </a:moveTo>
                <a:lnTo>
                  <a:pt x="107603" y="0"/>
                </a:lnTo>
                <a:lnTo>
                  <a:pt x="78997" y="49413"/>
                </a:lnTo>
                <a:lnTo>
                  <a:pt x="94344" y="136954"/>
                </a:lnTo>
                <a:lnTo>
                  <a:pt x="105882" y="143398"/>
                </a:lnTo>
                <a:lnTo>
                  <a:pt x="110570" y="143398"/>
                </a:lnTo>
                <a:lnTo>
                  <a:pt x="123713" y="70289"/>
                </a:lnTo>
                <a:lnTo>
                  <a:pt x="143394" y="50612"/>
                </a:lnTo>
                <a:lnTo>
                  <a:pt x="230562" y="50612"/>
                </a:lnTo>
                <a:lnTo>
                  <a:pt x="230562" y="0"/>
                </a:lnTo>
                <a:close/>
              </a:path>
              <a:path w="287020" h="287020">
                <a:moveTo>
                  <a:pt x="230562" y="50612"/>
                </a:moveTo>
                <a:lnTo>
                  <a:pt x="143394" y="50612"/>
                </a:lnTo>
                <a:lnTo>
                  <a:pt x="165891" y="73101"/>
                </a:lnTo>
                <a:lnTo>
                  <a:pt x="156751" y="127935"/>
                </a:lnTo>
                <a:lnTo>
                  <a:pt x="174772" y="138600"/>
                </a:lnTo>
                <a:lnTo>
                  <a:pt x="181622" y="138476"/>
                </a:lnTo>
                <a:lnTo>
                  <a:pt x="187750" y="134120"/>
                </a:lnTo>
                <a:lnTo>
                  <a:pt x="205253" y="84350"/>
                </a:lnTo>
                <a:lnTo>
                  <a:pt x="217152" y="79254"/>
                </a:lnTo>
                <a:lnTo>
                  <a:pt x="225054" y="75020"/>
                </a:lnTo>
                <a:lnTo>
                  <a:pt x="230562" y="69706"/>
                </a:lnTo>
                <a:lnTo>
                  <a:pt x="230562" y="50612"/>
                </a:lnTo>
                <a:close/>
              </a:path>
            </a:pathLst>
          </a:custGeom>
          <a:solidFill>
            <a:srgbClr val="F16137"/>
          </a:solidFill>
        </p:spPr>
        <p:txBody>
          <a:bodyPr wrap="square" lIns="0" tIns="0" rIns="0" bIns="0" rtlCol="0"/>
          <a:lstStyle/>
          <a:p>
            <a:endParaRPr/>
          </a:p>
        </p:txBody>
      </p:sp>
      <p:grpSp>
        <p:nvGrpSpPr>
          <p:cNvPr id="57" name="object 57"/>
          <p:cNvGrpSpPr/>
          <p:nvPr/>
        </p:nvGrpSpPr>
        <p:grpSpPr>
          <a:xfrm>
            <a:off x="6321607" y="707428"/>
            <a:ext cx="803275" cy="803275"/>
            <a:chOff x="6321607" y="707428"/>
            <a:chExt cx="803275" cy="803275"/>
          </a:xfrm>
        </p:grpSpPr>
        <p:pic>
          <p:nvPicPr>
            <p:cNvPr id="58" name="object 58"/>
            <p:cNvPicPr/>
            <p:nvPr/>
          </p:nvPicPr>
          <p:blipFill>
            <a:blip r:embed="rId30" cstate="print"/>
            <a:stretch>
              <a:fillRect/>
            </a:stretch>
          </p:blipFill>
          <p:spPr>
            <a:xfrm>
              <a:off x="6330607" y="716428"/>
              <a:ext cx="784872" cy="784872"/>
            </a:xfrm>
            <a:prstGeom prst="rect">
              <a:avLst/>
            </a:prstGeom>
          </p:spPr>
        </p:pic>
        <p:sp>
          <p:nvSpPr>
            <p:cNvPr id="59" name="object 59"/>
            <p:cNvSpPr/>
            <p:nvPr/>
          </p:nvSpPr>
          <p:spPr>
            <a:xfrm>
              <a:off x="6330607" y="716428"/>
              <a:ext cx="785495" cy="785495"/>
            </a:xfrm>
            <a:custGeom>
              <a:avLst/>
              <a:gdLst/>
              <a:ahLst/>
              <a:cxnLst/>
              <a:rect l="l" t="t" r="r" b="b"/>
              <a:pathLst>
                <a:path w="785495" h="785494">
                  <a:moveTo>
                    <a:pt x="392436" y="0"/>
                  </a:moveTo>
                  <a:lnTo>
                    <a:pt x="441663" y="3057"/>
                  </a:lnTo>
                  <a:lnTo>
                    <a:pt x="489064" y="11985"/>
                  </a:lnTo>
                  <a:lnTo>
                    <a:pt x="534274" y="26415"/>
                  </a:lnTo>
                  <a:lnTo>
                    <a:pt x="576923" y="45979"/>
                  </a:lnTo>
                  <a:lnTo>
                    <a:pt x="616644" y="70311"/>
                  </a:lnTo>
                  <a:lnTo>
                    <a:pt x="653069" y="99041"/>
                  </a:lnTo>
                  <a:lnTo>
                    <a:pt x="685831" y="131803"/>
                  </a:lnTo>
                  <a:lnTo>
                    <a:pt x="714561" y="168228"/>
                  </a:lnTo>
                  <a:lnTo>
                    <a:pt x="738892" y="207949"/>
                  </a:lnTo>
                  <a:lnTo>
                    <a:pt x="758457" y="250598"/>
                  </a:lnTo>
                  <a:lnTo>
                    <a:pt x="772887" y="295807"/>
                  </a:lnTo>
                  <a:lnTo>
                    <a:pt x="781815" y="343209"/>
                  </a:lnTo>
                  <a:lnTo>
                    <a:pt x="784872" y="392436"/>
                  </a:lnTo>
                  <a:lnTo>
                    <a:pt x="781815" y="441663"/>
                  </a:lnTo>
                  <a:lnTo>
                    <a:pt x="772887" y="489064"/>
                  </a:lnTo>
                  <a:lnTo>
                    <a:pt x="758457" y="534274"/>
                  </a:lnTo>
                  <a:lnTo>
                    <a:pt x="738892" y="576923"/>
                  </a:lnTo>
                  <a:lnTo>
                    <a:pt x="714561" y="616644"/>
                  </a:lnTo>
                  <a:lnTo>
                    <a:pt x="685831" y="653069"/>
                  </a:lnTo>
                  <a:lnTo>
                    <a:pt x="653069" y="685831"/>
                  </a:lnTo>
                  <a:lnTo>
                    <a:pt x="616644" y="714561"/>
                  </a:lnTo>
                  <a:lnTo>
                    <a:pt x="576923" y="738892"/>
                  </a:lnTo>
                  <a:lnTo>
                    <a:pt x="534274" y="758457"/>
                  </a:lnTo>
                  <a:lnTo>
                    <a:pt x="489064" y="772887"/>
                  </a:lnTo>
                  <a:lnTo>
                    <a:pt x="441663" y="781815"/>
                  </a:lnTo>
                  <a:lnTo>
                    <a:pt x="392436" y="784872"/>
                  </a:lnTo>
                  <a:lnTo>
                    <a:pt x="343209" y="781815"/>
                  </a:lnTo>
                  <a:lnTo>
                    <a:pt x="295807" y="772887"/>
                  </a:lnTo>
                  <a:lnTo>
                    <a:pt x="250598" y="758457"/>
                  </a:lnTo>
                  <a:lnTo>
                    <a:pt x="207949" y="738892"/>
                  </a:lnTo>
                  <a:lnTo>
                    <a:pt x="168228" y="714561"/>
                  </a:lnTo>
                  <a:lnTo>
                    <a:pt x="131803" y="685831"/>
                  </a:lnTo>
                  <a:lnTo>
                    <a:pt x="99041" y="653069"/>
                  </a:lnTo>
                  <a:lnTo>
                    <a:pt x="70311" y="616644"/>
                  </a:lnTo>
                  <a:lnTo>
                    <a:pt x="45979" y="576923"/>
                  </a:lnTo>
                  <a:lnTo>
                    <a:pt x="26415" y="534274"/>
                  </a:lnTo>
                  <a:lnTo>
                    <a:pt x="11985" y="489064"/>
                  </a:lnTo>
                  <a:lnTo>
                    <a:pt x="3057" y="441663"/>
                  </a:lnTo>
                  <a:lnTo>
                    <a:pt x="0" y="392436"/>
                  </a:lnTo>
                  <a:lnTo>
                    <a:pt x="3057" y="343209"/>
                  </a:lnTo>
                  <a:lnTo>
                    <a:pt x="11985" y="295807"/>
                  </a:lnTo>
                  <a:lnTo>
                    <a:pt x="26415" y="250598"/>
                  </a:lnTo>
                  <a:lnTo>
                    <a:pt x="45979" y="207949"/>
                  </a:lnTo>
                  <a:lnTo>
                    <a:pt x="70311" y="168228"/>
                  </a:lnTo>
                  <a:lnTo>
                    <a:pt x="99041" y="131803"/>
                  </a:lnTo>
                  <a:lnTo>
                    <a:pt x="131803" y="99041"/>
                  </a:lnTo>
                  <a:lnTo>
                    <a:pt x="168228" y="70311"/>
                  </a:lnTo>
                  <a:lnTo>
                    <a:pt x="207949" y="45979"/>
                  </a:lnTo>
                  <a:lnTo>
                    <a:pt x="250598" y="26415"/>
                  </a:lnTo>
                  <a:lnTo>
                    <a:pt x="295807" y="11985"/>
                  </a:lnTo>
                  <a:lnTo>
                    <a:pt x="343209" y="3057"/>
                  </a:lnTo>
                  <a:lnTo>
                    <a:pt x="392436" y="0"/>
                  </a:lnTo>
                  <a:close/>
                </a:path>
              </a:pathLst>
            </a:custGeom>
            <a:ln w="17999">
              <a:solidFill>
                <a:srgbClr val="E6E7E8"/>
              </a:solidFill>
            </a:ln>
          </p:spPr>
          <p:txBody>
            <a:bodyPr wrap="square" lIns="0" tIns="0" rIns="0" bIns="0" rtlCol="0"/>
            <a:lstStyle/>
            <a:p>
              <a:endParaRPr/>
            </a:p>
          </p:txBody>
        </p:sp>
      </p:grpSp>
      <p:sp>
        <p:nvSpPr>
          <p:cNvPr id="60" name="object 60"/>
          <p:cNvSpPr/>
          <p:nvPr/>
        </p:nvSpPr>
        <p:spPr>
          <a:xfrm>
            <a:off x="683607" y="43799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61" name="object 61"/>
          <p:cNvSpPr/>
          <p:nvPr/>
        </p:nvSpPr>
        <p:spPr>
          <a:xfrm>
            <a:off x="683607" y="664817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62" name="object 62"/>
          <p:cNvSpPr/>
          <p:nvPr/>
        </p:nvSpPr>
        <p:spPr>
          <a:xfrm>
            <a:off x="683327" y="7282807"/>
            <a:ext cx="954405" cy="91440"/>
          </a:xfrm>
          <a:custGeom>
            <a:avLst/>
            <a:gdLst/>
            <a:ahLst/>
            <a:cxnLst/>
            <a:rect l="l" t="t" r="r" b="b"/>
            <a:pathLst>
              <a:path w="954405" h="91440">
                <a:moveTo>
                  <a:pt x="76201" y="64616"/>
                </a:moveTo>
                <a:lnTo>
                  <a:pt x="104" y="64616"/>
                </a:lnTo>
                <a:lnTo>
                  <a:pt x="0" y="87069"/>
                </a:lnTo>
                <a:lnTo>
                  <a:pt x="7011" y="87069"/>
                </a:lnTo>
                <a:lnTo>
                  <a:pt x="7113" y="71117"/>
                </a:lnTo>
                <a:lnTo>
                  <a:pt x="76201" y="71117"/>
                </a:lnTo>
                <a:lnTo>
                  <a:pt x="76201" y="64616"/>
                </a:lnTo>
                <a:close/>
              </a:path>
              <a:path w="954405" h="91440">
                <a:moveTo>
                  <a:pt x="76201" y="71117"/>
                </a:moveTo>
                <a:lnTo>
                  <a:pt x="69190" y="71117"/>
                </a:lnTo>
                <a:lnTo>
                  <a:pt x="69190" y="87069"/>
                </a:lnTo>
                <a:lnTo>
                  <a:pt x="76201" y="87069"/>
                </a:lnTo>
                <a:lnTo>
                  <a:pt x="76201" y="71117"/>
                </a:lnTo>
                <a:close/>
              </a:path>
              <a:path w="954405" h="91440">
                <a:moveTo>
                  <a:pt x="65533" y="0"/>
                </a:moveTo>
                <a:lnTo>
                  <a:pt x="17578" y="0"/>
                </a:lnTo>
                <a:lnTo>
                  <a:pt x="16731" y="23774"/>
                </a:lnTo>
                <a:lnTo>
                  <a:pt x="16326" y="32354"/>
                </a:lnTo>
                <a:lnTo>
                  <a:pt x="3657" y="64616"/>
                </a:lnTo>
                <a:lnTo>
                  <a:pt x="14326" y="64616"/>
                </a:lnTo>
                <a:lnTo>
                  <a:pt x="23496" y="23061"/>
                </a:lnTo>
                <a:lnTo>
                  <a:pt x="24080" y="6501"/>
                </a:lnTo>
                <a:lnTo>
                  <a:pt x="65533" y="6501"/>
                </a:lnTo>
                <a:lnTo>
                  <a:pt x="65533" y="0"/>
                </a:lnTo>
                <a:close/>
              </a:path>
              <a:path w="954405" h="91440">
                <a:moveTo>
                  <a:pt x="65533" y="6501"/>
                </a:moveTo>
                <a:lnTo>
                  <a:pt x="58113" y="6501"/>
                </a:lnTo>
                <a:lnTo>
                  <a:pt x="58113" y="64616"/>
                </a:lnTo>
                <a:lnTo>
                  <a:pt x="65533" y="64616"/>
                </a:lnTo>
                <a:lnTo>
                  <a:pt x="65533" y="6501"/>
                </a:lnTo>
                <a:close/>
              </a:path>
              <a:path w="954405" h="91440">
                <a:moveTo>
                  <a:pt x="80567" y="64818"/>
                </a:moveTo>
                <a:lnTo>
                  <a:pt x="80059" y="71017"/>
                </a:lnTo>
                <a:lnTo>
                  <a:pt x="82094" y="71556"/>
                </a:lnTo>
                <a:lnTo>
                  <a:pt x="83818" y="71831"/>
                </a:lnTo>
                <a:lnTo>
                  <a:pt x="90457" y="71831"/>
                </a:lnTo>
                <a:lnTo>
                  <a:pt x="94081" y="68850"/>
                </a:lnTo>
                <a:lnTo>
                  <a:pt x="95316" y="65224"/>
                </a:lnTo>
                <a:lnTo>
                  <a:pt x="82633" y="65224"/>
                </a:lnTo>
                <a:lnTo>
                  <a:pt x="81787" y="65087"/>
                </a:lnTo>
                <a:lnTo>
                  <a:pt x="80567" y="64818"/>
                </a:lnTo>
                <a:close/>
              </a:path>
              <a:path w="954405" h="91440">
                <a:moveTo>
                  <a:pt x="133502" y="24076"/>
                </a:moveTo>
                <a:lnTo>
                  <a:pt x="126287" y="24076"/>
                </a:lnTo>
                <a:lnTo>
                  <a:pt x="126287" y="71117"/>
                </a:lnTo>
                <a:lnTo>
                  <a:pt x="133502" y="71117"/>
                </a:lnTo>
                <a:lnTo>
                  <a:pt x="133502" y="24076"/>
                </a:lnTo>
                <a:close/>
              </a:path>
              <a:path w="954405" h="91440">
                <a:moveTo>
                  <a:pt x="133502" y="17675"/>
                </a:moveTo>
                <a:lnTo>
                  <a:pt x="94383" y="17675"/>
                </a:lnTo>
                <a:lnTo>
                  <a:pt x="93441" y="37284"/>
                </a:lnTo>
                <a:lnTo>
                  <a:pt x="93131" y="43008"/>
                </a:lnTo>
                <a:lnTo>
                  <a:pt x="85885" y="65224"/>
                </a:lnTo>
                <a:lnTo>
                  <a:pt x="95316" y="65224"/>
                </a:lnTo>
                <a:lnTo>
                  <a:pt x="100684" y="24076"/>
                </a:lnTo>
                <a:lnTo>
                  <a:pt x="133502" y="24076"/>
                </a:lnTo>
                <a:lnTo>
                  <a:pt x="133502" y="17675"/>
                </a:lnTo>
                <a:close/>
              </a:path>
              <a:path w="954405" h="91440">
                <a:moveTo>
                  <a:pt x="195069" y="17675"/>
                </a:moveTo>
                <a:lnTo>
                  <a:pt x="165571" y="17675"/>
                </a:lnTo>
                <a:lnTo>
                  <a:pt x="160019" y="19234"/>
                </a:lnTo>
                <a:lnTo>
                  <a:pt x="151890" y="25466"/>
                </a:lnTo>
                <a:lnTo>
                  <a:pt x="149856" y="30002"/>
                </a:lnTo>
                <a:lnTo>
                  <a:pt x="149856" y="40233"/>
                </a:lnTo>
                <a:lnTo>
                  <a:pt x="150976" y="43754"/>
                </a:lnTo>
                <a:lnTo>
                  <a:pt x="155447" y="49309"/>
                </a:lnTo>
                <a:lnTo>
                  <a:pt x="158629" y="51271"/>
                </a:lnTo>
                <a:lnTo>
                  <a:pt x="162763" y="52423"/>
                </a:lnTo>
                <a:lnTo>
                  <a:pt x="149449" y="71117"/>
                </a:lnTo>
                <a:lnTo>
                  <a:pt x="157276" y="71117"/>
                </a:lnTo>
                <a:lnTo>
                  <a:pt x="169670" y="53437"/>
                </a:lnTo>
                <a:lnTo>
                  <a:pt x="195069" y="53437"/>
                </a:lnTo>
                <a:lnTo>
                  <a:pt x="195069" y="48056"/>
                </a:lnTo>
                <a:lnTo>
                  <a:pt x="162219" y="48056"/>
                </a:lnTo>
                <a:lnTo>
                  <a:pt x="157171" y="44093"/>
                </a:lnTo>
                <a:lnTo>
                  <a:pt x="157171" y="28108"/>
                </a:lnTo>
                <a:lnTo>
                  <a:pt x="162388" y="24076"/>
                </a:lnTo>
                <a:lnTo>
                  <a:pt x="195069" y="24076"/>
                </a:lnTo>
                <a:lnTo>
                  <a:pt x="195069" y="17675"/>
                </a:lnTo>
                <a:close/>
              </a:path>
              <a:path w="954405" h="91440">
                <a:moveTo>
                  <a:pt x="195069" y="53437"/>
                </a:moveTo>
                <a:lnTo>
                  <a:pt x="188466" y="53437"/>
                </a:lnTo>
                <a:lnTo>
                  <a:pt x="188466" y="71117"/>
                </a:lnTo>
                <a:lnTo>
                  <a:pt x="195069" y="71117"/>
                </a:lnTo>
                <a:lnTo>
                  <a:pt x="195069" y="53437"/>
                </a:lnTo>
                <a:close/>
              </a:path>
              <a:path w="954405" h="91440">
                <a:moveTo>
                  <a:pt x="195069" y="24076"/>
                </a:moveTo>
                <a:lnTo>
                  <a:pt x="188466" y="24076"/>
                </a:lnTo>
                <a:lnTo>
                  <a:pt x="188466" y="48056"/>
                </a:lnTo>
                <a:lnTo>
                  <a:pt x="195069" y="48056"/>
                </a:lnTo>
                <a:lnTo>
                  <a:pt x="195069" y="24076"/>
                </a:lnTo>
                <a:close/>
              </a:path>
              <a:path w="954405" h="91440">
                <a:moveTo>
                  <a:pt x="249425" y="17675"/>
                </a:moveTo>
                <a:lnTo>
                  <a:pt x="242210" y="17675"/>
                </a:lnTo>
                <a:lnTo>
                  <a:pt x="242210" y="71117"/>
                </a:lnTo>
                <a:lnTo>
                  <a:pt x="249425" y="71117"/>
                </a:lnTo>
                <a:lnTo>
                  <a:pt x="249425" y="47343"/>
                </a:lnTo>
                <a:lnTo>
                  <a:pt x="270386" y="47343"/>
                </a:lnTo>
                <a:lnTo>
                  <a:pt x="267307" y="43585"/>
                </a:lnTo>
                <a:lnTo>
                  <a:pt x="269285" y="41148"/>
                </a:lnTo>
                <a:lnTo>
                  <a:pt x="249425" y="41148"/>
                </a:lnTo>
                <a:lnTo>
                  <a:pt x="249425" y="17675"/>
                </a:lnTo>
                <a:close/>
              </a:path>
              <a:path w="954405" h="91440">
                <a:moveTo>
                  <a:pt x="270386" y="47343"/>
                </a:moveTo>
                <a:lnTo>
                  <a:pt x="261618" y="47343"/>
                </a:lnTo>
                <a:lnTo>
                  <a:pt x="281329" y="71117"/>
                </a:lnTo>
                <a:lnTo>
                  <a:pt x="289864" y="71117"/>
                </a:lnTo>
                <a:lnTo>
                  <a:pt x="270386" y="47343"/>
                </a:lnTo>
                <a:close/>
              </a:path>
              <a:path w="954405" h="91440">
                <a:moveTo>
                  <a:pt x="288338" y="17675"/>
                </a:moveTo>
                <a:lnTo>
                  <a:pt x="280515" y="17675"/>
                </a:lnTo>
                <a:lnTo>
                  <a:pt x="261719" y="41148"/>
                </a:lnTo>
                <a:lnTo>
                  <a:pt x="269285" y="41148"/>
                </a:lnTo>
                <a:lnTo>
                  <a:pt x="288338" y="17675"/>
                </a:lnTo>
                <a:close/>
              </a:path>
              <a:path w="954405" h="91440">
                <a:moveTo>
                  <a:pt x="335805" y="23568"/>
                </a:moveTo>
                <a:lnTo>
                  <a:pt x="322850" y="23568"/>
                </a:lnTo>
                <a:lnTo>
                  <a:pt x="326609" y="24771"/>
                </a:lnTo>
                <a:lnTo>
                  <a:pt x="331757" y="29580"/>
                </a:lnTo>
                <a:lnTo>
                  <a:pt x="333042" y="33087"/>
                </a:lnTo>
                <a:lnTo>
                  <a:pt x="333042" y="40942"/>
                </a:lnTo>
                <a:lnTo>
                  <a:pt x="308897" y="40942"/>
                </a:lnTo>
                <a:lnTo>
                  <a:pt x="303663" y="42332"/>
                </a:lnTo>
                <a:lnTo>
                  <a:pt x="297093" y="47886"/>
                </a:lnTo>
                <a:lnTo>
                  <a:pt x="295451" y="51544"/>
                </a:lnTo>
                <a:lnTo>
                  <a:pt x="295451" y="60752"/>
                </a:lnTo>
                <a:lnTo>
                  <a:pt x="297211" y="64516"/>
                </a:lnTo>
                <a:lnTo>
                  <a:pt x="304257" y="70203"/>
                </a:lnTo>
                <a:lnTo>
                  <a:pt x="308998" y="71625"/>
                </a:lnTo>
                <a:lnTo>
                  <a:pt x="319294" y="71625"/>
                </a:lnTo>
                <a:lnTo>
                  <a:pt x="323034" y="70848"/>
                </a:lnTo>
                <a:lnTo>
                  <a:pt x="329335" y="67730"/>
                </a:lnTo>
                <a:lnTo>
                  <a:pt x="331310" y="65937"/>
                </a:lnTo>
                <a:lnTo>
                  <a:pt x="311810" y="65937"/>
                </a:lnTo>
                <a:lnTo>
                  <a:pt x="308490" y="65037"/>
                </a:lnTo>
                <a:lnTo>
                  <a:pt x="303749" y="61448"/>
                </a:lnTo>
                <a:lnTo>
                  <a:pt x="302564" y="58992"/>
                </a:lnTo>
                <a:lnTo>
                  <a:pt x="302564" y="49510"/>
                </a:lnTo>
                <a:lnTo>
                  <a:pt x="307136" y="46328"/>
                </a:lnTo>
                <a:lnTo>
                  <a:pt x="340257" y="46328"/>
                </a:lnTo>
                <a:lnTo>
                  <a:pt x="340257" y="31154"/>
                </a:lnTo>
                <a:lnTo>
                  <a:pt x="338392" y="25991"/>
                </a:lnTo>
                <a:lnTo>
                  <a:pt x="335805" y="23568"/>
                </a:lnTo>
                <a:close/>
              </a:path>
              <a:path w="954405" h="91440">
                <a:moveTo>
                  <a:pt x="340257" y="62787"/>
                </a:moveTo>
                <a:lnTo>
                  <a:pt x="333348" y="62787"/>
                </a:lnTo>
                <a:lnTo>
                  <a:pt x="333348" y="71117"/>
                </a:lnTo>
                <a:lnTo>
                  <a:pt x="340257" y="71117"/>
                </a:lnTo>
                <a:lnTo>
                  <a:pt x="340257" y="62787"/>
                </a:lnTo>
                <a:close/>
              </a:path>
              <a:path w="954405" h="91440">
                <a:moveTo>
                  <a:pt x="340257" y="46328"/>
                </a:moveTo>
                <a:lnTo>
                  <a:pt x="333042" y="46328"/>
                </a:lnTo>
                <a:lnTo>
                  <a:pt x="333042" y="55065"/>
                </a:lnTo>
                <a:lnTo>
                  <a:pt x="331621" y="58586"/>
                </a:lnTo>
                <a:lnTo>
                  <a:pt x="329453" y="61278"/>
                </a:lnTo>
                <a:lnTo>
                  <a:pt x="323629" y="65004"/>
                </a:lnTo>
                <a:lnTo>
                  <a:pt x="320140" y="65937"/>
                </a:lnTo>
                <a:lnTo>
                  <a:pt x="331310" y="65937"/>
                </a:lnTo>
                <a:lnTo>
                  <a:pt x="331721" y="65563"/>
                </a:lnTo>
                <a:lnTo>
                  <a:pt x="333348" y="62787"/>
                </a:lnTo>
                <a:lnTo>
                  <a:pt x="340257" y="62787"/>
                </a:lnTo>
                <a:lnTo>
                  <a:pt x="340257" y="46328"/>
                </a:lnTo>
                <a:close/>
              </a:path>
              <a:path w="954405" h="91440">
                <a:moveTo>
                  <a:pt x="325593" y="17269"/>
                </a:moveTo>
                <a:lnTo>
                  <a:pt x="314416" y="17269"/>
                </a:lnTo>
                <a:lnTo>
                  <a:pt x="310419" y="17895"/>
                </a:lnTo>
                <a:lnTo>
                  <a:pt x="302835" y="20405"/>
                </a:lnTo>
                <a:lnTo>
                  <a:pt x="299584" y="22179"/>
                </a:lnTo>
                <a:lnTo>
                  <a:pt x="296873" y="24483"/>
                </a:lnTo>
                <a:lnTo>
                  <a:pt x="300123" y="29869"/>
                </a:lnTo>
                <a:lnTo>
                  <a:pt x="302360" y="27903"/>
                </a:lnTo>
                <a:lnTo>
                  <a:pt x="305034" y="26362"/>
                </a:lnTo>
                <a:lnTo>
                  <a:pt x="311266" y="24127"/>
                </a:lnTo>
                <a:lnTo>
                  <a:pt x="314516" y="23568"/>
                </a:lnTo>
                <a:lnTo>
                  <a:pt x="335805" y="23568"/>
                </a:lnTo>
                <a:lnTo>
                  <a:pt x="330944" y="19015"/>
                </a:lnTo>
                <a:lnTo>
                  <a:pt x="325593" y="17269"/>
                </a:lnTo>
                <a:close/>
              </a:path>
              <a:path w="954405" h="91440">
                <a:moveTo>
                  <a:pt x="366670" y="17675"/>
                </a:moveTo>
                <a:lnTo>
                  <a:pt x="359455" y="17675"/>
                </a:lnTo>
                <a:lnTo>
                  <a:pt x="359455" y="71117"/>
                </a:lnTo>
                <a:lnTo>
                  <a:pt x="366670" y="71117"/>
                </a:lnTo>
                <a:lnTo>
                  <a:pt x="366670" y="47343"/>
                </a:lnTo>
                <a:lnTo>
                  <a:pt x="387629" y="47343"/>
                </a:lnTo>
                <a:lnTo>
                  <a:pt x="384550" y="43585"/>
                </a:lnTo>
                <a:lnTo>
                  <a:pt x="386529" y="41148"/>
                </a:lnTo>
                <a:lnTo>
                  <a:pt x="366670" y="41148"/>
                </a:lnTo>
                <a:lnTo>
                  <a:pt x="366670" y="17675"/>
                </a:lnTo>
                <a:close/>
              </a:path>
              <a:path w="954405" h="91440">
                <a:moveTo>
                  <a:pt x="387629" y="47343"/>
                </a:moveTo>
                <a:lnTo>
                  <a:pt x="378863" y="47343"/>
                </a:lnTo>
                <a:lnTo>
                  <a:pt x="398572" y="71117"/>
                </a:lnTo>
                <a:lnTo>
                  <a:pt x="407108" y="71117"/>
                </a:lnTo>
                <a:lnTo>
                  <a:pt x="387629" y="47343"/>
                </a:lnTo>
                <a:close/>
              </a:path>
              <a:path w="954405" h="91440">
                <a:moveTo>
                  <a:pt x="405582" y="17675"/>
                </a:moveTo>
                <a:lnTo>
                  <a:pt x="397760" y="17675"/>
                </a:lnTo>
                <a:lnTo>
                  <a:pt x="378964" y="41148"/>
                </a:lnTo>
                <a:lnTo>
                  <a:pt x="386529" y="41148"/>
                </a:lnTo>
                <a:lnTo>
                  <a:pt x="405582" y="17675"/>
                </a:lnTo>
                <a:close/>
              </a:path>
              <a:path w="954405" h="91440">
                <a:moveTo>
                  <a:pt x="425698" y="17675"/>
                </a:moveTo>
                <a:lnTo>
                  <a:pt x="418485" y="17675"/>
                </a:lnTo>
                <a:lnTo>
                  <a:pt x="418485" y="71117"/>
                </a:lnTo>
                <a:lnTo>
                  <a:pt x="424990" y="71117"/>
                </a:lnTo>
                <a:lnTo>
                  <a:pt x="434177" y="60144"/>
                </a:lnTo>
                <a:lnTo>
                  <a:pt x="425698" y="60144"/>
                </a:lnTo>
                <a:lnTo>
                  <a:pt x="425698" y="17675"/>
                </a:lnTo>
                <a:close/>
              </a:path>
              <a:path w="954405" h="91440">
                <a:moveTo>
                  <a:pt x="467761" y="28648"/>
                </a:moveTo>
                <a:lnTo>
                  <a:pt x="460547" y="28648"/>
                </a:lnTo>
                <a:lnTo>
                  <a:pt x="460547" y="71117"/>
                </a:lnTo>
                <a:lnTo>
                  <a:pt x="467761" y="71117"/>
                </a:lnTo>
                <a:lnTo>
                  <a:pt x="467761" y="28648"/>
                </a:lnTo>
                <a:close/>
              </a:path>
              <a:path w="954405" h="91440">
                <a:moveTo>
                  <a:pt x="467761" y="17675"/>
                </a:moveTo>
                <a:lnTo>
                  <a:pt x="461360" y="17675"/>
                </a:lnTo>
                <a:lnTo>
                  <a:pt x="425698" y="60144"/>
                </a:lnTo>
                <a:lnTo>
                  <a:pt x="434177" y="60144"/>
                </a:lnTo>
                <a:lnTo>
                  <a:pt x="460547" y="28648"/>
                </a:lnTo>
                <a:lnTo>
                  <a:pt x="467761" y="28648"/>
                </a:lnTo>
                <a:lnTo>
                  <a:pt x="467761" y="17675"/>
                </a:lnTo>
                <a:close/>
              </a:path>
              <a:path w="954405" h="91440">
                <a:moveTo>
                  <a:pt x="488792" y="17675"/>
                </a:moveTo>
                <a:lnTo>
                  <a:pt x="480668" y="17675"/>
                </a:lnTo>
                <a:lnTo>
                  <a:pt x="500785" y="43685"/>
                </a:lnTo>
                <a:lnTo>
                  <a:pt x="479648" y="71117"/>
                </a:lnTo>
                <a:lnTo>
                  <a:pt x="487777" y="71117"/>
                </a:lnTo>
                <a:lnTo>
                  <a:pt x="504845" y="48765"/>
                </a:lnTo>
                <a:lnTo>
                  <a:pt x="512659" y="48765"/>
                </a:lnTo>
                <a:lnTo>
                  <a:pt x="508708" y="43685"/>
                </a:lnTo>
                <a:lnTo>
                  <a:pt x="512636" y="38606"/>
                </a:lnTo>
                <a:lnTo>
                  <a:pt x="504845" y="38606"/>
                </a:lnTo>
                <a:lnTo>
                  <a:pt x="488792" y="17675"/>
                </a:lnTo>
                <a:close/>
              </a:path>
              <a:path w="954405" h="91440">
                <a:moveTo>
                  <a:pt x="512659" y="48765"/>
                </a:moveTo>
                <a:lnTo>
                  <a:pt x="504845" y="48765"/>
                </a:lnTo>
                <a:lnTo>
                  <a:pt x="521812" y="71117"/>
                </a:lnTo>
                <a:lnTo>
                  <a:pt x="530042" y="71117"/>
                </a:lnTo>
                <a:lnTo>
                  <a:pt x="512659" y="48765"/>
                </a:lnTo>
                <a:close/>
              </a:path>
              <a:path w="954405" h="91440">
                <a:moveTo>
                  <a:pt x="528825" y="17675"/>
                </a:moveTo>
                <a:lnTo>
                  <a:pt x="520898" y="17675"/>
                </a:lnTo>
                <a:lnTo>
                  <a:pt x="504845" y="38606"/>
                </a:lnTo>
                <a:lnTo>
                  <a:pt x="512636" y="38606"/>
                </a:lnTo>
                <a:lnTo>
                  <a:pt x="528825" y="17675"/>
                </a:lnTo>
                <a:close/>
              </a:path>
              <a:path w="954405" h="91440">
                <a:moveTo>
                  <a:pt x="615689" y="81075"/>
                </a:moveTo>
                <a:lnTo>
                  <a:pt x="612338" y="86461"/>
                </a:lnTo>
                <a:lnTo>
                  <a:pt x="613964" y="88084"/>
                </a:lnTo>
                <a:lnTo>
                  <a:pt x="615894" y="89305"/>
                </a:lnTo>
                <a:lnTo>
                  <a:pt x="620365" y="90928"/>
                </a:lnTo>
                <a:lnTo>
                  <a:pt x="622767" y="91335"/>
                </a:lnTo>
                <a:lnTo>
                  <a:pt x="629337" y="91335"/>
                </a:lnTo>
                <a:lnTo>
                  <a:pt x="632760" y="90288"/>
                </a:lnTo>
                <a:lnTo>
                  <a:pt x="638449" y="86086"/>
                </a:lnTo>
                <a:lnTo>
                  <a:pt x="639116" y="85139"/>
                </a:lnTo>
                <a:lnTo>
                  <a:pt x="621651" y="85139"/>
                </a:lnTo>
                <a:lnTo>
                  <a:pt x="618399" y="83783"/>
                </a:lnTo>
                <a:lnTo>
                  <a:pt x="615689" y="81075"/>
                </a:lnTo>
                <a:close/>
              </a:path>
              <a:path w="954405" h="91440">
                <a:moveTo>
                  <a:pt x="622496" y="17675"/>
                </a:moveTo>
                <a:lnTo>
                  <a:pt x="614979" y="17675"/>
                </a:lnTo>
                <a:lnTo>
                  <a:pt x="638855" y="71017"/>
                </a:lnTo>
                <a:lnTo>
                  <a:pt x="636518" y="76197"/>
                </a:lnTo>
                <a:lnTo>
                  <a:pt x="635029" y="79448"/>
                </a:lnTo>
                <a:lnTo>
                  <a:pt x="633420" y="81752"/>
                </a:lnTo>
                <a:lnTo>
                  <a:pt x="629966" y="84460"/>
                </a:lnTo>
                <a:lnTo>
                  <a:pt x="627882" y="85139"/>
                </a:lnTo>
                <a:lnTo>
                  <a:pt x="639116" y="85139"/>
                </a:lnTo>
                <a:lnTo>
                  <a:pt x="640953" y="82529"/>
                </a:lnTo>
                <a:lnTo>
                  <a:pt x="643121" y="77518"/>
                </a:lnTo>
                <a:lnTo>
                  <a:pt x="649564" y="63089"/>
                </a:lnTo>
                <a:lnTo>
                  <a:pt x="642613" y="63089"/>
                </a:lnTo>
                <a:lnTo>
                  <a:pt x="622496" y="17675"/>
                </a:lnTo>
                <a:close/>
              </a:path>
              <a:path w="954405" h="91440">
                <a:moveTo>
                  <a:pt x="669538" y="64818"/>
                </a:moveTo>
                <a:lnTo>
                  <a:pt x="669030" y="71017"/>
                </a:lnTo>
                <a:lnTo>
                  <a:pt x="671064" y="71556"/>
                </a:lnTo>
                <a:lnTo>
                  <a:pt x="672788" y="71831"/>
                </a:lnTo>
                <a:lnTo>
                  <a:pt x="679427" y="71831"/>
                </a:lnTo>
                <a:lnTo>
                  <a:pt x="683052" y="68850"/>
                </a:lnTo>
                <a:lnTo>
                  <a:pt x="684287" y="65224"/>
                </a:lnTo>
                <a:lnTo>
                  <a:pt x="671605" y="65224"/>
                </a:lnTo>
                <a:lnTo>
                  <a:pt x="670758" y="65087"/>
                </a:lnTo>
                <a:lnTo>
                  <a:pt x="669538" y="64818"/>
                </a:lnTo>
                <a:close/>
              </a:path>
              <a:path w="954405" h="91440">
                <a:moveTo>
                  <a:pt x="575660" y="17675"/>
                </a:moveTo>
                <a:lnTo>
                  <a:pt x="568446" y="17675"/>
                </a:lnTo>
                <a:lnTo>
                  <a:pt x="568446" y="71117"/>
                </a:lnTo>
                <a:lnTo>
                  <a:pt x="575660" y="71117"/>
                </a:lnTo>
                <a:lnTo>
                  <a:pt x="575660" y="47343"/>
                </a:lnTo>
                <a:lnTo>
                  <a:pt x="596621" y="47343"/>
                </a:lnTo>
                <a:lnTo>
                  <a:pt x="593542" y="43585"/>
                </a:lnTo>
                <a:lnTo>
                  <a:pt x="595520" y="41148"/>
                </a:lnTo>
                <a:lnTo>
                  <a:pt x="575660" y="41148"/>
                </a:lnTo>
                <a:lnTo>
                  <a:pt x="575660" y="17675"/>
                </a:lnTo>
                <a:close/>
              </a:path>
              <a:path w="954405" h="91440">
                <a:moveTo>
                  <a:pt x="596621" y="47343"/>
                </a:moveTo>
                <a:lnTo>
                  <a:pt x="587853" y="47343"/>
                </a:lnTo>
                <a:lnTo>
                  <a:pt x="607564" y="71117"/>
                </a:lnTo>
                <a:lnTo>
                  <a:pt x="616099" y="71117"/>
                </a:lnTo>
                <a:lnTo>
                  <a:pt x="596621" y="47343"/>
                </a:lnTo>
                <a:close/>
              </a:path>
              <a:path w="954405" h="91440">
                <a:moveTo>
                  <a:pt x="722472" y="24076"/>
                </a:moveTo>
                <a:lnTo>
                  <a:pt x="715258" y="24076"/>
                </a:lnTo>
                <a:lnTo>
                  <a:pt x="715258" y="71117"/>
                </a:lnTo>
                <a:lnTo>
                  <a:pt x="722472" y="71117"/>
                </a:lnTo>
                <a:lnTo>
                  <a:pt x="722472" y="24076"/>
                </a:lnTo>
                <a:close/>
              </a:path>
              <a:path w="954405" h="91440">
                <a:moveTo>
                  <a:pt x="722472" y="17675"/>
                </a:moveTo>
                <a:lnTo>
                  <a:pt x="683355" y="17675"/>
                </a:lnTo>
                <a:lnTo>
                  <a:pt x="682413" y="37284"/>
                </a:lnTo>
                <a:lnTo>
                  <a:pt x="682101" y="43008"/>
                </a:lnTo>
                <a:lnTo>
                  <a:pt x="674855" y="65224"/>
                </a:lnTo>
                <a:lnTo>
                  <a:pt x="684287" y="65224"/>
                </a:lnTo>
                <a:lnTo>
                  <a:pt x="689655" y="24076"/>
                </a:lnTo>
                <a:lnTo>
                  <a:pt x="722472" y="24076"/>
                </a:lnTo>
                <a:lnTo>
                  <a:pt x="722472" y="17675"/>
                </a:lnTo>
                <a:close/>
              </a:path>
              <a:path w="954405" h="91440">
                <a:moveTo>
                  <a:pt x="669843" y="17675"/>
                </a:moveTo>
                <a:lnTo>
                  <a:pt x="662730" y="17675"/>
                </a:lnTo>
                <a:lnTo>
                  <a:pt x="642613" y="63089"/>
                </a:lnTo>
                <a:lnTo>
                  <a:pt x="649564" y="63089"/>
                </a:lnTo>
                <a:lnTo>
                  <a:pt x="669843" y="17675"/>
                </a:lnTo>
                <a:close/>
              </a:path>
              <a:path w="954405" h="91440">
                <a:moveTo>
                  <a:pt x="614573" y="17675"/>
                </a:moveTo>
                <a:lnTo>
                  <a:pt x="606750" y="17675"/>
                </a:lnTo>
                <a:lnTo>
                  <a:pt x="587955" y="41148"/>
                </a:lnTo>
                <a:lnTo>
                  <a:pt x="595520" y="41148"/>
                </a:lnTo>
                <a:lnTo>
                  <a:pt x="614573" y="17675"/>
                </a:lnTo>
                <a:close/>
              </a:path>
              <a:path w="954405" h="91440">
                <a:moveTo>
                  <a:pt x="834327" y="81075"/>
                </a:moveTo>
                <a:lnTo>
                  <a:pt x="830976" y="86461"/>
                </a:lnTo>
                <a:lnTo>
                  <a:pt x="832604" y="88084"/>
                </a:lnTo>
                <a:lnTo>
                  <a:pt x="834533" y="89305"/>
                </a:lnTo>
                <a:lnTo>
                  <a:pt x="839005" y="90928"/>
                </a:lnTo>
                <a:lnTo>
                  <a:pt x="841405" y="91335"/>
                </a:lnTo>
                <a:lnTo>
                  <a:pt x="847976" y="91335"/>
                </a:lnTo>
                <a:lnTo>
                  <a:pt x="851399" y="90288"/>
                </a:lnTo>
                <a:lnTo>
                  <a:pt x="857087" y="86086"/>
                </a:lnTo>
                <a:lnTo>
                  <a:pt x="857754" y="85139"/>
                </a:lnTo>
                <a:lnTo>
                  <a:pt x="840290" y="85139"/>
                </a:lnTo>
                <a:lnTo>
                  <a:pt x="837039" y="83783"/>
                </a:lnTo>
                <a:lnTo>
                  <a:pt x="834327" y="81075"/>
                </a:lnTo>
                <a:close/>
              </a:path>
              <a:path w="954405" h="91440">
                <a:moveTo>
                  <a:pt x="841136" y="17675"/>
                </a:moveTo>
                <a:lnTo>
                  <a:pt x="833619" y="17675"/>
                </a:lnTo>
                <a:lnTo>
                  <a:pt x="857493" y="71017"/>
                </a:lnTo>
                <a:lnTo>
                  <a:pt x="855158" y="76197"/>
                </a:lnTo>
                <a:lnTo>
                  <a:pt x="853667" y="79448"/>
                </a:lnTo>
                <a:lnTo>
                  <a:pt x="852058" y="81752"/>
                </a:lnTo>
                <a:lnTo>
                  <a:pt x="848606" y="84460"/>
                </a:lnTo>
                <a:lnTo>
                  <a:pt x="846521" y="85139"/>
                </a:lnTo>
                <a:lnTo>
                  <a:pt x="857754" y="85139"/>
                </a:lnTo>
                <a:lnTo>
                  <a:pt x="859593" y="82529"/>
                </a:lnTo>
                <a:lnTo>
                  <a:pt x="861759" y="77518"/>
                </a:lnTo>
                <a:lnTo>
                  <a:pt x="868202" y="63089"/>
                </a:lnTo>
                <a:lnTo>
                  <a:pt x="861253" y="63089"/>
                </a:lnTo>
                <a:lnTo>
                  <a:pt x="841136" y="17675"/>
                </a:lnTo>
                <a:close/>
              </a:path>
              <a:path w="954405" h="91440">
                <a:moveTo>
                  <a:pt x="750206" y="17675"/>
                </a:moveTo>
                <a:lnTo>
                  <a:pt x="742993" y="17675"/>
                </a:lnTo>
                <a:lnTo>
                  <a:pt x="742993" y="71117"/>
                </a:lnTo>
                <a:lnTo>
                  <a:pt x="771645" y="71287"/>
                </a:lnTo>
                <a:lnTo>
                  <a:pt x="777081" y="69796"/>
                </a:lnTo>
                <a:lnTo>
                  <a:pt x="782009" y="65801"/>
                </a:lnTo>
                <a:lnTo>
                  <a:pt x="769071" y="65801"/>
                </a:lnTo>
                <a:lnTo>
                  <a:pt x="750206" y="65530"/>
                </a:lnTo>
                <a:lnTo>
                  <a:pt x="750206" y="41756"/>
                </a:lnTo>
                <a:lnTo>
                  <a:pt x="782099" y="41756"/>
                </a:lnTo>
                <a:lnTo>
                  <a:pt x="777758" y="38131"/>
                </a:lnTo>
                <a:lnTo>
                  <a:pt x="772660" y="36640"/>
                </a:lnTo>
                <a:lnTo>
                  <a:pt x="750206" y="36370"/>
                </a:lnTo>
                <a:lnTo>
                  <a:pt x="750206" y="17675"/>
                </a:lnTo>
                <a:close/>
              </a:path>
              <a:path w="954405" h="91440">
                <a:moveTo>
                  <a:pt x="812181" y="24076"/>
                </a:moveTo>
                <a:lnTo>
                  <a:pt x="804970" y="24076"/>
                </a:lnTo>
                <a:lnTo>
                  <a:pt x="804970" y="71117"/>
                </a:lnTo>
                <a:lnTo>
                  <a:pt x="812181" y="71117"/>
                </a:lnTo>
                <a:lnTo>
                  <a:pt x="812181" y="24076"/>
                </a:lnTo>
                <a:close/>
              </a:path>
              <a:path w="954405" h="91440">
                <a:moveTo>
                  <a:pt x="782099" y="41756"/>
                </a:moveTo>
                <a:lnTo>
                  <a:pt x="750206" y="41756"/>
                </a:lnTo>
                <a:lnTo>
                  <a:pt x="769139" y="42026"/>
                </a:lnTo>
                <a:lnTo>
                  <a:pt x="772897" y="43008"/>
                </a:lnTo>
                <a:lnTo>
                  <a:pt x="777909" y="46803"/>
                </a:lnTo>
                <a:lnTo>
                  <a:pt x="779161" y="49715"/>
                </a:lnTo>
                <a:lnTo>
                  <a:pt x="779161" y="57638"/>
                </a:lnTo>
                <a:lnTo>
                  <a:pt x="777895" y="60670"/>
                </a:lnTo>
                <a:lnTo>
                  <a:pt x="772815" y="64803"/>
                </a:lnTo>
                <a:lnTo>
                  <a:pt x="769071" y="65801"/>
                </a:lnTo>
                <a:lnTo>
                  <a:pt x="782009" y="65801"/>
                </a:lnTo>
                <a:lnTo>
                  <a:pt x="784598" y="63701"/>
                </a:lnTo>
                <a:lnTo>
                  <a:pt x="786476" y="59331"/>
                </a:lnTo>
                <a:lnTo>
                  <a:pt x="786476" y="48157"/>
                </a:lnTo>
                <a:lnTo>
                  <a:pt x="784734" y="43955"/>
                </a:lnTo>
                <a:lnTo>
                  <a:pt x="782099" y="41756"/>
                </a:lnTo>
                <a:close/>
              </a:path>
              <a:path w="954405" h="91440">
                <a:moveTo>
                  <a:pt x="888483" y="17675"/>
                </a:moveTo>
                <a:lnTo>
                  <a:pt x="881369" y="17675"/>
                </a:lnTo>
                <a:lnTo>
                  <a:pt x="861253" y="63089"/>
                </a:lnTo>
                <a:lnTo>
                  <a:pt x="868202" y="63089"/>
                </a:lnTo>
                <a:lnTo>
                  <a:pt x="888483" y="17675"/>
                </a:lnTo>
                <a:close/>
              </a:path>
              <a:path w="954405" h="91440">
                <a:moveTo>
                  <a:pt x="832402" y="17675"/>
                </a:moveTo>
                <a:lnTo>
                  <a:pt x="784749" y="17675"/>
                </a:lnTo>
                <a:lnTo>
                  <a:pt x="784749" y="24076"/>
                </a:lnTo>
                <a:lnTo>
                  <a:pt x="832402" y="24076"/>
                </a:lnTo>
                <a:lnTo>
                  <a:pt x="832402" y="17675"/>
                </a:lnTo>
                <a:close/>
              </a:path>
              <a:path w="954405" h="91440">
                <a:moveTo>
                  <a:pt x="906670" y="17675"/>
                </a:moveTo>
                <a:lnTo>
                  <a:pt x="899758" y="17675"/>
                </a:lnTo>
                <a:lnTo>
                  <a:pt x="899758" y="90827"/>
                </a:lnTo>
                <a:lnTo>
                  <a:pt x="906973" y="90827"/>
                </a:lnTo>
                <a:lnTo>
                  <a:pt x="906973" y="61059"/>
                </a:lnTo>
                <a:lnTo>
                  <a:pt x="913824" y="61059"/>
                </a:lnTo>
                <a:lnTo>
                  <a:pt x="913560" y="60907"/>
                </a:lnTo>
                <a:lnTo>
                  <a:pt x="911188" y="58453"/>
                </a:lnTo>
                <a:lnTo>
                  <a:pt x="907736" y="52085"/>
                </a:lnTo>
                <a:lnTo>
                  <a:pt x="906871" y="48459"/>
                </a:lnTo>
                <a:lnTo>
                  <a:pt x="906871" y="40333"/>
                </a:lnTo>
                <a:lnTo>
                  <a:pt x="907736" y="36727"/>
                </a:lnTo>
                <a:lnTo>
                  <a:pt x="911188" y="30426"/>
                </a:lnTo>
                <a:lnTo>
                  <a:pt x="913299" y="28242"/>
                </a:lnTo>
                <a:lnTo>
                  <a:pt x="906670" y="28242"/>
                </a:lnTo>
                <a:lnTo>
                  <a:pt x="906670" y="17675"/>
                </a:lnTo>
                <a:close/>
              </a:path>
              <a:path w="954405" h="91440">
                <a:moveTo>
                  <a:pt x="913824" y="61059"/>
                </a:moveTo>
                <a:lnTo>
                  <a:pt x="906973" y="61059"/>
                </a:lnTo>
                <a:lnTo>
                  <a:pt x="909208" y="64516"/>
                </a:lnTo>
                <a:lnTo>
                  <a:pt x="912070" y="67139"/>
                </a:lnTo>
                <a:lnTo>
                  <a:pt x="919046" y="70728"/>
                </a:lnTo>
                <a:lnTo>
                  <a:pt x="922957" y="71625"/>
                </a:lnTo>
                <a:lnTo>
                  <a:pt x="932374" y="71625"/>
                </a:lnTo>
                <a:lnTo>
                  <a:pt x="936928" y="70491"/>
                </a:lnTo>
                <a:lnTo>
                  <a:pt x="944989" y="65952"/>
                </a:lnTo>
                <a:lnTo>
                  <a:pt x="945709" y="65224"/>
                </a:lnTo>
                <a:lnTo>
                  <a:pt x="922992" y="65224"/>
                </a:lnTo>
                <a:lnTo>
                  <a:pt x="919586" y="64361"/>
                </a:lnTo>
                <a:lnTo>
                  <a:pt x="913824" y="61059"/>
                </a:lnTo>
                <a:close/>
              </a:path>
              <a:path w="954405" h="91440">
                <a:moveTo>
                  <a:pt x="945593" y="23568"/>
                </a:moveTo>
                <a:lnTo>
                  <a:pt x="930509" y="23568"/>
                </a:lnTo>
                <a:lnTo>
                  <a:pt x="933897" y="24451"/>
                </a:lnTo>
                <a:lnTo>
                  <a:pt x="939991" y="27971"/>
                </a:lnTo>
                <a:lnTo>
                  <a:pt x="942381" y="30426"/>
                </a:lnTo>
                <a:lnTo>
                  <a:pt x="945835" y="36727"/>
                </a:lnTo>
                <a:lnTo>
                  <a:pt x="946698" y="40333"/>
                </a:lnTo>
                <a:lnTo>
                  <a:pt x="946698" y="48459"/>
                </a:lnTo>
                <a:lnTo>
                  <a:pt x="930509" y="65224"/>
                </a:lnTo>
                <a:lnTo>
                  <a:pt x="945709" y="65224"/>
                </a:lnTo>
                <a:lnTo>
                  <a:pt x="948156" y="62751"/>
                </a:lnTo>
                <a:lnTo>
                  <a:pt x="952761" y="54489"/>
                </a:lnTo>
                <a:lnTo>
                  <a:pt x="953913" y="49748"/>
                </a:lnTo>
                <a:lnTo>
                  <a:pt x="953913" y="39113"/>
                </a:lnTo>
                <a:lnTo>
                  <a:pt x="952761" y="34405"/>
                </a:lnTo>
                <a:lnTo>
                  <a:pt x="948156" y="26142"/>
                </a:lnTo>
                <a:lnTo>
                  <a:pt x="945593" y="23568"/>
                </a:lnTo>
                <a:close/>
              </a:path>
              <a:path w="954405" h="91440">
                <a:moveTo>
                  <a:pt x="932305" y="17269"/>
                </a:moveTo>
                <a:lnTo>
                  <a:pt x="922823" y="17269"/>
                </a:lnTo>
                <a:lnTo>
                  <a:pt x="918809" y="18219"/>
                </a:lnTo>
                <a:lnTo>
                  <a:pt x="911699" y="22010"/>
                </a:lnTo>
                <a:lnTo>
                  <a:pt x="908837" y="24720"/>
                </a:lnTo>
                <a:lnTo>
                  <a:pt x="906670" y="28242"/>
                </a:lnTo>
                <a:lnTo>
                  <a:pt x="913299" y="28242"/>
                </a:lnTo>
                <a:lnTo>
                  <a:pt x="913560" y="27971"/>
                </a:lnTo>
                <a:lnTo>
                  <a:pt x="919586" y="24451"/>
                </a:lnTo>
                <a:lnTo>
                  <a:pt x="922992" y="23568"/>
                </a:lnTo>
                <a:lnTo>
                  <a:pt x="945593" y="23568"/>
                </a:lnTo>
                <a:lnTo>
                  <a:pt x="944970" y="22942"/>
                </a:lnTo>
                <a:lnTo>
                  <a:pt x="936842" y="18403"/>
                </a:lnTo>
                <a:lnTo>
                  <a:pt x="932305" y="17269"/>
                </a:lnTo>
                <a:close/>
              </a:path>
            </a:pathLst>
          </a:custGeom>
          <a:solidFill>
            <a:srgbClr val="606062"/>
          </a:solidFill>
        </p:spPr>
        <p:txBody>
          <a:bodyPr wrap="square" lIns="0" tIns="0" rIns="0" bIns="0" rtlCol="0"/>
          <a:lstStyle/>
          <a:p>
            <a:endParaRPr/>
          </a:p>
        </p:txBody>
      </p:sp>
      <p:sp>
        <p:nvSpPr>
          <p:cNvPr id="63" name="object 63"/>
          <p:cNvSpPr/>
          <p:nvPr/>
        </p:nvSpPr>
        <p:spPr>
          <a:xfrm>
            <a:off x="2886174" y="7282807"/>
            <a:ext cx="282575" cy="84455"/>
          </a:xfrm>
          <a:custGeom>
            <a:avLst/>
            <a:gdLst/>
            <a:ahLst/>
            <a:cxnLst/>
            <a:rect l="l" t="t" r="r" b="b"/>
            <a:pathLst>
              <a:path w="282575" h="84454">
                <a:moveTo>
                  <a:pt x="7315" y="0"/>
                </a:moveTo>
                <a:lnTo>
                  <a:pt x="0" y="0"/>
                </a:lnTo>
                <a:lnTo>
                  <a:pt x="0" y="71117"/>
                </a:lnTo>
                <a:lnTo>
                  <a:pt x="7315" y="71117"/>
                </a:lnTo>
                <a:lnTo>
                  <a:pt x="7315" y="38505"/>
                </a:lnTo>
                <a:lnTo>
                  <a:pt x="32388" y="38505"/>
                </a:lnTo>
                <a:lnTo>
                  <a:pt x="29361" y="34541"/>
                </a:lnTo>
                <a:lnTo>
                  <a:pt x="31381" y="31899"/>
                </a:lnTo>
                <a:lnTo>
                  <a:pt x="7315" y="31899"/>
                </a:lnTo>
                <a:lnTo>
                  <a:pt x="7315" y="0"/>
                </a:lnTo>
                <a:close/>
              </a:path>
              <a:path w="282575" h="84454">
                <a:moveTo>
                  <a:pt x="32388" y="38505"/>
                </a:moveTo>
                <a:lnTo>
                  <a:pt x="23572" y="38505"/>
                </a:lnTo>
                <a:lnTo>
                  <a:pt x="48668" y="71117"/>
                </a:lnTo>
                <a:lnTo>
                  <a:pt x="57301" y="71117"/>
                </a:lnTo>
                <a:lnTo>
                  <a:pt x="32388" y="38505"/>
                </a:lnTo>
                <a:close/>
              </a:path>
              <a:path w="282575" h="84454">
                <a:moveTo>
                  <a:pt x="55778" y="0"/>
                </a:moveTo>
                <a:lnTo>
                  <a:pt x="47649" y="0"/>
                </a:lnTo>
                <a:lnTo>
                  <a:pt x="23572" y="31899"/>
                </a:lnTo>
                <a:lnTo>
                  <a:pt x="31381" y="31899"/>
                </a:lnTo>
                <a:lnTo>
                  <a:pt x="55778" y="0"/>
                </a:lnTo>
                <a:close/>
              </a:path>
              <a:path w="282575" h="84454">
                <a:moveTo>
                  <a:pt x="93743" y="17269"/>
                </a:moveTo>
                <a:lnTo>
                  <a:pt x="83447" y="17269"/>
                </a:lnTo>
                <a:lnTo>
                  <a:pt x="78807" y="18421"/>
                </a:lnTo>
                <a:lnTo>
                  <a:pt x="70542" y="23028"/>
                </a:lnTo>
                <a:lnTo>
                  <a:pt x="67290" y="26244"/>
                </a:lnTo>
                <a:lnTo>
                  <a:pt x="62550" y="34509"/>
                </a:lnTo>
                <a:lnTo>
                  <a:pt x="61365" y="39182"/>
                </a:lnTo>
                <a:lnTo>
                  <a:pt x="61365" y="49611"/>
                </a:lnTo>
                <a:lnTo>
                  <a:pt x="83447" y="71625"/>
                </a:lnTo>
                <a:lnTo>
                  <a:pt x="93743" y="71625"/>
                </a:lnTo>
                <a:lnTo>
                  <a:pt x="98380" y="70459"/>
                </a:lnTo>
                <a:lnTo>
                  <a:pt x="106645" y="65782"/>
                </a:lnTo>
                <a:lnTo>
                  <a:pt x="107203" y="65224"/>
                </a:lnTo>
                <a:lnTo>
                  <a:pt x="84801" y="65224"/>
                </a:lnTo>
                <a:lnTo>
                  <a:pt x="81399" y="64361"/>
                </a:lnTo>
                <a:lnTo>
                  <a:pt x="75369" y="60907"/>
                </a:lnTo>
                <a:lnTo>
                  <a:pt x="73000" y="58453"/>
                </a:lnTo>
                <a:lnTo>
                  <a:pt x="69545" y="52085"/>
                </a:lnTo>
                <a:lnTo>
                  <a:pt x="68680" y="48459"/>
                </a:lnTo>
                <a:lnTo>
                  <a:pt x="68680" y="40333"/>
                </a:lnTo>
                <a:lnTo>
                  <a:pt x="84801" y="23568"/>
                </a:lnTo>
                <a:lnTo>
                  <a:pt x="107188" y="23568"/>
                </a:lnTo>
                <a:lnTo>
                  <a:pt x="106645" y="23028"/>
                </a:lnTo>
                <a:lnTo>
                  <a:pt x="98380" y="18421"/>
                </a:lnTo>
                <a:lnTo>
                  <a:pt x="93743" y="17269"/>
                </a:lnTo>
                <a:close/>
              </a:path>
              <a:path w="282575" h="84454">
                <a:moveTo>
                  <a:pt x="107188" y="23568"/>
                </a:moveTo>
                <a:lnTo>
                  <a:pt x="92386" y="23568"/>
                </a:lnTo>
                <a:lnTo>
                  <a:pt x="95792" y="24433"/>
                </a:lnTo>
                <a:lnTo>
                  <a:pt x="101818" y="27889"/>
                </a:lnTo>
                <a:lnTo>
                  <a:pt x="104173" y="30344"/>
                </a:lnTo>
                <a:lnTo>
                  <a:pt x="107560" y="36709"/>
                </a:lnTo>
                <a:lnTo>
                  <a:pt x="108407" y="40333"/>
                </a:lnTo>
                <a:lnTo>
                  <a:pt x="108407" y="48459"/>
                </a:lnTo>
                <a:lnTo>
                  <a:pt x="92386" y="65224"/>
                </a:lnTo>
                <a:lnTo>
                  <a:pt x="107203" y="65224"/>
                </a:lnTo>
                <a:lnTo>
                  <a:pt x="109879" y="62550"/>
                </a:lnTo>
                <a:lnTo>
                  <a:pt x="114551" y="54287"/>
                </a:lnTo>
                <a:lnTo>
                  <a:pt x="115722" y="49611"/>
                </a:lnTo>
                <a:lnTo>
                  <a:pt x="115722" y="39182"/>
                </a:lnTo>
                <a:lnTo>
                  <a:pt x="114551" y="34509"/>
                </a:lnTo>
                <a:lnTo>
                  <a:pt x="109879" y="26244"/>
                </a:lnTo>
                <a:lnTo>
                  <a:pt x="107188" y="23568"/>
                </a:lnTo>
                <a:close/>
              </a:path>
              <a:path w="282575" h="84454">
                <a:moveTo>
                  <a:pt x="228290" y="64818"/>
                </a:moveTo>
                <a:lnTo>
                  <a:pt x="166823" y="64818"/>
                </a:lnTo>
                <a:lnTo>
                  <a:pt x="166823" y="84020"/>
                </a:lnTo>
                <a:lnTo>
                  <a:pt x="173631" y="84020"/>
                </a:lnTo>
                <a:lnTo>
                  <a:pt x="173631" y="71117"/>
                </a:lnTo>
                <a:lnTo>
                  <a:pt x="228290" y="71117"/>
                </a:lnTo>
                <a:lnTo>
                  <a:pt x="228290" y="64818"/>
                </a:lnTo>
                <a:close/>
              </a:path>
              <a:path w="282575" h="84454">
                <a:moveTo>
                  <a:pt x="228290" y="71117"/>
                </a:moveTo>
                <a:lnTo>
                  <a:pt x="221482" y="71117"/>
                </a:lnTo>
                <a:lnTo>
                  <a:pt x="221482" y="84020"/>
                </a:lnTo>
                <a:lnTo>
                  <a:pt x="228290" y="84020"/>
                </a:lnTo>
                <a:lnTo>
                  <a:pt x="228290" y="71117"/>
                </a:lnTo>
                <a:close/>
              </a:path>
              <a:path w="282575" h="84454">
                <a:moveTo>
                  <a:pt x="168958" y="17675"/>
                </a:moveTo>
                <a:lnTo>
                  <a:pt x="131161" y="17675"/>
                </a:lnTo>
                <a:lnTo>
                  <a:pt x="131161" y="71117"/>
                </a:lnTo>
                <a:lnTo>
                  <a:pt x="138376" y="71117"/>
                </a:lnTo>
                <a:lnTo>
                  <a:pt x="138376" y="24076"/>
                </a:lnTo>
                <a:lnTo>
                  <a:pt x="168958" y="24076"/>
                </a:lnTo>
                <a:lnTo>
                  <a:pt x="168958" y="17675"/>
                </a:lnTo>
                <a:close/>
              </a:path>
              <a:path w="282575" h="84454">
                <a:moveTo>
                  <a:pt x="219960" y="17675"/>
                </a:moveTo>
                <a:lnTo>
                  <a:pt x="180539" y="17675"/>
                </a:lnTo>
                <a:lnTo>
                  <a:pt x="179805" y="35963"/>
                </a:lnTo>
                <a:lnTo>
                  <a:pt x="179355" y="44701"/>
                </a:lnTo>
                <a:lnTo>
                  <a:pt x="178473" y="51814"/>
                </a:lnTo>
                <a:lnTo>
                  <a:pt x="175900" y="61973"/>
                </a:lnTo>
                <a:lnTo>
                  <a:pt x="173462" y="64616"/>
                </a:lnTo>
                <a:lnTo>
                  <a:pt x="169872" y="64818"/>
                </a:lnTo>
                <a:lnTo>
                  <a:pt x="179424" y="64818"/>
                </a:lnTo>
                <a:lnTo>
                  <a:pt x="186454" y="35557"/>
                </a:lnTo>
                <a:lnTo>
                  <a:pt x="187041" y="24076"/>
                </a:lnTo>
                <a:lnTo>
                  <a:pt x="219960" y="24076"/>
                </a:lnTo>
                <a:lnTo>
                  <a:pt x="219960" y="17675"/>
                </a:lnTo>
                <a:close/>
              </a:path>
              <a:path w="282575" h="84454">
                <a:moveTo>
                  <a:pt x="219960" y="24076"/>
                </a:moveTo>
                <a:lnTo>
                  <a:pt x="212745" y="24076"/>
                </a:lnTo>
                <a:lnTo>
                  <a:pt x="212745" y="64818"/>
                </a:lnTo>
                <a:lnTo>
                  <a:pt x="219960" y="64818"/>
                </a:lnTo>
                <a:lnTo>
                  <a:pt x="219960" y="24076"/>
                </a:lnTo>
                <a:close/>
              </a:path>
              <a:path w="282575" h="84454">
                <a:moveTo>
                  <a:pt x="277892" y="23568"/>
                </a:moveTo>
                <a:lnTo>
                  <a:pt x="264938" y="23568"/>
                </a:lnTo>
                <a:lnTo>
                  <a:pt x="268696" y="24771"/>
                </a:lnTo>
                <a:lnTo>
                  <a:pt x="273845" y="29580"/>
                </a:lnTo>
                <a:lnTo>
                  <a:pt x="275130" y="33087"/>
                </a:lnTo>
                <a:lnTo>
                  <a:pt x="275130" y="40942"/>
                </a:lnTo>
                <a:lnTo>
                  <a:pt x="250985" y="40942"/>
                </a:lnTo>
                <a:lnTo>
                  <a:pt x="245750" y="42332"/>
                </a:lnTo>
                <a:lnTo>
                  <a:pt x="239180" y="47886"/>
                </a:lnTo>
                <a:lnTo>
                  <a:pt x="237538" y="51544"/>
                </a:lnTo>
                <a:lnTo>
                  <a:pt x="237538" y="60752"/>
                </a:lnTo>
                <a:lnTo>
                  <a:pt x="239299" y="64516"/>
                </a:lnTo>
                <a:lnTo>
                  <a:pt x="246344" y="70203"/>
                </a:lnTo>
                <a:lnTo>
                  <a:pt x="251085" y="71625"/>
                </a:lnTo>
                <a:lnTo>
                  <a:pt x="261381" y="71625"/>
                </a:lnTo>
                <a:lnTo>
                  <a:pt x="265121" y="70848"/>
                </a:lnTo>
                <a:lnTo>
                  <a:pt x="271421" y="67730"/>
                </a:lnTo>
                <a:lnTo>
                  <a:pt x="273396" y="65937"/>
                </a:lnTo>
                <a:lnTo>
                  <a:pt x="253897" y="65937"/>
                </a:lnTo>
                <a:lnTo>
                  <a:pt x="250577" y="65037"/>
                </a:lnTo>
                <a:lnTo>
                  <a:pt x="245836" y="61448"/>
                </a:lnTo>
                <a:lnTo>
                  <a:pt x="244652" y="58992"/>
                </a:lnTo>
                <a:lnTo>
                  <a:pt x="244652" y="49510"/>
                </a:lnTo>
                <a:lnTo>
                  <a:pt x="249224" y="46328"/>
                </a:lnTo>
                <a:lnTo>
                  <a:pt x="282343" y="46328"/>
                </a:lnTo>
                <a:lnTo>
                  <a:pt x="282343" y="31154"/>
                </a:lnTo>
                <a:lnTo>
                  <a:pt x="280479" y="25991"/>
                </a:lnTo>
                <a:lnTo>
                  <a:pt x="277892" y="23568"/>
                </a:lnTo>
                <a:close/>
              </a:path>
              <a:path w="282575" h="84454">
                <a:moveTo>
                  <a:pt x="282343" y="62787"/>
                </a:moveTo>
                <a:lnTo>
                  <a:pt x="275436" y="62787"/>
                </a:lnTo>
                <a:lnTo>
                  <a:pt x="275436" y="71117"/>
                </a:lnTo>
                <a:lnTo>
                  <a:pt x="282343" y="71117"/>
                </a:lnTo>
                <a:lnTo>
                  <a:pt x="282343" y="62787"/>
                </a:lnTo>
                <a:close/>
              </a:path>
              <a:path w="282575" h="84454">
                <a:moveTo>
                  <a:pt x="282343" y="46328"/>
                </a:moveTo>
                <a:lnTo>
                  <a:pt x="275130" y="46328"/>
                </a:lnTo>
                <a:lnTo>
                  <a:pt x="275130" y="55065"/>
                </a:lnTo>
                <a:lnTo>
                  <a:pt x="273707" y="58586"/>
                </a:lnTo>
                <a:lnTo>
                  <a:pt x="271541" y="61278"/>
                </a:lnTo>
                <a:lnTo>
                  <a:pt x="265715" y="65004"/>
                </a:lnTo>
                <a:lnTo>
                  <a:pt x="262227" y="65937"/>
                </a:lnTo>
                <a:lnTo>
                  <a:pt x="273396" y="65937"/>
                </a:lnTo>
                <a:lnTo>
                  <a:pt x="273808" y="65563"/>
                </a:lnTo>
                <a:lnTo>
                  <a:pt x="275436" y="62787"/>
                </a:lnTo>
                <a:lnTo>
                  <a:pt x="282343" y="62787"/>
                </a:lnTo>
                <a:lnTo>
                  <a:pt x="282343" y="46328"/>
                </a:lnTo>
                <a:close/>
              </a:path>
              <a:path w="282575" h="84454">
                <a:moveTo>
                  <a:pt x="267681" y="17269"/>
                </a:moveTo>
                <a:lnTo>
                  <a:pt x="256503" y="17269"/>
                </a:lnTo>
                <a:lnTo>
                  <a:pt x="252507" y="17895"/>
                </a:lnTo>
                <a:lnTo>
                  <a:pt x="244922" y="20405"/>
                </a:lnTo>
                <a:lnTo>
                  <a:pt x="241672" y="22179"/>
                </a:lnTo>
                <a:lnTo>
                  <a:pt x="238960" y="24483"/>
                </a:lnTo>
                <a:lnTo>
                  <a:pt x="242211" y="29869"/>
                </a:lnTo>
                <a:lnTo>
                  <a:pt x="244447" y="27903"/>
                </a:lnTo>
                <a:lnTo>
                  <a:pt x="247121" y="26362"/>
                </a:lnTo>
                <a:lnTo>
                  <a:pt x="253353" y="24127"/>
                </a:lnTo>
                <a:lnTo>
                  <a:pt x="256604" y="23568"/>
                </a:lnTo>
                <a:lnTo>
                  <a:pt x="277892" y="23568"/>
                </a:lnTo>
                <a:lnTo>
                  <a:pt x="273030" y="19015"/>
                </a:lnTo>
                <a:lnTo>
                  <a:pt x="267681" y="17269"/>
                </a:lnTo>
                <a:close/>
              </a:path>
            </a:pathLst>
          </a:custGeom>
          <a:solidFill>
            <a:srgbClr val="606062"/>
          </a:solidFill>
        </p:spPr>
        <p:txBody>
          <a:bodyPr wrap="square" lIns="0" tIns="0" rIns="0" bIns="0" rtlCol="0"/>
          <a:lstStyle/>
          <a:p>
            <a:endParaRPr/>
          </a:p>
        </p:txBody>
      </p:sp>
      <p:pic>
        <p:nvPicPr>
          <p:cNvPr id="64" name="object 64"/>
          <p:cNvPicPr/>
          <p:nvPr/>
        </p:nvPicPr>
        <p:blipFill>
          <a:blip r:embed="rId31" cstate="print"/>
          <a:stretch>
            <a:fillRect/>
          </a:stretch>
        </p:blipFill>
        <p:spPr>
          <a:xfrm>
            <a:off x="4130401" y="7282807"/>
            <a:ext cx="174852" cy="71625"/>
          </a:xfrm>
          <a:prstGeom prst="rect">
            <a:avLst/>
          </a:prstGeom>
        </p:spPr>
      </p:pic>
      <p:sp>
        <p:nvSpPr>
          <p:cNvPr id="65" name="object 65"/>
          <p:cNvSpPr/>
          <p:nvPr/>
        </p:nvSpPr>
        <p:spPr>
          <a:xfrm>
            <a:off x="5718740" y="7282807"/>
            <a:ext cx="807720" cy="87630"/>
          </a:xfrm>
          <a:custGeom>
            <a:avLst/>
            <a:gdLst/>
            <a:ahLst/>
            <a:cxnLst/>
            <a:rect l="l" t="t" r="r" b="b"/>
            <a:pathLst>
              <a:path w="807720" h="87629">
                <a:moveTo>
                  <a:pt x="76201" y="64616"/>
                </a:moveTo>
                <a:lnTo>
                  <a:pt x="104" y="64616"/>
                </a:lnTo>
                <a:lnTo>
                  <a:pt x="0" y="87069"/>
                </a:lnTo>
                <a:lnTo>
                  <a:pt x="7012" y="87069"/>
                </a:lnTo>
                <a:lnTo>
                  <a:pt x="7113" y="71117"/>
                </a:lnTo>
                <a:lnTo>
                  <a:pt x="76201" y="71117"/>
                </a:lnTo>
                <a:lnTo>
                  <a:pt x="76201" y="64616"/>
                </a:lnTo>
                <a:close/>
              </a:path>
              <a:path w="807720" h="87629">
                <a:moveTo>
                  <a:pt x="76201" y="71117"/>
                </a:moveTo>
                <a:lnTo>
                  <a:pt x="69192" y="71117"/>
                </a:lnTo>
                <a:lnTo>
                  <a:pt x="69192" y="87069"/>
                </a:lnTo>
                <a:lnTo>
                  <a:pt x="76201" y="87069"/>
                </a:lnTo>
                <a:lnTo>
                  <a:pt x="76201" y="71117"/>
                </a:lnTo>
                <a:close/>
              </a:path>
              <a:path w="807720" h="87629">
                <a:moveTo>
                  <a:pt x="65534" y="0"/>
                </a:moveTo>
                <a:lnTo>
                  <a:pt x="17579" y="0"/>
                </a:lnTo>
                <a:lnTo>
                  <a:pt x="16731" y="23774"/>
                </a:lnTo>
                <a:lnTo>
                  <a:pt x="16327" y="32354"/>
                </a:lnTo>
                <a:lnTo>
                  <a:pt x="3657" y="64616"/>
                </a:lnTo>
                <a:lnTo>
                  <a:pt x="14328" y="64616"/>
                </a:lnTo>
                <a:lnTo>
                  <a:pt x="23497" y="23061"/>
                </a:lnTo>
                <a:lnTo>
                  <a:pt x="24080" y="6501"/>
                </a:lnTo>
                <a:lnTo>
                  <a:pt x="65534" y="6501"/>
                </a:lnTo>
                <a:lnTo>
                  <a:pt x="65534" y="0"/>
                </a:lnTo>
                <a:close/>
              </a:path>
              <a:path w="807720" h="87629">
                <a:moveTo>
                  <a:pt x="65534" y="6501"/>
                </a:moveTo>
                <a:lnTo>
                  <a:pt x="58115" y="6501"/>
                </a:lnTo>
                <a:lnTo>
                  <a:pt x="58115" y="64616"/>
                </a:lnTo>
                <a:lnTo>
                  <a:pt x="65534" y="64616"/>
                </a:lnTo>
                <a:lnTo>
                  <a:pt x="65534" y="6501"/>
                </a:lnTo>
                <a:close/>
              </a:path>
              <a:path w="807720" h="87629">
                <a:moveTo>
                  <a:pt x="80568" y="64818"/>
                </a:moveTo>
                <a:lnTo>
                  <a:pt x="80060" y="71017"/>
                </a:lnTo>
                <a:lnTo>
                  <a:pt x="82094" y="71556"/>
                </a:lnTo>
                <a:lnTo>
                  <a:pt x="83818" y="71831"/>
                </a:lnTo>
                <a:lnTo>
                  <a:pt x="90457" y="71831"/>
                </a:lnTo>
                <a:lnTo>
                  <a:pt x="94082" y="68850"/>
                </a:lnTo>
                <a:lnTo>
                  <a:pt x="95317" y="65224"/>
                </a:lnTo>
                <a:lnTo>
                  <a:pt x="82635" y="65224"/>
                </a:lnTo>
                <a:lnTo>
                  <a:pt x="81789" y="65087"/>
                </a:lnTo>
                <a:lnTo>
                  <a:pt x="80568" y="64818"/>
                </a:lnTo>
                <a:close/>
              </a:path>
              <a:path w="807720" h="87629">
                <a:moveTo>
                  <a:pt x="133502" y="24076"/>
                </a:moveTo>
                <a:lnTo>
                  <a:pt x="126288" y="24076"/>
                </a:lnTo>
                <a:lnTo>
                  <a:pt x="126288" y="71117"/>
                </a:lnTo>
                <a:lnTo>
                  <a:pt x="133502" y="71117"/>
                </a:lnTo>
                <a:lnTo>
                  <a:pt x="133502" y="24076"/>
                </a:lnTo>
                <a:close/>
              </a:path>
              <a:path w="807720" h="87629">
                <a:moveTo>
                  <a:pt x="133502" y="17675"/>
                </a:moveTo>
                <a:lnTo>
                  <a:pt x="94385" y="17675"/>
                </a:lnTo>
                <a:lnTo>
                  <a:pt x="93443" y="37284"/>
                </a:lnTo>
                <a:lnTo>
                  <a:pt x="93131" y="43008"/>
                </a:lnTo>
                <a:lnTo>
                  <a:pt x="85885" y="65224"/>
                </a:lnTo>
                <a:lnTo>
                  <a:pt x="95317" y="65224"/>
                </a:lnTo>
                <a:lnTo>
                  <a:pt x="100685" y="24076"/>
                </a:lnTo>
                <a:lnTo>
                  <a:pt x="133502" y="24076"/>
                </a:lnTo>
                <a:lnTo>
                  <a:pt x="133502" y="17675"/>
                </a:lnTo>
                <a:close/>
              </a:path>
              <a:path w="807720" h="87629">
                <a:moveTo>
                  <a:pt x="195069" y="17675"/>
                </a:moveTo>
                <a:lnTo>
                  <a:pt x="165571" y="17675"/>
                </a:lnTo>
                <a:lnTo>
                  <a:pt x="160019" y="19234"/>
                </a:lnTo>
                <a:lnTo>
                  <a:pt x="151891" y="25466"/>
                </a:lnTo>
                <a:lnTo>
                  <a:pt x="149857" y="30002"/>
                </a:lnTo>
                <a:lnTo>
                  <a:pt x="149857" y="40233"/>
                </a:lnTo>
                <a:lnTo>
                  <a:pt x="150977" y="43754"/>
                </a:lnTo>
                <a:lnTo>
                  <a:pt x="155447" y="49309"/>
                </a:lnTo>
                <a:lnTo>
                  <a:pt x="158630" y="51271"/>
                </a:lnTo>
                <a:lnTo>
                  <a:pt x="162763" y="52423"/>
                </a:lnTo>
                <a:lnTo>
                  <a:pt x="149451" y="71117"/>
                </a:lnTo>
                <a:lnTo>
                  <a:pt x="157276" y="71117"/>
                </a:lnTo>
                <a:lnTo>
                  <a:pt x="169671" y="53437"/>
                </a:lnTo>
                <a:lnTo>
                  <a:pt x="195069" y="53437"/>
                </a:lnTo>
                <a:lnTo>
                  <a:pt x="195069" y="48056"/>
                </a:lnTo>
                <a:lnTo>
                  <a:pt x="162219" y="48056"/>
                </a:lnTo>
                <a:lnTo>
                  <a:pt x="157172" y="44093"/>
                </a:lnTo>
                <a:lnTo>
                  <a:pt x="157172" y="28108"/>
                </a:lnTo>
                <a:lnTo>
                  <a:pt x="162388" y="24076"/>
                </a:lnTo>
                <a:lnTo>
                  <a:pt x="195069" y="24076"/>
                </a:lnTo>
                <a:lnTo>
                  <a:pt x="195069" y="17675"/>
                </a:lnTo>
                <a:close/>
              </a:path>
              <a:path w="807720" h="87629">
                <a:moveTo>
                  <a:pt x="195069" y="53437"/>
                </a:moveTo>
                <a:lnTo>
                  <a:pt x="188467" y="53437"/>
                </a:lnTo>
                <a:lnTo>
                  <a:pt x="188467" y="71117"/>
                </a:lnTo>
                <a:lnTo>
                  <a:pt x="195069" y="71117"/>
                </a:lnTo>
                <a:lnTo>
                  <a:pt x="195069" y="53437"/>
                </a:lnTo>
                <a:close/>
              </a:path>
              <a:path w="807720" h="87629">
                <a:moveTo>
                  <a:pt x="195069" y="24076"/>
                </a:moveTo>
                <a:lnTo>
                  <a:pt x="188467" y="24076"/>
                </a:lnTo>
                <a:lnTo>
                  <a:pt x="188467" y="48056"/>
                </a:lnTo>
                <a:lnTo>
                  <a:pt x="195069" y="48056"/>
                </a:lnTo>
                <a:lnTo>
                  <a:pt x="195069" y="24076"/>
                </a:lnTo>
                <a:close/>
              </a:path>
              <a:path w="807720" h="87629">
                <a:moveTo>
                  <a:pt x="249426" y="17675"/>
                </a:moveTo>
                <a:lnTo>
                  <a:pt x="242211" y="17675"/>
                </a:lnTo>
                <a:lnTo>
                  <a:pt x="242211" y="71117"/>
                </a:lnTo>
                <a:lnTo>
                  <a:pt x="249426" y="71117"/>
                </a:lnTo>
                <a:lnTo>
                  <a:pt x="249426" y="47343"/>
                </a:lnTo>
                <a:lnTo>
                  <a:pt x="270386" y="47343"/>
                </a:lnTo>
                <a:lnTo>
                  <a:pt x="267307" y="43585"/>
                </a:lnTo>
                <a:lnTo>
                  <a:pt x="269285" y="41148"/>
                </a:lnTo>
                <a:lnTo>
                  <a:pt x="249426" y="41148"/>
                </a:lnTo>
                <a:lnTo>
                  <a:pt x="249426" y="17675"/>
                </a:lnTo>
                <a:close/>
              </a:path>
              <a:path w="807720" h="87629">
                <a:moveTo>
                  <a:pt x="270386" y="47343"/>
                </a:moveTo>
                <a:lnTo>
                  <a:pt x="261619" y="47343"/>
                </a:lnTo>
                <a:lnTo>
                  <a:pt x="281329" y="71117"/>
                </a:lnTo>
                <a:lnTo>
                  <a:pt x="289864" y="71117"/>
                </a:lnTo>
                <a:lnTo>
                  <a:pt x="270386" y="47343"/>
                </a:lnTo>
                <a:close/>
              </a:path>
              <a:path w="807720" h="87629">
                <a:moveTo>
                  <a:pt x="288338" y="17675"/>
                </a:moveTo>
                <a:lnTo>
                  <a:pt x="280516" y="17675"/>
                </a:lnTo>
                <a:lnTo>
                  <a:pt x="261720" y="41148"/>
                </a:lnTo>
                <a:lnTo>
                  <a:pt x="269285" y="41148"/>
                </a:lnTo>
                <a:lnTo>
                  <a:pt x="288338" y="17675"/>
                </a:lnTo>
                <a:close/>
              </a:path>
              <a:path w="807720" h="87629">
                <a:moveTo>
                  <a:pt x="335805" y="23568"/>
                </a:moveTo>
                <a:lnTo>
                  <a:pt x="322851" y="23568"/>
                </a:lnTo>
                <a:lnTo>
                  <a:pt x="326609" y="24771"/>
                </a:lnTo>
                <a:lnTo>
                  <a:pt x="331758" y="29580"/>
                </a:lnTo>
                <a:lnTo>
                  <a:pt x="333043" y="33087"/>
                </a:lnTo>
                <a:lnTo>
                  <a:pt x="333043" y="40942"/>
                </a:lnTo>
                <a:lnTo>
                  <a:pt x="308898" y="40942"/>
                </a:lnTo>
                <a:lnTo>
                  <a:pt x="303663" y="42332"/>
                </a:lnTo>
                <a:lnTo>
                  <a:pt x="297093" y="47886"/>
                </a:lnTo>
                <a:lnTo>
                  <a:pt x="295452" y="51544"/>
                </a:lnTo>
                <a:lnTo>
                  <a:pt x="295452" y="60752"/>
                </a:lnTo>
                <a:lnTo>
                  <a:pt x="297213" y="64516"/>
                </a:lnTo>
                <a:lnTo>
                  <a:pt x="304257" y="70203"/>
                </a:lnTo>
                <a:lnTo>
                  <a:pt x="308998" y="71625"/>
                </a:lnTo>
                <a:lnTo>
                  <a:pt x="319294" y="71625"/>
                </a:lnTo>
                <a:lnTo>
                  <a:pt x="323035" y="70848"/>
                </a:lnTo>
                <a:lnTo>
                  <a:pt x="329335" y="67730"/>
                </a:lnTo>
                <a:lnTo>
                  <a:pt x="331311" y="65937"/>
                </a:lnTo>
                <a:lnTo>
                  <a:pt x="311810" y="65937"/>
                </a:lnTo>
                <a:lnTo>
                  <a:pt x="308491" y="65037"/>
                </a:lnTo>
                <a:lnTo>
                  <a:pt x="303749" y="61448"/>
                </a:lnTo>
                <a:lnTo>
                  <a:pt x="302566" y="58992"/>
                </a:lnTo>
                <a:lnTo>
                  <a:pt x="302566" y="49510"/>
                </a:lnTo>
                <a:lnTo>
                  <a:pt x="307138" y="46328"/>
                </a:lnTo>
                <a:lnTo>
                  <a:pt x="340258" y="46328"/>
                </a:lnTo>
                <a:lnTo>
                  <a:pt x="340258" y="31154"/>
                </a:lnTo>
                <a:lnTo>
                  <a:pt x="338392" y="25991"/>
                </a:lnTo>
                <a:lnTo>
                  <a:pt x="335805" y="23568"/>
                </a:lnTo>
                <a:close/>
              </a:path>
              <a:path w="807720" h="87629">
                <a:moveTo>
                  <a:pt x="340258" y="62787"/>
                </a:moveTo>
                <a:lnTo>
                  <a:pt x="333349" y="62787"/>
                </a:lnTo>
                <a:lnTo>
                  <a:pt x="333349" y="71117"/>
                </a:lnTo>
                <a:lnTo>
                  <a:pt x="340258" y="71117"/>
                </a:lnTo>
                <a:lnTo>
                  <a:pt x="340258" y="62787"/>
                </a:lnTo>
                <a:close/>
              </a:path>
              <a:path w="807720" h="87629">
                <a:moveTo>
                  <a:pt x="340258" y="46328"/>
                </a:moveTo>
                <a:lnTo>
                  <a:pt x="333043" y="46328"/>
                </a:lnTo>
                <a:lnTo>
                  <a:pt x="333043" y="55065"/>
                </a:lnTo>
                <a:lnTo>
                  <a:pt x="331621" y="58586"/>
                </a:lnTo>
                <a:lnTo>
                  <a:pt x="329454" y="61278"/>
                </a:lnTo>
                <a:lnTo>
                  <a:pt x="323629" y="65004"/>
                </a:lnTo>
                <a:lnTo>
                  <a:pt x="320141" y="65937"/>
                </a:lnTo>
                <a:lnTo>
                  <a:pt x="331311" y="65937"/>
                </a:lnTo>
                <a:lnTo>
                  <a:pt x="331722" y="65563"/>
                </a:lnTo>
                <a:lnTo>
                  <a:pt x="333349" y="62787"/>
                </a:lnTo>
                <a:lnTo>
                  <a:pt x="340258" y="62787"/>
                </a:lnTo>
                <a:lnTo>
                  <a:pt x="340258" y="46328"/>
                </a:lnTo>
                <a:close/>
              </a:path>
              <a:path w="807720" h="87629">
                <a:moveTo>
                  <a:pt x="325594" y="17269"/>
                </a:moveTo>
                <a:lnTo>
                  <a:pt x="314416" y="17269"/>
                </a:lnTo>
                <a:lnTo>
                  <a:pt x="310421" y="17895"/>
                </a:lnTo>
                <a:lnTo>
                  <a:pt x="302835" y="20405"/>
                </a:lnTo>
                <a:lnTo>
                  <a:pt x="299585" y="22179"/>
                </a:lnTo>
                <a:lnTo>
                  <a:pt x="296873" y="24483"/>
                </a:lnTo>
                <a:lnTo>
                  <a:pt x="300125" y="29869"/>
                </a:lnTo>
                <a:lnTo>
                  <a:pt x="302360" y="27903"/>
                </a:lnTo>
                <a:lnTo>
                  <a:pt x="305034" y="26362"/>
                </a:lnTo>
                <a:lnTo>
                  <a:pt x="311266" y="24127"/>
                </a:lnTo>
                <a:lnTo>
                  <a:pt x="314518" y="23568"/>
                </a:lnTo>
                <a:lnTo>
                  <a:pt x="335805" y="23568"/>
                </a:lnTo>
                <a:lnTo>
                  <a:pt x="330944" y="19015"/>
                </a:lnTo>
                <a:lnTo>
                  <a:pt x="325594" y="17269"/>
                </a:lnTo>
                <a:close/>
              </a:path>
              <a:path w="807720" h="87629">
                <a:moveTo>
                  <a:pt x="366670" y="17675"/>
                </a:moveTo>
                <a:lnTo>
                  <a:pt x="359456" y="17675"/>
                </a:lnTo>
                <a:lnTo>
                  <a:pt x="359456" y="71117"/>
                </a:lnTo>
                <a:lnTo>
                  <a:pt x="366670" y="71117"/>
                </a:lnTo>
                <a:lnTo>
                  <a:pt x="366670" y="47343"/>
                </a:lnTo>
                <a:lnTo>
                  <a:pt x="387631" y="47343"/>
                </a:lnTo>
                <a:lnTo>
                  <a:pt x="384552" y="43585"/>
                </a:lnTo>
                <a:lnTo>
                  <a:pt x="386530" y="41148"/>
                </a:lnTo>
                <a:lnTo>
                  <a:pt x="366670" y="41148"/>
                </a:lnTo>
                <a:lnTo>
                  <a:pt x="366670" y="17675"/>
                </a:lnTo>
                <a:close/>
              </a:path>
              <a:path w="807720" h="87629">
                <a:moveTo>
                  <a:pt x="387631" y="47343"/>
                </a:moveTo>
                <a:lnTo>
                  <a:pt x="378863" y="47343"/>
                </a:lnTo>
                <a:lnTo>
                  <a:pt x="398574" y="71117"/>
                </a:lnTo>
                <a:lnTo>
                  <a:pt x="407109" y="71117"/>
                </a:lnTo>
                <a:lnTo>
                  <a:pt x="387631" y="47343"/>
                </a:lnTo>
                <a:close/>
              </a:path>
              <a:path w="807720" h="87629">
                <a:moveTo>
                  <a:pt x="405583" y="17675"/>
                </a:moveTo>
                <a:lnTo>
                  <a:pt x="397760" y="17675"/>
                </a:lnTo>
                <a:lnTo>
                  <a:pt x="378965" y="41148"/>
                </a:lnTo>
                <a:lnTo>
                  <a:pt x="386530" y="41148"/>
                </a:lnTo>
                <a:lnTo>
                  <a:pt x="405583" y="17675"/>
                </a:lnTo>
                <a:close/>
              </a:path>
              <a:path w="807720" h="87629">
                <a:moveTo>
                  <a:pt x="425700" y="17675"/>
                </a:moveTo>
                <a:lnTo>
                  <a:pt x="418485" y="17675"/>
                </a:lnTo>
                <a:lnTo>
                  <a:pt x="418485" y="71117"/>
                </a:lnTo>
                <a:lnTo>
                  <a:pt x="424991" y="71117"/>
                </a:lnTo>
                <a:lnTo>
                  <a:pt x="434178" y="60144"/>
                </a:lnTo>
                <a:lnTo>
                  <a:pt x="425700" y="60144"/>
                </a:lnTo>
                <a:lnTo>
                  <a:pt x="425700" y="17675"/>
                </a:lnTo>
                <a:close/>
              </a:path>
              <a:path w="807720" h="87629">
                <a:moveTo>
                  <a:pt x="467762" y="28648"/>
                </a:moveTo>
                <a:lnTo>
                  <a:pt x="460547" y="28648"/>
                </a:lnTo>
                <a:lnTo>
                  <a:pt x="460547" y="71117"/>
                </a:lnTo>
                <a:lnTo>
                  <a:pt x="467762" y="71117"/>
                </a:lnTo>
                <a:lnTo>
                  <a:pt x="467762" y="28648"/>
                </a:lnTo>
                <a:close/>
              </a:path>
              <a:path w="807720" h="87629">
                <a:moveTo>
                  <a:pt x="467762" y="17675"/>
                </a:moveTo>
                <a:lnTo>
                  <a:pt x="461361" y="17675"/>
                </a:lnTo>
                <a:lnTo>
                  <a:pt x="425700" y="60144"/>
                </a:lnTo>
                <a:lnTo>
                  <a:pt x="434178" y="60144"/>
                </a:lnTo>
                <a:lnTo>
                  <a:pt x="460547" y="28648"/>
                </a:lnTo>
                <a:lnTo>
                  <a:pt x="467762" y="28648"/>
                </a:lnTo>
                <a:lnTo>
                  <a:pt x="467762" y="17675"/>
                </a:lnTo>
                <a:close/>
              </a:path>
              <a:path w="807720" h="87629">
                <a:moveTo>
                  <a:pt x="488793" y="17675"/>
                </a:moveTo>
                <a:lnTo>
                  <a:pt x="480668" y="17675"/>
                </a:lnTo>
                <a:lnTo>
                  <a:pt x="500785" y="43685"/>
                </a:lnTo>
                <a:lnTo>
                  <a:pt x="479649" y="71117"/>
                </a:lnTo>
                <a:lnTo>
                  <a:pt x="487779" y="71117"/>
                </a:lnTo>
                <a:lnTo>
                  <a:pt x="504846" y="48765"/>
                </a:lnTo>
                <a:lnTo>
                  <a:pt x="512659" y="48765"/>
                </a:lnTo>
                <a:lnTo>
                  <a:pt x="508708" y="43685"/>
                </a:lnTo>
                <a:lnTo>
                  <a:pt x="512636" y="38606"/>
                </a:lnTo>
                <a:lnTo>
                  <a:pt x="504846" y="38606"/>
                </a:lnTo>
                <a:lnTo>
                  <a:pt x="488793" y="17675"/>
                </a:lnTo>
                <a:close/>
              </a:path>
              <a:path w="807720" h="87629">
                <a:moveTo>
                  <a:pt x="512659" y="48765"/>
                </a:moveTo>
                <a:lnTo>
                  <a:pt x="504846" y="48765"/>
                </a:lnTo>
                <a:lnTo>
                  <a:pt x="521812" y="71117"/>
                </a:lnTo>
                <a:lnTo>
                  <a:pt x="530042" y="71117"/>
                </a:lnTo>
                <a:lnTo>
                  <a:pt x="512659" y="48765"/>
                </a:lnTo>
                <a:close/>
              </a:path>
              <a:path w="807720" h="87629">
                <a:moveTo>
                  <a:pt x="528825" y="17675"/>
                </a:moveTo>
                <a:lnTo>
                  <a:pt x="520898" y="17675"/>
                </a:lnTo>
                <a:lnTo>
                  <a:pt x="504846" y="38606"/>
                </a:lnTo>
                <a:lnTo>
                  <a:pt x="512636" y="38606"/>
                </a:lnTo>
                <a:lnTo>
                  <a:pt x="528825" y="17675"/>
                </a:lnTo>
                <a:close/>
              </a:path>
              <a:path w="807720" h="87629">
                <a:moveTo>
                  <a:pt x="616403" y="17675"/>
                </a:moveTo>
                <a:lnTo>
                  <a:pt x="568446" y="17675"/>
                </a:lnTo>
                <a:lnTo>
                  <a:pt x="568446" y="71117"/>
                </a:lnTo>
                <a:lnTo>
                  <a:pt x="575661" y="71117"/>
                </a:lnTo>
                <a:lnTo>
                  <a:pt x="575661" y="24076"/>
                </a:lnTo>
                <a:lnTo>
                  <a:pt x="616403" y="24076"/>
                </a:lnTo>
                <a:lnTo>
                  <a:pt x="616403" y="17675"/>
                </a:lnTo>
                <a:close/>
              </a:path>
              <a:path w="807720" h="87629">
                <a:moveTo>
                  <a:pt x="616403" y="24076"/>
                </a:moveTo>
                <a:lnTo>
                  <a:pt x="609188" y="24076"/>
                </a:lnTo>
                <a:lnTo>
                  <a:pt x="609188" y="71117"/>
                </a:lnTo>
                <a:lnTo>
                  <a:pt x="616403" y="71117"/>
                </a:lnTo>
                <a:lnTo>
                  <a:pt x="616403" y="24076"/>
                </a:lnTo>
                <a:close/>
              </a:path>
              <a:path w="807720" h="87629">
                <a:moveTo>
                  <a:pt x="664124" y="17269"/>
                </a:moveTo>
                <a:lnTo>
                  <a:pt x="653829" y="17269"/>
                </a:lnTo>
                <a:lnTo>
                  <a:pt x="649188" y="18421"/>
                </a:lnTo>
                <a:lnTo>
                  <a:pt x="640923" y="23028"/>
                </a:lnTo>
                <a:lnTo>
                  <a:pt x="637672" y="26244"/>
                </a:lnTo>
                <a:lnTo>
                  <a:pt x="632931" y="34509"/>
                </a:lnTo>
                <a:lnTo>
                  <a:pt x="631746" y="39182"/>
                </a:lnTo>
                <a:lnTo>
                  <a:pt x="631746" y="49611"/>
                </a:lnTo>
                <a:lnTo>
                  <a:pt x="653829" y="71625"/>
                </a:lnTo>
                <a:lnTo>
                  <a:pt x="664124" y="71625"/>
                </a:lnTo>
                <a:lnTo>
                  <a:pt x="668761" y="70459"/>
                </a:lnTo>
                <a:lnTo>
                  <a:pt x="677026" y="65782"/>
                </a:lnTo>
                <a:lnTo>
                  <a:pt x="677584" y="65224"/>
                </a:lnTo>
                <a:lnTo>
                  <a:pt x="655182" y="65224"/>
                </a:lnTo>
                <a:lnTo>
                  <a:pt x="651780" y="64361"/>
                </a:lnTo>
                <a:lnTo>
                  <a:pt x="645750" y="60907"/>
                </a:lnTo>
                <a:lnTo>
                  <a:pt x="643381" y="58453"/>
                </a:lnTo>
                <a:lnTo>
                  <a:pt x="639925" y="52085"/>
                </a:lnTo>
                <a:lnTo>
                  <a:pt x="639061" y="48459"/>
                </a:lnTo>
                <a:lnTo>
                  <a:pt x="639061" y="40333"/>
                </a:lnTo>
                <a:lnTo>
                  <a:pt x="655182" y="23568"/>
                </a:lnTo>
                <a:lnTo>
                  <a:pt x="677569" y="23568"/>
                </a:lnTo>
                <a:lnTo>
                  <a:pt x="677026" y="23028"/>
                </a:lnTo>
                <a:lnTo>
                  <a:pt x="668761" y="18421"/>
                </a:lnTo>
                <a:lnTo>
                  <a:pt x="664124" y="17269"/>
                </a:lnTo>
                <a:close/>
              </a:path>
              <a:path w="807720" h="87629">
                <a:moveTo>
                  <a:pt x="677569" y="23568"/>
                </a:moveTo>
                <a:lnTo>
                  <a:pt x="662767" y="23568"/>
                </a:lnTo>
                <a:lnTo>
                  <a:pt x="666173" y="24433"/>
                </a:lnTo>
                <a:lnTo>
                  <a:pt x="672199" y="27889"/>
                </a:lnTo>
                <a:lnTo>
                  <a:pt x="674554" y="30344"/>
                </a:lnTo>
                <a:lnTo>
                  <a:pt x="677941" y="36709"/>
                </a:lnTo>
                <a:lnTo>
                  <a:pt x="678787" y="40333"/>
                </a:lnTo>
                <a:lnTo>
                  <a:pt x="678787" y="48459"/>
                </a:lnTo>
                <a:lnTo>
                  <a:pt x="662767" y="65224"/>
                </a:lnTo>
                <a:lnTo>
                  <a:pt x="677584" y="65224"/>
                </a:lnTo>
                <a:lnTo>
                  <a:pt x="680260" y="62550"/>
                </a:lnTo>
                <a:lnTo>
                  <a:pt x="684932" y="54287"/>
                </a:lnTo>
                <a:lnTo>
                  <a:pt x="686102" y="49611"/>
                </a:lnTo>
                <a:lnTo>
                  <a:pt x="686102" y="39182"/>
                </a:lnTo>
                <a:lnTo>
                  <a:pt x="684932" y="34509"/>
                </a:lnTo>
                <a:lnTo>
                  <a:pt x="680260" y="26244"/>
                </a:lnTo>
                <a:lnTo>
                  <a:pt x="677569" y="23568"/>
                </a:lnTo>
                <a:close/>
              </a:path>
              <a:path w="807720" h="87629">
                <a:moveTo>
                  <a:pt x="741880" y="48865"/>
                </a:moveTo>
                <a:lnTo>
                  <a:pt x="734667" y="48865"/>
                </a:lnTo>
                <a:lnTo>
                  <a:pt x="734667" y="71117"/>
                </a:lnTo>
                <a:lnTo>
                  <a:pt x="741880" y="71117"/>
                </a:lnTo>
                <a:lnTo>
                  <a:pt x="741880" y="48865"/>
                </a:lnTo>
                <a:close/>
              </a:path>
              <a:path w="807720" h="87629">
                <a:moveTo>
                  <a:pt x="703271" y="17675"/>
                </a:moveTo>
                <a:lnTo>
                  <a:pt x="696056" y="17675"/>
                </a:lnTo>
                <a:lnTo>
                  <a:pt x="696056" y="41148"/>
                </a:lnTo>
                <a:lnTo>
                  <a:pt x="697853" y="45565"/>
                </a:lnTo>
                <a:lnTo>
                  <a:pt x="705031" y="51457"/>
                </a:lnTo>
                <a:lnTo>
                  <a:pt x="710046" y="52931"/>
                </a:lnTo>
                <a:lnTo>
                  <a:pt x="722440" y="52931"/>
                </a:lnTo>
                <a:lnTo>
                  <a:pt x="728503" y="51577"/>
                </a:lnTo>
                <a:lnTo>
                  <a:pt x="734667" y="48865"/>
                </a:lnTo>
                <a:lnTo>
                  <a:pt x="741880" y="48865"/>
                </a:lnTo>
                <a:lnTo>
                  <a:pt x="741880" y="47036"/>
                </a:lnTo>
                <a:lnTo>
                  <a:pt x="713261" y="47036"/>
                </a:lnTo>
                <a:lnTo>
                  <a:pt x="709707" y="46004"/>
                </a:lnTo>
                <a:lnTo>
                  <a:pt x="704560" y="41875"/>
                </a:lnTo>
                <a:lnTo>
                  <a:pt x="703271" y="38844"/>
                </a:lnTo>
                <a:lnTo>
                  <a:pt x="703271" y="17675"/>
                </a:lnTo>
                <a:close/>
              </a:path>
              <a:path w="807720" h="87629">
                <a:moveTo>
                  <a:pt x="741880" y="17675"/>
                </a:moveTo>
                <a:lnTo>
                  <a:pt x="734667" y="17675"/>
                </a:lnTo>
                <a:lnTo>
                  <a:pt x="734667" y="43077"/>
                </a:lnTo>
                <a:lnTo>
                  <a:pt x="728435" y="45716"/>
                </a:lnTo>
                <a:lnTo>
                  <a:pt x="722811" y="47036"/>
                </a:lnTo>
                <a:lnTo>
                  <a:pt x="741880" y="47036"/>
                </a:lnTo>
                <a:lnTo>
                  <a:pt x="741880" y="17675"/>
                </a:lnTo>
                <a:close/>
              </a:path>
              <a:path w="807720" h="87629">
                <a:moveTo>
                  <a:pt x="792068" y="17675"/>
                </a:moveTo>
                <a:lnTo>
                  <a:pt x="762401" y="17675"/>
                </a:lnTo>
                <a:lnTo>
                  <a:pt x="762401" y="71117"/>
                </a:lnTo>
                <a:lnTo>
                  <a:pt x="793526" y="71117"/>
                </a:lnTo>
                <a:lnTo>
                  <a:pt x="798675" y="69865"/>
                </a:lnTo>
                <a:lnTo>
                  <a:pt x="804787" y="65430"/>
                </a:lnTo>
                <a:lnTo>
                  <a:pt x="769414" y="65430"/>
                </a:lnTo>
                <a:lnTo>
                  <a:pt x="769414" y="46836"/>
                </a:lnTo>
                <a:lnTo>
                  <a:pt x="805063" y="46836"/>
                </a:lnTo>
                <a:lnTo>
                  <a:pt x="803686" y="45176"/>
                </a:lnTo>
                <a:lnTo>
                  <a:pt x="796438" y="43484"/>
                </a:lnTo>
                <a:lnTo>
                  <a:pt x="799283" y="42464"/>
                </a:lnTo>
                <a:lnTo>
                  <a:pt x="800743" y="41450"/>
                </a:lnTo>
                <a:lnTo>
                  <a:pt x="769414" y="41450"/>
                </a:lnTo>
                <a:lnTo>
                  <a:pt x="769414" y="23368"/>
                </a:lnTo>
                <a:lnTo>
                  <a:pt x="803408" y="23368"/>
                </a:lnTo>
                <a:lnTo>
                  <a:pt x="796846" y="18860"/>
                </a:lnTo>
                <a:lnTo>
                  <a:pt x="792068" y="17675"/>
                </a:lnTo>
                <a:close/>
              </a:path>
              <a:path w="807720" h="87629">
                <a:moveTo>
                  <a:pt x="805063" y="46836"/>
                </a:moveTo>
                <a:lnTo>
                  <a:pt x="791629" y="46836"/>
                </a:lnTo>
                <a:lnTo>
                  <a:pt x="794948" y="47599"/>
                </a:lnTo>
                <a:lnTo>
                  <a:pt x="799146" y="50645"/>
                </a:lnTo>
                <a:lnTo>
                  <a:pt x="800197" y="52999"/>
                </a:lnTo>
                <a:lnTo>
                  <a:pt x="800197" y="59367"/>
                </a:lnTo>
                <a:lnTo>
                  <a:pt x="799045" y="61704"/>
                </a:lnTo>
                <a:lnTo>
                  <a:pt x="794440" y="64684"/>
                </a:lnTo>
                <a:lnTo>
                  <a:pt x="790985" y="65430"/>
                </a:lnTo>
                <a:lnTo>
                  <a:pt x="804787" y="65430"/>
                </a:lnTo>
                <a:lnTo>
                  <a:pt x="805582" y="64853"/>
                </a:lnTo>
                <a:lnTo>
                  <a:pt x="807311" y="61260"/>
                </a:lnTo>
                <a:lnTo>
                  <a:pt x="807311" y="49546"/>
                </a:lnTo>
                <a:lnTo>
                  <a:pt x="805063" y="46836"/>
                </a:lnTo>
                <a:close/>
              </a:path>
              <a:path w="807720" h="87629">
                <a:moveTo>
                  <a:pt x="803408" y="23368"/>
                </a:moveTo>
                <a:lnTo>
                  <a:pt x="789599" y="23368"/>
                </a:lnTo>
                <a:lnTo>
                  <a:pt x="792763" y="24112"/>
                </a:lnTo>
                <a:lnTo>
                  <a:pt x="797166" y="27090"/>
                </a:lnTo>
                <a:lnTo>
                  <a:pt x="798267" y="29325"/>
                </a:lnTo>
                <a:lnTo>
                  <a:pt x="798267" y="35286"/>
                </a:lnTo>
                <a:lnTo>
                  <a:pt x="797166" y="37555"/>
                </a:lnTo>
                <a:lnTo>
                  <a:pt x="792763" y="40673"/>
                </a:lnTo>
                <a:lnTo>
                  <a:pt x="789599" y="41450"/>
                </a:lnTo>
                <a:lnTo>
                  <a:pt x="800743" y="41450"/>
                </a:lnTo>
                <a:lnTo>
                  <a:pt x="801500" y="40924"/>
                </a:lnTo>
                <a:lnTo>
                  <a:pt x="804683" y="36795"/>
                </a:lnTo>
                <a:lnTo>
                  <a:pt x="805482" y="34303"/>
                </a:lnTo>
                <a:lnTo>
                  <a:pt x="805482" y="26988"/>
                </a:lnTo>
                <a:lnTo>
                  <a:pt x="803753" y="23605"/>
                </a:lnTo>
                <a:lnTo>
                  <a:pt x="803408" y="23368"/>
                </a:lnTo>
                <a:close/>
              </a:path>
            </a:pathLst>
          </a:custGeom>
          <a:solidFill>
            <a:srgbClr val="606062"/>
          </a:solidFill>
        </p:spPr>
        <p:txBody>
          <a:bodyPr wrap="square" lIns="0" tIns="0" rIns="0" bIns="0" rtlCol="0"/>
          <a:lstStyle/>
          <a:p>
            <a:endParaRPr/>
          </a:p>
        </p:txBody>
      </p:sp>
      <p:grpSp>
        <p:nvGrpSpPr>
          <p:cNvPr id="66" name="object 66"/>
          <p:cNvGrpSpPr/>
          <p:nvPr/>
        </p:nvGrpSpPr>
        <p:grpSpPr>
          <a:xfrm>
            <a:off x="5541433" y="89999"/>
            <a:ext cx="2162175" cy="333375"/>
            <a:chOff x="5541433" y="89999"/>
            <a:chExt cx="2162175" cy="333375"/>
          </a:xfrm>
        </p:grpSpPr>
        <p:sp>
          <p:nvSpPr>
            <p:cNvPr id="67" name="object 67"/>
            <p:cNvSpPr/>
            <p:nvPr/>
          </p:nvSpPr>
          <p:spPr>
            <a:xfrm>
              <a:off x="5541433" y="89999"/>
              <a:ext cx="2162175" cy="333375"/>
            </a:xfrm>
            <a:custGeom>
              <a:avLst/>
              <a:gdLst/>
              <a:ahLst/>
              <a:cxnLst/>
              <a:rect l="l" t="t" r="r" b="b"/>
              <a:pathLst>
                <a:path w="2162175" h="333375">
                  <a:moveTo>
                    <a:pt x="2162175" y="0"/>
                  </a:moveTo>
                  <a:lnTo>
                    <a:pt x="0" y="0"/>
                  </a:lnTo>
                  <a:lnTo>
                    <a:pt x="0" y="166687"/>
                  </a:lnTo>
                  <a:lnTo>
                    <a:pt x="5981" y="210865"/>
                  </a:lnTo>
                  <a:lnTo>
                    <a:pt x="22844" y="250646"/>
                  </a:lnTo>
                  <a:lnTo>
                    <a:pt x="48967" y="284408"/>
                  </a:lnTo>
                  <a:lnTo>
                    <a:pt x="82730" y="310531"/>
                  </a:lnTo>
                  <a:lnTo>
                    <a:pt x="122510" y="327394"/>
                  </a:lnTo>
                  <a:lnTo>
                    <a:pt x="166687" y="333375"/>
                  </a:lnTo>
                  <a:lnTo>
                    <a:pt x="2162175" y="333375"/>
                  </a:lnTo>
                  <a:lnTo>
                    <a:pt x="2162175" y="0"/>
                  </a:lnTo>
                  <a:close/>
                </a:path>
              </a:pathLst>
            </a:custGeom>
            <a:solidFill>
              <a:srgbClr val="F7CA2C"/>
            </a:solidFill>
          </p:spPr>
          <p:txBody>
            <a:bodyPr wrap="square" lIns="0" tIns="0" rIns="0" bIns="0" rtlCol="0"/>
            <a:lstStyle/>
            <a:p>
              <a:endParaRPr/>
            </a:p>
          </p:txBody>
        </p:sp>
        <p:pic>
          <p:nvPicPr>
            <p:cNvPr id="68" name="object 68"/>
            <p:cNvPicPr/>
            <p:nvPr/>
          </p:nvPicPr>
          <p:blipFill>
            <a:blip r:embed="rId32" cstate="print"/>
            <a:stretch>
              <a:fillRect/>
            </a:stretch>
          </p:blipFill>
          <p:spPr>
            <a:xfrm>
              <a:off x="5774083" y="288288"/>
              <a:ext cx="1429567" cy="106987"/>
            </a:xfrm>
            <a:prstGeom prst="rect">
              <a:avLst/>
            </a:prstGeom>
          </p:spPr>
        </p:pic>
      </p:grpSp>
      <p:sp>
        <p:nvSpPr>
          <p:cNvPr id="69" name="object 69"/>
          <p:cNvSpPr/>
          <p:nvPr/>
        </p:nvSpPr>
        <p:spPr>
          <a:xfrm>
            <a:off x="5767379" y="3766582"/>
            <a:ext cx="13970" cy="4445"/>
          </a:xfrm>
          <a:custGeom>
            <a:avLst/>
            <a:gdLst/>
            <a:ahLst/>
            <a:cxnLst/>
            <a:rect l="l" t="t" r="r" b="b"/>
            <a:pathLst>
              <a:path w="13970" h="4445">
                <a:moveTo>
                  <a:pt x="13921" y="0"/>
                </a:moveTo>
                <a:lnTo>
                  <a:pt x="12524" y="43"/>
                </a:lnTo>
                <a:lnTo>
                  <a:pt x="6887" y="753"/>
                </a:lnTo>
                <a:lnTo>
                  <a:pt x="457" y="2346"/>
                </a:lnTo>
                <a:lnTo>
                  <a:pt x="0" y="4050"/>
                </a:lnTo>
                <a:lnTo>
                  <a:pt x="6198" y="3841"/>
                </a:lnTo>
                <a:lnTo>
                  <a:pt x="13921" y="0"/>
                </a:lnTo>
                <a:close/>
              </a:path>
            </a:pathLst>
          </a:custGeom>
          <a:solidFill>
            <a:srgbClr val="606062"/>
          </a:solidFill>
        </p:spPr>
        <p:txBody>
          <a:bodyPr wrap="square" lIns="0" tIns="0" rIns="0" bIns="0" rtlCol="0"/>
          <a:lstStyle/>
          <a:p>
            <a:endParaRPr/>
          </a:p>
        </p:txBody>
      </p:sp>
      <p:sp>
        <p:nvSpPr>
          <p:cNvPr id="70" name="object 70"/>
          <p:cNvSpPr/>
          <p:nvPr/>
        </p:nvSpPr>
        <p:spPr>
          <a:xfrm>
            <a:off x="6229623" y="3505917"/>
            <a:ext cx="15240" cy="4445"/>
          </a:xfrm>
          <a:custGeom>
            <a:avLst/>
            <a:gdLst/>
            <a:ahLst/>
            <a:cxnLst/>
            <a:rect l="l" t="t" r="r" b="b"/>
            <a:pathLst>
              <a:path w="15239" h="4445">
                <a:moveTo>
                  <a:pt x="14630" y="0"/>
                </a:moveTo>
                <a:lnTo>
                  <a:pt x="0" y="3945"/>
                </a:lnTo>
                <a:lnTo>
                  <a:pt x="9057" y="3243"/>
                </a:lnTo>
                <a:lnTo>
                  <a:pt x="14630" y="0"/>
                </a:lnTo>
                <a:close/>
              </a:path>
            </a:pathLst>
          </a:custGeom>
          <a:solidFill>
            <a:srgbClr val="606062"/>
          </a:solidFill>
        </p:spPr>
        <p:txBody>
          <a:bodyPr wrap="square" lIns="0" tIns="0" rIns="0" bIns="0" rtlCol="0"/>
          <a:lstStyle/>
          <a:p>
            <a:endParaRPr/>
          </a:p>
        </p:txBody>
      </p:sp>
      <p:sp>
        <p:nvSpPr>
          <p:cNvPr id="71" name="object 71"/>
          <p:cNvSpPr/>
          <p:nvPr/>
        </p:nvSpPr>
        <p:spPr>
          <a:xfrm>
            <a:off x="6007474" y="3748071"/>
            <a:ext cx="15875" cy="3175"/>
          </a:xfrm>
          <a:custGeom>
            <a:avLst/>
            <a:gdLst/>
            <a:ahLst/>
            <a:cxnLst/>
            <a:rect l="l" t="t" r="r" b="b"/>
            <a:pathLst>
              <a:path w="15875" h="3175">
                <a:moveTo>
                  <a:pt x="13533" y="0"/>
                </a:moveTo>
                <a:lnTo>
                  <a:pt x="0" y="1032"/>
                </a:lnTo>
                <a:lnTo>
                  <a:pt x="1422" y="1623"/>
                </a:lnTo>
                <a:lnTo>
                  <a:pt x="13064" y="3012"/>
                </a:lnTo>
                <a:lnTo>
                  <a:pt x="15570" y="920"/>
                </a:lnTo>
                <a:lnTo>
                  <a:pt x="13533" y="0"/>
                </a:lnTo>
                <a:close/>
              </a:path>
            </a:pathLst>
          </a:custGeom>
          <a:solidFill>
            <a:srgbClr val="606062"/>
          </a:solidFill>
        </p:spPr>
        <p:txBody>
          <a:bodyPr wrap="square" lIns="0" tIns="0" rIns="0" bIns="0" rtlCol="0"/>
          <a:lstStyle/>
          <a:p>
            <a:endParaRPr/>
          </a:p>
        </p:txBody>
      </p:sp>
      <p:sp>
        <p:nvSpPr>
          <p:cNvPr id="72" name="object 72"/>
          <p:cNvSpPr/>
          <p:nvPr/>
        </p:nvSpPr>
        <p:spPr>
          <a:xfrm>
            <a:off x="6265464" y="3486791"/>
            <a:ext cx="80010" cy="17145"/>
          </a:xfrm>
          <a:custGeom>
            <a:avLst/>
            <a:gdLst/>
            <a:ahLst/>
            <a:cxnLst/>
            <a:rect l="l" t="t" r="r" b="b"/>
            <a:pathLst>
              <a:path w="80010" h="17145">
                <a:moveTo>
                  <a:pt x="79721" y="0"/>
                </a:moveTo>
                <a:lnTo>
                  <a:pt x="29869" y="3895"/>
                </a:lnTo>
                <a:lnTo>
                  <a:pt x="28976" y="4352"/>
                </a:lnTo>
                <a:lnTo>
                  <a:pt x="23140" y="9546"/>
                </a:lnTo>
                <a:lnTo>
                  <a:pt x="16243" y="10878"/>
                </a:lnTo>
                <a:lnTo>
                  <a:pt x="8531" y="10584"/>
                </a:lnTo>
                <a:lnTo>
                  <a:pt x="1116" y="13215"/>
                </a:lnTo>
                <a:lnTo>
                  <a:pt x="0" y="17142"/>
                </a:lnTo>
                <a:lnTo>
                  <a:pt x="10486" y="14410"/>
                </a:lnTo>
                <a:lnTo>
                  <a:pt x="20768" y="12959"/>
                </a:lnTo>
                <a:lnTo>
                  <a:pt x="24692" y="13056"/>
                </a:lnTo>
                <a:lnTo>
                  <a:pt x="38055" y="8362"/>
                </a:lnTo>
                <a:lnTo>
                  <a:pt x="53996" y="4405"/>
                </a:lnTo>
                <a:lnTo>
                  <a:pt x="60807" y="2411"/>
                </a:lnTo>
                <a:lnTo>
                  <a:pt x="78646" y="1036"/>
                </a:lnTo>
                <a:lnTo>
                  <a:pt x="79721" y="0"/>
                </a:lnTo>
                <a:close/>
              </a:path>
            </a:pathLst>
          </a:custGeom>
          <a:solidFill>
            <a:srgbClr val="606062"/>
          </a:solidFill>
        </p:spPr>
        <p:txBody>
          <a:bodyPr wrap="square" lIns="0" tIns="0" rIns="0" bIns="0" rtlCol="0"/>
          <a:lstStyle/>
          <a:p>
            <a:endParaRPr/>
          </a:p>
        </p:txBody>
      </p:sp>
      <p:sp>
        <p:nvSpPr>
          <p:cNvPr id="73" name="object 73"/>
          <p:cNvSpPr/>
          <p:nvPr/>
        </p:nvSpPr>
        <p:spPr>
          <a:xfrm>
            <a:off x="6409141" y="3716327"/>
            <a:ext cx="22225" cy="6350"/>
          </a:xfrm>
          <a:custGeom>
            <a:avLst/>
            <a:gdLst/>
            <a:ahLst/>
            <a:cxnLst/>
            <a:rect l="l" t="t" r="r" b="b"/>
            <a:pathLst>
              <a:path w="22225" h="6350">
                <a:moveTo>
                  <a:pt x="21855" y="0"/>
                </a:moveTo>
                <a:lnTo>
                  <a:pt x="9144" y="1101"/>
                </a:lnTo>
                <a:lnTo>
                  <a:pt x="3477" y="3373"/>
                </a:lnTo>
                <a:lnTo>
                  <a:pt x="0" y="5431"/>
                </a:lnTo>
                <a:lnTo>
                  <a:pt x="2890" y="5892"/>
                </a:lnTo>
                <a:lnTo>
                  <a:pt x="17330" y="3012"/>
                </a:lnTo>
                <a:lnTo>
                  <a:pt x="21855" y="0"/>
                </a:lnTo>
                <a:close/>
              </a:path>
            </a:pathLst>
          </a:custGeom>
          <a:solidFill>
            <a:srgbClr val="606062"/>
          </a:solidFill>
        </p:spPr>
        <p:txBody>
          <a:bodyPr wrap="square" lIns="0" tIns="0" rIns="0" bIns="0" rtlCol="0"/>
          <a:lstStyle/>
          <a:p>
            <a:endParaRPr/>
          </a:p>
        </p:txBody>
      </p:sp>
      <p:sp>
        <p:nvSpPr>
          <p:cNvPr id="74" name="object 74"/>
          <p:cNvSpPr/>
          <p:nvPr/>
        </p:nvSpPr>
        <p:spPr>
          <a:xfrm>
            <a:off x="5931114" y="3754145"/>
            <a:ext cx="15875" cy="10795"/>
          </a:xfrm>
          <a:custGeom>
            <a:avLst/>
            <a:gdLst/>
            <a:ahLst/>
            <a:cxnLst/>
            <a:rect l="l" t="t" r="r" b="b"/>
            <a:pathLst>
              <a:path w="15875" h="10795">
                <a:moveTo>
                  <a:pt x="11254" y="0"/>
                </a:moveTo>
                <a:lnTo>
                  <a:pt x="10152" y="64"/>
                </a:lnTo>
                <a:lnTo>
                  <a:pt x="10299" y="1169"/>
                </a:lnTo>
                <a:lnTo>
                  <a:pt x="11570" y="6987"/>
                </a:lnTo>
                <a:lnTo>
                  <a:pt x="8233" y="6583"/>
                </a:lnTo>
                <a:lnTo>
                  <a:pt x="0" y="5814"/>
                </a:lnTo>
                <a:lnTo>
                  <a:pt x="9310" y="9560"/>
                </a:lnTo>
                <a:lnTo>
                  <a:pt x="12546" y="9093"/>
                </a:lnTo>
                <a:lnTo>
                  <a:pt x="13615" y="10673"/>
                </a:lnTo>
                <a:lnTo>
                  <a:pt x="15026" y="8942"/>
                </a:lnTo>
                <a:lnTo>
                  <a:pt x="15326" y="8895"/>
                </a:lnTo>
                <a:lnTo>
                  <a:pt x="15253" y="8657"/>
                </a:lnTo>
                <a:lnTo>
                  <a:pt x="14177" y="2048"/>
                </a:lnTo>
                <a:lnTo>
                  <a:pt x="11254" y="0"/>
                </a:lnTo>
                <a:close/>
              </a:path>
            </a:pathLst>
          </a:custGeom>
          <a:solidFill>
            <a:srgbClr val="606062"/>
          </a:solidFill>
        </p:spPr>
        <p:txBody>
          <a:bodyPr wrap="square" lIns="0" tIns="0" rIns="0" bIns="0" rtlCol="0"/>
          <a:lstStyle/>
          <a:p>
            <a:endParaRPr/>
          </a:p>
        </p:txBody>
      </p:sp>
      <p:sp>
        <p:nvSpPr>
          <p:cNvPr id="75" name="object 75"/>
          <p:cNvSpPr/>
          <p:nvPr/>
        </p:nvSpPr>
        <p:spPr>
          <a:xfrm>
            <a:off x="6255781" y="3741757"/>
            <a:ext cx="17145" cy="2540"/>
          </a:xfrm>
          <a:custGeom>
            <a:avLst/>
            <a:gdLst/>
            <a:ahLst/>
            <a:cxnLst/>
            <a:rect l="l" t="t" r="r" b="b"/>
            <a:pathLst>
              <a:path w="17145" h="2539">
                <a:moveTo>
                  <a:pt x="5831" y="0"/>
                </a:moveTo>
                <a:lnTo>
                  <a:pt x="0" y="104"/>
                </a:lnTo>
                <a:lnTo>
                  <a:pt x="2945" y="2091"/>
                </a:lnTo>
                <a:lnTo>
                  <a:pt x="16837" y="1079"/>
                </a:lnTo>
                <a:lnTo>
                  <a:pt x="5831" y="0"/>
                </a:lnTo>
                <a:close/>
              </a:path>
            </a:pathLst>
          </a:custGeom>
          <a:solidFill>
            <a:srgbClr val="606062"/>
          </a:solidFill>
        </p:spPr>
        <p:txBody>
          <a:bodyPr wrap="square" lIns="0" tIns="0" rIns="0" bIns="0" rtlCol="0"/>
          <a:lstStyle/>
          <a:p>
            <a:endParaRPr/>
          </a:p>
        </p:txBody>
      </p:sp>
      <p:sp>
        <p:nvSpPr>
          <p:cNvPr id="76" name="object 76"/>
          <p:cNvSpPr/>
          <p:nvPr/>
        </p:nvSpPr>
        <p:spPr>
          <a:xfrm>
            <a:off x="5833447" y="3771911"/>
            <a:ext cx="12065" cy="5080"/>
          </a:xfrm>
          <a:custGeom>
            <a:avLst/>
            <a:gdLst/>
            <a:ahLst/>
            <a:cxnLst/>
            <a:rect l="l" t="t" r="r" b="b"/>
            <a:pathLst>
              <a:path w="12064" h="5079">
                <a:moveTo>
                  <a:pt x="8575" y="0"/>
                </a:moveTo>
                <a:lnTo>
                  <a:pt x="647" y="3826"/>
                </a:lnTo>
                <a:lnTo>
                  <a:pt x="0" y="4801"/>
                </a:lnTo>
                <a:lnTo>
                  <a:pt x="12066" y="3895"/>
                </a:lnTo>
                <a:lnTo>
                  <a:pt x="11583" y="2051"/>
                </a:lnTo>
                <a:lnTo>
                  <a:pt x="8575" y="0"/>
                </a:lnTo>
                <a:close/>
              </a:path>
            </a:pathLst>
          </a:custGeom>
          <a:solidFill>
            <a:srgbClr val="606062"/>
          </a:solidFill>
        </p:spPr>
        <p:txBody>
          <a:bodyPr wrap="square" lIns="0" tIns="0" rIns="0" bIns="0" rtlCol="0"/>
          <a:lstStyle/>
          <a:p>
            <a:endParaRPr/>
          </a:p>
        </p:txBody>
      </p:sp>
      <p:sp>
        <p:nvSpPr>
          <p:cNvPr id="77" name="object 77"/>
          <p:cNvSpPr/>
          <p:nvPr/>
        </p:nvSpPr>
        <p:spPr>
          <a:xfrm>
            <a:off x="6291607" y="3738304"/>
            <a:ext cx="10160" cy="3175"/>
          </a:xfrm>
          <a:custGeom>
            <a:avLst/>
            <a:gdLst/>
            <a:ahLst/>
            <a:cxnLst/>
            <a:rect l="l" t="t" r="r" b="b"/>
            <a:pathLst>
              <a:path w="10160" h="3175">
                <a:moveTo>
                  <a:pt x="6002" y="0"/>
                </a:moveTo>
                <a:lnTo>
                  <a:pt x="0" y="2992"/>
                </a:lnTo>
                <a:lnTo>
                  <a:pt x="9057" y="2289"/>
                </a:lnTo>
                <a:lnTo>
                  <a:pt x="9885" y="731"/>
                </a:lnTo>
                <a:lnTo>
                  <a:pt x="6002" y="0"/>
                </a:lnTo>
                <a:close/>
              </a:path>
            </a:pathLst>
          </a:custGeom>
          <a:solidFill>
            <a:srgbClr val="606062"/>
          </a:solidFill>
        </p:spPr>
        <p:txBody>
          <a:bodyPr wrap="square" lIns="0" tIns="0" rIns="0" bIns="0" rtlCol="0"/>
          <a:lstStyle/>
          <a:p>
            <a:endParaRPr/>
          </a:p>
        </p:txBody>
      </p:sp>
      <p:sp>
        <p:nvSpPr>
          <p:cNvPr id="78" name="object 78"/>
          <p:cNvSpPr/>
          <p:nvPr/>
        </p:nvSpPr>
        <p:spPr>
          <a:xfrm>
            <a:off x="5811227" y="3526344"/>
            <a:ext cx="23495" cy="5080"/>
          </a:xfrm>
          <a:custGeom>
            <a:avLst/>
            <a:gdLst/>
            <a:ahLst/>
            <a:cxnLst/>
            <a:rect l="l" t="t" r="r" b="b"/>
            <a:pathLst>
              <a:path w="23495" h="5079">
                <a:moveTo>
                  <a:pt x="22741" y="0"/>
                </a:moveTo>
                <a:lnTo>
                  <a:pt x="0" y="1746"/>
                </a:lnTo>
                <a:lnTo>
                  <a:pt x="3898" y="3726"/>
                </a:lnTo>
                <a:lnTo>
                  <a:pt x="14029" y="4521"/>
                </a:lnTo>
                <a:lnTo>
                  <a:pt x="10156" y="3581"/>
                </a:lnTo>
                <a:lnTo>
                  <a:pt x="7844" y="1968"/>
                </a:lnTo>
                <a:lnTo>
                  <a:pt x="11459" y="1162"/>
                </a:lnTo>
                <a:lnTo>
                  <a:pt x="23393" y="39"/>
                </a:lnTo>
                <a:lnTo>
                  <a:pt x="22741" y="0"/>
                </a:lnTo>
                <a:close/>
              </a:path>
            </a:pathLst>
          </a:custGeom>
          <a:solidFill>
            <a:srgbClr val="606062"/>
          </a:solidFill>
        </p:spPr>
        <p:txBody>
          <a:bodyPr wrap="square" lIns="0" tIns="0" rIns="0" bIns="0" rtlCol="0"/>
          <a:lstStyle/>
          <a:p>
            <a:endParaRPr/>
          </a:p>
        </p:txBody>
      </p:sp>
      <p:sp>
        <p:nvSpPr>
          <p:cNvPr id="79" name="object 79"/>
          <p:cNvSpPr/>
          <p:nvPr/>
        </p:nvSpPr>
        <p:spPr>
          <a:xfrm>
            <a:off x="6604754" y="3714274"/>
            <a:ext cx="8890" cy="3175"/>
          </a:xfrm>
          <a:custGeom>
            <a:avLst/>
            <a:gdLst/>
            <a:ahLst/>
            <a:cxnLst/>
            <a:rect l="l" t="t" r="r" b="b"/>
            <a:pathLst>
              <a:path w="8890" h="3175">
                <a:moveTo>
                  <a:pt x="4326" y="0"/>
                </a:moveTo>
                <a:lnTo>
                  <a:pt x="0" y="1774"/>
                </a:lnTo>
                <a:lnTo>
                  <a:pt x="3161" y="2613"/>
                </a:lnTo>
                <a:lnTo>
                  <a:pt x="5345" y="2444"/>
                </a:lnTo>
                <a:lnTo>
                  <a:pt x="8384" y="294"/>
                </a:lnTo>
                <a:lnTo>
                  <a:pt x="4326" y="0"/>
                </a:lnTo>
                <a:close/>
              </a:path>
            </a:pathLst>
          </a:custGeom>
          <a:solidFill>
            <a:srgbClr val="606062"/>
          </a:solidFill>
        </p:spPr>
        <p:txBody>
          <a:bodyPr wrap="square" lIns="0" tIns="0" rIns="0" bIns="0" rtlCol="0"/>
          <a:lstStyle/>
          <a:p>
            <a:endParaRPr/>
          </a:p>
        </p:txBody>
      </p:sp>
      <p:sp>
        <p:nvSpPr>
          <p:cNvPr id="80" name="object 80"/>
          <p:cNvSpPr/>
          <p:nvPr/>
        </p:nvSpPr>
        <p:spPr>
          <a:xfrm>
            <a:off x="5670727" y="3542850"/>
            <a:ext cx="41910" cy="8890"/>
          </a:xfrm>
          <a:custGeom>
            <a:avLst/>
            <a:gdLst/>
            <a:ahLst/>
            <a:cxnLst/>
            <a:rect l="l" t="t" r="r" b="b"/>
            <a:pathLst>
              <a:path w="41910" h="8889">
                <a:moveTo>
                  <a:pt x="11901" y="0"/>
                </a:moveTo>
                <a:lnTo>
                  <a:pt x="7382" y="2566"/>
                </a:lnTo>
                <a:lnTo>
                  <a:pt x="0" y="3153"/>
                </a:lnTo>
                <a:lnTo>
                  <a:pt x="8675" y="5406"/>
                </a:lnTo>
                <a:lnTo>
                  <a:pt x="16649" y="7030"/>
                </a:lnTo>
                <a:lnTo>
                  <a:pt x="24447" y="7988"/>
                </a:lnTo>
                <a:lnTo>
                  <a:pt x="23107" y="8502"/>
                </a:lnTo>
                <a:lnTo>
                  <a:pt x="41672" y="7023"/>
                </a:lnTo>
                <a:lnTo>
                  <a:pt x="39034" y="6299"/>
                </a:lnTo>
                <a:lnTo>
                  <a:pt x="33735" y="3732"/>
                </a:lnTo>
                <a:lnTo>
                  <a:pt x="28670" y="737"/>
                </a:lnTo>
                <a:lnTo>
                  <a:pt x="21416" y="3822"/>
                </a:lnTo>
                <a:lnTo>
                  <a:pt x="19057" y="3326"/>
                </a:lnTo>
                <a:lnTo>
                  <a:pt x="11901" y="0"/>
                </a:lnTo>
                <a:close/>
              </a:path>
            </a:pathLst>
          </a:custGeom>
          <a:solidFill>
            <a:srgbClr val="606062"/>
          </a:solidFill>
        </p:spPr>
        <p:txBody>
          <a:bodyPr wrap="square" lIns="0" tIns="0" rIns="0" bIns="0" rtlCol="0"/>
          <a:lstStyle/>
          <a:p>
            <a:endParaRPr/>
          </a:p>
        </p:txBody>
      </p:sp>
      <p:sp>
        <p:nvSpPr>
          <p:cNvPr id="81" name="object 81"/>
          <p:cNvSpPr/>
          <p:nvPr/>
        </p:nvSpPr>
        <p:spPr>
          <a:xfrm>
            <a:off x="6313323" y="3724484"/>
            <a:ext cx="12065" cy="6350"/>
          </a:xfrm>
          <a:custGeom>
            <a:avLst/>
            <a:gdLst/>
            <a:ahLst/>
            <a:cxnLst/>
            <a:rect l="l" t="t" r="r" b="b"/>
            <a:pathLst>
              <a:path w="12064" h="6350">
                <a:moveTo>
                  <a:pt x="11865" y="0"/>
                </a:moveTo>
                <a:lnTo>
                  <a:pt x="6750" y="421"/>
                </a:lnTo>
                <a:lnTo>
                  <a:pt x="0" y="6155"/>
                </a:lnTo>
                <a:lnTo>
                  <a:pt x="11865" y="0"/>
                </a:lnTo>
                <a:close/>
              </a:path>
            </a:pathLst>
          </a:custGeom>
          <a:solidFill>
            <a:srgbClr val="606062"/>
          </a:solidFill>
        </p:spPr>
        <p:txBody>
          <a:bodyPr wrap="square" lIns="0" tIns="0" rIns="0" bIns="0" rtlCol="0"/>
          <a:lstStyle/>
          <a:p>
            <a:endParaRPr/>
          </a:p>
        </p:txBody>
      </p:sp>
      <p:sp>
        <p:nvSpPr>
          <p:cNvPr id="82" name="object 82"/>
          <p:cNvSpPr/>
          <p:nvPr/>
        </p:nvSpPr>
        <p:spPr>
          <a:xfrm>
            <a:off x="5541401" y="3556242"/>
            <a:ext cx="52705" cy="5715"/>
          </a:xfrm>
          <a:custGeom>
            <a:avLst/>
            <a:gdLst/>
            <a:ahLst/>
            <a:cxnLst/>
            <a:rect l="l" t="t" r="r" b="b"/>
            <a:pathLst>
              <a:path w="52704" h="5714">
                <a:moveTo>
                  <a:pt x="43459" y="0"/>
                </a:moveTo>
                <a:lnTo>
                  <a:pt x="33993" y="265"/>
                </a:lnTo>
                <a:lnTo>
                  <a:pt x="15369" y="2090"/>
                </a:lnTo>
                <a:lnTo>
                  <a:pt x="5928" y="2559"/>
                </a:lnTo>
                <a:lnTo>
                  <a:pt x="0" y="4330"/>
                </a:lnTo>
                <a:lnTo>
                  <a:pt x="5309" y="5586"/>
                </a:lnTo>
                <a:lnTo>
                  <a:pt x="17538" y="5553"/>
                </a:lnTo>
                <a:lnTo>
                  <a:pt x="24335" y="4935"/>
                </a:lnTo>
                <a:lnTo>
                  <a:pt x="26290" y="3970"/>
                </a:lnTo>
                <a:lnTo>
                  <a:pt x="33699" y="2941"/>
                </a:lnTo>
                <a:lnTo>
                  <a:pt x="39902" y="3808"/>
                </a:lnTo>
                <a:lnTo>
                  <a:pt x="52250" y="2767"/>
                </a:lnTo>
                <a:lnTo>
                  <a:pt x="51047" y="946"/>
                </a:lnTo>
                <a:lnTo>
                  <a:pt x="43459" y="0"/>
                </a:lnTo>
                <a:close/>
              </a:path>
            </a:pathLst>
          </a:custGeom>
          <a:solidFill>
            <a:srgbClr val="606062"/>
          </a:solidFill>
        </p:spPr>
        <p:txBody>
          <a:bodyPr wrap="square" lIns="0" tIns="0" rIns="0" bIns="0" rtlCol="0"/>
          <a:lstStyle/>
          <a:p>
            <a:endParaRPr/>
          </a:p>
        </p:txBody>
      </p:sp>
      <p:sp>
        <p:nvSpPr>
          <p:cNvPr id="83" name="object 83"/>
          <p:cNvSpPr/>
          <p:nvPr/>
        </p:nvSpPr>
        <p:spPr>
          <a:xfrm>
            <a:off x="5860974" y="3515054"/>
            <a:ext cx="118745" cy="19050"/>
          </a:xfrm>
          <a:custGeom>
            <a:avLst/>
            <a:gdLst/>
            <a:ahLst/>
            <a:cxnLst/>
            <a:rect l="l" t="t" r="r" b="b"/>
            <a:pathLst>
              <a:path w="118745" h="19050">
                <a:moveTo>
                  <a:pt x="82727" y="16979"/>
                </a:moveTo>
                <a:lnTo>
                  <a:pt x="81826" y="16065"/>
                </a:lnTo>
                <a:lnTo>
                  <a:pt x="74041" y="14820"/>
                </a:lnTo>
                <a:lnTo>
                  <a:pt x="66497" y="16129"/>
                </a:lnTo>
                <a:lnTo>
                  <a:pt x="59436" y="15875"/>
                </a:lnTo>
                <a:lnTo>
                  <a:pt x="52984" y="11633"/>
                </a:lnTo>
                <a:lnTo>
                  <a:pt x="38100" y="6184"/>
                </a:lnTo>
                <a:lnTo>
                  <a:pt x="29781" y="6870"/>
                </a:lnTo>
                <a:lnTo>
                  <a:pt x="26428" y="10756"/>
                </a:lnTo>
                <a:lnTo>
                  <a:pt x="18453" y="10350"/>
                </a:lnTo>
                <a:lnTo>
                  <a:pt x="10388" y="13538"/>
                </a:lnTo>
                <a:lnTo>
                  <a:pt x="2616" y="11049"/>
                </a:lnTo>
                <a:lnTo>
                  <a:pt x="0" y="10896"/>
                </a:lnTo>
                <a:lnTo>
                  <a:pt x="3187" y="16103"/>
                </a:lnTo>
                <a:lnTo>
                  <a:pt x="21082" y="14732"/>
                </a:lnTo>
                <a:lnTo>
                  <a:pt x="28168" y="15646"/>
                </a:lnTo>
                <a:lnTo>
                  <a:pt x="44538" y="17043"/>
                </a:lnTo>
                <a:lnTo>
                  <a:pt x="55702" y="19050"/>
                </a:lnTo>
                <a:lnTo>
                  <a:pt x="70231" y="17932"/>
                </a:lnTo>
                <a:lnTo>
                  <a:pt x="82727" y="16979"/>
                </a:lnTo>
                <a:close/>
              </a:path>
              <a:path w="118745" h="19050">
                <a:moveTo>
                  <a:pt x="118338" y="0"/>
                </a:moveTo>
                <a:lnTo>
                  <a:pt x="114757" y="292"/>
                </a:lnTo>
                <a:lnTo>
                  <a:pt x="118338" y="139"/>
                </a:lnTo>
                <a:lnTo>
                  <a:pt x="118338" y="0"/>
                </a:lnTo>
                <a:close/>
              </a:path>
            </a:pathLst>
          </a:custGeom>
          <a:solidFill>
            <a:srgbClr val="606062"/>
          </a:solidFill>
        </p:spPr>
        <p:txBody>
          <a:bodyPr wrap="square" lIns="0" tIns="0" rIns="0" bIns="0" rtlCol="0"/>
          <a:lstStyle/>
          <a:p>
            <a:endParaRPr/>
          </a:p>
        </p:txBody>
      </p:sp>
      <p:sp>
        <p:nvSpPr>
          <p:cNvPr id="84" name="object 84"/>
          <p:cNvSpPr/>
          <p:nvPr/>
        </p:nvSpPr>
        <p:spPr>
          <a:xfrm>
            <a:off x="6274249" y="3733617"/>
            <a:ext cx="8890" cy="3175"/>
          </a:xfrm>
          <a:custGeom>
            <a:avLst/>
            <a:gdLst/>
            <a:ahLst/>
            <a:cxnLst/>
            <a:rect l="l" t="t" r="r" b="b"/>
            <a:pathLst>
              <a:path w="8889" h="3175">
                <a:moveTo>
                  <a:pt x="3991" y="0"/>
                </a:moveTo>
                <a:lnTo>
                  <a:pt x="0" y="1076"/>
                </a:lnTo>
                <a:lnTo>
                  <a:pt x="4240" y="2992"/>
                </a:lnTo>
                <a:lnTo>
                  <a:pt x="8571" y="1149"/>
                </a:lnTo>
                <a:lnTo>
                  <a:pt x="3991" y="0"/>
                </a:lnTo>
                <a:close/>
              </a:path>
            </a:pathLst>
          </a:custGeom>
          <a:solidFill>
            <a:srgbClr val="606062"/>
          </a:solidFill>
        </p:spPr>
        <p:txBody>
          <a:bodyPr wrap="square" lIns="0" tIns="0" rIns="0" bIns="0" rtlCol="0"/>
          <a:lstStyle/>
          <a:p>
            <a:endParaRPr/>
          </a:p>
        </p:txBody>
      </p:sp>
      <p:sp>
        <p:nvSpPr>
          <p:cNvPr id="85" name="object 85"/>
          <p:cNvSpPr/>
          <p:nvPr/>
        </p:nvSpPr>
        <p:spPr>
          <a:xfrm>
            <a:off x="6617742" y="3480839"/>
            <a:ext cx="20955" cy="5715"/>
          </a:xfrm>
          <a:custGeom>
            <a:avLst/>
            <a:gdLst/>
            <a:ahLst/>
            <a:cxnLst/>
            <a:rect l="l" t="t" r="r" b="b"/>
            <a:pathLst>
              <a:path w="20954" h="5714">
                <a:moveTo>
                  <a:pt x="19243" y="0"/>
                </a:moveTo>
                <a:lnTo>
                  <a:pt x="7387" y="1195"/>
                </a:lnTo>
                <a:lnTo>
                  <a:pt x="0" y="3322"/>
                </a:lnTo>
                <a:lnTo>
                  <a:pt x="3794" y="5274"/>
                </a:lnTo>
                <a:lnTo>
                  <a:pt x="17489" y="2580"/>
                </a:lnTo>
                <a:lnTo>
                  <a:pt x="20754" y="1609"/>
                </a:lnTo>
                <a:lnTo>
                  <a:pt x="19243" y="0"/>
                </a:lnTo>
                <a:close/>
              </a:path>
            </a:pathLst>
          </a:custGeom>
          <a:solidFill>
            <a:srgbClr val="606062"/>
          </a:solidFill>
        </p:spPr>
        <p:txBody>
          <a:bodyPr wrap="square" lIns="0" tIns="0" rIns="0" bIns="0" rtlCol="0"/>
          <a:lstStyle/>
          <a:p>
            <a:endParaRPr/>
          </a:p>
        </p:txBody>
      </p:sp>
      <p:sp>
        <p:nvSpPr>
          <p:cNvPr id="86" name="object 86"/>
          <p:cNvSpPr/>
          <p:nvPr/>
        </p:nvSpPr>
        <p:spPr>
          <a:xfrm>
            <a:off x="6499566" y="3478813"/>
            <a:ext cx="41910" cy="8890"/>
          </a:xfrm>
          <a:custGeom>
            <a:avLst/>
            <a:gdLst/>
            <a:ahLst/>
            <a:cxnLst/>
            <a:rect l="l" t="t" r="r" b="b"/>
            <a:pathLst>
              <a:path w="41909" h="8889">
                <a:moveTo>
                  <a:pt x="11818" y="0"/>
                </a:moveTo>
                <a:lnTo>
                  <a:pt x="7296" y="2566"/>
                </a:lnTo>
                <a:lnTo>
                  <a:pt x="0" y="3161"/>
                </a:lnTo>
                <a:lnTo>
                  <a:pt x="8596" y="5325"/>
                </a:lnTo>
                <a:lnTo>
                  <a:pt x="16649" y="7038"/>
                </a:lnTo>
                <a:lnTo>
                  <a:pt x="24447" y="7995"/>
                </a:lnTo>
                <a:lnTo>
                  <a:pt x="22967" y="8416"/>
                </a:lnTo>
                <a:lnTo>
                  <a:pt x="41525" y="7020"/>
                </a:lnTo>
                <a:lnTo>
                  <a:pt x="38948" y="6300"/>
                </a:lnTo>
                <a:lnTo>
                  <a:pt x="33713" y="3736"/>
                </a:lnTo>
                <a:lnTo>
                  <a:pt x="28500" y="731"/>
                </a:lnTo>
                <a:lnTo>
                  <a:pt x="21355" y="3822"/>
                </a:lnTo>
                <a:lnTo>
                  <a:pt x="19039" y="3312"/>
                </a:lnTo>
                <a:lnTo>
                  <a:pt x="11818" y="0"/>
                </a:lnTo>
                <a:close/>
              </a:path>
            </a:pathLst>
          </a:custGeom>
          <a:solidFill>
            <a:srgbClr val="606062"/>
          </a:solidFill>
        </p:spPr>
        <p:txBody>
          <a:bodyPr wrap="square" lIns="0" tIns="0" rIns="0" bIns="0" rtlCol="0"/>
          <a:lstStyle/>
          <a:p>
            <a:endParaRPr/>
          </a:p>
        </p:txBody>
      </p:sp>
      <p:sp>
        <p:nvSpPr>
          <p:cNvPr id="87" name="object 87"/>
          <p:cNvSpPr/>
          <p:nvPr/>
        </p:nvSpPr>
        <p:spPr>
          <a:xfrm>
            <a:off x="6411569" y="3715740"/>
            <a:ext cx="66675" cy="14604"/>
          </a:xfrm>
          <a:custGeom>
            <a:avLst/>
            <a:gdLst/>
            <a:ahLst/>
            <a:cxnLst/>
            <a:rect l="l" t="t" r="r" b="b"/>
            <a:pathLst>
              <a:path w="66675" h="14604">
                <a:moveTo>
                  <a:pt x="10769" y="11747"/>
                </a:moveTo>
                <a:lnTo>
                  <a:pt x="0" y="14401"/>
                </a:lnTo>
                <a:lnTo>
                  <a:pt x="10109" y="13373"/>
                </a:lnTo>
                <a:lnTo>
                  <a:pt x="10769" y="11747"/>
                </a:lnTo>
                <a:close/>
              </a:path>
              <a:path w="66675" h="14604">
                <a:moveTo>
                  <a:pt x="66205" y="6946"/>
                </a:moveTo>
                <a:lnTo>
                  <a:pt x="54965" y="2501"/>
                </a:lnTo>
                <a:lnTo>
                  <a:pt x="46672" y="0"/>
                </a:lnTo>
                <a:lnTo>
                  <a:pt x="44043" y="2463"/>
                </a:lnTo>
                <a:lnTo>
                  <a:pt x="48729" y="7251"/>
                </a:lnTo>
                <a:lnTo>
                  <a:pt x="63258" y="7645"/>
                </a:lnTo>
                <a:lnTo>
                  <a:pt x="66205" y="6946"/>
                </a:lnTo>
                <a:close/>
              </a:path>
            </a:pathLst>
          </a:custGeom>
          <a:solidFill>
            <a:srgbClr val="606062"/>
          </a:solidFill>
        </p:spPr>
        <p:txBody>
          <a:bodyPr wrap="square" lIns="0" tIns="0" rIns="0" bIns="0" rtlCol="0"/>
          <a:lstStyle/>
          <a:p>
            <a:endParaRPr/>
          </a:p>
        </p:txBody>
      </p:sp>
      <p:sp>
        <p:nvSpPr>
          <p:cNvPr id="88" name="object 88"/>
          <p:cNvSpPr/>
          <p:nvPr/>
        </p:nvSpPr>
        <p:spPr>
          <a:xfrm>
            <a:off x="6004605" y="3512275"/>
            <a:ext cx="46990" cy="12065"/>
          </a:xfrm>
          <a:custGeom>
            <a:avLst/>
            <a:gdLst/>
            <a:ahLst/>
            <a:cxnLst/>
            <a:rect l="l" t="t" r="r" b="b"/>
            <a:pathLst>
              <a:path w="46989" h="12064">
                <a:moveTo>
                  <a:pt x="11116" y="0"/>
                </a:moveTo>
                <a:lnTo>
                  <a:pt x="0" y="878"/>
                </a:lnTo>
                <a:lnTo>
                  <a:pt x="9523" y="3542"/>
                </a:lnTo>
                <a:lnTo>
                  <a:pt x="20088" y="6358"/>
                </a:lnTo>
                <a:lnTo>
                  <a:pt x="31089" y="9167"/>
                </a:lnTo>
                <a:lnTo>
                  <a:pt x="41921" y="11812"/>
                </a:lnTo>
                <a:lnTo>
                  <a:pt x="46522" y="11508"/>
                </a:lnTo>
                <a:lnTo>
                  <a:pt x="29095" y="6131"/>
                </a:lnTo>
                <a:lnTo>
                  <a:pt x="14587" y="1361"/>
                </a:lnTo>
                <a:lnTo>
                  <a:pt x="11116" y="0"/>
                </a:lnTo>
                <a:close/>
              </a:path>
            </a:pathLst>
          </a:custGeom>
          <a:solidFill>
            <a:srgbClr val="606062"/>
          </a:solidFill>
        </p:spPr>
        <p:txBody>
          <a:bodyPr wrap="square" lIns="0" tIns="0" rIns="0" bIns="0" rtlCol="0"/>
          <a:lstStyle/>
          <a:p>
            <a:endParaRPr/>
          </a:p>
        </p:txBody>
      </p:sp>
      <p:sp>
        <p:nvSpPr>
          <p:cNvPr id="89" name="object 89"/>
          <p:cNvSpPr/>
          <p:nvPr/>
        </p:nvSpPr>
        <p:spPr>
          <a:xfrm>
            <a:off x="6117069" y="3499078"/>
            <a:ext cx="69215" cy="19685"/>
          </a:xfrm>
          <a:custGeom>
            <a:avLst/>
            <a:gdLst/>
            <a:ahLst/>
            <a:cxnLst/>
            <a:rect l="l" t="t" r="r" b="b"/>
            <a:pathLst>
              <a:path w="69214" h="19685">
                <a:moveTo>
                  <a:pt x="16992" y="15024"/>
                </a:moveTo>
                <a:lnTo>
                  <a:pt x="14922" y="13296"/>
                </a:lnTo>
                <a:lnTo>
                  <a:pt x="6781" y="15735"/>
                </a:lnTo>
                <a:lnTo>
                  <a:pt x="0" y="19570"/>
                </a:lnTo>
                <a:lnTo>
                  <a:pt x="9944" y="18770"/>
                </a:lnTo>
                <a:lnTo>
                  <a:pt x="12801" y="17183"/>
                </a:lnTo>
                <a:lnTo>
                  <a:pt x="16992" y="15024"/>
                </a:lnTo>
                <a:close/>
              </a:path>
              <a:path w="69214" h="19685">
                <a:moveTo>
                  <a:pt x="69075" y="0"/>
                </a:moveTo>
                <a:lnTo>
                  <a:pt x="60756" y="622"/>
                </a:lnTo>
                <a:lnTo>
                  <a:pt x="57607" y="2247"/>
                </a:lnTo>
                <a:lnTo>
                  <a:pt x="41681" y="9779"/>
                </a:lnTo>
                <a:lnTo>
                  <a:pt x="33870" y="13614"/>
                </a:lnTo>
                <a:lnTo>
                  <a:pt x="26162" y="17513"/>
                </a:lnTo>
                <a:lnTo>
                  <a:pt x="33655" y="14820"/>
                </a:lnTo>
                <a:lnTo>
                  <a:pt x="44132" y="10617"/>
                </a:lnTo>
                <a:lnTo>
                  <a:pt x="56362" y="5486"/>
                </a:lnTo>
                <a:lnTo>
                  <a:pt x="69075" y="0"/>
                </a:lnTo>
                <a:close/>
              </a:path>
            </a:pathLst>
          </a:custGeom>
          <a:solidFill>
            <a:srgbClr val="606062"/>
          </a:solidFill>
        </p:spPr>
        <p:txBody>
          <a:bodyPr wrap="square" lIns="0" tIns="0" rIns="0" bIns="0" rtlCol="0"/>
          <a:lstStyle/>
          <a:p>
            <a:endParaRPr/>
          </a:p>
        </p:txBody>
      </p:sp>
      <p:grpSp>
        <p:nvGrpSpPr>
          <p:cNvPr id="90" name="object 90"/>
          <p:cNvGrpSpPr/>
          <p:nvPr/>
        </p:nvGrpSpPr>
        <p:grpSpPr>
          <a:xfrm>
            <a:off x="5468673" y="3448650"/>
            <a:ext cx="1208405" cy="369570"/>
            <a:chOff x="5468673" y="3448650"/>
            <a:chExt cx="1208405" cy="369570"/>
          </a:xfrm>
        </p:grpSpPr>
        <p:sp>
          <p:nvSpPr>
            <p:cNvPr id="91" name="object 91"/>
            <p:cNvSpPr/>
            <p:nvPr/>
          </p:nvSpPr>
          <p:spPr>
            <a:xfrm>
              <a:off x="5468670" y="3448659"/>
              <a:ext cx="1208405" cy="369570"/>
            </a:xfrm>
            <a:custGeom>
              <a:avLst/>
              <a:gdLst/>
              <a:ahLst/>
              <a:cxnLst/>
              <a:rect l="l" t="t" r="r" b="b"/>
              <a:pathLst>
                <a:path w="1208404" h="369570">
                  <a:moveTo>
                    <a:pt x="225158" y="103822"/>
                  </a:moveTo>
                  <a:lnTo>
                    <a:pt x="222427" y="103822"/>
                  </a:lnTo>
                  <a:lnTo>
                    <a:pt x="221983" y="104063"/>
                  </a:lnTo>
                  <a:lnTo>
                    <a:pt x="225158" y="103822"/>
                  </a:lnTo>
                  <a:close/>
                </a:path>
                <a:path w="1208404" h="369570">
                  <a:moveTo>
                    <a:pt x="559155" y="326390"/>
                  </a:moveTo>
                  <a:lnTo>
                    <a:pt x="557339" y="326390"/>
                  </a:lnTo>
                  <a:lnTo>
                    <a:pt x="557758" y="327291"/>
                  </a:lnTo>
                  <a:lnTo>
                    <a:pt x="559155" y="326390"/>
                  </a:lnTo>
                  <a:close/>
                </a:path>
                <a:path w="1208404" h="369570">
                  <a:moveTo>
                    <a:pt x="822934" y="292646"/>
                  </a:moveTo>
                  <a:lnTo>
                    <a:pt x="803948" y="294182"/>
                  </a:lnTo>
                  <a:lnTo>
                    <a:pt x="806450" y="298399"/>
                  </a:lnTo>
                  <a:lnTo>
                    <a:pt x="811161" y="299961"/>
                  </a:lnTo>
                  <a:lnTo>
                    <a:pt x="811580" y="300075"/>
                  </a:lnTo>
                  <a:lnTo>
                    <a:pt x="822934" y="292646"/>
                  </a:lnTo>
                  <a:close/>
                </a:path>
                <a:path w="1208404" h="369570">
                  <a:moveTo>
                    <a:pt x="953871" y="46418"/>
                  </a:moveTo>
                  <a:lnTo>
                    <a:pt x="952525" y="44500"/>
                  </a:lnTo>
                  <a:lnTo>
                    <a:pt x="944880" y="43548"/>
                  </a:lnTo>
                  <a:lnTo>
                    <a:pt x="935482" y="43827"/>
                  </a:lnTo>
                  <a:lnTo>
                    <a:pt x="916889" y="45656"/>
                  </a:lnTo>
                  <a:lnTo>
                    <a:pt x="907478" y="46050"/>
                  </a:lnTo>
                  <a:lnTo>
                    <a:pt x="901560" y="47891"/>
                  </a:lnTo>
                  <a:lnTo>
                    <a:pt x="906856" y="49136"/>
                  </a:lnTo>
                  <a:lnTo>
                    <a:pt x="919086" y="49047"/>
                  </a:lnTo>
                  <a:lnTo>
                    <a:pt x="925804" y="48564"/>
                  </a:lnTo>
                  <a:lnTo>
                    <a:pt x="927773" y="47523"/>
                  </a:lnTo>
                  <a:lnTo>
                    <a:pt x="935088" y="46494"/>
                  </a:lnTo>
                  <a:lnTo>
                    <a:pt x="941463" y="47358"/>
                  </a:lnTo>
                  <a:lnTo>
                    <a:pt x="953871" y="46418"/>
                  </a:lnTo>
                  <a:close/>
                </a:path>
                <a:path w="1208404" h="369570">
                  <a:moveTo>
                    <a:pt x="1130223" y="286981"/>
                  </a:moveTo>
                  <a:lnTo>
                    <a:pt x="1129741" y="287020"/>
                  </a:lnTo>
                  <a:lnTo>
                    <a:pt x="1130198" y="287020"/>
                  </a:lnTo>
                  <a:close/>
                </a:path>
                <a:path w="1208404" h="369570">
                  <a:moveTo>
                    <a:pt x="1174775" y="233362"/>
                  </a:moveTo>
                  <a:lnTo>
                    <a:pt x="1169809" y="168592"/>
                  </a:lnTo>
                  <a:lnTo>
                    <a:pt x="1169517" y="164782"/>
                  </a:lnTo>
                  <a:lnTo>
                    <a:pt x="1169428" y="163512"/>
                  </a:lnTo>
                  <a:lnTo>
                    <a:pt x="1168933" y="157162"/>
                  </a:lnTo>
                  <a:lnTo>
                    <a:pt x="1168844" y="155892"/>
                  </a:lnTo>
                  <a:lnTo>
                    <a:pt x="1168260" y="148272"/>
                  </a:lnTo>
                  <a:lnTo>
                    <a:pt x="1167968" y="144462"/>
                  </a:lnTo>
                  <a:lnTo>
                    <a:pt x="1167091" y="133032"/>
                  </a:lnTo>
                  <a:lnTo>
                    <a:pt x="1166990" y="131762"/>
                  </a:lnTo>
                  <a:lnTo>
                    <a:pt x="1166698" y="127952"/>
                  </a:lnTo>
                  <a:lnTo>
                    <a:pt x="1165923" y="117792"/>
                  </a:lnTo>
                  <a:lnTo>
                    <a:pt x="1165733" y="115252"/>
                  </a:lnTo>
                  <a:lnTo>
                    <a:pt x="1164463" y="98742"/>
                  </a:lnTo>
                  <a:lnTo>
                    <a:pt x="1164069" y="93662"/>
                  </a:lnTo>
                  <a:lnTo>
                    <a:pt x="1163980" y="92392"/>
                  </a:lnTo>
                  <a:lnTo>
                    <a:pt x="1163193" y="82232"/>
                  </a:lnTo>
                  <a:lnTo>
                    <a:pt x="1163104" y="80962"/>
                  </a:lnTo>
                  <a:lnTo>
                    <a:pt x="1162812" y="77152"/>
                  </a:lnTo>
                  <a:lnTo>
                    <a:pt x="1162227" y="69532"/>
                  </a:lnTo>
                  <a:lnTo>
                    <a:pt x="1160767" y="50482"/>
                  </a:lnTo>
                  <a:lnTo>
                    <a:pt x="1158392" y="46672"/>
                  </a:lnTo>
                  <a:lnTo>
                    <a:pt x="1152855" y="37782"/>
                  </a:lnTo>
                  <a:lnTo>
                    <a:pt x="1148067" y="37782"/>
                  </a:lnTo>
                  <a:lnTo>
                    <a:pt x="1149070" y="36512"/>
                  </a:lnTo>
                  <a:lnTo>
                    <a:pt x="1144701" y="35483"/>
                  </a:lnTo>
                  <a:lnTo>
                    <a:pt x="1144701" y="93662"/>
                  </a:lnTo>
                  <a:lnTo>
                    <a:pt x="1144308" y="94932"/>
                  </a:lnTo>
                  <a:lnTo>
                    <a:pt x="1137970" y="97472"/>
                  </a:lnTo>
                  <a:lnTo>
                    <a:pt x="1129995" y="98742"/>
                  </a:lnTo>
                  <a:lnTo>
                    <a:pt x="1138593" y="93662"/>
                  </a:lnTo>
                  <a:lnTo>
                    <a:pt x="1144701" y="93662"/>
                  </a:lnTo>
                  <a:lnTo>
                    <a:pt x="1144701" y="35483"/>
                  </a:lnTo>
                  <a:lnTo>
                    <a:pt x="1132928" y="32702"/>
                  </a:lnTo>
                  <a:lnTo>
                    <a:pt x="1105763" y="34988"/>
                  </a:lnTo>
                  <a:lnTo>
                    <a:pt x="1105763" y="65722"/>
                  </a:lnTo>
                  <a:lnTo>
                    <a:pt x="1094765" y="69532"/>
                  </a:lnTo>
                  <a:lnTo>
                    <a:pt x="1091476" y="65722"/>
                  </a:lnTo>
                  <a:lnTo>
                    <a:pt x="1088313" y="63449"/>
                  </a:lnTo>
                  <a:lnTo>
                    <a:pt x="1088313" y="82232"/>
                  </a:lnTo>
                  <a:lnTo>
                    <a:pt x="1084707" y="84772"/>
                  </a:lnTo>
                  <a:lnTo>
                    <a:pt x="1077925" y="88582"/>
                  </a:lnTo>
                  <a:lnTo>
                    <a:pt x="1070000" y="92392"/>
                  </a:lnTo>
                  <a:lnTo>
                    <a:pt x="1067193" y="89852"/>
                  </a:lnTo>
                  <a:lnTo>
                    <a:pt x="1068146" y="88582"/>
                  </a:lnTo>
                  <a:lnTo>
                    <a:pt x="1071003" y="84772"/>
                  </a:lnTo>
                  <a:lnTo>
                    <a:pt x="1085405" y="82232"/>
                  </a:lnTo>
                  <a:lnTo>
                    <a:pt x="1088313" y="82232"/>
                  </a:lnTo>
                  <a:lnTo>
                    <a:pt x="1088313" y="63449"/>
                  </a:lnTo>
                  <a:lnTo>
                    <a:pt x="1087958" y="63182"/>
                  </a:lnTo>
                  <a:lnTo>
                    <a:pt x="1085875" y="65112"/>
                  </a:lnTo>
                  <a:lnTo>
                    <a:pt x="1085875" y="74612"/>
                  </a:lnTo>
                  <a:lnTo>
                    <a:pt x="1074966" y="77152"/>
                  </a:lnTo>
                  <a:lnTo>
                    <a:pt x="1075778" y="75882"/>
                  </a:lnTo>
                  <a:lnTo>
                    <a:pt x="1085875" y="74612"/>
                  </a:lnTo>
                  <a:lnTo>
                    <a:pt x="1085875" y="65112"/>
                  </a:lnTo>
                  <a:lnTo>
                    <a:pt x="1083830" y="66992"/>
                  </a:lnTo>
                  <a:lnTo>
                    <a:pt x="1080770" y="69532"/>
                  </a:lnTo>
                  <a:lnTo>
                    <a:pt x="1076147" y="69532"/>
                  </a:lnTo>
                  <a:lnTo>
                    <a:pt x="1073023" y="68262"/>
                  </a:lnTo>
                  <a:lnTo>
                    <a:pt x="1070470" y="66992"/>
                  </a:lnTo>
                  <a:lnTo>
                    <a:pt x="1076579" y="61912"/>
                  </a:lnTo>
                  <a:lnTo>
                    <a:pt x="1090536" y="59372"/>
                  </a:lnTo>
                  <a:lnTo>
                    <a:pt x="1097610" y="56832"/>
                  </a:lnTo>
                  <a:lnTo>
                    <a:pt x="1105192" y="59372"/>
                  </a:lnTo>
                  <a:lnTo>
                    <a:pt x="1105496" y="61912"/>
                  </a:lnTo>
                  <a:lnTo>
                    <a:pt x="1105763" y="65722"/>
                  </a:lnTo>
                  <a:lnTo>
                    <a:pt x="1105763" y="34988"/>
                  </a:lnTo>
                  <a:lnTo>
                    <a:pt x="1102791" y="35242"/>
                  </a:lnTo>
                  <a:lnTo>
                    <a:pt x="1102791" y="53022"/>
                  </a:lnTo>
                  <a:lnTo>
                    <a:pt x="1096111" y="53022"/>
                  </a:lnTo>
                  <a:lnTo>
                    <a:pt x="1089723" y="55562"/>
                  </a:lnTo>
                  <a:lnTo>
                    <a:pt x="1082535" y="56832"/>
                  </a:lnTo>
                  <a:lnTo>
                    <a:pt x="1089952" y="51752"/>
                  </a:lnTo>
                  <a:lnTo>
                    <a:pt x="1099654" y="50482"/>
                  </a:lnTo>
                  <a:lnTo>
                    <a:pt x="1102791" y="53022"/>
                  </a:lnTo>
                  <a:lnTo>
                    <a:pt x="1102791" y="35242"/>
                  </a:lnTo>
                  <a:lnTo>
                    <a:pt x="1072413" y="37782"/>
                  </a:lnTo>
                  <a:lnTo>
                    <a:pt x="1078560" y="39052"/>
                  </a:lnTo>
                  <a:lnTo>
                    <a:pt x="1064183" y="39052"/>
                  </a:lnTo>
                  <a:lnTo>
                    <a:pt x="1052449" y="44132"/>
                  </a:lnTo>
                  <a:lnTo>
                    <a:pt x="1059421" y="45402"/>
                  </a:lnTo>
                  <a:lnTo>
                    <a:pt x="1052576" y="46672"/>
                  </a:lnTo>
                  <a:lnTo>
                    <a:pt x="1047826" y="45402"/>
                  </a:lnTo>
                  <a:lnTo>
                    <a:pt x="1036789" y="47942"/>
                  </a:lnTo>
                  <a:lnTo>
                    <a:pt x="1051674" y="49212"/>
                  </a:lnTo>
                  <a:lnTo>
                    <a:pt x="1056017" y="49212"/>
                  </a:lnTo>
                  <a:lnTo>
                    <a:pt x="1061072" y="50482"/>
                  </a:lnTo>
                  <a:lnTo>
                    <a:pt x="1063434" y="51752"/>
                  </a:lnTo>
                  <a:lnTo>
                    <a:pt x="1068324" y="50482"/>
                  </a:lnTo>
                  <a:lnTo>
                    <a:pt x="1064425" y="53022"/>
                  </a:lnTo>
                  <a:lnTo>
                    <a:pt x="1064272" y="53022"/>
                  </a:lnTo>
                  <a:lnTo>
                    <a:pt x="1063218" y="53632"/>
                  </a:lnTo>
                  <a:lnTo>
                    <a:pt x="1063218" y="254952"/>
                  </a:lnTo>
                  <a:lnTo>
                    <a:pt x="1057046" y="256222"/>
                  </a:lnTo>
                  <a:lnTo>
                    <a:pt x="1047673" y="252412"/>
                  </a:lnTo>
                  <a:lnTo>
                    <a:pt x="1062418" y="253682"/>
                  </a:lnTo>
                  <a:lnTo>
                    <a:pt x="1063218" y="254952"/>
                  </a:lnTo>
                  <a:lnTo>
                    <a:pt x="1063218" y="53632"/>
                  </a:lnTo>
                  <a:lnTo>
                    <a:pt x="1057630" y="56832"/>
                  </a:lnTo>
                  <a:lnTo>
                    <a:pt x="1049718" y="58102"/>
                  </a:lnTo>
                  <a:lnTo>
                    <a:pt x="1042695" y="61912"/>
                  </a:lnTo>
                  <a:lnTo>
                    <a:pt x="1041831" y="61556"/>
                  </a:lnTo>
                  <a:lnTo>
                    <a:pt x="1041831" y="86042"/>
                  </a:lnTo>
                  <a:lnTo>
                    <a:pt x="1039063" y="88582"/>
                  </a:lnTo>
                  <a:lnTo>
                    <a:pt x="1034910" y="87312"/>
                  </a:lnTo>
                  <a:lnTo>
                    <a:pt x="1030770" y="86042"/>
                  </a:lnTo>
                  <a:lnTo>
                    <a:pt x="1023531" y="83502"/>
                  </a:lnTo>
                  <a:lnTo>
                    <a:pt x="1019695" y="80962"/>
                  </a:lnTo>
                  <a:lnTo>
                    <a:pt x="1037158" y="80962"/>
                  </a:lnTo>
                  <a:lnTo>
                    <a:pt x="1041831" y="86042"/>
                  </a:lnTo>
                  <a:lnTo>
                    <a:pt x="1041831" y="61556"/>
                  </a:lnTo>
                  <a:lnTo>
                    <a:pt x="1039647" y="60642"/>
                  </a:lnTo>
                  <a:lnTo>
                    <a:pt x="1042593" y="58102"/>
                  </a:lnTo>
                  <a:lnTo>
                    <a:pt x="1046695" y="56832"/>
                  </a:lnTo>
                  <a:lnTo>
                    <a:pt x="1050798" y="55562"/>
                  </a:lnTo>
                  <a:lnTo>
                    <a:pt x="1058989" y="53022"/>
                  </a:lnTo>
                  <a:lnTo>
                    <a:pt x="1051788" y="51752"/>
                  </a:lnTo>
                  <a:lnTo>
                    <a:pt x="1050455" y="53022"/>
                  </a:lnTo>
                  <a:lnTo>
                    <a:pt x="1043584" y="53022"/>
                  </a:lnTo>
                  <a:lnTo>
                    <a:pt x="1046619" y="51752"/>
                  </a:lnTo>
                  <a:lnTo>
                    <a:pt x="1043038" y="50482"/>
                  </a:lnTo>
                  <a:lnTo>
                    <a:pt x="1035900" y="47942"/>
                  </a:lnTo>
                  <a:lnTo>
                    <a:pt x="1034872" y="48158"/>
                  </a:lnTo>
                  <a:lnTo>
                    <a:pt x="1034872" y="63182"/>
                  </a:lnTo>
                  <a:lnTo>
                    <a:pt x="1032586" y="64452"/>
                  </a:lnTo>
                  <a:lnTo>
                    <a:pt x="1031900" y="64744"/>
                  </a:lnTo>
                  <a:lnTo>
                    <a:pt x="1031900" y="74612"/>
                  </a:lnTo>
                  <a:lnTo>
                    <a:pt x="1020775" y="73342"/>
                  </a:lnTo>
                  <a:lnTo>
                    <a:pt x="1030973" y="72072"/>
                  </a:lnTo>
                  <a:lnTo>
                    <a:pt x="1031900" y="74612"/>
                  </a:lnTo>
                  <a:lnTo>
                    <a:pt x="1031900" y="64744"/>
                  </a:lnTo>
                  <a:lnTo>
                    <a:pt x="1029589" y="65722"/>
                  </a:lnTo>
                  <a:lnTo>
                    <a:pt x="1025017" y="66992"/>
                  </a:lnTo>
                  <a:lnTo>
                    <a:pt x="1017003" y="63182"/>
                  </a:lnTo>
                  <a:lnTo>
                    <a:pt x="1014069" y="65722"/>
                  </a:lnTo>
                  <a:lnTo>
                    <a:pt x="1011224" y="69532"/>
                  </a:lnTo>
                  <a:lnTo>
                    <a:pt x="999718" y="66992"/>
                  </a:lnTo>
                  <a:lnTo>
                    <a:pt x="999502" y="64452"/>
                  </a:lnTo>
                  <a:lnTo>
                    <a:pt x="999299" y="61912"/>
                  </a:lnTo>
                  <a:lnTo>
                    <a:pt x="1006627" y="58102"/>
                  </a:lnTo>
                  <a:lnTo>
                    <a:pt x="1013853" y="59372"/>
                  </a:lnTo>
                  <a:lnTo>
                    <a:pt x="1027976" y="59372"/>
                  </a:lnTo>
                  <a:lnTo>
                    <a:pt x="1034872" y="63182"/>
                  </a:lnTo>
                  <a:lnTo>
                    <a:pt x="1034872" y="48158"/>
                  </a:lnTo>
                  <a:lnTo>
                    <a:pt x="1023531" y="50482"/>
                  </a:lnTo>
                  <a:lnTo>
                    <a:pt x="1029792" y="47942"/>
                  </a:lnTo>
                  <a:lnTo>
                    <a:pt x="1035367" y="44132"/>
                  </a:lnTo>
                  <a:lnTo>
                    <a:pt x="1041387" y="41592"/>
                  </a:lnTo>
                  <a:lnTo>
                    <a:pt x="1048956" y="41592"/>
                  </a:lnTo>
                  <a:lnTo>
                    <a:pt x="1053858" y="39052"/>
                  </a:lnTo>
                  <a:lnTo>
                    <a:pt x="1021346" y="41541"/>
                  </a:lnTo>
                  <a:lnTo>
                    <a:pt x="1021346" y="55562"/>
                  </a:lnTo>
                  <a:lnTo>
                    <a:pt x="1014082" y="55562"/>
                  </a:lnTo>
                  <a:lnTo>
                    <a:pt x="1007592" y="54292"/>
                  </a:lnTo>
                  <a:lnTo>
                    <a:pt x="1000721" y="55562"/>
                  </a:lnTo>
                  <a:lnTo>
                    <a:pt x="1003401" y="51752"/>
                  </a:lnTo>
                  <a:lnTo>
                    <a:pt x="1013282" y="51752"/>
                  </a:lnTo>
                  <a:lnTo>
                    <a:pt x="1021346" y="55562"/>
                  </a:lnTo>
                  <a:lnTo>
                    <a:pt x="1021346" y="41541"/>
                  </a:lnTo>
                  <a:lnTo>
                    <a:pt x="981113" y="44602"/>
                  </a:lnTo>
                  <a:lnTo>
                    <a:pt x="981113" y="103822"/>
                  </a:lnTo>
                  <a:lnTo>
                    <a:pt x="972883" y="103822"/>
                  </a:lnTo>
                  <a:lnTo>
                    <a:pt x="966355" y="102552"/>
                  </a:lnTo>
                  <a:lnTo>
                    <a:pt x="965581" y="101282"/>
                  </a:lnTo>
                  <a:lnTo>
                    <a:pt x="971727" y="100012"/>
                  </a:lnTo>
                  <a:lnTo>
                    <a:pt x="981113" y="103822"/>
                  </a:lnTo>
                  <a:lnTo>
                    <a:pt x="981113" y="44602"/>
                  </a:lnTo>
                  <a:lnTo>
                    <a:pt x="953871" y="46672"/>
                  </a:lnTo>
                  <a:lnTo>
                    <a:pt x="950061" y="47942"/>
                  </a:lnTo>
                  <a:lnTo>
                    <a:pt x="941463" y="47942"/>
                  </a:lnTo>
                  <a:lnTo>
                    <a:pt x="925804" y="49212"/>
                  </a:lnTo>
                  <a:lnTo>
                    <a:pt x="919086" y="49212"/>
                  </a:lnTo>
                  <a:lnTo>
                    <a:pt x="913358" y="49657"/>
                  </a:lnTo>
                  <a:lnTo>
                    <a:pt x="913358" y="68262"/>
                  </a:lnTo>
                  <a:lnTo>
                    <a:pt x="905421" y="69532"/>
                  </a:lnTo>
                  <a:lnTo>
                    <a:pt x="901090" y="72072"/>
                  </a:lnTo>
                  <a:lnTo>
                    <a:pt x="898804" y="71272"/>
                  </a:lnTo>
                  <a:lnTo>
                    <a:pt x="898804" y="257492"/>
                  </a:lnTo>
                  <a:lnTo>
                    <a:pt x="890346" y="262572"/>
                  </a:lnTo>
                  <a:lnTo>
                    <a:pt x="884072" y="262572"/>
                  </a:lnTo>
                  <a:lnTo>
                    <a:pt x="884453" y="261302"/>
                  </a:lnTo>
                  <a:lnTo>
                    <a:pt x="890955" y="258762"/>
                  </a:lnTo>
                  <a:lnTo>
                    <a:pt x="898804" y="257492"/>
                  </a:lnTo>
                  <a:lnTo>
                    <a:pt x="898804" y="71272"/>
                  </a:lnTo>
                  <a:lnTo>
                    <a:pt x="897483" y="70802"/>
                  </a:lnTo>
                  <a:lnTo>
                    <a:pt x="898448" y="69532"/>
                  </a:lnTo>
                  <a:lnTo>
                    <a:pt x="897420" y="66992"/>
                  </a:lnTo>
                  <a:lnTo>
                    <a:pt x="896391" y="64452"/>
                  </a:lnTo>
                  <a:lnTo>
                    <a:pt x="907008" y="64452"/>
                  </a:lnTo>
                  <a:lnTo>
                    <a:pt x="908494" y="66992"/>
                  </a:lnTo>
                  <a:lnTo>
                    <a:pt x="913358" y="68262"/>
                  </a:lnTo>
                  <a:lnTo>
                    <a:pt x="913358" y="49657"/>
                  </a:lnTo>
                  <a:lnTo>
                    <a:pt x="892848" y="51231"/>
                  </a:lnTo>
                  <a:lnTo>
                    <a:pt x="892848" y="88582"/>
                  </a:lnTo>
                  <a:lnTo>
                    <a:pt x="888530" y="89852"/>
                  </a:lnTo>
                  <a:lnTo>
                    <a:pt x="884339" y="89852"/>
                  </a:lnTo>
                  <a:lnTo>
                    <a:pt x="888263" y="87312"/>
                  </a:lnTo>
                  <a:lnTo>
                    <a:pt x="892848" y="88582"/>
                  </a:lnTo>
                  <a:lnTo>
                    <a:pt x="892848" y="51231"/>
                  </a:lnTo>
                  <a:lnTo>
                    <a:pt x="890130" y="51435"/>
                  </a:lnTo>
                  <a:lnTo>
                    <a:pt x="890130" y="72072"/>
                  </a:lnTo>
                  <a:lnTo>
                    <a:pt x="887806" y="74612"/>
                  </a:lnTo>
                  <a:lnTo>
                    <a:pt x="883450" y="77152"/>
                  </a:lnTo>
                  <a:lnTo>
                    <a:pt x="882688" y="82232"/>
                  </a:lnTo>
                  <a:lnTo>
                    <a:pt x="865073" y="86042"/>
                  </a:lnTo>
                  <a:lnTo>
                    <a:pt x="865492" y="83502"/>
                  </a:lnTo>
                  <a:lnTo>
                    <a:pt x="866355" y="78422"/>
                  </a:lnTo>
                  <a:lnTo>
                    <a:pt x="873188" y="75882"/>
                  </a:lnTo>
                  <a:lnTo>
                    <a:pt x="878027" y="73342"/>
                  </a:lnTo>
                  <a:lnTo>
                    <a:pt x="890130" y="72072"/>
                  </a:lnTo>
                  <a:lnTo>
                    <a:pt x="890130" y="51435"/>
                  </a:lnTo>
                  <a:lnTo>
                    <a:pt x="838923" y="55359"/>
                  </a:lnTo>
                  <a:lnTo>
                    <a:pt x="838923" y="56832"/>
                  </a:lnTo>
                  <a:lnTo>
                    <a:pt x="833958" y="60642"/>
                  </a:lnTo>
                  <a:lnTo>
                    <a:pt x="825169" y="63182"/>
                  </a:lnTo>
                  <a:lnTo>
                    <a:pt x="814895" y="65722"/>
                  </a:lnTo>
                  <a:lnTo>
                    <a:pt x="805484" y="66992"/>
                  </a:lnTo>
                  <a:lnTo>
                    <a:pt x="813396" y="61912"/>
                  </a:lnTo>
                  <a:lnTo>
                    <a:pt x="830491" y="59372"/>
                  </a:lnTo>
                  <a:lnTo>
                    <a:pt x="838923" y="56832"/>
                  </a:lnTo>
                  <a:lnTo>
                    <a:pt x="838923" y="55359"/>
                  </a:lnTo>
                  <a:lnTo>
                    <a:pt x="770001" y="60642"/>
                  </a:lnTo>
                  <a:lnTo>
                    <a:pt x="768502" y="61912"/>
                  </a:lnTo>
                  <a:lnTo>
                    <a:pt x="757174" y="66992"/>
                  </a:lnTo>
                  <a:lnTo>
                    <a:pt x="752589" y="65722"/>
                  </a:lnTo>
                  <a:lnTo>
                    <a:pt x="758418" y="63182"/>
                  </a:lnTo>
                  <a:lnTo>
                    <a:pt x="760945" y="61912"/>
                  </a:lnTo>
                  <a:lnTo>
                    <a:pt x="727468" y="64401"/>
                  </a:lnTo>
                  <a:lnTo>
                    <a:pt x="727468" y="115252"/>
                  </a:lnTo>
                  <a:lnTo>
                    <a:pt x="723252" y="112712"/>
                  </a:lnTo>
                  <a:lnTo>
                    <a:pt x="723900" y="103822"/>
                  </a:lnTo>
                  <a:lnTo>
                    <a:pt x="727278" y="112712"/>
                  </a:lnTo>
                  <a:lnTo>
                    <a:pt x="727468" y="115252"/>
                  </a:lnTo>
                  <a:lnTo>
                    <a:pt x="727468" y="64401"/>
                  </a:lnTo>
                  <a:lnTo>
                    <a:pt x="703046" y="66217"/>
                  </a:lnTo>
                  <a:lnTo>
                    <a:pt x="703046" y="144462"/>
                  </a:lnTo>
                  <a:lnTo>
                    <a:pt x="699350" y="143192"/>
                  </a:lnTo>
                  <a:lnTo>
                    <a:pt x="683348" y="133032"/>
                  </a:lnTo>
                  <a:lnTo>
                    <a:pt x="702297" y="143192"/>
                  </a:lnTo>
                  <a:lnTo>
                    <a:pt x="703046" y="144462"/>
                  </a:lnTo>
                  <a:lnTo>
                    <a:pt x="703046" y="66217"/>
                  </a:lnTo>
                  <a:lnTo>
                    <a:pt x="670445" y="68643"/>
                  </a:lnTo>
                  <a:lnTo>
                    <a:pt x="670445" y="126682"/>
                  </a:lnTo>
                  <a:lnTo>
                    <a:pt x="666610" y="127952"/>
                  </a:lnTo>
                  <a:lnTo>
                    <a:pt x="659358" y="127952"/>
                  </a:lnTo>
                  <a:lnTo>
                    <a:pt x="658101" y="126682"/>
                  </a:lnTo>
                  <a:lnTo>
                    <a:pt x="656831" y="125412"/>
                  </a:lnTo>
                  <a:lnTo>
                    <a:pt x="653046" y="121602"/>
                  </a:lnTo>
                  <a:lnTo>
                    <a:pt x="645579" y="119062"/>
                  </a:lnTo>
                  <a:lnTo>
                    <a:pt x="648030" y="117792"/>
                  </a:lnTo>
                  <a:lnTo>
                    <a:pt x="659726" y="119062"/>
                  </a:lnTo>
                  <a:lnTo>
                    <a:pt x="667702" y="119062"/>
                  </a:lnTo>
                  <a:lnTo>
                    <a:pt x="667740" y="124142"/>
                  </a:lnTo>
                  <a:lnTo>
                    <a:pt x="670445" y="126682"/>
                  </a:lnTo>
                  <a:lnTo>
                    <a:pt x="670445" y="68643"/>
                  </a:lnTo>
                  <a:lnTo>
                    <a:pt x="658342" y="69532"/>
                  </a:lnTo>
                  <a:lnTo>
                    <a:pt x="640854" y="79692"/>
                  </a:lnTo>
                  <a:lnTo>
                    <a:pt x="635076" y="82232"/>
                  </a:lnTo>
                  <a:lnTo>
                    <a:pt x="642594" y="84772"/>
                  </a:lnTo>
                  <a:lnTo>
                    <a:pt x="647382" y="83502"/>
                  </a:lnTo>
                  <a:lnTo>
                    <a:pt x="649122" y="83502"/>
                  </a:lnTo>
                  <a:lnTo>
                    <a:pt x="645896" y="86042"/>
                  </a:lnTo>
                  <a:lnTo>
                    <a:pt x="646595" y="86042"/>
                  </a:lnTo>
                  <a:lnTo>
                    <a:pt x="655116" y="92392"/>
                  </a:lnTo>
                  <a:lnTo>
                    <a:pt x="645210" y="91122"/>
                  </a:lnTo>
                  <a:lnTo>
                    <a:pt x="641362" y="88582"/>
                  </a:lnTo>
                  <a:lnTo>
                    <a:pt x="634149" y="92392"/>
                  </a:lnTo>
                  <a:lnTo>
                    <a:pt x="645020" y="98742"/>
                  </a:lnTo>
                  <a:lnTo>
                    <a:pt x="633971" y="95059"/>
                  </a:lnTo>
                  <a:lnTo>
                    <a:pt x="633971" y="113982"/>
                  </a:lnTo>
                  <a:lnTo>
                    <a:pt x="626960" y="116522"/>
                  </a:lnTo>
                  <a:lnTo>
                    <a:pt x="621677" y="124142"/>
                  </a:lnTo>
                  <a:lnTo>
                    <a:pt x="614540" y="125412"/>
                  </a:lnTo>
                  <a:lnTo>
                    <a:pt x="610628" y="125412"/>
                  </a:lnTo>
                  <a:lnTo>
                    <a:pt x="612127" y="122872"/>
                  </a:lnTo>
                  <a:lnTo>
                    <a:pt x="612876" y="121602"/>
                  </a:lnTo>
                  <a:lnTo>
                    <a:pt x="612114" y="117792"/>
                  </a:lnTo>
                  <a:lnTo>
                    <a:pt x="619937" y="115252"/>
                  </a:lnTo>
                  <a:lnTo>
                    <a:pt x="631190" y="112712"/>
                  </a:lnTo>
                  <a:lnTo>
                    <a:pt x="633971" y="113982"/>
                  </a:lnTo>
                  <a:lnTo>
                    <a:pt x="633971" y="95059"/>
                  </a:lnTo>
                  <a:lnTo>
                    <a:pt x="633628" y="94932"/>
                  </a:lnTo>
                  <a:lnTo>
                    <a:pt x="629843" y="93662"/>
                  </a:lnTo>
                  <a:lnTo>
                    <a:pt x="625919" y="91122"/>
                  </a:lnTo>
                  <a:lnTo>
                    <a:pt x="627494" y="91122"/>
                  </a:lnTo>
                  <a:lnTo>
                    <a:pt x="632345" y="92392"/>
                  </a:lnTo>
                  <a:lnTo>
                    <a:pt x="634707" y="89852"/>
                  </a:lnTo>
                  <a:lnTo>
                    <a:pt x="637070" y="87312"/>
                  </a:lnTo>
                  <a:lnTo>
                    <a:pt x="630643" y="84772"/>
                  </a:lnTo>
                  <a:lnTo>
                    <a:pt x="629970" y="86042"/>
                  </a:lnTo>
                  <a:lnTo>
                    <a:pt x="620433" y="89852"/>
                  </a:lnTo>
                  <a:lnTo>
                    <a:pt x="623646" y="86042"/>
                  </a:lnTo>
                  <a:lnTo>
                    <a:pt x="625779" y="83502"/>
                  </a:lnTo>
                  <a:lnTo>
                    <a:pt x="618769" y="80962"/>
                  </a:lnTo>
                  <a:lnTo>
                    <a:pt x="611771" y="78422"/>
                  </a:lnTo>
                  <a:lnTo>
                    <a:pt x="607275" y="77152"/>
                  </a:lnTo>
                  <a:lnTo>
                    <a:pt x="608977" y="74612"/>
                  </a:lnTo>
                  <a:lnTo>
                    <a:pt x="617435" y="75882"/>
                  </a:lnTo>
                  <a:lnTo>
                    <a:pt x="629881" y="80962"/>
                  </a:lnTo>
                  <a:lnTo>
                    <a:pt x="641451" y="74612"/>
                  </a:lnTo>
                  <a:lnTo>
                    <a:pt x="648398" y="70802"/>
                  </a:lnTo>
                  <a:lnTo>
                    <a:pt x="598741" y="74637"/>
                  </a:lnTo>
                  <a:lnTo>
                    <a:pt x="598741" y="134302"/>
                  </a:lnTo>
                  <a:lnTo>
                    <a:pt x="584517" y="145732"/>
                  </a:lnTo>
                  <a:lnTo>
                    <a:pt x="581139" y="148272"/>
                  </a:lnTo>
                  <a:lnTo>
                    <a:pt x="581469" y="145732"/>
                  </a:lnTo>
                  <a:lnTo>
                    <a:pt x="583387" y="144462"/>
                  </a:lnTo>
                  <a:lnTo>
                    <a:pt x="589140" y="140652"/>
                  </a:lnTo>
                  <a:lnTo>
                    <a:pt x="594906" y="136842"/>
                  </a:lnTo>
                  <a:lnTo>
                    <a:pt x="596823" y="135572"/>
                  </a:lnTo>
                  <a:lnTo>
                    <a:pt x="598741" y="134302"/>
                  </a:lnTo>
                  <a:lnTo>
                    <a:pt x="598741" y="74637"/>
                  </a:lnTo>
                  <a:lnTo>
                    <a:pt x="582447" y="75882"/>
                  </a:lnTo>
                  <a:lnTo>
                    <a:pt x="594525" y="79692"/>
                  </a:lnTo>
                  <a:lnTo>
                    <a:pt x="586625" y="78422"/>
                  </a:lnTo>
                  <a:lnTo>
                    <a:pt x="577850" y="75882"/>
                  </a:lnTo>
                  <a:lnTo>
                    <a:pt x="556094" y="77495"/>
                  </a:lnTo>
                  <a:lnTo>
                    <a:pt x="556094" y="119062"/>
                  </a:lnTo>
                  <a:lnTo>
                    <a:pt x="552475" y="122872"/>
                  </a:lnTo>
                  <a:lnTo>
                    <a:pt x="552361" y="120332"/>
                  </a:lnTo>
                  <a:lnTo>
                    <a:pt x="553046" y="116522"/>
                  </a:lnTo>
                  <a:lnTo>
                    <a:pt x="553961" y="111442"/>
                  </a:lnTo>
                  <a:lnTo>
                    <a:pt x="554189" y="110172"/>
                  </a:lnTo>
                  <a:lnTo>
                    <a:pt x="556094" y="119062"/>
                  </a:lnTo>
                  <a:lnTo>
                    <a:pt x="556094" y="77495"/>
                  </a:lnTo>
                  <a:lnTo>
                    <a:pt x="520979" y="80098"/>
                  </a:lnTo>
                  <a:lnTo>
                    <a:pt x="520979" y="89852"/>
                  </a:lnTo>
                  <a:lnTo>
                    <a:pt x="516674" y="91122"/>
                  </a:lnTo>
                  <a:lnTo>
                    <a:pt x="516610" y="286702"/>
                  </a:lnTo>
                  <a:lnTo>
                    <a:pt x="497662" y="277812"/>
                  </a:lnTo>
                  <a:lnTo>
                    <a:pt x="496963" y="275272"/>
                  </a:lnTo>
                  <a:lnTo>
                    <a:pt x="500608" y="277812"/>
                  </a:lnTo>
                  <a:lnTo>
                    <a:pt x="516610" y="286702"/>
                  </a:lnTo>
                  <a:lnTo>
                    <a:pt x="516610" y="91109"/>
                  </a:lnTo>
                  <a:lnTo>
                    <a:pt x="504812" y="88582"/>
                  </a:lnTo>
                  <a:lnTo>
                    <a:pt x="500938" y="87312"/>
                  </a:lnTo>
                  <a:lnTo>
                    <a:pt x="497078" y="86042"/>
                  </a:lnTo>
                  <a:lnTo>
                    <a:pt x="514832" y="87312"/>
                  </a:lnTo>
                  <a:lnTo>
                    <a:pt x="520979" y="89852"/>
                  </a:lnTo>
                  <a:lnTo>
                    <a:pt x="520979" y="80098"/>
                  </a:lnTo>
                  <a:lnTo>
                    <a:pt x="475030" y="83502"/>
                  </a:lnTo>
                  <a:lnTo>
                    <a:pt x="475818" y="87312"/>
                  </a:lnTo>
                  <a:lnTo>
                    <a:pt x="468947" y="86512"/>
                  </a:lnTo>
                  <a:lnTo>
                    <a:pt x="468947" y="98742"/>
                  </a:lnTo>
                  <a:lnTo>
                    <a:pt x="448970" y="98742"/>
                  </a:lnTo>
                  <a:lnTo>
                    <a:pt x="439839" y="97472"/>
                  </a:lnTo>
                  <a:lnTo>
                    <a:pt x="434479" y="94932"/>
                  </a:lnTo>
                  <a:lnTo>
                    <a:pt x="451777" y="94932"/>
                  </a:lnTo>
                  <a:lnTo>
                    <a:pt x="460451" y="96202"/>
                  </a:lnTo>
                  <a:lnTo>
                    <a:pt x="468947" y="98742"/>
                  </a:lnTo>
                  <a:lnTo>
                    <a:pt x="468947" y="86512"/>
                  </a:lnTo>
                  <a:lnTo>
                    <a:pt x="465035" y="86042"/>
                  </a:lnTo>
                  <a:lnTo>
                    <a:pt x="462534" y="84772"/>
                  </a:lnTo>
                  <a:lnTo>
                    <a:pt x="455599" y="86042"/>
                  </a:lnTo>
                  <a:lnTo>
                    <a:pt x="448005" y="86042"/>
                  </a:lnTo>
                  <a:lnTo>
                    <a:pt x="412851" y="88671"/>
                  </a:lnTo>
                  <a:lnTo>
                    <a:pt x="412851" y="126682"/>
                  </a:lnTo>
                  <a:lnTo>
                    <a:pt x="395084" y="126682"/>
                  </a:lnTo>
                  <a:lnTo>
                    <a:pt x="394525" y="124815"/>
                  </a:lnTo>
                  <a:lnTo>
                    <a:pt x="394525" y="134302"/>
                  </a:lnTo>
                  <a:lnTo>
                    <a:pt x="390474" y="134302"/>
                  </a:lnTo>
                  <a:lnTo>
                    <a:pt x="385965" y="133032"/>
                  </a:lnTo>
                  <a:lnTo>
                    <a:pt x="390283" y="131762"/>
                  </a:lnTo>
                  <a:lnTo>
                    <a:pt x="394525" y="134302"/>
                  </a:lnTo>
                  <a:lnTo>
                    <a:pt x="394525" y="124815"/>
                  </a:lnTo>
                  <a:lnTo>
                    <a:pt x="393573" y="121602"/>
                  </a:lnTo>
                  <a:lnTo>
                    <a:pt x="391223" y="120332"/>
                  </a:lnTo>
                  <a:lnTo>
                    <a:pt x="388874" y="119062"/>
                  </a:lnTo>
                  <a:lnTo>
                    <a:pt x="386080" y="117792"/>
                  </a:lnTo>
                  <a:lnTo>
                    <a:pt x="398106" y="116522"/>
                  </a:lnTo>
                  <a:lnTo>
                    <a:pt x="403415" y="119062"/>
                  </a:lnTo>
                  <a:lnTo>
                    <a:pt x="410527" y="120332"/>
                  </a:lnTo>
                  <a:lnTo>
                    <a:pt x="408787" y="122872"/>
                  </a:lnTo>
                  <a:lnTo>
                    <a:pt x="406082" y="124142"/>
                  </a:lnTo>
                  <a:lnTo>
                    <a:pt x="412851" y="126682"/>
                  </a:lnTo>
                  <a:lnTo>
                    <a:pt x="412851" y="88671"/>
                  </a:lnTo>
                  <a:lnTo>
                    <a:pt x="378815" y="91211"/>
                  </a:lnTo>
                  <a:lnTo>
                    <a:pt x="378815" y="111442"/>
                  </a:lnTo>
                  <a:lnTo>
                    <a:pt x="372948" y="112712"/>
                  </a:lnTo>
                  <a:lnTo>
                    <a:pt x="370382" y="115252"/>
                  </a:lnTo>
                  <a:lnTo>
                    <a:pt x="377367" y="116522"/>
                  </a:lnTo>
                  <a:lnTo>
                    <a:pt x="378739" y="117792"/>
                  </a:lnTo>
                  <a:lnTo>
                    <a:pt x="370598" y="117792"/>
                  </a:lnTo>
                  <a:lnTo>
                    <a:pt x="362610" y="116522"/>
                  </a:lnTo>
                  <a:lnTo>
                    <a:pt x="367245" y="115252"/>
                  </a:lnTo>
                  <a:lnTo>
                    <a:pt x="368325" y="112712"/>
                  </a:lnTo>
                  <a:lnTo>
                    <a:pt x="378815" y="111442"/>
                  </a:lnTo>
                  <a:lnTo>
                    <a:pt x="378815" y="91211"/>
                  </a:lnTo>
                  <a:lnTo>
                    <a:pt x="371195" y="91782"/>
                  </a:lnTo>
                  <a:lnTo>
                    <a:pt x="371195" y="96202"/>
                  </a:lnTo>
                  <a:lnTo>
                    <a:pt x="366141" y="97472"/>
                  </a:lnTo>
                  <a:lnTo>
                    <a:pt x="354101" y="100012"/>
                  </a:lnTo>
                  <a:lnTo>
                    <a:pt x="345160" y="98742"/>
                  </a:lnTo>
                  <a:lnTo>
                    <a:pt x="322948" y="102552"/>
                  </a:lnTo>
                  <a:lnTo>
                    <a:pt x="319303" y="102552"/>
                  </a:lnTo>
                  <a:lnTo>
                    <a:pt x="320294" y="100012"/>
                  </a:lnTo>
                  <a:lnTo>
                    <a:pt x="327609" y="98742"/>
                  </a:lnTo>
                  <a:lnTo>
                    <a:pt x="346367" y="96202"/>
                  </a:lnTo>
                  <a:lnTo>
                    <a:pt x="355663" y="96202"/>
                  </a:lnTo>
                  <a:lnTo>
                    <a:pt x="364998" y="94932"/>
                  </a:lnTo>
                  <a:lnTo>
                    <a:pt x="371195" y="96202"/>
                  </a:lnTo>
                  <a:lnTo>
                    <a:pt x="371195" y="91782"/>
                  </a:lnTo>
                  <a:lnTo>
                    <a:pt x="316014" y="95897"/>
                  </a:lnTo>
                  <a:lnTo>
                    <a:pt x="316014" y="157162"/>
                  </a:lnTo>
                  <a:lnTo>
                    <a:pt x="315556" y="159702"/>
                  </a:lnTo>
                  <a:lnTo>
                    <a:pt x="309156" y="160972"/>
                  </a:lnTo>
                  <a:lnTo>
                    <a:pt x="301078" y="163512"/>
                  </a:lnTo>
                  <a:lnTo>
                    <a:pt x="309753" y="158432"/>
                  </a:lnTo>
                  <a:lnTo>
                    <a:pt x="316014" y="157162"/>
                  </a:lnTo>
                  <a:lnTo>
                    <a:pt x="316014" y="95897"/>
                  </a:lnTo>
                  <a:lnTo>
                    <a:pt x="277075" y="98806"/>
                  </a:lnTo>
                  <a:lnTo>
                    <a:pt x="277075" y="129222"/>
                  </a:lnTo>
                  <a:lnTo>
                    <a:pt x="266014" y="133032"/>
                  </a:lnTo>
                  <a:lnTo>
                    <a:pt x="262788" y="129222"/>
                  </a:lnTo>
                  <a:lnTo>
                    <a:pt x="259499" y="128028"/>
                  </a:lnTo>
                  <a:lnTo>
                    <a:pt x="259499" y="147002"/>
                  </a:lnTo>
                  <a:lnTo>
                    <a:pt x="255955" y="148272"/>
                  </a:lnTo>
                  <a:lnTo>
                    <a:pt x="249174" y="152082"/>
                  </a:lnTo>
                  <a:lnTo>
                    <a:pt x="241312" y="155892"/>
                  </a:lnTo>
                  <a:lnTo>
                    <a:pt x="238366" y="154622"/>
                  </a:lnTo>
                  <a:lnTo>
                    <a:pt x="240309" y="152082"/>
                  </a:lnTo>
                  <a:lnTo>
                    <a:pt x="242252" y="149542"/>
                  </a:lnTo>
                  <a:lnTo>
                    <a:pt x="256590" y="145732"/>
                  </a:lnTo>
                  <a:lnTo>
                    <a:pt x="259499" y="147002"/>
                  </a:lnTo>
                  <a:lnTo>
                    <a:pt x="259499" y="128028"/>
                  </a:lnTo>
                  <a:lnTo>
                    <a:pt x="259295" y="127952"/>
                  </a:lnTo>
                  <a:lnTo>
                    <a:pt x="257124" y="129286"/>
                  </a:lnTo>
                  <a:lnTo>
                    <a:pt x="257124" y="138112"/>
                  </a:lnTo>
                  <a:lnTo>
                    <a:pt x="246278" y="140652"/>
                  </a:lnTo>
                  <a:lnTo>
                    <a:pt x="246951" y="139382"/>
                  </a:lnTo>
                  <a:lnTo>
                    <a:pt x="257124" y="138112"/>
                  </a:lnTo>
                  <a:lnTo>
                    <a:pt x="257124" y="129286"/>
                  </a:lnTo>
                  <a:lnTo>
                    <a:pt x="255155" y="130492"/>
                  </a:lnTo>
                  <a:lnTo>
                    <a:pt x="252107" y="133032"/>
                  </a:lnTo>
                  <a:lnTo>
                    <a:pt x="247396" y="133032"/>
                  </a:lnTo>
                  <a:lnTo>
                    <a:pt x="244246" y="131762"/>
                  </a:lnTo>
                  <a:lnTo>
                    <a:pt x="241719" y="130492"/>
                  </a:lnTo>
                  <a:lnTo>
                    <a:pt x="247891" y="125412"/>
                  </a:lnTo>
                  <a:lnTo>
                    <a:pt x="268947" y="121602"/>
                  </a:lnTo>
                  <a:lnTo>
                    <a:pt x="276529" y="124142"/>
                  </a:lnTo>
                  <a:lnTo>
                    <a:pt x="276682" y="125412"/>
                  </a:lnTo>
                  <a:lnTo>
                    <a:pt x="277075" y="129222"/>
                  </a:lnTo>
                  <a:lnTo>
                    <a:pt x="277075" y="98806"/>
                  </a:lnTo>
                  <a:lnTo>
                    <a:pt x="274129" y="99021"/>
                  </a:lnTo>
                  <a:lnTo>
                    <a:pt x="274129" y="117792"/>
                  </a:lnTo>
                  <a:lnTo>
                    <a:pt x="267271" y="117792"/>
                  </a:lnTo>
                  <a:lnTo>
                    <a:pt x="260972" y="119062"/>
                  </a:lnTo>
                  <a:lnTo>
                    <a:pt x="253784" y="120332"/>
                  </a:lnTo>
                  <a:lnTo>
                    <a:pt x="261188" y="115252"/>
                  </a:lnTo>
                  <a:lnTo>
                    <a:pt x="270827" y="113982"/>
                  </a:lnTo>
                  <a:lnTo>
                    <a:pt x="274129" y="117792"/>
                  </a:lnTo>
                  <a:lnTo>
                    <a:pt x="274129" y="99021"/>
                  </a:lnTo>
                  <a:lnTo>
                    <a:pt x="243725" y="101282"/>
                  </a:lnTo>
                  <a:lnTo>
                    <a:pt x="249961" y="103822"/>
                  </a:lnTo>
                  <a:lnTo>
                    <a:pt x="235521" y="103822"/>
                  </a:lnTo>
                  <a:lnTo>
                    <a:pt x="223608" y="107632"/>
                  </a:lnTo>
                  <a:lnTo>
                    <a:pt x="230606" y="110172"/>
                  </a:lnTo>
                  <a:lnTo>
                    <a:pt x="223824" y="110172"/>
                  </a:lnTo>
                  <a:lnTo>
                    <a:pt x="219011" y="108902"/>
                  </a:lnTo>
                  <a:lnTo>
                    <a:pt x="208114" y="111442"/>
                  </a:lnTo>
                  <a:lnTo>
                    <a:pt x="222999" y="112712"/>
                  </a:lnTo>
                  <a:lnTo>
                    <a:pt x="227736" y="112712"/>
                  </a:lnTo>
                  <a:lnTo>
                    <a:pt x="227177" y="113982"/>
                  </a:lnTo>
                  <a:lnTo>
                    <a:pt x="232244" y="113982"/>
                  </a:lnTo>
                  <a:lnTo>
                    <a:pt x="234683" y="116522"/>
                  </a:lnTo>
                  <a:lnTo>
                    <a:pt x="239636" y="115252"/>
                  </a:lnTo>
                  <a:lnTo>
                    <a:pt x="235648" y="116522"/>
                  </a:lnTo>
                  <a:lnTo>
                    <a:pt x="235521" y="116522"/>
                  </a:lnTo>
                  <a:lnTo>
                    <a:pt x="228955" y="120332"/>
                  </a:lnTo>
                  <a:lnTo>
                    <a:pt x="220865" y="122872"/>
                  </a:lnTo>
                  <a:lnTo>
                    <a:pt x="213855" y="125412"/>
                  </a:lnTo>
                  <a:lnTo>
                    <a:pt x="213067" y="125412"/>
                  </a:lnTo>
                  <a:lnTo>
                    <a:pt x="213067" y="150812"/>
                  </a:lnTo>
                  <a:lnTo>
                    <a:pt x="210375" y="152082"/>
                  </a:lnTo>
                  <a:lnTo>
                    <a:pt x="206197" y="150812"/>
                  </a:lnTo>
                  <a:lnTo>
                    <a:pt x="202006" y="149542"/>
                  </a:lnTo>
                  <a:lnTo>
                    <a:pt x="194779" y="147002"/>
                  </a:lnTo>
                  <a:lnTo>
                    <a:pt x="190931" y="145732"/>
                  </a:lnTo>
                  <a:lnTo>
                    <a:pt x="193802" y="144462"/>
                  </a:lnTo>
                  <a:lnTo>
                    <a:pt x="208407" y="145732"/>
                  </a:lnTo>
                  <a:lnTo>
                    <a:pt x="213067" y="150812"/>
                  </a:lnTo>
                  <a:lnTo>
                    <a:pt x="213067" y="125412"/>
                  </a:lnTo>
                  <a:lnTo>
                    <a:pt x="210959" y="125412"/>
                  </a:lnTo>
                  <a:lnTo>
                    <a:pt x="212877" y="122872"/>
                  </a:lnTo>
                  <a:lnTo>
                    <a:pt x="213842" y="121602"/>
                  </a:lnTo>
                  <a:lnTo>
                    <a:pt x="224828" y="119062"/>
                  </a:lnTo>
                  <a:lnTo>
                    <a:pt x="230327" y="117792"/>
                  </a:lnTo>
                  <a:lnTo>
                    <a:pt x="223037" y="116522"/>
                  </a:lnTo>
                  <a:lnTo>
                    <a:pt x="221551" y="116522"/>
                  </a:lnTo>
                  <a:lnTo>
                    <a:pt x="214833" y="117792"/>
                  </a:lnTo>
                  <a:lnTo>
                    <a:pt x="217855" y="115252"/>
                  </a:lnTo>
                  <a:lnTo>
                    <a:pt x="214287" y="113982"/>
                  </a:lnTo>
                  <a:lnTo>
                    <a:pt x="207149" y="111442"/>
                  </a:lnTo>
                  <a:lnTo>
                    <a:pt x="206121" y="111658"/>
                  </a:lnTo>
                  <a:lnTo>
                    <a:pt x="206121" y="126682"/>
                  </a:lnTo>
                  <a:lnTo>
                    <a:pt x="203682" y="129222"/>
                  </a:lnTo>
                  <a:lnTo>
                    <a:pt x="203149" y="129476"/>
                  </a:lnTo>
                  <a:lnTo>
                    <a:pt x="203149" y="138112"/>
                  </a:lnTo>
                  <a:lnTo>
                    <a:pt x="191998" y="136842"/>
                  </a:lnTo>
                  <a:lnTo>
                    <a:pt x="202222" y="136842"/>
                  </a:lnTo>
                  <a:lnTo>
                    <a:pt x="203149" y="138112"/>
                  </a:lnTo>
                  <a:lnTo>
                    <a:pt x="203149" y="129476"/>
                  </a:lnTo>
                  <a:lnTo>
                    <a:pt x="200914" y="130492"/>
                  </a:lnTo>
                  <a:lnTo>
                    <a:pt x="196329" y="131762"/>
                  </a:lnTo>
                  <a:lnTo>
                    <a:pt x="192811" y="129222"/>
                  </a:lnTo>
                  <a:lnTo>
                    <a:pt x="188163" y="126682"/>
                  </a:lnTo>
                  <a:lnTo>
                    <a:pt x="185229" y="129222"/>
                  </a:lnTo>
                  <a:lnTo>
                    <a:pt x="182473" y="133032"/>
                  </a:lnTo>
                  <a:lnTo>
                    <a:pt x="170878" y="131762"/>
                  </a:lnTo>
                  <a:lnTo>
                    <a:pt x="170802" y="129222"/>
                  </a:lnTo>
                  <a:lnTo>
                    <a:pt x="170624" y="125412"/>
                  </a:lnTo>
                  <a:lnTo>
                    <a:pt x="177787" y="122872"/>
                  </a:lnTo>
                  <a:lnTo>
                    <a:pt x="199136" y="122872"/>
                  </a:lnTo>
                  <a:lnTo>
                    <a:pt x="206121" y="126682"/>
                  </a:lnTo>
                  <a:lnTo>
                    <a:pt x="206121" y="111658"/>
                  </a:lnTo>
                  <a:lnTo>
                    <a:pt x="194856" y="113982"/>
                  </a:lnTo>
                  <a:lnTo>
                    <a:pt x="201028" y="111442"/>
                  </a:lnTo>
                  <a:lnTo>
                    <a:pt x="206578" y="107632"/>
                  </a:lnTo>
                  <a:lnTo>
                    <a:pt x="212585" y="105092"/>
                  </a:lnTo>
                  <a:lnTo>
                    <a:pt x="220116" y="105092"/>
                  </a:lnTo>
                  <a:lnTo>
                    <a:pt x="221983" y="104063"/>
                  </a:lnTo>
                  <a:lnTo>
                    <a:pt x="192595" y="106311"/>
                  </a:lnTo>
                  <a:lnTo>
                    <a:pt x="192595" y="119062"/>
                  </a:lnTo>
                  <a:lnTo>
                    <a:pt x="185331" y="119062"/>
                  </a:lnTo>
                  <a:lnTo>
                    <a:pt x="178765" y="117792"/>
                  </a:lnTo>
                  <a:lnTo>
                    <a:pt x="172021" y="119062"/>
                  </a:lnTo>
                  <a:lnTo>
                    <a:pt x="174777" y="115252"/>
                  </a:lnTo>
                  <a:lnTo>
                    <a:pt x="184467" y="115252"/>
                  </a:lnTo>
                  <a:lnTo>
                    <a:pt x="192595" y="119062"/>
                  </a:lnTo>
                  <a:lnTo>
                    <a:pt x="192595" y="106311"/>
                  </a:lnTo>
                  <a:lnTo>
                    <a:pt x="152298" y="109372"/>
                  </a:lnTo>
                  <a:lnTo>
                    <a:pt x="152298" y="168592"/>
                  </a:lnTo>
                  <a:lnTo>
                    <a:pt x="144043" y="167322"/>
                  </a:lnTo>
                  <a:lnTo>
                    <a:pt x="137541" y="167322"/>
                  </a:lnTo>
                  <a:lnTo>
                    <a:pt x="136893" y="164782"/>
                  </a:lnTo>
                  <a:lnTo>
                    <a:pt x="142976" y="164782"/>
                  </a:lnTo>
                  <a:lnTo>
                    <a:pt x="152298" y="168592"/>
                  </a:lnTo>
                  <a:lnTo>
                    <a:pt x="152298" y="109372"/>
                  </a:lnTo>
                  <a:lnTo>
                    <a:pt x="124980" y="111442"/>
                  </a:lnTo>
                  <a:lnTo>
                    <a:pt x="112623" y="111442"/>
                  </a:lnTo>
                  <a:lnTo>
                    <a:pt x="97066" y="112712"/>
                  </a:lnTo>
                  <a:lnTo>
                    <a:pt x="90258" y="113982"/>
                  </a:lnTo>
                  <a:lnTo>
                    <a:pt x="84518" y="114452"/>
                  </a:lnTo>
                  <a:lnTo>
                    <a:pt x="84518" y="133032"/>
                  </a:lnTo>
                  <a:lnTo>
                    <a:pt x="76733" y="134302"/>
                  </a:lnTo>
                  <a:lnTo>
                    <a:pt x="72263" y="135572"/>
                  </a:lnTo>
                  <a:lnTo>
                    <a:pt x="68783" y="135572"/>
                  </a:lnTo>
                  <a:lnTo>
                    <a:pt x="69697" y="133032"/>
                  </a:lnTo>
                  <a:lnTo>
                    <a:pt x="67640" y="129222"/>
                  </a:lnTo>
                  <a:lnTo>
                    <a:pt x="78257" y="129222"/>
                  </a:lnTo>
                  <a:lnTo>
                    <a:pt x="79654" y="131762"/>
                  </a:lnTo>
                  <a:lnTo>
                    <a:pt x="84518" y="133032"/>
                  </a:lnTo>
                  <a:lnTo>
                    <a:pt x="84518" y="114452"/>
                  </a:lnTo>
                  <a:lnTo>
                    <a:pt x="64020" y="116078"/>
                  </a:lnTo>
                  <a:lnTo>
                    <a:pt x="64020" y="152082"/>
                  </a:lnTo>
                  <a:lnTo>
                    <a:pt x="59690" y="154622"/>
                  </a:lnTo>
                  <a:lnTo>
                    <a:pt x="55575" y="153352"/>
                  </a:lnTo>
                  <a:lnTo>
                    <a:pt x="59512" y="150812"/>
                  </a:lnTo>
                  <a:lnTo>
                    <a:pt x="64020" y="152082"/>
                  </a:lnTo>
                  <a:lnTo>
                    <a:pt x="64020" y="116078"/>
                  </a:lnTo>
                  <a:lnTo>
                    <a:pt x="61366" y="116293"/>
                  </a:lnTo>
                  <a:lnTo>
                    <a:pt x="61366" y="136842"/>
                  </a:lnTo>
                  <a:lnTo>
                    <a:pt x="59055" y="139382"/>
                  </a:lnTo>
                  <a:lnTo>
                    <a:pt x="54610" y="141922"/>
                  </a:lnTo>
                  <a:lnTo>
                    <a:pt x="53860" y="147002"/>
                  </a:lnTo>
                  <a:lnTo>
                    <a:pt x="53416" y="147002"/>
                  </a:lnTo>
                  <a:lnTo>
                    <a:pt x="42037" y="148272"/>
                  </a:lnTo>
                  <a:lnTo>
                    <a:pt x="36309" y="149542"/>
                  </a:lnTo>
                  <a:lnTo>
                    <a:pt x="37604" y="143192"/>
                  </a:lnTo>
                  <a:lnTo>
                    <a:pt x="44348" y="140652"/>
                  </a:lnTo>
                  <a:lnTo>
                    <a:pt x="49276" y="136842"/>
                  </a:lnTo>
                  <a:lnTo>
                    <a:pt x="61366" y="136842"/>
                  </a:lnTo>
                  <a:lnTo>
                    <a:pt x="61366" y="116293"/>
                  </a:lnTo>
                  <a:lnTo>
                    <a:pt x="58407" y="116522"/>
                  </a:lnTo>
                  <a:lnTo>
                    <a:pt x="48260" y="119062"/>
                  </a:lnTo>
                  <a:lnTo>
                    <a:pt x="40195" y="122872"/>
                  </a:lnTo>
                  <a:lnTo>
                    <a:pt x="35013" y="129222"/>
                  </a:lnTo>
                  <a:lnTo>
                    <a:pt x="33540" y="136842"/>
                  </a:lnTo>
                  <a:lnTo>
                    <a:pt x="47637" y="319722"/>
                  </a:lnTo>
                  <a:lnTo>
                    <a:pt x="50304" y="327342"/>
                  </a:lnTo>
                  <a:lnTo>
                    <a:pt x="56426" y="332422"/>
                  </a:lnTo>
                  <a:lnTo>
                    <a:pt x="65100" y="336232"/>
                  </a:lnTo>
                  <a:lnTo>
                    <a:pt x="75463" y="336232"/>
                  </a:lnTo>
                  <a:lnTo>
                    <a:pt x="311226" y="318452"/>
                  </a:lnTo>
                  <a:lnTo>
                    <a:pt x="313563" y="317182"/>
                  </a:lnTo>
                  <a:lnTo>
                    <a:pt x="312623" y="318452"/>
                  </a:lnTo>
                  <a:lnTo>
                    <a:pt x="328625" y="317182"/>
                  </a:lnTo>
                  <a:lnTo>
                    <a:pt x="472592" y="305752"/>
                  </a:lnTo>
                  <a:lnTo>
                    <a:pt x="473697" y="305752"/>
                  </a:lnTo>
                  <a:lnTo>
                    <a:pt x="538797" y="300672"/>
                  </a:lnTo>
                  <a:lnTo>
                    <a:pt x="529628" y="293052"/>
                  </a:lnTo>
                  <a:lnTo>
                    <a:pt x="533273" y="291782"/>
                  </a:lnTo>
                  <a:lnTo>
                    <a:pt x="552335" y="300672"/>
                  </a:lnTo>
                  <a:lnTo>
                    <a:pt x="662508" y="291782"/>
                  </a:lnTo>
                  <a:lnTo>
                    <a:pt x="725474" y="286702"/>
                  </a:lnTo>
                  <a:lnTo>
                    <a:pt x="851395" y="276542"/>
                  </a:lnTo>
                  <a:lnTo>
                    <a:pt x="852919" y="275272"/>
                  </a:lnTo>
                  <a:lnTo>
                    <a:pt x="859040" y="270192"/>
                  </a:lnTo>
                  <a:lnTo>
                    <a:pt x="862368" y="268922"/>
                  </a:lnTo>
                  <a:lnTo>
                    <a:pt x="861949" y="270192"/>
                  </a:lnTo>
                  <a:lnTo>
                    <a:pt x="856513" y="276542"/>
                  </a:lnTo>
                  <a:lnTo>
                    <a:pt x="949604" y="268922"/>
                  </a:lnTo>
                  <a:lnTo>
                    <a:pt x="950722" y="267652"/>
                  </a:lnTo>
                  <a:lnTo>
                    <a:pt x="958646" y="263842"/>
                  </a:lnTo>
                  <a:lnTo>
                    <a:pt x="961745" y="266382"/>
                  </a:lnTo>
                  <a:lnTo>
                    <a:pt x="962317" y="268922"/>
                  </a:lnTo>
                  <a:lnTo>
                    <a:pt x="1024877" y="263842"/>
                  </a:lnTo>
                  <a:lnTo>
                    <a:pt x="1040511" y="262572"/>
                  </a:lnTo>
                  <a:lnTo>
                    <a:pt x="1103071" y="257492"/>
                  </a:lnTo>
                  <a:lnTo>
                    <a:pt x="1118717" y="256222"/>
                  </a:lnTo>
                  <a:lnTo>
                    <a:pt x="1149997" y="253682"/>
                  </a:lnTo>
                  <a:lnTo>
                    <a:pt x="1155039" y="252412"/>
                  </a:lnTo>
                  <a:lnTo>
                    <a:pt x="1160081" y="251142"/>
                  </a:lnTo>
                  <a:lnTo>
                    <a:pt x="1168133" y="247332"/>
                  </a:lnTo>
                  <a:lnTo>
                    <a:pt x="1173302" y="239712"/>
                  </a:lnTo>
                  <a:lnTo>
                    <a:pt x="1174775" y="233362"/>
                  </a:lnTo>
                  <a:close/>
                </a:path>
                <a:path w="1208404" h="369570">
                  <a:moveTo>
                    <a:pt x="1185316" y="12344"/>
                  </a:moveTo>
                  <a:lnTo>
                    <a:pt x="1184871" y="12407"/>
                  </a:lnTo>
                  <a:lnTo>
                    <a:pt x="1185303" y="12496"/>
                  </a:lnTo>
                  <a:lnTo>
                    <a:pt x="1185316" y="12344"/>
                  </a:lnTo>
                  <a:close/>
                </a:path>
                <a:path w="1208404" h="369570">
                  <a:moveTo>
                    <a:pt x="1191260" y="30480"/>
                  </a:moveTo>
                  <a:lnTo>
                    <a:pt x="1190942" y="26670"/>
                  </a:lnTo>
                  <a:lnTo>
                    <a:pt x="1187500" y="15240"/>
                  </a:lnTo>
                  <a:lnTo>
                    <a:pt x="1182992" y="15240"/>
                  </a:lnTo>
                  <a:lnTo>
                    <a:pt x="1179156" y="16510"/>
                  </a:lnTo>
                  <a:lnTo>
                    <a:pt x="1181544" y="17780"/>
                  </a:lnTo>
                  <a:lnTo>
                    <a:pt x="1185265" y="19050"/>
                  </a:lnTo>
                  <a:lnTo>
                    <a:pt x="1175270" y="17780"/>
                  </a:lnTo>
                  <a:lnTo>
                    <a:pt x="1169835" y="16510"/>
                  </a:lnTo>
                  <a:lnTo>
                    <a:pt x="1168019" y="12700"/>
                  </a:lnTo>
                  <a:lnTo>
                    <a:pt x="1161211" y="12700"/>
                  </a:lnTo>
                  <a:lnTo>
                    <a:pt x="1155357" y="10160"/>
                  </a:lnTo>
                  <a:lnTo>
                    <a:pt x="1162519" y="8890"/>
                  </a:lnTo>
                  <a:lnTo>
                    <a:pt x="1180934" y="8890"/>
                  </a:lnTo>
                  <a:lnTo>
                    <a:pt x="1175334" y="5080"/>
                  </a:lnTo>
                  <a:lnTo>
                    <a:pt x="1168857" y="1270"/>
                  </a:lnTo>
                  <a:lnTo>
                    <a:pt x="1161618" y="0"/>
                  </a:lnTo>
                  <a:lnTo>
                    <a:pt x="1146454" y="0"/>
                  </a:lnTo>
                  <a:lnTo>
                    <a:pt x="1141628" y="1270"/>
                  </a:lnTo>
                  <a:lnTo>
                    <a:pt x="1137399" y="1270"/>
                  </a:lnTo>
                  <a:lnTo>
                    <a:pt x="1123810" y="2540"/>
                  </a:lnTo>
                  <a:lnTo>
                    <a:pt x="1114933" y="5080"/>
                  </a:lnTo>
                  <a:lnTo>
                    <a:pt x="1106119" y="3810"/>
                  </a:lnTo>
                  <a:lnTo>
                    <a:pt x="942314" y="16598"/>
                  </a:lnTo>
                  <a:lnTo>
                    <a:pt x="942314" y="20320"/>
                  </a:lnTo>
                  <a:lnTo>
                    <a:pt x="936929" y="22860"/>
                  </a:lnTo>
                  <a:lnTo>
                    <a:pt x="923950" y="31750"/>
                  </a:lnTo>
                  <a:lnTo>
                    <a:pt x="914057" y="34290"/>
                  </a:lnTo>
                  <a:lnTo>
                    <a:pt x="917625" y="31750"/>
                  </a:lnTo>
                  <a:lnTo>
                    <a:pt x="919645" y="30480"/>
                  </a:lnTo>
                  <a:lnTo>
                    <a:pt x="904189" y="30480"/>
                  </a:lnTo>
                  <a:lnTo>
                    <a:pt x="908913" y="29210"/>
                  </a:lnTo>
                  <a:lnTo>
                    <a:pt x="913650" y="27940"/>
                  </a:lnTo>
                  <a:lnTo>
                    <a:pt x="902716" y="29210"/>
                  </a:lnTo>
                  <a:lnTo>
                    <a:pt x="892365" y="29210"/>
                  </a:lnTo>
                  <a:lnTo>
                    <a:pt x="884834" y="27940"/>
                  </a:lnTo>
                  <a:lnTo>
                    <a:pt x="892251" y="25400"/>
                  </a:lnTo>
                  <a:lnTo>
                    <a:pt x="895337" y="22860"/>
                  </a:lnTo>
                  <a:lnTo>
                    <a:pt x="915111" y="22860"/>
                  </a:lnTo>
                  <a:lnTo>
                    <a:pt x="935037" y="20320"/>
                  </a:lnTo>
                  <a:lnTo>
                    <a:pt x="942314" y="20320"/>
                  </a:lnTo>
                  <a:lnTo>
                    <a:pt x="942314" y="16598"/>
                  </a:lnTo>
                  <a:lnTo>
                    <a:pt x="813206" y="26670"/>
                  </a:lnTo>
                  <a:lnTo>
                    <a:pt x="815416" y="27940"/>
                  </a:lnTo>
                  <a:lnTo>
                    <a:pt x="814679" y="31750"/>
                  </a:lnTo>
                  <a:lnTo>
                    <a:pt x="806780" y="29210"/>
                  </a:lnTo>
                  <a:lnTo>
                    <a:pt x="802919" y="30480"/>
                  </a:lnTo>
                  <a:lnTo>
                    <a:pt x="769886" y="40640"/>
                  </a:lnTo>
                  <a:lnTo>
                    <a:pt x="759345" y="41910"/>
                  </a:lnTo>
                  <a:lnTo>
                    <a:pt x="759790" y="39370"/>
                  </a:lnTo>
                  <a:lnTo>
                    <a:pt x="773214" y="33020"/>
                  </a:lnTo>
                  <a:lnTo>
                    <a:pt x="780669" y="33020"/>
                  </a:lnTo>
                  <a:lnTo>
                    <a:pt x="786206" y="30480"/>
                  </a:lnTo>
                  <a:lnTo>
                    <a:pt x="792010" y="27940"/>
                  </a:lnTo>
                  <a:lnTo>
                    <a:pt x="425221" y="55880"/>
                  </a:lnTo>
                  <a:lnTo>
                    <a:pt x="431444" y="59690"/>
                  </a:lnTo>
                  <a:lnTo>
                    <a:pt x="430110" y="60960"/>
                  </a:lnTo>
                  <a:lnTo>
                    <a:pt x="411772" y="60960"/>
                  </a:lnTo>
                  <a:lnTo>
                    <a:pt x="403999" y="59690"/>
                  </a:lnTo>
                  <a:lnTo>
                    <a:pt x="395897" y="59690"/>
                  </a:lnTo>
                  <a:lnTo>
                    <a:pt x="388175" y="60960"/>
                  </a:lnTo>
                  <a:lnTo>
                    <a:pt x="365048" y="60960"/>
                  </a:lnTo>
                  <a:lnTo>
                    <a:pt x="317715" y="64770"/>
                  </a:lnTo>
                  <a:lnTo>
                    <a:pt x="308648" y="64770"/>
                  </a:lnTo>
                  <a:lnTo>
                    <a:pt x="294970" y="66040"/>
                  </a:lnTo>
                  <a:lnTo>
                    <a:pt x="286181" y="68580"/>
                  </a:lnTo>
                  <a:lnTo>
                    <a:pt x="277368" y="67310"/>
                  </a:lnTo>
                  <a:lnTo>
                    <a:pt x="113499" y="80073"/>
                  </a:lnTo>
                  <a:lnTo>
                    <a:pt x="113499" y="85090"/>
                  </a:lnTo>
                  <a:lnTo>
                    <a:pt x="108089" y="87630"/>
                  </a:lnTo>
                  <a:lnTo>
                    <a:pt x="95173" y="95250"/>
                  </a:lnTo>
                  <a:lnTo>
                    <a:pt x="85305" y="97790"/>
                  </a:lnTo>
                  <a:lnTo>
                    <a:pt x="88963" y="96520"/>
                  </a:lnTo>
                  <a:lnTo>
                    <a:pt x="89954" y="95250"/>
                  </a:lnTo>
                  <a:lnTo>
                    <a:pt x="90957" y="93980"/>
                  </a:lnTo>
                  <a:lnTo>
                    <a:pt x="87185" y="93980"/>
                  </a:lnTo>
                  <a:lnTo>
                    <a:pt x="75272" y="95250"/>
                  </a:lnTo>
                  <a:lnTo>
                    <a:pt x="81648" y="92710"/>
                  </a:lnTo>
                  <a:lnTo>
                    <a:pt x="84836" y="91440"/>
                  </a:lnTo>
                  <a:lnTo>
                    <a:pt x="73952" y="92710"/>
                  </a:lnTo>
                  <a:lnTo>
                    <a:pt x="56070" y="92710"/>
                  </a:lnTo>
                  <a:lnTo>
                    <a:pt x="63563" y="90170"/>
                  </a:lnTo>
                  <a:lnTo>
                    <a:pt x="66662" y="86360"/>
                  </a:lnTo>
                  <a:lnTo>
                    <a:pt x="76403" y="87630"/>
                  </a:lnTo>
                  <a:lnTo>
                    <a:pt x="86309" y="86360"/>
                  </a:lnTo>
                  <a:lnTo>
                    <a:pt x="96304" y="86360"/>
                  </a:lnTo>
                  <a:lnTo>
                    <a:pt x="106260" y="85090"/>
                  </a:lnTo>
                  <a:lnTo>
                    <a:pt x="113499" y="85090"/>
                  </a:lnTo>
                  <a:lnTo>
                    <a:pt x="113499" y="80073"/>
                  </a:lnTo>
                  <a:lnTo>
                    <a:pt x="32600" y="86360"/>
                  </a:lnTo>
                  <a:lnTo>
                    <a:pt x="4229" y="102870"/>
                  </a:lnTo>
                  <a:lnTo>
                    <a:pt x="13093" y="97790"/>
                  </a:lnTo>
                  <a:lnTo>
                    <a:pt x="18846" y="97790"/>
                  </a:lnTo>
                  <a:lnTo>
                    <a:pt x="23063" y="101600"/>
                  </a:lnTo>
                  <a:lnTo>
                    <a:pt x="30924" y="100330"/>
                  </a:lnTo>
                  <a:lnTo>
                    <a:pt x="39179" y="102870"/>
                  </a:lnTo>
                  <a:lnTo>
                    <a:pt x="44081" y="100330"/>
                  </a:lnTo>
                  <a:lnTo>
                    <a:pt x="46532" y="99060"/>
                  </a:lnTo>
                  <a:lnTo>
                    <a:pt x="49110" y="97790"/>
                  </a:lnTo>
                  <a:lnTo>
                    <a:pt x="46748" y="104127"/>
                  </a:lnTo>
                  <a:lnTo>
                    <a:pt x="57327" y="101600"/>
                  </a:lnTo>
                  <a:lnTo>
                    <a:pt x="275437" y="85090"/>
                  </a:lnTo>
                  <a:lnTo>
                    <a:pt x="342557" y="80010"/>
                  </a:lnTo>
                  <a:lnTo>
                    <a:pt x="332397" y="76200"/>
                  </a:lnTo>
                  <a:lnTo>
                    <a:pt x="326669" y="73660"/>
                  </a:lnTo>
                  <a:lnTo>
                    <a:pt x="343877" y="73660"/>
                  </a:lnTo>
                  <a:lnTo>
                    <a:pt x="363651" y="71120"/>
                  </a:lnTo>
                  <a:lnTo>
                    <a:pt x="373176" y="68580"/>
                  </a:lnTo>
                  <a:lnTo>
                    <a:pt x="376720" y="71120"/>
                  </a:lnTo>
                  <a:lnTo>
                    <a:pt x="384517" y="73660"/>
                  </a:lnTo>
                  <a:lnTo>
                    <a:pt x="377202" y="74930"/>
                  </a:lnTo>
                  <a:lnTo>
                    <a:pt x="356057" y="77470"/>
                  </a:lnTo>
                  <a:lnTo>
                    <a:pt x="365290" y="78740"/>
                  </a:lnTo>
                  <a:lnTo>
                    <a:pt x="422084" y="73660"/>
                  </a:lnTo>
                  <a:lnTo>
                    <a:pt x="427913" y="72390"/>
                  </a:lnTo>
                  <a:lnTo>
                    <a:pt x="430403" y="73660"/>
                  </a:lnTo>
                  <a:lnTo>
                    <a:pt x="445731" y="72390"/>
                  </a:lnTo>
                  <a:lnTo>
                    <a:pt x="507060" y="67310"/>
                  </a:lnTo>
                  <a:lnTo>
                    <a:pt x="499986" y="67310"/>
                  </a:lnTo>
                  <a:lnTo>
                    <a:pt x="482765" y="64770"/>
                  </a:lnTo>
                  <a:lnTo>
                    <a:pt x="465861" y="63500"/>
                  </a:lnTo>
                  <a:lnTo>
                    <a:pt x="461289" y="59690"/>
                  </a:lnTo>
                  <a:lnTo>
                    <a:pt x="461759" y="57150"/>
                  </a:lnTo>
                  <a:lnTo>
                    <a:pt x="467118" y="55880"/>
                  </a:lnTo>
                  <a:lnTo>
                    <a:pt x="474929" y="58420"/>
                  </a:lnTo>
                  <a:lnTo>
                    <a:pt x="481736" y="59690"/>
                  </a:lnTo>
                  <a:lnTo>
                    <a:pt x="487819" y="62230"/>
                  </a:lnTo>
                  <a:lnTo>
                    <a:pt x="495642" y="60960"/>
                  </a:lnTo>
                  <a:lnTo>
                    <a:pt x="509765" y="64770"/>
                  </a:lnTo>
                  <a:lnTo>
                    <a:pt x="510641" y="67310"/>
                  </a:lnTo>
                  <a:lnTo>
                    <a:pt x="535927" y="64770"/>
                  </a:lnTo>
                  <a:lnTo>
                    <a:pt x="527418" y="62230"/>
                  </a:lnTo>
                  <a:lnTo>
                    <a:pt x="537273" y="60960"/>
                  </a:lnTo>
                  <a:lnTo>
                    <a:pt x="539153" y="60960"/>
                  </a:lnTo>
                  <a:lnTo>
                    <a:pt x="547039" y="64770"/>
                  </a:lnTo>
                  <a:lnTo>
                    <a:pt x="595680" y="60960"/>
                  </a:lnTo>
                  <a:lnTo>
                    <a:pt x="660527" y="55880"/>
                  </a:lnTo>
                  <a:lnTo>
                    <a:pt x="709155" y="52070"/>
                  </a:lnTo>
                  <a:lnTo>
                    <a:pt x="730377" y="39370"/>
                  </a:lnTo>
                  <a:lnTo>
                    <a:pt x="741984" y="39370"/>
                  </a:lnTo>
                  <a:lnTo>
                    <a:pt x="737323" y="41910"/>
                  </a:lnTo>
                  <a:lnTo>
                    <a:pt x="731456" y="44450"/>
                  </a:lnTo>
                  <a:lnTo>
                    <a:pt x="724725" y="48260"/>
                  </a:lnTo>
                  <a:lnTo>
                    <a:pt x="717473" y="50800"/>
                  </a:lnTo>
                  <a:lnTo>
                    <a:pt x="826655" y="43180"/>
                  </a:lnTo>
                  <a:lnTo>
                    <a:pt x="828827" y="41910"/>
                  </a:lnTo>
                  <a:lnTo>
                    <a:pt x="841844" y="34290"/>
                  </a:lnTo>
                  <a:lnTo>
                    <a:pt x="847686" y="34290"/>
                  </a:lnTo>
                  <a:lnTo>
                    <a:pt x="851814" y="38100"/>
                  </a:lnTo>
                  <a:lnTo>
                    <a:pt x="859612" y="36830"/>
                  </a:lnTo>
                  <a:lnTo>
                    <a:pt x="868083" y="38100"/>
                  </a:lnTo>
                  <a:lnTo>
                    <a:pt x="870483" y="36830"/>
                  </a:lnTo>
                  <a:lnTo>
                    <a:pt x="875284" y="34290"/>
                  </a:lnTo>
                  <a:lnTo>
                    <a:pt x="877938" y="34290"/>
                  </a:lnTo>
                  <a:lnTo>
                    <a:pt x="876515" y="39370"/>
                  </a:lnTo>
                  <a:lnTo>
                    <a:pt x="1115885" y="20320"/>
                  </a:lnTo>
                  <a:lnTo>
                    <a:pt x="1131849" y="19050"/>
                  </a:lnTo>
                  <a:lnTo>
                    <a:pt x="1142834" y="19050"/>
                  </a:lnTo>
                  <a:lnTo>
                    <a:pt x="1152766" y="21590"/>
                  </a:lnTo>
                  <a:lnTo>
                    <a:pt x="1161351" y="26670"/>
                  </a:lnTo>
                  <a:lnTo>
                    <a:pt x="1168311" y="33020"/>
                  </a:lnTo>
                  <a:lnTo>
                    <a:pt x="1176045" y="31750"/>
                  </a:lnTo>
                  <a:lnTo>
                    <a:pt x="1183652" y="31750"/>
                  </a:lnTo>
                  <a:lnTo>
                    <a:pt x="1191260" y="30480"/>
                  </a:lnTo>
                  <a:close/>
                </a:path>
                <a:path w="1208404" h="369570">
                  <a:moveTo>
                    <a:pt x="1208328" y="251460"/>
                  </a:moveTo>
                  <a:lnTo>
                    <a:pt x="1193025" y="53340"/>
                  </a:lnTo>
                  <a:lnTo>
                    <a:pt x="1191298" y="53340"/>
                  </a:lnTo>
                  <a:lnTo>
                    <a:pt x="1192974" y="52070"/>
                  </a:lnTo>
                  <a:lnTo>
                    <a:pt x="1191615" y="35560"/>
                  </a:lnTo>
                  <a:lnTo>
                    <a:pt x="1191514" y="34290"/>
                  </a:lnTo>
                  <a:lnTo>
                    <a:pt x="1182852" y="35560"/>
                  </a:lnTo>
                  <a:lnTo>
                    <a:pt x="1173848" y="35560"/>
                  </a:lnTo>
                  <a:lnTo>
                    <a:pt x="1169822" y="34290"/>
                  </a:lnTo>
                  <a:lnTo>
                    <a:pt x="1175981" y="48260"/>
                  </a:lnTo>
                  <a:lnTo>
                    <a:pt x="1189990" y="231140"/>
                  </a:lnTo>
                  <a:lnTo>
                    <a:pt x="1187729" y="245110"/>
                  </a:lnTo>
                  <a:lnTo>
                    <a:pt x="1179652" y="256540"/>
                  </a:lnTo>
                  <a:lnTo>
                    <a:pt x="1167028" y="264160"/>
                  </a:lnTo>
                  <a:lnTo>
                    <a:pt x="1163548" y="264998"/>
                  </a:lnTo>
                  <a:lnTo>
                    <a:pt x="1163548" y="270510"/>
                  </a:lnTo>
                  <a:lnTo>
                    <a:pt x="1162443" y="278130"/>
                  </a:lnTo>
                  <a:lnTo>
                    <a:pt x="1155598" y="280670"/>
                  </a:lnTo>
                  <a:lnTo>
                    <a:pt x="1150594" y="283210"/>
                  </a:lnTo>
                  <a:lnTo>
                    <a:pt x="1138643" y="284480"/>
                  </a:lnTo>
                  <a:lnTo>
                    <a:pt x="1139812" y="283210"/>
                  </a:lnTo>
                  <a:lnTo>
                    <a:pt x="1140993" y="281940"/>
                  </a:lnTo>
                  <a:lnTo>
                    <a:pt x="1145349" y="279400"/>
                  </a:lnTo>
                  <a:lnTo>
                    <a:pt x="1146086" y="273050"/>
                  </a:lnTo>
                  <a:lnTo>
                    <a:pt x="1146683" y="273050"/>
                  </a:lnTo>
                  <a:lnTo>
                    <a:pt x="1157986" y="271780"/>
                  </a:lnTo>
                  <a:lnTo>
                    <a:pt x="1163548" y="270510"/>
                  </a:lnTo>
                  <a:lnTo>
                    <a:pt x="1163548" y="264998"/>
                  </a:lnTo>
                  <a:lnTo>
                    <a:pt x="1151077" y="267970"/>
                  </a:lnTo>
                  <a:lnTo>
                    <a:pt x="1141425" y="269240"/>
                  </a:lnTo>
                  <a:lnTo>
                    <a:pt x="1139240" y="269240"/>
                  </a:lnTo>
                  <a:lnTo>
                    <a:pt x="1008024" y="279006"/>
                  </a:lnTo>
                  <a:lnTo>
                    <a:pt x="1008024" y="283210"/>
                  </a:lnTo>
                  <a:lnTo>
                    <a:pt x="997813" y="283210"/>
                  </a:lnTo>
                  <a:lnTo>
                    <a:pt x="996886" y="281940"/>
                  </a:lnTo>
                  <a:lnTo>
                    <a:pt x="1008024" y="283210"/>
                  </a:lnTo>
                  <a:lnTo>
                    <a:pt x="1008024" y="279006"/>
                  </a:lnTo>
                  <a:lnTo>
                    <a:pt x="958303" y="282714"/>
                  </a:lnTo>
                  <a:lnTo>
                    <a:pt x="958303" y="289560"/>
                  </a:lnTo>
                  <a:lnTo>
                    <a:pt x="952207" y="294640"/>
                  </a:lnTo>
                  <a:lnTo>
                    <a:pt x="931176" y="298450"/>
                  </a:lnTo>
                  <a:lnTo>
                    <a:pt x="923569" y="297180"/>
                  </a:lnTo>
                  <a:lnTo>
                    <a:pt x="923290" y="294640"/>
                  </a:lnTo>
                  <a:lnTo>
                    <a:pt x="923036" y="290830"/>
                  </a:lnTo>
                  <a:lnTo>
                    <a:pt x="934021" y="287020"/>
                  </a:lnTo>
                  <a:lnTo>
                    <a:pt x="937323" y="290830"/>
                  </a:lnTo>
                  <a:lnTo>
                    <a:pt x="940663" y="293370"/>
                  </a:lnTo>
                  <a:lnTo>
                    <a:pt x="944791" y="289560"/>
                  </a:lnTo>
                  <a:lnTo>
                    <a:pt x="947851" y="287020"/>
                  </a:lnTo>
                  <a:lnTo>
                    <a:pt x="952639" y="287020"/>
                  </a:lnTo>
                  <a:lnTo>
                    <a:pt x="955624" y="288290"/>
                  </a:lnTo>
                  <a:lnTo>
                    <a:pt x="958303" y="289560"/>
                  </a:lnTo>
                  <a:lnTo>
                    <a:pt x="958303" y="282714"/>
                  </a:lnTo>
                  <a:lnTo>
                    <a:pt x="837488" y="291693"/>
                  </a:lnTo>
                  <a:lnTo>
                    <a:pt x="837488" y="303530"/>
                  </a:lnTo>
                  <a:lnTo>
                    <a:pt x="832726" y="304800"/>
                  </a:lnTo>
                  <a:lnTo>
                    <a:pt x="831710" y="307340"/>
                  </a:lnTo>
                  <a:lnTo>
                    <a:pt x="821296" y="309880"/>
                  </a:lnTo>
                  <a:lnTo>
                    <a:pt x="826947" y="307340"/>
                  </a:lnTo>
                  <a:lnTo>
                    <a:pt x="829665" y="304800"/>
                  </a:lnTo>
                  <a:lnTo>
                    <a:pt x="822579" y="304800"/>
                  </a:lnTo>
                  <a:lnTo>
                    <a:pt x="821359" y="302260"/>
                  </a:lnTo>
                  <a:lnTo>
                    <a:pt x="824776" y="302260"/>
                  </a:lnTo>
                  <a:lnTo>
                    <a:pt x="829500" y="303530"/>
                  </a:lnTo>
                  <a:lnTo>
                    <a:pt x="837488" y="303530"/>
                  </a:lnTo>
                  <a:lnTo>
                    <a:pt x="837488" y="291693"/>
                  </a:lnTo>
                  <a:lnTo>
                    <a:pt x="831989" y="292100"/>
                  </a:lnTo>
                  <a:lnTo>
                    <a:pt x="823544" y="300990"/>
                  </a:lnTo>
                  <a:lnTo>
                    <a:pt x="812292" y="303530"/>
                  </a:lnTo>
                  <a:lnTo>
                    <a:pt x="810983" y="303530"/>
                  </a:lnTo>
                  <a:lnTo>
                    <a:pt x="801928" y="304800"/>
                  </a:lnTo>
                  <a:lnTo>
                    <a:pt x="796556" y="302260"/>
                  </a:lnTo>
                  <a:lnTo>
                    <a:pt x="789495" y="300990"/>
                  </a:lnTo>
                  <a:lnTo>
                    <a:pt x="790054" y="295910"/>
                  </a:lnTo>
                  <a:lnTo>
                    <a:pt x="574078" y="312508"/>
                  </a:lnTo>
                  <a:lnTo>
                    <a:pt x="574078" y="328930"/>
                  </a:lnTo>
                  <a:lnTo>
                    <a:pt x="572439" y="330200"/>
                  </a:lnTo>
                  <a:lnTo>
                    <a:pt x="570509" y="328930"/>
                  </a:lnTo>
                  <a:lnTo>
                    <a:pt x="566635" y="326390"/>
                  </a:lnTo>
                  <a:lnTo>
                    <a:pt x="558507" y="328930"/>
                  </a:lnTo>
                  <a:lnTo>
                    <a:pt x="557758" y="327291"/>
                  </a:lnTo>
                  <a:lnTo>
                    <a:pt x="555205" y="328930"/>
                  </a:lnTo>
                  <a:lnTo>
                    <a:pt x="550633" y="327660"/>
                  </a:lnTo>
                  <a:lnTo>
                    <a:pt x="554964" y="326390"/>
                  </a:lnTo>
                  <a:lnTo>
                    <a:pt x="557339" y="326390"/>
                  </a:lnTo>
                  <a:lnTo>
                    <a:pt x="555002" y="321310"/>
                  </a:lnTo>
                  <a:lnTo>
                    <a:pt x="570153" y="326390"/>
                  </a:lnTo>
                  <a:lnTo>
                    <a:pt x="574078" y="328930"/>
                  </a:lnTo>
                  <a:lnTo>
                    <a:pt x="574078" y="312508"/>
                  </a:lnTo>
                  <a:lnTo>
                    <a:pt x="423722" y="324065"/>
                  </a:lnTo>
                  <a:lnTo>
                    <a:pt x="423722" y="335280"/>
                  </a:lnTo>
                  <a:lnTo>
                    <a:pt x="406323" y="335280"/>
                  </a:lnTo>
                  <a:lnTo>
                    <a:pt x="405142" y="334010"/>
                  </a:lnTo>
                  <a:lnTo>
                    <a:pt x="401586" y="330200"/>
                  </a:lnTo>
                  <a:lnTo>
                    <a:pt x="404279" y="327660"/>
                  </a:lnTo>
                  <a:lnTo>
                    <a:pt x="412635" y="330200"/>
                  </a:lnTo>
                  <a:lnTo>
                    <a:pt x="419950" y="332740"/>
                  </a:lnTo>
                  <a:lnTo>
                    <a:pt x="423722" y="335280"/>
                  </a:lnTo>
                  <a:lnTo>
                    <a:pt x="423722" y="324065"/>
                  </a:lnTo>
                  <a:lnTo>
                    <a:pt x="376834" y="327660"/>
                  </a:lnTo>
                  <a:lnTo>
                    <a:pt x="372465" y="331470"/>
                  </a:lnTo>
                  <a:lnTo>
                    <a:pt x="368376" y="332206"/>
                  </a:lnTo>
                  <a:lnTo>
                    <a:pt x="368376" y="339090"/>
                  </a:lnTo>
                  <a:lnTo>
                    <a:pt x="367626" y="340360"/>
                  </a:lnTo>
                  <a:lnTo>
                    <a:pt x="357593" y="341630"/>
                  </a:lnTo>
                  <a:lnTo>
                    <a:pt x="368376" y="339090"/>
                  </a:lnTo>
                  <a:lnTo>
                    <a:pt x="368376" y="332206"/>
                  </a:lnTo>
                  <a:lnTo>
                    <a:pt x="358140" y="334010"/>
                  </a:lnTo>
                  <a:lnTo>
                    <a:pt x="355155" y="334010"/>
                  </a:lnTo>
                  <a:lnTo>
                    <a:pt x="358698" y="331470"/>
                  </a:lnTo>
                  <a:lnTo>
                    <a:pt x="364769" y="328930"/>
                  </a:lnTo>
                  <a:lnTo>
                    <a:pt x="228777" y="339128"/>
                  </a:lnTo>
                  <a:lnTo>
                    <a:pt x="228777" y="346710"/>
                  </a:lnTo>
                  <a:lnTo>
                    <a:pt x="224459" y="347980"/>
                  </a:lnTo>
                  <a:lnTo>
                    <a:pt x="220129" y="346710"/>
                  </a:lnTo>
                  <a:lnTo>
                    <a:pt x="224180" y="345440"/>
                  </a:lnTo>
                  <a:lnTo>
                    <a:pt x="228777" y="346710"/>
                  </a:lnTo>
                  <a:lnTo>
                    <a:pt x="228777" y="339128"/>
                  </a:lnTo>
                  <a:lnTo>
                    <a:pt x="76606" y="350520"/>
                  </a:lnTo>
                  <a:lnTo>
                    <a:pt x="60210" y="349250"/>
                  </a:lnTo>
                  <a:lnTo>
                    <a:pt x="46418" y="342900"/>
                  </a:lnTo>
                  <a:lnTo>
                    <a:pt x="36677" y="334010"/>
                  </a:lnTo>
                  <a:lnTo>
                    <a:pt x="32435" y="321310"/>
                  </a:lnTo>
                  <a:lnTo>
                    <a:pt x="18275" y="138430"/>
                  </a:lnTo>
                  <a:lnTo>
                    <a:pt x="20561" y="125730"/>
                  </a:lnTo>
                  <a:lnTo>
                    <a:pt x="23266" y="121920"/>
                  </a:lnTo>
                  <a:lnTo>
                    <a:pt x="28689" y="114300"/>
                  </a:lnTo>
                  <a:lnTo>
                    <a:pt x="41376" y="105410"/>
                  </a:lnTo>
                  <a:lnTo>
                    <a:pt x="46672" y="104140"/>
                  </a:lnTo>
                  <a:lnTo>
                    <a:pt x="28905" y="105410"/>
                  </a:lnTo>
                  <a:lnTo>
                    <a:pt x="22110" y="106680"/>
                  </a:lnTo>
                  <a:lnTo>
                    <a:pt x="16789" y="107950"/>
                  </a:lnTo>
                  <a:lnTo>
                    <a:pt x="6096" y="111760"/>
                  </a:lnTo>
                  <a:lnTo>
                    <a:pt x="787" y="113030"/>
                  </a:lnTo>
                  <a:lnTo>
                    <a:pt x="0" y="118110"/>
                  </a:lnTo>
                  <a:lnTo>
                    <a:pt x="355" y="123190"/>
                  </a:lnTo>
                  <a:lnTo>
                    <a:pt x="10147" y="121920"/>
                  </a:lnTo>
                  <a:lnTo>
                    <a:pt x="558" y="125730"/>
                  </a:lnTo>
                  <a:lnTo>
                    <a:pt x="17373" y="344170"/>
                  </a:lnTo>
                  <a:lnTo>
                    <a:pt x="20993" y="354330"/>
                  </a:lnTo>
                  <a:lnTo>
                    <a:pt x="29171" y="363220"/>
                  </a:lnTo>
                  <a:lnTo>
                    <a:pt x="40741" y="369570"/>
                  </a:lnTo>
                  <a:lnTo>
                    <a:pt x="54546" y="369570"/>
                  </a:lnTo>
                  <a:lnTo>
                    <a:pt x="205549" y="358140"/>
                  </a:lnTo>
                  <a:lnTo>
                    <a:pt x="201891" y="354330"/>
                  </a:lnTo>
                  <a:lnTo>
                    <a:pt x="217525" y="353060"/>
                  </a:lnTo>
                  <a:lnTo>
                    <a:pt x="219202" y="354330"/>
                  </a:lnTo>
                  <a:lnTo>
                    <a:pt x="220522" y="356870"/>
                  </a:lnTo>
                  <a:lnTo>
                    <a:pt x="275120" y="353060"/>
                  </a:lnTo>
                  <a:lnTo>
                    <a:pt x="311505" y="350520"/>
                  </a:lnTo>
                  <a:lnTo>
                    <a:pt x="347903" y="347980"/>
                  </a:lnTo>
                  <a:lnTo>
                    <a:pt x="348640" y="346710"/>
                  </a:lnTo>
                  <a:lnTo>
                    <a:pt x="348919" y="347980"/>
                  </a:lnTo>
                  <a:lnTo>
                    <a:pt x="364617" y="346710"/>
                  </a:lnTo>
                  <a:lnTo>
                    <a:pt x="380314" y="345440"/>
                  </a:lnTo>
                  <a:lnTo>
                    <a:pt x="411695" y="342900"/>
                  </a:lnTo>
                  <a:lnTo>
                    <a:pt x="411568" y="341630"/>
                  </a:lnTo>
                  <a:lnTo>
                    <a:pt x="413372" y="342900"/>
                  </a:lnTo>
                  <a:lnTo>
                    <a:pt x="458800" y="339090"/>
                  </a:lnTo>
                  <a:lnTo>
                    <a:pt x="504228" y="335280"/>
                  </a:lnTo>
                  <a:lnTo>
                    <a:pt x="549668" y="331470"/>
                  </a:lnTo>
                  <a:lnTo>
                    <a:pt x="544766" y="327660"/>
                  </a:lnTo>
                  <a:lnTo>
                    <a:pt x="554748" y="330200"/>
                  </a:lnTo>
                  <a:lnTo>
                    <a:pt x="558507" y="331470"/>
                  </a:lnTo>
                  <a:lnTo>
                    <a:pt x="575030" y="330200"/>
                  </a:lnTo>
                  <a:lnTo>
                    <a:pt x="690714" y="321310"/>
                  </a:lnTo>
                  <a:lnTo>
                    <a:pt x="839431" y="309880"/>
                  </a:lnTo>
                  <a:lnTo>
                    <a:pt x="889012" y="306070"/>
                  </a:lnTo>
                  <a:lnTo>
                    <a:pt x="888276" y="302260"/>
                  </a:lnTo>
                  <a:lnTo>
                    <a:pt x="887298" y="297180"/>
                  </a:lnTo>
                  <a:lnTo>
                    <a:pt x="890993" y="294640"/>
                  </a:lnTo>
                  <a:lnTo>
                    <a:pt x="891184" y="295910"/>
                  </a:lnTo>
                  <a:lnTo>
                    <a:pt x="889304" y="306070"/>
                  </a:lnTo>
                  <a:lnTo>
                    <a:pt x="930376" y="302260"/>
                  </a:lnTo>
                  <a:lnTo>
                    <a:pt x="946111" y="299720"/>
                  </a:lnTo>
                  <a:lnTo>
                    <a:pt x="941324" y="300990"/>
                  </a:lnTo>
                  <a:lnTo>
                    <a:pt x="972769" y="299720"/>
                  </a:lnTo>
                  <a:lnTo>
                    <a:pt x="976134" y="298450"/>
                  </a:lnTo>
                  <a:lnTo>
                    <a:pt x="986256" y="294640"/>
                  </a:lnTo>
                  <a:lnTo>
                    <a:pt x="989139" y="295910"/>
                  </a:lnTo>
                  <a:lnTo>
                    <a:pt x="986485" y="298450"/>
                  </a:lnTo>
                  <a:lnTo>
                    <a:pt x="1000226" y="297180"/>
                  </a:lnTo>
                  <a:lnTo>
                    <a:pt x="996010" y="294640"/>
                  </a:lnTo>
                  <a:lnTo>
                    <a:pt x="993902" y="293370"/>
                  </a:lnTo>
                  <a:lnTo>
                    <a:pt x="996200" y="290830"/>
                  </a:lnTo>
                  <a:lnTo>
                    <a:pt x="999185" y="289560"/>
                  </a:lnTo>
                  <a:lnTo>
                    <a:pt x="1003769" y="288290"/>
                  </a:lnTo>
                  <a:lnTo>
                    <a:pt x="1007135" y="290830"/>
                  </a:lnTo>
                  <a:lnTo>
                    <a:pt x="1011783" y="293370"/>
                  </a:lnTo>
                  <a:lnTo>
                    <a:pt x="1014857" y="290830"/>
                  </a:lnTo>
                  <a:lnTo>
                    <a:pt x="1016660" y="288290"/>
                  </a:lnTo>
                  <a:lnTo>
                    <a:pt x="1017562" y="287020"/>
                  </a:lnTo>
                  <a:lnTo>
                    <a:pt x="1029081" y="289560"/>
                  </a:lnTo>
                  <a:lnTo>
                    <a:pt x="1029182" y="292100"/>
                  </a:lnTo>
                  <a:lnTo>
                    <a:pt x="1029335" y="294640"/>
                  </a:lnTo>
                  <a:lnTo>
                    <a:pt x="1115720" y="288290"/>
                  </a:lnTo>
                  <a:lnTo>
                    <a:pt x="1115428" y="288290"/>
                  </a:lnTo>
                  <a:lnTo>
                    <a:pt x="1123213" y="287020"/>
                  </a:lnTo>
                  <a:lnTo>
                    <a:pt x="1127683" y="284480"/>
                  </a:lnTo>
                  <a:lnTo>
                    <a:pt x="1131303" y="285750"/>
                  </a:lnTo>
                  <a:lnTo>
                    <a:pt x="1130223" y="286981"/>
                  </a:lnTo>
                  <a:lnTo>
                    <a:pt x="1175766" y="283210"/>
                  </a:lnTo>
                  <a:lnTo>
                    <a:pt x="1189177" y="280670"/>
                  </a:lnTo>
                  <a:lnTo>
                    <a:pt x="1199756" y="273050"/>
                  </a:lnTo>
                  <a:lnTo>
                    <a:pt x="1201432" y="270510"/>
                  </a:lnTo>
                  <a:lnTo>
                    <a:pt x="1206474" y="262890"/>
                  </a:lnTo>
                  <a:lnTo>
                    <a:pt x="1208328" y="251460"/>
                  </a:lnTo>
                  <a:close/>
                </a:path>
              </a:pathLst>
            </a:custGeom>
            <a:solidFill>
              <a:srgbClr val="606062"/>
            </a:solidFill>
          </p:spPr>
          <p:txBody>
            <a:bodyPr wrap="square" lIns="0" tIns="0" rIns="0" bIns="0" rtlCol="0"/>
            <a:lstStyle/>
            <a:p>
              <a:endParaRPr/>
            </a:p>
          </p:txBody>
        </p:sp>
        <p:sp>
          <p:nvSpPr>
            <p:cNvPr id="92" name="object 92"/>
            <p:cNvSpPr/>
            <p:nvPr/>
          </p:nvSpPr>
          <p:spPr>
            <a:xfrm>
              <a:off x="5548845" y="3544020"/>
              <a:ext cx="1049655" cy="177800"/>
            </a:xfrm>
            <a:custGeom>
              <a:avLst/>
              <a:gdLst/>
              <a:ahLst/>
              <a:cxnLst/>
              <a:rect l="l" t="t" r="r" b="b"/>
              <a:pathLst>
                <a:path w="1049654" h="177800">
                  <a:moveTo>
                    <a:pt x="41568" y="86705"/>
                  </a:moveTo>
                  <a:lnTo>
                    <a:pt x="25190" y="91016"/>
                  </a:lnTo>
                  <a:lnTo>
                    <a:pt x="11368" y="100832"/>
                  </a:lnTo>
                  <a:lnTo>
                    <a:pt x="2254" y="115941"/>
                  </a:lnTo>
                  <a:lnTo>
                    <a:pt x="0" y="136130"/>
                  </a:lnTo>
                  <a:lnTo>
                    <a:pt x="5734" y="155615"/>
                  </a:lnTo>
                  <a:lnTo>
                    <a:pt x="17338" y="168893"/>
                  </a:lnTo>
                  <a:lnTo>
                    <a:pt x="32654" y="176115"/>
                  </a:lnTo>
                  <a:lnTo>
                    <a:pt x="49524" y="177436"/>
                  </a:lnTo>
                  <a:lnTo>
                    <a:pt x="63451" y="174260"/>
                  </a:lnTo>
                  <a:lnTo>
                    <a:pt x="74590" y="167662"/>
                  </a:lnTo>
                  <a:lnTo>
                    <a:pt x="48667" y="167662"/>
                  </a:lnTo>
                  <a:lnTo>
                    <a:pt x="35871" y="166500"/>
                  </a:lnTo>
                  <a:lnTo>
                    <a:pt x="24255" y="160629"/>
                  </a:lnTo>
                  <a:lnTo>
                    <a:pt x="15470" y="150148"/>
                  </a:lnTo>
                  <a:lnTo>
                    <a:pt x="11167" y="135150"/>
                  </a:lnTo>
                  <a:lnTo>
                    <a:pt x="12789" y="119574"/>
                  </a:lnTo>
                  <a:lnTo>
                    <a:pt x="19614" y="107715"/>
                  </a:lnTo>
                  <a:lnTo>
                    <a:pt x="30030" y="99904"/>
                  </a:lnTo>
                  <a:lnTo>
                    <a:pt x="42425" y="96476"/>
                  </a:lnTo>
                  <a:lnTo>
                    <a:pt x="73375" y="96476"/>
                  </a:lnTo>
                  <a:lnTo>
                    <a:pt x="68757" y="92361"/>
                  </a:lnTo>
                  <a:lnTo>
                    <a:pt x="55542" y="87432"/>
                  </a:lnTo>
                  <a:lnTo>
                    <a:pt x="41568" y="86705"/>
                  </a:lnTo>
                  <a:close/>
                </a:path>
                <a:path w="1049654" h="177800">
                  <a:moveTo>
                    <a:pt x="107149" y="81975"/>
                  </a:moveTo>
                  <a:lnTo>
                    <a:pt x="81770" y="84203"/>
                  </a:lnTo>
                  <a:lnTo>
                    <a:pt x="82068" y="87627"/>
                  </a:lnTo>
                  <a:lnTo>
                    <a:pt x="116780" y="139312"/>
                  </a:lnTo>
                  <a:lnTo>
                    <a:pt x="105462" y="168893"/>
                  </a:lnTo>
                  <a:lnTo>
                    <a:pt x="105362" y="169477"/>
                  </a:lnTo>
                  <a:lnTo>
                    <a:pt x="105552" y="171622"/>
                  </a:lnTo>
                  <a:lnTo>
                    <a:pt x="130039" y="169477"/>
                  </a:lnTo>
                  <a:lnTo>
                    <a:pt x="133028" y="161787"/>
                  </a:lnTo>
                  <a:lnTo>
                    <a:pt x="120031" y="161787"/>
                  </a:lnTo>
                  <a:lnTo>
                    <a:pt x="128858" y="138510"/>
                  </a:lnTo>
                  <a:lnTo>
                    <a:pt x="98376" y="91314"/>
                  </a:lnTo>
                  <a:lnTo>
                    <a:pt x="100025" y="91169"/>
                  </a:lnTo>
                  <a:lnTo>
                    <a:pt x="112917" y="91169"/>
                  </a:lnTo>
                  <a:lnTo>
                    <a:pt x="107149" y="81975"/>
                  </a:lnTo>
                  <a:close/>
                </a:path>
                <a:path w="1049654" h="177800">
                  <a:moveTo>
                    <a:pt x="86418" y="147891"/>
                  </a:moveTo>
                  <a:lnTo>
                    <a:pt x="75834" y="147891"/>
                  </a:lnTo>
                  <a:lnTo>
                    <a:pt x="71467" y="155737"/>
                  </a:lnTo>
                  <a:lnTo>
                    <a:pt x="65188" y="161738"/>
                  </a:lnTo>
                  <a:lnTo>
                    <a:pt x="57440" y="165758"/>
                  </a:lnTo>
                  <a:lnTo>
                    <a:pt x="48667" y="167662"/>
                  </a:lnTo>
                  <a:lnTo>
                    <a:pt x="74590" y="167662"/>
                  </a:lnTo>
                  <a:lnTo>
                    <a:pt x="75735" y="166984"/>
                  </a:lnTo>
                  <a:lnTo>
                    <a:pt x="84679" y="155254"/>
                  </a:lnTo>
                  <a:lnTo>
                    <a:pt x="86418" y="147891"/>
                  </a:lnTo>
                  <a:close/>
                </a:path>
                <a:path w="1049654" h="177800">
                  <a:moveTo>
                    <a:pt x="42525" y="97621"/>
                  </a:moveTo>
                  <a:lnTo>
                    <a:pt x="12538" y="134071"/>
                  </a:lnTo>
                  <a:lnTo>
                    <a:pt x="12469" y="135150"/>
                  </a:lnTo>
                  <a:lnTo>
                    <a:pt x="16596" y="149454"/>
                  </a:lnTo>
                  <a:lnTo>
                    <a:pt x="25086" y="159533"/>
                  </a:lnTo>
                  <a:lnTo>
                    <a:pt x="36280" y="165203"/>
                  </a:lnTo>
                  <a:lnTo>
                    <a:pt x="48555" y="166391"/>
                  </a:lnTo>
                  <a:lnTo>
                    <a:pt x="56908" y="164671"/>
                  </a:lnTo>
                  <a:lnTo>
                    <a:pt x="64122" y="161049"/>
                  </a:lnTo>
                  <a:lnTo>
                    <a:pt x="68673" y="156751"/>
                  </a:lnTo>
                  <a:lnTo>
                    <a:pt x="47710" y="156751"/>
                  </a:lnTo>
                  <a:lnTo>
                    <a:pt x="38407" y="155488"/>
                  </a:lnTo>
                  <a:lnTo>
                    <a:pt x="30977" y="150706"/>
                  </a:lnTo>
                  <a:lnTo>
                    <a:pt x="25853" y="143276"/>
                  </a:lnTo>
                  <a:lnTo>
                    <a:pt x="23474" y="134071"/>
                  </a:lnTo>
                  <a:lnTo>
                    <a:pt x="24168" y="123856"/>
                  </a:lnTo>
                  <a:lnTo>
                    <a:pt x="27949" y="115648"/>
                  </a:lnTo>
                  <a:lnTo>
                    <a:pt x="34470" y="109980"/>
                  </a:lnTo>
                  <a:lnTo>
                    <a:pt x="43383" y="107387"/>
                  </a:lnTo>
                  <a:lnTo>
                    <a:pt x="52901" y="106552"/>
                  </a:lnTo>
                  <a:lnTo>
                    <a:pt x="67339" y="106552"/>
                  </a:lnTo>
                  <a:lnTo>
                    <a:pt x="64984" y="103955"/>
                  </a:lnTo>
                  <a:lnTo>
                    <a:pt x="58355" y="99904"/>
                  </a:lnTo>
                  <a:lnTo>
                    <a:pt x="50802" y="97808"/>
                  </a:lnTo>
                  <a:lnTo>
                    <a:pt x="42525" y="97621"/>
                  </a:lnTo>
                  <a:close/>
                </a:path>
                <a:path w="1049654" h="177800">
                  <a:moveTo>
                    <a:pt x="162192" y="86774"/>
                  </a:moveTo>
                  <a:lnTo>
                    <a:pt x="150148" y="86774"/>
                  </a:lnTo>
                  <a:lnTo>
                    <a:pt x="121427" y="161664"/>
                  </a:lnTo>
                  <a:lnTo>
                    <a:pt x="120031" y="161787"/>
                  </a:lnTo>
                  <a:lnTo>
                    <a:pt x="133028" y="161787"/>
                  </a:lnTo>
                  <a:lnTo>
                    <a:pt x="162192" y="86774"/>
                  </a:lnTo>
                  <a:close/>
                </a:path>
                <a:path w="1049654" h="177800">
                  <a:moveTo>
                    <a:pt x="88585" y="138715"/>
                  </a:moveTo>
                  <a:lnTo>
                    <a:pt x="66250" y="140676"/>
                  </a:lnTo>
                  <a:lnTo>
                    <a:pt x="64673" y="150404"/>
                  </a:lnTo>
                  <a:lnTo>
                    <a:pt x="57358" y="155905"/>
                  </a:lnTo>
                  <a:lnTo>
                    <a:pt x="47710" y="156751"/>
                  </a:lnTo>
                  <a:lnTo>
                    <a:pt x="68673" y="156751"/>
                  </a:lnTo>
                  <a:lnTo>
                    <a:pt x="70002" y="155488"/>
                  </a:lnTo>
                  <a:lnTo>
                    <a:pt x="74311" y="148024"/>
                  </a:lnTo>
                  <a:lnTo>
                    <a:pt x="75834" y="147891"/>
                  </a:lnTo>
                  <a:lnTo>
                    <a:pt x="86418" y="147891"/>
                  </a:lnTo>
                  <a:lnTo>
                    <a:pt x="88585" y="138715"/>
                  </a:lnTo>
                  <a:close/>
                </a:path>
                <a:path w="1049654" h="177800">
                  <a:moveTo>
                    <a:pt x="112917" y="91169"/>
                  </a:moveTo>
                  <a:lnTo>
                    <a:pt x="100025" y="91169"/>
                  </a:lnTo>
                  <a:lnTo>
                    <a:pt x="129484" y="136918"/>
                  </a:lnTo>
                  <a:lnTo>
                    <a:pt x="138487" y="113244"/>
                  </a:lnTo>
                  <a:lnTo>
                    <a:pt x="126766" y="113244"/>
                  </a:lnTo>
                  <a:lnTo>
                    <a:pt x="112917" y="91169"/>
                  </a:lnTo>
                  <a:close/>
                </a:path>
                <a:path w="1049654" h="177800">
                  <a:moveTo>
                    <a:pt x="67339" y="106552"/>
                  </a:moveTo>
                  <a:lnTo>
                    <a:pt x="52901" y="106552"/>
                  </a:lnTo>
                  <a:lnTo>
                    <a:pt x="59983" y="110026"/>
                  </a:lnTo>
                  <a:lnTo>
                    <a:pt x="63943" y="118756"/>
                  </a:lnTo>
                  <a:lnTo>
                    <a:pt x="86281" y="116798"/>
                  </a:lnTo>
                  <a:lnTo>
                    <a:pt x="83195" y="110001"/>
                  </a:lnTo>
                  <a:lnTo>
                    <a:pt x="70465" y="110001"/>
                  </a:lnTo>
                  <a:lnTo>
                    <a:pt x="67339" y="106552"/>
                  </a:lnTo>
                  <a:close/>
                </a:path>
                <a:path w="1049654" h="177800">
                  <a:moveTo>
                    <a:pt x="164379" y="76956"/>
                  </a:moveTo>
                  <a:lnTo>
                    <a:pt x="139758" y="79117"/>
                  </a:lnTo>
                  <a:lnTo>
                    <a:pt x="127403" y="113191"/>
                  </a:lnTo>
                  <a:lnTo>
                    <a:pt x="126766" y="113244"/>
                  </a:lnTo>
                  <a:lnTo>
                    <a:pt x="138487" y="113244"/>
                  </a:lnTo>
                  <a:lnTo>
                    <a:pt x="148499" y="86918"/>
                  </a:lnTo>
                  <a:lnTo>
                    <a:pt x="150148" y="86774"/>
                  </a:lnTo>
                  <a:lnTo>
                    <a:pt x="162192" y="86774"/>
                  </a:lnTo>
                  <a:lnTo>
                    <a:pt x="164678" y="80380"/>
                  </a:lnTo>
                  <a:lnTo>
                    <a:pt x="164379" y="76956"/>
                  </a:lnTo>
                  <a:close/>
                </a:path>
                <a:path w="1049654" h="177800">
                  <a:moveTo>
                    <a:pt x="73375" y="96476"/>
                  </a:moveTo>
                  <a:lnTo>
                    <a:pt x="42425" y="96476"/>
                  </a:lnTo>
                  <a:lnTo>
                    <a:pt x="51125" y="96717"/>
                  </a:lnTo>
                  <a:lnTo>
                    <a:pt x="59144" y="99020"/>
                  </a:lnTo>
                  <a:lnTo>
                    <a:pt x="66194" y="103399"/>
                  </a:lnTo>
                  <a:lnTo>
                    <a:pt x="71988" y="109865"/>
                  </a:lnTo>
                  <a:lnTo>
                    <a:pt x="70465" y="110001"/>
                  </a:lnTo>
                  <a:lnTo>
                    <a:pt x="83195" y="110001"/>
                  </a:lnTo>
                  <a:lnTo>
                    <a:pt x="79557" y="101985"/>
                  </a:lnTo>
                  <a:lnTo>
                    <a:pt x="73375" y="96476"/>
                  </a:lnTo>
                  <a:close/>
                </a:path>
                <a:path w="1049654" h="177800">
                  <a:moveTo>
                    <a:pt x="231645" y="71056"/>
                  </a:moveTo>
                  <a:lnTo>
                    <a:pt x="167817" y="76654"/>
                  </a:lnTo>
                  <a:lnTo>
                    <a:pt x="175607" y="165480"/>
                  </a:lnTo>
                  <a:lnTo>
                    <a:pt x="214689" y="162050"/>
                  </a:lnTo>
                  <a:lnTo>
                    <a:pt x="229462" y="154912"/>
                  </a:lnTo>
                  <a:lnTo>
                    <a:pt x="185295" y="154912"/>
                  </a:lnTo>
                  <a:lnTo>
                    <a:pt x="179185" y="85251"/>
                  </a:lnTo>
                  <a:lnTo>
                    <a:pt x="223977" y="81320"/>
                  </a:lnTo>
                  <a:lnTo>
                    <a:pt x="232546" y="81320"/>
                  </a:lnTo>
                  <a:lnTo>
                    <a:pt x="231645" y="71056"/>
                  </a:lnTo>
                  <a:close/>
                </a:path>
                <a:path w="1049654" h="177800">
                  <a:moveTo>
                    <a:pt x="235518" y="113569"/>
                  </a:moveTo>
                  <a:lnTo>
                    <a:pt x="210563" y="113569"/>
                  </a:lnTo>
                  <a:lnTo>
                    <a:pt x="226968" y="118350"/>
                  </a:lnTo>
                  <a:lnTo>
                    <a:pt x="233450" y="131219"/>
                  </a:lnTo>
                  <a:lnTo>
                    <a:pt x="229340" y="144971"/>
                  </a:lnTo>
                  <a:lnTo>
                    <a:pt x="213969" y="152398"/>
                  </a:lnTo>
                  <a:lnTo>
                    <a:pt x="185295" y="154912"/>
                  </a:lnTo>
                  <a:lnTo>
                    <a:pt x="229462" y="154912"/>
                  </a:lnTo>
                  <a:lnTo>
                    <a:pt x="237804" y="150880"/>
                  </a:lnTo>
                  <a:lnTo>
                    <a:pt x="244034" y="130341"/>
                  </a:lnTo>
                  <a:lnTo>
                    <a:pt x="235518" y="113569"/>
                  </a:lnTo>
                  <a:close/>
                </a:path>
                <a:path w="1049654" h="177800">
                  <a:moveTo>
                    <a:pt x="210696" y="115088"/>
                  </a:moveTo>
                  <a:lnTo>
                    <a:pt x="183415" y="117482"/>
                  </a:lnTo>
                  <a:lnTo>
                    <a:pt x="186590" y="153644"/>
                  </a:lnTo>
                  <a:lnTo>
                    <a:pt x="213868" y="151254"/>
                  </a:lnTo>
                  <a:lnTo>
                    <a:pt x="228202" y="144302"/>
                  </a:lnTo>
                  <a:lnTo>
                    <a:pt x="228543" y="143186"/>
                  </a:lnTo>
                  <a:lnTo>
                    <a:pt x="196541" y="143186"/>
                  </a:lnTo>
                  <a:lnTo>
                    <a:pt x="195018" y="125798"/>
                  </a:lnTo>
                  <a:lnTo>
                    <a:pt x="211258" y="124376"/>
                  </a:lnTo>
                  <a:lnTo>
                    <a:pt x="228602" y="124376"/>
                  </a:lnTo>
                  <a:lnTo>
                    <a:pt x="226129" y="119429"/>
                  </a:lnTo>
                  <a:lnTo>
                    <a:pt x="210696" y="115088"/>
                  </a:lnTo>
                  <a:close/>
                </a:path>
                <a:path w="1049654" h="177800">
                  <a:moveTo>
                    <a:pt x="228602" y="124376"/>
                  </a:moveTo>
                  <a:lnTo>
                    <a:pt x="211258" y="124376"/>
                  </a:lnTo>
                  <a:lnTo>
                    <a:pt x="218509" y="126477"/>
                  </a:lnTo>
                  <a:lnTo>
                    <a:pt x="221395" y="132246"/>
                  </a:lnTo>
                  <a:lnTo>
                    <a:pt x="219595" y="138426"/>
                  </a:lnTo>
                  <a:lnTo>
                    <a:pt x="212784" y="141761"/>
                  </a:lnTo>
                  <a:lnTo>
                    <a:pt x="196541" y="143186"/>
                  </a:lnTo>
                  <a:lnTo>
                    <a:pt x="228543" y="143186"/>
                  </a:lnTo>
                  <a:lnTo>
                    <a:pt x="232127" y="131430"/>
                  </a:lnTo>
                  <a:lnTo>
                    <a:pt x="228602" y="124376"/>
                  </a:lnTo>
                  <a:close/>
                </a:path>
                <a:path w="1049654" h="177800">
                  <a:moveTo>
                    <a:pt x="232546" y="81320"/>
                  </a:moveTo>
                  <a:lnTo>
                    <a:pt x="223977" y="81320"/>
                  </a:lnTo>
                  <a:lnTo>
                    <a:pt x="224077" y="82461"/>
                  </a:lnTo>
                  <a:lnTo>
                    <a:pt x="180680" y="86267"/>
                  </a:lnTo>
                  <a:lnTo>
                    <a:pt x="183282" y="115963"/>
                  </a:lnTo>
                  <a:lnTo>
                    <a:pt x="210563" y="113569"/>
                  </a:lnTo>
                  <a:lnTo>
                    <a:pt x="235518" y="113569"/>
                  </a:lnTo>
                  <a:lnTo>
                    <a:pt x="234326" y="111223"/>
                  </a:lnTo>
                  <a:lnTo>
                    <a:pt x="214765" y="105754"/>
                  </a:lnTo>
                  <a:lnTo>
                    <a:pt x="193258" y="105754"/>
                  </a:lnTo>
                  <a:lnTo>
                    <a:pt x="192312" y="94964"/>
                  </a:lnTo>
                  <a:lnTo>
                    <a:pt x="233427" y="91357"/>
                  </a:lnTo>
                  <a:lnTo>
                    <a:pt x="232546" y="81320"/>
                  </a:lnTo>
                  <a:close/>
                </a:path>
                <a:path w="1049654" h="177800">
                  <a:moveTo>
                    <a:pt x="209627" y="104317"/>
                  </a:moveTo>
                  <a:lnTo>
                    <a:pt x="193258" y="105754"/>
                  </a:lnTo>
                  <a:lnTo>
                    <a:pt x="214765" y="105754"/>
                  </a:lnTo>
                  <a:lnTo>
                    <a:pt x="209627" y="104317"/>
                  </a:lnTo>
                  <a:close/>
                </a:path>
                <a:path w="1049654" h="177800">
                  <a:moveTo>
                    <a:pt x="287147" y="65167"/>
                  </a:moveTo>
                  <a:lnTo>
                    <a:pt x="270768" y="69476"/>
                  </a:lnTo>
                  <a:lnTo>
                    <a:pt x="256945" y="79290"/>
                  </a:lnTo>
                  <a:lnTo>
                    <a:pt x="247831" y="94399"/>
                  </a:lnTo>
                  <a:lnTo>
                    <a:pt x="245577" y="114588"/>
                  </a:lnTo>
                  <a:lnTo>
                    <a:pt x="251312" y="134074"/>
                  </a:lnTo>
                  <a:lnTo>
                    <a:pt x="262916" y="147352"/>
                  </a:lnTo>
                  <a:lnTo>
                    <a:pt x="278231" y="154574"/>
                  </a:lnTo>
                  <a:lnTo>
                    <a:pt x="295102" y="155895"/>
                  </a:lnTo>
                  <a:lnTo>
                    <a:pt x="309029" y="152718"/>
                  </a:lnTo>
                  <a:lnTo>
                    <a:pt x="320171" y="146119"/>
                  </a:lnTo>
                  <a:lnTo>
                    <a:pt x="294246" y="146119"/>
                  </a:lnTo>
                  <a:lnTo>
                    <a:pt x="281449" y="144959"/>
                  </a:lnTo>
                  <a:lnTo>
                    <a:pt x="269833" y="139090"/>
                  </a:lnTo>
                  <a:lnTo>
                    <a:pt x="261047" y="128608"/>
                  </a:lnTo>
                  <a:lnTo>
                    <a:pt x="256744" y="113609"/>
                  </a:lnTo>
                  <a:lnTo>
                    <a:pt x="258366" y="98035"/>
                  </a:lnTo>
                  <a:lnTo>
                    <a:pt x="265191" y="86175"/>
                  </a:lnTo>
                  <a:lnTo>
                    <a:pt x="275608" y="78364"/>
                  </a:lnTo>
                  <a:lnTo>
                    <a:pt x="288002" y="74933"/>
                  </a:lnTo>
                  <a:lnTo>
                    <a:pt x="318951" y="74933"/>
                  </a:lnTo>
                  <a:lnTo>
                    <a:pt x="314335" y="70819"/>
                  </a:lnTo>
                  <a:lnTo>
                    <a:pt x="301119" y="65892"/>
                  </a:lnTo>
                  <a:lnTo>
                    <a:pt x="287147" y="65167"/>
                  </a:lnTo>
                  <a:close/>
                </a:path>
                <a:path w="1049654" h="177800">
                  <a:moveTo>
                    <a:pt x="331996" y="126349"/>
                  </a:moveTo>
                  <a:lnTo>
                    <a:pt x="321411" y="126349"/>
                  </a:lnTo>
                  <a:lnTo>
                    <a:pt x="317045" y="134197"/>
                  </a:lnTo>
                  <a:lnTo>
                    <a:pt x="310766" y="140198"/>
                  </a:lnTo>
                  <a:lnTo>
                    <a:pt x="303018" y="144217"/>
                  </a:lnTo>
                  <a:lnTo>
                    <a:pt x="294246" y="146119"/>
                  </a:lnTo>
                  <a:lnTo>
                    <a:pt x="320171" y="146119"/>
                  </a:lnTo>
                  <a:lnTo>
                    <a:pt x="321313" y="145443"/>
                  </a:lnTo>
                  <a:lnTo>
                    <a:pt x="330256" y="133713"/>
                  </a:lnTo>
                  <a:lnTo>
                    <a:pt x="331996" y="126349"/>
                  </a:lnTo>
                  <a:close/>
                </a:path>
                <a:path w="1049654" h="177800">
                  <a:moveTo>
                    <a:pt x="288104" y="76079"/>
                  </a:moveTo>
                  <a:lnTo>
                    <a:pt x="258117" y="112528"/>
                  </a:lnTo>
                  <a:lnTo>
                    <a:pt x="258047" y="113609"/>
                  </a:lnTo>
                  <a:lnTo>
                    <a:pt x="262174" y="127914"/>
                  </a:lnTo>
                  <a:lnTo>
                    <a:pt x="270663" y="137995"/>
                  </a:lnTo>
                  <a:lnTo>
                    <a:pt x="281858" y="143665"/>
                  </a:lnTo>
                  <a:lnTo>
                    <a:pt x="294134" y="144853"/>
                  </a:lnTo>
                  <a:lnTo>
                    <a:pt x="302486" y="143131"/>
                  </a:lnTo>
                  <a:lnTo>
                    <a:pt x="309700" y="139508"/>
                  </a:lnTo>
                  <a:lnTo>
                    <a:pt x="314252" y="135209"/>
                  </a:lnTo>
                  <a:lnTo>
                    <a:pt x="293288" y="135209"/>
                  </a:lnTo>
                  <a:lnTo>
                    <a:pt x="283986" y="133947"/>
                  </a:lnTo>
                  <a:lnTo>
                    <a:pt x="276555" y="129164"/>
                  </a:lnTo>
                  <a:lnTo>
                    <a:pt x="271432" y="121733"/>
                  </a:lnTo>
                  <a:lnTo>
                    <a:pt x="269053" y="112528"/>
                  </a:lnTo>
                  <a:lnTo>
                    <a:pt x="269746" y="102315"/>
                  </a:lnTo>
                  <a:lnTo>
                    <a:pt x="273527" y="94107"/>
                  </a:lnTo>
                  <a:lnTo>
                    <a:pt x="280047" y="88440"/>
                  </a:lnTo>
                  <a:lnTo>
                    <a:pt x="288960" y="85849"/>
                  </a:lnTo>
                  <a:lnTo>
                    <a:pt x="298479" y="85013"/>
                  </a:lnTo>
                  <a:lnTo>
                    <a:pt x="312918" y="85013"/>
                  </a:lnTo>
                  <a:lnTo>
                    <a:pt x="310562" y="82415"/>
                  </a:lnTo>
                  <a:lnTo>
                    <a:pt x="303930" y="78364"/>
                  </a:lnTo>
                  <a:lnTo>
                    <a:pt x="296381" y="76268"/>
                  </a:lnTo>
                  <a:lnTo>
                    <a:pt x="288104" y="76079"/>
                  </a:lnTo>
                  <a:close/>
                </a:path>
                <a:path w="1049654" h="177800">
                  <a:moveTo>
                    <a:pt x="334162" y="117176"/>
                  </a:moveTo>
                  <a:lnTo>
                    <a:pt x="311828" y="119134"/>
                  </a:lnTo>
                  <a:lnTo>
                    <a:pt x="310250" y="128865"/>
                  </a:lnTo>
                  <a:lnTo>
                    <a:pt x="302935" y="134362"/>
                  </a:lnTo>
                  <a:lnTo>
                    <a:pt x="293288" y="135209"/>
                  </a:lnTo>
                  <a:lnTo>
                    <a:pt x="314252" y="135209"/>
                  </a:lnTo>
                  <a:lnTo>
                    <a:pt x="315579" y="133947"/>
                  </a:lnTo>
                  <a:lnTo>
                    <a:pt x="319888" y="126481"/>
                  </a:lnTo>
                  <a:lnTo>
                    <a:pt x="321411" y="126349"/>
                  </a:lnTo>
                  <a:lnTo>
                    <a:pt x="331996" y="126349"/>
                  </a:lnTo>
                  <a:lnTo>
                    <a:pt x="334162" y="117176"/>
                  </a:lnTo>
                  <a:close/>
                </a:path>
                <a:path w="1049654" h="177800">
                  <a:moveTo>
                    <a:pt x="312918" y="85013"/>
                  </a:moveTo>
                  <a:lnTo>
                    <a:pt x="298479" y="85013"/>
                  </a:lnTo>
                  <a:lnTo>
                    <a:pt x="305560" y="88488"/>
                  </a:lnTo>
                  <a:lnTo>
                    <a:pt x="309524" y="97218"/>
                  </a:lnTo>
                  <a:lnTo>
                    <a:pt x="331858" y="95256"/>
                  </a:lnTo>
                  <a:lnTo>
                    <a:pt x="328773" y="88459"/>
                  </a:lnTo>
                  <a:lnTo>
                    <a:pt x="316043" y="88459"/>
                  </a:lnTo>
                  <a:lnTo>
                    <a:pt x="312918" y="85013"/>
                  </a:lnTo>
                  <a:close/>
                </a:path>
                <a:path w="1049654" h="177800">
                  <a:moveTo>
                    <a:pt x="318951" y="74933"/>
                  </a:moveTo>
                  <a:lnTo>
                    <a:pt x="288002" y="74933"/>
                  </a:lnTo>
                  <a:lnTo>
                    <a:pt x="296703" y="75176"/>
                  </a:lnTo>
                  <a:lnTo>
                    <a:pt x="304721" y="77479"/>
                  </a:lnTo>
                  <a:lnTo>
                    <a:pt x="311772" y="81858"/>
                  </a:lnTo>
                  <a:lnTo>
                    <a:pt x="317566" y="88325"/>
                  </a:lnTo>
                  <a:lnTo>
                    <a:pt x="316043" y="88459"/>
                  </a:lnTo>
                  <a:lnTo>
                    <a:pt x="328773" y="88459"/>
                  </a:lnTo>
                  <a:lnTo>
                    <a:pt x="325134" y="80443"/>
                  </a:lnTo>
                  <a:lnTo>
                    <a:pt x="318951" y="74933"/>
                  </a:lnTo>
                  <a:close/>
                </a:path>
                <a:path w="1049654" h="177800">
                  <a:moveTo>
                    <a:pt x="361231" y="59691"/>
                  </a:moveTo>
                  <a:lnTo>
                    <a:pt x="338004" y="61729"/>
                  </a:lnTo>
                  <a:lnTo>
                    <a:pt x="345808" y="150677"/>
                  </a:lnTo>
                  <a:lnTo>
                    <a:pt x="353929" y="149965"/>
                  </a:lnTo>
                  <a:lnTo>
                    <a:pt x="369697" y="131597"/>
                  </a:lnTo>
                  <a:lnTo>
                    <a:pt x="355132" y="131597"/>
                  </a:lnTo>
                  <a:lnTo>
                    <a:pt x="349675" y="69400"/>
                  </a:lnTo>
                  <a:lnTo>
                    <a:pt x="351074" y="69274"/>
                  </a:lnTo>
                  <a:lnTo>
                    <a:pt x="362071" y="69274"/>
                  </a:lnTo>
                  <a:lnTo>
                    <a:pt x="361231" y="59691"/>
                  </a:lnTo>
                  <a:close/>
                </a:path>
                <a:path w="1049654" h="177800">
                  <a:moveTo>
                    <a:pt x="406136" y="102257"/>
                  </a:moveTo>
                  <a:lnTo>
                    <a:pt x="394883" y="102257"/>
                  </a:lnTo>
                  <a:lnTo>
                    <a:pt x="398710" y="145911"/>
                  </a:lnTo>
                  <a:lnTo>
                    <a:pt x="422186" y="143852"/>
                  </a:lnTo>
                  <a:lnTo>
                    <a:pt x="421512" y="136177"/>
                  </a:lnTo>
                  <a:lnTo>
                    <a:pt x="409111" y="136177"/>
                  </a:lnTo>
                  <a:lnTo>
                    <a:pt x="406136" y="102257"/>
                  </a:lnTo>
                  <a:close/>
                </a:path>
                <a:path w="1049654" h="177800">
                  <a:moveTo>
                    <a:pt x="416046" y="73842"/>
                  </a:moveTo>
                  <a:lnTo>
                    <a:pt x="405175" y="73842"/>
                  </a:lnTo>
                  <a:lnTo>
                    <a:pt x="410630" y="136043"/>
                  </a:lnTo>
                  <a:lnTo>
                    <a:pt x="409111" y="136177"/>
                  </a:lnTo>
                  <a:lnTo>
                    <a:pt x="421512" y="136177"/>
                  </a:lnTo>
                  <a:lnTo>
                    <a:pt x="416046" y="73842"/>
                  </a:lnTo>
                  <a:close/>
                </a:path>
                <a:path w="1049654" h="177800">
                  <a:moveTo>
                    <a:pt x="403847" y="76154"/>
                  </a:moveTo>
                  <a:lnTo>
                    <a:pt x="391815" y="90009"/>
                  </a:lnTo>
                  <a:lnTo>
                    <a:pt x="368176" y="117642"/>
                  </a:lnTo>
                  <a:lnTo>
                    <a:pt x="356143" y="131508"/>
                  </a:lnTo>
                  <a:lnTo>
                    <a:pt x="355132" y="131597"/>
                  </a:lnTo>
                  <a:lnTo>
                    <a:pt x="369697" y="131597"/>
                  </a:lnTo>
                  <a:lnTo>
                    <a:pt x="394883" y="102257"/>
                  </a:lnTo>
                  <a:lnTo>
                    <a:pt x="406136" y="102257"/>
                  </a:lnTo>
                  <a:lnTo>
                    <a:pt x="403847" y="76154"/>
                  </a:lnTo>
                  <a:close/>
                </a:path>
                <a:path w="1049654" h="177800">
                  <a:moveTo>
                    <a:pt x="362071" y="69274"/>
                  </a:moveTo>
                  <a:lnTo>
                    <a:pt x="351074" y="69274"/>
                  </a:lnTo>
                  <a:lnTo>
                    <a:pt x="356337" y="129315"/>
                  </a:lnTo>
                  <a:lnTo>
                    <a:pt x="378710" y="103211"/>
                  </a:lnTo>
                  <a:lnTo>
                    <a:pt x="365047" y="103211"/>
                  </a:lnTo>
                  <a:lnTo>
                    <a:pt x="362071" y="69274"/>
                  </a:lnTo>
                  <a:close/>
                </a:path>
                <a:path w="1049654" h="177800">
                  <a:moveTo>
                    <a:pt x="414362" y="54648"/>
                  </a:moveTo>
                  <a:lnTo>
                    <a:pt x="406111" y="55372"/>
                  </a:lnTo>
                  <a:lnTo>
                    <a:pt x="365047" y="103211"/>
                  </a:lnTo>
                  <a:lnTo>
                    <a:pt x="378710" y="103211"/>
                  </a:lnTo>
                  <a:lnTo>
                    <a:pt x="403778" y="73966"/>
                  </a:lnTo>
                  <a:lnTo>
                    <a:pt x="405175" y="73842"/>
                  </a:lnTo>
                  <a:lnTo>
                    <a:pt x="416046" y="73842"/>
                  </a:lnTo>
                  <a:lnTo>
                    <a:pt x="414362" y="54648"/>
                  </a:lnTo>
                  <a:close/>
                </a:path>
                <a:path w="1049654" h="177800">
                  <a:moveTo>
                    <a:pt x="466336" y="49320"/>
                  </a:moveTo>
                  <a:lnTo>
                    <a:pt x="456566" y="50176"/>
                  </a:lnTo>
                  <a:lnTo>
                    <a:pt x="432277" y="123149"/>
                  </a:lnTo>
                  <a:lnTo>
                    <a:pt x="423269" y="123936"/>
                  </a:lnTo>
                  <a:lnTo>
                    <a:pt x="425872" y="153630"/>
                  </a:lnTo>
                  <a:lnTo>
                    <a:pt x="444649" y="151980"/>
                  </a:lnTo>
                  <a:lnTo>
                    <a:pt x="443970" y="144230"/>
                  </a:lnTo>
                  <a:lnTo>
                    <a:pt x="433871" y="144230"/>
                  </a:lnTo>
                  <a:lnTo>
                    <a:pt x="432845" y="132558"/>
                  </a:lnTo>
                  <a:lnTo>
                    <a:pt x="439955" y="131936"/>
                  </a:lnTo>
                  <a:lnTo>
                    <a:pt x="462142" y="62734"/>
                  </a:lnTo>
                  <a:lnTo>
                    <a:pt x="462906" y="62665"/>
                  </a:lnTo>
                  <a:lnTo>
                    <a:pt x="473772" y="62665"/>
                  </a:lnTo>
                  <a:lnTo>
                    <a:pt x="466336" y="49320"/>
                  </a:lnTo>
                  <a:close/>
                </a:path>
                <a:path w="1049654" h="177800">
                  <a:moveTo>
                    <a:pt x="504897" y="137603"/>
                  </a:moveTo>
                  <a:lnTo>
                    <a:pt x="496328" y="137603"/>
                  </a:lnTo>
                  <a:lnTo>
                    <a:pt x="497184" y="147373"/>
                  </a:lnTo>
                  <a:lnTo>
                    <a:pt x="515835" y="145738"/>
                  </a:lnTo>
                  <a:lnTo>
                    <a:pt x="515157" y="137998"/>
                  </a:lnTo>
                  <a:lnTo>
                    <a:pt x="504931" y="137998"/>
                  </a:lnTo>
                  <a:lnTo>
                    <a:pt x="504897" y="137603"/>
                  </a:lnTo>
                  <a:close/>
                </a:path>
                <a:path w="1049654" h="177800">
                  <a:moveTo>
                    <a:pt x="504032" y="127721"/>
                  </a:moveTo>
                  <a:lnTo>
                    <a:pt x="434365" y="133830"/>
                  </a:lnTo>
                  <a:lnTo>
                    <a:pt x="435264" y="144108"/>
                  </a:lnTo>
                  <a:lnTo>
                    <a:pt x="433871" y="144230"/>
                  </a:lnTo>
                  <a:lnTo>
                    <a:pt x="443970" y="144230"/>
                  </a:lnTo>
                  <a:lnTo>
                    <a:pt x="443793" y="142210"/>
                  </a:lnTo>
                  <a:lnTo>
                    <a:pt x="496328" y="137603"/>
                  </a:lnTo>
                  <a:lnTo>
                    <a:pt x="504897" y="137603"/>
                  </a:lnTo>
                  <a:lnTo>
                    <a:pt x="504032" y="127721"/>
                  </a:lnTo>
                  <a:close/>
                </a:path>
                <a:path w="1049654" h="177800">
                  <a:moveTo>
                    <a:pt x="514123" y="126201"/>
                  </a:moveTo>
                  <a:lnTo>
                    <a:pt x="505302" y="126201"/>
                  </a:lnTo>
                  <a:lnTo>
                    <a:pt x="506328" y="137876"/>
                  </a:lnTo>
                  <a:lnTo>
                    <a:pt x="504931" y="137998"/>
                  </a:lnTo>
                  <a:lnTo>
                    <a:pt x="515157" y="137998"/>
                  </a:lnTo>
                  <a:lnTo>
                    <a:pt x="514123" y="126201"/>
                  </a:lnTo>
                  <a:close/>
                </a:path>
                <a:path w="1049654" h="177800">
                  <a:moveTo>
                    <a:pt x="533069" y="44618"/>
                  </a:moveTo>
                  <a:lnTo>
                    <a:pt x="509846" y="46655"/>
                  </a:lnTo>
                  <a:lnTo>
                    <a:pt x="517646" y="135604"/>
                  </a:lnTo>
                  <a:lnTo>
                    <a:pt x="525772" y="134891"/>
                  </a:lnTo>
                  <a:lnTo>
                    <a:pt x="541537" y="116525"/>
                  </a:lnTo>
                  <a:lnTo>
                    <a:pt x="526971" y="116525"/>
                  </a:lnTo>
                  <a:lnTo>
                    <a:pt x="521517" y="54328"/>
                  </a:lnTo>
                  <a:lnTo>
                    <a:pt x="522913" y="54204"/>
                  </a:lnTo>
                  <a:lnTo>
                    <a:pt x="533910" y="54204"/>
                  </a:lnTo>
                  <a:lnTo>
                    <a:pt x="533069" y="44618"/>
                  </a:lnTo>
                  <a:close/>
                </a:path>
                <a:path w="1049654" h="177800">
                  <a:moveTo>
                    <a:pt x="462894" y="65477"/>
                  </a:moveTo>
                  <a:lnTo>
                    <a:pt x="462765" y="65487"/>
                  </a:lnTo>
                  <a:lnTo>
                    <a:pt x="441604" y="131792"/>
                  </a:lnTo>
                  <a:lnTo>
                    <a:pt x="496040" y="127015"/>
                  </a:lnTo>
                  <a:lnTo>
                    <a:pt x="492734" y="120877"/>
                  </a:lnTo>
                  <a:lnTo>
                    <a:pt x="455223" y="120877"/>
                  </a:lnTo>
                  <a:lnTo>
                    <a:pt x="464713" y="87696"/>
                  </a:lnTo>
                  <a:lnTo>
                    <a:pt x="474862" y="87696"/>
                  </a:lnTo>
                  <a:lnTo>
                    <a:pt x="462894" y="65477"/>
                  </a:lnTo>
                  <a:close/>
                </a:path>
                <a:path w="1049654" h="177800">
                  <a:moveTo>
                    <a:pt x="577976" y="87184"/>
                  </a:moveTo>
                  <a:lnTo>
                    <a:pt x="566722" y="87184"/>
                  </a:lnTo>
                  <a:lnTo>
                    <a:pt x="570552" y="130837"/>
                  </a:lnTo>
                  <a:lnTo>
                    <a:pt x="594028" y="128779"/>
                  </a:lnTo>
                  <a:lnTo>
                    <a:pt x="593355" y="121103"/>
                  </a:lnTo>
                  <a:lnTo>
                    <a:pt x="580953" y="121103"/>
                  </a:lnTo>
                  <a:lnTo>
                    <a:pt x="577976" y="87184"/>
                  </a:lnTo>
                  <a:close/>
                </a:path>
                <a:path w="1049654" h="177800">
                  <a:moveTo>
                    <a:pt x="473772" y="62665"/>
                  </a:moveTo>
                  <a:lnTo>
                    <a:pt x="462906" y="62665"/>
                  </a:lnTo>
                  <a:lnTo>
                    <a:pt x="497814" y="126860"/>
                  </a:lnTo>
                  <a:lnTo>
                    <a:pt x="505302" y="126201"/>
                  </a:lnTo>
                  <a:lnTo>
                    <a:pt x="514123" y="126201"/>
                  </a:lnTo>
                  <a:lnTo>
                    <a:pt x="513304" y="116859"/>
                  </a:lnTo>
                  <a:lnTo>
                    <a:pt x="503970" y="116859"/>
                  </a:lnTo>
                  <a:lnTo>
                    <a:pt x="473772" y="62665"/>
                  </a:lnTo>
                  <a:close/>
                </a:path>
                <a:path w="1049654" h="177800">
                  <a:moveTo>
                    <a:pt x="587885" y="58770"/>
                  </a:moveTo>
                  <a:lnTo>
                    <a:pt x="577018" y="58770"/>
                  </a:lnTo>
                  <a:lnTo>
                    <a:pt x="582472" y="120971"/>
                  </a:lnTo>
                  <a:lnTo>
                    <a:pt x="580953" y="121103"/>
                  </a:lnTo>
                  <a:lnTo>
                    <a:pt x="593355" y="121103"/>
                  </a:lnTo>
                  <a:lnTo>
                    <a:pt x="587885" y="58770"/>
                  </a:lnTo>
                  <a:close/>
                </a:path>
                <a:path w="1049654" h="177800">
                  <a:moveTo>
                    <a:pt x="474862" y="87696"/>
                  </a:moveTo>
                  <a:lnTo>
                    <a:pt x="464713" y="87696"/>
                  </a:lnTo>
                  <a:lnTo>
                    <a:pt x="480348" y="118673"/>
                  </a:lnTo>
                  <a:lnTo>
                    <a:pt x="455223" y="120877"/>
                  </a:lnTo>
                  <a:lnTo>
                    <a:pt x="492734" y="120877"/>
                  </a:lnTo>
                  <a:lnTo>
                    <a:pt x="474862" y="87696"/>
                  </a:lnTo>
                  <a:close/>
                </a:path>
                <a:path w="1049654" h="177800">
                  <a:moveTo>
                    <a:pt x="513233" y="116046"/>
                  </a:moveTo>
                  <a:lnTo>
                    <a:pt x="503970" y="116859"/>
                  </a:lnTo>
                  <a:lnTo>
                    <a:pt x="513304" y="116859"/>
                  </a:lnTo>
                  <a:lnTo>
                    <a:pt x="513233" y="116046"/>
                  </a:lnTo>
                  <a:close/>
                </a:path>
                <a:path w="1049654" h="177800">
                  <a:moveTo>
                    <a:pt x="575685" y="61080"/>
                  </a:moveTo>
                  <a:lnTo>
                    <a:pt x="563655" y="74937"/>
                  </a:lnTo>
                  <a:lnTo>
                    <a:pt x="540016" y="102570"/>
                  </a:lnTo>
                  <a:lnTo>
                    <a:pt x="527985" y="116438"/>
                  </a:lnTo>
                  <a:lnTo>
                    <a:pt x="526971" y="116525"/>
                  </a:lnTo>
                  <a:lnTo>
                    <a:pt x="541537" y="116525"/>
                  </a:lnTo>
                  <a:lnTo>
                    <a:pt x="566722" y="87184"/>
                  </a:lnTo>
                  <a:lnTo>
                    <a:pt x="577976" y="87184"/>
                  </a:lnTo>
                  <a:lnTo>
                    <a:pt x="575685" y="61080"/>
                  </a:lnTo>
                  <a:close/>
                </a:path>
                <a:path w="1049654" h="177800">
                  <a:moveTo>
                    <a:pt x="533910" y="54204"/>
                  </a:moveTo>
                  <a:lnTo>
                    <a:pt x="522913" y="54204"/>
                  </a:lnTo>
                  <a:lnTo>
                    <a:pt x="528180" y="114242"/>
                  </a:lnTo>
                  <a:lnTo>
                    <a:pt x="550552" y="88139"/>
                  </a:lnTo>
                  <a:lnTo>
                    <a:pt x="536888" y="88139"/>
                  </a:lnTo>
                  <a:lnTo>
                    <a:pt x="533910" y="54204"/>
                  </a:lnTo>
                  <a:close/>
                </a:path>
                <a:path w="1049654" h="177800">
                  <a:moveTo>
                    <a:pt x="586201" y="39574"/>
                  </a:moveTo>
                  <a:lnTo>
                    <a:pt x="577954" y="40298"/>
                  </a:lnTo>
                  <a:lnTo>
                    <a:pt x="536888" y="88139"/>
                  </a:lnTo>
                  <a:lnTo>
                    <a:pt x="550552" y="88139"/>
                  </a:lnTo>
                  <a:lnTo>
                    <a:pt x="575621" y="58892"/>
                  </a:lnTo>
                  <a:lnTo>
                    <a:pt x="577018" y="58770"/>
                  </a:lnTo>
                  <a:lnTo>
                    <a:pt x="587885" y="58770"/>
                  </a:lnTo>
                  <a:lnTo>
                    <a:pt x="586201" y="39574"/>
                  </a:lnTo>
                  <a:close/>
                </a:path>
                <a:path w="1049654" h="177800">
                  <a:moveTo>
                    <a:pt x="639165" y="35312"/>
                  </a:moveTo>
                  <a:lnTo>
                    <a:pt x="600083" y="38740"/>
                  </a:lnTo>
                  <a:lnTo>
                    <a:pt x="607874" y="127562"/>
                  </a:lnTo>
                  <a:lnTo>
                    <a:pt x="630590" y="125571"/>
                  </a:lnTo>
                  <a:lnTo>
                    <a:pt x="629937" y="118137"/>
                  </a:lnTo>
                  <a:lnTo>
                    <a:pt x="617661" y="118137"/>
                  </a:lnTo>
                  <a:lnTo>
                    <a:pt x="611463" y="47458"/>
                  </a:lnTo>
                  <a:lnTo>
                    <a:pt x="640137" y="44942"/>
                  </a:lnTo>
                  <a:lnTo>
                    <a:pt x="664596" y="44942"/>
                  </a:lnTo>
                  <a:lnTo>
                    <a:pt x="663987" y="43597"/>
                  </a:lnTo>
                  <a:lnTo>
                    <a:pt x="639165" y="35312"/>
                  </a:lnTo>
                  <a:close/>
                </a:path>
                <a:path w="1049654" h="177800">
                  <a:moveTo>
                    <a:pt x="694126" y="30491"/>
                  </a:moveTo>
                  <a:lnTo>
                    <a:pt x="668746" y="32716"/>
                  </a:lnTo>
                  <a:lnTo>
                    <a:pt x="669044" y="36140"/>
                  </a:lnTo>
                  <a:lnTo>
                    <a:pt x="703756" y="87825"/>
                  </a:lnTo>
                  <a:lnTo>
                    <a:pt x="692315" y="117727"/>
                  </a:lnTo>
                  <a:lnTo>
                    <a:pt x="692528" y="120139"/>
                  </a:lnTo>
                  <a:lnTo>
                    <a:pt x="717015" y="117990"/>
                  </a:lnTo>
                  <a:lnTo>
                    <a:pt x="720005" y="110300"/>
                  </a:lnTo>
                  <a:lnTo>
                    <a:pt x="707007" y="110300"/>
                  </a:lnTo>
                  <a:lnTo>
                    <a:pt x="715834" y="87022"/>
                  </a:lnTo>
                  <a:lnTo>
                    <a:pt x="685352" y="39831"/>
                  </a:lnTo>
                  <a:lnTo>
                    <a:pt x="687002" y="39682"/>
                  </a:lnTo>
                  <a:lnTo>
                    <a:pt x="699891" y="39682"/>
                  </a:lnTo>
                  <a:lnTo>
                    <a:pt x="694126" y="30491"/>
                  </a:lnTo>
                  <a:close/>
                </a:path>
                <a:path w="1049654" h="177800">
                  <a:moveTo>
                    <a:pt x="664596" y="44942"/>
                  </a:moveTo>
                  <a:lnTo>
                    <a:pt x="640137" y="44942"/>
                  </a:lnTo>
                  <a:lnTo>
                    <a:pt x="656677" y="50849"/>
                  </a:lnTo>
                  <a:lnTo>
                    <a:pt x="663359" y="66486"/>
                  </a:lnTo>
                  <a:lnTo>
                    <a:pt x="659466" y="83058"/>
                  </a:lnTo>
                  <a:lnTo>
                    <a:pt x="644255" y="91893"/>
                  </a:lnTo>
                  <a:lnTo>
                    <a:pt x="616974" y="94287"/>
                  </a:lnTo>
                  <a:lnTo>
                    <a:pt x="619055" y="118014"/>
                  </a:lnTo>
                  <a:lnTo>
                    <a:pt x="617661" y="118137"/>
                  </a:lnTo>
                  <a:lnTo>
                    <a:pt x="629937" y="118137"/>
                  </a:lnTo>
                  <a:lnTo>
                    <a:pt x="628595" y="102856"/>
                  </a:lnTo>
                  <a:lnTo>
                    <a:pt x="644964" y="101419"/>
                  </a:lnTo>
                  <a:lnTo>
                    <a:pt x="667971" y="89011"/>
                  </a:lnTo>
                  <a:lnTo>
                    <a:pt x="673950" y="65617"/>
                  </a:lnTo>
                  <a:lnTo>
                    <a:pt x="664596" y="44942"/>
                  </a:lnTo>
                  <a:close/>
                </a:path>
                <a:path w="1049654" h="177800">
                  <a:moveTo>
                    <a:pt x="749170" y="35286"/>
                  </a:moveTo>
                  <a:lnTo>
                    <a:pt x="737124" y="35286"/>
                  </a:lnTo>
                  <a:lnTo>
                    <a:pt x="708404" y="110177"/>
                  </a:lnTo>
                  <a:lnTo>
                    <a:pt x="707007" y="110300"/>
                  </a:lnTo>
                  <a:lnTo>
                    <a:pt x="720005" y="110300"/>
                  </a:lnTo>
                  <a:lnTo>
                    <a:pt x="749170" y="35286"/>
                  </a:lnTo>
                  <a:close/>
                </a:path>
                <a:path w="1049654" h="177800">
                  <a:moveTo>
                    <a:pt x="640237" y="46083"/>
                  </a:moveTo>
                  <a:lnTo>
                    <a:pt x="612957" y="48477"/>
                  </a:lnTo>
                  <a:lnTo>
                    <a:pt x="616841" y="92764"/>
                  </a:lnTo>
                  <a:lnTo>
                    <a:pt x="644122" y="90370"/>
                  </a:lnTo>
                  <a:lnTo>
                    <a:pt x="657949" y="82429"/>
                  </a:lnTo>
                  <a:lnTo>
                    <a:pt x="626805" y="82429"/>
                  </a:lnTo>
                  <a:lnTo>
                    <a:pt x="624578" y="57049"/>
                  </a:lnTo>
                  <a:lnTo>
                    <a:pt x="629780" y="56592"/>
                  </a:lnTo>
                  <a:lnTo>
                    <a:pt x="635482" y="55965"/>
                  </a:lnTo>
                  <a:lnTo>
                    <a:pt x="640821" y="55623"/>
                  </a:lnTo>
                  <a:lnTo>
                    <a:pt x="657358" y="55623"/>
                  </a:lnTo>
                  <a:lnTo>
                    <a:pt x="655674" y="51702"/>
                  </a:lnTo>
                  <a:lnTo>
                    <a:pt x="640237" y="46083"/>
                  </a:lnTo>
                  <a:close/>
                </a:path>
                <a:path w="1049654" h="177800">
                  <a:moveTo>
                    <a:pt x="699891" y="39682"/>
                  </a:moveTo>
                  <a:lnTo>
                    <a:pt x="687002" y="39682"/>
                  </a:lnTo>
                  <a:lnTo>
                    <a:pt x="716460" y="85431"/>
                  </a:lnTo>
                  <a:lnTo>
                    <a:pt x="725460" y="61761"/>
                  </a:lnTo>
                  <a:lnTo>
                    <a:pt x="713742" y="61761"/>
                  </a:lnTo>
                  <a:lnTo>
                    <a:pt x="699891" y="39682"/>
                  </a:lnTo>
                  <a:close/>
                </a:path>
                <a:path w="1049654" h="177800">
                  <a:moveTo>
                    <a:pt x="657358" y="55623"/>
                  </a:moveTo>
                  <a:lnTo>
                    <a:pt x="640821" y="55623"/>
                  </a:lnTo>
                  <a:lnTo>
                    <a:pt x="648488" y="59002"/>
                  </a:lnTo>
                  <a:lnTo>
                    <a:pt x="651548" y="67519"/>
                  </a:lnTo>
                  <a:lnTo>
                    <a:pt x="649801" y="76433"/>
                  </a:lnTo>
                  <a:lnTo>
                    <a:pt x="643046" y="81003"/>
                  </a:lnTo>
                  <a:lnTo>
                    <a:pt x="626805" y="82429"/>
                  </a:lnTo>
                  <a:lnTo>
                    <a:pt x="657949" y="82429"/>
                  </a:lnTo>
                  <a:lnTo>
                    <a:pt x="658451" y="82140"/>
                  </a:lnTo>
                  <a:lnTo>
                    <a:pt x="662023" y="66486"/>
                  </a:lnTo>
                  <a:lnTo>
                    <a:pt x="657358" y="55623"/>
                  </a:lnTo>
                  <a:close/>
                </a:path>
                <a:path w="1049654" h="177800">
                  <a:moveTo>
                    <a:pt x="751356" y="25469"/>
                  </a:moveTo>
                  <a:lnTo>
                    <a:pt x="726735" y="27630"/>
                  </a:lnTo>
                  <a:lnTo>
                    <a:pt x="714380" y="61704"/>
                  </a:lnTo>
                  <a:lnTo>
                    <a:pt x="713742" y="61761"/>
                  </a:lnTo>
                  <a:lnTo>
                    <a:pt x="725460" y="61761"/>
                  </a:lnTo>
                  <a:lnTo>
                    <a:pt x="735472" y="35431"/>
                  </a:lnTo>
                  <a:lnTo>
                    <a:pt x="737124" y="35286"/>
                  </a:lnTo>
                  <a:lnTo>
                    <a:pt x="749170" y="35286"/>
                  </a:lnTo>
                  <a:lnTo>
                    <a:pt x="751654" y="28897"/>
                  </a:lnTo>
                  <a:lnTo>
                    <a:pt x="751356" y="25469"/>
                  </a:lnTo>
                  <a:close/>
                </a:path>
                <a:path w="1049654" h="177800">
                  <a:moveTo>
                    <a:pt x="810244" y="20303"/>
                  </a:moveTo>
                  <a:lnTo>
                    <a:pt x="754794" y="25171"/>
                  </a:lnTo>
                  <a:lnTo>
                    <a:pt x="762584" y="113993"/>
                  </a:lnTo>
                  <a:lnTo>
                    <a:pt x="819179" y="109029"/>
                  </a:lnTo>
                  <a:lnTo>
                    <a:pt x="818708" y="103668"/>
                  </a:lnTo>
                  <a:lnTo>
                    <a:pt x="772419" y="103668"/>
                  </a:lnTo>
                  <a:lnTo>
                    <a:pt x="766273" y="33624"/>
                  </a:lnTo>
                  <a:lnTo>
                    <a:pt x="802439" y="30452"/>
                  </a:lnTo>
                  <a:lnTo>
                    <a:pt x="811133" y="30452"/>
                  </a:lnTo>
                  <a:lnTo>
                    <a:pt x="810244" y="20303"/>
                  </a:lnTo>
                  <a:close/>
                </a:path>
                <a:path w="1049654" h="177800">
                  <a:moveTo>
                    <a:pt x="847654" y="38422"/>
                  </a:moveTo>
                  <a:lnTo>
                    <a:pt x="836913" y="38422"/>
                  </a:lnTo>
                  <a:lnTo>
                    <a:pt x="842921" y="106945"/>
                  </a:lnTo>
                  <a:lnTo>
                    <a:pt x="865378" y="104975"/>
                  </a:lnTo>
                  <a:lnTo>
                    <a:pt x="864723" y="97509"/>
                  </a:lnTo>
                  <a:lnTo>
                    <a:pt x="852835" y="97509"/>
                  </a:lnTo>
                  <a:lnTo>
                    <a:pt x="847654" y="38422"/>
                  </a:lnTo>
                  <a:close/>
                </a:path>
                <a:path w="1049654" h="177800">
                  <a:moveTo>
                    <a:pt x="818310" y="99126"/>
                  </a:moveTo>
                  <a:lnTo>
                    <a:pt x="809614" y="99126"/>
                  </a:lnTo>
                  <a:lnTo>
                    <a:pt x="809726" y="100397"/>
                  </a:lnTo>
                  <a:lnTo>
                    <a:pt x="772419" y="103668"/>
                  </a:lnTo>
                  <a:lnTo>
                    <a:pt x="818708" y="103668"/>
                  </a:lnTo>
                  <a:lnTo>
                    <a:pt x="818310" y="99126"/>
                  </a:lnTo>
                  <a:close/>
                </a:path>
                <a:path w="1049654" h="177800">
                  <a:moveTo>
                    <a:pt x="811350" y="63536"/>
                  </a:moveTo>
                  <a:lnTo>
                    <a:pt x="802784" y="63536"/>
                  </a:lnTo>
                  <a:lnTo>
                    <a:pt x="802896" y="64806"/>
                  </a:lnTo>
                  <a:lnTo>
                    <a:pt x="770662" y="67632"/>
                  </a:lnTo>
                  <a:lnTo>
                    <a:pt x="773704" y="102275"/>
                  </a:lnTo>
                  <a:lnTo>
                    <a:pt x="809614" y="99126"/>
                  </a:lnTo>
                  <a:lnTo>
                    <a:pt x="818310" y="99126"/>
                  </a:lnTo>
                  <a:lnTo>
                    <a:pt x="817670" y="91836"/>
                  </a:lnTo>
                  <a:lnTo>
                    <a:pt x="783399" y="91836"/>
                  </a:lnTo>
                  <a:lnTo>
                    <a:pt x="782031" y="76230"/>
                  </a:lnTo>
                  <a:lnTo>
                    <a:pt x="812232" y="73579"/>
                  </a:lnTo>
                  <a:lnTo>
                    <a:pt x="811350" y="63536"/>
                  </a:lnTo>
                  <a:close/>
                </a:path>
                <a:path w="1049654" h="177800">
                  <a:moveTo>
                    <a:pt x="880190" y="24523"/>
                  </a:moveTo>
                  <a:lnTo>
                    <a:pt x="871494" y="24523"/>
                  </a:lnTo>
                  <a:lnTo>
                    <a:pt x="871595" y="25664"/>
                  </a:lnTo>
                  <a:lnTo>
                    <a:pt x="847864" y="27745"/>
                  </a:lnTo>
                  <a:lnTo>
                    <a:pt x="853977" y="97408"/>
                  </a:lnTo>
                  <a:lnTo>
                    <a:pt x="852835" y="97509"/>
                  </a:lnTo>
                  <a:lnTo>
                    <a:pt x="864723" y="97509"/>
                  </a:lnTo>
                  <a:lnTo>
                    <a:pt x="859369" y="36454"/>
                  </a:lnTo>
                  <a:lnTo>
                    <a:pt x="881071" y="34552"/>
                  </a:lnTo>
                  <a:lnTo>
                    <a:pt x="880190" y="24523"/>
                  </a:lnTo>
                  <a:close/>
                </a:path>
                <a:path w="1049654" h="177800">
                  <a:moveTo>
                    <a:pt x="817408" y="88851"/>
                  </a:moveTo>
                  <a:lnTo>
                    <a:pt x="783399" y="91836"/>
                  </a:lnTo>
                  <a:lnTo>
                    <a:pt x="817670" y="91836"/>
                  </a:lnTo>
                  <a:lnTo>
                    <a:pt x="817408" y="88851"/>
                  </a:lnTo>
                  <a:close/>
                </a:path>
                <a:path w="1049654" h="177800">
                  <a:moveTo>
                    <a:pt x="811133" y="30452"/>
                  </a:moveTo>
                  <a:lnTo>
                    <a:pt x="802439" y="30452"/>
                  </a:lnTo>
                  <a:lnTo>
                    <a:pt x="802551" y="31719"/>
                  </a:lnTo>
                  <a:lnTo>
                    <a:pt x="767782" y="34768"/>
                  </a:lnTo>
                  <a:lnTo>
                    <a:pt x="770554" y="66366"/>
                  </a:lnTo>
                  <a:lnTo>
                    <a:pt x="802784" y="63536"/>
                  </a:lnTo>
                  <a:lnTo>
                    <a:pt x="811350" y="63536"/>
                  </a:lnTo>
                  <a:lnTo>
                    <a:pt x="810693" y="56051"/>
                  </a:lnTo>
                  <a:lnTo>
                    <a:pt x="780263" y="56051"/>
                  </a:lnTo>
                  <a:lnTo>
                    <a:pt x="779158" y="43491"/>
                  </a:lnTo>
                  <a:lnTo>
                    <a:pt x="812022" y="40608"/>
                  </a:lnTo>
                  <a:lnTo>
                    <a:pt x="811133" y="30452"/>
                  </a:lnTo>
                  <a:close/>
                </a:path>
                <a:path w="1049654" h="177800">
                  <a:moveTo>
                    <a:pt x="810460" y="53402"/>
                  </a:moveTo>
                  <a:lnTo>
                    <a:pt x="780263" y="56051"/>
                  </a:lnTo>
                  <a:lnTo>
                    <a:pt x="810693" y="56051"/>
                  </a:lnTo>
                  <a:lnTo>
                    <a:pt x="810460" y="53402"/>
                  </a:lnTo>
                  <a:close/>
                </a:path>
                <a:path w="1049654" h="177800">
                  <a:moveTo>
                    <a:pt x="879288" y="14249"/>
                  </a:moveTo>
                  <a:lnTo>
                    <a:pt x="813308" y="20038"/>
                  </a:lnTo>
                  <a:lnTo>
                    <a:pt x="815086" y="40337"/>
                  </a:lnTo>
                  <a:lnTo>
                    <a:pt x="836913" y="38422"/>
                  </a:lnTo>
                  <a:lnTo>
                    <a:pt x="847654" y="38422"/>
                  </a:lnTo>
                  <a:lnTo>
                    <a:pt x="846911" y="29947"/>
                  </a:lnTo>
                  <a:lnTo>
                    <a:pt x="822740" y="29947"/>
                  </a:lnTo>
                  <a:lnTo>
                    <a:pt x="822638" y="28811"/>
                  </a:lnTo>
                  <a:lnTo>
                    <a:pt x="871494" y="24523"/>
                  </a:lnTo>
                  <a:lnTo>
                    <a:pt x="880190" y="24523"/>
                  </a:lnTo>
                  <a:lnTo>
                    <a:pt x="879288" y="14249"/>
                  </a:lnTo>
                  <a:close/>
                </a:path>
                <a:path w="1049654" h="177800">
                  <a:moveTo>
                    <a:pt x="846726" y="27846"/>
                  </a:moveTo>
                  <a:lnTo>
                    <a:pt x="822740" y="29947"/>
                  </a:lnTo>
                  <a:lnTo>
                    <a:pt x="846911" y="29947"/>
                  </a:lnTo>
                  <a:lnTo>
                    <a:pt x="846726" y="27846"/>
                  </a:lnTo>
                  <a:close/>
                </a:path>
                <a:path w="1049654" h="177800">
                  <a:moveTo>
                    <a:pt x="924637" y="9248"/>
                  </a:moveTo>
                  <a:lnTo>
                    <a:pt x="908259" y="13557"/>
                  </a:lnTo>
                  <a:lnTo>
                    <a:pt x="894437" y="23373"/>
                  </a:lnTo>
                  <a:lnTo>
                    <a:pt x="885323" y="38483"/>
                  </a:lnTo>
                  <a:lnTo>
                    <a:pt x="883069" y="58672"/>
                  </a:lnTo>
                  <a:lnTo>
                    <a:pt x="888803" y="78157"/>
                  </a:lnTo>
                  <a:lnTo>
                    <a:pt x="900408" y="91435"/>
                  </a:lnTo>
                  <a:lnTo>
                    <a:pt x="915725" y="98657"/>
                  </a:lnTo>
                  <a:lnTo>
                    <a:pt x="932597" y="99975"/>
                  </a:lnTo>
                  <a:lnTo>
                    <a:pt x="946522" y="96801"/>
                  </a:lnTo>
                  <a:lnTo>
                    <a:pt x="957659" y="90205"/>
                  </a:lnTo>
                  <a:lnTo>
                    <a:pt x="931736" y="90205"/>
                  </a:lnTo>
                  <a:lnTo>
                    <a:pt x="918941" y="89042"/>
                  </a:lnTo>
                  <a:lnTo>
                    <a:pt x="907324" y="83172"/>
                  </a:lnTo>
                  <a:lnTo>
                    <a:pt x="898539" y="72690"/>
                  </a:lnTo>
                  <a:lnTo>
                    <a:pt x="894236" y="57693"/>
                  </a:lnTo>
                  <a:lnTo>
                    <a:pt x="895858" y="42117"/>
                  </a:lnTo>
                  <a:lnTo>
                    <a:pt x="902683" y="30257"/>
                  </a:lnTo>
                  <a:lnTo>
                    <a:pt x="913099" y="22446"/>
                  </a:lnTo>
                  <a:lnTo>
                    <a:pt x="925494" y="19018"/>
                  </a:lnTo>
                  <a:lnTo>
                    <a:pt x="956443" y="19018"/>
                  </a:lnTo>
                  <a:lnTo>
                    <a:pt x="951826" y="14903"/>
                  </a:lnTo>
                  <a:lnTo>
                    <a:pt x="938611" y="9974"/>
                  </a:lnTo>
                  <a:lnTo>
                    <a:pt x="924637" y="9248"/>
                  </a:lnTo>
                  <a:close/>
                </a:path>
                <a:path w="1049654" h="177800">
                  <a:moveTo>
                    <a:pt x="969487" y="70430"/>
                  </a:moveTo>
                  <a:lnTo>
                    <a:pt x="958903" y="70430"/>
                  </a:lnTo>
                  <a:lnTo>
                    <a:pt x="954536" y="78278"/>
                  </a:lnTo>
                  <a:lnTo>
                    <a:pt x="948257" y="84280"/>
                  </a:lnTo>
                  <a:lnTo>
                    <a:pt x="940509" y="88300"/>
                  </a:lnTo>
                  <a:lnTo>
                    <a:pt x="931736" y="90205"/>
                  </a:lnTo>
                  <a:lnTo>
                    <a:pt x="957659" y="90205"/>
                  </a:lnTo>
                  <a:lnTo>
                    <a:pt x="958805" y="89526"/>
                  </a:lnTo>
                  <a:lnTo>
                    <a:pt x="967748" y="77796"/>
                  </a:lnTo>
                  <a:lnTo>
                    <a:pt x="969487" y="70430"/>
                  </a:lnTo>
                  <a:close/>
                </a:path>
                <a:path w="1049654" h="177800">
                  <a:moveTo>
                    <a:pt x="925596" y="20163"/>
                  </a:moveTo>
                  <a:lnTo>
                    <a:pt x="895609" y="56614"/>
                  </a:lnTo>
                  <a:lnTo>
                    <a:pt x="895539" y="57693"/>
                  </a:lnTo>
                  <a:lnTo>
                    <a:pt x="899666" y="71997"/>
                  </a:lnTo>
                  <a:lnTo>
                    <a:pt x="908156" y="82076"/>
                  </a:lnTo>
                  <a:lnTo>
                    <a:pt x="919351" y="87746"/>
                  </a:lnTo>
                  <a:lnTo>
                    <a:pt x="931628" y="88934"/>
                  </a:lnTo>
                  <a:lnTo>
                    <a:pt x="939979" y="87214"/>
                  </a:lnTo>
                  <a:lnTo>
                    <a:pt x="947192" y="83591"/>
                  </a:lnTo>
                  <a:lnTo>
                    <a:pt x="951747" y="79289"/>
                  </a:lnTo>
                  <a:lnTo>
                    <a:pt x="930783" y="79289"/>
                  </a:lnTo>
                  <a:lnTo>
                    <a:pt x="921478" y="78029"/>
                  </a:lnTo>
                  <a:lnTo>
                    <a:pt x="914046" y="73247"/>
                  </a:lnTo>
                  <a:lnTo>
                    <a:pt x="908923" y="65818"/>
                  </a:lnTo>
                  <a:lnTo>
                    <a:pt x="906545" y="56614"/>
                  </a:lnTo>
                  <a:lnTo>
                    <a:pt x="907238" y="46399"/>
                  </a:lnTo>
                  <a:lnTo>
                    <a:pt x="911018" y="38190"/>
                  </a:lnTo>
                  <a:lnTo>
                    <a:pt x="917539" y="32523"/>
                  </a:lnTo>
                  <a:lnTo>
                    <a:pt x="926452" y="29930"/>
                  </a:lnTo>
                  <a:lnTo>
                    <a:pt x="935970" y="29095"/>
                  </a:lnTo>
                  <a:lnTo>
                    <a:pt x="950409" y="29095"/>
                  </a:lnTo>
                  <a:lnTo>
                    <a:pt x="948054" y="26497"/>
                  </a:lnTo>
                  <a:lnTo>
                    <a:pt x="941424" y="22446"/>
                  </a:lnTo>
                  <a:lnTo>
                    <a:pt x="933873" y="20350"/>
                  </a:lnTo>
                  <a:lnTo>
                    <a:pt x="925596" y="20163"/>
                  </a:lnTo>
                  <a:close/>
                </a:path>
                <a:path w="1049654" h="177800">
                  <a:moveTo>
                    <a:pt x="971654" y="61257"/>
                  </a:moveTo>
                  <a:lnTo>
                    <a:pt x="949319" y="63215"/>
                  </a:lnTo>
                  <a:lnTo>
                    <a:pt x="947746" y="72946"/>
                  </a:lnTo>
                  <a:lnTo>
                    <a:pt x="940427" y="78444"/>
                  </a:lnTo>
                  <a:lnTo>
                    <a:pt x="930783" y="79289"/>
                  </a:lnTo>
                  <a:lnTo>
                    <a:pt x="951747" y="79289"/>
                  </a:lnTo>
                  <a:lnTo>
                    <a:pt x="953072" y="78029"/>
                  </a:lnTo>
                  <a:lnTo>
                    <a:pt x="957380" y="70567"/>
                  </a:lnTo>
                  <a:lnTo>
                    <a:pt x="958903" y="70430"/>
                  </a:lnTo>
                  <a:lnTo>
                    <a:pt x="969487" y="70430"/>
                  </a:lnTo>
                  <a:lnTo>
                    <a:pt x="971654" y="61257"/>
                  </a:lnTo>
                  <a:close/>
                </a:path>
                <a:path w="1049654" h="177800">
                  <a:moveTo>
                    <a:pt x="950409" y="29095"/>
                  </a:moveTo>
                  <a:lnTo>
                    <a:pt x="935970" y="29095"/>
                  </a:lnTo>
                  <a:lnTo>
                    <a:pt x="943056" y="32569"/>
                  </a:lnTo>
                  <a:lnTo>
                    <a:pt x="947016" y="41299"/>
                  </a:lnTo>
                  <a:lnTo>
                    <a:pt x="969350" y="39340"/>
                  </a:lnTo>
                  <a:lnTo>
                    <a:pt x="966264" y="32543"/>
                  </a:lnTo>
                  <a:lnTo>
                    <a:pt x="953535" y="32543"/>
                  </a:lnTo>
                  <a:lnTo>
                    <a:pt x="950409" y="29095"/>
                  </a:lnTo>
                  <a:close/>
                </a:path>
                <a:path w="1049654" h="177800">
                  <a:moveTo>
                    <a:pt x="956443" y="19018"/>
                  </a:moveTo>
                  <a:lnTo>
                    <a:pt x="925494" y="19018"/>
                  </a:lnTo>
                  <a:lnTo>
                    <a:pt x="934194" y="19259"/>
                  </a:lnTo>
                  <a:lnTo>
                    <a:pt x="942213" y="21563"/>
                  </a:lnTo>
                  <a:lnTo>
                    <a:pt x="949263" y="25941"/>
                  </a:lnTo>
                  <a:lnTo>
                    <a:pt x="955057" y="32406"/>
                  </a:lnTo>
                  <a:lnTo>
                    <a:pt x="953535" y="32543"/>
                  </a:lnTo>
                  <a:lnTo>
                    <a:pt x="966264" y="32543"/>
                  </a:lnTo>
                  <a:lnTo>
                    <a:pt x="962626" y="24527"/>
                  </a:lnTo>
                  <a:lnTo>
                    <a:pt x="956443" y="19018"/>
                  </a:lnTo>
                  <a:close/>
                </a:path>
                <a:path w="1049654" h="177800">
                  <a:moveTo>
                    <a:pt x="1041735" y="0"/>
                  </a:moveTo>
                  <a:lnTo>
                    <a:pt x="1002779" y="3416"/>
                  </a:lnTo>
                  <a:lnTo>
                    <a:pt x="982568" y="12115"/>
                  </a:lnTo>
                  <a:lnTo>
                    <a:pt x="973900" y="29141"/>
                  </a:lnTo>
                  <a:lnTo>
                    <a:pt x="976235" y="48055"/>
                  </a:lnTo>
                  <a:lnTo>
                    <a:pt x="989031" y="62420"/>
                  </a:lnTo>
                  <a:lnTo>
                    <a:pt x="974120" y="92113"/>
                  </a:lnTo>
                  <a:lnTo>
                    <a:pt x="974407" y="95413"/>
                  </a:lnTo>
                  <a:lnTo>
                    <a:pt x="999784" y="93186"/>
                  </a:lnTo>
                  <a:lnTo>
                    <a:pt x="1003318" y="85680"/>
                  </a:lnTo>
                  <a:lnTo>
                    <a:pt x="989153" y="85680"/>
                  </a:lnTo>
                  <a:lnTo>
                    <a:pt x="1000133" y="63623"/>
                  </a:lnTo>
                  <a:lnTo>
                    <a:pt x="1003352" y="56559"/>
                  </a:lnTo>
                  <a:lnTo>
                    <a:pt x="989292" y="49326"/>
                  </a:lnTo>
                  <a:lnTo>
                    <a:pt x="984118" y="35021"/>
                  </a:lnTo>
                  <a:lnTo>
                    <a:pt x="988597" y="20614"/>
                  </a:lnTo>
                  <a:lnTo>
                    <a:pt x="1003499" y="13072"/>
                  </a:lnTo>
                  <a:lnTo>
                    <a:pt x="1032051" y="10566"/>
                  </a:lnTo>
                  <a:lnTo>
                    <a:pt x="1042662" y="10566"/>
                  </a:lnTo>
                  <a:lnTo>
                    <a:pt x="1041735" y="0"/>
                  </a:lnTo>
                  <a:close/>
                </a:path>
                <a:path w="1049654" h="177800">
                  <a:moveTo>
                    <a:pt x="1035518" y="64677"/>
                  </a:moveTo>
                  <a:lnTo>
                    <a:pt x="1024520" y="64677"/>
                  </a:lnTo>
                  <a:lnTo>
                    <a:pt x="1026812" y="90817"/>
                  </a:lnTo>
                  <a:lnTo>
                    <a:pt x="1049525" y="88822"/>
                  </a:lnTo>
                  <a:lnTo>
                    <a:pt x="1048870" y="81356"/>
                  </a:lnTo>
                  <a:lnTo>
                    <a:pt x="1036979" y="81356"/>
                  </a:lnTo>
                  <a:lnTo>
                    <a:pt x="1035518" y="64677"/>
                  </a:lnTo>
                  <a:close/>
                </a:path>
                <a:path w="1049654" h="177800">
                  <a:moveTo>
                    <a:pt x="1005530" y="56624"/>
                  </a:moveTo>
                  <a:lnTo>
                    <a:pt x="1004770" y="56692"/>
                  </a:lnTo>
                  <a:lnTo>
                    <a:pt x="990676" y="85547"/>
                  </a:lnTo>
                  <a:lnTo>
                    <a:pt x="989153" y="85680"/>
                  </a:lnTo>
                  <a:lnTo>
                    <a:pt x="1003318" y="85680"/>
                  </a:lnTo>
                  <a:lnTo>
                    <a:pt x="1012719" y="65711"/>
                  </a:lnTo>
                  <a:lnTo>
                    <a:pt x="1024520" y="64677"/>
                  </a:lnTo>
                  <a:lnTo>
                    <a:pt x="1035518" y="64677"/>
                  </a:lnTo>
                  <a:lnTo>
                    <a:pt x="1034816" y="56671"/>
                  </a:lnTo>
                  <a:lnTo>
                    <a:pt x="1006430" y="56671"/>
                  </a:lnTo>
                  <a:lnTo>
                    <a:pt x="1005530" y="56624"/>
                  </a:lnTo>
                  <a:close/>
                </a:path>
                <a:path w="1049654" h="177800">
                  <a:moveTo>
                    <a:pt x="1042662" y="10566"/>
                  </a:moveTo>
                  <a:lnTo>
                    <a:pt x="1032051" y="10566"/>
                  </a:lnTo>
                  <a:lnTo>
                    <a:pt x="1038250" y="81244"/>
                  </a:lnTo>
                  <a:lnTo>
                    <a:pt x="1036979" y="81356"/>
                  </a:lnTo>
                  <a:lnTo>
                    <a:pt x="1048870" y="81356"/>
                  </a:lnTo>
                  <a:lnTo>
                    <a:pt x="1042662" y="10566"/>
                  </a:lnTo>
                  <a:close/>
                </a:path>
                <a:path w="1049654" h="177800">
                  <a:moveTo>
                    <a:pt x="1034600" y="54201"/>
                  </a:moveTo>
                  <a:lnTo>
                    <a:pt x="1006430" y="56671"/>
                  </a:lnTo>
                  <a:lnTo>
                    <a:pt x="1034816" y="56671"/>
                  </a:lnTo>
                  <a:lnTo>
                    <a:pt x="1034600" y="54201"/>
                  </a:lnTo>
                  <a:close/>
                </a:path>
                <a:path w="1049654" h="177800">
                  <a:moveTo>
                    <a:pt x="1030881" y="11818"/>
                  </a:moveTo>
                  <a:lnTo>
                    <a:pt x="1003597" y="14212"/>
                  </a:lnTo>
                  <a:lnTo>
                    <a:pt x="989260" y="21924"/>
                  </a:lnTo>
                  <a:lnTo>
                    <a:pt x="985459" y="36455"/>
                  </a:lnTo>
                  <a:lnTo>
                    <a:pt x="991626" y="50112"/>
                  </a:lnTo>
                  <a:lnTo>
                    <a:pt x="1007193" y="55199"/>
                  </a:lnTo>
                  <a:lnTo>
                    <a:pt x="1034477" y="52805"/>
                  </a:lnTo>
                  <a:lnTo>
                    <a:pt x="1033851" y="45669"/>
                  </a:lnTo>
                  <a:lnTo>
                    <a:pt x="1006487" y="45669"/>
                  </a:lnTo>
                  <a:lnTo>
                    <a:pt x="999175" y="42873"/>
                  </a:lnTo>
                  <a:lnTo>
                    <a:pt x="996059" y="35573"/>
                  </a:lnTo>
                  <a:lnTo>
                    <a:pt x="997675" y="27834"/>
                  </a:lnTo>
                  <a:lnTo>
                    <a:pt x="1004561" y="23719"/>
                  </a:lnTo>
                  <a:lnTo>
                    <a:pt x="1009878" y="23126"/>
                  </a:lnTo>
                  <a:lnTo>
                    <a:pt x="1015472" y="22762"/>
                  </a:lnTo>
                  <a:lnTo>
                    <a:pt x="1020804" y="22294"/>
                  </a:lnTo>
                  <a:lnTo>
                    <a:pt x="1031800" y="22294"/>
                  </a:lnTo>
                  <a:lnTo>
                    <a:pt x="1030881" y="11818"/>
                  </a:lnTo>
                  <a:close/>
                </a:path>
                <a:path w="1049654" h="177800">
                  <a:moveTo>
                    <a:pt x="1031800" y="22294"/>
                  </a:moveTo>
                  <a:lnTo>
                    <a:pt x="1020804" y="22294"/>
                  </a:lnTo>
                  <a:lnTo>
                    <a:pt x="1022731" y="44244"/>
                  </a:lnTo>
                  <a:lnTo>
                    <a:pt x="1006487" y="45669"/>
                  </a:lnTo>
                  <a:lnTo>
                    <a:pt x="1033851" y="45669"/>
                  </a:lnTo>
                  <a:lnTo>
                    <a:pt x="1031800" y="22294"/>
                  </a:lnTo>
                  <a:close/>
                </a:path>
              </a:pathLst>
            </a:custGeom>
            <a:solidFill>
              <a:srgbClr val="FEFEFE"/>
            </a:solidFill>
          </p:spPr>
          <p:txBody>
            <a:bodyPr wrap="square" lIns="0" tIns="0" rIns="0" bIns="0" rtlCol="0"/>
            <a:lstStyle/>
            <a:p>
              <a:endParaRPr/>
            </a:p>
          </p:txBody>
        </p:sp>
      </p:grpSp>
      <p:sp>
        <p:nvSpPr>
          <p:cNvPr id="93" name="object 93"/>
          <p:cNvSpPr txBox="1"/>
          <p:nvPr/>
        </p:nvSpPr>
        <p:spPr>
          <a:xfrm>
            <a:off x="674010" y="1487459"/>
            <a:ext cx="115570" cy="162560"/>
          </a:xfrm>
          <a:prstGeom prst="rect">
            <a:avLst/>
          </a:prstGeom>
        </p:spPr>
        <p:txBody>
          <a:bodyPr vert="horz" wrap="square" lIns="0" tIns="12700" rIns="0" bIns="0" rtlCol="0">
            <a:spAutoFit/>
          </a:bodyPr>
          <a:lstStyle/>
          <a:p>
            <a:pPr marL="12700">
              <a:lnSpc>
                <a:spcPct val="100000"/>
              </a:lnSpc>
              <a:spcBef>
                <a:spcPts val="100"/>
              </a:spcBef>
            </a:pPr>
            <a:r>
              <a:rPr sz="900" spc="-55" dirty="0">
                <a:solidFill>
                  <a:srgbClr val="606062"/>
                </a:solidFill>
                <a:latin typeface="Verdana"/>
                <a:cs typeface="Verdana"/>
              </a:rPr>
              <a:t>ф</a:t>
            </a:r>
            <a:endParaRPr sz="900">
              <a:latin typeface="Verdana"/>
              <a:cs typeface="Verdana"/>
            </a:endParaRPr>
          </a:p>
        </p:txBody>
      </p:sp>
      <p:sp>
        <p:nvSpPr>
          <p:cNvPr id="94" name="object 94"/>
          <p:cNvSpPr txBox="1"/>
          <p:nvPr/>
        </p:nvSpPr>
        <p:spPr>
          <a:xfrm>
            <a:off x="4445910" y="7802320"/>
            <a:ext cx="603250" cy="340995"/>
          </a:xfrm>
          <a:prstGeom prst="rect">
            <a:avLst/>
          </a:prstGeom>
        </p:spPr>
        <p:txBody>
          <a:bodyPr vert="horz" wrap="square" lIns="0" tIns="12700" rIns="0" bIns="0" rtlCol="0">
            <a:spAutoFit/>
          </a:bodyPr>
          <a:lstStyle/>
          <a:p>
            <a:pPr marL="12700" marR="5080">
              <a:lnSpc>
                <a:spcPct val="114900"/>
              </a:lnSpc>
              <a:spcBef>
                <a:spcPts val="100"/>
              </a:spcBef>
            </a:pPr>
            <a:r>
              <a:rPr sz="900" spc="20" dirty="0">
                <a:solidFill>
                  <a:srgbClr val="606062"/>
                </a:solidFill>
                <a:latin typeface="Verdana"/>
                <a:cs typeface="Verdana"/>
              </a:rPr>
              <a:t>основное  вне</a:t>
            </a:r>
            <a:r>
              <a:rPr sz="900" spc="10" dirty="0">
                <a:solidFill>
                  <a:srgbClr val="606062"/>
                </a:solidFill>
                <a:latin typeface="Verdana"/>
                <a:cs typeface="Verdana"/>
              </a:rPr>
              <a:t>с</a:t>
            </a:r>
            <a:r>
              <a:rPr sz="900" spc="25" dirty="0">
                <a:solidFill>
                  <a:srgbClr val="606062"/>
                </a:solidFill>
                <a:latin typeface="Verdana"/>
                <a:cs typeface="Verdana"/>
              </a:rPr>
              <a:t>ение</a:t>
            </a:r>
            <a:endParaRPr sz="900">
              <a:latin typeface="Verdana"/>
              <a:cs typeface="Verdana"/>
            </a:endParaRPr>
          </a:p>
        </p:txBody>
      </p:sp>
      <p:sp>
        <p:nvSpPr>
          <p:cNvPr id="95" name="object 95"/>
          <p:cNvSpPr txBox="1"/>
          <p:nvPr/>
        </p:nvSpPr>
        <p:spPr>
          <a:xfrm>
            <a:off x="5135879" y="7652517"/>
            <a:ext cx="50165" cy="162560"/>
          </a:xfrm>
          <a:prstGeom prst="rect">
            <a:avLst/>
          </a:prstGeom>
        </p:spPr>
        <p:txBody>
          <a:bodyPr vert="horz" wrap="square" lIns="0" tIns="12700" rIns="0" bIns="0" rtlCol="0">
            <a:spAutoFit/>
          </a:bodyPr>
          <a:lstStyle/>
          <a:p>
            <a:pPr marL="12700">
              <a:lnSpc>
                <a:spcPct val="100000"/>
              </a:lnSpc>
              <a:spcBef>
                <a:spcPts val="100"/>
              </a:spcBef>
            </a:pPr>
            <a:r>
              <a:rPr sz="900" spc="-140" dirty="0">
                <a:solidFill>
                  <a:srgbClr val="606062"/>
                </a:solidFill>
                <a:latin typeface="Verdana"/>
                <a:cs typeface="Verdana"/>
              </a:rPr>
              <a:t>,</a:t>
            </a:r>
            <a:endParaRPr sz="900">
              <a:latin typeface="Verdana"/>
              <a:cs typeface="Verdana"/>
            </a:endParaRPr>
          </a:p>
        </p:txBody>
      </p:sp>
      <p:sp>
        <p:nvSpPr>
          <p:cNvPr id="96" name="object 96"/>
          <p:cNvSpPr txBox="1"/>
          <p:nvPr/>
        </p:nvSpPr>
        <p:spPr>
          <a:xfrm>
            <a:off x="4248929" y="4001284"/>
            <a:ext cx="646430" cy="347345"/>
          </a:xfrm>
          <a:prstGeom prst="rect">
            <a:avLst/>
          </a:prstGeom>
        </p:spPr>
        <p:txBody>
          <a:bodyPr vert="horz" wrap="square" lIns="0" tIns="12700" rIns="0" bIns="0" rtlCol="0">
            <a:spAutoFit/>
          </a:bodyPr>
          <a:lstStyle/>
          <a:p>
            <a:pPr marR="34925" algn="ctr">
              <a:lnSpc>
                <a:spcPts val="905"/>
              </a:lnSpc>
              <a:spcBef>
                <a:spcPts val="100"/>
              </a:spcBef>
            </a:pPr>
            <a:r>
              <a:rPr sz="800" spc="45" dirty="0">
                <a:solidFill>
                  <a:srgbClr val="606062"/>
                </a:solidFill>
                <a:latin typeface="Verdana"/>
                <a:cs typeface="Verdana"/>
              </a:rPr>
              <a:t>pH</a:t>
            </a:r>
            <a:endParaRPr sz="800">
              <a:latin typeface="Verdana"/>
              <a:cs typeface="Verdana"/>
            </a:endParaRPr>
          </a:p>
          <a:p>
            <a:pPr algn="ctr">
              <a:lnSpc>
                <a:spcPts val="1625"/>
              </a:lnSpc>
            </a:pPr>
            <a:r>
              <a:rPr sz="1400" b="1" spc="70" dirty="0">
                <a:solidFill>
                  <a:srgbClr val="606062"/>
                </a:solidFill>
                <a:latin typeface="Arial"/>
                <a:cs typeface="Arial"/>
              </a:rPr>
              <a:t>5,0-6,0</a:t>
            </a:r>
            <a:endParaRPr sz="1400">
              <a:latin typeface="Arial"/>
              <a:cs typeface="Arial"/>
            </a:endParaRPr>
          </a:p>
        </p:txBody>
      </p:sp>
      <p:sp>
        <p:nvSpPr>
          <p:cNvPr id="97" name="object 97"/>
          <p:cNvSpPr txBox="1"/>
          <p:nvPr/>
        </p:nvSpPr>
        <p:spPr>
          <a:xfrm>
            <a:off x="7092822" y="10333990"/>
            <a:ext cx="99060" cy="147320"/>
          </a:xfrm>
          <a:prstGeom prst="rect">
            <a:avLst/>
          </a:prstGeom>
        </p:spPr>
        <p:txBody>
          <a:bodyPr vert="horz" wrap="square" lIns="0" tIns="12700" rIns="0" bIns="0" rtlCol="0">
            <a:spAutoFit/>
          </a:bodyPr>
          <a:lstStyle/>
          <a:p>
            <a:pPr marL="12700">
              <a:lnSpc>
                <a:spcPct val="100000"/>
              </a:lnSpc>
              <a:spcBef>
                <a:spcPts val="100"/>
              </a:spcBef>
            </a:pPr>
            <a:r>
              <a:rPr sz="800" spc="-220" dirty="0">
                <a:solidFill>
                  <a:srgbClr val="FEFEFE"/>
                </a:solidFill>
                <a:latin typeface="Verdana"/>
                <a:cs typeface="Verdana"/>
              </a:rPr>
              <a:t>11</a:t>
            </a:r>
            <a:endParaRPr sz="800">
              <a:latin typeface="Verdana"/>
              <a:cs typeface="Verdana"/>
            </a:endParaRPr>
          </a:p>
        </p:txBody>
      </p:sp>
      <p:sp>
        <p:nvSpPr>
          <p:cNvPr id="98" name="object 98"/>
          <p:cNvSpPr txBox="1"/>
          <p:nvPr/>
        </p:nvSpPr>
        <p:spPr>
          <a:xfrm>
            <a:off x="1287029" y="7472820"/>
            <a:ext cx="984250"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Для</a:t>
            </a:r>
            <a:r>
              <a:rPr sz="800" spc="-75" dirty="0">
                <a:solidFill>
                  <a:srgbClr val="606062"/>
                </a:solidFill>
                <a:latin typeface="Verdana"/>
                <a:cs typeface="Verdana"/>
              </a:rPr>
              <a:t> </a:t>
            </a:r>
            <a:r>
              <a:rPr sz="800" spc="15" dirty="0">
                <a:solidFill>
                  <a:srgbClr val="606062"/>
                </a:solidFill>
                <a:latin typeface="Verdana"/>
                <a:cs typeface="Verdana"/>
              </a:rPr>
              <a:t>в</a:t>
            </a:r>
            <a:r>
              <a:rPr sz="800" spc="5" dirty="0">
                <a:solidFill>
                  <a:srgbClr val="606062"/>
                </a:solidFill>
                <a:latin typeface="Verdana"/>
                <a:cs typeface="Verdana"/>
              </a:rPr>
              <a:t>с</a:t>
            </a:r>
            <a:r>
              <a:rPr sz="800" dirty="0">
                <a:solidFill>
                  <a:srgbClr val="606062"/>
                </a:solidFill>
                <a:latin typeface="Verdana"/>
                <a:cs typeface="Verdana"/>
              </a:rPr>
              <a:t>е</a:t>
            </a:r>
            <a:r>
              <a:rPr sz="800" spc="-55" dirty="0">
                <a:solidFill>
                  <a:srgbClr val="606062"/>
                </a:solidFill>
                <a:latin typeface="Verdana"/>
                <a:cs typeface="Verdana"/>
              </a:rPr>
              <a:t>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50" dirty="0">
                <a:solidFill>
                  <a:srgbClr val="606062"/>
                </a:solidFill>
                <a:latin typeface="Verdana"/>
                <a:cs typeface="Verdana"/>
              </a:rPr>
              <a:t>-  </a:t>
            </a:r>
            <a:r>
              <a:rPr sz="800" spc="25" dirty="0">
                <a:solidFill>
                  <a:srgbClr val="606062"/>
                </a:solidFill>
                <a:latin typeface="Verdana"/>
                <a:cs typeface="Verdana"/>
              </a:rPr>
              <a:t>п</a:t>
            </a:r>
            <a:endParaRPr sz="800">
              <a:latin typeface="Verdana"/>
              <a:cs typeface="Verdana"/>
            </a:endParaRPr>
          </a:p>
        </p:txBody>
      </p:sp>
      <p:pic>
        <p:nvPicPr>
          <p:cNvPr id="99" name="Рисунок 98">
            <a:extLst>
              <a:ext uri="{FF2B5EF4-FFF2-40B4-BE49-F238E27FC236}">
                <a16:creationId xmlns:a16="http://schemas.microsoft.com/office/drawing/2014/main" id="{A46DF3E0-98D4-4003-B0B6-B736E46B9634}"/>
              </a:ext>
            </a:extLst>
          </p:cNvPr>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860974" y="1639297"/>
            <a:ext cx="458908" cy="29907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4273" y="765093"/>
            <a:ext cx="1880923" cy="135301"/>
          </a:xfrm>
          <a:prstGeom prst="rect">
            <a:avLst/>
          </a:prstGeom>
        </p:spPr>
      </p:pic>
      <p:pic>
        <p:nvPicPr>
          <p:cNvPr id="3" name="object 3"/>
          <p:cNvPicPr/>
          <p:nvPr/>
        </p:nvPicPr>
        <p:blipFill>
          <a:blip r:embed="rId3" cstate="print"/>
          <a:stretch>
            <a:fillRect/>
          </a:stretch>
        </p:blipFill>
        <p:spPr>
          <a:xfrm>
            <a:off x="542516" y="1210747"/>
            <a:ext cx="3337463" cy="1687550"/>
          </a:xfrm>
          <a:prstGeom prst="rect">
            <a:avLst/>
          </a:prstGeom>
        </p:spPr>
      </p:pic>
      <p:grpSp>
        <p:nvGrpSpPr>
          <p:cNvPr id="4" name="object 4"/>
          <p:cNvGrpSpPr/>
          <p:nvPr/>
        </p:nvGrpSpPr>
        <p:grpSpPr>
          <a:xfrm>
            <a:off x="4881" y="9058870"/>
            <a:ext cx="7560309" cy="1723389"/>
            <a:chOff x="4881" y="9058870"/>
            <a:chExt cx="7560309" cy="1723389"/>
          </a:xfrm>
        </p:grpSpPr>
        <p:sp>
          <p:nvSpPr>
            <p:cNvPr id="5" name="object 5"/>
            <p:cNvSpPr/>
            <p:nvPr/>
          </p:nvSpPr>
          <p:spPr>
            <a:xfrm>
              <a:off x="4876" y="10134129"/>
              <a:ext cx="7560309" cy="647700"/>
            </a:xfrm>
            <a:custGeom>
              <a:avLst/>
              <a:gdLst/>
              <a:ahLst/>
              <a:cxnLst/>
              <a:rect l="l" t="t" r="r" b="b"/>
              <a:pathLst>
                <a:path w="7560309" h="647700">
                  <a:moveTo>
                    <a:pt x="7560005" y="0"/>
                  </a:moveTo>
                  <a:lnTo>
                    <a:pt x="2031771" y="0"/>
                  </a:lnTo>
                  <a:lnTo>
                    <a:pt x="2031771" y="1270"/>
                  </a:lnTo>
                  <a:lnTo>
                    <a:pt x="2003031" y="1270"/>
                  </a:lnTo>
                  <a:lnTo>
                    <a:pt x="2003031" y="2540"/>
                  </a:lnTo>
                  <a:lnTo>
                    <a:pt x="1997240" y="2540"/>
                  </a:lnTo>
                  <a:lnTo>
                    <a:pt x="1997240" y="1270"/>
                  </a:lnTo>
                  <a:lnTo>
                    <a:pt x="1966836" y="1270"/>
                  </a:lnTo>
                  <a:lnTo>
                    <a:pt x="1966836" y="0"/>
                  </a:lnTo>
                  <a:lnTo>
                    <a:pt x="0" y="0"/>
                  </a:lnTo>
                  <a:lnTo>
                    <a:pt x="0" y="1270"/>
                  </a:lnTo>
                  <a:lnTo>
                    <a:pt x="0" y="2540"/>
                  </a:lnTo>
                  <a:lnTo>
                    <a:pt x="0" y="647700"/>
                  </a:lnTo>
                  <a:lnTo>
                    <a:pt x="7560005" y="647700"/>
                  </a:lnTo>
                  <a:lnTo>
                    <a:pt x="7560005" y="2540"/>
                  </a:lnTo>
                  <a:lnTo>
                    <a:pt x="7560005" y="1270"/>
                  </a:lnTo>
                  <a:lnTo>
                    <a:pt x="7560005" y="0"/>
                  </a:lnTo>
                  <a:close/>
                </a:path>
              </a:pathLst>
            </a:custGeom>
            <a:solidFill>
              <a:srgbClr val="62533E"/>
            </a:solidFill>
          </p:spPr>
          <p:txBody>
            <a:bodyPr wrap="square" lIns="0" tIns="0" rIns="0" bIns="0" rtlCol="0"/>
            <a:lstStyle/>
            <a:p>
              <a:endParaRPr/>
            </a:p>
          </p:txBody>
        </p:sp>
        <p:pic>
          <p:nvPicPr>
            <p:cNvPr id="6" name="object 6"/>
            <p:cNvPicPr/>
            <p:nvPr/>
          </p:nvPicPr>
          <p:blipFill>
            <a:blip r:embed="rId4" cstate="print"/>
            <a:stretch>
              <a:fillRect/>
            </a:stretch>
          </p:blipFill>
          <p:spPr>
            <a:xfrm>
              <a:off x="4881" y="9058870"/>
              <a:ext cx="7560000" cy="1723129"/>
            </a:xfrm>
            <a:prstGeom prst="rect">
              <a:avLst/>
            </a:prstGeom>
          </p:spPr>
        </p:pic>
      </p:grpSp>
      <p:sp>
        <p:nvSpPr>
          <p:cNvPr id="7" name="object 7"/>
          <p:cNvSpPr/>
          <p:nvPr/>
        </p:nvSpPr>
        <p:spPr>
          <a:xfrm>
            <a:off x="544338" y="4180783"/>
            <a:ext cx="281305" cy="127635"/>
          </a:xfrm>
          <a:custGeom>
            <a:avLst/>
            <a:gdLst/>
            <a:ahLst/>
            <a:cxnLst/>
            <a:rect l="l" t="t" r="r" b="b"/>
            <a:pathLst>
              <a:path w="281305" h="127635">
                <a:moveTo>
                  <a:pt x="53693" y="2131"/>
                </a:moveTo>
                <a:lnTo>
                  <a:pt x="0" y="2131"/>
                </a:lnTo>
                <a:lnTo>
                  <a:pt x="0" y="25247"/>
                </a:lnTo>
                <a:lnTo>
                  <a:pt x="24889" y="25247"/>
                </a:lnTo>
                <a:lnTo>
                  <a:pt x="24889" y="126591"/>
                </a:lnTo>
                <a:lnTo>
                  <a:pt x="53693" y="126591"/>
                </a:lnTo>
                <a:lnTo>
                  <a:pt x="53693" y="2131"/>
                </a:lnTo>
                <a:close/>
              </a:path>
              <a:path w="281305" h="127635">
                <a:moveTo>
                  <a:pt x="162752" y="24182"/>
                </a:moveTo>
                <a:lnTo>
                  <a:pt x="121906" y="24182"/>
                </a:lnTo>
                <a:lnTo>
                  <a:pt x="126856" y="25513"/>
                </a:lnTo>
                <a:lnTo>
                  <a:pt x="133612" y="30848"/>
                </a:lnTo>
                <a:lnTo>
                  <a:pt x="135301" y="34668"/>
                </a:lnTo>
                <a:lnTo>
                  <a:pt x="135179" y="43560"/>
                </a:lnTo>
                <a:lnTo>
                  <a:pt x="134412" y="46551"/>
                </a:lnTo>
                <a:lnTo>
                  <a:pt x="130855" y="53547"/>
                </a:lnTo>
                <a:lnTo>
                  <a:pt x="127417" y="57722"/>
                </a:lnTo>
                <a:lnTo>
                  <a:pt x="74317" y="107920"/>
                </a:lnTo>
                <a:lnTo>
                  <a:pt x="74317" y="126591"/>
                </a:lnTo>
                <a:lnTo>
                  <a:pt x="168371" y="126591"/>
                </a:lnTo>
                <a:lnTo>
                  <a:pt x="168371" y="103122"/>
                </a:lnTo>
                <a:lnTo>
                  <a:pt x="114853" y="103122"/>
                </a:lnTo>
                <a:lnTo>
                  <a:pt x="143480" y="76097"/>
                </a:lnTo>
                <a:lnTo>
                  <a:pt x="164282" y="43560"/>
                </a:lnTo>
                <a:lnTo>
                  <a:pt x="164282" y="29336"/>
                </a:lnTo>
                <a:lnTo>
                  <a:pt x="162752" y="24182"/>
                </a:lnTo>
                <a:close/>
              </a:path>
              <a:path w="281305" h="127635">
                <a:moveTo>
                  <a:pt x="127299" y="0"/>
                </a:moveTo>
                <a:lnTo>
                  <a:pt x="118054" y="0"/>
                </a:lnTo>
                <a:lnTo>
                  <a:pt x="110020" y="383"/>
                </a:lnTo>
                <a:lnTo>
                  <a:pt x="72615" y="17985"/>
                </a:lnTo>
                <a:lnTo>
                  <a:pt x="68625" y="23112"/>
                </a:lnTo>
                <a:lnTo>
                  <a:pt x="89607" y="36626"/>
                </a:lnTo>
                <a:lnTo>
                  <a:pt x="92570" y="32476"/>
                </a:lnTo>
                <a:lnTo>
                  <a:pt x="96245" y="29366"/>
                </a:lnTo>
                <a:lnTo>
                  <a:pt x="105015" y="25218"/>
                </a:lnTo>
                <a:lnTo>
                  <a:pt x="109936" y="24182"/>
                </a:lnTo>
                <a:lnTo>
                  <a:pt x="162752" y="24182"/>
                </a:lnTo>
                <a:lnTo>
                  <a:pt x="162355" y="22846"/>
                </a:lnTo>
                <a:lnTo>
                  <a:pt x="154651" y="11822"/>
                </a:lnTo>
                <a:lnTo>
                  <a:pt x="149259" y="7556"/>
                </a:lnTo>
                <a:lnTo>
                  <a:pt x="135392" y="1512"/>
                </a:lnTo>
                <a:lnTo>
                  <a:pt x="127299" y="0"/>
                </a:lnTo>
                <a:close/>
              </a:path>
              <a:path w="281305" h="127635">
                <a:moveTo>
                  <a:pt x="265719" y="78585"/>
                </a:moveTo>
                <a:lnTo>
                  <a:pt x="254966" y="78585"/>
                </a:lnTo>
                <a:lnTo>
                  <a:pt x="251178" y="79582"/>
                </a:lnTo>
                <a:lnTo>
                  <a:pt x="244490" y="83559"/>
                </a:lnTo>
                <a:lnTo>
                  <a:pt x="241886" y="86418"/>
                </a:lnTo>
                <a:lnTo>
                  <a:pt x="238160" y="93866"/>
                </a:lnTo>
                <a:lnTo>
                  <a:pt x="237228" y="98186"/>
                </a:lnTo>
                <a:lnTo>
                  <a:pt x="237228" y="108007"/>
                </a:lnTo>
                <a:lnTo>
                  <a:pt x="254966" y="127605"/>
                </a:lnTo>
                <a:lnTo>
                  <a:pt x="265719" y="127605"/>
                </a:lnTo>
                <a:lnTo>
                  <a:pt x="271033" y="125384"/>
                </a:lnTo>
                <a:lnTo>
                  <a:pt x="278596" y="117194"/>
                </a:lnTo>
                <a:lnTo>
                  <a:pt x="256405" y="117194"/>
                </a:lnTo>
                <a:lnTo>
                  <a:pt x="254147" y="115985"/>
                </a:lnTo>
                <a:lnTo>
                  <a:pt x="250775" y="111265"/>
                </a:lnTo>
                <a:lnTo>
                  <a:pt x="249991" y="108007"/>
                </a:lnTo>
                <a:lnTo>
                  <a:pt x="249990" y="98186"/>
                </a:lnTo>
                <a:lnTo>
                  <a:pt x="250775" y="94924"/>
                </a:lnTo>
                <a:lnTo>
                  <a:pt x="254162" y="90183"/>
                </a:lnTo>
                <a:lnTo>
                  <a:pt x="256405" y="88999"/>
                </a:lnTo>
                <a:lnTo>
                  <a:pt x="278598" y="88999"/>
                </a:lnTo>
                <a:lnTo>
                  <a:pt x="271033" y="80810"/>
                </a:lnTo>
                <a:lnTo>
                  <a:pt x="265719" y="78585"/>
                </a:lnTo>
                <a:close/>
              </a:path>
              <a:path w="281305" h="127635">
                <a:moveTo>
                  <a:pt x="266946" y="37692"/>
                </a:moveTo>
                <a:lnTo>
                  <a:pt x="251833" y="37692"/>
                </a:lnTo>
                <a:lnTo>
                  <a:pt x="191131" y="126591"/>
                </a:lnTo>
                <a:lnTo>
                  <a:pt x="206242" y="126591"/>
                </a:lnTo>
                <a:lnTo>
                  <a:pt x="266946" y="37692"/>
                </a:lnTo>
                <a:close/>
              </a:path>
              <a:path w="281305" h="127635">
                <a:moveTo>
                  <a:pt x="278598" y="88999"/>
                </a:moveTo>
                <a:lnTo>
                  <a:pt x="262079" y="88999"/>
                </a:lnTo>
                <a:lnTo>
                  <a:pt x="264344" y="90205"/>
                </a:lnTo>
                <a:lnTo>
                  <a:pt x="267644" y="95032"/>
                </a:lnTo>
                <a:lnTo>
                  <a:pt x="268389" y="98186"/>
                </a:lnTo>
                <a:lnTo>
                  <a:pt x="268389" y="108007"/>
                </a:lnTo>
                <a:lnTo>
                  <a:pt x="267644" y="111160"/>
                </a:lnTo>
                <a:lnTo>
                  <a:pt x="264344" y="115985"/>
                </a:lnTo>
                <a:lnTo>
                  <a:pt x="262079" y="117194"/>
                </a:lnTo>
                <a:lnTo>
                  <a:pt x="278596" y="117194"/>
                </a:lnTo>
                <a:lnTo>
                  <a:pt x="279243" y="116493"/>
                </a:lnTo>
                <a:lnTo>
                  <a:pt x="281296" y="110545"/>
                </a:lnTo>
                <a:lnTo>
                  <a:pt x="281296" y="95644"/>
                </a:lnTo>
                <a:lnTo>
                  <a:pt x="279243" y="89697"/>
                </a:lnTo>
                <a:lnTo>
                  <a:pt x="278598" y="88999"/>
                </a:lnTo>
                <a:close/>
              </a:path>
              <a:path w="281305" h="127635">
                <a:moveTo>
                  <a:pt x="205397" y="36677"/>
                </a:moveTo>
                <a:lnTo>
                  <a:pt x="192358" y="36677"/>
                </a:lnTo>
                <a:lnTo>
                  <a:pt x="187044" y="38898"/>
                </a:lnTo>
                <a:lnTo>
                  <a:pt x="178832" y="47790"/>
                </a:lnTo>
                <a:lnTo>
                  <a:pt x="176777" y="53737"/>
                </a:lnTo>
                <a:lnTo>
                  <a:pt x="176777" y="68638"/>
                </a:lnTo>
                <a:lnTo>
                  <a:pt x="178832" y="74584"/>
                </a:lnTo>
                <a:lnTo>
                  <a:pt x="187044" y="83473"/>
                </a:lnTo>
                <a:lnTo>
                  <a:pt x="192358" y="85698"/>
                </a:lnTo>
                <a:lnTo>
                  <a:pt x="205397" y="85698"/>
                </a:lnTo>
                <a:lnTo>
                  <a:pt x="210685" y="83473"/>
                </a:lnTo>
                <a:lnTo>
                  <a:pt x="218175" y="75283"/>
                </a:lnTo>
                <a:lnTo>
                  <a:pt x="196084" y="75283"/>
                </a:lnTo>
                <a:lnTo>
                  <a:pt x="193837" y="74077"/>
                </a:lnTo>
                <a:lnTo>
                  <a:pt x="190454" y="69250"/>
                </a:lnTo>
                <a:lnTo>
                  <a:pt x="189625" y="65844"/>
                </a:lnTo>
                <a:lnTo>
                  <a:pt x="189624" y="56531"/>
                </a:lnTo>
                <a:lnTo>
                  <a:pt x="190454" y="53121"/>
                </a:lnTo>
                <a:lnTo>
                  <a:pt x="193837" y="48298"/>
                </a:lnTo>
                <a:lnTo>
                  <a:pt x="196084" y="47091"/>
                </a:lnTo>
                <a:lnTo>
                  <a:pt x="218176" y="47091"/>
                </a:lnTo>
                <a:lnTo>
                  <a:pt x="210685" y="38898"/>
                </a:lnTo>
                <a:lnTo>
                  <a:pt x="205397" y="36677"/>
                </a:lnTo>
                <a:close/>
              </a:path>
              <a:path w="281305" h="127635">
                <a:moveTo>
                  <a:pt x="218176" y="47091"/>
                </a:moveTo>
                <a:lnTo>
                  <a:pt x="201754" y="47091"/>
                </a:lnTo>
                <a:lnTo>
                  <a:pt x="204034" y="48298"/>
                </a:lnTo>
                <a:lnTo>
                  <a:pt x="207323" y="53017"/>
                </a:lnTo>
                <a:lnTo>
                  <a:pt x="208147" y="56531"/>
                </a:lnTo>
                <a:lnTo>
                  <a:pt x="208147" y="65844"/>
                </a:lnTo>
                <a:lnTo>
                  <a:pt x="207323" y="69358"/>
                </a:lnTo>
                <a:lnTo>
                  <a:pt x="204019" y="74099"/>
                </a:lnTo>
                <a:lnTo>
                  <a:pt x="201754" y="75283"/>
                </a:lnTo>
                <a:lnTo>
                  <a:pt x="218175" y="75283"/>
                </a:lnTo>
                <a:lnTo>
                  <a:pt x="218814" y="74584"/>
                </a:lnTo>
                <a:lnTo>
                  <a:pt x="220849" y="68638"/>
                </a:lnTo>
                <a:lnTo>
                  <a:pt x="220849" y="53737"/>
                </a:lnTo>
                <a:lnTo>
                  <a:pt x="218814" y="47790"/>
                </a:lnTo>
                <a:lnTo>
                  <a:pt x="218176" y="47091"/>
                </a:lnTo>
                <a:close/>
              </a:path>
            </a:pathLst>
          </a:custGeom>
          <a:solidFill>
            <a:srgbClr val="F16137"/>
          </a:solidFill>
        </p:spPr>
        <p:txBody>
          <a:bodyPr wrap="square" lIns="0" tIns="0" rIns="0" bIns="0" rtlCol="0"/>
          <a:lstStyle/>
          <a:p>
            <a:endParaRPr/>
          </a:p>
        </p:txBody>
      </p:sp>
      <p:sp>
        <p:nvSpPr>
          <p:cNvPr id="8" name="object 8"/>
          <p:cNvSpPr/>
          <p:nvPr/>
        </p:nvSpPr>
        <p:spPr>
          <a:xfrm>
            <a:off x="655267" y="4044088"/>
            <a:ext cx="59690" cy="71120"/>
          </a:xfrm>
          <a:custGeom>
            <a:avLst/>
            <a:gdLst/>
            <a:ahLst/>
            <a:cxnLst/>
            <a:rect l="l" t="t" r="r" b="b"/>
            <a:pathLst>
              <a:path w="59690" h="71120">
                <a:moveTo>
                  <a:pt x="59436" y="0"/>
                </a:moveTo>
                <a:lnTo>
                  <a:pt x="52020" y="0"/>
                </a:lnTo>
                <a:lnTo>
                  <a:pt x="52020" y="57707"/>
                </a:lnTo>
                <a:lnTo>
                  <a:pt x="6200" y="0"/>
                </a:lnTo>
                <a:lnTo>
                  <a:pt x="0" y="0"/>
                </a:lnTo>
                <a:lnTo>
                  <a:pt x="0" y="71117"/>
                </a:lnTo>
                <a:lnTo>
                  <a:pt x="7520" y="71117"/>
                </a:lnTo>
                <a:lnTo>
                  <a:pt x="7520" y="13409"/>
                </a:lnTo>
                <a:lnTo>
                  <a:pt x="53240" y="71117"/>
                </a:lnTo>
                <a:lnTo>
                  <a:pt x="59436" y="71117"/>
                </a:lnTo>
                <a:lnTo>
                  <a:pt x="59436" y="0"/>
                </a:lnTo>
                <a:close/>
              </a:path>
            </a:pathLst>
          </a:custGeom>
          <a:solidFill>
            <a:srgbClr val="606062"/>
          </a:solidFill>
        </p:spPr>
        <p:txBody>
          <a:bodyPr wrap="square" lIns="0" tIns="0" rIns="0" bIns="0" rtlCol="0"/>
          <a:lstStyle/>
          <a:p>
            <a:endParaRPr/>
          </a:p>
        </p:txBody>
      </p:sp>
      <p:sp>
        <p:nvSpPr>
          <p:cNvPr id="9" name="object 9"/>
          <p:cNvSpPr/>
          <p:nvPr/>
        </p:nvSpPr>
        <p:spPr>
          <a:xfrm>
            <a:off x="1206864" y="4180783"/>
            <a:ext cx="316230" cy="128905"/>
          </a:xfrm>
          <a:custGeom>
            <a:avLst/>
            <a:gdLst/>
            <a:ahLst/>
            <a:cxnLst/>
            <a:rect l="l" t="t" r="r" b="b"/>
            <a:pathLst>
              <a:path w="316230" h="128904">
                <a:moveTo>
                  <a:pt x="11379" y="93341"/>
                </a:moveTo>
                <a:lnTo>
                  <a:pt x="0" y="115390"/>
                </a:lnTo>
                <a:lnTo>
                  <a:pt x="5924" y="119656"/>
                </a:lnTo>
                <a:lnTo>
                  <a:pt x="13125" y="122947"/>
                </a:lnTo>
                <a:lnTo>
                  <a:pt x="47468" y="128725"/>
                </a:lnTo>
                <a:lnTo>
                  <a:pt x="55665" y="128375"/>
                </a:lnTo>
                <a:lnTo>
                  <a:pt x="95743" y="104543"/>
                </a:lnTo>
                <a:lnTo>
                  <a:pt x="40239" y="104543"/>
                </a:lnTo>
                <a:lnTo>
                  <a:pt x="33900" y="103564"/>
                </a:lnTo>
                <a:lnTo>
                  <a:pt x="21570" y="99655"/>
                </a:lnTo>
                <a:lnTo>
                  <a:pt x="16120" y="96898"/>
                </a:lnTo>
                <a:lnTo>
                  <a:pt x="11379" y="93341"/>
                </a:lnTo>
                <a:close/>
              </a:path>
              <a:path w="316230" h="128904">
                <a:moveTo>
                  <a:pt x="91565" y="2131"/>
                </a:moveTo>
                <a:lnTo>
                  <a:pt x="15645" y="2131"/>
                </a:lnTo>
                <a:lnTo>
                  <a:pt x="9244" y="72184"/>
                </a:lnTo>
                <a:lnTo>
                  <a:pt x="51738" y="72184"/>
                </a:lnTo>
                <a:lnTo>
                  <a:pt x="59234" y="73548"/>
                </a:lnTo>
                <a:lnTo>
                  <a:pt x="67887" y="78999"/>
                </a:lnTo>
                <a:lnTo>
                  <a:pt x="70051" y="83031"/>
                </a:lnTo>
                <a:lnTo>
                  <a:pt x="70051" y="93460"/>
                </a:lnTo>
                <a:lnTo>
                  <a:pt x="67978" y="97430"/>
                </a:lnTo>
                <a:lnTo>
                  <a:pt x="59679" y="103122"/>
                </a:lnTo>
                <a:lnTo>
                  <a:pt x="53988" y="104543"/>
                </a:lnTo>
                <a:lnTo>
                  <a:pt x="95743" y="104543"/>
                </a:lnTo>
                <a:lnTo>
                  <a:pt x="97315" y="101967"/>
                </a:lnTo>
                <a:lnTo>
                  <a:pt x="99208" y="95062"/>
                </a:lnTo>
                <a:lnTo>
                  <a:pt x="99208" y="87476"/>
                </a:lnTo>
                <a:lnTo>
                  <a:pt x="79546" y="54794"/>
                </a:lnTo>
                <a:lnTo>
                  <a:pt x="47825" y="48892"/>
                </a:lnTo>
                <a:lnTo>
                  <a:pt x="37691" y="48892"/>
                </a:lnTo>
                <a:lnTo>
                  <a:pt x="39646" y="25247"/>
                </a:lnTo>
                <a:lnTo>
                  <a:pt x="91565" y="25247"/>
                </a:lnTo>
                <a:lnTo>
                  <a:pt x="91565" y="2131"/>
                </a:lnTo>
                <a:close/>
              </a:path>
              <a:path w="316230" h="128904">
                <a:moveTo>
                  <a:pt x="197424" y="24182"/>
                </a:moveTo>
                <a:lnTo>
                  <a:pt x="156578" y="24182"/>
                </a:lnTo>
                <a:lnTo>
                  <a:pt x="161527" y="25513"/>
                </a:lnTo>
                <a:lnTo>
                  <a:pt x="168285" y="30848"/>
                </a:lnTo>
                <a:lnTo>
                  <a:pt x="169972" y="34668"/>
                </a:lnTo>
                <a:lnTo>
                  <a:pt x="169850" y="43560"/>
                </a:lnTo>
                <a:lnTo>
                  <a:pt x="169083" y="46551"/>
                </a:lnTo>
                <a:lnTo>
                  <a:pt x="165527" y="53547"/>
                </a:lnTo>
                <a:lnTo>
                  <a:pt x="162090" y="57722"/>
                </a:lnTo>
                <a:lnTo>
                  <a:pt x="108990" y="107920"/>
                </a:lnTo>
                <a:lnTo>
                  <a:pt x="108990" y="126591"/>
                </a:lnTo>
                <a:lnTo>
                  <a:pt x="203042" y="126591"/>
                </a:lnTo>
                <a:lnTo>
                  <a:pt x="203042" y="103122"/>
                </a:lnTo>
                <a:lnTo>
                  <a:pt x="149525" y="103122"/>
                </a:lnTo>
                <a:lnTo>
                  <a:pt x="178153" y="76097"/>
                </a:lnTo>
                <a:lnTo>
                  <a:pt x="198953" y="43560"/>
                </a:lnTo>
                <a:lnTo>
                  <a:pt x="198953" y="29336"/>
                </a:lnTo>
                <a:lnTo>
                  <a:pt x="197424" y="24182"/>
                </a:lnTo>
                <a:close/>
              </a:path>
              <a:path w="316230" h="128904">
                <a:moveTo>
                  <a:pt x="161970" y="0"/>
                </a:moveTo>
                <a:lnTo>
                  <a:pt x="152726" y="0"/>
                </a:lnTo>
                <a:lnTo>
                  <a:pt x="144692" y="383"/>
                </a:lnTo>
                <a:lnTo>
                  <a:pt x="107287" y="17985"/>
                </a:lnTo>
                <a:lnTo>
                  <a:pt x="103297" y="23112"/>
                </a:lnTo>
                <a:lnTo>
                  <a:pt x="124278" y="36626"/>
                </a:lnTo>
                <a:lnTo>
                  <a:pt x="127241" y="32476"/>
                </a:lnTo>
                <a:lnTo>
                  <a:pt x="130916" y="29366"/>
                </a:lnTo>
                <a:lnTo>
                  <a:pt x="139687" y="25218"/>
                </a:lnTo>
                <a:lnTo>
                  <a:pt x="144607" y="24182"/>
                </a:lnTo>
                <a:lnTo>
                  <a:pt x="197424" y="24182"/>
                </a:lnTo>
                <a:lnTo>
                  <a:pt x="197027" y="22846"/>
                </a:lnTo>
                <a:lnTo>
                  <a:pt x="189323" y="11822"/>
                </a:lnTo>
                <a:lnTo>
                  <a:pt x="183930" y="7556"/>
                </a:lnTo>
                <a:lnTo>
                  <a:pt x="170063" y="1512"/>
                </a:lnTo>
                <a:lnTo>
                  <a:pt x="161970" y="0"/>
                </a:lnTo>
                <a:close/>
              </a:path>
              <a:path w="316230" h="128904">
                <a:moveTo>
                  <a:pt x="300390" y="78585"/>
                </a:moveTo>
                <a:lnTo>
                  <a:pt x="289637" y="78585"/>
                </a:lnTo>
                <a:lnTo>
                  <a:pt x="285850" y="79582"/>
                </a:lnTo>
                <a:lnTo>
                  <a:pt x="279161" y="83559"/>
                </a:lnTo>
                <a:lnTo>
                  <a:pt x="276559" y="86418"/>
                </a:lnTo>
                <a:lnTo>
                  <a:pt x="272832" y="93866"/>
                </a:lnTo>
                <a:lnTo>
                  <a:pt x="271900" y="98186"/>
                </a:lnTo>
                <a:lnTo>
                  <a:pt x="271900" y="108007"/>
                </a:lnTo>
                <a:lnTo>
                  <a:pt x="289637" y="127605"/>
                </a:lnTo>
                <a:lnTo>
                  <a:pt x="300390" y="127605"/>
                </a:lnTo>
                <a:lnTo>
                  <a:pt x="305704" y="125384"/>
                </a:lnTo>
                <a:lnTo>
                  <a:pt x="313268" y="117194"/>
                </a:lnTo>
                <a:lnTo>
                  <a:pt x="291077" y="117194"/>
                </a:lnTo>
                <a:lnTo>
                  <a:pt x="288819" y="115985"/>
                </a:lnTo>
                <a:lnTo>
                  <a:pt x="285447" y="111265"/>
                </a:lnTo>
                <a:lnTo>
                  <a:pt x="284662" y="108007"/>
                </a:lnTo>
                <a:lnTo>
                  <a:pt x="284661" y="98186"/>
                </a:lnTo>
                <a:lnTo>
                  <a:pt x="285447" y="94924"/>
                </a:lnTo>
                <a:lnTo>
                  <a:pt x="288834" y="90183"/>
                </a:lnTo>
                <a:lnTo>
                  <a:pt x="291077" y="88999"/>
                </a:lnTo>
                <a:lnTo>
                  <a:pt x="313270" y="88999"/>
                </a:lnTo>
                <a:lnTo>
                  <a:pt x="305704" y="80810"/>
                </a:lnTo>
                <a:lnTo>
                  <a:pt x="300390" y="78585"/>
                </a:lnTo>
                <a:close/>
              </a:path>
              <a:path w="316230" h="128904">
                <a:moveTo>
                  <a:pt x="301618" y="37692"/>
                </a:moveTo>
                <a:lnTo>
                  <a:pt x="286505" y="37692"/>
                </a:lnTo>
                <a:lnTo>
                  <a:pt x="225802" y="126591"/>
                </a:lnTo>
                <a:lnTo>
                  <a:pt x="240915" y="126591"/>
                </a:lnTo>
                <a:lnTo>
                  <a:pt x="301618" y="37692"/>
                </a:lnTo>
                <a:close/>
              </a:path>
              <a:path w="316230" h="128904">
                <a:moveTo>
                  <a:pt x="313270" y="88999"/>
                </a:moveTo>
                <a:lnTo>
                  <a:pt x="296750" y="88999"/>
                </a:lnTo>
                <a:lnTo>
                  <a:pt x="299015" y="90205"/>
                </a:lnTo>
                <a:lnTo>
                  <a:pt x="302317" y="95032"/>
                </a:lnTo>
                <a:lnTo>
                  <a:pt x="303061" y="98186"/>
                </a:lnTo>
                <a:lnTo>
                  <a:pt x="303061" y="108007"/>
                </a:lnTo>
                <a:lnTo>
                  <a:pt x="302317" y="111160"/>
                </a:lnTo>
                <a:lnTo>
                  <a:pt x="299015" y="115985"/>
                </a:lnTo>
                <a:lnTo>
                  <a:pt x="296750" y="117194"/>
                </a:lnTo>
                <a:lnTo>
                  <a:pt x="313268" y="117194"/>
                </a:lnTo>
                <a:lnTo>
                  <a:pt x="313916" y="116493"/>
                </a:lnTo>
                <a:lnTo>
                  <a:pt x="315968" y="110545"/>
                </a:lnTo>
                <a:lnTo>
                  <a:pt x="315968" y="95644"/>
                </a:lnTo>
                <a:lnTo>
                  <a:pt x="313916" y="89697"/>
                </a:lnTo>
                <a:lnTo>
                  <a:pt x="313270" y="88999"/>
                </a:lnTo>
                <a:close/>
              </a:path>
              <a:path w="316230" h="128904">
                <a:moveTo>
                  <a:pt x="240069" y="36677"/>
                </a:moveTo>
                <a:lnTo>
                  <a:pt x="227030" y="36677"/>
                </a:lnTo>
                <a:lnTo>
                  <a:pt x="221716" y="38898"/>
                </a:lnTo>
                <a:lnTo>
                  <a:pt x="213504" y="47790"/>
                </a:lnTo>
                <a:lnTo>
                  <a:pt x="211448" y="53737"/>
                </a:lnTo>
                <a:lnTo>
                  <a:pt x="211448" y="68638"/>
                </a:lnTo>
                <a:lnTo>
                  <a:pt x="213504" y="74584"/>
                </a:lnTo>
                <a:lnTo>
                  <a:pt x="221716" y="83473"/>
                </a:lnTo>
                <a:lnTo>
                  <a:pt x="227030" y="85698"/>
                </a:lnTo>
                <a:lnTo>
                  <a:pt x="240069" y="85698"/>
                </a:lnTo>
                <a:lnTo>
                  <a:pt x="245357" y="83473"/>
                </a:lnTo>
                <a:lnTo>
                  <a:pt x="252848" y="75283"/>
                </a:lnTo>
                <a:lnTo>
                  <a:pt x="230756" y="75283"/>
                </a:lnTo>
                <a:lnTo>
                  <a:pt x="228509" y="74077"/>
                </a:lnTo>
                <a:lnTo>
                  <a:pt x="225125" y="69250"/>
                </a:lnTo>
                <a:lnTo>
                  <a:pt x="224296" y="65844"/>
                </a:lnTo>
                <a:lnTo>
                  <a:pt x="224295" y="56531"/>
                </a:lnTo>
                <a:lnTo>
                  <a:pt x="225125" y="53121"/>
                </a:lnTo>
                <a:lnTo>
                  <a:pt x="228509" y="48298"/>
                </a:lnTo>
                <a:lnTo>
                  <a:pt x="230756" y="47091"/>
                </a:lnTo>
                <a:lnTo>
                  <a:pt x="252848" y="47091"/>
                </a:lnTo>
                <a:lnTo>
                  <a:pt x="245357" y="38898"/>
                </a:lnTo>
                <a:lnTo>
                  <a:pt x="240069" y="36677"/>
                </a:lnTo>
                <a:close/>
              </a:path>
              <a:path w="316230" h="128904">
                <a:moveTo>
                  <a:pt x="252848" y="47091"/>
                </a:moveTo>
                <a:lnTo>
                  <a:pt x="236425" y="47091"/>
                </a:lnTo>
                <a:lnTo>
                  <a:pt x="238705" y="48298"/>
                </a:lnTo>
                <a:lnTo>
                  <a:pt x="241994" y="53017"/>
                </a:lnTo>
                <a:lnTo>
                  <a:pt x="242818" y="56531"/>
                </a:lnTo>
                <a:lnTo>
                  <a:pt x="242818" y="65844"/>
                </a:lnTo>
                <a:lnTo>
                  <a:pt x="241994" y="69358"/>
                </a:lnTo>
                <a:lnTo>
                  <a:pt x="238690" y="74099"/>
                </a:lnTo>
                <a:lnTo>
                  <a:pt x="236425" y="75283"/>
                </a:lnTo>
                <a:lnTo>
                  <a:pt x="252848" y="75283"/>
                </a:lnTo>
                <a:lnTo>
                  <a:pt x="253486" y="74584"/>
                </a:lnTo>
                <a:lnTo>
                  <a:pt x="255520" y="68638"/>
                </a:lnTo>
                <a:lnTo>
                  <a:pt x="255520" y="53737"/>
                </a:lnTo>
                <a:lnTo>
                  <a:pt x="253486" y="47790"/>
                </a:lnTo>
                <a:lnTo>
                  <a:pt x="252848" y="47091"/>
                </a:lnTo>
                <a:close/>
              </a:path>
            </a:pathLst>
          </a:custGeom>
          <a:solidFill>
            <a:srgbClr val="F16137"/>
          </a:solidFill>
        </p:spPr>
        <p:txBody>
          <a:bodyPr wrap="square" lIns="0" tIns="0" rIns="0" bIns="0" rtlCol="0"/>
          <a:lstStyle/>
          <a:p>
            <a:endParaRPr/>
          </a:p>
        </p:txBody>
      </p:sp>
      <p:pic>
        <p:nvPicPr>
          <p:cNvPr id="10" name="object 10"/>
          <p:cNvPicPr/>
          <p:nvPr/>
        </p:nvPicPr>
        <p:blipFill>
          <a:blip r:embed="rId5" cstate="print"/>
          <a:stretch>
            <a:fillRect/>
          </a:stretch>
        </p:blipFill>
        <p:spPr>
          <a:xfrm>
            <a:off x="1216666" y="4043476"/>
            <a:ext cx="184249" cy="92354"/>
          </a:xfrm>
          <a:prstGeom prst="rect">
            <a:avLst/>
          </a:prstGeom>
        </p:spPr>
      </p:pic>
      <p:pic>
        <p:nvPicPr>
          <p:cNvPr id="11" name="object 11"/>
          <p:cNvPicPr/>
          <p:nvPr/>
        </p:nvPicPr>
        <p:blipFill>
          <a:blip r:embed="rId6" cstate="print"/>
          <a:stretch>
            <a:fillRect/>
          </a:stretch>
        </p:blipFill>
        <p:spPr>
          <a:xfrm>
            <a:off x="1922475" y="4180783"/>
            <a:ext cx="223311" cy="128725"/>
          </a:xfrm>
          <a:prstGeom prst="rect">
            <a:avLst/>
          </a:prstGeom>
        </p:spPr>
      </p:pic>
      <p:pic>
        <p:nvPicPr>
          <p:cNvPr id="12" name="object 12"/>
          <p:cNvPicPr/>
          <p:nvPr/>
        </p:nvPicPr>
        <p:blipFill>
          <a:blip r:embed="rId7" cstate="print"/>
          <a:stretch>
            <a:fillRect/>
          </a:stretch>
        </p:blipFill>
        <p:spPr>
          <a:xfrm>
            <a:off x="1930500" y="4043476"/>
            <a:ext cx="184247" cy="92354"/>
          </a:xfrm>
          <a:prstGeom prst="rect">
            <a:avLst/>
          </a:prstGeom>
        </p:spPr>
      </p:pic>
      <p:pic>
        <p:nvPicPr>
          <p:cNvPr id="13" name="object 13"/>
          <p:cNvPicPr/>
          <p:nvPr/>
        </p:nvPicPr>
        <p:blipFill>
          <a:blip r:embed="rId8" cstate="print"/>
          <a:stretch>
            <a:fillRect/>
          </a:stretch>
        </p:blipFill>
        <p:spPr>
          <a:xfrm>
            <a:off x="2420964" y="4180783"/>
            <a:ext cx="210686" cy="128725"/>
          </a:xfrm>
          <a:prstGeom prst="rect">
            <a:avLst/>
          </a:prstGeom>
        </p:spPr>
      </p:pic>
      <p:pic>
        <p:nvPicPr>
          <p:cNvPr id="14" name="object 14"/>
          <p:cNvPicPr/>
          <p:nvPr/>
        </p:nvPicPr>
        <p:blipFill>
          <a:blip r:embed="rId9" cstate="print"/>
          <a:stretch>
            <a:fillRect/>
          </a:stretch>
        </p:blipFill>
        <p:spPr>
          <a:xfrm>
            <a:off x="2428987" y="4043476"/>
            <a:ext cx="184247" cy="92354"/>
          </a:xfrm>
          <a:prstGeom prst="rect">
            <a:avLst/>
          </a:prstGeom>
        </p:spPr>
      </p:pic>
      <p:sp>
        <p:nvSpPr>
          <p:cNvPr id="15" name="object 15"/>
          <p:cNvSpPr/>
          <p:nvPr/>
        </p:nvSpPr>
        <p:spPr>
          <a:xfrm>
            <a:off x="3090683" y="4219577"/>
            <a:ext cx="189865" cy="32384"/>
          </a:xfrm>
          <a:custGeom>
            <a:avLst/>
            <a:gdLst/>
            <a:ahLst/>
            <a:cxnLst/>
            <a:rect l="l" t="t" r="r" b="b"/>
            <a:pathLst>
              <a:path w="189864" h="32385">
                <a:moveTo>
                  <a:pt x="189273" y="0"/>
                </a:moveTo>
                <a:lnTo>
                  <a:pt x="0" y="0"/>
                </a:lnTo>
                <a:lnTo>
                  <a:pt x="0" y="31903"/>
                </a:lnTo>
                <a:lnTo>
                  <a:pt x="189273" y="31903"/>
                </a:lnTo>
                <a:lnTo>
                  <a:pt x="189273" y="0"/>
                </a:lnTo>
                <a:close/>
              </a:path>
            </a:pathLst>
          </a:custGeom>
          <a:solidFill>
            <a:srgbClr val="BDBFC1"/>
          </a:solidFill>
        </p:spPr>
        <p:txBody>
          <a:bodyPr wrap="square" lIns="0" tIns="0" rIns="0" bIns="0" rtlCol="0"/>
          <a:lstStyle/>
          <a:p>
            <a:endParaRPr/>
          </a:p>
        </p:txBody>
      </p:sp>
      <p:pic>
        <p:nvPicPr>
          <p:cNvPr id="16" name="object 16"/>
          <p:cNvPicPr/>
          <p:nvPr/>
        </p:nvPicPr>
        <p:blipFill>
          <a:blip r:embed="rId10" cstate="print"/>
          <a:stretch>
            <a:fillRect/>
          </a:stretch>
        </p:blipFill>
        <p:spPr>
          <a:xfrm>
            <a:off x="3090185" y="4044045"/>
            <a:ext cx="151589" cy="92048"/>
          </a:xfrm>
          <a:prstGeom prst="rect">
            <a:avLst/>
          </a:prstGeom>
        </p:spPr>
      </p:pic>
      <p:sp>
        <p:nvSpPr>
          <p:cNvPr id="17" name="object 17"/>
          <p:cNvSpPr/>
          <p:nvPr/>
        </p:nvSpPr>
        <p:spPr>
          <a:xfrm>
            <a:off x="3740645" y="4182915"/>
            <a:ext cx="328930" cy="152400"/>
          </a:xfrm>
          <a:custGeom>
            <a:avLst/>
            <a:gdLst/>
            <a:ahLst/>
            <a:cxnLst/>
            <a:rect l="l" t="t" r="r" b="b"/>
            <a:pathLst>
              <a:path w="328929" h="152400">
                <a:moveTo>
                  <a:pt x="53693" y="0"/>
                </a:moveTo>
                <a:lnTo>
                  <a:pt x="0" y="0"/>
                </a:lnTo>
                <a:lnTo>
                  <a:pt x="0" y="23116"/>
                </a:lnTo>
                <a:lnTo>
                  <a:pt x="24889" y="23116"/>
                </a:lnTo>
                <a:lnTo>
                  <a:pt x="24889" y="124460"/>
                </a:lnTo>
                <a:lnTo>
                  <a:pt x="53693" y="124460"/>
                </a:lnTo>
                <a:lnTo>
                  <a:pt x="53693" y="0"/>
                </a:lnTo>
                <a:close/>
              </a:path>
              <a:path w="328929" h="152400">
                <a:moveTo>
                  <a:pt x="96897" y="91390"/>
                </a:moveTo>
                <a:lnTo>
                  <a:pt x="86939" y="91390"/>
                </a:lnTo>
                <a:lnTo>
                  <a:pt x="82820" y="92960"/>
                </a:lnTo>
                <a:lnTo>
                  <a:pt x="76301" y="99241"/>
                </a:lnTo>
                <a:lnTo>
                  <a:pt x="74674" y="103360"/>
                </a:lnTo>
                <a:lnTo>
                  <a:pt x="74674" y="112014"/>
                </a:lnTo>
                <a:lnTo>
                  <a:pt x="75530" y="115125"/>
                </a:lnTo>
                <a:lnTo>
                  <a:pt x="78968" y="120459"/>
                </a:lnTo>
                <a:lnTo>
                  <a:pt x="81309" y="122386"/>
                </a:lnTo>
                <a:lnTo>
                  <a:pt x="84275" y="123571"/>
                </a:lnTo>
                <a:lnTo>
                  <a:pt x="76448" y="151841"/>
                </a:lnTo>
                <a:lnTo>
                  <a:pt x="94053" y="151841"/>
                </a:lnTo>
                <a:lnTo>
                  <a:pt x="104186" y="126238"/>
                </a:lnTo>
                <a:lnTo>
                  <a:pt x="106202" y="121497"/>
                </a:lnTo>
                <a:lnTo>
                  <a:pt x="107506" y="117939"/>
                </a:lnTo>
                <a:lnTo>
                  <a:pt x="108690" y="113198"/>
                </a:lnTo>
                <a:lnTo>
                  <a:pt x="108986" y="110830"/>
                </a:lnTo>
                <a:lnTo>
                  <a:pt x="108986" y="103360"/>
                </a:lnTo>
                <a:lnTo>
                  <a:pt x="107387" y="99241"/>
                </a:lnTo>
                <a:lnTo>
                  <a:pt x="100986" y="92960"/>
                </a:lnTo>
                <a:lnTo>
                  <a:pt x="96897" y="91390"/>
                </a:lnTo>
                <a:close/>
              </a:path>
              <a:path w="328929" h="152400">
                <a:moveTo>
                  <a:pt x="128192" y="91210"/>
                </a:moveTo>
                <a:lnTo>
                  <a:pt x="116812" y="113259"/>
                </a:lnTo>
                <a:lnTo>
                  <a:pt x="122737" y="117525"/>
                </a:lnTo>
                <a:lnTo>
                  <a:pt x="129937" y="120816"/>
                </a:lnTo>
                <a:lnTo>
                  <a:pt x="164282" y="126594"/>
                </a:lnTo>
                <a:lnTo>
                  <a:pt x="172477" y="126244"/>
                </a:lnTo>
                <a:lnTo>
                  <a:pt x="212555" y="102412"/>
                </a:lnTo>
                <a:lnTo>
                  <a:pt x="157053" y="102412"/>
                </a:lnTo>
                <a:lnTo>
                  <a:pt x="150713" y="101433"/>
                </a:lnTo>
                <a:lnTo>
                  <a:pt x="138383" y="97524"/>
                </a:lnTo>
                <a:lnTo>
                  <a:pt x="132933" y="94767"/>
                </a:lnTo>
                <a:lnTo>
                  <a:pt x="128192" y="91210"/>
                </a:lnTo>
                <a:close/>
              </a:path>
              <a:path w="328929" h="152400">
                <a:moveTo>
                  <a:pt x="208377" y="0"/>
                </a:moveTo>
                <a:lnTo>
                  <a:pt x="132458" y="0"/>
                </a:lnTo>
                <a:lnTo>
                  <a:pt x="126057" y="70053"/>
                </a:lnTo>
                <a:lnTo>
                  <a:pt x="168551" y="70053"/>
                </a:lnTo>
                <a:lnTo>
                  <a:pt x="176046" y="71417"/>
                </a:lnTo>
                <a:lnTo>
                  <a:pt x="184701" y="76868"/>
                </a:lnTo>
                <a:lnTo>
                  <a:pt x="186865" y="80900"/>
                </a:lnTo>
                <a:lnTo>
                  <a:pt x="186865" y="91329"/>
                </a:lnTo>
                <a:lnTo>
                  <a:pt x="184791" y="95299"/>
                </a:lnTo>
                <a:lnTo>
                  <a:pt x="176493" y="100991"/>
                </a:lnTo>
                <a:lnTo>
                  <a:pt x="170801" y="102412"/>
                </a:lnTo>
                <a:lnTo>
                  <a:pt x="212555" y="102412"/>
                </a:lnTo>
                <a:lnTo>
                  <a:pt x="214127" y="99835"/>
                </a:lnTo>
                <a:lnTo>
                  <a:pt x="216020" y="92930"/>
                </a:lnTo>
                <a:lnTo>
                  <a:pt x="216020" y="85345"/>
                </a:lnTo>
                <a:lnTo>
                  <a:pt x="196359" y="52663"/>
                </a:lnTo>
                <a:lnTo>
                  <a:pt x="164637" y="46761"/>
                </a:lnTo>
                <a:lnTo>
                  <a:pt x="154504" y="46761"/>
                </a:lnTo>
                <a:lnTo>
                  <a:pt x="156458" y="23116"/>
                </a:lnTo>
                <a:lnTo>
                  <a:pt x="208377" y="23116"/>
                </a:lnTo>
                <a:lnTo>
                  <a:pt x="208377" y="0"/>
                </a:lnTo>
                <a:close/>
              </a:path>
              <a:path w="328929" h="152400">
                <a:moveTo>
                  <a:pt x="313192" y="76453"/>
                </a:moveTo>
                <a:lnTo>
                  <a:pt x="302439" y="76453"/>
                </a:lnTo>
                <a:lnTo>
                  <a:pt x="298651" y="77450"/>
                </a:lnTo>
                <a:lnTo>
                  <a:pt x="291962" y="81428"/>
                </a:lnTo>
                <a:lnTo>
                  <a:pt x="289360" y="84287"/>
                </a:lnTo>
                <a:lnTo>
                  <a:pt x="285634" y="91735"/>
                </a:lnTo>
                <a:lnTo>
                  <a:pt x="284702" y="96055"/>
                </a:lnTo>
                <a:lnTo>
                  <a:pt x="284702" y="105876"/>
                </a:lnTo>
                <a:lnTo>
                  <a:pt x="302439" y="125474"/>
                </a:lnTo>
                <a:lnTo>
                  <a:pt x="313192" y="125474"/>
                </a:lnTo>
                <a:lnTo>
                  <a:pt x="318505" y="123253"/>
                </a:lnTo>
                <a:lnTo>
                  <a:pt x="326070" y="115063"/>
                </a:lnTo>
                <a:lnTo>
                  <a:pt x="303879" y="115063"/>
                </a:lnTo>
                <a:lnTo>
                  <a:pt x="301620" y="113854"/>
                </a:lnTo>
                <a:lnTo>
                  <a:pt x="298248" y="109134"/>
                </a:lnTo>
                <a:lnTo>
                  <a:pt x="297463" y="105876"/>
                </a:lnTo>
                <a:lnTo>
                  <a:pt x="297463" y="96055"/>
                </a:lnTo>
                <a:lnTo>
                  <a:pt x="298248" y="92793"/>
                </a:lnTo>
                <a:lnTo>
                  <a:pt x="301636" y="88052"/>
                </a:lnTo>
                <a:lnTo>
                  <a:pt x="303879" y="86868"/>
                </a:lnTo>
                <a:lnTo>
                  <a:pt x="326072" y="86868"/>
                </a:lnTo>
                <a:lnTo>
                  <a:pt x="318505" y="78679"/>
                </a:lnTo>
                <a:lnTo>
                  <a:pt x="313192" y="76453"/>
                </a:lnTo>
                <a:close/>
              </a:path>
              <a:path w="328929" h="152400">
                <a:moveTo>
                  <a:pt x="314420" y="35561"/>
                </a:moveTo>
                <a:lnTo>
                  <a:pt x="299307" y="35561"/>
                </a:lnTo>
                <a:lnTo>
                  <a:pt x="238603" y="124460"/>
                </a:lnTo>
                <a:lnTo>
                  <a:pt x="253716" y="124460"/>
                </a:lnTo>
                <a:lnTo>
                  <a:pt x="314420" y="35561"/>
                </a:lnTo>
                <a:close/>
              </a:path>
              <a:path w="328929" h="152400">
                <a:moveTo>
                  <a:pt x="326072" y="86868"/>
                </a:moveTo>
                <a:lnTo>
                  <a:pt x="309552" y="86868"/>
                </a:lnTo>
                <a:lnTo>
                  <a:pt x="311816" y="88074"/>
                </a:lnTo>
                <a:lnTo>
                  <a:pt x="315118" y="92901"/>
                </a:lnTo>
                <a:lnTo>
                  <a:pt x="315862" y="96055"/>
                </a:lnTo>
                <a:lnTo>
                  <a:pt x="315863" y="105876"/>
                </a:lnTo>
                <a:lnTo>
                  <a:pt x="315118" y="109029"/>
                </a:lnTo>
                <a:lnTo>
                  <a:pt x="311816" y="113854"/>
                </a:lnTo>
                <a:lnTo>
                  <a:pt x="309552" y="115063"/>
                </a:lnTo>
                <a:lnTo>
                  <a:pt x="326070" y="115063"/>
                </a:lnTo>
                <a:lnTo>
                  <a:pt x="326717" y="114362"/>
                </a:lnTo>
                <a:lnTo>
                  <a:pt x="328769" y="108414"/>
                </a:lnTo>
                <a:lnTo>
                  <a:pt x="328769" y="93513"/>
                </a:lnTo>
                <a:lnTo>
                  <a:pt x="326717" y="87566"/>
                </a:lnTo>
                <a:lnTo>
                  <a:pt x="326072" y="86868"/>
                </a:lnTo>
                <a:close/>
              </a:path>
              <a:path w="328929" h="152400">
                <a:moveTo>
                  <a:pt x="252870" y="34546"/>
                </a:moveTo>
                <a:lnTo>
                  <a:pt x="239831" y="34546"/>
                </a:lnTo>
                <a:lnTo>
                  <a:pt x="234518" y="36767"/>
                </a:lnTo>
                <a:lnTo>
                  <a:pt x="226306" y="45659"/>
                </a:lnTo>
                <a:lnTo>
                  <a:pt x="224250" y="51606"/>
                </a:lnTo>
                <a:lnTo>
                  <a:pt x="224250" y="66507"/>
                </a:lnTo>
                <a:lnTo>
                  <a:pt x="226306" y="72453"/>
                </a:lnTo>
                <a:lnTo>
                  <a:pt x="234518" y="81342"/>
                </a:lnTo>
                <a:lnTo>
                  <a:pt x="239831" y="83567"/>
                </a:lnTo>
                <a:lnTo>
                  <a:pt x="252870" y="83567"/>
                </a:lnTo>
                <a:lnTo>
                  <a:pt x="258159" y="81342"/>
                </a:lnTo>
                <a:lnTo>
                  <a:pt x="265649" y="73151"/>
                </a:lnTo>
                <a:lnTo>
                  <a:pt x="243558" y="73151"/>
                </a:lnTo>
                <a:lnTo>
                  <a:pt x="241311" y="71946"/>
                </a:lnTo>
                <a:lnTo>
                  <a:pt x="237926" y="67119"/>
                </a:lnTo>
                <a:lnTo>
                  <a:pt x="237098" y="63713"/>
                </a:lnTo>
                <a:lnTo>
                  <a:pt x="237097" y="54400"/>
                </a:lnTo>
                <a:lnTo>
                  <a:pt x="237926" y="50990"/>
                </a:lnTo>
                <a:lnTo>
                  <a:pt x="241311" y="46167"/>
                </a:lnTo>
                <a:lnTo>
                  <a:pt x="243558" y="44960"/>
                </a:lnTo>
                <a:lnTo>
                  <a:pt x="265649" y="44960"/>
                </a:lnTo>
                <a:lnTo>
                  <a:pt x="258159" y="36767"/>
                </a:lnTo>
                <a:lnTo>
                  <a:pt x="252870" y="34546"/>
                </a:lnTo>
                <a:close/>
              </a:path>
              <a:path w="328929" h="152400">
                <a:moveTo>
                  <a:pt x="265649" y="44960"/>
                </a:moveTo>
                <a:lnTo>
                  <a:pt x="249227" y="44960"/>
                </a:lnTo>
                <a:lnTo>
                  <a:pt x="251506" y="46167"/>
                </a:lnTo>
                <a:lnTo>
                  <a:pt x="254796" y="50886"/>
                </a:lnTo>
                <a:lnTo>
                  <a:pt x="255620" y="54400"/>
                </a:lnTo>
                <a:lnTo>
                  <a:pt x="255620" y="63713"/>
                </a:lnTo>
                <a:lnTo>
                  <a:pt x="254796" y="67227"/>
                </a:lnTo>
                <a:lnTo>
                  <a:pt x="251491" y="71968"/>
                </a:lnTo>
                <a:lnTo>
                  <a:pt x="249227" y="73151"/>
                </a:lnTo>
                <a:lnTo>
                  <a:pt x="265649" y="73151"/>
                </a:lnTo>
                <a:lnTo>
                  <a:pt x="266288" y="72453"/>
                </a:lnTo>
                <a:lnTo>
                  <a:pt x="268321" y="66507"/>
                </a:lnTo>
                <a:lnTo>
                  <a:pt x="268321" y="51606"/>
                </a:lnTo>
                <a:lnTo>
                  <a:pt x="266288" y="45659"/>
                </a:lnTo>
                <a:lnTo>
                  <a:pt x="265649" y="44960"/>
                </a:lnTo>
                <a:close/>
              </a:path>
            </a:pathLst>
          </a:custGeom>
          <a:solidFill>
            <a:srgbClr val="F16137"/>
          </a:solidFill>
        </p:spPr>
        <p:txBody>
          <a:bodyPr wrap="square" lIns="0" tIns="0" rIns="0" bIns="0" rtlCol="0"/>
          <a:lstStyle/>
          <a:p>
            <a:endParaRPr/>
          </a:p>
        </p:txBody>
      </p:sp>
      <p:sp>
        <p:nvSpPr>
          <p:cNvPr id="18" name="object 18"/>
          <p:cNvSpPr/>
          <p:nvPr/>
        </p:nvSpPr>
        <p:spPr>
          <a:xfrm>
            <a:off x="3878560" y="4043476"/>
            <a:ext cx="53340" cy="72390"/>
          </a:xfrm>
          <a:custGeom>
            <a:avLst/>
            <a:gdLst/>
            <a:ahLst/>
            <a:cxnLst/>
            <a:rect l="l" t="t" r="r" b="b"/>
            <a:pathLst>
              <a:path w="53339" h="72389">
                <a:moveTo>
                  <a:pt x="32003" y="0"/>
                </a:moveTo>
                <a:lnTo>
                  <a:pt x="22114" y="0"/>
                </a:lnTo>
                <a:lnTo>
                  <a:pt x="17240" y="882"/>
                </a:lnTo>
                <a:lnTo>
                  <a:pt x="9381" y="4403"/>
                </a:lnTo>
                <a:lnTo>
                  <a:pt x="6469" y="6757"/>
                </a:lnTo>
                <a:lnTo>
                  <a:pt x="2678" y="12650"/>
                </a:lnTo>
                <a:lnTo>
                  <a:pt x="1728" y="15919"/>
                </a:lnTo>
                <a:lnTo>
                  <a:pt x="1728" y="23911"/>
                </a:lnTo>
                <a:lnTo>
                  <a:pt x="30581" y="40708"/>
                </a:lnTo>
                <a:lnTo>
                  <a:pt x="34070" y="41705"/>
                </a:lnTo>
                <a:lnTo>
                  <a:pt x="39081" y="43534"/>
                </a:lnTo>
                <a:lnTo>
                  <a:pt x="41198" y="44841"/>
                </a:lnTo>
                <a:lnTo>
                  <a:pt x="44654" y="48225"/>
                </a:lnTo>
                <a:lnTo>
                  <a:pt x="45518" y="50497"/>
                </a:lnTo>
                <a:lnTo>
                  <a:pt x="45518" y="57067"/>
                </a:lnTo>
                <a:lnTo>
                  <a:pt x="43926" y="60098"/>
                </a:lnTo>
                <a:lnTo>
                  <a:pt x="37558" y="64771"/>
                </a:lnTo>
                <a:lnTo>
                  <a:pt x="32785" y="65937"/>
                </a:lnTo>
                <a:lnTo>
                  <a:pt x="21880" y="65937"/>
                </a:lnTo>
                <a:lnTo>
                  <a:pt x="17477" y="65142"/>
                </a:lnTo>
                <a:lnTo>
                  <a:pt x="8942" y="61959"/>
                </a:lnTo>
                <a:lnTo>
                  <a:pt x="5521" y="59875"/>
                </a:lnTo>
                <a:lnTo>
                  <a:pt x="2947" y="57301"/>
                </a:lnTo>
                <a:lnTo>
                  <a:pt x="0" y="63093"/>
                </a:lnTo>
                <a:lnTo>
                  <a:pt x="2642" y="65872"/>
                </a:lnTo>
                <a:lnTo>
                  <a:pt x="6386" y="68105"/>
                </a:lnTo>
                <a:lnTo>
                  <a:pt x="16070" y="71492"/>
                </a:lnTo>
                <a:lnTo>
                  <a:pt x="21135" y="72337"/>
                </a:lnTo>
                <a:lnTo>
                  <a:pt x="26417" y="72337"/>
                </a:lnTo>
                <a:lnTo>
                  <a:pt x="32241" y="72337"/>
                </a:lnTo>
                <a:lnTo>
                  <a:pt x="52934" y="56523"/>
                </a:lnTo>
                <a:lnTo>
                  <a:pt x="52934" y="48600"/>
                </a:lnTo>
                <a:lnTo>
                  <a:pt x="24349" y="32039"/>
                </a:lnTo>
                <a:lnTo>
                  <a:pt x="20847" y="31038"/>
                </a:lnTo>
                <a:lnTo>
                  <a:pt x="15631" y="29209"/>
                </a:lnTo>
                <a:lnTo>
                  <a:pt x="13463" y="27889"/>
                </a:lnTo>
                <a:lnTo>
                  <a:pt x="10007" y="24437"/>
                </a:lnTo>
                <a:lnTo>
                  <a:pt x="9143" y="22151"/>
                </a:lnTo>
                <a:lnTo>
                  <a:pt x="9143" y="15513"/>
                </a:lnTo>
                <a:lnTo>
                  <a:pt x="10720" y="12412"/>
                </a:lnTo>
                <a:lnTo>
                  <a:pt x="17020" y="7603"/>
                </a:lnTo>
                <a:lnTo>
                  <a:pt x="21711" y="6400"/>
                </a:lnTo>
                <a:lnTo>
                  <a:pt x="31193" y="6400"/>
                </a:lnTo>
                <a:lnTo>
                  <a:pt x="34513" y="6893"/>
                </a:lnTo>
                <a:lnTo>
                  <a:pt x="41285" y="8855"/>
                </a:lnTo>
                <a:lnTo>
                  <a:pt x="44466" y="10332"/>
                </a:lnTo>
                <a:lnTo>
                  <a:pt x="47448" y="12293"/>
                </a:lnTo>
                <a:lnTo>
                  <a:pt x="49989" y="6300"/>
                </a:lnTo>
                <a:lnTo>
                  <a:pt x="47142" y="4334"/>
                </a:lnTo>
                <a:lnTo>
                  <a:pt x="43771" y="2794"/>
                </a:lnTo>
                <a:lnTo>
                  <a:pt x="35985" y="557"/>
                </a:lnTo>
                <a:lnTo>
                  <a:pt x="32003" y="0"/>
                </a:lnTo>
                <a:close/>
              </a:path>
            </a:pathLst>
          </a:custGeom>
          <a:solidFill>
            <a:srgbClr val="606062"/>
          </a:solidFill>
        </p:spPr>
        <p:txBody>
          <a:bodyPr wrap="square" lIns="0" tIns="0" rIns="0" bIns="0" rtlCol="0"/>
          <a:lstStyle/>
          <a:p>
            <a:endParaRPr/>
          </a:p>
        </p:txBody>
      </p:sp>
      <p:sp>
        <p:nvSpPr>
          <p:cNvPr id="19" name="object 19"/>
          <p:cNvSpPr/>
          <p:nvPr/>
        </p:nvSpPr>
        <p:spPr>
          <a:xfrm>
            <a:off x="5027198" y="4044088"/>
            <a:ext cx="59690" cy="71120"/>
          </a:xfrm>
          <a:custGeom>
            <a:avLst/>
            <a:gdLst/>
            <a:ahLst/>
            <a:cxnLst/>
            <a:rect l="l" t="t" r="r" b="b"/>
            <a:pathLst>
              <a:path w="59689" h="71120">
                <a:moveTo>
                  <a:pt x="38610" y="0"/>
                </a:moveTo>
                <a:lnTo>
                  <a:pt x="0" y="0"/>
                </a:lnTo>
                <a:lnTo>
                  <a:pt x="0" y="71117"/>
                </a:lnTo>
                <a:lnTo>
                  <a:pt x="41522" y="71117"/>
                </a:lnTo>
                <a:lnTo>
                  <a:pt x="48174" y="69476"/>
                </a:lnTo>
                <a:lnTo>
                  <a:pt x="54426" y="64918"/>
                </a:lnTo>
                <a:lnTo>
                  <a:pt x="7520" y="64918"/>
                </a:lnTo>
                <a:lnTo>
                  <a:pt x="7520" y="38199"/>
                </a:lnTo>
                <a:lnTo>
                  <a:pt x="53698" y="38199"/>
                </a:lnTo>
                <a:lnTo>
                  <a:pt x="53086" y="37472"/>
                </a:lnTo>
                <a:lnTo>
                  <a:pt x="49477" y="35455"/>
                </a:lnTo>
                <a:lnTo>
                  <a:pt x="44805" y="34441"/>
                </a:lnTo>
                <a:lnTo>
                  <a:pt x="48192" y="33087"/>
                </a:lnTo>
                <a:lnTo>
                  <a:pt x="49595" y="32003"/>
                </a:lnTo>
                <a:lnTo>
                  <a:pt x="7520" y="32003"/>
                </a:lnTo>
                <a:lnTo>
                  <a:pt x="7520" y="6195"/>
                </a:lnTo>
                <a:lnTo>
                  <a:pt x="51074" y="6195"/>
                </a:lnTo>
                <a:lnTo>
                  <a:pt x="44754" y="1591"/>
                </a:lnTo>
                <a:lnTo>
                  <a:pt x="38610" y="0"/>
                </a:lnTo>
                <a:close/>
              </a:path>
              <a:path w="59689" h="71120">
                <a:moveTo>
                  <a:pt x="53698" y="38199"/>
                </a:moveTo>
                <a:lnTo>
                  <a:pt x="45482" y="38199"/>
                </a:lnTo>
                <a:lnTo>
                  <a:pt x="51918" y="42635"/>
                </a:lnTo>
                <a:lnTo>
                  <a:pt x="51918" y="56116"/>
                </a:lnTo>
                <a:lnTo>
                  <a:pt x="50291" y="59500"/>
                </a:lnTo>
                <a:lnTo>
                  <a:pt x="43790" y="63835"/>
                </a:lnTo>
                <a:lnTo>
                  <a:pt x="38980" y="64918"/>
                </a:lnTo>
                <a:lnTo>
                  <a:pt x="54426" y="64918"/>
                </a:lnTo>
                <a:lnTo>
                  <a:pt x="57185" y="62906"/>
                </a:lnTo>
                <a:lnTo>
                  <a:pt x="59436" y="58215"/>
                </a:lnTo>
                <a:lnTo>
                  <a:pt x="59436" y="47376"/>
                </a:lnTo>
                <a:lnTo>
                  <a:pt x="58164" y="43498"/>
                </a:lnTo>
                <a:lnTo>
                  <a:pt x="53698" y="38199"/>
                </a:lnTo>
                <a:close/>
              </a:path>
              <a:path w="59689" h="71120">
                <a:moveTo>
                  <a:pt x="51074" y="6195"/>
                </a:moveTo>
                <a:lnTo>
                  <a:pt x="35932" y="6195"/>
                </a:lnTo>
                <a:lnTo>
                  <a:pt x="40370" y="7297"/>
                </a:lnTo>
                <a:lnTo>
                  <a:pt x="46601" y="11700"/>
                </a:lnTo>
                <a:lnTo>
                  <a:pt x="48160" y="14900"/>
                </a:lnTo>
                <a:lnTo>
                  <a:pt x="48160" y="23299"/>
                </a:lnTo>
                <a:lnTo>
                  <a:pt x="46601" y="26499"/>
                </a:lnTo>
                <a:lnTo>
                  <a:pt x="40370" y="30902"/>
                </a:lnTo>
                <a:lnTo>
                  <a:pt x="35932" y="32003"/>
                </a:lnTo>
                <a:lnTo>
                  <a:pt x="49595" y="32003"/>
                </a:lnTo>
                <a:lnTo>
                  <a:pt x="50849" y="31034"/>
                </a:lnTo>
                <a:lnTo>
                  <a:pt x="54712" y="25548"/>
                </a:lnTo>
                <a:lnTo>
                  <a:pt x="55678" y="22216"/>
                </a:lnTo>
                <a:lnTo>
                  <a:pt x="55678" y="12459"/>
                </a:lnTo>
                <a:lnTo>
                  <a:pt x="53492" y="7956"/>
                </a:lnTo>
                <a:lnTo>
                  <a:pt x="51074" y="6195"/>
                </a:lnTo>
                <a:close/>
              </a:path>
            </a:pathLst>
          </a:custGeom>
          <a:solidFill>
            <a:srgbClr val="606062"/>
          </a:solidFill>
        </p:spPr>
        <p:txBody>
          <a:bodyPr wrap="square" lIns="0" tIns="0" rIns="0" bIns="0" rtlCol="0"/>
          <a:lstStyle/>
          <a:p>
            <a:endParaRPr/>
          </a:p>
        </p:txBody>
      </p:sp>
      <p:pic>
        <p:nvPicPr>
          <p:cNvPr id="20" name="object 20"/>
          <p:cNvPicPr/>
          <p:nvPr/>
        </p:nvPicPr>
        <p:blipFill>
          <a:blip r:embed="rId11" cstate="print"/>
          <a:stretch>
            <a:fillRect/>
          </a:stretch>
        </p:blipFill>
        <p:spPr>
          <a:xfrm>
            <a:off x="5457146" y="4043476"/>
            <a:ext cx="678135" cy="291279"/>
          </a:xfrm>
          <a:prstGeom prst="rect">
            <a:avLst/>
          </a:prstGeom>
        </p:spPr>
      </p:pic>
      <p:pic>
        <p:nvPicPr>
          <p:cNvPr id="21" name="object 21"/>
          <p:cNvPicPr/>
          <p:nvPr/>
        </p:nvPicPr>
        <p:blipFill>
          <a:blip r:embed="rId12" cstate="print"/>
          <a:stretch>
            <a:fillRect/>
          </a:stretch>
        </p:blipFill>
        <p:spPr>
          <a:xfrm>
            <a:off x="6728065" y="4043476"/>
            <a:ext cx="206856" cy="72337"/>
          </a:xfrm>
          <a:prstGeom prst="rect">
            <a:avLst/>
          </a:prstGeom>
        </p:spPr>
      </p:pic>
      <p:sp>
        <p:nvSpPr>
          <p:cNvPr id="22" name="object 22"/>
          <p:cNvSpPr/>
          <p:nvPr/>
        </p:nvSpPr>
        <p:spPr>
          <a:xfrm>
            <a:off x="4947922" y="4219577"/>
            <a:ext cx="218440" cy="32384"/>
          </a:xfrm>
          <a:custGeom>
            <a:avLst/>
            <a:gdLst/>
            <a:ahLst/>
            <a:cxnLst/>
            <a:rect l="l" t="t" r="r" b="b"/>
            <a:pathLst>
              <a:path w="218439" h="32385">
                <a:moveTo>
                  <a:pt x="217987" y="0"/>
                </a:moveTo>
                <a:lnTo>
                  <a:pt x="0" y="0"/>
                </a:lnTo>
                <a:lnTo>
                  <a:pt x="0" y="31903"/>
                </a:lnTo>
                <a:lnTo>
                  <a:pt x="217987" y="31903"/>
                </a:lnTo>
                <a:lnTo>
                  <a:pt x="217987" y="0"/>
                </a:lnTo>
                <a:close/>
              </a:path>
            </a:pathLst>
          </a:custGeom>
          <a:solidFill>
            <a:srgbClr val="BDBFC1"/>
          </a:solidFill>
        </p:spPr>
        <p:txBody>
          <a:bodyPr wrap="square" lIns="0" tIns="0" rIns="0" bIns="0" rtlCol="0"/>
          <a:lstStyle/>
          <a:p>
            <a:endParaRPr/>
          </a:p>
        </p:txBody>
      </p:sp>
      <p:sp>
        <p:nvSpPr>
          <p:cNvPr id="23" name="object 23"/>
          <p:cNvSpPr/>
          <p:nvPr/>
        </p:nvSpPr>
        <p:spPr>
          <a:xfrm>
            <a:off x="6726532" y="4219577"/>
            <a:ext cx="211454" cy="32384"/>
          </a:xfrm>
          <a:custGeom>
            <a:avLst/>
            <a:gdLst/>
            <a:ahLst/>
            <a:cxnLst/>
            <a:rect l="l" t="t" r="r" b="b"/>
            <a:pathLst>
              <a:path w="211454" h="32385">
                <a:moveTo>
                  <a:pt x="211020" y="0"/>
                </a:moveTo>
                <a:lnTo>
                  <a:pt x="0" y="0"/>
                </a:lnTo>
                <a:lnTo>
                  <a:pt x="0" y="31903"/>
                </a:lnTo>
                <a:lnTo>
                  <a:pt x="211020" y="31903"/>
                </a:lnTo>
                <a:lnTo>
                  <a:pt x="211020" y="0"/>
                </a:lnTo>
                <a:close/>
              </a:path>
            </a:pathLst>
          </a:custGeom>
          <a:solidFill>
            <a:srgbClr val="BDBFC1"/>
          </a:solidFill>
        </p:spPr>
        <p:txBody>
          <a:bodyPr wrap="square" lIns="0" tIns="0" rIns="0" bIns="0" rtlCol="0"/>
          <a:lstStyle/>
          <a:p>
            <a:endParaRPr/>
          </a:p>
        </p:txBody>
      </p:sp>
      <p:pic>
        <p:nvPicPr>
          <p:cNvPr id="24" name="object 24"/>
          <p:cNvPicPr/>
          <p:nvPr/>
        </p:nvPicPr>
        <p:blipFill>
          <a:blip r:embed="rId13" cstate="print"/>
          <a:stretch>
            <a:fillRect/>
          </a:stretch>
        </p:blipFill>
        <p:spPr>
          <a:xfrm>
            <a:off x="1917681" y="3787314"/>
            <a:ext cx="364513" cy="154223"/>
          </a:xfrm>
          <a:prstGeom prst="rect">
            <a:avLst/>
          </a:prstGeom>
        </p:spPr>
      </p:pic>
      <p:pic>
        <p:nvPicPr>
          <p:cNvPr id="25" name="object 25"/>
          <p:cNvPicPr/>
          <p:nvPr/>
        </p:nvPicPr>
        <p:blipFill>
          <a:blip r:embed="rId14" cstate="print"/>
          <a:stretch>
            <a:fillRect/>
          </a:stretch>
        </p:blipFill>
        <p:spPr>
          <a:xfrm>
            <a:off x="2420623" y="3787314"/>
            <a:ext cx="364513" cy="154223"/>
          </a:xfrm>
          <a:prstGeom prst="rect">
            <a:avLst/>
          </a:prstGeom>
        </p:spPr>
      </p:pic>
      <p:sp>
        <p:nvSpPr>
          <p:cNvPr id="26" name="object 26"/>
          <p:cNvSpPr/>
          <p:nvPr/>
        </p:nvSpPr>
        <p:spPr>
          <a:xfrm>
            <a:off x="544882" y="3806085"/>
            <a:ext cx="551180" cy="92075"/>
          </a:xfrm>
          <a:custGeom>
            <a:avLst/>
            <a:gdLst/>
            <a:ahLst/>
            <a:cxnLst/>
            <a:rect l="l" t="t" r="r" b="b"/>
            <a:pathLst>
              <a:path w="551180" h="92075">
                <a:moveTo>
                  <a:pt x="55961" y="0"/>
                </a:moveTo>
                <a:lnTo>
                  <a:pt x="39113" y="0"/>
                </a:lnTo>
                <a:lnTo>
                  <a:pt x="30880" y="1968"/>
                </a:lnTo>
                <a:lnTo>
                  <a:pt x="16231" y="9842"/>
                </a:lnTo>
                <a:lnTo>
                  <a:pt x="10474" y="15303"/>
                </a:lnTo>
                <a:lnTo>
                  <a:pt x="2094" y="29270"/>
                </a:lnTo>
                <a:lnTo>
                  <a:pt x="0" y="37166"/>
                </a:lnTo>
                <a:lnTo>
                  <a:pt x="0" y="54777"/>
                </a:lnTo>
                <a:lnTo>
                  <a:pt x="30880" y="89978"/>
                </a:lnTo>
                <a:lnTo>
                  <a:pt x="39070" y="91944"/>
                </a:lnTo>
                <a:lnTo>
                  <a:pt x="55835" y="91944"/>
                </a:lnTo>
                <a:lnTo>
                  <a:pt x="62819" y="90590"/>
                </a:lnTo>
                <a:lnTo>
                  <a:pt x="75351" y="85172"/>
                </a:lnTo>
                <a:lnTo>
                  <a:pt x="80600" y="81234"/>
                </a:lnTo>
                <a:lnTo>
                  <a:pt x="84833" y="76071"/>
                </a:lnTo>
                <a:lnTo>
                  <a:pt x="83043" y="74419"/>
                </a:lnTo>
                <a:lnTo>
                  <a:pt x="43771" y="74419"/>
                </a:lnTo>
                <a:lnTo>
                  <a:pt x="38862" y="73212"/>
                </a:lnTo>
                <a:lnTo>
                  <a:pt x="30224" y="68385"/>
                </a:lnTo>
                <a:lnTo>
                  <a:pt x="26859" y="65022"/>
                </a:lnTo>
                <a:lnTo>
                  <a:pt x="22031" y="56386"/>
                </a:lnTo>
                <a:lnTo>
                  <a:pt x="20825" y="51475"/>
                </a:lnTo>
                <a:lnTo>
                  <a:pt x="20825" y="40467"/>
                </a:lnTo>
                <a:lnTo>
                  <a:pt x="43771" y="17524"/>
                </a:lnTo>
                <a:lnTo>
                  <a:pt x="82907" y="17524"/>
                </a:lnTo>
                <a:lnTo>
                  <a:pt x="84833" y="15746"/>
                </a:lnTo>
                <a:lnTo>
                  <a:pt x="80600" y="10666"/>
                </a:lnTo>
                <a:lnTo>
                  <a:pt x="75373" y="6771"/>
                </a:lnTo>
                <a:lnTo>
                  <a:pt x="62927" y="1353"/>
                </a:lnTo>
                <a:lnTo>
                  <a:pt x="55961" y="0"/>
                </a:lnTo>
                <a:close/>
              </a:path>
              <a:path w="551180" h="92075">
                <a:moveTo>
                  <a:pt x="71625" y="63878"/>
                </a:moveTo>
                <a:lnTo>
                  <a:pt x="65613" y="70905"/>
                </a:lnTo>
                <a:lnTo>
                  <a:pt x="58164" y="74419"/>
                </a:lnTo>
                <a:lnTo>
                  <a:pt x="83043" y="74419"/>
                </a:lnTo>
                <a:lnTo>
                  <a:pt x="71625" y="63878"/>
                </a:lnTo>
                <a:close/>
              </a:path>
              <a:path w="551180" h="92075">
                <a:moveTo>
                  <a:pt x="82907" y="17524"/>
                </a:moveTo>
                <a:lnTo>
                  <a:pt x="58164" y="17524"/>
                </a:lnTo>
                <a:lnTo>
                  <a:pt x="65613" y="20995"/>
                </a:lnTo>
                <a:lnTo>
                  <a:pt x="71625" y="27940"/>
                </a:lnTo>
                <a:lnTo>
                  <a:pt x="82907" y="17524"/>
                </a:lnTo>
                <a:close/>
              </a:path>
              <a:path w="551180" h="92075">
                <a:moveTo>
                  <a:pt x="138808" y="0"/>
                </a:moveTo>
                <a:lnTo>
                  <a:pt x="100644" y="15429"/>
                </a:lnTo>
                <a:lnTo>
                  <a:pt x="90168" y="37252"/>
                </a:lnTo>
                <a:lnTo>
                  <a:pt x="90168" y="54691"/>
                </a:lnTo>
                <a:lnTo>
                  <a:pt x="113852" y="85975"/>
                </a:lnTo>
                <a:lnTo>
                  <a:pt x="138808" y="91944"/>
                </a:lnTo>
                <a:lnTo>
                  <a:pt x="145554" y="91571"/>
                </a:lnTo>
                <a:lnTo>
                  <a:pt x="178133" y="74419"/>
                </a:lnTo>
                <a:lnTo>
                  <a:pt x="133559" y="74419"/>
                </a:lnTo>
                <a:lnTo>
                  <a:pt x="128814" y="73212"/>
                </a:lnTo>
                <a:lnTo>
                  <a:pt x="120351" y="68385"/>
                </a:lnTo>
                <a:lnTo>
                  <a:pt x="117027" y="65022"/>
                </a:lnTo>
                <a:lnTo>
                  <a:pt x="112200" y="56386"/>
                </a:lnTo>
                <a:lnTo>
                  <a:pt x="110994" y="51475"/>
                </a:lnTo>
                <a:lnTo>
                  <a:pt x="110994" y="40467"/>
                </a:lnTo>
                <a:lnTo>
                  <a:pt x="133559" y="17524"/>
                </a:lnTo>
                <a:lnTo>
                  <a:pt x="178134" y="17524"/>
                </a:lnTo>
                <a:lnTo>
                  <a:pt x="176864" y="15429"/>
                </a:lnTo>
                <a:lnTo>
                  <a:pt x="145554" y="372"/>
                </a:lnTo>
                <a:lnTo>
                  <a:pt x="138808" y="0"/>
                </a:lnTo>
                <a:close/>
              </a:path>
              <a:path w="551180" h="92075">
                <a:moveTo>
                  <a:pt x="178134" y="17524"/>
                </a:moveTo>
                <a:lnTo>
                  <a:pt x="144057" y="17524"/>
                </a:lnTo>
                <a:lnTo>
                  <a:pt x="148798" y="18731"/>
                </a:lnTo>
                <a:lnTo>
                  <a:pt x="157265" y="23558"/>
                </a:lnTo>
                <a:lnTo>
                  <a:pt x="160588" y="26924"/>
                </a:lnTo>
                <a:lnTo>
                  <a:pt x="165412" y="35557"/>
                </a:lnTo>
                <a:lnTo>
                  <a:pt x="166618" y="40467"/>
                </a:lnTo>
                <a:lnTo>
                  <a:pt x="166618" y="51475"/>
                </a:lnTo>
                <a:lnTo>
                  <a:pt x="144057" y="74419"/>
                </a:lnTo>
                <a:lnTo>
                  <a:pt x="178133" y="74419"/>
                </a:lnTo>
                <a:lnTo>
                  <a:pt x="185331" y="62546"/>
                </a:lnTo>
                <a:lnTo>
                  <a:pt x="187448" y="54691"/>
                </a:lnTo>
                <a:lnTo>
                  <a:pt x="187448" y="37252"/>
                </a:lnTo>
                <a:lnTo>
                  <a:pt x="185331" y="29397"/>
                </a:lnTo>
                <a:lnTo>
                  <a:pt x="178134" y="17524"/>
                </a:lnTo>
                <a:close/>
              </a:path>
              <a:path w="551180" h="92075">
                <a:moveTo>
                  <a:pt x="253187" y="0"/>
                </a:moveTo>
                <a:lnTo>
                  <a:pt x="236339" y="0"/>
                </a:lnTo>
                <a:lnTo>
                  <a:pt x="228105" y="1968"/>
                </a:lnTo>
                <a:lnTo>
                  <a:pt x="213457" y="9842"/>
                </a:lnTo>
                <a:lnTo>
                  <a:pt x="207702" y="15303"/>
                </a:lnTo>
                <a:lnTo>
                  <a:pt x="199320" y="29270"/>
                </a:lnTo>
                <a:lnTo>
                  <a:pt x="197225" y="37166"/>
                </a:lnTo>
                <a:lnTo>
                  <a:pt x="197225" y="54777"/>
                </a:lnTo>
                <a:lnTo>
                  <a:pt x="228105" y="89978"/>
                </a:lnTo>
                <a:lnTo>
                  <a:pt x="236296" y="91944"/>
                </a:lnTo>
                <a:lnTo>
                  <a:pt x="253061" y="91944"/>
                </a:lnTo>
                <a:lnTo>
                  <a:pt x="260045" y="90590"/>
                </a:lnTo>
                <a:lnTo>
                  <a:pt x="272577" y="85172"/>
                </a:lnTo>
                <a:lnTo>
                  <a:pt x="277826" y="81234"/>
                </a:lnTo>
                <a:lnTo>
                  <a:pt x="282059" y="76071"/>
                </a:lnTo>
                <a:lnTo>
                  <a:pt x="280269" y="74419"/>
                </a:lnTo>
                <a:lnTo>
                  <a:pt x="240997" y="74419"/>
                </a:lnTo>
                <a:lnTo>
                  <a:pt x="236087" y="73212"/>
                </a:lnTo>
                <a:lnTo>
                  <a:pt x="227450" y="68385"/>
                </a:lnTo>
                <a:lnTo>
                  <a:pt x="224085" y="65022"/>
                </a:lnTo>
                <a:lnTo>
                  <a:pt x="219257" y="56386"/>
                </a:lnTo>
                <a:lnTo>
                  <a:pt x="218051" y="51475"/>
                </a:lnTo>
                <a:lnTo>
                  <a:pt x="218051" y="40467"/>
                </a:lnTo>
                <a:lnTo>
                  <a:pt x="240997" y="17524"/>
                </a:lnTo>
                <a:lnTo>
                  <a:pt x="280133" y="17524"/>
                </a:lnTo>
                <a:lnTo>
                  <a:pt x="282059" y="15746"/>
                </a:lnTo>
                <a:lnTo>
                  <a:pt x="277826" y="10666"/>
                </a:lnTo>
                <a:lnTo>
                  <a:pt x="272599" y="6771"/>
                </a:lnTo>
                <a:lnTo>
                  <a:pt x="260153" y="1353"/>
                </a:lnTo>
                <a:lnTo>
                  <a:pt x="253187" y="0"/>
                </a:lnTo>
                <a:close/>
              </a:path>
              <a:path w="551180" h="92075">
                <a:moveTo>
                  <a:pt x="268851" y="63878"/>
                </a:moveTo>
                <a:lnTo>
                  <a:pt x="262839" y="70905"/>
                </a:lnTo>
                <a:lnTo>
                  <a:pt x="255390" y="74419"/>
                </a:lnTo>
                <a:lnTo>
                  <a:pt x="280269" y="74419"/>
                </a:lnTo>
                <a:lnTo>
                  <a:pt x="268851" y="63878"/>
                </a:lnTo>
                <a:close/>
              </a:path>
              <a:path w="551180" h="92075">
                <a:moveTo>
                  <a:pt x="280133" y="17524"/>
                </a:moveTo>
                <a:lnTo>
                  <a:pt x="255390" y="17524"/>
                </a:lnTo>
                <a:lnTo>
                  <a:pt x="262839" y="20995"/>
                </a:lnTo>
                <a:lnTo>
                  <a:pt x="268851" y="27940"/>
                </a:lnTo>
                <a:lnTo>
                  <a:pt x="280133" y="17524"/>
                </a:lnTo>
                <a:close/>
              </a:path>
              <a:path w="551180" h="92075">
                <a:moveTo>
                  <a:pt x="334126" y="18288"/>
                </a:moveTo>
                <a:lnTo>
                  <a:pt x="313808" y="18288"/>
                </a:lnTo>
                <a:lnTo>
                  <a:pt x="313808" y="90421"/>
                </a:lnTo>
                <a:lnTo>
                  <a:pt x="334126" y="90421"/>
                </a:lnTo>
                <a:lnTo>
                  <a:pt x="334126" y="18288"/>
                </a:lnTo>
                <a:close/>
              </a:path>
              <a:path w="551180" h="92075">
                <a:moveTo>
                  <a:pt x="420994" y="1522"/>
                </a:moveTo>
                <a:lnTo>
                  <a:pt x="400676" y="1522"/>
                </a:lnTo>
                <a:lnTo>
                  <a:pt x="361050" y="90421"/>
                </a:lnTo>
                <a:lnTo>
                  <a:pt x="382132" y="90421"/>
                </a:lnTo>
                <a:lnTo>
                  <a:pt x="390005" y="71370"/>
                </a:lnTo>
                <a:lnTo>
                  <a:pt x="452227" y="71370"/>
                </a:lnTo>
                <a:lnTo>
                  <a:pt x="445242" y="55749"/>
                </a:lnTo>
                <a:lnTo>
                  <a:pt x="396612" y="55749"/>
                </a:lnTo>
                <a:lnTo>
                  <a:pt x="410709" y="21714"/>
                </a:lnTo>
                <a:lnTo>
                  <a:pt x="430023" y="21714"/>
                </a:lnTo>
                <a:lnTo>
                  <a:pt x="420994" y="1522"/>
                </a:lnTo>
                <a:close/>
              </a:path>
              <a:path w="551180" h="92075">
                <a:moveTo>
                  <a:pt x="452227" y="71370"/>
                </a:moveTo>
                <a:lnTo>
                  <a:pt x="431279" y="71370"/>
                </a:lnTo>
                <a:lnTo>
                  <a:pt x="439155" y="90421"/>
                </a:lnTo>
                <a:lnTo>
                  <a:pt x="460745" y="90421"/>
                </a:lnTo>
                <a:lnTo>
                  <a:pt x="452227" y="71370"/>
                </a:lnTo>
                <a:close/>
              </a:path>
              <a:path w="551180" h="92075">
                <a:moveTo>
                  <a:pt x="430023" y="21714"/>
                </a:moveTo>
                <a:lnTo>
                  <a:pt x="410709" y="21714"/>
                </a:lnTo>
                <a:lnTo>
                  <a:pt x="424803" y="55749"/>
                </a:lnTo>
                <a:lnTo>
                  <a:pt x="445242" y="55749"/>
                </a:lnTo>
                <a:lnTo>
                  <a:pt x="430023" y="21714"/>
                </a:lnTo>
                <a:close/>
              </a:path>
              <a:path w="551180" h="92075">
                <a:moveTo>
                  <a:pt x="362573" y="1522"/>
                </a:moveTo>
                <a:lnTo>
                  <a:pt x="285487" y="1522"/>
                </a:lnTo>
                <a:lnTo>
                  <a:pt x="285487" y="18288"/>
                </a:lnTo>
                <a:lnTo>
                  <a:pt x="362573" y="18288"/>
                </a:lnTo>
                <a:lnTo>
                  <a:pt x="362573" y="1522"/>
                </a:lnTo>
                <a:close/>
              </a:path>
              <a:path w="551180" h="92075">
                <a:moveTo>
                  <a:pt x="524285" y="1522"/>
                </a:moveTo>
                <a:lnTo>
                  <a:pt x="472553" y="1522"/>
                </a:lnTo>
                <a:lnTo>
                  <a:pt x="472553" y="90421"/>
                </a:lnTo>
                <a:lnTo>
                  <a:pt x="516369" y="90421"/>
                </a:lnTo>
                <a:lnTo>
                  <a:pt x="524207" y="90008"/>
                </a:lnTo>
                <a:lnTo>
                  <a:pt x="549984" y="75182"/>
                </a:lnTo>
                <a:lnTo>
                  <a:pt x="493001" y="75182"/>
                </a:lnTo>
                <a:lnTo>
                  <a:pt x="493001" y="52703"/>
                </a:lnTo>
                <a:lnTo>
                  <a:pt x="547196" y="52703"/>
                </a:lnTo>
                <a:lnTo>
                  <a:pt x="543714" y="48300"/>
                </a:lnTo>
                <a:lnTo>
                  <a:pt x="539567" y="45676"/>
                </a:lnTo>
                <a:lnTo>
                  <a:pt x="534145" y="44067"/>
                </a:lnTo>
                <a:lnTo>
                  <a:pt x="538126" y="42119"/>
                </a:lnTo>
                <a:lnTo>
                  <a:pt x="541216" y="39474"/>
                </a:lnTo>
                <a:lnTo>
                  <a:pt x="541956" y="38350"/>
                </a:lnTo>
                <a:lnTo>
                  <a:pt x="493001" y="38350"/>
                </a:lnTo>
                <a:lnTo>
                  <a:pt x="493001" y="16761"/>
                </a:lnTo>
                <a:lnTo>
                  <a:pt x="546527" y="16761"/>
                </a:lnTo>
                <a:lnTo>
                  <a:pt x="543840" y="11469"/>
                </a:lnTo>
                <a:lnTo>
                  <a:pt x="532328" y="3512"/>
                </a:lnTo>
                <a:lnTo>
                  <a:pt x="524285" y="1522"/>
                </a:lnTo>
                <a:close/>
              </a:path>
              <a:path w="551180" h="92075">
                <a:moveTo>
                  <a:pt x="547196" y="52703"/>
                </a:moveTo>
                <a:lnTo>
                  <a:pt x="525258" y="52703"/>
                </a:lnTo>
                <a:lnTo>
                  <a:pt x="530085" y="56386"/>
                </a:lnTo>
                <a:lnTo>
                  <a:pt x="530085" y="71370"/>
                </a:lnTo>
                <a:lnTo>
                  <a:pt x="525258" y="75182"/>
                </a:lnTo>
                <a:lnTo>
                  <a:pt x="549984" y="75182"/>
                </a:lnTo>
                <a:lnTo>
                  <a:pt x="550910" y="73277"/>
                </a:lnTo>
                <a:lnTo>
                  <a:pt x="550910" y="60069"/>
                </a:lnTo>
                <a:lnTo>
                  <a:pt x="549470" y="55580"/>
                </a:lnTo>
                <a:lnTo>
                  <a:pt x="547196" y="52703"/>
                </a:lnTo>
                <a:close/>
              </a:path>
              <a:path w="551180" h="92075">
                <a:moveTo>
                  <a:pt x="546527" y="16761"/>
                </a:moveTo>
                <a:lnTo>
                  <a:pt x="516577" y="16761"/>
                </a:lnTo>
                <a:lnTo>
                  <a:pt x="519944" y="17693"/>
                </a:lnTo>
                <a:lnTo>
                  <a:pt x="524602" y="21419"/>
                </a:lnTo>
                <a:lnTo>
                  <a:pt x="525764" y="24086"/>
                </a:lnTo>
                <a:lnTo>
                  <a:pt x="525764" y="31115"/>
                </a:lnTo>
                <a:lnTo>
                  <a:pt x="524624" y="33799"/>
                </a:lnTo>
                <a:lnTo>
                  <a:pt x="520052" y="37443"/>
                </a:lnTo>
                <a:lnTo>
                  <a:pt x="516663" y="38350"/>
                </a:lnTo>
                <a:lnTo>
                  <a:pt x="541956" y="38350"/>
                </a:lnTo>
                <a:lnTo>
                  <a:pt x="545618"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27" name="object 27"/>
          <p:cNvSpPr/>
          <p:nvPr/>
        </p:nvSpPr>
        <p:spPr>
          <a:xfrm>
            <a:off x="544882" y="43799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28" name="object 28"/>
          <p:cNvSpPr/>
          <p:nvPr/>
        </p:nvSpPr>
        <p:spPr>
          <a:xfrm>
            <a:off x="550976" y="4791365"/>
            <a:ext cx="1181100" cy="109220"/>
          </a:xfrm>
          <a:custGeom>
            <a:avLst/>
            <a:gdLst/>
            <a:ahLst/>
            <a:cxnLst/>
            <a:rect l="l" t="t" r="r" b="b"/>
            <a:pathLst>
              <a:path w="1181100" h="109220">
                <a:moveTo>
                  <a:pt x="81024" y="1522"/>
                </a:moveTo>
                <a:lnTo>
                  <a:pt x="0" y="1522"/>
                </a:lnTo>
                <a:lnTo>
                  <a:pt x="0" y="90421"/>
                </a:lnTo>
                <a:lnTo>
                  <a:pt x="20446" y="90421"/>
                </a:lnTo>
                <a:lnTo>
                  <a:pt x="20446" y="18287"/>
                </a:lnTo>
                <a:lnTo>
                  <a:pt x="81024" y="18287"/>
                </a:lnTo>
                <a:lnTo>
                  <a:pt x="81024" y="1522"/>
                </a:lnTo>
                <a:close/>
              </a:path>
              <a:path w="1181100" h="109220">
                <a:moveTo>
                  <a:pt x="81024" y="18287"/>
                </a:moveTo>
                <a:lnTo>
                  <a:pt x="60576" y="18287"/>
                </a:lnTo>
                <a:lnTo>
                  <a:pt x="60576" y="90421"/>
                </a:lnTo>
                <a:lnTo>
                  <a:pt x="81024" y="90421"/>
                </a:lnTo>
                <a:lnTo>
                  <a:pt x="81024" y="18287"/>
                </a:lnTo>
                <a:close/>
              </a:path>
              <a:path w="1181100" h="109220">
                <a:moveTo>
                  <a:pt x="149475" y="1522"/>
                </a:moveTo>
                <a:lnTo>
                  <a:pt x="103121" y="1522"/>
                </a:lnTo>
                <a:lnTo>
                  <a:pt x="103121" y="90421"/>
                </a:lnTo>
                <a:lnTo>
                  <a:pt x="123695" y="90421"/>
                </a:lnTo>
                <a:lnTo>
                  <a:pt x="123695" y="65912"/>
                </a:lnTo>
                <a:lnTo>
                  <a:pt x="149475" y="65912"/>
                </a:lnTo>
                <a:lnTo>
                  <a:pt x="156311" y="64620"/>
                </a:lnTo>
                <a:lnTo>
                  <a:pt x="167910" y="59453"/>
                </a:lnTo>
                <a:lnTo>
                  <a:pt x="172378" y="55728"/>
                </a:lnTo>
                <a:lnTo>
                  <a:pt x="176612" y="49147"/>
                </a:lnTo>
                <a:lnTo>
                  <a:pt x="123695" y="49147"/>
                </a:lnTo>
                <a:lnTo>
                  <a:pt x="123695" y="18287"/>
                </a:lnTo>
                <a:lnTo>
                  <a:pt x="176581" y="18287"/>
                </a:lnTo>
                <a:lnTo>
                  <a:pt x="172378" y="11812"/>
                </a:lnTo>
                <a:lnTo>
                  <a:pt x="167910" y="8086"/>
                </a:lnTo>
                <a:lnTo>
                  <a:pt x="156311" y="2837"/>
                </a:lnTo>
                <a:lnTo>
                  <a:pt x="149475" y="1522"/>
                </a:lnTo>
                <a:close/>
              </a:path>
              <a:path w="1181100" h="109220">
                <a:moveTo>
                  <a:pt x="176581" y="18287"/>
                </a:moveTo>
                <a:lnTo>
                  <a:pt x="146638" y="18287"/>
                </a:lnTo>
                <a:lnTo>
                  <a:pt x="151339" y="19620"/>
                </a:lnTo>
                <a:lnTo>
                  <a:pt x="157773" y="24955"/>
                </a:lnTo>
                <a:lnTo>
                  <a:pt x="159382" y="28785"/>
                </a:lnTo>
                <a:lnTo>
                  <a:pt x="159382" y="38693"/>
                </a:lnTo>
                <a:lnTo>
                  <a:pt x="157773" y="42480"/>
                </a:lnTo>
                <a:lnTo>
                  <a:pt x="151339" y="47815"/>
                </a:lnTo>
                <a:lnTo>
                  <a:pt x="146638" y="49147"/>
                </a:lnTo>
                <a:lnTo>
                  <a:pt x="176612" y="49147"/>
                </a:lnTo>
                <a:lnTo>
                  <a:pt x="178642" y="45994"/>
                </a:lnTo>
                <a:lnTo>
                  <a:pt x="180207" y="40298"/>
                </a:lnTo>
                <a:lnTo>
                  <a:pt x="180207" y="27176"/>
                </a:lnTo>
                <a:lnTo>
                  <a:pt x="178642" y="21462"/>
                </a:lnTo>
                <a:lnTo>
                  <a:pt x="176581" y="18287"/>
                </a:lnTo>
                <a:close/>
              </a:path>
              <a:path w="1181100" h="109220">
                <a:moveTo>
                  <a:pt x="260981" y="1522"/>
                </a:moveTo>
                <a:lnTo>
                  <a:pt x="193798" y="1522"/>
                </a:lnTo>
                <a:lnTo>
                  <a:pt x="193798" y="90421"/>
                </a:lnTo>
                <a:lnTo>
                  <a:pt x="262630" y="90421"/>
                </a:lnTo>
                <a:lnTo>
                  <a:pt x="262630" y="73911"/>
                </a:lnTo>
                <a:lnTo>
                  <a:pt x="214246" y="73911"/>
                </a:lnTo>
                <a:lnTo>
                  <a:pt x="214246" y="53337"/>
                </a:lnTo>
                <a:lnTo>
                  <a:pt x="255520" y="53337"/>
                </a:lnTo>
                <a:lnTo>
                  <a:pt x="255520" y="37335"/>
                </a:lnTo>
                <a:lnTo>
                  <a:pt x="214246" y="37335"/>
                </a:lnTo>
                <a:lnTo>
                  <a:pt x="214246" y="18032"/>
                </a:lnTo>
                <a:lnTo>
                  <a:pt x="260981" y="18032"/>
                </a:lnTo>
                <a:lnTo>
                  <a:pt x="260981" y="1522"/>
                </a:lnTo>
                <a:close/>
              </a:path>
              <a:path w="1181100" h="109220">
                <a:moveTo>
                  <a:pt x="299713" y="1522"/>
                </a:moveTo>
                <a:lnTo>
                  <a:pt x="279265" y="1522"/>
                </a:lnTo>
                <a:lnTo>
                  <a:pt x="279265" y="90421"/>
                </a:lnTo>
                <a:lnTo>
                  <a:pt x="298695" y="90421"/>
                </a:lnTo>
                <a:lnTo>
                  <a:pt x="321444" y="59432"/>
                </a:lnTo>
                <a:lnTo>
                  <a:pt x="299713" y="59432"/>
                </a:lnTo>
                <a:lnTo>
                  <a:pt x="299713" y="1522"/>
                </a:lnTo>
                <a:close/>
              </a:path>
              <a:path w="1181100" h="109220">
                <a:moveTo>
                  <a:pt x="361431" y="32637"/>
                </a:moveTo>
                <a:lnTo>
                  <a:pt x="341114" y="32637"/>
                </a:lnTo>
                <a:lnTo>
                  <a:pt x="341114" y="90421"/>
                </a:lnTo>
                <a:lnTo>
                  <a:pt x="361431" y="90421"/>
                </a:lnTo>
                <a:lnTo>
                  <a:pt x="361431" y="32637"/>
                </a:lnTo>
                <a:close/>
              </a:path>
              <a:path w="1181100" h="109220">
                <a:moveTo>
                  <a:pt x="361431" y="1522"/>
                </a:moveTo>
                <a:lnTo>
                  <a:pt x="342129" y="1522"/>
                </a:lnTo>
                <a:lnTo>
                  <a:pt x="299713" y="59432"/>
                </a:lnTo>
                <a:lnTo>
                  <a:pt x="321444" y="59432"/>
                </a:lnTo>
                <a:lnTo>
                  <a:pt x="341114" y="32637"/>
                </a:lnTo>
                <a:lnTo>
                  <a:pt x="361431" y="32637"/>
                </a:lnTo>
                <a:lnTo>
                  <a:pt x="361431" y="1522"/>
                </a:lnTo>
                <a:close/>
              </a:path>
              <a:path w="1181100" h="109220">
                <a:moveTo>
                  <a:pt x="400546" y="1522"/>
                </a:moveTo>
                <a:lnTo>
                  <a:pt x="383528" y="1522"/>
                </a:lnTo>
                <a:lnTo>
                  <a:pt x="383528" y="90421"/>
                </a:lnTo>
                <a:lnTo>
                  <a:pt x="402832" y="90421"/>
                </a:lnTo>
                <a:lnTo>
                  <a:pt x="402832" y="38224"/>
                </a:lnTo>
                <a:lnTo>
                  <a:pt x="422651" y="38224"/>
                </a:lnTo>
                <a:lnTo>
                  <a:pt x="400546" y="1522"/>
                </a:lnTo>
                <a:close/>
              </a:path>
              <a:path w="1181100" h="109220">
                <a:moveTo>
                  <a:pt x="483654" y="37209"/>
                </a:moveTo>
                <a:lnTo>
                  <a:pt x="464299" y="37209"/>
                </a:lnTo>
                <a:lnTo>
                  <a:pt x="464428" y="90421"/>
                </a:lnTo>
                <a:lnTo>
                  <a:pt x="483731" y="90421"/>
                </a:lnTo>
                <a:lnTo>
                  <a:pt x="483654" y="37209"/>
                </a:lnTo>
                <a:close/>
              </a:path>
              <a:path w="1181100" h="109220">
                <a:moveTo>
                  <a:pt x="422651" y="38224"/>
                </a:moveTo>
                <a:lnTo>
                  <a:pt x="402832" y="38224"/>
                </a:lnTo>
                <a:lnTo>
                  <a:pt x="428993" y="81025"/>
                </a:lnTo>
                <a:lnTo>
                  <a:pt x="438137" y="81025"/>
                </a:lnTo>
                <a:lnTo>
                  <a:pt x="452620" y="56768"/>
                </a:lnTo>
                <a:lnTo>
                  <a:pt x="433820" y="56768"/>
                </a:lnTo>
                <a:lnTo>
                  <a:pt x="422651" y="38224"/>
                </a:lnTo>
                <a:close/>
              </a:path>
              <a:path w="1181100" h="109220">
                <a:moveTo>
                  <a:pt x="483602" y="1522"/>
                </a:moveTo>
                <a:lnTo>
                  <a:pt x="466585" y="1522"/>
                </a:lnTo>
                <a:lnTo>
                  <a:pt x="433820" y="56768"/>
                </a:lnTo>
                <a:lnTo>
                  <a:pt x="452620" y="56768"/>
                </a:lnTo>
                <a:lnTo>
                  <a:pt x="464299" y="37209"/>
                </a:lnTo>
                <a:lnTo>
                  <a:pt x="483654" y="37209"/>
                </a:lnTo>
                <a:lnTo>
                  <a:pt x="483602" y="1522"/>
                </a:lnTo>
                <a:close/>
              </a:path>
              <a:path w="1181100" h="109220">
                <a:moveTo>
                  <a:pt x="508877" y="73785"/>
                </a:moveTo>
                <a:lnTo>
                  <a:pt x="503924" y="89406"/>
                </a:lnTo>
                <a:lnTo>
                  <a:pt x="508920" y="91436"/>
                </a:lnTo>
                <a:lnTo>
                  <a:pt x="513744" y="92452"/>
                </a:lnTo>
                <a:lnTo>
                  <a:pt x="524412" y="92452"/>
                </a:lnTo>
                <a:lnTo>
                  <a:pt x="529981" y="90716"/>
                </a:lnTo>
                <a:lnTo>
                  <a:pt x="540222" y="83775"/>
                </a:lnTo>
                <a:lnTo>
                  <a:pt x="544603" y="78653"/>
                </a:lnTo>
                <a:lnTo>
                  <a:pt x="546335" y="75434"/>
                </a:lnTo>
                <a:lnTo>
                  <a:pt x="515397" y="75434"/>
                </a:lnTo>
                <a:lnTo>
                  <a:pt x="512434" y="74884"/>
                </a:lnTo>
                <a:lnTo>
                  <a:pt x="508877" y="73785"/>
                </a:lnTo>
                <a:close/>
              </a:path>
              <a:path w="1181100" h="109220">
                <a:moveTo>
                  <a:pt x="517892" y="1522"/>
                </a:moveTo>
                <a:lnTo>
                  <a:pt x="495921" y="1522"/>
                </a:lnTo>
                <a:lnTo>
                  <a:pt x="530974" y="66798"/>
                </a:lnTo>
                <a:lnTo>
                  <a:pt x="530211" y="67816"/>
                </a:lnTo>
                <a:lnTo>
                  <a:pt x="528519" y="70441"/>
                </a:lnTo>
                <a:lnTo>
                  <a:pt x="526657" y="72367"/>
                </a:lnTo>
                <a:lnTo>
                  <a:pt x="522593" y="74822"/>
                </a:lnTo>
                <a:lnTo>
                  <a:pt x="520307" y="75434"/>
                </a:lnTo>
                <a:lnTo>
                  <a:pt x="546335" y="75434"/>
                </a:lnTo>
                <a:lnTo>
                  <a:pt x="560406" y="49273"/>
                </a:lnTo>
                <a:lnTo>
                  <a:pt x="541515" y="49273"/>
                </a:lnTo>
                <a:lnTo>
                  <a:pt x="517892" y="1522"/>
                </a:lnTo>
                <a:close/>
              </a:path>
              <a:path w="1181100" h="109220">
                <a:moveTo>
                  <a:pt x="586091" y="1522"/>
                </a:moveTo>
                <a:lnTo>
                  <a:pt x="565898" y="1522"/>
                </a:lnTo>
                <a:lnTo>
                  <a:pt x="541515" y="49273"/>
                </a:lnTo>
                <a:lnTo>
                  <a:pt x="560406" y="49273"/>
                </a:lnTo>
                <a:lnTo>
                  <a:pt x="586091" y="1522"/>
                </a:lnTo>
                <a:close/>
              </a:path>
              <a:path w="1181100" h="109220">
                <a:moveTo>
                  <a:pt x="725276" y="73656"/>
                </a:moveTo>
                <a:lnTo>
                  <a:pt x="713214" y="73656"/>
                </a:lnTo>
                <a:lnTo>
                  <a:pt x="713214" y="90421"/>
                </a:lnTo>
                <a:lnTo>
                  <a:pt x="706229" y="90421"/>
                </a:lnTo>
                <a:lnTo>
                  <a:pt x="706229" y="108835"/>
                </a:lnTo>
                <a:lnTo>
                  <a:pt x="725276" y="108835"/>
                </a:lnTo>
                <a:lnTo>
                  <a:pt x="725276" y="73656"/>
                </a:lnTo>
                <a:close/>
              </a:path>
              <a:path w="1181100" h="109220">
                <a:moveTo>
                  <a:pt x="616315" y="1522"/>
                </a:moveTo>
                <a:lnTo>
                  <a:pt x="595867" y="1522"/>
                </a:lnTo>
                <a:lnTo>
                  <a:pt x="595867" y="90421"/>
                </a:lnTo>
                <a:lnTo>
                  <a:pt x="692387" y="90421"/>
                </a:lnTo>
                <a:lnTo>
                  <a:pt x="692387" y="73656"/>
                </a:lnTo>
                <a:lnTo>
                  <a:pt x="616315" y="73656"/>
                </a:lnTo>
                <a:lnTo>
                  <a:pt x="616315" y="1522"/>
                </a:lnTo>
                <a:close/>
              </a:path>
              <a:path w="1181100" h="109220">
                <a:moveTo>
                  <a:pt x="713214" y="1522"/>
                </a:moveTo>
                <a:lnTo>
                  <a:pt x="692765" y="1522"/>
                </a:lnTo>
                <a:lnTo>
                  <a:pt x="692765" y="73656"/>
                </a:lnTo>
                <a:lnTo>
                  <a:pt x="692387" y="73656"/>
                </a:lnTo>
                <a:lnTo>
                  <a:pt x="692387" y="90421"/>
                </a:lnTo>
                <a:lnTo>
                  <a:pt x="713214" y="90421"/>
                </a:lnTo>
                <a:lnTo>
                  <a:pt x="713214" y="1522"/>
                </a:lnTo>
                <a:close/>
              </a:path>
              <a:path w="1181100" h="109220">
                <a:moveTo>
                  <a:pt x="664829" y="1522"/>
                </a:moveTo>
                <a:lnTo>
                  <a:pt x="644381" y="1522"/>
                </a:lnTo>
                <a:lnTo>
                  <a:pt x="644381" y="73656"/>
                </a:lnTo>
                <a:lnTo>
                  <a:pt x="664829" y="73656"/>
                </a:lnTo>
                <a:lnTo>
                  <a:pt x="664829" y="1522"/>
                </a:lnTo>
                <a:close/>
              </a:path>
              <a:path w="1181100" h="109220">
                <a:moveTo>
                  <a:pt x="806557" y="1522"/>
                </a:moveTo>
                <a:lnTo>
                  <a:pt x="739374" y="1522"/>
                </a:lnTo>
                <a:lnTo>
                  <a:pt x="739374" y="90421"/>
                </a:lnTo>
                <a:lnTo>
                  <a:pt x="808206" y="90421"/>
                </a:lnTo>
                <a:lnTo>
                  <a:pt x="808206" y="73911"/>
                </a:lnTo>
                <a:lnTo>
                  <a:pt x="759823" y="73911"/>
                </a:lnTo>
                <a:lnTo>
                  <a:pt x="759823" y="53337"/>
                </a:lnTo>
                <a:lnTo>
                  <a:pt x="801096" y="53337"/>
                </a:lnTo>
                <a:lnTo>
                  <a:pt x="801096" y="37335"/>
                </a:lnTo>
                <a:lnTo>
                  <a:pt x="759823" y="37335"/>
                </a:lnTo>
                <a:lnTo>
                  <a:pt x="759823" y="18032"/>
                </a:lnTo>
                <a:lnTo>
                  <a:pt x="806557" y="18032"/>
                </a:lnTo>
                <a:lnTo>
                  <a:pt x="806557" y="1522"/>
                </a:lnTo>
                <a:close/>
              </a:path>
              <a:path w="1181100" h="109220">
                <a:moveTo>
                  <a:pt x="874457" y="0"/>
                </a:moveTo>
                <a:lnTo>
                  <a:pt x="857609" y="0"/>
                </a:lnTo>
                <a:lnTo>
                  <a:pt x="849376" y="1969"/>
                </a:lnTo>
                <a:lnTo>
                  <a:pt x="834727" y="9842"/>
                </a:lnTo>
                <a:lnTo>
                  <a:pt x="828972" y="15303"/>
                </a:lnTo>
                <a:lnTo>
                  <a:pt x="820590" y="29272"/>
                </a:lnTo>
                <a:lnTo>
                  <a:pt x="818495" y="37166"/>
                </a:lnTo>
                <a:lnTo>
                  <a:pt x="818495" y="54777"/>
                </a:lnTo>
                <a:lnTo>
                  <a:pt x="849376" y="89978"/>
                </a:lnTo>
                <a:lnTo>
                  <a:pt x="857566" y="91944"/>
                </a:lnTo>
                <a:lnTo>
                  <a:pt x="874331" y="91944"/>
                </a:lnTo>
                <a:lnTo>
                  <a:pt x="881315" y="90590"/>
                </a:lnTo>
                <a:lnTo>
                  <a:pt x="893847" y="85172"/>
                </a:lnTo>
                <a:lnTo>
                  <a:pt x="899096" y="81234"/>
                </a:lnTo>
                <a:lnTo>
                  <a:pt x="903329" y="76071"/>
                </a:lnTo>
                <a:lnTo>
                  <a:pt x="901539" y="74419"/>
                </a:lnTo>
                <a:lnTo>
                  <a:pt x="862267" y="74419"/>
                </a:lnTo>
                <a:lnTo>
                  <a:pt x="857357" y="73212"/>
                </a:lnTo>
                <a:lnTo>
                  <a:pt x="848720" y="68385"/>
                </a:lnTo>
                <a:lnTo>
                  <a:pt x="845355" y="65024"/>
                </a:lnTo>
                <a:lnTo>
                  <a:pt x="840527" y="56386"/>
                </a:lnTo>
                <a:lnTo>
                  <a:pt x="839321" y="51476"/>
                </a:lnTo>
                <a:lnTo>
                  <a:pt x="839321" y="40467"/>
                </a:lnTo>
                <a:lnTo>
                  <a:pt x="862267" y="17524"/>
                </a:lnTo>
                <a:lnTo>
                  <a:pt x="901403" y="17524"/>
                </a:lnTo>
                <a:lnTo>
                  <a:pt x="903329" y="15746"/>
                </a:lnTo>
                <a:lnTo>
                  <a:pt x="899096" y="10666"/>
                </a:lnTo>
                <a:lnTo>
                  <a:pt x="893869" y="6771"/>
                </a:lnTo>
                <a:lnTo>
                  <a:pt x="881423" y="1353"/>
                </a:lnTo>
                <a:lnTo>
                  <a:pt x="874457" y="0"/>
                </a:lnTo>
                <a:close/>
              </a:path>
              <a:path w="1181100" h="109220">
                <a:moveTo>
                  <a:pt x="890121" y="63878"/>
                </a:moveTo>
                <a:lnTo>
                  <a:pt x="884109" y="70905"/>
                </a:lnTo>
                <a:lnTo>
                  <a:pt x="876660" y="74419"/>
                </a:lnTo>
                <a:lnTo>
                  <a:pt x="901539" y="74419"/>
                </a:lnTo>
                <a:lnTo>
                  <a:pt x="890121" y="63878"/>
                </a:lnTo>
                <a:close/>
              </a:path>
              <a:path w="1181100" h="109220">
                <a:moveTo>
                  <a:pt x="901403" y="17524"/>
                </a:moveTo>
                <a:lnTo>
                  <a:pt x="876660" y="17524"/>
                </a:lnTo>
                <a:lnTo>
                  <a:pt x="884109" y="20995"/>
                </a:lnTo>
                <a:lnTo>
                  <a:pt x="890121" y="27939"/>
                </a:lnTo>
                <a:lnTo>
                  <a:pt x="901403" y="17524"/>
                </a:lnTo>
                <a:close/>
              </a:path>
              <a:path w="1181100" h="109220">
                <a:moveTo>
                  <a:pt x="955396" y="18287"/>
                </a:moveTo>
                <a:lnTo>
                  <a:pt x="935078" y="18287"/>
                </a:lnTo>
                <a:lnTo>
                  <a:pt x="935078" y="90421"/>
                </a:lnTo>
                <a:lnTo>
                  <a:pt x="955396" y="90421"/>
                </a:lnTo>
                <a:lnTo>
                  <a:pt x="955396" y="18287"/>
                </a:lnTo>
                <a:close/>
              </a:path>
              <a:path w="1181100" h="109220">
                <a:moveTo>
                  <a:pt x="983843" y="1522"/>
                </a:moveTo>
                <a:lnTo>
                  <a:pt x="906757" y="1522"/>
                </a:lnTo>
                <a:lnTo>
                  <a:pt x="906757" y="18287"/>
                </a:lnTo>
                <a:lnTo>
                  <a:pt x="983843" y="18287"/>
                </a:lnTo>
                <a:lnTo>
                  <a:pt x="983843" y="1522"/>
                </a:lnTo>
                <a:close/>
              </a:path>
              <a:path w="1181100" h="109220">
                <a:moveTo>
                  <a:pt x="1048528" y="1522"/>
                </a:moveTo>
                <a:lnTo>
                  <a:pt x="996796" y="1522"/>
                </a:lnTo>
                <a:lnTo>
                  <a:pt x="996796" y="90421"/>
                </a:lnTo>
                <a:lnTo>
                  <a:pt x="1040612" y="90421"/>
                </a:lnTo>
                <a:lnTo>
                  <a:pt x="1048450" y="90008"/>
                </a:lnTo>
                <a:lnTo>
                  <a:pt x="1074227" y="75182"/>
                </a:lnTo>
                <a:lnTo>
                  <a:pt x="1017244" y="75182"/>
                </a:lnTo>
                <a:lnTo>
                  <a:pt x="1017244" y="52703"/>
                </a:lnTo>
                <a:lnTo>
                  <a:pt x="1071438" y="52703"/>
                </a:lnTo>
                <a:lnTo>
                  <a:pt x="1067956" y="48301"/>
                </a:lnTo>
                <a:lnTo>
                  <a:pt x="1063810" y="45676"/>
                </a:lnTo>
                <a:lnTo>
                  <a:pt x="1058388" y="44067"/>
                </a:lnTo>
                <a:lnTo>
                  <a:pt x="1062370" y="42120"/>
                </a:lnTo>
                <a:lnTo>
                  <a:pt x="1065458" y="39474"/>
                </a:lnTo>
                <a:lnTo>
                  <a:pt x="1066197" y="38351"/>
                </a:lnTo>
                <a:lnTo>
                  <a:pt x="1017244" y="38351"/>
                </a:lnTo>
                <a:lnTo>
                  <a:pt x="1017244" y="16761"/>
                </a:lnTo>
                <a:lnTo>
                  <a:pt x="1070769" y="16761"/>
                </a:lnTo>
                <a:lnTo>
                  <a:pt x="1068083" y="11469"/>
                </a:lnTo>
                <a:lnTo>
                  <a:pt x="1056571" y="3514"/>
                </a:lnTo>
                <a:lnTo>
                  <a:pt x="1048528" y="1522"/>
                </a:lnTo>
                <a:close/>
              </a:path>
              <a:path w="1181100" h="109220">
                <a:moveTo>
                  <a:pt x="1071438" y="52703"/>
                </a:moveTo>
                <a:lnTo>
                  <a:pt x="1049500" y="52703"/>
                </a:lnTo>
                <a:lnTo>
                  <a:pt x="1054328" y="56386"/>
                </a:lnTo>
                <a:lnTo>
                  <a:pt x="1054328" y="71370"/>
                </a:lnTo>
                <a:lnTo>
                  <a:pt x="1049500" y="75182"/>
                </a:lnTo>
                <a:lnTo>
                  <a:pt x="1074227" y="75182"/>
                </a:lnTo>
                <a:lnTo>
                  <a:pt x="1075154" y="73277"/>
                </a:lnTo>
                <a:lnTo>
                  <a:pt x="1075154" y="60069"/>
                </a:lnTo>
                <a:lnTo>
                  <a:pt x="1073713" y="55580"/>
                </a:lnTo>
                <a:lnTo>
                  <a:pt x="1071438" y="52703"/>
                </a:lnTo>
                <a:close/>
              </a:path>
              <a:path w="1181100" h="109220">
                <a:moveTo>
                  <a:pt x="1070769" y="16761"/>
                </a:moveTo>
                <a:lnTo>
                  <a:pt x="1040820" y="16761"/>
                </a:lnTo>
                <a:lnTo>
                  <a:pt x="1044186" y="17693"/>
                </a:lnTo>
                <a:lnTo>
                  <a:pt x="1048844" y="21419"/>
                </a:lnTo>
                <a:lnTo>
                  <a:pt x="1050008" y="24088"/>
                </a:lnTo>
                <a:lnTo>
                  <a:pt x="1050008" y="31114"/>
                </a:lnTo>
                <a:lnTo>
                  <a:pt x="1048866" y="33801"/>
                </a:lnTo>
                <a:lnTo>
                  <a:pt x="1044294" y="37443"/>
                </a:lnTo>
                <a:lnTo>
                  <a:pt x="1040907" y="38351"/>
                </a:lnTo>
                <a:lnTo>
                  <a:pt x="1066197" y="38351"/>
                </a:lnTo>
                <a:lnTo>
                  <a:pt x="1069861" y="32785"/>
                </a:lnTo>
                <a:lnTo>
                  <a:pt x="1070963" y="28911"/>
                </a:lnTo>
                <a:lnTo>
                  <a:pt x="1070963" y="17143"/>
                </a:lnTo>
                <a:lnTo>
                  <a:pt x="1070769" y="16761"/>
                </a:lnTo>
                <a:close/>
              </a:path>
              <a:path w="1181100" h="109220">
                <a:moveTo>
                  <a:pt x="1141318" y="1522"/>
                </a:moveTo>
                <a:lnTo>
                  <a:pt x="1120999" y="1522"/>
                </a:lnTo>
                <a:lnTo>
                  <a:pt x="1081374" y="90421"/>
                </a:lnTo>
                <a:lnTo>
                  <a:pt x="1102456" y="90421"/>
                </a:lnTo>
                <a:lnTo>
                  <a:pt x="1110329" y="71370"/>
                </a:lnTo>
                <a:lnTo>
                  <a:pt x="1172550" y="71370"/>
                </a:lnTo>
                <a:lnTo>
                  <a:pt x="1165566" y="55750"/>
                </a:lnTo>
                <a:lnTo>
                  <a:pt x="1116935" y="55750"/>
                </a:lnTo>
                <a:lnTo>
                  <a:pt x="1131032" y="21715"/>
                </a:lnTo>
                <a:lnTo>
                  <a:pt x="1150347" y="21715"/>
                </a:lnTo>
                <a:lnTo>
                  <a:pt x="1141318" y="1522"/>
                </a:lnTo>
                <a:close/>
              </a:path>
              <a:path w="1181100" h="109220">
                <a:moveTo>
                  <a:pt x="1172550" y="71370"/>
                </a:moveTo>
                <a:lnTo>
                  <a:pt x="1151602" y="71370"/>
                </a:lnTo>
                <a:lnTo>
                  <a:pt x="1159480" y="90421"/>
                </a:lnTo>
                <a:lnTo>
                  <a:pt x="1181069" y="90421"/>
                </a:lnTo>
                <a:lnTo>
                  <a:pt x="1172550" y="71370"/>
                </a:lnTo>
                <a:close/>
              </a:path>
              <a:path w="1181100" h="109220">
                <a:moveTo>
                  <a:pt x="1150347" y="21715"/>
                </a:moveTo>
                <a:lnTo>
                  <a:pt x="1131032" y="21715"/>
                </a:lnTo>
                <a:lnTo>
                  <a:pt x="1145127" y="55750"/>
                </a:lnTo>
                <a:lnTo>
                  <a:pt x="1165566" y="55750"/>
                </a:lnTo>
                <a:lnTo>
                  <a:pt x="1150347" y="21715"/>
                </a:lnTo>
                <a:close/>
              </a:path>
            </a:pathLst>
          </a:custGeom>
          <a:solidFill>
            <a:srgbClr val="606062"/>
          </a:solidFill>
        </p:spPr>
        <p:txBody>
          <a:bodyPr wrap="square" lIns="0" tIns="0" rIns="0" bIns="0" rtlCol="0"/>
          <a:lstStyle/>
          <a:p>
            <a:endParaRPr/>
          </a:p>
        </p:txBody>
      </p:sp>
      <p:pic>
        <p:nvPicPr>
          <p:cNvPr id="29" name="object 29"/>
          <p:cNvPicPr/>
          <p:nvPr/>
        </p:nvPicPr>
        <p:blipFill>
          <a:blip r:embed="rId15" cstate="print"/>
          <a:stretch>
            <a:fillRect/>
          </a:stretch>
        </p:blipFill>
        <p:spPr>
          <a:xfrm>
            <a:off x="4423902" y="5127772"/>
            <a:ext cx="1771279" cy="238552"/>
          </a:xfrm>
          <a:prstGeom prst="rect">
            <a:avLst/>
          </a:prstGeom>
        </p:spPr>
      </p:pic>
      <p:pic>
        <p:nvPicPr>
          <p:cNvPr id="30" name="object 30"/>
          <p:cNvPicPr/>
          <p:nvPr/>
        </p:nvPicPr>
        <p:blipFill>
          <a:blip r:embed="rId16" cstate="print"/>
          <a:stretch>
            <a:fillRect/>
          </a:stretch>
        </p:blipFill>
        <p:spPr>
          <a:xfrm>
            <a:off x="919454" y="5595360"/>
            <a:ext cx="1334209" cy="231440"/>
          </a:xfrm>
          <a:prstGeom prst="rect">
            <a:avLst/>
          </a:prstGeom>
        </p:spPr>
      </p:pic>
      <p:pic>
        <p:nvPicPr>
          <p:cNvPr id="31" name="object 31"/>
          <p:cNvPicPr/>
          <p:nvPr/>
        </p:nvPicPr>
        <p:blipFill>
          <a:blip r:embed="rId17" cstate="print"/>
          <a:stretch>
            <a:fillRect/>
          </a:stretch>
        </p:blipFill>
        <p:spPr>
          <a:xfrm>
            <a:off x="589417" y="5078874"/>
            <a:ext cx="172890" cy="196850"/>
          </a:xfrm>
          <a:prstGeom prst="rect">
            <a:avLst/>
          </a:prstGeom>
        </p:spPr>
      </p:pic>
      <p:pic>
        <p:nvPicPr>
          <p:cNvPr id="32" name="object 32"/>
          <p:cNvPicPr/>
          <p:nvPr/>
        </p:nvPicPr>
        <p:blipFill>
          <a:blip r:embed="rId18" cstate="print"/>
          <a:stretch>
            <a:fillRect/>
          </a:stretch>
        </p:blipFill>
        <p:spPr>
          <a:xfrm>
            <a:off x="544334" y="5562803"/>
            <a:ext cx="263364" cy="296038"/>
          </a:xfrm>
          <a:prstGeom prst="rect">
            <a:avLst/>
          </a:prstGeom>
        </p:spPr>
      </p:pic>
      <p:sp>
        <p:nvSpPr>
          <p:cNvPr id="33" name="object 33"/>
          <p:cNvSpPr/>
          <p:nvPr/>
        </p:nvSpPr>
        <p:spPr>
          <a:xfrm>
            <a:off x="4008613" y="5037481"/>
            <a:ext cx="288290" cy="265430"/>
          </a:xfrm>
          <a:custGeom>
            <a:avLst/>
            <a:gdLst/>
            <a:ahLst/>
            <a:cxnLst/>
            <a:rect l="l" t="t" r="r" b="b"/>
            <a:pathLst>
              <a:path w="288289" h="265429">
                <a:moveTo>
                  <a:pt x="57527" y="224789"/>
                </a:moveTo>
                <a:lnTo>
                  <a:pt x="44758" y="224789"/>
                </a:lnTo>
                <a:lnTo>
                  <a:pt x="41101" y="231139"/>
                </a:lnTo>
                <a:lnTo>
                  <a:pt x="38312" y="238759"/>
                </a:lnTo>
                <a:lnTo>
                  <a:pt x="32710" y="261619"/>
                </a:lnTo>
                <a:lnTo>
                  <a:pt x="34477" y="264159"/>
                </a:lnTo>
                <a:lnTo>
                  <a:pt x="37757" y="265429"/>
                </a:lnTo>
                <a:lnTo>
                  <a:pt x="40993" y="265429"/>
                </a:lnTo>
                <a:lnTo>
                  <a:pt x="43178" y="264159"/>
                </a:lnTo>
                <a:lnTo>
                  <a:pt x="46901" y="247650"/>
                </a:lnTo>
                <a:lnTo>
                  <a:pt x="51674" y="234950"/>
                </a:lnTo>
                <a:lnTo>
                  <a:pt x="57527" y="224789"/>
                </a:lnTo>
                <a:close/>
              </a:path>
              <a:path w="288289" h="265429">
                <a:moveTo>
                  <a:pt x="209663" y="198119"/>
                </a:moveTo>
                <a:lnTo>
                  <a:pt x="190991" y="198119"/>
                </a:lnTo>
                <a:lnTo>
                  <a:pt x="199368" y="201929"/>
                </a:lnTo>
                <a:lnTo>
                  <a:pt x="202197" y="209550"/>
                </a:lnTo>
                <a:lnTo>
                  <a:pt x="205603" y="218439"/>
                </a:lnTo>
                <a:lnTo>
                  <a:pt x="209910" y="224789"/>
                </a:lnTo>
                <a:lnTo>
                  <a:pt x="215042" y="231139"/>
                </a:lnTo>
                <a:lnTo>
                  <a:pt x="220925" y="237489"/>
                </a:lnTo>
                <a:lnTo>
                  <a:pt x="220564" y="238759"/>
                </a:lnTo>
                <a:lnTo>
                  <a:pt x="220237" y="240029"/>
                </a:lnTo>
                <a:lnTo>
                  <a:pt x="219395" y="248919"/>
                </a:lnTo>
                <a:lnTo>
                  <a:pt x="220929" y="256539"/>
                </a:lnTo>
                <a:lnTo>
                  <a:pt x="225432" y="265429"/>
                </a:lnTo>
                <a:lnTo>
                  <a:pt x="231084" y="265429"/>
                </a:lnTo>
                <a:lnTo>
                  <a:pt x="234392" y="264159"/>
                </a:lnTo>
                <a:lnTo>
                  <a:pt x="235151" y="260350"/>
                </a:lnTo>
                <a:lnTo>
                  <a:pt x="231052" y="252729"/>
                </a:lnTo>
                <a:lnTo>
                  <a:pt x="230432" y="247650"/>
                </a:lnTo>
                <a:lnTo>
                  <a:pt x="230573" y="245109"/>
                </a:lnTo>
                <a:lnTo>
                  <a:pt x="256840" y="245109"/>
                </a:lnTo>
                <a:lnTo>
                  <a:pt x="255953" y="243839"/>
                </a:lnTo>
                <a:lnTo>
                  <a:pt x="220593" y="220979"/>
                </a:lnTo>
                <a:lnTo>
                  <a:pt x="214344" y="212089"/>
                </a:lnTo>
                <a:lnTo>
                  <a:pt x="230642" y="212089"/>
                </a:lnTo>
                <a:lnTo>
                  <a:pt x="237233" y="209550"/>
                </a:lnTo>
                <a:lnTo>
                  <a:pt x="243462" y="207009"/>
                </a:lnTo>
                <a:lnTo>
                  <a:pt x="249271" y="203200"/>
                </a:lnTo>
                <a:lnTo>
                  <a:pt x="250378" y="201929"/>
                </a:lnTo>
                <a:lnTo>
                  <a:pt x="218188" y="201929"/>
                </a:lnTo>
                <a:lnTo>
                  <a:pt x="209663" y="198119"/>
                </a:lnTo>
                <a:close/>
              </a:path>
              <a:path w="288289" h="265429">
                <a:moveTo>
                  <a:pt x="146764" y="228600"/>
                </a:moveTo>
                <a:lnTo>
                  <a:pt x="136094" y="228600"/>
                </a:lnTo>
                <a:lnTo>
                  <a:pt x="137146" y="234950"/>
                </a:lnTo>
                <a:lnTo>
                  <a:pt x="137181" y="243839"/>
                </a:lnTo>
                <a:lnTo>
                  <a:pt x="129283" y="252729"/>
                </a:lnTo>
                <a:lnTo>
                  <a:pt x="129340" y="256539"/>
                </a:lnTo>
                <a:lnTo>
                  <a:pt x="132501" y="259079"/>
                </a:lnTo>
                <a:lnTo>
                  <a:pt x="138092" y="259079"/>
                </a:lnTo>
                <a:lnTo>
                  <a:pt x="139147" y="257809"/>
                </a:lnTo>
                <a:lnTo>
                  <a:pt x="145133" y="247650"/>
                </a:lnTo>
                <a:lnTo>
                  <a:pt x="147204" y="237489"/>
                </a:lnTo>
                <a:lnTo>
                  <a:pt x="146764" y="228600"/>
                </a:lnTo>
                <a:close/>
              </a:path>
              <a:path w="288289" h="265429">
                <a:moveTo>
                  <a:pt x="256840" y="245109"/>
                </a:moveTo>
                <a:lnTo>
                  <a:pt x="230573" y="245109"/>
                </a:lnTo>
                <a:lnTo>
                  <a:pt x="235497" y="247650"/>
                </a:lnTo>
                <a:lnTo>
                  <a:pt x="240826" y="250189"/>
                </a:lnTo>
                <a:lnTo>
                  <a:pt x="250866" y="252729"/>
                </a:lnTo>
                <a:lnTo>
                  <a:pt x="254267" y="252729"/>
                </a:lnTo>
                <a:lnTo>
                  <a:pt x="256467" y="251459"/>
                </a:lnTo>
                <a:lnTo>
                  <a:pt x="257727" y="246379"/>
                </a:lnTo>
                <a:lnTo>
                  <a:pt x="256840" y="245109"/>
                </a:lnTo>
                <a:close/>
              </a:path>
              <a:path w="288289" h="265429">
                <a:moveTo>
                  <a:pt x="121592" y="176529"/>
                </a:moveTo>
                <a:lnTo>
                  <a:pt x="107111" y="176529"/>
                </a:lnTo>
                <a:lnTo>
                  <a:pt x="101192" y="181609"/>
                </a:lnTo>
                <a:lnTo>
                  <a:pt x="94461" y="185419"/>
                </a:lnTo>
                <a:lnTo>
                  <a:pt x="60372" y="204469"/>
                </a:lnTo>
                <a:lnTo>
                  <a:pt x="53211" y="212089"/>
                </a:lnTo>
                <a:lnTo>
                  <a:pt x="42840" y="214629"/>
                </a:lnTo>
                <a:lnTo>
                  <a:pt x="28573" y="218439"/>
                </a:lnTo>
                <a:lnTo>
                  <a:pt x="15076" y="228600"/>
                </a:lnTo>
                <a:lnTo>
                  <a:pt x="7012" y="242569"/>
                </a:lnTo>
                <a:lnTo>
                  <a:pt x="6408" y="245109"/>
                </a:lnTo>
                <a:lnTo>
                  <a:pt x="8251" y="248919"/>
                </a:lnTo>
                <a:lnTo>
                  <a:pt x="14702" y="248919"/>
                </a:lnTo>
                <a:lnTo>
                  <a:pt x="16916" y="247650"/>
                </a:lnTo>
                <a:lnTo>
                  <a:pt x="17445" y="245109"/>
                </a:lnTo>
                <a:lnTo>
                  <a:pt x="19645" y="238759"/>
                </a:lnTo>
                <a:lnTo>
                  <a:pt x="23742" y="234950"/>
                </a:lnTo>
                <a:lnTo>
                  <a:pt x="29718" y="229869"/>
                </a:lnTo>
                <a:lnTo>
                  <a:pt x="37555" y="227329"/>
                </a:lnTo>
                <a:lnTo>
                  <a:pt x="42484" y="224789"/>
                </a:lnTo>
                <a:lnTo>
                  <a:pt x="57527" y="224789"/>
                </a:lnTo>
                <a:lnTo>
                  <a:pt x="58990" y="222250"/>
                </a:lnTo>
                <a:lnTo>
                  <a:pt x="68562" y="212089"/>
                </a:lnTo>
                <a:lnTo>
                  <a:pt x="80103" y="203200"/>
                </a:lnTo>
                <a:lnTo>
                  <a:pt x="91032" y="203200"/>
                </a:lnTo>
                <a:lnTo>
                  <a:pt x="92905" y="196850"/>
                </a:lnTo>
                <a:lnTo>
                  <a:pt x="104450" y="190500"/>
                </a:lnTo>
                <a:lnTo>
                  <a:pt x="114816" y="184150"/>
                </a:lnTo>
                <a:lnTo>
                  <a:pt x="121592" y="176529"/>
                </a:lnTo>
                <a:close/>
              </a:path>
              <a:path w="288289" h="265429">
                <a:moveTo>
                  <a:pt x="91032" y="203200"/>
                </a:moveTo>
                <a:lnTo>
                  <a:pt x="80103" y="203200"/>
                </a:lnTo>
                <a:lnTo>
                  <a:pt x="79513" y="209550"/>
                </a:lnTo>
                <a:lnTo>
                  <a:pt x="91822" y="245109"/>
                </a:lnTo>
                <a:lnTo>
                  <a:pt x="97491" y="245109"/>
                </a:lnTo>
                <a:lnTo>
                  <a:pt x="100648" y="242569"/>
                </a:lnTo>
                <a:lnTo>
                  <a:pt x="100911" y="238759"/>
                </a:lnTo>
                <a:lnTo>
                  <a:pt x="99227" y="236219"/>
                </a:lnTo>
                <a:lnTo>
                  <a:pt x="92117" y="223519"/>
                </a:lnTo>
                <a:lnTo>
                  <a:pt x="90077" y="212089"/>
                </a:lnTo>
                <a:lnTo>
                  <a:pt x="91032" y="203200"/>
                </a:lnTo>
                <a:close/>
              </a:path>
              <a:path w="288289" h="265429">
                <a:moveTo>
                  <a:pt x="154138" y="157479"/>
                </a:moveTo>
                <a:lnTo>
                  <a:pt x="143252" y="157479"/>
                </a:lnTo>
                <a:lnTo>
                  <a:pt x="152049" y="187959"/>
                </a:lnTo>
                <a:lnTo>
                  <a:pt x="155023" y="191769"/>
                </a:lnTo>
                <a:lnTo>
                  <a:pt x="158875" y="195579"/>
                </a:lnTo>
                <a:lnTo>
                  <a:pt x="162851" y="200659"/>
                </a:lnTo>
                <a:lnTo>
                  <a:pt x="168200" y="210819"/>
                </a:lnTo>
                <a:lnTo>
                  <a:pt x="171295" y="222250"/>
                </a:lnTo>
                <a:lnTo>
                  <a:pt x="168512" y="234950"/>
                </a:lnTo>
                <a:lnTo>
                  <a:pt x="167091" y="237489"/>
                </a:lnTo>
                <a:lnTo>
                  <a:pt x="167432" y="240029"/>
                </a:lnTo>
                <a:lnTo>
                  <a:pt x="170553" y="242569"/>
                </a:lnTo>
                <a:lnTo>
                  <a:pt x="176436" y="242569"/>
                </a:lnTo>
                <a:lnTo>
                  <a:pt x="177448" y="240029"/>
                </a:lnTo>
                <a:lnTo>
                  <a:pt x="180882" y="232409"/>
                </a:lnTo>
                <a:lnTo>
                  <a:pt x="181994" y="223519"/>
                </a:lnTo>
                <a:lnTo>
                  <a:pt x="180785" y="214629"/>
                </a:lnTo>
                <a:lnTo>
                  <a:pt x="177253" y="204469"/>
                </a:lnTo>
                <a:lnTo>
                  <a:pt x="176209" y="201929"/>
                </a:lnTo>
                <a:lnTo>
                  <a:pt x="178139" y="201929"/>
                </a:lnTo>
                <a:lnTo>
                  <a:pt x="180644" y="200659"/>
                </a:lnTo>
                <a:lnTo>
                  <a:pt x="190991" y="198119"/>
                </a:lnTo>
                <a:lnTo>
                  <a:pt x="209663" y="198119"/>
                </a:lnTo>
                <a:lnTo>
                  <a:pt x="205949" y="196850"/>
                </a:lnTo>
                <a:lnTo>
                  <a:pt x="200453" y="193039"/>
                </a:lnTo>
                <a:lnTo>
                  <a:pt x="171889" y="193039"/>
                </a:lnTo>
                <a:lnTo>
                  <a:pt x="163188" y="187959"/>
                </a:lnTo>
                <a:lnTo>
                  <a:pt x="160225" y="177800"/>
                </a:lnTo>
                <a:lnTo>
                  <a:pt x="178290" y="177800"/>
                </a:lnTo>
                <a:lnTo>
                  <a:pt x="181178" y="176529"/>
                </a:lnTo>
                <a:lnTo>
                  <a:pt x="182620" y="172719"/>
                </a:lnTo>
                <a:lnTo>
                  <a:pt x="181097" y="168909"/>
                </a:lnTo>
                <a:lnTo>
                  <a:pt x="166244" y="168909"/>
                </a:lnTo>
                <a:lnTo>
                  <a:pt x="158443" y="165100"/>
                </a:lnTo>
                <a:lnTo>
                  <a:pt x="155624" y="162559"/>
                </a:lnTo>
                <a:lnTo>
                  <a:pt x="154138" y="157479"/>
                </a:lnTo>
                <a:close/>
              </a:path>
              <a:path w="288289" h="265429">
                <a:moveTo>
                  <a:pt x="142215" y="163829"/>
                </a:moveTo>
                <a:lnTo>
                  <a:pt x="131400" y="163829"/>
                </a:lnTo>
                <a:lnTo>
                  <a:pt x="128272" y="184150"/>
                </a:lnTo>
                <a:lnTo>
                  <a:pt x="130770" y="191769"/>
                </a:lnTo>
                <a:lnTo>
                  <a:pt x="139302" y="199389"/>
                </a:lnTo>
                <a:lnTo>
                  <a:pt x="140770" y="203200"/>
                </a:lnTo>
                <a:lnTo>
                  <a:pt x="140446" y="210819"/>
                </a:lnTo>
                <a:lnTo>
                  <a:pt x="138682" y="213359"/>
                </a:lnTo>
                <a:lnTo>
                  <a:pt x="118457" y="228600"/>
                </a:lnTo>
                <a:lnTo>
                  <a:pt x="117781" y="232409"/>
                </a:lnTo>
                <a:lnTo>
                  <a:pt x="120341" y="236219"/>
                </a:lnTo>
                <a:lnTo>
                  <a:pt x="122058" y="237489"/>
                </a:lnTo>
                <a:lnTo>
                  <a:pt x="124919" y="237489"/>
                </a:lnTo>
                <a:lnTo>
                  <a:pt x="126061" y="236219"/>
                </a:lnTo>
                <a:lnTo>
                  <a:pt x="136094" y="228600"/>
                </a:lnTo>
                <a:lnTo>
                  <a:pt x="146764" y="228600"/>
                </a:lnTo>
                <a:lnTo>
                  <a:pt x="145216" y="222250"/>
                </a:lnTo>
                <a:lnTo>
                  <a:pt x="148852" y="217169"/>
                </a:lnTo>
                <a:lnTo>
                  <a:pt x="151013" y="212089"/>
                </a:lnTo>
                <a:lnTo>
                  <a:pt x="151560" y="200659"/>
                </a:lnTo>
                <a:lnTo>
                  <a:pt x="148838" y="194309"/>
                </a:lnTo>
                <a:lnTo>
                  <a:pt x="140731" y="186689"/>
                </a:lnTo>
                <a:lnTo>
                  <a:pt x="139312" y="181609"/>
                </a:lnTo>
                <a:lnTo>
                  <a:pt x="142215" y="163829"/>
                </a:lnTo>
                <a:close/>
              </a:path>
              <a:path w="288289" h="265429">
                <a:moveTo>
                  <a:pt x="247835" y="193039"/>
                </a:moveTo>
                <a:lnTo>
                  <a:pt x="244468" y="193039"/>
                </a:lnTo>
                <a:lnTo>
                  <a:pt x="242251" y="194309"/>
                </a:lnTo>
                <a:lnTo>
                  <a:pt x="229677" y="200659"/>
                </a:lnTo>
                <a:lnTo>
                  <a:pt x="218188" y="201929"/>
                </a:lnTo>
                <a:lnTo>
                  <a:pt x="250378" y="201929"/>
                </a:lnTo>
                <a:lnTo>
                  <a:pt x="251485" y="200659"/>
                </a:lnTo>
                <a:lnTo>
                  <a:pt x="251712" y="196850"/>
                </a:lnTo>
                <a:lnTo>
                  <a:pt x="247835" y="193039"/>
                </a:lnTo>
                <a:close/>
              </a:path>
              <a:path w="288289" h="265429">
                <a:moveTo>
                  <a:pt x="187219" y="189229"/>
                </a:moveTo>
                <a:lnTo>
                  <a:pt x="180162" y="190500"/>
                </a:lnTo>
                <a:lnTo>
                  <a:pt x="171889" y="193039"/>
                </a:lnTo>
                <a:lnTo>
                  <a:pt x="200453" y="193039"/>
                </a:lnTo>
                <a:lnTo>
                  <a:pt x="194096" y="190500"/>
                </a:lnTo>
                <a:lnTo>
                  <a:pt x="187219" y="189229"/>
                </a:lnTo>
                <a:close/>
              </a:path>
              <a:path w="288289" h="265429">
                <a:moveTo>
                  <a:pt x="178290" y="177800"/>
                </a:moveTo>
                <a:lnTo>
                  <a:pt x="160225" y="177800"/>
                </a:lnTo>
                <a:lnTo>
                  <a:pt x="162990" y="179069"/>
                </a:lnTo>
                <a:lnTo>
                  <a:pt x="175403" y="179069"/>
                </a:lnTo>
                <a:lnTo>
                  <a:pt x="178290" y="177800"/>
                </a:lnTo>
                <a:close/>
              </a:path>
              <a:path w="288289" h="265429">
                <a:moveTo>
                  <a:pt x="70186" y="158750"/>
                </a:moveTo>
                <a:lnTo>
                  <a:pt x="66751" y="160019"/>
                </a:lnTo>
                <a:lnTo>
                  <a:pt x="63896" y="165100"/>
                </a:lnTo>
                <a:lnTo>
                  <a:pt x="64847" y="167639"/>
                </a:lnTo>
                <a:lnTo>
                  <a:pt x="67266" y="168909"/>
                </a:lnTo>
                <a:lnTo>
                  <a:pt x="73927" y="172719"/>
                </a:lnTo>
                <a:lnTo>
                  <a:pt x="80800" y="175259"/>
                </a:lnTo>
                <a:lnTo>
                  <a:pt x="95022" y="177800"/>
                </a:lnTo>
                <a:lnTo>
                  <a:pt x="99018" y="177800"/>
                </a:lnTo>
                <a:lnTo>
                  <a:pt x="103061" y="176529"/>
                </a:lnTo>
                <a:lnTo>
                  <a:pt x="121592" y="176529"/>
                </a:lnTo>
                <a:lnTo>
                  <a:pt x="123851" y="173989"/>
                </a:lnTo>
                <a:lnTo>
                  <a:pt x="129513" y="166369"/>
                </a:lnTo>
                <a:lnTo>
                  <a:pt x="97233" y="166369"/>
                </a:lnTo>
                <a:lnTo>
                  <a:pt x="85462" y="165100"/>
                </a:lnTo>
                <a:lnTo>
                  <a:pt x="72771" y="160019"/>
                </a:lnTo>
                <a:lnTo>
                  <a:pt x="70186" y="158750"/>
                </a:lnTo>
                <a:close/>
              </a:path>
              <a:path w="288289" h="265429">
                <a:moveTo>
                  <a:pt x="177368" y="166369"/>
                </a:moveTo>
                <a:lnTo>
                  <a:pt x="170586" y="168909"/>
                </a:lnTo>
                <a:lnTo>
                  <a:pt x="181097" y="168909"/>
                </a:lnTo>
                <a:lnTo>
                  <a:pt x="180590" y="167639"/>
                </a:lnTo>
                <a:lnTo>
                  <a:pt x="177368" y="166369"/>
                </a:lnTo>
                <a:close/>
              </a:path>
              <a:path w="288289" h="265429">
                <a:moveTo>
                  <a:pt x="145501" y="123189"/>
                </a:moveTo>
                <a:lnTo>
                  <a:pt x="134842" y="123189"/>
                </a:lnTo>
                <a:lnTo>
                  <a:pt x="134842" y="125729"/>
                </a:lnTo>
                <a:lnTo>
                  <a:pt x="134255" y="129539"/>
                </a:lnTo>
                <a:lnTo>
                  <a:pt x="131324" y="137159"/>
                </a:lnTo>
                <a:lnTo>
                  <a:pt x="128498" y="144779"/>
                </a:lnTo>
                <a:lnTo>
                  <a:pt x="124236" y="154939"/>
                </a:lnTo>
                <a:lnTo>
                  <a:pt x="120517" y="158750"/>
                </a:lnTo>
                <a:lnTo>
                  <a:pt x="115747" y="161289"/>
                </a:lnTo>
                <a:lnTo>
                  <a:pt x="107517" y="165100"/>
                </a:lnTo>
                <a:lnTo>
                  <a:pt x="97233" y="166369"/>
                </a:lnTo>
                <a:lnTo>
                  <a:pt x="129513" y="166369"/>
                </a:lnTo>
                <a:lnTo>
                  <a:pt x="131400" y="163829"/>
                </a:lnTo>
                <a:lnTo>
                  <a:pt x="142215" y="163829"/>
                </a:lnTo>
                <a:lnTo>
                  <a:pt x="143252" y="157479"/>
                </a:lnTo>
                <a:lnTo>
                  <a:pt x="154138" y="157479"/>
                </a:lnTo>
                <a:lnTo>
                  <a:pt x="145966" y="129539"/>
                </a:lnTo>
                <a:lnTo>
                  <a:pt x="145501" y="125729"/>
                </a:lnTo>
                <a:lnTo>
                  <a:pt x="145501" y="123189"/>
                </a:lnTo>
                <a:close/>
              </a:path>
              <a:path w="288289" h="265429">
                <a:moveTo>
                  <a:pt x="285379" y="111759"/>
                </a:moveTo>
                <a:lnTo>
                  <a:pt x="2862" y="111759"/>
                </a:lnTo>
                <a:lnTo>
                  <a:pt x="386" y="114300"/>
                </a:lnTo>
                <a:lnTo>
                  <a:pt x="0" y="120650"/>
                </a:lnTo>
                <a:lnTo>
                  <a:pt x="2458" y="123189"/>
                </a:lnTo>
                <a:lnTo>
                  <a:pt x="285786" y="123189"/>
                </a:lnTo>
                <a:lnTo>
                  <a:pt x="288245" y="120650"/>
                </a:lnTo>
                <a:lnTo>
                  <a:pt x="287859" y="114300"/>
                </a:lnTo>
                <a:lnTo>
                  <a:pt x="285379" y="111759"/>
                </a:lnTo>
                <a:close/>
              </a:path>
              <a:path w="288289" h="265429">
                <a:moveTo>
                  <a:pt x="50980" y="0"/>
                </a:moveTo>
                <a:lnTo>
                  <a:pt x="49587" y="0"/>
                </a:lnTo>
                <a:lnTo>
                  <a:pt x="48345" y="1269"/>
                </a:lnTo>
                <a:lnTo>
                  <a:pt x="46702" y="3809"/>
                </a:lnTo>
                <a:lnTo>
                  <a:pt x="46375" y="5079"/>
                </a:lnTo>
                <a:lnTo>
                  <a:pt x="46609" y="6350"/>
                </a:lnTo>
                <a:lnTo>
                  <a:pt x="71831" y="46989"/>
                </a:lnTo>
                <a:lnTo>
                  <a:pt x="107694" y="58419"/>
                </a:lnTo>
                <a:lnTo>
                  <a:pt x="113958" y="58419"/>
                </a:lnTo>
                <a:lnTo>
                  <a:pt x="122909" y="69850"/>
                </a:lnTo>
                <a:lnTo>
                  <a:pt x="129456" y="82550"/>
                </a:lnTo>
                <a:lnTo>
                  <a:pt x="133475" y="95250"/>
                </a:lnTo>
                <a:lnTo>
                  <a:pt x="134842" y="110489"/>
                </a:lnTo>
                <a:lnTo>
                  <a:pt x="134842" y="111759"/>
                </a:lnTo>
                <a:lnTo>
                  <a:pt x="145501" y="111759"/>
                </a:lnTo>
                <a:lnTo>
                  <a:pt x="145497" y="110489"/>
                </a:lnTo>
                <a:lnTo>
                  <a:pt x="147064" y="96519"/>
                </a:lnTo>
                <a:lnTo>
                  <a:pt x="151096" y="82550"/>
                </a:lnTo>
                <a:lnTo>
                  <a:pt x="151805" y="81279"/>
                </a:lnTo>
                <a:lnTo>
                  <a:pt x="140403" y="81279"/>
                </a:lnTo>
                <a:lnTo>
                  <a:pt x="135973" y="71119"/>
                </a:lnTo>
                <a:lnTo>
                  <a:pt x="130005" y="62229"/>
                </a:lnTo>
                <a:lnTo>
                  <a:pt x="124762" y="54609"/>
                </a:lnTo>
                <a:lnTo>
                  <a:pt x="122504" y="50800"/>
                </a:lnTo>
                <a:lnTo>
                  <a:pt x="121033" y="46989"/>
                </a:lnTo>
                <a:lnTo>
                  <a:pt x="102082" y="46989"/>
                </a:lnTo>
                <a:lnTo>
                  <a:pt x="93634" y="45719"/>
                </a:lnTo>
                <a:lnTo>
                  <a:pt x="61407" y="17779"/>
                </a:lnTo>
                <a:lnTo>
                  <a:pt x="58356" y="10159"/>
                </a:lnTo>
                <a:lnTo>
                  <a:pt x="94560" y="10159"/>
                </a:lnTo>
                <a:lnTo>
                  <a:pt x="75597" y="1269"/>
                </a:lnTo>
                <a:lnTo>
                  <a:pt x="50980" y="0"/>
                </a:lnTo>
                <a:close/>
              </a:path>
              <a:path w="288289" h="265429">
                <a:moveTo>
                  <a:pt x="216169" y="12700"/>
                </a:moveTo>
                <a:lnTo>
                  <a:pt x="205260" y="12700"/>
                </a:lnTo>
                <a:lnTo>
                  <a:pt x="195840" y="13969"/>
                </a:lnTo>
                <a:lnTo>
                  <a:pt x="161537" y="43179"/>
                </a:lnTo>
                <a:lnTo>
                  <a:pt x="158897" y="52069"/>
                </a:lnTo>
                <a:lnTo>
                  <a:pt x="153133" y="58419"/>
                </a:lnTo>
                <a:lnTo>
                  <a:pt x="148115" y="64769"/>
                </a:lnTo>
                <a:lnTo>
                  <a:pt x="143864" y="72389"/>
                </a:lnTo>
                <a:lnTo>
                  <a:pt x="140403" y="81279"/>
                </a:lnTo>
                <a:lnTo>
                  <a:pt x="151805" y="81279"/>
                </a:lnTo>
                <a:lnTo>
                  <a:pt x="157476" y="71119"/>
                </a:lnTo>
                <a:lnTo>
                  <a:pt x="166082" y="59689"/>
                </a:lnTo>
                <a:lnTo>
                  <a:pt x="171141" y="59689"/>
                </a:lnTo>
                <a:lnTo>
                  <a:pt x="187971" y="57150"/>
                </a:lnTo>
                <a:lnTo>
                  <a:pt x="200412" y="49529"/>
                </a:lnTo>
                <a:lnTo>
                  <a:pt x="170521" y="49529"/>
                </a:lnTo>
                <a:lnTo>
                  <a:pt x="173045" y="41909"/>
                </a:lnTo>
                <a:lnTo>
                  <a:pt x="177933" y="34289"/>
                </a:lnTo>
                <a:lnTo>
                  <a:pt x="184659" y="30479"/>
                </a:lnTo>
                <a:lnTo>
                  <a:pt x="191387" y="25400"/>
                </a:lnTo>
                <a:lnTo>
                  <a:pt x="199278" y="22859"/>
                </a:lnTo>
                <a:lnTo>
                  <a:pt x="217923" y="22859"/>
                </a:lnTo>
                <a:lnTo>
                  <a:pt x="219290" y="19050"/>
                </a:lnTo>
                <a:lnTo>
                  <a:pt x="219647" y="16509"/>
                </a:lnTo>
                <a:lnTo>
                  <a:pt x="218711" y="15239"/>
                </a:lnTo>
                <a:lnTo>
                  <a:pt x="216169" y="12700"/>
                </a:lnTo>
                <a:close/>
              </a:path>
              <a:path w="288289" h="265429">
                <a:moveTo>
                  <a:pt x="217923" y="22859"/>
                </a:moveTo>
                <a:lnTo>
                  <a:pt x="207396" y="22859"/>
                </a:lnTo>
                <a:lnTo>
                  <a:pt x="201783" y="34289"/>
                </a:lnTo>
                <a:lnTo>
                  <a:pt x="193254" y="41909"/>
                </a:lnTo>
                <a:lnTo>
                  <a:pt x="182577" y="46989"/>
                </a:lnTo>
                <a:lnTo>
                  <a:pt x="170521" y="49529"/>
                </a:lnTo>
                <a:lnTo>
                  <a:pt x="200412" y="49529"/>
                </a:lnTo>
                <a:lnTo>
                  <a:pt x="202485" y="48259"/>
                </a:lnTo>
                <a:lnTo>
                  <a:pt x="213364" y="35559"/>
                </a:lnTo>
                <a:lnTo>
                  <a:pt x="217923" y="22859"/>
                </a:lnTo>
                <a:close/>
              </a:path>
              <a:path w="288289" h="265429">
                <a:moveTo>
                  <a:pt x="94560" y="10159"/>
                </a:moveTo>
                <a:lnTo>
                  <a:pt x="58356" y="10159"/>
                </a:lnTo>
                <a:lnTo>
                  <a:pt x="75737" y="12700"/>
                </a:lnTo>
                <a:lnTo>
                  <a:pt x="91093" y="20319"/>
                </a:lnTo>
                <a:lnTo>
                  <a:pt x="103179" y="31750"/>
                </a:lnTo>
                <a:lnTo>
                  <a:pt x="110754" y="46989"/>
                </a:lnTo>
                <a:lnTo>
                  <a:pt x="121033" y="46989"/>
                </a:lnTo>
                <a:lnTo>
                  <a:pt x="113677" y="27939"/>
                </a:lnTo>
                <a:lnTo>
                  <a:pt x="97269" y="11429"/>
                </a:lnTo>
                <a:lnTo>
                  <a:pt x="94560" y="10159"/>
                </a:lnTo>
                <a:close/>
              </a:path>
            </a:pathLst>
          </a:custGeom>
          <a:solidFill>
            <a:srgbClr val="F16137"/>
          </a:solidFill>
        </p:spPr>
        <p:txBody>
          <a:bodyPr wrap="square" lIns="0" tIns="0" rIns="0" bIns="0" rtlCol="0"/>
          <a:lstStyle/>
          <a:p>
            <a:endParaRPr/>
          </a:p>
        </p:txBody>
      </p:sp>
      <p:sp>
        <p:nvSpPr>
          <p:cNvPr id="34" name="object 34"/>
          <p:cNvSpPr/>
          <p:nvPr/>
        </p:nvSpPr>
        <p:spPr>
          <a:xfrm>
            <a:off x="544727" y="664817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35" name="object 35"/>
          <p:cNvSpPr/>
          <p:nvPr/>
        </p:nvSpPr>
        <p:spPr>
          <a:xfrm>
            <a:off x="550821" y="6995901"/>
            <a:ext cx="738505" cy="92075"/>
          </a:xfrm>
          <a:custGeom>
            <a:avLst/>
            <a:gdLst/>
            <a:ahLst/>
            <a:cxnLst/>
            <a:rect l="l" t="t" r="r" b="b"/>
            <a:pathLst>
              <a:path w="738505" h="92075">
                <a:moveTo>
                  <a:pt x="51732" y="1522"/>
                </a:moveTo>
                <a:lnTo>
                  <a:pt x="0" y="1522"/>
                </a:lnTo>
                <a:lnTo>
                  <a:pt x="0" y="90421"/>
                </a:lnTo>
                <a:lnTo>
                  <a:pt x="43815" y="90421"/>
                </a:lnTo>
                <a:lnTo>
                  <a:pt x="51653" y="90008"/>
                </a:lnTo>
                <a:lnTo>
                  <a:pt x="77431" y="75182"/>
                </a:lnTo>
                <a:lnTo>
                  <a:pt x="20448" y="75182"/>
                </a:lnTo>
                <a:lnTo>
                  <a:pt x="20448" y="52703"/>
                </a:lnTo>
                <a:lnTo>
                  <a:pt x="74642" y="52703"/>
                </a:lnTo>
                <a:lnTo>
                  <a:pt x="71160" y="48300"/>
                </a:lnTo>
                <a:lnTo>
                  <a:pt x="67014" y="45676"/>
                </a:lnTo>
                <a:lnTo>
                  <a:pt x="61592" y="44067"/>
                </a:lnTo>
                <a:lnTo>
                  <a:pt x="65573" y="42119"/>
                </a:lnTo>
                <a:lnTo>
                  <a:pt x="68662" y="39474"/>
                </a:lnTo>
                <a:lnTo>
                  <a:pt x="69402" y="38350"/>
                </a:lnTo>
                <a:lnTo>
                  <a:pt x="20448" y="38350"/>
                </a:lnTo>
                <a:lnTo>
                  <a:pt x="20448" y="16761"/>
                </a:lnTo>
                <a:lnTo>
                  <a:pt x="73972" y="16761"/>
                </a:lnTo>
                <a:lnTo>
                  <a:pt x="71286" y="11469"/>
                </a:lnTo>
                <a:lnTo>
                  <a:pt x="59773" y="3514"/>
                </a:lnTo>
                <a:lnTo>
                  <a:pt x="51732" y="1522"/>
                </a:lnTo>
                <a:close/>
              </a:path>
              <a:path w="738505" h="92075">
                <a:moveTo>
                  <a:pt x="74642" y="52703"/>
                </a:moveTo>
                <a:lnTo>
                  <a:pt x="52703" y="52703"/>
                </a:lnTo>
                <a:lnTo>
                  <a:pt x="57531" y="56386"/>
                </a:lnTo>
                <a:lnTo>
                  <a:pt x="57531" y="71370"/>
                </a:lnTo>
                <a:lnTo>
                  <a:pt x="52703" y="75182"/>
                </a:lnTo>
                <a:lnTo>
                  <a:pt x="77431" y="75182"/>
                </a:lnTo>
                <a:lnTo>
                  <a:pt x="78357" y="73277"/>
                </a:lnTo>
                <a:lnTo>
                  <a:pt x="78357" y="60069"/>
                </a:lnTo>
                <a:lnTo>
                  <a:pt x="76917" y="55580"/>
                </a:lnTo>
                <a:lnTo>
                  <a:pt x="74642" y="52703"/>
                </a:lnTo>
                <a:close/>
              </a:path>
              <a:path w="738505" h="92075">
                <a:moveTo>
                  <a:pt x="73972" y="16761"/>
                </a:moveTo>
                <a:lnTo>
                  <a:pt x="44024" y="16761"/>
                </a:lnTo>
                <a:lnTo>
                  <a:pt x="47390" y="17693"/>
                </a:lnTo>
                <a:lnTo>
                  <a:pt x="52048" y="21419"/>
                </a:lnTo>
                <a:lnTo>
                  <a:pt x="53211" y="24088"/>
                </a:lnTo>
                <a:lnTo>
                  <a:pt x="53211" y="31115"/>
                </a:lnTo>
                <a:lnTo>
                  <a:pt x="52070" y="33801"/>
                </a:lnTo>
                <a:lnTo>
                  <a:pt x="47498" y="37443"/>
                </a:lnTo>
                <a:lnTo>
                  <a:pt x="44110" y="38350"/>
                </a:lnTo>
                <a:lnTo>
                  <a:pt x="69402" y="38350"/>
                </a:lnTo>
                <a:lnTo>
                  <a:pt x="73065" y="32785"/>
                </a:lnTo>
                <a:lnTo>
                  <a:pt x="74166" y="28911"/>
                </a:lnTo>
                <a:lnTo>
                  <a:pt x="74166" y="17143"/>
                </a:lnTo>
                <a:lnTo>
                  <a:pt x="73972" y="16761"/>
                </a:lnTo>
                <a:close/>
              </a:path>
              <a:path w="738505" h="92075">
                <a:moveTo>
                  <a:pt x="115185" y="1522"/>
                </a:moveTo>
                <a:lnTo>
                  <a:pt x="94611" y="1522"/>
                </a:lnTo>
                <a:lnTo>
                  <a:pt x="94611" y="90421"/>
                </a:lnTo>
                <a:lnTo>
                  <a:pt x="115185" y="90421"/>
                </a:lnTo>
                <a:lnTo>
                  <a:pt x="115185" y="53975"/>
                </a:lnTo>
                <a:lnTo>
                  <a:pt x="176143" y="53975"/>
                </a:lnTo>
                <a:lnTo>
                  <a:pt x="176143" y="36576"/>
                </a:lnTo>
                <a:lnTo>
                  <a:pt x="115185" y="36576"/>
                </a:lnTo>
                <a:lnTo>
                  <a:pt x="115185" y="1522"/>
                </a:lnTo>
                <a:close/>
              </a:path>
              <a:path w="738505" h="92075">
                <a:moveTo>
                  <a:pt x="176143" y="53975"/>
                </a:moveTo>
                <a:lnTo>
                  <a:pt x="155569" y="53975"/>
                </a:lnTo>
                <a:lnTo>
                  <a:pt x="155569" y="90421"/>
                </a:lnTo>
                <a:lnTo>
                  <a:pt x="176143" y="90421"/>
                </a:lnTo>
                <a:lnTo>
                  <a:pt x="176143" y="53975"/>
                </a:lnTo>
                <a:close/>
              </a:path>
              <a:path w="738505" h="92075">
                <a:moveTo>
                  <a:pt x="176143" y="1522"/>
                </a:moveTo>
                <a:lnTo>
                  <a:pt x="155569" y="1522"/>
                </a:lnTo>
                <a:lnTo>
                  <a:pt x="155569" y="36576"/>
                </a:lnTo>
                <a:lnTo>
                  <a:pt x="176143" y="36576"/>
                </a:lnTo>
                <a:lnTo>
                  <a:pt x="176143" y="1522"/>
                </a:lnTo>
                <a:close/>
              </a:path>
              <a:path w="738505" h="92075">
                <a:moveTo>
                  <a:pt x="265550" y="1522"/>
                </a:moveTo>
                <a:lnTo>
                  <a:pt x="198366" y="1522"/>
                </a:lnTo>
                <a:lnTo>
                  <a:pt x="198366" y="90421"/>
                </a:lnTo>
                <a:lnTo>
                  <a:pt x="267199" y="90421"/>
                </a:lnTo>
                <a:lnTo>
                  <a:pt x="267199" y="73911"/>
                </a:lnTo>
                <a:lnTo>
                  <a:pt x="218814" y="73911"/>
                </a:lnTo>
                <a:lnTo>
                  <a:pt x="218814" y="53337"/>
                </a:lnTo>
                <a:lnTo>
                  <a:pt x="260088" y="53337"/>
                </a:lnTo>
                <a:lnTo>
                  <a:pt x="260088" y="37335"/>
                </a:lnTo>
                <a:lnTo>
                  <a:pt x="218814" y="37335"/>
                </a:lnTo>
                <a:lnTo>
                  <a:pt x="218814" y="18032"/>
                </a:lnTo>
                <a:lnTo>
                  <a:pt x="265550" y="18032"/>
                </a:lnTo>
                <a:lnTo>
                  <a:pt x="265550" y="1522"/>
                </a:lnTo>
                <a:close/>
              </a:path>
              <a:path w="738505" h="92075">
                <a:moveTo>
                  <a:pt x="333449" y="0"/>
                </a:moveTo>
                <a:lnTo>
                  <a:pt x="316602" y="0"/>
                </a:lnTo>
                <a:lnTo>
                  <a:pt x="308368" y="1969"/>
                </a:lnTo>
                <a:lnTo>
                  <a:pt x="293720" y="9842"/>
                </a:lnTo>
                <a:lnTo>
                  <a:pt x="287963" y="15303"/>
                </a:lnTo>
                <a:lnTo>
                  <a:pt x="279582" y="29272"/>
                </a:lnTo>
                <a:lnTo>
                  <a:pt x="277487" y="37166"/>
                </a:lnTo>
                <a:lnTo>
                  <a:pt x="277487" y="54777"/>
                </a:lnTo>
                <a:lnTo>
                  <a:pt x="308368" y="89978"/>
                </a:lnTo>
                <a:lnTo>
                  <a:pt x="316558" y="91944"/>
                </a:lnTo>
                <a:lnTo>
                  <a:pt x="333324" y="91944"/>
                </a:lnTo>
                <a:lnTo>
                  <a:pt x="340307" y="90590"/>
                </a:lnTo>
                <a:lnTo>
                  <a:pt x="352839" y="85172"/>
                </a:lnTo>
                <a:lnTo>
                  <a:pt x="358087" y="81234"/>
                </a:lnTo>
                <a:lnTo>
                  <a:pt x="362322" y="76071"/>
                </a:lnTo>
                <a:lnTo>
                  <a:pt x="360532" y="74419"/>
                </a:lnTo>
                <a:lnTo>
                  <a:pt x="321260" y="74419"/>
                </a:lnTo>
                <a:lnTo>
                  <a:pt x="316349" y="73212"/>
                </a:lnTo>
                <a:lnTo>
                  <a:pt x="307713" y="68385"/>
                </a:lnTo>
                <a:lnTo>
                  <a:pt x="304347" y="65022"/>
                </a:lnTo>
                <a:lnTo>
                  <a:pt x="299519" y="56386"/>
                </a:lnTo>
                <a:lnTo>
                  <a:pt x="298314" y="51476"/>
                </a:lnTo>
                <a:lnTo>
                  <a:pt x="298314" y="40467"/>
                </a:lnTo>
                <a:lnTo>
                  <a:pt x="321260" y="17524"/>
                </a:lnTo>
                <a:lnTo>
                  <a:pt x="360395" y="17524"/>
                </a:lnTo>
                <a:lnTo>
                  <a:pt x="362322" y="15746"/>
                </a:lnTo>
                <a:lnTo>
                  <a:pt x="358087" y="10666"/>
                </a:lnTo>
                <a:lnTo>
                  <a:pt x="352860" y="6771"/>
                </a:lnTo>
                <a:lnTo>
                  <a:pt x="340415" y="1353"/>
                </a:lnTo>
                <a:lnTo>
                  <a:pt x="333449" y="0"/>
                </a:lnTo>
                <a:close/>
              </a:path>
              <a:path w="738505" h="92075">
                <a:moveTo>
                  <a:pt x="349112" y="63878"/>
                </a:moveTo>
                <a:lnTo>
                  <a:pt x="343101" y="70905"/>
                </a:lnTo>
                <a:lnTo>
                  <a:pt x="335653" y="74419"/>
                </a:lnTo>
                <a:lnTo>
                  <a:pt x="360532" y="74419"/>
                </a:lnTo>
                <a:lnTo>
                  <a:pt x="349112" y="63878"/>
                </a:lnTo>
                <a:close/>
              </a:path>
              <a:path w="738505" h="92075">
                <a:moveTo>
                  <a:pt x="360395" y="17524"/>
                </a:moveTo>
                <a:lnTo>
                  <a:pt x="335653" y="17524"/>
                </a:lnTo>
                <a:lnTo>
                  <a:pt x="343101" y="20995"/>
                </a:lnTo>
                <a:lnTo>
                  <a:pt x="349112" y="27940"/>
                </a:lnTo>
                <a:lnTo>
                  <a:pt x="360395" y="17524"/>
                </a:lnTo>
                <a:close/>
              </a:path>
              <a:path w="738505" h="92075">
                <a:moveTo>
                  <a:pt x="442965" y="1522"/>
                </a:moveTo>
                <a:lnTo>
                  <a:pt x="375781" y="1522"/>
                </a:lnTo>
                <a:lnTo>
                  <a:pt x="375781" y="90421"/>
                </a:lnTo>
                <a:lnTo>
                  <a:pt x="444614" y="90421"/>
                </a:lnTo>
                <a:lnTo>
                  <a:pt x="444614" y="73911"/>
                </a:lnTo>
                <a:lnTo>
                  <a:pt x="396229" y="73911"/>
                </a:lnTo>
                <a:lnTo>
                  <a:pt x="396229" y="53337"/>
                </a:lnTo>
                <a:lnTo>
                  <a:pt x="437503" y="53337"/>
                </a:lnTo>
                <a:lnTo>
                  <a:pt x="437503" y="37335"/>
                </a:lnTo>
                <a:lnTo>
                  <a:pt x="396229" y="37335"/>
                </a:lnTo>
                <a:lnTo>
                  <a:pt x="396229" y="18032"/>
                </a:lnTo>
                <a:lnTo>
                  <a:pt x="442965" y="18032"/>
                </a:lnTo>
                <a:lnTo>
                  <a:pt x="442965" y="1522"/>
                </a:lnTo>
                <a:close/>
              </a:path>
              <a:path w="738505" h="92075">
                <a:moveTo>
                  <a:pt x="481824" y="1522"/>
                </a:moveTo>
                <a:lnTo>
                  <a:pt x="461250" y="1522"/>
                </a:lnTo>
                <a:lnTo>
                  <a:pt x="461250" y="90421"/>
                </a:lnTo>
                <a:lnTo>
                  <a:pt x="481824" y="90421"/>
                </a:lnTo>
                <a:lnTo>
                  <a:pt x="481824" y="53975"/>
                </a:lnTo>
                <a:lnTo>
                  <a:pt x="542782" y="53975"/>
                </a:lnTo>
                <a:lnTo>
                  <a:pt x="542782" y="36576"/>
                </a:lnTo>
                <a:lnTo>
                  <a:pt x="481824" y="36576"/>
                </a:lnTo>
                <a:lnTo>
                  <a:pt x="481824" y="1522"/>
                </a:lnTo>
                <a:close/>
              </a:path>
              <a:path w="738505" h="92075">
                <a:moveTo>
                  <a:pt x="542782" y="53975"/>
                </a:moveTo>
                <a:lnTo>
                  <a:pt x="522208" y="53975"/>
                </a:lnTo>
                <a:lnTo>
                  <a:pt x="522208" y="90421"/>
                </a:lnTo>
                <a:lnTo>
                  <a:pt x="542782" y="90421"/>
                </a:lnTo>
                <a:lnTo>
                  <a:pt x="542782" y="53975"/>
                </a:lnTo>
                <a:close/>
              </a:path>
              <a:path w="738505" h="92075">
                <a:moveTo>
                  <a:pt x="542782" y="1522"/>
                </a:moveTo>
                <a:lnTo>
                  <a:pt x="522208" y="1522"/>
                </a:lnTo>
                <a:lnTo>
                  <a:pt x="522208" y="36576"/>
                </a:lnTo>
                <a:lnTo>
                  <a:pt x="542782" y="36576"/>
                </a:lnTo>
                <a:lnTo>
                  <a:pt x="542782" y="1522"/>
                </a:lnTo>
                <a:close/>
              </a:path>
              <a:path w="738505" h="92075">
                <a:moveTo>
                  <a:pt x="585453" y="1522"/>
                </a:moveTo>
                <a:lnTo>
                  <a:pt x="565005" y="1522"/>
                </a:lnTo>
                <a:lnTo>
                  <a:pt x="565005" y="90421"/>
                </a:lnTo>
                <a:lnTo>
                  <a:pt x="584434" y="90421"/>
                </a:lnTo>
                <a:lnTo>
                  <a:pt x="607183" y="59432"/>
                </a:lnTo>
                <a:lnTo>
                  <a:pt x="585453" y="59432"/>
                </a:lnTo>
                <a:lnTo>
                  <a:pt x="585453" y="1522"/>
                </a:lnTo>
                <a:close/>
              </a:path>
              <a:path w="738505" h="92075">
                <a:moveTo>
                  <a:pt x="647171" y="32637"/>
                </a:moveTo>
                <a:lnTo>
                  <a:pt x="626852" y="32637"/>
                </a:lnTo>
                <a:lnTo>
                  <a:pt x="626852" y="90421"/>
                </a:lnTo>
                <a:lnTo>
                  <a:pt x="647171" y="90421"/>
                </a:lnTo>
                <a:lnTo>
                  <a:pt x="647171" y="32637"/>
                </a:lnTo>
                <a:close/>
              </a:path>
              <a:path w="738505" h="92075">
                <a:moveTo>
                  <a:pt x="647171" y="1522"/>
                </a:moveTo>
                <a:lnTo>
                  <a:pt x="627868" y="1522"/>
                </a:lnTo>
                <a:lnTo>
                  <a:pt x="585453" y="59432"/>
                </a:lnTo>
                <a:lnTo>
                  <a:pt x="607183" y="59432"/>
                </a:lnTo>
                <a:lnTo>
                  <a:pt x="626852" y="32637"/>
                </a:lnTo>
                <a:lnTo>
                  <a:pt x="647171" y="32637"/>
                </a:lnTo>
                <a:lnTo>
                  <a:pt x="647171" y="1522"/>
                </a:lnTo>
                <a:close/>
              </a:path>
              <a:path w="738505" h="92075">
                <a:moveTo>
                  <a:pt x="736451" y="1522"/>
                </a:moveTo>
                <a:lnTo>
                  <a:pt x="669268" y="1522"/>
                </a:lnTo>
                <a:lnTo>
                  <a:pt x="669268" y="90421"/>
                </a:lnTo>
                <a:lnTo>
                  <a:pt x="738101" y="90421"/>
                </a:lnTo>
                <a:lnTo>
                  <a:pt x="738101" y="73911"/>
                </a:lnTo>
                <a:lnTo>
                  <a:pt x="689716" y="73911"/>
                </a:lnTo>
                <a:lnTo>
                  <a:pt x="689716" y="53337"/>
                </a:lnTo>
                <a:lnTo>
                  <a:pt x="730990" y="53337"/>
                </a:lnTo>
                <a:lnTo>
                  <a:pt x="730990" y="37335"/>
                </a:lnTo>
                <a:lnTo>
                  <a:pt x="689716" y="37335"/>
                </a:lnTo>
                <a:lnTo>
                  <a:pt x="689716" y="18032"/>
                </a:lnTo>
                <a:lnTo>
                  <a:pt x="736451" y="18032"/>
                </a:lnTo>
                <a:lnTo>
                  <a:pt x="736451" y="1522"/>
                </a:lnTo>
                <a:close/>
              </a:path>
            </a:pathLst>
          </a:custGeom>
          <a:solidFill>
            <a:srgbClr val="606062"/>
          </a:solidFill>
        </p:spPr>
        <p:txBody>
          <a:bodyPr wrap="square" lIns="0" tIns="0" rIns="0" bIns="0" rtlCol="0"/>
          <a:lstStyle/>
          <a:p>
            <a:endParaRPr/>
          </a:p>
        </p:txBody>
      </p:sp>
      <p:pic>
        <p:nvPicPr>
          <p:cNvPr id="36" name="object 36"/>
          <p:cNvPicPr/>
          <p:nvPr/>
        </p:nvPicPr>
        <p:blipFill>
          <a:blip r:embed="rId19" cstate="print"/>
          <a:stretch>
            <a:fillRect/>
          </a:stretch>
        </p:blipFill>
        <p:spPr>
          <a:xfrm>
            <a:off x="554726" y="7468237"/>
            <a:ext cx="462362" cy="462279"/>
          </a:xfrm>
          <a:prstGeom prst="rect">
            <a:avLst/>
          </a:prstGeom>
        </p:spPr>
      </p:pic>
      <p:pic>
        <p:nvPicPr>
          <p:cNvPr id="37" name="object 37"/>
          <p:cNvPicPr/>
          <p:nvPr/>
        </p:nvPicPr>
        <p:blipFill>
          <a:blip r:embed="rId20" cstate="print"/>
          <a:stretch>
            <a:fillRect/>
          </a:stretch>
        </p:blipFill>
        <p:spPr>
          <a:xfrm>
            <a:off x="1140404" y="7670720"/>
            <a:ext cx="1168290" cy="1054293"/>
          </a:xfrm>
          <a:prstGeom prst="rect">
            <a:avLst/>
          </a:prstGeom>
        </p:spPr>
      </p:pic>
      <p:sp>
        <p:nvSpPr>
          <p:cNvPr id="38" name="object 38"/>
          <p:cNvSpPr/>
          <p:nvPr/>
        </p:nvSpPr>
        <p:spPr>
          <a:xfrm>
            <a:off x="544446" y="7268850"/>
            <a:ext cx="954405" cy="91440"/>
          </a:xfrm>
          <a:custGeom>
            <a:avLst/>
            <a:gdLst/>
            <a:ahLst/>
            <a:cxnLst/>
            <a:rect l="l" t="t" r="r" b="b"/>
            <a:pathLst>
              <a:path w="954405" h="91440">
                <a:moveTo>
                  <a:pt x="76201" y="64616"/>
                </a:moveTo>
                <a:lnTo>
                  <a:pt x="104" y="64616"/>
                </a:lnTo>
                <a:lnTo>
                  <a:pt x="0" y="87069"/>
                </a:lnTo>
                <a:lnTo>
                  <a:pt x="7012" y="87069"/>
                </a:lnTo>
                <a:lnTo>
                  <a:pt x="7113" y="71117"/>
                </a:lnTo>
                <a:lnTo>
                  <a:pt x="76201" y="71117"/>
                </a:lnTo>
                <a:lnTo>
                  <a:pt x="76201" y="64616"/>
                </a:lnTo>
                <a:close/>
              </a:path>
              <a:path w="954405" h="91440">
                <a:moveTo>
                  <a:pt x="76201" y="71117"/>
                </a:moveTo>
                <a:lnTo>
                  <a:pt x="69192" y="71117"/>
                </a:lnTo>
                <a:lnTo>
                  <a:pt x="69192" y="87069"/>
                </a:lnTo>
                <a:lnTo>
                  <a:pt x="76201" y="87069"/>
                </a:lnTo>
                <a:lnTo>
                  <a:pt x="76201" y="71117"/>
                </a:lnTo>
                <a:close/>
              </a:path>
              <a:path w="954405" h="91440">
                <a:moveTo>
                  <a:pt x="65534" y="0"/>
                </a:moveTo>
                <a:lnTo>
                  <a:pt x="17578" y="0"/>
                </a:lnTo>
                <a:lnTo>
                  <a:pt x="16731" y="23774"/>
                </a:lnTo>
                <a:lnTo>
                  <a:pt x="16326" y="32354"/>
                </a:lnTo>
                <a:lnTo>
                  <a:pt x="3657" y="64616"/>
                </a:lnTo>
                <a:lnTo>
                  <a:pt x="14328" y="64616"/>
                </a:lnTo>
                <a:lnTo>
                  <a:pt x="23497" y="23061"/>
                </a:lnTo>
                <a:lnTo>
                  <a:pt x="24080" y="6501"/>
                </a:lnTo>
                <a:lnTo>
                  <a:pt x="65534" y="6501"/>
                </a:lnTo>
                <a:lnTo>
                  <a:pt x="65534" y="0"/>
                </a:lnTo>
                <a:close/>
              </a:path>
              <a:path w="954405" h="91440">
                <a:moveTo>
                  <a:pt x="65534" y="6501"/>
                </a:moveTo>
                <a:lnTo>
                  <a:pt x="58113" y="6501"/>
                </a:lnTo>
                <a:lnTo>
                  <a:pt x="58113" y="64616"/>
                </a:lnTo>
                <a:lnTo>
                  <a:pt x="65534" y="64616"/>
                </a:lnTo>
                <a:lnTo>
                  <a:pt x="65534" y="6501"/>
                </a:lnTo>
                <a:close/>
              </a:path>
              <a:path w="954405" h="91440">
                <a:moveTo>
                  <a:pt x="80567" y="64818"/>
                </a:moveTo>
                <a:lnTo>
                  <a:pt x="80059" y="71017"/>
                </a:lnTo>
                <a:lnTo>
                  <a:pt x="82094" y="71556"/>
                </a:lnTo>
                <a:lnTo>
                  <a:pt x="83818" y="71831"/>
                </a:lnTo>
                <a:lnTo>
                  <a:pt x="90457" y="71831"/>
                </a:lnTo>
                <a:lnTo>
                  <a:pt x="94081" y="68850"/>
                </a:lnTo>
                <a:lnTo>
                  <a:pt x="95316" y="65224"/>
                </a:lnTo>
                <a:lnTo>
                  <a:pt x="82633" y="65224"/>
                </a:lnTo>
                <a:lnTo>
                  <a:pt x="81788" y="65087"/>
                </a:lnTo>
                <a:lnTo>
                  <a:pt x="80567" y="64818"/>
                </a:lnTo>
                <a:close/>
              </a:path>
              <a:path w="954405" h="91440">
                <a:moveTo>
                  <a:pt x="133502" y="24076"/>
                </a:moveTo>
                <a:lnTo>
                  <a:pt x="126287" y="24076"/>
                </a:lnTo>
                <a:lnTo>
                  <a:pt x="126287" y="71117"/>
                </a:lnTo>
                <a:lnTo>
                  <a:pt x="133502" y="71117"/>
                </a:lnTo>
                <a:lnTo>
                  <a:pt x="133502" y="24076"/>
                </a:lnTo>
                <a:close/>
              </a:path>
              <a:path w="954405" h="91440">
                <a:moveTo>
                  <a:pt x="133502" y="17675"/>
                </a:moveTo>
                <a:lnTo>
                  <a:pt x="94383" y="17675"/>
                </a:lnTo>
                <a:lnTo>
                  <a:pt x="93441" y="37284"/>
                </a:lnTo>
                <a:lnTo>
                  <a:pt x="93131" y="43009"/>
                </a:lnTo>
                <a:lnTo>
                  <a:pt x="85885" y="65224"/>
                </a:lnTo>
                <a:lnTo>
                  <a:pt x="95316" y="65224"/>
                </a:lnTo>
                <a:lnTo>
                  <a:pt x="100684" y="24076"/>
                </a:lnTo>
                <a:lnTo>
                  <a:pt x="133502" y="24076"/>
                </a:lnTo>
                <a:lnTo>
                  <a:pt x="133502" y="17675"/>
                </a:lnTo>
                <a:close/>
              </a:path>
              <a:path w="954405" h="91440">
                <a:moveTo>
                  <a:pt x="195069" y="17675"/>
                </a:moveTo>
                <a:lnTo>
                  <a:pt x="165571" y="17675"/>
                </a:lnTo>
                <a:lnTo>
                  <a:pt x="160020" y="19235"/>
                </a:lnTo>
                <a:lnTo>
                  <a:pt x="151890" y="25466"/>
                </a:lnTo>
                <a:lnTo>
                  <a:pt x="149856" y="30002"/>
                </a:lnTo>
                <a:lnTo>
                  <a:pt x="149856" y="40233"/>
                </a:lnTo>
                <a:lnTo>
                  <a:pt x="150976" y="43754"/>
                </a:lnTo>
                <a:lnTo>
                  <a:pt x="155448" y="49309"/>
                </a:lnTo>
                <a:lnTo>
                  <a:pt x="158629" y="51271"/>
                </a:lnTo>
                <a:lnTo>
                  <a:pt x="162763" y="52423"/>
                </a:lnTo>
                <a:lnTo>
                  <a:pt x="149449" y="71117"/>
                </a:lnTo>
                <a:lnTo>
                  <a:pt x="157276" y="71117"/>
                </a:lnTo>
                <a:lnTo>
                  <a:pt x="169670" y="53437"/>
                </a:lnTo>
                <a:lnTo>
                  <a:pt x="195069" y="53437"/>
                </a:lnTo>
                <a:lnTo>
                  <a:pt x="195069" y="48056"/>
                </a:lnTo>
                <a:lnTo>
                  <a:pt x="162219" y="48056"/>
                </a:lnTo>
                <a:lnTo>
                  <a:pt x="157171" y="44093"/>
                </a:lnTo>
                <a:lnTo>
                  <a:pt x="157171" y="28108"/>
                </a:lnTo>
                <a:lnTo>
                  <a:pt x="162388" y="24076"/>
                </a:lnTo>
                <a:lnTo>
                  <a:pt x="195069" y="24076"/>
                </a:lnTo>
                <a:lnTo>
                  <a:pt x="195069" y="17675"/>
                </a:lnTo>
                <a:close/>
              </a:path>
              <a:path w="954405" h="91440">
                <a:moveTo>
                  <a:pt x="195069" y="53437"/>
                </a:moveTo>
                <a:lnTo>
                  <a:pt x="188466" y="53437"/>
                </a:lnTo>
                <a:lnTo>
                  <a:pt x="188466" y="71117"/>
                </a:lnTo>
                <a:lnTo>
                  <a:pt x="195069" y="71117"/>
                </a:lnTo>
                <a:lnTo>
                  <a:pt x="195069" y="53437"/>
                </a:lnTo>
                <a:close/>
              </a:path>
              <a:path w="954405" h="91440">
                <a:moveTo>
                  <a:pt x="195069" y="24076"/>
                </a:moveTo>
                <a:lnTo>
                  <a:pt x="188466" y="24076"/>
                </a:lnTo>
                <a:lnTo>
                  <a:pt x="188466" y="48056"/>
                </a:lnTo>
                <a:lnTo>
                  <a:pt x="195069" y="48056"/>
                </a:lnTo>
                <a:lnTo>
                  <a:pt x="195069" y="24076"/>
                </a:lnTo>
                <a:close/>
              </a:path>
              <a:path w="954405" h="91440">
                <a:moveTo>
                  <a:pt x="249425" y="17675"/>
                </a:moveTo>
                <a:lnTo>
                  <a:pt x="242210" y="17675"/>
                </a:lnTo>
                <a:lnTo>
                  <a:pt x="242210" y="71117"/>
                </a:lnTo>
                <a:lnTo>
                  <a:pt x="249425" y="71117"/>
                </a:lnTo>
                <a:lnTo>
                  <a:pt x="249425" y="47343"/>
                </a:lnTo>
                <a:lnTo>
                  <a:pt x="270386" y="47343"/>
                </a:lnTo>
                <a:lnTo>
                  <a:pt x="267307" y="43585"/>
                </a:lnTo>
                <a:lnTo>
                  <a:pt x="269285" y="41148"/>
                </a:lnTo>
                <a:lnTo>
                  <a:pt x="249425" y="41148"/>
                </a:lnTo>
                <a:lnTo>
                  <a:pt x="249425" y="17675"/>
                </a:lnTo>
                <a:close/>
              </a:path>
              <a:path w="954405" h="91440">
                <a:moveTo>
                  <a:pt x="270386" y="47343"/>
                </a:moveTo>
                <a:lnTo>
                  <a:pt x="261618" y="47343"/>
                </a:lnTo>
                <a:lnTo>
                  <a:pt x="281329" y="71117"/>
                </a:lnTo>
                <a:lnTo>
                  <a:pt x="289864" y="71117"/>
                </a:lnTo>
                <a:lnTo>
                  <a:pt x="270386" y="47343"/>
                </a:lnTo>
                <a:close/>
              </a:path>
              <a:path w="954405" h="91440">
                <a:moveTo>
                  <a:pt x="288338" y="17675"/>
                </a:moveTo>
                <a:lnTo>
                  <a:pt x="280515" y="17675"/>
                </a:lnTo>
                <a:lnTo>
                  <a:pt x="261719" y="41148"/>
                </a:lnTo>
                <a:lnTo>
                  <a:pt x="269285" y="41148"/>
                </a:lnTo>
                <a:lnTo>
                  <a:pt x="288338" y="17675"/>
                </a:lnTo>
                <a:close/>
              </a:path>
              <a:path w="954405" h="91440">
                <a:moveTo>
                  <a:pt x="335805" y="23568"/>
                </a:moveTo>
                <a:lnTo>
                  <a:pt x="322850" y="23568"/>
                </a:lnTo>
                <a:lnTo>
                  <a:pt x="326609" y="24771"/>
                </a:lnTo>
                <a:lnTo>
                  <a:pt x="331757" y="29580"/>
                </a:lnTo>
                <a:lnTo>
                  <a:pt x="333042" y="33087"/>
                </a:lnTo>
                <a:lnTo>
                  <a:pt x="333042" y="40942"/>
                </a:lnTo>
                <a:lnTo>
                  <a:pt x="308897" y="40942"/>
                </a:lnTo>
                <a:lnTo>
                  <a:pt x="303663" y="42332"/>
                </a:lnTo>
                <a:lnTo>
                  <a:pt x="297093" y="47886"/>
                </a:lnTo>
                <a:lnTo>
                  <a:pt x="295451" y="51544"/>
                </a:lnTo>
                <a:lnTo>
                  <a:pt x="295451" y="60752"/>
                </a:lnTo>
                <a:lnTo>
                  <a:pt x="297211" y="64516"/>
                </a:lnTo>
                <a:lnTo>
                  <a:pt x="304257" y="70203"/>
                </a:lnTo>
                <a:lnTo>
                  <a:pt x="308998" y="71625"/>
                </a:lnTo>
                <a:lnTo>
                  <a:pt x="319294" y="71625"/>
                </a:lnTo>
                <a:lnTo>
                  <a:pt x="323034" y="70848"/>
                </a:lnTo>
                <a:lnTo>
                  <a:pt x="329335" y="67730"/>
                </a:lnTo>
                <a:lnTo>
                  <a:pt x="331310" y="65937"/>
                </a:lnTo>
                <a:lnTo>
                  <a:pt x="311810" y="65937"/>
                </a:lnTo>
                <a:lnTo>
                  <a:pt x="308490" y="65037"/>
                </a:lnTo>
                <a:lnTo>
                  <a:pt x="303749" y="61448"/>
                </a:lnTo>
                <a:lnTo>
                  <a:pt x="302564" y="58992"/>
                </a:lnTo>
                <a:lnTo>
                  <a:pt x="302564" y="49510"/>
                </a:lnTo>
                <a:lnTo>
                  <a:pt x="307136" y="46328"/>
                </a:lnTo>
                <a:lnTo>
                  <a:pt x="340257" y="46328"/>
                </a:lnTo>
                <a:lnTo>
                  <a:pt x="340257" y="31154"/>
                </a:lnTo>
                <a:lnTo>
                  <a:pt x="338392" y="25991"/>
                </a:lnTo>
                <a:lnTo>
                  <a:pt x="335805" y="23568"/>
                </a:lnTo>
                <a:close/>
              </a:path>
              <a:path w="954405" h="91440">
                <a:moveTo>
                  <a:pt x="340257" y="62787"/>
                </a:moveTo>
                <a:lnTo>
                  <a:pt x="333348" y="62787"/>
                </a:lnTo>
                <a:lnTo>
                  <a:pt x="333348" y="71117"/>
                </a:lnTo>
                <a:lnTo>
                  <a:pt x="340257" y="71117"/>
                </a:lnTo>
                <a:lnTo>
                  <a:pt x="340257" y="62787"/>
                </a:lnTo>
                <a:close/>
              </a:path>
              <a:path w="954405" h="91440">
                <a:moveTo>
                  <a:pt x="340257" y="46328"/>
                </a:moveTo>
                <a:lnTo>
                  <a:pt x="333042" y="46328"/>
                </a:lnTo>
                <a:lnTo>
                  <a:pt x="333042" y="55065"/>
                </a:lnTo>
                <a:lnTo>
                  <a:pt x="331621" y="58586"/>
                </a:lnTo>
                <a:lnTo>
                  <a:pt x="329453" y="61278"/>
                </a:lnTo>
                <a:lnTo>
                  <a:pt x="323629" y="65004"/>
                </a:lnTo>
                <a:lnTo>
                  <a:pt x="320140" y="65937"/>
                </a:lnTo>
                <a:lnTo>
                  <a:pt x="331310" y="65937"/>
                </a:lnTo>
                <a:lnTo>
                  <a:pt x="331721" y="65563"/>
                </a:lnTo>
                <a:lnTo>
                  <a:pt x="333348" y="62787"/>
                </a:lnTo>
                <a:lnTo>
                  <a:pt x="340257" y="62787"/>
                </a:lnTo>
                <a:lnTo>
                  <a:pt x="340257" y="46328"/>
                </a:lnTo>
                <a:close/>
              </a:path>
              <a:path w="954405" h="91440">
                <a:moveTo>
                  <a:pt x="325593" y="17269"/>
                </a:moveTo>
                <a:lnTo>
                  <a:pt x="314416" y="17269"/>
                </a:lnTo>
                <a:lnTo>
                  <a:pt x="310419" y="17895"/>
                </a:lnTo>
                <a:lnTo>
                  <a:pt x="302835" y="20405"/>
                </a:lnTo>
                <a:lnTo>
                  <a:pt x="299584" y="22179"/>
                </a:lnTo>
                <a:lnTo>
                  <a:pt x="296873" y="24483"/>
                </a:lnTo>
                <a:lnTo>
                  <a:pt x="300123" y="29869"/>
                </a:lnTo>
                <a:lnTo>
                  <a:pt x="302360" y="27903"/>
                </a:lnTo>
                <a:lnTo>
                  <a:pt x="305034" y="26362"/>
                </a:lnTo>
                <a:lnTo>
                  <a:pt x="311266" y="24127"/>
                </a:lnTo>
                <a:lnTo>
                  <a:pt x="314516" y="23568"/>
                </a:lnTo>
                <a:lnTo>
                  <a:pt x="335805" y="23568"/>
                </a:lnTo>
                <a:lnTo>
                  <a:pt x="330944" y="19015"/>
                </a:lnTo>
                <a:lnTo>
                  <a:pt x="325593" y="17269"/>
                </a:lnTo>
                <a:close/>
              </a:path>
              <a:path w="954405" h="91440">
                <a:moveTo>
                  <a:pt x="366670" y="17675"/>
                </a:moveTo>
                <a:lnTo>
                  <a:pt x="359455" y="17675"/>
                </a:lnTo>
                <a:lnTo>
                  <a:pt x="359455" y="71117"/>
                </a:lnTo>
                <a:lnTo>
                  <a:pt x="366670" y="71117"/>
                </a:lnTo>
                <a:lnTo>
                  <a:pt x="366670" y="47343"/>
                </a:lnTo>
                <a:lnTo>
                  <a:pt x="387629" y="47343"/>
                </a:lnTo>
                <a:lnTo>
                  <a:pt x="384550" y="43585"/>
                </a:lnTo>
                <a:lnTo>
                  <a:pt x="386529" y="41148"/>
                </a:lnTo>
                <a:lnTo>
                  <a:pt x="366670" y="41148"/>
                </a:lnTo>
                <a:lnTo>
                  <a:pt x="366670" y="17675"/>
                </a:lnTo>
                <a:close/>
              </a:path>
              <a:path w="954405" h="91440">
                <a:moveTo>
                  <a:pt x="387629" y="47343"/>
                </a:moveTo>
                <a:lnTo>
                  <a:pt x="378863" y="47343"/>
                </a:lnTo>
                <a:lnTo>
                  <a:pt x="398572" y="71117"/>
                </a:lnTo>
                <a:lnTo>
                  <a:pt x="407108" y="71117"/>
                </a:lnTo>
                <a:lnTo>
                  <a:pt x="387629" y="47343"/>
                </a:lnTo>
                <a:close/>
              </a:path>
              <a:path w="954405" h="91440">
                <a:moveTo>
                  <a:pt x="405582" y="17675"/>
                </a:moveTo>
                <a:lnTo>
                  <a:pt x="397760" y="17675"/>
                </a:lnTo>
                <a:lnTo>
                  <a:pt x="378964" y="41148"/>
                </a:lnTo>
                <a:lnTo>
                  <a:pt x="386529" y="41148"/>
                </a:lnTo>
                <a:lnTo>
                  <a:pt x="405582" y="17675"/>
                </a:lnTo>
                <a:close/>
              </a:path>
              <a:path w="954405" h="91440">
                <a:moveTo>
                  <a:pt x="425698" y="17675"/>
                </a:moveTo>
                <a:lnTo>
                  <a:pt x="418485" y="17675"/>
                </a:lnTo>
                <a:lnTo>
                  <a:pt x="418485" y="71117"/>
                </a:lnTo>
                <a:lnTo>
                  <a:pt x="424990" y="71117"/>
                </a:lnTo>
                <a:lnTo>
                  <a:pt x="434177" y="60144"/>
                </a:lnTo>
                <a:lnTo>
                  <a:pt x="425698" y="60144"/>
                </a:lnTo>
                <a:lnTo>
                  <a:pt x="425698" y="17675"/>
                </a:lnTo>
                <a:close/>
              </a:path>
              <a:path w="954405" h="91440">
                <a:moveTo>
                  <a:pt x="467761" y="28648"/>
                </a:moveTo>
                <a:lnTo>
                  <a:pt x="460547" y="28648"/>
                </a:lnTo>
                <a:lnTo>
                  <a:pt x="460547" y="71117"/>
                </a:lnTo>
                <a:lnTo>
                  <a:pt x="467761" y="71117"/>
                </a:lnTo>
                <a:lnTo>
                  <a:pt x="467761" y="28648"/>
                </a:lnTo>
                <a:close/>
              </a:path>
              <a:path w="954405" h="91440">
                <a:moveTo>
                  <a:pt x="467761" y="17675"/>
                </a:moveTo>
                <a:lnTo>
                  <a:pt x="461360" y="17675"/>
                </a:lnTo>
                <a:lnTo>
                  <a:pt x="425698" y="60144"/>
                </a:lnTo>
                <a:lnTo>
                  <a:pt x="434177" y="60144"/>
                </a:lnTo>
                <a:lnTo>
                  <a:pt x="460547" y="28648"/>
                </a:lnTo>
                <a:lnTo>
                  <a:pt x="467761" y="28648"/>
                </a:lnTo>
                <a:lnTo>
                  <a:pt x="467761" y="17675"/>
                </a:lnTo>
                <a:close/>
              </a:path>
              <a:path w="954405" h="91440">
                <a:moveTo>
                  <a:pt x="488792" y="17675"/>
                </a:moveTo>
                <a:lnTo>
                  <a:pt x="480668" y="17675"/>
                </a:lnTo>
                <a:lnTo>
                  <a:pt x="500785" y="43685"/>
                </a:lnTo>
                <a:lnTo>
                  <a:pt x="479648" y="71117"/>
                </a:lnTo>
                <a:lnTo>
                  <a:pt x="487777" y="71117"/>
                </a:lnTo>
                <a:lnTo>
                  <a:pt x="504845" y="48765"/>
                </a:lnTo>
                <a:lnTo>
                  <a:pt x="512659" y="48765"/>
                </a:lnTo>
                <a:lnTo>
                  <a:pt x="508708" y="43685"/>
                </a:lnTo>
                <a:lnTo>
                  <a:pt x="512636" y="38606"/>
                </a:lnTo>
                <a:lnTo>
                  <a:pt x="504845" y="38606"/>
                </a:lnTo>
                <a:lnTo>
                  <a:pt x="488792" y="17675"/>
                </a:lnTo>
                <a:close/>
              </a:path>
              <a:path w="954405" h="91440">
                <a:moveTo>
                  <a:pt x="512659" y="48765"/>
                </a:moveTo>
                <a:lnTo>
                  <a:pt x="504845" y="48765"/>
                </a:lnTo>
                <a:lnTo>
                  <a:pt x="521812" y="71117"/>
                </a:lnTo>
                <a:lnTo>
                  <a:pt x="530042" y="71117"/>
                </a:lnTo>
                <a:lnTo>
                  <a:pt x="512659" y="48765"/>
                </a:lnTo>
                <a:close/>
              </a:path>
              <a:path w="954405" h="91440">
                <a:moveTo>
                  <a:pt x="528825" y="17675"/>
                </a:moveTo>
                <a:lnTo>
                  <a:pt x="520898" y="17675"/>
                </a:lnTo>
                <a:lnTo>
                  <a:pt x="504845" y="38606"/>
                </a:lnTo>
                <a:lnTo>
                  <a:pt x="512636" y="38606"/>
                </a:lnTo>
                <a:lnTo>
                  <a:pt x="528825" y="17675"/>
                </a:lnTo>
                <a:close/>
              </a:path>
              <a:path w="954405" h="91440">
                <a:moveTo>
                  <a:pt x="615689" y="81075"/>
                </a:moveTo>
                <a:lnTo>
                  <a:pt x="612338" y="86461"/>
                </a:lnTo>
                <a:lnTo>
                  <a:pt x="613964" y="88084"/>
                </a:lnTo>
                <a:lnTo>
                  <a:pt x="615894" y="89305"/>
                </a:lnTo>
                <a:lnTo>
                  <a:pt x="620365" y="90928"/>
                </a:lnTo>
                <a:lnTo>
                  <a:pt x="622767" y="91335"/>
                </a:lnTo>
                <a:lnTo>
                  <a:pt x="629337" y="91335"/>
                </a:lnTo>
                <a:lnTo>
                  <a:pt x="632760" y="90288"/>
                </a:lnTo>
                <a:lnTo>
                  <a:pt x="638449" y="86086"/>
                </a:lnTo>
                <a:lnTo>
                  <a:pt x="639116" y="85139"/>
                </a:lnTo>
                <a:lnTo>
                  <a:pt x="621651" y="85139"/>
                </a:lnTo>
                <a:lnTo>
                  <a:pt x="618399" y="83783"/>
                </a:lnTo>
                <a:lnTo>
                  <a:pt x="615689" y="81075"/>
                </a:lnTo>
                <a:close/>
              </a:path>
              <a:path w="954405" h="91440">
                <a:moveTo>
                  <a:pt x="622496" y="17675"/>
                </a:moveTo>
                <a:lnTo>
                  <a:pt x="614979" y="17675"/>
                </a:lnTo>
                <a:lnTo>
                  <a:pt x="638855" y="71017"/>
                </a:lnTo>
                <a:lnTo>
                  <a:pt x="636518" y="76197"/>
                </a:lnTo>
                <a:lnTo>
                  <a:pt x="635029" y="79448"/>
                </a:lnTo>
                <a:lnTo>
                  <a:pt x="633420" y="81752"/>
                </a:lnTo>
                <a:lnTo>
                  <a:pt x="629966" y="84460"/>
                </a:lnTo>
                <a:lnTo>
                  <a:pt x="627882" y="85139"/>
                </a:lnTo>
                <a:lnTo>
                  <a:pt x="639116" y="85139"/>
                </a:lnTo>
                <a:lnTo>
                  <a:pt x="640953" y="82529"/>
                </a:lnTo>
                <a:lnTo>
                  <a:pt x="643121" y="77518"/>
                </a:lnTo>
                <a:lnTo>
                  <a:pt x="649564" y="63089"/>
                </a:lnTo>
                <a:lnTo>
                  <a:pt x="642613" y="63089"/>
                </a:lnTo>
                <a:lnTo>
                  <a:pt x="622496" y="17675"/>
                </a:lnTo>
                <a:close/>
              </a:path>
              <a:path w="954405" h="91440">
                <a:moveTo>
                  <a:pt x="669538" y="64818"/>
                </a:moveTo>
                <a:lnTo>
                  <a:pt x="669030" y="71017"/>
                </a:lnTo>
                <a:lnTo>
                  <a:pt x="671064" y="71556"/>
                </a:lnTo>
                <a:lnTo>
                  <a:pt x="672788" y="71831"/>
                </a:lnTo>
                <a:lnTo>
                  <a:pt x="679427" y="71831"/>
                </a:lnTo>
                <a:lnTo>
                  <a:pt x="683052" y="68850"/>
                </a:lnTo>
                <a:lnTo>
                  <a:pt x="684287" y="65224"/>
                </a:lnTo>
                <a:lnTo>
                  <a:pt x="671605" y="65224"/>
                </a:lnTo>
                <a:lnTo>
                  <a:pt x="670758" y="65087"/>
                </a:lnTo>
                <a:lnTo>
                  <a:pt x="669538" y="64818"/>
                </a:lnTo>
                <a:close/>
              </a:path>
              <a:path w="954405" h="91440">
                <a:moveTo>
                  <a:pt x="575660" y="17675"/>
                </a:moveTo>
                <a:lnTo>
                  <a:pt x="568446" y="17675"/>
                </a:lnTo>
                <a:lnTo>
                  <a:pt x="568446" y="71117"/>
                </a:lnTo>
                <a:lnTo>
                  <a:pt x="575660" y="71117"/>
                </a:lnTo>
                <a:lnTo>
                  <a:pt x="575660" y="47343"/>
                </a:lnTo>
                <a:lnTo>
                  <a:pt x="596621" y="47343"/>
                </a:lnTo>
                <a:lnTo>
                  <a:pt x="593542" y="43585"/>
                </a:lnTo>
                <a:lnTo>
                  <a:pt x="595520" y="41148"/>
                </a:lnTo>
                <a:lnTo>
                  <a:pt x="575660" y="41148"/>
                </a:lnTo>
                <a:lnTo>
                  <a:pt x="575660" y="17675"/>
                </a:lnTo>
                <a:close/>
              </a:path>
              <a:path w="954405" h="91440">
                <a:moveTo>
                  <a:pt x="596621" y="47343"/>
                </a:moveTo>
                <a:lnTo>
                  <a:pt x="587853" y="47343"/>
                </a:lnTo>
                <a:lnTo>
                  <a:pt x="607564" y="71117"/>
                </a:lnTo>
                <a:lnTo>
                  <a:pt x="616099" y="71117"/>
                </a:lnTo>
                <a:lnTo>
                  <a:pt x="596621" y="47343"/>
                </a:lnTo>
                <a:close/>
              </a:path>
              <a:path w="954405" h="91440">
                <a:moveTo>
                  <a:pt x="722472" y="24076"/>
                </a:moveTo>
                <a:lnTo>
                  <a:pt x="715258" y="24076"/>
                </a:lnTo>
                <a:lnTo>
                  <a:pt x="715258" y="71117"/>
                </a:lnTo>
                <a:lnTo>
                  <a:pt x="722472" y="71117"/>
                </a:lnTo>
                <a:lnTo>
                  <a:pt x="722472" y="24076"/>
                </a:lnTo>
                <a:close/>
              </a:path>
              <a:path w="954405" h="91440">
                <a:moveTo>
                  <a:pt x="722472" y="17675"/>
                </a:moveTo>
                <a:lnTo>
                  <a:pt x="683355" y="17675"/>
                </a:lnTo>
                <a:lnTo>
                  <a:pt x="682413" y="37284"/>
                </a:lnTo>
                <a:lnTo>
                  <a:pt x="682101" y="43009"/>
                </a:lnTo>
                <a:lnTo>
                  <a:pt x="674855" y="65224"/>
                </a:lnTo>
                <a:lnTo>
                  <a:pt x="684287" y="65224"/>
                </a:lnTo>
                <a:lnTo>
                  <a:pt x="689655" y="24076"/>
                </a:lnTo>
                <a:lnTo>
                  <a:pt x="722472" y="24076"/>
                </a:lnTo>
                <a:lnTo>
                  <a:pt x="722472" y="17675"/>
                </a:lnTo>
                <a:close/>
              </a:path>
              <a:path w="954405" h="91440">
                <a:moveTo>
                  <a:pt x="669843" y="17675"/>
                </a:moveTo>
                <a:lnTo>
                  <a:pt x="662730" y="17675"/>
                </a:lnTo>
                <a:lnTo>
                  <a:pt x="642613" y="63089"/>
                </a:lnTo>
                <a:lnTo>
                  <a:pt x="649564" y="63089"/>
                </a:lnTo>
                <a:lnTo>
                  <a:pt x="669843" y="17675"/>
                </a:lnTo>
                <a:close/>
              </a:path>
              <a:path w="954405" h="91440">
                <a:moveTo>
                  <a:pt x="614573" y="17675"/>
                </a:moveTo>
                <a:lnTo>
                  <a:pt x="606750" y="17675"/>
                </a:lnTo>
                <a:lnTo>
                  <a:pt x="587955" y="41148"/>
                </a:lnTo>
                <a:lnTo>
                  <a:pt x="595520" y="41148"/>
                </a:lnTo>
                <a:lnTo>
                  <a:pt x="614573" y="17675"/>
                </a:lnTo>
                <a:close/>
              </a:path>
              <a:path w="954405" h="91440">
                <a:moveTo>
                  <a:pt x="834327" y="81075"/>
                </a:moveTo>
                <a:lnTo>
                  <a:pt x="830976" y="86461"/>
                </a:lnTo>
                <a:lnTo>
                  <a:pt x="832604" y="88084"/>
                </a:lnTo>
                <a:lnTo>
                  <a:pt x="834533" y="89305"/>
                </a:lnTo>
                <a:lnTo>
                  <a:pt x="839005" y="90928"/>
                </a:lnTo>
                <a:lnTo>
                  <a:pt x="841405" y="91335"/>
                </a:lnTo>
                <a:lnTo>
                  <a:pt x="847976" y="91335"/>
                </a:lnTo>
                <a:lnTo>
                  <a:pt x="851399" y="90288"/>
                </a:lnTo>
                <a:lnTo>
                  <a:pt x="857087" y="86086"/>
                </a:lnTo>
                <a:lnTo>
                  <a:pt x="857754" y="85139"/>
                </a:lnTo>
                <a:lnTo>
                  <a:pt x="840290" y="85139"/>
                </a:lnTo>
                <a:lnTo>
                  <a:pt x="837039" y="83783"/>
                </a:lnTo>
                <a:lnTo>
                  <a:pt x="834327" y="81075"/>
                </a:lnTo>
                <a:close/>
              </a:path>
              <a:path w="954405" h="91440">
                <a:moveTo>
                  <a:pt x="841136" y="17675"/>
                </a:moveTo>
                <a:lnTo>
                  <a:pt x="833619" y="17675"/>
                </a:lnTo>
                <a:lnTo>
                  <a:pt x="857493" y="71017"/>
                </a:lnTo>
                <a:lnTo>
                  <a:pt x="855158" y="76197"/>
                </a:lnTo>
                <a:lnTo>
                  <a:pt x="853667" y="79448"/>
                </a:lnTo>
                <a:lnTo>
                  <a:pt x="852058" y="81752"/>
                </a:lnTo>
                <a:lnTo>
                  <a:pt x="848606" y="84460"/>
                </a:lnTo>
                <a:lnTo>
                  <a:pt x="846521" y="85139"/>
                </a:lnTo>
                <a:lnTo>
                  <a:pt x="857754" y="85139"/>
                </a:lnTo>
                <a:lnTo>
                  <a:pt x="859593" y="82529"/>
                </a:lnTo>
                <a:lnTo>
                  <a:pt x="861759" y="77518"/>
                </a:lnTo>
                <a:lnTo>
                  <a:pt x="868202" y="63089"/>
                </a:lnTo>
                <a:lnTo>
                  <a:pt x="861253" y="63089"/>
                </a:lnTo>
                <a:lnTo>
                  <a:pt x="841136" y="17675"/>
                </a:lnTo>
                <a:close/>
              </a:path>
              <a:path w="954405" h="91440">
                <a:moveTo>
                  <a:pt x="750206" y="17675"/>
                </a:moveTo>
                <a:lnTo>
                  <a:pt x="742993" y="17675"/>
                </a:lnTo>
                <a:lnTo>
                  <a:pt x="742993" y="71117"/>
                </a:lnTo>
                <a:lnTo>
                  <a:pt x="771645" y="71287"/>
                </a:lnTo>
                <a:lnTo>
                  <a:pt x="777081" y="69796"/>
                </a:lnTo>
                <a:lnTo>
                  <a:pt x="782009" y="65801"/>
                </a:lnTo>
                <a:lnTo>
                  <a:pt x="769071" y="65801"/>
                </a:lnTo>
                <a:lnTo>
                  <a:pt x="750206" y="65530"/>
                </a:lnTo>
                <a:lnTo>
                  <a:pt x="750206" y="41756"/>
                </a:lnTo>
                <a:lnTo>
                  <a:pt x="782099" y="41756"/>
                </a:lnTo>
                <a:lnTo>
                  <a:pt x="777758" y="38131"/>
                </a:lnTo>
                <a:lnTo>
                  <a:pt x="772660" y="36640"/>
                </a:lnTo>
                <a:lnTo>
                  <a:pt x="750206" y="36370"/>
                </a:lnTo>
                <a:lnTo>
                  <a:pt x="750206" y="17675"/>
                </a:lnTo>
                <a:close/>
              </a:path>
              <a:path w="954405" h="91440">
                <a:moveTo>
                  <a:pt x="812181" y="24076"/>
                </a:moveTo>
                <a:lnTo>
                  <a:pt x="804970" y="24076"/>
                </a:lnTo>
                <a:lnTo>
                  <a:pt x="804970" y="71117"/>
                </a:lnTo>
                <a:lnTo>
                  <a:pt x="812181" y="71117"/>
                </a:lnTo>
                <a:lnTo>
                  <a:pt x="812181" y="24076"/>
                </a:lnTo>
                <a:close/>
              </a:path>
              <a:path w="954405" h="91440">
                <a:moveTo>
                  <a:pt x="782099" y="41756"/>
                </a:moveTo>
                <a:lnTo>
                  <a:pt x="750206" y="41756"/>
                </a:lnTo>
                <a:lnTo>
                  <a:pt x="769139" y="42026"/>
                </a:lnTo>
                <a:lnTo>
                  <a:pt x="772897" y="43009"/>
                </a:lnTo>
                <a:lnTo>
                  <a:pt x="777909" y="46803"/>
                </a:lnTo>
                <a:lnTo>
                  <a:pt x="779161" y="49715"/>
                </a:lnTo>
                <a:lnTo>
                  <a:pt x="779161" y="57640"/>
                </a:lnTo>
                <a:lnTo>
                  <a:pt x="777895" y="60670"/>
                </a:lnTo>
                <a:lnTo>
                  <a:pt x="772815" y="64803"/>
                </a:lnTo>
                <a:lnTo>
                  <a:pt x="769071" y="65801"/>
                </a:lnTo>
                <a:lnTo>
                  <a:pt x="782009" y="65801"/>
                </a:lnTo>
                <a:lnTo>
                  <a:pt x="784598" y="63701"/>
                </a:lnTo>
                <a:lnTo>
                  <a:pt x="786476" y="59331"/>
                </a:lnTo>
                <a:lnTo>
                  <a:pt x="786476" y="48157"/>
                </a:lnTo>
                <a:lnTo>
                  <a:pt x="784734" y="43955"/>
                </a:lnTo>
                <a:lnTo>
                  <a:pt x="782099" y="41756"/>
                </a:lnTo>
                <a:close/>
              </a:path>
              <a:path w="954405" h="91440">
                <a:moveTo>
                  <a:pt x="888483" y="17675"/>
                </a:moveTo>
                <a:lnTo>
                  <a:pt x="881369" y="17675"/>
                </a:lnTo>
                <a:lnTo>
                  <a:pt x="861253" y="63089"/>
                </a:lnTo>
                <a:lnTo>
                  <a:pt x="868202" y="63089"/>
                </a:lnTo>
                <a:lnTo>
                  <a:pt x="888483" y="17675"/>
                </a:lnTo>
                <a:close/>
              </a:path>
              <a:path w="954405" h="91440">
                <a:moveTo>
                  <a:pt x="832402" y="17675"/>
                </a:moveTo>
                <a:lnTo>
                  <a:pt x="784749" y="17675"/>
                </a:lnTo>
                <a:lnTo>
                  <a:pt x="784749" y="24076"/>
                </a:lnTo>
                <a:lnTo>
                  <a:pt x="832402" y="24076"/>
                </a:lnTo>
                <a:lnTo>
                  <a:pt x="832402" y="17675"/>
                </a:lnTo>
                <a:close/>
              </a:path>
              <a:path w="954405" h="91440">
                <a:moveTo>
                  <a:pt x="906670" y="17675"/>
                </a:moveTo>
                <a:lnTo>
                  <a:pt x="899758" y="17675"/>
                </a:lnTo>
                <a:lnTo>
                  <a:pt x="899758" y="90827"/>
                </a:lnTo>
                <a:lnTo>
                  <a:pt x="906973" y="90827"/>
                </a:lnTo>
                <a:lnTo>
                  <a:pt x="906973" y="61059"/>
                </a:lnTo>
                <a:lnTo>
                  <a:pt x="913824" y="61059"/>
                </a:lnTo>
                <a:lnTo>
                  <a:pt x="913560" y="60907"/>
                </a:lnTo>
                <a:lnTo>
                  <a:pt x="911188" y="58453"/>
                </a:lnTo>
                <a:lnTo>
                  <a:pt x="907736" y="52085"/>
                </a:lnTo>
                <a:lnTo>
                  <a:pt x="906871" y="48459"/>
                </a:lnTo>
                <a:lnTo>
                  <a:pt x="906871" y="40333"/>
                </a:lnTo>
                <a:lnTo>
                  <a:pt x="907736" y="36727"/>
                </a:lnTo>
                <a:lnTo>
                  <a:pt x="911188" y="30426"/>
                </a:lnTo>
                <a:lnTo>
                  <a:pt x="913299" y="28242"/>
                </a:lnTo>
                <a:lnTo>
                  <a:pt x="906670" y="28242"/>
                </a:lnTo>
                <a:lnTo>
                  <a:pt x="906670" y="17675"/>
                </a:lnTo>
                <a:close/>
              </a:path>
              <a:path w="954405" h="91440">
                <a:moveTo>
                  <a:pt x="913824" y="61059"/>
                </a:moveTo>
                <a:lnTo>
                  <a:pt x="906973" y="61059"/>
                </a:lnTo>
                <a:lnTo>
                  <a:pt x="909208" y="64516"/>
                </a:lnTo>
                <a:lnTo>
                  <a:pt x="912070" y="67139"/>
                </a:lnTo>
                <a:lnTo>
                  <a:pt x="919046" y="70728"/>
                </a:lnTo>
                <a:lnTo>
                  <a:pt x="922957" y="71625"/>
                </a:lnTo>
                <a:lnTo>
                  <a:pt x="932374" y="71625"/>
                </a:lnTo>
                <a:lnTo>
                  <a:pt x="936928" y="70491"/>
                </a:lnTo>
                <a:lnTo>
                  <a:pt x="944989" y="65952"/>
                </a:lnTo>
                <a:lnTo>
                  <a:pt x="945709" y="65224"/>
                </a:lnTo>
                <a:lnTo>
                  <a:pt x="922992" y="65224"/>
                </a:lnTo>
                <a:lnTo>
                  <a:pt x="919586" y="64361"/>
                </a:lnTo>
                <a:lnTo>
                  <a:pt x="913824" y="61059"/>
                </a:lnTo>
                <a:close/>
              </a:path>
              <a:path w="954405" h="91440">
                <a:moveTo>
                  <a:pt x="945593" y="23568"/>
                </a:moveTo>
                <a:lnTo>
                  <a:pt x="930509" y="23568"/>
                </a:lnTo>
                <a:lnTo>
                  <a:pt x="933897" y="24451"/>
                </a:lnTo>
                <a:lnTo>
                  <a:pt x="939991" y="27971"/>
                </a:lnTo>
                <a:lnTo>
                  <a:pt x="942381" y="30426"/>
                </a:lnTo>
                <a:lnTo>
                  <a:pt x="945835" y="36727"/>
                </a:lnTo>
                <a:lnTo>
                  <a:pt x="946698" y="40333"/>
                </a:lnTo>
                <a:lnTo>
                  <a:pt x="946698" y="48459"/>
                </a:lnTo>
                <a:lnTo>
                  <a:pt x="930509" y="65224"/>
                </a:lnTo>
                <a:lnTo>
                  <a:pt x="945709" y="65224"/>
                </a:lnTo>
                <a:lnTo>
                  <a:pt x="948156" y="62751"/>
                </a:lnTo>
                <a:lnTo>
                  <a:pt x="952761" y="54489"/>
                </a:lnTo>
                <a:lnTo>
                  <a:pt x="953913" y="49748"/>
                </a:lnTo>
                <a:lnTo>
                  <a:pt x="953913" y="39113"/>
                </a:lnTo>
                <a:lnTo>
                  <a:pt x="952761" y="34405"/>
                </a:lnTo>
                <a:lnTo>
                  <a:pt x="948156" y="26142"/>
                </a:lnTo>
                <a:lnTo>
                  <a:pt x="945593" y="23568"/>
                </a:lnTo>
                <a:close/>
              </a:path>
              <a:path w="954405" h="91440">
                <a:moveTo>
                  <a:pt x="932305" y="17269"/>
                </a:moveTo>
                <a:lnTo>
                  <a:pt x="922823" y="17269"/>
                </a:lnTo>
                <a:lnTo>
                  <a:pt x="918809" y="18219"/>
                </a:lnTo>
                <a:lnTo>
                  <a:pt x="911699" y="22010"/>
                </a:lnTo>
                <a:lnTo>
                  <a:pt x="908837" y="24721"/>
                </a:lnTo>
                <a:lnTo>
                  <a:pt x="906670" y="28242"/>
                </a:lnTo>
                <a:lnTo>
                  <a:pt x="913299" y="28242"/>
                </a:lnTo>
                <a:lnTo>
                  <a:pt x="913560" y="27971"/>
                </a:lnTo>
                <a:lnTo>
                  <a:pt x="919586" y="24451"/>
                </a:lnTo>
                <a:lnTo>
                  <a:pt x="922992" y="23568"/>
                </a:lnTo>
                <a:lnTo>
                  <a:pt x="945593" y="23568"/>
                </a:lnTo>
                <a:lnTo>
                  <a:pt x="944970" y="22942"/>
                </a:lnTo>
                <a:lnTo>
                  <a:pt x="936842" y="18403"/>
                </a:lnTo>
                <a:lnTo>
                  <a:pt x="932305" y="17269"/>
                </a:lnTo>
                <a:close/>
              </a:path>
            </a:pathLst>
          </a:custGeom>
          <a:solidFill>
            <a:srgbClr val="606062"/>
          </a:solidFill>
        </p:spPr>
        <p:txBody>
          <a:bodyPr wrap="square" lIns="0" tIns="0" rIns="0" bIns="0" rtlCol="0"/>
          <a:lstStyle/>
          <a:p>
            <a:endParaRPr/>
          </a:p>
        </p:txBody>
      </p:sp>
      <p:sp>
        <p:nvSpPr>
          <p:cNvPr id="39" name="object 39"/>
          <p:cNvSpPr/>
          <p:nvPr/>
        </p:nvSpPr>
        <p:spPr>
          <a:xfrm>
            <a:off x="2747293" y="7268850"/>
            <a:ext cx="282575" cy="84455"/>
          </a:xfrm>
          <a:custGeom>
            <a:avLst/>
            <a:gdLst/>
            <a:ahLst/>
            <a:cxnLst/>
            <a:rect l="l" t="t" r="r" b="b"/>
            <a:pathLst>
              <a:path w="282575" h="84454">
                <a:moveTo>
                  <a:pt x="7315" y="0"/>
                </a:moveTo>
                <a:lnTo>
                  <a:pt x="0" y="0"/>
                </a:lnTo>
                <a:lnTo>
                  <a:pt x="0" y="71117"/>
                </a:lnTo>
                <a:lnTo>
                  <a:pt x="7315" y="71117"/>
                </a:lnTo>
                <a:lnTo>
                  <a:pt x="7315" y="38505"/>
                </a:lnTo>
                <a:lnTo>
                  <a:pt x="32388" y="38505"/>
                </a:lnTo>
                <a:lnTo>
                  <a:pt x="29361" y="34541"/>
                </a:lnTo>
                <a:lnTo>
                  <a:pt x="31381" y="31899"/>
                </a:lnTo>
                <a:lnTo>
                  <a:pt x="7315" y="31899"/>
                </a:lnTo>
                <a:lnTo>
                  <a:pt x="7315" y="0"/>
                </a:lnTo>
                <a:close/>
              </a:path>
              <a:path w="282575" h="84454">
                <a:moveTo>
                  <a:pt x="32388" y="38505"/>
                </a:moveTo>
                <a:lnTo>
                  <a:pt x="23572" y="38505"/>
                </a:lnTo>
                <a:lnTo>
                  <a:pt x="48668" y="71117"/>
                </a:lnTo>
                <a:lnTo>
                  <a:pt x="57301" y="71117"/>
                </a:lnTo>
                <a:lnTo>
                  <a:pt x="32388" y="38505"/>
                </a:lnTo>
                <a:close/>
              </a:path>
              <a:path w="282575" h="84454">
                <a:moveTo>
                  <a:pt x="55778" y="0"/>
                </a:moveTo>
                <a:lnTo>
                  <a:pt x="47649" y="0"/>
                </a:lnTo>
                <a:lnTo>
                  <a:pt x="23572" y="31899"/>
                </a:lnTo>
                <a:lnTo>
                  <a:pt x="31381" y="31899"/>
                </a:lnTo>
                <a:lnTo>
                  <a:pt x="55778" y="0"/>
                </a:lnTo>
                <a:close/>
              </a:path>
              <a:path w="282575" h="84454">
                <a:moveTo>
                  <a:pt x="93743" y="17269"/>
                </a:moveTo>
                <a:lnTo>
                  <a:pt x="83447" y="17269"/>
                </a:lnTo>
                <a:lnTo>
                  <a:pt x="78807" y="18421"/>
                </a:lnTo>
                <a:lnTo>
                  <a:pt x="70542" y="23028"/>
                </a:lnTo>
                <a:lnTo>
                  <a:pt x="67290" y="26244"/>
                </a:lnTo>
                <a:lnTo>
                  <a:pt x="62550" y="34509"/>
                </a:lnTo>
                <a:lnTo>
                  <a:pt x="61365" y="39182"/>
                </a:lnTo>
                <a:lnTo>
                  <a:pt x="61365" y="49611"/>
                </a:lnTo>
                <a:lnTo>
                  <a:pt x="83447" y="71625"/>
                </a:lnTo>
                <a:lnTo>
                  <a:pt x="93743" y="71625"/>
                </a:lnTo>
                <a:lnTo>
                  <a:pt x="98380" y="70459"/>
                </a:lnTo>
                <a:lnTo>
                  <a:pt x="106646" y="65782"/>
                </a:lnTo>
                <a:lnTo>
                  <a:pt x="107204" y="65224"/>
                </a:lnTo>
                <a:lnTo>
                  <a:pt x="84801" y="65224"/>
                </a:lnTo>
                <a:lnTo>
                  <a:pt x="81399" y="64361"/>
                </a:lnTo>
                <a:lnTo>
                  <a:pt x="75369" y="60907"/>
                </a:lnTo>
                <a:lnTo>
                  <a:pt x="73000" y="58453"/>
                </a:lnTo>
                <a:lnTo>
                  <a:pt x="69545" y="52085"/>
                </a:lnTo>
                <a:lnTo>
                  <a:pt x="68680" y="48459"/>
                </a:lnTo>
                <a:lnTo>
                  <a:pt x="68680" y="40333"/>
                </a:lnTo>
                <a:lnTo>
                  <a:pt x="84801" y="23568"/>
                </a:lnTo>
                <a:lnTo>
                  <a:pt x="107189" y="23568"/>
                </a:lnTo>
                <a:lnTo>
                  <a:pt x="106646" y="23028"/>
                </a:lnTo>
                <a:lnTo>
                  <a:pt x="98380" y="18421"/>
                </a:lnTo>
                <a:lnTo>
                  <a:pt x="93743" y="17269"/>
                </a:lnTo>
                <a:close/>
              </a:path>
              <a:path w="282575" h="84454">
                <a:moveTo>
                  <a:pt x="107189" y="23568"/>
                </a:moveTo>
                <a:lnTo>
                  <a:pt x="92387" y="23568"/>
                </a:lnTo>
                <a:lnTo>
                  <a:pt x="95792" y="24433"/>
                </a:lnTo>
                <a:lnTo>
                  <a:pt x="101818" y="27889"/>
                </a:lnTo>
                <a:lnTo>
                  <a:pt x="104173" y="30344"/>
                </a:lnTo>
                <a:lnTo>
                  <a:pt x="107561" y="36709"/>
                </a:lnTo>
                <a:lnTo>
                  <a:pt x="108407" y="40333"/>
                </a:lnTo>
                <a:lnTo>
                  <a:pt x="108407" y="48459"/>
                </a:lnTo>
                <a:lnTo>
                  <a:pt x="92387" y="65224"/>
                </a:lnTo>
                <a:lnTo>
                  <a:pt x="107204" y="65224"/>
                </a:lnTo>
                <a:lnTo>
                  <a:pt x="109879" y="62550"/>
                </a:lnTo>
                <a:lnTo>
                  <a:pt x="114551" y="54287"/>
                </a:lnTo>
                <a:lnTo>
                  <a:pt x="115722" y="49611"/>
                </a:lnTo>
                <a:lnTo>
                  <a:pt x="115722" y="39182"/>
                </a:lnTo>
                <a:lnTo>
                  <a:pt x="114551" y="34509"/>
                </a:lnTo>
                <a:lnTo>
                  <a:pt x="109879" y="26244"/>
                </a:lnTo>
                <a:lnTo>
                  <a:pt x="107189" y="23568"/>
                </a:lnTo>
                <a:close/>
              </a:path>
              <a:path w="282575" h="84454">
                <a:moveTo>
                  <a:pt x="228290" y="64818"/>
                </a:moveTo>
                <a:lnTo>
                  <a:pt x="166823" y="64818"/>
                </a:lnTo>
                <a:lnTo>
                  <a:pt x="166823" y="84020"/>
                </a:lnTo>
                <a:lnTo>
                  <a:pt x="173631" y="84020"/>
                </a:lnTo>
                <a:lnTo>
                  <a:pt x="173631" y="71117"/>
                </a:lnTo>
                <a:lnTo>
                  <a:pt x="228290" y="71117"/>
                </a:lnTo>
                <a:lnTo>
                  <a:pt x="228290" y="64818"/>
                </a:lnTo>
                <a:close/>
              </a:path>
              <a:path w="282575" h="84454">
                <a:moveTo>
                  <a:pt x="228290" y="71117"/>
                </a:moveTo>
                <a:lnTo>
                  <a:pt x="221482" y="71117"/>
                </a:lnTo>
                <a:lnTo>
                  <a:pt x="221482" y="84020"/>
                </a:lnTo>
                <a:lnTo>
                  <a:pt x="228290" y="84020"/>
                </a:lnTo>
                <a:lnTo>
                  <a:pt x="228290" y="71117"/>
                </a:lnTo>
                <a:close/>
              </a:path>
              <a:path w="282575" h="84454">
                <a:moveTo>
                  <a:pt x="168958" y="17675"/>
                </a:moveTo>
                <a:lnTo>
                  <a:pt x="131161" y="17675"/>
                </a:lnTo>
                <a:lnTo>
                  <a:pt x="131161" y="71117"/>
                </a:lnTo>
                <a:lnTo>
                  <a:pt x="138376" y="71117"/>
                </a:lnTo>
                <a:lnTo>
                  <a:pt x="138376" y="24076"/>
                </a:lnTo>
                <a:lnTo>
                  <a:pt x="168958" y="24076"/>
                </a:lnTo>
                <a:lnTo>
                  <a:pt x="168958" y="17675"/>
                </a:lnTo>
                <a:close/>
              </a:path>
              <a:path w="282575" h="84454">
                <a:moveTo>
                  <a:pt x="219960" y="17675"/>
                </a:moveTo>
                <a:lnTo>
                  <a:pt x="180539" y="17675"/>
                </a:lnTo>
                <a:lnTo>
                  <a:pt x="179805" y="35963"/>
                </a:lnTo>
                <a:lnTo>
                  <a:pt x="179355" y="44701"/>
                </a:lnTo>
                <a:lnTo>
                  <a:pt x="178473" y="51814"/>
                </a:lnTo>
                <a:lnTo>
                  <a:pt x="175900" y="61973"/>
                </a:lnTo>
                <a:lnTo>
                  <a:pt x="173462" y="64616"/>
                </a:lnTo>
                <a:lnTo>
                  <a:pt x="169872" y="64818"/>
                </a:lnTo>
                <a:lnTo>
                  <a:pt x="179424" y="64818"/>
                </a:lnTo>
                <a:lnTo>
                  <a:pt x="186454" y="35557"/>
                </a:lnTo>
                <a:lnTo>
                  <a:pt x="187041" y="24076"/>
                </a:lnTo>
                <a:lnTo>
                  <a:pt x="219960" y="24076"/>
                </a:lnTo>
                <a:lnTo>
                  <a:pt x="219960" y="17675"/>
                </a:lnTo>
                <a:close/>
              </a:path>
              <a:path w="282575" h="84454">
                <a:moveTo>
                  <a:pt x="219960" y="24076"/>
                </a:moveTo>
                <a:lnTo>
                  <a:pt x="212745" y="24076"/>
                </a:lnTo>
                <a:lnTo>
                  <a:pt x="212745" y="64818"/>
                </a:lnTo>
                <a:lnTo>
                  <a:pt x="219960" y="64818"/>
                </a:lnTo>
                <a:lnTo>
                  <a:pt x="219960" y="24076"/>
                </a:lnTo>
                <a:close/>
              </a:path>
              <a:path w="282575" h="84454">
                <a:moveTo>
                  <a:pt x="277892" y="23568"/>
                </a:moveTo>
                <a:lnTo>
                  <a:pt x="264938" y="23568"/>
                </a:lnTo>
                <a:lnTo>
                  <a:pt x="268696" y="24771"/>
                </a:lnTo>
                <a:lnTo>
                  <a:pt x="273845" y="29580"/>
                </a:lnTo>
                <a:lnTo>
                  <a:pt x="275130" y="33087"/>
                </a:lnTo>
                <a:lnTo>
                  <a:pt x="275130" y="40942"/>
                </a:lnTo>
                <a:lnTo>
                  <a:pt x="250985" y="40942"/>
                </a:lnTo>
                <a:lnTo>
                  <a:pt x="245750" y="42332"/>
                </a:lnTo>
                <a:lnTo>
                  <a:pt x="239180" y="47886"/>
                </a:lnTo>
                <a:lnTo>
                  <a:pt x="237538" y="51544"/>
                </a:lnTo>
                <a:lnTo>
                  <a:pt x="237538" y="60752"/>
                </a:lnTo>
                <a:lnTo>
                  <a:pt x="239299" y="64516"/>
                </a:lnTo>
                <a:lnTo>
                  <a:pt x="246344" y="70203"/>
                </a:lnTo>
                <a:lnTo>
                  <a:pt x="251085" y="71625"/>
                </a:lnTo>
                <a:lnTo>
                  <a:pt x="261381" y="71625"/>
                </a:lnTo>
                <a:lnTo>
                  <a:pt x="265121" y="70848"/>
                </a:lnTo>
                <a:lnTo>
                  <a:pt x="271421" y="67730"/>
                </a:lnTo>
                <a:lnTo>
                  <a:pt x="273396" y="65937"/>
                </a:lnTo>
                <a:lnTo>
                  <a:pt x="253897" y="65937"/>
                </a:lnTo>
                <a:lnTo>
                  <a:pt x="250578" y="65037"/>
                </a:lnTo>
                <a:lnTo>
                  <a:pt x="245836" y="61448"/>
                </a:lnTo>
                <a:lnTo>
                  <a:pt x="244652" y="58992"/>
                </a:lnTo>
                <a:lnTo>
                  <a:pt x="244652" y="49510"/>
                </a:lnTo>
                <a:lnTo>
                  <a:pt x="249224" y="46328"/>
                </a:lnTo>
                <a:lnTo>
                  <a:pt x="282343" y="46328"/>
                </a:lnTo>
                <a:lnTo>
                  <a:pt x="282343" y="31154"/>
                </a:lnTo>
                <a:lnTo>
                  <a:pt x="280479" y="25991"/>
                </a:lnTo>
                <a:lnTo>
                  <a:pt x="277892" y="23568"/>
                </a:lnTo>
                <a:close/>
              </a:path>
              <a:path w="282575" h="84454">
                <a:moveTo>
                  <a:pt x="282343" y="62787"/>
                </a:moveTo>
                <a:lnTo>
                  <a:pt x="275436" y="62787"/>
                </a:lnTo>
                <a:lnTo>
                  <a:pt x="275436" y="71117"/>
                </a:lnTo>
                <a:lnTo>
                  <a:pt x="282343" y="71117"/>
                </a:lnTo>
                <a:lnTo>
                  <a:pt x="282343" y="62787"/>
                </a:lnTo>
                <a:close/>
              </a:path>
              <a:path w="282575" h="84454">
                <a:moveTo>
                  <a:pt x="282343" y="46328"/>
                </a:moveTo>
                <a:lnTo>
                  <a:pt x="275130" y="46328"/>
                </a:lnTo>
                <a:lnTo>
                  <a:pt x="275130" y="55065"/>
                </a:lnTo>
                <a:lnTo>
                  <a:pt x="273707" y="58586"/>
                </a:lnTo>
                <a:lnTo>
                  <a:pt x="271541" y="61278"/>
                </a:lnTo>
                <a:lnTo>
                  <a:pt x="265715" y="65004"/>
                </a:lnTo>
                <a:lnTo>
                  <a:pt x="262227" y="65937"/>
                </a:lnTo>
                <a:lnTo>
                  <a:pt x="273396" y="65937"/>
                </a:lnTo>
                <a:lnTo>
                  <a:pt x="273808" y="65563"/>
                </a:lnTo>
                <a:lnTo>
                  <a:pt x="275436" y="62787"/>
                </a:lnTo>
                <a:lnTo>
                  <a:pt x="282343" y="62787"/>
                </a:lnTo>
                <a:lnTo>
                  <a:pt x="282343" y="46328"/>
                </a:lnTo>
                <a:close/>
              </a:path>
              <a:path w="282575" h="84454">
                <a:moveTo>
                  <a:pt x="267681" y="17269"/>
                </a:moveTo>
                <a:lnTo>
                  <a:pt x="256503" y="17269"/>
                </a:lnTo>
                <a:lnTo>
                  <a:pt x="252507" y="17895"/>
                </a:lnTo>
                <a:lnTo>
                  <a:pt x="244922" y="20405"/>
                </a:lnTo>
                <a:lnTo>
                  <a:pt x="241672" y="22179"/>
                </a:lnTo>
                <a:lnTo>
                  <a:pt x="238960" y="24483"/>
                </a:lnTo>
                <a:lnTo>
                  <a:pt x="242211" y="29869"/>
                </a:lnTo>
                <a:lnTo>
                  <a:pt x="244447" y="27903"/>
                </a:lnTo>
                <a:lnTo>
                  <a:pt x="247121" y="26362"/>
                </a:lnTo>
                <a:lnTo>
                  <a:pt x="253353" y="24127"/>
                </a:lnTo>
                <a:lnTo>
                  <a:pt x="256604" y="23568"/>
                </a:lnTo>
                <a:lnTo>
                  <a:pt x="277892" y="23568"/>
                </a:lnTo>
                <a:lnTo>
                  <a:pt x="273030" y="19015"/>
                </a:lnTo>
                <a:lnTo>
                  <a:pt x="267681" y="17269"/>
                </a:lnTo>
                <a:close/>
              </a:path>
            </a:pathLst>
          </a:custGeom>
          <a:solidFill>
            <a:srgbClr val="606062"/>
          </a:solidFill>
        </p:spPr>
        <p:txBody>
          <a:bodyPr wrap="square" lIns="0" tIns="0" rIns="0" bIns="0" rtlCol="0"/>
          <a:lstStyle/>
          <a:p>
            <a:endParaRPr/>
          </a:p>
        </p:txBody>
      </p:sp>
      <p:pic>
        <p:nvPicPr>
          <p:cNvPr id="40" name="object 40"/>
          <p:cNvPicPr/>
          <p:nvPr/>
        </p:nvPicPr>
        <p:blipFill>
          <a:blip r:embed="rId21" cstate="print"/>
          <a:stretch>
            <a:fillRect/>
          </a:stretch>
        </p:blipFill>
        <p:spPr>
          <a:xfrm>
            <a:off x="3991521" y="7268850"/>
            <a:ext cx="174852" cy="71625"/>
          </a:xfrm>
          <a:prstGeom prst="rect">
            <a:avLst/>
          </a:prstGeom>
        </p:spPr>
      </p:pic>
      <p:sp>
        <p:nvSpPr>
          <p:cNvPr id="41" name="object 41"/>
          <p:cNvSpPr/>
          <p:nvPr/>
        </p:nvSpPr>
        <p:spPr>
          <a:xfrm>
            <a:off x="5579859" y="7268850"/>
            <a:ext cx="807720" cy="87630"/>
          </a:xfrm>
          <a:custGeom>
            <a:avLst/>
            <a:gdLst/>
            <a:ahLst/>
            <a:cxnLst/>
            <a:rect l="l" t="t" r="r" b="b"/>
            <a:pathLst>
              <a:path w="807720" h="87629">
                <a:moveTo>
                  <a:pt x="76201" y="64616"/>
                </a:moveTo>
                <a:lnTo>
                  <a:pt x="104" y="64616"/>
                </a:lnTo>
                <a:lnTo>
                  <a:pt x="0" y="87069"/>
                </a:lnTo>
                <a:lnTo>
                  <a:pt x="7012" y="87069"/>
                </a:lnTo>
                <a:lnTo>
                  <a:pt x="7113" y="71117"/>
                </a:lnTo>
                <a:lnTo>
                  <a:pt x="76201" y="71117"/>
                </a:lnTo>
                <a:lnTo>
                  <a:pt x="76201" y="64616"/>
                </a:lnTo>
                <a:close/>
              </a:path>
              <a:path w="807720" h="87629">
                <a:moveTo>
                  <a:pt x="76201" y="71117"/>
                </a:moveTo>
                <a:lnTo>
                  <a:pt x="69192" y="71117"/>
                </a:lnTo>
                <a:lnTo>
                  <a:pt x="69192" y="87069"/>
                </a:lnTo>
                <a:lnTo>
                  <a:pt x="76201" y="87069"/>
                </a:lnTo>
                <a:lnTo>
                  <a:pt x="76201" y="71117"/>
                </a:lnTo>
                <a:close/>
              </a:path>
              <a:path w="807720" h="87629">
                <a:moveTo>
                  <a:pt x="65534" y="0"/>
                </a:moveTo>
                <a:lnTo>
                  <a:pt x="17579" y="0"/>
                </a:lnTo>
                <a:lnTo>
                  <a:pt x="16731" y="23774"/>
                </a:lnTo>
                <a:lnTo>
                  <a:pt x="16327" y="32354"/>
                </a:lnTo>
                <a:lnTo>
                  <a:pt x="3657" y="64616"/>
                </a:lnTo>
                <a:lnTo>
                  <a:pt x="14328" y="64616"/>
                </a:lnTo>
                <a:lnTo>
                  <a:pt x="23497" y="23061"/>
                </a:lnTo>
                <a:lnTo>
                  <a:pt x="24080" y="6501"/>
                </a:lnTo>
                <a:lnTo>
                  <a:pt x="65534" y="6501"/>
                </a:lnTo>
                <a:lnTo>
                  <a:pt x="65534" y="0"/>
                </a:lnTo>
                <a:close/>
              </a:path>
              <a:path w="807720" h="87629">
                <a:moveTo>
                  <a:pt x="65534" y="6501"/>
                </a:moveTo>
                <a:lnTo>
                  <a:pt x="58115" y="6501"/>
                </a:lnTo>
                <a:lnTo>
                  <a:pt x="58115" y="64616"/>
                </a:lnTo>
                <a:lnTo>
                  <a:pt x="65534" y="64616"/>
                </a:lnTo>
                <a:lnTo>
                  <a:pt x="65534" y="6501"/>
                </a:lnTo>
                <a:close/>
              </a:path>
              <a:path w="807720" h="87629">
                <a:moveTo>
                  <a:pt x="80568" y="64818"/>
                </a:moveTo>
                <a:lnTo>
                  <a:pt x="80060" y="71017"/>
                </a:lnTo>
                <a:lnTo>
                  <a:pt x="82094" y="71556"/>
                </a:lnTo>
                <a:lnTo>
                  <a:pt x="83818" y="71831"/>
                </a:lnTo>
                <a:lnTo>
                  <a:pt x="90457" y="71831"/>
                </a:lnTo>
                <a:lnTo>
                  <a:pt x="94082" y="68850"/>
                </a:lnTo>
                <a:lnTo>
                  <a:pt x="95317" y="65224"/>
                </a:lnTo>
                <a:lnTo>
                  <a:pt x="82635" y="65224"/>
                </a:lnTo>
                <a:lnTo>
                  <a:pt x="81789" y="65087"/>
                </a:lnTo>
                <a:lnTo>
                  <a:pt x="80568" y="64818"/>
                </a:lnTo>
                <a:close/>
              </a:path>
              <a:path w="807720" h="87629">
                <a:moveTo>
                  <a:pt x="133502" y="24076"/>
                </a:moveTo>
                <a:lnTo>
                  <a:pt x="126288" y="24076"/>
                </a:lnTo>
                <a:lnTo>
                  <a:pt x="126288" y="71117"/>
                </a:lnTo>
                <a:lnTo>
                  <a:pt x="133502" y="71117"/>
                </a:lnTo>
                <a:lnTo>
                  <a:pt x="133502" y="24076"/>
                </a:lnTo>
                <a:close/>
              </a:path>
              <a:path w="807720" h="87629">
                <a:moveTo>
                  <a:pt x="133502" y="17675"/>
                </a:moveTo>
                <a:lnTo>
                  <a:pt x="94385" y="17675"/>
                </a:lnTo>
                <a:lnTo>
                  <a:pt x="93443" y="37284"/>
                </a:lnTo>
                <a:lnTo>
                  <a:pt x="93132" y="43009"/>
                </a:lnTo>
                <a:lnTo>
                  <a:pt x="85885" y="65224"/>
                </a:lnTo>
                <a:lnTo>
                  <a:pt x="95317" y="65224"/>
                </a:lnTo>
                <a:lnTo>
                  <a:pt x="100685" y="24076"/>
                </a:lnTo>
                <a:lnTo>
                  <a:pt x="133502" y="24076"/>
                </a:lnTo>
                <a:lnTo>
                  <a:pt x="133502" y="17675"/>
                </a:lnTo>
                <a:close/>
              </a:path>
              <a:path w="807720" h="87629">
                <a:moveTo>
                  <a:pt x="195069" y="17675"/>
                </a:moveTo>
                <a:lnTo>
                  <a:pt x="165571" y="17675"/>
                </a:lnTo>
                <a:lnTo>
                  <a:pt x="160020" y="19235"/>
                </a:lnTo>
                <a:lnTo>
                  <a:pt x="151892" y="25466"/>
                </a:lnTo>
                <a:lnTo>
                  <a:pt x="149857" y="30002"/>
                </a:lnTo>
                <a:lnTo>
                  <a:pt x="149857" y="40233"/>
                </a:lnTo>
                <a:lnTo>
                  <a:pt x="150977" y="43754"/>
                </a:lnTo>
                <a:lnTo>
                  <a:pt x="155448" y="49309"/>
                </a:lnTo>
                <a:lnTo>
                  <a:pt x="158630" y="51271"/>
                </a:lnTo>
                <a:lnTo>
                  <a:pt x="162763" y="52423"/>
                </a:lnTo>
                <a:lnTo>
                  <a:pt x="149451" y="71117"/>
                </a:lnTo>
                <a:lnTo>
                  <a:pt x="157276" y="71117"/>
                </a:lnTo>
                <a:lnTo>
                  <a:pt x="169672" y="53437"/>
                </a:lnTo>
                <a:lnTo>
                  <a:pt x="195069" y="53437"/>
                </a:lnTo>
                <a:lnTo>
                  <a:pt x="195069" y="48056"/>
                </a:lnTo>
                <a:lnTo>
                  <a:pt x="162219" y="48056"/>
                </a:lnTo>
                <a:lnTo>
                  <a:pt x="157172" y="44093"/>
                </a:lnTo>
                <a:lnTo>
                  <a:pt x="157172" y="28108"/>
                </a:lnTo>
                <a:lnTo>
                  <a:pt x="162388" y="24076"/>
                </a:lnTo>
                <a:lnTo>
                  <a:pt x="195069" y="24076"/>
                </a:lnTo>
                <a:lnTo>
                  <a:pt x="195069" y="17675"/>
                </a:lnTo>
                <a:close/>
              </a:path>
              <a:path w="807720" h="87629">
                <a:moveTo>
                  <a:pt x="195069" y="53437"/>
                </a:moveTo>
                <a:lnTo>
                  <a:pt x="188468" y="53437"/>
                </a:lnTo>
                <a:lnTo>
                  <a:pt x="188468" y="71117"/>
                </a:lnTo>
                <a:lnTo>
                  <a:pt x="195069" y="71117"/>
                </a:lnTo>
                <a:lnTo>
                  <a:pt x="195069" y="53437"/>
                </a:lnTo>
                <a:close/>
              </a:path>
              <a:path w="807720" h="87629">
                <a:moveTo>
                  <a:pt x="195069" y="24076"/>
                </a:moveTo>
                <a:lnTo>
                  <a:pt x="188468" y="24076"/>
                </a:lnTo>
                <a:lnTo>
                  <a:pt x="188468" y="48056"/>
                </a:lnTo>
                <a:lnTo>
                  <a:pt x="195069" y="48056"/>
                </a:lnTo>
                <a:lnTo>
                  <a:pt x="195069" y="24076"/>
                </a:lnTo>
                <a:close/>
              </a:path>
              <a:path w="807720" h="87629">
                <a:moveTo>
                  <a:pt x="249426" y="17675"/>
                </a:moveTo>
                <a:lnTo>
                  <a:pt x="242211" y="17675"/>
                </a:lnTo>
                <a:lnTo>
                  <a:pt x="242211" y="71117"/>
                </a:lnTo>
                <a:lnTo>
                  <a:pt x="249426" y="71117"/>
                </a:lnTo>
                <a:lnTo>
                  <a:pt x="249426" y="47343"/>
                </a:lnTo>
                <a:lnTo>
                  <a:pt x="270386" y="47343"/>
                </a:lnTo>
                <a:lnTo>
                  <a:pt x="267307" y="43585"/>
                </a:lnTo>
                <a:lnTo>
                  <a:pt x="269285" y="41148"/>
                </a:lnTo>
                <a:lnTo>
                  <a:pt x="249426" y="41148"/>
                </a:lnTo>
                <a:lnTo>
                  <a:pt x="249426" y="17675"/>
                </a:lnTo>
                <a:close/>
              </a:path>
              <a:path w="807720" h="87629">
                <a:moveTo>
                  <a:pt x="270386" y="47343"/>
                </a:moveTo>
                <a:lnTo>
                  <a:pt x="261620" y="47343"/>
                </a:lnTo>
                <a:lnTo>
                  <a:pt x="281329" y="71117"/>
                </a:lnTo>
                <a:lnTo>
                  <a:pt x="289864" y="71117"/>
                </a:lnTo>
                <a:lnTo>
                  <a:pt x="270386" y="47343"/>
                </a:lnTo>
                <a:close/>
              </a:path>
              <a:path w="807720" h="87629">
                <a:moveTo>
                  <a:pt x="288338" y="17675"/>
                </a:moveTo>
                <a:lnTo>
                  <a:pt x="280516" y="17675"/>
                </a:lnTo>
                <a:lnTo>
                  <a:pt x="261720" y="41148"/>
                </a:lnTo>
                <a:lnTo>
                  <a:pt x="269285" y="41148"/>
                </a:lnTo>
                <a:lnTo>
                  <a:pt x="288338" y="17675"/>
                </a:lnTo>
                <a:close/>
              </a:path>
              <a:path w="807720" h="87629">
                <a:moveTo>
                  <a:pt x="335805" y="23568"/>
                </a:moveTo>
                <a:lnTo>
                  <a:pt x="322851" y="23568"/>
                </a:lnTo>
                <a:lnTo>
                  <a:pt x="326609" y="24771"/>
                </a:lnTo>
                <a:lnTo>
                  <a:pt x="331758" y="29580"/>
                </a:lnTo>
                <a:lnTo>
                  <a:pt x="333043" y="33087"/>
                </a:lnTo>
                <a:lnTo>
                  <a:pt x="333043" y="40942"/>
                </a:lnTo>
                <a:lnTo>
                  <a:pt x="308898" y="40942"/>
                </a:lnTo>
                <a:lnTo>
                  <a:pt x="303663" y="42332"/>
                </a:lnTo>
                <a:lnTo>
                  <a:pt x="297093" y="47886"/>
                </a:lnTo>
                <a:lnTo>
                  <a:pt x="295452" y="51544"/>
                </a:lnTo>
                <a:lnTo>
                  <a:pt x="295452" y="60752"/>
                </a:lnTo>
                <a:lnTo>
                  <a:pt x="297213" y="64516"/>
                </a:lnTo>
                <a:lnTo>
                  <a:pt x="304257" y="70203"/>
                </a:lnTo>
                <a:lnTo>
                  <a:pt x="308998" y="71625"/>
                </a:lnTo>
                <a:lnTo>
                  <a:pt x="319294" y="71625"/>
                </a:lnTo>
                <a:lnTo>
                  <a:pt x="323035" y="70848"/>
                </a:lnTo>
                <a:lnTo>
                  <a:pt x="329335" y="67730"/>
                </a:lnTo>
                <a:lnTo>
                  <a:pt x="331311" y="65937"/>
                </a:lnTo>
                <a:lnTo>
                  <a:pt x="311810" y="65937"/>
                </a:lnTo>
                <a:lnTo>
                  <a:pt x="308491" y="65037"/>
                </a:lnTo>
                <a:lnTo>
                  <a:pt x="303749" y="61448"/>
                </a:lnTo>
                <a:lnTo>
                  <a:pt x="302566" y="58992"/>
                </a:lnTo>
                <a:lnTo>
                  <a:pt x="302566" y="49510"/>
                </a:lnTo>
                <a:lnTo>
                  <a:pt x="307138" y="46328"/>
                </a:lnTo>
                <a:lnTo>
                  <a:pt x="340258" y="46328"/>
                </a:lnTo>
                <a:lnTo>
                  <a:pt x="340258" y="31154"/>
                </a:lnTo>
                <a:lnTo>
                  <a:pt x="338392" y="25991"/>
                </a:lnTo>
                <a:lnTo>
                  <a:pt x="335805" y="23568"/>
                </a:lnTo>
                <a:close/>
              </a:path>
              <a:path w="807720" h="87629">
                <a:moveTo>
                  <a:pt x="340258" y="62787"/>
                </a:moveTo>
                <a:lnTo>
                  <a:pt x="333349" y="62787"/>
                </a:lnTo>
                <a:lnTo>
                  <a:pt x="333349" y="71117"/>
                </a:lnTo>
                <a:lnTo>
                  <a:pt x="340258" y="71117"/>
                </a:lnTo>
                <a:lnTo>
                  <a:pt x="340258" y="62787"/>
                </a:lnTo>
                <a:close/>
              </a:path>
              <a:path w="807720" h="87629">
                <a:moveTo>
                  <a:pt x="340258" y="46328"/>
                </a:moveTo>
                <a:lnTo>
                  <a:pt x="333043" y="46328"/>
                </a:lnTo>
                <a:lnTo>
                  <a:pt x="333043" y="55065"/>
                </a:lnTo>
                <a:lnTo>
                  <a:pt x="331621" y="58586"/>
                </a:lnTo>
                <a:lnTo>
                  <a:pt x="329454" y="61278"/>
                </a:lnTo>
                <a:lnTo>
                  <a:pt x="323629" y="65004"/>
                </a:lnTo>
                <a:lnTo>
                  <a:pt x="320141" y="65937"/>
                </a:lnTo>
                <a:lnTo>
                  <a:pt x="331311" y="65937"/>
                </a:lnTo>
                <a:lnTo>
                  <a:pt x="331722" y="65563"/>
                </a:lnTo>
                <a:lnTo>
                  <a:pt x="333349" y="62787"/>
                </a:lnTo>
                <a:lnTo>
                  <a:pt x="340258" y="62787"/>
                </a:lnTo>
                <a:lnTo>
                  <a:pt x="340258" y="46328"/>
                </a:lnTo>
                <a:close/>
              </a:path>
              <a:path w="807720" h="87629">
                <a:moveTo>
                  <a:pt x="325594" y="17269"/>
                </a:moveTo>
                <a:lnTo>
                  <a:pt x="314417" y="17269"/>
                </a:lnTo>
                <a:lnTo>
                  <a:pt x="310421" y="17895"/>
                </a:lnTo>
                <a:lnTo>
                  <a:pt x="302835" y="20405"/>
                </a:lnTo>
                <a:lnTo>
                  <a:pt x="299585" y="22179"/>
                </a:lnTo>
                <a:lnTo>
                  <a:pt x="296873" y="24483"/>
                </a:lnTo>
                <a:lnTo>
                  <a:pt x="300125" y="29869"/>
                </a:lnTo>
                <a:lnTo>
                  <a:pt x="302360" y="27903"/>
                </a:lnTo>
                <a:lnTo>
                  <a:pt x="305034" y="26362"/>
                </a:lnTo>
                <a:lnTo>
                  <a:pt x="311266" y="24127"/>
                </a:lnTo>
                <a:lnTo>
                  <a:pt x="314518" y="23568"/>
                </a:lnTo>
                <a:lnTo>
                  <a:pt x="335805" y="23568"/>
                </a:lnTo>
                <a:lnTo>
                  <a:pt x="330944" y="19015"/>
                </a:lnTo>
                <a:lnTo>
                  <a:pt x="325594" y="17269"/>
                </a:lnTo>
                <a:close/>
              </a:path>
              <a:path w="807720" h="87629">
                <a:moveTo>
                  <a:pt x="366670" y="17675"/>
                </a:moveTo>
                <a:lnTo>
                  <a:pt x="359456" y="17675"/>
                </a:lnTo>
                <a:lnTo>
                  <a:pt x="359456" y="71117"/>
                </a:lnTo>
                <a:lnTo>
                  <a:pt x="366670" y="71117"/>
                </a:lnTo>
                <a:lnTo>
                  <a:pt x="366670" y="47343"/>
                </a:lnTo>
                <a:lnTo>
                  <a:pt x="387631" y="47343"/>
                </a:lnTo>
                <a:lnTo>
                  <a:pt x="384552" y="43585"/>
                </a:lnTo>
                <a:lnTo>
                  <a:pt x="386530" y="41148"/>
                </a:lnTo>
                <a:lnTo>
                  <a:pt x="366670" y="41148"/>
                </a:lnTo>
                <a:lnTo>
                  <a:pt x="366670" y="17675"/>
                </a:lnTo>
                <a:close/>
              </a:path>
              <a:path w="807720" h="87629">
                <a:moveTo>
                  <a:pt x="387631" y="47343"/>
                </a:moveTo>
                <a:lnTo>
                  <a:pt x="378863" y="47343"/>
                </a:lnTo>
                <a:lnTo>
                  <a:pt x="398574" y="71117"/>
                </a:lnTo>
                <a:lnTo>
                  <a:pt x="407109" y="71117"/>
                </a:lnTo>
                <a:lnTo>
                  <a:pt x="387631" y="47343"/>
                </a:lnTo>
                <a:close/>
              </a:path>
              <a:path w="807720" h="87629">
                <a:moveTo>
                  <a:pt x="405583" y="17675"/>
                </a:moveTo>
                <a:lnTo>
                  <a:pt x="397760" y="17675"/>
                </a:lnTo>
                <a:lnTo>
                  <a:pt x="378965" y="41148"/>
                </a:lnTo>
                <a:lnTo>
                  <a:pt x="386530" y="41148"/>
                </a:lnTo>
                <a:lnTo>
                  <a:pt x="405583" y="17675"/>
                </a:lnTo>
                <a:close/>
              </a:path>
              <a:path w="807720" h="87629">
                <a:moveTo>
                  <a:pt x="425700" y="17675"/>
                </a:moveTo>
                <a:lnTo>
                  <a:pt x="418485" y="17675"/>
                </a:lnTo>
                <a:lnTo>
                  <a:pt x="418485" y="71117"/>
                </a:lnTo>
                <a:lnTo>
                  <a:pt x="424991" y="71117"/>
                </a:lnTo>
                <a:lnTo>
                  <a:pt x="434178" y="60144"/>
                </a:lnTo>
                <a:lnTo>
                  <a:pt x="425700" y="60144"/>
                </a:lnTo>
                <a:lnTo>
                  <a:pt x="425700" y="17675"/>
                </a:lnTo>
                <a:close/>
              </a:path>
              <a:path w="807720" h="87629">
                <a:moveTo>
                  <a:pt x="467762" y="28648"/>
                </a:moveTo>
                <a:lnTo>
                  <a:pt x="460547" y="28648"/>
                </a:lnTo>
                <a:lnTo>
                  <a:pt x="460547" y="71117"/>
                </a:lnTo>
                <a:lnTo>
                  <a:pt x="467762" y="71117"/>
                </a:lnTo>
                <a:lnTo>
                  <a:pt x="467762" y="28648"/>
                </a:lnTo>
                <a:close/>
              </a:path>
              <a:path w="807720" h="87629">
                <a:moveTo>
                  <a:pt x="467762" y="17675"/>
                </a:moveTo>
                <a:lnTo>
                  <a:pt x="461361" y="17675"/>
                </a:lnTo>
                <a:lnTo>
                  <a:pt x="425700" y="60144"/>
                </a:lnTo>
                <a:lnTo>
                  <a:pt x="434178" y="60144"/>
                </a:lnTo>
                <a:lnTo>
                  <a:pt x="460547" y="28648"/>
                </a:lnTo>
                <a:lnTo>
                  <a:pt x="467762" y="28648"/>
                </a:lnTo>
                <a:lnTo>
                  <a:pt x="467762" y="17675"/>
                </a:lnTo>
                <a:close/>
              </a:path>
              <a:path w="807720" h="87629">
                <a:moveTo>
                  <a:pt x="488793" y="17675"/>
                </a:moveTo>
                <a:lnTo>
                  <a:pt x="480668" y="17675"/>
                </a:lnTo>
                <a:lnTo>
                  <a:pt x="500785" y="43685"/>
                </a:lnTo>
                <a:lnTo>
                  <a:pt x="479649" y="71117"/>
                </a:lnTo>
                <a:lnTo>
                  <a:pt x="487779" y="71117"/>
                </a:lnTo>
                <a:lnTo>
                  <a:pt x="504846" y="48765"/>
                </a:lnTo>
                <a:lnTo>
                  <a:pt x="512659" y="48765"/>
                </a:lnTo>
                <a:lnTo>
                  <a:pt x="508708" y="43685"/>
                </a:lnTo>
                <a:lnTo>
                  <a:pt x="512636" y="38606"/>
                </a:lnTo>
                <a:lnTo>
                  <a:pt x="504846" y="38606"/>
                </a:lnTo>
                <a:lnTo>
                  <a:pt x="488793" y="17675"/>
                </a:lnTo>
                <a:close/>
              </a:path>
              <a:path w="807720" h="87629">
                <a:moveTo>
                  <a:pt x="512659" y="48765"/>
                </a:moveTo>
                <a:lnTo>
                  <a:pt x="504846" y="48765"/>
                </a:lnTo>
                <a:lnTo>
                  <a:pt x="521812" y="71117"/>
                </a:lnTo>
                <a:lnTo>
                  <a:pt x="530042" y="71117"/>
                </a:lnTo>
                <a:lnTo>
                  <a:pt x="512659" y="48765"/>
                </a:lnTo>
                <a:close/>
              </a:path>
              <a:path w="807720" h="87629">
                <a:moveTo>
                  <a:pt x="528825" y="17675"/>
                </a:moveTo>
                <a:lnTo>
                  <a:pt x="520898" y="17675"/>
                </a:lnTo>
                <a:lnTo>
                  <a:pt x="504846" y="38606"/>
                </a:lnTo>
                <a:lnTo>
                  <a:pt x="512636" y="38606"/>
                </a:lnTo>
                <a:lnTo>
                  <a:pt x="528825" y="17675"/>
                </a:lnTo>
                <a:close/>
              </a:path>
              <a:path w="807720" h="87629">
                <a:moveTo>
                  <a:pt x="616403" y="17675"/>
                </a:moveTo>
                <a:lnTo>
                  <a:pt x="568446" y="17675"/>
                </a:lnTo>
                <a:lnTo>
                  <a:pt x="568446" y="71117"/>
                </a:lnTo>
                <a:lnTo>
                  <a:pt x="575661" y="71117"/>
                </a:lnTo>
                <a:lnTo>
                  <a:pt x="575661" y="24076"/>
                </a:lnTo>
                <a:lnTo>
                  <a:pt x="616403" y="24076"/>
                </a:lnTo>
                <a:lnTo>
                  <a:pt x="616403" y="17675"/>
                </a:lnTo>
                <a:close/>
              </a:path>
              <a:path w="807720" h="87629">
                <a:moveTo>
                  <a:pt x="616403" y="24076"/>
                </a:moveTo>
                <a:lnTo>
                  <a:pt x="609188" y="24076"/>
                </a:lnTo>
                <a:lnTo>
                  <a:pt x="609188" y="71117"/>
                </a:lnTo>
                <a:lnTo>
                  <a:pt x="616403" y="71117"/>
                </a:lnTo>
                <a:lnTo>
                  <a:pt x="616403" y="24076"/>
                </a:lnTo>
                <a:close/>
              </a:path>
              <a:path w="807720" h="87629">
                <a:moveTo>
                  <a:pt x="664124" y="17269"/>
                </a:moveTo>
                <a:lnTo>
                  <a:pt x="653829" y="17269"/>
                </a:lnTo>
                <a:lnTo>
                  <a:pt x="649188" y="18421"/>
                </a:lnTo>
                <a:lnTo>
                  <a:pt x="640923" y="23028"/>
                </a:lnTo>
                <a:lnTo>
                  <a:pt x="637672" y="26244"/>
                </a:lnTo>
                <a:lnTo>
                  <a:pt x="632931" y="34509"/>
                </a:lnTo>
                <a:lnTo>
                  <a:pt x="631746" y="39182"/>
                </a:lnTo>
                <a:lnTo>
                  <a:pt x="631746" y="49611"/>
                </a:lnTo>
                <a:lnTo>
                  <a:pt x="653829" y="71625"/>
                </a:lnTo>
                <a:lnTo>
                  <a:pt x="664124" y="71625"/>
                </a:lnTo>
                <a:lnTo>
                  <a:pt x="668761" y="70459"/>
                </a:lnTo>
                <a:lnTo>
                  <a:pt x="677026" y="65782"/>
                </a:lnTo>
                <a:lnTo>
                  <a:pt x="677584" y="65224"/>
                </a:lnTo>
                <a:lnTo>
                  <a:pt x="655182" y="65224"/>
                </a:lnTo>
                <a:lnTo>
                  <a:pt x="651780" y="64361"/>
                </a:lnTo>
                <a:lnTo>
                  <a:pt x="645750" y="60907"/>
                </a:lnTo>
                <a:lnTo>
                  <a:pt x="643382" y="58453"/>
                </a:lnTo>
                <a:lnTo>
                  <a:pt x="639925" y="52085"/>
                </a:lnTo>
                <a:lnTo>
                  <a:pt x="639061" y="48459"/>
                </a:lnTo>
                <a:lnTo>
                  <a:pt x="639061" y="40333"/>
                </a:lnTo>
                <a:lnTo>
                  <a:pt x="655182" y="23568"/>
                </a:lnTo>
                <a:lnTo>
                  <a:pt x="677569" y="23568"/>
                </a:lnTo>
                <a:lnTo>
                  <a:pt x="677026" y="23028"/>
                </a:lnTo>
                <a:lnTo>
                  <a:pt x="668761" y="18421"/>
                </a:lnTo>
                <a:lnTo>
                  <a:pt x="664124" y="17269"/>
                </a:lnTo>
                <a:close/>
              </a:path>
              <a:path w="807720" h="87629">
                <a:moveTo>
                  <a:pt x="677569" y="23568"/>
                </a:moveTo>
                <a:lnTo>
                  <a:pt x="662767" y="23568"/>
                </a:lnTo>
                <a:lnTo>
                  <a:pt x="666173" y="24433"/>
                </a:lnTo>
                <a:lnTo>
                  <a:pt x="672199" y="27889"/>
                </a:lnTo>
                <a:lnTo>
                  <a:pt x="674554" y="30344"/>
                </a:lnTo>
                <a:lnTo>
                  <a:pt x="677941" y="36709"/>
                </a:lnTo>
                <a:lnTo>
                  <a:pt x="678787" y="40333"/>
                </a:lnTo>
                <a:lnTo>
                  <a:pt x="678787" y="48459"/>
                </a:lnTo>
                <a:lnTo>
                  <a:pt x="662767" y="65224"/>
                </a:lnTo>
                <a:lnTo>
                  <a:pt x="677584" y="65224"/>
                </a:lnTo>
                <a:lnTo>
                  <a:pt x="680260" y="62550"/>
                </a:lnTo>
                <a:lnTo>
                  <a:pt x="684932" y="54287"/>
                </a:lnTo>
                <a:lnTo>
                  <a:pt x="686102" y="49611"/>
                </a:lnTo>
                <a:lnTo>
                  <a:pt x="686102" y="39182"/>
                </a:lnTo>
                <a:lnTo>
                  <a:pt x="684932" y="34509"/>
                </a:lnTo>
                <a:lnTo>
                  <a:pt x="680260" y="26244"/>
                </a:lnTo>
                <a:lnTo>
                  <a:pt x="677569" y="23568"/>
                </a:lnTo>
                <a:close/>
              </a:path>
              <a:path w="807720" h="87629">
                <a:moveTo>
                  <a:pt x="741880" y="48865"/>
                </a:moveTo>
                <a:lnTo>
                  <a:pt x="734667" y="48865"/>
                </a:lnTo>
                <a:lnTo>
                  <a:pt x="734667" y="71117"/>
                </a:lnTo>
                <a:lnTo>
                  <a:pt x="741880" y="71117"/>
                </a:lnTo>
                <a:lnTo>
                  <a:pt x="741880" y="48865"/>
                </a:lnTo>
                <a:close/>
              </a:path>
              <a:path w="807720" h="87629">
                <a:moveTo>
                  <a:pt x="703271" y="17675"/>
                </a:moveTo>
                <a:lnTo>
                  <a:pt x="696056" y="17675"/>
                </a:lnTo>
                <a:lnTo>
                  <a:pt x="696056" y="41148"/>
                </a:lnTo>
                <a:lnTo>
                  <a:pt x="697853" y="45565"/>
                </a:lnTo>
                <a:lnTo>
                  <a:pt x="705031" y="51457"/>
                </a:lnTo>
                <a:lnTo>
                  <a:pt x="710046" y="52931"/>
                </a:lnTo>
                <a:lnTo>
                  <a:pt x="722440" y="52931"/>
                </a:lnTo>
                <a:lnTo>
                  <a:pt x="728503" y="51577"/>
                </a:lnTo>
                <a:lnTo>
                  <a:pt x="734667" y="48865"/>
                </a:lnTo>
                <a:lnTo>
                  <a:pt x="741880" y="48865"/>
                </a:lnTo>
                <a:lnTo>
                  <a:pt x="741880" y="47036"/>
                </a:lnTo>
                <a:lnTo>
                  <a:pt x="713261" y="47036"/>
                </a:lnTo>
                <a:lnTo>
                  <a:pt x="709707" y="46004"/>
                </a:lnTo>
                <a:lnTo>
                  <a:pt x="704560" y="41875"/>
                </a:lnTo>
                <a:lnTo>
                  <a:pt x="703271" y="38844"/>
                </a:lnTo>
                <a:lnTo>
                  <a:pt x="703271" y="17675"/>
                </a:lnTo>
                <a:close/>
              </a:path>
              <a:path w="807720" h="87629">
                <a:moveTo>
                  <a:pt x="741880" y="17675"/>
                </a:moveTo>
                <a:lnTo>
                  <a:pt x="734667" y="17675"/>
                </a:lnTo>
                <a:lnTo>
                  <a:pt x="734667" y="43077"/>
                </a:lnTo>
                <a:lnTo>
                  <a:pt x="728435" y="45716"/>
                </a:lnTo>
                <a:lnTo>
                  <a:pt x="722811" y="47036"/>
                </a:lnTo>
                <a:lnTo>
                  <a:pt x="741880" y="47036"/>
                </a:lnTo>
                <a:lnTo>
                  <a:pt x="741880" y="17675"/>
                </a:lnTo>
                <a:close/>
              </a:path>
              <a:path w="807720" h="87629">
                <a:moveTo>
                  <a:pt x="792068" y="17675"/>
                </a:moveTo>
                <a:lnTo>
                  <a:pt x="762401" y="17675"/>
                </a:lnTo>
                <a:lnTo>
                  <a:pt x="762401" y="71117"/>
                </a:lnTo>
                <a:lnTo>
                  <a:pt x="793526" y="71117"/>
                </a:lnTo>
                <a:lnTo>
                  <a:pt x="798675" y="69865"/>
                </a:lnTo>
                <a:lnTo>
                  <a:pt x="804787" y="65430"/>
                </a:lnTo>
                <a:lnTo>
                  <a:pt x="769414" y="65430"/>
                </a:lnTo>
                <a:lnTo>
                  <a:pt x="769414" y="46836"/>
                </a:lnTo>
                <a:lnTo>
                  <a:pt x="805063" y="46836"/>
                </a:lnTo>
                <a:lnTo>
                  <a:pt x="803686" y="45176"/>
                </a:lnTo>
                <a:lnTo>
                  <a:pt x="796438" y="43484"/>
                </a:lnTo>
                <a:lnTo>
                  <a:pt x="799283" y="42464"/>
                </a:lnTo>
                <a:lnTo>
                  <a:pt x="800743" y="41450"/>
                </a:lnTo>
                <a:lnTo>
                  <a:pt x="769414" y="41450"/>
                </a:lnTo>
                <a:lnTo>
                  <a:pt x="769414" y="23368"/>
                </a:lnTo>
                <a:lnTo>
                  <a:pt x="803408" y="23368"/>
                </a:lnTo>
                <a:lnTo>
                  <a:pt x="796846" y="18860"/>
                </a:lnTo>
                <a:lnTo>
                  <a:pt x="792068" y="17675"/>
                </a:lnTo>
                <a:close/>
              </a:path>
              <a:path w="807720" h="87629">
                <a:moveTo>
                  <a:pt x="805063" y="46836"/>
                </a:moveTo>
                <a:lnTo>
                  <a:pt x="791629" y="46836"/>
                </a:lnTo>
                <a:lnTo>
                  <a:pt x="794948" y="47599"/>
                </a:lnTo>
                <a:lnTo>
                  <a:pt x="799146" y="50645"/>
                </a:lnTo>
                <a:lnTo>
                  <a:pt x="800197" y="52999"/>
                </a:lnTo>
                <a:lnTo>
                  <a:pt x="800197" y="59367"/>
                </a:lnTo>
                <a:lnTo>
                  <a:pt x="799045" y="61704"/>
                </a:lnTo>
                <a:lnTo>
                  <a:pt x="794440" y="64684"/>
                </a:lnTo>
                <a:lnTo>
                  <a:pt x="790985" y="65430"/>
                </a:lnTo>
                <a:lnTo>
                  <a:pt x="804787" y="65430"/>
                </a:lnTo>
                <a:lnTo>
                  <a:pt x="805582" y="64853"/>
                </a:lnTo>
                <a:lnTo>
                  <a:pt x="807311" y="61260"/>
                </a:lnTo>
                <a:lnTo>
                  <a:pt x="807311" y="49546"/>
                </a:lnTo>
                <a:lnTo>
                  <a:pt x="805063" y="46836"/>
                </a:lnTo>
                <a:close/>
              </a:path>
              <a:path w="807720" h="87629">
                <a:moveTo>
                  <a:pt x="803408" y="23368"/>
                </a:moveTo>
                <a:lnTo>
                  <a:pt x="789599" y="23368"/>
                </a:lnTo>
                <a:lnTo>
                  <a:pt x="792763" y="24112"/>
                </a:lnTo>
                <a:lnTo>
                  <a:pt x="797166" y="27090"/>
                </a:lnTo>
                <a:lnTo>
                  <a:pt x="798267" y="29325"/>
                </a:lnTo>
                <a:lnTo>
                  <a:pt x="798267" y="35286"/>
                </a:lnTo>
                <a:lnTo>
                  <a:pt x="797166" y="37555"/>
                </a:lnTo>
                <a:lnTo>
                  <a:pt x="792763" y="40673"/>
                </a:lnTo>
                <a:lnTo>
                  <a:pt x="789599" y="41450"/>
                </a:lnTo>
                <a:lnTo>
                  <a:pt x="800743" y="41450"/>
                </a:lnTo>
                <a:lnTo>
                  <a:pt x="801500" y="40924"/>
                </a:lnTo>
                <a:lnTo>
                  <a:pt x="804683" y="36795"/>
                </a:lnTo>
                <a:lnTo>
                  <a:pt x="805482" y="34303"/>
                </a:lnTo>
                <a:lnTo>
                  <a:pt x="805482" y="26988"/>
                </a:lnTo>
                <a:lnTo>
                  <a:pt x="803753" y="23605"/>
                </a:lnTo>
                <a:lnTo>
                  <a:pt x="803408" y="23368"/>
                </a:lnTo>
                <a:close/>
              </a:path>
            </a:pathLst>
          </a:custGeom>
          <a:solidFill>
            <a:srgbClr val="606062"/>
          </a:solidFill>
        </p:spPr>
        <p:txBody>
          <a:bodyPr wrap="square" lIns="0" tIns="0" rIns="0" bIns="0" rtlCol="0"/>
          <a:lstStyle/>
          <a:p>
            <a:endParaRPr/>
          </a:p>
        </p:txBody>
      </p:sp>
      <p:sp>
        <p:nvSpPr>
          <p:cNvPr id="42" name="object 42"/>
          <p:cNvSpPr/>
          <p:nvPr/>
        </p:nvSpPr>
        <p:spPr>
          <a:xfrm>
            <a:off x="2759252" y="7954437"/>
            <a:ext cx="215900" cy="287020"/>
          </a:xfrm>
          <a:custGeom>
            <a:avLst/>
            <a:gdLst/>
            <a:ahLst/>
            <a:cxnLst/>
            <a:rect l="l" t="t" r="r" b="b"/>
            <a:pathLst>
              <a:path w="215900" h="287020">
                <a:moveTo>
                  <a:pt x="169275" y="279399"/>
                </a:moveTo>
                <a:lnTo>
                  <a:pt x="38173" y="279399"/>
                </a:lnTo>
                <a:lnTo>
                  <a:pt x="38102" y="287019"/>
                </a:lnTo>
                <a:lnTo>
                  <a:pt x="169191" y="287019"/>
                </a:lnTo>
                <a:lnTo>
                  <a:pt x="169275" y="279399"/>
                </a:lnTo>
                <a:close/>
              </a:path>
              <a:path w="215900" h="287020">
                <a:moveTo>
                  <a:pt x="95554" y="179069"/>
                </a:moveTo>
                <a:lnTo>
                  <a:pt x="90943" y="179069"/>
                </a:lnTo>
                <a:lnTo>
                  <a:pt x="88873" y="180339"/>
                </a:lnTo>
                <a:lnTo>
                  <a:pt x="78230" y="279399"/>
                </a:lnTo>
                <a:lnTo>
                  <a:pt x="86680" y="279399"/>
                </a:lnTo>
                <a:lnTo>
                  <a:pt x="97224" y="181609"/>
                </a:lnTo>
                <a:lnTo>
                  <a:pt x="95554" y="179069"/>
                </a:lnTo>
                <a:close/>
              </a:path>
              <a:path w="215900" h="287020">
                <a:moveTo>
                  <a:pt x="123536" y="246379"/>
                </a:moveTo>
                <a:lnTo>
                  <a:pt x="118918" y="246379"/>
                </a:lnTo>
                <a:lnTo>
                  <a:pt x="117251" y="248919"/>
                </a:lnTo>
                <a:lnTo>
                  <a:pt x="120538" y="279399"/>
                </a:lnTo>
                <a:lnTo>
                  <a:pt x="128991" y="279399"/>
                </a:lnTo>
                <a:lnTo>
                  <a:pt x="125606" y="247649"/>
                </a:lnTo>
                <a:lnTo>
                  <a:pt x="123536" y="246379"/>
                </a:lnTo>
                <a:close/>
              </a:path>
              <a:path w="215900" h="287020">
                <a:moveTo>
                  <a:pt x="112123" y="123189"/>
                </a:moveTo>
                <a:lnTo>
                  <a:pt x="103604" y="123189"/>
                </a:lnTo>
                <a:lnTo>
                  <a:pt x="116034" y="237489"/>
                </a:lnTo>
                <a:lnTo>
                  <a:pt x="117852" y="238759"/>
                </a:lnTo>
                <a:lnTo>
                  <a:pt x="122449" y="238759"/>
                </a:lnTo>
                <a:lnTo>
                  <a:pt x="124433" y="237489"/>
                </a:lnTo>
                <a:lnTo>
                  <a:pt x="113903" y="139699"/>
                </a:lnTo>
                <a:lnTo>
                  <a:pt x="118464" y="135889"/>
                </a:lnTo>
                <a:lnTo>
                  <a:pt x="125121" y="130809"/>
                </a:lnTo>
                <a:lnTo>
                  <a:pt x="128044" y="129539"/>
                </a:lnTo>
                <a:lnTo>
                  <a:pt x="112820" y="129539"/>
                </a:lnTo>
                <a:lnTo>
                  <a:pt x="112123" y="123189"/>
                </a:lnTo>
                <a:close/>
              </a:path>
              <a:path w="215900" h="287020">
                <a:moveTo>
                  <a:pt x="76416" y="128269"/>
                </a:moveTo>
                <a:lnTo>
                  <a:pt x="62603" y="128269"/>
                </a:lnTo>
                <a:lnTo>
                  <a:pt x="71701" y="135889"/>
                </a:lnTo>
                <a:lnTo>
                  <a:pt x="79680" y="142239"/>
                </a:lnTo>
                <a:lnTo>
                  <a:pt x="91746" y="153669"/>
                </a:lnTo>
                <a:lnTo>
                  <a:pt x="90180" y="168909"/>
                </a:lnTo>
                <a:lnTo>
                  <a:pt x="91846" y="170179"/>
                </a:lnTo>
                <a:lnTo>
                  <a:pt x="96453" y="171449"/>
                </a:lnTo>
                <a:lnTo>
                  <a:pt x="98531" y="170179"/>
                </a:lnTo>
                <a:lnTo>
                  <a:pt x="101410" y="143509"/>
                </a:lnTo>
                <a:lnTo>
                  <a:pt x="92901" y="143509"/>
                </a:lnTo>
                <a:lnTo>
                  <a:pt x="87162" y="138429"/>
                </a:lnTo>
                <a:lnTo>
                  <a:pt x="80702" y="132079"/>
                </a:lnTo>
                <a:lnTo>
                  <a:pt x="76416" y="128269"/>
                </a:lnTo>
                <a:close/>
              </a:path>
              <a:path w="215900" h="287020">
                <a:moveTo>
                  <a:pt x="6534" y="83819"/>
                </a:moveTo>
                <a:lnTo>
                  <a:pt x="1929" y="83819"/>
                </a:lnTo>
                <a:lnTo>
                  <a:pt x="0" y="88899"/>
                </a:lnTo>
                <a:lnTo>
                  <a:pt x="932" y="91439"/>
                </a:lnTo>
                <a:lnTo>
                  <a:pt x="3037" y="91439"/>
                </a:lnTo>
                <a:lnTo>
                  <a:pt x="16726" y="99059"/>
                </a:lnTo>
                <a:lnTo>
                  <a:pt x="30075" y="106679"/>
                </a:lnTo>
                <a:lnTo>
                  <a:pt x="43024" y="114299"/>
                </a:lnTo>
                <a:lnTo>
                  <a:pt x="55511" y="123189"/>
                </a:lnTo>
                <a:lnTo>
                  <a:pt x="51069" y="125729"/>
                </a:lnTo>
                <a:lnTo>
                  <a:pt x="47048" y="129539"/>
                </a:lnTo>
                <a:lnTo>
                  <a:pt x="38177" y="139699"/>
                </a:lnTo>
                <a:lnTo>
                  <a:pt x="34156" y="147319"/>
                </a:lnTo>
                <a:lnTo>
                  <a:pt x="31578" y="154939"/>
                </a:lnTo>
                <a:lnTo>
                  <a:pt x="30636" y="157479"/>
                </a:lnTo>
                <a:lnTo>
                  <a:pt x="32759" y="160019"/>
                </a:lnTo>
                <a:lnTo>
                  <a:pt x="37324" y="160019"/>
                </a:lnTo>
                <a:lnTo>
                  <a:pt x="38962" y="158749"/>
                </a:lnTo>
                <a:lnTo>
                  <a:pt x="41781" y="151129"/>
                </a:lnTo>
                <a:lnTo>
                  <a:pt x="45255" y="144779"/>
                </a:lnTo>
                <a:lnTo>
                  <a:pt x="53539" y="134619"/>
                </a:lnTo>
                <a:lnTo>
                  <a:pt x="57819" y="130809"/>
                </a:lnTo>
                <a:lnTo>
                  <a:pt x="62603" y="128269"/>
                </a:lnTo>
                <a:lnTo>
                  <a:pt x="76416" y="128269"/>
                </a:lnTo>
                <a:lnTo>
                  <a:pt x="73559" y="125729"/>
                </a:lnTo>
                <a:lnTo>
                  <a:pt x="61829" y="116839"/>
                </a:lnTo>
                <a:lnTo>
                  <a:pt x="39780" y="101599"/>
                </a:lnTo>
                <a:lnTo>
                  <a:pt x="42249" y="99059"/>
                </a:lnTo>
                <a:lnTo>
                  <a:pt x="43228" y="97789"/>
                </a:lnTo>
                <a:lnTo>
                  <a:pt x="32547" y="97789"/>
                </a:lnTo>
                <a:lnTo>
                  <a:pt x="26161" y="93979"/>
                </a:lnTo>
                <a:lnTo>
                  <a:pt x="19692" y="91439"/>
                </a:lnTo>
                <a:lnTo>
                  <a:pt x="6534" y="83819"/>
                </a:lnTo>
                <a:close/>
              </a:path>
              <a:path w="215900" h="287020">
                <a:moveTo>
                  <a:pt x="143437" y="126999"/>
                </a:moveTo>
                <a:lnTo>
                  <a:pt x="133891" y="126999"/>
                </a:lnTo>
                <a:lnTo>
                  <a:pt x="136767" y="132079"/>
                </a:lnTo>
                <a:lnTo>
                  <a:pt x="140521" y="137159"/>
                </a:lnTo>
                <a:lnTo>
                  <a:pt x="144889" y="139699"/>
                </a:lnTo>
                <a:lnTo>
                  <a:pt x="152056" y="144779"/>
                </a:lnTo>
                <a:lnTo>
                  <a:pt x="159110" y="148589"/>
                </a:lnTo>
                <a:lnTo>
                  <a:pt x="165676" y="149859"/>
                </a:lnTo>
                <a:lnTo>
                  <a:pt x="171377" y="151129"/>
                </a:lnTo>
                <a:lnTo>
                  <a:pt x="173655" y="151129"/>
                </a:lnTo>
                <a:lnTo>
                  <a:pt x="175733" y="149859"/>
                </a:lnTo>
                <a:lnTo>
                  <a:pt x="176114" y="144779"/>
                </a:lnTo>
                <a:lnTo>
                  <a:pt x="174393" y="142239"/>
                </a:lnTo>
                <a:lnTo>
                  <a:pt x="167431" y="142239"/>
                </a:lnTo>
                <a:lnTo>
                  <a:pt x="158399" y="140969"/>
                </a:lnTo>
                <a:lnTo>
                  <a:pt x="146653" y="130809"/>
                </a:lnTo>
                <a:lnTo>
                  <a:pt x="144061" y="128269"/>
                </a:lnTo>
                <a:lnTo>
                  <a:pt x="143437" y="126999"/>
                </a:lnTo>
                <a:close/>
              </a:path>
              <a:path w="215900" h="287020">
                <a:moveTo>
                  <a:pt x="66042" y="50799"/>
                </a:moveTo>
                <a:lnTo>
                  <a:pt x="52036" y="50799"/>
                </a:lnTo>
                <a:lnTo>
                  <a:pt x="62869" y="59689"/>
                </a:lnTo>
                <a:lnTo>
                  <a:pt x="77455" y="69849"/>
                </a:lnTo>
                <a:lnTo>
                  <a:pt x="91110" y="80009"/>
                </a:lnTo>
                <a:lnTo>
                  <a:pt x="99153" y="86359"/>
                </a:lnTo>
                <a:lnTo>
                  <a:pt x="92901" y="143509"/>
                </a:lnTo>
                <a:lnTo>
                  <a:pt x="101410" y="143509"/>
                </a:lnTo>
                <a:lnTo>
                  <a:pt x="103604" y="123189"/>
                </a:lnTo>
                <a:lnTo>
                  <a:pt x="112123" y="123189"/>
                </a:lnTo>
                <a:lnTo>
                  <a:pt x="108078" y="86359"/>
                </a:lnTo>
                <a:lnTo>
                  <a:pt x="114195" y="83819"/>
                </a:lnTo>
                <a:lnTo>
                  <a:pt x="120223" y="80009"/>
                </a:lnTo>
                <a:lnTo>
                  <a:pt x="123189" y="78739"/>
                </a:lnTo>
                <a:lnTo>
                  <a:pt x="103729" y="78739"/>
                </a:lnTo>
                <a:lnTo>
                  <a:pt x="96206" y="73659"/>
                </a:lnTo>
                <a:lnTo>
                  <a:pt x="92530" y="71119"/>
                </a:lnTo>
                <a:lnTo>
                  <a:pt x="94555" y="67309"/>
                </a:lnTo>
                <a:lnTo>
                  <a:pt x="85592" y="67309"/>
                </a:lnTo>
                <a:lnTo>
                  <a:pt x="68898" y="53339"/>
                </a:lnTo>
                <a:lnTo>
                  <a:pt x="66042" y="50799"/>
                </a:lnTo>
                <a:close/>
              </a:path>
              <a:path w="215900" h="287020">
                <a:moveTo>
                  <a:pt x="157670" y="114299"/>
                </a:moveTo>
                <a:lnTo>
                  <a:pt x="134391" y="118109"/>
                </a:lnTo>
                <a:lnTo>
                  <a:pt x="125459" y="121919"/>
                </a:lnTo>
                <a:lnTo>
                  <a:pt x="118277" y="125729"/>
                </a:lnTo>
                <a:lnTo>
                  <a:pt x="112820" y="129539"/>
                </a:lnTo>
                <a:lnTo>
                  <a:pt x="128044" y="129539"/>
                </a:lnTo>
                <a:lnTo>
                  <a:pt x="133891" y="126999"/>
                </a:lnTo>
                <a:lnTo>
                  <a:pt x="143437" y="126999"/>
                </a:lnTo>
                <a:lnTo>
                  <a:pt x="142189" y="124459"/>
                </a:lnTo>
                <a:lnTo>
                  <a:pt x="149496" y="123189"/>
                </a:lnTo>
                <a:lnTo>
                  <a:pt x="167916" y="123189"/>
                </a:lnTo>
                <a:lnTo>
                  <a:pt x="168962" y="121919"/>
                </a:lnTo>
                <a:lnTo>
                  <a:pt x="169531" y="118109"/>
                </a:lnTo>
                <a:lnTo>
                  <a:pt x="167892" y="115569"/>
                </a:lnTo>
                <a:lnTo>
                  <a:pt x="165592" y="115569"/>
                </a:lnTo>
                <a:lnTo>
                  <a:pt x="157670" y="114299"/>
                </a:lnTo>
                <a:close/>
              </a:path>
              <a:path w="215900" h="287020">
                <a:moveTo>
                  <a:pt x="167916" y="123189"/>
                </a:moveTo>
                <a:lnTo>
                  <a:pt x="157013" y="123189"/>
                </a:lnTo>
                <a:lnTo>
                  <a:pt x="166870" y="124459"/>
                </a:lnTo>
                <a:lnTo>
                  <a:pt x="167916" y="123189"/>
                </a:lnTo>
                <a:close/>
              </a:path>
              <a:path w="215900" h="287020">
                <a:moveTo>
                  <a:pt x="144287" y="73659"/>
                </a:moveTo>
                <a:lnTo>
                  <a:pt x="131989" y="73659"/>
                </a:lnTo>
                <a:lnTo>
                  <a:pt x="148558" y="87629"/>
                </a:lnTo>
                <a:lnTo>
                  <a:pt x="167140" y="99059"/>
                </a:lnTo>
                <a:lnTo>
                  <a:pt x="187298" y="107949"/>
                </a:lnTo>
                <a:lnTo>
                  <a:pt x="208597" y="113029"/>
                </a:lnTo>
                <a:lnTo>
                  <a:pt x="214099" y="113029"/>
                </a:lnTo>
                <a:lnTo>
                  <a:pt x="215366" y="105409"/>
                </a:lnTo>
                <a:lnTo>
                  <a:pt x="209876" y="104139"/>
                </a:lnTo>
                <a:lnTo>
                  <a:pt x="193708" y="101599"/>
                </a:lnTo>
                <a:lnTo>
                  <a:pt x="185874" y="99059"/>
                </a:lnTo>
                <a:lnTo>
                  <a:pt x="178224" y="95249"/>
                </a:lnTo>
                <a:lnTo>
                  <a:pt x="182260" y="93979"/>
                </a:lnTo>
                <a:lnTo>
                  <a:pt x="186068" y="91439"/>
                </a:lnTo>
                <a:lnTo>
                  <a:pt x="187748" y="90169"/>
                </a:lnTo>
                <a:lnTo>
                  <a:pt x="167813" y="90169"/>
                </a:lnTo>
                <a:lnTo>
                  <a:pt x="160166" y="86359"/>
                </a:lnTo>
                <a:lnTo>
                  <a:pt x="152863" y="81279"/>
                </a:lnTo>
                <a:lnTo>
                  <a:pt x="145924" y="74929"/>
                </a:lnTo>
                <a:lnTo>
                  <a:pt x="144287" y="73659"/>
                </a:lnTo>
                <a:close/>
              </a:path>
              <a:path w="215900" h="287020">
                <a:moveTo>
                  <a:pt x="66494" y="74929"/>
                </a:moveTo>
                <a:lnTo>
                  <a:pt x="56602" y="77469"/>
                </a:lnTo>
                <a:lnTo>
                  <a:pt x="49348" y="81279"/>
                </a:lnTo>
                <a:lnTo>
                  <a:pt x="39131" y="88899"/>
                </a:lnTo>
                <a:lnTo>
                  <a:pt x="35542" y="93979"/>
                </a:lnTo>
                <a:lnTo>
                  <a:pt x="32547" y="97789"/>
                </a:lnTo>
                <a:lnTo>
                  <a:pt x="43228" y="97789"/>
                </a:lnTo>
                <a:lnTo>
                  <a:pt x="45186" y="95249"/>
                </a:lnTo>
                <a:lnTo>
                  <a:pt x="53693" y="88899"/>
                </a:lnTo>
                <a:lnTo>
                  <a:pt x="59828" y="85089"/>
                </a:lnTo>
                <a:lnTo>
                  <a:pt x="68550" y="83819"/>
                </a:lnTo>
                <a:lnTo>
                  <a:pt x="69914" y="81279"/>
                </a:lnTo>
                <a:lnTo>
                  <a:pt x="68780" y="76199"/>
                </a:lnTo>
                <a:lnTo>
                  <a:pt x="66494" y="74929"/>
                </a:lnTo>
                <a:close/>
              </a:path>
              <a:path w="215900" h="287020">
                <a:moveTo>
                  <a:pt x="198511" y="67309"/>
                </a:moveTo>
                <a:lnTo>
                  <a:pt x="195936" y="67309"/>
                </a:lnTo>
                <a:lnTo>
                  <a:pt x="194741" y="69849"/>
                </a:lnTo>
                <a:lnTo>
                  <a:pt x="189608" y="76199"/>
                </a:lnTo>
                <a:lnTo>
                  <a:pt x="183263" y="82549"/>
                </a:lnTo>
                <a:lnTo>
                  <a:pt x="175926" y="87629"/>
                </a:lnTo>
                <a:lnTo>
                  <a:pt x="167813" y="90169"/>
                </a:lnTo>
                <a:lnTo>
                  <a:pt x="187748" y="90169"/>
                </a:lnTo>
                <a:lnTo>
                  <a:pt x="194467" y="85089"/>
                </a:lnTo>
                <a:lnTo>
                  <a:pt x="198662" y="80009"/>
                </a:lnTo>
                <a:lnTo>
                  <a:pt x="203147" y="72389"/>
                </a:lnTo>
                <a:lnTo>
                  <a:pt x="202496" y="69849"/>
                </a:lnTo>
                <a:lnTo>
                  <a:pt x="198511" y="67309"/>
                </a:lnTo>
                <a:close/>
              </a:path>
              <a:path w="215900" h="287020">
                <a:moveTo>
                  <a:pt x="114616" y="0"/>
                </a:moveTo>
                <a:lnTo>
                  <a:pt x="110044" y="1269"/>
                </a:lnTo>
                <a:lnTo>
                  <a:pt x="108521" y="3809"/>
                </a:lnTo>
                <a:lnTo>
                  <a:pt x="108921" y="6349"/>
                </a:lnTo>
                <a:lnTo>
                  <a:pt x="110169" y="11429"/>
                </a:lnTo>
                <a:lnTo>
                  <a:pt x="112542" y="17779"/>
                </a:lnTo>
                <a:lnTo>
                  <a:pt x="116398" y="25399"/>
                </a:lnTo>
                <a:lnTo>
                  <a:pt x="122093" y="33019"/>
                </a:lnTo>
                <a:lnTo>
                  <a:pt x="123012" y="34289"/>
                </a:lnTo>
                <a:lnTo>
                  <a:pt x="129905" y="40639"/>
                </a:lnTo>
                <a:lnTo>
                  <a:pt x="137018" y="45719"/>
                </a:lnTo>
                <a:lnTo>
                  <a:pt x="143994" y="49529"/>
                </a:lnTo>
                <a:lnTo>
                  <a:pt x="150181" y="52069"/>
                </a:lnTo>
                <a:lnTo>
                  <a:pt x="139249" y="59689"/>
                </a:lnTo>
                <a:lnTo>
                  <a:pt x="127832" y="66039"/>
                </a:lnTo>
                <a:lnTo>
                  <a:pt x="115977" y="73659"/>
                </a:lnTo>
                <a:lnTo>
                  <a:pt x="103729" y="78739"/>
                </a:lnTo>
                <a:lnTo>
                  <a:pt x="123189" y="78739"/>
                </a:lnTo>
                <a:lnTo>
                  <a:pt x="126155" y="77469"/>
                </a:lnTo>
                <a:lnTo>
                  <a:pt x="131989" y="73659"/>
                </a:lnTo>
                <a:lnTo>
                  <a:pt x="144287" y="73659"/>
                </a:lnTo>
                <a:lnTo>
                  <a:pt x="139373" y="69849"/>
                </a:lnTo>
                <a:lnTo>
                  <a:pt x="154300" y="58419"/>
                </a:lnTo>
                <a:lnTo>
                  <a:pt x="168297" y="46989"/>
                </a:lnTo>
                <a:lnTo>
                  <a:pt x="170894" y="44449"/>
                </a:lnTo>
                <a:lnTo>
                  <a:pt x="158403" y="44449"/>
                </a:lnTo>
                <a:lnTo>
                  <a:pt x="153223" y="43179"/>
                </a:lnTo>
                <a:lnTo>
                  <a:pt x="147019" y="41909"/>
                </a:lnTo>
                <a:lnTo>
                  <a:pt x="140146" y="38099"/>
                </a:lnTo>
                <a:lnTo>
                  <a:pt x="132965" y="33019"/>
                </a:lnTo>
                <a:lnTo>
                  <a:pt x="136532" y="30479"/>
                </a:lnTo>
                <a:lnTo>
                  <a:pt x="140489" y="27939"/>
                </a:lnTo>
                <a:lnTo>
                  <a:pt x="141587" y="26669"/>
                </a:lnTo>
                <a:lnTo>
                  <a:pt x="127036" y="26669"/>
                </a:lnTo>
                <a:lnTo>
                  <a:pt x="120448" y="17779"/>
                </a:lnTo>
                <a:lnTo>
                  <a:pt x="118057" y="8889"/>
                </a:lnTo>
                <a:lnTo>
                  <a:pt x="116798" y="2539"/>
                </a:lnTo>
                <a:lnTo>
                  <a:pt x="114616" y="0"/>
                </a:lnTo>
                <a:close/>
              </a:path>
              <a:path w="215900" h="287020">
                <a:moveTo>
                  <a:pt x="80981" y="3809"/>
                </a:moveTo>
                <a:lnTo>
                  <a:pt x="73134" y="3809"/>
                </a:lnTo>
                <a:lnTo>
                  <a:pt x="73252" y="11429"/>
                </a:lnTo>
                <a:lnTo>
                  <a:pt x="74382" y="13969"/>
                </a:lnTo>
                <a:lnTo>
                  <a:pt x="77867" y="22859"/>
                </a:lnTo>
                <a:lnTo>
                  <a:pt x="81006" y="31749"/>
                </a:lnTo>
                <a:lnTo>
                  <a:pt x="84209" y="40639"/>
                </a:lnTo>
                <a:lnTo>
                  <a:pt x="86803" y="49529"/>
                </a:lnTo>
                <a:lnTo>
                  <a:pt x="88112" y="55879"/>
                </a:lnTo>
                <a:lnTo>
                  <a:pt x="88465" y="59689"/>
                </a:lnTo>
                <a:lnTo>
                  <a:pt x="85592" y="67309"/>
                </a:lnTo>
                <a:lnTo>
                  <a:pt x="94555" y="67309"/>
                </a:lnTo>
                <a:lnTo>
                  <a:pt x="95230" y="66039"/>
                </a:lnTo>
                <a:lnTo>
                  <a:pt x="96850" y="62229"/>
                </a:lnTo>
                <a:lnTo>
                  <a:pt x="96486" y="54609"/>
                </a:lnTo>
                <a:lnTo>
                  <a:pt x="94442" y="44449"/>
                </a:lnTo>
                <a:lnTo>
                  <a:pt x="90227" y="33019"/>
                </a:lnTo>
                <a:lnTo>
                  <a:pt x="85410" y="20319"/>
                </a:lnTo>
                <a:lnTo>
                  <a:pt x="81560" y="8889"/>
                </a:lnTo>
                <a:lnTo>
                  <a:pt x="80981" y="3809"/>
                </a:lnTo>
                <a:close/>
              </a:path>
              <a:path w="215900" h="287020">
                <a:moveTo>
                  <a:pt x="23623" y="6349"/>
                </a:moveTo>
                <a:lnTo>
                  <a:pt x="20984" y="6349"/>
                </a:lnTo>
                <a:lnTo>
                  <a:pt x="17315" y="8889"/>
                </a:lnTo>
                <a:lnTo>
                  <a:pt x="16981" y="11429"/>
                </a:lnTo>
                <a:lnTo>
                  <a:pt x="18402" y="13969"/>
                </a:lnTo>
                <a:lnTo>
                  <a:pt x="24852" y="21589"/>
                </a:lnTo>
                <a:lnTo>
                  <a:pt x="31589" y="29209"/>
                </a:lnTo>
                <a:lnTo>
                  <a:pt x="38592" y="36829"/>
                </a:lnTo>
                <a:lnTo>
                  <a:pt x="45845" y="44449"/>
                </a:lnTo>
                <a:lnTo>
                  <a:pt x="41626" y="46989"/>
                </a:lnTo>
                <a:lnTo>
                  <a:pt x="37080" y="49529"/>
                </a:lnTo>
                <a:lnTo>
                  <a:pt x="32269" y="52069"/>
                </a:lnTo>
                <a:lnTo>
                  <a:pt x="25830" y="53339"/>
                </a:lnTo>
                <a:lnTo>
                  <a:pt x="19170" y="55879"/>
                </a:lnTo>
                <a:lnTo>
                  <a:pt x="3253" y="55879"/>
                </a:lnTo>
                <a:lnTo>
                  <a:pt x="1287" y="58419"/>
                </a:lnTo>
                <a:lnTo>
                  <a:pt x="1097" y="62229"/>
                </a:lnTo>
                <a:lnTo>
                  <a:pt x="2900" y="64769"/>
                </a:lnTo>
                <a:lnTo>
                  <a:pt x="12921" y="64769"/>
                </a:lnTo>
                <a:lnTo>
                  <a:pt x="28100" y="62229"/>
                </a:lnTo>
                <a:lnTo>
                  <a:pt x="35369" y="59689"/>
                </a:lnTo>
                <a:lnTo>
                  <a:pt x="41309" y="57149"/>
                </a:lnTo>
                <a:lnTo>
                  <a:pt x="46899" y="54609"/>
                </a:lnTo>
                <a:lnTo>
                  <a:pt x="52036" y="50799"/>
                </a:lnTo>
                <a:lnTo>
                  <a:pt x="66042" y="50799"/>
                </a:lnTo>
                <a:lnTo>
                  <a:pt x="53193" y="39369"/>
                </a:lnTo>
                <a:lnTo>
                  <a:pt x="38550" y="24129"/>
                </a:lnTo>
                <a:lnTo>
                  <a:pt x="25040" y="8889"/>
                </a:lnTo>
                <a:lnTo>
                  <a:pt x="23623" y="6349"/>
                </a:lnTo>
                <a:close/>
              </a:path>
              <a:path w="215900" h="287020">
                <a:moveTo>
                  <a:pt x="190673" y="13969"/>
                </a:moveTo>
                <a:lnTo>
                  <a:pt x="188027" y="13969"/>
                </a:lnTo>
                <a:lnTo>
                  <a:pt x="186590" y="15239"/>
                </a:lnTo>
                <a:lnTo>
                  <a:pt x="180077" y="24129"/>
                </a:lnTo>
                <a:lnTo>
                  <a:pt x="173199" y="30479"/>
                </a:lnTo>
                <a:lnTo>
                  <a:pt x="165969" y="38099"/>
                </a:lnTo>
                <a:lnTo>
                  <a:pt x="158403" y="44449"/>
                </a:lnTo>
                <a:lnTo>
                  <a:pt x="170894" y="44449"/>
                </a:lnTo>
                <a:lnTo>
                  <a:pt x="181283" y="34289"/>
                </a:lnTo>
                <a:lnTo>
                  <a:pt x="193172" y="20319"/>
                </a:lnTo>
                <a:lnTo>
                  <a:pt x="194616" y="19049"/>
                </a:lnTo>
                <a:lnTo>
                  <a:pt x="194309" y="16509"/>
                </a:lnTo>
                <a:lnTo>
                  <a:pt x="190673" y="13969"/>
                </a:lnTo>
                <a:close/>
              </a:path>
              <a:path w="215900" h="287020">
                <a:moveTo>
                  <a:pt x="147577" y="1269"/>
                </a:moveTo>
                <a:lnTo>
                  <a:pt x="145281" y="2539"/>
                </a:lnTo>
                <a:lnTo>
                  <a:pt x="143388" y="8889"/>
                </a:lnTo>
                <a:lnTo>
                  <a:pt x="140968" y="13969"/>
                </a:lnTo>
                <a:lnTo>
                  <a:pt x="134207" y="21589"/>
                </a:lnTo>
                <a:lnTo>
                  <a:pt x="130305" y="24129"/>
                </a:lnTo>
                <a:lnTo>
                  <a:pt x="127036" y="26669"/>
                </a:lnTo>
                <a:lnTo>
                  <a:pt x="141587" y="26669"/>
                </a:lnTo>
                <a:lnTo>
                  <a:pt x="148175" y="19049"/>
                </a:lnTo>
                <a:lnTo>
                  <a:pt x="151196" y="12699"/>
                </a:lnTo>
                <a:lnTo>
                  <a:pt x="153403" y="5079"/>
                </a:lnTo>
                <a:lnTo>
                  <a:pt x="152063" y="2539"/>
                </a:lnTo>
                <a:lnTo>
                  <a:pt x="147577" y="1269"/>
                </a:lnTo>
                <a:close/>
              </a:path>
            </a:pathLst>
          </a:custGeom>
          <a:solidFill>
            <a:srgbClr val="F16137"/>
          </a:solidFill>
        </p:spPr>
        <p:txBody>
          <a:bodyPr wrap="square" lIns="0" tIns="0" rIns="0" bIns="0" rtlCol="0"/>
          <a:lstStyle/>
          <a:p>
            <a:endParaRPr/>
          </a:p>
        </p:txBody>
      </p:sp>
      <p:sp>
        <p:nvSpPr>
          <p:cNvPr id="43" name="object 43"/>
          <p:cNvSpPr/>
          <p:nvPr/>
        </p:nvSpPr>
        <p:spPr>
          <a:xfrm>
            <a:off x="2733995" y="7507567"/>
            <a:ext cx="264795" cy="306070"/>
          </a:xfrm>
          <a:custGeom>
            <a:avLst/>
            <a:gdLst/>
            <a:ahLst/>
            <a:cxnLst/>
            <a:rect l="l" t="t" r="r" b="b"/>
            <a:pathLst>
              <a:path w="264794" h="306070">
                <a:moveTo>
                  <a:pt x="90582" y="264160"/>
                </a:moveTo>
                <a:lnTo>
                  <a:pt x="77986" y="266700"/>
                </a:lnTo>
                <a:lnTo>
                  <a:pt x="65308" y="274320"/>
                </a:lnTo>
                <a:lnTo>
                  <a:pt x="52577" y="284480"/>
                </a:lnTo>
                <a:lnTo>
                  <a:pt x="50443" y="285750"/>
                </a:lnTo>
                <a:lnTo>
                  <a:pt x="51104" y="295910"/>
                </a:lnTo>
                <a:lnTo>
                  <a:pt x="51879" y="295910"/>
                </a:lnTo>
                <a:lnTo>
                  <a:pt x="64416" y="298450"/>
                </a:lnTo>
                <a:lnTo>
                  <a:pt x="76997" y="302260"/>
                </a:lnTo>
                <a:lnTo>
                  <a:pt x="89631" y="304800"/>
                </a:lnTo>
                <a:lnTo>
                  <a:pt x="102332" y="306070"/>
                </a:lnTo>
                <a:lnTo>
                  <a:pt x="142561" y="306070"/>
                </a:lnTo>
                <a:lnTo>
                  <a:pt x="155897" y="304800"/>
                </a:lnTo>
                <a:lnTo>
                  <a:pt x="166907" y="303530"/>
                </a:lnTo>
                <a:lnTo>
                  <a:pt x="178026" y="300990"/>
                </a:lnTo>
                <a:lnTo>
                  <a:pt x="189515" y="297180"/>
                </a:lnTo>
                <a:lnTo>
                  <a:pt x="201635" y="294640"/>
                </a:lnTo>
                <a:lnTo>
                  <a:pt x="190609" y="283210"/>
                </a:lnTo>
                <a:lnTo>
                  <a:pt x="178793" y="276860"/>
                </a:lnTo>
                <a:lnTo>
                  <a:pt x="166717" y="275590"/>
                </a:lnTo>
                <a:lnTo>
                  <a:pt x="154910" y="275590"/>
                </a:lnTo>
                <a:lnTo>
                  <a:pt x="143628" y="274320"/>
                </a:lnTo>
                <a:lnTo>
                  <a:pt x="137223" y="270510"/>
                </a:lnTo>
                <a:lnTo>
                  <a:pt x="104799" y="270510"/>
                </a:lnTo>
                <a:lnTo>
                  <a:pt x="103064" y="269240"/>
                </a:lnTo>
                <a:lnTo>
                  <a:pt x="90582" y="264160"/>
                </a:lnTo>
                <a:close/>
              </a:path>
              <a:path w="264794" h="306070">
                <a:moveTo>
                  <a:pt x="108014" y="267970"/>
                </a:moveTo>
                <a:lnTo>
                  <a:pt x="104799" y="270510"/>
                </a:lnTo>
                <a:lnTo>
                  <a:pt x="137223" y="270510"/>
                </a:lnTo>
                <a:lnTo>
                  <a:pt x="135088" y="269240"/>
                </a:lnTo>
                <a:lnTo>
                  <a:pt x="114922" y="269240"/>
                </a:lnTo>
                <a:lnTo>
                  <a:pt x="108014" y="267970"/>
                </a:lnTo>
                <a:close/>
              </a:path>
              <a:path w="264794" h="306070">
                <a:moveTo>
                  <a:pt x="136792" y="106680"/>
                </a:moveTo>
                <a:lnTo>
                  <a:pt x="111470" y="147320"/>
                </a:lnTo>
                <a:lnTo>
                  <a:pt x="98817" y="184150"/>
                </a:lnTo>
                <a:lnTo>
                  <a:pt x="99684" y="223520"/>
                </a:lnTo>
                <a:lnTo>
                  <a:pt x="114922" y="269240"/>
                </a:lnTo>
                <a:lnTo>
                  <a:pt x="135088" y="269240"/>
                </a:lnTo>
                <a:lnTo>
                  <a:pt x="128910" y="261620"/>
                </a:lnTo>
                <a:lnTo>
                  <a:pt x="124717" y="252730"/>
                </a:lnTo>
                <a:lnTo>
                  <a:pt x="122244" y="243840"/>
                </a:lnTo>
                <a:lnTo>
                  <a:pt x="120220" y="233680"/>
                </a:lnTo>
                <a:lnTo>
                  <a:pt x="118374" y="224790"/>
                </a:lnTo>
                <a:lnTo>
                  <a:pt x="116434" y="215900"/>
                </a:lnTo>
                <a:lnTo>
                  <a:pt x="115707" y="208280"/>
                </a:lnTo>
                <a:lnTo>
                  <a:pt x="117176" y="203200"/>
                </a:lnTo>
                <a:lnTo>
                  <a:pt x="121110" y="198120"/>
                </a:lnTo>
                <a:lnTo>
                  <a:pt x="127778" y="194310"/>
                </a:lnTo>
                <a:lnTo>
                  <a:pt x="138142" y="189230"/>
                </a:lnTo>
                <a:lnTo>
                  <a:pt x="114231" y="189230"/>
                </a:lnTo>
                <a:lnTo>
                  <a:pt x="116643" y="168910"/>
                </a:lnTo>
                <a:lnTo>
                  <a:pt x="122543" y="147320"/>
                </a:lnTo>
                <a:lnTo>
                  <a:pt x="129927" y="127000"/>
                </a:lnTo>
                <a:lnTo>
                  <a:pt x="136792" y="106680"/>
                </a:lnTo>
                <a:close/>
              </a:path>
              <a:path w="264794" h="306070">
                <a:moveTo>
                  <a:pt x="171183" y="156210"/>
                </a:moveTo>
                <a:lnTo>
                  <a:pt x="154764" y="166370"/>
                </a:lnTo>
                <a:lnTo>
                  <a:pt x="136172" y="179070"/>
                </a:lnTo>
                <a:lnTo>
                  <a:pt x="120847" y="187960"/>
                </a:lnTo>
                <a:lnTo>
                  <a:pt x="114231" y="189230"/>
                </a:lnTo>
                <a:lnTo>
                  <a:pt x="138142" y="189230"/>
                </a:lnTo>
                <a:lnTo>
                  <a:pt x="140732" y="187960"/>
                </a:lnTo>
                <a:lnTo>
                  <a:pt x="152254" y="179070"/>
                </a:lnTo>
                <a:lnTo>
                  <a:pt x="162388" y="168910"/>
                </a:lnTo>
                <a:lnTo>
                  <a:pt x="171183" y="156210"/>
                </a:lnTo>
                <a:close/>
              </a:path>
              <a:path w="264794" h="306070">
                <a:moveTo>
                  <a:pt x="90453" y="147320"/>
                </a:moveTo>
                <a:lnTo>
                  <a:pt x="76061" y="147320"/>
                </a:lnTo>
                <a:lnTo>
                  <a:pt x="67849" y="151130"/>
                </a:lnTo>
                <a:lnTo>
                  <a:pt x="61353" y="154940"/>
                </a:lnTo>
                <a:lnTo>
                  <a:pt x="58712" y="156210"/>
                </a:lnTo>
                <a:lnTo>
                  <a:pt x="60931" y="157480"/>
                </a:lnTo>
                <a:lnTo>
                  <a:pt x="66502" y="162560"/>
                </a:lnTo>
                <a:lnTo>
                  <a:pt x="73792" y="167640"/>
                </a:lnTo>
                <a:lnTo>
                  <a:pt x="81169" y="170180"/>
                </a:lnTo>
                <a:lnTo>
                  <a:pt x="88178" y="171450"/>
                </a:lnTo>
                <a:lnTo>
                  <a:pt x="94538" y="168910"/>
                </a:lnTo>
                <a:lnTo>
                  <a:pt x="97458" y="165100"/>
                </a:lnTo>
                <a:lnTo>
                  <a:pt x="98366" y="163830"/>
                </a:lnTo>
                <a:lnTo>
                  <a:pt x="84509" y="160020"/>
                </a:lnTo>
                <a:lnTo>
                  <a:pt x="84862" y="157480"/>
                </a:lnTo>
                <a:lnTo>
                  <a:pt x="98931" y="156210"/>
                </a:lnTo>
                <a:lnTo>
                  <a:pt x="98066" y="154940"/>
                </a:lnTo>
                <a:lnTo>
                  <a:pt x="95853" y="151130"/>
                </a:lnTo>
                <a:lnTo>
                  <a:pt x="90453" y="147320"/>
                </a:lnTo>
                <a:close/>
              </a:path>
              <a:path w="264794" h="306070">
                <a:moveTo>
                  <a:pt x="215075" y="146050"/>
                </a:moveTo>
                <a:lnTo>
                  <a:pt x="188503" y="146050"/>
                </a:lnTo>
                <a:lnTo>
                  <a:pt x="189691" y="147320"/>
                </a:lnTo>
                <a:lnTo>
                  <a:pt x="187907" y="151130"/>
                </a:lnTo>
                <a:lnTo>
                  <a:pt x="177878" y="161290"/>
                </a:lnTo>
                <a:lnTo>
                  <a:pt x="176742" y="165100"/>
                </a:lnTo>
                <a:lnTo>
                  <a:pt x="182206" y="166370"/>
                </a:lnTo>
                <a:lnTo>
                  <a:pt x="188445" y="166370"/>
                </a:lnTo>
                <a:lnTo>
                  <a:pt x="195087" y="165100"/>
                </a:lnTo>
                <a:lnTo>
                  <a:pt x="201754" y="162560"/>
                </a:lnTo>
                <a:lnTo>
                  <a:pt x="210344" y="153670"/>
                </a:lnTo>
                <a:lnTo>
                  <a:pt x="215075" y="146050"/>
                </a:lnTo>
                <a:close/>
              </a:path>
              <a:path w="264794" h="306070">
                <a:moveTo>
                  <a:pt x="45737" y="135890"/>
                </a:moveTo>
                <a:lnTo>
                  <a:pt x="32078" y="135890"/>
                </a:lnTo>
                <a:lnTo>
                  <a:pt x="19453" y="147320"/>
                </a:lnTo>
                <a:lnTo>
                  <a:pt x="32219" y="157480"/>
                </a:lnTo>
                <a:lnTo>
                  <a:pt x="46263" y="156210"/>
                </a:lnTo>
                <a:lnTo>
                  <a:pt x="51418" y="153670"/>
                </a:lnTo>
                <a:lnTo>
                  <a:pt x="53506" y="149860"/>
                </a:lnTo>
                <a:lnTo>
                  <a:pt x="54157" y="148590"/>
                </a:lnTo>
                <a:lnTo>
                  <a:pt x="41993" y="147320"/>
                </a:lnTo>
                <a:lnTo>
                  <a:pt x="41954" y="144780"/>
                </a:lnTo>
                <a:lnTo>
                  <a:pt x="53975" y="143510"/>
                </a:lnTo>
                <a:lnTo>
                  <a:pt x="53045" y="142240"/>
                </a:lnTo>
                <a:lnTo>
                  <a:pt x="50706" y="138430"/>
                </a:lnTo>
                <a:lnTo>
                  <a:pt x="45737" y="135890"/>
                </a:lnTo>
                <a:close/>
              </a:path>
              <a:path w="264794" h="306070">
                <a:moveTo>
                  <a:pt x="219397" y="127000"/>
                </a:moveTo>
                <a:lnTo>
                  <a:pt x="194837" y="127000"/>
                </a:lnTo>
                <a:lnTo>
                  <a:pt x="183365" y="130810"/>
                </a:lnTo>
                <a:lnTo>
                  <a:pt x="177142" y="134620"/>
                </a:lnTo>
                <a:lnTo>
                  <a:pt x="172516" y="140970"/>
                </a:lnTo>
                <a:lnTo>
                  <a:pt x="169665" y="146050"/>
                </a:lnTo>
                <a:lnTo>
                  <a:pt x="168763" y="152400"/>
                </a:lnTo>
                <a:lnTo>
                  <a:pt x="168807" y="154940"/>
                </a:lnTo>
                <a:lnTo>
                  <a:pt x="188503" y="146050"/>
                </a:lnTo>
                <a:lnTo>
                  <a:pt x="215075" y="146050"/>
                </a:lnTo>
                <a:lnTo>
                  <a:pt x="217440" y="142240"/>
                </a:lnTo>
                <a:lnTo>
                  <a:pt x="222268" y="132080"/>
                </a:lnTo>
                <a:lnTo>
                  <a:pt x="224049" y="128270"/>
                </a:lnTo>
                <a:lnTo>
                  <a:pt x="219397" y="127000"/>
                </a:lnTo>
                <a:close/>
              </a:path>
              <a:path w="264794" h="306070">
                <a:moveTo>
                  <a:pt x="242700" y="135890"/>
                </a:moveTo>
                <a:lnTo>
                  <a:pt x="233578" y="135890"/>
                </a:lnTo>
                <a:lnTo>
                  <a:pt x="230212" y="137160"/>
                </a:lnTo>
                <a:lnTo>
                  <a:pt x="228862" y="139700"/>
                </a:lnTo>
                <a:lnTo>
                  <a:pt x="228437" y="140970"/>
                </a:lnTo>
                <a:lnTo>
                  <a:pt x="236354" y="140970"/>
                </a:lnTo>
                <a:lnTo>
                  <a:pt x="236376" y="143510"/>
                </a:lnTo>
                <a:lnTo>
                  <a:pt x="228584" y="144780"/>
                </a:lnTo>
                <a:lnTo>
                  <a:pt x="230698" y="147320"/>
                </a:lnTo>
                <a:lnTo>
                  <a:pt x="233939" y="148590"/>
                </a:lnTo>
                <a:lnTo>
                  <a:pt x="242822" y="148590"/>
                </a:lnTo>
                <a:lnTo>
                  <a:pt x="250995" y="142240"/>
                </a:lnTo>
                <a:lnTo>
                  <a:pt x="242700" y="135890"/>
                </a:lnTo>
                <a:close/>
              </a:path>
              <a:path w="264794" h="306070">
                <a:moveTo>
                  <a:pt x="165813" y="129540"/>
                </a:moveTo>
                <a:lnTo>
                  <a:pt x="149532" y="129540"/>
                </a:lnTo>
                <a:lnTo>
                  <a:pt x="151027" y="132080"/>
                </a:lnTo>
                <a:lnTo>
                  <a:pt x="141422" y="139700"/>
                </a:lnTo>
                <a:lnTo>
                  <a:pt x="142883" y="140970"/>
                </a:lnTo>
                <a:lnTo>
                  <a:pt x="146620" y="142240"/>
                </a:lnTo>
                <a:lnTo>
                  <a:pt x="152092" y="142240"/>
                </a:lnTo>
                <a:lnTo>
                  <a:pt x="163893" y="134620"/>
                </a:lnTo>
                <a:lnTo>
                  <a:pt x="165813" y="129540"/>
                </a:lnTo>
                <a:close/>
              </a:path>
              <a:path w="264794" h="306070">
                <a:moveTo>
                  <a:pt x="77097" y="104140"/>
                </a:moveTo>
                <a:lnTo>
                  <a:pt x="65656" y="105410"/>
                </a:lnTo>
                <a:lnTo>
                  <a:pt x="53581" y="110490"/>
                </a:lnTo>
                <a:lnTo>
                  <a:pt x="44025" y="115570"/>
                </a:lnTo>
                <a:lnTo>
                  <a:pt x="40139" y="118110"/>
                </a:lnTo>
                <a:lnTo>
                  <a:pt x="43408" y="120650"/>
                </a:lnTo>
                <a:lnTo>
                  <a:pt x="51608" y="128270"/>
                </a:lnTo>
                <a:lnTo>
                  <a:pt x="62333" y="134620"/>
                </a:lnTo>
                <a:lnTo>
                  <a:pt x="73173" y="139700"/>
                </a:lnTo>
                <a:lnTo>
                  <a:pt x="80676" y="139700"/>
                </a:lnTo>
                <a:lnTo>
                  <a:pt x="87431" y="137160"/>
                </a:lnTo>
                <a:lnTo>
                  <a:pt x="93053" y="134620"/>
                </a:lnTo>
                <a:lnTo>
                  <a:pt x="97156" y="130810"/>
                </a:lnTo>
                <a:lnTo>
                  <a:pt x="98506" y="128270"/>
                </a:lnTo>
                <a:lnTo>
                  <a:pt x="78101" y="124460"/>
                </a:lnTo>
                <a:lnTo>
                  <a:pt x="78642" y="119380"/>
                </a:lnTo>
                <a:lnTo>
                  <a:pt x="99330" y="119380"/>
                </a:lnTo>
                <a:lnTo>
                  <a:pt x="94783" y="110490"/>
                </a:lnTo>
                <a:lnTo>
                  <a:pt x="86824" y="105410"/>
                </a:lnTo>
                <a:lnTo>
                  <a:pt x="77097" y="104140"/>
                </a:lnTo>
                <a:close/>
              </a:path>
              <a:path w="264794" h="306070">
                <a:moveTo>
                  <a:pt x="153503" y="116840"/>
                </a:moveTo>
                <a:lnTo>
                  <a:pt x="141378" y="124460"/>
                </a:lnTo>
                <a:lnTo>
                  <a:pt x="138276" y="129540"/>
                </a:lnTo>
                <a:lnTo>
                  <a:pt x="138402" y="134620"/>
                </a:lnTo>
                <a:lnTo>
                  <a:pt x="149532" y="129540"/>
                </a:lnTo>
                <a:lnTo>
                  <a:pt x="165813" y="129540"/>
                </a:lnTo>
                <a:lnTo>
                  <a:pt x="169652" y="119380"/>
                </a:lnTo>
                <a:lnTo>
                  <a:pt x="153503" y="116840"/>
                </a:lnTo>
                <a:close/>
              </a:path>
              <a:path w="264794" h="306070">
                <a:moveTo>
                  <a:pt x="263276" y="111760"/>
                </a:moveTo>
                <a:lnTo>
                  <a:pt x="248820" y="111760"/>
                </a:lnTo>
                <a:lnTo>
                  <a:pt x="249199" y="114300"/>
                </a:lnTo>
                <a:lnTo>
                  <a:pt x="241105" y="116840"/>
                </a:lnTo>
                <a:lnTo>
                  <a:pt x="243935" y="119380"/>
                </a:lnTo>
                <a:lnTo>
                  <a:pt x="247672" y="120650"/>
                </a:lnTo>
                <a:lnTo>
                  <a:pt x="257075" y="118110"/>
                </a:lnTo>
                <a:lnTo>
                  <a:pt x="263276" y="111760"/>
                </a:lnTo>
                <a:close/>
              </a:path>
              <a:path w="264794" h="306070">
                <a:moveTo>
                  <a:pt x="199325" y="101600"/>
                </a:moveTo>
                <a:lnTo>
                  <a:pt x="179420" y="101600"/>
                </a:lnTo>
                <a:lnTo>
                  <a:pt x="181378" y="104140"/>
                </a:lnTo>
                <a:lnTo>
                  <a:pt x="168667" y="114300"/>
                </a:lnTo>
                <a:lnTo>
                  <a:pt x="170621" y="115570"/>
                </a:lnTo>
                <a:lnTo>
                  <a:pt x="175568" y="118110"/>
                </a:lnTo>
                <a:lnTo>
                  <a:pt x="182803" y="116840"/>
                </a:lnTo>
                <a:lnTo>
                  <a:pt x="189349" y="113030"/>
                </a:lnTo>
                <a:lnTo>
                  <a:pt x="195782" y="106680"/>
                </a:lnTo>
                <a:lnTo>
                  <a:pt x="199325" y="101600"/>
                </a:lnTo>
                <a:close/>
              </a:path>
              <a:path w="264794" h="306070">
                <a:moveTo>
                  <a:pt x="28637" y="96520"/>
                </a:moveTo>
                <a:lnTo>
                  <a:pt x="14975" y="96520"/>
                </a:lnTo>
                <a:lnTo>
                  <a:pt x="2354" y="106680"/>
                </a:lnTo>
                <a:lnTo>
                  <a:pt x="15119" y="116840"/>
                </a:lnTo>
                <a:lnTo>
                  <a:pt x="29145" y="116840"/>
                </a:lnTo>
                <a:lnTo>
                  <a:pt x="34317" y="114300"/>
                </a:lnTo>
                <a:lnTo>
                  <a:pt x="36413" y="110490"/>
                </a:lnTo>
                <a:lnTo>
                  <a:pt x="37061" y="109220"/>
                </a:lnTo>
                <a:lnTo>
                  <a:pt x="24893" y="107950"/>
                </a:lnTo>
                <a:lnTo>
                  <a:pt x="24853" y="105410"/>
                </a:lnTo>
                <a:lnTo>
                  <a:pt x="36856" y="102870"/>
                </a:lnTo>
                <a:lnTo>
                  <a:pt x="35930" y="101600"/>
                </a:lnTo>
                <a:lnTo>
                  <a:pt x="33587" y="99060"/>
                </a:lnTo>
                <a:lnTo>
                  <a:pt x="28637" y="96520"/>
                </a:lnTo>
                <a:close/>
              </a:path>
              <a:path w="264794" h="306070">
                <a:moveTo>
                  <a:pt x="232592" y="101600"/>
                </a:moveTo>
                <a:lnTo>
                  <a:pt x="216312" y="101600"/>
                </a:lnTo>
                <a:lnTo>
                  <a:pt x="217796" y="104140"/>
                </a:lnTo>
                <a:lnTo>
                  <a:pt x="208180" y="111760"/>
                </a:lnTo>
                <a:lnTo>
                  <a:pt x="213408" y="114300"/>
                </a:lnTo>
                <a:lnTo>
                  <a:pt x="218875" y="113030"/>
                </a:lnTo>
                <a:lnTo>
                  <a:pt x="230670" y="106680"/>
                </a:lnTo>
                <a:lnTo>
                  <a:pt x="232592" y="101600"/>
                </a:lnTo>
                <a:close/>
              </a:path>
              <a:path w="264794" h="306070">
                <a:moveTo>
                  <a:pt x="254444" y="104140"/>
                </a:moveTo>
                <a:lnTo>
                  <a:pt x="248961" y="105410"/>
                </a:lnTo>
                <a:lnTo>
                  <a:pt x="244753" y="106680"/>
                </a:lnTo>
                <a:lnTo>
                  <a:pt x="241531" y="109220"/>
                </a:lnTo>
                <a:lnTo>
                  <a:pt x="240256" y="113030"/>
                </a:lnTo>
                <a:lnTo>
                  <a:pt x="248820" y="111760"/>
                </a:lnTo>
                <a:lnTo>
                  <a:pt x="263276" y="111760"/>
                </a:lnTo>
                <a:lnTo>
                  <a:pt x="264516" y="110490"/>
                </a:lnTo>
                <a:lnTo>
                  <a:pt x="254444" y="104140"/>
                </a:lnTo>
                <a:close/>
              </a:path>
              <a:path w="264794" h="306070">
                <a:moveTo>
                  <a:pt x="194215" y="86360"/>
                </a:moveTo>
                <a:lnTo>
                  <a:pt x="184166" y="87630"/>
                </a:lnTo>
                <a:lnTo>
                  <a:pt x="175574" y="90170"/>
                </a:lnTo>
                <a:lnTo>
                  <a:pt x="168626" y="93980"/>
                </a:lnTo>
                <a:lnTo>
                  <a:pt x="164494" y="100330"/>
                </a:lnTo>
                <a:lnTo>
                  <a:pt x="164678" y="107950"/>
                </a:lnTo>
                <a:lnTo>
                  <a:pt x="179420" y="101600"/>
                </a:lnTo>
                <a:lnTo>
                  <a:pt x="199325" y="101600"/>
                </a:lnTo>
                <a:lnTo>
                  <a:pt x="201096" y="99060"/>
                </a:lnTo>
                <a:lnTo>
                  <a:pt x="204711" y="91440"/>
                </a:lnTo>
                <a:lnTo>
                  <a:pt x="206046" y="87630"/>
                </a:lnTo>
                <a:lnTo>
                  <a:pt x="202561" y="87630"/>
                </a:lnTo>
                <a:lnTo>
                  <a:pt x="194215" y="86360"/>
                </a:lnTo>
                <a:close/>
              </a:path>
              <a:path w="264794" h="306070">
                <a:moveTo>
                  <a:pt x="92439" y="67310"/>
                </a:moveTo>
                <a:lnTo>
                  <a:pt x="89085" y="67310"/>
                </a:lnTo>
                <a:lnTo>
                  <a:pt x="89049" y="73660"/>
                </a:lnTo>
                <a:lnTo>
                  <a:pt x="105425" y="106680"/>
                </a:lnTo>
                <a:lnTo>
                  <a:pt x="112902" y="106680"/>
                </a:lnTo>
                <a:lnTo>
                  <a:pt x="104922" y="91440"/>
                </a:lnTo>
                <a:lnTo>
                  <a:pt x="108085" y="90170"/>
                </a:lnTo>
                <a:lnTo>
                  <a:pt x="120914" y="90170"/>
                </a:lnTo>
                <a:lnTo>
                  <a:pt x="120408" y="87630"/>
                </a:lnTo>
                <a:lnTo>
                  <a:pt x="116027" y="81280"/>
                </a:lnTo>
                <a:lnTo>
                  <a:pt x="109251" y="74930"/>
                </a:lnTo>
                <a:lnTo>
                  <a:pt x="100275" y="71120"/>
                </a:lnTo>
                <a:lnTo>
                  <a:pt x="92439" y="67310"/>
                </a:lnTo>
                <a:close/>
              </a:path>
              <a:path w="264794" h="306070">
                <a:moveTo>
                  <a:pt x="220284" y="88900"/>
                </a:moveTo>
                <a:lnTo>
                  <a:pt x="213414" y="92710"/>
                </a:lnTo>
                <a:lnTo>
                  <a:pt x="208163" y="95250"/>
                </a:lnTo>
                <a:lnTo>
                  <a:pt x="205059" y="100330"/>
                </a:lnTo>
                <a:lnTo>
                  <a:pt x="205181" y="106680"/>
                </a:lnTo>
                <a:lnTo>
                  <a:pt x="216312" y="101600"/>
                </a:lnTo>
                <a:lnTo>
                  <a:pt x="232592" y="101600"/>
                </a:lnTo>
                <a:lnTo>
                  <a:pt x="236437" y="91440"/>
                </a:lnTo>
                <a:lnTo>
                  <a:pt x="220284" y="88900"/>
                </a:lnTo>
                <a:close/>
              </a:path>
              <a:path w="264794" h="306070">
                <a:moveTo>
                  <a:pt x="164404" y="86360"/>
                </a:moveTo>
                <a:lnTo>
                  <a:pt x="152593" y="86360"/>
                </a:lnTo>
                <a:lnTo>
                  <a:pt x="151688" y="102870"/>
                </a:lnTo>
                <a:lnTo>
                  <a:pt x="158720" y="99060"/>
                </a:lnTo>
                <a:lnTo>
                  <a:pt x="163008" y="93980"/>
                </a:lnTo>
                <a:lnTo>
                  <a:pt x="164404" y="86360"/>
                </a:lnTo>
                <a:close/>
              </a:path>
              <a:path w="264794" h="306070">
                <a:moveTo>
                  <a:pt x="120914" y="90170"/>
                </a:moveTo>
                <a:lnTo>
                  <a:pt x="108085" y="90170"/>
                </a:lnTo>
                <a:lnTo>
                  <a:pt x="118965" y="101600"/>
                </a:lnTo>
                <a:lnTo>
                  <a:pt x="121672" y="93980"/>
                </a:lnTo>
                <a:lnTo>
                  <a:pt x="120914" y="90170"/>
                </a:lnTo>
                <a:close/>
              </a:path>
              <a:path w="264794" h="306070">
                <a:moveTo>
                  <a:pt x="155966" y="57150"/>
                </a:moveTo>
                <a:lnTo>
                  <a:pt x="153360" y="59690"/>
                </a:lnTo>
                <a:lnTo>
                  <a:pt x="147484" y="64770"/>
                </a:lnTo>
                <a:lnTo>
                  <a:pt x="141246" y="72390"/>
                </a:lnTo>
                <a:lnTo>
                  <a:pt x="137556" y="81280"/>
                </a:lnTo>
                <a:lnTo>
                  <a:pt x="136079" y="88900"/>
                </a:lnTo>
                <a:lnTo>
                  <a:pt x="138380" y="96520"/>
                </a:lnTo>
                <a:lnTo>
                  <a:pt x="144208" y="101600"/>
                </a:lnTo>
                <a:lnTo>
                  <a:pt x="148791" y="86360"/>
                </a:lnTo>
                <a:lnTo>
                  <a:pt x="164404" y="86360"/>
                </a:lnTo>
                <a:lnTo>
                  <a:pt x="163905" y="77470"/>
                </a:lnTo>
                <a:lnTo>
                  <a:pt x="160914" y="67310"/>
                </a:lnTo>
                <a:lnTo>
                  <a:pt x="157558" y="59690"/>
                </a:lnTo>
                <a:lnTo>
                  <a:pt x="155966" y="57150"/>
                </a:lnTo>
                <a:close/>
              </a:path>
              <a:path w="264794" h="306070">
                <a:moveTo>
                  <a:pt x="53074" y="67310"/>
                </a:moveTo>
                <a:lnTo>
                  <a:pt x="37735" y="73660"/>
                </a:lnTo>
                <a:lnTo>
                  <a:pt x="46422" y="87630"/>
                </a:lnTo>
                <a:lnTo>
                  <a:pt x="53931" y="90170"/>
                </a:lnTo>
                <a:lnTo>
                  <a:pt x="59695" y="91440"/>
                </a:lnTo>
                <a:lnTo>
                  <a:pt x="65473" y="90170"/>
                </a:lnTo>
                <a:lnTo>
                  <a:pt x="69710" y="86360"/>
                </a:lnTo>
                <a:lnTo>
                  <a:pt x="58611" y="81280"/>
                </a:lnTo>
                <a:lnTo>
                  <a:pt x="59554" y="78740"/>
                </a:lnTo>
                <a:lnTo>
                  <a:pt x="70617" y="78740"/>
                </a:lnTo>
                <a:lnTo>
                  <a:pt x="69918" y="76200"/>
                </a:lnTo>
                <a:lnTo>
                  <a:pt x="65998" y="72390"/>
                </a:lnTo>
                <a:lnTo>
                  <a:pt x="53074" y="67310"/>
                </a:lnTo>
                <a:close/>
              </a:path>
              <a:path w="264794" h="306070">
                <a:moveTo>
                  <a:pt x="70617" y="78740"/>
                </a:moveTo>
                <a:lnTo>
                  <a:pt x="59554" y="78740"/>
                </a:lnTo>
                <a:lnTo>
                  <a:pt x="71413" y="81280"/>
                </a:lnTo>
                <a:lnTo>
                  <a:pt x="70966" y="80010"/>
                </a:lnTo>
                <a:lnTo>
                  <a:pt x="70617" y="78740"/>
                </a:lnTo>
                <a:close/>
              </a:path>
              <a:path w="264794" h="306070">
                <a:moveTo>
                  <a:pt x="120084" y="45720"/>
                </a:moveTo>
                <a:lnTo>
                  <a:pt x="113435" y="59690"/>
                </a:lnTo>
                <a:lnTo>
                  <a:pt x="117107" y="73660"/>
                </a:lnTo>
                <a:lnTo>
                  <a:pt x="121077" y="78740"/>
                </a:lnTo>
                <a:lnTo>
                  <a:pt x="125308" y="78740"/>
                </a:lnTo>
                <a:lnTo>
                  <a:pt x="126636" y="80010"/>
                </a:lnTo>
                <a:lnTo>
                  <a:pt x="124678" y="67310"/>
                </a:lnTo>
                <a:lnTo>
                  <a:pt x="127494" y="66040"/>
                </a:lnTo>
                <a:lnTo>
                  <a:pt x="136307" y="66040"/>
                </a:lnTo>
                <a:lnTo>
                  <a:pt x="135427" y="62230"/>
                </a:lnTo>
                <a:lnTo>
                  <a:pt x="133355" y="54610"/>
                </a:lnTo>
                <a:lnTo>
                  <a:pt x="120084" y="45720"/>
                </a:lnTo>
                <a:close/>
              </a:path>
              <a:path w="264794" h="306070">
                <a:moveTo>
                  <a:pt x="194323" y="67310"/>
                </a:moveTo>
                <a:lnTo>
                  <a:pt x="179016" y="67310"/>
                </a:lnTo>
                <a:lnTo>
                  <a:pt x="181234" y="69850"/>
                </a:lnTo>
                <a:lnTo>
                  <a:pt x="174365" y="80010"/>
                </a:lnTo>
                <a:lnTo>
                  <a:pt x="180103" y="80010"/>
                </a:lnTo>
                <a:lnTo>
                  <a:pt x="185179" y="78740"/>
                </a:lnTo>
                <a:lnTo>
                  <a:pt x="194266" y="68580"/>
                </a:lnTo>
                <a:lnTo>
                  <a:pt x="194323" y="67310"/>
                </a:lnTo>
                <a:close/>
              </a:path>
              <a:path w="264794" h="306070">
                <a:moveTo>
                  <a:pt x="236353" y="67310"/>
                </a:moveTo>
                <a:lnTo>
                  <a:pt x="221068" y="67310"/>
                </a:lnTo>
                <a:lnTo>
                  <a:pt x="222079" y="68580"/>
                </a:lnTo>
                <a:lnTo>
                  <a:pt x="223264" y="69850"/>
                </a:lnTo>
                <a:lnTo>
                  <a:pt x="216416" y="80010"/>
                </a:lnTo>
                <a:lnTo>
                  <a:pt x="222144" y="80010"/>
                </a:lnTo>
                <a:lnTo>
                  <a:pt x="227232" y="78740"/>
                </a:lnTo>
                <a:lnTo>
                  <a:pt x="236296" y="68580"/>
                </a:lnTo>
                <a:lnTo>
                  <a:pt x="236353" y="67310"/>
                </a:lnTo>
                <a:close/>
              </a:path>
              <a:path w="264794" h="306070">
                <a:moveTo>
                  <a:pt x="136307" y="66040"/>
                </a:moveTo>
                <a:lnTo>
                  <a:pt x="127494" y="66040"/>
                </a:lnTo>
                <a:lnTo>
                  <a:pt x="132109" y="77470"/>
                </a:lnTo>
                <a:lnTo>
                  <a:pt x="133149" y="76200"/>
                </a:lnTo>
                <a:lnTo>
                  <a:pt x="135910" y="73660"/>
                </a:lnTo>
                <a:lnTo>
                  <a:pt x="136893" y="68580"/>
                </a:lnTo>
                <a:lnTo>
                  <a:pt x="136307" y="66040"/>
                </a:lnTo>
                <a:close/>
              </a:path>
              <a:path w="264794" h="306070">
                <a:moveTo>
                  <a:pt x="15346" y="52070"/>
                </a:moveTo>
                <a:lnTo>
                  <a:pt x="0" y="58420"/>
                </a:lnTo>
                <a:lnTo>
                  <a:pt x="8669" y="72390"/>
                </a:lnTo>
                <a:lnTo>
                  <a:pt x="16192" y="74930"/>
                </a:lnTo>
                <a:lnTo>
                  <a:pt x="21959" y="76200"/>
                </a:lnTo>
                <a:lnTo>
                  <a:pt x="27730" y="76200"/>
                </a:lnTo>
                <a:lnTo>
                  <a:pt x="30981" y="72390"/>
                </a:lnTo>
                <a:lnTo>
                  <a:pt x="31957" y="71120"/>
                </a:lnTo>
                <a:lnTo>
                  <a:pt x="20883" y="66040"/>
                </a:lnTo>
                <a:lnTo>
                  <a:pt x="21808" y="63500"/>
                </a:lnTo>
                <a:lnTo>
                  <a:pt x="32916" y="63500"/>
                </a:lnTo>
                <a:lnTo>
                  <a:pt x="32162" y="60960"/>
                </a:lnTo>
                <a:lnTo>
                  <a:pt x="28256" y="57150"/>
                </a:lnTo>
                <a:lnTo>
                  <a:pt x="15346" y="52070"/>
                </a:lnTo>
                <a:close/>
              </a:path>
              <a:path w="264794" h="306070">
                <a:moveTo>
                  <a:pt x="195008" y="52070"/>
                </a:moveTo>
                <a:lnTo>
                  <a:pt x="178859" y="54610"/>
                </a:lnTo>
                <a:lnTo>
                  <a:pt x="169531" y="64770"/>
                </a:lnTo>
                <a:lnTo>
                  <a:pt x="168104" y="71120"/>
                </a:lnTo>
                <a:lnTo>
                  <a:pt x="169552" y="74930"/>
                </a:lnTo>
                <a:lnTo>
                  <a:pt x="169995" y="76200"/>
                </a:lnTo>
                <a:lnTo>
                  <a:pt x="179016" y="67310"/>
                </a:lnTo>
                <a:lnTo>
                  <a:pt x="194323" y="67310"/>
                </a:lnTo>
                <a:lnTo>
                  <a:pt x="195008" y="52070"/>
                </a:lnTo>
                <a:close/>
              </a:path>
              <a:path w="264794" h="306070">
                <a:moveTo>
                  <a:pt x="237041" y="52070"/>
                </a:moveTo>
                <a:lnTo>
                  <a:pt x="220888" y="54610"/>
                </a:lnTo>
                <a:lnTo>
                  <a:pt x="215614" y="60960"/>
                </a:lnTo>
                <a:lnTo>
                  <a:pt x="211585" y="64770"/>
                </a:lnTo>
                <a:lnTo>
                  <a:pt x="210157" y="71120"/>
                </a:lnTo>
                <a:lnTo>
                  <a:pt x="212025" y="76200"/>
                </a:lnTo>
                <a:lnTo>
                  <a:pt x="221068" y="67310"/>
                </a:lnTo>
                <a:lnTo>
                  <a:pt x="236353" y="67310"/>
                </a:lnTo>
                <a:lnTo>
                  <a:pt x="237041" y="52070"/>
                </a:lnTo>
                <a:close/>
              </a:path>
              <a:path w="264794" h="306070">
                <a:moveTo>
                  <a:pt x="32916" y="63500"/>
                </a:moveTo>
                <a:lnTo>
                  <a:pt x="21808" y="63500"/>
                </a:lnTo>
                <a:lnTo>
                  <a:pt x="33670" y="66040"/>
                </a:lnTo>
                <a:lnTo>
                  <a:pt x="32916" y="63500"/>
                </a:lnTo>
                <a:close/>
              </a:path>
              <a:path w="264794" h="306070">
                <a:moveTo>
                  <a:pt x="50276" y="29210"/>
                </a:moveTo>
                <a:lnTo>
                  <a:pt x="48848" y="45720"/>
                </a:lnTo>
                <a:lnTo>
                  <a:pt x="53323" y="52070"/>
                </a:lnTo>
                <a:lnTo>
                  <a:pt x="56714" y="57150"/>
                </a:lnTo>
                <a:lnTo>
                  <a:pt x="61869" y="59690"/>
                </a:lnTo>
                <a:lnTo>
                  <a:pt x="67571" y="59690"/>
                </a:lnTo>
                <a:lnTo>
                  <a:pt x="61812" y="48260"/>
                </a:lnTo>
                <a:lnTo>
                  <a:pt x="64231" y="46990"/>
                </a:lnTo>
                <a:lnTo>
                  <a:pt x="73782" y="46990"/>
                </a:lnTo>
                <a:lnTo>
                  <a:pt x="73576" y="45720"/>
                </a:lnTo>
                <a:lnTo>
                  <a:pt x="65923" y="34290"/>
                </a:lnTo>
                <a:lnTo>
                  <a:pt x="50276" y="29210"/>
                </a:lnTo>
                <a:close/>
              </a:path>
              <a:path w="264794" h="306070">
                <a:moveTo>
                  <a:pt x="86544" y="29210"/>
                </a:moveTo>
                <a:lnTo>
                  <a:pt x="85114" y="45720"/>
                </a:lnTo>
                <a:lnTo>
                  <a:pt x="89581" y="52070"/>
                </a:lnTo>
                <a:lnTo>
                  <a:pt x="92980" y="57150"/>
                </a:lnTo>
                <a:lnTo>
                  <a:pt x="98135" y="59690"/>
                </a:lnTo>
                <a:lnTo>
                  <a:pt x="103837" y="59690"/>
                </a:lnTo>
                <a:lnTo>
                  <a:pt x="98074" y="48260"/>
                </a:lnTo>
                <a:lnTo>
                  <a:pt x="100497" y="46990"/>
                </a:lnTo>
                <a:lnTo>
                  <a:pt x="110039" y="46990"/>
                </a:lnTo>
                <a:lnTo>
                  <a:pt x="109839" y="45720"/>
                </a:lnTo>
                <a:lnTo>
                  <a:pt x="102189" y="34290"/>
                </a:lnTo>
                <a:lnTo>
                  <a:pt x="86544" y="29210"/>
                </a:lnTo>
                <a:close/>
              </a:path>
              <a:path w="264794" h="306070">
                <a:moveTo>
                  <a:pt x="73782" y="46990"/>
                </a:moveTo>
                <a:lnTo>
                  <a:pt x="64231" y="46990"/>
                </a:lnTo>
                <a:lnTo>
                  <a:pt x="72226" y="55880"/>
                </a:lnTo>
                <a:lnTo>
                  <a:pt x="72810" y="54610"/>
                </a:lnTo>
                <a:lnTo>
                  <a:pt x="74400" y="50800"/>
                </a:lnTo>
                <a:lnTo>
                  <a:pt x="73782" y="46990"/>
                </a:lnTo>
                <a:close/>
              </a:path>
              <a:path w="264794" h="306070">
                <a:moveTo>
                  <a:pt x="110039" y="46990"/>
                </a:moveTo>
                <a:lnTo>
                  <a:pt x="100497" y="46990"/>
                </a:lnTo>
                <a:lnTo>
                  <a:pt x="108485" y="55880"/>
                </a:lnTo>
                <a:lnTo>
                  <a:pt x="109072" y="54610"/>
                </a:lnTo>
                <a:lnTo>
                  <a:pt x="110638" y="50800"/>
                </a:lnTo>
                <a:lnTo>
                  <a:pt x="110039" y="46990"/>
                </a:lnTo>
                <a:close/>
              </a:path>
              <a:path w="264794" h="306070">
                <a:moveTo>
                  <a:pt x="184654" y="39370"/>
                </a:moveTo>
                <a:lnTo>
                  <a:pt x="169350" y="39370"/>
                </a:lnTo>
                <a:lnTo>
                  <a:pt x="170359" y="40640"/>
                </a:lnTo>
                <a:lnTo>
                  <a:pt x="171565" y="41910"/>
                </a:lnTo>
                <a:lnTo>
                  <a:pt x="164696" y="52070"/>
                </a:lnTo>
                <a:lnTo>
                  <a:pt x="170423" y="52070"/>
                </a:lnTo>
                <a:lnTo>
                  <a:pt x="175513" y="50800"/>
                </a:lnTo>
                <a:lnTo>
                  <a:pt x="184597" y="40640"/>
                </a:lnTo>
                <a:lnTo>
                  <a:pt x="184654" y="39370"/>
                </a:lnTo>
                <a:close/>
              </a:path>
              <a:path w="264794" h="306070">
                <a:moveTo>
                  <a:pt x="185342" y="24130"/>
                </a:moveTo>
                <a:lnTo>
                  <a:pt x="169189" y="26670"/>
                </a:lnTo>
                <a:lnTo>
                  <a:pt x="159853" y="36830"/>
                </a:lnTo>
                <a:lnTo>
                  <a:pt x="158436" y="43180"/>
                </a:lnTo>
                <a:lnTo>
                  <a:pt x="160329" y="48260"/>
                </a:lnTo>
                <a:lnTo>
                  <a:pt x="169350" y="39370"/>
                </a:lnTo>
                <a:lnTo>
                  <a:pt x="184654" y="39370"/>
                </a:lnTo>
                <a:lnTo>
                  <a:pt x="185342" y="24130"/>
                </a:lnTo>
                <a:close/>
              </a:path>
              <a:path w="264794" h="306070">
                <a:moveTo>
                  <a:pt x="138898" y="0"/>
                </a:moveTo>
                <a:lnTo>
                  <a:pt x="136866" y="2540"/>
                </a:lnTo>
                <a:lnTo>
                  <a:pt x="132433" y="10160"/>
                </a:lnTo>
                <a:lnTo>
                  <a:pt x="128095" y="19050"/>
                </a:lnTo>
                <a:lnTo>
                  <a:pt x="126348" y="27940"/>
                </a:lnTo>
                <a:lnTo>
                  <a:pt x="126738" y="35560"/>
                </a:lnTo>
                <a:lnTo>
                  <a:pt x="130708" y="43180"/>
                </a:lnTo>
                <a:lnTo>
                  <a:pt x="135935" y="45720"/>
                </a:lnTo>
                <a:lnTo>
                  <a:pt x="137566" y="45720"/>
                </a:lnTo>
                <a:lnTo>
                  <a:pt x="138513" y="29210"/>
                </a:lnTo>
                <a:lnTo>
                  <a:pt x="154095" y="29210"/>
                </a:lnTo>
                <a:lnTo>
                  <a:pt x="153968" y="26670"/>
                </a:lnTo>
                <a:lnTo>
                  <a:pt x="151417" y="17780"/>
                </a:lnTo>
                <a:lnTo>
                  <a:pt x="146259" y="8890"/>
                </a:lnTo>
                <a:lnTo>
                  <a:pt x="141187" y="2540"/>
                </a:lnTo>
                <a:lnTo>
                  <a:pt x="138898" y="0"/>
                </a:lnTo>
                <a:close/>
              </a:path>
              <a:path w="264794" h="306070">
                <a:moveTo>
                  <a:pt x="154095" y="29210"/>
                </a:moveTo>
                <a:lnTo>
                  <a:pt x="142440" y="29210"/>
                </a:lnTo>
                <a:lnTo>
                  <a:pt x="145205" y="45720"/>
                </a:lnTo>
                <a:lnTo>
                  <a:pt x="151451" y="40640"/>
                </a:lnTo>
                <a:lnTo>
                  <a:pt x="154349" y="34290"/>
                </a:lnTo>
                <a:lnTo>
                  <a:pt x="154095" y="29210"/>
                </a:lnTo>
                <a:close/>
              </a:path>
            </a:pathLst>
          </a:custGeom>
          <a:solidFill>
            <a:srgbClr val="F16137"/>
          </a:solidFill>
        </p:spPr>
        <p:txBody>
          <a:bodyPr wrap="square" lIns="0" tIns="0" rIns="0" bIns="0" rtlCol="0"/>
          <a:lstStyle/>
          <a:p>
            <a:endParaRPr/>
          </a:p>
        </p:txBody>
      </p:sp>
      <p:sp>
        <p:nvSpPr>
          <p:cNvPr id="44" name="object 44"/>
          <p:cNvSpPr/>
          <p:nvPr/>
        </p:nvSpPr>
        <p:spPr>
          <a:xfrm>
            <a:off x="3083745" y="7511389"/>
            <a:ext cx="471170" cy="93980"/>
          </a:xfrm>
          <a:custGeom>
            <a:avLst/>
            <a:gdLst/>
            <a:ahLst/>
            <a:cxnLst/>
            <a:rect l="l" t="t" r="r" b="b"/>
            <a:pathLst>
              <a:path w="471170" h="93979">
                <a:moveTo>
                  <a:pt x="46436" y="4063"/>
                </a:moveTo>
                <a:lnTo>
                  <a:pt x="0" y="4063"/>
                </a:lnTo>
                <a:lnTo>
                  <a:pt x="0" y="92962"/>
                </a:lnTo>
                <a:lnTo>
                  <a:pt x="49950" y="92962"/>
                </a:lnTo>
                <a:lnTo>
                  <a:pt x="57974" y="90888"/>
                </a:lnTo>
                <a:lnTo>
                  <a:pt x="65103" y="85471"/>
                </a:lnTo>
                <a:lnTo>
                  <a:pt x="9269" y="85471"/>
                </a:lnTo>
                <a:lnTo>
                  <a:pt x="9269" y="51562"/>
                </a:lnTo>
                <a:lnTo>
                  <a:pt x="64193" y="51562"/>
                </a:lnTo>
                <a:lnTo>
                  <a:pt x="63583" y="50863"/>
                </a:lnTo>
                <a:lnTo>
                  <a:pt x="58882" y="48387"/>
                </a:lnTo>
                <a:lnTo>
                  <a:pt x="52703" y="47117"/>
                </a:lnTo>
                <a:lnTo>
                  <a:pt x="57275" y="45424"/>
                </a:lnTo>
                <a:lnTo>
                  <a:pt x="58802" y="44323"/>
                </a:lnTo>
                <a:lnTo>
                  <a:pt x="9269" y="44323"/>
                </a:lnTo>
                <a:lnTo>
                  <a:pt x="9269" y="11555"/>
                </a:lnTo>
                <a:lnTo>
                  <a:pt x="61435" y="11555"/>
                </a:lnTo>
                <a:lnTo>
                  <a:pt x="53845" y="6012"/>
                </a:lnTo>
                <a:lnTo>
                  <a:pt x="46436" y="4063"/>
                </a:lnTo>
                <a:close/>
              </a:path>
              <a:path w="471170" h="93979">
                <a:moveTo>
                  <a:pt x="64193" y="51562"/>
                </a:moveTo>
                <a:lnTo>
                  <a:pt x="39369" y="51562"/>
                </a:lnTo>
                <a:lnTo>
                  <a:pt x="49425" y="52609"/>
                </a:lnTo>
                <a:lnTo>
                  <a:pt x="56608" y="55752"/>
                </a:lnTo>
                <a:lnTo>
                  <a:pt x="60918" y="60991"/>
                </a:lnTo>
                <a:lnTo>
                  <a:pt x="62355" y="68324"/>
                </a:lnTo>
                <a:lnTo>
                  <a:pt x="60918" y="75825"/>
                </a:lnTo>
                <a:lnTo>
                  <a:pt x="56608" y="81184"/>
                </a:lnTo>
                <a:lnTo>
                  <a:pt x="49425" y="84399"/>
                </a:lnTo>
                <a:lnTo>
                  <a:pt x="39369" y="85471"/>
                </a:lnTo>
                <a:lnTo>
                  <a:pt x="65103" y="85471"/>
                </a:lnTo>
                <a:lnTo>
                  <a:pt x="68893" y="82590"/>
                </a:lnTo>
                <a:lnTo>
                  <a:pt x="71625" y="76664"/>
                </a:lnTo>
                <a:lnTo>
                  <a:pt x="71625" y="63032"/>
                </a:lnTo>
                <a:lnTo>
                  <a:pt x="70016" y="58229"/>
                </a:lnTo>
                <a:lnTo>
                  <a:pt x="64193" y="51562"/>
                </a:lnTo>
                <a:close/>
              </a:path>
              <a:path w="471170" h="93979">
                <a:moveTo>
                  <a:pt x="61435" y="11555"/>
                </a:moveTo>
                <a:lnTo>
                  <a:pt x="43304" y="11555"/>
                </a:lnTo>
                <a:lnTo>
                  <a:pt x="48574" y="12952"/>
                </a:lnTo>
                <a:lnTo>
                  <a:pt x="55940" y="18543"/>
                </a:lnTo>
                <a:lnTo>
                  <a:pt x="57783" y="22607"/>
                </a:lnTo>
                <a:lnTo>
                  <a:pt x="57783" y="33274"/>
                </a:lnTo>
                <a:lnTo>
                  <a:pt x="55940" y="37339"/>
                </a:lnTo>
                <a:lnTo>
                  <a:pt x="48574" y="42925"/>
                </a:lnTo>
                <a:lnTo>
                  <a:pt x="43304" y="44323"/>
                </a:lnTo>
                <a:lnTo>
                  <a:pt x="58802" y="44323"/>
                </a:lnTo>
                <a:lnTo>
                  <a:pt x="60829" y="42861"/>
                </a:lnTo>
                <a:lnTo>
                  <a:pt x="65909" y="36003"/>
                </a:lnTo>
                <a:lnTo>
                  <a:pt x="67179" y="31791"/>
                </a:lnTo>
                <a:lnTo>
                  <a:pt x="67179" y="19432"/>
                </a:lnTo>
                <a:lnTo>
                  <a:pt x="64512" y="13802"/>
                </a:lnTo>
                <a:lnTo>
                  <a:pt x="61435" y="11555"/>
                </a:lnTo>
                <a:close/>
              </a:path>
              <a:path w="471170" h="93979">
                <a:moveTo>
                  <a:pt x="125302" y="25652"/>
                </a:moveTo>
                <a:lnTo>
                  <a:pt x="112939" y="25652"/>
                </a:lnTo>
                <a:lnTo>
                  <a:pt x="107373" y="27092"/>
                </a:lnTo>
                <a:lnTo>
                  <a:pt x="86483" y="66081"/>
                </a:lnTo>
                <a:lnTo>
                  <a:pt x="87962" y="71923"/>
                </a:lnTo>
                <a:lnTo>
                  <a:pt x="93892" y="82252"/>
                </a:lnTo>
                <a:lnTo>
                  <a:pt x="98017" y="86295"/>
                </a:lnTo>
                <a:lnTo>
                  <a:pt x="108601" y="92138"/>
                </a:lnTo>
                <a:lnTo>
                  <a:pt x="114674" y="93596"/>
                </a:lnTo>
                <a:lnTo>
                  <a:pt x="126867" y="93596"/>
                </a:lnTo>
                <a:lnTo>
                  <a:pt x="131756" y="92666"/>
                </a:lnTo>
                <a:lnTo>
                  <a:pt x="140644" y="88941"/>
                </a:lnTo>
                <a:lnTo>
                  <a:pt x="144349" y="86230"/>
                </a:lnTo>
                <a:lnTo>
                  <a:pt x="144878" y="85596"/>
                </a:lnTo>
                <a:lnTo>
                  <a:pt x="114423" y="85596"/>
                </a:lnTo>
                <a:lnTo>
                  <a:pt x="108324" y="83458"/>
                </a:lnTo>
                <a:lnTo>
                  <a:pt x="98672" y="74908"/>
                </a:lnTo>
                <a:lnTo>
                  <a:pt x="96008" y="69300"/>
                </a:lnTo>
                <a:lnTo>
                  <a:pt x="95501" y="62355"/>
                </a:lnTo>
                <a:lnTo>
                  <a:pt x="151376" y="62355"/>
                </a:lnTo>
                <a:lnTo>
                  <a:pt x="151505" y="59561"/>
                </a:lnTo>
                <a:lnTo>
                  <a:pt x="151505" y="55627"/>
                </a:lnTo>
                <a:lnTo>
                  <a:pt x="95501" y="55627"/>
                </a:lnTo>
                <a:lnTo>
                  <a:pt x="96092" y="49020"/>
                </a:lnTo>
                <a:lnTo>
                  <a:pt x="98568" y="43667"/>
                </a:lnTo>
                <a:lnTo>
                  <a:pt x="107287" y="35452"/>
                </a:lnTo>
                <a:lnTo>
                  <a:pt x="112687" y="33400"/>
                </a:lnTo>
                <a:lnTo>
                  <a:pt x="141197" y="33400"/>
                </a:lnTo>
                <a:lnTo>
                  <a:pt x="140666" y="32849"/>
                </a:lnTo>
                <a:lnTo>
                  <a:pt x="130845" y="27092"/>
                </a:lnTo>
                <a:lnTo>
                  <a:pt x="125302" y="25652"/>
                </a:lnTo>
                <a:close/>
              </a:path>
              <a:path w="471170" h="93979">
                <a:moveTo>
                  <a:pt x="142232" y="76835"/>
                </a:moveTo>
                <a:lnTo>
                  <a:pt x="139694" y="79710"/>
                </a:lnTo>
                <a:lnTo>
                  <a:pt x="136688" y="81892"/>
                </a:lnTo>
                <a:lnTo>
                  <a:pt x="129748" y="84855"/>
                </a:lnTo>
                <a:lnTo>
                  <a:pt x="125935" y="85596"/>
                </a:lnTo>
                <a:lnTo>
                  <a:pt x="144878" y="85596"/>
                </a:lnTo>
                <a:lnTo>
                  <a:pt x="147316" y="82676"/>
                </a:lnTo>
                <a:lnTo>
                  <a:pt x="142232" y="76835"/>
                </a:lnTo>
                <a:close/>
              </a:path>
              <a:path w="471170" h="93979">
                <a:moveTo>
                  <a:pt x="141197" y="33400"/>
                </a:moveTo>
                <a:lnTo>
                  <a:pt x="125639" y="33400"/>
                </a:lnTo>
                <a:lnTo>
                  <a:pt x="131079" y="35452"/>
                </a:lnTo>
                <a:lnTo>
                  <a:pt x="139799" y="43667"/>
                </a:lnTo>
                <a:lnTo>
                  <a:pt x="142275" y="49020"/>
                </a:lnTo>
                <a:lnTo>
                  <a:pt x="142869" y="55627"/>
                </a:lnTo>
                <a:lnTo>
                  <a:pt x="151505" y="55627"/>
                </a:lnTo>
                <a:lnTo>
                  <a:pt x="151505" y="52959"/>
                </a:lnTo>
                <a:lnTo>
                  <a:pt x="150108" y="47095"/>
                </a:lnTo>
                <a:lnTo>
                  <a:pt x="144518" y="36849"/>
                </a:lnTo>
                <a:lnTo>
                  <a:pt x="141197" y="33400"/>
                </a:lnTo>
                <a:close/>
              </a:path>
              <a:path w="471170" h="93979">
                <a:moveTo>
                  <a:pt x="205139" y="25652"/>
                </a:moveTo>
                <a:lnTo>
                  <a:pt x="192779" y="25652"/>
                </a:lnTo>
                <a:lnTo>
                  <a:pt x="186872" y="27092"/>
                </a:lnTo>
                <a:lnTo>
                  <a:pt x="176457" y="32849"/>
                </a:lnTo>
                <a:lnTo>
                  <a:pt x="172375" y="36870"/>
                </a:lnTo>
                <a:lnTo>
                  <a:pt x="166446" y="47203"/>
                </a:lnTo>
                <a:lnTo>
                  <a:pt x="164966" y="53041"/>
                </a:lnTo>
                <a:lnTo>
                  <a:pt x="164966" y="66081"/>
                </a:lnTo>
                <a:lnTo>
                  <a:pt x="192779" y="93596"/>
                </a:lnTo>
                <a:lnTo>
                  <a:pt x="205056" y="93596"/>
                </a:lnTo>
                <a:lnTo>
                  <a:pt x="210174" y="92476"/>
                </a:lnTo>
                <a:lnTo>
                  <a:pt x="219318" y="87986"/>
                </a:lnTo>
                <a:lnTo>
                  <a:pt x="221943" y="85596"/>
                </a:lnTo>
                <a:lnTo>
                  <a:pt x="194555" y="85596"/>
                </a:lnTo>
                <a:lnTo>
                  <a:pt x="190216" y="84517"/>
                </a:lnTo>
                <a:lnTo>
                  <a:pt x="182512" y="80200"/>
                </a:lnTo>
                <a:lnTo>
                  <a:pt x="179506" y="77151"/>
                </a:lnTo>
                <a:lnTo>
                  <a:pt x="175190" y="69278"/>
                </a:lnTo>
                <a:lnTo>
                  <a:pt x="174110" y="64728"/>
                </a:lnTo>
                <a:lnTo>
                  <a:pt x="174110" y="54481"/>
                </a:lnTo>
                <a:lnTo>
                  <a:pt x="194555" y="33526"/>
                </a:lnTo>
                <a:lnTo>
                  <a:pt x="221808" y="33526"/>
                </a:lnTo>
                <a:lnTo>
                  <a:pt x="219340" y="31262"/>
                </a:lnTo>
                <a:lnTo>
                  <a:pt x="210282" y="26776"/>
                </a:lnTo>
                <a:lnTo>
                  <a:pt x="205139" y="25652"/>
                </a:lnTo>
                <a:close/>
              </a:path>
              <a:path w="471170" h="93979">
                <a:moveTo>
                  <a:pt x="218812" y="75819"/>
                </a:moveTo>
                <a:lnTo>
                  <a:pt x="216612" y="79121"/>
                </a:lnTo>
                <a:lnTo>
                  <a:pt x="213818" y="81575"/>
                </a:lnTo>
                <a:lnTo>
                  <a:pt x="207043" y="84794"/>
                </a:lnTo>
                <a:lnTo>
                  <a:pt x="203360" y="85596"/>
                </a:lnTo>
                <a:lnTo>
                  <a:pt x="221943" y="85596"/>
                </a:lnTo>
                <a:lnTo>
                  <a:pt x="222919" y="84707"/>
                </a:lnTo>
                <a:lnTo>
                  <a:pt x="225544" y="80390"/>
                </a:lnTo>
                <a:lnTo>
                  <a:pt x="218812" y="75819"/>
                </a:lnTo>
                <a:close/>
              </a:path>
              <a:path w="471170" h="93979">
                <a:moveTo>
                  <a:pt x="221808" y="33526"/>
                </a:moveTo>
                <a:lnTo>
                  <a:pt x="203360" y="33526"/>
                </a:lnTo>
                <a:lnTo>
                  <a:pt x="207043" y="34354"/>
                </a:lnTo>
                <a:lnTo>
                  <a:pt x="213818" y="37655"/>
                </a:lnTo>
                <a:lnTo>
                  <a:pt x="216612" y="40132"/>
                </a:lnTo>
                <a:lnTo>
                  <a:pt x="218812" y="43434"/>
                </a:lnTo>
                <a:lnTo>
                  <a:pt x="225544" y="38862"/>
                </a:lnTo>
                <a:lnTo>
                  <a:pt x="222919" y="34545"/>
                </a:lnTo>
                <a:lnTo>
                  <a:pt x="221808" y="33526"/>
                </a:lnTo>
                <a:close/>
              </a:path>
              <a:path w="471170" h="93979">
                <a:moveTo>
                  <a:pt x="251960" y="26160"/>
                </a:moveTo>
                <a:lnTo>
                  <a:pt x="242942" y="26160"/>
                </a:lnTo>
                <a:lnTo>
                  <a:pt x="242942" y="92962"/>
                </a:lnTo>
                <a:lnTo>
                  <a:pt x="251960" y="92962"/>
                </a:lnTo>
                <a:lnTo>
                  <a:pt x="251960" y="63500"/>
                </a:lnTo>
                <a:lnTo>
                  <a:pt x="303011" y="63500"/>
                </a:lnTo>
                <a:lnTo>
                  <a:pt x="303011" y="55752"/>
                </a:lnTo>
                <a:lnTo>
                  <a:pt x="251960" y="55752"/>
                </a:lnTo>
                <a:lnTo>
                  <a:pt x="251960" y="26160"/>
                </a:lnTo>
                <a:close/>
              </a:path>
              <a:path w="471170" h="93979">
                <a:moveTo>
                  <a:pt x="303011" y="63500"/>
                </a:moveTo>
                <a:lnTo>
                  <a:pt x="293993" y="63500"/>
                </a:lnTo>
                <a:lnTo>
                  <a:pt x="293993" y="92962"/>
                </a:lnTo>
                <a:lnTo>
                  <a:pt x="303011" y="92962"/>
                </a:lnTo>
                <a:lnTo>
                  <a:pt x="303011" y="63500"/>
                </a:lnTo>
                <a:close/>
              </a:path>
              <a:path w="471170" h="93979">
                <a:moveTo>
                  <a:pt x="303011" y="26160"/>
                </a:moveTo>
                <a:lnTo>
                  <a:pt x="293993" y="26160"/>
                </a:lnTo>
                <a:lnTo>
                  <a:pt x="293993" y="55752"/>
                </a:lnTo>
                <a:lnTo>
                  <a:pt x="303011" y="55752"/>
                </a:lnTo>
                <a:lnTo>
                  <a:pt x="303011" y="26160"/>
                </a:lnTo>
                <a:close/>
              </a:path>
              <a:path w="471170" h="93979">
                <a:moveTo>
                  <a:pt x="362657" y="25652"/>
                </a:moveTo>
                <a:lnTo>
                  <a:pt x="349791" y="25652"/>
                </a:lnTo>
                <a:lnTo>
                  <a:pt x="343990" y="27092"/>
                </a:lnTo>
                <a:lnTo>
                  <a:pt x="333662" y="32849"/>
                </a:lnTo>
                <a:lnTo>
                  <a:pt x="329598" y="36870"/>
                </a:lnTo>
                <a:lnTo>
                  <a:pt x="323668" y="47203"/>
                </a:lnTo>
                <a:lnTo>
                  <a:pt x="322188" y="53041"/>
                </a:lnTo>
                <a:lnTo>
                  <a:pt x="322188" y="66081"/>
                </a:lnTo>
                <a:lnTo>
                  <a:pt x="349791" y="93596"/>
                </a:lnTo>
                <a:lnTo>
                  <a:pt x="362657" y="93596"/>
                </a:lnTo>
                <a:lnTo>
                  <a:pt x="368456" y="92138"/>
                </a:lnTo>
                <a:lnTo>
                  <a:pt x="378788" y="86295"/>
                </a:lnTo>
                <a:lnTo>
                  <a:pt x="379487" y="85596"/>
                </a:lnTo>
                <a:lnTo>
                  <a:pt x="351482" y="85596"/>
                </a:lnTo>
                <a:lnTo>
                  <a:pt x="347226" y="84517"/>
                </a:lnTo>
                <a:lnTo>
                  <a:pt x="339691" y="80200"/>
                </a:lnTo>
                <a:lnTo>
                  <a:pt x="336730" y="77129"/>
                </a:lnTo>
                <a:lnTo>
                  <a:pt x="332413" y="69170"/>
                </a:lnTo>
                <a:lnTo>
                  <a:pt x="331332" y="64641"/>
                </a:lnTo>
                <a:lnTo>
                  <a:pt x="331332" y="54481"/>
                </a:lnTo>
                <a:lnTo>
                  <a:pt x="351482" y="33526"/>
                </a:lnTo>
                <a:lnTo>
                  <a:pt x="379469" y="33526"/>
                </a:lnTo>
                <a:lnTo>
                  <a:pt x="378788" y="32849"/>
                </a:lnTo>
                <a:lnTo>
                  <a:pt x="368456" y="27092"/>
                </a:lnTo>
                <a:lnTo>
                  <a:pt x="362657" y="25652"/>
                </a:lnTo>
                <a:close/>
              </a:path>
              <a:path w="471170" h="93979">
                <a:moveTo>
                  <a:pt x="379469" y="33526"/>
                </a:moveTo>
                <a:lnTo>
                  <a:pt x="360964" y="33526"/>
                </a:lnTo>
                <a:lnTo>
                  <a:pt x="365220" y="34606"/>
                </a:lnTo>
                <a:lnTo>
                  <a:pt x="372755" y="38926"/>
                </a:lnTo>
                <a:lnTo>
                  <a:pt x="375696" y="41993"/>
                </a:lnTo>
                <a:lnTo>
                  <a:pt x="379929" y="49952"/>
                </a:lnTo>
                <a:lnTo>
                  <a:pt x="380988" y="54481"/>
                </a:lnTo>
                <a:lnTo>
                  <a:pt x="380988" y="64641"/>
                </a:lnTo>
                <a:lnTo>
                  <a:pt x="360964" y="85596"/>
                </a:lnTo>
                <a:lnTo>
                  <a:pt x="379487" y="85596"/>
                </a:lnTo>
                <a:lnTo>
                  <a:pt x="382831" y="82252"/>
                </a:lnTo>
                <a:lnTo>
                  <a:pt x="388670" y="71923"/>
                </a:lnTo>
                <a:lnTo>
                  <a:pt x="390132" y="66081"/>
                </a:lnTo>
                <a:lnTo>
                  <a:pt x="390132" y="53041"/>
                </a:lnTo>
                <a:lnTo>
                  <a:pt x="388670" y="47203"/>
                </a:lnTo>
                <a:lnTo>
                  <a:pt x="382831" y="36870"/>
                </a:lnTo>
                <a:lnTo>
                  <a:pt x="379469" y="33526"/>
                </a:lnTo>
                <a:close/>
              </a:path>
              <a:path w="471170" h="93979">
                <a:moveTo>
                  <a:pt x="418453" y="26160"/>
                </a:moveTo>
                <a:lnTo>
                  <a:pt x="409435" y="26160"/>
                </a:lnTo>
                <a:lnTo>
                  <a:pt x="409435" y="92962"/>
                </a:lnTo>
                <a:lnTo>
                  <a:pt x="417564" y="92962"/>
                </a:lnTo>
                <a:lnTo>
                  <a:pt x="429048" y="79246"/>
                </a:lnTo>
                <a:lnTo>
                  <a:pt x="418453" y="79246"/>
                </a:lnTo>
                <a:lnTo>
                  <a:pt x="418453" y="26160"/>
                </a:lnTo>
                <a:close/>
              </a:path>
              <a:path w="471170" h="93979">
                <a:moveTo>
                  <a:pt x="471027" y="39876"/>
                </a:moveTo>
                <a:lnTo>
                  <a:pt x="462013" y="39876"/>
                </a:lnTo>
                <a:lnTo>
                  <a:pt x="462013" y="92962"/>
                </a:lnTo>
                <a:lnTo>
                  <a:pt x="471027" y="92962"/>
                </a:lnTo>
                <a:lnTo>
                  <a:pt x="471027" y="39876"/>
                </a:lnTo>
                <a:close/>
              </a:path>
              <a:path w="471170" h="93979">
                <a:moveTo>
                  <a:pt x="471027" y="26160"/>
                </a:moveTo>
                <a:lnTo>
                  <a:pt x="463028" y="26160"/>
                </a:lnTo>
                <a:lnTo>
                  <a:pt x="418453" y="79246"/>
                </a:lnTo>
                <a:lnTo>
                  <a:pt x="429048" y="79246"/>
                </a:lnTo>
                <a:lnTo>
                  <a:pt x="462013" y="39876"/>
                </a:lnTo>
                <a:lnTo>
                  <a:pt x="471027" y="39876"/>
                </a:lnTo>
                <a:lnTo>
                  <a:pt x="471027" y="26160"/>
                </a:lnTo>
                <a:close/>
              </a:path>
              <a:path w="471170" h="93979">
                <a:moveTo>
                  <a:pt x="427342" y="0"/>
                </a:moveTo>
                <a:lnTo>
                  <a:pt x="420865" y="0"/>
                </a:lnTo>
                <a:lnTo>
                  <a:pt x="420947" y="5248"/>
                </a:lnTo>
                <a:lnTo>
                  <a:pt x="422686" y="9312"/>
                </a:lnTo>
                <a:lnTo>
                  <a:pt x="429458" y="15069"/>
                </a:lnTo>
                <a:lnTo>
                  <a:pt x="434030" y="16508"/>
                </a:lnTo>
                <a:lnTo>
                  <a:pt x="445543" y="16508"/>
                </a:lnTo>
                <a:lnTo>
                  <a:pt x="450137" y="15069"/>
                </a:lnTo>
                <a:lnTo>
                  <a:pt x="455078" y="10922"/>
                </a:lnTo>
                <a:lnTo>
                  <a:pt x="436147" y="10922"/>
                </a:lnTo>
                <a:lnTo>
                  <a:pt x="433184" y="9928"/>
                </a:lnTo>
                <a:lnTo>
                  <a:pt x="428612" y="5947"/>
                </a:lnTo>
                <a:lnTo>
                  <a:pt x="427428" y="3300"/>
                </a:lnTo>
                <a:lnTo>
                  <a:pt x="427342" y="0"/>
                </a:lnTo>
                <a:close/>
              </a:path>
              <a:path w="471170" h="93979">
                <a:moveTo>
                  <a:pt x="458838" y="0"/>
                </a:moveTo>
                <a:lnTo>
                  <a:pt x="452361" y="0"/>
                </a:lnTo>
                <a:lnTo>
                  <a:pt x="452274" y="3300"/>
                </a:lnTo>
                <a:lnTo>
                  <a:pt x="451069" y="5947"/>
                </a:lnTo>
                <a:lnTo>
                  <a:pt x="446411" y="9928"/>
                </a:lnTo>
                <a:lnTo>
                  <a:pt x="443426" y="10922"/>
                </a:lnTo>
                <a:lnTo>
                  <a:pt x="455078" y="10922"/>
                </a:lnTo>
                <a:lnTo>
                  <a:pt x="456995" y="9312"/>
                </a:lnTo>
                <a:lnTo>
                  <a:pt x="458751" y="5248"/>
                </a:lnTo>
                <a:lnTo>
                  <a:pt x="458838" y="0"/>
                </a:lnTo>
                <a:close/>
              </a:path>
            </a:pathLst>
          </a:custGeom>
          <a:solidFill>
            <a:srgbClr val="606062"/>
          </a:solidFill>
        </p:spPr>
        <p:txBody>
          <a:bodyPr wrap="square" lIns="0" tIns="0" rIns="0" bIns="0" rtlCol="0"/>
          <a:lstStyle/>
          <a:p>
            <a:endParaRPr/>
          </a:p>
        </p:txBody>
      </p:sp>
      <p:sp>
        <p:nvSpPr>
          <p:cNvPr id="45" name="object 45"/>
          <p:cNvSpPr/>
          <p:nvPr/>
        </p:nvSpPr>
        <p:spPr>
          <a:xfrm>
            <a:off x="3086002" y="8054564"/>
            <a:ext cx="510540" cy="90805"/>
          </a:xfrm>
          <a:custGeom>
            <a:avLst/>
            <a:gdLst/>
            <a:ahLst/>
            <a:cxnLst/>
            <a:rect l="l" t="t" r="r" b="b"/>
            <a:pathLst>
              <a:path w="510539" h="90804">
                <a:moveTo>
                  <a:pt x="55540" y="0"/>
                </a:moveTo>
                <a:lnTo>
                  <a:pt x="37929" y="0"/>
                </a:lnTo>
                <a:lnTo>
                  <a:pt x="29949" y="1968"/>
                </a:lnTo>
                <a:lnTo>
                  <a:pt x="15642" y="9842"/>
                </a:lnTo>
                <a:lnTo>
                  <a:pt x="10055" y="15242"/>
                </a:lnTo>
                <a:lnTo>
                  <a:pt x="2009" y="28958"/>
                </a:lnTo>
                <a:lnTo>
                  <a:pt x="0" y="36662"/>
                </a:lnTo>
                <a:lnTo>
                  <a:pt x="0" y="53761"/>
                </a:lnTo>
                <a:lnTo>
                  <a:pt x="29949" y="88455"/>
                </a:lnTo>
                <a:lnTo>
                  <a:pt x="37929" y="90423"/>
                </a:lnTo>
                <a:lnTo>
                  <a:pt x="55540" y="90423"/>
                </a:lnTo>
                <a:lnTo>
                  <a:pt x="63515" y="88455"/>
                </a:lnTo>
                <a:lnTo>
                  <a:pt x="75158" y="82040"/>
                </a:lnTo>
                <a:lnTo>
                  <a:pt x="39709" y="82040"/>
                </a:lnTo>
                <a:lnTo>
                  <a:pt x="33336" y="80451"/>
                </a:lnTo>
                <a:lnTo>
                  <a:pt x="21906" y="74105"/>
                </a:lnTo>
                <a:lnTo>
                  <a:pt x="17420" y="69702"/>
                </a:lnTo>
                <a:lnTo>
                  <a:pt x="10901" y="58441"/>
                </a:lnTo>
                <a:lnTo>
                  <a:pt x="9270" y="52156"/>
                </a:lnTo>
                <a:lnTo>
                  <a:pt x="9270" y="38271"/>
                </a:lnTo>
                <a:lnTo>
                  <a:pt x="39709" y="8384"/>
                </a:lnTo>
                <a:lnTo>
                  <a:pt x="75160" y="8384"/>
                </a:lnTo>
                <a:lnTo>
                  <a:pt x="63475" y="1946"/>
                </a:lnTo>
                <a:lnTo>
                  <a:pt x="55540" y="0"/>
                </a:lnTo>
                <a:close/>
              </a:path>
              <a:path w="510539" h="90804">
                <a:moveTo>
                  <a:pt x="75160" y="8384"/>
                </a:moveTo>
                <a:lnTo>
                  <a:pt x="53762" y="8384"/>
                </a:lnTo>
                <a:lnTo>
                  <a:pt x="60112" y="9972"/>
                </a:lnTo>
                <a:lnTo>
                  <a:pt x="71456" y="16322"/>
                </a:lnTo>
                <a:lnTo>
                  <a:pt x="75902" y="20721"/>
                </a:lnTo>
                <a:lnTo>
                  <a:pt x="82336" y="31982"/>
                </a:lnTo>
                <a:lnTo>
                  <a:pt x="83945" y="38271"/>
                </a:lnTo>
                <a:lnTo>
                  <a:pt x="83945" y="52156"/>
                </a:lnTo>
                <a:lnTo>
                  <a:pt x="53762" y="82040"/>
                </a:lnTo>
                <a:lnTo>
                  <a:pt x="75158" y="82040"/>
                </a:lnTo>
                <a:lnTo>
                  <a:pt x="77616" y="80686"/>
                </a:lnTo>
                <a:lnTo>
                  <a:pt x="83182" y="75290"/>
                </a:lnTo>
                <a:lnTo>
                  <a:pt x="91315" y="61469"/>
                </a:lnTo>
                <a:lnTo>
                  <a:pt x="93341" y="53761"/>
                </a:lnTo>
                <a:lnTo>
                  <a:pt x="93341" y="36662"/>
                </a:lnTo>
                <a:lnTo>
                  <a:pt x="91310" y="28936"/>
                </a:lnTo>
                <a:lnTo>
                  <a:pt x="83182" y="15134"/>
                </a:lnTo>
                <a:lnTo>
                  <a:pt x="77616" y="9737"/>
                </a:lnTo>
                <a:lnTo>
                  <a:pt x="75160" y="8384"/>
                </a:lnTo>
                <a:close/>
              </a:path>
              <a:path w="510539" h="90804">
                <a:moveTo>
                  <a:pt x="147359" y="22351"/>
                </a:moveTo>
                <a:lnTo>
                  <a:pt x="135000" y="22351"/>
                </a:lnTo>
                <a:lnTo>
                  <a:pt x="129092" y="23792"/>
                </a:lnTo>
                <a:lnTo>
                  <a:pt x="118677" y="29549"/>
                </a:lnTo>
                <a:lnTo>
                  <a:pt x="114595" y="33569"/>
                </a:lnTo>
                <a:lnTo>
                  <a:pt x="108666" y="43901"/>
                </a:lnTo>
                <a:lnTo>
                  <a:pt x="107186" y="49740"/>
                </a:lnTo>
                <a:lnTo>
                  <a:pt x="107186" y="62779"/>
                </a:lnTo>
                <a:lnTo>
                  <a:pt x="135000" y="90294"/>
                </a:lnTo>
                <a:lnTo>
                  <a:pt x="147276" y="90294"/>
                </a:lnTo>
                <a:lnTo>
                  <a:pt x="152396" y="89175"/>
                </a:lnTo>
                <a:lnTo>
                  <a:pt x="161540" y="84686"/>
                </a:lnTo>
                <a:lnTo>
                  <a:pt x="164163" y="82295"/>
                </a:lnTo>
                <a:lnTo>
                  <a:pt x="136775" y="82295"/>
                </a:lnTo>
                <a:lnTo>
                  <a:pt x="132436" y="81215"/>
                </a:lnTo>
                <a:lnTo>
                  <a:pt x="124733" y="76899"/>
                </a:lnTo>
                <a:lnTo>
                  <a:pt x="121726" y="73850"/>
                </a:lnTo>
                <a:lnTo>
                  <a:pt x="117411" y="65976"/>
                </a:lnTo>
                <a:lnTo>
                  <a:pt x="116330" y="61426"/>
                </a:lnTo>
                <a:lnTo>
                  <a:pt x="116330" y="51180"/>
                </a:lnTo>
                <a:lnTo>
                  <a:pt x="136775" y="30224"/>
                </a:lnTo>
                <a:lnTo>
                  <a:pt x="164028" y="30224"/>
                </a:lnTo>
                <a:lnTo>
                  <a:pt x="161561" y="27960"/>
                </a:lnTo>
                <a:lnTo>
                  <a:pt x="152504" y="23474"/>
                </a:lnTo>
                <a:lnTo>
                  <a:pt x="147359" y="22351"/>
                </a:lnTo>
                <a:close/>
              </a:path>
              <a:path w="510539" h="90804">
                <a:moveTo>
                  <a:pt x="161032" y="72518"/>
                </a:moveTo>
                <a:lnTo>
                  <a:pt x="158832" y="75818"/>
                </a:lnTo>
                <a:lnTo>
                  <a:pt x="156038" y="78273"/>
                </a:lnTo>
                <a:lnTo>
                  <a:pt x="149264" y="81493"/>
                </a:lnTo>
                <a:lnTo>
                  <a:pt x="145581" y="82295"/>
                </a:lnTo>
                <a:lnTo>
                  <a:pt x="164163" y="82295"/>
                </a:lnTo>
                <a:lnTo>
                  <a:pt x="165139" y="81406"/>
                </a:lnTo>
                <a:lnTo>
                  <a:pt x="167764" y="77090"/>
                </a:lnTo>
                <a:lnTo>
                  <a:pt x="161032" y="72518"/>
                </a:lnTo>
                <a:close/>
              </a:path>
              <a:path w="510539" h="90804">
                <a:moveTo>
                  <a:pt x="164028" y="30224"/>
                </a:moveTo>
                <a:lnTo>
                  <a:pt x="145581" y="30224"/>
                </a:lnTo>
                <a:lnTo>
                  <a:pt x="149264" y="31052"/>
                </a:lnTo>
                <a:lnTo>
                  <a:pt x="156038" y="34354"/>
                </a:lnTo>
                <a:lnTo>
                  <a:pt x="158832" y="36831"/>
                </a:lnTo>
                <a:lnTo>
                  <a:pt x="161032" y="40131"/>
                </a:lnTo>
                <a:lnTo>
                  <a:pt x="167764" y="35559"/>
                </a:lnTo>
                <a:lnTo>
                  <a:pt x="165139" y="31244"/>
                </a:lnTo>
                <a:lnTo>
                  <a:pt x="164028" y="30224"/>
                </a:lnTo>
                <a:close/>
              </a:path>
              <a:path w="510539" h="90804">
                <a:moveTo>
                  <a:pt x="216361" y="22351"/>
                </a:moveTo>
                <a:lnTo>
                  <a:pt x="203997" y="22351"/>
                </a:lnTo>
                <a:lnTo>
                  <a:pt x="198432" y="23792"/>
                </a:lnTo>
                <a:lnTo>
                  <a:pt x="177542" y="62779"/>
                </a:lnTo>
                <a:lnTo>
                  <a:pt x="179021" y="68623"/>
                </a:lnTo>
                <a:lnTo>
                  <a:pt x="184950" y="78950"/>
                </a:lnTo>
                <a:lnTo>
                  <a:pt x="189076" y="82994"/>
                </a:lnTo>
                <a:lnTo>
                  <a:pt x="199660" y="88836"/>
                </a:lnTo>
                <a:lnTo>
                  <a:pt x="205733" y="90294"/>
                </a:lnTo>
                <a:lnTo>
                  <a:pt x="217926" y="90294"/>
                </a:lnTo>
                <a:lnTo>
                  <a:pt x="222815" y="89366"/>
                </a:lnTo>
                <a:lnTo>
                  <a:pt x="231703" y="85639"/>
                </a:lnTo>
                <a:lnTo>
                  <a:pt x="235408" y="82929"/>
                </a:lnTo>
                <a:lnTo>
                  <a:pt x="235937" y="82295"/>
                </a:lnTo>
                <a:lnTo>
                  <a:pt x="205480" y="82295"/>
                </a:lnTo>
                <a:lnTo>
                  <a:pt x="199382" y="80157"/>
                </a:lnTo>
                <a:lnTo>
                  <a:pt x="189731" y="71607"/>
                </a:lnTo>
                <a:lnTo>
                  <a:pt x="187067" y="65998"/>
                </a:lnTo>
                <a:lnTo>
                  <a:pt x="186559" y="59053"/>
                </a:lnTo>
                <a:lnTo>
                  <a:pt x="242435" y="59053"/>
                </a:lnTo>
                <a:lnTo>
                  <a:pt x="242564" y="56260"/>
                </a:lnTo>
                <a:lnTo>
                  <a:pt x="242564" y="52325"/>
                </a:lnTo>
                <a:lnTo>
                  <a:pt x="186559" y="52325"/>
                </a:lnTo>
                <a:lnTo>
                  <a:pt x="187149" y="45719"/>
                </a:lnTo>
                <a:lnTo>
                  <a:pt x="189627" y="40366"/>
                </a:lnTo>
                <a:lnTo>
                  <a:pt x="198346" y="32151"/>
                </a:lnTo>
                <a:lnTo>
                  <a:pt x="203746" y="30098"/>
                </a:lnTo>
                <a:lnTo>
                  <a:pt x="232255" y="30098"/>
                </a:lnTo>
                <a:lnTo>
                  <a:pt x="231725" y="29549"/>
                </a:lnTo>
                <a:lnTo>
                  <a:pt x="221904" y="23792"/>
                </a:lnTo>
                <a:lnTo>
                  <a:pt x="216361" y="22351"/>
                </a:lnTo>
                <a:close/>
              </a:path>
              <a:path w="510539" h="90804">
                <a:moveTo>
                  <a:pt x="233291" y="73532"/>
                </a:moveTo>
                <a:lnTo>
                  <a:pt x="230753" y="76409"/>
                </a:lnTo>
                <a:lnTo>
                  <a:pt x="227747" y="78591"/>
                </a:lnTo>
                <a:lnTo>
                  <a:pt x="220806" y="81554"/>
                </a:lnTo>
                <a:lnTo>
                  <a:pt x="216994" y="82295"/>
                </a:lnTo>
                <a:lnTo>
                  <a:pt x="235937" y="82295"/>
                </a:lnTo>
                <a:lnTo>
                  <a:pt x="238375" y="79376"/>
                </a:lnTo>
                <a:lnTo>
                  <a:pt x="233291" y="73532"/>
                </a:lnTo>
                <a:close/>
              </a:path>
              <a:path w="510539" h="90804">
                <a:moveTo>
                  <a:pt x="232255" y="30098"/>
                </a:moveTo>
                <a:lnTo>
                  <a:pt x="216698" y="30098"/>
                </a:lnTo>
                <a:lnTo>
                  <a:pt x="222138" y="32151"/>
                </a:lnTo>
                <a:lnTo>
                  <a:pt x="230858" y="40366"/>
                </a:lnTo>
                <a:lnTo>
                  <a:pt x="233334" y="45719"/>
                </a:lnTo>
                <a:lnTo>
                  <a:pt x="233928" y="52325"/>
                </a:lnTo>
                <a:lnTo>
                  <a:pt x="242564" y="52325"/>
                </a:lnTo>
                <a:lnTo>
                  <a:pt x="242564" y="49658"/>
                </a:lnTo>
                <a:lnTo>
                  <a:pt x="241167" y="43793"/>
                </a:lnTo>
                <a:lnTo>
                  <a:pt x="235577" y="33548"/>
                </a:lnTo>
                <a:lnTo>
                  <a:pt x="232255" y="30098"/>
                </a:lnTo>
                <a:close/>
              </a:path>
              <a:path w="510539" h="90804">
                <a:moveTo>
                  <a:pt x="271519" y="22859"/>
                </a:moveTo>
                <a:lnTo>
                  <a:pt x="262501" y="22859"/>
                </a:lnTo>
                <a:lnTo>
                  <a:pt x="262501" y="89660"/>
                </a:lnTo>
                <a:lnTo>
                  <a:pt x="271519" y="89660"/>
                </a:lnTo>
                <a:lnTo>
                  <a:pt x="271519" y="60199"/>
                </a:lnTo>
                <a:lnTo>
                  <a:pt x="322571" y="60199"/>
                </a:lnTo>
                <a:lnTo>
                  <a:pt x="322571" y="52452"/>
                </a:lnTo>
                <a:lnTo>
                  <a:pt x="271519" y="52452"/>
                </a:lnTo>
                <a:lnTo>
                  <a:pt x="271519" y="22859"/>
                </a:lnTo>
                <a:close/>
              </a:path>
              <a:path w="510539" h="90804">
                <a:moveTo>
                  <a:pt x="322571" y="60199"/>
                </a:moveTo>
                <a:lnTo>
                  <a:pt x="313552" y="60199"/>
                </a:lnTo>
                <a:lnTo>
                  <a:pt x="313552" y="89660"/>
                </a:lnTo>
                <a:lnTo>
                  <a:pt x="322571" y="89660"/>
                </a:lnTo>
                <a:lnTo>
                  <a:pt x="322571" y="60199"/>
                </a:lnTo>
                <a:close/>
              </a:path>
              <a:path w="510539" h="90804">
                <a:moveTo>
                  <a:pt x="322571" y="22859"/>
                </a:moveTo>
                <a:lnTo>
                  <a:pt x="313552" y="22859"/>
                </a:lnTo>
                <a:lnTo>
                  <a:pt x="313552" y="52452"/>
                </a:lnTo>
                <a:lnTo>
                  <a:pt x="322571" y="52452"/>
                </a:lnTo>
                <a:lnTo>
                  <a:pt x="322571" y="22859"/>
                </a:lnTo>
                <a:close/>
              </a:path>
              <a:path w="510539" h="90804">
                <a:moveTo>
                  <a:pt x="357243" y="22859"/>
                </a:moveTo>
                <a:lnTo>
                  <a:pt x="348225" y="22859"/>
                </a:lnTo>
                <a:lnTo>
                  <a:pt x="348225" y="89660"/>
                </a:lnTo>
                <a:lnTo>
                  <a:pt x="384037" y="89874"/>
                </a:lnTo>
                <a:lnTo>
                  <a:pt x="390831" y="88008"/>
                </a:lnTo>
                <a:lnTo>
                  <a:pt x="396991" y="83016"/>
                </a:lnTo>
                <a:lnTo>
                  <a:pt x="380819" y="83016"/>
                </a:lnTo>
                <a:lnTo>
                  <a:pt x="357243" y="82676"/>
                </a:lnTo>
                <a:lnTo>
                  <a:pt x="357243" y="52958"/>
                </a:lnTo>
                <a:lnTo>
                  <a:pt x="397104" y="52958"/>
                </a:lnTo>
                <a:lnTo>
                  <a:pt x="391680" y="48430"/>
                </a:lnTo>
                <a:lnTo>
                  <a:pt x="385309" y="46565"/>
                </a:lnTo>
                <a:lnTo>
                  <a:pt x="357243" y="46226"/>
                </a:lnTo>
                <a:lnTo>
                  <a:pt x="357243" y="22859"/>
                </a:lnTo>
                <a:close/>
              </a:path>
              <a:path w="510539" h="90804">
                <a:moveTo>
                  <a:pt x="397104" y="52958"/>
                </a:moveTo>
                <a:lnTo>
                  <a:pt x="357243" y="52958"/>
                </a:lnTo>
                <a:lnTo>
                  <a:pt x="380906" y="53298"/>
                </a:lnTo>
                <a:lnTo>
                  <a:pt x="385603" y="54524"/>
                </a:lnTo>
                <a:lnTo>
                  <a:pt x="391871" y="59267"/>
                </a:lnTo>
                <a:lnTo>
                  <a:pt x="393437" y="62905"/>
                </a:lnTo>
                <a:lnTo>
                  <a:pt x="393437" y="72812"/>
                </a:lnTo>
                <a:lnTo>
                  <a:pt x="391849" y="76600"/>
                </a:lnTo>
                <a:lnTo>
                  <a:pt x="385499" y="81766"/>
                </a:lnTo>
                <a:lnTo>
                  <a:pt x="380819" y="83016"/>
                </a:lnTo>
                <a:lnTo>
                  <a:pt x="396991" y="83016"/>
                </a:lnTo>
                <a:lnTo>
                  <a:pt x="400230" y="80390"/>
                </a:lnTo>
                <a:lnTo>
                  <a:pt x="402581" y="74929"/>
                </a:lnTo>
                <a:lnTo>
                  <a:pt x="402581" y="60958"/>
                </a:lnTo>
                <a:lnTo>
                  <a:pt x="400399" y="55709"/>
                </a:lnTo>
                <a:lnTo>
                  <a:pt x="397104" y="52958"/>
                </a:lnTo>
                <a:close/>
              </a:path>
              <a:path w="510539" h="90804">
                <a:moveTo>
                  <a:pt x="452869" y="59942"/>
                </a:moveTo>
                <a:lnTo>
                  <a:pt x="443981" y="59942"/>
                </a:lnTo>
                <a:lnTo>
                  <a:pt x="444488" y="65868"/>
                </a:lnTo>
                <a:lnTo>
                  <a:pt x="471200" y="90294"/>
                </a:lnTo>
                <a:lnTo>
                  <a:pt x="483393" y="90294"/>
                </a:lnTo>
                <a:lnTo>
                  <a:pt x="489042" y="88836"/>
                </a:lnTo>
                <a:lnTo>
                  <a:pt x="499118" y="82994"/>
                </a:lnTo>
                <a:lnTo>
                  <a:pt x="499679" y="82421"/>
                </a:lnTo>
                <a:lnTo>
                  <a:pt x="472554" y="82421"/>
                </a:lnTo>
                <a:lnTo>
                  <a:pt x="468429" y="81320"/>
                </a:lnTo>
                <a:lnTo>
                  <a:pt x="461063" y="76921"/>
                </a:lnTo>
                <a:lnTo>
                  <a:pt x="458161" y="73828"/>
                </a:lnTo>
                <a:lnTo>
                  <a:pt x="453928" y="65868"/>
                </a:lnTo>
                <a:lnTo>
                  <a:pt x="452869" y="61339"/>
                </a:lnTo>
                <a:lnTo>
                  <a:pt x="452869" y="59942"/>
                </a:lnTo>
                <a:close/>
              </a:path>
              <a:path w="510539" h="90804">
                <a:moveTo>
                  <a:pt x="428743" y="22859"/>
                </a:moveTo>
                <a:lnTo>
                  <a:pt x="419724" y="22859"/>
                </a:lnTo>
                <a:lnTo>
                  <a:pt x="419724" y="89660"/>
                </a:lnTo>
                <a:lnTo>
                  <a:pt x="428743" y="89660"/>
                </a:lnTo>
                <a:lnTo>
                  <a:pt x="428743" y="59942"/>
                </a:lnTo>
                <a:lnTo>
                  <a:pt x="452869" y="59942"/>
                </a:lnTo>
                <a:lnTo>
                  <a:pt x="452869" y="51688"/>
                </a:lnTo>
                <a:lnTo>
                  <a:pt x="428743" y="51688"/>
                </a:lnTo>
                <a:lnTo>
                  <a:pt x="428743" y="22859"/>
                </a:lnTo>
                <a:close/>
              </a:path>
              <a:path w="510539" h="90804">
                <a:moveTo>
                  <a:pt x="499783" y="30224"/>
                </a:moveTo>
                <a:lnTo>
                  <a:pt x="481698" y="30224"/>
                </a:lnTo>
                <a:lnTo>
                  <a:pt x="485828" y="31305"/>
                </a:lnTo>
                <a:lnTo>
                  <a:pt x="493193" y="35624"/>
                </a:lnTo>
                <a:lnTo>
                  <a:pt x="496091" y="38693"/>
                </a:lnTo>
                <a:lnTo>
                  <a:pt x="500325" y="46652"/>
                </a:lnTo>
                <a:lnTo>
                  <a:pt x="501383" y="51180"/>
                </a:lnTo>
                <a:lnTo>
                  <a:pt x="501383" y="61339"/>
                </a:lnTo>
                <a:lnTo>
                  <a:pt x="481698" y="82421"/>
                </a:lnTo>
                <a:lnTo>
                  <a:pt x="499679" y="82421"/>
                </a:lnTo>
                <a:lnTo>
                  <a:pt x="503074" y="78950"/>
                </a:lnTo>
                <a:lnTo>
                  <a:pt x="508835" y="68623"/>
                </a:lnTo>
                <a:lnTo>
                  <a:pt x="510272" y="62779"/>
                </a:lnTo>
                <a:lnTo>
                  <a:pt x="510272" y="49740"/>
                </a:lnTo>
                <a:lnTo>
                  <a:pt x="508835" y="43901"/>
                </a:lnTo>
                <a:lnTo>
                  <a:pt x="503074" y="33569"/>
                </a:lnTo>
                <a:lnTo>
                  <a:pt x="499783" y="30224"/>
                </a:lnTo>
                <a:close/>
              </a:path>
              <a:path w="510539" h="90804">
                <a:moveTo>
                  <a:pt x="483393" y="22351"/>
                </a:moveTo>
                <a:lnTo>
                  <a:pt x="471284" y="22351"/>
                </a:lnTo>
                <a:lnTo>
                  <a:pt x="465996" y="23580"/>
                </a:lnTo>
                <a:lnTo>
                  <a:pt x="444107" y="51688"/>
                </a:lnTo>
                <a:lnTo>
                  <a:pt x="452869" y="51688"/>
                </a:lnTo>
                <a:lnTo>
                  <a:pt x="452869" y="51180"/>
                </a:lnTo>
                <a:lnTo>
                  <a:pt x="453928" y="46652"/>
                </a:lnTo>
                <a:lnTo>
                  <a:pt x="458161" y="38693"/>
                </a:lnTo>
                <a:lnTo>
                  <a:pt x="461063" y="35624"/>
                </a:lnTo>
                <a:lnTo>
                  <a:pt x="468429" y="31305"/>
                </a:lnTo>
                <a:lnTo>
                  <a:pt x="472554" y="30224"/>
                </a:lnTo>
                <a:lnTo>
                  <a:pt x="499783" y="30224"/>
                </a:lnTo>
                <a:lnTo>
                  <a:pt x="499118" y="29549"/>
                </a:lnTo>
                <a:lnTo>
                  <a:pt x="489042" y="23792"/>
                </a:lnTo>
                <a:lnTo>
                  <a:pt x="483393" y="22351"/>
                </a:lnTo>
                <a:close/>
              </a:path>
            </a:pathLst>
          </a:custGeom>
          <a:solidFill>
            <a:srgbClr val="606062"/>
          </a:solidFill>
        </p:spPr>
        <p:txBody>
          <a:bodyPr wrap="square" lIns="0" tIns="0" rIns="0" bIns="0" rtlCol="0"/>
          <a:lstStyle/>
          <a:p>
            <a:endParaRPr/>
          </a:p>
        </p:txBody>
      </p:sp>
      <p:sp>
        <p:nvSpPr>
          <p:cNvPr id="46" name="object 46"/>
          <p:cNvSpPr/>
          <p:nvPr/>
        </p:nvSpPr>
        <p:spPr>
          <a:xfrm>
            <a:off x="4320791" y="7515453"/>
            <a:ext cx="667385" cy="109220"/>
          </a:xfrm>
          <a:custGeom>
            <a:avLst/>
            <a:gdLst/>
            <a:ahLst/>
            <a:cxnLst/>
            <a:rect l="l" t="t" r="r" b="b"/>
            <a:pathLst>
              <a:path w="667385" h="109220">
                <a:moveTo>
                  <a:pt x="95248" y="80769"/>
                </a:moveTo>
                <a:lnTo>
                  <a:pt x="126" y="80769"/>
                </a:lnTo>
                <a:lnTo>
                  <a:pt x="0" y="108835"/>
                </a:lnTo>
                <a:lnTo>
                  <a:pt x="8762" y="108835"/>
                </a:lnTo>
                <a:lnTo>
                  <a:pt x="8888" y="88898"/>
                </a:lnTo>
                <a:lnTo>
                  <a:pt x="95248" y="88898"/>
                </a:lnTo>
                <a:lnTo>
                  <a:pt x="95248" y="80769"/>
                </a:lnTo>
                <a:close/>
              </a:path>
              <a:path w="667385" h="109220">
                <a:moveTo>
                  <a:pt x="95248" y="88898"/>
                </a:moveTo>
                <a:lnTo>
                  <a:pt x="86487" y="88898"/>
                </a:lnTo>
                <a:lnTo>
                  <a:pt x="86487" y="108835"/>
                </a:lnTo>
                <a:lnTo>
                  <a:pt x="95248" y="108835"/>
                </a:lnTo>
                <a:lnTo>
                  <a:pt x="95248" y="88898"/>
                </a:lnTo>
                <a:close/>
              </a:path>
              <a:path w="667385" h="109220">
                <a:moveTo>
                  <a:pt x="81914" y="0"/>
                </a:moveTo>
                <a:lnTo>
                  <a:pt x="21970" y="0"/>
                </a:lnTo>
                <a:lnTo>
                  <a:pt x="20914" y="29718"/>
                </a:lnTo>
                <a:lnTo>
                  <a:pt x="20408" y="40444"/>
                </a:lnTo>
                <a:lnTo>
                  <a:pt x="10415" y="80431"/>
                </a:lnTo>
                <a:lnTo>
                  <a:pt x="4571" y="80769"/>
                </a:lnTo>
                <a:lnTo>
                  <a:pt x="17906" y="80769"/>
                </a:lnTo>
                <a:lnTo>
                  <a:pt x="28903" y="39429"/>
                </a:lnTo>
                <a:lnTo>
                  <a:pt x="30100" y="8129"/>
                </a:lnTo>
                <a:lnTo>
                  <a:pt x="81914" y="8129"/>
                </a:lnTo>
                <a:lnTo>
                  <a:pt x="81914" y="0"/>
                </a:lnTo>
                <a:close/>
              </a:path>
              <a:path w="667385" h="109220">
                <a:moveTo>
                  <a:pt x="81914" y="8129"/>
                </a:moveTo>
                <a:lnTo>
                  <a:pt x="72641" y="8129"/>
                </a:lnTo>
                <a:lnTo>
                  <a:pt x="72641" y="80769"/>
                </a:lnTo>
                <a:lnTo>
                  <a:pt x="81914" y="80769"/>
                </a:lnTo>
                <a:lnTo>
                  <a:pt x="81914" y="8129"/>
                </a:lnTo>
                <a:close/>
              </a:path>
              <a:path w="667385" h="109220">
                <a:moveTo>
                  <a:pt x="144353" y="21588"/>
                </a:moveTo>
                <a:lnTo>
                  <a:pt x="131486" y="21588"/>
                </a:lnTo>
                <a:lnTo>
                  <a:pt x="125686" y="23028"/>
                </a:lnTo>
                <a:lnTo>
                  <a:pt x="115359" y="28785"/>
                </a:lnTo>
                <a:lnTo>
                  <a:pt x="111293" y="32806"/>
                </a:lnTo>
                <a:lnTo>
                  <a:pt x="105365" y="43139"/>
                </a:lnTo>
                <a:lnTo>
                  <a:pt x="103886" y="48977"/>
                </a:lnTo>
                <a:lnTo>
                  <a:pt x="103886" y="62017"/>
                </a:lnTo>
                <a:lnTo>
                  <a:pt x="131486" y="89532"/>
                </a:lnTo>
                <a:lnTo>
                  <a:pt x="144353" y="89532"/>
                </a:lnTo>
                <a:lnTo>
                  <a:pt x="150153" y="88074"/>
                </a:lnTo>
                <a:lnTo>
                  <a:pt x="160484" y="82231"/>
                </a:lnTo>
                <a:lnTo>
                  <a:pt x="161183" y="81532"/>
                </a:lnTo>
                <a:lnTo>
                  <a:pt x="133178" y="81532"/>
                </a:lnTo>
                <a:lnTo>
                  <a:pt x="128924" y="80453"/>
                </a:lnTo>
                <a:lnTo>
                  <a:pt x="121389" y="76136"/>
                </a:lnTo>
                <a:lnTo>
                  <a:pt x="118426" y="73065"/>
                </a:lnTo>
                <a:lnTo>
                  <a:pt x="114109" y="65106"/>
                </a:lnTo>
                <a:lnTo>
                  <a:pt x="113029" y="60577"/>
                </a:lnTo>
                <a:lnTo>
                  <a:pt x="113029" y="50417"/>
                </a:lnTo>
                <a:lnTo>
                  <a:pt x="133178" y="29462"/>
                </a:lnTo>
                <a:lnTo>
                  <a:pt x="161165" y="29462"/>
                </a:lnTo>
                <a:lnTo>
                  <a:pt x="160484" y="28785"/>
                </a:lnTo>
                <a:lnTo>
                  <a:pt x="150153" y="23028"/>
                </a:lnTo>
                <a:lnTo>
                  <a:pt x="144353" y="21588"/>
                </a:lnTo>
                <a:close/>
              </a:path>
              <a:path w="667385" h="109220">
                <a:moveTo>
                  <a:pt x="161165" y="29462"/>
                </a:moveTo>
                <a:lnTo>
                  <a:pt x="142661" y="29462"/>
                </a:lnTo>
                <a:lnTo>
                  <a:pt x="146916" y="30542"/>
                </a:lnTo>
                <a:lnTo>
                  <a:pt x="154451" y="34862"/>
                </a:lnTo>
                <a:lnTo>
                  <a:pt x="157392" y="37929"/>
                </a:lnTo>
                <a:lnTo>
                  <a:pt x="161626" y="45888"/>
                </a:lnTo>
                <a:lnTo>
                  <a:pt x="162684" y="50417"/>
                </a:lnTo>
                <a:lnTo>
                  <a:pt x="162684" y="60577"/>
                </a:lnTo>
                <a:lnTo>
                  <a:pt x="142661" y="81532"/>
                </a:lnTo>
                <a:lnTo>
                  <a:pt x="161183" y="81532"/>
                </a:lnTo>
                <a:lnTo>
                  <a:pt x="164527" y="78188"/>
                </a:lnTo>
                <a:lnTo>
                  <a:pt x="170366" y="67859"/>
                </a:lnTo>
                <a:lnTo>
                  <a:pt x="171828" y="62017"/>
                </a:lnTo>
                <a:lnTo>
                  <a:pt x="171828" y="48977"/>
                </a:lnTo>
                <a:lnTo>
                  <a:pt x="170366" y="43139"/>
                </a:lnTo>
                <a:lnTo>
                  <a:pt x="164527" y="32806"/>
                </a:lnTo>
                <a:lnTo>
                  <a:pt x="161165" y="29462"/>
                </a:lnTo>
                <a:close/>
              </a:path>
              <a:path w="667385" h="109220">
                <a:moveTo>
                  <a:pt x="284350" y="22096"/>
                </a:moveTo>
                <a:lnTo>
                  <a:pt x="224406" y="22096"/>
                </a:lnTo>
                <a:lnTo>
                  <a:pt x="224406" y="88898"/>
                </a:lnTo>
                <a:lnTo>
                  <a:pt x="233424" y="88898"/>
                </a:lnTo>
                <a:lnTo>
                  <a:pt x="233424" y="30100"/>
                </a:lnTo>
                <a:lnTo>
                  <a:pt x="284350" y="30100"/>
                </a:lnTo>
                <a:lnTo>
                  <a:pt x="284350" y="22096"/>
                </a:lnTo>
                <a:close/>
              </a:path>
              <a:path w="667385" h="109220">
                <a:moveTo>
                  <a:pt x="284350" y="30100"/>
                </a:moveTo>
                <a:lnTo>
                  <a:pt x="275332" y="30100"/>
                </a:lnTo>
                <a:lnTo>
                  <a:pt x="275332" y="88898"/>
                </a:lnTo>
                <a:lnTo>
                  <a:pt x="284350" y="88898"/>
                </a:lnTo>
                <a:lnTo>
                  <a:pt x="284350" y="30100"/>
                </a:lnTo>
                <a:close/>
              </a:path>
              <a:path w="667385" h="109220">
                <a:moveTo>
                  <a:pt x="343994" y="21588"/>
                </a:moveTo>
                <a:lnTo>
                  <a:pt x="331128" y="21588"/>
                </a:lnTo>
                <a:lnTo>
                  <a:pt x="325329" y="23028"/>
                </a:lnTo>
                <a:lnTo>
                  <a:pt x="315000" y="28785"/>
                </a:lnTo>
                <a:lnTo>
                  <a:pt x="310936" y="32806"/>
                </a:lnTo>
                <a:lnTo>
                  <a:pt x="305007" y="43139"/>
                </a:lnTo>
                <a:lnTo>
                  <a:pt x="303527" y="48977"/>
                </a:lnTo>
                <a:lnTo>
                  <a:pt x="303527" y="62017"/>
                </a:lnTo>
                <a:lnTo>
                  <a:pt x="331128" y="89532"/>
                </a:lnTo>
                <a:lnTo>
                  <a:pt x="343994" y="89532"/>
                </a:lnTo>
                <a:lnTo>
                  <a:pt x="349794" y="88074"/>
                </a:lnTo>
                <a:lnTo>
                  <a:pt x="360126" y="82231"/>
                </a:lnTo>
                <a:lnTo>
                  <a:pt x="360824" y="81532"/>
                </a:lnTo>
                <a:lnTo>
                  <a:pt x="332820" y="81532"/>
                </a:lnTo>
                <a:lnTo>
                  <a:pt x="328565" y="80453"/>
                </a:lnTo>
                <a:lnTo>
                  <a:pt x="321030" y="76136"/>
                </a:lnTo>
                <a:lnTo>
                  <a:pt x="318067" y="73065"/>
                </a:lnTo>
                <a:lnTo>
                  <a:pt x="313750" y="65106"/>
                </a:lnTo>
                <a:lnTo>
                  <a:pt x="312671" y="60577"/>
                </a:lnTo>
                <a:lnTo>
                  <a:pt x="312671" y="50417"/>
                </a:lnTo>
                <a:lnTo>
                  <a:pt x="332820" y="29462"/>
                </a:lnTo>
                <a:lnTo>
                  <a:pt x="360807" y="29462"/>
                </a:lnTo>
                <a:lnTo>
                  <a:pt x="360126" y="28785"/>
                </a:lnTo>
                <a:lnTo>
                  <a:pt x="349794" y="23028"/>
                </a:lnTo>
                <a:lnTo>
                  <a:pt x="343994" y="21588"/>
                </a:lnTo>
                <a:close/>
              </a:path>
              <a:path w="667385" h="109220">
                <a:moveTo>
                  <a:pt x="360807" y="29462"/>
                </a:moveTo>
                <a:lnTo>
                  <a:pt x="342303" y="29462"/>
                </a:lnTo>
                <a:lnTo>
                  <a:pt x="346557" y="30542"/>
                </a:lnTo>
                <a:lnTo>
                  <a:pt x="354092" y="34862"/>
                </a:lnTo>
                <a:lnTo>
                  <a:pt x="357033" y="37929"/>
                </a:lnTo>
                <a:lnTo>
                  <a:pt x="361268" y="45888"/>
                </a:lnTo>
                <a:lnTo>
                  <a:pt x="362325" y="50417"/>
                </a:lnTo>
                <a:lnTo>
                  <a:pt x="362325" y="60577"/>
                </a:lnTo>
                <a:lnTo>
                  <a:pt x="342303" y="81532"/>
                </a:lnTo>
                <a:lnTo>
                  <a:pt x="360824" y="81532"/>
                </a:lnTo>
                <a:lnTo>
                  <a:pt x="364169" y="78188"/>
                </a:lnTo>
                <a:lnTo>
                  <a:pt x="370008" y="67859"/>
                </a:lnTo>
                <a:lnTo>
                  <a:pt x="371469" y="62017"/>
                </a:lnTo>
                <a:lnTo>
                  <a:pt x="371469" y="48977"/>
                </a:lnTo>
                <a:lnTo>
                  <a:pt x="370008" y="43139"/>
                </a:lnTo>
                <a:lnTo>
                  <a:pt x="364169" y="32806"/>
                </a:lnTo>
                <a:lnTo>
                  <a:pt x="360807" y="29462"/>
                </a:lnTo>
                <a:close/>
              </a:path>
              <a:path w="667385" h="109220">
                <a:moveTo>
                  <a:pt x="424469" y="21588"/>
                </a:moveTo>
                <a:lnTo>
                  <a:pt x="412109" y="21588"/>
                </a:lnTo>
                <a:lnTo>
                  <a:pt x="406203" y="23028"/>
                </a:lnTo>
                <a:lnTo>
                  <a:pt x="395787" y="28785"/>
                </a:lnTo>
                <a:lnTo>
                  <a:pt x="391706" y="32806"/>
                </a:lnTo>
                <a:lnTo>
                  <a:pt x="385776" y="43139"/>
                </a:lnTo>
                <a:lnTo>
                  <a:pt x="384296" y="48977"/>
                </a:lnTo>
                <a:lnTo>
                  <a:pt x="384296" y="62017"/>
                </a:lnTo>
                <a:lnTo>
                  <a:pt x="412109" y="89532"/>
                </a:lnTo>
                <a:lnTo>
                  <a:pt x="424387" y="89532"/>
                </a:lnTo>
                <a:lnTo>
                  <a:pt x="429505" y="88412"/>
                </a:lnTo>
                <a:lnTo>
                  <a:pt x="438649" y="83922"/>
                </a:lnTo>
                <a:lnTo>
                  <a:pt x="441273" y="81532"/>
                </a:lnTo>
                <a:lnTo>
                  <a:pt x="413885" y="81532"/>
                </a:lnTo>
                <a:lnTo>
                  <a:pt x="409547" y="80453"/>
                </a:lnTo>
                <a:lnTo>
                  <a:pt x="401843" y="76136"/>
                </a:lnTo>
                <a:lnTo>
                  <a:pt x="398837" y="73087"/>
                </a:lnTo>
                <a:lnTo>
                  <a:pt x="394520" y="65214"/>
                </a:lnTo>
                <a:lnTo>
                  <a:pt x="393440" y="60664"/>
                </a:lnTo>
                <a:lnTo>
                  <a:pt x="393440" y="50417"/>
                </a:lnTo>
                <a:lnTo>
                  <a:pt x="413885" y="29462"/>
                </a:lnTo>
                <a:lnTo>
                  <a:pt x="441139" y="29462"/>
                </a:lnTo>
                <a:lnTo>
                  <a:pt x="438671" y="27198"/>
                </a:lnTo>
                <a:lnTo>
                  <a:pt x="429614" y="22712"/>
                </a:lnTo>
                <a:lnTo>
                  <a:pt x="424469" y="21588"/>
                </a:lnTo>
                <a:close/>
              </a:path>
              <a:path w="667385" h="109220">
                <a:moveTo>
                  <a:pt x="438142" y="71755"/>
                </a:moveTo>
                <a:lnTo>
                  <a:pt x="435942" y="75057"/>
                </a:lnTo>
                <a:lnTo>
                  <a:pt x="433148" y="77511"/>
                </a:lnTo>
                <a:lnTo>
                  <a:pt x="426373" y="80730"/>
                </a:lnTo>
                <a:lnTo>
                  <a:pt x="422691" y="81532"/>
                </a:lnTo>
                <a:lnTo>
                  <a:pt x="441273" y="81532"/>
                </a:lnTo>
                <a:lnTo>
                  <a:pt x="442249" y="80643"/>
                </a:lnTo>
                <a:lnTo>
                  <a:pt x="444874" y="76327"/>
                </a:lnTo>
                <a:lnTo>
                  <a:pt x="438142" y="71755"/>
                </a:lnTo>
                <a:close/>
              </a:path>
              <a:path w="667385" h="109220">
                <a:moveTo>
                  <a:pt x="441139" y="29462"/>
                </a:moveTo>
                <a:lnTo>
                  <a:pt x="422691" y="29462"/>
                </a:lnTo>
                <a:lnTo>
                  <a:pt x="426373" y="30290"/>
                </a:lnTo>
                <a:lnTo>
                  <a:pt x="433148" y="33591"/>
                </a:lnTo>
                <a:lnTo>
                  <a:pt x="435942" y="36068"/>
                </a:lnTo>
                <a:lnTo>
                  <a:pt x="438142" y="39370"/>
                </a:lnTo>
                <a:lnTo>
                  <a:pt x="444874" y="34798"/>
                </a:lnTo>
                <a:lnTo>
                  <a:pt x="442249" y="30481"/>
                </a:lnTo>
                <a:lnTo>
                  <a:pt x="441139" y="29462"/>
                </a:lnTo>
                <a:close/>
              </a:path>
              <a:path w="667385" h="109220">
                <a:moveTo>
                  <a:pt x="493469" y="21588"/>
                </a:moveTo>
                <a:lnTo>
                  <a:pt x="481107" y="21588"/>
                </a:lnTo>
                <a:lnTo>
                  <a:pt x="475542" y="23028"/>
                </a:lnTo>
                <a:lnTo>
                  <a:pt x="454651" y="62017"/>
                </a:lnTo>
                <a:lnTo>
                  <a:pt x="456131" y="67859"/>
                </a:lnTo>
                <a:lnTo>
                  <a:pt x="462060" y="78188"/>
                </a:lnTo>
                <a:lnTo>
                  <a:pt x="466186" y="82231"/>
                </a:lnTo>
                <a:lnTo>
                  <a:pt x="476770" y="88074"/>
                </a:lnTo>
                <a:lnTo>
                  <a:pt x="482843" y="89532"/>
                </a:lnTo>
                <a:lnTo>
                  <a:pt x="495037" y="89532"/>
                </a:lnTo>
                <a:lnTo>
                  <a:pt x="499925" y="88602"/>
                </a:lnTo>
                <a:lnTo>
                  <a:pt x="508814" y="84877"/>
                </a:lnTo>
                <a:lnTo>
                  <a:pt x="512518" y="82166"/>
                </a:lnTo>
                <a:lnTo>
                  <a:pt x="513047" y="81532"/>
                </a:lnTo>
                <a:lnTo>
                  <a:pt x="482591" y="81532"/>
                </a:lnTo>
                <a:lnTo>
                  <a:pt x="476492" y="79394"/>
                </a:lnTo>
                <a:lnTo>
                  <a:pt x="466841" y="70844"/>
                </a:lnTo>
                <a:lnTo>
                  <a:pt x="464177" y="65236"/>
                </a:lnTo>
                <a:lnTo>
                  <a:pt x="463669" y="58291"/>
                </a:lnTo>
                <a:lnTo>
                  <a:pt x="519545" y="58291"/>
                </a:lnTo>
                <a:lnTo>
                  <a:pt x="519675" y="55497"/>
                </a:lnTo>
                <a:lnTo>
                  <a:pt x="519675" y="51563"/>
                </a:lnTo>
                <a:lnTo>
                  <a:pt x="463669" y="51563"/>
                </a:lnTo>
                <a:lnTo>
                  <a:pt x="464259" y="44956"/>
                </a:lnTo>
                <a:lnTo>
                  <a:pt x="466736" y="39603"/>
                </a:lnTo>
                <a:lnTo>
                  <a:pt x="475456" y="31388"/>
                </a:lnTo>
                <a:lnTo>
                  <a:pt x="480856" y="29337"/>
                </a:lnTo>
                <a:lnTo>
                  <a:pt x="509366" y="29337"/>
                </a:lnTo>
                <a:lnTo>
                  <a:pt x="508835" y="28785"/>
                </a:lnTo>
                <a:lnTo>
                  <a:pt x="499014" y="23028"/>
                </a:lnTo>
                <a:lnTo>
                  <a:pt x="493469" y="21588"/>
                </a:lnTo>
                <a:close/>
              </a:path>
              <a:path w="667385" h="109220">
                <a:moveTo>
                  <a:pt x="510401" y="72771"/>
                </a:moveTo>
                <a:lnTo>
                  <a:pt x="507862" y="75646"/>
                </a:lnTo>
                <a:lnTo>
                  <a:pt x="504856" y="77828"/>
                </a:lnTo>
                <a:lnTo>
                  <a:pt x="497916" y="80791"/>
                </a:lnTo>
                <a:lnTo>
                  <a:pt x="494103" y="81532"/>
                </a:lnTo>
                <a:lnTo>
                  <a:pt x="513047" y="81532"/>
                </a:lnTo>
                <a:lnTo>
                  <a:pt x="515484" y="78613"/>
                </a:lnTo>
                <a:lnTo>
                  <a:pt x="510401" y="72771"/>
                </a:lnTo>
                <a:close/>
              </a:path>
              <a:path w="667385" h="109220">
                <a:moveTo>
                  <a:pt x="509366" y="29337"/>
                </a:moveTo>
                <a:lnTo>
                  <a:pt x="493809" y="29337"/>
                </a:lnTo>
                <a:lnTo>
                  <a:pt x="499248" y="31388"/>
                </a:lnTo>
                <a:lnTo>
                  <a:pt x="507968" y="39603"/>
                </a:lnTo>
                <a:lnTo>
                  <a:pt x="510444" y="44956"/>
                </a:lnTo>
                <a:lnTo>
                  <a:pt x="511039" y="51563"/>
                </a:lnTo>
                <a:lnTo>
                  <a:pt x="519675" y="51563"/>
                </a:lnTo>
                <a:lnTo>
                  <a:pt x="519675" y="48895"/>
                </a:lnTo>
                <a:lnTo>
                  <a:pt x="518278" y="43031"/>
                </a:lnTo>
                <a:lnTo>
                  <a:pt x="512687" y="32785"/>
                </a:lnTo>
                <a:lnTo>
                  <a:pt x="509366" y="29337"/>
                </a:lnTo>
                <a:close/>
              </a:path>
              <a:path w="667385" h="109220">
                <a:moveTo>
                  <a:pt x="576695" y="22096"/>
                </a:moveTo>
                <a:lnTo>
                  <a:pt x="539611" y="22096"/>
                </a:lnTo>
                <a:lnTo>
                  <a:pt x="539611" y="88898"/>
                </a:lnTo>
                <a:lnTo>
                  <a:pt x="578512" y="88898"/>
                </a:lnTo>
                <a:lnTo>
                  <a:pt x="584950" y="87332"/>
                </a:lnTo>
                <a:lnTo>
                  <a:pt x="592597" y="81785"/>
                </a:lnTo>
                <a:lnTo>
                  <a:pt x="548374" y="81785"/>
                </a:lnTo>
                <a:lnTo>
                  <a:pt x="548374" y="58547"/>
                </a:lnTo>
                <a:lnTo>
                  <a:pt x="592934" y="58547"/>
                </a:lnTo>
                <a:lnTo>
                  <a:pt x="591214" y="56473"/>
                </a:lnTo>
                <a:lnTo>
                  <a:pt x="582156" y="54356"/>
                </a:lnTo>
                <a:lnTo>
                  <a:pt x="585713" y="53086"/>
                </a:lnTo>
                <a:lnTo>
                  <a:pt x="587542" y="51814"/>
                </a:lnTo>
                <a:lnTo>
                  <a:pt x="548374" y="51814"/>
                </a:lnTo>
                <a:lnTo>
                  <a:pt x="548374" y="29210"/>
                </a:lnTo>
                <a:lnTo>
                  <a:pt x="590869" y="29210"/>
                </a:lnTo>
                <a:lnTo>
                  <a:pt x="582664" y="23580"/>
                </a:lnTo>
                <a:lnTo>
                  <a:pt x="576695" y="22096"/>
                </a:lnTo>
                <a:close/>
              </a:path>
              <a:path w="667385" h="109220">
                <a:moveTo>
                  <a:pt x="592934" y="58547"/>
                </a:moveTo>
                <a:lnTo>
                  <a:pt x="576144" y="58547"/>
                </a:lnTo>
                <a:lnTo>
                  <a:pt x="580292" y="59496"/>
                </a:lnTo>
                <a:lnTo>
                  <a:pt x="585541" y="63309"/>
                </a:lnTo>
                <a:lnTo>
                  <a:pt x="586854" y="66250"/>
                </a:lnTo>
                <a:lnTo>
                  <a:pt x="586854" y="74209"/>
                </a:lnTo>
                <a:lnTo>
                  <a:pt x="585414" y="77129"/>
                </a:lnTo>
                <a:lnTo>
                  <a:pt x="579658" y="80855"/>
                </a:lnTo>
                <a:lnTo>
                  <a:pt x="575341" y="81785"/>
                </a:lnTo>
                <a:lnTo>
                  <a:pt x="592597" y="81785"/>
                </a:lnTo>
                <a:lnTo>
                  <a:pt x="593586" y="81067"/>
                </a:lnTo>
                <a:lnTo>
                  <a:pt x="595743" y="76579"/>
                </a:lnTo>
                <a:lnTo>
                  <a:pt x="595743" y="61934"/>
                </a:lnTo>
                <a:lnTo>
                  <a:pt x="592934" y="58547"/>
                </a:lnTo>
                <a:close/>
              </a:path>
              <a:path w="667385" h="109220">
                <a:moveTo>
                  <a:pt x="590869" y="29210"/>
                </a:moveTo>
                <a:lnTo>
                  <a:pt x="573603" y="29210"/>
                </a:lnTo>
                <a:lnTo>
                  <a:pt x="577562" y="30143"/>
                </a:lnTo>
                <a:lnTo>
                  <a:pt x="583067" y="33865"/>
                </a:lnTo>
                <a:lnTo>
                  <a:pt x="584442" y="36658"/>
                </a:lnTo>
                <a:lnTo>
                  <a:pt x="584442" y="44110"/>
                </a:lnTo>
                <a:lnTo>
                  <a:pt x="583067" y="46948"/>
                </a:lnTo>
                <a:lnTo>
                  <a:pt x="577562" y="50843"/>
                </a:lnTo>
                <a:lnTo>
                  <a:pt x="573603" y="51814"/>
                </a:lnTo>
                <a:lnTo>
                  <a:pt x="587542" y="51814"/>
                </a:lnTo>
                <a:lnTo>
                  <a:pt x="588484" y="51159"/>
                </a:lnTo>
                <a:lnTo>
                  <a:pt x="592463" y="45994"/>
                </a:lnTo>
                <a:lnTo>
                  <a:pt x="593457" y="42882"/>
                </a:lnTo>
                <a:lnTo>
                  <a:pt x="593457" y="33738"/>
                </a:lnTo>
                <a:lnTo>
                  <a:pt x="591300" y="29505"/>
                </a:lnTo>
                <a:lnTo>
                  <a:pt x="590869" y="29210"/>
                </a:lnTo>
                <a:close/>
              </a:path>
              <a:path w="667385" h="109220">
                <a:moveTo>
                  <a:pt x="661297" y="29462"/>
                </a:moveTo>
                <a:lnTo>
                  <a:pt x="645102" y="29462"/>
                </a:lnTo>
                <a:lnTo>
                  <a:pt x="649800" y="30967"/>
                </a:lnTo>
                <a:lnTo>
                  <a:pt x="656236" y="36979"/>
                </a:lnTo>
                <a:lnTo>
                  <a:pt x="657843" y="41360"/>
                </a:lnTo>
                <a:lnTo>
                  <a:pt x="657843" y="51181"/>
                </a:lnTo>
                <a:lnTo>
                  <a:pt x="627660" y="51181"/>
                </a:lnTo>
                <a:lnTo>
                  <a:pt x="621122" y="52917"/>
                </a:lnTo>
                <a:lnTo>
                  <a:pt x="612908" y="59857"/>
                </a:lnTo>
                <a:lnTo>
                  <a:pt x="610856" y="64429"/>
                </a:lnTo>
                <a:lnTo>
                  <a:pt x="610856" y="75946"/>
                </a:lnTo>
                <a:lnTo>
                  <a:pt x="613055" y="80643"/>
                </a:lnTo>
                <a:lnTo>
                  <a:pt x="621860" y="87757"/>
                </a:lnTo>
                <a:lnTo>
                  <a:pt x="627790" y="89532"/>
                </a:lnTo>
                <a:lnTo>
                  <a:pt x="640656" y="89532"/>
                </a:lnTo>
                <a:lnTo>
                  <a:pt x="645336" y="88559"/>
                </a:lnTo>
                <a:lnTo>
                  <a:pt x="653209" y="84664"/>
                </a:lnTo>
                <a:lnTo>
                  <a:pt x="655682" y="82421"/>
                </a:lnTo>
                <a:lnTo>
                  <a:pt x="631304" y="82421"/>
                </a:lnTo>
                <a:lnTo>
                  <a:pt x="627152" y="81299"/>
                </a:lnTo>
                <a:lnTo>
                  <a:pt x="621226" y="76813"/>
                </a:lnTo>
                <a:lnTo>
                  <a:pt x="619744" y="73742"/>
                </a:lnTo>
                <a:lnTo>
                  <a:pt x="619744" y="61890"/>
                </a:lnTo>
                <a:lnTo>
                  <a:pt x="625461" y="57909"/>
                </a:lnTo>
                <a:lnTo>
                  <a:pt x="666860" y="57909"/>
                </a:lnTo>
                <a:lnTo>
                  <a:pt x="666860" y="38944"/>
                </a:lnTo>
                <a:lnTo>
                  <a:pt x="664531" y="32490"/>
                </a:lnTo>
                <a:lnTo>
                  <a:pt x="661297" y="29462"/>
                </a:lnTo>
                <a:close/>
              </a:path>
              <a:path w="667385" h="109220">
                <a:moveTo>
                  <a:pt x="666860" y="78483"/>
                </a:moveTo>
                <a:lnTo>
                  <a:pt x="658224" y="78483"/>
                </a:lnTo>
                <a:lnTo>
                  <a:pt x="658224" y="88898"/>
                </a:lnTo>
                <a:lnTo>
                  <a:pt x="666860" y="88898"/>
                </a:lnTo>
                <a:lnTo>
                  <a:pt x="666860" y="78483"/>
                </a:lnTo>
                <a:close/>
              </a:path>
              <a:path w="667385" h="109220">
                <a:moveTo>
                  <a:pt x="666860" y="57909"/>
                </a:moveTo>
                <a:lnTo>
                  <a:pt x="657843" y="57909"/>
                </a:lnTo>
                <a:lnTo>
                  <a:pt x="657843" y="68832"/>
                </a:lnTo>
                <a:lnTo>
                  <a:pt x="656068" y="73234"/>
                </a:lnTo>
                <a:lnTo>
                  <a:pt x="653357" y="76601"/>
                </a:lnTo>
                <a:lnTo>
                  <a:pt x="646074" y="81259"/>
                </a:lnTo>
                <a:lnTo>
                  <a:pt x="641714" y="82421"/>
                </a:lnTo>
                <a:lnTo>
                  <a:pt x="655682" y="82421"/>
                </a:lnTo>
                <a:lnTo>
                  <a:pt x="656193" y="81958"/>
                </a:lnTo>
                <a:lnTo>
                  <a:pt x="658224" y="78483"/>
                </a:lnTo>
                <a:lnTo>
                  <a:pt x="666860" y="78483"/>
                </a:lnTo>
                <a:lnTo>
                  <a:pt x="666860" y="57909"/>
                </a:lnTo>
                <a:close/>
              </a:path>
              <a:path w="667385" h="109220">
                <a:moveTo>
                  <a:pt x="648529" y="21588"/>
                </a:moveTo>
                <a:lnTo>
                  <a:pt x="634561" y="21588"/>
                </a:lnTo>
                <a:lnTo>
                  <a:pt x="629564" y="22373"/>
                </a:lnTo>
                <a:lnTo>
                  <a:pt x="620082" y="25506"/>
                </a:lnTo>
                <a:lnTo>
                  <a:pt x="616021" y="27727"/>
                </a:lnTo>
                <a:lnTo>
                  <a:pt x="612634" y="30607"/>
                </a:lnTo>
                <a:lnTo>
                  <a:pt x="616698" y="37339"/>
                </a:lnTo>
                <a:lnTo>
                  <a:pt x="619492" y="34884"/>
                </a:lnTo>
                <a:lnTo>
                  <a:pt x="622835" y="32953"/>
                </a:lnTo>
                <a:lnTo>
                  <a:pt x="630623" y="30161"/>
                </a:lnTo>
                <a:lnTo>
                  <a:pt x="634687" y="29462"/>
                </a:lnTo>
                <a:lnTo>
                  <a:pt x="661297" y="29462"/>
                </a:lnTo>
                <a:lnTo>
                  <a:pt x="655218" y="23770"/>
                </a:lnTo>
                <a:lnTo>
                  <a:pt x="648529" y="21588"/>
                </a:lnTo>
                <a:close/>
              </a:path>
            </a:pathLst>
          </a:custGeom>
          <a:solidFill>
            <a:srgbClr val="606062"/>
          </a:solidFill>
        </p:spPr>
        <p:txBody>
          <a:bodyPr wrap="square" lIns="0" tIns="0" rIns="0" bIns="0" rtlCol="0"/>
          <a:lstStyle/>
          <a:p>
            <a:endParaRPr/>
          </a:p>
        </p:txBody>
      </p:sp>
      <p:sp>
        <p:nvSpPr>
          <p:cNvPr id="47" name="object 47"/>
          <p:cNvSpPr/>
          <p:nvPr/>
        </p:nvSpPr>
        <p:spPr>
          <a:xfrm>
            <a:off x="5577004" y="7520817"/>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90" y="0"/>
                </a:moveTo>
                <a:lnTo>
                  <a:pt x="0" y="0"/>
                </a:lnTo>
                <a:lnTo>
                  <a:pt x="0" y="26099"/>
                </a:lnTo>
                <a:lnTo>
                  <a:pt x="2145" y="36249"/>
                </a:lnTo>
                <a:lnTo>
                  <a:pt x="7944" y="44546"/>
                </a:lnTo>
                <a:lnTo>
                  <a:pt x="16440" y="50145"/>
                </a:lnTo>
                <a:lnTo>
                  <a:pt x="26680" y="52199"/>
                </a:lnTo>
                <a:lnTo>
                  <a:pt x="61480" y="52199"/>
                </a:lnTo>
                <a:lnTo>
                  <a:pt x="71630" y="50145"/>
                </a:lnTo>
                <a:lnTo>
                  <a:pt x="79928" y="44546"/>
                </a:lnTo>
                <a:lnTo>
                  <a:pt x="85527" y="36249"/>
                </a:lnTo>
                <a:lnTo>
                  <a:pt x="87581" y="26099"/>
                </a:lnTo>
                <a:lnTo>
                  <a:pt x="87581" y="6789"/>
                </a:lnTo>
                <a:lnTo>
                  <a:pt x="44082" y="6789"/>
                </a:lnTo>
                <a:lnTo>
                  <a:pt x="39452" y="2613"/>
                </a:lnTo>
                <a:lnTo>
                  <a:pt x="33390" y="0"/>
                </a:lnTo>
                <a:close/>
              </a:path>
              <a:path w="297179" h="278765">
                <a:moveTo>
                  <a:pt x="87581" y="0"/>
                </a:moveTo>
                <a:lnTo>
                  <a:pt x="54771" y="0"/>
                </a:lnTo>
                <a:lnTo>
                  <a:pt x="48708" y="2613"/>
                </a:lnTo>
                <a:lnTo>
                  <a:pt x="44082" y="6789"/>
                </a:lnTo>
                <a:lnTo>
                  <a:pt x="87581" y="6789"/>
                </a:lnTo>
                <a:lnTo>
                  <a:pt x="87581" y="0"/>
                </a:lnTo>
                <a:close/>
              </a:path>
              <a:path w="297179" h="278765">
                <a:moveTo>
                  <a:pt x="0" y="151725"/>
                </a:moveTo>
                <a:lnTo>
                  <a:pt x="0" y="278395"/>
                </a:lnTo>
                <a:lnTo>
                  <a:pt x="296957" y="278395"/>
                </a:lnTo>
                <a:lnTo>
                  <a:pt x="296957" y="243593"/>
                </a:lnTo>
                <a:lnTo>
                  <a:pt x="35380" y="243593"/>
                </a:lnTo>
                <a:lnTo>
                  <a:pt x="35380" y="226194"/>
                </a:lnTo>
                <a:lnTo>
                  <a:pt x="122378" y="226194"/>
                </a:lnTo>
                <a:lnTo>
                  <a:pt x="122378" y="208795"/>
                </a:lnTo>
                <a:lnTo>
                  <a:pt x="296957" y="208795"/>
                </a:lnTo>
                <a:lnTo>
                  <a:pt x="296957" y="191396"/>
                </a:lnTo>
                <a:lnTo>
                  <a:pt x="70182" y="191396"/>
                </a:lnTo>
                <a:lnTo>
                  <a:pt x="70182" y="173998"/>
                </a:lnTo>
                <a:lnTo>
                  <a:pt x="296957" y="173998"/>
                </a:lnTo>
                <a:lnTo>
                  <a:pt x="296957" y="156596"/>
                </a:lnTo>
                <a:lnTo>
                  <a:pt x="11484" y="156596"/>
                </a:lnTo>
                <a:lnTo>
                  <a:pt x="5220" y="154857"/>
                </a:lnTo>
                <a:lnTo>
                  <a:pt x="0" y="151725"/>
                </a:lnTo>
                <a:close/>
              </a:path>
              <a:path w="297179" h="278765">
                <a:moveTo>
                  <a:pt x="209379" y="226194"/>
                </a:moveTo>
                <a:lnTo>
                  <a:pt x="87581" y="226194"/>
                </a:lnTo>
                <a:lnTo>
                  <a:pt x="87581" y="243593"/>
                </a:lnTo>
                <a:lnTo>
                  <a:pt x="209379" y="243593"/>
                </a:lnTo>
                <a:lnTo>
                  <a:pt x="209379" y="226194"/>
                </a:lnTo>
                <a:close/>
              </a:path>
              <a:path w="297179" h="278765">
                <a:moveTo>
                  <a:pt x="296957" y="208795"/>
                </a:moveTo>
                <a:lnTo>
                  <a:pt x="174579" y="208795"/>
                </a:lnTo>
                <a:lnTo>
                  <a:pt x="174579" y="226194"/>
                </a:lnTo>
                <a:lnTo>
                  <a:pt x="261576" y="226194"/>
                </a:lnTo>
                <a:lnTo>
                  <a:pt x="261576" y="243593"/>
                </a:lnTo>
                <a:lnTo>
                  <a:pt x="296957" y="243593"/>
                </a:lnTo>
                <a:lnTo>
                  <a:pt x="296957" y="208795"/>
                </a:lnTo>
                <a:close/>
              </a:path>
              <a:path w="297179" h="278765">
                <a:moveTo>
                  <a:pt x="174579" y="173998"/>
                </a:moveTo>
                <a:lnTo>
                  <a:pt x="122378" y="173998"/>
                </a:lnTo>
                <a:lnTo>
                  <a:pt x="122378" y="191396"/>
                </a:lnTo>
                <a:lnTo>
                  <a:pt x="174579" y="191396"/>
                </a:lnTo>
                <a:lnTo>
                  <a:pt x="174579" y="173998"/>
                </a:lnTo>
                <a:close/>
              </a:path>
              <a:path w="297179" h="278765">
                <a:moveTo>
                  <a:pt x="296957" y="173998"/>
                </a:moveTo>
                <a:lnTo>
                  <a:pt x="226778" y="173998"/>
                </a:lnTo>
                <a:lnTo>
                  <a:pt x="226778" y="191396"/>
                </a:lnTo>
                <a:lnTo>
                  <a:pt x="296957" y="191396"/>
                </a:lnTo>
                <a:lnTo>
                  <a:pt x="296957" y="173998"/>
                </a:lnTo>
                <a:close/>
              </a:path>
              <a:path w="297179" h="278765">
                <a:moveTo>
                  <a:pt x="44604" y="144766"/>
                </a:moveTo>
                <a:lnTo>
                  <a:pt x="39162" y="149697"/>
                </a:lnTo>
                <a:lnTo>
                  <a:pt x="32698" y="153421"/>
                </a:lnTo>
                <a:lnTo>
                  <a:pt x="25517" y="155775"/>
                </a:lnTo>
                <a:lnTo>
                  <a:pt x="17924" y="156596"/>
                </a:lnTo>
                <a:lnTo>
                  <a:pt x="70704" y="156596"/>
                </a:lnTo>
                <a:lnTo>
                  <a:pt x="63101" y="155774"/>
                </a:lnTo>
                <a:lnTo>
                  <a:pt x="56086" y="153420"/>
                </a:lnTo>
                <a:lnTo>
                  <a:pt x="49855" y="149696"/>
                </a:lnTo>
                <a:lnTo>
                  <a:pt x="44604" y="144766"/>
                </a:lnTo>
                <a:close/>
              </a:path>
              <a:path w="297179" h="278765">
                <a:moveTo>
                  <a:pt x="96804" y="144766"/>
                </a:moveTo>
                <a:lnTo>
                  <a:pt x="91449" y="149697"/>
                </a:lnTo>
                <a:lnTo>
                  <a:pt x="85183" y="153421"/>
                </a:lnTo>
                <a:lnTo>
                  <a:pt x="78201" y="155775"/>
                </a:lnTo>
                <a:lnTo>
                  <a:pt x="70704" y="156596"/>
                </a:lnTo>
                <a:lnTo>
                  <a:pt x="122904" y="156596"/>
                </a:lnTo>
                <a:lnTo>
                  <a:pt x="115299" y="155774"/>
                </a:lnTo>
                <a:lnTo>
                  <a:pt x="108284" y="153420"/>
                </a:lnTo>
                <a:lnTo>
                  <a:pt x="102054" y="149696"/>
                </a:lnTo>
                <a:lnTo>
                  <a:pt x="96804" y="144766"/>
                </a:lnTo>
                <a:close/>
              </a:path>
              <a:path w="297179" h="278765">
                <a:moveTo>
                  <a:pt x="149001" y="144766"/>
                </a:moveTo>
                <a:lnTo>
                  <a:pt x="143648" y="149697"/>
                </a:lnTo>
                <a:lnTo>
                  <a:pt x="137383" y="153421"/>
                </a:lnTo>
                <a:lnTo>
                  <a:pt x="130401" y="155775"/>
                </a:lnTo>
                <a:lnTo>
                  <a:pt x="122904" y="156596"/>
                </a:lnTo>
                <a:lnTo>
                  <a:pt x="175101" y="156596"/>
                </a:lnTo>
                <a:lnTo>
                  <a:pt x="167497" y="155774"/>
                </a:lnTo>
                <a:lnTo>
                  <a:pt x="160482" y="153420"/>
                </a:lnTo>
                <a:lnTo>
                  <a:pt x="154252" y="149696"/>
                </a:lnTo>
                <a:lnTo>
                  <a:pt x="149001" y="144766"/>
                </a:lnTo>
                <a:close/>
              </a:path>
              <a:path w="297179" h="278765">
                <a:moveTo>
                  <a:pt x="201201" y="144766"/>
                </a:moveTo>
                <a:lnTo>
                  <a:pt x="195847" y="149697"/>
                </a:lnTo>
                <a:lnTo>
                  <a:pt x="189581" y="153421"/>
                </a:lnTo>
                <a:lnTo>
                  <a:pt x="182600" y="155775"/>
                </a:lnTo>
                <a:lnTo>
                  <a:pt x="175101" y="156596"/>
                </a:lnTo>
                <a:lnTo>
                  <a:pt x="227300" y="156596"/>
                </a:lnTo>
                <a:lnTo>
                  <a:pt x="219697" y="155774"/>
                </a:lnTo>
                <a:lnTo>
                  <a:pt x="212682" y="153420"/>
                </a:lnTo>
                <a:lnTo>
                  <a:pt x="206451" y="149696"/>
                </a:lnTo>
                <a:lnTo>
                  <a:pt x="201201" y="144766"/>
                </a:lnTo>
                <a:close/>
              </a:path>
              <a:path w="297179" h="278765">
                <a:moveTo>
                  <a:pt x="253400" y="144766"/>
                </a:moveTo>
                <a:lnTo>
                  <a:pt x="248046" y="149697"/>
                </a:lnTo>
                <a:lnTo>
                  <a:pt x="241780" y="153421"/>
                </a:lnTo>
                <a:lnTo>
                  <a:pt x="234798" y="155775"/>
                </a:lnTo>
                <a:lnTo>
                  <a:pt x="227300" y="156596"/>
                </a:lnTo>
                <a:lnTo>
                  <a:pt x="279500" y="156596"/>
                </a:lnTo>
                <a:lnTo>
                  <a:pt x="271897" y="155774"/>
                </a:lnTo>
                <a:lnTo>
                  <a:pt x="264882" y="153420"/>
                </a:lnTo>
                <a:lnTo>
                  <a:pt x="258651" y="149696"/>
                </a:lnTo>
                <a:lnTo>
                  <a:pt x="253400" y="144766"/>
                </a:lnTo>
                <a:close/>
              </a:path>
              <a:path w="297179" h="278765">
                <a:moveTo>
                  <a:pt x="296957" y="152247"/>
                </a:moveTo>
                <a:lnTo>
                  <a:pt x="291909" y="155030"/>
                </a:lnTo>
                <a:lnTo>
                  <a:pt x="285588" y="156596"/>
                </a:lnTo>
                <a:lnTo>
                  <a:pt x="296957" y="156596"/>
                </a:lnTo>
                <a:lnTo>
                  <a:pt x="296957" y="152247"/>
                </a:lnTo>
                <a:close/>
              </a:path>
              <a:path w="297179" h="278765">
                <a:moveTo>
                  <a:pt x="139781" y="86997"/>
                </a:moveTo>
                <a:lnTo>
                  <a:pt x="52779" y="86997"/>
                </a:lnTo>
                <a:lnTo>
                  <a:pt x="52779" y="131367"/>
                </a:lnTo>
                <a:lnTo>
                  <a:pt x="60958" y="139197"/>
                </a:lnTo>
                <a:lnTo>
                  <a:pt x="80272" y="139197"/>
                </a:lnTo>
                <a:lnTo>
                  <a:pt x="87581" y="131367"/>
                </a:lnTo>
                <a:lnTo>
                  <a:pt x="87581" y="121798"/>
                </a:lnTo>
                <a:lnTo>
                  <a:pt x="139781" y="121798"/>
                </a:lnTo>
                <a:lnTo>
                  <a:pt x="139781" y="86997"/>
                </a:lnTo>
                <a:close/>
              </a:path>
              <a:path w="297179" h="278765">
                <a:moveTo>
                  <a:pt x="139781" y="121798"/>
                </a:moveTo>
                <a:lnTo>
                  <a:pt x="104979" y="121798"/>
                </a:lnTo>
                <a:lnTo>
                  <a:pt x="104979" y="131367"/>
                </a:lnTo>
                <a:lnTo>
                  <a:pt x="113159" y="139197"/>
                </a:lnTo>
                <a:lnTo>
                  <a:pt x="132473" y="139197"/>
                </a:lnTo>
                <a:lnTo>
                  <a:pt x="139781" y="131367"/>
                </a:lnTo>
                <a:lnTo>
                  <a:pt x="139781" y="121798"/>
                </a:lnTo>
                <a:close/>
              </a:path>
              <a:path w="297179" h="278765">
                <a:moveTo>
                  <a:pt x="296957" y="86997"/>
                </a:moveTo>
                <a:lnTo>
                  <a:pt x="261576" y="86997"/>
                </a:lnTo>
                <a:lnTo>
                  <a:pt x="261576" y="131367"/>
                </a:lnTo>
                <a:lnTo>
                  <a:pt x="269755" y="139197"/>
                </a:lnTo>
                <a:lnTo>
                  <a:pt x="289069" y="139197"/>
                </a:lnTo>
                <a:lnTo>
                  <a:pt x="296957" y="131367"/>
                </a:lnTo>
                <a:lnTo>
                  <a:pt x="296957" y="86997"/>
                </a:lnTo>
                <a:close/>
              </a:path>
              <a:path w="297179" h="278765">
                <a:moveTo>
                  <a:pt x="244177" y="86997"/>
                </a:moveTo>
                <a:lnTo>
                  <a:pt x="157180" y="86997"/>
                </a:lnTo>
                <a:lnTo>
                  <a:pt x="157180" y="131367"/>
                </a:lnTo>
                <a:lnTo>
                  <a:pt x="165355" y="139197"/>
                </a:lnTo>
                <a:lnTo>
                  <a:pt x="184669" y="139197"/>
                </a:lnTo>
                <a:lnTo>
                  <a:pt x="191978" y="131367"/>
                </a:lnTo>
                <a:lnTo>
                  <a:pt x="191978" y="121798"/>
                </a:lnTo>
                <a:lnTo>
                  <a:pt x="244177" y="121798"/>
                </a:lnTo>
                <a:lnTo>
                  <a:pt x="244177" y="86997"/>
                </a:lnTo>
                <a:close/>
              </a:path>
              <a:path w="297179" h="278765">
                <a:moveTo>
                  <a:pt x="244177" y="121798"/>
                </a:moveTo>
                <a:lnTo>
                  <a:pt x="209379" y="121798"/>
                </a:lnTo>
                <a:lnTo>
                  <a:pt x="209379" y="131367"/>
                </a:lnTo>
                <a:lnTo>
                  <a:pt x="217556" y="139197"/>
                </a:lnTo>
                <a:lnTo>
                  <a:pt x="236870" y="139197"/>
                </a:lnTo>
                <a:lnTo>
                  <a:pt x="244177" y="131367"/>
                </a:lnTo>
                <a:lnTo>
                  <a:pt x="244177" y="121798"/>
                </a:lnTo>
                <a:close/>
              </a:path>
              <a:path w="297179" h="278765">
                <a:moveTo>
                  <a:pt x="35380" y="86997"/>
                </a:moveTo>
                <a:lnTo>
                  <a:pt x="0" y="86997"/>
                </a:lnTo>
                <a:lnTo>
                  <a:pt x="0" y="131367"/>
                </a:lnTo>
                <a:lnTo>
                  <a:pt x="8180" y="139197"/>
                </a:lnTo>
                <a:lnTo>
                  <a:pt x="27494" y="139197"/>
                </a:lnTo>
                <a:lnTo>
                  <a:pt x="35380" y="131367"/>
                </a:lnTo>
                <a:lnTo>
                  <a:pt x="35380" y="86997"/>
                </a:lnTo>
                <a:close/>
              </a:path>
              <a:path w="297179" h="278765">
                <a:moveTo>
                  <a:pt x="261576" y="52199"/>
                </a:moveTo>
                <a:lnTo>
                  <a:pt x="244177" y="52199"/>
                </a:lnTo>
                <a:lnTo>
                  <a:pt x="244177" y="69598"/>
                </a:lnTo>
                <a:lnTo>
                  <a:pt x="261576" y="69598"/>
                </a:lnTo>
                <a:lnTo>
                  <a:pt x="261576" y="52199"/>
                </a:lnTo>
                <a:close/>
              </a:path>
              <a:path w="297179" h="278765">
                <a:moveTo>
                  <a:pt x="242186" y="0"/>
                </a:moveTo>
                <a:lnTo>
                  <a:pt x="209379" y="0"/>
                </a:lnTo>
                <a:lnTo>
                  <a:pt x="209379" y="26099"/>
                </a:lnTo>
                <a:lnTo>
                  <a:pt x="211433" y="36249"/>
                </a:lnTo>
                <a:lnTo>
                  <a:pt x="217032" y="44546"/>
                </a:lnTo>
                <a:lnTo>
                  <a:pt x="225328" y="50145"/>
                </a:lnTo>
                <a:lnTo>
                  <a:pt x="235477" y="52199"/>
                </a:lnTo>
                <a:lnTo>
                  <a:pt x="270277" y="52199"/>
                </a:lnTo>
                <a:lnTo>
                  <a:pt x="280518" y="50145"/>
                </a:lnTo>
                <a:lnTo>
                  <a:pt x="289015" y="44546"/>
                </a:lnTo>
                <a:lnTo>
                  <a:pt x="294812" y="36249"/>
                </a:lnTo>
                <a:lnTo>
                  <a:pt x="296957" y="26099"/>
                </a:lnTo>
                <a:lnTo>
                  <a:pt x="296957" y="6789"/>
                </a:lnTo>
                <a:lnTo>
                  <a:pt x="252878" y="6789"/>
                </a:lnTo>
                <a:lnTo>
                  <a:pt x="248249" y="2613"/>
                </a:lnTo>
                <a:lnTo>
                  <a:pt x="242186" y="0"/>
                </a:lnTo>
                <a:close/>
              </a:path>
              <a:path w="297179" h="278765">
                <a:moveTo>
                  <a:pt x="296957" y="0"/>
                </a:moveTo>
                <a:lnTo>
                  <a:pt x="263566" y="0"/>
                </a:lnTo>
                <a:lnTo>
                  <a:pt x="257505" y="2613"/>
                </a:lnTo>
                <a:lnTo>
                  <a:pt x="252878" y="6789"/>
                </a:lnTo>
                <a:lnTo>
                  <a:pt x="296957" y="6789"/>
                </a:lnTo>
                <a:lnTo>
                  <a:pt x="296957" y="0"/>
                </a:lnTo>
                <a:close/>
              </a:path>
              <a:path w="297179" h="278765">
                <a:moveTo>
                  <a:pt x="157180" y="52199"/>
                </a:moveTo>
                <a:lnTo>
                  <a:pt x="139781" y="52199"/>
                </a:lnTo>
                <a:lnTo>
                  <a:pt x="139781" y="69598"/>
                </a:lnTo>
                <a:lnTo>
                  <a:pt x="157180" y="69598"/>
                </a:lnTo>
                <a:lnTo>
                  <a:pt x="157180" y="52199"/>
                </a:lnTo>
                <a:close/>
              </a:path>
              <a:path w="297179" h="278765">
                <a:moveTo>
                  <a:pt x="137787" y="0"/>
                </a:moveTo>
                <a:lnTo>
                  <a:pt x="104979" y="0"/>
                </a:lnTo>
                <a:lnTo>
                  <a:pt x="104979" y="26099"/>
                </a:lnTo>
                <a:lnTo>
                  <a:pt x="107033" y="36249"/>
                </a:lnTo>
                <a:lnTo>
                  <a:pt x="112632" y="44546"/>
                </a:lnTo>
                <a:lnTo>
                  <a:pt x="120930" y="50145"/>
                </a:lnTo>
                <a:lnTo>
                  <a:pt x="131080" y="52199"/>
                </a:lnTo>
                <a:lnTo>
                  <a:pt x="165877" y="52199"/>
                </a:lnTo>
                <a:lnTo>
                  <a:pt x="176027" y="50145"/>
                </a:lnTo>
                <a:lnTo>
                  <a:pt x="184325" y="44546"/>
                </a:lnTo>
                <a:lnTo>
                  <a:pt x="189923" y="36249"/>
                </a:lnTo>
                <a:lnTo>
                  <a:pt x="191978" y="26099"/>
                </a:lnTo>
                <a:lnTo>
                  <a:pt x="191978" y="6789"/>
                </a:lnTo>
                <a:lnTo>
                  <a:pt x="148478" y="6789"/>
                </a:lnTo>
                <a:lnTo>
                  <a:pt x="143852" y="2613"/>
                </a:lnTo>
                <a:lnTo>
                  <a:pt x="137787" y="0"/>
                </a:lnTo>
                <a:close/>
              </a:path>
              <a:path w="297179" h="278765">
                <a:moveTo>
                  <a:pt x="191978" y="0"/>
                </a:moveTo>
                <a:lnTo>
                  <a:pt x="159170" y="0"/>
                </a:lnTo>
                <a:lnTo>
                  <a:pt x="153108" y="2613"/>
                </a:lnTo>
                <a:lnTo>
                  <a:pt x="148478" y="6789"/>
                </a:lnTo>
                <a:lnTo>
                  <a:pt x="191978" y="6789"/>
                </a:lnTo>
                <a:lnTo>
                  <a:pt x="191978" y="0"/>
                </a:lnTo>
                <a:close/>
              </a:path>
            </a:pathLst>
          </a:custGeom>
          <a:solidFill>
            <a:srgbClr val="F16137"/>
          </a:solidFill>
        </p:spPr>
        <p:txBody>
          <a:bodyPr wrap="square" lIns="0" tIns="0" rIns="0" bIns="0" rtlCol="0"/>
          <a:lstStyle/>
          <a:p>
            <a:endParaRPr/>
          </a:p>
        </p:txBody>
      </p:sp>
      <p:pic>
        <p:nvPicPr>
          <p:cNvPr id="48" name="object 48"/>
          <p:cNvPicPr/>
          <p:nvPr/>
        </p:nvPicPr>
        <p:blipFill>
          <a:blip r:embed="rId22" cstate="print"/>
          <a:stretch>
            <a:fillRect/>
          </a:stretch>
        </p:blipFill>
        <p:spPr>
          <a:xfrm>
            <a:off x="544882" y="9744990"/>
            <a:ext cx="1005428" cy="268725"/>
          </a:xfrm>
          <a:prstGeom prst="rect">
            <a:avLst/>
          </a:prstGeom>
        </p:spPr>
      </p:pic>
      <p:pic>
        <p:nvPicPr>
          <p:cNvPr id="49" name="object 49"/>
          <p:cNvPicPr/>
          <p:nvPr/>
        </p:nvPicPr>
        <p:blipFill>
          <a:blip r:embed="rId23" cstate="print"/>
          <a:stretch>
            <a:fillRect/>
          </a:stretch>
        </p:blipFill>
        <p:spPr>
          <a:xfrm>
            <a:off x="4428370" y="5592107"/>
            <a:ext cx="1959443" cy="355293"/>
          </a:xfrm>
          <a:prstGeom prst="rect">
            <a:avLst/>
          </a:prstGeom>
        </p:spPr>
      </p:pic>
      <p:sp>
        <p:nvSpPr>
          <p:cNvPr id="50" name="object 50"/>
          <p:cNvSpPr/>
          <p:nvPr/>
        </p:nvSpPr>
        <p:spPr>
          <a:xfrm>
            <a:off x="4028616" y="5562367"/>
            <a:ext cx="248285" cy="297815"/>
          </a:xfrm>
          <a:custGeom>
            <a:avLst/>
            <a:gdLst/>
            <a:ahLst/>
            <a:cxnLst/>
            <a:rect l="l" t="t" r="r" b="b"/>
            <a:pathLst>
              <a:path w="248285" h="297814">
                <a:moveTo>
                  <a:pt x="121805" y="6"/>
                </a:moveTo>
                <a:lnTo>
                  <a:pt x="1515" y="39095"/>
                </a:lnTo>
                <a:lnTo>
                  <a:pt x="0" y="41169"/>
                </a:lnTo>
                <a:lnTo>
                  <a:pt x="86" y="131183"/>
                </a:lnTo>
                <a:lnTo>
                  <a:pt x="6813" y="177192"/>
                </a:lnTo>
                <a:lnTo>
                  <a:pt x="24772" y="220629"/>
                </a:lnTo>
                <a:lnTo>
                  <a:pt x="60842" y="263898"/>
                </a:lnTo>
                <a:lnTo>
                  <a:pt x="121323" y="297025"/>
                </a:lnTo>
                <a:lnTo>
                  <a:pt x="122445" y="297305"/>
                </a:lnTo>
                <a:lnTo>
                  <a:pt x="125794" y="297305"/>
                </a:lnTo>
                <a:lnTo>
                  <a:pt x="126373" y="297211"/>
                </a:lnTo>
                <a:lnTo>
                  <a:pt x="126921" y="297025"/>
                </a:lnTo>
                <a:lnTo>
                  <a:pt x="146166" y="286484"/>
                </a:lnTo>
                <a:lnTo>
                  <a:pt x="123901" y="286484"/>
                </a:lnTo>
                <a:lnTo>
                  <a:pt x="67588" y="255733"/>
                </a:lnTo>
                <a:lnTo>
                  <a:pt x="33942" y="215948"/>
                </a:lnTo>
                <a:lnTo>
                  <a:pt x="17146" y="175863"/>
                </a:lnTo>
                <a:lnTo>
                  <a:pt x="10877" y="131183"/>
                </a:lnTo>
                <a:lnTo>
                  <a:pt x="10821" y="47440"/>
                </a:lnTo>
                <a:lnTo>
                  <a:pt x="124119" y="10623"/>
                </a:lnTo>
                <a:lnTo>
                  <a:pt x="159116" y="10623"/>
                </a:lnTo>
                <a:lnTo>
                  <a:pt x="127780" y="439"/>
                </a:lnTo>
                <a:lnTo>
                  <a:pt x="124119" y="439"/>
                </a:lnTo>
                <a:lnTo>
                  <a:pt x="123022" y="53"/>
                </a:lnTo>
                <a:lnTo>
                  <a:pt x="121805" y="6"/>
                </a:lnTo>
                <a:close/>
              </a:path>
              <a:path w="248285" h="297814">
                <a:moveTo>
                  <a:pt x="159116" y="10623"/>
                </a:moveTo>
                <a:lnTo>
                  <a:pt x="124119" y="10623"/>
                </a:lnTo>
                <a:lnTo>
                  <a:pt x="237396" y="47440"/>
                </a:lnTo>
                <a:lnTo>
                  <a:pt x="237362" y="131183"/>
                </a:lnTo>
                <a:lnTo>
                  <a:pt x="231100" y="174315"/>
                </a:lnTo>
                <a:lnTo>
                  <a:pt x="214353" y="214876"/>
                </a:lnTo>
                <a:lnTo>
                  <a:pt x="180722" y="255349"/>
                </a:lnTo>
                <a:lnTo>
                  <a:pt x="124339" y="286484"/>
                </a:lnTo>
                <a:lnTo>
                  <a:pt x="146166" y="286484"/>
                </a:lnTo>
                <a:lnTo>
                  <a:pt x="187404" y="263896"/>
                </a:lnTo>
                <a:lnTo>
                  <a:pt x="223485" y="220615"/>
                </a:lnTo>
                <a:lnTo>
                  <a:pt x="241454" y="177147"/>
                </a:lnTo>
                <a:lnTo>
                  <a:pt x="248163" y="131183"/>
                </a:lnTo>
                <a:lnTo>
                  <a:pt x="248225" y="41169"/>
                </a:lnTo>
                <a:lnTo>
                  <a:pt x="246721" y="39095"/>
                </a:lnTo>
                <a:lnTo>
                  <a:pt x="159116" y="10623"/>
                </a:lnTo>
                <a:close/>
              </a:path>
              <a:path w="248285" h="297814">
                <a:moveTo>
                  <a:pt x="125204" y="29062"/>
                </a:moveTo>
                <a:lnTo>
                  <a:pt x="124476" y="29119"/>
                </a:lnTo>
                <a:lnTo>
                  <a:pt x="122967" y="29119"/>
                </a:lnTo>
                <a:lnTo>
                  <a:pt x="32298" y="59634"/>
                </a:lnTo>
                <a:lnTo>
                  <a:pt x="30815" y="61688"/>
                </a:lnTo>
                <a:lnTo>
                  <a:pt x="30819" y="131183"/>
                </a:lnTo>
                <a:lnTo>
                  <a:pt x="32897" y="147314"/>
                </a:lnTo>
                <a:lnTo>
                  <a:pt x="43944" y="184269"/>
                </a:lnTo>
                <a:lnTo>
                  <a:pt x="71375" y="227466"/>
                </a:lnTo>
                <a:lnTo>
                  <a:pt x="122521" y="262044"/>
                </a:lnTo>
                <a:lnTo>
                  <a:pt x="123821" y="262407"/>
                </a:lnTo>
                <a:lnTo>
                  <a:pt x="125139" y="262407"/>
                </a:lnTo>
                <a:lnTo>
                  <a:pt x="125801" y="262281"/>
                </a:lnTo>
                <a:lnTo>
                  <a:pt x="126434" y="262044"/>
                </a:lnTo>
                <a:lnTo>
                  <a:pt x="142496" y="251185"/>
                </a:lnTo>
                <a:lnTo>
                  <a:pt x="124476" y="251185"/>
                </a:lnTo>
                <a:lnTo>
                  <a:pt x="78350" y="219054"/>
                </a:lnTo>
                <a:lnTo>
                  <a:pt x="53559" y="179372"/>
                </a:lnTo>
                <a:lnTo>
                  <a:pt x="43525" y="145585"/>
                </a:lnTo>
                <a:lnTo>
                  <a:pt x="41654" y="131183"/>
                </a:lnTo>
                <a:lnTo>
                  <a:pt x="41629" y="67903"/>
                </a:lnTo>
                <a:lnTo>
                  <a:pt x="124476" y="40021"/>
                </a:lnTo>
                <a:lnTo>
                  <a:pt x="158394" y="40021"/>
                </a:lnTo>
                <a:lnTo>
                  <a:pt x="125992" y="29119"/>
                </a:lnTo>
                <a:lnTo>
                  <a:pt x="124476" y="29119"/>
                </a:lnTo>
                <a:lnTo>
                  <a:pt x="123746" y="29062"/>
                </a:lnTo>
                <a:lnTo>
                  <a:pt x="125204" y="29062"/>
                </a:lnTo>
                <a:close/>
              </a:path>
              <a:path w="248285" h="297814">
                <a:moveTo>
                  <a:pt x="158394" y="40021"/>
                </a:moveTo>
                <a:lnTo>
                  <a:pt x="124476" y="40021"/>
                </a:lnTo>
                <a:lnTo>
                  <a:pt x="207333" y="67903"/>
                </a:lnTo>
                <a:lnTo>
                  <a:pt x="207287" y="131183"/>
                </a:lnTo>
                <a:lnTo>
                  <a:pt x="205437" y="145500"/>
                </a:lnTo>
                <a:lnTo>
                  <a:pt x="195375" y="179399"/>
                </a:lnTo>
                <a:lnTo>
                  <a:pt x="170598" y="219058"/>
                </a:lnTo>
                <a:lnTo>
                  <a:pt x="124476" y="251185"/>
                </a:lnTo>
                <a:lnTo>
                  <a:pt x="142496" y="251185"/>
                </a:lnTo>
                <a:lnTo>
                  <a:pt x="177585" y="227463"/>
                </a:lnTo>
                <a:lnTo>
                  <a:pt x="205012" y="184269"/>
                </a:lnTo>
                <a:lnTo>
                  <a:pt x="216079" y="147198"/>
                </a:lnTo>
                <a:lnTo>
                  <a:pt x="218143" y="61688"/>
                </a:lnTo>
                <a:lnTo>
                  <a:pt x="216662" y="59634"/>
                </a:lnTo>
                <a:lnTo>
                  <a:pt x="158394" y="40021"/>
                </a:lnTo>
                <a:close/>
              </a:path>
              <a:path w="248285" h="297814">
                <a:moveTo>
                  <a:pt x="70318" y="139780"/>
                </a:moveTo>
                <a:lnTo>
                  <a:pt x="65994" y="143888"/>
                </a:lnTo>
                <a:lnTo>
                  <a:pt x="65911" y="147314"/>
                </a:lnTo>
                <a:lnTo>
                  <a:pt x="113550" y="197341"/>
                </a:lnTo>
                <a:lnTo>
                  <a:pt x="114969" y="197949"/>
                </a:lnTo>
                <a:lnTo>
                  <a:pt x="116621" y="197942"/>
                </a:lnTo>
                <a:lnTo>
                  <a:pt x="118165" y="197895"/>
                </a:lnTo>
                <a:lnTo>
                  <a:pt x="119613" y="197186"/>
                </a:lnTo>
                <a:lnTo>
                  <a:pt x="130271" y="184420"/>
                </a:lnTo>
                <a:lnTo>
                  <a:pt x="116178" y="184420"/>
                </a:lnTo>
                <a:lnTo>
                  <a:pt x="73731" y="139852"/>
                </a:lnTo>
                <a:lnTo>
                  <a:pt x="70318" y="139780"/>
                </a:lnTo>
                <a:close/>
              </a:path>
              <a:path w="248285" h="297814">
                <a:moveTo>
                  <a:pt x="184092" y="106843"/>
                </a:moveTo>
                <a:lnTo>
                  <a:pt x="180680" y="107165"/>
                </a:lnTo>
                <a:lnTo>
                  <a:pt x="116178" y="184420"/>
                </a:lnTo>
                <a:lnTo>
                  <a:pt x="130271" y="184420"/>
                </a:lnTo>
                <a:lnTo>
                  <a:pt x="188988" y="114087"/>
                </a:lnTo>
                <a:lnTo>
                  <a:pt x="188686" y="110677"/>
                </a:lnTo>
                <a:lnTo>
                  <a:pt x="184092" y="106843"/>
                </a:lnTo>
                <a:close/>
              </a:path>
              <a:path w="248285" h="297814">
                <a:moveTo>
                  <a:pt x="126428" y="0"/>
                </a:moveTo>
                <a:lnTo>
                  <a:pt x="125182" y="53"/>
                </a:lnTo>
                <a:lnTo>
                  <a:pt x="124119" y="439"/>
                </a:lnTo>
                <a:lnTo>
                  <a:pt x="127780" y="439"/>
                </a:lnTo>
                <a:lnTo>
                  <a:pt x="126428" y="0"/>
                </a:lnTo>
                <a:close/>
              </a:path>
            </a:pathLst>
          </a:custGeom>
          <a:solidFill>
            <a:srgbClr val="F16137"/>
          </a:solidFill>
        </p:spPr>
        <p:txBody>
          <a:bodyPr wrap="square" lIns="0" tIns="0" rIns="0" bIns="0" rtlCol="0"/>
          <a:lstStyle/>
          <a:p>
            <a:endParaRPr/>
          </a:p>
        </p:txBody>
      </p:sp>
      <p:sp>
        <p:nvSpPr>
          <p:cNvPr id="51" name="object 51"/>
          <p:cNvSpPr/>
          <p:nvPr/>
        </p:nvSpPr>
        <p:spPr>
          <a:xfrm>
            <a:off x="3946813" y="7516620"/>
            <a:ext cx="287020" cy="287020"/>
          </a:xfrm>
          <a:custGeom>
            <a:avLst/>
            <a:gdLst/>
            <a:ahLst/>
            <a:cxnLst/>
            <a:rect l="l" t="t" r="r" b="b"/>
            <a:pathLst>
              <a:path w="287020" h="287020">
                <a:moveTo>
                  <a:pt x="286793" y="0"/>
                </a:moveTo>
                <a:lnTo>
                  <a:pt x="247431" y="0"/>
                </a:lnTo>
                <a:lnTo>
                  <a:pt x="247431" y="61854"/>
                </a:lnTo>
                <a:lnTo>
                  <a:pt x="286793" y="61854"/>
                </a:lnTo>
                <a:lnTo>
                  <a:pt x="286793" y="0"/>
                </a:lnTo>
                <a:close/>
              </a:path>
              <a:path w="287020" h="287020">
                <a:moveTo>
                  <a:pt x="92786" y="160267"/>
                </a:moveTo>
                <a:lnTo>
                  <a:pt x="0" y="160267"/>
                </a:lnTo>
                <a:lnTo>
                  <a:pt x="0" y="286793"/>
                </a:lnTo>
                <a:lnTo>
                  <a:pt x="286793" y="286793"/>
                </a:lnTo>
                <a:lnTo>
                  <a:pt x="286793" y="236180"/>
                </a:lnTo>
                <a:lnTo>
                  <a:pt x="134092" y="236180"/>
                </a:lnTo>
                <a:lnTo>
                  <a:pt x="126525" y="228613"/>
                </a:lnTo>
                <a:lnTo>
                  <a:pt x="126525" y="210877"/>
                </a:lnTo>
                <a:lnTo>
                  <a:pt x="118090" y="210877"/>
                </a:lnTo>
                <a:lnTo>
                  <a:pt x="108252" y="208885"/>
                </a:lnTo>
                <a:lnTo>
                  <a:pt x="100207" y="203457"/>
                </a:lnTo>
                <a:lnTo>
                  <a:pt x="94778" y="195412"/>
                </a:lnTo>
                <a:lnTo>
                  <a:pt x="92786" y="185572"/>
                </a:lnTo>
                <a:lnTo>
                  <a:pt x="92786" y="160267"/>
                </a:lnTo>
                <a:close/>
              </a:path>
              <a:path w="287020" h="287020">
                <a:moveTo>
                  <a:pt x="286793" y="160267"/>
                </a:moveTo>
                <a:lnTo>
                  <a:pt x="194007" y="160267"/>
                </a:lnTo>
                <a:lnTo>
                  <a:pt x="194007" y="185572"/>
                </a:lnTo>
                <a:lnTo>
                  <a:pt x="192016" y="195412"/>
                </a:lnTo>
                <a:lnTo>
                  <a:pt x="186587" y="203457"/>
                </a:lnTo>
                <a:lnTo>
                  <a:pt x="178543" y="208885"/>
                </a:lnTo>
                <a:lnTo>
                  <a:pt x="168702" y="210877"/>
                </a:lnTo>
                <a:lnTo>
                  <a:pt x="160268" y="210877"/>
                </a:lnTo>
                <a:lnTo>
                  <a:pt x="160268" y="228613"/>
                </a:lnTo>
                <a:lnTo>
                  <a:pt x="152700" y="236180"/>
                </a:lnTo>
                <a:lnTo>
                  <a:pt x="286793" y="236180"/>
                </a:lnTo>
                <a:lnTo>
                  <a:pt x="286793" y="160267"/>
                </a:lnTo>
                <a:close/>
              </a:path>
              <a:path w="287020" h="287020">
                <a:moveTo>
                  <a:pt x="127933" y="174325"/>
                </a:moveTo>
                <a:lnTo>
                  <a:pt x="111064" y="174325"/>
                </a:lnTo>
                <a:lnTo>
                  <a:pt x="111064" y="191195"/>
                </a:lnTo>
                <a:lnTo>
                  <a:pt x="127933" y="191195"/>
                </a:lnTo>
                <a:lnTo>
                  <a:pt x="127933" y="174325"/>
                </a:lnTo>
                <a:close/>
              </a:path>
              <a:path w="287020" h="287020">
                <a:moveTo>
                  <a:pt x="175733" y="174325"/>
                </a:moveTo>
                <a:lnTo>
                  <a:pt x="158860" y="174325"/>
                </a:lnTo>
                <a:lnTo>
                  <a:pt x="158860" y="191195"/>
                </a:lnTo>
                <a:lnTo>
                  <a:pt x="175733" y="191195"/>
                </a:lnTo>
                <a:lnTo>
                  <a:pt x="175733" y="174325"/>
                </a:lnTo>
                <a:close/>
              </a:path>
              <a:path w="287020" h="287020">
                <a:moveTo>
                  <a:pt x="151833" y="146206"/>
                </a:moveTo>
                <a:lnTo>
                  <a:pt x="134960" y="146206"/>
                </a:lnTo>
                <a:lnTo>
                  <a:pt x="134960" y="163079"/>
                </a:lnTo>
                <a:lnTo>
                  <a:pt x="151833" y="163079"/>
                </a:lnTo>
                <a:lnTo>
                  <a:pt x="151833" y="146206"/>
                </a:lnTo>
                <a:close/>
              </a:path>
              <a:path w="287020" h="287020">
                <a:moveTo>
                  <a:pt x="230562" y="0"/>
                </a:moveTo>
                <a:lnTo>
                  <a:pt x="107603" y="0"/>
                </a:lnTo>
                <a:lnTo>
                  <a:pt x="78997" y="49413"/>
                </a:lnTo>
                <a:lnTo>
                  <a:pt x="94344" y="136954"/>
                </a:lnTo>
                <a:lnTo>
                  <a:pt x="105883" y="143398"/>
                </a:lnTo>
                <a:lnTo>
                  <a:pt x="110570" y="143398"/>
                </a:lnTo>
                <a:lnTo>
                  <a:pt x="123714" y="70289"/>
                </a:lnTo>
                <a:lnTo>
                  <a:pt x="143395" y="50612"/>
                </a:lnTo>
                <a:lnTo>
                  <a:pt x="230562" y="50612"/>
                </a:lnTo>
                <a:lnTo>
                  <a:pt x="230562" y="0"/>
                </a:lnTo>
                <a:close/>
              </a:path>
              <a:path w="287020" h="287020">
                <a:moveTo>
                  <a:pt x="230562" y="50612"/>
                </a:moveTo>
                <a:lnTo>
                  <a:pt x="143395" y="50612"/>
                </a:lnTo>
                <a:lnTo>
                  <a:pt x="165891" y="73101"/>
                </a:lnTo>
                <a:lnTo>
                  <a:pt x="156751" y="127935"/>
                </a:lnTo>
                <a:lnTo>
                  <a:pt x="174772" y="138598"/>
                </a:lnTo>
                <a:lnTo>
                  <a:pt x="181623" y="138476"/>
                </a:lnTo>
                <a:lnTo>
                  <a:pt x="187750" y="134120"/>
                </a:lnTo>
                <a:lnTo>
                  <a:pt x="205253" y="84350"/>
                </a:lnTo>
                <a:lnTo>
                  <a:pt x="217152" y="79253"/>
                </a:lnTo>
                <a:lnTo>
                  <a:pt x="225054" y="75020"/>
                </a:lnTo>
                <a:lnTo>
                  <a:pt x="230562" y="69706"/>
                </a:lnTo>
                <a:lnTo>
                  <a:pt x="230562" y="50612"/>
                </a:lnTo>
                <a:close/>
              </a:path>
            </a:pathLst>
          </a:custGeom>
          <a:solidFill>
            <a:srgbClr val="F16137"/>
          </a:solidFill>
        </p:spPr>
        <p:txBody>
          <a:bodyPr wrap="square" lIns="0" tIns="0" rIns="0" bIns="0" rtlCol="0"/>
          <a:lstStyle/>
          <a:p>
            <a:endParaRPr/>
          </a:p>
        </p:txBody>
      </p:sp>
      <p:grpSp>
        <p:nvGrpSpPr>
          <p:cNvPr id="52" name="object 52"/>
          <p:cNvGrpSpPr/>
          <p:nvPr/>
        </p:nvGrpSpPr>
        <p:grpSpPr>
          <a:xfrm>
            <a:off x="5206075" y="617115"/>
            <a:ext cx="1819390" cy="2712718"/>
            <a:chOff x="5206075" y="617115"/>
            <a:chExt cx="1819390" cy="2712718"/>
          </a:xfrm>
        </p:grpSpPr>
        <p:pic>
          <p:nvPicPr>
            <p:cNvPr id="53" name="object 53"/>
            <p:cNvPicPr/>
            <p:nvPr/>
          </p:nvPicPr>
          <p:blipFill>
            <a:blip r:embed="rId24" cstate="print"/>
            <a:stretch>
              <a:fillRect/>
            </a:stretch>
          </p:blipFill>
          <p:spPr>
            <a:xfrm>
              <a:off x="5206075" y="617115"/>
              <a:ext cx="1569718" cy="2712718"/>
            </a:xfrm>
            <a:prstGeom prst="rect">
              <a:avLst/>
            </a:prstGeom>
          </p:spPr>
        </p:pic>
        <p:pic>
          <p:nvPicPr>
            <p:cNvPr id="57" name="object 57"/>
            <p:cNvPicPr/>
            <p:nvPr/>
          </p:nvPicPr>
          <p:blipFill>
            <a:blip r:embed="rId25" cstate="print"/>
            <a:stretch>
              <a:fillRect/>
            </a:stretch>
          </p:blipFill>
          <p:spPr>
            <a:xfrm>
              <a:off x="5230177" y="2074045"/>
              <a:ext cx="699119" cy="973843"/>
            </a:xfrm>
            <a:prstGeom prst="rect">
              <a:avLst/>
            </a:prstGeom>
          </p:spPr>
        </p:pic>
        <p:pic>
          <p:nvPicPr>
            <p:cNvPr id="58" name="object 58"/>
            <p:cNvPicPr/>
            <p:nvPr/>
          </p:nvPicPr>
          <p:blipFill>
            <a:blip r:embed="rId26" cstate="print"/>
            <a:stretch>
              <a:fillRect/>
            </a:stretch>
          </p:blipFill>
          <p:spPr>
            <a:xfrm>
              <a:off x="6063062" y="2286252"/>
              <a:ext cx="565034" cy="49107"/>
            </a:xfrm>
            <a:prstGeom prst="rect">
              <a:avLst/>
            </a:prstGeom>
          </p:spPr>
        </p:pic>
        <p:pic>
          <p:nvPicPr>
            <p:cNvPr id="59" name="object 59"/>
            <p:cNvPicPr/>
            <p:nvPr/>
          </p:nvPicPr>
          <p:blipFill>
            <a:blip r:embed="rId27" cstate="print"/>
            <a:stretch>
              <a:fillRect/>
            </a:stretch>
          </p:blipFill>
          <p:spPr>
            <a:xfrm>
              <a:off x="6046643" y="2737216"/>
              <a:ext cx="587536" cy="375047"/>
            </a:xfrm>
            <a:prstGeom prst="rect">
              <a:avLst/>
            </a:prstGeom>
          </p:spPr>
        </p:pic>
        <p:pic>
          <p:nvPicPr>
            <p:cNvPr id="60" name="object 60"/>
            <p:cNvPicPr/>
            <p:nvPr/>
          </p:nvPicPr>
          <p:blipFill>
            <a:blip r:embed="rId28" cstate="print"/>
            <a:stretch>
              <a:fillRect/>
            </a:stretch>
          </p:blipFill>
          <p:spPr>
            <a:xfrm>
              <a:off x="6088424" y="2383142"/>
              <a:ext cx="543791" cy="147312"/>
            </a:xfrm>
            <a:prstGeom prst="rect">
              <a:avLst/>
            </a:prstGeom>
          </p:spPr>
        </p:pic>
        <p:pic>
          <p:nvPicPr>
            <p:cNvPr id="61" name="object 61"/>
            <p:cNvPicPr/>
            <p:nvPr/>
          </p:nvPicPr>
          <p:blipFill>
            <a:blip r:embed="rId29" cstate="print"/>
            <a:stretch>
              <a:fillRect/>
            </a:stretch>
          </p:blipFill>
          <p:spPr>
            <a:xfrm>
              <a:off x="6238065" y="704491"/>
              <a:ext cx="786815" cy="786819"/>
            </a:xfrm>
            <a:prstGeom prst="rect">
              <a:avLst/>
            </a:prstGeom>
          </p:spPr>
        </p:pic>
        <p:sp>
          <p:nvSpPr>
            <p:cNvPr id="62" name="object 62"/>
            <p:cNvSpPr/>
            <p:nvPr/>
          </p:nvSpPr>
          <p:spPr>
            <a:xfrm>
              <a:off x="6238065" y="704491"/>
              <a:ext cx="787400" cy="787400"/>
            </a:xfrm>
            <a:custGeom>
              <a:avLst/>
              <a:gdLst/>
              <a:ahLst/>
              <a:cxnLst/>
              <a:rect l="l" t="t" r="r" b="b"/>
              <a:pathLst>
                <a:path w="787400" h="787400">
                  <a:moveTo>
                    <a:pt x="393407" y="0"/>
                  </a:moveTo>
                  <a:lnTo>
                    <a:pt x="442756" y="3065"/>
                  </a:lnTo>
                  <a:lnTo>
                    <a:pt x="490275" y="12014"/>
                  </a:lnTo>
                  <a:lnTo>
                    <a:pt x="535596" y="26480"/>
                  </a:lnTo>
                  <a:lnTo>
                    <a:pt x="578351" y="46093"/>
                  </a:lnTo>
                  <a:lnTo>
                    <a:pt x="618170" y="70484"/>
                  </a:lnTo>
                  <a:lnTo>
                    <a:pt x="654686" y="99286"/>
                  </a:lnTo>
                  <a:lnTo>
                    <a:pt x="687528" y="132129"/>
                  </a:lnTo>
                  <a:lnTo>
                    <a:pt x="716330" y="168644"/>
                  </a:lnTo>
                  <a:lnTo>
                    <a:pt x="740722" y="208463"/>
                  </a:lnTo>
                  <a:lnTo>
                    <a:pt x="760335" y="251218"/>
                  </a:lnTo>
                  <a:lnTo>
                    <a:pt x="774800" y="296539"/>
                  </a:lnTo>
                  <a:lnTo>
                    <a:pt x="783750" y="344059"/>
                  </a:lnTo>
                  <a:lnTo>
                    <a:pt x="786815" y="393407"/>
                  </a:lnTo>
                  <a:lnTo>
                    <a:pt x="783750" y="442756"/>
                  </a:lnTo>
                  <a:lnTo>
                    <a:pt x="774800" y="490275"/>
                  </a:lnTo>
                  <a:lnTo>
                    <a:pt x="760335" y="535597"/>
                  </a:lnTo>
                  <a:lnTo>
                    <a:pt x="740722" y="578352"/>
                  </a:lnTo>
                  <a:lnTo>
                    <a:pt x="716330" y="618171"/>
                  </a:lnTo>
                  <a:lnTo>
                    <a:pt x="687528" y="654687"/>
                  </a:lnTo>
                  <a:lnTo>
                    <a:pt x="654686" y="687531"/>
                  </a:lnTo>
                  <a:lnTo>
                    <a:pt x="618170" y="716333"/>
                  </a:lnTo>
                  <a:lnTo>
                    <a:pt x="578351" y="740725"/>
                  </a:lnTo>
                  <a:lnTo>
                    <a:pt x="535596" y="760338"/>
                  </a:lnTo>
                  <a:lnTo>
                    <a:pt x="490275" y="774804"/>
                  </a:lnTo>
                  <a:lnTo>
                    <a:pt x="442756" y="783754"/>
                  </a:lnTo>
                  <a:lnTo>
                    <a:pt x="393407" y="786819"/>
                  </a:lnTo>
                  <a:lnTo>
                    <a:pt x="344059" y="783754"/>
                  </a:lnTo>
                  <a:lnTo>
                    <a:pt x="296540" y="774804"/>
                  </a:lnTo>
                  <a:lnTo>
                    <a:pt x="251219" y="760338"/>
                  </a:lnTo>
                  <a:lnTo>
                    <a:pt x="208464" y="740725"/>
                  </a:lnTo>
                  <a:lnTo>
                    <a:pt x="168645" y="716333"/>
                  </a:lnTo>
                  <a:lnTo>
                    <a:pt x="132129" y="687531"/>
                  </a:lnTo>
                  <a:lnTo>
                    <a:pt x="99286" y="654687"/>
                  </a:lnTo>
                  <a:lnTo>
                    <a:pt x="70485" y="618171"/>
                  </a:lnTo>
                  <a:lnTo>
                    <a:pt x="46093" y="578352"/>
                  </a:lnTo>
                  <a:lnTo>
                    <a:pt x="26480" y="535597"/>
                  </a:lnTo>
                  <a:lnTo>
                    <a:pt x="12014" y="490275"/>
                  </a:lnTo>
                  <a:lnTo>
                    <a:pt x="3065" y="442756"/>
                  </a:lnTo>
                  <a:lnTo>
                    <a:pt x="0" y="393407"/>
                  </a:lnTo>
                  <a:lnTo>
                    <a:pt x="3065" y="344059"/>
                  </a:lnTo>
                  <a:lnTo>
                    <a:pt x="12014" y="296539"/>
                  </a:lnTo>
                  <a:lnTo>
                    <a:pt x="26480" y="251218"/>
                  </a:lnTo>
                  <a:lnTo>
                    <a:pt x="46093" y="208463"/>
                  </a:lnTo>
                  <a:lnTo>
                    <a:pt x="70485" y="168644"/>
                  </a:lnTo>
                  <a:lnTo>
                    <a:pt x="99286" y="132129"/>
                  </a:lnTo>
                  <a:lnTo>
                    <a:pt x="132129" y="99286"/>
                  </a:lnTo>
                  <a:lnTo>
                    <a:pt x="168645" y="70484"/>
                  </a:lnTo>
                  <a:lnTo>
                    <a:pt x="208464" y="46093"/>
                  </a:lnTo>
                  <a:lnTo>
                    <a:pt x="251219" y="26480"/>
                  </a:lnTo>
                  <a:lnTo>
                    <a:pt x="296540" y="12014"/>
                  </a:lnTo>
                  <a:lnTo>
                    <a:pt x="344059" y="3065"/>
                  </a:lnTo>
                  <a:lnTo>
                    <a:pt x="393407" y="0"/>
                  </a:lnTo>
                  <a:close/>
                </a:path>
              </a:pathLst>
            </a:custGeom>
            <a:ln w="17999">
              <a:solidFill>
                <a:srgbClr val="E6E7E8"/>
              </a:solidFill>
            </a:ln>
          </p:spPr>
          <p:txBody>
            <a:bodyPr wrap="square" lIns="0" tIns="0" rIns="0" bIns="0" rtlCol="0"/>
            <a:lstStyle/>
            <a:p>
              <a:endParaRPr/>
            </a:p>
          </p:txBody>
        </p:sp>
      </p:grpSp>
      <p:grpSp>
        <p:nvGrpSpPr>
          <p:cNvPr id="63" name="object 63"/>
          <p:cNvGrpSpPr/>
          <p:nvPr/>
        </p:nvGrpSpPr>
        <p:grpSpPr>
          <a:xfrm>
            <a:off x="1036" y="89999"/>
            <a:ext cx="2162175" cy="333375"/>
            <a:chOff x="1036" y="89999"/>
            <a:chExt cx="2162175" cy="333375"/>
          </a:xfrm>
        </p:grpSpPr>
        <p:sp>
          <p:nvSpPr>
            <p:cNvPr id="64" name="object 64"/>
            <p:cNvSpPr/>
            <p:nvPr/>
          </p:nvSpPr>
          <p:spPr>
            <a:xfrm>
              <a:off x="1036" y="89999"/>
              <a:ext cx="2162175" cy="333375"/>
            </a:xfrm>
            <a:custGeom>
              <a:avLst/>
              <a:gdLst/>
              <a:ahLst/>
              <a:cxnLst/>
              <a:rect l="l" t="t" r="r" b="b"/>
              <a:pathLst>
                <a:path w="2162175" h="333375">
                  <a:moveTo>
                    <a:pt x="2162175" y="0"/>
                  </a:moveTo>
                  <a:lnTo>
                    <a:pt x="0" y="0"/>
                  </a:lnTo>
                  <a:lnTo>
                    <a:pt x="0" y="333375"/>
                  </a:lnTo>
                  <a:lnTo>
                    <a:pt x="1995487" y="333375"/>
                  </a:lnTo>
                  <a:lnTo>
                    <a:pt x="2039664" y="327394"/>
                  </a:lnTo>
                  <a:lnTo>
                    <a:pt x="2079445" y="310531"/>
                  </a:lnTo>
                  <a:lnTo>
                    <a:pt x="2113207" y="284408"/>
                  </a:lnTo>
                  <a:lnTo>
                    <a:pt x="2139331" y="250646"/>
                  </a:lnTo>
                  <a:lnTo>
                    <a:pt x="2156193" y="210865"/>
                  </a:lnTo>
                  <a:lnTo>
                    <a:pt x="2162175" y="166687"/>
                  </a:lnTo>
                  <a:lnTo>
                    <a:pt x="2162175" y="0"/>
                  </a:lnTo>
                  <a:close/>
                </a:path>
              </a:pathLst>
            </a:custGeom>
            <a:solidFill>
              <a:srgbClr val="F7CA2C"/>
            </a:solidFill>
          </p:spPr>
          <p:txBody>
            <a:bodyPr wrap="square" lIns="0" tIns="0" rIns="0" bIns="0" rtlCol="0"/>
            <a:lstStyle/>
            <a:p>
              <a:endParaRPr/>
            </a:p>
          </p:txBody>
        </p:sp>
        <p:pic>
          <p:nvPicPr>
            <p:cNvPr id="65" name="object 65"/>
            <p:cNvPicPr/>
            <p:nvPr/>
          </p:nvPicPr>
          <p:blipFill>
            <a:blip r:embed="rId30" cstate="print"/>
            <a:stretch>
              <a:fillRect/>
            </a:stretch>
          </p:blipFill>
          <p:spPr>
            <a:xfrm>
              <a:off x="544273" y="288288"/>
              <a:ext cx="1429566" cy="106987"/>
            </a:xfrm>
            <a:prstGeom prst="rect">
              <a:avLst/>
            </a:prstGeom>
          </p:spPr>
        </p:pic>
      </p:grpSp>
      <p:sp>
        <p:nvSpPr>
          <p:cNvPr id="66" name="object 66"/>
          <p:cNvSpPr/>
          <p:nvPr/>
        </p:nvSpPr>
        <p:spPr>
          <a:xfrm>
            <a:off x="544882" y="3804563"/>
            <a:ext cx="551180" cy="92075"/>
          </a:xfrm>
          <a:custGeom>
            <a:avLst/>
            <a:gdLst/>
            <a:ahLst/>
            <a:cxnLst/>
            <a:rect l="l" t="t" r="r" b="b"/>
            <a:pathLst>
              <a:path w="551180" h="92075">
                <a:moveTo>
                  <a:pt x="55961" y="0"/>
                </a:moveTo>
                <a:lnTo>
                  <a:pt x="39113" y="0"/>
                </a:lnTo>
                <a:lnTo>
                  <a:pt x="30880" y="1968"/>
                </a:lnTo>
                <a:lnTo>
                  <a:pt x="16231" y="9842"/>
                </a:lnTo>
                <a:lnTo>
                  <a:pt x="10474" y="15303"/>
                </a:lnTo>
                <a:lnTo>
                  <a:pt x="2094" y="29270"/>
                </a:lnTo>
                <a:lnTo>
                  <a:pt x="0" y="37166"/>
                </a:lnTo>
                <a:lnTo>
                  <a:pt x="0" y="54777"/>
                </a:lnTo>
                <a:lnTo>
                  <a:pt x="30880" y="89978"/>
                </a:lnTo>
                <a:lnTo>
                  <a:pt x="39070" y="91944"/>
                </a:lnTo>
                <a:lnTo>
                  <a:pt x="55835" y="91944"/>
                </a:lnTo>
                <a:lnTo>
                  <a:pt x="62819" y="90590"/>
                </a:lnTo>
                <a:lnTo>
                  <a:pt x="75351" y="85172"/>
                </a:lnTo>
                <a:lnTo>
                  <a:pt x="80600" y="81234"/>
                </a:lnTo>
                <a:lnTo>
                  <a:pt x="84833" y="76071"/>
                </a:lnTo>
                <a:lnTo>
                  <a:pt x="83043" y="74419"/>
                </a:lnTo>
                <a:lnTo>
                  <a:pt x="43771" y="74419"/>
                </a:lnTo>
                <a:lnTo>
                  <a:pt x="38862" y="73212"/>
                </a:lnTo>
                <a:lnTo>
                  <a:pt x="30224" y="68385"/>
                </a:lnTo>
                <a:lnTo>
                  <a:pt x="26859" y="65022"/>
                </a:lnTo>
                <a:lnTo>
                  <a:pt x="22031" y="56386"/>
                </a:lnTo>
                <a:lnTo>
                  <a:pt x="20825" y="51475"/>
                </a:lnTo>
                <a:lnTo>
                  <a:pt x="20825" y="40467"/>
                </a:lnTo>
                <a:lnTo>
                  <a:pt x="43771" y="17524"/>
                </a:lnTo>
                <a:lnTo>
                  <a:pt x="82907" y="17524"/>
                </a:lnTo>
                <a:lnTo>
                  <a:pt x="84833" y="15746"/>
                </a:lnTo>
                <a:lnTo>
                  <a:pt x="80600" y="10666"/>
                </a:lnTo>
                <a:lnTo>
                  <a:pt x="75373" y="6771"/>
                </a:lnTo>
                <a:lnTo>
                  <a:pt x="62927" y="1353"/>
                </a:lnTo>
                <a:lnTo>
                  <a:pt x="55961" y="0"/>
                </a:lnTo>
                <a:close/>
              </a:path>
              <a:path w="551180" h="92075">
                <a:moveTo>
                  <a:pt x="71625" y="63878"/>
                </a:moveTo>
                <a:lnTo>
                  <a:pt x="65613" y="70905"/>
                </a:lnTo>
                <a:lnTo>
                  <a:pt x="58164" y="74419"/>
                </a:lnTo>
                <a:lnTo>
                  <a:pt x="83043" y="74419"/>
                </a:lnTo>
                <a:lnTo>
                  <a:pt x="71625" y="63878"/>
                </a:lnTo>
                <a:close/>
              </a:path>
              <a:path w="551180" h="92075">
                <a:moveTo>
                  <a:pt x="82907" y="17524"/>
                </a:moveTo>
                <a:lnTo>
                  <a:pt x="58164" y="17524"/>
                </a:lnTo>
                <a:lnTo>
                  <a:pt x="65613" y="20994"/>
                </a:lnTo>
                <a:lnTo>
                  <a:pt x="71625" y="27939"/>
                </a:lnTo>
                <a:lnTo>
                  <a:pt x="82907" y="17524"/>
                </a:lnTo>
                <a:close/>
              </a:path>
              <a:path w="551180" h="92075">
                <a:moveTo>
                  <a:pt x="138808" y="0"/>
                </a:moveTo>
                <a:lnTo>
                  <a:pt x="100644" y="15429"/>
                </a:lnTo>
                <a:lnTo>
                  <a:pt x="90168" y="37252"/>
                </a:lnTo>
                <a:lnTo>
                  <a:pt x="90168" y="54691"/>
                </a:lnTo>
                <a:lnTo>
                  <a:pt x="113852" y="85975"/>
                </a:lnTo>
                <a:lnTo>
                  <a:pt x="138808" y="91944"/>
                </a:lnTo>
                <a:lnTo>
                  <a:pt x="145554" y="91571"/>
                </a:lnTo>
                <a:lnTo>
                  <a:pt x="178133" y="74419"/>
                </a:lnTo>
                <a:lnTo>
                  <a:pt x="133559" y="74419"/>
                </a:lnTo>
                <a:lnTo>
                  <a:pt x="128814" y="73212"/>
                </a:lnTo>
                <a:lnTo>
                  <a:pt x="120351" y="68385"/>
                </a:lnTo>
                <a:lnTo>
                  <a:pt x="117027" y="65022"/>
                </a:lnTo>
                <a:lnTo>
                  <a:pt x="112200" y="56386"/>
                </a:lnTo>
                <a:lnTo>
                  <a:pt x="110994" y="51475"/>
                </a:lnTo>
                <a:lnTo>
                  <a:pt x="110994" y="40467"/>
                </a:lnTo>
                <a:lnTo>
                  <a:pt x="133559" y="17524"/>
                </a:lnTo>
                <a:lnTo>
                  <a:pt x="178134" y="17524"/>
                </a:lnTo>
                <a:lnTo>
                  <a:pt x="176864" y="15429"/>
                </a:lnTo>
                <a:lnTo>
                  <a:pt x="145554" y="372"/>
                </a:lnTo>
                <a:lnTo>
                  <a:pt x="138808" y="0"/>
                </a:lnTo>
                <a:close/>
              </a:path>
              <a:path w="551180" h="92075">
                <a:moveTo>
                  <a:pt x="178134" y="17524"/>
                </a:moveTo>
                <a:lnTo>
                  <a:pt x="144057" y="17524"/>
                </a:lnTo>
                <a:lnTo>
                  <a:pt x="148798" y="18729"/>
                </a:lnTo>
                <a:lnTo>
                  <a:pt x="157265" y="23558"/>
                </a:lnTo>
                <a:lnTo>
                  <a:pt x="160588" y="26924"/>
                </a:lnTo>
                <a:lnTo>
                  <a:pt x="165412" y="35557"/>
                </a:lnTo>
                <a:lnTo>
                  <a:pt x="166618" y="40467"/>
                </a:lnTo>
                <a:lnTo>
                  <a:pt x="166618" y="51475"/>
                </a:lnTo>
                <a:lnTo>
                  <a:pt x="144057" y="74419"/>
                </a:lnTo>
                <a:lnTo>
                  <a:pt x="178133" y="74419"/>
                </a:lnTo>
                <a:lnTo>
                  <a:pt x="185331" y="62546"/>
                </a:lnTo>
                <a:lnTo>
                  <a:pt x="187448" y="54691"/>
                </a:lnTo>
                <a:lnTo>
                  <a:pt x="187448" y="37252"/>
                </a:lnTo>
                <a:lnTo>
                  <a:pt x="185331" y="29397"/>
                </a:lnTo>
                <a:lnTo>
                  <a:pt x="178134" y="17524"/>
                </a:lnTo>
                <a:close/>
              </a:path>
              <a:path w="551180" h="92075">
                <a:moveTo>
                  <a:pt x="253187" y="0"/>
                </a:moveTo>
                <a:lnTo>
                  <a:pt x="236339" y="0"/>
                </a:lnTo>
                <a:lnTo>
                  <a:pt x="228105" y="1968"/>
                </a:lnTo>
                <a:lnTo>
                  <a:pt x="213457" y="9842"/>
                </a:lnTo>
                <a:lnTo>
                  <a:pt x="207702" y="15303"/>
                </a:lnTo>
                <a:lnTo>
                  <a:pt x="199320" y="29270"/>
                </a:lnTo>
                <a:lnTo>
                  <a:pt x="197225" y="37166"/>
                </a:lnTo>
                <a:lnTo>
                  <a:pt x="197225" y="54777"/>
                </a:lnTo>
                <a:lnTo>
                  <a:pt x="228105" y="89978"/>
                </a:lnTo>
                <a:lnTo>
                  <a:pt x="236296" y="91944"/>
                </a:lnTo>
                <a:lnTo>
                  <a:pt x="253061" y="91944"/>
                </a:lnTo>
                <a:lnTo>
                  <a:pt x="260045" y="90590"/>
                </a:lnTo>
                <a:lnTo>
                  <a:pt x="272577" y="85172"/>
                </a:lnTo>
                <a:lnTo>
                  <a:pt x="277826" y="81234"/>
                </a:lnTo>
                <a:lnTo>
                  <a:pt x="282059" y="76071"/>
                </a:lnTo>
                <a:lnTo>
                  <a:pt x="280269" y="74419"/>
                </a:lnTo>
                <a:lnTo>
                  <a:pt x="240997" y="74419"/>
                </a:lnTo>
                <a:lnTo>
                  <a:pt x="236087" y="73212"/>
                </a:lnTo>
                <a:lnTo>
                  <a:pt x="227450" y="68385"/>
                </a:lnTo>
                <a:lnTo>
                  <a:pt x="224085" y="65022"/>
                </a:lnTo>
                <a:lnTo>
                  <a:pt x="219257" y="56386"/>
                </a:lnTo>
                <a:lnTo>
                  <a:pt x="218051" y="51475"/>
                </a:lnTo>
                <a:lnTo>
                  <a:pt x="218051" y="40467"/>
                </a:lnTo>
                <a:lnTo>
                  <a:pt x="240997" y="17524"/>
                </a:lnTo>
                <a:lnTo>
                  <a:pt x="280133" y="17524"/>
                </a:lnTo>
                <a:lnTo>
                  <a:pt x="282059" y="15746"/>
                </a:lnTo>
                <a:lnTo>
                  <a:pt x="277826" y="10666"/>
                </a:lnTo>
                <a:lnTo>
                  <a:pt x="272599" y="6771"/>
                </a:lnTo>
                <a:lnTo>
                  <a:pt x="260153" y="1353"/>
                </a:lnTo>
                <a:lnTo>
                  <a:pt x="253187" y="0"/>
                </a:lnTo>
                <a:close/>
              </a:path>
              <a:path w="551180" h="92075">
                <a:moveTo>
                  <a:pt x="268851" y="63878"/>
                </a:moveTo>
                <a:lnTo>
                  <a:pt x="262839" y="70905"/>
                </a:lnTo>
                <a:lnTo>
                  <a:pt x="255390" y="74419"/>
                </a:lnTo>
                <a:lnTo>
                  <a:pt x="280269" y="74419"/>
                </a:lnTo>
                <a:lnTo>
                  <a:pt x="268851" y="63878"/>
                </a:lnTo>
                <a:close/>
              </a:path>
              <a:path w="551180" h="92075">
                <a:moveTo>
                  <a:pt x="280133" y="17524"/>
                </a:moveTo>
                <a:lnTo>
                  <a:pt x="255390" y="17524"/>
                </a:lnTo>
                <a:lnTo>
                  <a:pt x="262839" y="20994"/>
                </a:lnTo>
                <a:lnTo>
                  <a:pt x="268851" y="27939"/>
                </a:lnTo>
                <a:lnTo>
                  <a:pt x="280133" y="17524"/>
                </a:lnTo>
                <a:close/>
              </a:path>
              <a:path w="551180" h="92075">
                <a:moveTo>
                  <a:pt x="334126" y="18287"/>
                </a:moveTo>
                <a:lnTo>
                  <a:pt x="313808" y="18287"/>
                </a:lnTo>
                <a:lnTo>
                  <a:pt x="313808" y="90421"/>
                </a:lnTo>
                <a:lnTo>
                  <a:pt x="334126" y="90421"/>
                </a:lnTo>
                <a:lnTo>
                  <a:pt x="334126" y="18287"/>
                </a:lnTo>
                <a:close/>
              </a:path>
              <a:path w="551180" h="92075">
                <a:moveTo>
                  <a:pt x="420994" y="1522"/>
                </a:moveTo>
                <a:lnTo>
                  <a:pt x="400676" y="1522"/>
                </a:lnTo>
                <a:lnTo>
                  <a:pt x="361050" y="90421"/>
                </a:lnTo>
                <a:lnTo>
                  <a:pt x="382132" y="90421"/>
                </a:lnTo>
                <a:lnTo>
                  <a:pt x="390005" y="71370"/>
                </a:lnTo>
                <a:lnTo>
                  <a:pt x="452227" y="71370"/>
                </a:lnTo>
                <a:lnTo>
                  <a:pt x="445242" y="55749"/>
                </a:lnTo>
                <a:lnTo>
                  <a:pt x="396612" y="55749"/>
                </a:lnTo>
                <a:lnTo>
                  <a:pt x="410709" y="21714"/>
                </a:lnTo>
                <a:lnTo>
                  <a:pt x="430023" y="21714"/>
                </a:lnTo>
                <a:lnTo>
                  <a:pt x="420994" y="1522"/>
                </a:lnTo>
                <a:close/>
              </a:path>
              <a:path w="551180" h="92075">
                <a:moveTo>
                  <a:pt x="452227" y="71370"/>
                </a:moveTo>
                <a:lnTo>
                  <a:pt x="431279" y="71370"/>
                </a:lnTo>
                <a:lnTo>
                  <a:pt x="439155" y="90421"/>
                </a:lnTo>
                <a:lnTo>
                  <a:pt x="460745" y="90421"/>
                </a:lnTo>
                <a:lnTo>
                  <a:pt x="452227" y="71370"/>
                </a:lnTo>
                <a:close/>
              </a:path>
              <a:path w="551180" h="92075">
                <a:moveTo>
                  <a:pt x="430023" y="21714"/>
                </a:moveTo>
                <a:lnTo>
                  <a:pt x="410709" y="21714"/>
                </a:lnTo>
                <a:lnTo>
                  <a:pt x="424803" y="55749"/>
                </a:lnTo>
                <a:lnTo>
                  <a:pt x="445242" y="55749"/>
                </a:lnTo>
                <a:lnTo>
                  <a:pt x="430023" y="21714"/>
                </a:lnTo>
                <a:close/>
              </a:path>
              <a:path w="551180" h="92075">
                <a:moveTo>
                  <a:pt x="362573" y="1522"/>
                </a:moveTo>
                <a:lnTo>
                  <a:pt x="285487" y="1522"/>
                </a:lnTo>
                <a:lnTo>
                  <a:pt x="285487" y="18287"/>
                </a:lnTo>
                <a:lnTo>
                  <a:pt x="362573" y="18287"/>
                </a:lnTo>
                <a:lnTo>
                  <a:pt x="362573" y="1522"/>
                </a:lnTo>
                <a:close/>
              </a:path>
              <a:path w="551180" h="92075">
                <a:moveTo>
                  <a:pt x="524285" y="1522"/>
                </a:moveTo>
                <a:lnTo>
                  <a:pt x="472553" y="1522"/>
                </a:lnTo>
                <a:lnTo>
                  <a:pt x="472553" y="90421"/>
                </a:lnTo>
                <a:lnTo>
                  <a:pt x="516369" y="90421"/>
                </a:lnTo>
                <a:lnTo>
                  <a:pt x="524207" y="90008"/>
                </a:lnTo>
                <a:lnTo>
                  <a:pt x="549984" y="75182"/>
                </a:lnTo>
                <a:lnTo>
                  <a:pt x="493001" y="75182"/>
                </a:lnTo>
                <a:lnTo>
                  <a:pt x="493001" y="52703"/>
                </a:lnTo>
                <a:lnTo>
                  <a:pt x="547196" y="52703"/>
                </a:lnTo>
                <a:lnTo>
                  <a:pt x="543714" y="48300"/>
                </a:lnTo>
                <a:lnTo>
                  <a:pt x="539567" y="45676"/>
                </a:lnTo>
                <a:lnTo>
                  <a:pt x="534145" y="44067"/>
                </a:lnTo>
                <a:lnTo>
                  <a:pt x="538126" y="42119"/>
                </a:lnTo>
                <a:lnTo>
                  <a:pt x="541216" y="39474"/>
                </a:lnTo>
                <a:lnTo>
                  <a:pt x="541956" y="38350"/>
                </a:lnTo>
                <a:lnTo>
                  <a:pt x="493001" y="38350"/>
                </a:lnTo>
                <a:lnTo>
                  <a:pt x="493001" y="16761"/>
                </a:lnTo>
                <a:lnTo>
                  <a:pt x="546527" y="16761"/>
                </a:lnTo>
                <a:lnTo>
                  <a:pt x="543840" y="11469"/>
                </a:lnTo>
                <a:lnTo>
                  <a:pt x="532328" y="3512"/>
                </a:lnTo>
                <a:lnTo>
                  <a:pt x="524285" y="1522"/>
                </a:lnTo>
                <a:close/>
              </a:path>
              <a:path w="551180" h="92075">
                <a:moveTo>
                  <a:pt x="547196" y="52703"/>
                </a:moveTo>
                <a:lnTo>
                  <a:pt x="525258" y="52703"/>
                </a:lnTo>
                <a:lnTo>
                  <a:pt x="530085" y="56386"/>
                </a:lnTo>
                <a:lnTo>
                  <a:pt x="530085" y="71370"/>
                </a:lnTo>
                <a:lnTo>
                  <a:pt x="525258" y="75182"/>
                </a:lnTo>
                <a:lnTo>
                  <a:pt x="549984" y="75182"/>
                </a:lnTo>
                <a:lnTo>
                  <a:pt x="550910" y="73277"/>
                </a:lnTo>
                <a:lnTo>
                  <a:pt x="550910" y="60069"/>
                </a:lnTo>
                <a:lnTo>
                  <a:pt x="549470" y="55580"/>
                </a:lnTo>
                <a:lnTo>
                  <a:pt x="547196" y="52703"/>
                </a:lnTo>
                <a:close/>
              </a:path>
              <a:path w="551180" h="92075">
                <a:moveTo>
                  <a:pt x="546527" y="16761"/>
                </a:moveTo>
                <a:lnTo>
                  <a:pt x="516577" y="16761"/>
                </a:lnTo>
                <a:lnTo>
                  <a:pt x="519944" y="17693"/>
                </a:lnTo>
                <a:lnTo>
                  <a:pt x="524602" y="21419"/>
                </a:lnTo>
                <a:lnTo>
                  <a:pt x="525764" y="24086"/>
                </a:lnTo>
                <a:lnTo>
                  <a:pt x="525764" y="31114"/>
                </a:lnTo>
                <a:lnTo>
                  <a:pt x="524624" y="33799"/>
                </a:lnTo>
                <a:lnTo>
                  <a:pt x="520052" y="37443"/>
                </a:lnTo>
                <a:lnTo>
                  <a:pt x="516663" y="38350"/>
                </a:lnTo>
                <a:lnTo>
                  <a:pt x="541956" y="38350"/>
                </a:lnTo>
                <a:lnTo>
                  <a:pt x="545618"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67" name="object 67"/>
          <p:cNvSpPr/>
          <p:nvPr/>
        </p:nvSpPr>
        <p:spPr>
          <a:xfrm>
            <a:off x="5716670" y="3766582"/>
            <a:ext cx="13970" cy="4445"/>
          </a:xfrm>
          <a:custGeom>
            <a:avLst/>
            <a:gdLst/>
            <a:ahLst/>
            <a:cxnLst/>
            <a:rect l="l" t="t" r="r" b="b"/>
            <a:pathLst>
              <a:path w="13970" h="4445">
                <a:moveTo>
                  <a:pt x="13921" y="0"/>
                </a:moveTo>
                <a:lnTo>
                  <a:pt x="12524" y="43"/>
                </a:lnTo>
                <a:lnTo>
                  <a:pt x="6887" y="753"/>
                </a:lnTo>
                <a:lnTo>
                  <a:pt x="457" y="2346"/>
                </a:lnTo>
                <a:lnTo>
                  <a:pt x="0" y="4050"/>
                </a:lnTo>
                <a:lnTo>
                  <a:pt x="6200" y="3841"/>
                </a:lnTo>
                <a:lnTo>
                  <a:pt x="13921" y="0"/>
                </a:lnTo>
                <a:close/>
              </a:path>
            </a:pathLst>
          </a:custGeom>
          <a:solidFill>
            <a:srgbClr val="606062"/>
          </a:solidFill>
        </p:spPr>
        <p:txBody>
          <a:bodyPr wrap="square" lIns="0" tIns="0" rIns="0" bIns="0" rtlCol="0"/>
          <a:lstStyle/>
          <a:p>
            <a:endParaRPr/>
          </a:p>
        </p:txBody>
      </p:sp>
      <p:sp>
        <p:nvSpPr>
          <p:cNvPr id="68" name="object 68"/>
          <p:cNvSpPr/>
          <p:nvPr/>
        </p:nvSpPr>
        <p:spPr>
          <a:xfrm>
            <a:off x="6178914" y="3505917"/>
            <a:ext cx="15240" cy="4445"/>
          </a:xfrm>
          <a:custGeom>
            <a:avLst/>
            <a:gdLst/>
            <a:ahLst/>
            <a:cxnLst/>
            <a:rect l="l" t="t" r="r" b="b"/>
            <a:pathLst>
              <a:path w="15239" h="4445">
                <a:moveTo>
                  <a:pt x="14630" y="0"/>
                </a:moveTo>
                <a:lnTo>
                  <a:pt x="0" y="3945"/>
                </a:lnTo>
                <a:lnTo>
                  <a:pt x="9057" y="3243"/>
                </a:lnTo>
                <a:lnTo>
                  <a:pt x="14630" y="0"/>
                </a:lnTo>
                <a:close/>
              </a:path>
            </a:pathLst>
          </a:custGeom>
          <a:solidFill>
            <a:srgbClr val="606062"/>
          </a:solidFill>
        </p:spPr>
        <p:txBody>
          <a:bodyPr wrap="square" lIns="0" tIns="0" rIns="0" bIns="0" rtlCol="0"/>
          <a:lstStyle/>
          <a:p>
            <a:endParaRPr/>
          </a:p>
        </p:txBody>
      </p:sp>
      <p:sp>
        <p:nvSpPr>
          <p:cNvPr id="69" name="object 69"/>
          <p:cNvSpPr/>
          <p:nvPr/>
        </p:nvSpPr>
        <p:spPr>
          <a:xfrm>
            <a:off x="5956764" y="3748071"/>
            <a:ext cx="15875" cy="3175"/>
          </a:xfrm>
          <a:custGeom>
            <a:avLst/>
            <a:gdLst/>
            <a:ahLst/>
            <a:cxnLst/>
            <a:rect l="l" t="t" r="r" b="b"/>
            <a:pathLst>
              <a:path w="15875" h="3175">
                <a:moveTo>
                  <a:pt x="13533" y="0"/>
                </a:moveTo>
                <a:lnTo>
                  <a:pt x="0" y="1032"/>
                </a:lnTo>
                <a:lnTo>
                  <a:pt x="1422" y="1623"/>
                </a:lnTo>
                <a:lnTo>
                  <a:pt x="13064" y="3012"/>
                </a:lnTo>
                <a:lnTo>
                  <a:pt x="15570" y="920"/>
                </a:lnTo>
                <a:lnTo>
                  <a:pt x="13533" y="0"/>
                </a:lnTo>
                <a:close/>
              </a:path>
            </a:pathLst>
          </a:custGeom>
          <a:solidFill>
            <a:srgbClr val="606062"/>
          </a:solidFill>
        </p:spPr>
        <p:txBody>
          <a:bodyPr wrap="square" lIns="0" tIns="0" rIns="0" bIns="0" rtlCol="0"/>
          <a:lstStyle/>
          <a:p>
            <a:endParaRPr/>
          </a:p>
        </p:txBody>
      </p:sp>
      <p:sp>
        <p:nvSpPr>
          <p:cNvPr id="70" name="object 70"/>
          <p:cNvSpPr/>
          <p:nvPr/>
        </p:nvSpPr>
        <p:spPr>
          <a:xfrm>
            <a:off x="6214755" y="3486791"/>
            <a:ext cx="80010" cy="17145"/>
          </a:xfrm>
          <a:custGeom>
            <a:avLst/>
            <a:gdLst/>
            <a:ahLst/>
            <a:cxnLst/>
            <a:rect l="l" t="t" r="r" b="b"/>
            <a:pathLst>
              <a:path w="80010" h="17145">
                <a:moveTo>
                  <a:pt x="79722" y="0"/>
                </a:moveTo>
                <a:lnTo>
                  <a:pt x="29869" y="3895"/>
                </a:lnTo>
                <a:lnTo>
                  <a:pt x="28976" y="4352"/>
                </a:lnTo>
                <a:lnTo>
                  <a:pt x="23140" y="9546"/>
                </a:lnTo>
                <a:lnTo>
                  <a:pt x="16243" y="10878"/>
                </a:lnTo>
                <a:lnTo>
                  <a:pt x="8531" y="10584"/>
                </a:lnTo>
                <a:lnTo>
                  <a:pt x="1116" y="13215"/>
                </a:lnTo>
                <a:lnTo>
                  <a:pt x="0" y="17142"/>
                </a:lnTo>
                <a:lnTo>
                  <a:pt x="10487" y="14410"/>
                </a:lnTo>
                <a:lnTo>
                  <a:pt x="20768" y="12959"/>
                </a:lnTo>
                <a:lnTo>
                  <a:pt x="24692" y="13056"/>
                </a:lnTo>
                <a:lnTo>
                  <a:pt x="38055" y="8362"/>
                </a:lnTo>
                <a:lnTo>
                  <a:pt x="53996" y="4405"/>
                </a:lnTo>
                <a:lnTo>
                  <a:pt x="60807" y="2411"/>
                </a:lnTo>
                <a:lnTo>
                  <a:pt x="78646" y="1036"/>
                </a:lnTo>
                <a:lnTo>
                  <a:pt x="79722" y="0"/>
                </a:lnTo>
                <a:close/>
              </a:path>
            </a:pathLst>
          </a:custGeom>
          <a:solidFill>
            <a:srgbClr val="606062"/>
          </a:solidFill>
        </p:spPr>
        <p:txBody>
          <a:bodyPr wrap="square" lIns="0" tIns="0" rIns="0" bIns="0" rtlCol="0"/>
          <a:lstStyle/>
          <a:p>
            <a:endParaRPr/>
          </a:p>
        </p:txBody>
      </p:sp>
      <p:sp>
        <p:nvSpPr>
          <p:cNvPr id="71" name="object 71"/>
          <p:cNvSpPr/>
          <p:nvPr/>
        </p:nvSpPr>
        <p:spPr>
          <a:xfrm>
            <a:off x="6358431" y="3716327"/>
            <a:ext cx="22225" cy="6350"/>
          </a:xfrm>
          <a:custGeom>
            <a:avLst/>
            <a:gdLst/>
            <a:ahLst/>
            <a:cxnLst/>
            <a:rect l="l" t="t" r="r" b="b"/>
            <a:pathLst>
              <a:path w="22225" h="6350">
                <a:moveTo>
                  <a:pt x="21855" y="0"/>
                </a:moveTo>
                <a:lnTo>
                  <a:pt x="9143" y="1101"/>
                </a:lnTo>
                <a:lnTo>
                  <a:pt x="3477" y="3373"/>
                </a:lnTo>
                <a:lnTo>
                  <a:pt x="0" y="5431"/>
                </a:lnTo>
                <a:lnTo>
                  <a:pt x="2890" y="5892"/>
                </a:lnTo>
                <a:lnTo>
                  <a:pt x="17330" y="3012"/>
                </a:lnTo>
                <a:lnTo>
                  <a:pt x="21855" y="0"/>
                </a:lnTo>
                <a:close/>
              </a:path>
            </a:pathLst>
          </a:custGeom>
          <a:solidFill>
            <a:srgbClr val="606062"/>
          </a:solidFill>
        </p:spPr>
        <p:txBody>
          <a:bodyPr wrap="square" lIns="0" tIns="0" rIns="0" bIns="0" rtlCol="0"/>
          <a:lstStyle/>
          <a:p>
            <a:endParaRPr/>
          </a:p>
        </p:txBody>
      </p:sp>
      <p:sp>
        <p:nvSpPr>
          <p:cNvPr id="72" name="object 72"/>
          <p:cNvSpPr/>
          <p:nvPr/>
        </p:nvSpPr>
        <p:spPr>
          <a:xfrm>
            <a:off x="5880406" y="3754145"/>
            <a:ext cx="15875" cy="10795"/>
          </a:xfrm>
          <a:custGeom>
            <a:avLst/>
            <a:gdLst/>
            <a:ahLst/>
            <a:cxnLst/>
            <a:rect l="l" t="t" r="r" b="b"/>
            <a:pathLst>
              <a:path w="15875" h="10795">
                <a:moveTo>
                  <a:pt x="11253" y="0"/>
                </a:moveTo>
                <a:lnTo>
                  <a:pt x="10151" y="64"/>
                </a:lnTo>
                <a:lnTo>
                  <a:pt x="10299" y="1169"/>
                </a:lnTo>
                <a:lnTo>
                  <a:pt x="11569" y="6987"/>
                </a:lnTo>
                <a:lnTo>
                  <a:pt x="8232" y="6583"/>
                </a:lnTo>
                <a:lnTo>
                  <a:pt x="0" y="5814"/>
                </a:lnTo>
                <a:lnTo>
                  <a:pt x="9309" y="9560"/>
                </a:lnTo>
                <a:lnTo>
                  <a:pt x="12545" y="9093"/>
                </a:lnTo>
                <a:lnTo>
                  <a:pt x="13614" y="10673"/>
                </a:lnTo>
                <a:lnTo>
                  <a:pt x="15025" y="8942"/>
                </a:lnTo>
                <a:lnTo>
                  <a:pt x="15325" y="8895"/>
                </a:lnTo>
                <a:lnTo>
                  <a:pt x="15252" y="8657"/>
                </a:lnTo>
                <a:lnTo>
                  <a:pt x="14175" y="2048"/>
                </a:lnTo>
                <a:lnTo>
                  <a:pt x="11253" y="0"/>
                </a:lnTo>
                <a:close/>
              </a:path>
            </a:pathLst>
          </a:custGeom>
          <a:solidFill>
            <a:srgbClr val="606062"/>
          </a:solidFill>
        </p:spPr>
        <p:txBody>
          <a:bodyPr wrap="square" lIns="0" tIns="0" rIns="0" bIns="0" rtlCol="0"/>
          <a:lstStyle/>
          <a:p>
            <a:endParaRPr/>
          </a:p>
        </p:txBody>
      </p:sp>
      <p:sp>
        <p:nvSpPr>
          <p:cNvPr id="73" name="object 73"/>
          <p:cNvSpPr/>
          <p:nvPr/>
        </p:nvSpPr>
        <p:spPr>
          <a:xfrm>
            <a:off x="6205071" y="3741757"/>
            <a:ext cx="17145" cy="2540"/>
          </a:xfrm>
          <a:custGeom>
            <a:avLst/>
            <a:gdLst/>
            <a:ahLst/>
            <a:cxnLst/>
            <a:rect l="l" t="t" r="r" b="b"/>
            <a:pathLst>
              <a:path w="17145" h="2539">
                <a:moveTo>
                  <a:pt x="5831" y="0"/>
                </a:moveTo>
                <a:lnTo>
                  <a:pt x="0" y="104"/>
                </a:lnTo>
                <a:lnTo>
                  <a:pt x="2945" y="2091"/>
                </a:lnTo>
                <a:lnTo>
                  <a:pt x="16837" y="1079"/>
                </a:lnTo>
                <a:lnTo>
                  <a:pt x="5831" y="0"/>
                </a:lnTo>
                <a:close/>
              </a:path>
            </a:pathLst>
          </a:custGeom>
          <a:solidFill>
            <a:srgbClr val="606062"/>
          </a:solidFill>
        </p:spPr>
        <p:txBody>
          <a:bodyPr wrap="square" lIns="0" tIns="0" rIns="0" bIns="0" rtlCol="0"/>
          <a:lstStyle/>
          <a:p>
            <a:endParaRPr/>
          </a:p>
        </p:txBody>
      </p:sp>
      <p:sp>
        <p:nvSpPr>
          <p:cNvPr id="74" name="object 74"/>
          <p:cNvSpPr/>
          <p:nvPr/>
        </p:nvSpPr>
        <p:spPr>
          <a:xfrm>
            <a:off x="5782738" y="3771911"/>
            <a:ext cx="12065" cy="5080"/>
          </a:xfrm>
          <a:custGeom>
            <a:avLst/>
            <a:gdLst/>
            <a:ahLst/>
            <a:cxnLst/>
            <a:rect l="l" t="t" r="r" b="b"/>
            <a:pathLst>
              <a:path w="12064" h="5079">
                <a:moveTo>
                  <a:pt x="8575" y="0"/>
                </a:moveTo>
                <a:lnTo>
                  <a:pt x="647" y="3826"/>
                </a:lnTo>
                <a:lnTo>
                  <a:pt x="0" y="4801"/>
                </a:lnTo>
                <a:lnTo>
                  <a:pt x="12066" y="3895"/>
                </a:lnTo>
                <a:lnTo>
                  <a:pt x="11584" y="2051"/>
                </a:lnTo>
                <a:lnTo>
                  <a:pt x="8575" y="0"/>
                </a:lnTo>
                <a:close/>
              </a:path>
            </a:pathLst>
          </a:custGeom>
          <a:solidFill>
            <a:srgbClr val="606062"/>
          </a:solidFill>
        </p:spPr>
        <p:txBody>
          <a:bodyPr wrap="square" lIns="0" tIns="0" rIns="0" bIns="0" rtlCol="0"/>
          <a:lstStyle/>
          <a:p>
            <a:endParaRPr/>
          </a:p>
        </p:txBody>
      </p:sp>
      <p:sp>
        <p:nvSpPr>
          <p:cNvPr id="75" name="object 75"/>
          <p:cNvSpPr/>
          <p:nvPr/>
        </p:nvSpPr>
        <p:spPr>
          <a:xfrm>
            <a:off x="6240899" y="3738304"/>
            <a:ext cx="10160" cy="3175"/>
          </a:xfrm>
          <a:custGeom>
            <a:avLst/>
            <a:gdLst/>
            <a:ahLst/>
            <a:cxnLst/>
            <a:rect l="l" t="t" r="r" b="b"/>
            <a:pathLst>
              <a:path w="10160" h="3175">
                <a:moveTo>
                  <a:pt x="6000" y="0"/>
                </a:moveTo>
                <a:lnTo>
                  <a:pt x="0" y="2992"/>
                </a:lnTo>
                <a:lnTo>
                  <a:pt x="9057" y="2289"/>
                </a:lnTo>
                <a:lnTo>
                  <a:pt x="9884" y="731"/>
                </a:lnTo>
                <a:lnTo>
                  <a:pt x="6000" y="0"/>
                </a:lnTo>
                <a:close/>
              </a:path>
            </a:pathLst>
          </a:custGeom>
          <a:solidFill>
            <a:srgbClr val="606062"/>
          </a:solidFill>
        </p:spPr>
        <p:txBody>
          <a:bodyPr wrap="square" lIns="0" tIns="0" rIns="0" bIns="0" rtlCol="0"/>
          <a:lstStyle/>
          <a:p>
            <a:endParaRPr/>
          </a:p>
        </p:txBody>
      </p:sp>
      <p:sp>
        <p:nvSpPr>
          <p:cNvPr id="76" name="object 76"/>
          <p:cNvSpPr/>
          <p:nvPr/>
        </p:nvSpPr>
        <p:spPr>
          <a:xfrm>
            <a:off x="5760518" y="3526344"/>
            <a:ext cx="23495" cy="5080"/>
          </a:xfrm>
          <a:custGeom>
            <a:avLst/>
            <a:gdLst/>
            <a:ahLst/>
            <a:cxnLst/>
            <a:rect l="l" t="t" r="r" b="b"/>
            <a:pathLst>
              <a:path w="23495" h="5079">
                <a:moveTo>
                  <a:pt x="22741" y="0"/>
                </a:moveTo>
                <a:lnTo>
                  <a:pt x="0" y="1746"/>
                </a:lnTo>
                <a:lnTo>
                  <a:pt x="3898" y="3726"/>
                </a:lnTo>
                <a:lnTo>
                  <a:pt x="14029" y="4521"/>
                </a:lnTo>
                <a:lnTo>
                  <a:pt x="10156" y="3581"/>
                </a:lnTo>
                <a:lnTo>
                  <a:pt x="7844" y="1968"/>
                </a:lnTo>
                <a:lnTo>
                  <a:pt x="11459" y="1162"/>
                </a:lnTo>
                <a:lnTo>
                  <a:pt x="23393" y="39"/>
                </a:lnTo>
                <a:lnTo>
                  <a:pt x="22741" y="0"/>
                </a:lnTo>
                <a:close/>
              </a:path>
            </a:pathLst>
          </a:custGeom>
          <a:solidFill>
            <a:srgbClr val="606062"/>
          </a:solidFill>
        </p:spPr>
        <p:txBody>
          <a:bodyPr wrap="square" lIns="0" tIns="0" rIns="0" bIns="0" rtlCol="0"/>
          <a:lstStyle/>
          <a:p>
            <a:endParaRPr/>
          </a:p>
        </p:txBody>
      </p:sp>
      <p:sp>
        <p:nvSpPr>
          <p:cNvPr id="77" name="object 77"/>
          <p:cNvSpPr/>
          <p:nvPr/>
        </p:nvSpPr>
        <p:spPr>
          <a:xfrm>
            <a:off x="6554044" y="3714274"/>
            <a:ext cx="8890" cy="3175"/>
          </a:xfrm>
          <a:custGeom>
            <a:avLst/>
            <a:gdLst/>
            <a:ahLst/>
            <a:cxnLst/>
            <a:rect l="l" t="t" r="r" b="b"/>
            <a:pathLst>
              <a:path w="8890" h="3175">
                <a:moveTo>
                  <a:pt x="4326" y="0"/>
                </a:moveTo>
                <a:lnTo>
                  <a:pt x="0" y="1774"/>
                </a:lnTo>
                <a:lnTo>
                  <a:pt x="3161" y="2613"/>
                </a:lnTo>
                <a:lnTo>
                  <a:pt x="5346" y="2444"/>
                </a:lnTo>
                <a:lnTo>
                  <a:pt x="8384" y="294"/>
                </a:lnTo>
                <a:lnTo>
                  <a:pt x="4326" y="0"/>
                </a:lnTo>
                <a:close/>
              </a:path>
            </a:pathLst>
          </a:custGeom>
          <a:solidFill>
            <a:srgbClr val="606062"/>
          </a:solidFill>
        </p:spPr>
        <p:txBody>
          <a:bodyPr wrap="square" lIns="0" tIns="0" rIns="0" bIns="0" rtlCol="0"/>
          <a:lstStyle/>
          <a:p>
            <a:endParaRPr/>
          </a:p>
        </p:txBody>
      </p:sp>
      <p:sp>
        <p:nvSpPr>
          <p:cNvPr id="78" name="object 78"/>
          <p:cNvSpPr/>
          <p:nvPr/>
        </p:nvSpPr>
        <p:spPr>
          <a:xfrm>
            <a:off x="5620017" y="3542850"/>
            <a:ext cx="41910" cy="8890"/>
          </a:xfrm>
          <a:custGeom>
            <a:avLst/>
            <a:gdLst/>
            <a:ahLst/>
            <a:cxnLst/>
            <a:rect l="l" t="t" r="r" b="b"/>
            <a:pathLst>
              <a:path w="41910" h="8889">
                <a:moveTo>
                  <a:pt x="11901" y="0"/>
                </a:moveTo>
                <a:lnTo>
                  <a:pt x="7383" y="2566"/>
                </a:lnTo>
                <a:lnTo>
                  <a:pt x="0" y="3153"/>
                </a:lnTo>
                <a:lnTo>
                  <a:pt x="8675" y="5406"/>
                </a:lnTo>
                <a:lnTo>
                  <a:pt x="16649" y="7030"/>
                </a:lnTo>
                <a:lnTo>
                  <a:pt x="24447" y="7988"/>
                </a:lnTo>
                <a:lnTo>
                  <a:pt x="23107" y="8502"/>
                </a:lnTo>
                <a:lnTo>
                  <a:pt x="41673" y="7023"/>
                </a:lnTo>
                <a:lnTo>
                  <a:pt x="39034" y="6299"/>
                </a:lnTo>
                <a:lnTo>
                  <a:pt x="33735" y="3732"/>
                </a:lnTo>
                <a:lnTo>
                  <a:pt x="28670" y="737"/>
                </a:lnTo>
                <a:lnTo>
                  <a:pt x="21416" y="3822"/>
                </a:lnTo>
                <a:lnTo>
                  <a:pt x="19057" y="3326"/>
                </a:lnTo>
                <a:lnTo>
                  <a:pt x="11901" y="0"/>
                </a:lnTo>
                <a:close/>
              </a:path>
            </a:pathLst>
          </a:custGeom>
          <a:solidFill>
            <a:srgbClr val="606062"/>
          </a:solidFill>
        </p:spPr>
        <p:txBody>
          <a:bodyPr wrap="square" lIns="0" tIns="0" rIns="0" bIns="0" rtlCol="0"/>
          <a:lstStyle/>
          <a:p>
            <a:endParaRPr/>
          </a:p>
        </p:txBody>
      </p:sp>
      <p:sp>
        <p:nvSpPr>
          <p:cNvPr id="79" name="object 79"/>
          <p:cNvSpPr/>
          <p:nvPr/>
        </p:nvSpPr>
        <p:spPr>
          <a:xfrm>
            <a:off x="6262613" y="3724484"/>
            <a:ext cx="12065" cy="6350"/>
          </a:xfrm>
          <a:custGeom>
            <a:avLst/>
            <a:gdLst/>
            <a:ahLst/>
            <a:cxnLst/>
            <a:rect l="l" t="t" r="r" b="b"/>
            <a:pathLst>
              <a:path w="12064" h="6350">
                <a:moveTo>
                  <a:pt x="11865" y="0"/>
                </a:moveTo>
                <a:lnTo>
                  <a:pt x="6750" y="421"/>
                </a:lnTo>
                <a:lnTo>
                  <a:pt x="0" y="6155"/>
                </a:lnTo>
                <a:lnTo>
                  <a:pt x="11865" y="0"/>
                </a:lnTo>
                <a:close/>
              </a:path>
            </a:pathLst>
          </a:custGeom>
          <a:solidFill>
            <a:srgbClr val="606062"/>
          </a:solidFill>
        </p:spPr>
        <p:txBody>
          <a:bodyPr wrap="square" lIns="0" tIns="0" rIns="0" bIns="0" rtlCol="0"/>
          <a:lstStyle/>
          <a:p>
            <a:endParaRPr/>
          </a:p>
        </p:txBody>
      </p:sp>
      <p:sp>
        <p:nvSpPr>
          <p:cNvPr id="80" name="object 80"/>
          <p:cNvSpPr/>
          <p:nvPr/>
        </p:nvSpPr>
        <p:spPr>
          <a:xfrm>
            <a:off x="5490691" y="3556242"/>
            <a:ext cx="52705" cy="5715"/>
          </a:xfrm>
          <a:custGeom>
            <a:avLst/>
            <a:gdLst/>
            <a:ahLst/>
            <a:cxnLst/>
            <a:rect l="l" t="t" r="r" b="b"/>
            <a:pathLst>
              <a:path w="52704" h="5714">
                <a:moveTo>
                  <a:pt x="43459" y="0"/>
                </a:moveTo>
                <a:lnTo>
                  <a:pt x="33993" y="265"/>
                </a:lnTo>
                <a:lnTo>
                  <a:pt x="15370" y="2090"/>
                </a:lnTo>
                <a:lnTo>
                  <a:pt x="5929" y="2559"/>
                </a:lnTo>
                <a:lnTo>
                  <a:pt x="0" y="4330"/>
                </a:lnTo>
                <a:lnTo>
                  <a:pt x="5309" y="5586"/>
                </a:lnTo>
                <a:lnTo>
                  <a:pt x="17538" y="5553"/>
                </a:lnTo>
                <a:lnTo>
                  <a:pt x="24335" y="4935"/>
                </a:lnTo>
                <a:lnTo>
                  <a:pt x="26290" y="3970"/>
                </a:lnTo>
                <a:lnTo>
                  <a:pt x="33699" y="2941"/>
                </a:lnTo>
                <a:lnTo>
                  <a:pt x="39902" y="3808"/>
                </a:lnTo>
                <a:lnTo>
                  <a:pt x="52250" y="2767"/>
                </a:lnTo>
                <a:lnTo>
                  <a:pt x="51047" y="946"/>
                </a:lnTo>
                <a:lnTo>
                  <a:pt x="43459" y="0"/>
                </a:lnTo>
                <a:close/>
              </a:path>
            </a:pathLst>
          </a:custGeom>
          <a:solidFill>
            <a:srgbClr val="606062"/>
          </a:solidFill>
        </p:spPr>
        <p:txBody>
          <a:bodyPr wrap="square" lIns="0" tIns="0" rIns="0" bIns="0" rtlCol="0"/>
          <a:lstStyle/>
          <a:p>
            <a:endParaRPr/>
          </a:p>
        </p:txBody>
      </p:sp>
      <p:sp>
        <p:nvSpPr>
          <p:cNvPr id="81" name="object 81"/>
          <p:cNvSpPr/>
          <p:nvPr/>
        </p:nvSpPr>
        <p:spPr>
          <a:xfrm>
            <a:off x="5810262" y="3515054"/>
            <a:ext cx="118745" cy="19050"/>
          </a:xfrm>
          <a:custGeom>
            <a:avLst/>
            <a:gdLst/>
            <a:ahLst/>
            <a:cxnLst/>
            <a:rect l="l" t="t" r="r" b="b"/>
            <a:pathLst>
              <a:path w="118745" h="19050">
                <a:moveTo>
                  <a:pt x="82727" y="16979"/>
                </a:moveTo>
                <a:lnTo>
                  <a:pt x="81838" y="16065"/>
                </a:lnTo>
                <a:lnTo>
                  <a:pt x="74041" y="14820"/>
                </a:lnTo>
                <a:lnTo>
                  <a:pt x="66497" y="16129"/>
                </a:lnTo>
                <a:lnTo>
                  <a:pt x="59436" y="15875"/>
                </a:lnTo>
                <a:lnTo>
                  <a:pt x="52984" y="11633"/>
                </a:lnTo>
                <a:lnTo>
                  <a:pt x="38100" y="6184"/>
                </a:lnTo>
                <a:lnTo>
                  <a:pt x="29781" y="6870"/>
                </a:lnTo>
                <a:lnTo>
                  <a:pt x="26428" y="10756"/>
                </a:lnTo>
                <a:lnTo>
                  <a:pt x="18453" y="10350"/>
                </a:lnTo>
                <a:lnTo>
                  <a:pt x="10388" y="13538"/>
                </a:lnTo>
                <a:lnTo>
                  <a:pt x="2616" y="11049"/>
                </a:lnTo>
                <a:lnTo>
                  <a:pt x="0" y="10896"/>
                </a:lnTo>
                <a:lnTo>
                  <a:pt x="3187" y="16103"/>
                </a:lnTo>
                <a:lnTo>
                  <a:pt x="21082" y="14732"/>
                </a:lnTo>
                <a:lnTo>
                  <a:pt x="28168" y="15646"/>
                </a:lnTo>
                <a:lnTo>
                  <a:pt x="44538" y="17043"/>
                </a:lnTo>
                <a:lnTo>
                  <a:pt x="55702" y="19050"/>
                </a:lnTo>
                <a:lnTo>
                  <a:pt x="70231" y="17932"/>
                </a:lnTo>
                <a:lnTo>
                  <a:pt x="82727" y="16979"/>
                </a:lnTo>
                <a:close/>
              </a:path>
              <a:path w="118745" h="19050">
                <a:moveTo>
                  <a:pt x="118338" y="0"/>
                </a:moveTo>
                <a:lnTo>
                  <a:pt x="114757" y="292"/>
                </a:lnTo>
                <a:lnTo>
                  <a:pt x="118338" y="139"/>
                </a:lnTo>
                <a:lnTo>
                  <a:pt x="118338" y="0"/>
                </a:lnTo>
                <a:close/>
              </a:path>
            </a:pathLst>
          </a:custGeom>
          <a:solidFill>
            <a:srgbClr val="606062"/>
          </a:solidFill>
        </p:spPr>
        <p:txBody>
          <a:bodyPr wrap="square" lIns="0" tIns="0" rIns="0" bIns="0" rtlCol="0"/>
          <a:lstStyle/>
          <a:p>
            <a:endParaRPr/>
          </a:p>
        </p:txBody>
      </p:sp>
      <p:sp>
        <p:nvSpPr>
          <p:cNvPr id="82" name="object 82"/>
          <p:cNvSpPr/>
          <p:nvPr/>
        </p:nvSpPr>
        <p:spPr>
          <a:xfrm>
            <a:off x="6223539" y="3733617"/>
            <a:ext cx="8890" cy="3175"/>
          </a:xfrm>
          <a:custGeom>
            <a:avLst/>
            <a:gdLst/>
            <a:ahLst/>
            <a:cxnLst/>
            <a:rect l="l" t="t" r="r" b="b"/>
            <a:pathLst>
              <a:path w="8889" h="3175">
                <a:moveTo>
                  <a:pt x="3992" y="0"/>
                </a:moveTo>
                <a:lnTo>
                  <a:pt x="0" y="1076"/>
                </a:lnTo>
                <a:lnTo>
                  <a:pt x="4240" y="2992"/>
                </a:lnTo>
                <a:lnTo>
                  <a:pt x="8571" y="1149"/>
                </a:lnTo>
                <a:lnTo>
                  <a:pt x="3992" y="0"/>
                </a:lnTo>
                <a:close/>
              </a:path>
            </a:pathLst>
          </a:custGeom>
          <a:solidFill>
            <a:srgbClr val="606062"/>
          </a:solidFill>
        </p:spPr>
        <p:txBody>
          <a:bodyPr wrap="square" lIns="0" tIns="0" rIns="0" bIns="0" rtlCol="0"/>
          <a:lstStyle/>
          <a:p>
            <a:endParaRPr/>
          </a:p>
        </p:txBody>
      </p:sp>
      <p:sp>
        <p:nvSpPr>
          <p:cNvPr id="83" name="object 83"/>
          <p:cNvSpPr/>
          <p:nvPr/>
        </p:nvSpPr>
        <p:spPr>
          <a:xfrm>
            <a:off x="6567034" y="3480839"/>
            <a:ext cx="20955" cy="5715"/>
          </a:xfrm>
          <a:custGeom>
            <a:avLst/>
            <a:gdLst/>
            <a:ahLst/>
            <a:cxnLst/>
            <a:rect l="l" t="t" r="r" b="b"/>
            <a:pathLst>
              <a:path w="20954" h="5714">
                <a:moveTo>
                  <a:pt x="19241" y="0"/>
                </a:moveTo>
                <a:lnTo>
                  <a:pt x="7386" y="1195"/>
                </a:lnTo>
                <a:lnTo>
                  <a:pt x="0" y="3322"/>
                </a:lnTo>
                <a:lnTo>
                  <a:pt x="3793" y="5274"/>
                </a:lnTo>
                <a:lnTo>
                  <a:pt x="17487" y="2580"/>
                </a:lnTo>
                <a:lnTo>
                  <a:pt x="20753" y="1609"/>
                </a:lnTo>
                <a:lnTo>
                  <a:pt x="19241" y="0"/>
                </a:lnTo>
                <a:close/>
              </a:path>
            </a:pathLst>
          </a:custGeom>
          <a:solidFill>
            <a:srgbClr val="606062"/>
          </a:solidFill>
        </p:spPr>
        <p:txBody>
          <a:bodyPr wrap="square" lIns="0" tIns="0" rIns="0" bIns="0" rtlCol="0"/>
          <a:lstStyle/>
          <a:p>
            <a:endParaRPr/>
          </a:p>
        </p:txBody>
      </p:sp>
      <p:sp>
        <p:nvSpPr>
          <p:cNvPr id="84" name="object 84"/>
          <p:cNvSpPr/>
          <p:nvPr/>
        </p:nvSpPr>
        <p:spPr>
          <a:xfrm>
            <a:off x="6448856" y="3478813"/>
            <a:ext cx="41910" cy="8890"/>
          </a:xfrm>
          <a:custGeom>
            <a:avLst/>
            <a:gdLst/>
            <a:ahLst/>
            <a:cxnLst/>
            <a:rect l="l" t="t" r="r" b="b"/>
            <a:pathLst>
              <a:path w="41910" h="8889">
                <a:moveTo>
                  <a:pt x="11818" y="0"/>
                </a:moveTo>
                <a:lnTo>
                  <a:pt x="7297" y="2566"/>
                </a:lnTo>
                <a:lnTo>
                  <a:pt x="0" y="3161"/>
                </a:lnTo>
                <a:lnTo>
                  <a:pt x="8596" y="5325"/>
                </a:lnTo>
                <a:lnTo>
                  <a:pt x="16649" y="7038"/>
                </a:lnTo>
                <a:lnTo>
                  <a:pt x="24447" y="7995"/>
                </a:lnTo>
                <a:lnTo>
                  <a:pt x="22967" y="8416"/>
                </a:lnTo>
                <a:lnTo>
                  <a:pt x="41525" y="7020"/>
                </a:lnTo>
                <a:lnTo>
                  <a:pt x="38948" y="6300"/>
                </a:lnTo>
                <a:lnTo>
                  <a:pt x="33713" y="3736"/>
                </a:lnTo>
                <a:lnTo>
                  <a:pt x="28501" y="731"/>
                </a:lnTo>
                <a:lnTo>
                  <a:pt x="21355" y="3822"/>
                </a:lnTo>
                <a:lnTo>
                  <a:pt x="19039" y="3312"/>
                </a:lnTo>
                <a:lnTo>
                  <a:pt x="11818" y="0"/>
                </a:lnTo>
                <a:close/>
              </a:path>
            </a:pathLst>
          </a:custGeom>
          <a:solidFill>
            <a:srgbClr val="606062"/>
          </a:solidFill>
        </p:spPr>
        <p:txBody>
          <a:bodyPr wrap="square" lIns="0" tIns="0" rIns="0" bIns="0" rtlCol="0"/>
          <a:lstStyle/>
          <a:p>
            <a:endParaRPr/>
          </a:p>
        </p:txBody>
      </p:sp>
      <p:sp>
        <p:nvSpPr>
          <p:cNvPr id="85" name="object 85"/>
          <p:cNvSpPr/>
          <p:nvPr/>
        </p:nvSpPr>
        <p:spPr>
          <a:xfrm>
            <a:off x="6360858" y="3715740"/>
            <a:ext cx="66675" cy="14604"/>
          </a:xfrm>
          <a:custGeom>
            <a:avLst/>
            <a:gdLst/>
            <a:ahLst/>
            <a:cxnLst/>
            <a:rect l="l" t="t" r="r" b="b"/>
            <a:pathLst>
              <a:path w="66675" h="14604">
                <a:moveTo>
                  <a:pt x="10769" y="11747"/>
                </a:moveTo>
                <a:lnTo>
                  <a:pt x="0" y="14401"/>
                </a:lnTo>
                <a:lnTo>
                  <a:pt x="10109" y="13373"/>
                </a:lnTo>
                <a:lnTo>
                  <a:pt x="10769" y="11747"/>
                </a:lnTo>
                <a:close/>
              </a:path>
              <a:path w="66675" h="14604">
                <a:moveTo>
                  <a:pt x="66217" y="6946"/>
                </a:moveTo>
                <a:lnTo>
                  <a:pt x="54965" y="2501"/>
                </a:lnTo>
                <a:lnTo>
                  <a:pt x="46672" y="0"/>
                </a:lnTo>
                <a:lnTo>
                  <a:pt x="44043" y="2463"/>
                </a:lnTo>
                <a:lnTo>
                  <a:pt x="48729" y="7251"/>
                </a:lnTo>
                <a:lnTo>
                  <a:pt x="63258" y="7645"/>
                </a:lnTo>
                <a:lnTo>
                  <a:pt x="66217" y="6946"/>
                </a:lnTo>
                <a:close/>
              </a:path>
            </a:pathLst>
          </a:custGeom>
          <a:solidFill>
            <a:srgbClr val="606062"/>
          </a:solidFill>
        </p:spPr>
        <p:txBody>
          <a:bodyPr wrap="square" lIns="0" tIns="0" rIns="0" bIns="0" rtlCol="0"/>
          <a:lstStyle/>
          <a:p>
            <a:endParaRPr/>
          </a:p>
        </p:txBody>
      </p:sp>
      <p:sp>
        <p:nvSpPr>
          <p:cNvPr id="86" name="object 86"/>
          <p:cNvSpPr/>
          <p:nvPr/>
        </p:nvSpPr>
        <p:spPr>
          <a:xfrm>
            <a:off x="5953895" y="3512275"/>
            <a:ext cx="46990" cy="12065"/>
          </a:xfrm>
          <a:custGeom>
            <a:avLst/>
            <a:gdLst/>
            <a:ahLst/>
            <a:cxnLst/>
            <a:rect l="l" t="t" r="r" b="b"/>
            <a:pathLst>
              <a:path w="46989" h="12064">
                <a:moveTo>
                  <a:pt x="11116" y="0"/>
                </a:moveTo>
                <a:lnTo>
                  <a:pt x="0" y="878"/>
                </a:lnTo>
                <a:lnTo>
                  <a:pt x="9524" y="3542"/>
                </a:lnTo>
                <a:lnTo>
                  <a:pt x="20088" y="6358"/>
                </a:lnTo>
                <a:lnTo>
                  <a:pt x="31089" y="9167"/>
                </a:lnTo>
                <a:lnTo>
                  <a:pt x="41922" y="11812"/>
                </a:lnTo>
                <a:lnTo>
                  <a:pt x="46522" y="11508"/>
                </a:lnTo>
                <a:lnTo>
                  <a:pt x="29095" y="6131"/>
                </a:lnTo>
                <a:lnTo>
                  <a:pt x="14587" y="1361"/>
                </a:lnTo>
                <a:lnTo>
                  <a:pt x="11116" y="0"/>
                </a:lnTo>
                <a:close/>
              </a:path>
            </a:pathLst>
          </a:custGeom>
          <a:solidFill>
            <a:srgbClr val="606062"/>
          </a:solidFill>
        </p:spPr>
        <p:txBody>
          <a:bodyPr wrap="square" lIns="0" tIns="0" rIns="0" bIns="0" rtlCol="0"/>
          <a:lstStyle/>
          <a:p>
            <a:endParaRPr/>
          </a:p>
        </p:txBody>
      </p:sp>
      <p:sp>
        <p:nvSpPr>
          <p:cNvPr id="87" name="object 87"/>
          <p:cNvSpPr/>
          <p:nvPr/>
        </p:nvSpPr>
        <p:spPr>
          <a:xfrm>
            <a:off x="6066371" y="3499078"/>
            <a:ext cx="69215" cy="19685"/>
          </a:xfrm>
          <a:custGeom>
            <a:avLst/>
            <a:gdLst/>
            <a:ahLst/>
            <a:cxnLst/>
            <a:rect l="l" t="t" r="r" b="b"/>
            <a:pathLst>
              <a:path w="69214" h="19685">
                <a:moveTo>
                  <a:pt x="16979" y="15024"/>
                </a:moveTo>
                <a:lnTo>
                  <a:pt x="14909" y="13296"/>
                </a:lnTo>
                <a:lnTo>
                  <a:pt x="6769" y="15735"/>
                </a:lnTo>
                <a:lnTo>
                  <a:pt x="0" y="19570"/>
                </a:lnTo>
                <a:lnTo>
                  <a:pt x="9931" y="18770"/>
                </a:lnTo>
                <a:lnTo>
                  <a:pt x="12788" y="17183"/>
                </a:lnTo>
                <a:lnTo>
                  <a:pt x="16979" y="15024"/>
                </a:lnTo>
                <a:close/>
              </a:path>
              <a:path w="69214" h="19685">
                <a:moveTo>
                  <a:pt x="69062" y="0"/>
                </a:moveTo>
                <a:lnTo>
                  <a:pt x="60756" y="622"/>
                </a:lnTo>
                <a:lnTo>
                  <a:pt x="57594" y="2247"/>
                </a:lnTo>
                <a:lnTo>
                  <a:pt x="41668" y="9779"/>
                </a:lnTo>
                <a:lnTo>
                  <a:pt x="33858" y="13614"/>
                </a:lnTo>
                <a:lnTo>
                  <a:pt x="26149" y="17513"/>
                </a:lnTo>
                <a:lnTo>
                  <a:pt x="33642" y="14820"/>
                </a:lnTo>
                <a:lnTo>
                  <a:pt x="44132" y="10617"/>
                </a:lnTo>
                <a:lnTo>
                  <a:pt x="56349" y="5486"/>
                </a:lnTo>
                <a:lnTo>
                  <a:pt x="69062" y="0"/>
                </a:lnTo>
                <a:close/>
              </a:path>
            </a:pathLst>
          </a:custGeom>
          <a:solidFill>
            <a:srgbClr val="606062"/>
          </a:solidFill>
        </p:spPr>
        <p:txBody>
          <a:bodyPr wrap="square" lIns="0" tIns="0" rIns="0" bIns="0" rtlCol="0"/>
          <a:lstStyle/>
          <a:p>
            <a:endParaRPr/>
          </a:p>
        </p:txBody>
      </p:sp>
      <p:grpSp>
        <p:nvGrpSpPr>
          <p:cNvPr id="88" name="object 88"/>
          <p:cNvGrpSpPr/>
          <p:nvPr/>
        </p:nvGrpSpPr>
        <p:grpSpPr>
          <a:xfrm>
            <a:off x="5417963" y="3448650"/>
            <a:ext cx="1208405" cy="369570"/>
            <a:chOff x="5417963" y="3448650"/>
            <a:chExt cx="1208405" cy="369570"/>
          </a:xfrm>
        </p:grpSpPr>
        <p:sp>
          <p:nvSpPr>
            <p:cNvPr id="89" name="object 89"/>
            <p:cNvSpPr/>
            <p:nvPr/>
          </p:nvSpPr>
          <p:spPr>
            <a:xfrm>
              <a:off x="5417959" y="3448659"/>
              <a:ext cx="1208405" cy="369570"/>
            </a:xfrm>
            <a:custGeom>
              <a:avLst/>
              <a:gdLst/>
              <a:ahLst/>
              <a:cxnLst/>
              <a:rect l="l" t="t" r="r" b="b"/>
              <a:pathLst>
                <a:path w="1208404" h="369570">
                  <a:moveTo>
                    <a:pt x="225158" y="103822"/>
                  </a:moveTo>
                  <a:lnTo>
                    <a:pt x="222427" y="103822"/>
                  </a:lnTo>
                  <a:lnTo>
                    <a:pt x="221983" y="104063"/>
                  </a:lnTo>
                  <a:lnTo>
                    <a:pt x="225158" y="103822"/>
                  </a:lnTo>
                  <a:close/>
                </a:path>
                <a:path w="1208404" h="369570">
                  <a:moveTo>
                    <a:pt x="559155" y="326390"/>
                  </a:moveTo>
                  <a:lnTo>
                    <a:pt x="557339" y="326390"/>
                  </a:lnTo>
                  <a:lnTo>
                    <a:pt x="557758" y="327291"/>
                  </a:lnTo>
                  <a:lnTo>
                    <a:pt x="559155" y="326390"/>
                  </a:lnTo>
                  <a:close/>
                </a:path>
                <a:path w="1208404" h="369570">
                  <a:moveTo>
                    <a:pt x="822934" y="292646"/>
                  </a:moveTo>
                  <a:lnTo>
                    <a:pt x="803948" y="294182"/>
                  </a:lnTo>
                  <a:lnTo>
                    <a:pt x="806450" y="298399"/>
                  </a:lnTo>
                  <a:lnTo>
                    <a:pt x="811174" y="299961"/>
                  </a:lnTo>
                  <a:lnTo>
                    <a:pt x="811580" y="300075"/>
                  </a:lnTo>
                  <a:lnTo>
                    <a:pt x="822934" y="292646"/>
                  </a:lnTo>
                  <a:close/>
                </a:path>
                <a:path w="1208404" h="369570">
                  <a:moveTo>
                    <a:pt x="953871" y="46418"/>
                  </a:moveTo>
                  <a:lnTo>
                    <a:pt x="952525" y="44500"/>
                  </a:lnTo>
                  <a:lnTo>
                    <a:pt x="944880" y="43548"/>
                  </a:lnTo>
                  <a:lnTo>
                    <a:pt x="935482" y="43827"/>
                  </a:lnTo>
                  <a:lnTo>
                    <a:pt x="916889" y="45656"/>
                  </a:lnTo>
                  <a:lnTo>
                    <a:pt x="907478" y="46050"/>
                  </a:lnTo>
                  <a:lnTo>
                    <a:pt x="901560" y="47891"/>
                  </a:lnTo>
                  <a:lnTo>
                    <a:pt x="906856" y="49136"/>
                  </a:lnTo>
                  <a:lnTo>
                    <a:pt x="919086" y="49047"/>
                  </a:lnTo>
                  <a:lnTo>
                    <a:pt x="925804" y="48564"/>
                  </a:lnTo>
                  <a:lnTo>
                    <a:pt x="927773" y="47523"/>
                  </a:lnTo>
                  <a:lnTo>
                    <a:pt x="935101" y="46494"/>
                  </a:lnTo>
                  <a:lnTo>
                    <a:pt x="941463" y="47358"/>
                  </a:lnTo>
                  <a:lnTo>
                    <a:pt x="953871" y="46418"/>
                  </a:lnTo>
                  <a:close/>
                </a:path>
                <a:path w="1208404" h="369570">
                  <a:moveTo>
                    <a:pt x="1130236" y="286981"/>
                  </a:moveTo>
                  <a:lnTo>
                    <a:pt x="1129741" y="287020"/>
                  </a:lnTo>
                  <a:lnTo>
                    <a:pt x="1130198" y="287020"/>
                  </a:lnTo>
                  <a:close/>
                </a:path>
                <a:path w="1208404" h="369570">
                  <a:moveTo>
                    <a:pt x="1174788" y="233362"/>
                  </a:moveTo>
                  <a:lnTo>
                    <a:pt x="1169822" y="168592"/>
                  </a:lnTo>
                  <a:lnTo>
                    <a:pt x="1169530" y="164782"/>
                  </a:lnTo>
                  <a:lnTo>
                    <a:pt x="1169428" y="163512"/>
                  </a:lnTo>
                  <a:lnTo>
                    <a:pt x="1168946" y="157162"/>
                  </a:lnTo>
                  <a:lnTo>
                    <a:pt x="1168844" y="155892"/>
                  </a:lnTo>
                  <a:lnTo>
                    <a:pt x="1168260" y="148272"/>
                  </a:lnTo>
                  <a:lnTo>
                    <a:pt x="1167968" y="144462"/>
                  </a:lnTo>
                  <a:lnTo>
                    <a:pt x="1167091" y="133032"/>
                  </a:lnTo>
                  <a:lnTo>
                    <a:pt x="1166990" y="131762"/>
                  </a:lnTo>
                  <a:lnTo>
                    <a:pt x="1166698" y="127952"/>
                  </a:lnTo>
                  <a:lnTo>
                    <a:pt x="1165923" y="117792"/>
                  </a:lnTo>
                  <a:lnTo>
                    <a:pt x="1165733" y="115252"/>
                  </a:lnTo>
                  <a:lnTo>
                    <a:pt x="1164463" y="98742"/>
                  </a:lnTo>
                  <a:lnTo>
                    <a:pt x="1164069" y="93662"/>
                  </a:lnTo>
                  <a:lnTo>
                    <a:pt x="1163980" y="92392"/>
                  </a:lnTo>
                  <a:lnTo>
                    <a:pt x="1163193" y="82232"/>
                  </a:lnTo>
                  <a:lnTo>
                    <a:pt x="1163104" y="80962"/>
                  </a:lnTo>
                  <a:lnTo>
                    <a:pt x="1162812" y="77152"/>
                  </a:lnTo>
                  <a:lnTo>
                    <a:pt x="1162227" y="69532"/>
                  </a:lnTo>
                  <a:lnTo>
                    <a:pt x="1160767" y="50482"/>
                  </a:lnTo>
                  <a:lnTo>
                    <a:pt x="1158392" y="46672"/>
                  </a:lnTo>
                  <a:lnTo>
                    <a:pt x="1152867" y="37782"/>
                  </a:lnTo>
                  <a:lnTo>
                    <a:pt x="1148067" y="37782"/>
                  </a:lnTo>
                  <a:lnTo>
                    <a:pt x="1149070" y="36512"/>
                  </a:lnTo>
                  <a:lnTo>
                    <a:pt x="1144701" y="35483"/>
                  </a:lnTo>
                  <a:lnTo>
                    <a:pt x="1144701" y="93662"/>
                  </a:lnTo>
                  <a:lnTo>
                    <a:pt x="1144320" y="94932"/>
                  </a:lnTo>
                  <a:lnTo>
                    <a:pt x="1137970" y="97472"/>
                  </a:lnTo>
                  <a:lnTo>
                    <a:pt x="1129995" y="98742"/>
                  </a:lnTo>
                  <a:lnTo>
                    <a:pt x="1138593" y="93662"/>
                  </a:lnTo>
                  <a:lnTo>
                    <a:pt x="1144701" y="93662"/>
                  </a:lnTo>
                  <a:lnTo>
                    <a:pt x="1144701" y="35483"/>
                  </a:lnTo>
                  <a:lnTo>
                    <a:pt x="1132941" y="32702"/>
                  </a:lnTo>
                  <a:lnTo>
                    <a:pt x="1105763" y="34988"/>
                  </a:lnTo>
                  <a:lnTo>
                    <a:pt x="1105763" y="65722"/>
                  </a:lnTo>
                  <a:lnTo>
                    <a:pt x="1094765" y="69532"/>
                  </a:lnTo>
                  <a:lnTo>
                    <a:pt x="1091476" y="65722"/>
                  </a:lnTo>
                  <a:lnTo>
                    <a:pt x="1088313" y="63449"/>
                  </a:lnTo>
                  <a:lnTo>
                    <a:pt x="1088313" y="82232"/>
                  </a:lnTo>
                  <a:lnTo>
                    <a:pt x="1084707" y="84772"/>
                  </a:lnTo>
                  <a:lnTo>
                    <a:pt x="1077925" y="88582"/>
                  </a:lnTo>
                  <a:lnTo>
                    <a:pt x="1070000" y="92392"/>
                  </a:lnTo>
                  <a:lnTo>
                    <a:pt x="1067206" y="89852"/>
                  </a:lnTo>
                  <a:lnTo>
                    <a:pt x="1068146" y="88582"/>
                  </a:lnTo>
                  <a:lnTo>
                    <a:pt x="1071003" y="84772"/>
                  </a:lnTo>
                  <a:lnTo>
                    <a:pt x="1085418" y="82232"/>
                  </a:lnTo>
                  <a:lnTo>
                    <a:pt x="1088313" y="82232"/>
                  </a:lnTo>
                  <a:lnTo>
                    <a:pt x="1088313" y="63449"/>
                  </a:lnTo>
                  <a:lnTo>
                    <a:pt x="1087958" y="63182"/>
                  </a:lnTo>
                  <a:lnTo>
                    <a:pt x="1085875" y="65112"/>
                  </a:lnTo>
                  <a:lnTo>
                    <a:pt x="1085875" y="74612"/>
                  </a:lnTo>
                  <a:lnTo>
                    <a:pt x="1074966" y="77152"/>
                  </a:lnTo>
                  <a:lnTo>
                    <a:pt x="1075791" y="75882"/>
                  </a:lnTo>
                  <a:lnTo>
                    <a:pt x="1085875" y="74612"/>
                  </a:lnTo>
                  <a:lnTo>
                    <a:pt x="1085875" y="65112"/>
                  </a:lnTo>
                  <a:lnTo>
                    <a:pt x="1083830" y="66992"/>
                  </a:lnTo>
                  <a:lnTo>
                    <a:pt x="1080770" y="69532"/>
                  </a:lnTo>
                  <a:lnTo>
                    <a:pt x="1076147" y="69532"/>
                  </a:lnTo>
                  <a:lnTo>
                    <a:pt x="1073023" y="68262"/>
                  </a:lnTo>
                  <a:lnTo>
                    <a:pt x="1070470" y="66992"/>
                  </a:lnTo>
                  <a:lnTo>
                    <a:pt x="1076579" y="61912"/>
                  </a:lnTo>
                  <a:lnTo>
                    <a:pt x="1090549" y="59372"/>
                  </a:lnTo>
                  <a:lnTo>
                    <a:pt x="1097622" y="56832"/>
                  </a:lnTo>
                  <a:lnTo>
                    <a:pt x="1105204" y="59372"/>
                  </a:lnTo>
                  <a:lnTo>
                    <a:pt x="1105509" y="61912"/>
                  </a:lnTo>
                  <a:lnTo>
                    <a:pt x="1105763" y="65722"/>
                  </a:lnTo>
                  <a:lnTo>
                    <a:pt x="1105763" y="34988"/>
                  </a:lnTo>
                  <a:lnTo>
                    <a:pt x="1102791" y="35242"/>
                  </a:lnTo>
                  <a:lnTo>
                    <a:pt x="1102791" y="53022"/>
                  </a:lnTo>
                  <a:lnTo>
                    <a:pt x="1096111" y="53022"/>
                  </a:lnTo>
                  <a:lnTo>
                    <a:pt x="1089723" y="55562"/>
                  </a:lnTo>
                  <a:lnTo>
                    <a:pt x="1082535" y="56832"/>
                  </a:lnTo>
                  <a:lnTo>
                    <a:pt x="1089952" y="51752"/>
                  </a:lnTo>
                  <a:lnTo>
                    <a:pt x="1099654" y="50482"/>
                  </a:lnTo>
                  <a:lnTo>
                    <a:pt x="1102791" y="53022"/>
                  </a:lnTo>
                  <a:lnTo>
                    <a:pt x="1102791" y="35242"/>
                  </a:lnTo>
                  <a:lnTo>
                    <a:pt x="1072413" y="37782"/>
                  </a:lnTo>
                  <a:lnTo>
                    <a:pt x="1078560" y="39052"/>
                  </a:lnTo>
                  <a:lnTo>
                    <a:pt x="1064183" y="39052"/>
                  </a:lnTo>
                  <a:lnTo>
                    <a:pt x="1052449" y="44132"/>
                  </a:lnTo>
                  <a:lnTo>
                    <a:pt x="1059434" y="45402"/>
                  </a:lnTo>
                  <a:lnTo>
                    <a:pt x="1052576" y="46672"/>
                  </a:lnTo>
                  <a:lnTo>
                    <a:pt x="1047838" y="45402"/>
                  </a:lnTo>
                  <a:lnTo>
                    <a:pt x="1036802" y="47942"/>
                  </a:lnTo>
                  <a:lnTo>
                    <a:pt x="1051674" y="49212"/>
                  </a:lnTo>
                  <a:lnTo>
                    <a:pt x="1056017" y="49212"/>
                  </a:lnTo>
                  <a:lnTo>
                    <a:pt x="1061072" y="50482"/>
                  </a:lnTo>
                  <a:lnTo>
                    <a:pt x="1063434" y="51752"/>
                  </a:lnTo>
                  <a:lnTo>
                    <a:pt x="1068324" y="50482"/>
                  </a:lnTo>
                  <a:lnTo>
                    <a:pt x="1064425" y="53022"/>
                  </a:lnTo>
                  <a:lnTo>
                    <a:pt x="1064272" y="53022"/>
                  </a:lnTo>
                  <a:lnTo>
                    <a:pt x="1063218" y="53632"/>
                  </a:lnTo>
                  <a:lnTo>
                    <a:pt x="1063218" y="254952"/>
                  </a:lnTo>
                  <a:lnTo>
                    <a:pt x="1057046" y="256222"/>
                  </a:lnTo>
                  <a:lnTo>
                    <a:pt x="1047673" y="252412"/>
                  </a:lnTo>
                  <a:lnTo>
                    <a:pt x="1062418" y="253682"/>
                  </a:lnTo>
                  <a:lnTo>
                    <a:pt x="1063218" y="254952"/>
                  </a:lnTo>
                  <a:lnTo>
                    <a:pt x="1063218" y="53632"/>
                  </a:lnTo>
                  <a:lnTo>
                    <a:pt x="1057630" y="56832"/>
                  </a:lnTo>
                  <a:lnTo>
                    <a:pt x="1049718" y="58102"/>
                  </a:lnTo>
                  <a:lnTo>
                    <a:pt x="1042695" y="61912"/>
                  </a:lnTo>
                  <a:lnTo>
                    <a:pt x="1041831" y="61556"/>
                  </a:lnTo>
                  <a:lnTo>
                    <a:pt x="1041831" y="86042"/>
                  </a:lnTo>
                  <a:lnTo>
                    <a:pt x="1039063" y="88582"/>
                  </a:lnTo>
                  <a:lnTo>
                    <a:pt x="1034923" y="87312"/>
                  </a:lnTo>
                  <a:lnTo>
                    <a:pt x="1030770" y="86042"/>
                  </a:lnTo>
                  <a:lnTo>
                    <a:pt x="1023531" y="83502"/>
                  </a:lnTo>
                  <a:lnTo>
                    <a:pt x="1019695" y="80962"/>
                  </a:lnTo>
                  <a:lnTo>
                    <a:pt x="1037170" y="80962"/>
                  </a:lnTo>
                  <a:lnTo>
                    <a:pt x="1041831" y="86042"/>
                  </a:lnTo>
                  <a:lnTo>
                    <a:pt x="1041831" y="61556"/>
                  </a:lnTo>
                  <a:lnTo>
                    <a:pt x="1039647" y="60642"/>
                  </a:lnTo>
                  <a:lnTo>
                    <a:pt x="1042606" y="58102"/>
                  </a:lnTo>
                  <a:lnTo>
                    <a:pt x="1046695" y="56832"/>
                  </a:lnTo>
                  <a:lnTo>
                    <a:pt x="1050798" y="55562"/>
                  </a:lnTo>
                  <a:lnTo>
                    <a:pt x="1059002" y="53022"/>
                  </a:lnTo>
                  <a:lnTo>
                    <a:pt x="1051801" y="51752"/>
                  </a:lnTo>
                  <a:lnTo>
                    <a:pt x="1050455" y="53022"/>
                  </a:lnTo>
                  <a:lnTo>
                    <a:pt x="1043584" y="53022"/>
                  </a:lnTo>
                  <a:lnTo>
                    <a:pt x="1046619" y="51752"/>
                  </a:lnTo>
                  <a:lnTo>
                    <a:pt x="1043038" y="50482"/>
                  </a:lnTo>
                  <a:lnTo>
                    <a:pt x="1035900" y="47942"/>
                  </a:lnTo>
                  <a:lnTo>
                    <a:pt x="1034872" y="48158"/>
                  </a:lnTo>
                  <a:lnTo>
                    <a:pt x="1034872" y="63182"/>
                  </a:lnTo>
                  <a:lnTo>
                    <a:pt x="1032586" y="64452"/>
                  </a:lnTo>
                  <a:lnTo>
                    <a:pt x="1031900" y="64744"/>
                  </a:lnTo>
                  <a:lnTo>
                    <a:pt x="1031900" y="74612"/>
                  </a:lnTo>
                  <a:lnTo>
                    <a:pt x="1020775" y="73342"/>
                  </a:lnTo>
                  <a:lnTo>
                    <a:pt x="1030973" y="72072"/>
                  </a:lnTo>
                  <a:lnTo>
                    <a:pt x="1031900" y="74612"/>
                  </a:lnTo>
                  <a:lnTo>
                    <a:pt x="1031900" y="64744"/>
                  </a:lnTo>
                  <a:lnTo>
                    <a:pt x="1029589" y="65722"/>
                  </a:lnTo>
                  <a:lnTo>
                    <a:pt x="1025017" y="66992"/>
                  </a:lnTo>
                  <a:lnTo>
                    <a:pt x="1017003" y="63182"/>
                  </a:lnTo>
                  <a:lnTo>
                    <a:pt x="1014069" y="65722"/>
                  </a:lnTo>
                  <a:lnTo>
                    <a:pt x="1011237" y="69532"/>
                  </a:lnTo>
                  <a:lnTo>
                    <a:pt x="999718" y="66992"/>
                  </a:lnTo>
                  <a:lnTo>
                    <a:pt x="999515" y="64452"/>
                  </a:lnTo>
                  <a:lnTo>
                    <a:pt x="999299" y="61912"/>
                  </a:lnTo>
                  <a:lnTo>
                    <a:pt x="1006627" y="58102"/>
                  </a:lnTo>
                  <a:lnTo>
                    <a:pt x="1013853" y="59372"/>
                  </a:lnTo>
                  <a:lnTo>
                    <a:pt x="1027976" y="59372"/>
                  </a:lnTo>
                  <a:lnTo>
                    <a:pt x="1034872" y="63182"/>
                  </a:lnTo>
                  <a:lnTo>
                    <a:pt x="1034872" y="48158"/>
                  </a:lnTo>
                  <a:lnTo>
                    <a:pt x="1023531" y="50482"/>
                  </a:lnTo>
                  <a:lnTo>
                    <a:pt x="1029792" y="47942"/>
                  </a:lnTo>
                  <a:lnTo>
                    <a:pt x="1035367" y="44132"/>
                  </a:lnTo>
                  <a:lnTo>
                    <a:pt x="1041387" y="41592"/>
                  </a:lnTo>
                  <a:lnTo>
                    <a:pt x="1048956" y="41592"/>
                  </a:lnTo>
                  <a:lnTo>
                    <a:pt x="1053858" y="39052"/>
                  </a:lnTo>
                  <a:lnTo>
                    <a:pt x="1021346" y="41541"/>
                  </a:lnTo>
                  <a:lnTo>
                    <a:pt x="1021346" y="55562"/>
                  </a:lnTo>
                  <a:lnTo>
                    <a:pt x="1014082" y="55562"/>
                  </a:lnTo>
                  <a:lnTo>
                    <a:pt x="1007592" y="54292"/>
                  </a:lnTo>
                  <a:lnTo>
                    <a:pt x="1000721" y="55562"/>
                  </a:lnTo>
                  <a:lnTo>
                    <a:pt x="1003401" y="51752"/>
                  </a:lnTo>
                  <a:lnTo>
                    <a:pt x="1013282" y="51752"/>
                  </a:lnTo>
                  <a:lnTo>
                    <a:pt x="1021346" y="55562"/>
                  </a:lnTo>
                  <a:lnTo>
                    <a:pt x="1021346" y="41541"/>
                  </a:lnTo>
                  <a:lnTo>
                    <a:pt x="981113" y="44602"/>
                  </a:lnTo>
                  <a:lnTo>
                    <a:pt x="981113" y="103822"/>
                  </a:lnTo>
                  <a:lnTo>
                    <a:pt x="972883" y="103822"/>
                  </a:lnTo>
                  <a:lnTo>
                    <a:pt x="966355" y="102552"/>
                  </a:lnTo>
                  <a:lnTo>
                    <a:pt x="965581" y="101282"/>
                  </a:lnTo>
                  <a:lnTo>
                    <a:pt x="971727" y="100012"/>
                  </a:lnTo>
                  <a:lnTo>
                    <a:pt x="981113" y="103822"/>
                  </a:lnTo>
                  <a:lnTo>
                    <a:pt x="981113" y="44602"/>
                  </a:lnTo>
                  <a:lnTo>
                    <a:pt x="953871" y="46672"/>
                  </a:lnTo>
                  <a:lnTo>
                    <a:pt x="950061" y="47942"/>
                  </a:lnTo>
                  <a:lnTo>
                    <a:pt x="941463" y="47942"/>
                  </a:lnTo>
                  <a:lnTo>
                    <a:pt x="925804" y="49212"/>
                  </a:lnTo>
                  <a:lnTo>
                    <a:pt x="919086" y="49212"/>
                  </a:lnTo>
                  <a:lnTo>
                    <a:pt x="913358" y="49657"/>
                  </a:lnTo>
                  <a:lnTo>
                    <a:pt x="913358" y="68262"/>
                  </a:lnTo>
                  <a:lnTo>
                    <a:pt x="905421" y="69532"/>
                  </a:lnTo>
                  <a:lnTo>
                    <a:pt x="901090" y="72072"/>
                  </a:lnTo>
                  <a:lnTo>
                    <a:pt x="898804" y="71272"/>
                  </a:lnTo>
                  <a:lnTo>
                    <a:pt x="898804" y="257492"/>
                  </a:lnTo>
                  <a:lnTo>
                    <a:pt x="890346" y="262572"/>
                  </a:lnTo>
                  <a:lnTo>
                    <a:pt x="884072" y="262572"/>
                  </a:lnTo>
                  <a:lnTo>
                    <a:pt x="884453" y="261302"/>
                  </a:lnTo>
                  <a:lnTo>
                    <a:pt x="890955" y="258762"/>
                  </a:lnTo>
                  <a:lnTo>
                    <a:pt x="898804" y="257492"/>
                  </a:lnTo>
                  <a:lnTo>
                    <a:pt x="898804" y="71272"/>
                  </a:lnTo>
                  <a:lnTo>
                    <a:pt x="897483" y="70802"/>
                  </a:lnTo>
                  <a:lnTo>
                    <a:pt x="898448" y="69532"/>
                  </a:lnTo>
                  <a:lnTo>
                    <a:pt x="897420" y="66992"/>
                  </a:lnTo>
                  <a:lnTo>
                    <a:pt x="896391" y="64452"/>
                  </a:lnTo>
                  <a:lnTo>
                    <a:pt x="907008" y="64452"/>
                  </a:lnTo>
                  <a:lnTo>
                    <a:pt x="908494" y="66992"/>
                  </a:lnTo>
                  <a:lnTo>
                    <a:pt x="913358" y="68262"/>
                  </a:lnTo>
                  <a:lnTo>
                    <a:pt x="913358" y="49657"/>
                  </a:lnTo>
                  <a:lnTo>
                    <a:pt x="892848" y="51231"/>
                  </a:lnTo>
                  <a:lnTo>
                    <a:pt x="892848" y="88582"/>
                  </a:lnTo>
                  <a:lnTo>
                    <a:pt x="888530" y="89852"/>
                  </a:lnTo>
                  <a:lnTo>
                    <a:pt x="884339" y="89852"/>
                  </a:lnTo>
                  <a:lnTo>
                    <a:pt x="888263" y="87312"/>
                  </a:lnTo>
                  <a:lnTo>
                    <a:pt x="892848" y="88582"/>
                  </a:lnTo>
                  <a:lnTo>
                    <a:pt x="892848" y="51231"/>
                  </a:lnTo>
                  <a:lnTo>
                    <a:pt x="890130" y="51435"/>
                  </a:lnTo>
                  <a:lnTo>
                    <a:pt x="890130" y="72072"/>
                  </a:lnTo>
                  <a:lnTo>
                    <a:pt x="887806" y="74612"/>
                  </a:lnTo>
                  <a:lnTo>
                    <a:pt x="883450" y="77152"/>
                  </a:lnTo>
                  <a:lnTo>
                    <a:pt x="882688" y="82232"/>
                  </a:lnTo>
                  <a:lnTo>
                    <a:pt x="865073" y="86042"/>
                  </a:lnTo>
                  <a:lnTo>
                    <a:pt x="865492" y="83502"/>
                  </a:lnTo>
                  <a:lnTo>
                    <a:pt x="866355" y="78422"/>
                  </a:lnTo>
                  <a:lnTo>
                    <a:pt x="873188" y="75882"/>
                  </a:lnTo>
                  <a:lnTo>
                    <a:pt x="878027" y="73342"/>
                  </a:lnTo>
                  <a:lnTo>
                    <a:pt x="890130" y="72072"/>
                  </a:lnTo>
                  <a:lnTo>
                    <a:pt x="890130" y="51435"/>
                  </a:lnTo>
                  <a:lnTo>
                    <a:pt x="838923" y="55359"/>
                  </a:lnTo>
                  <a:lnTo>
                    <a:pt x="838923" y="56832"/>
                  </a:lnTo>
                  <a:lnTo>
                    <a:pt x="833958" y="60642"/>
                  </a:lnTo>
                  <a:lnTo>
                    <a:pt x="825169" y="63182"/>
                  </a:lnTo>
                  <a:lnTo>
                    <a:pt x="814895" y="65722"/>
                  </a:lnTo>
                  <a:lnTo>
                    <a:pt x="805484" y="66992"/>
                  </a:lnTo>
                  <a:lnTo>
                    <a:pt x="813409" y="61912"/>
                  </a:lnTo>
                  <a:lnTo>
                    <a:pt x="830491" y="59372"/>
                  </a:lnTo>
                  <a:lnTo>
                    <a:pt x="838923" y="56832"/>
                  </a:lnTo>
                  <a:lnTo>
                    <a:pt x="838923" y="55359"/>
                  </a:lnTo>
                  <a:lnTo>
                    <a:pt x="770001" y="60642"/>
                  </a:lnTo>
                  <a:lnTo>
                    <a:pt x="768502" y="61912"/>
                  </a:lnTo>
                  <a:lnTo>
                    <a:pt x="757174" y="66992"/>
                  </a:lnTo>
                  <a:lnTo>
                    <a:pt x="752589" y="65722"/>
                  </a:lnTo>
                  <a:lnTo>
                    <a:pt x="758418" y="63182"/>
                  </a:lnTo>
                  <a:lnTo>
                    <a:pt x="760945" y="61912"/>
                  </a:lnTo>
                  <a:lnTo>
                    <a:pt x="727468" y="64401"/>
                  </a:lnTo>
                  <a:lnTo>
                    <a:pt x="727468" y="115252"/>
                  </a:lnTo>
                  <a:lnTo>
                    <a:pt x="723252" y="112712"/>
                  </a:lnTo>
                  <a:lnTo>
                    <a:pt x="723900" y="103822"/>
                  </a:lnTo>
                  <a:lnTo>
                    <a:pt x="727278" y="112712"/>
                  </a:lnTo>
                  <a:lnTo>
                    <a:pt x="727468" y="115252"/>
                  </a:lnTo>
                  <a:lnTo>
                    <a:pt x="727468" y="64401"/>
                  </a:lnTo>
                  <a:lnTo>
                    <a:pt x="703046" y="66217"/>
                  </a:lnTo>
                  <a:lnTo>
                    <a:pt x="703046" y="144462"/>
                  </a:lnTo>
                  <a:lnTo>
                    <a:pt x="699350" y="143192"/>
                  </a:lnTo>
                  <a:lnTo>
                    <a:pt x="683348" y="133032"/>
                  </a:lnTo>
                  <a:lnTo>
                    <a:pt x="702297" y="143192"/>
                  </a:lnTo>
                  <a:lnTo>
                    <a:pt x="703046" y="144462"/>
                  </a:lnTo>
                  <a:lnTo>
                    <a:pt x="703046" y="66217"/>
                  </a:lnTo>
                  <a:lnTo>
                    <a:pt x="670445" y="68643"/>
                  </a:lnTo>
                  <a:lnTo>
                    <a:pt x="670445" y="126682"/>
                  </a:lnTo>
                  <a:lnTo>
                    <a:pt x="666623" y="127952"/>
                  </a:lnTo>
                  <a:lnTo>
                    <a:pt x="659358" y="127952"/>
                  </a:lnTo>
                  <a:lnTo>
                    <a:pt x="658101" y="126682"/>
                  </a:lnTo>
                  <a:lnTo>
                    <a:pt x="656831" y="125412"/>
                  </a:lnTo>
                  <a:lnTo>
                    <a:pt x="653046" y="121602"/>
                  </a:lnTo>
                  <a:lnTo>
                    <a:pt x="645591" y="119062"/>
                  </a:lnTo>
                  <a:lnTo>
                    <a:pt x="648030" y="117792"/>
                  </a:lnTo>
                  <a:lnTo>
                    <a:pt x="659739" y="119062"/>
                  </a:lnTo>
                  <a:lnTo>
                    <a:pt x="667702" y="119062"/>
                  </a:lnTo>
                  <a:lnTo>
                    <a:pt x="667740" y="124142"/>
                  </a:lnTo>
                  <a:lnTo>
                    <a:pt x="670445" y="126682"/>
                  </a:lnTo>
                  <a:lnTo>
                    <a:pt x="670445" y="68643"/>
                  </a:lnTo>
                  <a:lnTo>
                    <a:pt x="658342" y="69532"/>
                  </a:lnTo>
                  <a:lnTo>
                    <a:pt x="640854" y="79692"/>
                  </a:lnTo>
                  <a:lnTo>
                    <a:pt x="635076" y="82232"/>
                  </a:lnTo>
                  <a:lnTo>
                    <a:pt x="642607" y="84772"/>
                  </a:lnTo>
                  <a:lnTo>
                    <a:pt x="647395" y="83502"/>
                  </a:lnTo>
                  <a:lnTo>
                    <a:pt x="649122" y="83502"/>
                  </a:lnTo>
                  <a:lnTo>
                    <a:pt x="645896" y="86042"/>
                  </a:lnTo>
                  <a:lnTo>
                    <a:pt x="646607" y="86042"/>
                  </a:lnTo>
                  <a:lnTo>
                    <a:pt x="655116" y="92392"/>
                  </a:lnTo>
                  <a:lnTo>
                    <a:pt x="645210" y="91122"/>
                  </a:lnTo>
                  <a:lnTo>
                    <a:pt x="641362" y="88582"/>
                  </a:lnTo>
                  <a:lnTo>
                    <a:pt x="634149" y="92392"/>
                  </a:lnTo>
                  <a:lnTo>
                    <a:pt x="645020" y="98742"/>
                  </a:lnTo>
                  <a:lnTo>
                    <a:pt x="633971" y="95059"/>
                  </a:lnTo>
                  <a:lnTo>
                    <a:pt x="633971" y="113982"/>
                  </a:lnTo>
                  <a:lnTo>
                    <a:pt x="626973" y="116522"/>
                  </a:lnTo>
                  <a:lnTo>
                    <a:pt x="621677" y="124142"/>
                  </a:lnTo>
                  <a:lnTo>
                    <a:pt x="614540" y="125412"/>
                  </a:lnTo>
                  <a:lnTo>
                    <a:pt x="610628" y="125412"/>
                  </a:lnTo>
                  <a:lnTo>
                    <a:pt x="612127" y="122872"/>
                  </a:lnTo>
                  <a:lnTo>
                    <a:pt x="612876" y="121602"/>
                  </a:lnTo>
                  <a:lnTo>
                    <a:pt x="612114" y="117792"/>
                  </a:lnTo>
                  <a:lnTo>
                    <a:pt x="619937" y="115252"/>
                  </a:lnTo>
                  <a:lnTo>
                    <a:pt x="631190" y="112712"/>
                  </a:lnTo>
                  <a:lnTo>
                    <a:pt x="633971" y="113982"/>
                  </a:lnTo>
                  <a:lnTo>
                    <a:pt x="633971" y="95059"/>
                  </a:lnTo>
                  <a:lnTo>
                    <a:pt x="633628" y="94932"/>
                  </a:lnTo>
                  <a:lnTo>
                    <a:pt x="629843" y="93662"/>
                  </a:lnTo>
                  <a:lnTo>
                    <a:pt x="625919" y="91122"/>
                  </a:lnTo>
                  <a:lnTo>
                    <a:pt x="627494" y="91122"/>
                  </a:lnTo>
                  <a:lnTo>
                    <a:pt x="632358" y="92392"/>
                  </a:lnTo>
                  <a:lnTo>
                    <a:pt x="634707" y="89852"/>
                  </a:lnTo>
                  <a:lnTo>
                    <a:pt x="637070" y="87312"/>
                  </a:lnTo>
                  <a:lnTo>
                    <a:pt x="630643" y="84772"/>
                  </a:lnTo>
                  <a:lnTo>
                    <a:pt x="629970" y="86042"/>
                  </a:lnTo>
                  <a:lnTo>
                    <a:pt x="620445" y="89852"/>
                  </a:lnTo>
                  <a:lnTo>
                    <a:pt x="623646" y="86042"/>
                  </a:lnTo>
                  <a:lnTo>
                    <a:pt x="625792" y="83502"/>
                  </a:lnTo>
                  <a:lnTo>
                    <a:pt x="618782" y="80962"/>
                  </a:lnTo>
                  <a:lnTo>
                    <a:pt x="611771" y="78422"/>
                  </a:lnTo>
                  <a:lnTo>
                    <a:pt x="607275" y="77152"/>
                  </a:lnTo>
                  <a:lnTo>
                    <a:pt x="608977" y="74612"/>
                  </a:lnTo>
                  <a:lnTo>
                    <a:pt x="617435" y="75882"/>
                  </a:lnTo>
                  <a:lnTo>
                    <a:pt x="629881" y="80962"/>
                  </a:lnTo>
                  <a:lnTo>
                    <a:pt x="641464" y="74612"/>
                  </a:lnTo>
                  <a:lnTo>
                    <a:pt x="648411" y="70802"/>
                  </a:lnTo>
                  <a:lnTo>
                    <a:pt x="598741" y="74637"/>
                  </a:lnTo>
                  <a:lnTo>
                    <a:pt x="598741" y="134302"/>
                  </a:lnTo>
                  <a:lnTo>
                    <a:pt x="584517" y="145732"/>
                  </a:lnTo>
                  <a:lnTo>
                    <a:pt x="581139" y="148272"/>
                  </a:lnTo>
                  <a:lnTo>
                    <a:pt x="581469" y="145732"/>
                  </a:lnTo>
                  <a:lnTo>
                    <a:pt x="583387" y="144462"/>
                  </a:lnTo>
                  <a:lnTo>
                    <a:pt x="589140" y="140652"/>
                  </a:lnTo>
                  <a:lnTo>
                    <a:pt x="594906" y="136842"/>
                  </a:lnTo>
                  <a:lnTo>
                    <a:pt x="596823" y="135572"/>
                  </a:lnTo>
                  <a:lnTo>
                    <a:pt x="598741" y="134302"/>
                  </a:lnTo>
                  <a:lnTo>
                    <a:pt x="598741" y="74637"/>
                  </a:lnTo>
                  <a:lnTo>
                    <a:pt x="582447" y="75882"/>
                  </a:lnTo>
                  <a:lnTo>
                    <a:pt x="594525" y="79692"/>
                  </a:lnTo>
                  <a:lnTo>
                    <a:pt x="586625" y="78422"/>
                  </a:lnTo>
                  <a:lnTo>
                    <a:pt x="577850" y="75882"/>
                  </a:lnTo>
                  <a:lnTo>
                    <a:pt x="556094" y="77495"/>
                  </a:lnTo>
                  <a:lnTo>
                    <a:pt x="556094" y="119062"/>
                  </a:lnTo>
                  <a:lnTo>
                    <a:pt x="552475" y="122872"/>
                  </a:lnTo>
                  <a:lnTo>
                    <a:pt x="552373" y="120332"/>
                  </a:lnTo>
                  <a:lnTo>
                    <a:pt x="553046" y="116522"/>
                  </a:lnTo>
                  <a:lnTo>
                    <a:pt x="553961" y="111442"/>
                  </a:lnTo>
                  <a:lnTo>
                    <a:pt x="554189" y="110172"/>
                  </a:lnTo>
                  <a:lnTo>
                    <a:pt x="556094" y="119062"/>
                  </a:lnTo>
                  <a:lnTo>
                    <a:pt x="556094" y="77495"/>
                  </a:lnTo>
                  <a:lnTo>
                    <a:pt x="520979" y="80098"/>
                  </a:lnTo>
                  <a:lnTo>
                    <a:pt x="520979" y="89852"/>
                  </a:lnTo>
                  <a:lnTo>
                    <a:pt x="516674" y="91122"/>
                  </a:lnTo>
                  <a:lnTo>
                    <a:pt x="516610" y="286702"/>
                  </a:lnTo>
                  <a:lnTo>
                    <a:pt x="497662" y="277812"/>
                  </a:lnTo>
                  <a:lnTo>
                    <a:pt x="496976" y="275272"/>
                  </a:lnTo>
                  <a:lnTo>
                    <a:pt x="500608" y="277812"/>
                  </a:lnTo>
                  <a:lnTo>
                    <a:pt x="516610" y="286702"/>
                  </a:lnTo>
                  <a:lnTo>
                    <a:pt x="516610" y="91109"/>
                  </a:lnTo>
                  <a:lnTo>
                    <a:pt x="504812" y="88582"/>
                  </a:lnTo>
                  <a:lnTo>
                    <a:pt x="500938" y="87312"/>
                  </a:lnTo>
                  <a:lnTo>
                    <a:pt x="497078" y="86042"/>
                  </a:lnTo>
                  <a:lnTo>
                    <a:pt x="514832" y="87312"/>
                  </a:lnTo>
                  <a:lnTo>
                    <a:pt x="520979" y="89852"/>
                  </a:lnTo>
                  <a:lnTo>
                    <a:pt x="520979" y="80098"/>
                  </a:lnTo>
                  <a:lnTo>
                    <a:pt x="475030" y="83502"/>
                  </a:lnTo>
                  <a:lnTo>
                    <a:pt x="475818" y="87312"/>
                  </a:lnTo>
                  <a:lnTo>
                    <a:pt x="468947" y="86512"/>
                  </a:lnTo>
                  <a:lnTo>
                    <a:pt x="468947" y="98742"/>
                  </a:lnTo>
                  <a:lnTo>
                    <a:pt x="448970" y="98742"/>
                  </a:lnTo>
                  <a:lnTo>
                    <a:pt x="439839" y="97472"/>
                  </a:lnTo>
                  <a:lnTo>
                    <a:pt x="434479" y="94932"/>
                  </a:lnTo>
                  <a:lnTo>
                    <a:pt x="451777" y="94932"/>
                  </a:lnTo>
                  <a:lnTo>
                    <a:pt x="460451" y="96202"/>
                  </a:lnTo>
                  <a:lnTo>
                    <a:pt x="468947" y="98742"/>
                  </a:lnTo>
                  <a:lnTo>
                    <a:pt x="468947" y="86512"/>
                  </a:lnTo>
                  <a:lnTo>
                    <a:pt x="465048" y="86042"/>
                  </a:lnTo>
                  <a:lnTo>
                    <a:pt x="462534" y="84772"/>
                  </a:lnTo>
                  <a:lnTo>
                    <a:pt x="455599" y="86042"/>
                  </a:lnTo>
                  <a:lnTo>
                    <a:pt x="448005" y="86042"/>
                  </a:lnTo>
                  <a:lnTo>
                    <a:pt x="412851" y="88671"/>
                  </a:lnTo>
                  <a:lnTo>
                    <a:pt x="412851" y="126682"/>
                  </a:lnTo>
                  <a:lnTo>
                    <a:pt x="395084" y="126682"/>
                  </a:lnTo>
                  <a:lnTo>
                    <a:pt x="394525" y="124815"/>
                  </a:lnTo>
                  <a:lnTo>
                    <a:pt x="394525" y="134302"/>
                  </a:lnTo>
                  <a:lnTo>
                    <a:pt x="390474" y="134302"/>
                  </a:lnTo>
                  <a:lnTo>
                    <a:pt x="385965" y="133032"/>
                  </a:lnTo>
                  <a:lnTo>
                    <a:pt x="390283" y="131762"/>
                  </a:lnTo>
                  <a:lnTo>
                    <a:pt x="394525" y="134302"/>
                  </a:lnTo>
                  <a:lnTo>
                    <a:pt x="394525" y="124815"/>
                  </a:lnTo>
                  <a:lnTo>
                    <a:pt x="393573" y="121602"/>
                  </a:lnTo>
                  <a:lnTo>
                    <a:pt x="391223" y="120332"/>
                  </a:lnTo>
                  <a:lnTo>
                    <a:pt x="388874" y="119062"/>
                  </a:lnTo>
                  <a:lnTo>
                    <a:pt x="386092" y="117792"/>
                  </a:lnTo>
                  <a:lnTo>
                    <a:pt x="398106" y="116522"/>
                  </a:lnTo>
                  <a:lnTo>
                    <a:pt x="403415" y="119062"/>
                  </a:lnTo>
                  <a:lnTo>
                    <a:pt x="410527" y="120332"/>
                  </a:lnTo>
                  <a:lnTo>
                    <a:pt x="408787" y="122872"/>
                  </a:lnTo>
                  <a:lnTo>
                    <a:pt x="406082" y="124142"/>
                  </a:lnTo>
                  <a:lnTo>
                    <a:pt x="412851" y="126682"/>
                  </a:lnTo>
                  <a:lnTo>
                    <a:pt x="412851" y="88671"/>
                  </a:lnTo>
                  <a:lnTo>
                    <a:pt x="378815" y="91211"/>
                  </a:lnTo>
                  <a:lnTo>
                    <a:pt x="378815" y="111442"/>
                  </a:lnTo>
                  <a:lnTo>
                    <a:pt x="372948" y="112712"/>
                  </a:lnTo>
                  <a:lnTo>
                    <a:pt x="370382" y="115252"/>
                  </a:lnTo>
                  <a:lnTo>
                    <a:pt x="377367" y="116522"/>
                  </a:lnTo>
                  <a:lnTo>
                    <a:pt x="378739" y="117792"/>
                  </a:lnTo>
                  <a:lnTo>
                    <a:pt x="370598" y="117792"/>
                  </a:lnTo>
                  <a:lnTo>
                    <a:pt x="362610" y="116522"/>
                  </a:lnTo>
                  <a:lnTo>
                    <a:pt x="367245" y="115252"/>
                  </a:lnTo>
                  <a:lnTo>
                    <a:pt x="368325" y="112712"/>
                  </a:lnTo>
                  <a:lnTo>
                    <a:pt x="378815" y="111442"/>
                  </a:lnTo>
                  <a:lnTo>
                    <a:pt x="378815" y="91211"/>
                  </a:lnTo>
                  <a:lnTo>
                    <a:pt x="371195" y="91782"/>
                  </a:lnTo>
                  <a:lnTo>
                    <a:pt x="371195" y="96202"/>
                  </a:lnTo>
                  <a:lnTo>
                    <a:pt x="366141" y="97472"/>
                  </a:lnTo>
                  <a:lnTo>
                    <a:pt x="354101" y="100012"/>
                  </a:lnTo>
                  <a:lnTo>
                    <a:pt x="345160" y="98742"/>
                  </a:lnTo>
                  <a:lnTo>
                    <a:pt x="322948" y="102552"/>
                  </a:lnTo>
                  <a:lnTo>
                    <a:pt x="319303" y="102552"/>
                  </a:lnTo>
                  <a:lnTo>
                    <a:pt x="320294" y="100012"/>
                  </a:lnTo>
                  <a:lnTo>
                    <a:pt x="327609" y="98742"/>
                  </a:lnTo>
                  <a:lnTo>
                    <a:pt x="346367" y="96202"/>
                  </a:lnTo>
                  <a:lnTo>
                    <a:pt x="355663" y="96202"/>
                  </a:lnTo>
                  <a:lnTo>
                    <a:pt x="364998" y="94932"/>
                  </a:lnTo>
                  <a:lnTo>
                    <a:pt x="371195" y="96202"/>
                  </a:lnTo>
                  <a:lnTo>
                    <a:pt x="371195" y="91782"/>
                  </a:lnTo>
                  <a:lnTo>
                    <a:pt x="316014" y="95897"/>
                  </a:lnTo>
                  <a:lnTo>
                    <a:pt x="316014" y="157162"/>
                  </a:lnTo>
                  <a:lnTo>
                    <a:pt x="315569" y="159702"/>
                  </a:lnTo>
                  <a:lnTo>
                    <a:pt x="309156" y="160972"/>
                  </a:lnTo>
                  <a:lnTo>
                    <a:pt x="301078" y="163512"/>
                  </a:lnTo>
                  <a:lnTo>
                    <a:pt x="309753" y="158432"/>
                  </a:lnTo>
                  <a:lnTo>
                    <a:pt x="316014" y="157162"/>
                  </a:lnTo>
                  <a:lnTo>
                    <a:pt x="316014" y="95897"/>
                  </a:lnTo>
                  <a:lnTo>
                    <a:pt x="277075" y="98806"/>
                  </a:lnTo>
                  <a:lnTo>
                    <a:pt x="277075" y="129222"/>
                  </a:lnTo>
                  <a:lnTo>
                    <a:pt x="266014" y="133032"/>
                  </a:lnTo>
                  <a:lnTo>
                    <a:pt x="262788" y="129222"/>
                  </a:lnTo>
                  <a:lnTo>
                    <a:pt x="259499" y="128028"/>
                  </a:lnTo>
                  <a:lnTo>
                    <a:pt x="259499" y="147002"/>
                  </a:lnTo>
                  <a:lnTo>
                    <a:pt x="255955" y="148272"/>
                  </a:lnTo>
                  <a:lnTo>
                    <a:pt x="249174" y="152082"/>
                  </a:lnTo>
                  <a:lnTo>
                    <a:pt x="241312" y="155892"/>
                  </a:lnTo>
                  <a:lnTo>
                    <a:pt x="238366" y="154622"/>
                  </a:lnTo>
                  <a:lnTo>
                    <a:pt x="240309" y="152082"/>
                  </a:lnTo>
                  <a:lnTo>
                    <a:pt x="242252" y="149542"/>
                  </a:lnTo>
                  <a:lnTo>
                    <a:pt x="256590" y="145732"/>
                  </a:lnTo>
                  <a:lnTo>
                    <a:pt x="259499" y="147002"/>
                  </a:lnTo>
                  <a:lnTo>
                    <a:pt x="259499" y="128028"/>
                  </a:lnTo>
                  <a:lnTo>
                    <a:pt x="259295" y="127952"/>
                  </a:lnTo>
                  <a:lnTo>
                    <a:pt x="257124" y="129286"/>
                  </a:lnTo>
                  <a:lnTo>
                    <a:pt x="257124" y="138112"/>
                  </a:lnTo>
                  <a:lnTo>
                    <a:pt x="246278" y="140652"/>
                  </a:lnTo>
                  <a:lnTo>
                    <a:pt x="246951" y="139382"/>
                  </a:lnTo>
                  <a:lnTo>
                    <a:pt x="257124" y="138112"/>
                  </a:lnTo>
                  <a:lnTo>
                    <a:pt x="257124" y="129286"/>
                  </a:lnTo>
                  <a:lnTo>
                    <a:pt x="255155" y="130492"/>
                  </a:lnTo>
                  <a:lnTo>
                    <a:pt x="252107" y="133032"/>
                  </a:lnTo>
                  <a:lnTo>
                    <a:pt x="247396" y="133032"/>
                  </a:lnTo>
                  <a:lnTo>
                    <a:pt x="244246" y="131762"/>
                  </a:lnTo>
                  <a:lnTo>
                    <a:pt x="241719" y="130492"/>
                  </a:lnTo>
                  <a:lnTo>
                    <a:pt x="247891" y="125412"/>
                  </a:lnTo>
                  <a:lnTo>
                    <a:pt x="268947" y="121602"/>
                  </a:lnTo>
                  <a:lnTo>
                    <a:pt x="276529" y="124142"/>
                  </a:lnTo>
                  <a:lnTo>
                    <a:pt x="276682" y="125412"/>
                  </a:lnTo>
                  <a:lnTo>
                    <a:pt x="277075" y="129222"/>
                  </a:lnTo>
                  <a:lnTo>
                    <a:pt x="277075" y="98806"/>
                  </a:lnTo>
                  <a:lnTo>
                    <a:pt x="274129" y="99021"/>
                  </a:lnTo>
                  <a:lnTo>
                    <a:pt x="274129" y="117792"/>
                  </a:lnTo>
                  <a:lnTo>
                    <a:pt x="267271" y="117792"/>
                  </a:lnTo>
                  <a:lnTo>
                    <a:pt x="260972" y="119062"/>
                  </a:lnTo>
                  <a:lnTo>
                    <a:pt x="253784" y="120332"/>
                  </a:lnTo>
                  <a:lnTo>
                    <a:pt x="261188" y="115252"/>
                  </a:lnTo>
                  <a:lnTo>
                    <a:pt x="270827" y="113982"/>
                  </a:lnTo>
                  <a:lnTo>
                    <a:pt x="274129" y="117792"/>
                  </a:lnTo>
                  <a:lnTo>
                    <a:pt x="274129" y="99021"/>
                  </a:lnTo>
                  <a:lnTo>
                    <a:pt x="243725" y="101282"/>
                  </a:lnTo>
                  <a:lnTo>
                    <a:pt x="249961" y="103822"/>
                  </a:lnTo>
                  <a:lnTo>
                    <a:pt x="235521" y="103822"/>
                  </a:lnTo>
                  <a:lnTo>
                    <a:pt x="223608" y="107632"/>
                  </a:lnTo>
                  <a:lnTo>
                    <a:pt x="230606" y="110172"/>
                  </a:lnTo>
                  <a:lnTo>
                    <a:pt x="223824" y="110172"/>
                  </a:lnTo>
                  <a:lnTo>
                    <a:pt x="219011" y="108902"/>
                  </a:lnTo>
                  <a:lnTo>
                    <a:pt x="208114" y="111442"/>
                  </a:lnTo>
                  <a:lnTo>
                    <a:pt x="222999" y="112712"/>
                  </a:lnTo>
                  <a:lnTo>
                    <a:pt x="227736" y="112712"/>
                  </a:lnTo>
                  <a:lnTo>
                    <a:pt x="227177" y="113982"/>
                  </a:lnTo>
                  <a:lnTo>
                    <a:pt x="232257" y="113982"/>
                  </a:lnTo>
                  <a:lnTo>
                    <a:pt x="234683" y="116522"/>
                  </a:lnTo>
                  <a:lnTo>
                    <a:pt x="239636" y="115252"/>
                  </a:lnTo>
                  <a:lnTo>
                    <a:pt x="235648" y="116522"/>
                  </a:lnTo>
                  <a:lnTo>
                    <a:pt x="235521" y="116522"/>
                  </a:lnTo>
                  <a:lnTo>
                    <a:pt x="228968" y="120332"/>
                  </a:lnTo>
                  <a:lnTo>
                    <a:pt x="220878" y="122872"/>
                  </a:lnTo>
                  <a:lnTo>
                    <a:pt x="213855" y="125412"/>
                  </a:lnTo>
                  <a:lnTo>
                    <a:pt x="213080" y="125412"/>
                  </a:lnTo>
                  <a:lnTo>
                    <a:pt x="213080" y="150812"/>
                  </a:lnTo>
                  <a:lnTo>
                    <a:pt x="210375" y="152082"/>
                  </a:lnTo>
                  <a:lnTo>
                    <a:pt x="206197" y="150812"/>
                  </a:lnTo>
                  <a:lnTo>
                    <a:pt x="202018" y="149542"/>
                  </a:lnTo>
                  <a:lnTo>
                    <a:pt x="194779" y="147002"/>
                  </a:lnTo>
                  <a:lnTo>
                    <a:pt x="190931" y="145732"/>
                  </a:lnTo>
                  <a:lnTo>
                    <a:pt x="193802" y="144462"/>
                  </a:lnTo>
                  <a:lnTo>
                    <a:pt x="208407" y="145732"/>
                  </a:lnTo>
                  <a:lnTo>
                    <a:pt x="213080" y="150812"/>
                  </a:lnTo>
                  <a:lnTo>
                    <a:pt x="213080" y="125412"/>
                  </a:lnTo>
                  <a:lnTo>
                    <a:pt x="210959" y="125412"/>
                  </a:lnTo>
                  <a:lnTo>
                    <a:pt x="212877" y="122872"/>
                  </a:lnTo>
                  <a:lnTo>
                    <a:pt x="213842" y="121602"/>
                  </a:lnTo>
                  <a:lnTo>
                    <a:pt x="224828" y="119062"/>
                  </a:lnTo>
                  <a:lnTo>
                    <a:pt x="230327" y="117792"/>
                  </a:lnTo>
                  <a:lnTo>
                    <a:pt x="223037" y="116522"/>
                  </a:lnTo>
                  <a:lnTo>
                    <a:pt x="221551" y="116522"/>
                  </a:lnTo>
                  <a:lnTo>
                    <a:pt x="214833" y="117792"/>
                  </a:lnTo>
                  <a:lnTo>
                    <a:pt x="217868" y="115252"/>
                  </a:lnTo>
                  <a:lnTo>
                    <a:pt x="214287" y="113982"/>
                  </a:lnTo>
                  <a:lnTo>
                    <a:pt x="207149" y="111442"/>
                  </a:lnTo>
                  <a:lnTo>
                    <a:pt x="206121" y="111658"/>
                  </a:lnTo>
                  <a:lnTo>
                    <a:pt x="206121" y="126682"/>
                  </a:lnTo>
                  <a:lnTo>
                    <a:pt x="203682" y="129222"/>
                  </a:lnTo>
                  <a:lnTo>
                    <a:pt x="203149" y="129476"/>
                  </a:lnTo>
                  <a:lnTo>
                    <a:pt x="203149" y="138112"/>
                  </a:lnTo>
                  <a:lnTo>
                    <a:pt x="191998" y="136842"/>
                  </a:lnTo>
                  <a:lnTo>
                    <a:pt x="202222" y="136842"/>
                  </a:lnTo>
                  <a:lnTo>
                    <a:pt x="203149" y="138112"/>
                  </a:lnTo>
                  <a:lnTo>
                    <a:pt x="203149" y="129476"/>
                  </a:lnTo>
                  <a:lnTo>
                    <a:pt x="200914" y="130492"/>
                  </a:lnTo>
                  <a:lnTo>
                    <a:pt x="196329" y="131762"/>
                  </a:lnTo>
                  <a:lnTo>
                    <a:pt x="192811" y="129222"/>
                  </a:lnTo>
                  <a:lnTo>
                    <a:pt x="188163" y="126682"/>
                  </a:lnTo>
                  <a:lnTo>
                    <a:pt x="185229" y="129222"/>
                  </a:lnTo>
                  <a:lnTo>
                    <a:pt x="182473" y="133032"/>
                  </a:lnTo>
                  <a:lnTo>
                    <a:pt x="170878" y="131762"/>
                  </a:lnTo>
                  <a:lnTo>
                    <a:pt x="170802" y="129222"/>
                  </a:lnTo>
                  <a:lnTo>
                    <a:pt x="170624" y="125412"/>
                  </a:lnTo>
                  <a:lnTo>
                    <a:pt x="177787" y="122872"/>
                  </a:lnTo>
                  <a:lnTo>
                    <a:pt x="199148" y="122872"/>
                  </a:lnTo>
                  <a:lnTo>
                    <a:pt x="206121" y="126682"/>
                  </a:lnTo>
                  <a:lnTo>
                    <a:pt x="206121" y="111658"/>
                  </a:lnTo>
                  <a:lnTo>
                    <a:pt x="194868" y="113982"/>
                  </a:lnTo>
                  <a:lnTo>
                    <a:pt x="201028" y="111442"/>
                  </a:lnTo>
                  <a:lnTo>
                    <a:pt x="206578" y="107632"/>
                  </a:lnTo>
                  <a:lnTo>
                    <a:pt x="212585" y="105092"/>
                  </a:lnTo>
                  <a:lnTo>
                    <a:pt x="220116" y="105092"/>
                  </a:lnTo>
                  <a:lnTo>
                    <a:pt x="221983" y="104063"/>
                  </a:lnTo>
                  <a:lnTo>
                    <a:pt x="192608" y="106299"/>
                  </a:lnTo>
                  <a:lnTo>
                    <a:pt x="192608" y="119062"/>
                  </a:lnTo>
                  <a:lnTo>
                    <a:pt x="185331" y="119062"/>
                  </a:lnTo>
                  <a:lnTo>
                    <a:pt x="178765" y="117792"/>
                  </a:lnTo>
                  <a:lnTo>
                    <a:pt x="172034" y="119062"/>
                  </a:lnTo>
                  <a:lnTo>
                    <a:pt x="174777" y="115252"/>
                  </a:lnTo>
                  <a:lnTo>
                    <a:pt x="184467" y="115252"/>
                  </a:lnTo>
                  <a:lnTo>
                    <a:pt x="192608" y="119062"/>
                  </a:lnTo>
                  <a:lnTo>
                    <a:pt x="192608" y="106299"/>
                  </a:lnTo>
                  <a:lnTo>
                    <a:pt x="152298" y="109372"/>
                  </a:lnTo>
                  <a:lnTo>
                    <a:pt x="152298" y="168592"/>
                  </a:lnTo>
                  <a:lnTo>
                    <a:pt x="144043" y="167322"/>
                  </a:lnTo>
                  <a:lnTo>
                    <a:pt x="137541" y="167322"/>
                  </a:lnTo>
                  <a:lnTo>
                    <a:pt x="136893" y="164782"/>
                  </a:lnTo>
                  <a:lnTo>
                    <a:pt x="142976" y="164782"/>
                  </a:lnTo>
                  <a:lnTo>
                    <a:pt x="152298" y="168592"/>
                  </a:lnTo>
                  <a:lnTo>
                    <a:pt x="152298" y="109372"/>
                  </a:lnTo>
                  <a:lnTo>
                    <a:pt x="124980" y="111442"/>
                  </a:lnTo>
                  <a:lnTo>
                    <a:pt x="112623" y="111442"/>
                  </a:lnTo>
                  <a:lnTo>
                    <a:pt x="97066" y="112712"/>
                  </a:lnTo>
                  <a:lnTo>
                    <a:pt x="90258" y="113982"/>
                  </a:lnTo>
                  <a:lnTo>
                    <a:pt x="84518" y="114452"/>
                  </a:lnTo>
                  <a:lnTo>
                    <a:pt x="84518" y="133032"/>
                  </a:lnTo>
                  <a:lnTo>
                    <a:pt x="76733" y="134302"/>
                  </a:lnTo>
                  <a:lnTo>
                    <a:pt x="72263" y="135572"/>
                  </a:lnTo>
                  <a:lnTo>
                    <a:pt x="68795" y="135572"/>
                  </a:lnTo>
                  <a:lnTo>
                    <a:pt x="69697" y="133032"/>
                  </a:lnTo>
                  <a:lnTo>
                    <a:pt x="67640" y="129222"/>
                  </a:lnTo>
                  <a:lnTo>
                    <a:pt x="78257" y="129222"/>
                  </a:lnTo>
                  <a:lnTo>
                    <a:pt x="79654" y="131762"/>
                  </a:lnTo>
                  <a:lnTo>
                    <a:pt x="84518" y="133032"/>
                  </a:lnTo>
                  <a:lnTo>
                    <a:pt x="84518" y="114452"/>
                  </a:lnTo>
                  <a:lnTo>
                    <a:pt x="64020" y="116078"/>
                  </a:lnTo>
                  <a:lnTo>
                    <a:pt x="64020" y="152082"/>
                  </a:lnTo>
                  <a:lnTo>
                    <a:pt x="59702" y="154622"/>
                  </a:lnTo>
                  <a:lnTo>
                    <a:pt x="55587" y="153352"/>
                  </a:lnTo>
                  <a:lnTo>
                    <a:pt x="59512" y="150812"/>
                  </a:lnTo>
                  <a:lnTo>
                    <a:pt x="64020" y="152082"/>
                  </a:lnTo>
                  <a:lnTo>
                    <a:pt x="64020" y="116078"/>
                  </a:lnTo>
                  <a:lnTo>
                    <a:pt x="61366" y="116293"/>
                  </a:lnTo>
                  <a:lnTo>
                    <a:pt x="61366" y="136842"/>
                  </a:lnTo>
                  <a:lnTo>
                    <a:pt x="59055" y="139382"/>
                  </a:lnTo>
                  <a:lnTo>
                    <a:pt x="54610" y="141922"/>
                  </a:lnTo>
                  <a:lnTo>
                    <a:pt x="53860" y="147002"/>
                  </a:lnTo>
                  <a:lnTo>
                    <a:pt x="53416" y="147002"/>
                  </a:lnTo>
                  <a:lnTo>
                    <a:pt x="42037" y="148272"/>
                  </a:lnTo>
                  <a:lnTo>
                    <a:pt x="36309" y="149542"/>
                  </a:lnTo>
                  <a:lnTo>
                    <a:pt x="37604" y="143192"/>
                  </a:lnTo>
                  <a:lnTo>
                    <a:pt x="44348" y="140652"/>
                  </a:lnTo>
                  <a:lnTo>
                    <a:pt x="49276" y="136842"/>
                  </a:lnTo>
                  <a:lnTo>
                    <a:pt x="61366" y="136842"/>
                  </a:lnTo>
                  <a:lnTo>
                    <a:pt x="61366" y="116293"/>
                  </a:lnTo>
                  <a:lnTo>
                    <a:pt x="58407" y="116522"/>
                  </a:lnTo>
                  <a:lnTo>
                    <a:pt x="48260" y="119062"/>
                  </a:lnTo>
                  <a:lnTo>
                    <a:pt x="40195" y="122872"/>
                  </a:lnTo>
                  <a:lnTo>
                    <a:pt x="35026" y="129222"/>
                  </a:lnTo>
                  <a:lnTo>
                    <a:pt x="33540" y="136842"/>
                  </a:lnTo>
                  <a:lnTo>
                    <a:pt x="47637" y="319722"/>
                  </a:lnTo>
                  <a:lnTo>
                    <a:pt x="50304" y="327342"/>
                  </a:lnTo>
                  <a:lnTo>
                    <a:pt x="56426" y="332422"/>
                  </a:lnTo>
                  <a:lnTo>
                    <a:pt x="65100" y="336232"/>
                  </a:lnTo>
                  <a:lnTo>
                    <a:pt x="75463" y="336232"/>
                  </a:lnTo>
                  <a:lnTo>
                    <a:pt x="311226" y="318452"/>
                  </a:lnTo>
                  <a:lnTo>
                    <a:pt x="313575" y="317182"/>
                  </a:lnTo>
                  <a:lnTo>
                    <a:pt x="312623" y="318452"/>
                  </a:lnTo>
                  <a:lnTo>
                    <a:pt x="328625" y="317182"/>
                  </a:lnTo>
                  <a:lnTo>
                    <a:pt x="472592" y="305752"/>
                  </a:lnTo>
                  <a:lnTo>
                    <a:pt x="473697" y="305752"/>
                  </a:lnTo>
                  <a:lnTo>
                    <a:pt x="538797" y="300672"/>
                  </a:lnTo>
                  <a:lnTo>
                    <a:pt x="529628" y="293052"/>
                  </a:lnTo>
                  <a:lnTo>
                    <a:pt x="533273" y="291782"/>
                  </a:lnTo>
                  <a:lnTo>
                    <a:pt x="552335" y="300672"/>
                  </a:lnTo>
                  <a:lnTo>
                    <a:pt x="662508" y="291782"/>
                  </a:lnTo>
                  <a:lnTo>
                    <a:pt x="725474" y="286702"/>
                  </a:lnTo>
                  <a:lnTo>
                    <a:pt x="851395" y="276542"/>
                  </a:lnTo>
                  <a:lnTo>
                    <a:pt x="852932" y="275272"/>
                  </a:lnTo>
                  <a:lnTo>
                    <a:pt x="859040" y="270192"/>
                  </a:lnTo>
                  <a:lnTo>
                    <a:pt x="862368" y="268922"/>
                  </a:lnTo>
                  <a:lnTo>
                    <a:pt x="861949" y="270192"/>
                  </a:lnTo>
                  <a:lnTo>
                    <a:pt x="856513" y="276542"/>
                  </a:lnTo>
                  <a:lnTo>
                    <a:pt x="949604" y="268922"/>
                  </a:lnTo>
                  <a:lnTo>
                    <a:pt x="950722" y="267652"/>
                  </a:lnTo>
                  <a:lnTo>
                    <a:pt x="958646" y="263842"/>
                  </a:lnTo>
                  <a:lnTo>
                    <a:pt x="961745" y="266382"/>
                  </a:lnTo>
                  <a:lnTo>
                    <a:pt x="962317" y="268922"/>
                  </a:lnTo>
                  <a:lnTo>
                    <a:pt x="1024877" y="263842"/>
                  </a:lnTo>
                  <a:lnTo>
                    <a:pt x="1040523" y="262572"/>
                  </a:lnTo>
                  <a:lnTo>
                    <a:pt x="1103071" y="257492"/>
                  </a:lnTo>
                  <a:lnTo>
                    <a:pt x="1118717" y="256222"/>
                  </a:lnTo>
                  <a:lnTo>
                    <a:pt x="1149997" y="253682"/>
                  </a:lnTo>
                  <a:lnTo>
                    <a:pt x="1155039" y="252412"/>
                  </a:lnTo>
                  <a:lnTo>
                    <a:pt x="1160081" y="251142"/>
                  </a:lnTo>
                  <a:lnTo>
                    <a:pt x="1168133" y="247332"/>
                  </a:lnTo>
                  <a:lnTo>
                    <a:pt x="1173302" y="239712"/>
                  </a:lnTo>
                  <a:lnTo>
                    <a:pt x="1174788" y="233362"/>
                  </a:lnTo>
                  <a:close/>
                </a:path>
                <a:path w="1208404" h="369570">
                  <a:moveTo>
                    <a:pt x="1185316" y="12344"/>
                  </a:moveTo>
                  <a:lnTo>
                    <a:pt x="1184871" y="12407"/>
                  </a:lnTo>
                  <a:lnTo>
                    <a:pt x="1185303" y="12496"/>
                  </a:lnTo>
                  <a:lnTo>
                    <a:pt x="1185316" y="12344"/>
                  </a:lnTo>
                  <a:close/>
                </a:path>
                <a:path w="1208404" h="369570">
                  <a:moveTo>
                    <a:pt x="1191272" y="30480"/>
                  </a:moveTo>
                  <a:lnTo>
                    <a:pt x="1190942" y="26670"/>
                  </a:lnTo>
                  <a:lnTo>
                    <a:pt x="1187500" y="15240"/>
                  </a:lnTo>
                  <a:lnTo>
                    <a:pt x="1182992" y="15240"/>
                  </a:lnTo>
                  <a:lnTo>
                    <a:pt x="1179156" y="16510"/>
                  </a:lnTo>
                  <a:lnTo>
                    <a:pt x="1181557" y="17780"/>
                  </a:lnTo>
                  <a:lnTo>
                    <a:pt x="1185278" y="19050"/>
                  </a:lnTo>
                  <a:lnTo>
                    <a:pt x="1175270" y="17780"/>
                  </a:lnTo>
                  <a:lnTo>
                    <a:pt x="1169835" y="16510"/>
                  </a:lnTo>
                  <a:lnTo>
                    <a:pt x="1168019" y="12700"/>
                  </a:lnTo>
                  <a:lnTo>
                    <a:pt x="1161211" y="12700"/>
                  </a:lnTo>
                  <a:lnTo>
                    <a:pt x="1155357" y="10160"/>
                  </a:lnTo>
                  <a:lnTo>
                    <a:pt x="1162519" y="8890"/>
                  </a:lnTo>
                  <a:lnTo>
                    <a:pt x="1180934" y="8890"/>
                  </a:lnTo>
                  <a:lnTo>
                    <a:pt x="1175346" y="5080"/>
                  </a:lnTo>
                  <a:lnTo>
                    <a:pt x="1168857" y="1270"/>
                  </a:lnTo>
                  <a:lnTo>
                    <a:pt x="1161618" y="0"/>
                  </a:lnTo>
                  <a:lnTo>
                    <a:pt x="1146467" y="0"/>
                  </a:lnTo>
                  <a:lnTo>
                    <a:pt x="1141628" y="1270"/>
                  </a:lnTo>
                  <a:lnTo>
                    <a:pt x="1137399" y="1270"/>
                  </a:lnTo>
                  <a:lnTo>
                    <a:pt x="1123810" y="2540"/>
                  </a:lnTo>
                  <a:lnTo>
                    <a:pt x="1114933" y="5080"/>
                  </a:lnTo>
                  <a:lnTo>
                    <a:pt x="1106119" y="3810"/>
                  </a:lnTo>
                  <a:lnTo>
                    <a:pt x="942314" y="16598"/>
                  </a:lnTo>
                  <a:lnTo>
                    <a:pt x="942314" y="20320"/>
                  </a:lnTo>
                  <a:lnTo>
                    <a:pt x="936929" y="22860"/>
                  </a:lnTo>
                  <a:lnTo>
                    <a:pt x="923950" y="31750"/>
                  </a:lnTo>
                  <a:lnTo>
                    <a:pt x="914057" y="34290"/>
                  </a:lnTo>
                  <a:lnTo>
                    <a:pt x="917625" y="31750"/>
                  </a:lnTo>
                  <a:lnTo>
                    <a:pt x="919645" y="30480"/>
                  </a:lnTo>
                  <a:lnTo>
                    <a:pt x="904189" y="30480"/>
                  </a:lnTo>
                  <a:lnTo>
                    <a:pt x="908913" y="29210"/>
                  </a:lnTo>
                  <a:lnTo>
                    <a:pt x="913650" y="27940"/>
                  </a:lnTo>
                  <a:lnTo>
                    <a:pt x="902716" y="29210"/>
                  </a:lnTo>
                  <a:lnTo>
                    <a:pt x="892365" y="29210"/>
                  </a:lnTo>
                  <a:lnTo>
                    <a:pt x="884834" y="27940"/>
                  </a:lnTo>
                  <a:lnTo>
                    <a:pt x="892263" y="25400"/>
                  </a:lnTo>
                  <a:lnTo>
                    <a:pt x="895337" y="22860"/>
                  </a:lnTo>
                  <a:lnTo>
                    <a:pt x="915123" y="22860"/>
                  </a:lnTo>
                  <a:lnTo>
                    <a:pt x="935037" y="20320"/>
                  </a:lnTo>
                  <a:lnTo>
                    <a:pt x="942314" y="20320"/>
                  </a:lnTo>
                  <a:lnTo>
                    <a:pt x="942314" y="16598"/>
                  </a:lnTo>
                  <a:lnTo>
                    <a:pt x="813206" y="26670"/>
                  </a:lnTo>
                  <a:lnTo>
                    <a:pt x="815416" y="27940"/>
                  </a:lnTo>
                  <a:lnTo>
                    <a:pt x="814679" y="31750"/>
                  </a:lnTo>
                  <a:lnTo>
                    <a:pt x="806780" y="29210"/>
                  </a:lnTo>
                  <a:lnTo>
                    <a:pt x="802919" y="30480"/>
                  </a:lnTo>
                  <a:lnTo>
                    <a:pt x="769886" y="40640"/>
                  </a:lnTo>
                  <a:lnTo>
                    <a:pt x="759345" y="41910"/>
                  </a:lnTo>
                  <a:lnTo>
                    <a:pt x="759790" y="39370"/>
                  </a:lnTo>
                  <a:lnTo>
                    <a:pt x="773226" y="33020"/>
                  </a:lnTo>
                  <a:lnTo>
                    <a:pt x="780669" y="33020"/>
                  </a:lnTo>
                  <a:lnTo>
                    <a:pt x="786206" y="30480"/>
                  </a:lnTo>
                  <a:lnTo>
                    <a:pt x="792010" y="27940"/>
                  </a:lnTo>
                  <a:lnTo>
                    <a:pt x="425221" y="55880"/>
                  </a:lnTo>
                  <a:lnTo>
                    <a:pt x="431444" y="59690"/>
                  </a:lnTo>
                  <a:lnTo>
                    <a:pt x="430110" y="60960"/>
                  </a:lnTo>
                  <a:lnTo>
                    <a:pt x="411772" y="60960"/>
                  </a:lnTo>
                  <a:lnTo>
                    <a:pt x="403999" y="59690"/>
                  </a:lnTo>
                  <a:lnTo>
                    <a:pt x="395897" y="59690"/>
                  </a:lnTo>
                  <a:lnTo>
                    <a:pt x="388175" y="60960"/>
                  </a:lnTo>
                  <a:lnTo>
                    <a:pt x="365061" y="60960"/>
                  </a:lnTo>
                  <a:lnTo>
                    <a:pt x="317715" y="64770"/>
                  </a:lnTo>
                  <a:lnTo>
                    <a:pt x="308660" y="64770"/>
                  </a:lnTo>
                  <a:lnTo>
                    <a:pt x="294970" y="66040"/>
                  </a:lnTo>
                  <a:lnTo>
                    <a:pt x="286181" y="68580"/>
                  </a:lnTo>
                  <a:lnTo>
                    <a:pt x="277368" y="67310"/>
                  </a:lnTo>
                  <a:lnTo>
                    <a:pt x="113499" y="80073"/>
                  </a:lnTo>
                  <a:lnTo>
                    <a:pt x="113499" y="85090"/>
                  </a:lnTo>
                  <a:lnTo>
                    <a:pt x="108089" y="87630"/>
                  </a:lnTo>
                  <a:lnTo>
                    <a:pt x="95173" y="95250"/>
                  </a:lnTo>
                  <a:lnTo>
                    <a:pt x="85305" y="97790"/>
                  </a:lnTo>
                  <a:lnTo>
                    <a:pt x="88963" y="96520"/>
                  </a:lnTo>
                  <a:lnTo>
                    <a:pt x="89954" y="95250"/>
                  </a:lnTo>
                  <a:lnTo>
                    <a:pt x="90957" y="93980"/>
                  </a:lnTo>
                  <a:lnTo>
                    <a:pt x="87185" y="93980"/>
                  </a:lnTo>
                  <a:lnTo>
                    <a:pt x="75272" y="95250"/>
                  </a:lnTo>
                  <a:lnTo>
                    <a:pt x="81648" y="92710"/>
                  </a:lnTo>
                  <a:lnTo>
                    <a:pt x="84836" y="91440"/>
                  </a:lnTo>
                  <a:lnTo>
                    <a:pt x="73952" y="92710"/>
                  </a:lnTo>
                  <a:lnTo>
                    <a:pt x="56070" y="92710"/>
                  </a:lnTo>
                  <a:lnTo>
                    <a:pt x="63576" y="90170"/>
                  </a:lnTo>
                  <a:lnTo>
                    <a:pt x="66662" y="86360"/>
                  </a:lnTo>
                  <a:lnTo>
                    <a:pt x="76403" y="87630"/>
                  </a:lnTo>
                  <a:lnTo>
                    <a:pt x="86321" y="86360"/>
                  </a:lnTo>
                  <a:lnTo>
                    <a:pt x="96304" y="86360"/>
                  </a:lnTo>
                  <a:lnTo>
                    <a:pt x="106260" y="85090"/>
                  </a:lnTo>
                  <a:lnTo>
                    <a:pt x="113499" y="85090"/>
                  </a:lnTo>
                  <a:lnTo>
                    <a:pt x="113499" y="80073"/>
                  </a:lnTo>
                  <a:lnTo>
                    <a:pt x="32613" y="86360"/>
                  </a:lnTo>
                  <a:lnTo>
                    <a:pt x="4229" y="102870"/>
                  </a:lnTo>
                  <a:lnTo>
                    <a:pt x="13093" y="97790"/>
                  </a:lnTo>
                  <a:lnTo>
                    <a:pt x="18846" y="97790"/>
                  </a:lnTo>
                  <a:lnTo>
                    <a:pt x="23063" y="101600"/>
                  </a:lnTo>
                  <a:lnTo>
                    <a:pt x="30924" y="100330"/>
                  </a:lnTo>
                  <a:lnTo>
                    <a:pt x="39179" y="102870"/>
                  </a:lnTo>
                  <a:lnTo>
                    <a:pt x="44081" y="100330"/>
                  </a:lnTo>
                  <a:lnTo>
                    <a:pt x="46532" y="99060"/>
                  </a:lnTo>
                  <a:lnTo>
                    <a:pt x="49110" y="97790"/>
                  </a:lnTo>
                  <a:lnTo>
                    <a:pt x="46748" y="104127"/>
                  </a:lnTo>
                  <a:lnTo>
                    <a:pt x="57327" y="101600"/>
                  </a:lnTo>
                  <a:lnTo>
                    <a:pt x="275437" y="85090"/>
                  </a:lnTo>
                  <a:lnTo>
                    <a:pt x="342557" y="80010"/>
                  </a:lnTo>
                  <a:lnTo>
                    <a:pt x="332397" y="76200"/>
                  </a:lnTo>
                  <a:lnTo>
                    <a:pt x="326669" y="73660"/>
                  </a:lnTo>
                  <a:lnTo>
                    <a:pt x="343877" y="73660"/>
                  </a:lnTo>
                  <a:lnTo>
                    <a:pt x="363664" y="71120"/>
                  </a:lnTo>
                  <a:lnTo>
                    <a:pt x="373176" y="68580"/>
                  </a:lnTo>
                  <a:lnTo>
                    <a:pt x="376720" y="71120"/>
                  </a:lnTo>
                  <a:lnTo>
                    <a:pt x="384517" y="73660"/>
                  </a:lnTo>
                  <a:lnTo>
                    <a:pt x="377202" y="74930"/>
                  </a:lnTo>
                  <a:lnTo>
                    <a:pt x="356057" y="77470"/>
                  </a:lnTo>
                  <a:lnTo>
                    <a:pt x="365290" y="78740"/>
                  </a:lnTo>
                  <a:lnTo>
                    <a:pt x="422084" y="73660"/>
                  </a:lnTo>
                  <a:lnTo>
                    <a:pt x="427913" y="72390"/>
                  </a:lnTo>
                  <a:lnTo>
                    <a:pt x="430403" y="73660"/>
                  </a:lnTo>
                  <a:lnTo>
                    <a:pt x="445731" y="72390"/>
                  </a:lnTo>
                  <a:lnTo>
                    <a:pt x="507060" y="67310"/>
                  </a:lnTo>
                  <a:lnTo>
                    <a:pt x="499986" y="67310"/>
                  </a:lnTo>
                  <a:lnTo>
                    <a:pt x="482765" y="64770"/>
                  </a:lnTo>
                  <a:lnTo>
                    <a:pt x="465861" y="63500"/>
                  </a:lnTo>
                  <a:lnTo>
                    <a:pt x="461289" y="59690"/>
                  </a:lnTo>
                  <a:lnTo>
                    <a:pt x="461759" y="57150"/>
                  </a:lnTo>
                  <a:lnTo>
                    <a:pt x="467118" y="55880"/>
                  </a:lnTo>
                  <a:lnTo>
                    <a:pt x="474929" y="58420"/>
                  </a:lnTo>
                  <a:lnTo>
                    <a:pt x="481749" y="59690"/>
                  </a:lnTo>
                  <a:lnTo>
                    <a:pt x="487819" y="62230"/>
                  </a:lnTo>
                  <a:lnTo>
                    <a:pt x="495642" y="60960"/>
                  </a:lnTo>
                  <a:lnTo>
                    <a:pt x="509778" y="64770"/>
                  </a:lnTo>
                  <a:lnTo>
                    <a:pt x="510641" y="67310"/>
                  </a:lnTo>
                  <a:lnTo>
                    <a:pt x="535927" y="64770"/>
                  </a:lnTo>
                  <a:lnTo>
                    <a:pt x="527418" y="62230"/>
                  </a:lnTo>
                  <a:lnTo>
                    <a:pt x="537273" y="60960"/>
                  </a:lnTo>
                  <a:lnTo>
                    <a:pt x="539165" y="60960"/>
                  </a:lnTo>
                  <a:lnTo>
                    <a:pt x="547052" y="64770"/>
                  </a:lnTo>
                  <a:lnTo>
                    <a:pt x="595680" y="60960"/>
                  </a:lnTo>
                  <a:lnTo>
                    <a:pt x="660527" y="55880"/>
                  </a:lnTo>
                  <a:lnTo>
                    <a:pt x="709168" y="52070"/>
                  </a:lnTo>
                  <a:lnTo>
                    <a:pt x="730377" y="39370"/>
                  </a:lnTo>
                  <a:lnTo>
                    <a:pt x="741984" y="39370"/>
                  </a:lnTo>
                  <a:lnTo>
                    <a:pt x="737336" y="41910"/>
                  </a:lnTo>
                  <a:lnTo>
                    <a:pt x="731456" y="44450"/>
                  </a:lnTo>
                  <a:lnTo>
                    <a:pt x="724725" y="48260"/>
                  </a:lnTo>
                  <a:lnTo>
                    <a:pt x="717473" y="50800"/>
                  </a:lnTo>
                  <a:lnTo>
                    <a:pt x="826655" y="43180"/>
                  </a:lnTo>
                  <a:lnTo>
                    <a:pt x="828827" y="41910"/>
                  </a:lnTo>
                  <a:lnTo>
                    <a:pt x="841857" y="34290"/>
                  </a:lnTo>
                  <a:lnTo>
                    <a:pt x="847686" y="34290"/>
                  </a:lnTo>
                  <a:lnTo>
                    <a:pt x="851814" y="38100"/>
                  </a:lnTo>
                  <a:lnTo>
                    <a:pt x="859612" y="36830"/>
                  </a:lnTo>
                  <a:lnTo>
                    <a:pt x="868083" y="38100"/>
                  </a:lnTo>
                  <a:lnTo>
                    <a:pt x="870483" y="36830"/>
                  </a:lnTo>
                  <a:lnTo>
                    <a:pt x="875284" y="34290"/>
                  </a:lnTo>
                  <a:lnTo>
                    <a:pt x="877938" y="34290"/>
                  </a:lnTo>
                  <a:lnTo>
                    <a:pt x="876515" y="39370"/>
                  </a:lnTo>
                  <a:lnTo>
                    <a:pt x="1115898" y="20320"/>
                  </a:lnTo>
                  <a:lnTo>
                    <a:pt x="1131849" y="19050"/>
                  </a:lnTo>
                  <a:lnTo>
                    <a:pt x="1142834" y="19050"/>
                  </a:lnTo>
                  <a:lnTo>
                    <a:pt x="1152766" y="21590"/>
                  </a:lnTo>
                  <a:lnTo>
                    <a:pt x="1161351" y="26670"/>
                  </a:lnTo>
                  <a:lnTo>
                    <a:pt x="1168311" y="33020"/>
                  </a:lnTo>
                  <a:lnTo>
                    <a:pt x="1176045" y="31750"/>
                  </a:lnTo>
                  <a:lnTo>
                    <a:pt x="1183652" y="31750"/>
                  </a:lnTo>
                  <a:lnTo>
                    <a:pt x="1191272" y="30480"/>
                  </a:lnTo>
                  <a:close/>
                </a:path>
                <a:path w="1208404" h="369570">
                  <a:moveTo>
                    <a:pt x="1208328" y="251460"/>
                  </a:moveTo>
                  <a:lnTo>
                    <a:pt x="1193025" y="53340"/>
                  </a:lnTo>
                  <a:lnTo>
                    <a:pt x="1191298" y="53340"/>
                  </a:lnTo>
                  <a:lnTo>
                    <a:pt x="1192974" y="52070"/>
                  </a:lnTo>
                  <a:lnTo>
                    <a:pt x="1191615" y="35560"/>
                  </a:lnTo>
                  <a:lnTo>
                    <a:pt x="1191514" y="34290"/>
                  </a:lnTo>
                  <a:lnTo>
                    <a:pt x="1182852" y="35560"/>
                  </a:lnTo>
                  <a:lnTo>
                    <a:pt x="1173848" y="35560"/>
                  </a:lnTo>
                  <a:lnTo>
                    <a:pt x="1169822" y="34290"/>
                  </a:lnTo>
                  <a:lnTo>
                    <a:pt x="1175981" y="48260"/>
                  </a:lnTo>
                  <a:lnTo>
                    <a:pt x="1189990" y="231140"/>
                  </a:lnTo>
                  <a:lnTo>
                    <a:pt x="1187729" y="245110"/>
                  </a:lnTo>
                  <a:lnTo>
                    <a:pt x="1179664" y="256540"/>
                  </a:lnTo>
                  <a:lnTo>
                    <a:pt x="1167028" y="264160"/>
                  </a:lnTo>
                  <a:lnTo>
                    <a:pt x="1163548" y="264998"/>
                  </a:lnTo>
                  <a:lnTo>
                    <a:pt x="1163548" y="270510"/>
                  </a:lnTo>
                  <a:lnTo>
                    <a:pt x="1162443" y="278130"/>
                  </a:lnTo>
                  <a:lnTo>
                    <a:pt x="1155611" y="280670"/>
                  </a:lnTo>
                  <a:lnTo>
                    <a:pt x="1150594" y="283210"/>
                  </a:lnTo>
                  <a:lnTo>
                    <a:pt x="1138643" y="284480"/>
                  </a:lnTo>
                  <a:lnTo>
                    <a:pt x="1139812" y="283210"/>
                  </a:lnTo>
                  <a:lnTo>
                    <a:pt x="1140993" y="281940"/>
                  </a:lnTo>
                  <a:lnTo>
                    <a:pt x="1145349" y="279400"/>
                  </a:lnTo>
                  <a:lnTo>
                    <a:pt x="1146086" y="273050"/>
                  </a:lnTo>
                  <a:lnTo>
                    <a:pt x="1146683" y="273050"/>
                  </a:lnTo>
                  <a:lnTo>
                    <a:pt x="1157986" y="271780"/>
                  </a:lnTo>
                  <a:lnTo>
                    <a:pt x="1163548" y="270510"/>
                  </a:lnTo>
                  <a:lnTo>
                    <a:pt x="1163548" y="264998"/>
                  </a:lnTo>
                  <a:lnTo>
                    <a:pt x="1151077" y="267970"/>
                  </a:lnTo>
                  <a:lnTo>
                    <a:pt x="1141425" y="269240"/>
                  </a:lnTo>
                  <a:lnTo>
                    <a:pt x="1139240" y="269240"/>
                  </a:lnTo>
                  <a:lnTo>
                    <a:pt x="1008024" y="279006"/>
                  </a:lnTo>
                  <a:lnTo>
                    <a:pt x="1008024" y="283210"/>
                  </a:lnTo>
                  <a:lnTo>
                    <a:pt x="997813" y="283210"/>
                  </a:lnTo>
                  <a:lnTo>
                    <a:pt x="996886" y="281940"/>
                  </a:lnTo>
                  <a:lnTo>
                    <a:pt x="1008024" y="283210"/>
                  </a:lnTo>
                  <a:lnTo>
                    <a:pt x="1008024" y="279006"/>
                  </a:lnTo>
                  <a:lnTo>
                    <a:pt x="958303" y="282714"/>
                  </a:lnTo>
                  <a:lnTo>
                    <a:pt x="958303" y="289560"/>
                  </a:lnTo>
                  <a:lnTo>
                    <a:pt x="952207" y="294640"/>
                  </a:lnTo>
                  <a:lnTo>
                    <a:pt x="931176" y="298450"/>
                  </a:lnTo>
                  <a:lnTo>
                    <a:pt x="923569" y="297180"/>
                  </a:lnTo>
                  <a:lnTo>
                    <a:pt x="923290" y="294640"/>
                  </a:lnTo>
                  <a:lnTo>
                    <a:pt x="923036" y="290830"/>
                  </a:lnTo>
                  <a:lnTo>
                    <a:pt x="934021" y="287020"/>
                  </a:lnTo>
                  <a:lnTo>
                    <a:pt x="937323" y="290830"/>
                  </a:lnTo>
                  <a:lnTo>
                    <a:pt x="940663" y="293370"/>
                  </a:lnTo>
                  <a:lnTo>
                    <a:pt x="944791" y="289560"/>
                  </a:lnTo>
                  <a:lnTo>
                    <a:pt x="947851" y="287020"/>
                  </a:lnTo>
                  <a:lnTo>
                    <a:pt x="952639" y="287020"/>
                  </a:lnTo>
                  <a:lnTo>
                    <a:pt x="955624" y="288290"/>
                  </a:lnTo>
                  <a:lnTo>
                    <a:pt x="958303" y="289560"/>
                  </a:lnTo>
                  <a:lnTo>
                    <a:pt x="958303" y="282714"/>
                  </a:lnTo>
                  <a:lnTo>
                    <a:pt x="837488" y="291693"/>
                  </a:lnTo>
                  <a:lnTo>
                    <a:pt x="837488" y="303530"/>
                  </a:lnTo>
                  <a:lnTo>
                    <a:pt x="832726" y="304800"/>
                  </a:lnTo>
                  <a:lnTo>
                    <a:pt x="831723" y="307340"/>
                  </a:lnTo>
                  <a:lnTo>
                    <a:pt x="821296" y="309880"/>
                  </a:lnTo>
                  <a:lnTo>
                    <a:pt x="826947" y="307340"/>
                  </a:lnTo>
                  <a:lnTo>
                    <a:pt x="829665" y="304800"/>
                  </a:lnTo>
                  <a:lnTo>
                    <a:pt x="822579" y="304800"/>
                  </a:lnTo>
                  <a:lnTo>
                    <a:pt x="821359" y="302260"/>
                  </a:lnTo>
                  <a:lnTo>
                    <a:pt x="824776" y="302260"/>
                  </a:lnTo>
                  <a:lnTo>
                    <a:pt x="829500" y="303530"/>
                  </a:lnTo>
                  <a:lnTo>
                    <a:pt x="837488" y="303530"/>
                  </a:lnTo>
                  <a:lnTo>
                    <a:pt x="837488" y="291693"/>
                  </a:lnTo>
                  <a:lnTo>
                    <a:pt x="831989" y="292100"/>
                  </a:lnTo>
                  <a:lnTo>
                    <a:pt x="823544" y="300990"/>
                  </a:lnTo>
                  <a:lnTo>
                    <a:pt x="812292" y="303530"/>
                  </a:lnTo>
                  <a:lnTo>
                    <a:pt x="810983" y="303530"/>
                  </a:lnTo>
                  <a:lnTo>
                    <a:pt x="801928" y="304800"/>
                  </a:lnTo>
                  <a:lnTo>
                    <a:pt x="796556" y="302260"/>
                  </a:lnTo>
                  <a:lnTo>
                    <a:pt x="789495" y="300990"/>
                  </a:lnTo>
                  <a:lnTo>
                    <a:pt x="790054" y="295910"/>
                  </a:lnTo>
                  <a:lnTo>
                    <a:pt x="574078" y="312508"/>
                  </a:lnTo>
                  <a:lnTo>
                    <a:pt x="574078" y="328930"/>
                  </a:lnTo>
                  <a:lnTo>
                    <a:pt x="572439" y="330200"/>
                  </a:lnTo>
                  <a:lnTo>
                    <a:pt x="570509" y="328930"/>
                  </a:lnTo>
                  <a:lnTo>
                    <a:pt x="566635" y="326390"/>
                  </a:lnTo>
                  <a:lnTo>
                    <a:pt x="558507" y="328930"/>
                  </a:lnTo>
                  <a:lnTo>
                    <a:pt x="557758" y="327291"/>
                  </a:lnTo>
                  <a:lnTo>
                    <a:pt x="555205" y="328930"/>
                  </a:lnTo>
                  <a:lnTo>
                    <a:pt x="550633" y="327660"/>
                  </a:lnTo>
                  <a:lnTo>
                    <a:pt x="554964" y="326390"/>
                  </a:lnTo>
                  <a:lnTo>
                    <a:pt x="557339" y="326390"/>
                  </a:lnTo>
                  <a:lnTo>
                    <a:pt x="555002" y="321310"/>
                  </a:lnTo>
                  <a:lnTo>
                    <a:pt x="570153" y="326390"/>
                  </a:lnTo>
                  <a:lnTo>
                    <a:pt x="574078" y="328930"/>
                  </a:lnTo>
                  <a:lnTo>
                    <a:pt x="574078" y="312508"/>
                  </a:lnTo>
                  <a:lnTo>
                    <a:pt x="423722" y="324065"/>
                  </a:lnTo>
                  <a:lnTo>
                    <a:pt x="423722" y="335280"/>
                  </a:lnTo>
                  <a:lnTo>
                    <a:pt x="406323" y="335280"/>
                  </a:lnTo>
                  <a:lnTo>
                    <a:pt x="405142" y="334010"/>
                  </a:lnTo>
                  <a:lnTo>
                    <a:pt x="401586" y="330200"/>
                  </a:lnTo>
                  <a:lnTo>
                    <a:pt x="404279" y="327660"/>
                  </a:lnTo>
                  <a:lnTo>
                    <a:pt x="412635" y="330200"/>
                  </a:lnTo>
                  <a:lnTo>
                    <a:pt x="419950" y="332740"/>
                  </a:lnTo>
                  <a:lnTo>
                    <a:pt x="423722" y="335280"/>
                  </a:lnTo>
                  <a:lnTo>
                    <a:pt x="423722" y="324065"/>
                  </a:lnTo>
                  <a:lnTo>
                    <a:pt x="376834" y="327660"/>
                  </a:lnTo>
                  <a:lnTo>
                    <a:pt x="372478" y="331470"/>
                  </a:lnTo>
                  <a:lnTo>
                    <a:pt x="368376" y="332206"/>
                  </a:lnTo>
                  <a:lnTo>
                    <a:pt x="368376" y="339090"/>
                  </a:lnTo>
                  <a:lnTo>
                    <a:pt x="367626" y="340360"/>
                  </a:lnTo>
                  <a:lnTo>
                    <a:pt x="357593" y="341630"/>
                  </a:lnTo>
                  <a:lnTo>
                    <a:pt x="368376" y="339090"/>
                  </a:lnTo>
                  <a:lnTo>
                    <a:pt x="368376" y="332206"/>
                  </a:lnTo>
                  <a:lnTo>
                    <a:pt x="358140" y="334010"/>
                  </a:lnTo>
                  <a:lnTo>
                    <a:pt x="355155" y="334010"/>
                  </a:lnTo>
                  <a:lnTo>
                    <a:pt x="358711" y="331470"/>
                  </a:lnTo>
                  <a:lnTo>
                    <a:pt x="364769" y="328930"/>
                  </a:lnTo>
                  <a:lnTo>
                    <a:pt x="228777" y="339128"/>
                  </a:lnTo>
                  <a:lnTo>
                    <a:pt x="228777" y="346710"/>
                  </a:lnTo>
                  <a:lnTo>
                    <a:pt x="224459" y="347980"/>
                  </a:lnTo>
                  <a:lnTo>
                    <a:pt x="220129" y="346710"/>
                  </a:lnTo>
                  <a:lnTo>
                    <a:pt x="224180" y="345440"/>
                  </a:lnTo>
                  <a:lnTo>
                    <a:pt x="228777" y="346710"/>
                  </a:lnTo>
                  <a:lnTo>
                    <a:pt x="228777" y="339128"/>
                  </a:lnTo>
                  <a:lnTo>
                    <a:pt x="76619" y="350520"/>
                  </a:lnTo>
                  <a:lnTo>
                    <a:pt x="60210" y="349250"/>
                  </a:lnTo>
                  <a:lnTo>
                    <a:pt x="46418" y="342900"/>
                  </a:lnTo>
                  <a:lnTo>
                    <a:pt x="36677" y="334010"/>
                  </a:lnTo>
                  <a:lnTo>
                    <a:pt x="32435" y="321310"/>
                  </a:lnTo>
                  <a:lnTo>
                    <a:pt x="18275" y="138430"/>
                  </a:lnTo>
                  <a:lnTo>
                    <a:pt x="20561" y="125730"/>
                  </a:lnTo>
                  <a:lnTo>
                    <a:pt x="23266" y="121920"/>
                  </a:lnTo>
                  <a:lnTo>
                    <a:pt x="28689" y="114300"/>
                  </a:lnTo>
                  <a:lnTo>
                    <a:pt x="41376" y="105410"/>
                  </a:lnTo>
                  <a:lnTo>
                    <a:pt x="46672" y="104140"/>
                  </a:lnTo>
                  <a:lnTo>
                    <a:pt x="28905" y="105410"/>
                  </a:lnTo>
                  <a:lnTo>
                    <a:pt x="22110" y="106680"/>
                  </a:lnTo>
                  <a:lnTo>
                    <a:pt x="16789" y="107950"/>
                  </a:lnTo>
                  <a:lnTo>
                    <a:pt x="6096" y="111760"/>
                  </a:lnTo>
                  <a:lnTo>
                    <a:pt x="800" y="113030"/>
                  </a:lnTo>
                  <a:lnTo>
                    <a:pt x="0" y="118110"/>
                  </a:lnTo>
                  <a:lnTo>
                    <a:pt x="368" y="123190"/>
                  </a:lnTo>
                  <a:lnTo>
                    <a:pt x="10147" y="121920"/>
                  </a:lnTo>
                  <a:lnTo>
                    <a:pt x="558" y="125730"/>
                  </a:lnTo>
                  <a:lnTo>
                    <a:pt x="17373" y="344170"/>
                  </a:lnTo>
                  <a:lnTo>
                    <a:pt x="20993" y="354330"/>
                  </a:lnTo>
                  <a:lnTo>
                    <a:pt x="29171" y="363220"/>
                  </a:lnTo>
                  <a:lnTo>
                    <a:pt x="40741" y="369570"/>
                  </a:lnTo>
                  <a:lnTo>
                    <a:pt x="54546" y="369570"/>
                  </a:lnTo>
                  <a:lnTo>
                    <a:pt x="205549" y="358140"/>
                  </a:lnTo>
                  <a:lnTo>
                    <a:pt x="201891" y="354330"/>
                  </a:lnTo>
                  <a:lnTo>
                    <a:pt x="217525" y="353060"/>
                  </a:lnTo>
                  <a:lnTo>
                    <a:pt x="219202" y="354330"/>
                  </a:lnTo>
                  <a:lnTo>
                    <a:pt x="220522" y="356870"/>
                  </a:lnTo>
                  <a:lnTo>
                    <a:pt x="275120" y="353060"/>
                  </a:lnTo>
                  <a:lnTo>
                    <a:pt x="311505" y="350520"/>
                  </a:lnTo>
                  <a:lnTo>
                    <a:pt x="347903" y="347980"/>
                  </a:lnTo>
                  <a:lnTo>
                    <a:pt x="348640" y="346710"/>
                  </a:lnTo>
                  <a:lnTo>
                    <a:pt x="348919" y="347980"/>
                  </a:lnTo>
                  <a:lnTo>
                    <a:pt x="364617" y="346710"/>
                  </a:lnTo>
                  <a:lnTo>
                    <a:pt x="380314" y="345440"/>
                  </a:lnTo>
                  <a:lnTo>
                    <a:pt x="411695" y="342900"/>
                  </a:lnTo>
                  <a:lnTo>
                    <a:pt x="411568" y="341630"/>
                  </a:lnTo>
                  <a:lnTo>
                    <a:pt x="413372" y="342900"/>
                  </a:lnTo>
                  <a:lnTo>
                    <a:pt x="458800" y="339090"/>
                  </a:lnTo>
                  <a:lnTo>
                    <a:pt x="504240" y="335280"/>
                  </a:lnTo>
                  <a:lnTo>
                    <a:pt x="549668" y="331470"/>
                  </a:lnTo>
                  <a:lnTo>
                    <a:pt x="544766" y="327660"/>
                  </a:lnTo>
                  <a:lnTo>
                    <a:pt x="554748" y="330200"/>
                  </a:lnTo>
                  <a:lnTo>
                    <a:pt x="558507" y="331470"/>
                  </a:lnTo>
                  <a:lnTo>
                    <a:pt x="575043" y="330200"/>
                  </a:lnTo>
                  <a:lnTo>
                    <a:pt x="690714" y="321310"/>
                  </a:lnTo>
                  <a:lnTo>
                    <a:pt x="839431" y="309880"/>
                  </a:lnTo>
                  <a:lnTo>
                    <a:pt x="889012" y="306070"/>
                  </a:lnTo>
                  <a:lnTo>
                    <a:pt x="888276" y="302260"/>
                  </a:lnTo>
                  <a:lnTo>
                    <a:pt x="887298" y="297180"/>
                  </a:lnTo>
                  <a:lnTo>
                    <a:pt x="890993" y="294640"/>
                  </a:lnTo>
                  <a:lnTo>
                    <a:pt x="891184" y="295910"/>
                  </a:lnTo>
                  <a:lnTo>
                    <a:pt x="889304" y="306070"/>
                  </a:lnTo>
                  <a:lnTo>
                    <a:pt x="930376" y="302260"/>
                  </a:lnTo>
                  <a:lnTo>
                    <a:pt x="946111" y="299720"/>
                  </a:lnTo>
                  <a:lnTo>
                    <a:pt x="941324" y="300990"/>
                  </a:lnTo>
                  <a:lnTo>
                    <a:pt x="972769" y="299720"/>
                  </a:lnTo>
                  <a:lnTo>
                    <a:pt x="976134" y="298450"/>
                  </a:lnTo>
                  <a:lnTo>
                    <a:pt x="986256" y="294640"/>
                  </a:lnTo>
                  <a:lnTo>
                    <a:pt x="989139" y="295910"/>
                  </a:lnTo>
                  <a:lnTo>
                    <a:pt x="986485" y="298450"/>
                  </a:lnTo>
                  <a:lnTo>
                    <a:pt x="1000239" y="297180"/>
                  </a:lnTo>
                  <a:lnTo>
                    <a:pt x="996010" y="294640"/>
                  </a:lnTo>
                  <a:lnTo>
                    <a:pt x="993902" y="293370"/>
                  </a:lnTo>
                  <a:lnTo>
                    <a:pt x="996200" y="290830"/>
                  </a:lnTo>
                  <a:lnTo>
                    <a:pt x="999197" y="289560"/>
                  </a:lnTo>
                  <a:lnTo>
                    <a:pt x="1003769" y="288290"/>
                  </a:lnTo>
                  <a:lnTo>
                    <a:pt x="1007148" y="290830"/>
                  </a:lnTo>
                  <a:lnTo>
                    <a:pt x="1011783" y="293370"/>
                  </a:lnTo>
                  <a:lnTo>
                    <a:pt x="1014857" y="290830"/>
                  </a:lnTo>
                  <a:lnTo>
                    <a:pt x="1016660" y="288290"/>
                  </a:lnTo>
                  <a:lnTo>
                    <a:pt x="1017562" y="287020"/>
                  </a:lnTo>
                  <a:lnTo>
                    <a:pt x="1029081" y="289560"/>
                  </a:lnTo>
                  <a:lnTo>
                    <a:pt x="1029182" y="292100"/>
                  </a:lnTo>
                  <a:lnTo>
                    <a:pt x="1029335" y="294640"/>
                  </a:lnTo>
                  <a:lnTo>
                    <a:pt x="1115720" y="288290"/>
                  </a:lnTo>
                  <a:lnTo>
                    <a:pt x="1115441" y="288290"/>
                  </a:lnTo>
                  <a:lnTo>
                    <a:pt x="1123213" y="287020"/>
                  </a:lnTo>
                  <a:lnTo>
                    <a:pt x="1127683" y="284480"/>
                  </a:lnTo>
                  <a:lnTo>
                    <a:pt x="1131303" y="285750"/>
                  </a:lnTo>
                  <a:lnTo>
                    <a:pt x="1130236" y="286981"/>
                  </a:lnTo>
                  <a:lnTo>
                    <a:pt x="1175778" y="283210"/>
                  </a:lnTo>
                  <a:lnTo>
                    <a:pt x="1189177" y="280670"/>
                  </a:lnTo>
                  <a:lnTo>
                    <a:pt x="1199756" y="273050"/>
                  </a:lnTo>
                  <a:lnTo>
                    <a:pt x="1201432" y="270510"/>
                  </a:lnTo>
                  <a:lnTo>
                    <a:pt x="1206474" y="262890"/>
                  </a:lnTo>
                  <a:lnTo>
                    <a:pt x="1208328" y="251460"/>
                  </a:lnTo>
                  <a:close/>
                </a:path>
              </a:pathLst>
            </a:custGeom>
            <a:solidFill>
              <a:srgbClr val="606062"/>
            </a:solidFill>
          </p:spPr>
          <p:txBody>
            <a:bodyPr wrap="square" lIns="0" tIns="0" rIns="0" bIns="0" rtlCol="0"/>
            <a:lstStyle/>
            <a:p>
              <a:endParaRPr/>
            </a:p>
          </p:txBody>
        </p:sp>
        <p:sp>
          <p:nvSpPr>
            <p:cNvPr id="90" name="object 90"/>
            <p:cNvSpPr/>
            <p:nvPr/>
          </p:nvSpPr>
          <p:spPr>
            <a:xfrm>
              <a:off x="5498136" y="3544020"/>
              <a:ext cx="1049655" cy="177800"/>
            </a:xfrm>
            <a:custGeom>
              <a:avLst/>
              <a:gdLst/>
              <a:ahLst/>
              <a:cxnLst/>
              <a:rect l="l" t="t" r="r" b="b"/>
              <a:pathLst>
                <a:path w="1049654" h="177800">
                  <a:moveTo>
                    <a:pt x="41569" y="86705"/>
                  </a:moveTo>
                  <a:lnTo>
                    <a:pt x="25190" y="91016"/>
                  </a:lnTo>
                  <a:lnTo>
                    <a:pt x="11368" y="100832"/>
                  </a:lnTo>
                  <a:lnTo>
                    <a:pt x="2254" y="115941"/>
                  </a:lnTo>
                  <a:lnTo>
                    <a:pt x="0" y="136130"/>
                  </a:lnTo>
                  <a:lnTo>
                    <a:pt x="5734" y="155615"/>
                  </a:lnTo>
                  <a:lnTo>
                    <a:pt x="17338" y="168893"/>
                  </a:lnTo>
                  <a:lnTo>
                    <a:pt x="32654" y="176115"/>
                  </a:lnTo>
                  <a:lnTo>
                    <a:pt x="49524" y="177436"/>
                  </a:lnTo>
                  <a:lnTo>
                    <a:pt x="63452" y="174260"/>
                  </a:lnTo>
                  <a:lnTo>
                    <a:pt x="74591" y="167662"/>
                  </a:lnTo>
                  <a:lnTo>
                    <a:pt x="48668" y="167662"/>
                  </a:lnTo>
                  <a:lnTo>
                    <a:pt x="35872" y="166500"/>
                  </a:lnTo>
                  <a:lnTo>
                    <a:pt x="24255" y="160629"/>
                  </a:lnTo>
                  <a:lnTo>
                    <a:pt x="15470" y="150148"/>
                  </a:lnTo>
                  <a:lnTo>
                    <a:pt x="11167" y="135150"/>
                  </a:lnTo>
                  <a:lnTo>
                    <a:pt x="12789" y="119574"/>
                  </a:lnTo>
                  <a:lnTo>
                    <a:pt x="19614" y="107715"/>
                  </a:lnTo>
                  <a:lnTo>
                    <a:pt x="30030" y="99904"/>
                  </a:lnTo>
                  <a:lnTo>
                    <a:pt x="42425" y="96476"/>
                  </a:lnTo>
                  <a:lnTo>
                    <a:pt x="73375" y="96476"/>
                  </a:lnTo>
                  <a:lnTo>
                    <a:pt x="68757" y="92361"/>
                  </a:lnTo>
                  <a:lnTo>
                    <a:pt x="55542" y="87432"/>
                  </a:lnTo>
                  <a:lnTo>
                    <a:pt x="41569" y="86705"/>
                  </a:lnTo>
                  <a:close/>
                </a:path>
                <a:path w="1049654" h="177800">
                  <a:moveTo>
                    <a:pt x="107149" y="81975"/>
                  </a:moveTo>
                  <a:lnTo>
                    <a:pt x="81770" y="84203"/>
                  </a:lnTo>
                  <a:lnTo>
                    <a:pt x="82068" y="87627"/>
                  </a:lnTo>
                  <a:lnTo>
                    <a:pt x="116780" y="139312"/>
                  </a:lnTo>
                  <a:lnTo>
                    <a:pt x="105463" y="168893"/>
                  </a:lnTo>
                  <a:lnTo>
                    <a:pt x="105363" y="169477"/>
                  </a:lnTo>
                  <a:lnTo>
                    <a:pt x="105552" y="171622"/>
                  </a:lnTo>
                  <a:lnTo>
                    <a:pt x="130039" y="169477"/>
                  </a:lnTo>
                  <a:lnTo>
                    <a:pt x="133028" y="161787"/>
                  </a:lnTo>
                  <a:lnTo>
                    <a:pt x="120031" y="161787"/>
                  </a:lnTo>
                  <a:lnTo>
                    <a:pt x="128858" y="138510"/>
                  </a:lnTo>
                  <a:lnTo>
                    <a:pt x="98376" y="91314"/>
                  </a:lnTo>
                  <a:lnTo>
                    <a:pt x="100026" y="91169"/>
                  </a:lnTo>
                  <a:lnTo>
                    <a:pt x="112917" y="91169"/>
                  </a:lnTo>
                  <a:lnTo>
                    <a:pt x="107149" y="81975"/>
                  </a:lnTo>
                  <a:close/>
                </a:path>
                <a:path w="1049654" h="177800">
                  <a:moveTo>
                    <a:pt x="86418" y="147891"/>
                  </a:moveTo>
                  <a:lnTo>
                    <a:pt x="75834" y="147891"/>
                  </a:lnTo>
                  <a:lnTo>
                    <a:pt x="71468" y="155737"/>
                  </a:lnTo>
                  <a:lnTo>
                    <a:pt x="65189" y="161738"/>
                  </a:lnTo>
                  <a:lnTo>
                    <a:pt x="57441" y="165758"/>
                  </a:lnTo>
                  <a:lnTo>
                    <a:pt x="48668" y="167662"/>
                  </a:lnTo>
                  <a:lnTo>
                    <a:pt x="74591" y="167662"/>
                  </a:lnTo>
                  <a:lnTo>
                    <a:pt x="75736" y="166984"/>
                  </a:lnTo>
                  <a:lnTo>
                    <a:pt x="84679" y="155254"/>
                  </a:lnTo>
                  <a:lnTo>
                    <a:pt x="86418" y="147891"/>
                  </a:lnTo>
                  <a:close/>
                </a:path>
                <a:path w="1049654" h="177800">
                  <a:moveTo>
                    <a:pt x="42527" y="97621"/>
                  </a:moveTo>
                  <a:lnTo>
                    <a:pt x="12540" y="134071"/>
                  </a:lnTo>
                  <a:lnTo>
                    <a:pt x="12470" y="135150"/>
                  </a:lnTo>
                  <a:lnTo>
                    <a:pt x="16597" y="149454"/>
                  </a:lnTo>
                  <a:lnTo>
                    <a:pt x="25086" y="159533"/>
                  </a:lnTo>
                  <a:lnTo>
                    <a:pt x="36281" y="165203"/>
                  </a:lnTo>
                  <a:lnTo>
                    <a:pt x="48557" y="166391"/>
                  </a:lnTo>
                  <a:lnTo>
                    <a:pt x="56909" y="164671"/>
                  </a:lnTo>
                  <a:lnTo>
                    <a:pt x="64123" y="161049"/>
                  </a:lnTo>
                  <a:lnTo>
                    <a:pt x="68674" y="156751"/>
                  </a:lnTo>
                  <a:lnTo>
                    <a:pt x="47711" y="156751"/>
                  </a:lnTo>
                  <a:lnTo>
                    <a:pt x="38408" y="155488"/>
                  </a:lnTo>
                  <a:lnTo>
                    <a:pt x="30977" y="150706"/>
                  </a:lnTo>
                  <a:lnTo>
                    <a:pt x="25854" y="143276"/>
                  </a:lnTo>
                  <a:lnTo>
                    <a:pt x="23475" y="134071"/>
                  </a:lnTo>
                  <a:lnTo>
                    <a:pt x="24169" y="123856"/>
                  </a:lnTo>
                  <a:lnTo>
                    <a:pt x="27949" y="115648"/>
                  </a:lnTo>
                  <a:lnTo>
                    <a:pt x="34470" y="109980"/>
                  </a:lnTo>
                  <a:lnTo>
                    <a:pt x="43383" y="107387"/>
                  </a:lnTo>
                  <a:lnTo>
                    <a:pt x="52901" y="106552"/>
                  </a:lnTo>
                  <a:lnTo>
                    <a:pt x="67339" y="106552"/>
                  </a:lnTo>
                  <a:lnTo>
                    <a:pt x="64985" y="103955"/>
                  </a:lnTo>
                  <a:lnTo>
                    <a:pt x="58356" y="99904"/>
                  </a:lnTo>
                  <a:lnTo>
                    <a:pt x="50802" y="97808"/>
                  </a:lnTo>
                  <a:lnTo>
                    <a:pt x="42527" y="97621"/>
                  </a:lnTo>
                  <a:close/>
                </a:path>
                <a:path w="1049654" h="177800">
                  <a:moveTo>
                    <a:pt x="162192" y="86774"/>
                  </a:moveTo>
                  <a:lnTo>
                    <a:pt x="150148" y="86774"/>
                  </a:lnTo>
                  <a:lnTo>
                    <a:pt x="121428" y="161664"/>
                  </a:lnTo>
                  <a:lnTo>
                    <a:pt x="120031" y="161787"/>
                  </a:lnTo>
                  <a:lnTo>
                    <a:pt x="133028" y="161787"/>
                  </a:lnTo>
                  <a:lnTo>
                    <a:pt x="162192" y="86774"/>
                  </a:lnTo>
                  <a:close/>
                </a:path>
                <a:path w="1049654" h="177800">
                  <a:moveTo>
                    <a:pt x="88585" y="138715"/>
                  </a:moveTo>
                  <a:lnTo>
                    <a:pt x="66250" y="140676"/>
                  </a:lnTo>
                  <a:lnTo>
                    <a:pt x="64673" y="150404"/>
                  </a:lnTo>
                  <a:lnTo>
                    <a:pt x="57358" y="155905"/>
                  </a:lnTo>
                  <a:lnTo>
                    <a:pt x="47711" y="156751"/>
                  </a:lnTo>
                  <a:lnTo>
                    <a:pt x="68674" y="156751"/>
                  </a:lnTo>
                  <a:lnTo>
                    <a:pt x="70002" y="155488"/>
                  </a:lnTo>
                  <a:lnTo>
                    <a:pt x="74311" y="148024"/>
                  </a:lnTo>
                  <a:lnTo>
                    <a:pt x="75834" y="147891"/>
                  </a:lnTo>
                  <a:lnTo>
                    <a:pt x="86418" y="147891"/>
                  </a:lnTo>
                  <a:lnTo>
                    <a:pt x="88585" y="138715"/>
                  </a:lnTo>
                  <a:close/>
                </a:path>
                <a:path w="1049654" h="177800">
                  <a:moveTo>
                    <a:pt x="112917" y="91169"/>
                  </a:moveTo>
                  <a:lnTo>
                    <a:pt x="100026" y="91169"/>
                  </a:lnTo>
                  <a:lnTo>
                    <a:pt x="129484" y="136918"/>
                  </a:lnTo>
                  <a:lnTo>
                    <a:pt x="138487" y="113244"/>
                  </a:lnTo>
                  <a:lnTo>
                    <a:pt x="126766" y="113244"/>
                  </a:lnTo>
                  <a:lnTo>
                    <a:pt x="112917" y="91169"/>
                  </a:lnTo>
                  <a:close/>
                </a:path>
                <a:path w="1049654" h="177800">
                  <a:moveTo>
                    <a:pt x="67339" y="106552"/>
                  </a:moveTo>
                  <a:lnTo>
                    <a:pt x="52901" y="106552"/>
                  </a:lnTo>
                  <a:lnTo>
                    <a:pt x="59983" y="110026"/>
                  </a:lnTo>
                  <a:lnTo>
                    <a:pt x="63943" y="118756"/>
                  </a:lnTo>
                  <a:lnTo>
                    <a:pt x="86281" y="116798"/>
                  </a:lnTo>
                  <a:lnTo>
                    <a:pt x="83195" y="110001"/>
                  </a:lnTo>
                  <a:lnTo>
                    <a:pt x="70465" y="110001"/>
                  </a:lnTo>
                  <a:lnTo>
                    <a:pt x="67339" y="106552"/>
                  </a:lnTo>
                  <a:close/>
                </a:path>
                <a:path w="1049654" h="177800">
                  <a:moveTo>
                    <a:pt x="164379" y="76956"/>
                  </a:moveTo>
                  <a:lnTo>
                    <a:pt x="139759" y="79117"/>
                  </a:lnTo>
                  <a:lnTo>
                    <a:pt x="127403" y="113191"/>
                  </a:lnTo>
                  <a:lnTo>
                    <a:pt x="126766" y="113244"/>
                  </a:lnTo>
                  <a:lnTo>
                    <a:pt x="138487" y="113244"/>
                  </a:lnTo>
                  <a:lnTo>
                    <a:pt x="148499" y="86918"/>
                  </a:lnTo>
                  <a:lnTo>
                    <a:pt x="150148" y="86774"/>
                  </a:lnTo>
                  <a:lnTo>
                    <a:pt x="162192" y="86774"/>
                  </a:lnTo>
                  <a:lnTo>
                    <a:pt x="164678" y="80380"/>
                  </a:lnTo>
                  <a:lnTo>
                    <a:pt x="164379" y="76956"/>
                  </a:lnTo>
                  <a:close/>
                </a:path>
                <a:path w="1049654" h="177800">
                  <a:moveTo>
                    <a:pt x="73375" y="96476"/>
                  </a:moveTo>
                  <a:lnTo>
                    <a:pt x="42425" y="96476"/>
                  </a:lnTo>
                  <a:lnTo>
                    <a:pt x="51125" y="96717"/>
                  </a:lnTo>
                  <a:lnTo>
                    <a:pt x="59144" y="99020"/>
                  </a:lnTo>
                  <a:lnTo>
                    <a:pt x="66194" y="103399"/>
                  </a:lnTo>
                  <a:lnTo>
                    <a:pt x="71988" y="109865"/>
                  </a:lnTo>
                  <a:lnTo>
                    <a:pt x="70465" y="110001"/>
                  </a:lnTo>
                  <a:lnTo>
                    <a:pt x="83195" y="110001"/>
                  </a:lnTo>
                  <a:lnTo>
                    <a:pt x="79557" y="101985"/>
                  </a:lnTo>
                  <a:lnTo>
                    <a:pt x="73375" y="96476"/>
                  </a:lnTo>
                  <a:close/>
                </a:path>
                <a:path w="1049654" h="177800">
                  <a:moveTo>
                    <a:pt x="231645" y="71056"/>
                  </a:moveTo>
                  <a:lnTo>
                    <a:pt x="167817" y="76654"/>
                  </a:lnTo>
                  <a:lnTo>
                    <a:pt x="175607" y="165480"/>
                  </a:lnTo>
                  <a:lnTo>
                    <a:pt x="214689" y="162050"/>
                  </a:lnTo>
                  <a:lnTo>
                    <a:pt x="229462" y="154912"/>
                  </a:lnTo>
                  <a:lnTo>
                    <a:pt x="185295" y="154912"/>
                  </a:lnTo>
                  <a:lnTo>
                    <a:pt x="179186" y="85251"/>
                  </a:lnTo>
                  <a:lnTo>
                    <a:pt x="223977" y="81320"/>
                  </a:lnTo>
                  <a:lnTo>
                    <a:pt x="232546" y="81320"/>
                  </a:lnTo>
                  <a:lnTo>
                    <a:pt x="231645" y="71056"/>
                  </a:lnTo>
                  <a:close/>
                </a:path>
                <a:path w="1049654" h="177800">
                  <a:moveTo>
                    <a:pt x="235518" y="113569"/>
                  </a:moveTo>
                  <a:lnTo>
                    <a:pt x="210563" y="113569"/>
                  </a:lnTo>
                  <a:lnTo>
                    <a:pt x="226968" y="118350"/>
                  </a:lnTo>
                  <a:lnTo>
                    <a:pt x="233450" y="131219"/>
                  </a:lnTo>
                  <a:lnTo>
                    <a:pt x="229340" y="144971"/>
                  </a:lnTo>
                  <a:lnTo>
                    <a:pt x="213969" y="152398"/>
                  </a:lnTo>
                  <a:lnTo>
                    <a:pt x="185295" y="154912"/>
                  </a:lnTo>
                  <a:lnTo>
                    <a:pt x="229462" y="154912"/>
                  </a:lnTo>
                  <a:lnTo>
                    <a:pt x="237804" y="150880"/>
                  </a:lnTo>
                  <a:lnTo>
                    <a:pt x="244034" y="130341"/>
                  </a:lnTo>
                  <a:lnTo>
                    <a:pt x="235518" y="113569"/>
                  </a:lnTo>
                  <a:close/>
                </a:path>
                <a:path w="1049654" h="177800">
                  <a:moveTo>
                    <a:pt x="210696" y="115088"/>
                  </a:moveTo>
                  <a:lnTo>
                    <a:pt x="183415" y="117482"/>
                  </a:lnTo>
                  <a:lnTo>
                    <a:pt x="186590" y="153644"/>
                  </a:lnTo>
                  <a:lnTo>
                    <a:pt x="213869" y="151254"/>
                  </a:lnTo>
                  <a:lnTo>
                    <a:pt x="228203" y="144302"/>
                  </a:lnTo>
                  <a:lnTo>
                    <a:pt x="228543" y="143186"/>
                  </a:lnTo>
                  <a:lnTo>
                    <a:pt x="196541" y="143186"/>
                  </a:lnTo>
                  <a:lnTo>
                    <a:pt x="195018" y="125798"/>
                  </a:lnTo>
                  <a:lnTo>
                    <a:pt x="211258" y="124376"/>
                  </a:lnTo>
                  <a:lnTo>
                    <a:pt x="228602" y="124376"/>
                  </a:lnTo>
                  <a:lnTo>
                    <a:pt x="226129" y="119429"/>
                  </a:lnTo>
                  <a:lnTo>
                    <a:pt x="210696" y="115088"/>
                  </a:lnTo>
                  <a:close/>
                </a:path>
                <a:path w="1049654" h="177800">
                  <a:moveTo>
                    <a:pt x="228602" y="124376"/>
                  </a:moveTo>
                  <a:lnTo>
                    <a:pt x="211258" y="124376"/>
                  </a:lnTo>
                  <a:lnTo>
                    <a:pt x="218509" y="126477"/>
                  </a:lnTo>
                  <a:lnTo>
                    <a:pt x="221395" y="132246"/>
                  </a:lnTo>
                  <a:lnTo>
                    <a:pt x="219595" y="138426"/>
                  </a:lnTo>
                  <a:lnTo>
                    <a:pt x="212784" y="141761"/>
                  </a:lnTo>
                  <a:lnTo>
                    <a:pt x="196541" y="143186"/>
                  </a:lnTo>
                  <a:lnTo>
                    <a:pt x="228543" y="143186"/>
                  </a:lnTo>
                  <a:lnTo>
                    <a:pt x="232127" y="131430"/>
                  </a:lnTo>
                  <a:lnTo>
                    <a:pt x="228602" y="124376"/>
                  </a:lnTo>
                  <a:close/>
                </a:path>
                <a:path w="1049654" h="177800">
                  <a:moveTo>
                    <a:pt x="232546" y="81320"/>
                  </a:moveTo>
                  <a:lnTo>
                    <a:pt x="223977" y="81320"/>
                  </a:lnTo>
                  <a:lnTo>
                    <a:pt x="224078" y="82461"/>
                  </a:lnTo>
                  <a:lnTo>
                    <a:pt x="180680" y="86267"/>
                  </a:lnTo>
                  <a:lnTo>
                    <a:pt x="183282" y="115963"/>
                  </a:lnTo>
                  <a:lnTo>
                    <a:pt x="210563" y="113569"/>
                  </a:lnTo>
                  <a:lnTo>
                    <a:pt x="235518" y="113569"/>
                  </a:lnTo>
                  <a:lnTo>
                    <a:pt x="234326" y="111223"/>
                  </a:lnTo>
                  <a:lnTo>
                    <a:pt x="214765" y="105754"/>
                  </a:lnTo>
                  <a:lnTo>
                    <a:pt x="193258" y="105754"/>
                  </a:lnTo>
                  <a:lnTo>
                    <a:pt x="192312" y="94964"/>
                  </a:lnTo>
                  <a:lnTo>
                    <a:pt x="233427" y="91357"/>
                  </a:lnTo>
                  <a:lnTo>
                    <a:pt x="232546" y="81320"/>
                  </a:lnTo>
                  <a:close/>
                </a:path>
                <a:path w="1049654" h="177800">
                  <a:moveTo>
                    <a:pt x="209627" y="104317"/>
                  </a:moveTo>
                  <a:lnTo>
                    <a:pt x="193258" y="105754"/>
                  </a:lnTo>
                  <a:lnTo>
                    <a:pt x="214765" y="105754"/>
                  </a:lnTo>
                  <a:lnTo>
                    <a:pt x="209627" y="104317"/>
                  </a:lnTo>
                  <a:close/>
                </a:path>
                <a:path w="1049654" h="177800">
                  <a:moveTo>
                    <a:pt x="287147" y="65167"/>
                  </a:moveTo>
                  <a:lnTo>
                    <a:pt x="270768" y="69476"/>
                  </a:lnTo>
                  <a:lnTo>
                    <a:pt x="256945" y="79290"/>
                  </a:lnTo>
                  <a:lnTo>
                    <a:pt x="247831" y="94399"/>
                  </a:lnTo>
                  <a:lnTo>
                    <a:pt x="245577" y="114588"/>
                  </a:lnTo>
                  <a:lnTo>
                    <a:pt x="251312" y="134074"/>
                  </a:lnTo>
                  <a:lnTo>
                    <a:pt x="262916" y="147352"/>
                  </a:lnTo>
                  <a:lnTo>
                    <a:pt x="278231" y="154574"/>
                  </a:lnTo>
                  <a:lnTo>
                    <a:pt x="295102" y="155895"/>
                  </a:lnTo>
                  <a:lnTo>
                    <a:pt x="309029" y="152718"/>
                  </a:lnTo>
                  <a:lnTo>
                    <a:pt x="320171" y="146119"/>
                  </a:lnTo>
                  <a:lnTo>
                    <a:pt x="294246" y="146119"/>
                  </a:lnTo>
                  <a:lnTo>
                    <a:pt x="281450" y="144959"/>
                  </a:lnTo>
                  <a:lnTo>
                    <a:pt x="269833" y="139090"/>
                  </a:lnTo>
                  <a:lnTo>
                    <a:pt x="261048" y="128608"/>
                  </a:lnTo>
                  <a:lnTo>
                    <a:pt x="256744" y="113609"/>
                  </a:lnTo>
                  <a:lnTo>
                    <a:pt x="258366" y="98035"/>
                  </a:lnTo>
                  <a:lnTo>
                    <a:pt x="265191" y="86175"/>
                  </a:lnTo>
                  <a:lnTo>
                    <a:pt x="275608" y="78364"/>
                  </a:lnTo>
                  <a:lnTo>
                    <a:pt x="288002" y="74933"/>
                  </a:lnTo>
                  <a:lnTo>
                    <a:pt x="318952" y="74933"/>
                  </a:lnTo>
                  <a:lnTo>
                    <a:pt x="314335" y="70819"/>
                  </a:lnTo>
                  <a:lnTo>
                    <a:pt x="301120" y="65892"/>
                  </a:lnTo>
                  <a:lnTo>
                    <a:pt x="287147" y="65167"/>
                  </a:lnTo>
                  <a:close/>
                </a:path>
                <a:path w="1049654" h="177800">
                  <a:moveTo>
                    <a:pt x="331996" y="126349"/>
                  </a:moveTo>
                  <a:lnTo>
                    <a:pt x="321411" y="126349"/>
                  </a:lnTo>
                  <a:lnTo>
                    <a:pt x="317045" y="134197"/>
                  </a:lnTo>
                  <a:lnTo>
                    <a:pt x="310766" y="140198"/>
                  </a:lnTo>
                  <a:lnTo>
                    <a:pt x="303018" y="144217"/>
                  </a:lnTo>
                  <a:lnTo>
                    <a:pt x="294246" y="146119"/>
                  </a:lnTo>
                  <a:lnTo>
                    <a:pt x="320171" y="146119"/>
                  </a:lnTo>
                  <a:lnTo>
                    <a:pt x="321314" y="145443"/>
                  </a:lnTo>
                  <a:lnTo>
                    <a:pt x="330257" y="133713"/>
                  </a:lnTo>
                  <a:lnTo>
                    <a:pt x="331996" y="126349"/>
                  </a:lnTo>
                  <a:close/>
                </a:path>
                <a:path w="1049654" h="177800">
                  <a:moveTo>
                    <a:pt x="288104" y="76079"/>
                  </a:moveTo>
                  <a:lnTo>
                    <a:pt x="258117" y="112528"/>
                  </a:lnTo>
                  <a:lnTo>
                    <a:pt x="258047" y="113609"/>
                  </a:lnTo>
                  <a:lnTo>
                    <a:pt x="262175" y="127914"/>
                  </a:lnTo>
                  <a:lnTo>
                    <a:pt x="270664" y="137995"/>
                  </a:lnTo>
                  <a:lnTo>
                    <a:pt x="281859" y="143665"/>
                  </a:lnTo>
                  <a:lnTo>
                    <a:pt x="294134" y="144853"/>
                  </a:lnTo>
                  <a:lnTo>
                    <a:pt x="302487" y="143131"/>
                  </a:lnTo>
                  <a:lnTo>
                    <a:pt x="309701" y="139508"/>
                  </a:lnTo>
                  <a:lnTo>
                    <a:pt x="314252" y="135209"/>
                  </a:lnTo>
                  <a:lnTo>
                    <a:pt x="293288" y="135209"/>
                  </a:lnTo>
                  <a:lnTo>
                    <a:pt x="283986" y="133947"/>
                  </a:lnTo>
                  <a:lnTo>
                    <a:pt x="276555" y="129164"/>
                  </a:lnTo>
                  <a:lnTo>
                    <a:pt x="271432" y="121733"/>
                  </a:lnTo>
                  <a:lnTo>
                    <a:pt x="269053" y="112528"/>
                  </a:lnTo>
                  <a:lnTo>
                    <a:pt x="269746" y="102315"/>
                  </a:lnTo>
                  <a:lnTo>
                    <a:pt x="273527" y="94107"/>
                  </a:lnTo>
                  <a:lnTo>
                    <a:pt x="280047" y="88440"/>
                  </a:lnTo>
                  <a:lnTo>
                    <a:pt x="288960" y="85849"/>
                  </a:lnTo>
                  <a:lnTo>
                    <a:pt x="298479" y="85013"/>
                  </a:lnTo>
                  <a:lnTo>
                    <a:pt x="312918" y="85013"/>
                  </a:lnTo>
                  <a:lnTo>
                    <a:pt x="310562" y="82415"/>
                  </a:lnTo>
                  <a:lnTo>
                    <a:pt x="303930" y="78364"/>
                  </a:lnTo>
                  <a:lnTo>
                    <a:pt x="296381" y="76268"/>
                  </a:lnTo>
                  <a:lnTo>
                    <a:pt x="288104" y="76079"/>
                  </a:lnTo>
                  <a:close/>
                </a:path>
                <a:path w="1049654" h="177800">
                  <a:moveTo>
                    <a:pt x="334162" y="117176"/>
                  </a:moveTo>
                  <a:lnTo>
                    <a:pt x="311828" y="119134"/>
                  </a:lnTo>
                  <a:lnTo>
                    <a:pt x="310252" y="128865"/>
                  </a:lnTo>
                  <a:lnTo>
                    <a:pt x="302936" y="134362"/>
                  </a:lnTo>
                  <a:lnTo>
                    <a:pt x="293288" y="135209"/>
                  </a:lnTo>
                  <a:lnTo>
                    <a:pt x="314252" y="135209"/>
                  </a:lnTo>
                  <a:lnTo>
                    <a:pt x="315580" y="133947"/>
                  </a:lnTo>
                  <a:lnTo>
                    <a:pt x="319888" y="126481"/>
                  </a:lnTo>
                  <a:lnTo>
                    <a:pt x="321411" y="126349"/>
                  </a:lnTo>
                  <a:lnTo>
                    <a:pt x="331996" y="126349"/>
                  </a:lnTo>
                  <a:lnTo>
                    <a:pt x="334162" y="117176"/>
                  </a:lnTo>
                  <a:close/>
                </a:path>
                <a:path w="1049654" h="177800">
                  <a:moveTo>
                    <a:pt x="312918" y="85013"/>
                  </a:moveTo>
                  <a:lnTo>
                    <a:pt x="298479" y="85013"/>
                  </a:lnTo>
                  <a:lnTo>
                    <a:pt x="305560" y="88488"/>
                  </a:lnTo>
                  <a:lnTo>
                    <a:pt x="309524" y="97218"/>
                  </a:lnTo>
                  <a:lnTo>
                    <a:pt x="331858" y="95256"/>
                  </a:lnTo>
                  <a:lnTo>
                    <a:pt x="328773" y="88459"/>
                  </a:lnTo>
                  <a:lnTo>
                    <a:pt x="316043" y="88459"/>
                  </a:lnTo>
                  <a:lnTo>
                    <a:pt x="312918" y="85013"/>
                  </a:lnTo>
                  <a:close/>
                </a:path>
                <a:path w="1049654" h="177800">
                  <a:moveTo>
                    <a:pt x="318952" y="74933"/>
                  </a:moveTo>
                  <a:lnTo>
                    <a:pt x="288002" y="74933"/>
                  </a:lnTo>
                  <a:lnTo>
                    <a:pt x="296703" y="75176"/>
                  </a:lnTo>
                  <a:lnTo>
                    <a:pt x="304722" y="77479"/>
                  </a:lnTo>
                  <a:lnTo>
                    <a:pt x="311772" y="81858"/>
                  </a:lnTo>
                  <a:lnTo>
                    <a:pt x="317567" y="88325"/>
                  </a:lnTo>
                  <a:lnTo>
                    <a:pt x="316043" y="88459"/>
                  </a:lnTo>
                  <a:lnTo>
                    <a:pt x="328773" y="88459"/>
                  </a:lnTo>
                  <a:lnTo>
                    <a:pt x="325134" y="80443"/>
                  </a:lnTo>
                  <a:lnTo>
                    <a:pt x="318952" y="74933"/>
                  </a:lnTo>
                  <a:close/>
                </a:path>
                <a:path w="1049654" h="177800">
                  <a:moveTo>
                    <a:pt x="361231" y="59691"/>
                  </a:moveTo>
                  <a:lnTo>
                    <a:pt x="338004" y="61729"/>
                  </a:lnTo>
                  <a:lnTo>
                    <a:pt x="345808" y="150677"/>
                  </a:lnTo>
                  <a:lnTo>
                    <a:pt x="353929" y="149965"/>
                  </a:lnTo>
                  <a:lnTo>
                    <a:pt x="369697" y="131597"/>
                  </a:lnTo>
                  <a:lnTo>
                    <a:pt x="355132" y="131597"/>
                  </a:lnTo>
                  <a:lnTo>
                    <a:pt x="349675" y="69400"/>
                  </a:lnTo>
                  <a:lnTo>
                    <a:pt x="351074" y="69274"/>
                  </a:lnTo>
                  <a:lnTo>
                    <a:pt x="362071" y="69274"/>
                  </a:lnTo>
                  <a:lnTo>
                    <a:pt x="361231" y="59691"/>
                  </a:lnTo>
                  <a:close/>
                </a:path>
                <a:path w="1049654" h="177800">
                  <a:moveTo>
                    <a:pt x="406136" y="102257"/>
                  </a:moveTo>
                  <a:lnTo>
                    <a:pt x="394883" y="102257"/>
                  </a:lnTo>
                  <a:lnTo>
                    <a:pt x="398710" y="145911"/>
                  </a:lnTo>
                  <a:lnTo>
                    <a:pt x="422186" y="143852"/>
                  </a:lnTo>
                  <a:lnTo>
                    <a:pt x="421512" y="136177"/>
                  </a:lnTo>
                  <a:lnTo>
                    <a:pt x="409111" y="136177"/>
                  </a:lnTo>
                  <a:lnTo>
                    <a:pt x="406136" y="102257"/>
                  </a:lnTo>
                  <a:close/>
                </a:path>
                <a:path w="1049654" h="177800">
                  <a:moveTo>
                    <a:pt x="416046" y="73842"/>
                  </a:moveTo>
                  <a:lnTo>
                    <a:pt x="405175" y="73842"/>
                  </a:lnTo>
                  <a:lnTo>
                    <a:pt x="410630" y="136043"/>
                  </a:lnTo>
                  <a:lnTo>
                    <a:pt x="409111" y="136177"/>
                  </a:lnTo>
                  <a:lnTo>
                    <a:pt x="421512" y="136177"/>
                  </a:lnTo>
                  <a:lnTo>
                    <a:pt x="416046" y="73842"/>
                  </a:lnTo>
                  <a:close/>
                </a:path>
                <a:path w="1049654" h="177800">
                  <a:moveTo>
                    <a:pt x="403847" y="76154"/>
                  </a:moveTo>
                  <a:lnTo>
                    <a:pt x="391815" y="90009"/>
                  </a:lnTo>
                  <a:lnTo>
                    <a:pt x="368176" y="117642"/>
                  </a:lnTo>
                  <a:lnTo>
                    <a:pt x="356144" y="131508"/>
                  </a:lnTo>
                  <a:lnTo>
                    <a:pt x="355132" y="131597"/>
                  </a:lnTo>
                  <a:lnTo>
                    <a:pt x="369697" y="131597"/>
                  </a:lnTo>
                  <a:lnTo>
                    <a:pt x="394883" y="102257"/>
                  </a:lnTo>
                  <a:lnTo>
                    <a:pt x="406136" y="102257"/>
                  </a:lnTo>
                  <a:lnTo>
                    <a:pt x="403847" y="76154"/>
                  </a:lnTo>
                  <a:close/>
                </a:path>
                <a:path w="1049654" h="177800">
                  <a:moveTo>
                    <a:pt x="362071" y="69274"/>
                  </a:moveTo>
                  <a:lnTo>
                    <a:pt x="351074" y="69274"/>
                  </a:lnTo>
                  <a:lnTo>
                    <a:pt x="356339" y="129315"/>
                  </a:lnTo>
                  <a:lnTo>
                    <a:pt x="378710" y="103211"/>
                  </a:lnTo>
                  <a:lnTo>
                    <a:pt x="365047" y="103211"/>
                  </a:lnTo>
                  <a:lnTo>
                    <a:pt x="362071" y="69274"/>
                  </a:lnTo>
                  <a:close/>
                </a:path>
                <a:path w="1049654" h="177800">
                  <a:moveTo>
                    <a:pt x="414362" y="54648"/>
                  </a:moveTo>
                  <a:lnTo>
                    <a:pt x="406111" y="55372"/>
                  </a:lnTo>
                  <a:lnTo>
                    <a:pt x="365047" y="103211"/>
                  </a:lnTo>
                  <a:lnTo>
                    <a:pt x="378710" y="103211"/>
                  </a:lnTo>
                  <a:lnTo>
                    <a:pt x="403779" y="73966"/>
                  </a:lnTo>
                  <a:lnTo>
                    <a:pt x="405175" y="73842"/>
                  </a:lnTo>
                  <a:lnTo>
                    <a:pt x="416046" y="73842"/>
                  </a:lnTo>
                  <a:lnTo>
                    <a:pt x="414362" y="54648"/>
                  </a:lnTo>
                  <a:close/>
                </a:path>
                <a:path w="1049654" h="177800">
                  <a:moveTo>
                    <a:pt x="466336" y="49320"/>
                  </a:moveTo>
                  <a:lnTo>
                    <a:pt x="456566" y="50176"/>
                  </a:lnTo>
                  <a:lnTo>
                    <a:pt x="432277" y="123149"/>
                  </a:lnTo>
                  <a:lnTo>
                    <a:pt x="423269" y="123936"/>
                  </a:lnTo>
                  <a:lnTo>
                    <a:pt x="425872" y="153630"/>
                  </a:lnTo>
                  <a:lnTo>
                    <a:pt x="444649" y="151980"/>
                  </a:lnTo>
                  <a:lnTo>
                    <a:pt x="443970" y="144230"/>
                  </a:lnTo>
                  <a:lnTo>
                    <a:pt x="433871" y="144230"/>
                  </a:lnTo>
                  <a:lnTo>
                    <a:pt x="432846" y="132558"/>
                  </a:lnTo>
                  <a:lnTo>
                    <a:pt x="439955" y="131936"/>
                  </a:lnTo>
                  <a:lnTo>
                    <a:pt x="462142" y="62734"/>
                  </a:lnTo>
                  <a:lnTo>
                    <a:pt x="462906" y="62665"/>
                  </a:lnTo>
                  <a:lnTo>
                    <a:pt x="473772" y="62665"/>
                  </a:lnTo>
                  <a:lnTo>
                    <a:pt x="466336" y="49320"/>
                  </a:lnTo>
                  <a:close/>
                </a:path>
                <a:path w="1049654" h="177800">
                  <a:moveTo>
                    <a:pt x="504898" y="137603"/>
                  </a:moveTo>
                  <a:lnTo>
                    <a:pt x="496328" y="137603"/>
                  </a:lnTo>
                  <a:lnTo>
                    <a:pt x="497184" y="147373"/>
                  </a:lnTo>
                  <a:lnTo>
                    <a:pt x="515837" y="145738"/>
                  </a:lnTo>
                  <a:lnTo>
                    <a:pt x="515158" y="137998"/>
                  </a:lnTo>
                  <a:lnTo>
                    <a:pt x="504932" y="137998"/>
                  </a:lnTo>
                  <a:lnTo>
                    <a:pt x="504898" y="137603"/>
                  </a:lnTo>
                  <a:close/>
                </a:path>
                <a:path w="1049654" h="177800">
                  <a:moveTo>
                    <a:pt x="504032" y="127721"/>
                  </a:moveTo>
                  <a:lnTo>
                    <a:pt x="434365" y="133830"/>
                  </a:lnTo>
                  <a:lnTo>
                    <a:pt x="435264" y="144108"/>
                  </a:lnTo>
                  <a:lnTo>
                    <a:pt x="433871" y="144230"/>
                  </a:lnTo>
                  <a:lnTo>
                    <a:pt x="443970" y="144230"/>
                  </a:lnTo>
                  <a:lnTo>
                    <a:pt x="443793" y="142210"/>
                  </a:lnTo>
                  <a:lnTo>
                    <a:pt x="496328" y="137603"/>
                  </a:lnTo>
                  <a:lnTo>
                    <a:pt x="504898" y="137603"/>
                  </a:lnTo>
                  <a:lnTo>
                    <a:pt x="504032" y="127721"/>
                  </a:lnTo>
                  <a:close/>
                </a:path>
                <a:path w="1049654" h="177800">
                  <a:moveTo>
                    <a:pt x="514124" y="126201"/>
                  </a:moveTo>
                  <a:lnTo>
                    <a:pt x="505302" y="126201"/>
                  </a:lnTo>
                  <a:lnTo>
                    <a:pt x="506328" y="137876"/>
                  </a:lnTo>
                  <a:lnTo>
                    <a:pt x="504932" y="137998"/>
                  </a:lnTo>
                  <a:lnTo>
                    <a:pt x="515158" y="137998"/>
                  </a:lnTo>
                  <a:lnTo>
                    <a:pt x="514124" y="126201"/>
                  </a:lnTo>
                  <a:close/>
                </a:path>
                <a:path w="1049654" h="177800">
                  <a:moveTo>
                    <a:pt x="533069" y="44618"/>
                  </a:moveTo>
                  <a:lnTo>
                    <a:pt x="509846" y="46655"/>
                  </a:lnTo>
                  <a:lnTo>
                    <a:pt x="517646" y="135604"/>
                  </a:lnTo>
                  <a:lnTo>
                    <a:pt x="525772" y="134891"/>
                  </a:lnTo>
                  <a:lnTo>
                    <a:pt x="541537" y="116525"/>
                  </a:lnTo>
                  <a:lnTo>
                    <a:pt x="526971" y="116525"/>
                  </a:lnTo>
                  <a:lnTo>
                    <a:pt x="521517" y="54328"/>
                  </a:lnTo>
                  <a:lnTo>
                    <a:pt x="522914" y="54204"/>
                  </a:lnTo>
                  <a:lnTo>
                    <a:pt x="533911" y="54204"/>
                  </a:lnTo>
                  <a:lnTo>
                    <a:pt x="533069" y="44618"/>
                  </a:lnTo>
                  <a:close/>
                </a:path>
                <a:path w="1049654" h="177800">
                  <a:moveTo>
                    <a:pt x="462894" y="65477"/>
                  </a:moveTo>
                  <a:lnTo>
                    <a:pt x="462765" y="65487"/>
                  </a:lnTo>
                  <a:lnTo>
                    <a:pt x="441604" y="131792"/>
                  </a:lnTo>
                  <a:lnTo>
                    <a:pt x="496040" y="127015"/>
                  </a:lnTo>
                  <a:lnTo>
                    <a:pt x="492734" y="120877"/>
                  </a:lnTo>
                  <a:lnTo>
                    <a:pt x="455223" y="120877"/>
                  </a:lnTo>
                  <a:lnTo>
                    <a:pt x="464713" y="87696"/>
                  </a:lnTo>
                  <a:lnTo>
                    <a:pt x="474862" y="87696"/>
                  </a:lnTo>
                  <a:lnTo>
                    <a:pt x="462894" y="65477"/>
                  </a:lnTo>
                  <a:close/>
                </a:path>
                <a:path w="1049654" h="177800">
                  <a:moveTo>
                    <a:pt x="577977" y="87184"/>
                  </a:moveTo>
                  <a:lnTo>
                    <a:pt x="566722" y="87184"/>
                  </a:lnTo>
                  <a:lnTo>
                    <a:pt x="570552" y="130837"/>
                  </a:lnTo>
                  <a:lnTo>
                    <a:pt x="594028" y="128779"/>
                  </a:lnTo>
                  <a:lnTo>
                    <a:pt x="593355" y="121103"/>
                  </a:lnTo>
                  <a:lnTo>
                    <a:pt x="580953" y="121103"/>
                  </a:lnTo>
                  <a:lnTo>
                    <a:pt x="577977" y="87184"/>
                  </a:lnTo>
                  <a:close/>
                </a:path>
                <a:path w="1049654" h="177800">
                  <a:moveTo>
                    <a:pt x="473772" y="62665"/>
                  </a:moveTo>
                  <a:lnTo>
                    <a:pt x="462906" y="62665"/>
                  </a:lnTo>
                  <a:lnTo>
                    <a:pt x="497814" y="126860"/>
                  </a:lnTo>
                  <a:lnTo>
                    <a:pt x="505302" y="126201"/>
                  </a:lnTo>
                  <a:lnTo>
                    <a:pt x="514124" y="126201"/>
                  </a:lnTo>
                  <a:lnTo>
                    <a:pt x="513304" y="116859"/>
                  </a:lnTo>
                  <a:lnTo>
                    <a:pt x="503971" y="116859"/>
                  </a:lnTo>
                  <a:lnTo>
                    <a:pt x="473772" y="62665"/>
                  </a:lnTo>
                  <a:close/>
                </a:path>
                <a:path w="1049654" h="177800">
                  <a:moveTo>
                    <a:pt x="587886" y="58770"/>
                  </a:moveTo>
                  <a:lnTo>
                    <a:pt x="577018" y="58770"/>
                  </a:lnTo>
                  <a:lnTo>
                    <a:pt x="582472" y="120971"/>
                  </a:lnTo>
                  <a:lnTo>
                    <a:pt x="580953" y="121103"/>
                  </a:lnTo>
                  <a:lnTo>
                    <a:pt x="593355" y="121103"/>
                  </a:lnTo>
                  <a:lnTo>
                    <a:pt x="587886" y="58770"/>
                  </a:lnTo>
                  <a:close/>
                </a:path>
                <a:path w="1049654" h="177800">
                  <a:moveTo>
                    <a:pt x="474862" y="87696"/>
                  </a:moveTo>
                  <a:lnTo>
                    <a:pt x="464713" y="87696"/>
                  </a:lnTo>
                  <a:lnTo>
                    <a:pt x="480348" y="118673"/>
                  </a:lnTo>
                  <a:lnTo>
                    <a:pt x="455223" y="120877"/>
                  </a:lnTo>
                  <a:lnTo>
                    <a:pt x="492734" y="120877"/>
                  </a:lnTo>
                  <a:lnTo>
                    <a:pt x="474862" y="87696"/>
                  </a:lnTo>
                  <a:close/>
                </a:path>
                <a:path w="1049654" h="177800">
                  <a:moveTo>
                    <a:pt x="513233" y="116046"/>
                  </a:moveTo>
                  <a:lnTo>
                    <a:pt x="503971" y="116859"/>
                  </a:lnTo>
                  <a:lnTo>
                    <a:pt x="513304" y="116859"/>
                  </a:lnTo>
                  <a:lnTo>
                    <a:pt x="513233" y="116046"/>
                  </a:lnTo>
                  <a:close/>
                </a:path>
                <a:path w="1049654" h="177800">
                  <a:moveTo>
                    <a:pt x="575687" y="61080"/>
                  </a:moveTo>
                  <a:lnTo>
                    <a:pt x="563656" y="74937"/>
                  </a:lnTo>
                  <a:lnTo>
                    <a:pt x="540017" y="102570"/>
                  </a:lnTo>
                  <a:lnTo>
                    <a:pt x="527987" y="116438"/>
                  </a:lnTo>
                  <a:lnTo>
                    <a:pt x="526971" y="116525"/>
                  </a:lnTo>
                  <a:lnTo>
                    <a:pt x="541537" y="116525"/>
                  </a:lnTo>
                  <a:lnTo>
                    <a:pt x="566722" y="87184"/>
                  </a:lnTo>
                  <a:lnTo>
                    <a:pt x="577977" y="87184"/>
                  </a:lnTo>
                  <a:lnTo>
                    <a:pt x="575687" y="61080"/>
                  </a:lnTo>
                  <a:close/>
                </a:path>
                <a:path w="1049654" h="177800">
                  <a:moveTo>
                    <a:pt x="533911" y="54204"/>
                  </a:moveTo>
                  <a:lnTo>
                    <a:pt x="522914" y="54204"/>
                  </a:lnTo>
                  <a:lnTo>
                    <a:pt x="528181" y="114242"/>
                  </a:lnTo>
                  <a:lnTo>
                    <a:pt x="550552" y="88139"/>
                  </a:lnTo>
                  <a:lnTo>
                    <a:pt x="536889" y="88139"/>
                  </a:lnTo>
                  <a:lnTo>
                    <a:pt x="533911" y="54204"/>
                  </a:lnTo>
                  <a:close/>
                </a:path>
                <a:path w="1049654" h="177800">
                  <a:moveTo>
                    <a:pt x="586202" y="39574"/>
                  </a:moveTo>
                  <a:lnTo>
                    <a:pt x="577954" y="40298"/>
                  </a:lnTo>
                  <a:lnTo>
                    <a:pt x="536889" y="88139"/>
                  </a:lnTo>
                  <a:lnTo>
                    <a:pt x="550552" y="88139"/>
                  </a:lnTo>
                  <a:lnTo>
                    <a:pt x="575622" y="58892"/>
                  </a:lnTo>
                  <a:lnTo>
                    <a:pt x="577018" y="58770"/>
                  </a:lnTo>
                  <a:lnTo>
                    <a:pt x="587886" y="58770"/>
                  </a:lnTo>
                  <a:lnTo>
                    <a:pt x="586202" y="39574"/>
                  </a:lnTo>
                  <a:close/>
                </a:path>
                <a:path w="1049654" h="177800">
                  <a:moveTo>
                    <a:pt x="639165" y="35312"/>
                  </a:moveTo>
                  <a:lnTo>
                    <a:pt x="600083" y="38740"/>
                  </a:lnTo>
                  <a:lnTo>
                    <a:pt x="607874" y="127562"/>
                  </a:lnTo>
                  <a:lnTo>
                    <a:pt x="630590" y="125571"/>
                  </a:lnTo>
                  <a:lnTo>
                    <a:pt x="629937" y="118137"/>
                  </a:lnTo>
                  <a:lnTo>
                    <a:pt x="617663" y="118137"/>
                  </a:lnTo>
                  <a:lnTo>
                    <a:pt x="611463" y="47458"/>
                  </a:lnTo>
                  <a:lnTo>
                    <a:pt x="640137" y="44942"/>
                  </a:lnTo>
                  <a:lnTo>
                    <a:pt x="664596" y="44942"/>
                  </a:lnTo>
                  <a:lnTo>
                    <a:pt x="663987" y="43597"/>
                  </a:lnTo>
                  <a:lnTo>
                    <a:pt x="639165" y="35312"/>
                  </a:lnTo>
                  <a:close/>
                </a:path>
                <a:path w="1049654" h="177800">
                  <a:moveTo>
                    <a:pt x="694126" y="30491"/>
                  </a:moveTo>
                  <a:lnTo>
                    <a:pt x="668746" y="32716"/>
                  </a:lnTo>
                  <a:lnTo>
                    <a:pt x="669046" y="36140"/>
                  </a:lnTo>
                  <a:lnTo>
                    <a:pt x="703756" y="87825"/>
                  </a:lnTo>
                  <a:lnTo>
                    <a:pt x="692316" y="117727"/>
                  </a:lnTo>
                  <a:lnTo>
                    <a:pt x="692528" y="120139"/>
                  </a:lnTo>
                  <a:lnTo>
                    <a:pt x="717015" y="117990"/>
                  </a:lnTo>
                  <a:lnTo>
                    <a:pt x="720005" y="110300"/>
                  </a:lnTo>
                  <a:lnTo>
                    <a:pt x="707007" y="110300"/>
                  </a:lnTo>
                  <a:lnTo>
                    <a:pt x="715834" y="87022"/>
                  </a:lnTo>
                  <a:lnTo>
                    <a:pt x="685352" y="39831"/>
                  </a:lnTo>
                  <a:lnTo>
                    <a:pt x="687002" y="39682"/>
                  </a:lnTo>
                  <a:lnTo>
                    <a:pt x="699891" y="39682"/>
                  </a:lnTo>
                  <a:lnTo>
                    <a:pt x="694126" y="30491"/>
                  </a:lnTo>
                  <a:close/>
                </a:path>
                <a:path w="1049654" h="177800">
                  <a:moveTo>
                    <a:pt x="664596" y="44942"/>
                  </a:moveTo>
                  <a:lnTo>
                    <a:pt x="640137" y="44942"/>
                  </a:lnTo>
                  <a:lnTo>
                    <a:pt x="656677" y="50849"/>
                  </a:lnTo>
                  <a:lnTo>
                    <a:pt x="663359" y="66486"/>
                  </a:lnTo>
                  <a:lnTo>
                    <a:pt x="659466" y="83058"/>
                  </a:lnTo>
                  <a:lnTo>
                    <a:pt x="644255" y="91893"/>
                  </a:lnTo>
                  <a:lnTo>
                    <a:pt x="616974" y="94287"/>
                  </a:lnTo>
                  <a:lnTo>
                    <a:pt x="619056" y="118014"/>
                  </a:lnTo>
                  <a:lnTo>
                    <a:pt x="617663" y="118137"/>
                  </a:lnTo>
                  <a:lnTo>
                    <a:pt x="629937" y="118137"/>
                  </a:lnTo>
                  <a:lnTo>
                    <a:pt x="628595" y="102856"/>
                  </a:lnTo>
                  <a:lnTo>
                    <a:pt x="644965" y="101419"/>
                  </a:lnTo>
                  <a:lnTo>
                    <a:pt x="667971" y="89011"/>
                  </a:lnTo>
                  <a:lnTo>
                    <a:pt x="673951" y="65617"/>
                  </a:lnTo>
                  <a:lnTo>
                    <a:pt x="664596" y="44942"/>
                  </a:lnTo>
                  <a:close/>
                </a:path>
                <a:path w="1049654" h="177800">
                  <a:moveTo>
                    <a:pt x="749170" y="35286"/>
                  </a:moveTo>
                  <a:lnTo>
                    <a:pt x="737124" y="35286"/>
                  </a:lnTo>
                  <a:lnTo>
                    <a:pt x="708404" y="110177"/>
                  </a:lnTo>
                  <a:lnTo>
                    <a:pt x="707007" y="110300"/>
                  </a:lnTo>
                  <a:lnTo>
                    <a:pt x="720005" y="110300"/>
                  </a:lnTo>
                  <a:lnTo>
                    <a:pt x="749170" y="35286"/>
                  </a:lnTo>
                  <a:close/>
                </a:path>
                <a:path w="1049654" h="177800">
                  <a:moveTo>
                    <a:pt x="640238" y="46083"/>
                  </a:moveTo>
                  <a:lnTo>
                    <a:pt x="612957" y="48477"/>
                  </a:lnTo>
                  <a:lnTo>
                    <a:pt x="616841" y="92764"/>
                  </a:lnTo>
                  <a:lnTo>
                    <a:pt x="644122" y="90370"/>
                  </a:lnTo>
                  <a:lnTo>
                    <a:pt x="657949" y="82429"/>
                  </a:lnTo>
                  <a:lnTo>
                    <a:pt x="626807" y="82429"/>
                  </a:lnTo>
                  <a:lnTo>
                    <a:pt x="624578" y="57049"/>
                  </a:lnTo>
                  <a:lnTo>
                    <a:pt x="629780" y="56592"/>
                  </a:lnTo>
                  <a:lnTo>
                    <a:pt x="635482" y="55965"/>
                  </a:lnTo>
                  <a:lnTo>
                    <a:pt x="640821" y="55623"/>
                  </a:lnTo>
                  <a:lnTo>
                    <a:pt x="657358" y="55623"/>
                  </a:lnTo>
                  <a:lnTo>
                    <a:pt x="655674" y="51702"/>
                  </a:lnTo>
                  <a:lnTo>
                    <a:pt x="640238" y="46083"/>
                  </a:lnTo>
                  <a:close/>
                </a:path>
                <a:path w="1049654" h="177800">
                  <a:moveTo>
                    <a:pt x="699891" y="39682"/>
                  </a:moveTo>
                  <a:lnTo>
                    <a:pt x="687002" y="39682"/>
                  </a:lnTo>
                  <a:lnTo>
                    <a:pt x="716461" y="85431"/>
                  </a:lnTo>
                  <a:lnTo>
                    <a:pt x="725461" y="61761"/>
                  </a:lnTo>
                  <a:lnTo>
                    <a:pt x="713742" y="61761"/>
                  </a:lnTo>
                  <a:lnTo>
                    <a:pt x="699891" y="39682"/>
                  </a:lnTo>
                  <a:close/>
                </a:path>
                <a:path w="1049654" h="177800">
                  <a:moveTo>
                    <a:pt x="657358" y="55623"/>
                  </a:moveTo>
                  <a:lnTo>
                    <a:pt x="640821" y="55623"/>
                  </a:lnTo>
                  <a:lnTo>
                    <a:pt x="648488" y="59002"/>
                  </a:lnTo>
                  <a:lnTo>
                    <a:pt x="651548" y="67519"/>
                  </a:lnTo>
                  <a:lnTo>
                    <a:pt x="649801" y="76433"/>
                  </a:lnTo>
                  <a:lnTo>
                    <a:pt x="643046" y="81003"/>
                  </a:lnTo>
                  <a:lnTo>
                    <a:pt x="626807" y="82429"/>
                  </a:lnTo>
                  <a:lnTo>
                    <a:pt x="657949" y="82429"/>
                  </a:lnTo>
                  <a:lnTo>
                    <a:pt x="658451" y="82140"/>
                  </a:lnTo>
                  <a:lnTo>
                    <a:pt x="662024" y="66486"/>
                  </a:lnTo>
                  <a:lnTo>
                    <a:pt x="657358" y="55623"/>
                  </a:lnTo>
                  <a:close/>
                </a:path>
                <a:path w="1049654" h="177800">
                  <a:moveTo>
                    <a:pt x="751356" y="25469"/>
                  </a:moveTo>
                  <a:lnTo>
                    <a:pt x="726735" y="27630"/>
                  </a:lnTo>
                  <a:lnTo>
                    <a:pt x="714380" y="61704"/>
                  </a:lnTo>
                  <a:lnTo>
                    <a:pt x="713742" y="61761"/>
                  </a:lnTo>
                  <a:lnTo>
                    <a:pt x="725461" y="61761"/>
                  </a:lnTo>
                  <a:lnTo>
                    <a:pt x="735472" y="35431"/>
                  </a:lnTo>
                  <a:lnTo>
                    <a:pt x="737124" y="35286"/>
                  </a:lnTo>
                  <a:lnTo>
                    <a:pt x="749170" y="35286"/>
                  </a:lnTo>
                  <a:lnTo>
                    <a:pt x="751654" y="28897"/>
                  </a:lnTo>
                  <a:lnTo>
                    <a:pt x="751356" y="25469"/>
                  </a:lnTo>
                  <a:close/>
                </a:path>
                <a:path w="1049654" h="177800">
                  <a:moveTo>
                    <a:pt x="810244" y="20303"/>
                  </a:moveTo>
                  <a:lnTo>
                    <a:pt x="754794" y="25171"/>
                  </a:lnTo>
                  <a:lnTo>
                    <a:pt x="762584" y="113993"/>
                  </a:lnTo>
                  <a:lnTo>
                    <a:pt x="819180" y="109029"/>
                  </a:lnTo>
                  <a:lnTo>
                    <a:pt x="818709" y="103668"/>
                  </a:lnTo>
                  <a:lnTo>
                    <a:pt x="772419" y="103668"/>
                  </a:lnTo>
                  <a:lnTo>
                    <a:pt x="766274" y="33624"/>
                  </a:lnTo>
                  <a:lnTo>
                    <a:pt x="802439" y="30452"/>
                  </a:lnTo>
                  <a:lnTo>
                    <a:pt x="811133" y="30452"/>
                  </a:lnTo>
                  <a:lnTo>
                    <a:pt x="810244" y="20303"/>
                  </a:lnTo>
                  <a:close/>
                </a:path>
                <a:path w="1049654" h="177800">
                  <a:moveTo>
                    <a:pt x="847654" y="38422"/>
                  </a:moveTo>
                  <a:lnTo>
                    <a:pt x="836913" y="38422"/>
                  </a:lnTo>
                  <a:lnTo>
                    <a:pt x="842921" y="106945"/>
                  </a:lnTo>
                  <a:lnTo>
                    <a:pt x="865379" y="104975"/>
                  </a:lnTo>
                  <a:lnTo>
                    <a:pt x="864724" y="97509"/>
                  </a:lnTo>
                  <a:lnTo>
                    <a:pt x="852836" y="97509"/>
                  </a:lnTo>
                  <a:lnTo>
                    <a:pt x="847654" y="38422"/>
                  </a:lnTo>
                  <a:close/>
                </a:path>
                <a:path w="1049654" h="177800">
                  <a:moveTo>
                    <a:pt x="818310" y="99126"/>
                  </a:moveTo>
                  <a:lnTo>
                    <a:pt x="809614" y="99126"/>
                  </a:lnTo>
                  <a:lnTo>
                    <a:pt x="809726" y="100397"/>
                  </a:lnTo>
                  <a:lnTo>
                    <a:pt x="772419" y="103668"/>
                  </a:lnTo>
                  <a:lnTo>
                    <a:pt x="818709" y="103668"/>
                  </a:lnTo>
                  <a:lnTo>
                    <a:pt x="818310" y="99126"/>
                  </a:lnTo>
                  <a:close/>
                </a:path>
                <a:path w="1049654" h="177800">
                  <a:moveTo>
                    <a:pt x="811350" y="63536"/>
                  </a:moveTo>
                  <a:lnTo>
                    <a:pt x="802786" y="63536"/>
                  </a:lnTo>
                  <a:lnTo>
                    <a:pt x="802896" y="64806"/>
                  </a:lnTo>
                  <a:lnTo>
                    <a:pt x="770662" y="67632"/>
                  </a:lnTo>
                  <a:lnTo>
                    <a:pt x="773704" y="102275"/>
                  </a:lnTo>
                  <a:lnTo>
                    <a:pt x="809614" y="99126"/>
                  </a:lnTo>
                  <a:lnTo>
                    <a:pt x="818310" y="99126"/>
                  </a:lnTo>
                  <a:lnTo>
                    <a:pt x="817670" y="91836"/>
                  </a:lnTo>
                  <a:lnTo>
                    <a:pt x="783399" y="91836"/>
                  </a:lnTo>
                  <a:lnTo>
                    <a:pt x="782031" y="76230"/>
                  </a:lnTo>
                  <a:lnTo>
                    <a:pt x="812232" y="73579"/>
                  </a:lnTo>
                  <a:lnTo>
                    <a:pt x="811350" y="63536"/>
                  </a:lnTo>
                  <a:close/>
                </a:path>
                <a:path w="1049654" h="177800">
                  <a:moveTo>
                    <a:pt x="880191" y="24523"/>
                  </a:moveTo>
                  <a:lnTo>
                    <a:pt x="871495" y="24523"/>
                  </a:lnTo>
                  <a:lnTo>
                    <a:pt x="871595" y="25664"/>
                  </a:lnTo>
                  <a:lnTo>
                    <a:pt x="847864" y="27745"/>
                  </a:lnTo>
                  <a:lnTo>
                    <a:pt x="853977" y="97408"/>
                  </a:lnTo>
                  <a:lnTo>
                    <a:pt x="852836" y="97509"/>
                  </a:lnTo>
                  <a:lnTo>
                    <a:pt x="864724" y="97509"/>
                  </a:lnTo>
                  <a:lnTo>
                    <a:pt x="859370" y="36454"/>
                  </a:lnTo>
                  <a:lnTo>
                    <a:pt x="881071" y="34552"/>
                  </a:lnTo>
                  <a:lnTo>
                    <a:pt x="880191" y="24523"/>
                  </a:lnTo>
                  <a:close/>
                </a:path>
                <a:path w="1049654" h="177800">
                  <a:moveTo>
                    <a:pt x="817408" y="88851"/>
                  </a:moveTo>
                  <a:lnTo>
                    <a:pt x="783399" y="91836"/>
                  </a:lnTo>
                  <a:lnTo>
                    <a:pt x="817670" y="91836"/>
                  </a:lnTo>
                  <a:lnTo>
                    <a:pt x="817408" y="88851"/>
                  </a:lnTo>
                  <a:close/>
                </a:path>
                <a:path w="1049654" h="177800">
                  <a:moveTo>
                    <a:pt x="811133" y="30452"/>
                  </a:moveTo>
                  <a:lnTo>
                    <a:pt x="802439" y="30452"/>
                  </a:lnTo>
                  <a:lnTo>
                    <a:pt x="802551" y="31719"/>
                  </a:lnTo>
                  <a:lnTo>
                    <a:pt x="767782" y="34768"/>
                  </a:lnTo>
                  <a:lnTo>
                    <a:pt x="770554" y="66366"/>
                  </a:lnTo>
                  <a:lnTo>
                    <a:pt x="802786" y="63536"/>
                  </a:lnTo>
                  <a:lnTo>
                    <a:pt x="811350" y="63536"/>
                  </a:lnTo>
                  <a:lnTo>
                    <a:pt x="810693" y="56051"/>
                  </a:lnTo>
                  <a:lnTo>
                    <a:pt x="780263" y="56051"/>
                  </a:lnTo>
                  <a:lnTo>
                    <a:pt x="779158" y="43491"/>
                  </a:lnTo>
                  <a:lnTo>
                    <a:pt x="812022" y="40608"/>
                  </a:lnTo>
                  <a:lnTo>
                    <a:pt x="811133" y="30452"/>
                  </a:lnTo>
                  <a:close/>
                </a:path>
                <a:path w="1049654" h="177800">
                  <a:moveTo>
                    <a:pt x="810460" y="53402"/>
                  </a:moveTo>
                  <a:lnTo>
                    <a:pt x="780263" y="56051"/>
                  </a:lnTo>
                  <a:lnTo>
                    <a:pt x="810693" y="56051"/>
                  </a:lnTo>
                  <a:lnTo>
                    <a:pt x="810460" y="53402"/>
                  </a:lnTo>
                  <a:close/>
                </a:path>
                <a:path w="1049654" h="177800">
                  <a:moveTo>
                    <a:pt x="879289" y="14249"/>
                  </a:moveTo>
                  <a:lnTo>
                    <a:pt x="813307" y="20038"/>
                  </a:lnTo>
                  <a:lnTo>
                    <a:pt x="815087" y="40337"/>
                  </a:lnTo>
                  <a:lnTo>
                    <a:pt x="836913" y="38422"/>
                  </a:lnTo>
                  <a:lnTo>
                    <a:pt x="847654" y="38422"/>
                  </a:lnTo>
                  <a:lnTo>
                    <a:pt x="846911" y="29947"/>
                  </a:lnTo>
                  <a:lnTo>
                    <a:pt x="822740" y="29947"/>
                  </a:lnTo>
                  <a:lnTo>
                    <a:pt x="822639" y="28811"/>
                  </a:lnTo>
                  <a:lnTo>
                    <a:pt x="871495" y="24523"/>
                  </a:lnTo>
                  <a:lnTo>
                    <a:pt x="880191" y="24523"/>
                  </a:lnTo>
                  <a:lnTo>
                    <a:pt x="879289" y="14249"/>
                  </a:lnTo>
                  <a:close/>
                </a:path>
                <a:path w="1049654" h="177800">
                  <a:moveTo>
                    <a:pt x="846726" y="27846"/>
                  </a:moveTo>
                  <a:lnTo>
                    <a:pt x="822740" y="29947"/>
                  </a:lnTo>
                  <a:lnTo>
                    <a:pt x="846911" y="29947"/>
                  </a:lnTo>
                  <a:lnTo>
                    <a:pt x="846726" y="27846"/>
                  </a:lnTo>
                  <a:close/>
                </a:path>
                <a:path w="1049654" h="177800">
                  <a:moveTo>
                    <a:pt x="924638" y="9248"/>
                  </a:moveTo>
                  <a:lnTo>
                    <a:pt x="908259" y="13557"/>
                  </a:lnTo>
                  <a:lnTo>
                    <a:pt x="894437" y="23373"/>
                  </a:lnTo>
                  <a:lnTo>
                    <a:pt x="885323" y="38483"/>
                  </a:lnTo>
                  <a:lnTo>
                    <a:pt x="883069" y="58672"/>
                  </a:lnTo>
                  <a:lnTo>
                    <a:pt x="888804" y="78157"/>
                  </a:lnTo>
                  <a:lnTo>
                    <a:pt x="900408" y="91435"/>
                  </a:lnTo>
                  <a:lnTo>
                    <a:pt x="915725" y="98657"/>
                  </a:lnTo>
                  <a:lnTo>
                    <a:pt x="932597" y="99975"/>
                  </a:lnTo>
                  <a:lnTo>
                    <a:pt x="946523" y="96801"/>
                  </a:lnTo>
                  <a:lnTo>
                    <a:pt x="957659" y="90205"/>
                  </a:lnTo>
                  <a:lnTo>
                    <a:pt x="931738" y="90205"/>
                  </a:lnTo>
                  <a:lnTo>
                    <a:pt x="918941" y="89042"/>
                  </a:lnTo>
                  <a:lnTo>
                    <a:pt x="907324" y="83172"/>
                  </a:lnTo>
                  <a:lnTo>
                    <a:pt x="898539" y="72690"/>
                  </a:lnTo>
                  <a:lnTo>
                    <a:pt x="894236" y="57693"/>
                  </a:lnTo>
                  <a:lnTo>
                    <a:pt x="895858" y="42117"/>
                  </a:lnTo>
                  <a:lnTo>
                    <a:pt x="902683" y="30257"/>
                  </a:lnTo>
                  <a:lnTo>
                    <a:pt x="913099" y="22446"/>
                  </a:lnTo>
                  <a:lnTo>
                    <a:pt x="925494" y="19018"/>
                  </a:lnTo>
                  <a:lnTo>
                    <a:pt x="956444" y="19018"/>
                  </a:lnTo>
                  <a:lnTo>
                    <a:pt x="951827" y="14903"/>
                  </a:lnTo>
                  <a:lnTo>
                    <a:pt x="938612" y="9974"/>
                  </a:lnTo>
                  <a:lnTo>
                    <a:pt x="924638" y="9248"/>
                  </a:lnTo>
                  <a:close/>
                </a:path>
                <a:path w="1049654" h="177800">
                  <a:moveTo>
                    <a:pt x="969488" y="70430"/>
                  </a:moveTo>
                  <a:lnTo>
                    <a:pt x="958903" y="70430"/>
                  </a:lnTo>
                  <a:lnTo>
                    <a:pt x="954537" y="78278"/>
                  </a:lnTo>
                  <a:lnTo>
                    <a:pt x="948258" y="84280"/>
                  </a:lnTo>
                  <a:lnTo>
                    <a:pt x="940510" y="88300"/>
                  </a:lnTo>
                  <a:lnTo>
                    <a:pt x="931738" y="90205"/>
                  </a:lnTo>
                  <a:lnTo>
                    <a:pt x="957659" y="90205"/>
                  </a:lnTo>
                  <a:lnTo>
                    <a:pt x="958805" y="89526"/>
                  </a:lnTo>
                  <a:lnTo>
                    <a:pt x="967748" y="77796"/>
                  </a:lnTo>
                  <a:lnTo>
                    <a:pt x="969488" y="70430"/>
                  </a:lnTo>
                  <a:close/>
                </a:path>
                <a:path w="1049654" h="177800">
                  <a:moveTo>
                    <a:pt x="925596" y="20163"/>
                  </a:moveTo>
                  <a:lnTo>
                    <a:pt x="895609" y="56614"/>
                  </a:lnTo>
                  <a:lnTo>
                    <a:pt x="895539" y="57693"/>
                  </a:lnTo>
                  <a:lnTo>
                    <a:pt x="899666" y="71997"/>
                  </a:lnTo>
                  <a:lnTo>
                    <a:pt x="908156" y="82076"/>
                  </a:lnTo>
                  <a:lnTo>
                    <a:pt x="919352" y="87746"/>
                  </a:lnTo>
                  <a:lnTo>
                    <a:pt x="931630" y="88934"/>
                  </a:lnTo>
                  <a:lnTo>
                    <a:pt x="939980" y="87214"/>
                  </a:lnTo>
                  <a:lnTo>
                    <a:pt x="947193" y="83591"/>
                  </a:lnTo>
                  <a:lnTo>
                    <a:pt x="951748" y="79289"/>
                  </a:lnTo>
                  <a:lnTo>
                    <a:pt x="930782" y="79289"/>
                  </a:lnTo>
                  <a:lnTo>
                    <a:pt x="921479" y="78029"/>
                  </a:lnTo>
                  <a:lnTo>
                    <a:pt x="914047" y="73247"/>
                  </a:lnTo>
                  <a:lnTo>
                    <a:pt x="908923" y="65818"/>
                  </a:lnTo>
                  <a:lnTo>
                    <a:pt x="906545" y="56614"/>
                  </a:lnTo>
                  <a:lnTo>
                    <a:pt x="907238" y="46399"/>
                  </a:lnTo>
                  <a:lnTo>
                    <a:pt x="911018" y="38190"/>
                  </a:lnTo>
                  <a:lnTo>
                    <a:pt x="917539" y="32523"/>
                  </a:lnTo>
                  <a:lnTo>
                    <a:pt x="926452" y="29930"/>
                  </a:lnTo>
                  <a:lnTo>
                    <a:pt x="935970" y="29095"/>
                  </a:lnTo>
                  <a:lnTo>
                    <a:pt x="950409" y="29095"/>
                  </a:lnTo>
                  <a:lnTo>
                    <a:pt x="948054" y="26497"/>
                  </a:lnTo>
                  <a:lnTo>
                    <a:pt x="941424" y="22446"/>
                  </a:lnTo>
                  <a:lnTo>
                    <a:pt x="933873" y="20350"/>
                  </a:lnTo>
                  <a:lnTo>
                    <a:pt x="925596" y="20163"/>
                  </a:lnTo>
                  <a:close/>
                </a:path>
                <a:path w="1049654" h="177800">
                  <a:moveTo>
                    <a:pt x="971654" y="61257"/>
                  </a:moveTo>
                  <a:lnTo>
                    <a:pt x="949319" y="63215"/>
                  </a:lnTo>
                  <a:lnTo>
                    <a:pt x="947746" y="72946"/>
                  </a:lnTo>
                  <a:lnTo>
                    <a:pt x="940427" y="78444"/>
                  </a:lnTo>
                  <a:lnTo>
                    <a:pt x="930782" y="79289"/>
                  </a:lnTo>
                  <a:lnTo>
                    <a:pt x="951748" y="79289"/>
                  </a:lnTo>
                  <a:lnTo>
                    <a:pt x="953073" y="78029"/>
                  </a:lnTo>
                  <a:lnTo>
                    <a:pt x="957380" y="70567"/>
                  </a:lnTo>
                  <a:lnTo>
                    <a:pt x="958903" y="70430"/>
                  </a:lnTo>
                  <a:lnTo>
                    <a:pt x="969488" y="70430"/>
                  </a:lnTo>
                  <a:lnTo>
                    <a:pt x="971654" y="61257"/>
                  </a:lnTo>
                  <a:close/>
                </a:path>
                <a:path w="1049654" h="177800">
                  <a:moveTo>
                    <a:pt x="950409" y="29095"/>
                  </a:moveTo>
                  <a:lnTo>
                    <a:pt x="935970" y="29095"/>
                  </a:lnTo>
                  <a:lnTo>
                    <a:pt x="943056" y="32569"/>
                  </a:lnTo>
                  <a:lnTo>
                    <a:pt x="947016" y="41299"/>
                  </a:lnTo>
                  <a:lnTo>
                    <a:pt x="969350" y="39340"/>
                  </a:lnTo>
                  <a:lnTo>
                    <a:pt x="966264" y="32543"/>
                  </a:lnTo>
                  <a:lnTo>
                    <a:pt x="953535" y="32543"/>
                  </a:lnTo>
                  <a:lnTo>
                    <a:pt x="950409" y="29095"/>
                  </a:lnTo>
                  <a:close/>
                </a:path>
                <a:path w="1049654" h="177800">
                  <a:moveTo>
                    <a:pt x="956444" y="19018"/>
                  </a:moveTo>
                  <a:lnTo>
                    <a:pt x="925494" y="19018"/>
                  </a:lnTo>
                  <a:lnTo>
                    <a:pt x="934195" y="19259"/>
                  </a:lnTo>
                  <a:lnTo>
                    <a:pt x="942214" y="21563"/>
                  </a:lnTo>
                  <a:lnTo>
                    <a:pt x="949263" y="25941"/>
                  </a:lnTo>
                  <a:lnTo>
                    <a:pt x="955057" y="32406"/>
                  </a:lnTo>
                  <a:lnTo>
                    <a:pt x="953535" y="32543"/>
                  </a:lnTo>
                  <a:lnTo>
                    <a:pt x="966264" y="32543"/>
                  </a:lnTo>
                  <a:lnTo>
                    <a:pt x="962626" y="24527"/>
                  </a:lnTo>
                  <a:lnTo>
                    <a:pt x="956444" y="19018"/>
                  </a:lnTo>
                  <a:close/>
                </a:path>
                <a:path w="1049654" h="177800">
                  <a:moveTo>
                    <a:pt x="1041735" y="0"/>
                  </a:moveTo>
                  <a:lnTo>
                    <a:pt x="1002779" y="3416"/>
                  </a:lnTo>
                  <a:lnTo>
                    <a:pt x="982568" y="12115"/>
                  </a:lnTo>
                  <a:lnTo>
                    <a:pt x="973900" y="29141"/>
                  </a:lnTo>
                  <a:lnTo>
                    <a:pt x="976235" y="48055"/>
                  </a:lnTo>
                  <a:lnTo>
                    <a:pt x="989031" y="62420"/>
                  </a:lnTo>
                  <a:lnTo>
                    <a:pt x="974120" y="92113"/>
                  </a:lnTo>
                  <a:lnTo>
                    <a:pt x="974408" y="95413"/>
                  </a:lnTo>
                  <a:lnTo>
                    <a:pt x="999784" y="93186"/>
                  </a:lnTo>
                  <a:lnTo>
                    <a:pt x="1003318" y="85680"/>
                  </a:lnTo>
                  <a:lnTo>
                    <a:pt x="989153" y="85680"/>
                  </a:lnTo>
                  <a:lnTo>
                    <a:pt x="1000133" y="63623"/>
                  </a:lnTo>
                  <a:lnTo>
                    <a:pt x="1003352" y="56559"/>
                  </a:lnTo>
                  <a:lnTo>
                    <a:pt x="989292" y="49326"/>
                  </a:lnTo>
                  <a:lnTo>
                    <a:pt x="984118" y="35021"/>
                  </a:lnTo>
                  <a:lnTo>
                    <a:pt x="988598" y="20614"/>
                  </a:lnTo>
                  <a:lnTo>
                    <a:pt x="1003499" y="13072"/>
                  </a:lnTo>
                  <a:lnTo>
                    <a:pt x="1032051" y="10566"/>
                  </a:lnTo>
                  <a:lnTo>
                    <a:pt x="1042662" y="10566"/>
                  </a:lnTo>
                  <a:lnTo>
                    <a:pt x="1041735" y="0"/>
                  </a:lnTo>
                  <a:close/>
                </a:path>
                <a:path w="1049654" h="177800">
                  <a:moveTo>
                    <a:pt x="1035518" y="64677"/>
                  </a:moveTo>
                  <a:lnTo>
                    <a:pt x="1024520" y="64677"/>
                  </a:lnTo>
                  <a:lnTo>
                    <a:pt x="1026814" y="90817"/>
                  </a:lnTo>
                  <a:lnTo>
                    <a:pt x="1049525" y="88822"/>
                  </a:lnTo>
                  <a:lnTo>
                    <a:pt x="1048870" y="81356"/>
                  </a:lnTo>
                  <a:lnTo>
                    <a:pt x="1036980" y="81356"/>
                  </a:lnTo>
                  <a:lnTo>
                    <a:pt x="1035518" y="64677"/>
                  </a:lnTo>
                  <a:close/>
                </a:path>
                <a:path w="1049654" h="177800">
                  <a:moveTo>
                    <a:pt x="1005530" y="56624"/>
                  </a:moveTo>
                  <a:lnTo>
                    <a:pt x="1004770" y="56692"/>
                  </a:lnTo>
                  <a:lnTo>
                    <a:pt x="990676" y="85547"/>
                  </a:lnTo>
                  <a:lnTo>
                    <a:pt x="989153" y="85680"/>
                  </a:lnTo>
                  <a:lnTo>
                    <a:pt x="1003318" y="85680"/>
                  </a:lnTo>
                  <a:lnTo>
                    <a:pt x="1012719" y="65711"/>
                  </a:lnTo>
                  <a:lnTo>
                    <a:pt x="1024520" y="64677"/>
                  </a:lnTo>
                  <a:lnTo>
                    <a:pt x="1035518" y="64677"/>
                  </a:lnTo>
                  <a:lnTo>
                    <a:pt x="1034816" y="56671"/>
                  </a:lnTo>
                  <a:lnTo>
                    <a:pt x="1006430" y="56671"/>
                  </a:lnTo>
                  <a:lnTo>
                    <a:pt x="1005530" y="56624"/>
                  </a:lnTo>
                  <a:close/>
                </a:path>
                <a:path w="1049654" h="177800">
                  <a:moveTo>
                    <a:pt x="1042662" y="10566"/>
                  </a:moveTo>
                  <a:lnTo>
                    <a:pt x="1032051" y="10566"/>
                  </a:lnTo>
                  <a:lnTo>
                    <a:pt x="1038250" y="81244"/>
                  </a:lnTo>
                  <a:lnTo>
                    <a:pt x="1036980" y="81356"/>
                  </a:lnTo>
                  <a:lnTo>
                    <a:pt x="1048870" y="81356"/>
                  </a:lnTo>
                  <a:lnTo>
                    <a:pt x="1042662" y="10566"/>
                  </a:lnTo>
                  <a:close/>
                </a:path>
                <a:path w="1049654" h="177800">
                  <a:moveTo>
                    <a:pt x="1034600" y="54201"/>
                  </a:moveTo>
                  <a:lnTo>
                    <a:pt x="1006430" y="56671"/>
                  </a:lnTo>
                  <a:lnTo>
                    <a:pt x="1034816" y="56671"/>
                  </a:lnTo>
                  <a:lnTo>
                    <a:pt x="1034600" y="54201"/>
                  </a:lnTo>
                  <a:close/>
                </a:path>
                <a:path w="1049654" h="177800">
                  <a:moveTo>
                    <a:pt x="1030881" y="11818"/>
                  </a:moveTo>
                  <a:lnTo>
                    <a:pt x="1003597" y="14212"/>
                  </a:lnTo>
                  <a:lnTo>
                    <a:pt x="989260" y="21924"/>
                  </a:lnTo>
                  <a:lnTo>
                    <a:pt x="985459" y="36455"/>
                  </a:lnTo>
                  <a:lnTo>
                    <a:pt x="991626" y="50112"/>
                  </a:lnTo>
                  <a:lnTo>
                    <a:pt x="1007193" y="55199"/>
                  </a:lnTo>
                  <a:lnTo>
                    <a:pt x="1034478" y="52805"/>
                  </a:lnTo>
                  <a:lnTo>
                    <a:pt x="1033852" y="45669"/>
                  </a:lnTo>
                  <a:lnTo>
                    <a:pt x="1006487" y="45669"/>
                  </a:lnTo>
                  <a:lnTo>
                    <a:pt x="999176" y="42873"/>
                  </a:lnTo>
                  <a:lnTo>
                    <a:pt x="996060" y="35573"/>
                  </a:lnTo>
                  <a:lnTo>
                    <a:pt x="997677" y="27834"/>
                  </a:lnTo>
                  <a:lnTo>
                    <a:pt x="1004562" y="23719"/>
                  </a:lnTo>
                  <a:lnTo>
                    <a:pt x="1009878" y="23126"/>
                  </a:lnTo>
                  <a:lnTo>
                    <a:pt x="1015472" y="22762"/>
                  </a:lnTo>
                  <a:lnTo>
                    <a:pt x="1020805" y="22294"/>
                  </a:lnTo>
                  <a:lnTo>
                    <a:pt x="1031801" y="22294"/>
                  </a:lnTo>
                  <a:lnTo>
                    <a:pt x="1030881" y="11818"/>
                  </a:lnTo>
                  <a:close/>
                </a:path>
                <a:path w="1049654" h="177800">
                  <a:moveTo>
                    <a:pt x="1031801" y="22294"/>
                  </a:moveTo>
                  <a:lnTo>
                    <a:pt x="1020805" y="22294"/>
                  </a:lnTo>
                  <a:lnTo>
                    <a:pt x="1022731" y="44244"/>
                  </a:lnTo>
                  <a:lnTo>
                    <a:pt x="1006487" y="45669"/>
                  </a:lnTo>
                  <a:lnTo>
                    <a:pt x="1033852" y="45669"/>
                  </a:lnTo>
                  <a:lnTo>
                    <a:pt x="1031801" y="22294"/>
                  </a:lnTo>
                  <a:close/>
                </a:path>
              </a:pathLst>
            </a:custGeom>
            <a:solidFill>
              <a:srgbClr val="FEFEFE"/>
            </a:solidFill>
          </p:spPr>
          <p:txBody>
            <a:bodyPr wrap="square" lIns="0" tIns="0" rIns="0" bIns="0" rtlCol="0"/>
            <a:lstStyle/>
            <a:p>
              <a:endParaRPr/>
            </a:p>
          </p:txBody>
        </p:sp>
      </p:grpSp>
      <p:sp>
        <p:nvSpPr>
          <p:cNvPr id="91" name="object 91"/>
          <p:cNvSpPr txBox="1"/>
          <p:nvPr/>
        </p:nvSpPr>
        <p:spPr>
          <a:xfrm>
            <a:off x="4302004" y="7434303"/>
            <a:ext cx="783590" cy="742315"/>
          </a:xfrm>
          <a:prstGeom prst="rect">
            <a:avLst/>
          </a:prstGeom>
        </p:spPr>
        <p:txBody>
          <a:bodyPr vert="horz" wrap="square" lIns="0" tIns="57785" rIns="0" bIns="0" rtlCol="0">
            <a:spAutoFit/>
          </a:bodyPr>
          <a:lstStyle/>
          <a:p>
            <a:pPr marL="698500">
              <a:lnSpc>
                <a:spcPct val="100000"/>
              </a:lnSpc>
              <a:spcBef>
                <a:spcPts val="455"/>
              </a:spcBef>
            </a:pPr>
            <a:r>
              <a:rPr sz="950" spc="-145" dirty="0">
                <a:solidFill>
                  <a:srgbClr val="606062"/>
                </a:solidFill>
                <a:latin typeface="Verdana"/>
                <a:cs typeface="Verdana"/>
              </a:rPr>
              <a:t>,</a:t>
            </a:r>
            <a:endParaRPr sz="950">
              <a:latin typeface="Verdana"/>
              <a:cs typeface="Verdana"/>
            </a:endParaRPr>
          </a:p>
          <a:p>
            <a:pPr marL="12700" marR="5080">
              <a:lnSpc>
                <a:spcPct val="115900"/>
              </a:lnSpc>
              <a:spcBef>
                <a:spcPts val="180"/>
              </a:spcBef>
            </a:pPr>
            <a:r>
              <a:rPr sz="950" spc="50" dirty="0">
                <a:solidFill>
                  <a:srgbClr val="606062"/>
                </a:solidFill>
                <a:latin typeface="Verdana"/>
                <a:cs typeface="Verdana"/>
              </a:rPr>
              <a:t>при</a:t>
            </a:r>
            <a:r>
              <a:rPr sz="950" spc="-85" dirty="0">
                <a:solidFill>
                  <a:srgbClr val="606062"/>
                </a:solidFill>
                <a:latin typeface="Verdana"/>
                <a:cs typeface="Verdana"/>
              </a:rPr>
              <a:t> </a:t>
            </a:r>
            <a:r>
              <a:rPr sz="950" spc="35" dirty="0">
                <a:solidFill>
                  <a:srgbClr val="606062"/>
                </a:solidFill>
                <a:latin typeface="Verdana"/>
                <a:cs typeface="Verdana"/>
              </a:rPr>
              <a:t>по</a:t>
            </a:r>
            <a:r>
              <a:rPr sz="950" spc="20" dirty="0">
                <a:solidFill>
                  <a:srgbClr val="606062"/>
                </a:solidFill>
                <a:latin typeface="Verdana"/>
                <a:cs typeface="Verdana"/>
              </a:rPr>
              <a:t>с</a:t>
            </a:r>
            <a:r>
              <a:rPr sz="950" spc="-20" dirty="0">
                <a:solidFill>
                  <a:srgbClr val="606062"/>
                </a:solidFill>
                <a:latin typeface="Verdana"/>
                <a:cs typeface="Verdana"/>
              </a:rPr>
              <a:t>еве,  </a:t>
            </a:r>
            <a:r>
              <a:rPr sz="950" spc="30" dirty="0">
                <a:solidFill>
                  <a:srgbClr val="606062"/>
                </a:solidFill>
                <a:latin typeface="Verdana"/>
                <a:cs typeface="Verdana"/>
              </a:rPr>
              <a:t>основное </a:t>
            </a:r>
            <a:r>
              <a:rPr sz="950" spc="35" dirty="0">
                <a:solidFill>
                  <a:srgbClr val="606062"/>
                </a:solidFill>
                <a:latin typeface="Verdana"/>
                <a:cs typeface="Verdana"/>
              </a:rPr>
              <a:t> </a:t>
            </a:r>
            <a:r>
              <a:rPr sz="950" spc="30" dirty="0">
                <a:solidFill>
                  <a:srgbClr val="606062"/>
                </a:solidFill>
                <a:latin typeface="Verdana"/>
                <a:cs typeface="Verdana"/>
              </a:rPr>
              <a:t>внесение</a:t>
            </a:r>
            <a:endParaRPr sz="950">
              <a:latin typeface="Verdana"/>
              <a:cs typeface="Verdana"/>
            </a:endParaRPr>
          </a:p>
        </p:txBody>
      </p:sp>
      <p:pic>
        <p:nvPicPr>
          <p:cNvPr id="92" name="object 92"/>
          <p:cNvPicPr/>
          <p:nvPr/>
        </p:nvPicPr>
        <p:blipFill>
          <a:blip r:embed="rId31" cstate="print"/>
          <a:stretch>
            <a:fillRect/>
          </a:stretch>
        </p:blipFill>
        <p:spPr>
          <a:xfrm>
            <a:off x="5971290" y="7516458"/>
            <a:ext cx="723304" cy="260286"/>
          </a:xfrm>
          <a:prstGeom prst="rect">
            <a:avLst/>
          </a:prstGeom>
        </p:spPr>
      </p:pic>
      <p:sp>
        <p:nvSpPr>
          <p:cNvPr id="93" name="object 93"/>
          <p:cNvSpPr txBox="1"/>
          <p:nvPr/>
        </p:nvSpPr>
        <p:spPr>
          <a:xfrm>
            <a:off x="904486" y="5090576"/>
            <a:ext cx="1644650" cy="154940"/>
          </a:xfrm>
          <a:prstGeom prst="rect">
            <a:avLst/>
          </a:prstGeom>
        </p:spPr>
        <p:txBody>
          <a:bodyPr vert="horz" wrap="square" lIns="0" tIns="12700" rIns="0" bIns="0" rtlCol="0">
            <a:spAutoFit/>
          </a:bodyPr>
          <a:lstStyle/>
          <a:p>
            <a:pPr marL="12700">
              <a:lnSpc>
                <a:spcPct val="100000"/>
              </a:lnSpc>
              <a:spcBef>
                <a:spcPts val="100"/>
              </a:spcBef>
            </a:pPr>
            <a:r>
              <a:rPr sz="850" spc="25" dirty="0">
                <a:solidFill>
                  <a:srgbClr val="606062"/>
                </a:solidFill>
                <a:latin typeface="Verdana"/>
                <a:cs typeface="Verdana"/>
              </a:rPr>
              <a:t>У</a:t>
            </a:r>
            <a:r>
              <a:rPr sz="850" spc="15" dirty="0">
                <a:solidFill>
                  <a:srgbClr val="606062"/>
                </a:solidFill>
                <a:latin typeface="Verdana"/>
                <a:cs typeface="Verdana"/>
              </a:rPr>
              <a:t>в</a:t>
            </a:r>
            <a:r>
              <a:rPr sz="850" spc="5" dirty="0">
                <a:solidFill>
                  <a:srgbClr val="606062"/>
                </a:solidFill>
                <a:latin typeface="Verdana"/>
                <a:cs typeface="Verdana"/>
              </a:rPr>
              <a:t>е</a:t>
            </a:r>
            <a:r>
              <a:rPr sz="850" spc="20" dirty="0">
                <a:solidFill>
                  <a:srgbClr val="606062"/>
                </a:solidFill>
                <a:latin typeface="Verdana"/>
                <a:cs typeface="Verdana"/>
              </a:rPr>
              <a:t>личение</a:t>
            </a:r>
            <a:r>
              <a:rPr sz="850" spc="-80" dirty="0">
                <a:solidFill>
                  <a:srgbClr val="606062"/>
                </a:solidFill>
                <a:latin typeface="Verdana"/>
                <a:cs typeface="Verdana"/>
              </a:rPr>
              <a:t> </a:t>
            </a:r>
            <a:r>
              <a:rPr sz="850" spc="20" dirty="0">
                <a:solidFill>
                  <a:srgbClr val="606062"/>
                </a:solidFill>
                <a:latin typeface="Verdana"/>
                <a:cs typeface="Verdana"/>
              </a:rPr>
              <a:t>сро</a:t>
            </a:r>
            <a:r>
              <a:rPr sz="850" spc="10" dirty="0">
                <a:solidFill>
                  <a:srgbClr val="606062"/>
                </a:solidFill>
                <a:latin typeface="Verdana"/>
                <a:cs typeface="Verdana"/>
              </a:rPr>
              <a:t>к</a:t>
            </a:r>
            <a:r>
              <a:rPr sz="850" spc="-15" dirty="0">
                <a:solidFill>
                  <a:srgbClr val="606062"/>
                </a:solidFill>
                <a:latin typeface="Verdana"/>
                <a:cs typeface="Verdana"/>
              </a:rPr>
              <a:t>а</a:t>
            </a:r>
            <a:r>
              <a:rPr sz="850" spc="-80" dirty="0">
                <a:solidFill>
                  <a:srgbClr val="606062"/>
                </a:solidFill>
                <a:latin typeface="Verdana"/>
                <a:cs typeface="Verdana"/>
              </a:rPr>
              <a:t> </a:t>
            </a:r>
            <a:r>
              <a:rPr sz="850" spc="10" dirty="0">
                <a:solidFill>
                  <a:srgbClr val="606062"/>
                </a:solidFill>
                <a:latin typeface="Verdana"/>
                <a:cs typeface="Verdana"/>
              </a:rPr>
              <a:t>хранения</a:t>
            </a:r>
            <a:endParaRPr sz="850">
              <a:latin typeface="Verdana"/>
              <a:cs typeface="Verdana"/>
            </a:endParaRPr>
          </a:p>
        </p:txBody>
      </p:sp>
      <p:sp>
        <p:nvSpPr>
          <p:cNvPr id="94" name="object 94"/>
          <p:cNvSpPr txBox="1"/>
          <p:nvPr/>
        </p:nvSpPr>
        <p:spPr>
          <a:xfrm>
            <a:off x="4182250" y="4001284"/>
            <a:ext cx="646430" cy="347345"/>
          </a:xfrm>
          <a:prstGeom prst="rect">
            <a:avLst/>
          </a:prstGeom>
        </p:spPr>
        <p:txBody>
          <a:bodyPr vert="horz" wrap="square" lIns="0" tIns="12700" rIns="0" bIns="0" rtlCol="0">
            <a:spAutoFit/>
          </a:bodyPr>
          <a:lstStyle/>
          <a:p>
            <a:pPr marR="35560" algn="ctr">
              <a:lnSpc>
                <a:spcPts val="905"/>
              </a:lnSpc>
              <a:spcBef>
                <a:spcPts val="100"/>
              </a:spcBef>
            </a:pPr>
            <a:r>
              <a:rPr sz="800" spc="45" dirty="0">
                <a:solidFill>
                  <a:srgbClr val="606062"/>
                </a:solidFill>
                <a:latin typeface="Verdana"/>
                <a:cs typeface="Verdana"/>
              </a:rPr>
              <a:t>pH</a:t>
            </a:r>
            <a:endParaRPr sz="800">
              <a:latin typeface="Verdana"/>
              <a:cs typeface="Verdana"/>
            </a:endParaRPr>
          </a:p>
          <a:p>
            <a:pPr algn="ctr">
              <a:lnSpc>
                <a:spcPts val="1625"/>
              </a:lnSpc>
            </a:pPr>
            <a:r>
              <a:rPr sz="1400" b="1" spc="70" dirty="0">
                <a:solidFill>
                  <a:srgbClr val="606062"/>
                </a:solidFill>
                <a:latin typeface="Arial"/>
                <a:cs typeface="Arial"/>
              </a:rPr>
              <a:t>5,0-6,0</a:t>
            </a:r>
            <a:endParaRPr sz="1400">
              <a:latin typeface="Arial"/>
              <a:cs typeface="Arial"/>
            </a:endParaRPr>
          </a:p>
        </p:txBody>
      </p:sp>
      <p:sp>
        <p:nvSpPr>
          <p:cNvPr id="95" name="object 95"/>
          <p:cNvSpPr txBox="1"/>
          <p:nvPr/>
        </p:nvSpPr>
        <p:spPr>
          <a:xfrm>
            <a:off x="513036" y="10348186"/>
            <a:ext cx="120014" cy="147320"/>
          </a:xfrm>
          <a:prstGeom prst="rect">
            <a:avLst/>
          </a:prstGeom>
        </p:spPr>
        <p:txBody>
          <a:bodyPr vert="horz" wrap="square" lIns="0" tIns="12700" rIns="0" bIns="0" rtlCol="0">
            <a:spAutoFit/>
          </a:bodyPr>
          <a:lstStyle/>
          <a:p>
            <a:pPr marL="12700">
              <a:lnSpc>
                <a:spcPct val="100000"/>
              </a:lnSpc>
              <a:spcBef>
                <a:spcPts val="100"/>
              </a:spcBef>
            </a:pPr>
            <a:r>
              <a:rPr sz="800" spc="-140" dirty="0">
                <a:solidFill>
                  <a:srgbClr val="FEFEFE"/>
                </a:solidFill>
                <a:latin typeface="Verdana"/>
                <a:cs typeface="Verdana"/>
              </a:rPr>
              <a:t>12</a:t>
            </a:r>
            <a:endParaRPr sz="800">
              <a:latin typeface="Verdana"/>
              <a:cs typeface="Verdana"/>
            </a:endParaRPr>
          </a:p>
        </p:txBody>
      </p:sp>
      <p:sp>
        <p:nvSpPr>
          <p:cNvPr id="96" name="object 96"/>
          <p:cNvSpPr txBox="1"/>
          <p:nvPr/>
        </p:nvSpPr>
        <p:spPr>
          <a:xfrm>
            <a:off x="1143506" y="7450022"/>
            <a:ext cx="984250"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Для</a:t>
            </a:r>
            <a:r>
              <a:rPr sz="800" spc="-75" dirty="0">
                <a:solidFill>
                  <a:srgbClr val="606062"/>
                </a:solidFill>
                <a:latin typeface="Verdana"/>
                <a:cs typeface="Verdana"/>
              </a:rPr>
              <a:t> </a:t>
            </a:r>
            <a:r>
              <a:rPr sz="800" spc="15" dirty="0">
                <a:solidFill>
                  <a:srgbClr val="606062"/>
                </a:solidFill>
                <a:latin typeface="Verdana"/>
                <a:cs typeface="Verdana"/>
              </a:rPr>
              <a:t>в</a:t>
            </a:r>
            <a:r>
              <a:rPr sz="800" spc="5" dirty="0">
                <a:solidFill>
                  <a:srgbClr val="606062"/>
                </a:solidFill>
                <a:latin typeface="Verdana"/>
                <a:cs typeface="Verdana"/>
              </a:rPr>
              <a:t>с</a:t>
            </a:r>
            <a:r>
              <a:rPr sz="800" dirty="0">
                <a:solidFill>
                  <a:srgbClr val="606062"/>
                </a:solidFill>
                <a:latin typeface="Verdana"/>
                <a:cs typeface="Verdana"/>
              </a:rPr>
              <a:t>е</a:t>
            </a:r>
            <a:r>
              <a:rPr sz="800" spc="-55" dirty="0">
                <a:solidFill>
                  <a:srgbClr val="606062"/>
                </a:solidFill>
                <a:latin typeface="Verdana"/>
                <a:cs typeface="Verdana"/>
              </a:rPr>
              <a:t>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50" dirty="0">
                <a:solidFill>
                  <a:srgbClr val="606062"/>
                </a:solidFill>
                <a:latin typeface="Verdana"/>
                <a:cs typeface="Verdana"/>
              </a:rPr>
              <a:t>-  </a:t>
            </a:r>
            <a:r>
              <a:rPr sz="800" spc="25" dirty="0">
                <a:solidFill>
                  <a:srgbClr val="606062"/>
                </a:solidFill>
                <a:latin typeface="Verdana"/>
                <a:cs typeface="Verdana"/>
              </a:rPr>
              <a:t>п</a:t>
            </a:r>
            <a:endParaRPr sz="800">
              <a:latin typeface="Verdana"/>
              <a:cs typeface="Verdana"/>
            </a:endParaRPr>
          </a:p>
        </p:txBody>
      </p:sp>
      <p:pic>
        <p:nvPicPr>
          <p:cNvPr id="97" name="Рисунок 96">
            <a:extLst>
              <a:ext uri="{FF2B5EF4-FFF2-40B4-BE49-F238E27FC236}">
                <a16:creationId xmlns:a16="http://schemas.microsoft.com/office/drawing/2014/main" id="{2ED91B6A-45CB-4D7E-9A55-46F966392850}"/>
              </a:ext>
            </a:extLst>
          </p:cNvPr>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773521" y="1628561"/>
            <a:ext cx="458908" cy="2990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611" y="9069156"/>
            <a:ext cx="7560309" cy="1713230"/>
            <a:chOff x="143611" y="9069156"/>
            <a:chExt cx="7560309" cy="1713230"/>
          </a:xfrm>
        </p:grpSpPr>
        <p:sp>
          <p:nvSpPr>
            <p:cNvPr id="3" name="object 3"/>
            <p:cNvSpPr/>
            <p:nvPr/>
          </p:nvSpPr>
          <p:spPr>
            <a:xfrm>
              <a:off x="143611" y="10125240"/>
              <a:ext cx="7560309" cy="656590"/>
            </a:xfrm>
            <a:custGeom>
              <a:avLst/>
              <a:gdLst/>
              <a:ahLst/>
              <a:cxnLst/>
              <a:rect l="l" t="t" r="r" b="b"/>
              <a:pathLst>
                <a:path w="7560309" h="656590">
                  <a:moveTo>
                    <a:pt x="7559992" y="0"/>
                  </a:moveTo>
                  <a:lnTo>
                    <a:pt x="1902942" y="0"/>
                  </a:lnTo>
                  <a:lnTo>
                    <a:pt x="1902942" y="1270"/>
                  </a:lnTo>
                  <a:lnTo>
                    <a:pt x="1881251" y="1270"/>
                  </a:lnTo>
                  <a:lnTo>
                    <a:pt x="1881251" y="2540"/>
                  </a:lnTo>
                  <a:lnTo>
                    <a:pt x="1836928" y="2540"/>
                  </a:lnTo>
                  <a:lnTo>
                    <a:pt x="1836928" y="1270"/>
                  </a:lnTo>
                  <a:lnTo>
                    <a:pt x="1822729" y="1270"/>
                  </a:lnTo>
                  <a:lnTo>
                    <a:pt x="1822729" y="0"/>
                  </a:lnTo>
                  <a:lnTo>
                    <a:pt x="0" y="0"/>
                  </a:lnTo>
                  <a:lnTo>
                    <a:pt x="0" y="1270"/>
                  </a:lnTo>
                  <a:lnTo>
                    <a:pt x="0" y="2540"/>
                  </a:lnTo>
                  <a:lnTo>
                    <a:pt x="0" y="656590"/>
                  </a:lnTo>
                  <a:lnTo>
                    <a:pt x="7559992" y="656590"/>
                  </a:lnTo>
                  <a:lnTo>
                    <a:pt x="7559992" y="2540"/>
                  </a:lnTo>
                  <a:lnTo>
                    <a:pt x="7559992" y="1270"/>
                  </a:lnTo>
                  <a:lnTo>
                    <a:pt x="7559992" y="0"/>
                  </a:lnTo>
                  <a:close/>
                </a:path>
              </a:pathLst>
            </a:custGeom>
            <a:solidFill>
              <a:srgbClr val="62533D"/>
            </a:solidFill>
          </p:spPr>
          <p:txBody>
            <a:bodyPr wrap="square" lIns="0" tIns="0" rIns="0" bIns="0" rtlCol="0"/>
            <a:lstStyle/>
            <a:p>
              <a:endParaRPr/>
            </a:p>
          </p:txBody>
        </p:sp>
        <p:pic>
          <p:nvPicPr>
            <p:cNvPr id="4" name="object 4"/>
            <p:cNvPicPr/>
            <p:nvPr/>
          </p:nvPicPr>
          <p:blipFill>
            <a:blip r:embed="rId3" cstate="print"/>
            <a:stretch>
              <a:fillRect/>
            </a:stretch>
          </p:blipFill>
          <p:spPr>
            <a:xfrm>
              <a:off x="143611" y="9069156"/>
              <a:ext cx="7559996" cy="1712843"/>
            </a:xfrm>
            <a:prstGeom prst="rect">
              <a:avLst/>
            </a:prstGeom>
          </p:spPr>
        </p:pic>
      </p:grpSp>
      <p:grpSp>
        <p:nvGrpSpPr>
          <p:cNvPr id="5" name="object 5"/>
          <p:cNvGrpSpPr/>
          <p:nvPr/>
        </p:nvGrpSpPr>
        <p:grpSpPr>
          <a:xfrm>
            <a:off x="5311306" y="629305"/>
            <a:ext cx="1566673" cy="2706624"/>
            <a:chOff x="5311306" y="629305"/>
            <a:chExt cx="1566673" cy="2706624"/>
          </a:xfrm>
        </p:grpSpPr>
        <p:pic>
          <p:nvPicPr>
            <p:cNvPr id="6" name="object 6"/>
            <p:cNvPicPr/>
            <p:nvPr/>
          </p:nvPicPr>
          <p:blipFill>
            <a:blip r:embed="rId4" cstate="print">
              <a:extLst>
                <a:ext uri="{BEBA8EAE-BF5A-486C-A8C5-ECC9F3942E4B}">
                  <a14:imgProps xmlns:a14="http://schemas.microsoft.com/office/drawing/2010/main">
                    <a14:imgLayer r:embed="rId5">
                      <a14:imgEffect>
                        <a14:backgroundRemoval t="1161" b="98453" l="3040" r="95745">
                          <a14:foregroundMark x1="15198" y1="47195" x2="15198" y2="47195"/>
                          <a14:foregroundMark x1="10334" y1="44681" x2="10334" y2="44681"/>
                          <a14:foregroundMark x1="3951" y1="37911" x2="3951" y2="37911"/>
                          <a14:foregroundMark x1="6383" y1="33656" x2="6383" y2="33656"/>
                          <a14:foregroundMark x1="6991" y1="36750" x2="6991" y2="36750"/>
                          <a14:foregroundMark x1="54711" y1="26886" x2="54711" y2="26886"/>
                          <a14:foregroundMark x1="8815" y1="35977" x2="8815" y2="35977"/>
                          <a14:foregroundMark x1="24620" y1="30174" x2="24620" y2="30174"/>
                          <a14:foregroundMark x1="10030" y1="28240" x2="10030" y2="28240"/>
                          <a14:foregroundMark x1="9726" y1="31915" x2="21884" y2="79691"/>
                          <a14:foregroundMark x1="21884" y1="79691" x2="52280" y2="69246"/>
                          <a14:foregroundMark x1="52280" y1="69246" x2="63222" y2="70600"/>
                          <a14:foregroundMark x1="23404" y1="36364" x2="61702" y2="32882"/>
                          <a14:foregroundMark x1="61702" y1="32882" x2="72036" y2="33075"/>
                          <a14:foregroundMark x1="67477" y1="12766" x2="79635" y2="52998"/>
                          <a14:foregroundMark x1="79635" y1="52998" x2="56535" y2="70600"/>
                          <a14:foregroundMark x1="56535" y1="70600" x2="82675" y2="61509"/>
                          <a14:foregroundMark x1="82675" y1="61509" x2="58359" y2="89942"/>
                          <a14:foregroundMark x1="58359" y1="89942" x2="14894" y2="82592"/>
                          <a14:foregroundMark x1="14894" y1="82592" x2="31611" y2="89362"/>
                          <a14:foregroundMark x1="68693" y1="83172" x2="78116" y2="93037"/>
                          <a14:foregroundMark x1="8511" y1="71954" x2="17933" y2="96325"/>
                          <a14:foregroundMark x1="17933" y1="96325" x2="55015" y2="97679"/>
                          <a14:foregroundMark x1="55015" y1="97679" x2="92097" y2="94197"/>
                          <a14:foregroundMark x1="92097" y1="94197" x2="91185" y2="36170"/>
                          <a14:foregroundMark x1="95745" y1="38685" x2="95137" y2="82205"/>
                          <a14:foregroundMark x1="13982" y1="97872" x2="88146" y2="98453"/>
                          <a14:foregroundMark x1="69909" y1="9284" x2="70213" y2="9284"/>
                          <a14:foregroundMark x1="55015" y1="1161" x2="33435" y2="9671"/>
                          <a14:foregroundMark x1="56839" y1="1741" x2="35866" y2="5416"/>
                          <a14:foregroundMark x1="60790" y1="1354" x2="37082" y2="5416"/>
                          <a14:foregroundMark x1="63830" y1="3288" x2="67173" y2="6963"/>
                          <a14:foregroundMark x1="61398" y1="3482" x2="64742" y2="6190"/>
                          <a14:backgroundMark x1="61094" y1="46422" x2="59574" y2="46809"/>
                          <a14:backgroundMark x1="63222" y1="46228" x2="43161" y2="46615"/>
                          <a14:backgroundMark x1="36474" y1="46422" x2="42553" y2="46035"/>
                          <a14:backgroundMark x1="36778" y1="47002" x2="41033" y2="47002"/>
                          <a14:backgroundMark x1="47416" y1="46615" x2="63222" y2="46615"/>
                        </a14:backgroundRemoval>
                      </a14:imgEffect>
                    </a14:imgLayer>
                  </a14:imgProps>
                </a:ext>
              </a:extLst>
            </a:blip>
            <a:stretch>
              <a:fillRect/>
            </a:stretch>
          </p:blipFill>
          <p:spPr>
            <a:xfrm>
              <a:off x="5311306" y="629305"/>
              <a:ext cx="1566673" cy="2706624"/>
            </a:xfrm>
            <a:prstGeom prst="rect">
              <a:avLst/>
            </a:prstGeom>
          </p:spPr>
        </p:pic>
        <p:pic>
          <p:nvPicPr>
            <p:cNvPr id="8" name="object 8"/>
            <p:cNvPicPr/>
            <p:nvPr/>
          </p:nvPicPr>
          <p:blipFill>
            <a:blip r:embed="rId6" cstate="print"/>
            <a:stretch>
              <a:fillRect/>
            </a:stretch>
          </p:blipFill>
          <p:spPr>
            <a:xfrm>
              <a:off x="5336618" y="2082600"/>
              <a:ext cx="1472029" cy="971430"/>
            </a:xfrm>
            <a:prstGeom prst="rect">
              <a:avLst/>
            </a:prstGeom>
          </p:spPr>
        </p:pic>
        <p:pic>
          <p:nvPicPr>
            <p:cNvPr id="9" name="object 9"/>
            <p:cNvPicPr/>
            <p:nvPr/>
          </p:nvPicPr>
          <p:blipFill>
            <a:blip r:embed="rId7" cstate="print"/>
            <a:stretch>
              <a:fillRect/>
            </a:stretch>
          </p:blipFill>
          <p:spPr>
            <a:xfrm>
              <a:off x="6151068" y="2744128"/>
              <a:ext cx="586083" cy="374121"/>
            </a:xfrm>
            <a:prstGeom prst="rect">
              <a:avLst/>
            </a:prstGeom>
          </p:spPr>
        </p:pic>
        <p:pic>
          <p:nvPicPr>
            <p:cNvPr id="10" name="object 10"/>
            <p:cNvPicPr/>
            <p:nvPr/>
          </p:nvPicPr>
          <p:blipFill>
            <a:blip r:embed="rId8" cstate="print"/>
            <a:stretch>
              <a:fillRect/>
            </a:stretch>
          </p:blipFill>
          <p:spPr>
            <a:xfrm>
              <a:off x="6192740" y="2390928"/>
              <a:ext cx="542452" cy="146945"/>
            </a:xfrm>
            <a:prstGeom prst="rect">
              <a:avLst/>
            </a:prstGeom>
          </p:spPr>
        </p:pic>
      </p:grpSp>
      <p:grpSp>
        <p:nvGrpSpPr>
          <p:cNvPr id="11" name="object 11"/>
          <p:cNvGrpSpPr/>
          <p:nvPr/>
        </p:nvGrpSpPr>
        <p:grpSpPr>
          <a:xfrm>
            <a:off x="682470" y="776166"/>
            <a:ext cx="969644" cy="152400"/>
            <a:chOff x="682470" y="776166"/>
            <a:chExt cx="969644" cy="152400"/>
          </a:xfrm>
        </p:grpSpPr>
        <p:pic>
          <p:nvPicPr>
            <p:cNvPr id="12" name="object 12"/>
            <p:cNvPicPr/>
            <p:nvPr/>
          </p:nvPicPr>
          <p:blipFill>
            <a:blip r:embed="rId9" cstate="print"/>
            <a:stretch>
              <a:fillRect/>
            </a:stretch>
          </p:blipFill>
          <p:spPr>
            <a:xfrm>
              <a:off x="682470" y="778301"/>
              <a:ext cx="141170" cy="150239"/>
            </a:xfrm>
            <a:prstGeom prst="rect">
              <a:avLst/>
            </a:prstGeom>
          </p:spPr>
        </p:pic>
        <p:pic>
          <p:nvPicPr>
            <p:cNvPr id="13" name="object 13"/>
            <p:cNvPicPr/>
            <p:nvPr/>
          </p:nvPicPr>
          <p:blipFill>
            <a:blip r:embed="rId10" cstate="print"/>
            <a:stretch>
              <a:fillRect/>
            </a:stretch>
          </p:blipFill>
          <p:spPr>
            <a:xfrm>
              <a:off x="843019" y="778301"/>
              <a:ext cx="428312" cy="124459"/>
            </a:xfrm>
            <a:prstGeom prst="rect">
              <a:avLst/>
            </a:prstGeom>
          </p:spPr>
        </p:pic>
        <p:pic>
          <p:nvPicPr>
            <p:cNvPr id="14" name="object 14"/>
            <p:cNvPicPr/>
            <p:nvPr/>
          </p:nvPicPr>
          <p:blipFill>
            <a:blip r:embed="rId11" cstate="print"/>
            <a:stretch>
              <a:fillRect/>
            </a:stretch>
          </p:blipFill>
          <p:spPr>
            <a:xfrm>
              <a:off x="1302270" y="778301"/>
              <a:ext cx="140281" cy="124459"/>
            </a:xfrm>
            <a:prstGeom prst="rect">
              <a:avLst/>
            </a:prstGeom>
          </p:spPr>
        </p:pic>
        <p:pic>
          <p:nvPicPr>
            <p:cNvPr id="15" name="object 15"/>
            <p:cNvPicPr/>
            <p:nvPr/>
          </p:nvPicPr>
          <p:blipFill>
            <a:blip r:embed="rId12" cstate="print"/>
            <a:stretch>
              <a:fillRect/>
            </a:stretch>
          </p:blipFill>
          <p:spPr>
            <a:xfrm>
              <a:off x="1464778" y="776166"/>
              <a:ext cx="136192" cy="128729"/>
            </a:xfrm>
            <a:prstGeom prst="rect">
              <a:avLst/>
            </a:prstGeom>
          </p:spPr>
        </p:pic>
        <p:sp>
          <p:nvSpPr>
            <p:cNvPr id="16" name="object 16"/>
            <p:cNvSpPr/>
            <p:nvPr/>
          </p:nvSpPr>
          <p:spPr>
            <a:xfrm>
              <a:off x="1623197" y="851699"/>
              <a:ext cx="29209" cy="50800"/>
            </a:xfrm>
            <a:custGeom>
              <a:avLst/>
              <a:gdLst/>
              <a:ahLst/>
              <a:cxnLst/>
              <a:rect l="l" t="t" r="r" b="b"/>
              <a:pathLst>
                <a:path w="29210" h="50800">
                  <a:moveTo>
                    <a:pt x="0" y="50800"/>
                  </a:moveTo>
                  <a:lnTo>
                    <a:pt x="28803" y="50800"/>
                  </a:lnTo>
                  <a:lnTo>
                    <a:pt x="28803" y="0"/>
                  </a:lnTo>
                  <a:lnTo>
                    <a:pt x="0" y="0"/>
                  </a:lnTo>
                  <a:lnTo>
                    <a:pt x="0" y="50800"/>
                  </a:lnTo>
                  <a:close/>
                </a:path>
              </a:pathLst>
            </a:custGeom>
            <a:solidFill>
              <a:srgbClr val="606063"/>
            </a:solidFill>
          </p:spPr>
          <p:txBody>
            <a:bodyPr wrap="square" lIns="0" tIns="0" rIns="0" bIns="0" rtlCol="0"/>
            <a:lstStyle/>
            <a:p>
              <a:endParaRPr/>
            </a:p>
          </p:txBody>
        </p:sp>
      </p:grpSp>
      <p:grpSp>
        <p:nvGrpSpPr>
          <p:cNvPr id="17" name="object 17"/>
          <p:cNvGrpSpPr/>
          <p:nvPr/>
        </p:nvGrpSpPr>
        <p:grpSpPr>
          <a:xfrm>
            <a:off x="1623197" y="743097"/>
            <a:ext cx="1280795" cy="165735"/>
            <a:chOff x="1623197" y="743097"/>
            <a:chExt cx="1280795" cy="165735"/>
          </a:xfrm>
        </p:grpSpPr>
        <p:sp>
          <p:nvSpPr>
            <p:cNvPr id="18" name="object 18"/>
            <p:cNvSpPr/>
            <p:nvPr/>
          </p:nvSpPr>
          <p:spPr>
            <a:xfrm>
              <a:off x="1623187" y="778039"/>
              <a:ext cx="114300" cy="124460"/>
            </a:xfrm>
            <a:custGeom>
              <a:avLst/>
              <a:gdLst/>
              <a:ahLst/>
              <a:cxnLst/>
              <a:rect l="l" t="t" r="r" b="b"/>
              <a:pathLst>
                <a:path w="114300" h="124459">
                  <a:moveTo>
                    <a:pt x="114147" y="0"/>
                  </a:moveTo>
                  <a:lnTo>
                    <a:pt x="85344" y="0"/>
                  </a:lnTo>
                  <a:lnTo>
                    <a:pt x="85344" y="49530"/>
                  </a:lnTo>
                  <a:lnTo>
                    <a:pt x="28803" y="49530"/>
                  </a:lnTo>
                  <a:lnTo>
                    <a:pt x="28803" y="0"/>
                  </a:lnTo>
                  <a:lnTo>
                    <a:pt x="0" y="0"/>
                  </a:lnTo>
                  <a:lnTo>
                    <a:pt x="0" y="49530"/>
                  </a:lnTo>
                  <a:lnTo>
                    <a:pt x="0" y="73660"/>
                  </a:lnTo>
                  <a:lnTo>
                    <a:pt x="85344" y="73660"/>
                  </a:lnTo>
                  <a:lnTo>
                    <a:pt x="85344" y="124460"/>
                  </a:lnTo>
                  <a:lnTo>
                    <a:pt x="114147" y="124460"/>
                  </a:lnTo>
                  <a:lnTo>
                    <a:pt x="114147" y="73660"/>
                  </a:lnTo>
                  <a:lnTo>
                    <a:pt x="114147" y="49530"/>
                  </a:lnTo>
                  <a:lnTo>
                    <a:pt x="114147" y="0"/>
                  </a:lnTo>
                  <a:close/>
                </a:path>
              </a:pathLst>
            </a:custGeom>
            <a:solidFill>
              <a:srgbClr val="606063"/>
            </a:solidFill>
          </p:spPr>
          <p:txBody>
            <a:bodyPr wrap="square" lIns="0" tIns="0" rIns="0" bIns="0" rtlCol="0"/>
            <a:lstStyle/>
            <a:p>
              <a:endParaRPr/>
            </a:p>
          </p:txBody>
        </p:sp>
        <p:pic>
          <p:nvPicPr>
            <p:cNvPr id="19" name="object 19"/>
            <p:cNvPicPr/>
            <p:nvPr/>
          </p:nvPicPr>
          <p:blipFill>
            <a:blip r:embed="rId13" cstate="print"/>
            <a:stretch>
              <a:fillRect/>
            </a:stretch>
          </p:blipFill>
          <p:spPr>
            <a:xfrm>
              <a:off x="1768457" y="778301"/>
              <a:ext cx="115034" cy="124459"/>
            </a:xfrm>
            <a:prstGeom prst="rect">
              <a:avLst/>
            </a:prstGeom>
          </p:spPr>
        </p:pic>
        <p:pic>
          <p:nvPicPr>
            <p:cNvPr id="20" name="object 20"/>
            <p:cNvPicPr/>
            <p:nvPr/>
          </p:nvPicPr>
          <p:blipFill>
            <a:blip r:embed="rId14" cstate="print"/>
            <a:stretch>
              <a:fillRect/>
            </a:stretch>
          </p:blipFill>
          <p:spPr>
            <a:xfrm>
              <a:off x="1914429" y="743097"/>
              <a:ext cx="115034" cy="159664"/>
            </a:xfrm>
            <a:prstGeom prst="rect">
              <a:avLst/>
            </a:prstGeom>
          </p:spPr>
        </p:pic>
        <p:sp>
          <p:nvSpPr>
            <p:cNvPr id="21" name="object 21"/>
            <p:cNvSpPr/>
            <p:nvPr/>
          </p:nvSpPr>
          <p:spPr>
            <a:xfrm>
              <a:off x="2050973" y="772972"/>
              <a:ext cx="852805" cy="135890"/>
            </a:xfrm>
            <a:custGeom>
              <a:avLst/>
              <a:gdLst/>
              <a:ahLst/>
              <a:cxnLst/>
              <a:rect l="l" t="t" r="r" b="b"/>
              <a:pathLst>
                <a:path w="852805" h="135890">
                  <a:moveTo>
                    <a:pt x="156819" y="67208"/>
                  </a:moveTo>
                  <a:lnTo>
                    <a:pt x="155740" y="55600"/>
                  </a:lnTo>
                  <a:lnTo>
                    <a:pt x="152615" y="45377"/>
                  </a:lnTo>
                  <a:lnTo>
                    <a:pt x="147345" y="36360"/>
                  </a:lnTo>
                  <a:lnTo>
                    <a:pt x="146418" y="35382"/>
                  </a:lnTo>
                  <a:lnTo>
                    <a:pt x="140017" y="28625"/>
                  </a:lnTo>
                  <a:lnTo>
                    <a:pt x="130695" y="22288"/>
                  </a:lnTo>
                  <a:lnTo>
                    <a:pt x="129082" y="21602"/>
                  </a:lnTo>
                  <a:lnTo>
                    <a:pt x="129082" y="67030"/>
                  </a:lnTo>
                  <a:lnTo>
                    <a:pt x="129082" y="76746"/>
                  </a:lnTo>
                  <a:lnTo>
                    <a:pt x="91744" y="99212"/>
                  </a:lnTo>
                  <a:lnTo>
                    <a:pt x="91744" y="35382"/>
                  </a:lnTo>
                  <a:lnTo>
                    <a:pt x="108077" y="38557"/>
                  </a:lnTo>
                  <a:lnTo>
                    <a:pt x="119748" y="44894"/>
                  </a:lnTo>
                  <a:lnTo>
                    <a:pt x="126746" y="54381"/>
                  </a:lnTo>
                  <a:lnTo>
                    <a:pt x="129082" y="67030"/>
                  </a:lnTo>
                  <a:lnTo>
                    <a:pt x="129082" y="21602"/>
                  </a:lnTo>
                  <a:lnTo>
                    <a:pt x="119545" y="17513"/>
                  </a:lnTo>
                  <a:lnTo>
                    <a:pt x="106553" y="14287"/>
                  </a:lnTo>
                  <a:lnTo>
                    <a:pt x="91744" y="12623"/>
                  </a:lnTo>
                  <a:lnTo>
                    <a:pt x="91744" y="0"/>
                  </a:lnTo>
                  <a:lnTo>
                    <a:pt x="65252" y="0"/>
                  </a:lnTo>
                  <a:lnTo>
                    <a:pt x="65252" y="12801"/>
                  </a:lnTo>
                  <a:lnTo>
                    <a:pt x="65252" y="35382"/>
                  </a:lnTo>
                  <a:lnTo>
                    <a:pt x="65252" y="99212"/>
                  </a:lnTo>
                  <a:lnTo>
                    <a:pt x="48920" y="95745"/>
                  </a:lnTo>
                  <a:lnTo>
                    <a:pt x="37249" y="89255"/>
                  </a:lnTo>
                  <a:lnTo>
                    <a:pt x="30251" y="79743"/>
                  </a:lnTo>
                  <a:lnTo>
                    <a:pt x="27914" y="67208"/>
                  </a:lnTo>
                  <a:lnTo>
                    <a:pt x="27914" y="57492"/>
                  </a:lnTo>
                  <a:lnTo>
                    <a:pt x="65252" y="35382"/>
                  </a:lnTo>
                  <a:lnTo>
                    <a:pt x="65252" y="12801"/>
                  </a:lnTo>
                  <a:lnTo>
                    <a:pt x="26123" y="22491"/>
                  </a:lnTo>
                  <a:lnTo>
                    <a:pt x="1041" y="55664"/>
                  </a:lnTo>
                  <a:lnTo>
                    <a:pt x="0" y="67208"/>
                  </a:lnTo>
                  <a:lnTo>
                    <a:pt x="1054" y="78752"/>
                  </a:lnTo>
                  <a:lnTo>
                    <a:pt x="26123" y="112001"/>
                  </a:lnTo>
                  <a:lnTo>
                    <a:pt x="65252" y="121615"/>
                  </a:lnTo>
                  <a:lnTo>
                    <a:pt x="65252" y="135305"/>
                  </a:lnTo>
                  <a:lnTo>
                    <a:pt x="91744" y="135305"/>
                  </a:lnTo>
                  <a:lnTo>
                    <a:pt x="91744" y="121793"/>
                  </a:lnTo>
                  <a:lnTo>
                    <a:pt x="106553" y="120205"/>
                  </a:lnTo>
                  <a:lnTo>
                    <a:pt x="146519" y="99212"/>
                  </a:lnTo>
                  <a:lnTo>
                    <a:pt x="155765" y="78905"/>
                  </a:lnTo>
                  <a:lnTo>
                    <a:pt x="156819" y="67208"/>
                  </a:lnTo>
                  <a:close/>
                </a:path>
                <a:path w="852805" h="135890">
                  <a:moveTo>
                    <a:pt x="305816" y="67564"/>
                  </a:moveTo>
                  <a:lnTo>
                    <a:pt x="292138" y="27736"/>
                  </a:lnTo>
                  <a:lnTo>
                    <a:pt x="276656" y="14122"/>
                  </a:lnTo>
                  <a:lnTo>
                    <a:pt x="276656" y="59855"/>
                  </a:lnTo>
                  <a:lnTo>
                    <a:pt x="276656" y="75260"/>
                  </a:lnTo>
                  <a:lnTo>
                    <a:pt x="251701" y="105702"/>
                  </a:lnTo>
                  <a:lnTo>
                    <a:pt x="245059" y="107391"/>
                  </a:lnTo>
                  <a:lnTo>
                    <a:pt x="230365" y="107391"/>
                  </a:lnTo>
                  <a:lnTo>
                    <a:pt x="200469" y="82143"/>
                  </a:lnTo>
                  <a:lnTo>
                    <a:pt x="198780" y="75260"/>
                  </a:lnTo>
                  <a:lnTo>
                    <a:pt x="198780" y="59855"/>
                  </a:lnTo>
                  <a:lnTo>
                    <a:pt x="223723" y="29425"/>
                  </a:lnTo>
                  <a:lnTo>
                    <a:pt x="230365" y="27736"/>
                  </a:lnTo>
                  <a:lnTo>
                    <a:pt x="245059" y="27736"/>
                  </a:lnTo>
                  <a:lnTo>
                    <a:pt x="274967" y="52984"/>
                  </a:lnTo>
                  <a:lnTo>
                    <a:pt x="276656" y="59855"/>
                  </a:lnTo>
                  <a:lnTo>
                    <a:pt x="276656" y="14122"/>
                  </a:lnTo>
                  <a:lnTo>
                    <a:pt x="237718" y="3200"/>
                  </a:lnTo>
                  <a:lnTo>
                    <a:pt x="228257" y="3721"/>
                  </a:lnTo>
                  <a:lnTo>
                    <a:pt x="188912" y="21488"/>
                  </a:lnTo>
                  <a:lnTo>
                    <a:pt x="170167" y="58635"/>
                  </a:lnTo>
                  <a:lnTo>
                    <a:pt x="169621" y="67564"/>
                  </a:lnTo>
                  <a:lnTo>
                    <a:pt x="170167" y="76492"/>
                  </a:lnTo>
                  <a:lnTo>
                    <a:pt x="188912" y="113639"/>
                  </a:lnTo>
                  <a:lnTo>
                    <a:pt x="228257" y="131406"/>
                  </a:lnTo>
                  <a:lnTo>
                    <a:pt x="237718" y="131927"/>
                  </a:lnTo>
                  <a:lnTo>
                    <a:pt x="247154" y="131406"/>
                  </a:lnTo>
                  <a:lnTo>
                    <a:pt x="286385" y="113639"/>
                  </a:lnTo>
                  <a:lnTo>
                    <a:pt x="305257" y="76492"/>
                  </a:lnTo>
                  <a:lnTo>
                    <a:pt x="305816" y="67564"/>
                  </a:lnTo>
                  <a:close/>
                </a:path>
                <a:path w="852805" h="135890">
                  <a:moveTo>
                    <a:pt x="438264" y="25247"/>
                  </a:moveTo>
                  <a:lnTo>
                    <a:pt x="402463" y="4622"/>
                  </a:lnTo>
                  <a:lnTo>
                    <a:pt x="387070" y="3200"/>
                  </a:lnTo>
                  <a:lnTo>
                    <a:pt x="377698" y="3721"/>
                  </a:lnTo>
                  <a:lnTo>
                    <a:pt x="338747" y="21336"/>
                  </a:lnTo>
                  <a:lnTo>
                    <a:pt x="320052" y="58559"/>
                  </a:lnTo>
                  <a:lnTo>
                    <a:pt x="319506" y="67564"/>
                  </a:lnTo>
                  <a:lnTo>
                    <a:pt x="320052" y="76568"/>
                  </a:lnTo>
                  <a:lnTo>
                    <a:pt x="338747" y="113792"/>
                  </a:lnTo>
                  <a:lnTo>
                    <a:pt x="377596" y="131406"/>
                  </a:lnTo>
                  <a:lnTo>
                    <a:pt x="386892" y="131927"/>
                  </a:lnTo>
                  <a:lnTo>
                    <a:pt x="394792" y="131572"/>
                  </a:lnTo>
                  <a:lnTo>
                    <a:pt x="433552" y="114808"/>
                  </a:lnTo>
                  <a:lnTo>
                    <a:pt x="438264" y="109702"/>
                  </a:lnTo>
                  <a:lnTo>
                    <a:pt x="419785" y="92633"/>
                  </a:lnTo>
                  <a:lnTo>
                    <a:pt x="413092" y="99098"/>
                  </a:lnTo>
                  <a:lnTo>
                    <a:pt x="405638" y="103708"/>
                  </a:lnTo>
                  <a:lnTo>
                    <a:pt x="397446" y="106464"/>
                  </a:lnTo>
                  <a:lnTo>
                    <a:pt x="388493" y="107391"/>
                  </a:lnTo>
                  <a:lnTo>
                    <a:pt x="380784" y="107391"/>
                  </a:lnTo>
                  <a:lnTo>
                    <a:pt x="350354" y="82143"/>
                  </a:lnTo>
                  <a:lnTo>
                    <a:pt x="348665" y="75260"/>
                  </a:lnTo>
                  <a:lnTo>
                    <a:pt x="348665" y="59855"/>
                  </a:lnTo>
                  <a:lnTo>
                    <a:pt x="373913" y="29425"/>
                  </a:lnTo>
                  <a:lnTo>
                    <a:pt x="380784" y="27736"/>
                  </a:lnTo>
                  <a:lnTo>
                    <a:pt x="388493" y="27736"/>
                  </a:lnTo>
                  <a:lnTo>
                    <a:pt x="397446" y="28651"/>
                  </a:lnTo>
                  <a:lnTo>
                    <a:pt x="405638" y="31381"/>
                  </a:lnTo>
                  <a:lnTo>
                    <a:pt x="413092" y="35941"/>
                  </a:lnTo>
                  <a:lnTo>
                    <a:pt x="419785" y="42316"/>
                  </a:lnTo>
                  <a:lnTo>
                    <a:pt x="438264" y="25247"/>
                  </a:lnTo>
                  <a:close/>
                </a:path>
                <a:path w="852805" h="135890">
                  <a:moveTo>
                    <a:pt x="601840" y="67208"/>
                  </a:moveTo>
                  <a:lnTo>
                    <a:pt x="585038" y="28625"/>
                  </a:lnTo>
                  <a:lnTo>
                    <a:pt x="574103" y="21602"/>
                  </a:lnTo>
                  <a:lnTo>
                    <a:pt x="574103" y="67030"/>
                  </a:lnTo>
                  <a:lnTo>
                    <a:pt x="574103" y="76746"/>
                  </a:lnTo>
                  <a:lnTo>
                    <a:pt x="536765" y="99212"/>
                  </a:lnTo>
                  <a:lnTo>
                    <a:pt x="536765" y="35382"/>
                  </a:lnTo>
                  <a:lnTo>
                    <a:pt x="553110" y="38557"/>
                  </a:lnTo>
                  <a:lnTo>
                    <a:pt x="564769" y="44894"/>
                  </a:lnTo>
                  <a:lnTo>
                    <a:pt x="571779" y="54381"/>
                  </a:lnTo>
                  <a:lnTo>
                    <a:pt x="574103" y="67030"/>
                  </a:lnTo>
                  <a:lnTo>
                    <a:pt x="574103" y="21602"/>
                  </a:lnTo>
                  <a:lnTo>
                    <a:pt x="564565" y="17513"/>
                  </a:lnTo>
                  <a:lnTo>
                    <a:pt x="551586" y="14287"/>
                  </a:lnTo>
                  <a:lnTo>
                    <a:pt x="536765" y="12623"/>
                  </a:lnTo>
                  <a:lnTo>
                    <a:pt x="536765" y="0"/>
                  </a:lnTo>
                  <a:lnTo>
                    <a:pt x="510286" y="0"/>
                  </a:lnTo>
                  <a:lnTo>
                    <a:pt x="510286" y="12801"/>
                  </a:lnTo>
                  <a:lnTo>
                    <a:pt x="510286" y="35382"/>
                  </a:lnTo>
                  <a:lnTo>
                    <a:pt x="510286" y="99212"/>
                  </a:lnTo>
                  <a:lnTo>
                    <a:pt x="493941" y="95745"/>
                  </a:lnTo>
                  <a:lnTo>
                    <a:pt x="482269" y="89255"/>
                  </a:lnTo>
                  <a:lnTo>
                    <a:pt x="475272" y="79743"/>
                  </a:lnTo>
                  <a:lnTo>
                    <a:pt x="472935" y="67208"/>
                  </a:lnTo>
                  <a:lnTo>
                    <a:pt x="472935" y="57492"/>
                  </a:lnTo>
                  <a:lnTo>
                    <a:pt x="510286" y="35382"/>
                  </a:lnTo>
                  <a:lnTo>
                    <a:pt x="510286" y="12801"/>
                  </a:lnTo>
                  <a:lnTo>
                    <a:pt x="471157" y="22491"/>
                  </a:lnTo>
                  <a:lnTo>
                    <a:pt x="446074" y="55664"/>
                  </a:lnTo>
                  <a:lnTo>
                    <a:pt x="445020" y="67208"/>
                  </a:lnTo>
                  <a:lnTo>
                    <a:pt x="446074" y="78752"/>
                  </a:lnTo>
                  <a:lnTo>
                    <a:pt x="471157" y="112001"/>
                  </a:lnTo>
                  <a:lnTo>
                    <a:pt x="510286" y="121615"/>
                  </a:lnTo>
                  <a:lnTo>
                    <a:pt x="510286" y="135305"/>
                  </a:lnTo>
                  <a:lnTo>
                    <a:pt x="536765" y="135305"/>
                  </a:lnTo>
                  <a:lnTo>
                    <a:pt x="536765" y="121793"/>
                  </a:lnTo>
                  <a:lnTo>
                    <a:pt x="551586" y="120205"/>
                  </a:lnTo>
                  <a:lnTo>
                    <a:pt x="591553" y="99212"/>
                  </a:lnTo>
                  <a:lnTo>
                    <a:pt x="600786" y="78905"/>
                  </a:lnTo>
                  <a:lnTo>
                    <a:pt x="601840" y="67208"/>
                  </a:lnTo>
                  <a:close/>
                </a:path>
                <a:path w="852805" h="135890">
                  <a:moveTo>
                    <a:pt x="747102" y="129794"/>
                  </a:moveTo>
                  <a:lnTo>
                    <a:pt x="735177" y="103124"/>
                  </a:lnTo>
                  <a:lnTo>
                    <a:pt x="725398" y="81254"/>
                  </a:lnTo>
                  <a:lnTo>
                    <a:pt x="704088" y="33604"/>
                  </a:lnTo>
                  <a:lnTo>
                    <a:pt x="696785" y="17272"/>
                  </a:lnTo>
                  <a:lnTo>
                    <a:pt x="696785" y="81254"/>
                  </a:lnTo>
                  <a:lnTo>
                    <a:pt x="657313" y="81254"/>
                  </a:lnTo>
                  <a:lnTo>
                    <a:pt x="677049" y="33604"/>
                  </a:lnTo>
                  <a:lnTo>
                    <a:pt x="696785" y="81254"/>
                  </a:lnTo>
                  <a:lnTo>
                    <a:pt x="696785" y="17272"/>
                  </a:lnTo>
                  <a:lnTo>
                    <a:pt x="691451" y="5334"/>
                  </a:lnTo>
                  <a:lnTo>
                    <a:pt x="663003" y="5334"/>
                  </a:lnTo>
                  <a:lnTo>
                    <a:pt x="607529" y="129794"/>
                  </a:lnTo>
                  <a:lnTo>
                    <a:pt x="637044" y="129794"/>
                  </a:lnTo>
                  <a:lnTo>
                    <a:pt x="648068" y="103124"/>
                  </a:lnTo>
                  <a:lnTo>
                    <a:pt x="705853" y="103124"/>
                  </a:lnTo>
                  <a:lnTo>
                    <a:pt x="716876" y="129794"/>
                  </a:lnTo>
                  <a:lnTo>
                    <a:pt x="747102" y="129794"/>
                  </a:lnTo>
                  <a:close/>
                </a:path>
                <a:path w="852805" h="135890">
                  <a:moveTo>
                    <a:pt x="852538" y="5067"/>
                  </a:moveTo>
                  <a:lnTo>
                    <a:pt x="744613" y="5067"/>
                  </a:lnTo>
                  <a:lnTo>
                    <a:pt x="744613" y="29197"/>
                  </a:lnTo>
                  <a:lnTo>
                    <a:pt x="784263" y="29197"/>
                  </a:lnTo>
                  <a:lnTo>
                    <a:pt x="784263" y="129527"/>
                  </a:lnTo>
                  <a:lnTo>
                    <a:pt x="812711" y="129527"/>
                  </a:lnTo>
                  <a:lnTo>
                    <a:pt x="812711" y="29197"/>
                  </a:lnTo>
                  <a:lnTo>
                    <a:pt x="852538" y="29197"/>
                  </a:lnTo>
                  <a:lnTo>
                    <a:pt x="852538" y="5067"/>
                  </a:lnTo>
                  <a:close/>
                </a:path>
              </a:pathLst>
            </a:custGeom>
            <a:solidFill>
              <a:srgbClr val="606063"/>
            </a:solidFill>
          </p:spPr>
          <p:txBody>
            <a:bodyPr wrap="square" lIns="0" tIns="0" rIns="0" bIns="0" rtlCol="0"/>
            <a:lstStyle/>
            <a:p>
              <a:endParaRPr/>
            </a:p>
          </p:txBody>
        </p:sp>
      </p:grpSp>
      <p:grpSp>
        <p:nvGrpSpPr>
          <p:cNvPr id="22" name="object 22"/>
          <p:cNvGrpSpPr/>
          <p:nvPr/>
        </p:nvGrpSpPr>
        <p:grpSpPr>
          <a:xfrm>
            <a:off x="2971256" y="778301"/>
            <a:ext cx="252095" cy="124460"/>
            <a:chOff x="2971256" y="778301"/>
            <a:chExt cx="252095" cy="124460"/>
          </a:xfrm>
        </p:grpSpPr>
        <p:pic>
          <p:nvPicPr>
            <p:cNvPr id="23" name="object 23"/>
            <p:cNvPicPr/>
            <p:nvPr/>
          </p:nvPicPr>
          <p:blipFill>
            <a:blip r:embed="rId15" cstate="print"/>
            <a:stretch>
              <a:fillRect/>
            </a:stretch>
          </p:blipFill>
          <p:spPr>
            <a:xfrm>
              <a:off x="2971256" y="778301"/>
              <a:ext cx="114145" cy="124459"/>
            </a:xfrm>
            <a:prstGeom prst="rect">
              <a:avLst/>
            </a:prstGeom>
          </p:spPr>
        </p:pic>
        <p:pic>
          <p:nvPicPr>
            <p:cNvPr id="24" name="object 24"/>
            <p:cNvPicPr/>
            <p:nvPr/>
          </p:nvPicPr>
          <p:blipFill>
            <a:blip r:embed="rId16" cstate="print"/>
            <a:stretch>
              <a:fillRect/>
            </a:stretch>
          </p:blipFill>
          <p:spPr>
            <a:xfrm>
              <a:off x="3114917" y="778301"/>
              <a:ext cx="107924" cy="124459"/>
            </a:xfrm>
            <a:prstGeom prst="rect">
              <a:avLst/>
            </a:prstGeom>
          </p:spPr>
        </p:pic>
      </p:grpSp>
      <p:grpSp>
        <p:nvGrpSpPr>
          <p:cNvPr id="25" name="object 25"/>
          <p:cNvGrpSpPr/>
          <p:nvPr/>
        </p:nvGrpSpPr>
        <p:grpSpPr>
          <a:xfrm>
            <a:off x="3281871" y="776166"/>
            <a:ext cx="464820" cy="128905"/>
            <a:chOff x="3281871" y="776166"/>
            <a:chExt cx="464820" cy="128905"/>
          </a:xfrm>
        </p:grpSpPr>
        <p:sp>
          <p:nvSpPr>
            <p:cNvPr id="26" name="object 26"/>
            <p:cNvSpPr/>
            <p:nvPr/>
          </p:nvSpPr>
          <p:spPr>
            <a:xfrm>
              <a:off x="3281870" y="778039"/>
              <a:ext cx="53975" cy="124460"/>
            </a:xfrm>
            <a:custGeom>
              <a:avLst/>
              <a:gdLst/>
              <a:ahLst/>
              <a:cxnLst/>
              <a:rect l="l" t="t" r="r" b="b"/>
              <a:pathLst>
                <a:path w="53975" h="124459">
                  <a:moveTo>
                    <a:pt x="53695" y="0"/>
                  </a:moveTo>
                  <a:lnTo>
                    <a:pt x="0" y="0"/>
                  </a:lnTo>
                  <a:lnTo>
                    <a:pt x="0" y="22860"/>
                  </a:lnTo>
                  <a:lnTo>
                    <a:pt x="24892" y="22860"/>
                  </a:lnTo>
                  <a:lnTo>
                    <a:pt x="24892" y="124460"/>
                  </a:lnTo>
                  <a:lnTo>
                    <a:pt x="53695" y="124460"/>
                  </a:lnTo>
                  <a:lnTo>
                    <a:pt x="53695" y="22860"/>
                  </a:lnTo>
                  <a:lnTo>
                    <a:pt x="53695" y="0"/>
                  </a:lnTo>
                  <a:close/>
                </a:path>
              </a:pathLst>
            </a:custGeom>
            <a:solidFill>
              <a:srgbClr val="606063"/>
            </a:solidFill>
          </p:spPr>
          <p:txBody>
            <a:bodyPr wrap="square" lIns="0" tIns="0" rIns="0" bIns="0" rtlCol="0"/>
            <a:lstStyle/>
            <a:p>
              <a:endParaRPr/>
            </a:p>
          </p:txBody>
        </p:sp>
        <p:pic>
          <p:nvPicPr>
            <p:cNvPr id="27" name="object 27"/>
            <p:cNvPicPr/>
            <p:nvPr/>
          </p:nvPicPr>
          <p:blipFill>
            <a:blip r:embed="rId17" cstate="print"/>
            <a:stretch>
              <a:fillRect/>
            </a:stretch>
          </p:blipFill>
          <p:spPr>
            <a:xfrm>
              <a:off x="3356546" y="776166"/>
              <a:ext cx="389905" cy="128729"/>
            </a:xfrm>
            <a:prstGeom prst="rect">
              <a:avLst/>
            </a:prstGeom>
          </p:spPr>
        </p:pic>
      </p:grpSp>
      <p:pic>
        <p:nvPicPr>
          <p:cNvPr id="28" name="object 28"/>
          <p:cNvPicPr/>
          <p:nvPr/>
        </p:nvPicPr>
        <p:blipFill>
          <a:blip r:embed="rId18" cstate="print"/>
          <a:stretch>
            <a:fillRect/>
          </a:stretch>
        </p:blipFill>
        <p:spPr>
          <a:xfrm>
            <a:off x="2407909" y="1214513"/>
            <a:ext cx="716475" cy="106988"/>
          </a:xfrm>
          <a:prstGeom prst="rect">
            <a:avLst/>
          </a:prstGeom>
        </p:spPr>
      </p:pic>
      <p:sp>
        <p:nvSpPr>
          <p:cNvPr id="29" name="object 29"/>
          <p:cNvSpPr/>
          <p:nvPr/>
        </p:nvSpPr>
        <p:spPr>
          <a:xfrm>
            <a:off x="3910557" y="1287443"/>
            <a:ext cx="12700" cy="12700"/>
          </a:xfrm>
          <a:custGeom>
            <a:avLst/>
            <a:gdLst/>
            <a:ahLst/>
            <a:cxnLst/>
            <a:rect l="l" t="t" r="r" b="b"/>
            <a:pathLst>
              <a:path w="12700" h="12700">
                <a:moveTo>
                  <a:pt x="7733" y="0"/>
                </a:moveTo>
                <a:lnTo>
                  <a:pt x="4381" y="0"/>
                </a:lnTo>
                <a:lnTo>
                  <a:pt x="2952" y="589"/>
                </a:lnTo>
                <a:lnTo>
                  <a:pt x="590" y="2947"/>
                </a:lnTo>
                <a:lnTo>
                  <a:pt x="0" y="4420"/>
                </a:lnTo>
                <a:lnTo>
                  <a:pt x="0" y="7923"/>
                </a:lnTo>
                <a:lnTo>
                  <a:pt x="590" y="9409"/>
                </a:lnTo>
                <a:lnTo>
                  <a:pt x="2952" y="11846"/>
                </a:lnTo>
                <a:lnTo>
                  <a:pt x="4381" y="12458"/>
                </a:lnTo>
                <a:lnTo>
                  <a:pt x="6059" y="12458"/>
                </a:lnTo>
                <a:lnTo>
                  <a:pt x="7733" y="12458"/>
                </a:lnTo>
                <a:lnTo>
                  <a:pt x="9180" y="11846"/>
                </a:lnTo>
                <a:lnTo>
                  <a:pt x="11620" y="9409"/>
                </a:lnTo>
                <a:lnTo>
                  <a:pt x="12230" y="7923"/>
                </a:lnTo>
                <a:lnTo>
                  <a:pt x="12230" y="4420"/>
                </a:lnTo>
                <a:lnTo>
                  <a:pt x="11620" y="2947"/>
                </a:lnTo>
                <a:lnTo>
                  <a:pt x="9180" y="589"/>
                </a:lnTo>
                <a:lnTo>
                  <a:pt x="7733" y="0"/>
                </a:lnTo>
                <a:close/>
              </a:path>
            </a:pathLst>
          </a:custGeom>
          <a:solidFill>
            <a:srgbClr val="606063"/>
          </a:solidFill>
        </p:spPr>
        <p:txBody>
          <a:bodyPr wrap="square" lIns="0" tIns="0" rIns="0" bIns="0" rtlCol="0"/>
          <a:lstStyle/>
          <a:p>
            <a:endParaRPr/>
          </a:p>
        </p:txBody>
      </p:sp>
      <p:pic>
        <p:nvPicPr>
          <p:cNvPr id="30" name="object 30"/>
          <p:cNvPicPr/>
          <p:nvPr/>
        </p:nvPicPr>
        <p:blipFill>
          <a:blip r:embed="rId19" cstate="print"/>
          <a:stretch>
            <a:fillRect/>
          </a:stretch>
        </p:blipFill>
        <p:spPr>
          <a:xfrm>
            <a:off x="689820" y="1376254"/>
            <a:ext cx="84010" cy="81381"/>
          </a:xfrm>
          <a:prstGeom prst="rect">
            <a:avLst/>
          </a:prstGeom>
        </p:spPr>
      </p:pic>
      <p:sp>
        <p:nvSpPr>
          <p:cNvPr id="31" name="object 31"/>
          <p:cNvSpPr/>
          <p:nvPr/>
        </p:nvSpPr>
        <p:spPr>
          <a:xfrm>
            <a:off x="825789" y="1396828"/>
            <a:ext cx="53975" cy="60325"/>
          </a:xfrm>
          <a:custGeom>
            <a:avLst/>
            <a:gdLst/>
            <a:ahLst/>
            <a:cxnLst/>
            <a:rect l="l" t="t" r="r" b="b"/>
            <a:pathLst>
              <a:path w="53975" h="60325">
                <a:moveTo>
                  <a:pt x="53949" y="0"/>
                </a:moveTo>
                <a:lnTo>
                  <a:pt x="0" y="0"/>
                </a:lnTo>
                <a:lnTo>
                  <a:pt x="0" y="60120"/>
                </a:lnTo>
                <a:lnTo>
                  <a:pt x="8114" y="60120"/>
                </a:lnTo>
                <a:lnTo>
                  <a:pt x="8114" y="7203"/>
                </a:lnTo>
                <a:lnTo>
                  <a:pt x="45835" y="7203"/>
                </a:lnTo>
                <a:lnTo>
                  <a:pt x="45835" y="60120"/>
                </a:lnTo>
                <a:lnTo>
                  <a:pt x="53949" y="60120"/>
                </a:lnTo>
                <a:lnTo>
                  <a:pt x="53949" y="0"/>
                </a:lnTo>
                <a:close/>
              </a:path>
            </a:pathLst>
          </a:custGeom>
          <a:solidFill>
            <a:srgbClr val="606063"/>
          </a:solidFill>
        </p:spPr>
        <p:txBody>
          <a:bodyPr wrap="square" lIns="0" tIns="0" rIns="0" bIns="0" rtlCol="0"/>
          <a:lstStyle/>
          <a:p>
            <a:endParaRPr/>
          </a:p>
        </p:txBody>
      </p:sp>
      <p:sp>
        <p:nvSpPr>
          <p:cNvPr id="32" name="object 32"/>
          <p:cNvSpPr/>
          <p:nvPr/>
        </p:nvSpPr>
        <p:spPr>
          <a:xfrm>
            <a:off x="925186" y="1396828"/>
            <a:ext cx="53975" cy="60325"/>
          </a:xfrm>
          <a:custGeom>
            <a:avLst/>
            <a:gdLst/>
            <a:ahLst/>
            <a:cxnLst/>
            <a:rect l="l" t="t" r="r" b="b"/>
            <a:pathLst>
              <a:path w="53975" h="60325">
                <a:moveTo>
                  <a:pt x="53602" y="0"/>
                </a:moveTo>
                <a:lnTo>
                  <a:pt x="0" y="0"/>
                </a:lnTo>
                <a:lnTo>
                  <a:pt x="0" y="7203"/>
                </a:lnTo>
                <a:lnTo>
                  <a:pt x="22744" y="7203"/>
                </a:lnTo>
                <a:lnTo>
                  <a:pt x="22744" y="60120"/>
                </a:lnTo>
                <a:lnTo>
                  <a:pt x="30858" y="60120"/>
                </a:lnTo>
                <a:lnTo>
                  <a:pt x="30858" y="7203"/>
                </a:lnTo>
                <a:lnTo>
                  <a:pt x="53602" y="7203"/>
                </a:lnTo>
                <a:lnTo>
                  <a:pt x="53602" y="0"/>
                </a:lnTo>
                <a:close/>
              </a:path>
            </a:pathLst>
          </a:custGeom>
          <a:solidFill>
            <a:srgbClr val="606063"/>
          </a:solidFill>
        </p:spPr>
        <p:txBody>
          <a:bodyPr wrap="square" lIns="0" tIns="0" rIns="0" bIns="0" rtlCol="0"/>
          <a:lstStyle/>
          <a:p>
            <a:endParaRPr/>
          </a:p>
        </p:txBody>
      </p:sp>
      <p:sp>
        <p:nvSpPr>
          <p:cNvPr id="33" name="object 33"/>
          <p:cNvSpPr/>
          <p:nvPr/>
        </p:nvSpPr>
        <p:spPr>
          <a:xfrm>
            <a:off x="1024235" y="1396828"/>
            <a:ext cx="55880" cy="60325"/>
          </a:xfrm>
          <a:custGeom>
            <a:avLst/>
            <a:gdLst/>
            <a:ahLst/>
            <a:cxnLst/>
            <a:rect l="l" t="t" r="r" b="b"/>
            <a:pathLst>
              <a:path w="55880" h="60325">
                <a:moveTo>
                  <a:pt x="55436" y="0"/>
                </a:moveTo>
                <a:lnTo>
                  <a:pt x="48233" y="0"/>
                </a:lnTo>
                <a:lnTo>
                  <a:pt x="8114" y="47776"/>
                </a:lnTo>
                <a:lnTo>
                  <a:pt x="8114" y="0"/>
                </a:lnTo>
                <a:lnTo>
                  <a:pt x="0" y="0"/>
                </a:lnTo>
                <a:lnTo>
                  <a:pt x="0" y="60120"/>
                </a:lnTo>
                <a:lnTo>
                  <a:pt x="7315" y="60120"/>
                </a:lnTo>
                <a:lnTo>
                  <a:pt x="47318" y="12344"/>
                </a:lnTo>
                <a:lnTo>
                  <a:pt x="47318" y="60120"/>
                </a:lnTo>
                <a:lnTo>
                  <a:pt x="55436" y="60120"/>
                </a:lnTo>
                <a:lnTo>
                  <a:pt x="55436" y="0"/>
                </a:lnTo>
                <a:close/>
              </a:path>
            </a:pathLst>
          </a:custGeom>
          <a:solidFill>
            <a:srgbClr val="606063"/>
          </a:solidFill>
        </p:spPr>
        <p:txBody>
          <a:bodyPr wrap="square" lIns="0" tIns="0" rIns="0" bIns="0" rtlCol="0"/>
          <a:lstStyle/>
          <a:p>
            <a:endParaRPr/>
          </a:p>
        </p:txBody>
      </p:sp>
      <p:sp>
        <p:nvSpPr>
          <p:cNvPr id="34" name="object 34"/>
          <p:cNvSpPr/>
          <p:nvPr/>
        </p:nvSpPr>
        <p:spPr>
          <a:xfrm>
            <a:off x="1136544" y="1396828"/>
            <a:ext cx="67310" cy="60325"/>
          </a:xfrm>
          <a:custGeom>
            <a:avLst/>
            <a:gdLst/>
            <a:ahLst/>
            <a:cxnLst/>
            <a:rect l="l" t="t" r="r" b="b"/>
            <a:pathLst>
              <a:path w="67309" h="60325">
                <a:moveTo>
                  <a:pt x="67208" y="0"/>
                </a:moveTo>
                <a:lnTo>
                  <a:pt x="59663" y="0"/>
                </a:lnTo>
                <a:lnTo>
                  <a:pt x="33718" y="43322"/>
                </a:lnTo>
                <a:lnTo>
                  <a:pt x="8229" y="0"/>
                </a:lnTo>
                <a:lnTo>
                  <a:pt x="0" y="0"/>
                </a:lnTo>
                <a:lnTo>
                  <a:pt x="0" y="60120"/>
                </a:lnTo>
                <a:lnTo>
                  <a:pt x="7430" y="60120"/>
                </a:lnTo>
                <a:lnTo>
                  <a:pt x="7430" y="12456"/>
                </a:lnTo>
                <a:lnTo>
                  <a:pt x="31774" y="52805"/>
                </a:lnTo>
                <a:lnTo>
                  <a:pt x="35431" y="52805"/>
                </a:lnTo>
                <a:lnTo>
                  <a:pt x="59778" y="12571"/>
                </a:lnTo>
                <a:lnTo>
                  <a:pt x="59778" y="60120"/>
                </a:lnTo>
                <a:lnTo>
                  <a:pt x="67208" y="60120"/>
                </a:lnTo>
                <a:lnTo>
                  <a:pt x="67208" y="0"/>
                </a:lnTo>
                <a:close/>
              </a:path>
            </a:pathLst>
          </a:custGeom>
          <a:solidFill>
            <a:srgbClr val="606063"/>
          </a:solidFill>
        </p:spPr>
        <p:txBody>
          <a:bodyPr wrap="square" lIns="0" tIns="0" rIns="0" bIns="0" rtlCol="0"/>
          <a:lstStyle/>
          <a:p>
            <a:endParaRPr/>
          </a:p>
        </p:txBody>
      </p:sp>
      <p:sp>
        <p:nvSpPr>
          <p:cNvPr id="35" name="object 35"/>
          <p:cNvSpPr/>
          <p:nvPr/>
        </p:nvSpPr>
        <p:spPr>
          <a:xfrm>
            <a:off x="1255143" y="1396371"/>
            <a:ext cx="50800" cy="61594"/>
          </a:xfrm>
          <a:custGeom>
            <a:avLst/>
            <a:gdLst/>
            <a:ahLst/>
            <a:cxnLst/>
            <a:rect l="l" t="t" r="r" b="b"/>
            <a:pathLst>
              <a:path w="50800" h="61594">
                <a:moveTo>
                  <a:pt x="45395" y="7085"/>
                </a:moveTo>
                <a:lnTo>
                  <a:pt x="30819" y="7085"/>
                </a:lnTo>
                <a:lnTo>
                  <a:pt x="35049" y="8442"/>
                </a:lnTo>
                <a:lnTo>
                  <a:pt x="40841" y="13849"/>
                </a:lnTo>
                <a:lnTo>
                  <a:pt x="42289" y="17791"/>
                </a:lnTo>
                <a:lnTo>
                  <a:pt x="42289" y="26629"/>
                </a:lnTo>
                <a:lnTo>
                  <a:pt x="15123" y="26629"/>
                </a:lnTo>
                <a:lnTo>
                  <a:pt x="9237" y="28195"/>
                </a:lnTo>
                <a:lnTo>
                  <a:pt x="1846" y="34441"/>
                </a:lnTo>
                <a:lnTo>
                  <a:pt x="0" y="38555"/>
                </a:lnTo>
                <a:lnTo>
                  <a:pt x="0" y="48920"/>
                </a:lnTo>
                <a:lnTo>
                  <a:pt x="1979" y="53146"/>
                </a:lnTo>
                <a:lnTo>
                  <a:pt x="9903" y="59547"/>
                </a:lnTo>
                <a:lnTo>
                  <a:pt x="15238" y="61153"/>
                </a:lnTo>
                <a:lnTo>
                  <a:pt x="26819" y="61153"/>
                </a:lnTo>
                <a:lnTo>
                  <a:pt x="31032" y="60271"/>
                </a:lnTo>
                <a:lnTo>
                  <a:pt x="38116" y="56772"/>
                </a:lnTo>
                <a:lnTo>
                  <a:pt x="40336" y="54752"/>
                </a:lnTo>
                <a:lnTo>
                  <a:pt x="18399" y="54752"/>
                </a:lnTo>
                <a:lnTo>
                  <a:pt x="14665" y="53737"/>
                </a:lnTo>
                <a:lnTo>
                  <a:pt x="9330" y="49701"/>
                </a:lnTo>
                <a:lnTo>
                  <a:pt x="7999" y="46940"/>
                </a:lnTo>
                <a:lnTo>
                  <a:pt x="7999" y="36269"/>
                </a:lnTo>
                <a:lnTo>
                  <a:pt x="13143" y="32688"/>
                </a:lnTo>
                <a:lnTo>
                  <a:pt x="50403" y="32688"/>
                </a:lnTo>
                <a:lnTo>
                  <a:pt x="50403" y="15624"/>
                </a:lnTo>
                <a:lnTo>
                  <a:pt x="48308" y="9814"/>
                </a:lnTo>
                <a:lnTo>
                  <a:pt x="45395" y="7085"/>
                </a:lnTo>
                <a:close/>
              </a:path>
              <a:path w="50800" h="61594">
                <a:moveTo>
                  <a:pt x="50403" y="51206"/>
                </a:moveTo>
                <a:lnTo>
                  <a:pt x="42631" y="51206"/>
                </a:lnTo>
                <a:lnTo>
                  <a:pt x="42631" y="60577"/>
                </a:lnTo>
                <a:lnTo>
                  <a:pt x="50403" y="60577"/>
                </a:lnTo>
                <a:lnTo>
                  <a:pt x="50403" y="51206"/>
                </a:lnTo>
                <a:close/>
              </a:path>
              <a:path w="50800" h="61594">
                <a:moveTo>
                  <a:pt x="50403" y="32688"/>
                </a:moveTo>
                <a:lnTo>
                  <a:pt x="42289" y="32688"/>
                </a:lnTo>
                <a:lnTo>
                  <a:pt x="42289" y="42519"/>
                </a:lnTo>
                <a:lnTo>
                  <a:pt x="40690" y="46483"/>
                </a:lnTo>
                <a:lnTo>
                  <a:pt x="38249" y="49510"/>
                </a:lnTo>
                <a:lnTo>
                  <a:pt x="31697" y="53705"/>
                </a:lnTo>
                <a:lnTo>
                  <a:pt x="27773" y="54752"/>
                </a:lnTo>
                <a:lnTo>
                  <a:pt x="40336" y="54752"/>
                </a:lnTo>
                <a:lnTo>
                  <a:pt x="40802" y="54328"/>
                </a:lnTo>
                <a:lnTo>
                  <a:pt x="42631" y="51206"/>
                </a:lnTo>
                <a:lnTo>
                  <a:pt x="50403" y="51206"/>
                </a:lnTo>
                <a:lnTo>
                  <a:pt x="50403" y="32688"/>
                </a:lnTo>
                <a:close/>
              </a:path>
              <a:path w="50800" h="61594">
                <a:moveTo>
                  <a:pt x="33909" y="0"/>
                </a:moveTo>
                <a:lnTo>
                  <a:pt x="21333" y="0"/>
                </a:lnTo>
                <a:lnTo>
                  <a:pt x="16837" y="702"/>
                </a:lnTo>
                <a:lnTo>
                  <a:pt x="8305" y="3524"/>
                </a:lnTo>
                <a:lnTo>
                  <a:pt x="4648" y="5525"/>
                </a:lnTo>
                <a:lnTo>
                  <a:pt x="1598" y="8117"/>
                </a:lnTo>
                <a:lnTo>
                  <a:pt x="5256" y="14173"/>
                </a:lnTo>
                <a:lnTo>
                  <a:pt x="7772" y="11967"/>
                </a:lnTo>
                <a:lnTo>
                  <a:pt x="10782" y="10231"/>
                </a:lnTo>
                <a:lnTo>
                  <a:pt x="17791" y="7715"/>
                </a:lnTo>
                <a:lnTo>
                  <a:pt x="21449" y="7085"/>
                </a:lnTo>
                <a:lnTo>
                  <a:pt x="45395" y="7085"/>
                </a:lnTo>
                <a:lnTo>
                  <a:pt x="39927" y="1962"/>
                </a:lnTo>
                <a:lnTo>
                  <a:pt x="33909" y="0"/>
                </a:lnTo>
                <a:close/>
              </a:path>
            </a:pathLst>
          </a:custGeom>
          <a:solidFill>
            <a:srgbClr val="606063"/>
          </a:solidFill>
        </p:spPr>
        <p:txBody>
          <a:bodyPr wrap="square" lIns="0" tIns="0" rIns="0" bIns="0" rtlCol="0"/>
          <a:lstStyle/>
          <a:p>
            <a:endParaRPr/>
          </a:p>
        </p:txBody>
      </p:sp>
      <p:pic>
        <p:nvPicPr>
          <p:cNvPr id="36" name="object 36"/>
          <p:cNvPicPr/>
          <p:nvPr/>
        </p:nvPicPr>
        <p:blipFill>
          <a:blip r:embed="rId20" cstate="print"/>
          <a:stretch>
            <a:fillRect/>
          </a:stretch>
        </p:blipFill>
        <p:spPr>
          <a:xfrm>
            <a:off x="3196793" y="1210747"/>
            <a:ext cx="720288" cy="246999"/>
          </a:xfrm>
          <a:prstGeom prst="rect">
            <a:avLst/>
          </a:prstGeom>
        </p:spPr>
      </p:pic>
      <p:sp>
        <p:nvSpPr>
          <p:cNvPr id="37" name="object 37"/>
          <p:cNvSpPr/>
          <p:nvPr/>
        </p:nvSpPr>
        <p:spPr>
          <a:xfrm>
            <a:off x="1349848" y="1396828"/>
            <a:ext cx="60325" cy="60960"/>
          </a:xfrm>
          <a:custGeom>
            <a:avLst/>
            <a:gdLst/>
            <a:ahLst/>
            <a:cxnLst/>
            <a:rect l="l" t="t" r="r" b="b"/>
            <a:pathLst>
              <a:path w="60325" h="60959">
                <a:moveTo>
                  <a:pt x="60120" y="0"/>
                </a:moveTo>
                <a:lnTo>
                  <a:pt x="16117" y="0"/>
                </a:lnTo>
                <a:lnTo>
                  <a:pt x="14706" y="28497"/>
                </a:lnTo>
                <a:lnTo>
                  <a:pt x="14249" y="34138"/>
                </a:lnTo>
                <a:lnTo>
                  <a:pt x="13183" y="42670"/>
                </a:lnTo>
                <a:lnTo>
                  <a:pt x="12114" y="46257"/>
                </a:lnTo>
                <a:lnTo>
                  <a:pt x="8914" y="52042"/>
                </a:lnTo>
                <a:lnTo>
                  <a:pt x="6551" y="53492"/>
                </a:lnTo>
                <a:lnTo>
                  <a:pt x="2894" y="53492"/>
                </a:lnTo>
                <a:lnTo>
                  <a:pt x="572" y="53035"/>
                </a:lnTo>
                <a:lnTo>
                  <a:pt x="0" y="60004"/>
                </a:lnTo>
                <a:lnTo>
                  <a:pt x="2285" y="60617"/>
                </a:lnTo>
                <a:lnTo>
                  <a:pt x="4230" y="60919"/>
                </a:lnTo>
                <a:lnTo>
                  <a:pt x="11696" y="60919"/>
                </a:lnTo>
                <a:lnTo>
                  <a:pt x="22402" y="22057"/>
                </a:lnTo>
                <a:lnTo>
                  <a:pt x="23201" y="7203"/>
                </a:lnTo>
                <a:lnTo>
                  <a:pt x="52005" y="7203"/>
                </a:lnTo>
                <a:lnTo>
                  <a:pt x="52005" y="60120"/>
                </a:lnTo>
                <a:lnTo>
                  <a:pt x="60120" y="60120"/>
                </a:lnTo>
                <a:lnTo>
                  <a:pt x="60120" y="0"/>
                </a:lnTo>
                <a:close/>
              </a:path>
            </a:pathLst>
          </a:custGeom>
          <a:solidFill>
            <a:srgbClr val="606063"/>
          </a:solidFill>
        </p:spPr>
        <p:txBody>
          <a:bodyPr wrap="square" lIns="0" tIns="0" rIns="0" bIns="0" rtlCol="0"/>
          <a:lstStyle/>
          <a:p>
            <a:endParaRPr/>
          </a:p>
        </p:txBody>
      </p:sp>
      <p:sp>
        <p:nvSpPr>
          <p:cNvPr id="38" name="object 38"/>
          <p:cNvSpPr/>
          <p:nvPr/>
        </p:nvSpPr>
        <p:spPr>
          <a:xfrm>
            <a:off x="1466730" y="1396828"/>
            <a:ext cx="49530" cy="60325"/>
          </a:xfrm>
          <a:custGeom>
            <a:avLst/>
            <a:gdLst/>
            <a:ahLst/>
            <a:cxnLst/>
            <a:rect l="l" t="t" r="r" b="b"/>
            <a:pathLst>
              <a:path w="49530" h="60325">
                <a:moveTo>
                  <a:pt x="8114" y="0"/>
                </a:moveTo>
                <a:lnTo>
                  <a:pt x="0" y="0"/>
                </a:lnTo>
                <a:lnTo>
                  <a:pt x="0" y="60120"/>
                </a:lnTo>
                <a:lnTo>
                  <a:pt x="32230" y="60311"/>
                </a:lnTo>
                <a:lnTo>
                  <a:pt x="38346" y="58633"/>
                </a:lnTo>
                <a:lnTo>
                  <a:pt x="43885" y="54141"/>
                </a:lnTo>
                <a:lnTo>
                  <a:pt x="29335" y="54141"/>
                </a:lnTo>
                <a:lnTo>
                  <a:pt x="8114" y="53837"/>
                </a:lnTo>
                <a:lnTo>
                  <a:pt x="8114" y="27086"/>
                </a:lnTo>
                <a:lnTo>
                  <a:pt x="43988" y="27086"/>
                </a:lnTo>
                <a:lnTo>
                  <a:pt x="39109" y="23011"/>
                </a:lnTo>
                <a:lnTo>
                  <a:pt x="33375" y="21337"/>
                </a:lnTo>
                <a:lnTo>
                  <a:pt x="8114" y="21031"/>
                </a:lnTo>
                <a:lnTo>
                  <a:pt x="8114" y="0"/>
                </a:lnTo>
                <a:close/>
              </a:path>
              <a:path w="49530" h="60325">
                <a:moveTo>
                  <a:pt x="43988" y="27086"/>
                </a:moveTo>
                <a:lnTo>
                  <a:pt x="8114" y="27086"/>
                </a:lnTo>
                <a:lnTo>
                  <a:pt x="29411" y="27392"/>
                </a:lnTo>
                <a:lnTo>
                  <a:pt x="33641" y="28497"/>
                </a:lnTo>
                <a:lnTo>
                  <a:pt x="39278" y="32767"/>
                </a:lnTo>
                <a:lnTo>
                  <a:pt x="40690" y="36040"/>
                </a:lnTo>
                <a:lnTo>
                  <a:pt x="40690" y="44956"/>
                </a:lnTo>
                <a:lnTo>
                  <a:pt x="39260" y="48370"/>
                </a:lnTo>
                <a:lnTo>
                  <a:pt x="33544" y="53013"/>
                </a:lnTo>
                <a:lnTo>
                  <a:pt x="29335" y="54141"/>
                </a:lnTo>
                <a:lnTo>
                  <a:pt x="43885" y="54141"/>
                </a:lnTo>
                <a:lnTo>
                  <a:pt x="46803" y="51775"/>
                </a:lnTo>
                <a:lnTo>
                  <a:pt x="48920" y="46861"/>
                </a:lnTo>
                <a:lnTo>
                  <a:pt x="48920" y="34290"/>
                </a:lnTo>
                <a:lnTo>
                  <a:pt x="46958" y="29566"/>
                </a:lnTo>
                <a:lnTo>
                  <a:pt x="43988" y="27086"/>
                </a:lnTo>
                <a:close/>
              </a:path>
            </a:pathLst>
          </a:custGeom>
          <a:solidFill>
            <a:srgbClr val="606063"/>
          </a:solidFill>
        </p:spPr>
        <p:txBody>
          <a:bodyPr wrap="square" lIns="0" tIns="0" rIns="0" bIns="0" rtlCol="0"/>
          <a:lstStyle/>
          <a:p>
            <a:endParaRPr/>
          </a:p>
        </p:txBody>
      </p:sp>
      <p:sp>
        <p:nvSpPr>
          <p:cNvPr id="39" name="object 39"/>
          <p:cNvSpPr/>
          <p:nvPr/>
        </p:nvSpPr>
        <p:spPr>
          <a:xfrm>
            <a:off x="1564750" y="1396828"/>
            <a:ext cx="54610" cy="60325"/>
          </a:xfrm>
          <a:custGeom>
            <a:avLst/>
            <a:gdLst/>
            <a:ahLst/>
            <a:cxnLst/>
            <a:rect l="l" t="t" r="r" b="b"/>
            <a:pathLst>
              <a:path w="54609" h="60325">
                <a:moveTo>
                  <a:pt x="54065" y="0"/>
                </a:moveTo>
                <a:lnTo>
                  <a:pt x="45947" y="0"/>
                </a:lnTo>
                <a:lnTo>
                  <a:pt x="45947" y="26629"/>
                </a:lnTo>
                <a:lnTo>
                  <a:pt x="8115" y="26629"/>
                </a:lnTo>
                <a:lnTo>
                  <a:pt x="8115" y="0"/>
                </a:lnTo>
                <a:lnTo>
                  <a:pt x="0" y="0"/>
                </a:lnTo>
                <a:lnTo>
                  <a:pt x="0" y="60120"/>
                </a:lnTo>
                <a:lnTo>
                  <a:pt x="8115" y="60120"/>
                </a:lnTo>
                <a:lnTo>
                  <a:pt x="8115" y="33602"/>
                </a:lnTo>
                <a:lnTo>
                  <a:pt x="45947" y="33602"/>
                </a:lnTo>
                <a:lnTo>
                  <a:pt x="45947" y="60120"/>
                </a:lnTo>
                <a:lnTo>
                  <a:pt x="54065" y="60120"/>
                </a:lnTo>
                <a:lnTo>
                  <a:pt x="54065" y="0"/>
                </a:lnTo>
                <a:close/>
              </a:path>
            </a:pathLst>
          </a:custGeom>
          <a:solidFill>
            <a:srgbClr val="606063"/>
          </a:solidFill>
        </p:spPr>
        <p:txBody>
          <a:bodyPr wrap="square" lIns="0" tIns="0" rIns="0" bIns="0" rtlCol="0"/>
          <a:lstStyle/>
          <a:p>
            <a:endParaRPr/>
          </a:p>
        </p:txBody>
      </p:sp>
      <p:sp>
        <p:nvSpPr>
          <p:cNvPr id="40" name="object 40"/>
          <p:cNvSpPr/>
          <p:nvPr/>
        </p:nvSpPr>
        <p:spPr>
          <a:xfrm>
            <a:off x="1669745" y="1396371"/>
            <a:ext cx="61594" cy="61594"/>
          </a:xfrm>
          <a:custGeom>
            <a:avLst/>
            <a:gdLst/>
            <a:ahLst/>
            <a:cxnLst/>
            <a:rect l="l" t="t" r="r" b="b"/>
            <a:pathLst>
              <a:path w="61594" h="61594">
                <a:moveTo>
                  <a:pt x="36421" y="0"/>
                </a:moveTo>
                <a:lnTo>
                  <a:pt x="24839" y="0"/>
                </a:lnTo>
                <a:lnTo>
                  <a:pt x="19620" y="1292"/>
                </a:lnTo>
                <a:lnTo>
                  <a:pt x="10323" y="6480"/>
                </a:lnTo>
                <a:lnTo>
                  <a:pt x="6666" y="10097"/>
                </a:lnTo>
                <a:lnTo>
                  <a:pt x="1332" y="19394"/>
                </a:lnTo>
                <a:lnTo>
                  <a:pt x="0" y="24649"/>
                </a:lnTo>
                <a:lnTo>
                  <a:pt x="0" y="36385"/>
                </a:lnTo>
                <a:lnTo>
                  <a:pt x="24839" y="61153"/>
                </a:lnTo>
                <a:lnTo>
                  <a:pt x="36421" y="61153"/>
                </a:lnTo>
                <a:lnTo>
                  <a:pt x="41640" y="59836"/>
                </a:lnTo>
                <a:lnTo>
                  <a:pt x="50935" y="54579"/>
                </a:lnTo>
                <a:lnTo>
                  <a:pt x="51566" y="53949"/>
                </a:lnTo>
                <a:lnTo>
                  <a:pt x="26362" y="53949"/>
                </a:lnTo>
                <a:lnTo>
                  <a:pt x="22536" y="52978"/>
                </a:lnTo>
                <a:lnTo>
                  <a:pt x="15753" y="49093"/>
                </a:lnTo>
                <a:lnTo>
                  <a:pt x="13086" y="46328"/>
                </a:lnTo>
                <a:lnTo>
                  <a:pt x="9197" y="39168"/>
                </a:lnTo>
                <a:lnTo>
                  <a:pt x="8229" y="35092"/>
                </a:lnTo>
                <a:lnTo>
                  <a:pt x="8229" y="25948"/>
                </a:lnTo>
                <a:lnTo>
                  <a:pt x="26362" y="7085"/>
                </a:lnTo>
                <a:lnTo>
                  <a:pt x="51544" y="7085"/>
                </a:lnTo>
                <a:lnTo>
                  <a:pt x="50935" y="6480"/>
                </a:lnTo>
                <a:lnTo>
                  <a:pt x="41640" y="1292"/>
                </a:lnTo>
                <a:lnTo>
                  <a:pt x="36421" y="0"/>
                </a:lnTo>
                <a:close/>
              </a:path>
              <a:path w="61594" h="61594">
                <a:moveTo>
                  <a:pt x="51544" y="7085"/>
                </a:moveTo>
                <a:lnTo>
                  <a:pt x="34898" y="7085"/>
                </a:lnTo>
                <a:lnTo>
                  <a:pt x="38724" y="8056"/>
                </a:lnTo>
                <a:lnTo>
                  <a:pt x="45506" y="11945"/>
                </a:lnTo>
                <a:lnTo>
                  <a:pt x="48157" y="14710"/>
                </a:lnTo>
                <a:lnTo>
                  <a:pt x="51965" y="21866"/>
                </a:lnTo>
                <a:lnTo>
                  <a:pt x="52919" y="25948"/>
                </a:lnTo>
                <a:lnTo>
                  <a:pt x="52919" y="35092"/>
                </a:lnTo>
                <a:lnTo>
                  <a:pt x="34898" y="53949"/>
                </a:lnTo>
                <a:lnTo>
                  <a:pt x="51566" y="53949"/>
                </a:lnTo>
                <a:lnTo>
                  <a:pt x="54575" y="50940"/>
                </a:lnTo>
                <a:lnTo>
                  <a:pt x="59834" y="41644"/>
                </a:lnTo>
                <a:lnTo>
                  <a:pt x="61149" y="36385"/>
                </a:lnTo>
                <a:lnTo>
                  <a:pt x="61149" y="24649"/>
                </a:lnTo>
                <a:lnTo>
                  <a:pt x="59834" y="19394"/>
                </a:lnTo>
                <a:lnTo>
                  <a:pt x="54575" y="10097"/>
                </a:lnTo>
                <a:lnTo>
                  <a:pt x="51544" y="7085"/>
                </a:lnTo>
                <a:close/>
              </a:path>
            </a:pathLst>
          </a:custGeom>
          <a:solidFill>
            <a:srgbClr val="606063"/>
          </a:solidFill>
        </p:spPr>
        <p:txBody>
          <a:bodyPr wrap="square" lIns="0" tIns="0" rIns="0" bIns="0" rtlCol="0"/>
          <a:lstStyle/>
          <a:p>
            <a:endParaRPr/>
          </a:p>
        </p:txBody>
      </p:sp>
      <p:sp>
        <p:nvSpPr>
          <p:cNvPr id="41" name="object 41"/>
          <p:cNvSpPr/>
          <p:nvPr/>
        </p:nvSpPr>
        <p:spPr>
          <a:xfrm>
            <a:off x="2173892" y="1396371"/>
            <a:ext cx="61594" cy="61594"/>
          </a:xfrm>
          <a:custGeom>
            <a:avLst/>
            <a:gdLst/>
            <a:ahLst/>
            <a:cxnLst/>
            <a:rect l="l" t="t" r="r" b="b"/>
            <a:pathLst>
              <a:path w="61594" h="61594">
                <a:moveTo>
                  <a:pt x="36421" y="0"/>
                </a:moveTo>
                <a:lnTo>
                  <a:pt x="24839" y="0"/>
                </a:lnTo>
                <a:lnTo>
                  <a:pt x="19620" y="1292"/>
                </a:lnTo>
                <a:lnTo>
                  <a:pt x="10325" y="6480"/>
                </a:lnTo>
                <a:lnTo>
                  <a:pt x="6667" y="10097"/>
                </a:lnTo>
                <a:lnTo>
                  <a:pt x="1332" y="19394"/>
                </a:lnTo>
                <a:lnTo>
                  <a:pt x="0" y="24649"/>
                </a:lnTo>
                <a:lnTo>
                  <a:pt x="0" y="36385"/>
                </a:lnTo>
                <a:lnTo>
                  <a:pt x="24839" y="61153"/>
                </a:lnTo>
                <a:lnTo>
                  <a:pt x="36421" y="61153"/>
                </a:lnTo>
                <a:lnTo>
                  <a:pt x="41642" y="59836"/>
                </a:lnTo>
                <a:lnTo>
                  <a:pt x="50937" y="54579"/>
                </a:lnTo>
                <a:lnTo>
                  <a:pt x="51567" y="53949"/>
                </a:lnTo>
                <a:lnTo>
                  <a:pt x="26362" y="53949"/>
                </a:lnTo>
                <a:lnTo>
                  <a:pt x="22536" y="52978"/>
                </a:lnTo>
                <a:lnTo>
                  <a:pt x="15754" y="49093"/>
                </a:lnTo>
                <a:lnTo>
                  <a:pt x="13086" y="46328"/>
                </a:lnTo>
                <a:lnTo>
                  <a:pt x="9198" y="39168"/>
                </a:lnTo>
                <a:lnTo>
                  <a:pt x="8229" y="35092"/>
                </a:lnTo>
                <a:lnTo>
                  <a:pt x="8229" y="25948"/>
                </a:lnTo>
                <a:lnTo>
                  <a:pt x="26362" y="7085"/>
                </a:lnTo>
                <a:lnTo>
                  <a:pt x="51545" y="7085"/>
                </a:lnTo>
                <a:lnTo>
                  <a:pt x="50937" y="6480"/>
                </a:lnTo>
                <a:lnTo>
                  <a:pt x="41642" y="1292"/>
                </a:lnTo>
                <a:lnTo>
                  <a:pt x="36421" y="0"/>
                </a:lnTo>
                <a:close/>
              </a:path>
              <a:path w="61594" h="61594">
                <a:moveTo>
                  <a:pt x="51545" y="7085"/>
                </a:moveTo>
                <a:lnTo>
                  <a:pt x="34898" y="7085"/>
                </a:lnTo>
                <a:lnTo>
                  <a:pt x="38726" y="8056"/>
                </a:lnTo>
                <a:lnTo>
                  <a:pt x="45507" y="11945"/>
                </a:lnTo>
                <a:lnTo>
                  <a:pt x="48157" y="14710"/>
                </a:lnTo>
                <a:lnTo>
                  <a:pt x="51965" y="21866"/>
                </a:lnTo>
                <a:lnTo>
                  <a:pt x="52920" y="25948"/>
                </a:lnTo>
                <a:lnTo>
                  <a:pt x="52920" y="35092"/>
                </a:lnTo>
                <a:lnTo>
                  <a:pt x="34898" y="53949"/>
                </a:lnTo>
                <a:lnTo>
                  <a:pt x="51567" y="53949"/>
                </a:lnTo>
                <a:lnTo>
                  <a:pt x="54576" y="50940"/>
                </a:lnTo>
                <a:lnTo>
                  <a:pt x="59836" y="41644"/>
                </a:lnTo>
                <a:lnTo>
                  <a:pt x="61150" y="36385"/>
                </a:lnTo>
                <a:lnTo>
                  <a:pt x="61150" y="24649"/>
                </a:lnTo>
                <a:lnTo>
                  <a:pt x="59836" y="19394"/>
                </a:lnTo>
                <a:lnTo>
                  <a:pt x="54576" y="10097"/>
                </a:lnTo>
                <a:lnTo>
                  <a:pt x="51545" y="7085"/>
                </a:lnTo>
                <a:close/>
              </a:path>
            </a:pathLst>
          </a:custGeom>
          <a:solidFill>
            <a:srgbClr val="606063"/>
          </a:solidFill>
        </p:spPr>
        <p:txBody>
          <a:bodyPr wrap="square" lIns="0" tIns="0" rIns="0" bIns="0" rtlCol="0"/>
          <a:lstStyle/>
          <a:p>
            <a:endParaRPr/>
          </a:p>
        </p:txBody>
      </p:sp>
      <p:sp>
        <p:nvSpPr>
          <p:cNvPr id="42" name="object 42"/>
          <p:cNvSpPr/>
          <p:nvPr/>
        </p:nvSpPr>
        <p:spPr>
          <a:xfrm>
            <a:off x="2282374" y="1368370"/>
            <a:ext cx="62230" cy="89535"/>
          </a:xfrm>
          <a:custGeom>
            <a:avLst/>
            <a:gdLst/>
            <a:ahLst/>
            <a:cxnLst/>
            <a:rect l="l" t="t" r="r" b="b"/>
            <a:pathLst>
              <a:path w="62230" h="89534">
                <a:moveTo>
                  <a:pt x="57320" y="0"/>
                </a:moveTo>
                <a:lnTo>
                  <a:pt x="16756" y="11485"/>
                </a:lnTo>
                <a:lnTo>
                  <a:pt x="0" y="48517"/>
                </a:lnTo>
                <a:lnTo>
                  <a:pt x="28" y="51239"/>
                </a:lnTo>
                <a:lnTo>
                  <a:pt x="18083" y="86636"/>
                </a:lnTo>
                <a:lnTo>
                  <a:pt x="31371" y="89265"/>
                </a:lnTo>
                <a:lnTo>
                  <a:pt x="37315" y="89265"/>
                </a:lnTo>
                <a:lnTo>
                  <a:pt x="42574" y="88005"/>
                </a:lnTo>
                <a:lnTo>
                  <a:pt x="51718" y="82976"/>
                </a:lnTo>
                <a:lnTo>
                  <a:pt x="52180" y="82519"/>
                </a:lnTo>
                <a:lnTo>
                  <a:pt x="27411" y="82519"/>
                </a:lnTo>
                <a:lnTo>
                  <a:pt x="23638" y="81551"/>
                </a:lnTo>
                <a:lnTo>
                  <a:pt x="16931" y="77663"/>
                </a:lnTo>
                <a:lnTo>
                  <a:pt x="14321" y="74941"/>
                </a:lnTo>
                <a:lnTo>
                  <a:pt x="10588" y="67928"/>
                </a:lnTo>
                <a:lnTo>
                  <a:pt x="9655" y="63968"/>
                </a:lnTo>
                <a:lnTo>
                  <a:pt x="9655" y="55126"/>
                </a:lnTo>
                <a:lnTo>
                  <a:pt x="10588" y="51239"/>
                </a:lnTo>
                <a:lnTo>
                  <a:pt x="14174" y="44805"/>
                </a:lnTo>
                <a:lnTo>
                  <a:pt x="7711" y="44805"/>
                </a:lnTo>
                <a:lnTo>
                  <a:pt x="58691" y="7426"/>
                </a:lnTo>
                <a:lnTo>
                  <a:pt x="57320" y="0"/>
                </a:lnTo>
                <a:close/>
              </a:path>
              <a:path w="62230" h="89534">
                <a:moveTo>
                  <a:pt x="53255" y="37256"/>
                </a:moveTo>
                <a:lnTo>
                  <a:pt x="35867" y="37256"/>
                </a:lnTo>
                <a:lnTo>
                  <a:pt x="39658" y="38192"/>
                </a:lnTo>
                <a:lnTo>
                  <a:pt x="46289" y="41930"/>
                </a:lnTo>
                <a:lnTo>
                  <a:pt x="48859" y="44540"/>
                </a:lnTo>
                <a:lnTo>
                  <a:pt x="52517" y="51239"/>
                </a:lnTo>
                <a:lnTo>
                  <a:pt x="53431" y="55126"/>
                </a:lnTo>
                <a:lnTo>
                  <a:pt x="53431" y="63968"/>
                </a:lnTo>
                <a:lnTo>
                  <a:pt x="35792" y="82519"/>
                </a:lnTo>
                <a:lnTo>
                  <a:pt x="52180" y="82519"/>
                </a:lnTo>
                <a:lnTo>
                  <a:pt x="55278" y="79452"/>
                </a:lnTo>
                <a:lnTo>
                  <a:pt x="60383" y="70387"/>
                </a:lnTo>
                <a:lnTo>
                  <a:pt x="61661" y="65185"/>
                </a:lnTo>
                <a:lnTo>
                  <a:pt x="61661" y="53604"/>
                </a:lnTo>
                <a:lnTo>
                  <a:pt x="60440" y="48517"/>
                </a:lnTo>
                <a:lnTo>
                  <a:pt x="55566" y="39603"/>
                </a:lnTo>
                <a:lnTo>
                  <a:pt x="53255" y="37256"/>
                </a:lnTo>
                <a:close/>
              </a:path>
              <a:path w="62230" h="89534">
                <a:moveTo>
                  <a:pt x="38420" y="29941"/>
                </a:moveTo>
                <a:lnTo>
                  <a:pt x="27220" y="29941"/>
                </a:lnTo>
                <a:lnTo>
                  <a:pt x="22227" y="31259"/>
                </a:lnTo>
                <a:lnTo>
                  <a:pt x="13540" y="36515"/>
                </a:lnTo>
                <a:lnTo>
                  <a:pt x="10148" y="40154"/>
                </a:lnTo>
                <a:lnTo>
                  <a:pt x="7711" y="44805"/>
                </a:lnTo>
                <a:lnTo>
                  <a:pt x="14174" y="44805"/>
                </a:lnTo>
                <a:lnTo>
                  <a:pt x="14321" y="44540"/>
                </a:lnTo>
                <a:lnTo>
                  <a:pt x="16914" y="41930"/>
                </a:lnTo>
                <a:lnTo>
                  <a:pt x="23540" y="38192"/>
                </a:lnTo>
                <a:lnTo>
                  <a:pt x="27331" y="37256"/>
                </a:lnTo>
                <a:lnTo>
                  <a:pt x="53255" y="37256"/>
                </a:lnTo>
                <a:lnTo>
                  <a:pt x="52154" y="36137"/>
                </a:lnTo>
                <a:lnTo>
                  <a:pt x="43391" y="31179"/>
                </a:lnTo>
                <a:lnTo>
                  <a:pt x="38420" y="29941"/>
                </a:lnTo>
                <a:close/>
              </a:path>
            </a:pathLst>
          </a:custGeom>
          <a:solidFill>
            <a:srgbClr val="606063"/>
          </a:solidFill>
        </p:spPr>
        <p:txBody>
          <a:bodyPr wrap="square" lIns="0" tIns="0" rIns="0" bIns="0" rtlCol="0"/>
          <a:lstStyle/>
          <a:p>
            <a:endParaRPr/>
          </a:p>
        </p:txBody>
      </p:sp>
      <p:sp>
        <p:nvSpPr>
          <p:cNvPr id="43" name="object 43"/>
          <p:cNvSpPr/>
          <p:nvPr/>
        </p:nvSpPr>
        <p:spPr>
          <a:xfrm>
            <a:off x="2389251" y="1396371"/>
            <a:ext cx="59055" cy="61594"/>
          </a:xfrm>
          <a:custGeom>
            <a:avLst/>
            <a:gdLst/>
            <a:ahLst/>
            <a:cxnLst/>
            <a:rect l="l" t="t" r="r" b="b"/>
            <a:pathLst>
              <a:path w="59055" h="61594">
                <a:moveTo>
                  <a:pt x="34935" y="0"/>
                </a:moveTo>
                <a:lnTo>
                  <a:pt x="23811" y="0"/>
                </a:lnTo>
                <a:lnTo>
                  <a:pt x="18799" y="1292"/>
                </a:lnTo>
                <a:lnTo>
                  <a:pt x="0" y="36385"/>
                </a:lnTo>
                <a:lnTo>
                  <a:pt x="1332" y="41644"/>
                </a:lnTo>
                <a:lnTo>
                  <a:pt x="6667" y="50940"/>
                </a:lnTo>
                <a:lnTo>
                  <a:pt x="10379" y="54579"/>
                </a:lnTo>
                <a:lnTo>
                  <a:pt x="19904" y="59836"/>
                </a:lnTo>
                <a:lnTo>
                  <a:pt x="25373" y="61153"/>
                </a:lnTo>
                <a:lnTo>
                  <a:pt x="36346" y="61153"/>
                </a:lnTo>
                <a:lnTo>
                  <a:pt x="40745" y="60311"/>
                </a:lnTo>
                <a:lnTo>
                  <a:pt x="48747" y="56959"/>
                </a:lnTo>
                <a:lnTo>
                  <a:pt x="52081" y="54518"/>
                </a:lnTo>
                <a:lnTo>
                  <a:pt x="52555" y="53949"/>
                </a:lnTo>
                <a:lnTo>
                  <a:pt x="25146" y="53949"/>
                </a:lnTo>
                <a:lnTo>
                  <a:pt x="19659" y="52028"/>
                </a:lnTo>
                <a:lnTo>
                  <a:pt x="10972" y="44326"/>
                </a:lnTo>
                <a:lnTo>
                  <a:pt x="8572" y="39279"/>
                </a:lnTo>
                <a:lnTo>
                  <a:pt x="8115" y="33030"/>
                </a:lnTo>
                <a:lnTo>
                  <a:pt x="58407" y="33030"/>
                </a:lnTo>
                <a:lnTo>
                  <a:pt x="58521" y="26974"/>
                </a:lnTo>
                <a:lnTo>
                  <a:pt x="8115" y="26974"/>
                </a:lnTo>
                <a:lnTo>
                  <a:pt x="8647" y="21031"/>
                </a:lnTo>
                <a:lnTo>
                  <a:pt x="10876" y="16215"/>
                </a:lnTo>
                <a:lnTo>
                  <a:pt x="18723" y="8820"/>
                </a:lnTo>
                <a:lnTo>
                  <a:pt x="23583" y="6969"/>
                </a:lnTo>
                <a:lnTo>
                  <a:pt x="49237" y="6969"/>
                </a:lnTo>
                <a:lnTo>
                  <a:pt x="48766" y="6480"/>
                </a:lnTo>
                <a:lnTo>
                  <a:pt x="39928" y="1292"/>
                </a:lnTo>
                <a:lnTo>
                  <a:pt x="34935" y="0"/>
                </a:lnTo>
                <a:close/>
              </a:path>
              <a:path w="59055" h="61594">
                <a:moveTo>
                  <a:pt x="50177" y="46065"/>
                </a:moveTo>
                <a:lnTo>
                  <a:pt x="47891" y="48654"/>
                </a:lnTo>
                <a:lnTo>
                  <a:pt x="45184" y="50615"/>
                </a:lnTo>
                <a:lnTo>
                  <a:pt x="38938" y="53280"/>
                </a:lnTo>
                <a:lnTo>
                  <a:pt x="35507" y="53949"/>
                </a:lnTo>
                <a:lnTo>
                  <a:pt x="52555" y="53949"/>
                </a:lnTo>
                <a:lnTo>
                  <a:pt x="54749" y="51318"/>
                </a:lnTo>
                <a:lnTo>
                  <a:pt x="50177" y="46065"/>
                </a:lnTo>
                <a:close/>
              </a:path>
              <a:path w="59055" h="61594">
                <a:moveTo>
                  <a:pt x="49237" y="6969"/>
                </a:moveTo>
                <a:lnTo>
                  <a:pt x="35241" y="6969"/>
                </a:lnTo>
                <a:lnTo>
                  <a:pt x="40137" y="8820"/>
                </a:lnTo>
                <a:lnTo>
                  <a:pt x="47984" y="16215"/>
                </a:lnTo>
                <a:lnTo>
                  <a:pt x="50213" y="21031"/>
                </a:lnTo>
                <a:lnTo>
                  <a:pt x="50749" y="26974"/>
                </a:lnTo>
                <a:lnTo>
                  <a:pt x="58521" y="26974"/>
                </a:lnTo>
                <a:lnTo>
                  <a:pt x="58521" y="24577"/>
                </a:lnTo>
                <a:lnTo>
                  <a:pt x="57261" y="19296"/>
                </a:lnTo>
                <a:lnTo>
                  <a:pt x="52232" y="10079"/>
                </a:lnTo>
                <a:lnTo>
                  <a:pt x="49237" y="6969"/>
                </a:lnTo>
                <a:close/>
              </a:path>
            </a:pathLst>
          </a:custGeom>
          <a:solidFill>
            <a:srgbClr val="606063"/>
          </a:solidFill>
        </p:spPr>
        <p:txBody>
          <a:bodyPr wrap="square" lIns="0" tIns="0" rIns="0" bIns="0" rtlCol="0"/>
          <a:lstStyle/>
          <a:p>
            <a:endParaRPr/>
          </a:p>
        </p:txBody>
      </p:sp>
      <p:sp>
        <p:nvSpPr>
          <p:cNvPr id="44" name="object 44"/>
          <p:cNvSpPr/>
          <p:nvPr/>
        </p:nvSpPr>
        <p:spPr>
          <a:xfrm>
            <a:off x="2493561" y="1396371"/>
            <a:ext cx="54610" cy="61594"/>
          </a:xfrm>
          <a:custGeom>
            <a:avLst/>
            <a:gdLst/>
            <a:ahLst/>
            <a:cxnLst/>
            <a:rect l="l" t="t" r="r" b="b"/>
            <a:pathLst>
              <a:path w="54610" h="61594">
                <a:moveTo>
                  <a:pt x="36155" y="0"/>
                </a:moveTo>
                <a:lnTo>
                  <a:pt x="25031" y="0"/>
                </a:lnTo>
                <a:lnTo>
                  <a:pt x="19714" y="1292"/>
                </a:lnTo>
                <a:lnTo>
                  <a:pt x="10342" y="6480"/>
                </a:lnTo>
                <a:lnTo>
                  <a:pt x="6667" y="10097"/>
                </a:lnTo>
                <a:lnTo>
                  <a:pt x="1332" y="19394"/>
                </a:lnTo>
                <a:lnTo>
                  <a:pt x="0" y="24649"/>
                </a:lnTo>
                <a:lnTo>
                  <a:pt x="0" y="36385"/>
                </a:lnTo>
                <a:lnTo>
                  <a:pt x="25031" y="61153"/>
                </a:lnTo>
                <a:lnTo>
                  <a:pt x="30975" y="61153"/>
                </a:lnTo>
                <a:lnTo>
                  <a:pt x="36079" y="61153"/>
                </a:lnTo>
                <a:lnTo>
                  <a:pt x="40690" y="60138"/>
                </a:lnTo>
                <a:lnTo>
                  <a:pt x="48920" y="56102"/>
                </a:lnTo>
                <a:lnTo>
                  <a:pt x="52157" y="53146"/>
                </a:lnTo>
                <a:lnTo>
                  <a:pt x="54518" y="49265"/>
                </a:lnTo>
                <a:lnTo>
                  <a:pt x="48463" y="45151"/>
                </a:lnTo>
                <a:lnTo>
                  <a:pt x="46479" y="48117"/>
                </a:lnTo>
                <a:lnTo>
                  <a:pt x="43967" y="50331"/>
                </a:lnTo>
                <a:lnTo>
                  <a:pt x="37868" y="53226"/>
                </a:lnTo>
                <a:lnTo>
                  <a:pt x="34556" y="53949"/>
                </a:lnTo>
                <a:lnTo>
                  <a:pt x="26629" y="53949"/>
                </a:lnTo>
                <a:lnTo>
                  <a:pt x="8229" y="35165"/>
                </a:lnTo>
                <a:lnTo>
                  <a:pt x="8229" y="25948"/>
                </a:lnTo>
                <a:lnTo>
                  <a:pt x="26629" y="7085"/>
                </a:lnTo>
                <a:lnTo>
                  <a:pt x="34556" y="7085"/>
                </a:lnTo>
                <a:lnTo>
                  <a:pt x="37868" y="7830"/>
                </a:lnTo>
                <a:lnTo>
                  <a:pt x="43967" y="10800"/>
                </a:lnTo>
                <a:lnTo>
                  <a:pt x="46479" y="13028"/>
                </a:lnTo>
                <a:lnTo>
                  <a:pt x="48463" y="16001"/>
                </a:lnTo>
                <a:lnTo>
                  <a:pt x="54518" y="11887"/>
                </a:lnTo>
                <a:lnTo>
                  <a:pt x="52157" y="7999"/>
                </a:lnTo>
                <a:lnTo>
                  <a:pt x="48939" y="5050"/>
                </a:lnTo>
                <a:lnTo>
                  <a:pt x="40784" y="1008"/>
                </a:lnTo>
                <a:lnTo>
                  <a:pt x="36155" y="0"/>
                </a:lnTo>
                <a:close/>
              </a:path>
            </a:pathLst>
          </a:custGeom>
          <a:solidFill>
            <a:srgbClr val="606063"/>
          </a:solidFill>
        </p:spPr>
        <p:txBody>
          <a:bodyPr wrap="square" lIns="0" tIns="0" rIns="0" bIns="0" rtlCol="0"/>
          <a:lstStyle/>
          <a:p>
            <a:endParaRPr/>
          </a:p>
        </p:txBody>
      </p:sp>
      <p:sp>
        <p:nvSpPr>
          <p:cNvPr id="45" name="object 45"/>
          <p:cNvSpPr/>
          <p:nvPr/>
        </p:nvSpPr>
        <p:spPr>
          <a:xfrm>
            <a:off x="2597410" y="1396828"/>
            <a:ext cx="53975" cy="60325"/>
          </a:xfrm>
          <a:custGeom>
            <a:avLst/>
            <a:gdLst/>
            <a:ahLst/>
            <a:cxnLst/>
            <a:rect l="l" t="t" r="r" b="b"/>
            <a:pathLst>
              <a:path w="53975" h="60325">
                <a:moveTo>
                  <a:pt x="53949" y="0"/>
                </a:moveTo>
                <a:lnTo>
                  <a:pt x="0" y="0"/>
                </a:lnTo>
                <a:lnTo>
                  <a:pt x="0" y="60120"/>
                </a:lnTo>
                <a:lnTo>
                  <a:pt x="8115" y="60120"/>
                </a:lnTo>
                <a:lnTo>
                  <a:pt x="8115" y="7203"/>
                </a:lnTo>
                <a:lnTo>
                  <a:pt x="45835" y="7203"/>
                </a:lnTo>
                <a:lnTo>
                  <a:pt x="45835" y="60120"/>
                </a:lnTo>
                <a:lnTo>
                  <a:pt x="53949" y="60120"/>
                </a:lnTo>
                <a:lnTo>
                  <a:pt x="53949" y="0"/>
                </a:lnTo>
                <a:close/>
              </a:path>
            </a:pathLst>
          </a:custGeom>
          <a:solidFill>
            <a:srgbClr val="606063"/>
          </a:solidFill>
        </p:spPr>
        <p:txBody>
          <a:bodyPr wrap="square" lIns="0" tIns="0" rIns="0" bIns="0" rtlCol="0"/>
          <a:lstStyle/>
          <a:p>
            <a:endParaRPr/>
          </a:p>
        </p:txBody>
      </p:sp>
      <p:sp>
        <p:nvSpPr>
          <p:cNvPr id="46" name="object 46"/>
          <p:cNvSpPr/>
          <p:nvPr/>
        </p:nvSpPr>
        <p:spPr>
          <a:xfrm>
            <a:off x="2702293" y="1396371"/>
            <a:ext cx="59055" cy="61594"/>
          </a:xfrm>
          <a:custGeom>
            <a:avLst/>
            <a:gdLst/>
            <a:ahLst/>
            <a:cxnLst/>
            <a:rect l="l" t="t" r="r" b="b"/>
            <a:pathLst>
              <a:path w="59055" h="61594">
                <a:moveTo>
                  <a:pt x="34933" y="0"/>
                </a:moveTo>
                <a:lnTo>
                  <a:pt x="23809" y="0"/>
                </a:lnTo>
                <a:lnTo>
                  <a:pt x="18798" y="1292"/>
                </a:lnTo>
                <a:lnTo>
                  <a:pt x="0" y="36385"/>
                </a:lnTo>
                <a:lnTo>
                  <a:pt x="1332" y="41644"/>
                </a:lnTo>
                <a:lnTo>
                  <a:pt x="6667" y="50940"/>
                </a:lnTo>
                <a:lnTo>
                  <a:pt x="10378" y="54579"/>
                </a:lnTo>
                <a:lnTo>
                  <a:pt x="19904" y="59836"/>
                </a:lnTo>
                <a:lnTo>
                  <a:pt x="25373" y="61153"/>
                </a:lnTo>
                <a:lnTo>
                  <a:pt x="36346" y="61153"/>
                </a:lnTo>
                <a:lnTo>
                  <a:pt x="40744" y="60311"/>
                </a:lnTo>
                <a:lnTo>
                  <a:pt x="48747" y="56959"/>
                </a:lnTo>
                <a:lnTo>
                  <a:pt x="52081" y="54518"/>
                </a:lnTo>
                <a:lnTo>
                  <a:pt x="52555" y="53949"/>
                </a:lnTo>
                <a:lnTo>
                  <a:pt x="25145" y="53949"/>
                </a:lnTo>
                <a:lnTo>
                  <a:pt x="19659" y="52028"/>
                </a:lnTo>
                <a:lnTo>
                  <a:pt x="10972" y="44326"/>
                </a:lnTo>
                <a:lnTo>
                  <a:pt x="8571" y="39279"/>
                </a:lnTo>
                <a:lnTo>
                  <a:pt x="8114" y="33030"/>
                </a:lnTo>
                <a:lnTo>
                  <a:pt x="58406" y="33030"/>
                </a:lnTo>
                <a:lnTo>
                  <a:pt x="58521" y="26974"/>
                </a:lnTo>
                <a:lnTo>
                  <a:pt x="8114" y="26974"/>
                </a:lnTo>
                <a:lnTo>
                  <a:pt x="8647" y="21031"/>
                </a:lnTo>
                <a:lnTo>
                  <a:pt x="10875" y="16215"/>
                </a:lnTo>
                <a:lnTo>
                  <a:pt x="18723" y="8820"/>
                </a:lnTo>
                <a:lnTo>
                  <a:pt x="23583" y="6969"/>
                </a:lnTo>
                <a:lnTo>
                  <a:pt x="49236" y="6969"/>
                </a:lnTo>
                <a:lnTo>
                  <a:pt x="48765" y="6480"/>
                </a:lnTo>
                <a:lnTo>
                  <a:pt x="39927" y="1292"/>
                </a:lnTo>
                <a:lnTo>
                  <a:pt x="34933" y="0"/>
                </a:lnTo>
                <a:close/>
              </a:path>
              <a:path w="59055" h="61594">
                <a:moveTo>
                  <a:pt x="50176" y="46065"/>
                </a:moveTo>
                <a:lnTo>
                  <a:pt x="47890" y="48654"/>
                </a:lnTo>
                <a:lnTo>
                  <a:pt x="45184" y="50615"/>
                </a:lnTo>
                <a:lnTo>
                  <a:pt x="38936" y="53280"/>
                </a:lnTo>
                <a:lnTo>
                  <a:pt x="35506" y="53949"/>
                </a:lnTo>
                <a:lnTo>
                  <a:pt x="52555" y="53949"/>
                </a:lnTo>
                <a:lnTo>
                  <a:pt x="54748" y="51318"/>
                </a:lnTo>
                <a:lnTo>
                  <a:pt x="50176" y="46065"/>
                </a:lnTo>
                <a:close/>
              </a:path>
              <a:path w="59055" h="61594">
                <a:moveTo>
                  <a:pt x="49236" y="6969"/>
                </a:moveTo>
                <a:lnTo>
                  <a:pt x="35239" y="6969"/>
                </a:lnTo>
                <a:lnTo>
                  <a:pt x="40135" y="8820"/>
                </a:lnTo>
                <a:lnTo>
                  <a:pt x="47984" y="16215"/>
                </a:lnTo>
                <a:lnTo>
                  <a:pt x="50213" y="21031"/>
                </a:lnTo>
                <a:lnTo>
                  <a:pt x="50749" y="26974"/>
                </a:lnTo>
                <a:lnTo>
                  <a:pt x="58521" y="26974"/>
                </a:lnTo>
                <a:lnTo>
                  <a:pt x="58521" y="24577"/>
                </a:lnTo>
                <a:lnTo>
                  <a:pt x="57261" y="19296"/>
                </a:lnTo>
                <a:lnTo>
                  <a:pt x="52232" y="10079"/>
                </a:lnTo>
                <a:lnTo>
                  <a:pt x="49236" y="6969"/>
                </a:lnTo>
                <a:close/>
              </a:path>
            </a:pathLst>
          </a:custGeom>
          <a:solidFill>
            <a:srgbClr val="606063"/>
          </a:solidFill>
        </p:spPr>
        <p:txBody>
          <a:bodyPr wrap="square" lIns="0" tIns="0" rIns="0" bIns="0" rtlCol="0"/>
          <a:lstStyle/>
          <a:p>
            <a:endParaRPr/>
          </a:p>
        </p:txBody>
      </p:sp>
      <p:sp>
        <p:nvSpPr>
          <p:cNvPr id="47" name="object 47"/>
          <p:cNvSpPr/>
          <p:nvPr/>
        </p:nvSpPr>
        <p:spPr>
          <a:xfrm>
            <a:off x="2806257" y="1396828"/>
            <a:ext cx="52069" cy="60325"/>
          </a:xfrm>
          <a:custGeom>
            <a:avLst/>
            <a:gdLst/>
            <a:ahLst/>
            <a:cxnLst/>
            <a:rect l="l" t="t" r="r" b="b"/>
            <a:pathLst>
              <a:path w="52069" h="60325">
                <a:moveTo>
                  <a:pt x="51551" y="0"/>
                </a:moveTo>
                <a:lnTo>
                  <a:pt x="43433" y="0"/>
                </a:lnTo>
                <a:lnTo>
                  <a:pt x="43433" y="28573"/>
                </a:lnTo>
                <a:lnTo>
                  <a:pt x="36424" y="31546"/>
                </a:lnTo>
                <a:lnTo>
                  <a:pt x="30098" y="33030"/>
                </a:lnTo>
                <a:lnTo>
                  <a:pt x="19357" y="33030"/>
                </a:lnTo>
                <a:lnTo>
                  <a:pt x="15353" y="31870"/>
                </a:lnTo>
                <a:lnTo>
                  <a:pt x="9564" y="27219"/>
                </a:lnTo>
                <a:lnTo>
                  <a:pt x="8117" y="23813"/>
                </a:lnTo>
                <a:lnTo>
                  <a:pt x="8117" y="0"/>
                </a:lnTo>
                <a:lnTo>
                  <a:pt x="0" y="0"/>
                </a:lnTo>
                <a:lnTo>
                  <a:pt x="0" y="26405"/>
                </a:lnTo>
                <a:lnTo>
                  <a:pt x="2019" y="31374"/>
                </a:lnTo>
                <a:lnTo>
                  <a:pt x="10097" y="38006"/>
                </a:lnTo>
                <a:lnTo>
                  <a:pt x="15735" y="39664"/>
                </a:lnTo>
                <a:lnTo>
                  <a:pt x="29681" y="39664"/>
                </a:lnTo>
                <a:lnTo>
                  <a:pt x="36499" y="38139"/>
                </a:lnTo>
                <a:lnTo>
                  <a:pt x="43433" y="35092"/>
                </a:lnTo>
                <a:lnTo>
                  <a:pt x="43433" y="60120"/>
                </a:lnTo>
                <a:lnTo>
                  <a:pt x="51551" y="60120"/>
                </a:lnTo>
                <a:lnTo>
                  <a:pt x="51551" y="0"/>
                </a:lnTo>
                <a:close/>
              </a:path>
            </a:pathLst>
          </a:custGeom>
          <a:solidFill>
            <a:srgbClr val="606063"/>
          </a:solidFill>
        </p:spPr>
        <p:txBody>
          <a:bodyPr wrap="square" lIns="0" tIns="0" rIns="0" bIns="0" rtlCol="0"/>
          <a:lstStyle/>
          <a:p>
            <a:endParaRPr/>
          </a:p>
        </p:txBody>
      </p:sp>
      <p:sp>
        <p:nvSpPr>
          <p:cNvPr id="48" name="object 48"/>
          <p:cNvSpPr/>
          <p:nvPr/>
        </p:nvSpPr>
        <p:spPr>
          <a:xfrm>
            <a:off x="2908739" y="1396371"/>
            <a:ext cx="59055" cy="61594"/>
          </a:xfrm>
          <a:custGeom>
            <a:avLst/>
            <a:gdLst/>
            <a:ahLst/>
            <a:cxnLst/>
            <a:rect l="l" t="t" r="r" b="b"/>
            <a:pathLst>
              <a:path w="59055" h="61594">
                <a:moveTo>
                  <a:pt x="34933" y="0"/>
                </a:moveTo>
                <a:lnTo>
                  <a:pt x="23809" y="0"/>
                </a:lnTo>
                <a:lnTo>
                  <a:pt x="18798" y="1292"/>
                </a:lnTo>
                <a:lnTo>
                  <a:pt x="0" y="36385"/>
                </a:lnTo>
                <a:lnTo>
                  <a:pt x="1330" y="41644"/>
                </a:lnTo>
                <a:lnTo>
                  <a:pt x="6666" y="50940"/>
                </a:lnTo>
                <a:lnTo>
                  <a:pt x="10378" y="54579"/>
                </a:lnTo>
                <a:lnTo>
                  <a:pt x="19903" y="59836"/>
                </a:lnTo>
                <a:lnTo>
                  <a:pt x="25372" y="61153"/>
                </a:lnTo>
                <a:lnTo>
                  <a:pt x="36344" y="61153"/>
                </a:lnTo>
                <a:lnTo>
                  <a:pt x="40744" y="60311"/>
                </a:lnTo>
                <a:lnTo>
                  <a:pt x="48746" y="56959"/>
                </a:lnTo>
                <a:lnTo>
                  <a:pt x="52080" y="54518"/>
                </a:lnTo>
                <a:lnTo>
                  <a:pt x="52554" y="53949"/>
                </a:lnTo>
                <a:lnTo>
                  <a:pt x="25145" y="53949"/>
                </a:lnTo>
                <a:lnTo>
                  <a:pt x="19659" y="52028"/>
                </a:lnTo>
                <a:lnTo>
                  <a:pt x="10972" y="44326"/>
                </a:lnTo>
                <a:lnTo>
                  <a:pt x="8571" y="39279"/>
                </a:lnTo>
                <a:lnTo>
                  <a:pt x="8114" y="33030"/>
                </a:lnTo>
                <a:lnTo>
                  <a:pt x="58406" y="33030"/>
                </a:lnTo>
                <a:lnTo>
                  <a:pt x="58521" y="26974"/>
                </a:lnTo>
                <a:lnTo>
                  <a:pt x="8114" y="26974"/>
                </a:lnTo>
                <a:lnTo>
                  <a:pt x="8646" y="21031"/>
                </a:lnTo>
                <a:lnTo>
                  <a:pt x="10875" y="16215"/>
                </a:lnTo>
                <a:lnTo>
                  <a:pt x="18723" y="8820"/>
                </a:lnTo>
                <a:lnTo>
                  <a:pt x="23582" y="6969"/>
                </a:lnTo>
                <a:lnTo>
                  <a:pt x="49236" y="6969"/>
                </a:lnTo>
                <a:lnTo>
                  <a:pt x="48765" y="6480"/>
                </a:lnTo>
                <a:lnTo>
                  <a:pt x="39927" y="1292"/>
                </a:lnTo>
                <a:lnTo>
                  <a:pt x="34933" y="0"/>
                </a:lnTo>
                <a:close/>
              </a:path>
              <a:path w="59055" h="61594">
                <a:moveTo>
                  <a:pt x="50176" y="46065"/>
                </a:moveTo>
                <a:lnTo>
                  <a:pt x="47890" y="48654"/>
                </a:lnTo>
                <a:lnTo>
                  <a:pt x="45182" y="50615"/>
                </a:lnTo>
                <a:lnTo>
                  <a:pt x="38936" y="53280"/>
                </a:lnTo>
                <a:lnTo>
                  <a:pt x="35506" y="53949"/>
                </a:lnTo>
                <a:lnTo>
                  <a:pt x="52554" y="53949"/>
                </a:lnTo>
                <a:lnTo>
                  <a:pt x="54748" y="51318"/>
                </a:lnTo>
                <a:lnTo>
                  <a:pt x="50176" y="46065"/>
                </a:lnTo>
                <a:close/>
              </a:path>
              <a:path w="59055" h="61594">
                <a:moveTo>
                  <a:pt x="49236" y="6969"/>
                </a:moveTo>
                <a:lnTo>
                  <a:pt x="35239" y="6969"/>
                </a:lnTo>
                <a:lnTo>
                  <a:pt x="40135" y="8820"/>
                </a:lnTo>
                <a:lnTo>
                  <a:pt x="47984" y="16215"/>
                </a:lnTo>
                <a:lnTo>
                  <a:pt x="50211" y="21031"/>
                </a:lnTo>
                <a:lnTo>
                  <a:pt x="50749" y="26974"/>
                </a:lnTo>
                <a:lnTo>
                  <a:pt x="58521" y="26974"/>
                </a:lnTo>
                <a:lnTo>
                  <a:pt x="58521" y="24577"/>
                </a:lnTo>
                <a:lnTo>
                  <a:pt x="57260" y="19296"/>
                </a:lnTo>
                <a:lnTo>
                  <a:pt x="52231" y="10079"/>
                </a:lnTo>
                <a:lnTo>
                  <a:pt x="49236" y="6969"/>
                </a:lnTo>
                <a:close/>
              </a:path>
            </a:pathLst>
          </a:custGeom>
          <a:solidFill>
            <a:srgbClr val="606063"/>
          </a:solidFill>
        </p:spPr>
        <p:txBody>
          <a:bodyPr wrap="square" lIns="0" tIns="0" rIns="0" bIns="0" rtlCol="0"/>
          <a:lstStyle/>
          <a:p>
            <a:endParaRPr/>
          </a:p>
        </p:txBody>
      </p:sp>
      <p:sp>
        <p:nvSpPr>
          <p:cNvPr id="49" name="object 49"/>
          <p:cNvSpPr/>
          <p:nvPr/>
        </p:nvSpPr>
        <p:spPr>
          <a:xfrm>
            <a:off x="3018877" y="1396828"/>
            <a:ext cx="54610" cy="60325"/>
          </a:xfrm>
          <a:custGeom>
            <a:avLst/>
            <a:gdLst/>
            <a:ahLst/>
            <a:cxnLst/>
            <a:rect l="l" t="t" r="r" b="b"/>
            <a:pathLst>
              <a:path w="54610" h="60325">
                <a:moveTo>
                  <a:pt x="54063" y="0"/>
                </a:moveTo>
                <a:lnTo>
                  <a:pt x="45946" y="0"/>
                </a:lnTo>
                <a:lnTo>
                  <a:pt x="45946" y="26629"/>
                </a:lnTo>
                <a:lnTo>
                  <a:pt x="8114" y="26629"/>
                </a:lnTo>
                <a:lnTo>
                  <a:pt x="8114" y="0"/>
                </a:lnTo>
                <a:lnTo>
                  <a:pt x="0" y="0"/>
                </a:lnTo>
                <a:lnTo>
                  <a:pt x="0" y="60120"/>
                </a:lnTo>
                <a:lnTo>
                  <a:pt x="8114" y="60120"/>
                </a:lnTo>
                <a:lnTo>
                  <a:pt x="8114" y="33602"/>
                </a:lnTo>
                <a:lnTo>
                  <a:pt x="45946" y="33602"/>
                </a:lnTo>
                <a:lnTo>
                  <a:pt x="45946" y="60120"/>
                </a:lnTo>
                <a:lnTo>
                  <a:pt x="54063" y="60120"/>
                </a:lnTo>
                <a:lnTo>
                  <a:pt x="54063" y="0"/>
                </a:lnTo>
                <a:close/>
              </a:path>
            </a:pathLst>
          </a:custGeom>
          <a:solidFill>
            <a:srgbClr val="606063"/>
          </a:solidFill>
        </p:spPr>
        <p:txBody>
          <a:bodyPr wrap="square" lIns="0" tIns="0" rIns="0" bIns="0" rtlCol="0"/>
          <a:lstStyle/>
          <a:p>
            <a:endParaRPr/>
          </a:p>
        </p:txBody>
      </p:sp>
      <p:sp>
        <p:nvSpPr>
          <p:cNvPr id="50" name="object 50"/>
          <p:cNvSpPr/>
          <p:nvPr/>
        </p:nvSpPr>
        <p:spPr>
          <a:xfrm>
            <a:off x="3129699" y="1396828"/>
            <a:ext cx="55880" cy="60325"/>
          </a:xfrm>
          <a:custGeom>
            <a:avLst/>
            <a:gdLst/>
            <a:ahLst/>
            <a:cxnLst/>
            <a:rect l="l" t="t" r="r" b="b"/>
            <a:pathLst>
              <a:path w="55880" h="60325">
                <a:moveTo>
                  <a:pt x="55436" y="0"/>
                </a:moveTo>
                <a:lnTo>
                  <a:pt x="48233" y="0"/>
                </a:lnTo>
                <a:lnTo>
                  <a:pt x="8115" y="47776"/>
                </a:lnTo>
                <a:lnTo>
                  <a:pt x="8115" y="0"/>
                </a:lnTo>
                <a:lnTo>
                  <a:pt x="0" y="0"/>
                </a:lnTo>
                <a:lnTo>
                  <a:pt x="0" y="60120"/>
                </a:lnTo>
                <a:lnTo>
                  <a:pt x="7315" y="60120"/>
                </a:lnTo>
                <a:lnTo>
                  <a:pt x="47318" y="12344"/>
                </a:lnTo>
                <a:lnTo>
                  <a:pt x="47318" y="60120"/>
                </a:lnTo>
                <a:lnTo>
                  <a:pt x="55436" y="60120"/>
                </a:lnTo>
                <a:lnTo>
                  <a:pt x="55436" y="0"/>
                </a:lnTo>
                <a:close/>
              </a:path>
            </a:pathLst>
          </a:custGeom>
          <a:solidFill>
            <a:srgbClr val="606063"/>
          </a:solidFill>
        </p:spPr>
        <p:txBody>
          <a:bodyPr wrap="square" lIns="0" tIns="0" rIns="0" bIns="0" rtlCol="0"/>
          <a:lstStyle/>
          <a:p>
            <a:endParaRPr/>
          </a:p>
        </p:txBody>
      </p:sp>
      <p:sp>
        <p:nvSpPr>
          <p:cNvPr id="51" name="object 51"/>
          <p:cNvSpPr/>
          <p:nvPr/>
        </p:nvSpPr>
        <p:spPr>
          <a:xfrm>
            <a:off x="3236864" y="1396828"/>
            <a:ext cx="51435" cy="60325"/>
          </a:xfrm>
          <a:custGeom>
            <a:avLst/>
            <a:gdLst/>
            <a:ahLst/>
            <a:cxnLst/>
            <a:rect l="l" t="t" r="r" b="b"/>
            <a:pathLst>
              <a:path w="51435" h="60325">
                <a:moveTo>
                  <a:pt x="51321" y="0"/>
                </a:moveTo>
                <a:lnTo>
                  <a:pt x="18136" y="0"/>
                </a:lnTo>
                <a:lnTo>
                  <a:pt x="11887" y="1750"/>
                </a:lnTo>
                <a:lnTo>
                  <a:pt x="2743" y="8766"/>
                </a:lnTo>
                <a:lnTo>
                  <a:pt x="457" y="13867"/>
                </a:lnTo>
                <a:lnTo>
                  <a:pt x="457" y="25373"/>
                </a:lnTo>
                <a:lnTo>
                  <a:pt x="1713" y="29340"/>
                </a:lnTo>
                <a:lnTo>
                  <a:pt x="6742" y="35582"/>
                </a:lnTo>
                <a:lnTo>
                  <a:pt x="10325" y="37796"/>
                </a:lnTo>
                <a:lnTo>
                  <a:pt x="14972" y="39089"/>
                </a:lnTo>
                <a:lnTo>
                  <a:pt x="0" y="60120"/>
                </a:lnTo>
                <a:lnTo>
                  <a:pt x="8802" y="60120"/>
                </a:lnTo>
                <a:lnTo>
                  <a:pt x="22744" y="40233"/>
                </a:lnTo>
                <a:lnTo>
                  <a:pt x="51321" y="40233"/>
                </a:lnTo>
                <a:lnTo>
                  <a:pt x="51321" y="34178"/>
                </a:lnTo>
                <a:lnTo>
                  <a:pt x="14363" y="34178"/>
                </a:lnTo>
                <a:lnTo>
                  <a:pt x="8686" y="29718"/>
                </a:lnTo>
                <a:lnTo>
                  <a:pt x="8686" y="11736"/>
                </a:lnTo>
                <a:lnTo>
                  <a:pt x="14555" y="7203"/>
                </a:lnTo>
                <a:lnTo>
                  <a:pt x="51321" y="7203"/>
                </a:lnTo>
                <a:lnTo>
                  <a:pt x="51321" y="0"/>
                </a:lnTo>
                <a:close/>
              </a:path>
              <a:path w="51435" h="60325">
                <a:moveTo>
                  <a:pt x="51321" y="40233"/>
                </a:moveTo>
                <a:lnTo>
                  <a:pt x="43891" y="40233"/>
                </a:lnTo>
                <a:lnTo>
                  <a:pt x="43891" y="60120"/>
                </a:lnTo>
                <a:lnTo>
                  <a:pt x="51321" y="60120"/>
                </a:lnTo>
                <a:lnTo>
                  <a:pt x="51321" y="40233"/>
                </a:lnTo>
                <a:close/>
              </a:path>
              <a:path w="51435" h="60325">
                <a:moveTo>
                  <a:pt x="51321" y="7203"/>
                </a:moveTo>
                <a:lnTo>
                  <a:pt x="43891" y="7203"/>
                </a:lnTo>
                <a:lnTo>
                  <a:pt x="43891" y="34178"/>
                </a:lnTo>
                <a:lnTo>
                  <a:pt x="51321" y="34178"/>
                </a:lnTo>
                <a:lnTo>
                  <a:pt x="51321" y="7203"/>
                </a:lnTo>
                <a:close/>
              </a:path>
            </a:pathLst>
          </a:custGeom>
          <a:solidFill>
            <a:srgbClr val="606063"/>
          </a:solidFill>
        </p:spPr>
        <p:txBody>
          <a:bodyPr wrap="square" lIns="0" tIns="0" rIns="0" bIns="0" rtlCol="0"/>
          <a:lstStyle/>
          <a:p>
            <a:endParaRPr/>
          </a:p>
        </p:txBody>
      </p:sp>
      <p:pic>
        <p:nvPicPr>
          <p:cNvPr id="52" name="object 52"/>
          <p:cNvPicPr/>
          <p:nvPr/>
        </p:nvPicPr>
        <p:blipFill>
          <a:blip r:embed="rId21" cstate="print"/>
          <a:stretch>
            <a:fillRect/>
          </a:stretch>
        </p:blipFill>
        <p:spPr>
          <a:xfrm>
            <a:off x="689021" y="1396828"/>
            <a:ext cx="1529949" cy="218541"/>
          </a:xfrm>
          <a:prstGeom prst="rect">
            <a:avLst/>
          </a:prstGeom>
        </p:spPr>
      </p:pic>
      <p:grpSp>
        <p:nvGrpSpPr>
          <p:cNvPr id="53" name="object 53"/>
          <p:cNvGrpSpPr/>
          <p:nvPr/>
        </p:nvGrpSpPr>
        <p:grpSpPr>
          <a:xfrm>
            <a:off x="2314364" y="1553993"/>
            <a:ext cx="582930" cy="83820"/>
            <a:chOff x="2314364" y="1553993"/>
            <a:chExt cx="582930" cy="83820"/>
          </a:xfrm>
        </p:grpSpPr>
        <p:pic>
          <p:nvPicPr>
            <p:cNvPr id="54" name="object 54"/>
            <p:cNvPicPr/>
            <p:nvPr/>
          </p:nvPicPr>
          <p:blipFill>
            <a:blip r:embed="rId22" cstate="print"/>
            <a:stretch>
              <a:fillRect/>
            </a:stretch>
          </p:blipFill>
          <p:spPr>
            <a:xfrm>
              <a:off x="2314364" y="1554450"/>
              <a:ext cx="191880" cy="82864"/>
            </a:xfrm>
            <a:prstGeom prst="rect">
              <a:avLst/>
            </a:prstGeom>
          </p:spPr>
        </p:pic>
        <p:pic>
          <p:nvPicPr>
            <p:cNvPr id="55" name="object 55"/>
            <p:cNvPicPr/>
            <p:nvPr/>
          </p:nvPicPr>
          <p:blipFill>
            <a:blip r:embed="rId23" cstate="print"/>
            <a:stretch>
              <a:fillRect/>
            </a:stretch>
          </p:blipFill>
          <p:spPr>
            <a:xfrm>
              <a:off x="2538637" y="1554450"/>
              <a:ext cx="182281" cy="82864"/>
            </a:xfrm>
            <a:prstGeom prst="rect">
              <a:avLst/>
            </a:prstGeom>
          </p:spPr>
        </p:pic>
        <p:sp>
          <p:nvSpPr>
            <p:cNvPr id="56" name="object 56"/>
            <p:cNvSpPr/>
            <p:nvPr/>
          </p:nvSpPr>
          <p:spPr>
            <a:xfrm>
              <a:off x="2742908" y="1553996"/>
              <a:ext cx="154940" cy="83185"/>
            </a:xfrm>
            <a:custGeom>
              <a:avLst/>
              <a:gdLst/>
              <a:ahLst/>
              <a:cxnLst/>
              <a:rect l="l" t="t" r="r" b="b"/>
              <a:pathLst>
                <a:path w="154939" h="83185">
                  <a:moveTo>
                    <a:pt x="60921" y="24574"/>
                  </a:moveTo>
                  <a:lnTo>
                    <a:pt x="59626" y="19278"/>
                  </a:lnTo>
                  <a:lnTo>
                    <a:pt x="54444" y="9982"/>
                  </a:lnTo>
                  <a:lnTo>
                    <a:pt x="52806" y="8343"/>
                  </a:lnTo>
                  <a:lnTo>
                    <a:pt x="52806" y="25946"/>
                  </a:lnTo>
                  <a:lnTo>
                    <a:pt x="52806" y="35090"/>
                  </a:lnTo>
                  <a:lnTo>
                    <a:pt x="34594" y="53949"/>
                  </a:lnTo>
                  <a:lnTo>
                    <a:pt x="26136" y="53949"/>
                  </a:lnTo>
                  <a:lnTo>
                    <a:pt x="22301" y="52984"/>
                  </a:lnTo>
                  <a:lnTo>
                    <a:pt x="15824" y="49263"/>
                  </a:lnTo>
                  <a:lnTo>
                    <a:pt x="15519" y="49098"/>
                  </a:lnTo>
                  <a:lnTo>
                    <a:pt x="12852" y="46329"/>
                  </a:lnTo>
                  <a:lnTo>
                    <a:pt x="8966" y="39166"/>
                  </a:lnTo>
                  <a:lnTo>
                    <a:pt x="8001" y="35090"/>
                  </a:lnTo>
                  <a:lnTo>
                    <a:pt x="8001" y="25946"/>
                  </a:lnTo>
                  <a:lnTo>
                    <a:pt x="8966" y="21894"/>
                  </a:lnTo>
                  <a:lnTo>
                    <a:pt x="12852" y="14808"/>
                  </a:lnTo>
                  <a:lnTo>
                    <a:pt x="15227" y="12344"/>
                  </a:lnTo>
                  <a:lnTo>
                    <a:pt x="15519" y="12039"/>
                  </a:lnTo>
                  <a:lnTo>
                    <a:pt x="22301" y="8077"/>
                  </a:lnTo>
                  <a:lnTo>
                    <a:pt x="26136" y="7086"/>
                  </a:lnTo>
                  <a:lnTo>
                    <a:pt x="34594" y="7086"/>
                  </a:lnTo>
                  <a:lnTo>
                    <a:pt x="52806" y="25946"/>
                  </a:lnTo>
                  <a:lnTo>
                    <a:pt x="52806" y="8343"/>
                  </a:lnTo>
                  <a:lnTo>
                    <a:pt x="51562" y="7086"/>
                  </a:lnTo>
                  <a:lnTo>
                    <a:pt x="50863" y="6388"/>
                  </a:lnTo>
                  <a:lnTo>
                    <a:pt x="41719" y="1282"/>
                  </a:lnTo>
                  <a:lnTo>
                    <a:pt x="36614" y="0"/>
                  </a:lnTo>
                  <a:lnTo>
                    <a:pt x="25946" y="0"/>
                  </a:lnTo>
                  <a:lnTo>
                    <a:pt x="21424" y="1066"/>
                  </a:lnTo>
                  <a:lnTo>
                    <a:pt x="13423" y="5334"/>
                  </a:lnTo>
                  <a:lnTo>
                    <a:pt x="10210" y="8382"/>
                  </a:lnTo>
                  <a:lnTo>
                    <a:pt x="7772" y="12344"/>
                  </a:lnTo>
                  <a:lnTo>
                    <a:pt x="7772" y="457"/>
                  </a:lnTo>
                  <a:lnTo>
                    <a:pt x="0" y="457"/>
                  </a:lnTo>
                  <a:lnTo>
                    <a:pt x="0" y="82753"/>
                  </a:lnTo>
                  <a:lnTo>
                    <a:pt x="8115" y="82753"/>
                  </a:lnTo>
                  <a:lnTo>
                    <a:pt x="8115" y="49263"/>
                  </a:lnTo>
                  <a:lnTo>
                    <a:pt x="10629" y="53149"/>
                  </a:lnTo>
                  <a:lnTo>
                    <a:pt x="13843" y="56108"/>
                  </a:lnTo>
                  <a:lnTo>
                    <a:pt x="21691" y="60134"/>
                  </a:lnTo>
                  <a:lnTo>
                    <a:pt x="26098" y="61150"/>
                  </a:lnTo>
                  <a:lnTo>
                    <a:pt x="36690" y="61150"/>
                  </a:lnTo>
                  <a:lnTo>
                    <a:pt x="41808" y="59880"/>
                  </a:lnTo>
                  <a:lnTo>
                    <a:pt x="50876" y="54775"/>
                  </a:lnTo>
                  <a:lnTo>
                    <a:pt x="51689" y="53949"/>
                  </a:lnTo>
                  <a:lnTo>
                    <a:pt x="54444" y="51168"/>
                  </a:lnTo>
                  <a:lnTo>
                    <a:pt x="59626" y="41871"/>
                  </a:lnTo>
                  <a:lnTo>
                    <a:pt x="60921" y="36537"/>
                  </a:lnTo>
                  <a:lnTo>
                    <a:pt x="60921" y="24574"/>
                  </a:lnTo>
                  <a:close/>
                </a:path>
                <a:path w="154939" h="83185">
                  <a:moveTo>
                    <a:pt x="136169" y="34747"/>
                  </a:moveTo>
                  <a:lnTo>
                    <a:pt x="134188" y="30022"/>
                  </a:lnTo>
                  <a:lnTo>
                    <a:pt x="131191" y="27546"/>
                  </a:lnTo>
                  <a:lnTo>
                    <a:pt x="127939" y="24866"/>
                  </a:lnTo>
                  <a:lnTo>
                    <a:pt x="127939" y="36499"/>
                  </a:lnTo>
                  <a:lnTo>
                    <a:pt x="127939" y="45415"/>
                  </a:lnTo>
                  <a:lnTo>
                    <a:pt x="126517" y="48831"/>
                  </a:lnTo>
                  <a:lnTo>
                    <a:pt x="120802" y="53479"/>
                  </a:lnTo>
                  <a:lnTo>
                    <a:pt x="116586" y="54597"/>
                  </a:lnTo>
                  <a:lnTo>
                    <a:pt x="95821" y="54292"/>
                  </a:lnTo>
                  <a:lnTo>
                    <a:pt x="95821" y="27546"/>
                  </a:lnTo>
                  <a:lnTo>
                    <a:pt x="116662" y="27851"/>
                  </a:lnTo>
                  <a:lnTo>
                    <a:pt x="120891" y="28956"/>
                  </a:lnTo>
                  <a:lnTo>
                    <a:pt x="126530" y="33223"/>
                  </a:lnTo>
                  <a:lnTo>
                    <a:pt x="127939" y="36499"/>
                  </a:lnTo>
                  <a:lnTo>
                    <a:pt x="127939" y="24866"/>
                  </a:lnTo>
                  <a:lnTo>
                    <a:pt x="126263" y="23469"/>
                  </a:lnTo>
                  <a:lnTo>
                    <a:pt x="120510" y="21793"/>
                  </a:lnTo>
                  <a:lnTo>
                    <a:pt x="95821" y="21488"/>
                  </a:lnTo>
                  <a:lnTo>
                    <a:pt x="95821" y="457"/>
                  </a:lnTo>
                  <a:lnTo>
                    <a:pt x="87706" y="457"/>
                  </a:lnTo>
                  <a:lnTo>
                    <a:pt x="87706" y="60579"/>
                  </a:lnTo>
                  <a:lnTo>
                    <a:pt x="119405" y="60769"/>
                  </a:lnTo>
                  <a:lnTo>
                    <a:pt x="125501" y="59093"/>
                  </a:lnTo>
                  <a:lnTo>
                    <a:pt x="131089" y="54597"/>
                  </a:lnTo>
                  <a:lnTo>
                    <a:pt x="134035" y="52235"/>
                  </a:lnTo>
                  <a:lnTo>
                    <a:pt x="136169" y="47320"/>
                  </a:lnTo>
                  <a:lnTo>
                    <a:pt x="136169" y="34747"/>
                  </a:lnTo>
                  <a:close/>
                </a:path>
                <a:path w="154939" h="83185">
                  <a:moveTo>
                    <a:pt x="154343" y="457"/>
                  </a:moveTo>
                  <a:lnTo>
                    <a:pt x="146227" y="457"/>
                  </a:lnTo>
                  <a:lnTo>
                    <a:pt x="146227" y="60579"/>
                  </a:lnTo>
                  <a:lnTo>
                    <a:pt x="154343" y="60579"/>
                  </a:lnTo>
                  <a:lnTo>
                    <a:pt x="154343" y="457"/>
                  </a:lnTo>
                  <a:close/>
                </a:path>
              </a:pathLst>
            </a:custGeom>
            <a:solidFill>
              <a:srgbClr val="606063"/>
            </a:solidFill>
          </p:spPr>
          <p:txBody>
            <a:bodyPr wrap="square" lIns="0" tIns="0" rIns="0" bIns="0" rtlCol="0"/>
            <a:lstStyle/>
            <a:p>
              <a:endParaRPr/>
            </a:p>
          </p:txBody>
        </p:sp>
      </p:grpSp>
      <p:grpSp>
        <p:nvGrpSpPr>
          <p:cNvPr id="57" name="object 57"/>
          <p:cNvGrpSpPr/>
          <p:nvPr/>
        </p:nvGrpSpPr>
        <p:grpSpPr>
          <a:xfrm>
            <a:off x="688906" y="1687385"/>
            <a:ext cx="755015" cy="107314"/>
            <a:chOff x="688906" y="1687385"/>
            <a:chExt cx="755015" cy="107314"/>
          </a:xfrm>
        </p:grpSpPr>
        <p:pic>
          <p:nvPicPr>
            <p:cNvPr id="58" name="object 58"/>
            <p:cNvPicPr/>
            <p:nvPr/>
          </p:nvPicPr>
          <p:blipFill>
            <a:blip r:embed="rId24" cstate="print"/>
            <a:stretch>
              <a:fillRect/>
            </a:stretch>
          </p:blipFill>
          <p:spPr>
            <a:xfrm>
              <a:off x="688906" y="1687385"/>
              <a:ext cx="400828" cy="106987"/>
            </a:xfrm>
            <a:prstGeom prst="rect">
              <a:avLst/>
            </a:prstGeom>
          </p:spPr>
        </p:pic>
        <p:sp>
          <p:nvSpPr>
            <p:cNvPr id="59" name="object 59"/>
            <p:cNvSpPr/>
            <p:nvPr/>
          </p:nvSpPr>
          <p:spPr>
            <a:xfrm>
              <a:off x="1113129" y="1711616"/>
              <a:ext cx="330835" cy="83185"/>
            </a:xfrm>
            <a:custGeom>
              <a:avLst/>
              <a:gdLst/>
              <a:ahLst/>
              <a:cxnLst/>
              <a:rect l="l" t="t" r="r" b="b"/>
              <a:pathLst>
                <a:path w="330834" h="83185">
                  <a:moveTo>
                    <a:pt x="60921" y="24587"/>
                  </a:moveTo>
                  <a:lnTo>
                    <a:pt x="59626" y="19278"/>
                  </a:lnTo>
                  <a:lnTo>
                    <a:pt x="54432" y="9982"/>
                  </a:lnTo>
                  <a:lnTo>
                    <a:pt x="52806" y="8343"/>
                  </a:lnTo>
                  <a:lnTo>
                    <a:pt x="52806" y="25958"/>
                  </a:lnTo>
                  <a:lnTo>
                    <a:pt x="52806" y="35102"/>
                  </a:lnTo>
                  <a:lnTo>
                    <a:pt x="34582" y="53949"/>
                  </a:lnTo>
                  <a:lnTo>
                    <a:pt x="26136" y="53949"/>
                  </a:lnTo>
                  <a:lnTo>
                    <a:pt x="8001" y="35102"/>
                  </a:lnTo>
                  <a:lnTo>
                    <a:pt x="8001" y="25958"/>
                  </a:lnTo>
                  <a:lnTo>
                    <a:pt x="26136" y="7086"/>
                  </a:lnTo>
                  <a:lnTo>
                    <a:pt x="34582" y="7086"/>
                  </a:lnTo>
                  <a:lnTo>
                    <a:pt x="52806" y="25958"/>
                  </a:lnTo>
                  <a:lnTo>
                    <a:pt x="52806" y="8343"/>
                  </a:lnTo>
                  <a:lnTo>
                    <a:pt x="51562" y="7086"/>
                  </a:lnTo>
                  <a:lnTo>
                    <a:pt x="50863" y="6388"/>
                  </a:lnTo>
                  <a:lnTo>
                    <a:pt x="41719" y="1282"/>
                  </a:lnTo>
                  <a:lnTo>
                    <a:pt x="36601" y="0"/>
                  </a:lnTo>
                  <a:lnTo>
                    <a:pt x="25946" y="0"/>
                  </a:lnTo>
                  <a:lnTo>
                    <a:pt x="21424" y="1079"/>
                  </a:lnTo>
                  <a:lnTo>
                    <a:pt x="13423" y="5334"/>
                  </a:lnTo>
                  <a:lnTo>
                    <a:pt x="10210" y="8394"/>
                  </a:lnTo>
                  <a:lnTo>
                    <a:pt x="7772" y="12344"/>
                  </a:lnTo>
                  <a:lnTo>
                    <a:pt x="7772" y="457"/>
                  </a:lnTo>
                  <a:lnTo>
                    <a:pt x="0" y="457"/>
                  </a:lnTo>
                  <a:lnTo>
                    <a:pt x="0" y="82765"/>
                  </a:lnTo>
                  <a:lnTo>
                    <a:pt x="8115" y="82765"/>
                  </a:lnTo>
                  <a:lnTo>
                    <a:pt x="8115" y="49276"/>
                  </a:lnTo>
                  <a:lnTo>
                    <a:pt x="10629" y="53149"/>
                  </a:lnTo>
                  <a:lnTo>
                    <a:pt x="13843" y="56108"/>
                  </a:lnTo>
                  <a:lnTo>
                    <a:pt x="21691" y="60147"/>
                  </a:lnTo>
                  <a:lnTo>
                    <a:pt x="26085" y="61163"/>
                  </a:lnTo>
                  <a:lnTo>
                    <a:pt x="36690" y="61163"/>
                  </a:lnTo>
                  <a:lnTo>
                    <a:pt x="41808" y="59880"/>
                  </a:lnTo>
                  <a:lnTo>
                    <a:pt x="50876" y="54775"/>
                  </a:lnTo>
                  <a:lnTo>
                    <a:pt x="51689" y="53949"/>
                  </a:lnTo>
                  <a:lnTo>
                    <a:pt x="54432" y="51168"/>
                  </a:lnTo>
                  <a:lnTo>
                    <a:pt x="59626" y="41871"/>
                  </a:lnTo>
                  <a:lnTo>
                    <a:pt x="60921" y="36537"/>
                  </a:lnTo>
                  <a:lnTo>
                    <a:pt x="60921" y="24587"/>
                  </a:lnTo>
                  <a:close/>
                </a:path>
                <a:path w="330834" h="83185">
                  <a:moveTo>
                    <a:pt x="138493" y="457"/>
                  </a:moveTo>
                  <a:lnTo>
                    <a:pt x="130378" y="457"/>
                  </a:lnTo>
                  <a:lnTo>
                    <a:pt x="130378" y="27089"/>
                  </a:lnTo>
                  <a:lnTo>
                    <a:pt x="92544" y="27089"/>
                  </a:lnTo>
                  <a:lnTo>
                    <a:pt x="92544" y="457"/>
                  </a:lnTo>
                  <a:lnTo>
                    <a:pt x="84429" y="457"/>
                  </a:lnTo>
                  <a:lnTo>
                    <a:pt x="84429" y="60579"/>
                  </a:lnTo>
                  <a:lnTo>
                    <a:pt x="92544" y="60579"/>
                  </a:lnTo>
                  <a:lnTo>
                    <a:pt x="92544" y="34061"/>
                  </a:lnTo>
                  <a:lnTo>
                    <a:pt x="130378" y="34061"/>
                  </a:lnTo>
                  <a:lnTo>
                    <a:pt x="130378" y="60579"/>
                  </a:lnTo>
                  <a:lnTo>
                    <a:pt x="138493" y="60579"/>
                  </a:lnTo>
                  <a:lnTo>
                    <a:pt x="138493" y="457"/>
                  </a:lnTo>
                  <a:close/>
                </a:path>
                <a:path w="330834" h="83185">
                  <a:moveTo>
                    <a:pt x="216065" y="34747"/>
                  </a:moveTo>
                  <a:lnTo>
                    <a:pt x="214083" y="30022"/>
                  </a:lnTo>
                  <a:lnTo>
                    <a:pt x="211086" y="27546"/>
                  </a:lnTo>
                  <a:lnTo>
                    <a:pt x="207835" y="24866"/>
                  </a:lnTo>
                  <a:lnTo>
                    <a:pt x="207835" y="36499"/>
                  </a:lnTo>
                  <a:lnTo>
                    <a:pt x="207835" y="45427"/>
                  </a:lnTo>
                  <a:lnTo>
                    <a:pt x="206413" y="48831"/>
                  </a:lnTo>
                  <a:lnTo>
                    <a:pt x="200698" y="53479"/>
                  </a:lnTo>
                  <a:lnTo>
                    <a:pt x="196481" y="54597"/>
                  </a:lnTo>
                  <a:lnTo>
                    <a:pt x="175717" y="54305"/>
                  </a:lnTo>
                  <a:lnTo>
                    <a:pt x="175717" y="27546"/>
                  </a:lnTo>
                  <a:lnTo>
                    <a:pt x="196557" y="27851"/>
                  </a:lnTo>
                  <a:lnTo>
                    <a:pt x="200787" y="28968"/>
                  </a:lnTo>
                  <a:lnTo>
                    <a:pt x="206425" y="33223"/>
                  </a:lnTo>
                  <a:lnTo>
                    <a:pt x="207835" y="36499"/>
                  </a:lnTo>
                  <a:lnTo>
                    <a:pt x="207835" y="24866"/>
                  </a:lnTo>
                  <a:lnTo>
                    <a:pt x="206159" y="23482"/>
                  </a:lnTo>
                  <a:lnTo>
                    <a:pt x="200406" y="21793"/>
                  </a:lnTo>
                  <a:lnTo>
                    <a:pt x="175717" y="21488"/>
                  </a:lnTo>
                  <a:lnTo>
                    <a:pt x="175717" y="457"/>
                  </a:lnTo>
                  <a:lnTo>
                    <a:pt x="167601" y="457"/>
                  </a:lnTo>
                  <a:lnTo>
                    <a:pt x="167601" y="60579"/>
                  </a:lnTo>
                  <a:lnTo>
                    <a:pt x="199301" y="60769"/>
                  </a:lnTo>
                  <a:lnTo>
                    <a:pt x="205397" y="59093"/>
                  </a:lnTo>
                  <a:lnTo>
                    <a:pt x="210997" y="54597"/>
                  </a:lnTo>
                  <a:lnTo>
                    <a:pt x="213931" y="52235"/>
                  </a:lnTo>
                  <a:lnTo>
                    <a:pt x="216065" y="47320"/>
                  </a:lnTo>
                  <a:lnTo>
                    <a:pt x="216065" y="34747"/>
                  </a:lnTo>
                  <a:close/>
                </a:path>
                <a:path w="330834" h="83185">
                  <a:moveTo>
                    <a:pt x="234238" y="457"/>
                  </a:moveTo>
                  <a:lnTo>
                    <a:pt x="226123" y="457"/>
                  </a:lnTo>
                  <a:lnTo>
                    <a:pt x="226123" y="60579"/>
                  </a:lnTo>
                  <a:lnTo>
                    <a:pt x="234238" y="60579"/>
                  </a:lnTo>
                  <a:lnTo>
                    <a:pt x="234238" y="457"/>
                  </a:lnTo>
                  <a:close/>
                </a:path>
                <a:path w="330834" h="83185">
                  <a:moveTo>
                    <a:pt x="330555" y="457"/>
                  </a:moveTo>
                  <a:lnTo>
                    <a:pt x="323011" y="457"/>
                  </a:lnTo>
                  <a:lnTo>
                    <a:pt x="297065" y="43789"/>
                  </a:lnTo>
                  <a:lnTo>
                    <a:pt x="271576" y="457"/>
                  </a:lnTo>
                  <a:lnTo>
                    <a:pt x="263347" y="457"/>
                  </a:lnTo>
                  <a:lnTo>
                    <a:pt x="263347" y="60579"/>
                  </a:lnTo>
                  <a:lnTo>
                    <a:pt x="270789" y="60579"/>
                  </a:lnTo>
                  <a:lnTo>
                    <a:pt x="270789" y="12915"/>
                  </a:lnTo>
                  <a:lnTo>
                    <a:pt x="295122" y="53263"/>
                  </a:lnTo>
                  <a:lnTo>
                    <a:pt x="298780" y="53263"/>
                  </a:lnTo>
                  <a:lnTo>
                    <a:pt x="323126" y="13030"/>
                  </a:lnTo>
                  <a:lnTo>
                    <a:pt x="323126" y="60579"/>
                  </a:lnTo>
                  <a:lnTo>
                    <a:pt x="330555" y="60579"/>
                  </a:lnTo>
                  <a:lnTo>
                    <a:pt x="330555" y="457"/>
                  </a:lnTo>
                  <a:close/>
                </a:path>
              </a:pathLst>
            </a:custGeom>
            <a:solidFill>
              <a:srgbClr val="606063"/>
            </a:solidFill>
          </p:spPr>
          <p:txBody>
            <a:bodyPr wrap="square" lIns="0" tIns="0" rIns="0" bIns="0" rtlCol="0"/>
            <a:lstStyle/>
            <a:p>
              <a:endParaRPr/>
            </a:p>
          </p:txBody>
        </p:sp>
      </p:grpSp>
      <p:sp>
        <p:nvSpPr>
          <p:cNvPr id="60" name="object 60"/>
          <p:cNvSpPr/>
          <p:nvPr/>
        </p:nvSpPr>
        <p:spPr>
          <a:xfrm>
            <a:off x="1535696" y="1711616"/>
            <a:ext cx="612775" cy="61594"/>
          </a:xfrm>
          <a:custGeom>
            <a:avLst/>
            <a:gdLst/>
            <a:ahLst/>
            <a:cxnLst/>
            <a:rect l="l" t="t" r="r" b="b"/>
            <a:pathLst>
              <a:path w="612775" h="61594">
                <a:moveTo>
                  <a:pt x="53949" y="457"/>
                </a:moveTo>
                <a:lnTo>
                  <a:pt x="0" y="457"/>
                </a:lnTo>
                <a:lnTo>
                  <a:pt x="0" y="60579"/>
                </a:lnTo>
                <a:lnTo>
                  <a:pt x="8115" y="60579"/>
                </a:lnTo>
                <a:lnTo>
                  <a:pt x="8115" y="7670"/>
                </a:lnTo>
                <a:lnTo>
                  <a:pt x="45834" y="7670"/>
                </a:lnTo>
                <a:lnTo>
                  <a:pt x="45834" y="60579"/>
                </a:lnTo>
                <a:lnTo>
                  <a:pt x="53949" y="60579"/>
                </a:lnTo>
                <a:lnTo>
                  <a:pt x="53949" y="457"/>
                </a:lnTo>
                <a:close/>
              </a:path>
              <a:path w="612775" h="61594">
                <a:moveTo>
                  <a:pt x="138493" y="457"/>
                </a:moveTo>
                <a:lnTo>
                  <a:pt x="131292" y="457"/>
                </a:lnTo>
                <a:lnTo>
                  <a:pt x="91173" y="48234"/>
                </a:lnTo>
                <a:lnTo>
                  <a:pt x="91173" y="457"/>
                </a:lnTo>
                <a:lnTo>
                  <a:pt x="83058" y="457"/>
                </a:lnTo>
                <a:lnTo>
                  <a:pt x="83058" y="60579"/>
                </a:lnTo>
                <a:lnTo>
                  <a:pt x="90373" y="60579"/>
                </a:lnTo>
                <a:lnTo>
                  <a:pt x="130378" y="12801"/>
                </a:lnTo>
                <a:lnTo>
                  <a:pt x="130378" y="60579"/>
                </a:lnTo>
                <a:lnTo>
                  <a:pt x="138493" y="60579"/>
                </a:lnTo>
                <a:lnTo>
                  <a:pt x="138493" y="457"/>
                </a:lnTo>
                <a:close/>
              </a:path>
              <a:path w="612775" h="61594">
                <a:moveTo>
                  <a:pt x="210007" y="457"/>
                </a:moveTo>
                <a:lnTo>
                  <a:pt x="156400" y="457"/>
                </a:lnTo>
                <a:lnTo>
                  <a:pt x="156400" y="7670"/>
                </a:lnTo>
                <a:lnTo>
                  <a:pt x="179146" y="7670"/>
                </a:lnTo>
                <a:lnTo>
                  <a:pt x="179146" y="60579"/>
                </a:lnTo>
                <a:lnTo>
                  <a:pt x="187261" y="60579"/>
                </a:lnTo>
                <a:lnTo>
                  <a:pt x="187261" y="7670"/>
                </a:lnTo>
                <a:lnTo>
                  <a:pt x="210007" y="7670"/>
                </a:lnTo>
                <a:lnTo>
                  <a:pt x="210007" y="457"/>
                </a:lnTo>
                <a:close/>
              </a:path>
              <a:path w="612775" h="61594">
                <a:moveTo>
                  <a:pt x="272834" y="15621"/>
                </a:moveTo>
                <a:lnTo>
                  <a:pt x="270751" y="9817"/>
                </a:lnTo>
                <a:lnTo>
                  <a:pt x="267830" y="7086"/>
                </a:lnTo>
                <a:lnTo>
                  <a:pt x="262369" y="1968"/>
                </a:lnTo>
                <a:lnTo>
                  <a:pt x="256349" y="0"/>
                </a:lnTo>
                <a:lnTo>
                  <a:pt x="243776" y="0"/>
                </a:lnTo>
                <a:lnTo>
                  <a:pt x="239268" y="711"/>
                </a:lnTo>
                <a:lnTo>
                  <a:pt x="230746" y="3530"/>
                </a:lnTo>
                <a:lnTo>
                  <a:pt x="227088" y="5524"/>
                </a:lnTo>
                <a:lnTo>
                  <a:pt x="224040" y="8128"/>
                </a:lnTo>
                <a:lnTo>
                  <a:pt x="227698" y="14173"/>
                </a:lnTo>
                <a:lnTo>
                  <a:pt x="230212" y="11963"/>
                </a:lnTo>
                <a:lnTo>
                  <a:pt x="233222" y="10236"/>
                </a:lnTo>
                <a:lnTo>
                  <a:pt x="240233" y="7721"/>
                </a:lnTo>
                <a:lnTo>
                  <a:pt x="243890" y="7086"/>
                </a:lnTo>
                <a:lnTo>
                  <a:pt x="253250" y="7086"/>
                </a:lnTo>
                <a:lnTo>
                  <a:pt x="257492" y="8445"/>
                </a:lnTo>
                <a:lnTo>
                  <a:pt x="263283" y="13855"/>
                </a:lnTo>
                <a:lnTo>
                  <a:pt x="264731" y="17792"/>
                </a:lnTo>
                <a:lnTo>
                  <a:pt x="264731" y="26631"/>
                </a:lnTo>
                <a:lnTo>
                  <a:pt x="264731" y="32689"/>
                </a:lnTo>
                <a:lnTo>
                  <a:pt x="264731" y="42519"/>
                </a:lnTo>
                <a:lnTo>
                  <a:pt x="263131" y="46482"/>
                </a:lnTo>
                <a:lnTo>
                  <a:pt x="260692" y="49517"/>
                </a:lnTo>
                <a:lnTo>
                  <a:pt x="254139" y="53708"/>
                </a:lnTo>
                <a:lnTo>
                  <a:pt x="250215" y="54762"/>
                </a:lnTo>
                <a:lnTo>
                  <a:pt x="240830" y="54762"/>
                </a:lnTo>
                <a:lnTo>
                  <a:pt x="237109" y="53746"/>
                </a:lnTo>
                <a:lnTo>
                  <a:pt x="231762" y="49707"/>
                </a:lnTo>
                <a:lnTo>
                  <a:pt x="230441" y="46939"/>
                </a:lnTo>
                <a:lnTo>
                  <a:pt x="230441" y="36283"/>
                </a:lnTo>
                <a:lnTo>
                  <a:pt x="235585" y="32689"/>
                </a:lnTo>
                <a:lnTo>
                  <a:pt x="264731" y="32689"/>
                </a:lnTo>
                <a:lnTo>
                  <a:pt x="264731" y="26631"/>
                </a:lnTo>
                <a:lnTo>
                  <a:pt x="237566" y="26631"/>
                </a:lnTo>
                <a:lnTo>
                  <a:pt x="231673" y="28194"/>
                </a:lnTo>
                <a:lnTo>
                  <a:pt x="224282" y="34455"/>
                </a:lnTo>
                <a:lnTo>
                  <a:pt x="222440" y="38569"/>
                </a:lnTo>
                <a:lnTo>
                  <a:pt x="222440" y="48920"/>
                </a:lnTo>
                <a:lnTo>
                  <a:pt x="224421" y="53149"/>
                </a:lnTo>
                <a:lnTo>
                  <a:pt x="232346" y="59550"/>
                </a:lnTo>
                <a:lnTo>
                  <a:pt x="237680" y="61163"/>
                </a:lnTo>
                <a:lnTo>
                  <a:pt x="249262" y="61163"/>
                </a:lnTo>
                <a:lnTo>
                  <a:pt x="265061" y="51206"/>
                </a:lnTo>
                <a:lnTo>
                  <a:pt x="265061" y="60579"/>
                </a:lnTo>
                <a:lnTo>
                  <a:pt x="272834" y="60579"/>
                </a:lnTo>
                <a:lnTo>
                  <a:pt x="272834" y="51206"/>
                </a:lnTo>
                <a:lnTo>
                  <a:pt x="272834" y="32689"/>
                </a:lnTo>
                <a:lnTo>
                  <a:pt x="272834" y="15621"/>
                </a:lnTo>
                <a:close/>
              </a:path>
              <a:path w="612775" h="61594">
                <a:moveTo>
                  <a:pt x="354533" y="457"/>
                </a:moveTo>
                <a:lnTo>
                  <a:pt x="346417" y="457"/>
                </a:lnTo>
                <a:lnTo>
                  <a:pt x="346417" y="27089"/>
                </a:lnTo>
                <a:lnTo>
                  <a:pt x="308584" y="27089"/>
                </a:lnTo>
                <a:lnTo>
                  <a:pt x="308584" y="457"/>
                </a:lnTo>
                <a:lnTo>
                  <a:pt x="300469" y="457"/>
                </a:lnTo>
                <a:lnTo>
                  <a:pt x="300469" y="60579"/>
                </a:lnTo>
                <a:lnTo>
                  <a:pt x="308584" y="60579"/>
                </a:lnTo>
                <a:lnTo>
                  <a:pt x="308584" y="34061"/>
                </a:lnTo>
                <a:lnTo>
                  <a:pt x="346417" y="34061"/>
                </a:lnTo>
                <a:lnTo>
                  <a:pt x="346417" y="60579"/>
                </a:lnTo>
                <a:lnTo>
                  <a:pt x="354533" y="60579"/>
                </a:lnTo>
                <a:lnTo>
                  <a:pt x="354533" y="457"/>
                </a:lnTo>
                <a:close/>
              </a:path>
              <a:path w="612775" h="61594">
                <a:moveTo>
                  <a:pt x="439077" y="457"/>
                </a:moveTo>
                <a:lnTo>
                  <a:pt x="431876" y="457"/>
                </a:lnTo>
                <a:lnTo>
                  <a:pt x="391756" y="48234"/>
                </a:lnTo>
                <a:lnTo>
                  <a:pt x="391756" y="457"/>
                </a:lnTo>
                <a:lnTo>
                  <a:pt x="383641" y="457"/>
                </a:lnTo>
                <a:lnTo>
                  <a:pt x="383641" y="60579"/>
                </a:lnTo>
                <a:lnTo>
                  <a:pt x="390956" y="60579"/>
                </a:lnTo>
                <a:lnTo>
                  <a:pt x="430961" y="12801"/>
                </a:lnTo>
                <a:lnTo>
                  <a:pt x="430961" y="60579"/>
                </a:lnTo>
                <a:lnTo>
                  <a:pt x="439077" y="60579"/>
                </a:lnTo>
                <a:lnTo>
                  <a:pt x="439077" y="457"/>
                </a:lnTo>
                <a:close/>
              </a:path>
              <a:path w="612775" h="61594">
                <a:moveTo>
                  <a:pt x="520992" y="24587"/>
                </a:moveTo>
                <a:lnTo>
                  <a:pt x="519734" y="19304"/>
                </a:lnTo>
                <a:lnTo>
                  <a:pt x="514705" y="10083"/>
                </a:lnTo>
                <a:lnTo>
                  <a:pt x="513219" y="8547"/>
                </a:lnTo>
                <a:lnTo>
                  <a:pt x="513219" y="26974"/>
                </a:lnTo>
                <a:lnTo>
                  <a:pt x="470585" y="26974"/>
                </a:lnTo>
                <a:lnTo>
                  <a:pt x="471119" y="21031"/>
                </a:lnTo>
                <a:lnTo>
                  <a:pt x="473354" y="16217"/>
                </a:lnTo>
                <a:lnTo>
                  <a:pt x="481203" y="8826"/>
                </a:lnTo>
                <a:lnTo>
                  <a:pt x="486054" y="6972"/>
                </a:lnTo>
                <a:lnTo>
                  <a:pt x="497713" y="6972"/>
                </a:lnTo>
                <a:lnTo>
                  <a:pt x="502615" y="8826"/>
                </a:lnTo>
                <a:lnTo>
                  <a:pt x="510463" y="16217"/>
                </a:lnTo>
                <a:lnTo>
                  <a:pt x="512686" y="21031"/>
                </a:lnTo>
                <a:lnTo>
                  <a:pt x="513219" y="26974"/>
                </a:lnTo>
                <a:lnTo>
                  <a:pt x="513219" y="8547"/>
                </a:lnTo>
                <a:lnTo>
                  <a:pt x="511721" y="6972"/>
                </a:lnTo>
                <a:lnTo>
                  <a:pt x="511238" y="6477"/>
                </a:lnTo>
                <a:lnTo>
                  <a:pt x="502399" y="1295"/>
                </a:lnTo>
                <a:lnTo>
                  <a:pt x="497408" y="0"/>
                </a:lnTo>
                <a:lnTo>
                  <a:pt x="486283" y="0"/>
                </a:lnTo>
                <a:lnTo>
                  <a:pt x="462470" y="36385"/>
                </a:lnTo>
                <a:lnTo>
                  <a:pt x="463804" y="41643"/>
                </a:lnTo>
                <a:lnTo>
                  <a:pt x="469138" y="50939"/>
                </a:lnTo>
                <a:lnTo>
                  <a:pt x="472859" y="54584"/>
                </a:lnTo>
                <a:lnTo>
                  <a:pt x="482384" y="59842"/>
                </a:lnTo>
                <a:lnTo>
                  <a:pt x="487845" y="61163"/>
                </a:lnTo>
                <a:lnTo>
                  <a:pt x="498817" y="61163"/>
                </a:lnTo>
                <a:lnTo>
                  <a:pt x="517220" y="51320"/>
                </a:lnTo>
                <a:lnTo>
                  <a:pt x="512648" y="46075"/>
                </a:lnTo>
                <a:lnTo>
                  <a:pt x="510362" y="48653"/>
                </a:lnTo>
                <a:lnTo>
                  <a:pt x="507657" y="50622"/>
                </a:lnTo>
                <a:lnTo>
                  <a:pt x="501408" y="53289"/>
                </a:lnTo>
                <a:lnTo>
                  <a:pt x="497979" y="53949"/>
                </a:lnTo>
                <a:lnTo>
                  <a:pt x="487616" y="53949"/>
                </a:lnTo>
                <a:lnTo>
                  <a:pt x="482130" y="52031"/>
                </a:lnTo>
                <a:lnTo>
                  <a:pt x="473443" y="44335"/>
                </a:lnTo>
                <a:lnTo>
                  <a:pt x="471043" y="39281"/>
                </a:lnTo>
                <a:lnTo>
                  <a:pt x="470585" y="33032"/>
                </a:lnTo>
                <a:lnTo>
                  <a:pt x="520877" y="33032"/>
                </a:lnTo>
                <a:lnTo>
                  <a:pt x="520992" y="26974"/>
                </a:lnTo>
                <a:lnTo>
                  <a:pt x="520992" y="24587"/>
                </a:lnTo>
                <a:close/>
              </a:path>
              <a:path w="612775" h="61594">
                <a:moveTo>
                  <a:pt x="612178" y="457"/>
                </a:moveTo>
                <a:lnTo>
                  <a:pt x="604621" y="457"/>
                </a:lnTo>
                <a:lnTo>
                  <a:pt x="578688" y="43789"/>
                </a:lnTo>
                <a:lnTo>
                  <a:pt x="553199" y="457"/>
                </a:lnTo>
                <a:lnTo>
                  <a:pt x="544969" y="457"/>
                </a:lnTo>
                <a:lnTo>
                  <a:pt x="544969" y="60579"/>
                </a:lnTo>
                <a:lnTo>
                  <a:pt x="552399" y="60579"/>
                </a:lnTo>
                <a:lnTo>
                  <a:pt x="552399" y="12915"/>
                </a:lnTo>
                <a:lnTo>
                  <a:pt x="576732" y="53263"/>
                </a:lnTo>
                <a:lnTo>
                  <a:pt x="580390" y="53263"/>
                </a:lnTo>
                <a:lnTo>
                  <a:pt x="604748" y="13030"/>
                </a:lnTo>
                <a:lnTo>
                  <a:pt x="604748" y="60579"/>
                </a:lnTo>
                <a:lnTo>
                  <a:pt x="612178" y="60579"/>
                </a:lnTo>
                <a:lnTo>
                  <a:pt x="612178" y="457"/>
                </a:lnTo>
                <a:close/>
              </a:path>
            </a:pathLst>
          </a:custGeom>
          <a:solidFill>
            <a:srgbClr val="606063"/>
          </a:solidFill>
        </p:spPr>
        <p:txBody>
          <a:bodyPr wrap="square" lIns="0" tIns="0" rIns="0" bIns="0" rtlCol="0"/>
          <a:lstStyle/>
          <a:p>
            <a:endParaRPr/>
          </a:p>
        </p:txBody>
      </p:sp>
      <p:sp>
        <p:nvSpPr>
          <p:cNvPr id="61" name="object 61"/>
          <p:cNvSpPr/>
          <p:nvPr/>
        </p:nvSpPr>
        <p:spPr>
          <a:xfrm>
            <a:off x="2239873" y="1711616"/>
            <a:ext cx="128270" cy="61594"/>
          </a:xfrm>
          <a:custGeom>
            <a:avLst/>
            <a:gdLst/>
            <a:ahLst/>
            <a:cxnLst/>
            <a:rect l="l" t="t" r="r" b="b"/>
            <a:pathLst>
              <a:path w="128269" h="61594">
                <a:moveTo>
                  <a:pt x="54063" y="457"/>
                </a:moveTo>
                <a:lnTo>
                  <a:pt x="45948" y="457"/>
                </a:lnTo>
                <a:lnTo>
                  <a:pt x="45948" y="27089"/>
                </a:lnTo>
                <a:lnTo>
                  <a:pt x="8115" y="27089"/>
                </a:lnTo>
                <a:lnTo>
                  <a:pt x="8115" y="457"/>
                </a:lnTo>
                <a:lnTo>
                  <a:pt x="0" y="457"/>
                </a:lnTo>
                <a:lnTo>
                  <a:pt x="0" y="60579"/>
                </a:lnTo>
                <a:lnTo>
                  <a:pt x="8115" y="60579"/>
                </a:lnTo>
                <a:lnTo>
                  <a:pt x="8115" y="34061"/>
                </a:lnTo>
                <a:lnTo>
                  <a:pt x="45948" y="34061"/>
                </a:lnTo>
                <a:lnTo>
                  <a:pt x="45948" y="60579"/>
                </a:lnTo>
                <a:lnTo>
                  <a:pt x="54063" y="60579"/>
                </a:lnTo>
                <a:lnTo>
                  <a:pt x="54063" y="457"/>
                </a:lnTo>
                <a:close/>
              </a:path>
              <a:path w="128269" h="61594">
                <a:moveTo>
                  <a:pt x="128206" y="15621"/>
                </a:moveTo>
                <a:lnTo>
                  <a:pt x="126111" y="9817"/>
                </a:lnTo>
                <a:lnTo>
                  <a:pt x="123202" y="7086"/>
                </a:lnTo>
                <a:lnTo>
                  <a:pt x="117729" y="1968"/>
                </a:lnTo>
                <a:lnTo>
                  <a:pt x="111709" y="0"/>
                </a:lnTo>
                <a:lnTo>
                  <a:pt x="99136" y="0"/>
                </a:lnTo>
                <a:lnTo>
                  <a:pt x="94640" y="711"/>
                </a:lnTo>
                <a:lnTo>
                  <a:pt x="86106" y="3530"/>
                </a:lnTo>
                <a:lnTo>
                  <a:pt x="82448" y="5524"/>
                </a:lnTo>
                <a:lnTo>
                  <a:pt x="79400" y="8128"/>
                </a:lnTo>
                <a:lnTo>
                  <a:pt x="83058" y="14173"/>
                </a:lnTo>
                <a:lnTo>
                  <a:pt x="85572" y="11963"/>
                </a:lnTo>
                <a:lnTo>
                  <a:pt x="88582" y="10236"/>
                </a:lnTo>
                <a:lnTo>
                  <a:pt x="95592" y="7721"/>
                </a:lnTo>
                <a:lnTo>
                  <a:pt x="99250" y="7086"/>
                </a:lnTo>
                <a:lnTo>
                  <a:pt x="108623" y="7086"/>
                </a:lnTo>
                <a:lnTo>
                  <a:pt x="112852" y="8445"/>
                </a:lnTo>
                <a:lnTo>
                  <a:pt x="118643" y="13855"/>
                </a:lnTo>
                <a:lnTo>
                  <a:pt x="120091" y="17792"/>
                </a:lnTo>
                <a:lnTo>
                  <a:pt x="120091" y="26631"/>
                </a:lnTo>
                <a:lnTo>
                  <a:pt x="120091" y="32689"/>
                </a:lnTo>
                <a:lnTo>
                  <a:pt x="120091" y="42519"/>
                </a:lnTo>
                <a:lnTo>
                  <a:pt x="118491" y="46482"/>
                </a:lnTo>
                <a:lnTo>
                  <a:pt x="116052" y="49517"/>
                </a:lnTo>
                <a:lnTo>
                  <a:pt x="109499" y="53708"/>
                </a:lnTo>
                <a:lnTo>
                  <a:pt x="105575" y="54762"/>
                </a:lnTo>
                <a:lnTo>
                  <a:pt x="96202" y="54762"/>
                </a:lnTo>
                <a:lnTo>
                  <a:pt x="92468" y="53746"/>
                </a:lnTo>
                <a:lnTo>
                  <a:pt x="87134" y="49707"/>
                </a:lnTo>
                <a:lnTo>
                  <a:pt x="85801" y="46939"/>
                </a:lnTo>
                <a:lnTo>
                  <a:pt x="85801" y="36283"/>
                </a:lnTo>
                <a:lnTo>
                  <a:pt x="90944" y="32689"/>
                </a:lnTo>
                <a:lnTo>
                  <a:pt x="120091" y="32689"/>
                </a:lnTo>
                <a:lnTo>
                  <a:pt x="120091" y="26631"/>
                </a:lnTo>
                <a:lnTo>
                  <a:pt x="92925" y="26631"/>
                </a:lnTo>
                <a:lnTo>
                  <a:pt x="87033" y="28194"/>
                </a:lnTo>
                <a:lnTo>
                  <a:pt x="79641" y="34455"/>
                </a:lnTo>
                <a:lnTo>
                  <a:pt x="77800" y="38569"/>
                </a:lnTo>
                <a:lnTo>
                  <a:pt x="77800" y="48920"/>
                </a:lnTo>
                <a:lnTo>
                  <a:pt x="79781" y="53149"/>
                </a:lnTo>
                <a:lnTo>
                  <a:pt x="87706" y="59550"/>
                </a:lnTo>
                <a:lnTo>
                  <a:pt x="93040" y="61163"/>
                </a:lnTo>
                <a:lnTo>
                  <a:pt x="104622" y="61163"/>
                </a:lnTo>
                <a:lnTo>
                  <a:pt x="120434" y="51206"/>
                </a:lnTo>
                <a:lnTo>
                  <a:pt x="120434" y="60579"/>
                </a:lnTo>
                <a:lnTo>
                  <a:pt x="128206" y="60579"/>
                </a:lnTo>
                <a:lnTo>
                  <a:pt x="128206" y="51206"/>
                </a:lnTo>
                <a:lnTo>
                  <a:pt x="128206" y="32689"/>
                </a:lnTo>
                <a:lnTo>
                  <a:pt x="128206" y="15621"/>
                </a:lnTo>
                <a:close/>
              </a:path>
            </a:pathLst>
          </a:custGeom>
          <a:solidFill>
            <a:srgbClr val="606063"/>
          </a:solidFill>
        </p:spPr>
        <p:txBody>
          <a:bodyPr wrap="square" lIns="0" tIns="0" rIns="0" bIns="0" rtlCol="0"/>
          <a:lstStyle/>
          <a:p>
            <a:endParaRPr/>
          </a:p>
        </p:txBody>
      </p:sp>
      <p:sp>
        <p:nvSpPr>
          <p:cNvPr id="62" name="object 62"/>
          <p:cNvSpPr/>
          <p:nvPr/>
        </p:nvSpPr>
        <p:spPr>
          <a:xfrm>
            <a:off x="2458593" y="1711616"/>
            <a:ext cx="271780" cy="61594"/>
          </a:xfrm>
          <a:custGeom>
            <a:avLst/>
            <a:gdLst/>
            <a:ahLst/>
            <a:cxnLst/>
            <a:rect l="l" t="t" r="r" b="b"/>
            <a:pathLst>
              <a:path w="271780" h="61594">
                <a:moveTo>
                  <a:pt x="50520" y="36309"/>
                </a:moveTo>
                <a:lnTo>
                  <a:pt x="47993" y="33274"/>
                </a:lnTo>
                <a:lnTo>
                  <a:pt x="46443" y="31394"/>
                </a:lnTo>
                <a:lnTo>
                  <a:pt x="42519" y="30480"/>
                </a:lnTo>
                <a:lnTo>
                  <a:pt x="42519" y="40195"/>
                </a:lnTo>
                <a:lnTo>
                  <a:pt x="42519" y="47358"/>
                </a:lnTo>
                <a:lnTo>
                  <a:pt x="41224" y="49999"/>
                </a:lnTo>
                <a:lnTo>
                  <a:pt x="36042" y="53340"/>
                </a:lnTo>
                <a:lnTo>
                  <a:pt x="32156" y="54178"/>
                </a:lnTo>
                <a:lnTo>
                  <a:pt x="7886" y="54178"/>
                </a:lnTo>
                <a:lnTo>
                  <a:pt x="7886" y="33274"/>
                </a:lnTo>
                <a:lnTo>
                  <a:pt x="32880" y="33274"/>
                </a:lnTo>
                <a:lnTo>
                  <a:pt x="36614" y="34124"/>
                </a:lnTo>
                <a:lnTo>
                  <a:pt x="41338" y="37553"/>
                </a:lnTo>
                <a:lnTo>
                  <a:pt x="42519" y="40195"/>
                </a:lnTo>
                <a:lnTo>
                  <a:pt x="42519" y="30480"/>
                </a:lnTo>
                <a:lnTo>
                  <a:pt x="38290" y="29489"/>
                </a:lnTo>
                <a:lnTo>
                  <a:pt x="41490" y="28346"/>
                </a:lnTo>
                <a:lnTo>
                  <a:pt x="43129" y="27203"/>
                </a:lnTo>
                <a:lnTo>
                  <a:pt x="43980" y="26619"/>
                </a:lnTo>
                <a:lnTo>
                  <a:pt x="47561" y="21971"/>
                </a:lnTo>
                <a:lnTo>
                  <a:pt x="48463" y="19164"/>
                </a:lnTo>
                <a:lnTo>
                  <a:pt x="48463" y="10934"/>
                </a:lnTo>
                <a:lnTo>
                  <a:pt x="46520" y="7124"/>
                </a:lnTo>
                <a:lnTo>
                  <a:pt x="46126" y="6858"/>
                </a:lnTo>
                <a:lnTo>
                  <a:pt x="40347" y="2895"/>
                </a:lnTo>
                <a:lnTo>
                  <a:pt x="40347" y="13563"/>
                </a:lnTo>
                <a:lnTo>
                  <a:pt x="40347" y="20281"/>
                </a:lnTo>
                <a:lnTo>
                  <a:pt x="39116" y="22821"/>
                </a:lnTo>
                <a:lnTo>
                  <a:pt x="34150" y="26327"/>
                </a:lnTo>
                <a:lnTo>
                  <a:pt x="30594" y="27203"/>
                </a:lnTo>
                <a:lnTo>
                  <a:pt x="7886" y="27203"/>
                </a:lnTo>
                <a:lnTo>
                  <a:pt x="7886" y="6858"/>
                </a:lnTo>
                <a:lnTo>
                  <a:pt x="30594" y="6858"/>
                </a:lnTo>
                <a:lnTo>
                  <a:pt x="34150" y="7696"/>
                </a:lnTo>
                <a:lnTo>
                  <a:pt x="39116" y="11049"/>
                </a:lnTo>
                <a:lnTo>
                  <a:pt x="40347" y="13563"/>
                </a:lnTo>
                <a:lnTo>
                  <a:pt x="40347" y="2895"/>
                </a:lnTo>
                <a:lnTo>
                  <a:pt x="38747" y="1790"/>
                </a:lnTo>
                <a:lnTo>
                  <a:pt x="33375" y="457"/>
                </a:lnTo>
                <a:lnTo>
                  <a:pt x="0" y="457"/>
                </a:lnTo>
                <a:lnTo>
                  <a:pt x="0" y="60579"/>
                </a:lnTo>
                <a:lnTo>
                  <a:pt x="35013" y="60579"/>
                </a:lnTo>
                <a:lnTo>
                  <a:pt x="40805" y="59169"/>
                </a:lnTo>
                <a:lnTo>
                  <a:pt x="47688" y="54178"/>
                </a:lnTo>
                <a:lnTo>
                  <a:pt x="48577" y="53530"/>
                </a:lnTo>
                <a:lnTo>
                  <a:pt x="50520" y="49491"/>
                </a:lnTo>
                <a:lnTo>
                  <a:pt x="50520" y="36309"/>
                </a:lnTo>
                <a:close/>
              </a:path>
              <a:path w="271780" h="61594">
                <a:moveTo>
                  <a:pt x="128206" y="24587"/>
                </a:moveTo>
                <a:lnTo>
                  <a:pt x="126949" y="19304"/>
                </a:lnTo>
                <a:lnTo>
                  <a:pt x="121920" y="10083"/>
                </a:lnTo>
                <a:lnTo>
                  <a:pt x="120434" y="8547"/>
                </a:lnTo>
                <a:lnTo>
                  <a:pt x="120434" y="26974"/>
                </a:lnTo>
                <a:lnTo>
                  <a:pt x="77800" y="26974"/>
                </a:lnTo>
                <a:lnTo>
                  <a:pt x="78333" y="21031"/>
                </a:lnTo>
                <a:lnTo>
                  <a:pt x="80568" y="16217"/>
                </a:lnTo>
                <a:lnTo>
                  <a:pt x="88417" y="8826"/>
                </a:lnTo>
                <a:lnTo>
                  <a:pt x="93268" y="6972"/>
                </a:lnTo>
                <a:lnTo>
                  <a:pt x="104927" y="6972"/>
                </a:lnTo>
                <a:lnTo>
                  <a:pt x="109829" y="8826"/>
                </a:lnTo>
                <a:lnTo>
                  <a:pt x="117678" y="16217"/>
                </a:lnTo>
                <a:lnTo>
                  <a:pt x="119900" y="21031"/>
                </a:lnTo>
                <a:lnTo>
                  <a:pt x="120434" y="26974"/>
                </a:lnTo>
                <a:lnTo>
                  <a:pt x="120434" y="8547"/>
                </a:lnTo>
                <a:lnTo>
                  <a:pt x="118935" y="6972"/>
                </a:lnTo>
                <a:lnTo>
                  <a:pt x="118452" y="6477"/>
                </a:lnTo>
                <a:lnTo>
                  <a:pt x="109613" y="1295"/>
                </a:lnTo>
                <a:lnTo>
                  <a:pt x="104622" y="0"/>
                </a:lnTo>
                <a:lnTo>
                  <a:pt x="93497" y="0"/>
                </a:lnTo>
                <a:lnTo>
                  <a:pt x="69684" y="36385"/>
                </a:lnTo>
                <a:lnTo>
                  <a:pt x="71018" y="41643"/>
                </a:lnTo>
                <a:lnTo>
                  <a:pt x="76352" y="50939"/>
                </a:lnTo>
                <a:lnTo>
                  <a:pt x="80073" y="54584"/>
                </a:lnTo>
                <a:lnTo>
                  <a:pt x="89598" y="59842"/>
                </a:lnTo>
                <a:lnTo>
                  <a:pt x="95059" y="61163"/>
                </a:lnTo>
                <a:lnTo>
                  <a:pt x="106032" y="61163"/>
                </a:lnTo>
                <a:lnTo>
                  <a:pt x="124434" y="51320"/>
                </a:lnTo>
                <a:lnTo>
                  <a:pt x="119862" y="46075"/>
                </a:lnTo>
                <a:lnTo>
                  <a:pt x="117576" y="48653"/>
                </a:lnTo>
                <a:lnTo>
                  <a:pt x="114871" y="50622"/>
                </a:lnTo>
                <a:lnTo>
                  <a:pt x="108623" y="53289"/>
                </a:lnTo>
                <a:lnTo>
                  <a:pt x="105194" y="53949"/>
                </a:lnTo>
                <a:lnTo>
                  <a:pt x="94830" y="53949"/>
                </a:lnTo>
                <a:lnTo>
                  <a:pt x="89344" y="52031"/>
                </a:lnTo>
                <a:lnTo>
                  <a:pt x="80657" y="44335"/>
                </a:lnTo>
                <a:lnTo>
                  <a:pt x="78257" y="39281"/>
                </a:lnTo>
                <a:lnTo>
                  <a:pt x="77800" y="33032"/>
                </a:lnTo>
                <a:lnTo>
                  <a:pt x="128092" y="33032"/>
                </a:lnTo>
                <a:lnTo>
                  <a:pt x="128206" y="26974"/>
                </a:lnTo>
                <a:lnTo>
                  <a:pt x="128206" y="24587"/>
                </a:lnTo>
                <a:close/>
              </a:path>
              <a:path w="271780" h="61594">
                <a:moveTo>
                  <a:pt x="200863" y="11887"/>
                </a:moveTo>
                <a:lnTo>
                  <a:pt x="198501" y="8001"/>
                </a:lnTo>
                <a:lnTo>
                  <a:pt x="195287" y="5054"/>
                </a:lnTo>
                <a:lnTo>
                  <a:pt x="187134" y="1016"/>
                </a:lnTo>
                <a:lnTo>
                  <a:pt x="182499" y="0"/>
                </a:lnTo>
                <a:lnTo>
                  <a:pt x="171386" y="0"/>
                </a:lnTo>
                <a:lnTo>
                  <a:pt x="146354" y="24650"/>
                </a:lnTo>
                <a:lnTo>
                  <a:pt x="146354" y="36385"/>
                </a:lnTo>
                <a:lnTo>
                  <a:pt x="171386" y="61163"/>
                </a:lnTo>
                <a:lnTo>
                  <a:pt x="177330" y="61163"/>
                </a:lnTo>
                <a:lnTo>
                  <a:pt x="182435" y="61163"/>
                </a:lnTo>
                <a:lnTo>
                  <a:pt x="187045" y="60147"/>
                </a:lnTo>
                <a:lnTo>
                  <a:pt x="195275" y="56108"/>
                </a:lnTo>
                <a:lnTo>
                  <a:pt x="198501" y="53149"/>
                </a:lnTo>
                <a:lnTo>
                  <a:pt x="200863" y="49276"/>
                </a:lnTo>
                <a:lnTo>
                  <a:pt x="194818" y="45161"/>
                </a:lnTo>
                <a:lnTo>
                  <a:pt x="192824" y="48120"/>
                </a:lnTo>
                <a:lnTo>
                  <a:pt x="190322" y="50330"/>
                </a:lnTo>
                <a:lnTo>
                  <a:pt x="184213" y="53225"/>
                </a:lnTo>
                <a:lnTo>
                  <a:pt x="180911" y="53949"/>
                </a:lnTo>
                <a:lnTo>
                  <a:pt x="172974" y="53949"/>
                </a:lnTo>
                <a:lnTo>
                  <a:pt x="154584" y="35166"/>
                </a:lnTo>
                <a:lnTo>
                  <a:pt x="154584" y="25958"/>
                </a:lnTo>
                <a:lnTo>
                  <a:pt x="172974" y="7086"/>
                </a:lnTo>
                <a:lnTo>
                  <a:pt x="180911" y="7086"/>
                </a:lnTo>
                <a:lnTo>
                  <a:pt x="184213" y="7835"/>
                </a:lnTo>
                <a:lnTo>
                  <a:pt x="190322" y="10807"/>
                </a:lnTo>
                <a:lnTo>
                  <a:pt x="192824" y="13030"/>
                </a:lnTo>
                <a:lnTo>
                  <a:pt x="194818" y="16002"/>
                </a:lnTo>
                <a:lnTo>
                  <a:pt x="200863" y="11887"/>
                </a:lnTo>
                <a:close/>
              </a:path>
              <a:path w="271780" h="61594">
                <a:moveTo>
                  <a:pt x="271475" y="34747"/>
                </a:moveTo>
                <a:lnTo>
                  <a:pt x="269506" y="30022"/>
                </a:lnTo>
                <a:lnTo>
                  <a:pt x="266547" y="27546"/>
                </a:lnTo>
                <a:lnTo>
                  <a:pt x="263245" y="24803"/>
                </a:lnTo>
                <a:lnTo>
                  <a:pt x="263245" y="36499"/>
                </a:lnTo>
                <a:lnTo>
                  <a:pt x="263245" y="45427"/>
                </a:lnTo>
                <a:lnTo>
                  <a:pt x="261810" y="48831"/>
                </a:lnTo>
                <a:lnTo>
                  <a:pt x="256095" y="53479"/>
                </a:lnTo>
                <a:lnTo>
                  <a:pt x="251891" y="54597"/>
                </a:lnTo>
                <a:lnTo>
                  <a:pt x="230670" y="54305"/>
                </a:lnTo>
                <a:lnTo>
                  <a:pt x="230670" y="27546"/>
                </a:lnTo>
                <a:lnTo>
                  <a:pt x="251968" y="27851"/>
                </a:lnTo>
                <a:lnTo>
                  <a:pt x="256197" y="28968"/>
                </a:lnTo>
                <a:lnTo>
                  <a:pt x="261835" y="33223"/>
                </a:lnTo>
                <a:lnTo>
                  <a:pt x="263245" y="36499"/>
                </a:lnTo>
                <a:lnTo>
                  <a:pt x="263245" y="24803"/>
                </a:lnTo>
                <a:lnTo>
                  <a:pt x="261658" y="23482"/>
                </a:lnTo>
                <a:lnTo>
                  <a:pt x="255930" y="21793"/>
                </a:lnTo>
                <a:lnTo>
                  <a:pt x="230670" y="21488"/>
                </a:lnTo>
                <a:lnTo>
                  <a:pt x="230670" y="457"/>
                </a:lnTo>
                <a:lnTo>
                  <a:pt x="222554" y="457"/>
                </a:lnTo>
                <a:lnTo>
                  <a:pt x="222554" y="60579"/>
                </a:lnTo>
                <a:lnTo>
                  <a:pt x="254787" y="60769"/>
                </a:lnTo>
                <a:lnTo>
                  <a:pt x="260896" y="59093"/>
                </a:lnTo>
                <a:lnTo>
                  <a:pt x="266446" y="54597"/>
                </a:lnTo>
                <a:lnTo>
                  <a:pt x="269354" y="52235"/>
                </a:lnTo>
                <a:lnTo>
                  <a:pt x="271475" y="47320"/>
                </a:lnTo>
                <a:lnTo>
                  <a:pt x="271475" y="34747"/>
                </a:lnTo>
                <a:close/>
              </a:path>
            </a:pathLst>
          </a:custGeom>
          <a:solidFill>
            <a:srgbClr val="606063"/>
          </a:solidFill>
        </p:spPr>
        <p:txBody>
          <a:bodyPr wrap="square" lIns="0" tIns="0" rIns="0" bIns="0" rtlCol="0"/>
          <a:lstStyle/>
          <a:p>
            <a:endParaRPr/>
          </a:p>
        </p:txBody>
      </p:sp>
      <p:grpSp>
        <p:nvGrpSpPr>
          <p:cNvPr id="63" name="object 63"/>
          <p:cNvGrpSpPr/>
          <p:nvPr/>
        </p:nvGrpSpPr>
        <p:grpSpPr>
          <a:xfrm>
            <a:off x="694850" y="1869008"/>
            <a:ext cx="1831339" cy="240665"/>
            <a:chOff x="694850" y="1869008"/>
            <a:chExt cx="1831339" cy="240665"/>
          </a:xfrm>
        </p:grpSpPr>
        <p:sp>
          <p:nvSpPr>
            <p:cNvPr id="64" name="object 64"/>
            <p:cNvSpPr/>
            <p:nvPr/>
          </p:nvSpPr>
          <p:spPr>
            <a:xfrm>
              <a:off x="1559471" y="1869248"/>
              <a:ext cx="488315" cy="61594"/>
            </a:xfrm>
            <a:custGeom>
              <a:avLst/>
              <a:gdLst/>
              <a:ahLst/>
              <a:cxnLst/>
              <a:rect l="l" t="t" r="r" b="b"/>
              <a:pathLst>
                <a:path w="488314" h="61594">
                  <a:moveTo>
                    <a:pt x="50406" y="15621"/>
                  </a:moveTo>
                  <a:lnTo>
                    <a:pt x="48310" y="9804"/>
                  </a:lnTo>
                  <a:lnTo>
                    <a:pt x="45402" y="7073"/>
                  </a:lnTo>
                  <a:lnTo>
                    <a:pt x="39928" y="1955"/>
                  </a:lnTo>
                  <a:lnTo>
                    <a:pt x="33909" y="0"/>
                  </a:lnTo>
                  <a:lnTo>
                    <a:pt x="21336" y="0"/>
                  </a:lnTo>
                  <a:lnTo>
                    <a:pt x="16840" y="698"/>
                  </a:lnTo>
                  <a:lnTo>
                    <a:pt x="8305" y="3517"/>
                  </a:lnTo>
                  <a:lnTo>
                    <a:pt x="4648" y="5511"/>
                  </a:lnTo>
                  <a:lnTo>
                    <a:pt x="1600" y="8115"/>
                  </a:lnTo>
                  <a:lnTo>
                    <a:pt x="5257" y="14173"/>
                  </a:lnTo>
                  <a:lnTo>
                    <a:pt x="7772" y="11963"/>
                  </a:lnTo>
                  <a:lnTo>
                    <a:pt x="10782" y="10223"/>
                  </a:lnTo>
                  <a:lnTo>
                    <a:pt x="17792" y="7708"/>
                  </a:lnTo>
                  <a:lnTo>
                    <a:pt x="21450" y="7073"/>
                  </a:lnTo>
                  <a:lnTo>
                    <a:pt x="30822" y="7073"/>
                  </a:lnTo>
                  <a:lnTo>
                    <a:pt x="35052" y="8432"/>
                  </a:lnTo>
                  <a:lnTo>
                    <a:pt x="40843" y="13843"/>
                  </a:lnTo>
                  <a:lnTo>
                    <a:pt x="42291" y="17792"/>
                  </a:lnTo>
                  <a:lnTo>
                    <a:pt x="42291" y="26631"/>
                  </a:lnTo>
                  <a:lnTo>
                    <a:pt x="42291" y="32677"/>
                  </a:lnTo>
                  <a:lnTo>
                    <a:pt x="42291" y="42519"/>
                  </a:lnTo>
                  <a:lnTo>
                    <a:pt x="40690" y="46482"/>
                  </a:lnTo>
                  <a:lnTo>
                    <a:pt x="38252" y="49504"/>
                  </a:lnTo>
                  <a:lnTo>
                    <a:pt x="31699" y="53695"/>
                  </a:lnTo>
                  <a:lnTo>
                    <a:pt x="27774" y="54749"/>
                  </a:lnTo>
                  <a:lnTo>
                    <a:pt x="18402" y="54749"/>
                  </a:lnTo>
                  <a:lnTo>
                    <a:pt x="14668" y="53733"/>
                  </a:lnTo>
                  <a:lnTo>
                    <a:pt x="9334" y="49695"/>
                  </a:lnTo>
                  <a:lnTo>
                    <a:pt x="8001" y="46939"/>
                  </a:lnTo>
                  <a:lnTo>
                    <a:pt x="8001" y="36271"/>
                  </a:lnTo>
                  <a:lnTo>
                    <a:pt x="13144" y="32677"/>
                  </a:lnTo>
                  <a:lnTo>
                    <a:pt x="42291" y="32677"/>
                  </a:lnTo>
                  <a:lnTo>
                    <a:pt x="42291" y="26631"/>
                  </a:lnTo>
                  <a:lnTo>
                    <a:pt x="15125" y="26631"/>
                  </a:lnTo>
                  <a:lnTo>
                    <a:pt x="9245" y="28194"/>
                  </a:lnTo>
                  <a:lnTo>
                    <a:pt x="1854" y="34442"/>
                  </a:lnTo>
                  <a:lnTo>
                    <a:pt x="0" y="38557"/>
                  </a:lnTo>
                  <a:lnTo>
                    <a:pt x="0" y="48920"/>
                  </a:lnTo>
                  <a:lnTo>
                    <a:pt x="1981" y="53149"/>
                  </a:lnTo>
                  <a:lnTo>
                    <a:pt x="9906" y="59550"/>
                  </a:lnTo>
                  <a:lnTo>
                    <a:pt x="15240" y="61150"/>
                  </a:lnTo>
                  <a:lnTo>
                    <a:pt x="26822" y="61150"/>
                  </a:lnTo>
                  <a:lnTo>
                    <a:pt x="42633" y="51206"/>
                  </a:lnTo>
                  <a:lnTo>
                    <a:pt x="42633" y="60566"/>
                  </a:lnTo>
                  <a:lnTo>
                    <a:pt x="50406" y="60566"/>
                  </a:lnTo>
                  <a:lnTo>
                    <a:pt x="50406" y="51206"/>
                  </a:lnTo>
                  <a:lnTo>
                    <a:pt x="50406" y="32677"/>
                  </a:lnTo>
                  <a:lnTo>
                    <a:pt x="50406" y="15621"/>
                  </a:lnTo>
                  <a:close/>
                </a:path>
                <a:path w="488314" h="61594">
                  <a:moveTo>
                    <a:pt x="145440" y="457"/>
                  </a:moveTo>
                  <a:lnTo>
                    <a:pt x="91833" y="457"/>
                  </a:lnTo>
                  <a:lnTo>
                    <a:pt x="91833" y="7658"/>
                  </a:lnTo>
                  <a:lnTo>
                    <a:pt x="114579" y="7658"/>
                  </a:lnTo>
                  <a:lnTo>
                    <a:pt x="114579" y="60566"/>
                  </a:lnTo>
                  <a:lnTo>
                    <a:pt x="122694" y="60566"/>
                  </a:lnTo>
                  <a:lnTo>
                    <a:pt x="122694" y="7658"/>
                  </a:lnTo>
                  <a:lnTo>
                    <a:pt x="145440" y="7658"/>
                  </a:lnTo>
                  <a:lnTo>
                    <a:pt x="145440" y="457"/>
                  </a:lnTo>
                  <a:close/>
                </a:path>
                <a:path w="488314" h="61594">
                  <a:moveTo>
                    <a:pt x="215417" y="15621"/>
                  </a:moveTo>
                  <a:lnTo>
                    <a:pt x="213321" y="9804"/>
                  </a:lnTo>
                  <a:lnTo>
                    <a:pt x="210400" y="7073"/>
                  </a:lnTo>
                  <a:lnTo>
                    <a:pt x="204939" y="1955"/>
                  </a:lnTo>
                  <a:lnTo>
                    <a:pt x="198920" y="0"/>
                  </a:lnTo>
                  <a:lnTo>
                    <a:pt x="186347" y="0"/>
                  </a:lnTo>
                  <a:lnTo>
                    <a:pt x="181851" y="698"/>
                  </a:lnTo>
                  <a:lnTo>
                    <a:pt x="173316" y="3517"/>
                  </a:lnTo>
                  <a:lnTo>
                    <a:pt x="169659" y="5511"/>
                  </a:lnTo>
                  <a:lnTo>
                    <a:pt x="166611" y="8115"/>
                  </a:lnTo>
                  <a:lnTo>
                    <a:pt x="170268" y="14173"/>
                  </a:lnTo>
                  <a:lnTo>
                    <a:pt x="172783" y="11963"/>
                  </a:lnTo>
                  <a:lnTo>
                    <a:pt x="175793" y="10223"/>
                  </a:lnTo>
                  <a:lnTo>
                    <a:pt x="182803" y="7708"/>
                  </a:lnTo>
                  <a:lnTo>
                    <a:pt x="186461" y="7073"/>
                  </a:lnTo>
                  <a:lnTo>
                    <a:pt x="195834" y="7073"/>
                  </a:lnTo>
                  <a:lnTo>
                    <a:pt x="200063" y="8432"/>
                  </a:lnTo>
                  <a:lnTo>
                    <a:pt x="205854" y="13843"/>
                  </a:lnTo>
                  <a:lnTo>
                    <a:pt x="207302" y="17792"/>
                  </a:lnTo>
                  <a:lnTo>
                    <a:pt x="207302" y="26631"/>
                  </a:lnTo>
                  <a:lnTo>
                    <a:pt x="207302" y="32677"/>
                  </a:lnTo>
                  <a:lnTo>
                    <a:pt x="207302" y="42519"/>
                  </a:lnTo>
                  <a:lnTo>
                    <a:pt x="205701" y="46482"/>
                  </a:lnTo>
                  <a:lnTo>
                    <a:pt x="203263" y="49504"/>
                  </a:lnTo>
                  <a:lnTo>
                    <a:pt x="196710" y="53695"/>
                  </a:lnTo>
                  <a:lnTo>
                    <a:pt x="192786" y="54749"/>
                  </a:lnTo>
                  <a:lnTo>
                    <a:pt x="183413" y="54749"/>
                  </a:lnTo>
                  <a:lnTo>
                    <a:pt x="179679" y="53733"/>
                  </a:lnTo>
                  <a:lnTo>
                    <a:pt x="174345" y="49695"/>
                  </a:lnTo>
                  <a:lnTo>
                    <a:pt x="173012" y="46939"/>
                  </a:lnTo>
                  <a:lnTo>
                    <a:pt x="173012" y="36271"/>
                  </a:lnTo>
                  <a:lnTo>
                    <a:pt x="178155" y="32677"/>
                  </a:lnTo>
                  <a:lnTo>
                    <a:pt x="207302" y="32677"/>
                  </a:lnTo>
                  <a:lnTo>
                    <a:pt x="207302" y="26631"/>
                  </a:lnTo>
                  <a:lnTo>
                    <a:pt x="180136" y="26631"/>
                  </a:lnTo>
                  <a:lnTo>
                    <a:pt x="174244" y="28194"/>
                  </a:lnTo>
                  <a:lnTo>
                    <a:pt x="166852" y="34442"/>
                  </a:lnTo>
                  <a:lnTo>
                    <a:pt x="165011" y="38557"/>
                  </a:lnTo>
                  <a:lnTo>
                    <a:pt x="165011" y="48920"/>
                  </a:lnTo>
                  <a:lnTo>
                    <a:pt x="166992" y="53149"/>
                  </a:lnTo>
                  <a:lnTo>
                    <a:pt x="174917" y="59550"/>
                  </a:lnTo>
                  <a:lnTo>
                    <a:pt x="180251" y="61150"/>
                  </a:lnTo>
                  <a:lnTo>
                    <a:pt x="191833" y="61150"/>
                  </a:lnTo>
                  <a:lnTo>
                    <a:pt x="207645" y="51206"/>
                  </a:lnTo>
                  <a:lnTo>
                    <a:pt x="207645" y="60566"/>
                  </a:lnTo>
                  <a:lnTo>
                    <a:pt x="215417" y="60566"/>
                  </a:lnTo>
                  <a:lnTo>
                    <a:pt x="215417" y="51206"/>
                  </a:lnTo>
                  <a:lnTo>
                    <a:pt x="215417" y="32677"/>
                  </a:lnTo>
                  <a:lnTo>
                    <a:pt x="215417" y="15621"/>
                  </a:lnTo>
                  <a:close/>
                </a:path>
                <a:path w="488314" h="61594">
                  <a:moveTo>
                    <a:pt x="303796" y="60566"/>
                  </a:moveTo>
                  <a:lnTo>
                    <a:pt x="278422" y="29603"/>
                  </a:lnTo>
                  <a:lnTo>
                    <a:pt x="302082" y="457"/>
                  </a:lnTo>
                  <a:lnTo>
                    <a:pt x="293281" y="457"/>
                  </a:lnTo>
                  <a:lnTo>
                    <a:pt x="272135" y="26860"/>
                  </a:lnTo>
                  <a:lnTo>
                    <a:pt x="258305" y="26860"/>
                  </a:lnTo>
                  <a:lnTo>
                    <a:pt x="258305" y="457"/>
                  </a:lnTo>
                  <a:lnTo>
                    <a:pt x="250190" y="457"/>
                  </a:lnTo>
                  <a:lnTo>
                    <a:pt x="250190" y="60566"/>
                  </a:lnTo>
                  <a:lnTo>
                    <a:pt x="258305" y="60566"/>
                  </a:lnTo>
                  <a:lnTo>
                    <a:pt x="258305" y="33832"/>
                  </a:lnTo>
                  <a:lnTo>
                    <a:pt x="272021" y="33832"/>
                  </a:lnTo>
                  <a:lnTo>
                    <a:pt x="294195" y="60566"/>
                  </a:lnTo>
                  <a:lnTo>
                    <a:pt x="303796" y="60566"/>
                  </a:lnTo>
                  <a:close/>
                </a:path>
                <a:path w="488314" h="61594">
                  <a:moveTo>
                    <a:pt x="410692" y="60566"/>
                  </a:moveTo>
                  <a:lnTo>
                    <a:pt x="389089" y="29718"/>
                  </a:lnTo>
                  <a:lnTo>
                    <a:pt x="408978" y="457"/>
                  </a:lnTo>
                  <a:lnTo>
                    <a:pt x="400177" y="457"/>
                  </a:lnTo>
                  <a:lnTo>
                    <a:pt x="382460" y="26860"/>
                  </a:lnTo>
                  <a:lnTo>
                    <a:pt x="369430" y="26860"/>
                  </a:lnTo>
                  <a:lnTo>
                    <a:pt x="369430" y="457"/>
                  </a:lnTo>
                  <a:lnTo>
                    <a:pt x="361315" y="457"/>
                  </a:lnTo>
                  <a:lnTo>
                    <a:pt x="361315" y="26860"/>
                  </a:lnTo>
                  <a:lnTo>
                    <a:pt x="348272" y="26860"/>
                  </a:lnTo>
                  <a:lnTo>
                    <a:pt x="330682" y="457"/>
                  </a:lnTo>
                  <a:lnTo>
                    <a:pt x="321881" y="457"/>
                  </a:lnTo>
                  <a:lnTo>
                    <a:pt x="341769" y="29603"/>
                  </a:lnTo>
                  <a:lnTo>
                    <a:pt x="320167" y="60566"/>
                  </a:lnTo>
                  <a:lnTo>
                    <a:pt x="329882" y="60566"/>
                  </a:lnTo>
                  <a:lnTo>
                    <a:pt x="348272" y="33832"/>
                  </a:lnTo>
                  <a:lnTo>
                    <a:pt x="361315" y="33832"/>
                  </a:lnTo>
                  <a:lnTo>
                    <a:pt x="361315" y="60566"/>
                  </a:lnTo>
                  <a:lnTo>
                    <a:pt x="369430" y="60566"/>
                  </a:lnTo>
                  <a:lnTo>
                    <a:pt x="369430" y="33832"/>
                  </a:lnTo>
                  <a:lnTo>
                    <a:pt x="382460" y="33832"/>
                  </a:lnTo>
                  <a:lnTo>
                    <a:pt x="400977" y="60566"/>
                  </a:lnTo>
                  <a:lnTo>
                    <a:pt x="410692" y="60566"/>
                  </a:lnTo>
                  <a:close/>
                </a:path>
                <a:path w="488314" h="61594">
                  <a:moveTo>
                    <a:pt x="487870" y="24574"/>
                  </a:moveTo>
                  <a:lnTo>
                    <a:pt x="486600" y="19291"/>
                  </a:lnTo>
                  <a:lnTo>
                    <a:pt x="481571" y="10071"/>
                  </a:lnTo>
                  <a:lnTo>
                    <a:pt x="480098" y="8547"/>
                  </a:lnTo>
                  <a:lnTo>
                    <a:pt x="480098" y="26974"/>
                  </a:lnTo>
                  <a:lnTo>
                    <a:pt x="437451" y="26974"/>
                  </a:lnTo>
                  <a:lnTo>
                    <a:pt x="437984" y="21031"/>
                  </a:lnTo>
                  <a:lnTo>
                    <a:pt x="440220" y="16205"/>
                  </a:lnTo>
                  <a:lnTo>
                    <a:pt x="448068" y="8813"/>
                  </a:lnTo>
                  <a:lnTo>
                    <a:pt x="452932" y="6972"/>
                  </a:lnTo>
                  <a:lnTo>
                    <a:pt x="464578" y="6972"/>
                  </a:lnTo>
                  <a:lnTo>
                    <a:pt x="469480" y="8813"/>
                  </a:lnTo>
                  <a:lnTo>
                    <a:pt x="477329" y="16205"/>
                  </a:lnTo>
                  <a:lnTo>
                    <a:pt x="479552" y="21031"/>
                  </a:lnTo>
                  <a:lnTo>
                    <a:pt x="480098" y="26974"/>
                  </a:lnTo>
                  <a:lnTo>
                    <a:pt x="480098" y="8547"/>
                  </a:lnTo>
                  <a:lnTo>
                    <a:pt x="478586" y="6972"/>
                  </a:lnTo>
                  <a:lnTo>
                    <a:pt x="478104" y="6477"/>
                  </a:lnTo>
                  <a:lnTo>
                    <a:pt x="469265" y="1282"/>
                  </a:lnTo>
                  <a:lnTo>
                    <a:pt x="464273" y="0"/>
                  </a:lnTo>
                  <a:lnTo>
                    <a:pt x="453148" y="0"/>
                  </a:lnTo>
                  <a:lnTo>
                    <a:pt x="429348" y="36385"/>
                  </a:lnTo>
                  <a:lnTo>
                    <a:pt x="430669" y="41630"/>
                  </a:lnTo>
                  <a:lnTo>
                    <a:pt x="436016" y="50927"/>
                  </a:lnTo>
                  <a:lnTo>
                    <a:pt x="439724" y="54571"/>
                  </a:lnTo>
                  <a:lnTo>
                    <a:pt x="449249" y="59829"/>
                  </a:lnTo>
                  <a:lnTo>
                    <a:pt x="454710" y="61150"/>
                  </a:lnTo>
                  <a:lnTo>
                    <a:pt x="465683" y="61150"/>
                  </a:lnTo>
                  <a:lnTo>
                    <a:pt x="484085" y="51320"/>
                  </a:lnTo>
                  <a:lnTo>
                    <a:pt x="479513" y="46062"/>
                  </a:lnTo>
                  <a:lnTo>
                    <a:pt x="477227" y="48641"/>
                  </a:lnTo>
                  <a:lnTo>
                    <a:pt x="474522" y="50609"/>
                  </a:lnTo>
                  <a:lnTo>
                    <a:pt x="468287" y="53276"/>
                  </a:lnTo>
                  <a:lnTo>
                    <a:pt x="464845" y="53949"/>
                  </a:lnTo>
                  <a:lnTo>
                    <a:pt x="454494" y="53949"/>
                  </a:lnTo>
                  <a:lnTo>
                    <a:pt x="449008" y="52019"/>
                  </a:lnTo>
                  <a:lnTo>
                    <a:pt x="440321" y="44323"/>
                  </a:lnTo>
                  <a:lnTo>
                    <a:pt x="437908" y="39281"/>
                  </a:lnTo>
                  <a:lnTo>
                    <a:pt x="437451" y="33032"/>
                  </a:lnTo>
                  <a:lnTo>
                    <a:pt x="487743" y="33032"/>
                  </a:lnTo>
                  <a:lnTo>
                    <a:pt x="487870" y="26974"/>
                  </a:lnTo>
                  <a:lnTo>
                    <a:pt x="487870" y="24574"/>
                  </a:lnTo>
                  <a:close/>
                </a:path>
              </a:pathLst>
            </a:custGeom>
            <a:solidFill>
              <a:srgbClr val="606063"/>
            </a:solidFill>
          </p:spPr>
          <p:txBody>
            <a:bodyPr wrap="square" lIns="0" tIns="0" rIns="0" bIns="0" rtlCol="0"/>
            <a:lstStyle/>
            <a:p>
              <a:endParaRPr/>
            </a:p>
          </p:txBody>
        </p:sp>
        <p:pic>
          <p:nvPicPr>
            <p:cNvPr id="65" name="object 65"/>
            <p:cNvPicPr/>
            <p:nvPr/>
          </p:nvPicPr>
          <p:blipFill>
            <a:blip r:embed="rId25" cstate="print"/>
            <a:stretch>
              <a:fillRect/>
            </a:stretch>
          </p:blipFill>
          <p:spPr>
            <a:xfrm>
              <a:off x="694850" y="1869008"/>
              <a:ext cx="1830783" cy="240610"/>
            </a:xfrm>
            <a:prstGeom prst="rect">
              <a:avLst/>
            </a:prstGeom>
          </p:spPr>
        </p:pic>
      </p:grpSp>
      <p:sp>
        <p:nvSpPr>
          <p:cNvPr id="66" name="object 66"/>
          <p:cNvSpPr/>
          <p:nvPr/>
        </p:nvSpPr>
        <p:spPr>
          <a:xfrm>
            <a:off x="689013" y="2184488"/>
            <a:ext cx="473075" cy="61594"/>
          </a:xfrm>
          <a:custGeom>
            <a:avLst/>
            <a:gdLst/>
            <a:ahLst/>
            <a:cxnLst/>
            <a:rect l="l" t="t" r="r" b="b"/>
            <a:pathLst>
              <a:path w="473075" h="61594">
                <a:moveTo>
                  <a:pt x="61150" y="24650"/>
                </a:moveTo>
                <a:lnTo>
                  <a:pt x="59842" y="19392"/>
                </a:lnTo>
                <a:lnTo>
                  <a:pt x="54584" y="10096"/>
                </a:lnTo>
                <a:lnTo>
                  <a:pt x="52920" y="8458"/>
                </a:lnTo>
                <a:lnTo>
                  <a:pt x="52920" y="25946"/>
                </a:lnTo>
                <a:lnTo>
                  <a:pt x="52920" y="35090"/>
                </a:lnTo>
                <a:lnTo>
                  <a:pt x="34899" y="53949"/>
                </a:lnTo>
                <a:lnTo>
                  <a:pt x="26365" y="53949"/>
                </a:lnTo>
                <a:lnTo>
                  <a:pt x="8229" y="35090"/>
                </a:lnTo>
                <a:lnTo>
                  <a:pt x="8229" y="25946"/>
                </a:lnTo>
                <a:lnTo>
                  <a:pt x="26365" y="7086"/>
                </a:lnTo>
                <a:lnTo>
                  <a:pt x="34899" y="7086"/>
                </a:lnTo>
                <a:lnTo>
                  <a:pt x="52920" y="25946"/>
                </a:lnTo>
                <a:lnTo>
                  <a:pt x="52920" y="8458"/>
                </a:lnTo>
                <a:lnTo>
                  <a:pt x="51549" y="7086"/>
                </a:lnTo>
                <a:lnTo>
                  <a:pt x="50939" y="6477"/>
                </a:lnTo>
                <a:lnTo>
                  <a:pt x="41643" y="1295"/>
                </a:lnTo>
                <a:lnTo>
                  <a:pt x="36423" y="0"/>
                </a:lnTo>
                <a:lnTo>
                  <a:pt x="24841" y="0"/>
                </a:lnTo>
                <a:lnTo>
                  <a:pt x="0" y="24650"/>
                </a:lnTo>
                <a:lnTo>
                  <a:pt x="0" y="36385"/>
                </a:lnTo>
                <a:lnTo>
                  <a:pt x="24841" y="61150"/>
                </a:lnTo>
                <a:lnTo>
                  <a:pt x="36423" y="61150"/>
                </a:lnTo>
                <a:lnTo>
                  <a:pt x="61150" y="36385"/>
                </a:lnTo>
                <a:lnTo>
                  <a:pt x="61150" y="24650"/>
                </a:lnTo>
                <a:close/>
              </a:path>
              <a:path w="473075" h="61594">
                <a:moveTo>
                  <a:pt x="134696" y="11887"/>
                </a:moveTo>
                <a:lnTo>
                  <a:pt x="132334" y="8001"/>
                </a:lnTo>
                <a:lnTo>
                  <a:pt x="129108" y="5041"/>
                </a:lnTo>
                <a:lnTo>
                  <a:pt x="120954" y="1016"/>
                </a:lnTo>
                <a:lnTo>
                  <a:pt x="116332" y="0"/>
                </a:lnTo>
                <a:lnTo>
                  <a:pt x="105206" y="0"/>
                </a:lnTo>
                <a:lnTo>
                  <a:pt x="80175" y="24650"/>
                </a:lnTo>
                <a:lnTo>
                  <a:pt x="80175" y="36385"/>
                </a:lnTo>
                <a:lnTo>
                  <a:pt x="105206" y="61150"/>
                </a:lnTo>
                <a:lnTo>
                  <a:pt x="111150" y="61150"/>
                </a:lnTo>
                <a:lnTo>
                  <a:pt x="116255" y="61150"/>
                </a:lnTo>
                <a:lnTo>
                  <a:pt x="120865" y="60147"/>
                </a:lnTo>
                <a:lnTo>
                  <a:pt x="129095" y="56095"/>
                </a:lnTo>
                <a:lnTo>
                  <a:pt x="132334" y="53149"/>
                </a:lnTo>
                <a:lnTo>
                  <a:pt x="134696" y="49263"/>
                </a:lnTo>
                <a:lnTo>
                  <a:pt x="128638" y="45148"/>
                </a:lnTo>
                <a:lnTo>
                  <a:pt x="126657" y="48120"/>
                </a:lnTo>
                <a:lnTo>
                  <a:pt x="124142" y="50330"/>
                </a:lnTo>
                <a:lnTo>
                  <a:pt x="118046" y="53225"/>
                </a:lnTo>
                <a:lnTo>
                  <a:pt x="114731" y="53949"/>
                </a:lnTo>
                <a:lnTo>
                  <a:pt x="106807" y="53949"/>
                </a:lnTo>
                <a:lnTo>
                  <a:pt x="88404" y="35166"/>
                </a:lnTo>
                <a:lnTo>
                  <a:pt x="88404" y="25946"/>
                </a:lnTo>
                <a:lnTo>
                  <a:pt x="106807" y="7086"/>
                </a:lnTo>
                <a:lnTo>
                  <a:pt x="114731" y="7086"/>
                </a:lnTo>
                <a:lnTo>
                  <a:pt x="118046" y="7835"/>
                </a:lnTo>
                <a:lnTo>
                  <a:pt x="124142" y="10807"/>
                </a:lnTo>
                <a:lnTo>
                  <a:pt x="126657" y="13030"/>
                </a:lnTo>
                <a:lnTo>
                  <a:pt x="128638" y="16002"/>
                </a:lnTo>
                <a:lnTo>
                  <a:pt x="134696" y="11887"/>
                </a:lnTo>
                <a:close/>
              </a:path>
              <a:path w="473075" h="61594">
                <a:moveTo>
                  <a:pt x="209499" y="24574"/>
                </a:moveTo>
                <a:lnTo>
                  <a:pt x="208241" y="19304"/>
                </a:lnTo>
                <a:lnTo>
                  <a:pt x="203212" y="10071"/>
                </a:lnTo>
                <a:lnTo>
                  <a:pt x="201726" y="8547"/>
                </a:lnTo>
                <a:lnTo>
                  <a:pt x="201726" y="26974"/>
                </a:lnTo>
                <a:lnTo>
                  <a:pt x="159092" y="26974"/>
                </a:lnTo>
                <a:lnTo>
                  <a:pt x="159626" y="21031"/>
                </a:lnTo>
                <a:lnTo>
                  <a:pt x="161848" y="16205"/>
                </a:lnTo>
                <a:lnTo>
                  <a:pt x="169697" y="8826"/>
                </a:lnTo>
                <a:lnTo>
                  <a:pt x="174561" y="6972"/>
                </a:lnTo>
                <a:lnTo>
                  <a:pt x="186220" y="6972"/>
                </a:lnTo>
                <a:lnTo>
                  <a:pt x="191109" y="8826"/>
                </a:lnTo>
                <a:lnTo>
                  <a:pt x="198958" y="16205"/>
                </a:lnTo>
                <a:lnTo>
                  <a:pt x="201193" y="21031"/>
                </a:lnTo>
                <a:lnTo>
                  <a:pt x="201726" y="26974"/>
                </a:lnTo>
                <a:lnTo>
                  <a:pt x="201726" y="8547"/>
                </a:lnTo>
                <a:lnTo>
                  <a:pt x="200215" y="6972"/>
                </a:lnTo>
                <a:lnTo>
                  <a:pt x="199745" y="6477"/>
                </a:lnTo>
                <a:lnTo>
                  <a:pt x="190906" y="1295"/>
                </a:lnTo>
                <a:lnTo>
                  <a:pt x="185915" y="0"/>
                </a:lnTo>
                <a:lnTo>
                  <a:pt x="174790" y="0"/>
                </a:lnTo>
                <a:lnTo>
                  <a:pt x="150977" y="36385"/>
                </a:lnTo>
                <a:lnTo>
                  <a:pt x="152311" y="41643"/>
                </a:lnTo>
                <a:lnTo>
                  <a:pt x="157645" y="50939"/>
                </a:lnTo>
                <a:lnTo>
                  <a:pt x="161353" y="54571"/>
                </a:lnTo>
                <a:lnTo>
                  <a:pt x="170878" y="59842"/>
                </a:lnTo>
                <a:lnTo>
                  <a:pt x="176352" y="61150"/>
                </a:lnTo>
                <a:lnTo>
                  <a:pt x="187325" y="61150"/>
                </a:lnTo>
                <a:lnTo>
                  <a:pt x="205727" y="51320"/>
                </a:lnTo>
                <a:lnTo>
                  <a:pt x="201155" y="46062"/>
                </a:lnTo>
                <a:lnTo>
                  <a:pt x="198869" y="48653"/>
                </a:lnTo>
                <a:lnTo>
                  <a:pt x="196164" y="50609"/>
                </a:lnTo>
                <a:lnTo>
                  <a:pt x="189915" y="53289"/>
                </a:lnTo>
                <a:lnTo>
                  <a:pt x="186486" y="53949"/>
                </a:lnTo>
                <a:lnTo>
                  <a:pt x="176123" y="53949"/>
                </a:lnTo>
                <a:lnTo>
                  <a:pt x="170637" y="52031"/>
                </a:lnTo>
                <a:lnTo>
                  <a:pt x="161950" y="44323"/>
                </a:lnTo>
                <a:lnTo>
                  <a:pt x="159550" y="39281"/>
                </a:lnTo>
                <a:lnTo>
                  <a:pt x="159092" y="33032"/>
                </a:lnTo>
                <a:lnTo>
                  <a:pt x="209384" y="33032"/>
                </a:lnTo>
                <a:lnTo>
                  <a:pt x="209499" y="26974"/>
                </a:lnTo>
                <a:lnTo>
                  <a:pt x="209499" y="24574"/>
                </a:lnTo>
                <a:close/>
              </a:path>
              <a:path w="473075" h="61594">
                <a:moveTo>
                  <a:pt x="288988" y="457"/>
                </a:moveTo>
                <a:lnTo>
                  <a:pt x="280873" y="457"/>
                </a:lnTo>
                <a:lnTo>
                  <a:pt x="280873" y="27089"/>
                </a:lnTo>
                <a:lnTo>
                  <a:pt x="243039" y="27089"/>
                </a:lnTo>
                <a:lnTo>
                  <a:pt x="243039" y="457"/>
                </a:lnTo>
                <a:lnTo>
                  <a:pt x="234924" y="457"/>
                </a:lnTo>
                <a:lnTo>
                  <a:pt x="234924" y="60579"/>
                </a:lnTo>
                <a:lnTo>
                  <a:pt x="243039" y="60579"/>
                </a:lnTo>
                <a:lnTo>
                  <a:pt x="243039" y="34061"/>
                </a:lnTo>
                <a:lnTo>
                  <a:pt x="280873" y="34061"/>
                </a:lnTo>
                <a:lnTo>
                  <a:pt x="280873" y="60579"/>
                </a:lnTo>
                <a:lnTo>
                  <a:pt x="288988" y="60579"/>
                </a:lnTo>
                <a:lnTo>
                  <a:pt x="288988" y="457"/>
                </a:lnTo>
                <a:close/>
              </a:path>
              <a:path w="473075" h="61594">
                <a:moveTo>
                  <a:pt x="368465" y="34747"/>
                </a:moveTo>
                <a:lnTo>
                  <a:pt x="366509" y="30022"/>
                </a:lnTo>
                <a:lnTo>
                  <a:pt x="363550" y="27546"/>
                </a:lnTo>
                <a:lnTo>
                  <a:pt x="360235" y="24790"/>
                </a:lnTo>
                <a:lnTo>
                  <a:pt x="360235" y="36499"/>
                </a:lnTo>
                <a:lnTo>
                  <a:pt x="360235" y="45415"/>
                </a:lnTo>
                <a:lnTo>
                  <a:pt x="358813" y="48831"/>
                </a:lnTo>
                <a:lnTo>
                  <a:pt x="353098" y="53467"/>
                </a:lnTo>
                <a:lnTo>
                  <a:pt x="348881" y="54597"/>
                </a:lnTo>
                <a:lnTo>
                  <a:pt x="327660" y="54292"/>
                </a:lnTo>
                <a:lnTo>
                  <a:pt x="327660" y="27546"/>
                </a:lnTo>
                <a:lnTo>
                  <a:pt x="348957" y="27851"/>
                </a:lnTo>
                <a:lnTo>
                  <a:pt x="353187" y="28956"/>
                </a:lnTo>
                <a:lnTo>
                  <a:pt x="358825" y="33223"/>
                </a:lnTo>
                <a:lnTo>
                  <a:pt x="360235" y="36499"/>
                </a:lnTo>
                <a:lnTo>
                  <a:pt x="360235" y="24790"/>
                </a:lnTo>
                <a:lnTo>
                  <a:pt x="358660" y="23469"/>
                </a:lnTo>
                <a:lnTo>
                  <a:pt x="352920" y="21793"/>
                </a:lnTo>
                <a:lnTo>
                  <a:pt x="327660" y="21488"/>
                </a:lnTo>
                <a:lnTo>
                  <a:pt x="327660" y="457"/>
                </a:lnTo>
                <a:lnTo>
                  <a:pt x="319544" y="457"/>
                </a:lnTo>
                <a:lnTo>
                  <a:pt x="319544" y="60579"/>
                </a:lnTo>
                <a:lnTo>
                  <a:pt x="351777" y="60769"/>
                </a:lnTo>
                <a:lnTo>
                  <a:pt x="357898" y="59093"/>
                </a:lnTo>
                <a:lnTo>
                  <a:pt x="363448" y="54597"/>
                </a:lnTo>
                <a:lnTo>
                  <a:pt x="366356" y="52235"/>
                </a:lnTo>
                <a:lnTo>
                  <a:pt x="368465" y="47320"/>
                </a:lnTo>
                <a:lnTo>
                  <a:pt x="368465" y="34747"/>
                </a:lnTo>
                <a:close/>
              </a:path>
              <a:path w="473075" h="61594">
                <a:moveTo>
                  <a:pt x="472871" y="24650"/>
                </a:moveTo>
                <a:lnTo>
                  <a:pt x="471576" y="19392"/>
                </a:lnTo>
                <a:lnTo>
                  <a:pt x="466394" y="10096"/>
                </a:lnTo>
                <a:lnTo>
                  <a:pt x="464870" y="8547"/>
                </a:lnTo>
                <a:lnTo>
                  <a:pt x="464870" y="25946"/>
                </a:lnTo>
                <a:lnTo>
                  <a:pt x="464870" y="35090"/>
                </a:lnTo>
                <a:lnTo>
                  <a:pt x="447154" y="54063"/>
                </a:lnTo>
                <a:lnTo>
                  <a:pt x="438924" y="54063"/>
                </a:lnTo>
                <a:lnTo>
                  <a:pt x="421208" y="35090"/>
                </a:lnTo>
                <a:lnTo>
                  <a:pt x="421208" y="33832"/>
                </a:lnTo>
                <a:lnTo>
                  <a:pt x="421208" y="26403"/>
                </a:lnTo>
                <a:lnTo>
                  <a:pt x="421208" y="25946"/>
                </a:lnTo>
                <a:lnTo>
                  <a:pt x="422160" y="21869"/>
                </a:lnTo>
                <a:lnTo>
                  <a:pt x="425970" y="14706"/>
                </a:lnTo>
                <a:lnTo>
                  <a:pt x="428574" y="11950"/>
                </a:lnTo>
                <a:lnTo>
                  <a:pt x="435216" y="8064"/>
                </a:lnTo>
                <a:lnTo>
                  <a:pt x="438924" y="7086"/>
                </a:lnTo>
                <a:lnTo>
                  <a:pt x="447154" y="7086"/>
                </a:lnTo>
                <a:lnTo>
                  <a:pt x="464870" y="25946"/>
                </a:lnTo>
                <a:lnTo>
                  <a:pt x="464870" y="8547"/>
                </a:lnTo>
                <a:lnTo>
                  <a:pt x="463435" y="7086"/>
                </a:lnTo>
                <a:lnTo>
                  <a:pt x="462838" y="6477"/>
                </a:lnTo>
                <a:lnTo>
                  <a:pt x="453771" y="1295"/>
                </a:lnTo>
                <a:lnTo>
                  <a:pt x="448678" y="0"/>
                </a:lnTo>
                <a:lnTo>
                  <a:pt x="437781" y="0"/>
                </a:lnTo>
                <a:lnTo>
                  <a:pt x="413321" y="26403"/>
                </a:lnTo>
                <a:lnTo>
                  <a:pt x="399491" y="26403"/>
                </a:lnTo>
                <a:lnTo>
                  <a:pt x="399491" y="457"/>
                </a:lnTo>
                <a:lnTo>
                  <a:pt x="391375" y="457"/>
                </a:lnTo>
                <a:lnTo>
                  <a:pt x="391375" y="60579"/>
                </a:lnTo>
                <a:lnTo>
                  <a:pt x="399491" y="60579"/>
                </a:lnTo>
                <a:lnTo>
                  <a:pt x="399491" y="33832"/>
                </a:lnTo>
                <a:lnTo>
                  <a:pt x="413207" y="33832"/>
                </a:lnTo>
                <a:lnTo>
                  <a:pt x="437705" y="61150"/>
                </a:lnTo>
                <a:lnTo>
                  <a:pt x="448678" y="61150"/>
                </a:lnTo>
                <a:lnTo>
                  <a:pt x="453771" y="59842"/>
                </a:lnTo>
                <a:lnTo>
                  <a:pt x="462838" y="54571"/>
                </a:lnTo>
                <a:lnTo>
                  <a:pt x="463334" y="54063"/>
                </a:lnTo>
                <a:lnTo>
                  <a:pt x="466394" y="50939"/>
                </a:lnTo>
                <a:lnTo>
                  <a:pt x="471576" y="41643"/>
                </a:lnTo>
                <a:lnTo>
                  <a:pt x="472871" y="36385"/>
                </a:lnTo>
                <a:lnTo>
                  <a:pt x="472871" y="24650"/>
                </a:lnTo>
                <a:close/>
              </a:path>
            </a:pathLst>
          </a:custGeom>
          <a:solidFill>
            <a:srgbClr val="606063"/>
          </a:solidFill>
        </p:spPr>
        <p:txBody>
          <a:bodyPr wrap="square" lIns="0" tIns="0" rIns="0" bIns="0" rtlCol="0"/>
          <a:lstStyle/>
          <a:p>
            <a:endParaRPr/>
          </a:p>
        </p:txBody>
      </p:sp>
      <p:grpSp>
        <p:nvGrpSpPr>
          <p:cNvPr id="67" name="object 67"/>
          <p:cNvGrpSpPr/>
          <p:nvPr/>
        </p:nvGrpSpPr>
        <p:grpSpPr>
          <a:xfrm>
            <a:off x="1249631" y="2184479"/>
            <a:ext cx="223520" cy="75565"/>
            <a:chOff x="1249631" y="2184479"/>
            <a:chExt cx="223520" cy="75565"/>
          </a:xfrm>
        </p:grpSpPr>
        <p:sp>
          <p:nvSpPr>
            <p:cNvPr id="68" name="object 68"/>
            <p:cNvSpPr/>
            <p:nvPr/>
          </p:nvSpPr>
          <p:spPr>
            <a:xfrm>
              <a:off x="1249631" y="2184937"/>
              <a:ext cx="53975" cy="60325"/>
            </a:xfrm>
            <a:custGeom>
              <a:avLst/>
              <a:gdLst/>
              <a:ahLst/>
              <a:cxnLst/>
              <a:rect l="l" t="t" r="r" b="b"/>
              <a:pathLst>
                <a:path w="53975" h="60325">
                  <a:moveTo>
                    <a:pt x="53949" y="0"/>
                  </a:moveTo>
                  <a:lnTo>
                    <a:pt x="0" y="0"/>
                  </a:lnTo>
                  <a:lnTo>
                    <a:pt x="0" y="60126"/>
                  </a:lnTo>
                  <a:lnTo>
                    <a:pt x="8114" y="60126"/>
                  </a:lnTo>
                  <a:lnTo>
                    <a:pt x="8114" y="7203"/>
                  </a:lnTo>
                  <a:lnTo>
                    <a:pt x="45835" y="7203"/>
                  </a:lnTo>
                  <a:lnTo>
                    <a:pt x="45835" y="60126"/>
                  </a:lnTo>
                  <a:lnTo>
                    <a:pt x="53949" y="60126"/>
                  </a:lnTo>
                  <a:lnTo>
                    <a:pt x="53949" y="0"/>
                  </a:lnTo>
                  <a:close/>
                </a:path>
              </a:pathLst>
            </a:custGeom>
            <a:solidFill>
              <a:srgbClr val="606063"/>
            </a:solidFill>
          </p:spPr>
          <p:txBody>
            <a:bodyPr wrap="square" lIns="0" tIns="0" rIns="0" bIns="0" rtlCol="0"/>
            <a:lstStyle/>
            <a:p>
              <a:endParaRPr/>
            </a:p>
          </p:txBody>
        </p:sp>
        <p:pic>
          <p:nvPicPr>
            <p:cNvPr id="69" name="object 69"/>
            <p:cNvPicPr/>
            <p:nvPr/>
          </p:nvPicPr>
          <p:blipFill>
            <a:blip r:embed="rId26" cstate="print"/>
            <a:stretch>
              <a:fillRect/>
            </a:stretch>
          </p:blipFill>
          <p:spPr>
            <a:xfrm>
              <a:off x="1328320" y="2184479"/>
              <a:ext cx="144294" cy="75100"/>
            </a:xfrm>
            <a:prstGeom prst="rect">
              <a:avLst/>
            </a:prstGeom>
          </p:spPr>
        </p:pic>
      </p:grpSp>
      <p:grpSp>
        <p:nvGrpSpPr>
          <p:cNvPr id="70" name="object 70"/>
          <p:cNvGrpSpPr/>
          <p:nvPr/>
        </p:nvGrpSpPr>
        <p:grpSpPr>
          <a:xfrm>
            <a:off x="1558753" y="2184479"/>
            <a:ext cx="646430" cy="83820"/>
            <a:chOff x="1558753" y="2184479"/>
            <a:chExt cx="646430" cy="83820"/>
          </a:xfrm>
        </p:grpSpPr>
        <p:sp>
          <p:nvSpPr>
            <p:cNvPr id="71" name="object 71"/>
            <p:cNvSpPr/>
            <p:nvPr/>
          </p:nvSpPr>
          <p:spPr>
            <a:xfrm>
              <a:off x="1558747" y="2184488"/>
              <a:ext cx="390525" cy="61594"/>
            </a:xfrm>
            <a:custGeom>
              <a:avLst/>
              <a:gdLst/>
              <a:ahLst/>
              <a:cxnLst/>
              <a:rect l="l" t="t" r="r" b="b"/>
              <a:pathLst>
                <a:path w="390525" h="61594">
                  <a:moveTo>
                    <a:pt x="50520" y="36309"/>
                  </a:moveTo>
                  <a:lnTo>
                    <a:pt x="47993" y="33261"/>
                  </a:lnTo>
                  <a:lnTo>
                    <a:pt x="46443" y="31394"/>
                  </a:lnTo>
                  <a:lnTo>
                    <a:pt x="42519" y="30480"/>
                  </a:lnTo>
                  <a:lnTo>
                    <a:pt x="42519" y="40195"/>
                  </a:lnTo>
                  <a:lnTo>
                    <a:pt x="42519" y="47358"/>
                  </a:lnTo>
                  <a:lnTo>
                    <a:pt x="41224" y="49987"/>
                  </a:lnTo>
                  <a:lnTo>
                    <a:pt x="36042" y="53340"/>
                  </a:lnTo>
                  <a:lnTo>
                    <a:pt x="32156" y="54178"/>
                  </a:lnTo>
                  <a:lnTo>
                    <a:pt x="7886" y="54178"/>
                  </a:lnTo>
                  <a:lnTo>
                    <a:pt x="7886" y="33261"/>
                  </a:lnTo>
                  <a:lnTo>
                    <a:pt x="32880" y="33261"/>
                  </a:lnTo>
                  <a:lnTo>
                    <a:pt x="36614" y="34124"/>
                  </a:lnTo>
                  <a:lnTo>
                    <a:pt x="41338" y="37553"/>
                  </a:lnTo>
                  <a:lnTo>
                    <a:pt x="42519" y="40195"/>
                  </a:lnTo>
                  <a:lnTo>
                    <a:pt x="42519" y="30480"/>
                  </a:lnTo>
                  <a:lnTo>
                    <a:pt x="38290" y="29489"/>
                  </a:lnTo>
                  <a:lnTo>
                    <a:pt x="41490" y="28346"/>
                  </a:lnTo>
                  <a:lnTo>
                    <a:pt x="43129" y="27203"/>
                  </a:lnTo>
                  <a:lnTo>
                    <a:pt x="43980" y="26619"/>
                  </a:lnTo>
                  <a:lnTo>
                    <a:pt x="47561" y="21958"/>
                  </a:lnTo>
                  <a:lnTo>
                    <a:pt x="48463" y="19164"/>
                  </a:lnTo>
                  <a:lnTo>
                    <a:pt x="48463" y="10934"/>
                  </a:lnTo>
                  <a:lnTo>
                    <a:pt x="46520" y="7124"/>
                  </a:lnTo>
                  <a:lnTo>
                    <a:pt x="46113" y="6858"/>
                  </a:lnTo>
                  <a:lnTo>
                    <a:pt x="40347" y="2895"/>
                  </a:lnTo>
                  <a:lnTo>
                    <a:pt x="40347" y="13563"/>
                  </a:lnTo>
                  <a:lnTo>
                    <a:pt x="40347" y="20269"/>
                  </a:lnTo>
                  <a:lnTo>
                    <a:pt x="39116" y="22821"/>
                  </a:lnTo>
                  <a:lnTo>
                    <a:pt x="34163" y="26327"/>
                  </a:lnTo>
                  <a:lnTo>
                    <a:pt x="30594" y="27203"/>
                  </a:lnTo>
                  <a:lnTo>
                    <a:pt x="7886" y="27203"/>
                  </a:lnTo>
                  <a:lnTo>
                    <a:pt x="7886" y="6858"/>
                  </a:lnTo>
                  <a:lnTo>
                    <a:pt x="30594" y="6858"/>
                  </a:lnTo>
                  <a:lnTo>
                    <a:pt x="34163" y="7696"/>
                  </a:lnTo>
                  <a:lnTo>
                    <a:pt x="39116" y="11049"/>
                  </a:lnTo>
                  <a:lnTo>
                    <a:pt x="40347" y="13563"/>
                  </a:lnTo>
                  <a:lnTo>
                    <a:pt x="40347" y="2895"/>
                  </a:lnTo>
                  <a:lnTo>
                    <a:pt x="38747" y="1790"/>
                  </a:lnTo>
                  <a:lnTo>
                    <a:pt x="33375" y="457"/>
                  </a:lnTo>
                  <a:lnTo>
                    <a:pt x="0" y="457"/>
                  </a:lnTo>
                  <a:lnTo>
                    <a:pt x="0" y="60579"/>
                  </a:lnTo>
                  <a:lnTo>
                    <a:pt x="35013" y="60579"/>
                  </a:lnTo>
                  <a:lnTo>
                    <a:pt x="40805" y="59169"/>
                  </a:lnTo>
                  <a:lnTo>
                    <a:pt x="47675" y="54178"/>
                  </a:lnTo>
                  <a:lnTo>
                    <a:pt x="48577" y="53530"/>
                  </a:lnTo>
                  <a:lnTo>
                    <a:pt x="50520" y="49491"/>
                  </a:lnTo>
                  <a:lnTo>
                    <a:pt x="50520" y="36309"/>
                  </a:lnTo>
                  <a:close/>
                </a:path>
                <a:path w="390525" h="61594">
                  <a:moveTo>
                    <a:pt x="125666" y="11887"/>
                  </a:moveTo>
                  <a:lnTo>
                    <a:pt x="123304" y="8001"/>
                  </a:lnTo>
                  <a:lnTo>
                    <a:pt x="120078" y="5041"/>
                  </a:lnTo>
                  <a:lnTo>
                    <a:pt x="111925" y="1016"/>
                  </a:lnTo>
                  <a:lnTo>
                    <a:pt x="107302" y="0"/>
                  </a:lnTo>
                  <a:lnTo>
                    <a:pt x="96177" y="0"/>
                  </a:lnTo>
                  <a:lnTo>
                    <a:pt x="71145" y="24650"/>
                  </a:lnTo>
                  <a:lnTo>
                    <a:pt x="71145" y="36385"/>
                  </a:lnTo>
                  <a:lnTo>
                    <a:pt x="96177" y="61150"/>
                  </a:lnTo>
                  <a:lnTo>
                    <a:pt x="102120" y="61150"/>
                  </a:lnTo>
                  <a:lnTo>
                    <a:pt x="107226" y="61150"/>
                  </a:lnTo>
                  <a:lnTo>
                    <a:pt x="111836" y="60147"/>
                  </a:lnTo>
                  <a:lnTo>
                    <a:pt x="120065" y="56095"/>
                  </a:lnTo>
                  <a:lnTo>
                    <a:pt x="123304" y="53149"/>
                  </a:lnTo>
                  <a:lnTo>
                    <a:pt x="125666" y="49263"/>
                  </a:lnTo>
                  <a:lnTo>
                    <a:pt x="119608" y="45148"/>
                  </a:lnTo>
                  <a:lnTo>
                    <a:pt x="117627" y="48120"/>
                  </a:lnTo>
                  <a:lnTo>
                    <a:pt x="115112" y="50330"/>
                  </a:lnTo>
                  <a:lnTo>
                    <a:pt x="109016" y="53225"/>
                  </a:lnTo>
                  <a:lnTo>
                    <a:pt x="105702" y="53949"/>
                  </a:lnTo>
                  <a:lnTo>
                    <a:pt x="97777" y="53949"/>
                  </a:lnTo>
                  <a:lnTo>
                    <a:pt x="79375" y="35166"/>
                  </a:lnTo>
                  <a:lnTo>
                    <a:pt x="79375" y="25946"/>
                  </a:lnTo>
                  <a:lnTo>
                    <a:pt x="97777" y="7086"/>
                  </a:lnTo>
                  <a:lnTo>
                    <a:pt x="105702" y="7086"/>
                  </a:lnTo>
                  <a:lnTo>
                    <a:pt x="109016" y="7835"/>
                  </a:lnTo>
                  <a:lnTo>
                    <a:pt x="115112" y="10807"/>
                  </a:lnTo>
                  <a:lnTo>
                    <a:pt x="117627" y="13030"/>
                  </a:lnTo>
                  <a:lnTo>
                    <a:pt x="119608" y="16002"/>
                  </a:lnTo>
                  <a:lnTo>
                    <a:pt x="125666" y="11887"/>
                  </a:lnTo>
                  <a:close/>
                </a:path>
                <a:path w="390525" h="61594">
                  <a:moveTo>
                    <a:pt x="202742" y="457"/>
                  </a:moveTo>
                  <a:lnTo>
                    <a:pt x="148793" y="457"/>
                  </a:lnTo>
                  <a:lnTo>
                    <a:pt x="148793" y="60579"/>
                  </a:lnTo>
                  <a:lnTo>
                    <a:pt x="156908" y="60579"/>
                  </a:lnTo>
                  <a:lnTo>
                    <a:pt x="156908" y="7658"/>
                  </a:lnTo>
                  <a:lnTo>
                    <a:pt x="194640" y="7658"/>
                  </a:lnTo>
                  <a:lnTo>
                    <a:pt x="194640" y="60579"/>
                  </a:lnTo>
                  <a:lnTo>
                    <a:pt x="202742" y="60579"/>
                  </a:lnTo>
                  <a:lnTo>
                    <a:pt x="202742" y="457"/>
                  </a:lnTo>
                  <a:close/>
                </a:path>
                <a:path w="390525" h="61594">
                  <a:moveTo>
                    <a:pt x="278345" y="15621"/>
                  </a:moveTo>
                  <a:lnTo>
                    <a:pt x="276250" y="9804"/>
                  </a:lnTo>
                  <a:lnTo>
                    <a:pt x="273342" y="7086"/>
                  </a:lnTo>
                  <a:lnTo>
                    <a:pt x="267868" y="1968"/>
                  </a:lnTo>
                  <a:lnTo>
                    <a:pt x="261848" y="0"/>
                  </a:lnTo>
                  <a:lnTo>
                    <a:pt x="249275" y="0"/>
                  </a:lnTo>
                  <a:lnTo>
                    <a:pt x="244779" y="711"/>
                  </a:lnTo>
                  <a:lnTo>
                    <a:pt x="236245" y="3517"/>
                  </a:lnTo>
                  <a:lnTo>
                    <a:pt x="232587" y="5524"/>
                  </a:lnTo>
                  <a:lnTo>
                    <a:pt x="229539" y="8115"/>
                  </a:lnTo>
                  <a:lnTo>
                    <a:pt x="233197" y="14173"/>
                  </a:lnTo>
                  <a:lnTo>
                    <a:pt x="235712" y="11963"/>
                  </a:lnTo>
                  <a:lnTo>
                    <a:pt x="238721" y="10223"/>
                  </a:lnTo>
                  <a:lnTo>
                    <a:pt x="245732" y="7721"/>
                  </a:lnTo>
                  <a:lnTo>
                    <a:pt x="249389" y="7086"/>
                  </a:lnTo>
                  <a:lnTo>
                    <a:pt x="258762" y="7086"/>
                  </a:lnTo>
                  <a:lnTo>
                    <a:pt x="262991" y="8432"/>
                  </a:lnTo>
                  <a:lnTo>
                    <a:pt x="268782" y="13855"/>
                  </a:lnTo>
                  <a:lnTo>
                    <a:pt x="270230" y="17792"/>
                  </a:lnTo>
                  <a:lnTo>
                    <a:pt x="270230" y="26631"/>
                  </a:lnTo>
                  <a:lnTo>
                    <a:pt x="270230" y="32689"/>
                  </a:lnTo>
                  <a:lnTo>
                    <a:pt x="270230" y="42519"/>
                  </a:lnTo>
                  <a:lnTo>
                    <a:pt x="268630" y="46482"/>
                  </a:lnTo>
                  <a:lnTo>
                    <a:pt x="266192" y="49517"/>
                  </a:lnTo>
                  <a:lnTo>
                    <a:pt x="259638" y="53695"/>
                  </a:lnTo>
                  <a:lnTo>
                    <a:pt x="255714" y="54749"/>
                  </a:lnTo>
                  <a:lnTo>
                    <a:pt x="246341" y="54749"/>
                  </a:lnTo>
                  <a:lnTo>
                    <a:pt x="242608" y="53746"/>
                  </a:lnTo>
                  <a:lnTo>
                    <a:pt x="237274" y="49695"/>
                  </a:lnTo>
                  <a:lnTo>
                    <a:pt x="235940" y="46939"/>
                  </a:lnTo>
                  <a:lnTo>
                    <a:pt x="235940" y="36271"/>
                  </a:lnTo>
                  <a:lnTo>
                    <a:pt x="241084" y="32689"/>
                  </a:lnTo>
                  <a:lnTo>
                    <a:pt x="270230" y="32689"/>
                  </a:lnTo>
                  <a:lnTo>
                    <a:pt x="270230" y="26631"/>
                  </a:lnTo>
                  <a:lnTo>
                    <a:pt x="243065" y="26631"/>
                  </a:lnTo>
                  <a:lnTo>
                    <a:pt x="237185" y="28194"/>
                  </a:lnTo>
                  <a:lnTo>
                    <a:pt x="229793" y="34442"/>
                  </a:lnTo>
                  <a:lnTo>
                    <a:pt x="227939" y="38557"/>
                  </a:lnTo>
                  <a:lnTo>
                    <a:pt x="227939" y="48920"/>
                  </a:lnTo>
                  <a:lnTo>
                    <a:pt x="229920" y="53149"/>
                  </a:lnTo>
                  <a:lnTo>
                    <a:pt x="237845" y="59550"/>
                  </a:lnTo>
                  <a:lnTo>
                    <a:pt x="243179" y="61150"/>
                  </a:lnTo>
                  <a:lnTo>
                    <a:pt x="254762" y="61150"/>
                  </a:lnTo>
                  <a:lnTo>
                    <a:pt x="270573" y="51206"/>
                  </a:lnTo>
                  <a:lnTo>
                    <a:pt x="270573" y="60579"/>
                  </a:lnTo>
                  <a:lnTo>
                    <a:pt x="278345" y="60579"/>
                  </a:lnTo>
                  <a:lnTo>
                    <a:pt x="278345" y="51206"/>
                  </a:lnTo>
                  <a:lnTo>
                    <a:pt x="278345" y="32689"/>
                  </a:lnTo>
                  <a:lnTo>
                    <a:pt x="278345" y="15621"/>
                  </a:lnTo>
                  <a:close/>
                </a:path>
                <a:path w="390525" h="61594">
                  <a:moveTo>
                    <a:pt x="390410" y="457"/>
                  </a:moveTo>
                  <a:lnTo>
                    <a:pt x="382295" y="457"/>
                  </a:lnTo>
                  <a:lnTo>
                    <a:pt x="382295" y="53492"/>
                  </a:lnTo>
                  <a:lnTo>
                    <a:pt x="353148" y="53492"/>
                  </a:lnTo>
                  <a:lnTo>
                    <a:pt x="353148" y="457"/>
                  </a:lnTo>
                  <a:lnTo>
                    <a:pt x="345033" y="457"/>
                  </a:lnTo>
                  <a:lnTo>
                    <a:pt x="345033" y="53492"/>
                  </a:lnTo>
                  <a:lnTo>
                    <a:pt x="315544" y="53492"/>
                  </a:lnTo>
                  <a:lnTo>
                    <a:pt x="315544" y="457"/>
                  </a:lnTo>
                  <a:lnTo>
                    <a:pt x="307428" y="457"/>
                  </a:lnTo>
                  <a:lnTo>
                    <a:pt x="307428" y="60579"/>
                  </a:lnTo>
                  <a:lnTo>
                    <a:pt x="390410" y="60579"/>
                  </a:lnTo>
                  <a:lnTo>
                    <a:pt x="390410" y="457"/>
                  </a:lnTo>
                  <a:close/>
                </a:path>
              </a:pathLst>
            </a:custGeom>
            <a:solidFill>
              <a:srgbClr val="606063"/>
            </a:solidFill>
          </p:spPr>
          <p:txBody>
            <a:bodyPr wrap="square" lIns="0" tIns="0" rIns="0" bIns="0" rtlCol="0"/>
            <a:lstStyle/>
            <a:p>
              <a:endParaRPr/>
            </a:p>
          </p:txBody>
        </p:sp>
        <p:pic>
          <p:nvPicPr>
            <p:cNvPr id="72" name="object 72"/>
            <p:cNvPicPr/>
            <p:nvPr/>
          </p:nvPicPr>
          <p:blipFill>
            <a:blip r:embed="rId27" cstate="print"/>
            <a:stretch>
              <a:fillRect/>
            </a:stretch>
          </p:blipFill>
          <p:spPr>
            <a:xfrm>
              <a:off x="1979844" y="2184937"/>
              <a:ext cx="144569" cy="82872"/>
            </a:xfrm>
            <a:prstGeom prst="rect">
              <a:avLst/>
            </a:prstGeom>
          </p:spPr>
        </p:pic>
        <p:sp>
          <p:nvSpPr>
            <p:cNvPr id="73" name="object 73"/>
            <p:cNvSpPr/>
            <p:nvPr/>
          </p:nvSpPr>
          <p:spPr>
            <a:xfrm>
              <a:off x="2149379" y="2184937"/>
              <a:ext cx="55880" cy="60325"/>
            </a:xfrm>
            <a:custGeom>
              <a:avLst/>
              <a:gdLst/>
              <a:ahLst/>
              <a:cxnLst/>
              <a:rect l="l" t="t" r="r" b="b"/>
              <a:pathLst>
                <a:path w="55880" h="60325">
                  <a:moveTo>
                    <a:pt x="55436" y="0"/>
                  </a:moveTo>
                  <a:lnTo>
                    <a:pt x="48233" y="0"/>
                  </a:lnTo>
                  <a:lnTo>
                    <a:pt x="8114" y="47782"/>
                  </a:lnTo>
                  <a:lnTo>
                    <a:pt x="8114" y="0"/>
                  </a:lnTo>
                  <a:lnTo>
                    <a:pt x="0" y="0"/>
                  </a:lnTo>
                  <a:lnTo>
                    <a:pt x="0" y="60126"/>
                  </a:lnTo>
                  <a:lnTo>
                    <a:pt x="7315" y="60126"/>
                  </a:lnTo>
                  <a:lnTo>
                    <a:pt x="47318" y="12344"/>
                  </a:lnTo>
                  <a:lnTo>
                    <a:pt x="47318" y="60126"/>
                  </a:lnTo>
                  <a:lnTo>
                    <a:pt x="55436" y="60126"/>
                  </a:lnTo>
                  <a:lnTo>
                    <a:pt x="55436" y="0"/>
                  </a:lnTo>
                  <a:close/>
                </a:path>
              </a:pathLst>
            </a:custGeom>
            <a:solidFill>
              <a:srgbClr val="606063"/>
            </a:solidFill>
          </p:spPr>
          <p:txBody>
            <a:bodyPr wrap="square" lIns="0" tIns="0" rIns="0" bIns="0" rtlCol="0"/>
            <a:lstStyle/>
            <a:p>
              <a:endParaRPr/>
            </a:p>
          </p:txBody>
        </p:sp>
      </p:grpSp>
      <p:pic>
        <p:nvPicPr>
          <p:cNvPr id="74" name="object 74"/>
          <p:cNvPicPr/>
          <p:nvPr/>
        </p:nvPicPr>
        <p:blipFill>
          <a:blip r:embed="rId28" cstate="print"/>
          <a:stretch>
            <a:fillRect/>
          </a:stretch>
        </p:blipFill>
        <p:spPr>
          <a:xfrm>
            <a:off x="694850" y="2342102"/>
            <a:ext cx="1686643" cy="83325"/>
          </a:xfrm>
          <a:prstGeom prst="rect">
            <a:avLst/>
          </a:prstGeom>
        </p:spPr>
      </p:pic>
      <p:sp>
        <p:nvSpPr>
          <p:cNvPr id="75" name="object 75"/>
          <p:cNvSpPr/>
          <p:nvPr/>
        </p:nvSpPr>
        <p:spPr>
          <a:xfrm>
            <a:off x="694842" y="2499727"/>
            <a:ext cx="362585" cy="61594"/>
          </a:xfrm>
          <a:custGeom>
            <a:avLst/>
            <a:gdLst/>
            <a:ahLst/>
            <a:cxnLst/>
            <a:rect l="l" t="t" r="r" b="b"/>
            <a:pathLst>
              <a:path w="362584" h="61594">
                <a:moveTo>
                  <a:pt x="53949" y="457"/>
                </a:moveTo>
                <a:lnTo>
                  <a:pt x="0" y="457"/>
                </a:lnTo>
                <a:lnTo>
                  <a:pt x="0" y="60591"/>
                </a:lnTo>
                <a:lnTo>
                  <a:pt x="8115" y="60591"/>
                </a:lnTo>
                <a:lnTo>
                  <a:pt x="8115" y="7670"/>
                </a:lnTo>
                <a:lnTo>
                  <a:pt x="45834" y="7670"/>
                </a:lnTo>
                <a:lnTo>
                  <a:pt x="45834" y="60591"/>
                </a:lnTo>
                <a:lnTo>
                  <a:pt x="53949" y="60591"/>
                </a:lnTo>
                <a:lnTo>
                  <a:pt x="53949" y="457"/>
                </a:lnTo>
                <a:close/>
              </a:path>
              <a:path w="362584" h="61594">
                <a:moveTo>
                  <a:pt x="137871" y="24650"/>
                </a:moveTo>
                <a:lnTo>
                  <a:pt x="136550" y="19392"/>
                </a:lnTo>
                <a:lnTo>
                  <a:pt x="131292" y="10109"/>
                </a:lnTo>
                <a:lnTo>
                  <a:pt x="129641" y="8470"/>
                </a:lnTo>
                <a:lnTo>
                  <a:pt x="129641" y="25958"/>
                </a:lnTo>
                <a:lnTo>
                  <a:pt x="129641" y="35102"/>
                </a:lnTo>
                <a:lnTo>
                  <a:pt x="111620" y="53949"/>
                </a:lnTo>
                <a:lnTo>
                  <a:pt x="103085" y="53949"/>
                </a:lnTo>
                <a:lnTo>
                  <a:pt x="84950" y="35102"/>
                </a:lnTo>
                <a:lnTo>
                  <a:pt x="84950" y="25958"/>
                </a:lnTo>
                <a:lnTo>
                  <a:pt x="103085" y="7099"/>
                </a:lnTo>
                <a:lnTo>
                  <a:pt x="111620" y="7099"/>
                </a:lnTo>
                <a:lnTo>
                  <a:pt x="129641" y="25958"/>
                </a:lnTo>
                <a:lnTo>
                  <a:pt x="129641" y="8470"/>
                </a:lnTo>
                <a:lnTo>
                  <a:pt x="128270" y="7099"/>
                </a:lnTo>
                <a:lnTo>
                  <a:pt x="127647" y="6489"/>
                </a:lnTo>
                <a:lnTo>
                  <a:pt x="118364" y="1308"/>
                </a:lnTo>
                <a:lnTo>
                  <a:pt x="113144" y="0"/>
                </a:lnTo>
                <a:lnTo>
                  <a:pt x="101561" y="0"/>
                </a:lnTo>
                <a:lnTo>
                  <a:pt x="76720" y="24650"/>
                </a:lnTo>
                <a:lnTo>
                  <a:pt x="76720" y="36385"/>
                </a:lnTo>
                <a:lnTo>
                  <a:pt x="101561" y="61163"/>
                </a:lnTo>
                <a:lnTo>
                  <a:pt x="113144" y="61163"/>
                </a:lnTo>
                <a:lnTo>
                  <a:pt x="118364" y="59842"/>
                </a:lnTo>
                <a:lnTo>
                  <a:pt x="127647" y="54584"/>
                </a:lnTo>
                <a:lnTo>
                  <a:pt x="128282" y="53949"/>
                </a:lnTo>
                <a:lnTo>
                  <a:pt x="131292" y="50939"/>
                </a:lnTo>
                <a:lnTo>
                  <a:pt x="136550" y="41656"/>
                </a:lnTo>
                <a:lnTo>
                  <a:pt x="137871" y="36385"/>
                </a:lnTo>
                <a:lnTo>
                  <a:pt x="137871" y="24650"/>
                </a:lnTo>
                <a:close/>
              </a:path>
              <a:path w="362584" h="61594">
                <a:moveTo>
                  <a:pt x="206121" y="457"/>
                </a:moveTo>
                <a:lnTo>
                  <a:pt x="198005" y="457"/>
                </a:lnTo>
                <a:lnTo>
                  <a:pt x="198005" y="29044"/>
                </a:lnTo>
                <a:lnTo>
                  <a:pt x="190995" y="32004"/>
                </a:lnTo>
                <a:lnTo>
                  <a:pt x="184670" y="33489"/>
                </a:lnTo>
                <a:lnTo>
                  <a:pt x="173926" y="33489"/>
                </a:lnTo>
                <a:lnTo>
                  <a:pt x="169926" y="32334"/>
                </a:lnTo>
                <a:lnTo>
                  <a:pt x="164134" y="27686"/>
                </a:lnTo>
                <a:lnTo>
                  <a:pt x="162687" y="24282"/>
                </a:lnTo>
                <a:lnTo>
                  <a:pt x="162687" y="457"/>
                </a:lnTo>
                <a:lnTo>
                  <a:pt x="154571" y="457"/>
                </a:lnTo>
                <a:lnTo>
                  <a:pt x="154571" y="26873"/>
                </a:lnTo>
                <a:lnTo>
                  <a:pt x="156591" y="31838"/>
                </a:lnTo>
                <a:lnTo>
                  <a:pt x="164668" y="38468"/>
                </a:lnTo>
                <a:lnTo>
                  <a:pt x="170307" y="40132"/>
                </a:lnTo>
                <a:lnTo>
                  <a:pt x="184251" y="40132"/>
                </a:lnTo>
                <a:lnTo>
                  <a:pt x="191071" y="38595"/>
                </a:lnTo>
                <a:lnTo>
                  <a:pt x="198005" y="35560"/>
                </a:lnTo>
                <a:lnTo>
                  <a:pt x="198005" y="60591"/>
                </a:lnTo>
                <a:lnTo>
                  <a:pt x="206121" y="60591"/>
                </a:lnTo>
                <a:lnTo>
                  <a:pt x="206121" y="457"/>
                </a:lnTo>
                <a:close/>
              </a:path>
              <a:path w="362584" h="61594">
                <a:moveTo>
                  <a:pt x="285229" y="36309"/>
                </a:moveTo>
                <a:lnTo>
                  <a:pt x="282714" y="33274"/>
                </a:lnTo>
                <a:lnTo>
                  <a:pt x="281152" y="31394"/>
                </a:lnTo>
                <a:lnTo>
                  <a:pt x="277241" y="30492"/>
                </a:lnTo>
                <a:lnTo>
                  <a:pt x="277241" y="40195"/>
                </a:lnTo>
                <a:lnTo>
                  <a:pt x="277241" y="47358"/>
                </a:lnTo>
                <a:lnTo>
                  <a:pt x="275932" y="49987"/>
                </a:lnTo>
                <a:lnTo>
                  <a:pt x="270764" y="53340"/>
                </a:lnTo>
                <a:lnTo>
                  <a:pt x="266865" y="54190"/>
                </a:lnTo>
                <a:lnTo>
                  <a:pt x="242608" y="54190"/>
                </a:lnTo>
                <a:lnTo>
                  <a:pt x="242608" y="33274"/>
                </a:lnTo>
                <a:lnTo>
                  <a:pt x="267589" y="33274"/>
                </a:lnTo>
                <a:lnTo>
                  <a:pt x="271322" y="34124"/>
                </a:lnTo>
                <a:lnTo>
                  <a:pt x="276059" y="37553"/>
                </a:lnTo>
                <a:lnTo>
                  <a:pt x="277241" y="40195"/>
                </a:lnTo>
                <a:lnTo>
                  <a:pt x="277241" y="30492"/>
                </a:lnTo>
                <a:lnTo>
                  <a:pt x="272999" y="29502"/>
                </a:lnTo>
                <a:lnTo>
                  <a:pt x="276199" y="28346"/>
                </a:lnTo>
                <a:lnTo>
                  <a:pt x="277837" y="27216"/>
                </a:lnTo>
                <a:lnTo>
                  <a:pt x="278701" y="26619"/>
                </a:lnTo>
                <a:lnTo>
                  <a:pt x="282282" y="21971"/>
                </a:lnTo>
                <a:lnTo>
                  <a:pt x="283184" y="19164"/>
                </a:lnTo>
                <a:lnTo>
                  <a:pt x="283184" y="10934"/>
                </a:lnTo>
                <a:lnTo>
                  <a:pt x="281228" y="7124"/>
                </a:lnTo>
                <a:lnTo>
                  <a:pt x="280835" y="6858"/>
                </a:lnTo>
                <a:lnTo>
                  <a:pt x="275069" y="2908"/>
                </a:lnTo>
                <a:lnTo>
                  <a:pt x="275069" y="13563"/>
                </a:lnTo>
                <a:lnTo>
                  <a:pt x="275069" y="20269"/>
                </a:lnTo>
                <a:lnTo>
                  <a:pt x="273824" y="22821"/>
                </a:lnTo>
                <a:lnTo>
                  <a:pt x="268871" y="26327"/>
                </a:lnTo>
                <a:lnTo>
                  <a:pt x="265303" y="27216"/>
                </a:lnTo>
                <a:lnTo>
                  <a:pt x="242608" y="27216"/>
                </a:lnTo>
                <a:lnTo>
                  <a:pt x="242608" y="6858"/>
                </a:lnTo>
                <a:lnTo>
                  <a:pt x="265303" y="6858"/>
                </a:lnTo>
                <a:lnTo>
                  <a:pt x="268871" y="7708"/>
                </a:lnTo>
                <a:lnTo>
                  <a:pt x="273824" y="11061"/>
                </a:lnTo>
                <a:lnTo>
                  <a:pt x="275069" y="13563"/>
                </a:lnTo>
                <a:lnTo>
                  <a:pt x="275069" y="2908"/>
                </a:lnTo>
                <a:lnTo>
                  <a:pt x="273456" y="1790"/>
                </a:lnTo>
                <a:lnTo>
                  <a:pt x="268097" y="457"/>
                </a:lnTo>
                <a:lnTo>
                  <a:pt x="234721" y="457"/>
                </a:lnTo>
                <a:lnTo>
                  <a:pt x="234721" y="60591"/>
                </a:lnTo>
                <a:lnTo>
                  <a:pt x="269722" y="60591"/>
                </a:lnTo>
                <a:lnTo>
                  <a:pt x="275526" y="59169"/>
                </a:lnTo>
                <a:lnTo>
                  <a:pt x="282397" y="54190"/>
                </a:lnTo>
                <a:lnTo>
                  <a:pt x="283298" y="53543"/>
                </a:lnTo>
                <a:lnTo>
                  <a:pt x="285229" y="49491"/>
                </a:lnTo>
                <a:lnTo>
                  <a:pt x="285229" y="36309"/>
                </a:lnTo>
                <a:close/>
              </a:path>
              <a:path w="362584" h="61594">
                <a:moveTo>
                  <a:pt x="362407" y="24587"/>
                </a:moveTo>
                <a:lnTo>
                  <a:pt x="361149" y="19304"/>
                </a:lnTo>
                <a:lnTo>
                  <a:pt x="356120" y="10083"/>
                </a:lnTo>
                <a:lnTo>
                  <a:pt x="354634" y="8547"/>
                </a:lnTo>
                <a:lnTo>
                  <a:pt x="354634" y="26974"/>
                </a:lnTo>
                <a:lnTo>
                  <a:pt x="312000" y="26974"/>
                </a:lnTo>
                <a:lnTo>
                  <a:pt x="312534" y="21031"/>
                </a:lnTo>
                <a:lnTo>
                  <a:pt x="314756" y="16217"/>
                </a:lnTo>
                <a:lnTo>
                  <a:pt x="322605" y="8826"/>
                </a:lnTo>
                <a:lnTo>
                  <a:pt x="327469" y="6972"/>
                </a:lnTo>
                <a:lnTo>
                  <a:pt x="339128" y="6972"/>
                </a:lnTo>
                <a:lnTo>
                  <a:pt x="344017" y="8826"/>
                </a:lnTo>
                <a:lnTo>
                  <a:pt x="351866" y="16217"/>
                </a:lnTo>
                <a:lnTo>
                  <a:pt x="354101" y="21031"/>
                </a:lnTo>
                <a:lnTo>
                  <a:pt x="354634" y="26974"/>
                </a:lnTo>
                <a:lnTo>
                  <a:pt x="354634" y="8547"/>
                </a:lnTo>
                <a:lnTo>
                  <a:pt x="353123" y="6972"/>
                </a:lnTo>
                <a:lnTo>
                  <a:pt x="352653" y="6489"/>
                </a:lnTo>
                <a:lnTo>
                  <a:pt x="343814" y="1308"/>
                </a:lnTo>
                <a:lnTo>
                  <a:pt x="338823" y="0"/>
                </a:lnTo>
                <a:lnTo>
                  <a:pt x="327698" y="0"/>
                </a:lnTo>
                <a:lnTo>
                  <a:pt x="303885" y="36385"/>
                </a:lnTo>
                <a:lnTo>
                  <a:pt x="305219" y="41656"/>
                </a:lnTo>
                <a:lnTo>
                  <a:pt x="310553" y="50939"/>
                </a:lnTo>
                <a:lnTo>
                  <a:pt x="314261" y="54584"/>
                </a:lnTo>
                <a:lnTo>
                  <a:pt x="323786" y="59842"/>
                </a:lnTo>
                <a:lnTo>
                  <a:pt x="329260" y="61163"/>
                </a:lnTo>
                <a:lnTo>
                  <a:pt x="340233" y="61163"/>
                </a:lnTo>
                <a:lnTo>
                  <a:pt x="344627" y="60312"/>
                </a:lnTo>
                <a:lnTo>
                  <a:pt x="352628" y="56959"/>
                </a:lnTo>
                <a:lnTo>
                  <a:pt x="355968" y="54521"/>
                </a:lnTo>
                <a:lnTo>
                  <a:pt x="356438" y="53949"/>
                </a:lnTo>
                <a:lnTo>
                  <a:pt x="358635" y="51320"/>
                </a:lnTo>
                <a:lnTo>
                  <a:pt x="354063" y="46075"/>
                </a:lnTo>
                <a:lnTo>
                  <a:pt x="351777" y="48653"/>
                </a:lnTo>
                <a:lnTo>
                  <a:pt x="349072" y="50622"/>
                </a:lnTo>
                <a:lnTo>
                  <a:pt x="342823" y="53289"/>
                </a:lnTo>
                <a:lnTo>
                  <a:pt x="339394" y="53949"/>
                </a:lnTo>
                <a:lnTo>
                  <a:pt x="329031" y="53949"/>
                </a:lnTo>
                <a:lnTo>
                  <a:pt x="323545" y="52031"/>
                </a:lnTo>
                <a:lnTo>
                  <a:pt x="314858" y="44335"/>
                </a:lnTo>
                <a:lnTo>
                  <a:pt x="312458" y="39281"/>
                </a:lnTo>
                <a:lnTo>
                  <a:pt x="312000" y="33032"/>
                </a:lnTo>
                <a:lnTo>
                  <a:pt x="362292" y="33032"/>
                </a:lnTo>
                <a:lnTo>
                  <a:pt x="362407" y="26974"/>
                </a:lnTo>
                <a:lnTo>
                  <a:pt x="362407" y="24587"/>
                </a:lnTo>
                <a:close/>
              </a:path>
            </a:pathLst>
          </a:custGeom>
          <a:solidFill>
            <a:srgbClr val="606063"/>
          </a:solidFill>
        </p:spPr>
        <p:txBody>
          <a:bodyPr wrap="square" lIns="0" tIns="0" rIns="0" bIns="0" rtlCol="0"/>
          <a:lstStyle/>
          <a:p>
            <a:endParaRPr/>
          </a:p>
        </p:txBody>
      </p:sp>
      <p:grpSp>
        <p:nvGrpSpPr>
          <p:cNvPr id="76" name="object 76"/>
          <p:cNvGrpSpPr/>
          <p:nvPr/>
        </p:nvGrpSpPr>
        <p:grpSpPr>
          <a:xfrm>
            <a:off x="1143594" y="2499724"/>
            <a:ext cx="628015" cy="83185"/>
            <a:chOff x="1143594" y="2499724"/>
            <a:chExt cx="628015" cy="83185"/>
          </a:xfrm>
        </p:grpSpPr>
        <p:sp>
          <p:nvSpPr>
            <p:cNvPr id="77" name="object 77"/>
            <p:cNvSpPr/>
            <p:nvPr/>
          </p:nvSpPr>
          <p:spPr>
            <a:xfrm>
              <a:off x="1143594" y="2500181"/>
              <a:ext cx="50800" cy="60325"/>
            </a:xfrm>
            <a:custGeom>
              <a:avLst/>
              <a:gdLst/>
              <a:ahLst/>
              <a:cxnLst/>
              <a:rect l="l" t="t" r="r" b="b"/>
              <a:pathLst>
                <a:path w="50800" h="60325">
                  <a:moveTo>
                    <a:pt x="33375" y="0"/>
                  </a:moveTo>
                  <a:lnTo>
                    <a:pt x="0" y="0"/>
                  </a:lnTo>
                  <a:lnTo>
                    <a:pt x="0" y="60128"/>
                  </a:lnTo>
                  <a:lnTo>
                    <a:pt x="35012" y="60128"/>
                  </a:lnTo>
                  <a:lnTo>
                    <a:pt x="40805" y="58715"/>
                  </a:lnTo>
                  <a:lnTo>
                    <a:pt x="47682" y="53727"/>
                  </a:lnTo>
                  <a:lnTo>
                    <a:pt x="7886" y="53727"/>
                  </a:lnTo>
                  <a:lnTo>
                    <a:pt x="7886" y="32810"/>
                  </a:lnTo>
                  <a:lnTo>
                    <a:pt x="47994" y="32810"/>
                  </a:lnTo>
                  <a:lnTo>
                    <a:pt x="46442" y="30938"/>
                  </a:lnTo>
                  <a:lnTo>
                    <a:pt x="38289" y="29038"/>
                  </a:lnTo>
                  <a:lnTo>
                    <a:pt x="41489" y="27889"/>
                  </a:lnTo>
                  <a:lnTo>
                    <a:pt x="43127" y="26752"/>
                  </a:lnTo>
                  <a:lnTo>
                    <a:pt x="7886" y="26752"/>
                  </a:lnTo>
                  <a:lnTo>
                    <a:pt x="7886" y="6400"/>
                  </a:lnTo>
                  <a:lnTo>
                    <a:pt x="46124" y="6400"/>
                  </a:lnTo>
                  <a:lnTo>
                    <a:pt x="38746" y="1336"/>
                  </a:lnTo>
                  <a:lnTo>
                    <a:pt x="33375" y="0"/>
                  </a:lnTo>
                  <a:close/>
                </a:path>
                <a:path w="50800" h="60325">
                  <a:moveTo>
                    <a:pt x="47994" y="32810"/>
                  </a:moveTo>
                  <a:lnTo>
                    <a:pt x="32879" y="32810"/>
                  </a:lnTo>
                  <a:lnTo>
                    <a:pt x="36611" y="33663"/>
                  </a:lnTo>
                  <a:lnTo>
                    <a:pt x="41338" y="37095"/>
                  </a:lnTo>
                  <a:lnTo>
                    <a:pt x="42519" y="39740"/>
                  </a:lnTo>
                  <a:lnTo>
                    <a:pt x="42519" y="46904"/>
                  </a:lnTo>
                  <a:lnTo>
                    <a:pt x="41222" y="49532"/>
                  </a:lnTo>
                  <a:lnTo>
                    <a:pt x="36042" y="52884"/>
                  </a:lnTo>
                  <a:lnTo>
                    <a:pt x="32155" y="53727"/>
                  </a:lnTo>
                  <a:lnTo>
                    <a:pt x="47682" y="53727"/>
                  </a:lnTo>
                  <a:lnTo>
                    <a:pt x="48577" y="53078"/>
                  </a:lnTo>
                  <a:lnTo>
                    <a:pt x="50518" y="49035"/>
                  </a:lnTo>
                  <a:lnTo>
                    <a:pt x="50518" y="35855"/>
                  </a:lnTo>
                  <a:lnTo>
                    <a:pt x="47994" y="32810"/>
                  </a:lnTo>
                  <a:close/>
                </a:path>
                <a:path w="50800" h="60325">
                  <a:moveTo>
                    <a:pt x="46124" y="6400"/>
                  </a:moveTo>
                  <a:lnTo>
                    <a:pt x="30593" y="6400"/>
                  </a:lnTo>
                  <a:lnTo>
                    <a:pt x="34156" y="7244"/>
                  </a:lnTo>
                  <a:lnTo>
                    <a:pt x="39109" y="10599"/>
                  </a:lnTo>
                  <a:lnTo>
                    <a:pt x="40347" y="13107"/>
                  </a:lnTo>
                  <a:lnTo>
                    <a:pt x="40347" y="19814"/>
                  </a:lnTo>
                  <a:lnTo>
                    <a:pt x="39109" y="22367"/>
                  </a:lnTo>
                  <a:lnTo>
                    <a:pt x="34156" y="25873"/>
                  </a:lnTo>
                  <a:lnTo>
                    <a:pt x="30593" y="26752"/>
                  </a:lnTo>
                  <a:lnTo>
                    <a:pt x="43127" y="26752"/>
                  </a:lnTo>
                  <a:lnTo>
                    <a:pt x="43983" y="26158"/>
                  </a:lnTo>
                  <a:lnTo>
                    <a:pt x="47566" y="21509"/>
                  </a:lnTo>
                  <a:lnTo>
                    <a:pt x="48463" y="18709"/>
                  </a:lnTo>
                  <a:lnTo>
                    <a:pt x="48463" y="10480"/>
                  </a:lnTo>
                  <a:lnTo>
                    <a:pt x="46518" y="6671"/>
                  </a:lnTo>
                  <a:lnTo>
                    <a:pt x="46124" y="6400"/>
                  </a:lnTo>
                  <a:close/>
                </a:path>
              </a:pathLst>
            </a:custGeom>
            <a:solidFill>
              <a:srgbClr val="606063"/>
            </a:solidFill>
          </p:spPr>
          <p:txBody>
            <a:bodyPr wrap="square" lIns="0" tIns="0" rIns="0" bIns="0" rtlCol="0"/>
            <a:lstStyle/>
            <a:p>
              <a:endParaRPr/>
            </a:p>
          </p:txBody>
        </p:sp>
        <p:pic>
          <p:nvPicPr>
            <p:cNvPr id="78" name="object 78"/>
            <p:cNvPicPr/>
            <p:nvPr/>
          </p:nvPicPr>
          <p:blipFill>
            <a:blip r:embed="rId29" cstate="print"/>
            <a:stretch>
              <a:fillRect/>
            </a:stretch>
          </p:blipFill>
          <p:spPr>
            <a:xfrm>
              <a:off x="1218592" y="2499724"/>
              <a:ext cx="136608" cy="82757"/>
            </a:xfrm>
            <a:prstGeom prst="rect">
              <a:avLst/>
            </a:prstGeom>
          </p:spPr>
        </p:pic>
        <p:sp>
          <p:nvSpPr>
            <p:cNvPr id="79" name="object 79"/>
            <p:cNvSpPr/>
            <p:nvPr/>
          </p:nvSpPr>
          <p:spPr>
            <a:xfrm>
              <a:off x="1378648" y="2499727"/>
              <a:ext cx="393065" cy="61594"/>
            </a:xfrm>
            <a:custGeom>
              <a:avLst/>
              <a:gdLst/>
              <a:ahLst/>
              <a:cxnLst/>
              <a:rect l="l" t="t" r="r" b="b"/>
              <a:pathLst>
                <a:path w="393064" h="61594">
                  <a:moveTo>
                    <a:pt x="67208" y="457"/>
                  </a:moveTo>
                  <a:lnTo>
                    <a:pt x="59664" y="457"/>
                  </a:lnTo>
                  <a:lnTo>
                    <a:pt x="33718" y="43789"/>
                  </a:lnTo>
                  <a:lnTo>
                    <a:pt x="8229" y="457"/>
                  </a:lnTo>
                  <a:lnTo>
                    <a:pt x="0" y="457"/>
                  </a:lnTo>
                  <a:lnTo>
                    <a:pt x="0" y="60591"/>
                  </a:lnTo>
                  <a:lnTo>
                    <a:pt x="7429" y="60591"/>
                  </a:lnTo>
                  <a:lnTo>
                    <a:pt x="7429" y="12915"/>
                  </a:lnTo>
                  <a:lnTo>
                    <a:pt x="31775" y="53276"/>
                  </a:lnTo>
                  <a:lnTo>
                    <a:pt x="35433" y="53276"/>
                  </a:lnTo>
                  <a:lnTo>
                    <a:pt x="59778" y="13042"/>
                  </a:lnTo>
                  <a:lnTo>
                    <a:pt x="59778" y="60591"/>
                  </a:lnTo>
                  <a:lnTo>
                    <a:pt x="67208" y="60591"/>
                  </a:lnTo>
                  <a:lnTo>
                    <a:pt x="67208" y="457"/>
                  </a:lnTo>
                  <a:close/>
                </a:path>
                <a:path w="393064" h="61594">
                  <a:moveTo>
                    <a:pt x="148488" y="24587"/>
                  </a:moveTo>
                  <a:lnTo>
                    <a:pt x="147231" y="19304"/>
                  </a:lnTo>
                  <a:lnTo>
                    <a:pt x="142201" y="10083"/>
                  </a:lnTo>
                  <a:lnTo>
                    <a:pt x="140716" y="8547"/>
                  </a:lnTo>
                  <a:lnTo>
                    <a:pt x="140716" y="26974"/>
                  </a:lnTo>
                  <a:lnTo>
                    <a:pt x="98082" y="26974"/>
                  </a:lnTo>
                  <a:lnTo>
                    <a:pt x="98615" y="21031"/>
                  </a:lnTo>
                  <a:lnTo>
                    <a:pt x="100850" y="16217"/>
                  </a:lnTo>
                  <a:lnTo>
                    <a:pt x="108699" y="8826"/>
                  </a:lnTo>
                  <a:lnTo>
                    <a:pt x="113550" y="6972"/>
                  </a:lnTo>
                  <a:lnTo>
                    <a:pt x="125209" y="6972"/>
                  </a:lnTo>
                  <a:lnTo>
                    <a:pt x="130111" y="8826"/>
                  </a:lnTo>
                  <a:lnTo>
                    <a:pt x="137960" y="16217"/>
                  </a:lnTo>
                  <a:lnTo>
                    <a:pt x="140182" y="21031"/>
                  </a:lnTo>
                  <a:lnTo>
                    <a:pt x="140716" y="26974"/>
                  </a:lnTo>
                  <a:lnTo>
                    <a:pt x="140716" y="8547"/>
                  </a:lnTo>
                  <a:lnTo>
                    <a:pt x="139204" y="6972"/>
                  </a:lnTo>
                  <a:lnTo>
                    <a:pt x="138734" y="6489"/>
                  </a:lnTo>
                  <a:lnTo>
                    <a:pt x="129895" y="1308"/>
                  </a:lnTo>
                  <a:lnTo>
                    <a:pt x="124904" y="0"/>
                  </a:lnTo>
                  <a:lnTo>
                    <a:pt x="113779" y="0"/>
                  </a:lnTo>
                  <a:lnTo>
                    <a:pt x="89966" y="36385"/>
                  </a:lnTo>
                  <a:lnTo>
                    <a:pt x="91300" y="41656"/>
                  </a:lnTo>
                  <a:lnTo>
                    <a:pt x="96634" y="50939"/>
                  </a:lnTo>
                  <a:lnTo>
                    <a:pt x="100355" y="54584"/>
                  </a:lnTo>
                  <a:lnTo>
                    <a:pt x="109880" y="59842"/>
                  </a:lnTo>
                  <a:lnTo>
                    <a:pt x="115341" y="61163"/>
                  </a:lnTo>
                  <a:lnTo>
                    <a:pt x="126314" y="61163"/>
                  </a:lnTo>
                  <a:lnTo>
                    <a:pt x="144716" y="51320"/>
                  </a:lnTo>
                  <a:lnTo>
                    <a:pt x="140144" y="46075"/>
                  </a:lnTo>
                  <a:lnTo>
                    <a:pt x="137858" y="48653"/>
                  </a:lnTo>
                  <a:lnTo>
                    <a:pt x="135153" y="50622"/>
                  </a:lnTo>
                  <a:lnTo>
                    <a:pt x="128905" y="53289"/>
                  </a:lnTo>
                  <a:lnTo>
                    <a:pt x="125476" y="53949"/>
                  </a:lnTo>
                  <a:lnTo>
                    <a:pt x="115112" y="53949"/>
                  </a:lnTo>
                  <a:lnTo>
                    <a:pt x="109626" y="52031"/>
                  </a:lnTo>
                  <a:lnTo>
                    <a:pt x="100939" y="44335"/>
                  </a:lnTo>
                  <a:lnTo>
                    <a:pt x="98539" y="39281"/>
                  </a:lnTo>
                  <a:lnTo>
                    <a:pt x="98082" y="33032"/>
                  </a:lnTo>
                  <a:lnTo>
                    <a:pt x="148374" y="33032"/>
                  </a:lnTo>
                  <a:lnTo>
                    <a:pt x="148488" y="26974"/>
                  </a:lnTo>
                  <a:lnTo>
                    <a:pt x="148488" y="24587"/>
                  </a:lnTo>
                  <a:close/>
                </a:path>
                <a:path w="393064" h="61594">
                  <a:moveTo>
                    <a:pt x="226009" y="457"/>
                  </a:moveTo>
                  <a:lnTo>
                    <a:pt x="217893" y="457"/>
                  </a:lnTo>
                  <a:lnTo>
                    <a:pt x="217893" y="27089"/>
                  </a:lnTo>
                  <a:lnTo>
                    <a:pt x="180060" y="27089"/>
                  </a:lnTo>
                  <a:lnTo>
                    <a:pt x="180060" y="457"/>
                  </a:lnTo>
                  <a:lnTo>
                    <a:pt x="171945" y="457"/>
                  </a:lnTo>
                  <a:lnTo>
                    <a:pt x="171945" y="60591"/>
                  </a:lnTo>
                  <a:lnTo>
                    <a:pt x="180060" y="60591"/>
                  </a:lnTo>
                  <a:lnTo>
                    <a:pt x="180060" y="34074"/>
                  </a:lnTo>
                  <a:lnTo>
                    <a:pt x="217893" y="34074"/>
                  </a:lnTo>
                  <a:lnTo>
                    <a:pt x="217893" y="60591"/>
                  </a:lnTo>
                  <a:lnTo>
                    <a:pt x="226009" y="60591"/>
                  </a:lnTo>
                  <a:lnTo>
                    <a:pt x="226009" y="457"/>
                  </a:lnTo>
                  <a:close/>
                </a:path>
                <a:path w="393064" h="61594">
                  <a:moveTo>
                    <a:pt x="308660" y="457"/>
                  </a:moveTo>
                  <a:lnTo>
                    <a:pt x="300545" y="457"/>
                  </a:lnTo>
                  <a:lnTo>
                    <a:pt x="300545" y="27089"/>
                  </a:lnTo>
                  <a:lnTo>
                    <a:pt x="262712" y="27089"/>
                  </a:lnTo>
                  <a:lnTo>
                    <a:pt x="262712" y="457"/>
                  </a:lnTo>
                  <a:lnTo>
                    <a:pt x="254596" y="457"/>
                  </a:lnTo>
                  <a:lnTo>
                    <a:pt x="254596" y="60591"/>
                  </a:lnTo>
                  <a:lnTo>
                    <a:pt x="262712" y="60591"/>
                  </a:lnTo>
                  <a:lnTo>
                    <a:pt x="262712" y="34074"/>
                  </a:lnTo>
                  <a:lnTo>
                    <a:pt x="300545" y="34074"/>
                  </a:lnTo>
                  <a:lnTo>
                    <a:pt x="300545" y="60591"/>
                  </a:lnTo>
                  <a:lnTo>
                    <a:pt x="308660" y="60591"/>
                  </a:lnTo>
                  <a:lnTo>
                    <a:pt x="308660" y="457"/>
                  </a:lnTo>
                  <a:close/>
                </a:path>
                <a:path w="393064" h="61594">
                  <a:moveTo>
                    <a:pt x="392582" y="24650"/>
                  </a:moveTo>
                  <a:lnTo>
                    <a:pt x="391261" y="19392"/>
                  </a:lnTo>
                  <a:lnTo>
                    <a:pt x="386003" y="10109"/>
                  </a:lnTo>
                  <a:lnTo>
                    <a:pt x="384352" y="8470"/>
                  </a:lnTo>
                  <a:lnTo>
                    <a:pt x="384352" y="25958"/>
                  </a:lnTo>
                  <a:lnTo>
                    <a:pt x="384352" y="35102"/>
                  </a:lnTo>
                  <a:lnTo>
                    <a:pt x="366331" y="53949"/>
                  </a:lnTo>
                  <a:lnTo>
                    <a:pt x="357797" y="53949"/>
                  </a:lnTo>
                  <a:lnTo>
                    <a:pt x="339661" y="35102"/>
                  </a:lnTo>
                  <a:lnTo>
                    <a:pt x="339661" y="25958"/>
                  </a:lnTo>
                  <a:lnTo>
                    <a:pt x="357797" y="7099"/>
                  </a:lnTo>
                  <a:lnTo>
                    <a:pt x="366331" y="7099"/>
                  </a:lnTo>
                  <a:lnTo>
                    <a:pt x="384352" y="25958"/>
                  </a:lnTo>
                  <a:lnTo>
                    <a:pt x="384352" y="8470"/>
                  </a:lnTo>
                  <a:lnTo>
                    <a:pt x="382981" y="7099"/>
                  </a:lnTo>
                  <a:lnTo>
                    <a:pt x="382358" y="6489"/>
                  </a:lnTo>
                  <a:lnTo>
                    <a:pt x="373075" y="1308"/>
                  </a:lnTo>
                  <a:lnTo>
                    <a:pt x="367855" y="0"/>
                  </a:lnTo>
                  <a:lnTo>
                    <a:pt x="356273" y="0"/>
                  </a:lnTo>
                  <a:lnTo>
                    <a:pt x="331431" y="24650"/>
                  </a:lnTo>
                  <a:lnTo>
                    <a:pt x="331431" y="36385"/>
                  </a:lnTo>
                  <a:lnTo>
                    <a:pt x="356273" y="61163"/>
                  </a:lnTo>
                  <a:lnTo>
                    <a:pt x="367855" y="61163"/>
                  </a:lnTo>
                  <a:lnTo>
                    <a:pt x="373075" y="59842"/>
                  </a:lnTo>
                  <a:lnTo>
                    <a:pt x="382358" y="54584"/>
                  </a:lnTo>
                  <a:lnTo>
                    <a:pt x="382993" y="53949"/>
                  </a:lnTo>
                  <a:lnTo>
                    <a:pt x="386003" y="50939"/>
                  </a:lnTo>
                  <a:lnTo>
                    <a:pt x="391261" y="41656"/>
                  </a:lnTo>
                  <a:lnTo>
                    <a:pt x="392582" y="36385"/>
                  </a:lnTo>
                  <a:lnTo>
                    <a:pt x="392582" y="24650"/>
                  </a:lnTo>
                  <a:close/>
                </a:path>
              </a:pathLst>
            </a:custGeom>
            <a:solidFill>
              <a:srgbClr val="606063"/>
            </a:solidFill>
          </p:spPr>
          <p:txBody>
            <a:bodyPr wrap="square" lIns="0" tIns="0" rIns="0" bIns="0" rtlCol="0"/>
            <a:lstStyle/>
            <a:p>
              <a:endParaRPr/>
            </a:p>
          </p:txBody>
        </p:sp>
      </p:grpSp>
      <p:grpSp>
        <p:nvGrpSpPr>
          <p:cNvPr id="80" name="object 80"/>
          <p:cNvGrpSpPr/>
          <p:nvPr/>
        </p:nvGrpSpPr>
        <p:grpSpPr>
          <a:xfrm>
            <a:off x="683877" y="1553993"/>
            <a:ext cx="3244850" cy="1659889"/>
            <a:chOff x="683877" y="1553993"/>
            <a:chExt cx="3244850" cy="1659889"/>
          </a:xfrm>
        </p:grpSpPr>
        <p:pic>
          <p:nvPicPr>
            <p:cNvPr id="81" name="object 81"/>
            <p:cNvPicPr/>
            <p:nvPr/>
          </p:nvPicPr>
          <p:blipFill>
            <a:blip r:embed="rId30" cstate="print"/>
            <a:stretch>
              <a:fillRect/>
            </a:stretch>
          </p:blipFill>
          <p:spPr>
            <a:xfrm>
              <a:off x="694850" y="2657350"/>
              <a:ext cx="401264" cy="82753"/>
            </a:xfrm>
            <a:prstGeom prst="rect">
              <a:avLst/>
            </a:prstGeom>
          </p:spPr>
        </p:pic>
        <p:pic>
          <p:nvPicPr>
            <p:cNvPr id="82" name="object 82"/>
            <p:cNvPicPr/>
            <p:nvPr/>
          </p:nvPicPr>
          <p:blipFill>
            <a:blip r:embed="rId31" cstate="print"/>
            <a:stretch>
              <a:fillRect/>
            </a:stretch>
          </p:blipFill>
          <p:spPr>
            <a:xfrm>
              <a:off x="683877" y="1553993"/>
              <a:ext cx="3244648" cy="1659549"/>
            </a:xfrm>
            <a:prstGeom prst="rect">
              <a:avLst/>
            </a:prstGeom>
          </p:spPr>
        </p:pic>
        <p:pic>
          <p:nvPicPr>
            <p:cNvPr id="83" name="object 83"/>
            <p:cNvPicPr/>
            <p:nvPr/>
          </p:nvPicPr>
          <p:blipFill>
            <a:blip r:embed="rId32" cstate="print"/>
            <a:stretch>
              <a:fillRect/>
            </a:stretch>
          </p:blipFill>
          <p:spPr>
            <a:xfrm>
              <a:off x="1116382" y="2657350"/>
              <a:ext cx="125992" cy="82753"/>
            </a:xfrm>
            <a:prstGeom prst="rect">
              <a:avLst/>
            </a:prstGeom>
          </p:spPr>
        </p:pic>
        <p:sp>
          <p:nvSpPr>
            <p:cNvPr id="84" name="object 84"/>
            <p:cNvSpPr/>
            <p:nvPr/>
          </p:nvSpPr>
          <p:spPr>
            <a:xfrm>
              <a:off x="1329753" y="2657360"/>
              <a:ext cx="128270" cy="61594"/>
            </a:xfrm>
            <a:custGeom>
              <a:avLst/>
              <a:gdLst/>
              <a:ahLst/>
              <a:cxnLst/>
              <a:rect l="l" t="t" r="r" b="b"/>
              <a:pathLst>
                <a:path w="128269" h="61594">
                  <a:moveTo>
                    <a:pt x="50520" y="36309"/>
                  </a:moveTo>
                  <a:lnTo>
                    <a:pt x="47993" y="33261"/>
                  </a:lnTo>
                  <a:lnTo>
                    <a:pt x="46443" y="31394"/>
                  </a:lnTo>
                  <a:lnTo>
                    <a:pt x="42519" y="30480"/>
                  </a:lnTo>
                  <a:lnTo>
                    <a:pt x="42519" y="40195"/>
                  </a:lnTo>
                  <a:lnTo>
                    <a:pt x="42519" y="47358"/>
                  </a:lnTo>
                  <a:lnTo>
                    <a:pt x="41224" y="49987"/>
                  </a:lnTo>
                  <a:lnTo>
                    <a:pt x="36042" y="53340"/>
                  </a:lnTo>
                  <a:lnTo>
                    <a:pt x="32156" y="54178"/>
                  </a:lnTo>
                  <a:lnTo>
                    <a:pt x="7886" y="54178"/>
                  </a:lnTo>
                  <a:lnTo>
                    <a:pt x="7886" y="33261"/>
                  </a:lnTo>
                  <a:lnTo>
                    <a:pt x="32880" y="33261"/>
                  </a:lnTo>
                  <a:lnTo>
                    <a:pt x="36614" y="34112"/>
                  </a:lnTo>
                  <a:lnTo>
                    <a:pt x="41338" y="37541"/>
                  </a:lnTo>
                  <a:lnTo>
                    <a:pt x="42519" y="40195"/>
                  </a:lnTo>
                  <a:lnTo>
                    <a:pt x="42519" y="30480"/>
                  </a:lnTo>
                  <a:lnTo>
                    <a:pt x="38290" y="29489"/>
                  </a:lnTo>
                  <a:lnTo>
                    <a:pt x="41490" y="28346"/>
                  </a:lnTo>
                  <a:lnTo>
                    <a:pt x="43141" y="27203"/>
                  </a:lnTo>
                  <a:lnTo>
                    <a:pt x="43980" y="26606"/>
                  </a:lnTo>
                  <a:lnTo>
                    <a:pt x="47574" y="21958"/>
                  </a:lnTo>
                  <a:lnTo>
                    <a:pt x="48463" y="19164"/>
                  </a:lnTo>
                  <a:lnTo>
                    <a:pt x="48463" y="10934"/>
                  </a:lnTo>
                  <a:lnTo>
                    <a:pt x="46520" y="7124"/>
                  </a:lnTo>
                  <a:lnTo>
                    <a:pt x="46126" y="6858"/>
                  </a:lnTo>
                  <a:lnTo>
                    <a:pt x="40347" y="2895"/>
                  </a:lnTo>
                  <a:lnTo>
                    <a:pt x="40347" y="13563"/>
                  </a:lnTo>
                  <a:lnTo>
                    <a:pt x="40347" y="20269"/>
                  </a:lnTo>
                  <a:lnTo>
                    <a:pt x="39116" y="22821"/>
                  </a:lnTo>
                  <a:lnTo>
                    <a:pt x="34163" y="26327"/>
                  </a:lnTo>
                  <a:lnTo>
                    <a:pt x="30594" y="27203"/>
                  </a:lnTo>
                  <a:lnTo>
                    <a:pt x="7886" y="27203"/>
                  </a:lnTo>
                  <a:lnTo>
                    <a:pt x="7886" y="6858"/>
                  </a:lnTo>
                  <a:lnTo>
                    <a:pt x="30594" y="6858"/>
                  </a:lnTo>
                  <a:lnTo>
                    <a:pt x="34163" y="7683"/>
                  </a:lnTo>
                  <a:lnTo>
                    <a:pt x="39116" y="11049"/>
                  </a:lnTo>
                  <a:lnTo>
                    <a:pt x="40347" y="13563"/>
                  </a:lnTo>
                  <a:lnTo>
                    <a:pt x="40347" y="2895"/>
                  </a:lnTo>
                  <a:lnTo>
                    <a:pt x="38747" y="1790"/>
                  </a:lnTo>
                  <a:lnTo>
                    <a:pt x="33375" y="457"/>
                  </a:lnTo>
                  <a:lnTo>
                    <a:pt x="0" y="457"/>
                  </a:lnTo>
                  <a:lnTo>
                    <a:pt x="0" y="60579"/>
                  </a:lnTo>
                  <a:lnTo>
                    <a:pt x="35013" y="60579"/>
                  </a:lnTo>
                  <a:lnTo>
                    <a:pt x="40805" y="59169"/>
                  </a:lnTo>
                  <a:lnTo>
                    <a:pt x="47688" y="54178"/>
                  </a:lnTo>
                  <a:lnTo>
                    <a:pt x="48577" y="53530"/>
                  </a:lnTo>
                  <a:lnTo>
                    <a:pt x="50520" y="49479"/>
                  </a:lnTo>
                  <a:lnTo>
                    <a:pt x="50520" y="36309"/>
                  </a:lnTo>
                  <a:close/>
                </a:path>
                <a:path w="128269" h="61594">
                  <a:moveTo>
                    <a:pt x="127711" y="24650"/>
                  </a:moveTo>
                  <a:lnTo>
                    <a:pt x="126403" y="19392"/>
                  </a:lnTo>
                  <a:lnTo>
                    <a:pt x="121132" y="10096"/>
                  </a:lnTo>
                  <a:lnTo>
                    <a:pt x="119481" y="8458"/>
                  </a:lnTo>
                  <a:lnTo>
                    <a:pt x="119481" y="25946"/>
                  </a:lnTo>
                  <a:lnTo>
                    <a:pt x="119481" y="35090"/>
                  </a:lnTo>
                  <a:lnTo>
                    <a:pt x="101460" y="53949"/>
                  </a:lnTo>
                  <a:lnTo>
                    <a:pt x="92925" y="53949"/>
                  </a:lnTo>
                  <a:lnTo>
                    <a:pt x="74790" y="35090"/>
                  </a:lnTo>
                  <a:lnTo>
                    <a:pt x="74790" y="25946"/>
                  </a:lnTo>
                  <a:lnTo>
                    <a:pt x="92925" y="7086"/>
                  </a:lnTo>
                  <a:lnTo>
                    <a:pt x="101460" y="7086"/>
                  </a:lnTo>
                  <a:lnTo>
                    <a:pt x="119481" y="25946"/>
                  </a:lnTo>
                  <a:lnTo>
                    <a:pt x="119481" y="8458"/>
                  </a:lnTo>
                  <a:lnTo>
                    <a:pt x="118110" y="7086"/>
                  </a:lnTo>
                  <a:lnTo>
                    <a:pt x="117500" y="6477"/>
                  </a:lnTo>
                  <a:lnTo>
                    <a:pt x="108204" y="1282"/>
                  </a:lnTo>
                  <a:lnTo>
                    <a:pt x="102984" y="0"/>
                  </a:lnTo>
                  <a:lnTo>
                    <a:pt x="91401" y="0"/>
                  </a:lnTo>
                  <a:lnTo>
                    <a:pt x="66560" y="24650"/>
                  </a:lnTo>
                  <a:lnTo>
                    <a:pt x="66560" y="36385"/>
                  </a:lnTo>
                  <a:lnTo>
                    <a:pt x="91401" y="61150"/>
                  </a:lnTo>
                  <a:lnTo>
                    <a:pt x="102984" y="61150"/>
                  </a:lnTo>
                  <a:lnTo>
                    <a:pt x="108204" y="59829"/>
                  </a:lnTo>
                  <a:lnTo>
                    <a:pt x="117500" y="54571"/>
                  </a:lnTo>
                  <a:lnTo>
                    <a:pt x="118122" y="53949"/>
                  </a:lnTo>
                  <a:lnTo>
                    <a:pt x="121132" y="50939"/>
                  </a:lnTo>
                  <a:lnTo>
                    <a:pt x="126403" y="41643"/>
                  </a:lnTo>
                  <a:lnTo>
                    <a:pt x="127711" y="36385"/>
                  </a:lnTo>
                  <a:lnTo>
                    <a:pt x="127711" y="24650"/>
                  </a:lnTo>
                  <a:close/>
                </a:path>
              </a:pathLst>
            </a:custGeom>
            <a:solidFill>
              <a:srgbClr val="606063"/>
            </a:solidFill>
          </p:spPr>
          <p:txBody>
            <a:bodyPr wrap="square" lIns="0" tIns="0" rIns="0" bIns="0" rtlCol="0"/>
            <a:lstStyle/>
            <a:p>
              <a:endParaRPr/>
            </a:p>
          </p:txBody>
        </p:sp>
        <p:pic>
          <p:nvPicPr>
            <p:cNvPr id="85" name="object 85"/>
            <p:cNvPicPr/>
            <p:nvPr/>
          </p:nvPicPr>
          <p:blipFill>
            <a:blip r:embed="rId33" cstate="print"/>
            <a:stretch>
              <a:fillRect/>
            </a:stretch>
          </p:blipFill>
          <p:spPr>
            <a:xfrm>
              <a:off x="1477738" y="2657350"/>
              <a:ext cx="258086" cy="83322"/>
            </a:xfrm>
            <a:prstGeom prst="rect">
              <a:avLst/>
            </a:prstGeom>
          </p:spPr>
        </p:pic>
      </p:grpSp>
      <p:grpSp>
        <p:nvGrpSpPr>
          <p:cNvPr id="86" name="object 86"/>
          <p:cNvGrpSpPr/>
          <p:nvPr/>
        </p:nvGrpSpPr>
        <p:grpSpPr>
          <a:xfrm>
            <a:off x="683068" y="4180783"/>
            <a:ext cx="294005" cy="128905"/>
            <a:chOff x="683068" y="4180783"/>
            <a:chExt cx="294005" cy="128905"/>
          </a:xfrm>
        </p:grpSpPr>
        <p:sp>
          <p:nvSpPr>
            <p:cNvPr id="87" name="object 87"/>
            <p:cNvSpPr/>
            <p:nvPr/>
          </p:nvSpPr>
          <p:spPr>
            <a:xfrm>
              <a:off x="683056" y="4182909"/>
              <a:ext cx="53975" cy="124460"/>
            </a:xfrm>
            <a:custGeom>
              <a:avLst/>
              <a:gdLst/>
              <a:ahLst/>
              <a:cxnLst/>
              <a:rect l="l" t="t" r="r" b="b"/>
              <a:pathLst>
                <a:path w="53975" h="124460">
                  <a:moveTo>
                    <a:pt x="53695" y="0"/>
                  </a:moveTo>
                  <a:lnTo>
                    <a:pt x="0" y="0"/>
                  </a:lnTo>
                  <a:lnTo>
                    <a:pt x="0" y="22860"/>
                  </a:lnTo>
                  <a:lnTo>
                    <a:pt x="24892" y="22860"/>
                  </a:lnTo>
                  <a:lnTo>
                    <a:pt x="24892" y="124460"/>
                  </a:lnTo>
                  <a:lnTo>
                    <a:pt x="53695" y="124460"/>
                  </a:lnTo>
                  <a:lnTo>
                    <a:pt x="53695" y="22860"/>
                  </a:lnTo>
                  <a:lnTo>
                    <a:pt x="53695" y="0"/>
                  </a:lnTo>
                  <a:close/>
                </a:path>
              </a:pathLst>
            </a:custGeom>
            <a:solidFill>
              <a:srgbClr val="F16137"/>
            </a:solidFill>
          </p:spPr>
          <p:txBody>
            <a:bodyPr wrap="square" lIns="0" tIns="0" rIns="0" bIns="0" rtlCol="0"/>
            <a:lstStyle/>
            <a:p>
              <a:endParaRPr/>
            </a:p>
          </p:txBody>
        </p:sp>
        <p:pic>
          <p:nvPicPr>
            <p:cNvPr id="88" name="object 88"/>
            <p:cNvPicPr/>
            <p:nvPr/>
          </p:nvPicPr>
          <p:blipFill>
            <a:blip r:embed="rId34" cstate="print"/>
            <a:stretch>
              <a:fillRect/>
            </a:stretch>
          </p:blipFill>
          <p:spPr>
            <a:xfrm>
              <a:off x="757742" y="4180783"/>
              <a:ext cx="219066" cy="128729"/>
            </a:xfrm>
            <a:prstGeom prst="rect">
              <a:avLst/>
            </a:prstGeom>
          </p:spPr>
        </p:pic>
      </p:grpSp>
      <p:sp>
        <p:nvSpPr>
          <p:cNvPr id="89" name="object 89"/>
          <p:cNvSpPr/>
          <p:nvPr/>
        </p:nvSpPr>
        <p:spPr>
          <a:xfrm>
            <a:off x="839289" y="4053992"/>
            <a:ext cx="59690" cy="71120"/>
          </a:xfrm>
          <a:custGeom>
            <a:avLst/>
            <a:gdLst/>
            <a:ahLst/>
            <a:cxnLst/>
            <a:rect l="l" t="t" r="r" b="b"/>
            <a:pathLst>
              <a:path w="59690" h="71120">
                <a:moveTo>
                  <a:pt x="59435" y="0"/>
                </a:moveTo>
                <a:lnTo>
                  <a:pt x="52020" y="0"/>
                </a:lnTo>
                <a:lnTo>
                  <a:pt x="52020" y="57711"/>
                </a:lnTo>
                <a:lnTo>
                  <a:pt x="6198" y="0"/>
                </a:lnTo>
                <a:lnTo>
                  <a:pt x="0" y="0"/>
                </a:lnTo>
                <a:lnTo>
                  <a:pt x="0" y="71121"/>
                </a:lnTo>
                <a:lnTo>
                  <a:pt x="7520" y="71121"/>
                </a:lnTo>
                <a:lnTo>
                  <a:pt x="7520" y="13409"/>
                </a:lnTo>
                <a:lnTo>
                  <a:pt x="53240" y="71121"/>
                </a:lnTo>
                <a:lnTo>
                  <a:pt x="59435" y="71121"/>
                </a:lnTo>
                <a:lnTo>
                  <a:pt x="59435" y="0"/>
                </a:lnTo>
                <a:close/>
              </a:path>
            </a:pathLst>
          </a:custGeom>
          <a:solidFill>
            <a:srgbClr val="606063"/>
          </a:solidFill>
        </p:spPr>
        <p:txBody>
          <a:bodyPr wrap="square" lIns="0" tIns="0" rIns="0" bIns="0" rtlCol="0"/>
          <a:lstStyle/>
          <a:p>
            <a:endParaRPr/>
          </a:p>
        </p:txBody>
      </p:sp>
      <p:grpSp>
        <p:nvGrpSpPr>
          <p:cNvPr id="90" name="object 90"/>
          <p:cNvGrpSpPr/>
          <p:nvPr/>
        </p:nvGrpSpPr>
        <p:grpSpPr>
          <a:xfrm>
            <a:off x="1349326" y="4053380"/>
            <a:ext cx="338455" cy="256540"/>
            <a:chOff x="1349326" y="4053380"/>
            <a:chExt cx="338455" cy="256540"/>
          </a:xfrm>
        </p:grpSpPr>
        <p:pic>
          <p:nvPicPr>
            <p:cNvPr id="91" name="object 91"/>
            <p:cNvPicPr/>
            <p:nvPr/>
          </p:nvPicPr>
          <p:blipFill>
            <a:blip r:embed="rId35" cstate="print"/>
            <a:stretch>
              <a:fillRect/>
            </a:stretch>
          </p:blipFill>
          <p:spPr>
            <a:xfrm>
              <a:off x="1349326" y="4180783"/>
              <a:ext cx="338190" cy="128729"/>
            </a:xfrm>
            <a:prstGeom prst="rect">
              <a:avLst/>
            </a:prstGeom>
          </p:spPr>
        </p:pic>
        <p:pic>
          <p:nvPicPr>
            <p:cNvPr id="92" name="object 92"/>
            <p:cNvPicPr/>
            <p:nvPr/>
          </p:nvPicPr>
          <p:blipFill>
            <a:blip r:embed="rId36" cstate="print"/>
            <a:stretch>
              <a:fillRect/>
            </a:stretch>
          </p:blipFill>
          <p:spPr>
            <a:xfrm>
              <a:off x="1473995" y="4053380"/>
              <a:ext cx="184247" cy="92354"/>
            </a:xfrm>
            <a:prstGeom prst="rect">
              <a:avLst/>
            </a:prstGeom>
          </p:spPr>
        </p:pic>
      </p:grpSp>
      <p:grpSp>
        <p:nvGrpSpPr>
          <p:cNvPr id="93" name="object 93"/>
          <p:cNvGrpSpPr/>
          <p:nvPr/>
        </p:nvGrpSpPr>
        <p:grpSpPr>
          <a:xfrm>
            <a:off x="2327025" y="4053380"/>
            <a:ext cx="223520" cy="256540"/>
            <a:chOff x="2327025" y="4053380"/>
            <a:chExt cx="223520" cy="256540"/>
          </a:xfrm>
        </p:grpSpPr>
        <p:pic>
          <p:nvPicPr>
            <p:cNvPr id="94" name="object 94"/>
            <p:cNvPicPr/>
            <p:nvPr/>
          </p:nvPicPr>
          <p:blipFill>
            <a:blip r:embed="rId37" cstate="print"/>
            <a:stretch>
              <a:fillRect/>
            </a:stretch>
          </p:blipFill>
          <p:spPr>
            <a:xfrm>
              <a:off x="2327025" y="4180783"/>
              <a:ext cx="223311" cy="128729"/>
            </a:xfrm>
            <a:prstGeom prst="rect">
              <a:avLst/>
            </a:prstGeom>
          </p:spPr>
        </p:pic>
        <p:pic>
          <p:nvPicPr>
            <p:cNvPr id="95" name="object 95"/>
            <p:cNvPicPr/>
            <p:nvPr/>
          </p:nvPicPr>
          <p:blipFill>
            <a:blip r:embed="rId36" cstate="print"/>
            <a:stretch>
              <a:fillRect/>
            </a:stretch>
          </p:blipFill>
          <p:spPr>
            <a:xfrm>
              <a:off x="2346558" y="4053380"/>
              <a:ext cx="184249" cy="92354"/>
            </a:xfrm>
            <a:prstGeom prst="rect">
              <a:avLst/>
            </a:prstGeom>
          </p:spPr>
        </p:pic>
      </p:grpSp>
      <p:grpSp>
        <p:nvGrpSpPr>
          <p:cNvPr id="96" name="object 96"/>
          <p:cNvGrpSpPr/>
          <p:nvPr/>
        </p:nvGrpSpPr>
        <p:grpSpPr>
          <a:xfrm>
            <a:off x="3007732" y="4053380"/>
            <a:ext cx="210820" cy="256540"/>
            <a:chOff x="3007732" y="4053380"/>
            <a:chExt cx="210820" cy="256540"/>
          </a:xfrm>
        </p:grpSpPr>
        <p:pic>
          <p:nvPicPr>
            <p:cNvPr id="97" name="object 97"/>
            <p:cNvPicPr/>
            <p:nvPr/>
          </p:nvPicPr>
          <p:blipFill>
            <a:blip r:embed="rId38" cstate="print"/>
            <a:stretch>
              <a:fillRect/>
            </a:stretch>
          </p:blipFill>
          <p:spPr>
            <a:xfrm>
              <a:off x="3007732" y="4180783"/>
              <a:ext cx="210685" cy="128729"/>
            </a:xfrm>
            <a:prstGeom prst="rect">
              <a:avLst/>
            </a:prstGeom>
          </p:spPr>
        </p:pic>
        <p:pic>
          <p:nvPicPr>
            <p:cNvPr id="98" name="object 98"/>
            <p:cNvPicPr/>
            <p:nvPr/>
          </p:nvPicPr>
          <p:blipFill>
            <a:blip r:embed="rId39" cstate="print"/>
            <a:stretch>
              <a:fillRect/>
            </a:stretch>
          </p:blipFill>
          <p:spPr>
            <a:xfrm>
              <a:off x="3020950" y="4053380"/>
              <a:ext cx="184249" cy="92354"/>
            </a:xfrm>
            <a:prstGeom prst="rect">
              <a:avLst/>
            </a:prstGeom>
          </p:spPr>
        </p:pic>
      </p:grpSp>
      <p:pic>
        <p:nvPicPr>
          <p:cNvPr id="99" name="object 99"/>
          <p:cNvPicPr/>
          <p:nvPr/>
        </p:nvPicPr>
        <p:blipFill>
          <a:blip r:embed="rId40" cstate="print"/>
          <a:stretch>
            <a:fillRect/>
          </a:stretch>
        </p:blipFill>
        <p:spPr>
          <a:xfrm>
            <a:off x="3657543" y="4053949"/>
            <a:ext cx="151588" cy="92048"/>
          </a:xfrm>
          <a:prstGeom prst="rect">
            <a:avLst/>
          </a:prstGeom>
        </p:spPr>
      </p:pic>
      <p:pic>
        <p:nvPicPr>
          <p:cNvPr id="100" name="object 100"/>
          <p:cNvPicPr/>
          <p:nvPr/>
        </p:nvPicPr>
        <p:blipFill>
          <a:blip r:embed="rId41" cstate="print"/>
          <a:stretch>
            <a:fillRect/>
          </a:stretch>
        </p:blipFill>
        <p:spPr>
          <a:xfrm>
            <a:off x="4278405" y="4180783"/>
            <a:ext cx="366822" cy="153972"/>
          </a:xfrm>
          <a:prstGeom prst="rect">
            <a:avLst/>
          </a:prstGeom>
        </p:spPr>
      </p:pic>
      <p:sp>
        <p:nvSpPr>
          <p:cNvPr id="101" name="object 101"/>
          <p:cNvSpPr/>
          <p:nvPr/>
        </p:nvSpPr>
        <p:spPr>
          <a:xfrm>
            <a:off x="4435351" y="4053380"/>
            <a:ext cx="53340" cy="72390"/>
          </a:xfrm>
          <a:custGeom>
            <a:avLst/>
            <a:gdLst/>
            <a:ahLst/>
            <a:cxnLst/>
            <a:rect l="l" t="t" r="r" b="b"/>
            <a:pathLst>
              <a:path w="53339" h="72389">
                <a:moveTo>
                  <a:pt x="32003" y="0"/>
                </a:moveTo>
                <a:lnTo>
                  <a:pt x="22114" y="0"/>
                </a:lnTo>
                <a:lnTo>
                  <a:pt x="17240" y="886"/>
                </a:lnTo>
                <a:lnTo>
                  <a:pt x="9381" y="4403"/>
                </a:lnTo>
                <a:lnTo>
                  <a:pt x="6468" y="6761"/>
                </a:lnTo>
                <a:lnTo>
                  <a:pt x="2677" y="12650"/>
                </a:lnTo>
                <a:lnTo>
                  <a:pt x="1727" y="15919"/>
                </a:lnTo>
                <a:lnTo>
                  <a:pt x="1727" y="23911"/>
                </a:lnTo>
                <a:lnTo>
                  <a:pt x="30581" y="40712"/>
                </a:lnTo>
                <a:lnTo>
                  <a:pt x="34070" y="41709"/>
                </a:lnTo>
                <a:lnTo>
                  <a:pt x="39080" y="43538"/>
                </a:lnTo>
                <a:lnTo>
                  <a:pt x="41197" y="44844"/>
                </a:lnTo>
                <a:lnTo>
                  <a:pt x="44653" y="48225"/>
                </a:lnTo>
                <a:lnTo>
                  <a:pt x="45518" y="50501"/>
                </a:lnTo>
                <a:lnTo>
                  <a:pt x="45518" y="57067"/>
                </a:lnTo>
                <a:lnTo>
                  <a:pt x="43926" y="60102"/>
                </a:lnTo>
                <a:lnTo>
                  <a:pt x="37557" y="64771"/>
                </a:lnTo>
                <a:lnTo>
                  <a:pt x="32785" y="65940"/>
                </a:lnTo>
                <a:lnTo>
                  <a:pt x="21879" y="65940"/>
                </a:lnTo>
                <a:lnTo>
                  <a:pt x="17477" y="65142"/>
                </a:lnTo>
                <a:lnTo>
                  <a:pt x="8942" y="61959"/>
                </a:lnTo>
                <a:lnTo>
                  <a:pt x="5521" y="59875"/>
                </a:lnTo>
                <a:lnTo>
                  <a:pt x="2947" y="57301"/>
                </a:lnTo>
                <a:lnTo>
                  <a:pt x="0" y="63093"/>
                </a:lnTo>
                <a:lnTo>
                  <a:pt x="2641" y="65876"/>
                </a:lnTo>
                <a:lnTo>
                  <a:pt x="6385" y="68105"/>
                </a:lnTo>
                <a:lnTo>
                  <a:pt x="16069" y="71495"/>
                </a:lnTo>
                <a:lnTo>
                  <a:pt x="21135" y="72341"/>
                </a:lnTo>
                <a:lnTo>
                  <a:pt x="26415" y="72341"/>
                </a:lnTo>
                <a:lnTo>
                  <a:pt x="32241" y="72341"/>
                </a:lnTo>
                <a:lnTo>
                  <a:pt x="52933" y="56523"/>
                </a:lnTo>
                <a:lnTo>
                  <a:pt x="52933" y="48600"/>
                </a:lnTo>
                <a:lnTo>
                  <a:pt x="24349" y="32043"/>
                </a:lnTo>
                <a:lnTo>
                  <a:pt x="20847" y="31042"/>
                </a:lnTo>
                <a:lnTo>
                  <a:pt x="15631" y="29213"/>
                </a:lnTo>
                <a:lnTo>
                  <a:pt x="13463" y="27889"/>
                </a:lnTo>
                <a:lnTo>
                  <a:pt x="10007" y="24441"/>
                </a:lnTo>
                <a:lnTo>
                  <a:pt x="9144" y="22155"/>
                </a:lnTo>
                <a:lnTo>
                  <a:pt x="9144" y="15516"/>
                </a:lnTo>
                <a:lnTo>
                  <a:pt x="10720" y="12412"/>
                </a:lnTo>
                <a:lnTo>
                  <a:pt x="17020" y="7603"/>
                </a:lnTo>
                <a:lnTo>
                  <a:pt x="21710" y="6400"/>
                </a:lnTo>
                <a:lnTo>
                  <a:pt x="31193" y="6400"/>
                </a:lnTo>
                <a:lnTo>
                  <a:pt x="34512" y="6897"/>
                </a:lnTo>
                <a:lnTo>
                  <a:pt x="41283" y="8859"/>
                </a:lnTo>
                <a:lnTo>
                  <a:pt x="44466" y="10335"/>
                </a:lnTo>
                <a:lnTo>
                  <a:pt x="47447" y="12297"/>
                </a:lnTo>
                <a:lnTo>
                  <a:pt x="49988" y="6304"/>
                </a:lnTo>
                <a:lnTo>
                  <a:pt x="47141" y="4334"/>
                </a:lnTo>
                <a:lnTo>
                  <a:pt x="43771" y="2793"/>
                </a:lnTo>
                <a:lnTo>
                  <a:pt x="35985" y="561"/>
                </a:lnTo>
                <a:lnTo>
                  <a:pt x="32003" y="0"/>
                </a:lnTo>
                <a:close/>
              </a:path>
            </a:pathLst>
          </a:custGeom>
          <a:solidFill>
            <a:srgbClr val="606063"/>
          </a:solidFill>
        </p:spPr>
        <p:txBody>
          <a:bodyPr wrap="square" lIns="0" tIns="0" rIns="0" bIns="0" rtlCol="0"/>
          <a:lstStyle/>
          <a:p>
            <a:endParaRPr/>
          </a:p>
        </p:txBody>
      </p:sp>
      <p:sp>
        <p:nvSpPr>
          <p:cNvPr id="102" name="object 102"/>
          <p:cNvSpPr/>
          <p:nvPr/>
        </p:nvSpPr>
        <p:spPr>
          <a:xfrm>
            <a:off x="5875693" y="4053992"/>
            <a:ext cx="59690" cy="71120"/>
          </a:xfrm>
          <a:custGeom>
            <a:avLst/>
            <a:gdLst/>
            <a:ahLst/>
            <a:cxnLst/>
            <a:rect l="l" t="t" r="r" b="b"/>
            <a:pathLst>
              <a:path w="59689" h="71120">
                <a:moveTo>
                  <a:pt x="38610" y="0"/>
                </a:moveTo>
                <a:lnTo>
                  <a:pt x="0" y="0"/>
                </a:lnTo>
                <a:lnTo>
                  <a:pt x="0" y="71121"/>
                </a:lnTo>
                <a:lnTo>
                  <a:pt x="41522" y="71121"/>
                </a:lnTo>
                <a:lnTo>
                  <a:pt x="48174" y="69476"/>
                </a:lnTo>
                <a:lnTo>
                  <a:pt x="54430" y="64918"/>
                </a:lnTo>
                <a:lnTo>
                  <a:pt x="7520" y="64918"/>
                </a:lnTo>
                <a:lnTo>
                  <a:pt x="7520" y="38202"/>
                </a:lnTo>
                <a:lnTo>
                  <a:pt x="53701" y="38202"/>
                </a:lnTo>
                <a:lnTo>
                  <a:pt x="53086" y="37472"/>
                </a:lnTo>
                <a:lnTo>
                  <a:pt x="49477" y="35459"/>
                </a:lnTo>
                <a:lnTo>
                  <a:pt x="44805" y="34441"/>
                </a:lnTo>
                <a:lnTo>
                  <a:pt x="48192" y="33087"/>
                </a:lnTo>
                <a:lnTo>
                  <a:pt x="49597" y="32003"/>
                </a:lnTo>
                <a:lnTo>
                  <a:pt x="7520" y="32003"/>
                </a:lnTo>
                <a:lnTo>
                  <a:pt x="7520" y="6198"/>
                </a:lnTo>
                <a:lnTo>
                  <a:pt x="51077" y="6198"/>
                </a:lnTo>
                <a:lnTo>
                  <a:pt x="44754" y="1591"/>
                </a:lnTo>
                <a:lnTo>
                  <a:pt x="38610" y="0"/>
                </a:lnTo>
                <a:close/>
              </a:path>
              <a:path w="59689" h="71120">
                <a:moveTo>
                  <a:pt x="53701" y="38202"/>
                </a:moveTo>
                <a:lnTo>
                  <a:pt x="45482" y="38202"/>
                </a:lnTo>
                <a:lnTo>
                  <a:pt x="51918" y="42638"/>
                </a:lnTo>
                <a:lnTo>
                  <a:pt x="51918" y="56120"/>
                </a:lnTo>
                <a:lnTo>
                  <a:pt x="50291" y="59500"/>
                </a:lnTo>
                <a:lnTo>
                  <a:pt x="43790" y="63835"/>
                </a:lnTo>
                <a:lnTo>
                  <a:pt x="38981" y="64918"/>
                </a:lnTo>
                <a:lnTo>
                  <a:pt x="54430" y="64918"/>
                </a:lnTo>
                <a:lnTo>
                  <a:pt x="57185" y="62910"/>
                </a:lnTo>
                <a:lnTo>
                  <a:pt x="59436" y="58215"/>
                </a:lnTo>
                <a:lnTo>
                  <a:pt x="59436" y="47376"/>
                </a:lnTo>
                <a:lnTo>
                  <a:pt x="58164" y="43498"/>
                </a:lnTo>
                <a:lnTo>
                  <a:pt x="53701" y="38202"/>
                </a:lnTo>
                <a:close/>
              </a:path>
              <a:path w="59689" h="71120">
                <a:moveTo>
                  <a:pt x="51077" y="6198"/>
                </a:moveTo>
                <a:lnTo>
                  <a:pt x="35932" y="6198"/>
                </a:lnTo>
                <a:lnTo>
                  <a:pt x="40370" y="7297"/>
                </a:lnTo>
                <a:lnTo>
                  <a:pt x="46602" y="11704"/>
                </a:lnTo>
                <a:lnTo>
                  <a:pt x="48160" y="14904"/>
                </a:lnTo>
                <a:lnTo>
                  <a:pt x="48160" y="23299"/>
                </a:lnTo>
                <a:lnTo>
                  <a:pt x="46602" y="26499"/>
                </a:lnTo>
                <a:lnTo>
                  <a:pt x="40370" y="30906"/>
                </a:lnTo>
                <a:lnTo>
                  <a:pt x="35932" y="32003"/>
                </a:lnTo>
                <a:lnTo>
                  <a:pt x="49597" y="32003"/>
                </a:lnTo>
                <a:lnTo>
                  <a:pt x="50849" y="31038"/>
                </a:lnTo>
                <a:lnTo>
                  <a:pt x="54712" y="25552"/>
                </a:lnTo>
                <a:lnTo>
                  <a:pt x="55678" y="22219"/>
                </a:lnTo>
                <a:lnTo>
                  <a:pt x="55678" y="12463"/>
                </a:lnTo>
                <a:lnTo>
                  <a:pt x="53492" y="7959"/>
                </a:lnTo>
                <a:lnTo>
                  <a:pt x="51077" y="6198"/>
                </a:lnTo>
                <a:close/>
              </a:path>
            </a:pathLst>
          </a:custGeom>
          <a:solidFill>
            <a:srgbClr val="606063"/>
          </a:solidFill>
        </p:spPr>
        <p:txBody>
          <a:bodyPr wrap="square" lIns="0" tIns="0" rIns="0" bIns="0" rtlCol="0"/>
          <a:lstStyle/>
          <a:p>
            <a:endParaRPr/>
          </a:p>
        </p:txBody>
      </p:sp>
      <p:pic>
        <p:nvPicPr>
          <p:cNvPr id="103" name="object 103"/>
          <p:cNvPicPr/>
          <p:nvPr/>
        </p:nvPicPr>
        <p:blipFill>
          <a:blip r:embed="rId42" cstate="print"/>
          <a:stretch>
            <a:fillRect/>
          </a:stretch>
        </p:blipFill>
        <p:spPr>
          <a:xfrm>
            <a:off x="6293346" y="4053380"/>
            <a:ext cx="235102" cy="91947"/>
          </a:xfrm>
          <a:prstGeom prst="rect">
            <a:avLst/>
          </a:prstGeom>
        </p:spPr>
      </p:pic>
      <p:pic>
        <p:nvPicPr>
          <p:cNvPr id="104" name="object 104"/>
          <p:cNvPicPr/>
          <p:nvPr/>
        </p:nvPicPr>
        <p:blipFill>
          <a:blip r:embed="rId43" cstate="print"/>
          <a:stretch>
            <a:fillRect/>
          </a:stretch>
        </p:blipFill>
        <p:spPr>
          <a:xfrm>
            <a:off x="6882123" y="4053380"/>
            <a:ext cx="206856" cy="72341"/>
          </a:xfrm>
          <a:prstGeom prst="rect">
            <a:avLst/>
          </a:prstGeom>
        </p:spPr>
      </p:pic>
      <p:sp>
        <p:nvSpPr>
          <p:cNvPr id="105" name="object 105"/>
          <p:cNvSpPr/>
          <p:nvPr/>
        </p:nvSpPr>
        <p:spPr>
          <a:xfrm>
            <a:off x="5786496" y="4219581"/>
            <a:ext cx="241935" cy="32384"/>
          </a:xfrm>
          <a:custGeom>
            <a:avLst/>
            <a:gdLst/>
            <a:ahLst/>
            <a:cxnLst/>
            <a:rect l="l" t="t" r="r" b="b"/>
            <a:pathLst>
              <a:path w="241935" h="32385">
                <a:moveTo>
                  <a:pt x="241682" y="0"/>
                </a:moveTo>
                <a:lnTo>
                  <a:pt x="0" y="0"/>
                </a:lnTo>
                <a:lnTo>
                  <a:pt x="0" y="31899"/>
                </a:lnTo>
                <a:lnTo>
                  <a:pt x="241682" y="31899"/>
                </a:lnTo>
                <a:lnTo>
                  <a:pt x="241682" y="0"/>
                </a:lnTo>
                <a:close/>
              </a:path>
            </a:pathLst>
          </a:custGeom>
          <a:solidFill>
            <a:srgbClr val="BCBFC1"/>
          </a:solidFill>
        </p:spPr>
        <p:txBody>
          <a:bodyPr wrap="square" lIns="0" tIns="0" rIns="0" bIns="0" rtlCol="0"/>
          <a:lstStyle/>
          <a:p>
            <a:endParaRPr/>
          </a:p>
        </p:txBody>
      </p:sp>
      <p:sp>
        <p:nvSpPr>
          <p:cNvPr id="106" name="object 106"/>
          <p:cNvSpPr/>
          <p:nvPr/>
        </p:nvSpPr>
        <p:spPr>
          <a:xfrm>
            <a:off x="6873152" y="4219581"/>
            <a:ext cx="234950" cy="32384"/>
          </a:xfrm>
          <a:custGeom>
            <a:avLst/>
            <a:gdLst/>
            <a:ahLst/>
            <a:cxnLst/>
            <a:rect l="l" t="t" r="r" b="b"/>
            <a:pathLst>
              <a:path w="234950" h="32385">
                <a:moveTo>
                  <a:pt x="234936" y="0"/>
                </a:moveTo>
                <a:lnTo>
                  <a:pt x="0" y="0"/>
                </a:lnTo>
                <a:lnTo>
                  <a:pt x="0" y="31899"/>
                </a:lnTo>
                <a:lnTo>
                  <a:pt x="234936" y="31899"/>
                </a:lnTo>
                <a:lnTo>
                  <a:pt x="234936" y="0"/>
                </a:lnTo>
                <a:close/>
              </a:path>
            </a:pathLst>
          </a:custGeom>
          <a:solidFill>
            <a:srgbClr val="BCBFC1"/>
          </a:solidFill>
        </p:spPr>
        <p:txBody>
          <a:bodyPr wrap="square" lIns="0" tIns="0" rIns="0" bIns="0" rtlCol="0"/>
          <a:lstStyle/>
          <a:p>
            <a:endParaRPr/>
          </a:p>
        </p:txBody>
      </p:sp>
      <p:grpSp>
        <p:nvGrpSpPr>
          <p:cNvPr id="107" name="object 107"/>
          <p:cNvGrpSpPr/>
          <p:nvPr/>
        </p:nvGrpSpPr>
        <p:grpSpPr>
          <a:xfrm>
            <a:off x="2256436" y="3797218"/>
            <a:ext cx="365125" cy="154305"/>
            <a:chOff x="2256436" y="3797218"/>
            <a:chExt cx="365125" cy="154305"/>
          </a:xfrm>
        </p:grpSpPr>
        <p:pic>
          <p:nvPicPr>
            <p:cNvPr id="108" name="object 108"/>
            <p:cNvPicPr/>
            <p:nvPr/>
          </p:nvPicPr>
          <p:blipFill>
            <a:blip r:embed="rId44" cstate="print"/>
            <a:stretch>
              <a:fillRect/>
            </a:stretch>
          </p:blipFill>
          <p:spPr>
            <a:xfrm>
              <a:off x="2256436" y="3797218"/>
              <a:ext cx="350720" cy="154227"/>
            </a:xfrm>
            <a:prstGeom prst="rect">
              <a:avLst/>
            </a:prstGeom>
          </p:spPr>
        </p:pic>
        <p:sp>
          <p:nvSpPr>
            <p:cNvPr id="109" name="object 109"/>
            <p:cNvSpPr/>
            <p:nvPr/>
          </p:nvSpPr>
          <p:spPr>
            <a:xfrm>
              <a:off x="2612793" y="3934760"/>
              <a:ext cx="8255" cy="8890"/>
            </a:xfrm>
            <a:custGeom>
              <a:avLst/>
              <a:gdLst/>
              <a:ahLst/>
              <a:cxnLst/>
              <a:rect l="l" t="t" r="r" b="b"/>
              <a:pathLst>
                <a:path w="8255" h="8889">
                  <a:moveTo>
                    <a:pt x="5154" y="0"/>
                  </a:moveTo>
                  <a:lnTo>
                    <a:pt x="2919" y="0"/>
                  </a:lnTo>
                  <a:lnTo>
                    <a:pt x="1968" y="392"/>
                  </a:lnTo>
                  <a:lnTo>
                    <a:pt x="392" y="1964"/>
                  </a:lnTo>
                  <a:lnTo>
                    <a:pt x="0" y="2943"/>
                  </a:lnTo>
                  <a:lnTo>
                    <a:pt x="0" y="5276"/>
                  </a:lnTo>
                  <a:lnTo>
                    <a:pt x="392" y="6271"/>
                  </a:lnTo>
                  <a:lnTo>
                    <a:pt x="1968" y="7894"/>
                  </a:lnTo>
                  <a:lnTo>
                    <a:pt x="2919" y="8300"/>
                  </a:lnTo>
                  <a:lnTo>
                    <a:pt x="4038" y="8300"/>
                  </a:lnTo>
                  <a:lnTo>
                    <a:pt x="5154" y="8300"/>
                  </a:lnTo>
                  <a:lnTo>
                    <a:pt x="6120" y="7894"/>
                  </a:lnTo>
                  <a:lnTo>
                    <a:pt x="7747" y="6271"/>
                  </a:lnTo>
                  <a:lnTo>
                    <a:pt x="8153" y="5276"/>
                  </a:lnTo>
                  <a:lnTo>
                    <a:pt x="8153" y="2943"/>
                  </a:lnTo>
                  <a:lnTo>
                    <a:pt x="7747" y="1964"/>
                  </a:lnTo>
                  <a:lnTo>
                    <a:pt x="6120" y="392"/>
                  </a:lnTo>
                  <a:lnTo>
                    <a:pt x="5154" y="0"/>
                  </a:lnTo>
                  <a:close/>
                </a:path>
              </a:pathLst>
            </a:custGeom>
            <a:solidFill>
              <a:srgbClr val="606063"/>
            </a:solidFill>
          </p:spPr>
          <p:txBody>
            <a:bodyPr wrap="square" lIns="0" tIns="0" rIns="0" bIns="0" rtlCol="0"/>
            <a:lstStyle/>
            <a:p>
              <a:endParaRPr/>
            </a:p>
          </p:txBody>
        </p:sp>
      </p:grpSp>
      <p:grpSp>
        <p:nvGrpSpPr>
          <p:cNvPr id="110" name="object 110"/>
          <p:cNvGrpSpPr/>
          <p:nvPr/>
        </p:nvGrpSpPr>
        <p:grpSpPr>
          <a:xfrm>
            <a:off x="2930827" y="3797218"/>
            <a:ext cx="365125" cy="154305"/>
            <a:chOff x="2930827" y="3797218"/>
            <a:chExt cx="365125" cy="154305"/>
          </a:xfrm>
        </p:grpSpPr>
        <p:pic>
          <p:nvPicPr>
            <p:cNvPr id="111" name="object 111"/>
            <p:cNvPicPr/>
            <p:nvPr/>
          </p:nvPicPr>
          <p:blipFill>
            <a:blip r:embed="rId45" cstate="print"/>
            <a:stretch>
              <a:fillRect/>
            </a:stretch>
          </p:blipFill>
          <p:spPr>
            <a:xfrm>
              <a:off x="2930827" y="3797218"/>
              <a:ext cx="350720" cy="154227"/>
            </a:xfrm>
            <a:prstGeom prst="rect">
              <a:avLst/>
            </a:prstGeom>
          </p:spPr>
        </p:pic>
        <p:sp>
          <p:nvSpPr>
            <p:cNvPr id="112" name="object 112"/>
            <p:cNvSpPr/>
            <p:nvPr/>
          </p:nvSpPr>
          <p:spPr>
            <a:xfrm>
              <a:off x="3287185" y="3934760"/>
              <a:ext cx="8255" cy="8890"/>
            </a:xfrm>
            <a:custGeom>
              <a:avLst/>
              <a:gdLst/>
              <a:ahLst/>
              <a:cxnLst/>
              <a:rect l="l" t="t" r="r" b="b"/>
              <a:pathLst>
                <a:path w="8254" h="8889">
                  <a:moveTo>
                    <a:pt x="5154" y="0"/>
                  </a:moveTo>
                  <a:lnTo>
                    <a:pt x="2919" y="0"/>
                  </a:lnTo>
                  <a:lnTo>
                    <a:pt x="1968" y="392"/>
                  </a:lnTo>
                  <a:lnTo>
                    <a:pt x="392" y="1964"/>
                  </a:lnTo>
                  <a:lnTo>
                    <a:pt x="0" y="2943"/>
                  </a:lnTo>
                  <a:lnTo>
                    <a:pt x="0" y="5276"/>
                  </a:lnTo>
                  <a:lnTo>
                    <a:pt x="392" y="6271"/>
                  </a:lnTo>
                  <a:lnTo>
                    <a:pt x="1968" y="7894"/>
                  </a:lnTo>
                  <a:lnTo>
                    <a:pt x="2919" y="8300"/>
                  </a:lnTo>
                  <a:lnTo>
                    <a:pt x="4038" y="8300"/>
                  </a:lnTo>
                  <a:lnTo>
                    <a:pt x="5154" y="8300"/>
                  </a:lnTo>
                  <a:lnTo>
                    <a:pt x="6120" y="7894"/>
                  </a:lnTo>
                  <a:lnTo>
                    <a:pt x="7746" y="6271"/>
                  </a:lnTo>
                  <a:lnTo>
                    <a:pt x="8153" y="5276"/>
                  </a:lnTo>
                  <a:lnTo>
                    <a:pt x="8153" y="2943"/>
                  </a:lnTo>
                  <a:lnTo>
                    <a:pt x="7746" y="1964"/>
                  </a:lnTo>
                  <a:lnTo>
                    <a:pt x="6120" y="392"/>
                  </a:lnTo>
                  <a:lnTo>
                    <a:pt x="5154" y="0"/>
                  </a:lnTo>
                  <a:close/>
                </a:path>
              </a:pathLst>
            </a:custGeom>
            <a:solidFill>
              <a:srgbClr val="606063"/>
            </a:solidFill>
          </p:spPr>
          <p:txBody>
            <a:bodyPr wrap="square" lIns="0" tIns="0" rIns="0" bIns="0" rtlCol="0"/>
            <a:lstStyle/>
            <a:p>
              <a:endParaRPr/>
            </a:p>
          </p:txBody>
        </p:sp>
      </p:grpSp>
      <p:sp>
        <p:nvSpPr>
          <p:cNvPr id="113" name="object 113"/>
          <p:cNvSpPr/>
          <p:nvPr/>
        </p:nvSpPr>
        <p:spPr>
          <a:xfrm>
            <a:off x="683602" y="3806087"/>
            <a:ext cx="551180" cy="92075"/>
          </a:xfrm>
          <a:custGeom>
            <a:avLst/>
            <a:gdLst/>
            <a:ahLst/>
            <a:cxnLst/>
            <a:rect l="l" t="t" r="r" b="b"/>
            <a:pathLst>
              <a:path w="551180" h="92075">
                <a:moveTo>
                  <a:pt x="84836" y="15748"/>
                </a:moveTo>
                <a:lnTo>
                  <a:pt x="80606" y="10668"/>
                </a:lnTo>
                <a:lnTo>
                  <a:pt x="75374" y="6781"/>
                </a:lnTo>
                <a:lnTo>
                  <a:pt x="62928" y="1358"/>
                </a:lnTo>
                <a:lnTo>
                  <a:pt x="55968" y="0"/>
                </a:lnTo>
                <a:lnTo>
                  <a:pt x="39116" y="0"/>
                </a:lnTo>
                <a:lnTo>
                  <a:pt x="2095" y="29273"/>
                </a:lnTo>
                <a:lnTo>
                  <a:pt x="0" y="37172"/>
                </a:lnTo>
                <a:lnTo>
                  <a:pt x="0" y="54787"/>
                </a:lnTo>
                <a:lnTo>
                  <a:pt x="30886" y="89979"/>
                </a:lnTo>
                <a:lnTo>
                  <a:pt x="39077" y="91948"/>
                </a:lnTo>
                <a:lnTo>
                  <a:pt x="48133" y="91948"/>
                </a:lnTo>
                <a:lnTo>
                  <a:pt x="55841" y="91948"/>
                </a:lnTo>
                <a:lnTo>
                  <a:pt x="62826" y="90589"/>
                </a:lnTo>
                <a:lnTo>
                  <a:pt x="75349" y="85178"/>
                </a:lnTo>
                <a:lnTo>
                  <a:pt x="80606" y="81241"/>
                </a:lnTo>
                <a:lnTo>
                  <a:pt x="84836" y="76073"/>
                </a:lnTo>
                <a:lnTo>
                  <a:pt x="71628" y="63881"/>
                </a:lnTo>
                <a:lnTo>
                  <a:pt x="65620" y="70904"/>
                </a:lnTo>
                <a:lnTo>
                  <a:pt x="58166" y="74422"/>
                </a:lnTo>
                <a:lnTo>
                  <a:pt x="43776" y="74422"/>
                </a:lnTo>
                <a:lnTo>
                  <a:pt x="38862" y="73215"/>
                </a:lnTo>
                <a:lnTo>
                  <a:pt x="30226" y="68389"/>
                </a:lnTo>
                <a:lnTo>
                  <a:pt x="26860" y="65024"/>
                </a:lnTo>
                <a:lnTo>
                  <a:pt x="22034" y="56388"/>
                </a:lnTo>
                <a:lnTo>
                  <a:pt x="20828" y="51485"/>
                </a:lnTo>
                <a:lnTo>
                  <a:pt x="20828" y="40474"/>
                </a:lnTo>
                <a:lnTo>
                  <a:pt x="43776" y="17526"/>
                </a:lnTo>
                <a:lnTo>
                  <a:pt x="58166" y="17526"/>
                </a:lnTo>
                <a:lnTo>
                  <a:pt x="65620" y="21005"/>
                </a:lnTo>
                <a:lnTo>
                  <a:pt x="71628" y="27940"/>
                </a:lnTo>
                <a:lnTo>
                  <a:pt x="84836" y="15748"/>
                </a:lnTo>
                <a:close/>
              </a:path>
              <a:path w="551180" h="92075">
                <a:moveTo>
                  <a:pt x="187452" y="37261"/>
                </a:moveTo>
                <a:lnTo>
                  <a:pt x="185331" y="29400"/>
                </a:lnTo>
                <a:lnTo>
                  <a:pt x="178130" y="17526"/>
                </a:lnTo>
                <a:lnTo>
                  <a:pt x="176872" y="15430"/>
                </a:lnTo>
                <a:lnTo>
                  <a:pt x="171069" y="9944"/>
                </a:lnTo>
                <a:lnTo>
                  <a:pt x="166624" y="7556"/>
                </a:lnTo>
                <a:lnTo>
                  <a:pt x="166624" y="40474"/>
                </a:lnTo>
                <a:lnTo>
                  <a:pt x="166624" y="51485"/>
                </a:lnTo>
                <a:lnTo>
                  <a:pt x="144056" y="74422"/>
                </a:lnTo>
                <a:lnTo>
                  <a:pt x="133565" y="74422"/>
                </a:lnTo>
                <a:lnTo>
                  <a:pt x="110998" y="51485"/>
                </a:lnTo>
                <a:lnTo>
                  <a:pt x="110998" y="40474"/>
                </a:lnTo>
                <a:lnTo>
                  <a:pt x="133565" y="17526"/>
                </a:lnTo>
                <a:lnTo>
                  <a:pt x="144056" y="17526"/>
                </a:lnTo>
                <a:lnTo>
                  <a:pt x="166624" y="40474"/>
                </a:lnTo>
                <a:lnTo>
                  <a:pt x="166624" y="7556"/>
                </a:lnTo>
                <a:lnTo>
                  <a:pt x="138811" y="0"/>
                </a:lnTo>
                <a:lnTo>
                  <a:pt x="132054" y="381"/>
                </a:lnTo>
                <a:lnTo>
                  <a:pt x="92265" y="29400"/>
                </a:lnTo>
                <a:lnTo>
                  <a:pt x="90170" y="37261"/>
                </a:lnTo>
                <a:lnTo>
                  <a:pt x="90170" y="54698"/>
                </a:lnTo>
                <a:lnTo>
                  <a:pt x="113855" y="85979"/>
                </a:lnTo>
                <a:lnTo>
                  <a:pt x="138811" y="91948"/>
                </a:lnTo>
                <a:lnTo>
                  <a:pt x="145554" y="91579"/>
                </a:lnTo>
                <a:lnTo>
                  <a:pt x="178130" y="74422"/>
                </a:lnTo>
                <a:lnTo>
                  <a:pt x="185331" y="62547"/>
                </a:lnTo>
                <a:lnTo>
                  <a:pt x="187452" y="54698"/>
                </a:lnTo>
                <a:lnTo>
                  <a:pt x="187452" y="37261"/>
                </a:lnTo>
                <a:close/>
              </a:path>
              <a:path w="551180" h="92075">
                <a:moveTo>
                  <a:pt x="282067" y="15748"/>
                </a:moveTo>
                <a:lnTo>
                  <a:pt x="277825" y="10668"/>
                </a:lnTo>
                <a:lnTo>
                  <a:pt x="272605" y="6781"/>
                </a:lnTo>
                <a:lnTo>
                  <a:pt x="260159" y="1358"/>
                </a:lnTo>
                <a:lnTo>
                  <a:pt x="253187" y="0"/>
                </a:lnTo>
                <a:lnTo>
                  <a:pt x="236347" y="0"/>
                </a:lnTo>
                <a:lnTo>
                  <a:pt x="199326" y="29273"/>
                </a:lnTo>
                <a:lnTo>
                  <a:pt x="197231" y="37172"/>
                </a:lnTo>
                <a:lnTo>
                  <a:pt x="197231" y="54787"/>
                </a:lnTo>
                <a:lnTo>
                  <a:pt x="228104" y="89979"/>
                </a:lnTo>
                <a:lnTo>
                  <a:pt x="236296" y="91948"/>
                </a:lnTo>
                <a:lnTo>
                  <a:pt x="245364" y="91948"/>
                </a:lnTo>
                <a:lnTo>
                  <a:pt x="253060" y="91948"/>
                </a:lnTo>
                <a:lnTo>
                  <a:pt x="260045" y="90589"/>
                </a:lnTo>
                <a:lnTo>
                  <a:pt x="272580" y="85178"/>
                </a:lnTo>
                <a:lnTo>
                  <a:pt x="277825" y="81241"/>
                </a:lnTo>
                <a:lnTo>
                  <a:pt x="282067" y="76073"/>
                </a:lnTo>
                <a:lnTo>
                  <a:pt x="268859" y="63881"/>
                </a:lnTo>
                <a:lnTo>
                  <a:pt x="262839" y="70904"/>
                </a:lnTo>
                <a:lnTo>
                  <a:pt x="255397" y="74422"/>
                </a:lnTo>
                <a:lnTo>
                  <a:pt x="240995" y="74422"/>
                </a:lnTo>
                <a:lnTo>
                  <a:pt x="236093" y="73215"/>
                </a:lnTo>
                <a:lnTo>
                  <a:pt x="227457" y="68389"/>
                </a:lnTo>
                <a:lnTo>
                  <a:pt x="224091" y="65024"/>
                </a:lnTo>
                <a:lnTo>
                  <a:pt x="219265" y="56388"/>
                </a:lnTo>
                <a:lnTo>
                  <a:pt x="218059" y="51485"/>
                </a:lnTo>
                <a:lnTo>
                  <a:pt x="218059" y="40474"/>
                </a:lnTo>
                <a:lnTo>
                  <a:pt x="240995" y="17526"/>
                </a:lnTo>
                <a:lnTo>
                  <a:pt x="255397" y="17526"/>
                </a:lnTo>
                <a:lnTo>
                  <a:pt x="262839" y="21005"/>
                </a:lnTo>
                <a:lnTo>
                  <a:pt x="268859" y="27940"/>
                </a:lnTo>
                <a:lnTo>
                  <a:pt x="282067" y="15748"/>
                </a:lnTo>
                <a:close/>
              </a:path>
              <a:path w="551180" h="92075">
                <a:moveTo>
                  <a:pt x="362572" y="1524"/>
                </a:moveTo>
                <a:lnTo>
                  <a:pt x="285496" y="1524"/>
                </a:lnTo>
                <a:lnTo>
                  <a:pt x="285496" y="18288"/>
                </a:lnTo>
                <a:lnTo>
                  <a:pt x="313817" y="18288"/>
                </a:lnTo>
                <a:lnTo>
                  <a:pt x="313817" y="90424"/>
                </a:lnTo>
                <a:lnTo>
                  <a:pt x="334124" y="90424"/>
                </a:lnTo>
                <a:lnTo>
                  <a:pt x="334124" y="18288"/>
                </a:lnTo>
                <a:lnTo>
                  <a:pt x="362572" y="18288"/>
                </a:lnTo>
                <a:lnTo>
                  <a:pt x="362572" y="1524"/>
                </a:lnTo>
                <a:close/>
              </a:path>
              <a:path w="551180" h="92075">
                <a:moveTo>
                  <a:pt x="460743" y="90424"/>
                </a:moveTo>
                <a:lnTo>
                  <a:pt x="452234" y="71374"/>
                </a:lnTo>
                <a:lnTo>
                  <a:pt x="445249" y="55753"/>
                </a:lnTo>
                <a:lnTo>
                  <a:pt x="430022" y="21717"/>
                </a:lnTo>
                <a:lnTo>
                  <a:pt x="424802" y="10045"/>
                </a:lnTo>
                <a:lnTo>
                  <a:pt x="424802" y="55753"/>
                </a:lnTo>
                <a:lnTo>
                  <a:pt x="396608" y="55753"/>
                </a:lnTo>
                <a:lnTo>
                  <a:pt x="410718" y="21717"/>
                </a:lnTo>
                <a:lnTo>
                  <a:pt x="424802" y="55753"/>
                </a:lnTo>
                <a:lnTo>
                  <a:pt x="424802" y="10045"/>
                </a:lnTo>
                <a:lnTo>
                  <a:pt x="420992" y="1524"/>
                </a:lnTo>
                <a:lnTo>
                  <a:pt x="400685" y="1524"/>
                </a:lnTo>
                <a:lnTo>
                  <a:pt x="361048" y="90424"/>
                </a:lnTo>
                <a:lnTo>
                  <a:pt x="382130" y="90424"/>
                </a:lnTo>
                <a:lnTo>
                  <a:pt x="390004" y="71374"/>
                </a:lnTo>
                <a:lnTo>
                  <a:pt x="431279" y="71374"/>
                </a:lnTo>
                <a:lnTo>
                  <a:pt x="439153" y="90424"/>
                </a:lnTo>
                <a:lnTo>
                  <a:pt x="460743" y="90424"/>
                </a:lnTo>
                <a:close/>
              </a:path>
              <a:path w="551180" h="92075">
                <a:moveTo>
                  <a:pt x="550913" y="60071"/>
                </a:moveTo>
                <a:lnTo>
                  <a:pt x="534149" y="44069"/>
                </a:lnTo>
                <a:lnTo>
                  <a:pt x="538124" y="42125"/>
                </a:lnTo>
                <a:lnTo>
                  <a:pt x="541223" y="39484"/>
                </a:lnTo>
                <a:lnTo>
                  <a:pt x="541959" y="38354"/>
                </a:lnTo>
                <a:lnTo>
                  <a:pt x="545617" y="32791"/>
                </a:lnTo>
                <a:lnTo>
                  <a:pt x="546722" y="28917"/>
                </a:lnTo>
                <a:lnTo>
                  <a:pt x="546722" y="17145"/>
                </a:lnTo>
                <a:lnTo>
                  <a:pt x="546531" y="16764"/>
                </a:lnTo>
                <a:lnTo>
                  <a:pt x="543839" y="11468"/>
                </a:lnTo>
                <a:lnTo>
                  <a:pt x="532333" y="3517"/>
                </a:lnTo>
                <a:lnTo>
                  <a:pt x="530085" y="2971"/>
                </a:lnTo>
                <a:lnTo>
                  <a:pt x="530085" y="56388"/>
                </a:lnTo>
                <a:lnTo>
                  <a:pt x="530085" y="71374"/>
                </a:lnTo>
                <a:lnTo>
                  <a:pt x="525259" y="75184"/>
                </a:lnTo>
                <a:lnTo>
                  <a:pt x="493001" y="75184"/>
                </a:lnTo>
                <a:lnTo>
                  <a:pt x="493001" y="52705"/>
                </a:lnTo>
                <a:lnTo>
                  <a:pt x="525259" y="52705"/>
                </a:lnTo>
                <a:lnTo>
                  <a:pt x="530085" y="56388"/>
                </a:lnTo>
                <a:lnTo>
                  <a:pt x="530085" y="2971"/>
                </a:lnTo>
                <a:lnTo>
                  <a:pt x="525767" y="1892"/>
                </a:lnTo>
                <a:lnTo>
                  <a:pt x="525767" y="24091"/>
                </a:lnTo>
                <a:lnTo>
                  <a:pt x="525767" y="31127"/>
                </a:lnTo>
                <a:lnTo>
                  <a:pt x="524624" y="33807"/>
                </a:lnTo>
                <a:lnTo>
                  <a:pt x="520052" y="37452"/>
                </a:lnTo>
                <a:lnTo>
                  <a:pt x="516661" y="38354"/>
                </a:lnTo>
                <a:lnTo>
                  <a:pt x="493001" y="38354"/>
                </a:lnTo>
                <a:lnTo>
                  <a:pt x="493001" y="16764"/>
                </a:lnTo>
                <a:lnTo>
                  <a:pt x="516585" y="16764"/>
                </a:lnTo>
                <a:lnTo>
                  <a:pt x="519950" y="17691"/>
                </a:lnTo>
                <a:lnTo>
                  <a:pt x="524611" y="21424"/>
                </a:lnTo>
                <a:lnTo>
                  <a:pt x="525767" y="24091"/>
                </a:lnTo>
                <a:lnTo>
                  <a:pt x="525767" y="1892"/>
                </a:lnTo>
                <a:lnTo>
                  <a:pt x="524294" y="1524"/>
                </a:lnTo>
                <a:lnTo>
                  <a:pt x="472554" y="1524"/>
                </a:lnTo>
                <a:lnTo>
                  <a:pt x="472554" y="90424"/>
                </a:lnTo>
                <a:lnTo>
                  <a:pt x="516369" y="90424"/>
                </a:lnTo>
                <a:lnTo>
                  <a:pt x="549986" y="75184"/>
                </a:lnTo>
                <a:lnTo>
                  <a:pt x="550913" y="73279"/>
                </a:lnTo>
                <a:lnTo>
                  <a:pt x="550913" y="60071"/>
                </a:lnTo>
                <a:close/>
              </a:path>
            </a:pathLst>
          </a:custGeom>
          <a:solidFill>
            <a:srgbClr val="606063"/>
          </a:solidFill>
        </p:spPr>
        <p:txBody>
          <a:bodyPr wrap="square" lIns="0" tIns="0" rIns="0" bIns="0" rtlCol="0"/>
          <a:lstStyle/>
          <a:p>
            <a:endParaRPr/>
          </a:p>
        </p:txBody>
      </p:sp>
      <p:grpSp>
        <p:nvGrpSpPr>
          <p:cNvPr id="114" name="object 114"/>
          <p:cNvGrpSpPr/>
          <p:nvPr/>
        </p:nvGrpSpPr>
        <p:grpSpPr>
          <a:xfrm>
            <a:off x="689706" y="4791365"/>
            <a:ext cx="1181100" cy="109220"/>
            <a:chOff x="689706" y="4791365"/>
            <a:chExt cx="1181100" cy="109220"/>
          </a:xfrm>
        </p:grpSpPr>
        <p:pic>
          <p:nvPicPr>
            <p:cNvPr id="115" name="object 115"/>
            <p:cNvPicPr/>
            <p:nvPr/>
          </p:nvPicPr>
          <p:blipFill>
            <a:blip r:embed="rId46" cstate="print"/>
            <a:stretch>
              <a:fillRect/>
            </a:stretch>
          </p:blipFill>
          <p:spPr>
            <a:xfrm>
              <a:off x="689706" y="4792888"/>
              <a:ext cx="81024" cy="88898"/>
            </a:xfrm>
            <a:prstGeom prst="rect">
              <a:avLst/>
            </a:prstGeom>
          </p:spPr>
        </p:pic>
        <p:pic>
          <p:nvPicPr>
            <p:cNvPr id="116" name="object 116"/>
            <p:cNvPicPr/>
            <p:nvPr/>
          </p:nvPicPr>
          <p:blipFill>
            <a:blip r:embed="rId47" cstate="print"/>
            <a:stretch>
              <a:fillRect/>
            </a:stretch>
          </p:blipFill>
          <p:spPr>
            <a:xfrm>
              <a:off x="792827" y="4792888"/>
              <a:ext cx="258310" cy="88898"/>
            </a:xfrm>
            <a:prstGeom prst="rect">
              <a:avLst/>
            </a:prstGeom>
          </p:spPr>
        </p:pic>
        <p:sp>
          <p:nvSpPr>
            <p:cNvPr id="117" name="object 117"/>
            <p:cNvSpPr/>
            <p:nvPr/>
          </p:nvSpPr>
          <p:spPr>
            <a:xfrm>
              <a:off x="1073226" y="4791366"/>
              <a:ext cx="797560" cy="109220"/>
            </a:xfrm>
            <a:custGeom>
              <a:avLst/>
              <a:gdLst/>
              <a:ahLst/>
              <a:cxnLst/>
              <a:rect l="l" t="t" r="r" b="b"/>
              <a:pathLst>
                <a:path w="797560" h="109220">
                  <a:moveTo>
                    <a:pt x="100203" y="90424"/>
                  </a:moveTo>
                  <a:lnTo>
                    <a:pt x="100076" y="1524"/>
                  </a:lnTo>
                  <a:lnTo>
                    <a:pt x="83058" y="1524"/>
                  </a:lnTo>
                  <a:lnTo>
                    <a:pt x="50292" y="56781"/>
                  </a:lnTo>
                  <a:lnTo>
                    <a:pt x="17018" y="1524"/>
                  </a:lnTo>
                  <a:lnTo>
                    <a:pt x="0" y="1524"/>
                  </a:lnTo>
                  <a:lnTo>
                    <a:pt x="0" y="90424"/>
                  </a:lnTo>
                  <a:lnTo>
                    <a:pt x="19304" y="90424"/>
                  </a:lnTo>
                  <a:lnTo>
                    <a:pt x="19304" y="38227"/>
                  </a:lnTo>
                  <a:lnTo>
                    <a:pt x="45466" y="81038"/>
                  </a:lnTo>
                  <a:lnTo>
                    <a:pt x="54610" y="81038"/>
                  </a:lnTo>
                  <a:lnTo>
                    <a:pt x="80772" y="37211"/>
                  </a:lnTo>
                  <a:lnTo>
                    <a:pt x="80899" y="90424"/>
                  </a:lnTo>
                  <a:lnTo>
                    <a:pt x="100203" y="90424"/>
                  </a:lnTo>
                  <a:close/>
                </a:path>
                <a:path w="797560" h="109220">
                  <a:moveTo>
                    <a:pt x="202565" y="1524"/>
                  </a:moveTo>
                  <a:lnTo>
                    <a:pt x="182372" y="1524"/>
                  </a:lnTo>
                  <a:lnTo>
                    <a:pt x="157988" y="49276"/>
                  </a:lnTo>
                  <a:lnTo>
                    <a:pt x="134366" y="1524"/>
                  </a:lnTo>
                  <a:lnTo>
                    <a:pt x="112395" y="1524"/>
                  </a:lnTo>
                  <a:lnTo>
                    <a:pt x="147447" y="66802"/>
                  </a:lnTo>
                  <a:lnTo>
                    <a:pt x="144995" y="70446"/>
                  </a:lnTo>
                  <a:lnTo>
                    <a:pt x="143129" y="72377"/>
                  </a:lnTo>
                  <a:lnTo>
                    <a:pt x="139065" y="74828"/>
                  </a:lnTo>
                  <a:lnTo>
                    <a:pt x="136779" y="75438"/>
                  </a:lnTo>
                  <a:lnTo>
                    <a:pt x="131876" y="75438"/>
                  </a:lnTo>
                  <a:lnTo>
                    <a:pt x="128905" y="74891"/>
                  </a:lnTo>
                  <a:lnTo>
                    <a:pt x="125349" y="73787"/>
                  </a:lnTo>
                  <a:lnTo>
                    <a:pt x="120396" y="89408"/>
                  </a:lnTo>
                  <a:lnTo>
                    <a:pt x="125399" y="91440"/>
                  </a:lnTo>
                  <a:lnTo>
                    <a:pt x="130213" y="92456"/>
                  </a:lnTo>
                  <a:lnTo>
                    <a:pt x="140881" y="92456"/>
                  </a:lnTo>
                  <a:lnTo>
                    <a:pt x="146456" y="90728"/>
                  </a:lnTo>
                  <a:lnTo>
                    <a:pt x="156692" y="83781"/>
                  </a:lnTo>
                  <a:lnTo>
                    <a:pt x="161074" y="78663"/>
                  </a:lnTo>
                  <a:lnTo>
                    <a:pt x="202565" y="1524"/>
                  </a:lnTo>
                  <a:close/>
                </a:path>
                <a:path w="797560" h="109220">
                  <a:moveTo>
                    <a:pt x="341757" y="73660"/>
                  </a:moveTo>
                  <a:lnTo>
                    <a:pt x="329692" y="73660"/>
                  </a:lnTo>
                  <a:lnTo>
                    <a:pt x="329692" y="1524"/>
                  </a:lnTo>
                  <a:lnTo>
                    <a:pt x="309245" y="1524"/>
                  </a:lnTo>
                  <a:lnTo>
                    <a:pt x="309245" y="73660"/>
                  </a:lnTo>
                  <a:lnTo>
                    <a:pt x="308864" y="73660"/>
                  </a:lnTo>
                  <a:lnTo>
                    <a:pt x="281305" y="73660"/>
                  </a:lnTo>
                  <a:lnTo>
                    <a:pt x="281305" y="1524"/>
                  </a:lnTo>
                  <a:lnTo>
                    <a:pt x="260858" y="1524"/>
                  </a:lnTo>
                  <a:lnTo>
                    <a:pt x="260858" y="73660"/>
                  </a:lnTo>
                  <a:lnTo>
                    <a:pt x="232791" y="73660"/>
                  </a:lnTo>
                  <a:lnTo>
                    <a:pt x="232791" y="1524"/>
                  </a:lnTo>
                  <a:lnTo>
                    <a:pt x="212344" y="1524"/>
                  </a:lnTo>
                  <a:lnTo>
                    <a:pt x="212344" y="90424"/>
                  </a:lnTo>
                  <a:lnTo>
                    <a:pt x="308864" y="90424"/>
                  </a:lnTo>
                  <a:lnTo>
                    <a:pt x="322707" y="90424"/>
                  </a:lnTo>
                  <a:lnTo>
                    <a:pt x="322707" y="108839"/>
                  </a:lnTo>
                  <a:lnTo>
                    <a:pt x="341757" y="108839"/>
                  </a:lnTo>
                  <a:lnTo>
                    <a:pt x="341757" y="73660"/>
                  </a:lnTo>
                  <a:close/>
                </a:path>
                <a:path w="797560" h="109220">
                  <a:moveTo>
                    <a:pt x="424675" y="73914"/>
                  </a:moveTo>
                  <a:lnTo>
                    <a:pt x="376301" y="73914"/>
                  </a:lnTo>
                  <a:lnTo>
                    <a:pt x="376301" y="53340"/>
                  </a:lnTo>
                  <a:lnTo>
                    <a:pt x="417576" y="53340"/>
                  </a:lnTo>
                  <a:lnTo>
                    <a:pt x="417576" y="37338"/>
                  </a:lnTo>
                  <a:lnTo>
                    <a:pt x="376301" y="37338"/>
                  </a:lnTo>
                  <a:lnTo>
                    <a:pt x="376301" y="18034"/>
                  </a:lnTo>
                  <a:lnTo>
                    <a:pt x="423037" y="18034"/>
                  </a:lnTo>
                  <a:lnTo>
                    <a:pt x="423037" y="1524"/>
                  </a:lnTo>
                  <a:lnTo>
                    <a:pt x="355854" y="1524"/>
                  </a:lnTo>
                  <a:lnTo>
                    <a:pt x="355854" y="90424"/>
                  </a:lnTo>
                  <a:lnTo>
                    <a:pt x="424675" y="90424"/>
                  </a:lnTo>
                  <a:lnTo>
                    <a:pt x="424675" y="73914"/>
                  </a:lnTo>
                  <a:close/>
                </a:path>
                <a:path w="797560" h="109220">
                  <a:moveTo>
                    <a:pt x="519798" y="15748"/>
                  </a:moveTo>
                  <a:lnTo>
                    <a:pt x="515569" y="10668"/>
                  </a:lnTo>
                  <a:lnTo>
                    <a:pt x="510349" y="6781"/>
                  </a:lnTo>
                  <a:lnTo>
                    <a:pt x="497903" y="1358"/>
                  </a:lnTo>
                  <a:lnTo>
                    <a:pt x="490931" y="0"/>
                  </a:lnTo>
                  <a:lnTo>
                    <a:pt x="474078" y="0"/>
                  </a:lnTo>
                  <a:lnTo>
                    <a:pt x="437070" y="29286"/>
                  </a:lnTo>
                  <a:lnTo>
                    <a:pt x="434975" y="37172"/>
                  </a:lnTo>
                  <a:lnTo>
                    <a:pt x="434975" y="54787"/>
                  </a:lnTo>
                  <a:lnTo>
                    <a:pt x="465848" y="89979"/>
                  </a:lnTo>
                  <a:lnTo>
                    <a:pt x="474040" y="91948"/>
                  </a:lnTo>
                  <a:lnTo>
                    <a:pt x="483108" y="91948"/>
                  </a:lnTo>
                  <a:lnTo>
                    <a:pt x="490804" y="91948"/>
                  </a:lnTo>
                  <a:lnTo>
                    <a:pt x="497789" y="90589"/>
                  </a:lnTo>
                  <a:lnTo>
                    <a:pt x="510324" y="85178"/>
                  </a:lnTo>
                  <a:lnTo>
                    <a:pt x="515569" y="81241"/>
                  </a:lnTo>
                  <a:lnTo>
                    <a:pt x="519798" y="76073"/>
                  </a:lnTo>
                  <a:lnTo>
                    <a:pt x="506590" y="63881"/>
                  </a:lnTo>
                  <a:lnTo>
                    <a:pt x="500583" y="70916"/>
                  </a:lnTo>
                  <a:lnTo>
                    <a:pt x="493141" y="74422"/>
                  </a:lnTo>
                  <a:lnTo>
                    <a:pt x="478739" y="74422"/>
                  </a:lnTo>
                  <a:lnTo>
                    <a:pt x="473837" y="73215"/>
                  </a:lnTo>
                  <a:lnTo>
                    <a:pt x="465201" y="68389"/>
                  </a:lnTo>
                  <a:lnTo>
                    <a:pt x="461835" y="65036"/>
                  </a:lnTo>
                  <a:lnTo>
                    <a:pt x="456996" y="56388"/>
                  </a:lnTo>
                  <a:lnTo>
                    <a:pt x="455790" y="51485"/>
                  </a:lnTo>
                  <a:lnTo>
                    <a:pt x="455790" y="40474"/>
                  </a:lnTo>
                  <a:lnTo>
                    <a:pt x="478739" y="17526"/>
                  </a:lnTo>
                  <a:lnTo>
                    <a:pt x="493141" y="17526"/>
                  </a:lnTo>
                  <a:lnTo>
                    <a:pt x="500583" y="21005"/>
                  </a:lnTo>
                  <a:lnTo>
                    <a:pt x="506590" y="27940"/>
                  </a:lnTo>
                  <a:lnTo>
                    <a:pt x="519798" y="15748"/>
                  </a:lnTo>
                  <a:close/>
                </a:path>
                <a:path w="797560" h="109220">
                  <a:moveTo>
                    <a:pt x="600316" y="1524"/>
                  </a:moveTo>
                  <a:lnTo>
                    <a:pt x="523227" y="1524"/>
                  </a:lnTo>
                  <a:lnTo>
                    <a:pt x="523227" y="18288"/>
                  </a:lnTo>
                  <a:lnTo>
                    <a:pt x="551548" y="18288"/>
                  </a:lnTo>
                  <a:lnTo>
                    <a:pt x="551548" y="90424"/>
                  </a:lnTo>
                  <a:lnTo>
                    <a:pt x="571868" y="90424"/>
                  </a:lnTo>
                  <a:lnTo>
                    <a:pt x="571868" y="18288"/>
                  </a:lnTo>
                  <a:lnTo>
                    <a:pt x="600316" y="18288"/>
                  </a:lnTo>
                  <a:lnTo>
                    <a:pt x="600316" y="1524"/>
                  </a:lnTo>
                  <a:close/>
                </a:path>
                <a:path w="797560" h="109220">
                  <a:moveTo>
                    <a:pt x="691629" y="60071"/>
                  </a:moveTo>
                  <a:lnTo>
                    <a:pt x="674865" y="44069"/>
                  </a:lnTo>
                  <a:lnTo>
                    <a:pt x="678840" y="42125"/>
                  </a:lnTo>
                  <a:lnTo>
                    <a:pt x="681939" y="39484"/>
                  </a:lnTo>
                  <a:lnTo>
                    <a:pt x="682663" y="38354"/>
                  </a:lnTo>
                  <a:lnTo>
                    <a:pt x="686333" y="32791"/>
                  </a:lnTo>
                  <a:lnTo>
                    <a:pt x="687438" y="28917"/>
                  </a:lnTo>
                  <a:lnTo>
                    <a:pt x="687438" y="17157"/>
                  </a:lnTo>
                  <a:lnTo>
                    <a:pt x="687235" y="16764"/>
                  </a:lnTo>
                  <a:lnTo>
                    <a:pt x="684555" y="11480"/>
                  </a:lnTo>
                  <a:lnTo>
                    <a:pt x="673049" y="3517"/>
                  </a:lnTo>
                  <a:lnTo>
                    <a:pt x="670801" y="2971"/>
                  </a:lnTo>
                  <a:lnTo>
                    <a:pt x="670801" y="56388"/>
                  </a:lnTo>
                  <a:lnTo>
                    <a:pt x="670801" y="71374"/>
                  </a:lnTo>
                  <a:lnTo>
                    <a:pt x="665975" y="75184"/>
                  </a:lnTo>
                  <a:lnTo>
                    <a:pt x="633717" y="75184"/>
                  </a:lnTo>
                  <a:lnTo>
                    <a:pt x="633717" y="52717"/>
                  </a:lnTo>
                  <a:lnTo>
                    <a:pt x="665975" y="52717"/>
                  </a:lnTo>
                  <a:lnTo>
                    <a:pt x="670801" y="56388"/>
                  </a:lnTo>
                  <a:lnTo>
                    <a:pt x="670801" y="2971"/>
                  </a:lnTo>
                  <a:lnTo>
                    <a:pt x="666483" y="1892"/>
                  </a:lnTo>
                  <a:lnTo>
                    <a:pt x="666483" y="24091"/>
                  </a:lnTo>
                  <a:lnTo>
                    <a:pt x="666483" y="31115"/>
                  </a:lnTo>
                  <a:lnTo>
                    <a:pt x="665340" y="33807"/>
                  </a:lnTo>
                  <a:lnTo>
                    <a:pt x="660768" y="37452"/>
                  </a:lnTo>
                  <a:lnTo>
                    <a:pt x="657377" y="38354"/>
                  </a:lnTo>
                  <a:lnTo>
                    <a:pt x="633717" y="38354"/>
                  </a:lnTo>
                  <a:lnTo>
                    <a:pt x="633717" y="16764"/>
                  </a:lnTo>
                  <a:lnTo>
                    <a:pt x="657301" y="16764"/>
                  </a:lnTo>
                  <a:lnTo>
                    <a:pt x="660666" y="17703"/>
                  </a:lnTo>
                  <a:lnTo>
                    <a:pt x="665314" y="21424"/>
                  </a:lnTo>
                  <a:lnTo>
                    <a:pt x="666483" y="24091"/>
                  </a:lnTo>
                  <a:lnTo>
                    <a:pt x="666483" y="1892"/>
                  </a:lnTo>
                  <a:lnTo>
                    <a:pt x="664997" y="1524"/>
                  </a:lnTo>
                  <a:lnTo>
                    <a:pt x="613270" y="1524"/>
                  </a:lnTo>
                  <a:lnTo>
                    <a:pt x="613270" y="90424"/>
                  </a:lnTo>
                  <a:lnTo>
                    <a:pt x="657085" y="90424"/>
                  </a:lnTo>
                  <a:lnTo>
                    <a:pt x="690702" y="75184"/>
                  </a:lnTo>
                  <a:lnTo>
                    <a:pt x="691629" y="73291"/>
                  </a:lnTo>
                  <a:lnTo>
                    <a:pt x="691629" y="60071"/>
                  </a:lnTo>
                  <a:close/>
                </a:path>
                <a:path w="797560" h="109220">
                  <a:moveTo>
                    <a:pt x="797547" y="90424"/>
                  </a:moveTo>
                  <a:lnTo>
                    <a:pt x="789025" y="71374"/>
                  </a:lnTo>
                  <a:lnTo>
                    <a:pt x="782040" y="55753"/>
                  </a:lnTo>
                  <a:lnTo>
                    <a:pt x="766826" y="21729"/>
                  </a:lnTo>
                  <a:lnTo>
                    <a:pt x="761606" y="10058"/>
                  </a:lnTo>
                  <a:lnTo>
                    <a:pt x="761606" y="55753"/>
                  </a:lnTo>
                  <a:lnTo>
                    <a:pt x="733412" y="55753"/>
                  </a:lnTo>
                  <a:lnTo>
                    <a:pt x="747509" y="21729"/>
                  </a:lnTo>
                  <a:lnTo>
                    <a:pt x="761606" y="55753"/>
                  </a:lnTo>
                  <a:lnTo>
                    <a:pt x="761606" y="10058"/>
                  </a:lnTo>
                  <a:lnTo>
                    <a:pt x="757796" y="1524"/>
                  </a:lnTo>
                  <a:lnTo>
                    <a:pt x="737476" y="1524"/>
                  </a:lnTo>
                  <a:lnTo>
                    <a:pt x="697852" y="90424"/>
                  </a:lnTo>
                  <a:lnTo>
                    <a:pt x="718934" y="90424"/>
                  </a:lnTo>
                  <a:lnTo>
                    <a:pt x="726808" y="71374"/>
                  </a:lnTo>
                  <a:lnTo>
                    <a:pt x="768083" y="71374"/>
                  </a:lnTo>
                  <a:lnTo>
                    <a:pt x="775957" y="90424"/>
                  </a:lnTo>
                  <a:lnTo>
                    <a:pt x="797547" y="90424"/>
                  </a:lnTo>
                  <a:close/>
                </a:path>
              </a:pathLst>
            </a:custGeom>
            <a:solidFill>
              <a:srgbClr val="606063"/>
            </a:solidFill>
          </p:spPr>
          <p:txBody>
            <a:bodyPr wrap="square" lIns="0" tIns="0" rIns="0" bIns="0" rtlCol="0"/>
            <a:lstStyle/>
            <a:p>
              <a:endParaRPr/>
            </a:p>
          </p:txBody>
        </p:sp>
      </p:grpSp>
      <p:pic>
        <p:nvPicPr>
          <p:cNvPr id="118" name="object 118"/>
          <p:cNvPicPr/>
          <p:nvPr/>
        </p:nvPicPr>
        <p:blipFill>
          <a:blip r:embed="rId48" cstate="print"/>
          <a:stretch>
            <a:fillRect/>
          </a:stretch>
        </p:blipFill>
        <p:spPr>
          <a:xfrm>
            <a:off x="1053716" y="5660863"/>
            <a:ext cx="1771279" cy="238552"/>
          </a:xfrm>
          <a:prstGeom prst="rect">
            <a:avLst/>
          </a:prstGeom>
        </p:spPr>
      </p:pic>
      <p:pic>
        <p:nvPicPr>
          <p:cNvPr id="119" name="object 119"/>
          <p:cNvPicPr/>
          <p:nvPr/>
        </p:nvPicPr>
        <p:blipFill>
          <a:blip r:embed="rId49" cstate="print"/>
          <a:stretch>
            <a:fillRect/>
          </a:stretch>
        </p:blipFill>
        <p:spPr>
          <a:xfrm>
            <a:off x="1046444" y="5127772"/>
            <a:ext cx="1981889" cy="98952"/>
          </a:xfrm>
          <a:prstGeom prst="rect">
            <a:avLst/>
          </a:prstGeom>
        </p:spPr>
      </p:pic>
      <p:pic>
        <p:nvPicPr>
          <p:cNvPr id="120" name="object 120"/>
          <p:cNvPicPr/>
          <p:nvPr/>
        </p:nvPicPr>
        <p:blipFill>
          <a:blip r:embed="rId50" cstate="print"/>
          <a:stretch>
            <a:fillRect/>
          </a:stretch>
        </p:blipFill>
        <p:spPr>
          <a:xfrm>
            <a:off x="1043701" y="5292561"/>
            <a:ext cx="934200" cy="74268"/>
          </a:xfrm>
          <a:prstGeom prst="rect">
            <a:avLst/>
          </a:prstGeom>
        </p:spPr>
      </p:pic>
      <p:grpSp>
        <p:nvGrpSpPr>
          <p:cNvPr id="121" name="object 121"/>
          <p:cNvGrpSpPr/>
          <p:nvPr/>
        </p:nvGrpSpPr>
        <p:grpSpPr>
          <a:xfrm>
            <a:off x="689706" y="7019992"/>
            <a:ext cx="738505" cy="92075"/>
            <a:chOff x="689706" y="7019992"/>
            <a:chExt cx="738505" cy="92075"/>
          </a:xfrm>
        </p:grpSpPr>
        <p:pic>
          <p:nvPicPr>
            <p:cNvPr id="122" name="object 122"/>
            <p:cNvPicPr/>
            <p:nvPr/>
          </p:nvPicPr>
          <p:blipFill>
            <a:blip r:embed="rId51" cstate="print"/>
            <a:stretch>
              <a:fillRect/>
            </a:stretch>
          </p:blipFill>
          <p:spPr>
            <a:xfrm>
              <a:off x="689706" y="7021516"/>
              <a:ext cx="176143" cy="88897"/>
            </a:xfrm>
            <a:prstGeom prst="rect">
              <a:avLst/>
            </a:prstGeom>
          </p:spPr>
        </p:pic>
        <p:pic>
          <p:nvPicPr>
            <p:cNvPr id="123" name="object 123"/>
            <p:cNvPicPr/>
            <p:nvPr/>
          </p:nvPicPr>
          <p:blipFill>
            <a:blip r:embed="rId52" cstate="print"/>
            <a:stretch>
              <a:fillRect/>
            </a:stretch>
          </p:blipFill>
          <p:spPr>
            <a:xfrm>
              <a:off x="888072" y="7019992"/>
              <a:ext cx="344416" cy="91944"/>
            </a:xfrm>
            <a:prstGeom prst="rect">
              <a:avLst/>
            </a:prstGeom>
          </p:spPr>
        </p:pic>
        <p:pic>
          <p:nvPicPr>
            <p:cNvPr id="124" name="object 124"/>
            <p:cNvPicPr/>
            <p:nvPr/>
          </p:nvPicPr>
          <p:blipFill>
            <a:blip r:embed="rId53" cstate="print"/>
            <a:stretch>
              <a:fillRect/>
            </a:stretch>
          </p:blipFill>
          <p:spPr>
            <a:xfrm>
              <a:off x="1254711" y="7021516"/>
              <a:ext cx="82166" cy="88897"/>
            </a:xfrm>
            <a:prstGeom prst="rect">
              <a:avLst/>
            </a:prstGeom>
          </p:spPr>
        </p:pic>
        <p:pic>
          <p:nvPicPr>
            <p:cNvPr id="125" name="object 125"/>
            <p:cNvPicPr/>
            <p:nvPr/>
          </p:nvPicPr>
          <p:blipFill>
            <a:blip r:embed="rId54" cstate="print"/>
            <a:stretch>
              <a:fillRect/>
            </a:stretch>
          </p:blipFill>
          <p:spPr>
            <a:xfrm>
              <a:off x="1358974" y="7021516"/>
              <a:ext cx="68831" cy="88897"/>
            </a:xfrm>
            <a:prstGeom prst="rect">
              <a:avLst/>
            </a:prstGeom>
          </p:spPr>
        </p:pic>
      </p:grpSp>
      <p:pic>
        <p:nvPicPr>
          <p:cNvPr id="126" name="object 126"/>
          <p:cNvPicPr/>
          <p:nvPr/>
        </p:nvPicPr>
        <p:blipFill>
          <a:blip r:embed="rId55" cstate="print"/>
          <a:stretch>
            <a:fillRect/>
          </a:stretch>
        </p:blipFill>
        <p:spPr>
          <a:xfrm>
            <a:off x="693611" y="7492328"/>
            <a:ext cx="462362" cy="462279"/>
          </a:xfrm>
          <a:prstGeom prst="rect">
            <a:avLst/>
          </a:prstGeom>
        </p:spPr>
      </p:pic>
      <p:grpSp>
        <p:nvGrpSpPr>
          <p:cNvPr id="127" name="object 127"/>
          <p:cNvGrpSpPr/>
          <p:nvPr/>
        </p:nvGrpSpPr>
        <p:grpSpPr>
          <a:xfrm>
            <a:off x="1275753" y="7703974"/>
            <a:ext cx="1017269" cy="214629"/>
            <a:chOff x="1275753" y="7703974"/>
            <a:chExt cx="1017269" cy="214629"/>
          </a:xfrm>
        </p:grpSpPr>
        <p:sp>
          <p:nvSpPr>
            <p:cNvPr id="128" name="object 128"/>
            <p:cNvSpPr/>
            <p:nvPr/>
          </p:nvSpPr>
          <p:spPr>
            <a:xfrm>
              <a:off x="2222961" y="7747261"/>
              <a:ext cx="10795" cy="25400"/>
            </a:xfrm>
            <a:custGeom>
              <a:avLst/>
              <a:gdLst/>
              <a:ahLst/>
              <a:cxnLst/>
              <a:rect l="l" t="t" r="r" b="b"/>
              <a:pathLst>
                <a:path w="10794" h="25400">
                  <a:moveTo>
                    <a:pt x="6940" y="0"/>
                  </a:moveTo>
                  <a:lnTo>
                    <a:pt x="5384" y="0"/>
                  </a:lnTo>
                  <a:lnTo>
                    <a:pt x="3826" y="0"/>
                  </a:lnTo>
                  <a:lnTo>
                    <a:pt x="2541" y="525"/>
                  </a:lnTo>
                  <a:lnTo>
                    <a:pt x="506" y="2620"/>
                  </a:lnTo>
                  <a:lnTo>
                    <a:pt x="0" y="3926"/>
                  </a:lnTo>
                  <a:lnTo>
                    <a:pt x="0" y="6771"/>
                  </a:lnTo>
                  <a:lnTo>
                    <a:pt x="337" y="7868"/>
                  </a:lnTo>
                  <a:lnTo>
                    <a:pt x="1691" y="9697"/>
                  </a:lnTo>
                  <a:lnTo>
                    <a:pt x="2573" y="10327"/>
                  </a:lnTo>
                  <a:lnTo>
                    <a:pt x="3657" y="10662"/>
                  </a:lnTo>
                  <a:lnTo>
                    <a:pt x="200" y="25393"/>
                  </a:lnTo>
                  <a:lnTo>
                    <a:pt x="5078" y="25393"/>
                  </a:lnTo>
                  <a:lnTo>
                    <a:pt x="9344" y="11375"/>
                  </a:lnTo>
                  <a:lnTo>
                    <a:pt x="9819" y="10154"/>
                  </a:lnTo>
                  <a:lnTo>
                    <a:pt x="10176" y="9071"/>
                  </a:lnTo>
                  <a:lnTo>
                    <a:pt x="10651" y="7174"/>
                  </a:lnTo>
                  <a:lnTo>
                    <a:pt x="10770" y="6299"/>
                  </a:lnTo>
                  <a:lnTo>
                    <a:pt x="10770" y="3926"/>
                  </a:lnTo>
                  <a:lnTo>
                    <a:pt x="10259" y="2620"/>
                  </a:lnTo>
                  <a:lnTo>
                    <a:pt x="8229" y="525"/>
                  </a:lnTo>
                  <a:lnTo>
                    <a:pt x="6940" y="0"/>
                  </a:lnTo>
                  <a:close/>
                </a:path>
              </a:pathLst>
            </a:custGeom>
            <a:solidFill>
              <a:srgbClr val="606063"/>
            </a:solidFill>
          </p:spPr>
          <p:txBody>
            <a:bodyPr wrap="square" lIns="0" tIns="0" rIns="0" bIns="0" rtlCol="0"/>
            <a:lstStyle/>
            <a:p>
              <a:endParaRPr/>
            </a:p>
          </p:txBody>
        </p:sp>
        <p:pic>
          <p:nvPicPr>
            <p:cNvPr id="129" name="object 129"/>
            <p:cNvPicPr/>
            <p:nvPr/>
          </p:nvPicPr>
          <p:blipFill>
            <a:blip r:embed="rId56" cstate="print"/>
            <a:stretch>
              <a:fillRect/>
            </a:stretch>
          </p:blipFill>
          <p:spPr>
            <a:xfrm>
              <a:off x="1275753" y="7703974"/>
              <a:ext cx="995058" cy="214175"/>
            </a:xfrm>
            <a:prstGeom prst="rect">
              <a:avLst/>
            </a:prstGeom>
          </p:spPr>
        </p:pic>
        <p:sp>
          <p:nvSpPr>
            <p:cNvPr id="130" name="object 130"/>
            <p:cNvSpPr/>
            <p:nvPr/>
          </p:nvSpPr>
          <p:spPr>
            <a:xfrm>
              <a:off x="2281985" y="7887365"/>
              <a:ext cx="10795" cy="25400"/>
            </a:xfrm>
            <a:custGeom>
              <a:avLst/>
              <a:gdLst/>
              <a:ahLst/>
              <a:cxnLst/>
              <a:rect l="l" t="t" r="r" b="b"/>
              <a:pathLst>
                <a:path w="10794" h="25400">
                  <a:moveTo>
                    <a:pt x="6941" y="0"/>
                  </a:moveTo>
                  <a:lnTo>
                    <a:pt x="5386" y="0"/>
                  </a:lnTo>
                  <a:lnTo>
                    <a:pt x="3827" y="0"/>
                  </a:lnTo>
                  <a:lnTo>
                    <a:pt x="2542" y="525"/>
                  </a:lnTo>
                  <a:lnTo>
                    <a:pt x="507" y="2621"/>
                  </a:lnTo>
                  <a:lnTo>
                    <a:pt x="0" y="3924"/>
                  </a:lnTo>
                  <a:lnTo>
                    <a:pt x="0" y="6771"/>
                  </a:lnTo>
                  <a:lnTo>
                    <a:pt x="339" y="7870"/>
                  </a:lnTo>
                  <a:lnTo>
                    <a:pt x="1692" y="9698"/>
                  </a:lnTo>
                  <a:lnTo>
                    <a:pt x="2574" y="10325"/>
                  </a:lnTo>
                  <a:lnTo>
                    <a:pt x="3657" y="10668"/>
                  </a:lnTo>
                  <a:lnTo>
                    <a:pt x="201" y="25394"/>
                  </a:lnTo>
                  <a:lnTo>
                    <a:pt x="5080" y="25394"/>
                  </a:lnTo>
                  <a:lnTo>
                    <a:pt x="9345" y="11376"/>
                  </a:lnTo>
                  <a:lnTo>
                    <a:pt x="9820" y="10156"/>
                  </a:lnTo>
                  <a:lnTo>
                    <a:pt x="10177" y="9076"/>
                  </a:lnTo>
                  <a:lnTo>
                    <a:pt x="10652" y="7179"/>
                  </a:lnTo>
                  <a:lnTo>
                    <a:pt x="10772" y="6296"/>
                  </a:lnTo>
                  <a:lnTo>
                    <a:pt x="10772" y="3924"/>
                  </a:lnTo>
                  <a:lnTo>
                    <a:pt x="10260" y="2621"/>
                  </a:lnTo>
                  <a:lnTo>
                    <a:pt x="8229" y="525"/>
                  </a:lnTo>
                  <a:lnTo>
                    <a:pt x="6941" y="0"/>
                  </a:lnTo>
                  <a:close/>
                </a:path>
              </a:pathLst>
            </a:custGeom>
            <a:solidFill>
              <a:srgbClr val="606063"/>
            </a:solidFill>
          </p:spPr>
          <p:txBody>
            <a:bodyPr wrap="square" lIns="0" tIns="0" rIns="0" bIns="0" rtlCol="0"/>
            <a:lstStyle/>
            <a:p>
              <a:endParaRPr/>
            </a:p>
          </p:txBody>
        </p:sp>
      </p:grpSp>
      <p:sp>
        <p:nvSpPr>
          <p:cNvPr id="131" name="object 131"/>
          <p:cNvSpPr/>
          <p:nvPr/>
        </p:nvSpPr>
        <p:spPr>
          <a:xfrm>
            <a:off x="1275753" y="7984197"/>
            <a:ext cx="165735" cy="54610"/>
          </a:xfrm>
          <a:custGeom>
            <a:avLst/>
            <a:gdLst/>
            <a:ahLst/>
            <a:cxnLst/>
            <a:rect l="l" t="t" r="r" b="b"/>
            <a:pathLst>
              <a:path w="165734" h="54609">
                <a:moveTo>
                  <a:pt x="48463" y="10553"/>
                </a:moveTo>
                <a:lnTo>
                  <a:pt x="46355" y="7112"/>
                </a:lnTo>
                <a:lnTo>
                  <a:pt x="43497" y="4483"/>
                </a:lnTo>
                <a:lnTo>
                  <a:pt x="36245" y="889"/>
                </a:lnTo>
                <a:lnTo>
                  <a:pt x="32131" y="0"/>
                </a:lnTo>
                <a:lnTo>
                  <a:pt x="22250" y="0"/>
                </a:lnTo>
                <a:lnTo>
                  <a:pt x="0" y="21907"/>
                </a:lnTo>
                <a:lnTo>
                  <a:pt x="0" y="32334"/>
                </a:lnTo>
                <a:lnTo>
                  <a:pt x="22250" y="54356"/>
                </a:lnTo>
                <a:lnTo>
                  <a:pt x="27533" y="54356"/>
                </a:lnTo>
                <a:lnTo>
                  <a:pt x="32067" y="54356"/>
                </a:lnTo>
                <a:lnTo>
                  <a:pt x="36169" y="53454"/>
                </a:lnTo>
                <a:lnTo>
                  <a:pt x="43484" y="49872"/>
                </a:lnTo>
                <a:lnTo>
                  <a:pt x="46355" y="47244"/>
                </a:lnTo>
                <a:lnTo>
                  <a:pt x="48463" y="43776"/>
                </a:lnTo>
                <a:lnTo>
                  <a:pt x="43078" y="40119"/>
                </a:lnTo>
                <a:lnTo>
                  <a:pt x="41313" y="42773"/>
                </a:lnTo>
                <a:lnTo>
                  <a:pt x="39077" y="44729"/>
                </a:lnTo>
                <a:lnTo>
                  <a:pt x="33655" y="47307"/>
                </a:lnTo>
                <a:lnTo>
                  <a:pt x="30708" y="47955"/>
                </a:lnTo>
                <a:lnTo>
                  <a:pt x="23672" y="47955"/>
                </a:lnTo>
                <a:lnTo>
                  <a:pt x="7315" y="31254"/>
                </a:lnTo>
                <a:lnTo>
                  <a:pt x="7315" y="23063"/>
                </a:lnTo>
                <a:lnTo>
                  <a:pt x="23672" y="6286"/>
                </a:lnTo>
                <a:lnTo>
                  <a:pt x="30708" y="6286"/>
                </a:lnTo>
                <a:lnTo>
                  <a:pt x="33655" y="6959"/>
                </a:lnTo>
                <a:lnTo>
                  <a:pt x="39077" y="9601"/>
                </a:lnTo>
                <a:lnTo>
                  <a:pt x="41313" y="11582"/>
                </a:lnTo>
                <a:lnTo>
                  <a:pt x="43078" y="14211"/>
                </a:lnTo>
                <a:lnTo>
                  <a:pt x="48463" y="10553"/>
                </a:lnTo>
                <a:close/>
              </a:path>
              <a:path w="165734" h="54609">
                <a:moveTo>
                  <a:pt x="110642" y="21907"/>
                </a:moveTo>
                <a:lnTo>
                  <a:pt x="109461" y="17233"/>
                </a:lnTo>
                <a:lnTo>
                  <a:pt x="104800" y="8966"/>
                </a:lnTo>
                <a:lnTo>
                  <a:pt x="103327" y="7518"/>
                </a:lnTo>
                <a:lnTo>
                  <a:pt x="103327" y="23063"/>
                </a:lnTo>
                <a:lnTo>
                  <a:pt x="103327" y="31191"/>
                </a:lnTo>
                <a:lnTo>
                  <a:pt x="87299" y="47955"/>
                </a:lnTo>
                <a:lnTo>
                  <a:pt x="79717" y="47955"/>
                </a:lnTo>
                <a:lnTo>
                  <a:pt x="63601" y="31191"/>
                </a:lnTo>
                <a:lnTo>
                  <a:pt x="63601" y="23063"/>
                </a:lnTo>
                <a:lnTo>
                  <a:pt x="79717" y="6286"/>
                </a:lnTo>
                <a:lnTo>
                  <a:pt x="87299" y="6286"/>
                </a:lnTo>
                <a:lnTo>
                  <a:pt x="103327" y="23063"/>
                </a:lnTo>
                <a:lnTo>
                  <a:pt x="103327" y="7518"/>
                </a:lnTo>
                <a:lnTo>
                  <a:pt x="102095" y="6286"/>
                </a:lnTo>
                <a:lnTo>
                  <a:pt x="101561" y="5753"/>
                </a:lnTo>
                <a:lnTo>
                  <a:pt x="93294" y="1143"/>
                </a:lnTo>
                <a:lnTo>
                  <a:pt x="88658" y="0"/>
                </a:lnTo>
                <a:lnTo>
                  <a:pt x="78359" y="0"/>
                </a:lnTo>
                <a:lnTo>
                  <a:pt x="56286" y="21907"/>
                </a:lnTo>
                <a:lnTo>
                  <a:pt x="56286" y="32334"/>
                </a:lnTo>
                <a:lnTo>
                  <a:pt x="78359" y="54356"/>
                </a:lnTo>
                <a:lnTo>
                  <a:pt x="88658" y="54356"/>
                </a:lnTo>
                <a:lnTo>
                  <a:pt x="110642" y="32334"/>
                </a:lnTo>
                <a:lnTo>
                  <a:pt x="110642" y="21907"/>
                </a:lnTo>
                <a:close/>
              </a:path>
              <a:path w="165734" h="54609">
                <a:moveTo>
                  <a:pt x="165188" y="406"/>
                </a:moveTo>
                <a:lnTo>
                  <a:pt x="158597" y="406"/>
                </a:lnTo>
                <a:lnTo>
                  <a:pt x="158597" y="6807"/>
                </a:lnTo>
                <a:lnTo>
                  <a:pt x="158597" y="30784"/>
                </a:lnTo>
                <a:lnTo>
                  <a:pt x="132346" y="30784"/>
                </a:lnTo>
                <a:lnTo>
                  <a:pt x="127292" y="26809"/>
                </a:lnTo>
                <a:lnTo>
                  <a:pt x="127292" y="10833"/>
                </a:lnTo>
                <a:lnTo>
                  <a:pt x="132511" y="6807"/>
                </a:lnTo>
                <a:lnTo>
                  <a:pt x="158597" y="6807"/>
                </a:lnTo>
                <a:lnTo>
                  <a:pt x="158597" y="406"/>
                </a:lnTo>
                <a:lnTo>
                  <a:pt x="135699" y="406"/>
                </a:lnTo>
                <a:lnTo>
                  <a:pt x="130149" y="1955"/>
                </a:lnTo>
                <a:lnTo>
                  <a:pt x="122021" y="8191"/>
                </a:lnTo>
                <a:lnTo>
                  <a:pt x="119976" y="12725"/>
                </a:lnTo>
                <a:lnTo>
                  <a:pt x="119976" y="22961"/>
                </a:lnTo>
                <a:lnTo>
                  <a:pt x="121107" y="26479"/>
                </a:lnTo>
                <a:lnTo>
                  <a:pt x="125577" y="32042"/>
                </a:lnTo>
                <a:lnTo>
                  <a:pt x="128752" y="33997"/>
                </a:lnTo>
                <a:lnTo>
                  <a:pt x="132892" y="35153"/>
                </a:lnTo>
                <a:lnTo>
                  <a:pt x="119570" y="53835"/>
                </a:lnTo>
                <a:lnTo>
                  <a:pt x="127406" y="53835"/>
                </a:lnTo>
                <a:lnTo>
                  <a:pt x="139801" y="36156"/>
                </a:lnTo>
                <a:lnTo>
                  <a:pt x="158597" y="36156"/>
                </a:lnTo>
                <a:lnTo>
                  <a:pt x="158597" y="53835"/>
                </a:lnTo>
                <a:lnTo>
                  <a:pt x="165188" y="53835"/>
                </a:lnTo>
                <a:lnTo>
                  <a:pt x="165188" y="36156"/>
                </a:lnTo>
                <a:lnTo>
                  <a:pt x="165188" y="30784"/>
                </a:lnTo>
                <a:lnTo>
                  <a:pt x="165188" y="6807"/>
                </a:lnTo>
                <a:lnTo>
                  <a:pt x="165188" y="406"/>
                </a:lnTo>
                <a:close/>
              </a:path>
            </a:pathLst>
          </a:custGeom>
          <a:solidFill>
            <a:srgbClr val="606063"/>
          </a:solidFill>
        </p:spPr>
        <p:txBody>
          <a:bodyPr wrap="square" lIns="0" tIns="0" rIns="0" bIns="0" rtlCol="0"/>
          <a:lstStyle/>
          <a:p>
            <a:endParaRPr/>
          </a:p>
        </p:txBody>
      </p:sp>
      <p:grpSp>
        <p:nvGrpSpPr>
          <p:cNvPr id="132" name="object 132"/>
          <p:cNvGrpSpPr/>
          <p:nvPr/>
        </p:nvGrpSpPr>
        <p:grpSpPr>
          <a:xfrm>
            <a:off x="1280933" y="7984187"/>
            <a:ext cx="934085" cy="213995"/>
            <a:chOff x="1280933" y="7984187"/>
            <a:chExt cx="934085" cy="213995"/>
          </a:xfrm>
        </p:grpSpPr>
        <p:sp>
          <p:nvSpPr>
            <p:cNvPr id="133" name="object 133"/>
            <p:cNvSpPr/>
            <p:nvPr/>
          </p:nvSpPr>
          <p:spPr>
            <a:xfrm>
              <a:off x="2203858" y="8027466"/>
              <a:ext cx="10795" cy="25400"/>
            </a:xfrm>
            <a:custGeom>
              <a:avLst/>
              <a:gdLst/>
              <a:ahLst/>
              <a:cxnLst/>
              <a:rect l="l" t="t" r="r" b="b"/>
              <a:pathLst>
                <a:path w="10794" h="25400">
                  <a:moveTo>
                    <a:pt x="6940" y="0"/>
                  </a:moveTo>
                  <a:lnTo>
                    <a:pt x="5386" y="0"/>
                  </a:lnTo>
                  <a:lnTo>
                    <a:pt x="3826" y="0"/>
                  </a:lnTo>
                  <a:lnTo>
                    <a:pt x="2541" y="525"/>
                  </a:lnTo>
                  <a:lnTo>
                    <a:pt x="508" y="2628"/>
                  </a:lnTo>
                  <a:lnTo>
                    <a:pt x="0" y="3928"/>
                  </a:lnTo>
                  <a:lnTo>
                    <a:pt x="0" y="6771"/>
                  </a:lnTo>
                  <a:lnTo>
                    <a:pt x="337" y="7877"/>
                  </a:lnTo>
                  <a:lnTo>
                    <a:pt x="1691" y="9706"/>
                  </a:lnTo>
                  <a:lnTo>
                    <a:pt x="2574" y="10328"/>
                  </a:lnTo>
                  <a:lnTo>
                    <a:pt x="3657" y="10670"/>
                  </a:lnTo>
                  <a:lnTo>
                    <a:pt x="201" y="25402"/>
                  </a:lnTo>
                  <a:lnTo>
                    <a:pt x="5080" y="25402"/>
                  </a:lnTo>
                  <a:lnTo>
                    <a:pt x="9345" y="11384"/>
                  </a:lnTo>
                  <a:lnTo>
                    <a:pt x="9820" y="10163"/>
                  </a:lnTo>
                  <a:lnTo>
                    <a:pt x="10176" y="9079"/>
                  </a:lnTo>
                  <a:lnTo>
                    <a:pt x="10652" y="7183"/>
                  </a:lnTo>
                  <a:lnTo>
                    <a:pt x="10770" y="6300"/>
                  </a:lnTo>
                  <a:lnTo>
                    <a:pt x="10770" y="3928"/>
                  </a:lnTo>
                  <a:lnTo>
                    <a:pt x="10260" y="2628"/>
                  </a:lnTo>
                  <a:lnTo>
                    <a:pt x="8229" y="525"/>
                  </a:lnTo>
                  <a:lnTo>
                    <a:pt x="6940" y="0"/>
                  </a:lnTo>
                  <a:close/>
                </a:path>
              </a:pathLst>
            </a:custGeom>
            <a:solidFill>
              <a:srgbClr val="606063"/>
            </a:solidFill>
          </p:spPr>
          <p:txBody>
            <a:bodyPr wrap="square" lIns="0" tIns="0" rIns="0" bIns="0" rtlCol="0"/>
            <a:lstStyle/>
            <a:p>
              <a:endParaRPr/>
            </a:p>
          </p:txBody>
        </p:sp>
        <p:pic>
          <p:nvPicPr>
            <p:cNvPr id="134" name="object 134"/>
            <p:cNvPicPr/>
            <p:nvPr/>
          </p:nvPicPr>
          <p:blipFill>
            <a:blip r:embed="rId57" cstate="print"/>
            <a:stretch>
              <a:fillRect/>
            </a:stretch>
          </p:blipFill>
          <p:spPr>
            <a:xfrm>
              <a:off x="1280933" y="7984187"/>
              <a:ext cx="908499" cy="213663"/>
            </a:xfrm>
            <a:prstGeom prst="rect">
              <a:avLst/>
            </a:prstGeom>
          </p:spPr>
        </p:pic>
      </p:grpSp>
      <p:grpSp>
        <p:nvGrpSpPr>
          <p:cNvPr id="135" name="object 135"/>
          <p:cNvGrpSpPr/>
          <p:nvPr/>
        </p:nvGrpSpPr>
        <p:grpSpPr>
          <a:xfrm>
            <a:off x="1280933" y="8264397"/>
            <a:ext cx="779780" cy="69215"/>
            <a:chOff x="1280933" y="8264397"/>
            <a:chExt cx="779780" cy="69215"/>
          </a:xfrm>
        </p:grpSpPr>
        <p:pic>
          <p:nvPicPr>
            <p:cNvPr id="136" name="object 136"/>
            <p:cNvPicPr/>
            <p:nvPr/>
          </p:nvPicPr>
          <p:blipFill>
            <a:blip r:embed="rId58" cstate="print"/>
            <a:stretch>
              <a:fillRect/>
            </a:stretch>
          </p:blipFill>
          <p:spPr>
            <a:xfrm>
              <a:off x="1280933" y="8264397"/>
              <a:ext cx="363226" cy="66751"/>
            </a:xfrm>
            <a:prstGeom prst="rect">
              <a:avLst/>
            </a:prstGeom>
          </p:spPr>
        </p:pic>
        <p:sp>
          <p:nvSpPr>
            <p:cNvPr id="137" name="object 137"/>
            <p:cNvSpPr/>
            <p:nvPr/>
          </p:nvSpPr>
          <p:spPr>
            <a:xfrm>
              <a:off x="1664677" y="8264397"/>
              <a:ext cx="396240" cy="69215"/>
            </a:xfrm>
            <a:custGeom>
              <a:avLst/>
              <a:gdLst/>
              <a:ahLst/>
              <a:cxnLst/>
              <a:rect l="l" t="t" r="r" b="b"/>
              <a:pathLst>
                <a:path w="396239" h="69215">
                  <a:moveTo>
                    <a:pt x="48056" y="406"/>
                  </a:moveTo>
                  <a:lnTo>
                    <a:pt x="40843" y="406"/>
                  </a:lnTo>
                  <a:lnTo>
                    <a:pt x="40843" y="24091"/>
                  </a:lnTo>
                  <a:lnTo>
                    <a:pt x="7213" y="24091"/>
                  </a:lnTo>
                  <a:lnTo>
                    <a:pt x="7213" y="406"/>
                  </a:lnTo>
                  <a:lnTo>
                    <a:pt x="0" y="406"/>
                  </a:lnTo>
                  <a:lnTo>
                    <a:pt x="0" y="53848"/>
                  </a:lnTo>
                  <a:lnTo>
                    <a:pt x="7213" y="53848"/>
                  </a:lnTo>
                  <a:lnTo>
                    <a:pt x="7213" y="30276"/>
                  </a:lnTo>
                  <a:lnTo>
                    <a:pt x="40843" y="30276"/>
                  </a:lnTo>
                  <a:lnTo>
                    <a:pt x="40843" y="53848"/>
                  </a:lnTo>
                  <a:lnTo>
                    <a:pt x="48056" y="53848"/>
                  </a:lnTo>
                  <a:lnTo>
                    <a:pt x="48056" y="406"/>
                  </a:lnTo>
                  <a:close/>
                </a:path>
                <a:path w="396239" h="69215">
                  <a:moveTo>
                    <a:pt x="115417" y="21844"/>
                  </a:moveTo>
                  <a:lnTo>
                    <a:pt x="114300" y="17157"/>
                  </a:lnTo>
                  <a:lnTo>
                    <a:pt x="109829" y="8966"/>
                  </a:lnTo>
                  <a:lnTo>
                    <a:pt x="108508" y="7607"/>
                  </a:lnTo>
                  <a:lnTo>
                    <a:pt x="108508" y="23990"/>
                  </a:lnTo>
                  <a:lnTo>
                    <a:pt x="70612" y="23990"/>
                  </a:lnTo>
                  <a:lnTo>
                    <a:pt x="71081" y="18694"/>
                  </a:lnTo>
                  <a:lnTo>
                    <a:pt x="73063" y="14414"/>
                  </a:lnTo>
                  <a:lnTo>
                    <a:pt x="80048" y="7848"/>
                  </a:lnTo>
                  <a:lnTo>
                    <a:pt x="84353" y="6197"/>
                  </a:lnTo>
                  <a:lnTo>
                    <a:pt x="94716" y="6197"/>
                  </a:lnTo>
                  <a:lnTo>
                    <a:pt x="99072" y="7848"/>
                  </a:lnTo>
                  <a:lnTo>
                    <a:pt x="106057" y="14414"/>
                  </a:lnTo>
                  <a:lnTo>
                    <a:pt x="108026" y="18694"/>
                  </a:lnTo>
                  <a:lnTo>
                    <a:pt x="108508" y="23990"/>
                  </a:lnTo>
                  <a:lnTo>
                    <a:pt x="108508" y="7607"/>
                  </a:lnTo>
                  <a:lnTo>
                    <a:pt x="107162" y="6197"/>
                  </a:lnTo>
                  <a:lnTo>
                    <a:pt x="106743" y="5765"/>
                  </a:lnTo>
                  <a:lnTo>
                    <a:pt x="98882" y="1155"/>
                  </a:lnTo>
                  <a:lnTo>
                    <a:pt x="94449" y="0"/>
                  </a:lnTo>
                  <a:lnTo>
                    <a:pt x="84569" y="0"/>
                  </a:lnTo>
                  <a:lnTo>
                    <a:pt x="63398" y="32346"/>
                  </a:lnTo>
                  <a:lnTo>
                    <a:pt x="64579" y="37020"/>
                  </a:lnTo>
                  <a:lnTo>
                    <a:pt x="69316" y="45288"/>
                  </a:lnTo>
                  <a:lnTo>
                    <a:pt x="72631" y="48514"/>
                  </a:lnTo>
                  <a:lnTo>
                    <a:pt x="81089" y="53200"/>
                  </a:lnTo>
                  <a:lnTo>
                    <a:pt x="85953" y="54356"/>
                  </a:lnTo>
                  <a:lnTo>
                    <a:pt x="95707" y="54356"/>
                  </a:lnTo>
                  <a:lnTo>
                    <a:pt x="112064" y="45618"/>
                  </a:lnTo>
                  <a:lnTo>
                    <a:pt x="108000" y="40944"/>
                  </a:lnTo>
                  <a:lnTo>
                    <a:pt x="105968" y="43256"/>
                  </a:lnTo>
                  <a:lnTo>
                    <a:pt x="103555" y="44996"/>
                  </a:lnTo>
                  <a:lnTo>
                    <a:pt x="98005" y="47371"/>
                  </a:lnTo>
                  <a:lnTo>
                    <a:pt x="94957" y="47955"/>
                  </a:lnTo>
                  <a:lnTo>
                    <a:pt x="85750" y="47955"/>
                  </a:lnTo>
                  <a:lnTo>
                    <a:pt x="80873" y="46253"/>
                  </a:lnTo>
                  <a:lnTo>
                    <a:pt x="73152" y="39408"/>
                  </a:lnTo>
                  <a:lnTo>
                    <a:pt x="71018" y="34912"/>
                  </a:lnTo>
                  <a:lnTo>
                    <a:pt x="70612" y="29362"/>
                  </a:lnTo>
                  <a:lnTo>
                    <a:pt x="115316" y="29362"/>
                  </a:lnTo>
                  <a:lnTo>
                    <a:pt x="115417" y="23990"/>
                  </a:lnTo>
                  <a:lnTo>
                    <a:pt x="115417" y="21844"/>
                  </a:lnTo>
                  <a:close/>
                </a:path>
                <a:path w="396239" h="69215">
                  <a:moveTo>
                    <a:pt x="171704" y="406"/>
                  </a:moveTo>
                  <a:lnTo>
                    <a:pt x="164490" y="406"/>
                  </a:lnTo>
                  <a:lnTo>
                    <a:pt x="164490" y="25819"/>
                  </a:lnTo>
                  <a:lnTo>
                    <a:pt x="158254" y="28448"/>
                  </a:lnTo>
                  <a:lnTo>
                    <a:pt x="152628" y="29768"/>
                  </a:lnTo>
                  <a:lnTo>
                    <a:pt x="143078" y="29768"/>
                  </a:lnTo>
                  <a:lnTo>
                    <a:pt x="139522" y="28740"/>
                  </a:lnTo>
                  <a:lnTo>
                    <a:pt x="134378" y="24612"/>
                  </a:lnTo>
                  <a:lnTo>
                    <a:pt x="133096" y="21577"/>
                  </a:lnTo>
                  <a:lnTo>
                    <a:pt x="133096" y="406"/>
                  </a:lnTo>
                  <a:lnTo>
                    <a:pt x="125882" y="406"/>
                  </a:lnTo>
                  <a:lnTo>
                    <a:pt x="125882" y="23876"/>
                  </a:lnTo>
                  <a:lnTo>
                    <a:pt x="127673" y="28295"/>
                  </a:lnTo>
                  <a:lnTo>
                    <a:pt x="134848" y="34188"/>
                  </a:lnTo>
                  <a:lnTo>
                    <a:pt x="139865" y="35661"/>
                  </a:lnTo>
                  <a:lnTo>
                    <a:pt x="152260" y="35661"/>
                  </a:lnTo>
                  <a:lnTo>
                    <a:pt x="158318" y="34315"/>
                  </a:lnTo>
                  <a:lnTo>
                    <a:pt x="164490" y="31597"/>
                  </a:lnTo>
                  <a:lnTo>
                    <a:pt x="164490" y="53848"/>
                  </a:lnTo>
                  <a:lnTo>
                    <a:pt x="171704" y="53848"/>
                  </a:lnTo>
                  <a:lnTo>
                    <a:pt x="171704" y="406"/>
                  </a:lnTo>
                  <a:close/>
                </a:path>
                <a:path w="396239" h="69215">
                  <a:moveTo>
                    <a:pt x="240284" y="406"/>
                  </a:moveTo>
                  <a:lnTo>
                    <a:pt x="233070" y="406"/>
                  </a:lnTo>
                  <a:lnTo>
                    <a:pt x="233070" y="24091"/>
                  </a:lnTo>
                  <a:lnTo>
                    <a:pt x="199440" y="24091"/>
                  </a:lnTo>
                  <a:lnTo>
                    <a:pt x="199440" y="406"/>
                  </a:lnTo>
                  <a:lnTo>
                    <a:pt x="192227" y="406"/>
                  </a:lnTo>
                  <a:lnTo>
                    <a:pt x="192227" y="53848"/>
                  </a:lnTo>
                  <a:lnTo>
                    <a:pt x="199440" y="53848"/>
                  </a:lnTo>
                  <a:lnTo>
                    <a:pt x="199440" y="30276"/>
                  </a:lnTo>
                  <a:lnTo>
                    <a:pt x="233070" y="30276"/>
                  </a:lnTo>
                  <a:lnTo>
                    <a:pt x="233070" y="53848"/>
                  </a:lnTo>
                  <a:lnTo>
                    <a:pt x="240284" y="53848"/>
                  </a:lnTo>
                  <a:lnTo>
                    <a:pt x="240284" y="406"/>
                  </a:lnTo>
                  <a:close/>
                </a:path>
                <a:path w="396239" h="69215">
                  <a:moveTo>
                    <a:pt x="310083" y="406"/>
                  </a:moveTo>
                  <a:lnTo>
                    <a:pt x="303682" y="406"/>
                  </a:lnTo>
                  <a:lnTo>
                    <a:pt x="268020" y="42875"/>
                  </a:lnTo>
                  <a:lnTo>
                    <a:pt x="268020" y="406"/>
                  </a:lnTo>
                  <a:lnTo>
                    <a:pt x="260807" y="406"/>
                  </a:lnTo>
                  <a:lnTo>
                    <a:pt x="260807" y="53848"/>
                  </a:lnTo>
                  <a:lnTo>
                    <a:pt x="267309" y="53848"/>
                  </a:lnTo>
                  <a:lnTo>
                    <a:pt x="302869" y="11379"/>
                  </a:lnTo>
                  <a:lnTo>
                    <a:pt x="302869" y="53848"/>
                  </a:lnTo>
                  <a:lnTo>
                    <a:pt x="310083" y="53848"/>
                  </a:lnTo>
                  <a:lnTo>
                    <a:pt x="310083" y="406"/>
                  </a:lnTo>
                  <a:close/>
                </a:path>
                <a:path w="396239" h="69215">
                  <a:moveTo>
                    <a:pt x="378358" y="53848"/>
                  </a:moveTo>
                  <a:lnTo>
                    <a:pt x="355803" y="26314"/>
                  </a:lnTo>
                  <a:lnTo>
                    <a:pt x="376834" y="406"/>
                  </a:lnTo>
                  <a:lnTo>
                    <a:pt x="369011" y="406"/>
                  </a:lnTo>
                  <a:lnTo>
                    <a:pt x="350215" y="23876"/>
                  </a:lnTo>
                  <a:lnTo>
                    <a:pt x="337921" y="23876"/>
                  </a:lnTo>
                  <a:lnTo>
                    <a:pt x="337921" y="406"/>
                  </a:lnTo>
                  <a:lnTo>
                    <a:pt x="330708" y="406"/>
                  </a:lnTo>
                  <a:lnTo>
                    <a:pt x="330708" y="53848"/>
                  </a:lnTo>
                  <a:lnTo>
                    <a:pt x="337921" y="53848"/>
                  </a:lnTo>
                  <a:lnTo>
                    <a:pt x="337921" y="30073"/>
                  </a:lnTo>
                  <a:lnTo>
                    <a:pt x="350113" y="30073"/>
                  </a:lnTo>
                  <a:lnTo>
                    <a:pt x="369824" y="53848"/>
                  </a:lnTo>
                  <a:lnTo>
                    <a:pt x="378358" y="53848"/>
                  </a:lnTo>
                  <a:close/>
                </a:path>
                <a:path w="396239" h="69215">
                  <a:moveTo>
                    <a:pt x="395732" y="47218"/>
                  </a:moveTo>
                  <a:lnTo>
                    <a:pt x="395224" y="45910"/>
                  </a:lnTo>
                  <a:lnTo>
                    <a:pt x="393192" y="43815"/>
                  </a:lnTo>
                  <a:lnTo>
                    <a:pt x="391896" y="43294"/>
                  </a:lnTo>
                  <a:lnTo>
                    <a:pt x="390347" y="43294"/>
                  </a:lnTo>
                  <a:lnTo>
                    <a:pt x="388785" y="43294"/>
                  </a:lnTo>
                  <a:lnTo>
                    <a:pt x="387502" y="43815"/>
                  </a:lnTo>
                  <a:lnTo>
                    <a:pt x="385470" y="45910"/>
                  </a:lnTo>
                  <a:lnTo>
                    <a:pt x="384962" y="47218"/>
                  </a:lnTo>
                  <a:lnTo>
                    <a:pt x="384962" y="50063"/>
                  </a:lnTo>
                  <a:lnTo>
                    <a:pt x="385292" y="51155"/>
                  </a:lnTo>
                  <a:lnTo>
                    <a:pt x="386651" y="52984"/>
                  </a:lnTo>
                  <a:lnTo>
                    <a:pt x="387527" y="53619"/>
                  </a:lnTo>
                  <a:lnTo>
                    <a:pt x="388620" y="53949"/>
                  </a:lnTo>
                  <a:lnTo>
                    <a:pt x="385165" y="68681"/>
                  </a:lnTo>
                  <a:lnTo>
                    <a:pt x="390042" y="68681"/>
                  </a:lnTo>
                  <a:lnTo>
                    <a:pt x="394309" y="54660"/>
                  </a:lnTo>
                  <a:lnTo>
                    <a:pt x="394779" y="53441"/>
                  </a:lnTo>
                  <a:lnTo>
                    <a:pt x="395135" y="52362"/>
                  </a:lnTo>
                  <a:lnTo>
                    <a:pt x="395605" y="50457"/>
                  </a:lnTo>
                  <a:lnTo>
                    <a:pt x="395732" y="49593"/>
                  </a:lnTo>
                  <a:lnTo>
                    <a:pt x="395732" y="47218"/>
                  </a:lnTo>
                  <a:close/>
                </a:path>
              </a:pathLst>
            </a:custGeom>
            <a:solidFill>
              <a:srgbClr val="606063"/>
            </a:solidFill>
          </p:spPr>
          <p:txBody>
            <a:bodyPr wrap="square" lIns="0" tIns="0" rIns="0" bIns="0" rtlCol="0"/>
            <a:lstStyle/>
            <a:p>
              <a:endParaRPr/>
            </a:p>
          </p:txBody>
        </p:sp>
      </p:grpSp>
      <p:grpSp>
        <p:nvGrpSpPr>
          <p:cNvPr id="138" name="object 138"/>
          <p:cNvGrpSpPr/>
          <p:nvPr/>
        </p:nvGrpSpPr>
        <p:grpSpPr>
          <a:xfrm>
            <a:off x="1270875" y="8404503"/>
            <a:ext cx="1168400" cy="213995"/>
            <a:chOff x="1270875" y="8404503"/>
            <a:chExt cx="1168400" cy="213995"/>
          </a:xfrm>
        </p:grpSpPr>
        <p:pic>
          <p:nvPicPr>
            <p:cNvPr id="139" name="object 139"/>
            <p:cNvPicPr/>
            <p:nvPr/>
          </p:nvPicPr>
          <p:blipFill>
            <a:blip r:embed="rId59" cstate="print"/>
            <a:stretch>
              <a:fillRect/>
            </a:stretch>
          </p:blipFill>
          <p:spPr>
            <a:xfrm>
              <a:off x="1280933" y="8404503"/>
              <a:ext cx="1131710" cy="213663"/>
            </a:xfrm>
            <a:prstGeom prst="rect">
              <a:avLst/>
            </a:prstGeom>
          </p:spPr>
        </p:pic>
        <p:pic>
          <p:nvPicPr>
            <p:cNvPr id="140" name="object 140"/>
            <p:cNvPicPr/>
            <p:nvPr/>
          </p:nvPicPr>
          <p:blipFill>
            <a:blip r:embed="rId60" cstate="print"/>
            <a:stretch>
              <a:fillRect/>
            </a:stretch>
          </p:blipFill>
          <p:spPr>
            <a:xfrm>
              <a:off x="1270875" y="8544603"/>
              <a:ext cx="167540" cy="73563"/>
            </a:xfrm>
            <a:prstGeom prst="rect">
              <a:avLst/>
            </a:prstGeom>
          </p:spPr>
        </p:pic>
        <p:sp>
          <p:nvSpPr>
            <p:cNvPr id="141" name="object 141"/>
            <p:cNvSpPr/>
            <p:nvPr/>
          </p:nvSpPr>
          <p:spPr>
            <a:xfrm>
              <a:off x="1457604" y="8545017"/>
              <a:ext cx="981710" cy="68580"/>
            </a:xfrm>
            <a:custGeom>
              <a:avLst/>
              <a:gdLst/>
              <a:ahLst/>
              <a:cxnLst/>
              <a:rect l="l" t="t" r="r" b="b"/>
              <a:pathLst>
                <a:path w="981710" h="68579">
                  <a:moveTo>
                    <a:pt x="44919" y="31877"/>
                  </a:moveTo>
                  <a:lnTo>
                    <a:pt x="42659" y="29159"/>
                  </a:lnTo>
                  <a:lnTo>
                    <a:pt x="41287" y="27508"/>
                  </a:lnTo>
                  <a:lnTo>
                    <a:pt x="37795" y="26695"/>
                  </a:lnTo>
                  <a:lnTo>
                    <a:pt x="37795" y="35318"/>
                  </a:lnTo>
                  <a:lnTo>
                    <a:pt x="37795" y="41694"/>
                  </a:lnTo>
                  <a:lnTo>
                    <a:pt x="36652" y="44030"/>
                  </a:lnTo>
                  <a:lnTo>
                    <a:pt x="32042" y="47015"/>
                  </a:lnTo>
                  <a:lnTo>
                    <a:pt x="28587" y="47752"/>
                  </a:lnTo>
                  <a:lnTo>
                    <a:pt x="7023" y="47752"/>
                  </a:lnTo>
                  <a:lnTo>
                    <a:pt x="7023" y="29159"/>
                  </a:lnTo>
                  <a:lnTo>
                    <a:pt x="29235" y="29159"/>
                  </a:lnTo>
                  <a:lnTo>
                    <a:pt x="32550" y="29921"/>
                  </a:lnTo>
                  <a:lnTo>
                    <a:pt x="36753" y="32969"/>
                  </a:lnTo>
                  <a:lnTo>
                    <a:pt x="37795" y="35318"/>
                  </a:lnTo>
                  <a:lnTo>
                    <a:pt x="37795" y="26695"/>
                  </a:lnTo>
                  <a:lnTo>
                    <a:pt x="34048" y="25806"/>
                  </a:lnTo>
                  <a:lnTo>
                    <a:pt x="36880" y="24790"/>
                  </a:lnTo>
                  <a:lnTo>
                    <a:pt x="38341" y="23774"/>
                  </a:lnTo>
                  <a:lnTo>
                    <a:pt x="39103" y="23253"/>
                  </a:lnTo>
                  <a:lnTo>
                    <a:pt x="42291" y="19126"/>
                  </a:lnTo>
                  <a:lnTo>
                    <a:pt x="43091" y="16624"/>
                  </a:lnTo>
                  <a:lnTo>
                    <a:pt x="43091" y="9309"/>
                  </a:lnTo>
                  <a:lnTo>
                    <a:pt x="41363" y="5930"/>
                  </a:lnTo>
                  <a:lnTo>
                    <a:pt x="41008" y="5689"/>
                  </a:lnTo>
                  <a:lnTo>
                    <a:pt x="35877" y="2171"/>
                  </a:lnTo>
                  <a:lnTo>
                    <a:pt x="35877" y="11645"/>
                  </a:lnTo>
                  <a:lnTo>
                    <a:pt x="35877" y="17614"/>
                  </a:lnTo>
                  <a:lnTo>
                    <a:pt x="34772" y="19875"/>
                  </a:lnTo>
                  <a:lnTo>
                    <a:pt x="30365" y="22999"/>
                  </a:lnTo>
                  <a:lnTo>
                    <a:pt x="27203" y="23774"/>
                  </a:lnTo>
                  <a:lnTo>
                    <a:pt x="7023" y="23774"/>
                  </a:lnTo>
                  <a:lnTo>
                    <a:pt x="7023" y="5689"/>
                  </a:lnTo>
                  <a:lnTo>
                    <a:pt x="27203" y="5689"/>
                  </a:lnTo>
                  <a:lnTo>
                    <a:pt x="30365" y="6438"/>
                  </a:lnTo>
                  <a:lnTo>
                    <a:pt x="34772" y="9410"/>
                  </a:lnTo>
                  <a:lnTo>
                    <a:pt x="35877" y="11645"/>
                  </a:lnTo>
                  <a:lnTo>
                    <a:pt x="35877" y="2171"/>
                  </a:lnTo>
                  <a:lnTo>
                    <a:pt x="34455" y="1181"/>
                  </a:lnTo>
                  <a:lnTo>
                    <a:pt x="29667" y="0"/>
                  </a:lnTo>
                  <a:lnTo>
                    <a:pt x="0" y="0"/>
                  </a:lnTo>
                  <a:lnTo>
                    <a:pt x="0" y="53441"/>
                  </a:lnTo>
                  <a:lnTo>
                    <a:pt x="31127" y="53441"/>
                  </a:lnTo>
                  <a:lnTo>
                    <a:pt x="36283" y="52197"/>
                  </a:lnTo>
                  <a:lnTo>
                    <a:pt x="42392" y="47752"/>
                  </a:lnTo>
                  <a:lnTo>
                    <a:pt x="43192" y="47180"/>
                  </a:lnTo>
                  <a:lnTo>
                    <a:pt x="44919" y="43586"/>
                  </a:lnTo>
                  <a:lnTo>
                    <a:pt x="44919" y="31877"/>
                  </a:lnTo>
                  <a:close/>
                </a:path>
                <a:path w="981710" h="68579">
                  <a:moveTo>
                    <a:pt x="104863" y="30480"/>
                  </a:moveTo>
                  <a:lnTo>
                    <a:pt x="103098" y="26276"/>
                  </a:lnTo>
                  <a:lnTo>
                    <a:pt x="100431" y="24079"/>
                  </a:lnTo>
                  <a:lnTo>
                    <a:pt x="97548" y="21704"/>
                  </a:lnTo>
                  <a:lnTo>
                    <a:pt x="97548" y="32042"/>
                  </a:lnTo>
                  <a:lnTo>
                    <a:pt x="97548" y="39966"/>
                  </a:lnTo>
                  <a:lnTo>
                    <a:pt x="96266" y="43002"/>
                  </a:lnTo>
                  <a:lnTo>
                    <a:pt x="91198" y="47129"/>
                  </a:lnTo>
                  <a:lnTo>
                    <a:pt x="87452" y="48120"/>
                  </a:lnTo>
                  <a:lnTo>
                    <a:pt x="68986" y="47853"/>
                  </a:lnTo>
                  <a:lnTo>
                    <a:pt x="68986" y="24079"/>
                  </a:lnTo>
                  <a:lnTo>
                    <a:pt x="87515" y="24345"/>
                  </a:lnTo>
                  <a:lnTo>
                    <a:pt x="91274" y="25336"/>
                  </a:lnTo>
                  <a:lnTo>
                    <a:pt x="96291" y="29133"/>
                  </a:lnTo>
                  <a:lnTo>
                    <a:pt x="97548" y="32042"/>
                  </a:lnTo>
                  <a:lnTo>
                    <a:pt x="97548" y="21704"/>
                  </a:lnTo>
                  <a:lnTo>
                    <a:pt x="96050" y="20459"/>
                  </a:lnTo>
                  <a:lnTo>
                    <a:pt x="90932" y="18961"/>
                  </a:lnTo>
                  <a:lnTo>
                    <a:pt x="68986" y="18694"/>
                  </a:lnTo>
                  <a:lnTo>
                    <a:pt x="68986" y="0"/>
                  </a:lnTo>
                  <a:lnTo>
                    <a:pt x="61772" y="0"/>
                  </a:lnTo>
                  <a:lnTo>
                    <a:pt x="61772" y="53441"/>
                  </a:lnTo>
                  <a:lnTo>
                    <a:pt x="89954" y="53606"/>
                  </a:lnTo>
                  <a:lnTo>
                    <a:pt x="95377" y="52120"/>
                  </a:lnTo>
                  <a:lnTo>
                    <a:pt x="100355" y="48120"/>
                  </a:lnTo>
                  <a:lnTo>
                    <a:pt x="102958" y="46024"/>
                  </a:lnTo>
                  <a:lnTo>
                    <a:pt x="104863" y="41656"/>
                  </a:lnTo>
                  <a:lnTo>
                    <a:pt x="104863" y="30480"/>
                  </a:lnTo>
                  <a:close/>
                </a:path>
                <a:path w="981710" h="68579">
                  <a:moveTo>
                    <a:pt x="121005" y="0"/>
                  </a:moveTo>
                  <a:lnTo>
                    <a:pt x="113792" y="0"/>
                  </a:lnTo>
                  <a:lnTo>
                    <a:pt x="113792" y="53441"/>
                  </a:lnTo>
                  <a:lnTo>
                    <a:pt x="121005" y="53441"/>
                  </a:lnTo>
                  <a:lnTo>
                    <a:pt x="121005" y="0"/>
                  </a:lnTo>
                  <a:close/>
                </a:path>
                <a:path w="981710" h="68579">
                  <a:moveTo>
                    <a:pt x="981557" y="46799"/>
                  </a:moveTo>
                  <a:lnTo>
                    <a:pt x="981049" y="45504"/>
                  </a:lnTo>
                  <a:lnTo>
                    <a:pt x="979017" y="43395"/>
                  </a:lnTo>
                  <a:lnTo>
                    <a:pt x="977722" y="42875"/>
                  </a:lnTo>
                  <a:lnTo>
                    <a:pt x="976172" y="42875"/>
                  </a:lnTo>
                  <a:lnTo>
                    <a:pt x="974610" y="42875"/>
                  </a:lnTo>
                  <a:lnTo>
                    <a:pt x="973328" y="43395"/>
                  </a:lnTo>
                  <a:lnTo>
                    <a:pt x="971296" y="45504"/>
                  </a:lnTo>
                  <a:lnTo>
                    <a:pt x="970788" y="46799"/>
                  </a:lnTo>
                  <a:lnTo>
                    <a:pt x="970788" y="49644"/>
                  </a:lnTo>
                  <a:lnTo>
                    <a:pt x="971118" y="50749"/>
                  </a:lnTo>
                  <a:lnTo>
                    <a:pt x="972477" y="52578"/>
                  </a:lnTo>
                  <a:lnTo>
                    <a:pt x="973353" y="53200"/>
                  </a:lnTo>
                  <a:lnTo>
                    <a:pt x="974445" y="53543"/>
                  </a:lnTo>
                  <a:lnTo>
                    <a:pt x="970991" y="68275"/>
                  </a:lnTo>
                  <a:lnTo>
                    <a:pt x="975868" y="68275"/>
                  </a:lnTo>
                  <a:lnTo>
                    <a:pt x="980135" y="54254"/>
                  </a:lnTo>
                  <a:lnTo>
                    <a:pt x="980605" y="53035"/>
                  </a:lnTo>
                  <a:lnTo>
                    <a:pt x="980960" y="51955"/>
                  </a:lnTo>
                  <a:lnTo>
                    <a:pt x="981430" y="50050"/>
                  </a:lnTo>
                  <a:lnTo>
                    <a:pt x="981557" y="49174"/>
                  </a:lnTo>
                  <a:lnTo>
                    <a:pt x="981557" y="46799"/>
                  </a:lnTo>
                  <a:close/>
                </a:path>
              </a:pathLst>
            </a:custGeom>
            <a:solidFill>
              <a:srgbClr val="606063"/>
            </a:solidFill>
          </p:spPr>
          <p:txBody>
            <a:bodyPr wrap="square" lIns="0" tIns="0" rIns="0" bIns="0" rtlCol="0"/>
            <a:lstStyle/>
            <a:p>
              <a:endParaRPr/>
            </a:p>
          </p:txBody>
        </p:sp>
      </p:grpSp>
      <p:grpSp>
        <p:nvGrpSpPr>
          <p:cNvPr id="142" name="object 142"/>
          <p:cNvGrpSpPr/>
          <p:nvPr/>
        </p:nvGrpSpPr>
        <p:grpSpPr>
          <a:xfrm>
            <a:off x="1275753" y="8684707"/>
            <a:ext cx="859155" cy="73660"/>
            <a:chOff x="1275753" y="8684707"/>
            <a:chExt cx="859155" cy="73660"/>
          </a:xfrm>
        </p:grpSpPr>
        <p:pic>
          <p:nvPicPr>
            <p:cNvPr id="143" name="object 143"/>
            <p:cNvPicPr/>
            <p:nvPr/>
          </p:nvPicPr>
          <p:blipFill>
            <a:blip r:embed="rId61" cstate="print"/>
            <a:stretch>
              <a:fillRect/>
            </a:stretch>
          </p:blipFill>
          <p:spPr>
            <a:xfrm>
              <a:off x="1275753" y="8684707"/>
              <a:ext cx="375408" cy="68684"/>
            </a:xfrm>
            <a:prstGeom prst="rect">
              <a:avLst/>
            </a:prstGeom>
          </p:spPr>
        </p:pic>
        <p:pic>
          <p:nvPicPr>
            <p:cNvPr id="144" name="object 144"/>
            <p:cNvPicPr/>
            <p:nvPr/>
          </p:nvPicPr>
          <p:blipFill>
            <a:blip r:embed="rId62" cstate="print"/>
            <a:stretch>
              <a:fillRect/>
            </a:stretch>
          </p:blipFill>
          <p:spPr>
            <a:xfrm>
              <a:off x="1693321" y="8684707"/>
              <a:ext cx="441547" cy="73562"/>
            </a:xfrm>
            <a:prstGeom prst="rect">
              <a:avLst/>
            </a:prstGeom>
          </p:spPr>
        </p:pic>
      </p:grpSp>
      <p:sp>
        <p:nvSpPr>
          <p:cNvPr id="145" name="object 145"/>
          <p:cNvSpPr/>
          <p:nvPr/>
        </p:nvSpPr>
        <p:spPr>
          <a:xfrm>
            <a:off x="2898136" y="7978533"/>
            <a:ext cx="215900" cy="287020"/>
          </a:xfrm>
          <a:custGeom>
            <a:avLst/>
            <a:gdLst/>
            <a:ahLst/>
            <a:cxnLst/>
            <a:rect l="l" t="t" r="r" b="b"/>
            <a:pathLst>
              <a:path w="215900" h="287020">
                <a:moveTo>
                  <a:pt x="169275" y="279400"/>
                </a:moveTo>
                <a:lnTo>
                  <a:pt x="38174" y="279400"/>
                </a:lnTo>
                <a:lnTo>
                  <a:pt x="38102" y="287019"/>
                </a:lnTo>
                <a:lnTo>
                  <a:pt x="169193" y="287019"/>
                </a:lnTo>
                <a:lnTo>
                  <a:pt x="169275" y="279400"/>
                </a:lnTo>
                <a:close/>
              </a:path>
              <a:path w="215900" h="287020">
                <a:moveTo>
                  <a:pt x="95554" y="179069"/>
                </a:moveTo>
                <a:lnTo>
                  <a:pt x="90943" y="179069"/>
                </a:lnTo>
                <a:lnTo>
                  <a:pt x="88873" y="180339"/>
                </a:lnTo>
                <a:lnTo>
                  <a:pt x="78231" y="279400"/>
                </a:lnTo>
                <a:lnTo>
                  <a:pt x="86681" y="279400"/>
                </a:lnTo>
                <a:lnTo>
                  <a:pt x="97226" y="181609"/>
                </a:lnTo>
                <a:lnTo>
                  <a:pt x="95554" y="179069"/>
                </a:lnTo>
                <a:close/>
              </a:path>
              <a:path w="215900" h="287020">
                <a:moveTo>
                  <a:pt x="123537" y="246380"/>
                </a:moveTo>
                <a:lnTo>
                  <a:pt x="118918" y="246380"/>
                </a:lnTo>
                <a:lnTo>
                  <a:pt x="117252" y="248919"/>
                </a:lnTo>
                <a:lnTo>
                  <a:pt x="120539" y="279400"/>
                </a:lnTo>
                <a:lnTo>
                  <a:pt x="128992" y="279400"/>
                </a:lnTo>
                <a:lnTo>
                  <a:pt x="125608" y="247650"/>
                </a:lnTo>
                <a:lnTo>
                  <a:pt x="123537" y="246380"/>
                </a:lnTo>
                <a:close/>
              </a:path>
              <a:path w="215900" h="287020">
                <a:moveTo>
                  <a:pt x="112123" y="123189"/>
                </a:moveTo>
                <a:lnTo>
                  <a:pt x="103605" y="123189"/>
                </a:lnTo>
                <a:lnTo>
                  <a:pt x="116036" y="237489"/>
                </a:lnTo>
                <a:lnTo>
                  <a:pt x="117853" y="238759"/>
                </a:lnTo>
                <a:lnTo>
                  <a:pt x="122450" y="238759"/>
                </a:lnTo>
                <a:lnTo>
                  <a:pt x="124434" y="237489"/>
                </a:lnTo>
                <a:lnTo>
                  <a:pt x="113905" y="139700"/>
                </a:lnTo>
                <a:lnTo>
                  <a:pt x="118465" y="135889"/>
                </a:lnTo>
                <a:lnTo>
                  <a:pt x="125121" y="130809"/>
                </a:lnTo>
                <a:lnTo>
                  <a:pt x="128045" y="129539"/>
                </a:lnTo>
                <a:lnTo>
                  <a:pt x="112820" y="129539"/>
                </a:lnTo>
                <a:lnTo>
                  <a:pt x="112123" y="123189"/>
                </a:lnTo>
                <a:close/>
              </a:path>
              <a:path w="215900" h="287020">
                <a:moveTo>
                  <a:pt x="76417" y="128269"/>
                </a:moveTo>
                <a:lnTo>
                  <a:pt x="62604" y="128269"/>
                </a:lnTo>
                <a:lnTo>
                  <a:pt x="71703" y="135889"/>
                </a:lnTo>
                <a:lnTo>
                  <a:pt x="79680" y="142239"/>
                </a:lnTo>
                <a:lnTo>
                  <a:pt x="91746" y="153669"/>
                </a:lnTo>
                <a:lnTo>
                  <a:pt x="90180" y="168909"/>
                </a:lnTo>
                <a:lnTo>
                  <a:pt x="91847" y="170180"/>
                </a:lnTo>
                <a:lnTo>
                  <a:pt x="96455" y="171450"/>
                </a:lnTo>
                <a:lnTo>
                  <a:pt x="98532" y="170180"/>
                </a:lnTo>
                <a:lnTo>
                  <a:pt x="101411" y="143509"/>
                </a:lnTo>
                <a:lnTo>
                  <a:pt x="92901" y="143509"/>
                </a:lnTo>
                <a:lnTo>
                  <a:pt x="87163" y="138430"/>
                </a:lnTo>
                <a:lnTo>
                  <a:pt x="80703" y="132080"/>
                </a:lnTo>
                <a:lnTo>
                  <a:pt x="76417" y="128269"/>
                </a:lnTo>
                <a:close/>
              </a:path>
              <a:path w="215900" h="287020">
                <a:moveTo>
                  <a:pt x="6534" y="83819"/>
                </a:moveTo>
                <a:lnTo>
                  <a:pt x="1930" y="83819"/>
                </a:lnTo>
                <a:lnTo>
                  <a:pt x="0" y="88900"/>
                </a:lnTo>
                <a:lnTo>
                  <a:pt x="933" y="91439"/>
                </a:lnTo>
                <a:lnTo>
                  <a:pt x="3039" y="91439"/>
                </a:lnTo>
                <a:lnTo>
                  <a:pt x="16727" y="99059"/>
                </a:lnTo>
                <a:lnTo>
                  <a:pt x="30076" y="106680"/>
                </a:lnTo>
                <a:lnTo>
                  <a:pt x="43025" y="114300"/>
                </a:lnTo>
                <a:lnTo>
                  <a:pt x="55512" y="123189"/>
                </a:lnTo>
                <a:lnTo>
                  <a:pt x="51070" y="125730"/>
                </a:lnTo>
                <a:lnTo>
                  <a:pt x="47048" y="129539"/>
                </a:lnTo>
                <a:lnTo>
                  <a:pt x="38178" y="139700"/>
                </a:lnTo>
                <a:lnTo>
                  <a:pt x="34157" y="147319"/>
                </a:lnTo>
                <a:lnTo>
                  <a:pt x="31579" y="154939"/>
                </a:lnTo>
                <a:lnTo>
                  <a:pt x="30636" y="157480"/>
                </a:lnTo>
                <a:lnTo>
                  <a:pt x="32760" y="160019"/>
                </a:lnTo>
                <a:lnTo>
                  <a:pt x="37325" y="160019"/>
                </a:lnTo>
                <a:lnTo>
                  <a:pt x="38963" y="158750"/>
                </a:lnTo>
                <a:lnTo>
                  <a:pt x="41781" y="151130"/>
                </a:lnTo>
                <a:lnTo>
                  <a:pt x="45256" y="144780"/>
                </a:lnTo>
                <a:lnTo>
                  <a:pt x="53539" y="134619"/>
                </a:lnTo>
                <a:lnTo>
                  <a:pt x="57820" y="130809"/>
                </a:lnTo>
                <a:lnTo>
                  <a:pt x="62604" y="128269"/>
                </a:lnTo>
                <a:lnTo>
                  <a:pt x="76417" y="128269"/>
                </a:lnTo>
                <a:lnTo>
                  <a:pt x="73560" y="125730"/>
                </a:lnTo>
                <a:lnTo>
                  <a:pt x="62979" y="118109"/>
                </a:lnTo>
                <a:lnTo>
                  <a:pt x="53978" y="111759"/>
                </a:lnTo>
                <a:lnTo>
                  <a:pt x="42232" y="104139"/>
                </a:lnTo>
                <a:lnTo>
                  <a:pt x="39780" y="101600"/>
                </a:lnTo>
                <a:lnTo>
                  <a:pt x="42250" y="99059"/>
                </a:lnTo>
                <a:lnTo>
                  <a:pt x="43229" y="97789"/>
                </a:lnTo>
                <a:lnTo>
                  <a:pt x="32548" y="97789"/>
                </a:lnTo>
                <a:lnTo>
                  <a:pt x="26162" y="93980"/>
                </a:lnTo>
                <a:lnTo>
                  <a:pt x="19693" y="91439"/>
                </a:lnTo>
                <a:lnTo>
                  <a:pt x="6534" y="83819"/>
                </a:lnTo>
                <a:close/>
              </a:path>
              <a:path w="215900" h="287020">
                <a:moveTo>
                  <a:pt x="143437" y="127000"/>
                </a:moveTo>
                <a:lnTo>
                  <a:pt x="133892" y="127000"/>
                </a:lnTo>
                <a:lnTo>
                  <a:pt x="136768" y="132080"/>
                </a:lnTo>
                <a:lnTo>
                  <a:pt x="140522" y="137159"/>
                </a:lnTo>
                <a:lnTo>
                  <a:pt x="144889" y="139700"/>
                </a:lnTo>
                <a:lnTo>
                  <a:pt x="152057" y="144780"/>
                </a:lnTo>
                <a:lnTo>
                  <a:pt x="159111" y="148589"/>
                </a:lnTo>
                <a:lnTo>
                  <a:pt x="165677" y="149859"/>
                </a:lnTo>
                <a:lnTo>
                  <a:pt x="171378" y="151130"/>
                </a:lnTo>
                <a:lnTo>
                  <a:pt x="173657" y="151130"/>
                </a:lnTo>
                <a:lnTo>
                  <a:pt x="175734" y="149859"/>
                </a:lnTo>
                <a:lnTo>
                  <a:pt x="176115" y="144780"/>
                </a:lnTo>
                <a:lnTo>
                  <a:pt x="174395" y="142239"/>
                </a:lnTo>
                <a:lnTo>
                  <a:pt x="167432" y="142239"/>
                </a:lnTo>
                <a:lnTo>
                  <a:pt x="158400" y="140969"/>
                </a:lnTo>
                <a:lnTo>
                  <a:pt x="146653" y="130809"/>
                </a:lnTo>
                <a:lnTo>
                  <a:pt x="144061" y="128269"/>
                </a:lnTo>
                <a:lnTo>
                  <a:pt x="143437" y="127000"/>
                </a:lnTo>
                <a:close/>
              </a:path>
              <a:path w="215900" h="287020">
                <a:moveTo>
                  <a:pt x="66043" y="50800"/>
                </a:moveTo>
                <a:lnTo>
                  <a:pt x="52038" y="50800"/>
                </a:lnTo>
                <a:lnTo>
                  <a:pt x="62870" y="59689"/>
                </a:lnTo>
                <a:lnTo>
                  <a:pt x="77455" y="69850"/>
                </a:lnTo>
                <a:lnTo>
                  <a:pt x="91111" y="80009"/>
                </a:lnTo>
                <a:lnTo>
                  <a:pt x="99155" y="86359"/>
                </a:lnTo>
                <a:lnTo>
                  <a:pt x="92901" y="143509"/>
                </a:lnTo>
                <a:lnTo>
                  <a:pt x="101411" y="143509"/>
                </a:lnTo>
                <a:lnTo>
                  <a:pt x="103605" y="123189"/>
                </a:lnTo>
                <a:lnTo>
                  <a:pt x="112123" y="123189"/>
                </a:lnTo>
                <a:lnTo>
                  <a:pt x="108079" y="86359"/>
                </a:lnTo>
                <a:lnTo>
                  <a:pt x="114197" y="83819"/>
                </a:lnTo>
                <a:lnTo>
                  <a:pt x="120224" y="80009"/>
                </a:lnTo>
                <a:lnTo>
                  <a:pt x="123190" y="78739"/>
                </a:lnTo>
                <a:lnTo>
                  <a:pt x="103731" y="78739"/>
                </a:lnTo>
                <a:lnTo>
                  <a:pt x="96207" y="73659"/>
                </a:lnTo>
                <a:lnTo>
                  <a:pt x="92530" y="71119"/>
                </a:lnTo>
                <a:lnTo>
                  <a:pt x="94555" y="67309"/>
                </a:lnTo>
                <a:lnTo>
                  <a:pt x="85594" y="67309"/>
                </a:lnTo>
                <a:lnTo>
                  <a:pt x="68898" y="53339"/>
                </a:lnTo>
                <a:lnTo>
                  <a:pt x="66043" y="50800"/>
                </a:lnTo>
                <a:close/>
              </a:path>
              <a:path w="215900" h="287020">
                <a:moveTo>
                  <a:pt x="157671" y="114300"/>
                </a:moveTo>
                <a:lnTo>
                  <a:pt x="134392" y="118109"/>
                </a:lnTo>
                <a:lnTo>
                  <a:pt x="125460" y="121919"/>
                </a:lnTo>
                <a:lnTo>
                  <a:pt x="118278" y="125730"/>
                </a:lnTo>
                <a:lnTo>
                  <a:pt x="112820" y="129539"/>
                </a:lnTo>
                <a:lnTo>
                  <a:pt x="128045" y="129539"/>
                </a:lnTo>
                <a:lnTo>
                  <a:pt x="133892" y="127000"/>
                </a:lnTo>
                <a:lnTo>
                  <a:pt x="143437" y="127000"/>
                </a:lnTo>
                <a:lnTo>
                  <a:pt x="142189" y="124459"/>
                </a:lnTo>
                <a:lnTo>
                  <a:pt x="149498" y="123189"/>
                </a:lnTo>
                <a:lnTo>
                  <a:pt x="167917" y="123189"/>
                </a:lnTo>
                <a:lnTo>
                  <a:pt x="168963" y="121919"/>
                </a:lnTo>
                <a:lnTo>
                  <a:pt x="169532" y="118109"/>
                </a:lnTo>
                <a:lnTo>
                  <a:pt x="167894" y="115569"/>
                </a:lnTo>
                <a:lnTo>
                  <a:pt x="165594" y="115569"/>
                </a:lnTo>
                <a:lnTo>
                  <a:pt x="157671" y="114300"/>
                </a:lnTo>
                <a:close/>
              </a:path>
              <a:path w="215900" h="287020">
                <a:moveTo>
                  <a:pt x="167917" y="123189"/>
                </a:moveTo>
                <a:lnTo>
                  <a:pt x="157015" y="123189"/>
                </a:lnTo>
                <a:lnTo>
                  <a:pt x="166871" y="124459"/>
                </a:lnTo>
                <a:lnTo>
                  <a:pt x="167917" y="123189"/>
                </a:lnTo>
                <a:close/>
              </a:path>
              <a:path w="215900" h="287020">
                <a:moveTo>
                  <a:pt x="144288" y="73659"/>
                </a:moveTo>
                <a:lnTo>
                  <a:pt x="131991" y="73659"/>
                </a:lnTo>
                <a:lnTo>
                  <a:pt x="148560" y="87630"/>
                </a:lnTo>
                <a:lnTo>
                  <a:pt x="167141" y="99059"/>
                </a:lnTo>
                <a:lnTo>
                  <a:pt x="187299" y="107950"/>
                </a:lnTo>
                <a:lnTo>
                  <a:pt x="208598" y="113030"/>
                </a:lnTo>
                <a:lnTo>
                  <a:pt x="214100" y="113030"/>
                </a:lnTo>
                <a:lnTo>
                  <a:pt x="215366" y="105409"/>
                </a:lnTo>
                <a:lnTo>
                  <a:pt x="209876" y="104139"/>
                </a:lnTo>
                <a:lnTo>
                  <a:pt x="193709" y="101600"/>
                </a:lnTo>
                <a:lnTo>
                  <a:pt x="185876" y="99059"/>
                </a:lnTo>
                <a:lnTo>
                  <a:pt x="178225" y="95250"/>
                </a:lnTo>
                <a:lnTo>
                  <a:pt x="182261" y="93980"/>
                </a:lnTo>
                <a:lnTo>
                  <a:pt x="186070" y="91439"/>
                </a:lnTo>
                <a:lnTo>
                  <a:pt x="187749" y="90169"/>
                </a:lnTo>
                <a:lnTo>
                  <a:pt x="167813" y="90169"/>
                </a:lnTo>
                <a:lnTo>
                  <a:pt x="160167" y="86359"/>
                </a:lnTo>
                <a:lnTo>
                  <a:pt x="152864" y="81280"/>
                </a:lnTo>
                <a:lnTo>
                  <a:pt x="145926" y="74930"/>
                </a:lnTo>
                <a:lnTo>
                  <a:pt x="144288" y="73659"/>
                </a:lnTo>
                <a:close/>
              </a:path>
              <a:path w="215900" h="287020">
                <a:moveTo>
                  <a:pt x="66495" y="74930"/>
                </a:moveTo>
                <a:lnTo>
                  <a:pt x="56603" y="77469"/>
                </a:lnTo>
                <a:lnTo>
                  <a:pt x="49349" y="81280"/>
                </a:lnTo>
                <a:lnTo>
                  <a:pt x="39132" y="88900"/>
                </a:lnTo>
                <a:lnTo>
                  <a:pt x="35543" y="93980"/>
                </a:lnTo>
                <a:lnTo>
                  <a:pt x="32548" y="97789"/>
                </a:lnTo>
                <a:lnTo>
                  <a:pt x="43229" y="97789"/>
                </a:lnTo>
                <a:lnTo>
                  <a:pt x="45187" y="95250"/>
                </a:lnTo>
                <a:lnTo>
                  <a:pt x="53694" y="88900"/>
                </a:lnTo>
                <a:lnTo>
                  <a:pt x="59828" y="85089"/>
                </a:lnTo>
                <a:lnTo>
                  <a:pt x="68552" y="83819"/>
                </a:lnTo>
                <a:lnTo>
                  <a:pt x="69916" y="81280"/>
                </a:lnTo>
                <a:lnTo>
                  <a:pt x="68781" y="76200"/>
                </a:lnTo>
                <a:lnTo>
                  <a:pt x="66495" y="74930"/>
                </a:lnTo>
                <a:close/>
              </a:path>
              <a:path w="215900" h="287020">
                <a:moveTo>
                  <a:pt x="198512" y="67309"/>
                </a:moveTo>
                <a:lnTo>
                  <a:pt x="195938" y="67309"/>
                </a:lnTo>
                <a:lnTo>
                  <a:pt x="194743" y="69850"/>
                </a:lnTo>
                <a:lnTo>
                  <a:pt x="189609" y="76200"/>
                </a:lnTo>
                <a:lnTo>
                  <a:pt x="183264" y="82550"/>
                </a:lnTo>
                <a:lnTo>
                  <a:pt x="175926" y="87630"/>
                </a:lnTo>
                <a:lnTo>
                  <a:pt x="167813" y="90169"/>
                </a:lnTo>
                <a:lnTo>
                  <a:pt x="187749" y="90169"/>
                </a:lnTo>
                <a:lnTo>
                  <a:pt x="194468" y="85089"/>
                </a:lnTo>
                <a:lnTo>
                  <a:pt x="198663" y="80009"/>
                </a:lnTo>
                <a:lnTo>
                  <a:pt x="203149" y="72389"/>
                </a:lnTo>
                <a:lnTo>
                  <a:pt x="202496" y="69850"/>
                </a:lnTo>
                <a:lnTo>
                  <a:pt x="198512" y="67309"/>
                </a:lnTo>
                <a:close/>
              </a:path>
              <a:path w="215900" h="287020">
                <a:moveTo>
                  <a:pt x="114617" y="0"/>
                </a:moveTo>
                <a:lnTo>
                  <a:pt x="110045" y="1269"/>
                </a:lnTo>
                <a:lnTo>
                  <a:pt x="108522" y="3809"/>
                </a:lnTo>
                <a:lnTo>
                  <a:pt x="108922" y="6350"/>
                </a:lnTo>
                <a:lnTo>
                  <a:pt x="110170" y="11430"/>
                </a:lnTo>
                <a:lnTo>
                  <a:pt x="112543" y="17780"/>
                </a:lnTo>
                <a:lnTo>
                  <a:pt x="116399" y="25400"/>
                </a:lnTo>
                <a:lnTo>
                  <a:pt x="122093" y="33019"/>
                </a:lnTo>
                <a:lnTo>
                  <a:pt x="123012" y="34289"/>
                </a:lnTo>
                <a:lnTo>
                  <a:pt x="129906" y="40639"/>
                </a:lnTo>
                <a:lnTo>
                  <a:pt x="137019" y="45719"/>
                </a:lnTo>
                <a:lnTo>
                  <a:pt x="143995" y="49530"/>
                </a:lnTo>
                <a:lnTo>
                  <a:pt x="150181" y="52069"/>
                </a:lnTo>
                <a:lnTo>
                  <a:pt x="139250" y="59689"/>
                </a:lnTo>
                <a:lnTo>
                  <a:pt x="127833" y="66039"/>
                </a:lnTo>
                <a:lnTo>
                  <a:pt x="115978" y="73659"/>
                </a:lnTo>
                <a:lnTo>
                  <a:pt x="103731" y="78739"/>
                </a:lnTo>
                <a:lnTo>
                  <a:pt x="123190" y="78739"/>
                </a:lnTo>
                <a:lnTo>
                  <a:pt x="126156" y="77469"/>
                </a:lnTo>
                <a:lnTo>
                  <a:pt x="131991" y="73659"/>
                </a:lnTo>
                <a:lnTo>
                  <a:pt x="144288" y="73659"/>
                </a:lnTo>
                <a:lnTo>
                  <a:pt x="139374" y="69850"/>
                </a:lnTo>
                <a:lnTo>
                  <a:pt x="154301" y="58419"/>
                </a:lnTo>
                <a:lnTo>
                  <a:pt x="168299" y="46989"/>
                </a:lnTo>
                <a:lnTo>
                  <a:pt x="170896" y="44450"/>
                </a:lnTo>
                <a:lnTo>
                  <a:pt x="158404" y="44450"/>
                </a:lnTo>
                <a:lnTo>
                  <a:pt x="153225" y="43180"/>
                </a:lnTo>
                <a:lnTo>
                  <a:pt x="147020" y="41909"/>
                </a:lnTo>
                <a:lnTo>
                  <a:pt x="140148" y="38100"/>
                </a:lnTo>
                <a:lnTo>
                  <a:pt x="132966" y="33019"/>
                </a:lnTo>
                <a:lnTo>
                  <a:pt x="136533" y="30480"/>
                </a:lnTo>
                <a:lnTo>
                  <a:pt x="140491" y="27939"/>
                </a:lnTo>
                <a:lnTo>
                  <a:pt x="141589" y="26669"/>
                </a:lnTo>
                <a:lnTo>
                  <a:pt x="127036" y="26669"/>
                </a:lnTo>
                <a:lnTo>
                  <a:pt x="120449" y="17780"/>
                </a:lnTo>
                <a:lnTo>
                  <a:pt x="118059" y="8889"/>
                </a:lnTo>
                <a:lnTo>
                  <a:pt x="116799" y="2539"/>
                </a:lnTo>
                <a:lnTo>
                  <a:pt x="114617" y="0"/>
                </a:lnTo>
                <a:close/>
              </a:path>
              <a:path w="215900" h="287020">
                <a:moveTo>
                  <a:pt x="80982" y="3809"/>
                </a:moveTo>
                <a:lnTo>
                  <a:pt x="73134" y="3809"/>
                </a:lnTo>
                <a:lnTo>
                  <a:pt x="73253" y="11430"/>
                </a:lnTo>
                <a:lnTo>
                  <a:pt x="74383" y="13969"/>
                </a:lnTo>
                <a:lnTo>
                  <a:pt x="77868" y="22859"/>
                </a:lnTo>
                <a:lnTo>
                  <a:pt x="81006" y="31750"/>
                </a:lnTo>
                <a:lnTo>
                  <a:pt x="84210" y="40639"/>
                </a:lnTo>
                <a:lnTo>
                  <a:pt x="86804" y="49530"/>
                </a:lnTo>
                <a:lnTo>
                  <a:pt x="88113" y="55880"/>
                </a:lnTo>
                <a:lnTo>
                  <a:pt x="88466" y="59689"/>
                </a:lnTo>
                <a:lnTo>
                  <a:pt x="85594" y="67309"/>
                </a:lnTo>
                <a:lnTo>
                  <a:pt x="94555" y="67309"/>
                </a:lnTo>
                <a:lnTo>
                  <a:pt x="95230" y="66039"/>
                </a:lnTo>
                <a:lnTo>
                  <a:pt x="96851" y="62230"/>
                </a:lnTo>
                <a:lnTo>
                  <a:pt x="96488" y="54609"/>
                </a:lnTo>
                <a:lnTo>
                  <a:pt x="94444" y="44450"/>
                </a:lnTo>
                <a:lnTo>
                  <a:pt x="90229" y="33019"/>
                </a:lnTo>
                <a:lnTo>
                  <a:pt x="85411" y="19050"/>
                </a:lnTo>
                <a:lnTo>
                  <a:pt x="81561" y="8889"/>
                </a:lnTo>
                <a:lnTo>
                  <a:pt x="80982" y="3809"/>
                </a:lnTo>
                <a:close/>
              </a:path>
              <a:path w="215900" h="287020">
                <a:moveTo>
                  <a:pt x="23623" y="6350"/>
                </a:moveTo>
                <a:lnTo>
                  <a:pt x="20985" y="6350"/>
                </a:lnTo>
                <a:lnTo>
                  <a:pt x="17316" y="8889"/>
                </a:lnTo>
                <a:lnTo>
                  <a:pt x="16982" y="11430"/>
                </a:lnTo>
                <a:lnTo>
                  <a:pt x="18403" y="13969"/>
                </a:lnTo>
                <a:lnTo>
                  <a:pt x="24854" y="21589"/>
                </a:lnTo>
                <a:lnTo>
                  <a:pt x="31590" y="29209"/>
                </a:lnTo>
                <a:lnTo>
                  <a:pt x="38594" y="36830"/>
                </a:lnTo>
                <a:lnTo>
                  <a:pt x="45846" y="44450"/>
                </a:lnTo>
                <a:lnTo>
                  <a:pt x="41626" y="46989"/>
                </a:lnTo>
                <a:lnTo>
                  <a:pt x="37080" y="49530"/>
                </a:lnTo>
                <a:lnTo>
                  <a:pt x="32270" y="52069"/>
                </a:lnTo>
                <a:lnTo>
                  <a:pt x="25831" y="53339"/>
                </a:lnTo>
                <a:lnTo>
                  <a:pt x="19170" y="55880"/>
                </a:lnTo>
                <a:lnTo>
                  <a:pt x="3255" y="55880"/>
                </a:lnTo>
                <a:lnTo>
                  <a:pt x="1289" y="58419"/>
                </a:lnTo>
                <a:lnTo>
                  <a:pt x="1098" y="62230"/>
                </a:lnTo>
                <a:lnTo>
                  <a:pt x="2901" y="64769"/>
                </a:lnTo>
                <a:lnTo>
                  <a:pt x="12922" y="64769"/>
                </a:lnTo>
                <a:lnTo>
                  <a:pt x="28102" y="62230"/>
                </a:lnTo>
                <a:lnTo>
                  <a:pt x="35370" y="59689"/>
                </a:lnTo>
                <a:lnTo>
                  <a:pt x="41310" y="57150"/>
                </a:lnTo>
                <a:lnTo>
                  <a:pt x="46901" y="54609"/>
                </a:lnTo>
                <a:lnTo>
                  <a:pt x="52038" y="50800"/>
                </a:lnTo>
                <a:lnTo>
                  <a:pt x="66043" y="50800"/>
                </a:lnTo>
                <a:lnTo>
                  <a:pt x="53194" y="39369"/>
                </a:lnTo>
                <a:lnTo>
                  <a:pt x="38551" y="24130"/>
                </a:lnTo>
                <a:lnTo>
                  <a:pt x="25041" y="8889"/>
                </a:lnTo>
                <a:lnTo>
                  <a:pt x="23623" y="6350"/>
                </a:lnTo>
                <a:close/>
              </a:path>
              <a:path w="215900" h="287020">
                <a:moveTo>
                  <a:pt x="190673" y="13969"/>
                </a:moveTo>
                <a:lnTo>
                  <a:pt x="188028" y="13969"/>
                </a:lnTo>
                <a:lnTo>
                  <a:pt x="186592" y="15239"/>
                </a:lnTo>
                <a:lnTo>
                  <a:pt x="180078" y="24130"/>
                </a:lnTo>
                <a:lnTo>
                  <a:pt x="173199" y="30480"/>
                </a:lnTo>
                <a:lnTo>
                  <a:pt x="165970" y="38100"/>
                </a:lnTo>
                <a:lnTo>
                  <a:pt x="158404" y="44450"/>
                </a:lnTo>
                <a:lnTo>
                  <a:pt x="170896" y="44450"/>
                </a:lnTo>
                <a:lnTo>
                  <a:pt x="181284" y="34289"/>
                </a:lnTo>
                <a:lnTo>
                  <a:pt x="193173" y="20319"/>
                </a:lnTo>
                <a:lnTo>
                  <a:pt x="194616" y="19050"/>
                </a:lnTo>
                <a:lnTo>
                  <a:pt x="194309" y="16509"/>
                </a:lnTo>
                <a:lnTo>
                  <a:pt x="190673" y="13969"/>
                </a:lnTo>
                <a:close/>
              </a:path>
              <a:path w="215900" h="287020">
                <a:moveTo>
                  <a:pt x="147579" y="1269"/>
                </a:moveTo>
                <a:lnTo>
                  <a:pt x="145281" y="2539"/>
                </a:lnTo>
                <a:lnTo>
                  <a:pt x="143388" y="8889"/>
                </a:lnTo>
                <a:lnTo>
                  <a:pt x="140969" y="13969"/>
                </a:lnTo>
                <a:lnTo>
                  <a:pt x="134208" y="21589"/>
                </a:lnTo>
                <a:lnTo>
                  <a:pt x="130305" y="24130"/>
                </a:lnTo>
                <a:lnTo>
                  <a:pt x="127036" y="26669"/>
                </a:lnTo>
                <a:lnTo>
                  <a:pt x="141589" y="26669"/>
                </a:lnTo>
                <a:lnTo>
                  <a:pt x="148175" y="19050"/>
                </a:lnTo>
                <a:lnTo>
                  <a:pt x="151197" y="12700"/>
                </a:lnTo>
                <a:lnTo>
                  <a:pt x="153403" y="5080"/>
                </a:lnTo>
                <a:lnTo>
                  <a:pt x="152064" y="2539"/>
                </a:lnTo>
                <a:lnTo>
                  <a:pt x="147579" y="1269"/>
                </a:lnTo>
                <a:close/>
              </a:path>
            </a:pathLst>
          </a:custGeom>
          <a:solidFill>
            <a:srgbClr val="F16137"/>
          </a:solidFill>
        </p:spPr>
        <p:txBody>
          <a:bodyPr wrap="square" lIns="0" tIns="0" rIns="0" bIns="0" rtlCol="0"/>
          <a:lstStyle/>
          <a:p>
            <a:endParaRPr/>
          </a:p>
        </p:txBody>
      </p:sp>
      <p:sp>
        <p:nvSpPr>
          <p:cNvPr id="146" name="object 146"/>
          <p:cNvSpPr/>
          <p:nvPr/>
        </p:nvSpPr>
        <p:spPr>
          <a:xfrm>
            <a:off x="2872879" y="7426494"/>
            <a:ext cx="264795" cy="306070"/>
          </a:xfrm>
          <a:custGeom>
            <a:avLst/>
            <a:gdLst/>
            <a:ahLst/>
            <a:cxnLst/>
            <a:rect l="l" t="t" r="r" b="b"/>
            <a:pathLst>
              <a:path w="264794" h="306070">
                <a:moveTo>
                  <a:pt x="90582" y="264160"/>
                </a:moveTo>
                <a:lnTo>
                  <a:pt x="77986" y="266700"/>
                </a:lnTo>
                <a:lnTo>
                  <a:pt x="65308" y="274320"/>
                </a:lnTo>
                <a:lnTo>
                  <a:pt x="52577" y="284480"/>
                </a:lnTo>
                <a:lnTo>
                  <a:pt x="50443" y="285750"/>
                </a:lnTo>
                <a:lnTo>
                  <a:pt x="51104" y="295910"/>
                </a:lnTo>
                <a:lnTo>
                  <a:pt x="51879" y="295910"/>
                </a:lnTo>
                <a:lnTo>
                  <a:pt x="64416" y="298450"/>
                </a:lnTo>
                <a:lnTo>
                  <a:pt x="76996" y="302260"/>
                </a:lnTo>
                <a:lnTo>
                  <a:pt x="89631" y="304800"/>
                </a:lnTo>
                <a:lnTo>
                  <a:pt x="102332" y="306070"/>
                </a:lnTo>
                <a:lnTo>
                  <a:pt x="142561" y="306070"/>
                </a:lnTo>
                <a:lnTo>
                  <a:pt x="155897" y="304800"/>
                </a:lnTo>
                <a:lnTo>
                  <a:pt x="166907" y="303530"/>
                </a:lnTo>
                <a:lnTo>
                  <a:pt x="178026" y="300990"/>
                </a:lnTo>
                <a:lnTo>
                  <a:pt x="189515" y="297180"/>
                </a:lnTo>
                <a:lnTo>
                  <a:pt x="201635" y="294640"/>
                </a:lnTo>
                <a:lnTo>
                  <a:pt x="190609" y="283210"/>
                </a:lnTo>
                <a:lnTo>
                  <a:pt x="178792" y="276860"/>
                </a:lnTo>
                <a:lnTo>
                  <a:pt x="166716" y="275590"/>
                </a:lnTo>
                <a:lnTo>
                  <a:pt x="154910" y="275590"/>
                </a:lnTo>
                <a:lnTo>
                  <a:pt x="143628" y="274320"/>
                </a:lnTo>
                <a:lnTo>
                  <a:pt x="137223" y="270510"/>
                </a:lnTo>
                <a:lnTo>
                  <a:pt x="104799" y="270510"/>
                </a:lnTo>
                <a:lnTo>
                  <a:pt x="103064" y="269240"/>
                </a:lnTo>
                <a:lnTo>
                  <a:pt x="90582" y="264160"/>
                </a:lnTo>
                <a:close/>
              </a:path>
              <a:path w="264794" h="306070">
                <a:moveTo>
                  <a:pt x="108013" y="267970"/>
                </a:moveTo>
                <a:lnTo>
                  <a:pt x="104799" y="270510"/>
                </a:lnTo>
                <a:lnTo>
                  <a:pt x="137223" y="270510"/>
                </a:lnTo>
                <a:lnTo>
                  <a:pt x="135087" y="269240"/>
                </a:lnTo>
                <a:lnTo>
                  <a:pt x="114922" y="269240"/>
                </a:lnTo>
                <a:lnTo>
                  <a:pt x="108013" y="267970"/>
                </a:lnTo>
                <a:close/>
              </a:path>
              <a:path w="264794" h="306070">
                <a:moveTo>
                  <a:pt x="136791" y="106680"/>
                </a:moveTo>
                <a:lnTo>
                  <a:pt x="111469" y="147320"/>
                </a:lnTo>
                <a:lnTo>
                  <a:pt x="98816" y="184150"/>
                </a:lnTo>
                <a:lnTo>
                  <a:pt x="99684" y="223520"/>
                </a:lnTo>
                <a:lnTo>
                  <a:pt x="114922" y="269240"/>
                </a:lnTo>
                <a:lnTo>
                  <a:pt x="135087" y="269240"/>
                </a:lnTo>
                <a:lnTo>
                  <a:pt x="128910" y="261620"/>
                </a:lnTo>
                <a:lnTo>
                  <a:pt x="124717" y="252730"/>
                </a:lnTo>
                <a:lnTo>
                  <a:pt x="122243" y="243840"/>
                </a:lnTo>
                <a:lnTo>
                  <a:pt x="120219" y="233680"/>
                </a:lnTo>
                <a:lnTo>
                  <a:pt x="118373" y="224790"/>
                </a:lnTo>
                <a:lnTo>
                  <a:pt x="116434" y="215900"/>
                </a:lnTo>
                <a:lnTo>
                  <a:pt x="115707" y="208280"/>
                </a:lnTo>
                <a:lnTo>
                  <a:pt x="117176" y="203200"/>
                </a:lnTo>
                <a:lnTo>
                  <a:pt x="121110" y="198120"/>
                </a:lnTo>
                <a:lnTo>
                  <a:pt x="127778" y="194310"/>
                </a:lnTo>
                <a:lnTo>
                  <a:pt x="138141" y="189230"/>
                </a:lnTo>
                <a:lnTo>
                  <a:pt x="114231" y="189230"/>
                </a:lnTo>
                <a:lnTo>
                  <a:pt x="116643" y="168910"/>
                </a:lnTo>
                <a:lnTo>
                  <a:pt x="122543" y="147320"/>
                </a:lnTo>
                <a:lnTo>
                  <a:pt x="129927" y="127000"/>
                </a:lnTo>
                <a:lnTo>
                  <a:pt x="136791" y="106680"/>
                </a:lnTo>
                <a:close/>
              </a:path>
              <a:path w="264794" h="306070">
                <a:moveTo>
                  <a:pt x="171183" y="156210"/>
                </a:moveTo>
                <a:lnTo>
                  <a:pt x="154764" y="166370"/>
                </a:lnTo>
                <a:lnTo>
                  <a:pt x="136171" y="179070"/>
                </a:lnTo>
                <a:lnTo>
                  <a:pt x="120847" y="187960"/>
                </a:lnTo>
                <a:lnTo>
                  <a:pt x="114231" y="189230"/>
                </a:lnTo>
                <a:lnTo>
                  <a:pt x="138141" y="189230"/>
                </a:lnTo>
                <a:lnTo>
                  <a:pt x="140732" y="187960"/>
                </a:lnTo>
                <a:lnTo>
                  <a:pt x="152253" y="179070"/>
                </a:lnTo>
                <a:lnTo>
                  <a:pt x="162388" y="168910"/>
                </a:lnTo>
                <a:lnTo>
                  <a:pt x="171183" y="156210"/>
                </a:lnTo>
                <a:close/>
              </a:path>
              <a:path w="264794" h="306070">
                <a:moveTo>
                  <a:pt x="90453" y="147320"/>
                </a:moveTo>
                <a:lnTo>
                  <a:pt x="76060" y="147320"/>
                </a:lnTo>
                <a:lnTo>
                  <a:pt x="67849" y="151130"/>
                </a:lnTo>
                <a:lnTo>
                  <a:pt x="61353" y="154940"/>
                </a:lnTo>
                <a:lnTo>
                  <a:pt x="58712" y="156210"/>
                </a:lnTo>
                <a:lnTo>
                  <a:pt x="60931" y="157480"/>
                </a:lnTo>
                <a:lnTo>
                  <a:pt x="66502" y="162560"/>
                </a:lnTo>
                <a:lnTo>
                  <a:pt x="73791" y="167640"/>
                </a:lnTo>
                <a:lnTo>
                  <a:pt x="81168" y="170180"/>
                </a:lnTo>
                <a:lnTo>
                  <a:pt x="88177" y="171450"/>
                </a:lnTo>
                <a:lnTo>
                  <a:pt x="94538" y="168910"/>
                </a:lnTo>
                <a:lnTo>
                  <a:pt x="97458" y="165100"/>
                </a:lnTo>
                <a:lnTo>
                  <a:pt x="98365" y="163830"/>
                </a:lnTo>
                <a:lnTo>
                  <a:pt x="84509" y="160020"/>
                </a:lnTo>
                <a:lnTo>
                  <a:pt x="84862" y="157480"/>
                </a:lnTo>
                <a:lnTo>
                  <a:pt x="98931" y="156210"/>
                </a:lnTo>
                <a:lnTo>
                  <a:pt x="98066" y="154940"/>
                </a:lnTo>
                <a:lnTo>
                  <a:pt x="95853" y="151130"/>
                </a:lnTo>
                <a:lnTo>
                  <a:pt x="90453" y="147320"/>
                </a:lnTo>
                <a:close/>
              </a:path>
              <a:path w="264794" h="306070">
                <a:moveTo>
                  <a:pt x="215075" y="146050"/>
                </a:moveTo>
                <a:lnTo>
                  <a:pt x="188502" y="146050"/>
                </a:lnTo>
                <a:lnTo>
                  <a:pt x="189691" y="147320"/>
                </a:lnTo>
                <a:lnTo>
                  <a:pt x="187907" y="151130"/>
                </a:lnTo>
                <a:lnTo>
                  <a:pt x="177878" y="161290"/>
                </a:lnTo>
                <a:lnTo>
                  <a:pt x="176742" y="165100"/>
                </a:lnTo>
                <a:lnTo>
                  <a:pt x="182206" y="166370"/>
                </a:lnTo>
                <a:lnTo>
                  <a:pt x="188445" y="166370"/>
                </a:lnTo>
                <a:lnTo>
                  <a:pt x="195087" y="165100"/>
                </a:lnTo>
                <a:lnTo>
                  <a:pt x="201754" y="162560"/>
                </a:lnTo>
                <a:lnTo>
                  <a:pt x="210344" y="153670"/>
                </a:lnTo>
                <a:lnTo>
                  <a:pt x="215075" y="146050"/>
                </a:lnTo>
                <a:close/>
              </a:path>
              <a:path w="264794" h="306070">
                <a:moveTo>
                  <a:pt x="45737" y="135890"/>
                </a:moveTo>
                <a:lnTo>
                  <a:pt x="32078" y="135890"/>
                </a:lnTo>
                <a:lnTo>
                  <a:pt x="19453" y="147320"/>
                </a:lnTo>
                <a:lnTo>
                  <a:pt x="32219" y="157480"/>
                </a:lnTo>
                <a:lnTo>
                  <a:pt x="46263" y="156210"/>
                </a:lnTo>
                <a:lnTo>
                  <a:pt x="51418" y="153670"/>
                </a:lnTo>
                <a:lnTo>
                  <a:pt x="53506" y="149860"/>
                </a:lnTo>
                <a:lnTo>
                  <a:pt x="54157" y="148590"/>
                </a:lnTo>
                <a:lnTo>
                  <a:pt x="41993" y="147320"/>
                </a:lnTo>
                <a:lnTo>
                  <a:pt x="41954" y="144780"/>
                </a:lnTo>
                <a:lnTo>
                  <a:pt x="53973" y="143510"/>
                </a:lnTo>
                <a:lnTo>
                  <a:pt x="53045" y="142240"/>
                </a:lnTo>
                <a:lnTo>
                  <a:pt x="50706" y="138430"/>
                </a:lnTo>
                <a:lnTo>
                  <a:pt x="45737" y="135890"/>
                </a:lnTo>
                <a:close/>
              </a:path>
              <a:path w="264794" h="306070">
                <a:moveTo>
                  <a:pt x="219397" y="127000"/>
                </a:moveTo>
                <a:lnTo>
                  <a:pt x="194837" y="127000"/>
                </a:lnTo>
                <a:lnTo>
                  <a:pt x="183365" y="130810"/>
                </a:lnTo>
                <a:lnTo>
                  <a:pt x="177142" y="134620"/>
                </a:lnTo>
                <a:lnTo>
                  <a:pt x="172516" y="140970"/>
                </a:lnTo>
                <a:lnTo>
                  <a:pt x="169665" y="146050"/>
                </a:lnTo>
                <a:lnTo>
                  <a:pt x="168763" y="152400"/>
                </a:lnTo>
                <a:lnTo>
                  <a:pt x="168807" y="154940"/>
                </a:lnTo>
                <a:lnTo>
                  <a:pt x="188502" y="146050"/>
                </a:lnTo>
                <a:lnTo>
                  <a:pt x="215075" y="146050"/>
                </a:lnTo>
                <a:lnTo>
                  <a:pt x="217440" y="142240"/>
                </a:lnTo>
                <a:lnTo>
                  <a:pt x="222268" y="132080"/>
                </a:lnTo>
                <a:lnTo>
                  <a:pt x="224049" y="128270"/>
                </a:lnTo>
                <a:lnTo>
                  <a:pt x="219397" y="127000"/>
                </a:lnTo>
                <a:close/>
              </a:path>
              <a:path w="264794" h="306070">
                <a:moveTo>
                  <a:pt x="242700" y="135890"/>
                </a:moveTo>
                <a:lnTo>
                  <a:pt x="233578" y="135890"/>
                </a:lnTo>
                <a:lnTo>
                  <a:pt x="230212" y="137160"/>
                </a:lnTo>
                <a:lnTo>
                  <a:pt x="228862" y="139700"/>
                </a:lnTo>
                <a:lnTo>
                  <a:pt x="228437" y="140970"/>
                </a:lnTo>
                <a:lnTo>
                  <a:pt x="236353" y="140970"/>
                </a:lnTo>
                <a:lnTo>
                  <a:pt x="236374" y="143510"/>
                </a:lnTo>
                <a:lnTo>
                  <a:pt x="228584" y="144780"/>
                </a:lnTo>
                <a:lnTo>
                  <a:pt x="230698" y="147320"/>
                </a:lnTo>
                <a:lnTo>
                  <a:pt x="233937" y="148590"/>
                </a:lnTo>
                <a:lnTo>
                  <a:pt x="242822" y="148590"/>
                </a:lnTo>
                <a:lnTo>
                  <a:pt x="250995" y="142240"/>
                </a:lnTo>
                <a:lnTo>
                  <a:pt x="242700" y="135890"/>
                </a:lnTo>
                <a:close/>
              </a:path>
              <a:path w="264794" h="306070">
                <a:moveTo>
                  <a:pt x="165813" y="129540"/>
                </a:moveTo>
                <a:lnTo>
                  <a:pt x="149532" y="129540"/>
                </a:lnTo>
                <a:lnTo>
                  <a:pt x="151027" y="132080"/>
                </a:lnTo>
                <a:lnTo>
                  <a:pt x="141422" y="139700"/>
                </a:lnTo>
                <a:lnTo>
                  <a:pt x="142883" y="140970"/>
                </a:lnTo>
                <a:lnTo>
                  <a:pt x="146620" y="142240"/>
                </a:lnTo>
                <a:lnTo>
                  <a:pt x="152092" y="142240"/>
                </a:lnTo>
                <a:lnTo>
                  <a:pt x="163893" y="134620"/>
                </a:lnTo>
                <a:lnTo>
                  <a:pt x="165813" y="129540"/>
                </a:lnTo>
                <a:close/>
              </a:path>
              <a:path w="264794" h="306070">
                <a:moveTo>
                  <a:pt x="77096" y="104140"/>
                </a:moveTo>
                <a:lnTo>
                  <a:pt x="65655" y="105410"/>
                </a:lnTo>
                <a:lnTo>
                  <a:pt x="53581" y="110490"/>
                </a:lnTo>
                <a:lnTo>
                  <a:pt x="44025" y="115570"/>
                </a:lnTo>
                <a:lnTo>
                  <a:pt x="40139" y="118110"/>
                </a:lnTo>
                <a:lnTo>
                  <a:pt x="43408" y="120650"/>
                </a:lnTo>
                <a:lnTo>
                  <a:pt x="51608" y="128270"/>
                </a:lnTo>
                <a:lnTo>
                  <a:pt x="62333" y="134620"/>
                </a:lnTo>
                <a:lnTo>
                  <a:pt x="73173" y="139700"/>
                </a:lnTo>
                <a:lnTo>
                  <a:pt x="80676" y="139700"/>
                </a:lnTo>
                <a:lnTo>
                  <a:pt x="87431" y="137160"/>
                </a:lnTo>
                <a:lnTo>
                  <a:pt x="93053" y="134620"/>
                </a:lnTo>
                <a:lnTo>
                  <a:pt x="97156" y="130810"/>
                </a:lnTo>
                <a:lnTo>
                  <a:pt x="98506" y="128270"/>
                </a:lnTo>
                <a:lnTo>
                  <a:pt x="78101" y="124460"/>
                </a:lnTo>
                <a:lnTo>
                  <a:pt x="78640" y="119380"/>
                </a:lnTo>
                <a:lnTo>
                  <a:pt x="99330" y="119380"/>
                </a:lnTo>
                <a:lnTo>
                  <a:pt x="94783" y="110490"/>
                </a:lnTo>
                <a:lnTo>
                  <a:pt x="86824" y="105410"/>
                </a:lnTo>
                <a:lnTo>
                  <a:pt x="77096" y="104140"/>
                </a:lnTo>
                <a:close/>
              </a:path>
              <a:path w="264794" h="306070">
                <a:moveTo>
                  <a:pt x="153503" y="116840"/>
                </a:moveTo>
                <a:lnTo>
                  <a:pt x="146634" y="121920"/>
                </a:lnTo>
                <a:lnTo>
                  <a:pt x="141378" y="124460"/>
                </a:lnTo>
                <a:lnTo>
                  <a:pt x="138275" y="129540"/>
                </a:lnTo>
                <a:lnTo>
                  <a:pt x="138402" y="134620"/>
                </a:lnTo>
                <a:lnTo>
                  <a:pt x="149532" y="129540"/>
                </a:lnTo>
                <a:lnTo>
                  <a:pt x="165813" y="129540"/>
                </a:lnTo>
                <a:lnTo>
                  <a:pt x="169652" y="119380"/>
                </a:lnTo>
                <a:lnTo>
                  <a:pt x="153503" y="116840"/>
                </a:lnTo>
                <a:close/>
              </a:path>
              <a:path w="264794" h="306070">
                <a:moveTo>
                  <a:pt x="263276" y="111760"/>
                </a:moveTo>
                <a:lnTo>
                  <a:pt x="248820" y="111760"/>
                </a:lnTo>
                <a:lnTo>
                  <a:pt x="249198" y="114300"/>
                </a:lnTo>
                <a:lnTo>
                  <a:pt x="241105" y="116840"/>
                </a:lnTo>
                <a:lnTo>
                  <a:pt x="243935" y="119380"/>
                </a:lnTo>
                <a:lnTo>
                  <a:pt x="247672" y="120650"/>
                </a:lnTo>
                <a:lnTo>
                  <a:pt x="257075" y="118110"/>
                </a:lnTo>
                <a:lnTo>
                  <a:pt x="263276" y="111760"/>
                </a:lnTo>
                <a:close/>
              </a:path>
              <a:path w="264794" h="306070">
                <a:moveTo>
                  <a:pt x="199324" y="101600"/>
                </a:moveTo>
                <a:lnTo>
                  <a:pt x="179420" y="101600"/>
                </a:lnTo>
                <a:lnTo>
                  <a:pt x="181378" y="104140"/>
                </a:lnTo>
                <a:lnTo>
                  <a:pt x="168666" y="114300"/>
                </a:lnTo>
                <a:lnTo>
                  <a:pt x="170621" y="115570"/>
                </a:lnTo>
                <a:lnTo>
                  <a:pt x="175567" y="118110"/>
                </a:lnTo>
                <a:lnTo>
                  <a:pt x="182803" y="116840"/>
                </a:lnTo>
                <a:lnTo>
                  <a:pt x="189348" y="113030"/>
                </a:lnTo>
                <a:lnTo>
                  <a:pt x="195781" y="106680"/>
                </a:lnTo>
                <a:lnTo>
                  <a:pt x="199324" y="101600"/>
                </a:lnTo>
                <a:close/>
              </a:path>
              <a:path w="264794" h="306070">
                <a:moveTo>
                  <a:pt x="28637" y="96520"/>
                </a:moveTo>
                <a:lnTo>
                  <a:pt x="14975" y="96520"/>
                </a:lnTo>
                <a:lnTo>
                  <a:pt x="2353" y="106680"/>
                </a:lnTo>
                <a:lnTo>
                  <a:pt x="15119" y="116840"/>
                </a:lnTo>
                <a:lnTo>
                  <a:pt x="29145" y="116840"/>
                </a:lnTo>
                <a:lnTo>
                  <a:pt x="34317" y="114300"/>
                </a:lnTo>
                <a:lnTo>
                  <a:pt x="36413" y="110490"/>
                </a:lnTo>
                <a:lnTo>
                  <a:pt x="37061" y="109220"/>
                </a:lnTo>
                <a:lnTo>
                  <a:pt x="24893" y="107950"/>
                </a:lnTo>
                <a:lnTo>
                  <a:pt x="24853" y="105410"/>
                </a:lnTo>
                <a:lnTo>
                  <a:pt x="36856" y="102870"/>
                </a:lnTo>
                <a:lnTo>
                  <a:pt x="35930" y="101600"/>
                </a:lnTo>
                <a:lnTo>
                  <a:pt x="33587" y="99060"/>
                </a:lnTo>
                <a:lnTo>
                  <a:pt x="28637" y="96520"/>
                </a:lnTo>
                <a:close/>
              </a:path>
              <a:path w="264794" h="306070">
                <a:moveTo>
                  <a:pt x="232592" y="101600"/>
                </a:moveTo>
                <a:lnTo>
                  <a:pt x="216312" y="101600"/>
                </a:lnTo>
                <a:lnTo>
                  <a:pt x="217796" y="104140"/>
                </a:lnTo>
                <a:lnTo>
                  <a:pt x="208179" y="111760"/>
                </a:lnTo>
                <a:lnTo>
                  <a:pt x="213406" y="114300"/>
                </a:lnTo>
                <a:lnTo>
                  <a:pt x="218875" y="113030"/>
                </a:lnTo>
                <a:lnTo>
                  <a:pt x="230670" y="106680"/>
                </a:lnTo>
                <a:lnTo>
                  <a:pt x="232592" y="101600"/>
                </a:lnTo>
                <a:close/>
              </a:path>
              <a:path w="264794" h="306070">
                <a:moveTo>
                  <a:pt x="254444" y="104140"/>
                </a:moveTo>
                <a:lnTo>
                  <a:pt x="248960" y="105410"/>
                </a:lnTo>
                <a:lnTo>
                  <a:pt x="244753" y="106680"/>
                </a:lnTo>
                <a:lnTo>
                  <a:pt x="241531" y="109220"/>
                </a:lnTo>
                <a:lnTo>
                  <a:pt x="240256" y="113030"/>
                </a:lnTo>
                <a:lnTo>
                  <a:pt x="248820" y="111760"/>
                </a:lnTo>
                <a:lnTo>
                  <a:pt x="263276" y="111760"/>
                </a:lnTo>
                <a:lnTo>
                  <a:pt x="264516" y="110490"/>
                </a:lnTo>
                <a:lnTo>
                  <a:pt x="254444" y="104140"/>
                </a:lnTo>
                <a:close/>
              </a:path>
              <a:path w="264794" h="306070">
                <a:moveTo>
                  <a:pt x="194215" y="86360"/>
                </a:moveTo>
                <a:lnTo>
                  <a:pt x="184166" y="87630"/>
                </a:lnTo>
                <a:lnTo>
                  <a:pt x="175574" y="90170"/>
                </a:lnTo>
                <a:lnTo>
                  <a:pt x="168626" y="93980"/>
                </a:lnTo>
                <a:lnTo>
                  <a:pt x="164494" y="100330"/>
                </a:lnTo>
                <a:lnTo>
                  <a:pt x="164678" y="107950"/>
                </a:lnTo>
                <a:lnTo>
                  <a:pt x="179420" y="101600"/>
                </a:lnTo>
                <a:lnTo>
                  <a:pt x="199324" y="101600"/>
                </a:lnTo>
                <a:lnTo>
                  <a:pt x="201096" y="99060"/>
                </a:lnTo>
                <a:lnTo>
                  <a:pt x="204711" y="91440"/>
                </a:lnTo>
                <a:lnTo>
                  <a:pt x="206046" y="87630"/>
                </a:lnTo>
                <a:lnTo>
                  <a:pt x="202561" y="87630"/>
                </a:lnTo>
                <a:lnTo>
                  <a:pt x="194215" y="86360"/>
                </a:lnTo>
                <a:close/>
              </a:path>
              <a:path w="264794" h="306070">
                <a:moveTo>
                  <a:pt x="92439" y="67310"/>
                </a:moveTo>
                <a:lnTo>
                  <a:pt x="89085" y="67310"/>
                </a:lnTo>
                <a:lnTo>
                  <a:pt x="89049" y="73660"/>
                </a:lnTo>
                <a:lnTo>
                  <a:pt x="105425" y="106680"/>
                </a:lnTo>
                <a:lnTo>
                  <a:pt x="112902" y="106680"/>
                </a:lnTo>
                <a:lnTo>
                  <a:pt x="104921" y="91440"/>
                </a:lnTo>
                <a:lnTo>
                  <a:pt x="108085" y="90170"/>
                </a:lnTo>
                <a:lnTo>
                  <a:pt x="120914" y="90170"/>
                </a:lnTo>
                <a:lnTo>
                  <a:pt x="120408" y="87630"/>
                </a:lnTo>
                <a:lnTo>
                  <a:pt x="116027" y="81280"/>
                </a:lnTo>
                <a:lnTo>
                  <a:pt x="109251" y="74930"/>
                </a:lnTo>
                <a:lnTo>
                  <a:pt x="100275" y="71120"/>
                </a:lnTo>
                <a:lnTo>
                  <a:pt x="92439" y="67310"/>
                </a:lnTo>
                <a:close/>
              </a:path>
              <a:path w="264794" h="306070">
                <a:moveTo>
                  <a:pt x="220284" y="88900"/>
                </a:moveTo>
                <a:lnTo>
                  <a:pt x="213414" y="92710"/>
                </a:lnTo>
                <a:lnTo>
                  <a:pt x="208161" y="95250"/>
                </a:lnTo>
                <a:lnTo>
                  <a:pt x="205059" y="100330"/>
                </a:lnTo>
                <a:lnTo>
                  <a:pt x="205181" y="106680"/>
                </a:lnTo>
                <a:lnTo>
                  <a:pt x="216312" y="101600"/>
                </a:lnTo>
                <a:lnTo>
                  <a:pt x="232592" y="101600"/>
                </a:lnTo>
                <a:lnTo>
                  <a:pt x="236437" y="91440"/>
                </a:lnTo>
                <a:lnTo>
                  <a:pt x="220284" y="88900"/>
                </a:lnTo>
                <a:close/>
              </a:path>
              <a:path w="264794" h="306070">
                <a:moveTo>
                  <a:pt x="164404" y="86360"/>
                </a:moveTo>
                <a:lnTo>
                  <a:pt x="152593" y="86360"/>
                </a:lnTo>
                <a:lnTo>
                  <a:pt x="151688" y="102870"/>
                </a:lnTo>
                <a:lnTo>
                  <a:pt x="158719" y="99060"/>
                </a:lnTo>
                <a:lnTo>
                  <a:pt x="163007" y="93980"/>
                </a:lnTo>
                <a:lnTo>
                  <a:pt x="164404" y="86360"/>
                </a:lnTo>
                <a:close/>
              </a:path>
              <a:path w="264794" h="306070">
                <a:moveTo>
                  <a:pt x="120914" y="90170"/>
                </a:moveTo>
                <a:lnTo>
                  <a:pt x="108085" y="90170"/>
                </a:lnTo>
                <a:lnTo>
                  <a:pt x="118964" y="101600"/>
                </a:lnTo>
                <a:lnTo>
                  <a:pt x="121672" y="93980"/>
                </a:lnTo>
                <a:lnTo>
                  <a:pt x="120914" y="90170"/>
                </a:lnTo>
                <a:close/>
              </a:path>
              <a:path w="264794" h="306070">
                <a:moveTo>
                  <a:pt x="155966" y="57150"/>
                </a:moveTo>
                <a:lnTo>
                  <a:pt x="153360" y="59690"/>
                </a:lnTo>
                <a:lnTo>
                  <a:pt x="147484" y="64770"/>
                </a:lnTo>
                <a:lnTo>
                  <a:pt x="141246" y="72390"/>
                </a:lnTo>
                <a:lnTo>
                  <a:pt x="137554" y="81280"/>
                </a:lnTo>
                <a:lnTo>
                  <a:pt x="136079" y="88900"/>
                </a:lnTo>
                <a:lnTo>
                  <a:pt x="138380" y="96520"/>
                </a:lnTo>
                <a:lnTo>
                  <a:pt x="144208" y="101600"/>
                </a:lnTo>
                <a:lnTo>
                  <a:pt x="148790" y="86360"/>
                </a:lnTo>
                <a:lnTo>
                  <a:pt x="164404" y="86360"/>
                </a:lnTo>
                <a:lnTo>
                  <a:pt x="163905" y="77470"/>
                </a:lnTo>
                <a:lnTo>
                  <a:pt x="160914" y="67310"/>
                </a:lnTo>
                <a:lnTo>
                  <a:pt x="157558" y="59690"/>
                </a:lnTo>
                <a:lnTo>
                  <a:pt x="155966" y="57150"/>
                </a:lnTo>
                <a:close/>
              </a:path>
              <a:path w="264794" h="306070">
                <a:moveTo>
                  <a:pt x="53074" y="67310"/>
                </a:moveTo>
                <a:lnTo>
                  <a:pt x="37734" y="73660"/>
                </a:lnTo>
                <a:lnTo>
                  <a:pt x="46421" y="87630"/>
                </a:lnTo>
                <a:lnTo>
                  <a:pt x="53930" y="90170"/>
                </a:lnTo>
                <a:lnTo>
                  <a:pt x="59695" y="91440"/>
                </a:lnTo>
                <a:lnTo>
                  <a:pt x="65472" y="90170"/>
                </a:lnTo>
                <a:lnTo>
                  <a:pt x="69710" y="86360"/>
                </a:lnTo>
                <a:lnTo>
                  <a:pt x="58610" y="81280"/>
                </a:lnTo>
                <a:lnTo>
                  <a:pt x="59554" y="78740"/>
                </a:lnTo>
                <a:lnTo>
                  <a:pt x="70617" y="78740"/>
                </a:lnTo>
                <a:lnTo>
                  <a:pt x="69918" y="76200"/>
                </a:lnTo>
                <a:lnTo>
                  <a:pt x="65998" y="72390"/>
                </a:lnTo>
                <a:lnTo>
                  <a:pt x="53074" y="67310"/>
                </a:lnTo>
                <a:close/>
              </a:path>
              <a:path w="264794" h="306070">
                <a:moveTo>
                  <a:pt x="70617" y="78740"/>
                </a:moveTo>
                <a:lnTo>
                  <a:pt x="59554" y="78740"/>
                </a:lnTo>
                <a:lnTo>
                  <a:pt x="71412" y="81280"/>
                </a:lnTo>
                <a:lnTo>
                  <a:pt x="70966" y="80010"/>
                </a:lnTo>
                <a:lnTo>
                  <a:pt x="70617" y="78740"/>
                </a:lnTo>
                <a:close/>
              </a:path>
              <a:path w="264794" h="306070">
                <a:moveTo>
                  <a:pt x="120084" y="45720"/>
                </a:moveTo>
                <a:lnTo>
                  <a:pt x="113435" y="59690"/>
                </a:lnTo>
                <a:lnTo>
                  <a:pt x="117107" y="73660"/>
                </a:lnTo>
                <a:lnTo>
                  <a:pt x="121077" y="78740"/>
                </a:lnTo>
                <a:lnTo>
                  <a:pt x="125308" y="78740"/>
                </a:lnTo>
                <a:lnTo>
                  <a:pt x="126636" y="80010"/>
                </a:lnTo>
                <a:lnTo>
                  <a:pt x="124678" y="67310"/>
                </a:lnTo>
                <a:lnTo>
                  <a:pt x="127494" y="66040"/>
                </a:lnTo>
                <a:lnTo>
                  <a:pt x="136307" y="66040"/>
                </a:lnTo>
                <a:lnTo>
                  <a:pt x="135427" y="62230"/>
                </a:lnTo>
                <a:lnTo>
                  <a:pt x="133353" y="54610"/>
                </a:lnTo>
                <a:lnTo>
                  <a:pt x="120084" y="45720"/>
                </a:lnTo>
                <a:close/>
              </a:path>
              <a:path w="264794" h="306070">
                <a:moveTo>
                  <a:pt x="194323" y="67310"/>
                </a:moveTo>
                <a:lnTo>
                  <a:pt x="179016" y="67310"/>
                </a:lnTo>
                <a:lnTo>
                  <a:pt x="181234" y="69850"/>
                </a:lnTo>
                <a:lnTo>
                  <a:pt x="174365" y="80010"/>
                </a:lnTo>
                <a:lnTo>
                  <a:pt x="180103" y="80010"/>
                </a:lnTo>
                <a:lnTo>
                  <a:pt x="185179" y="78740"/>
                </a:lnTo>
                <a:lnTo>
                  <a:pt x="194266" y="68580"/>
                </a:lnTo>
                <a:lnTo>
                  <a:pt x="194323" y="67310"/>
                </a:lnTo>
                <a:close/>
              </a:path>
              <a:path w="264794" h="306070">
                <a:moveTo>
                  <a:pt x="236353" y="67310"/>
                </a:moveTo>
                <a:lnTo>
                  <a:pt x="221068" y="67310"/>
                </a:lnTo>
                <a:lnTo>
                  <a:pt x="222079" y="68580"/>
                </a:lnTo>
                <a:lnTo>
                  <a:pt x="223264" y="69850"/>
                </a:lnTo>
                <a:lnTo>
                  <a:pt x="216416" y="80010"/>
                </a:lnTo>
                <a:lnTo>
                  <a:pt x="222144" y="80010"/>
                </a:lnTo>
                <a:lnTo>
                  <a:pt x="227230" y="78740"/>
                </a:lnTo>
                <a:lnTo>
                  <a:pt x="236296" y="68580"/>
                </a:lnTo>
                <a:lnTo>
                  <a:pt x="236353" y="67310"/>
                </a:lnTo>
                <a:close/>
              </a:path>
              <a:path w="264794" h="306070">
                <a:moveTo>
                  <a:pt x="136307" y="66040"/>
                </a:moveTo>
                <a:lnTo>
                  <a:pt x="127494" y="66040"/>
                </a:lnTo>
                <a:lnTo>
                  <a:pt x="132109" y="77470"/>
                </a:lnTo>
                <a:lnTo>
                  <a:pt x="133149" y="76200"/>
                </a:lnTo>
                <a:lnTo>
                  <a:pt x="135910" y="73660"/>
                </a:lnTo>
                <a:lnTo>
                  <a:pt x="136893" y="68580"/>
                </a:lnTo>
                <a:lnTo>
                  <a:pt x="136307" y="66040"/>
                </a:lnTo>
                <a:close/>
              </a:path>
              <a:path w="264794" h="306070">
                <a:moveTo>
                  <a:pt x="15346" y="52070"/>
                </a:moveTo>
                <a:lnTo>
                  <a:pt x="0" y="58420"/>
                </a:lnTo>
                <a:lnTo>
                  <a:pt x="8667" y="72390"/>
                </a:lnTo>
                <a:lnTo>
                  <a:pt x="16192" y="74930"/>
                </a:lnTo>
                <a:lnTo>
                  <a:pt x="21959" y="76200"/>
                </a:lnTo>
                <a:lnTo>
                  <a:pt x="27730" y="76200"/>
                </a:lnTo>
                <a:lnTo>
                  <a:pt x="30981" y="72390"/>
                </a:lnTo>
                <a:lnTo>
                  <a:pt x="31957" y="71120"/>
                </a:lnTo>
                <a:lnTo>
                  <a:pt x="20882" y="66040"/>
                </a:lnTo>
                <a:lnTo>
                  <a:pt x="21808" y="63500"/>
                </a:lnTo>
                <a:lnTo>
                  <a:pt x="32915" y="63500"/>
                </a:lnTo>
                <a:lnTo>
                  <a:pt x="32161" y="60960"/>
                </a:lnTo>
                <a:lnTo>
                  <a:pt x="28256" y="57150"/>
                </a:lnTo>
                <a:lnTo>
                  <a:pt x="15346" y="52070"/>
                </a:lnTo>
                <a:close/>
              </a:path>
              <a:path w="264794" h="306070">
                <a:moveTo>
                  <a:pt x="195008" y="52070"/>
                </a:moveTo>
                <a:lnTo>
                  <a:pt x="178857" y="54610"/>
                </a:lnTo>
                <a:lnTo>
                  <a:pt x="169531" y="64770"/>
                </a:lnTo>
                <a:lnTo>
                  <a:pt x="168104" y="71120"/>
                </a:lnTo>
                <a:lnTo>
                  <a:pt x="169552" y="74930"/>
                </a:lnTo>
                <a:lnTo>
                  <a:pt x="169994" y="76200"/>
                </a:lnTo>
                <a:lnTo>
                  <a:pt x="179016" y="67310"/>
                </a:lnTo>
                <a:lnTo>
                  <a:pt x="194323" y="67310"/>
                </a:lnTo>
                <a:lnTo>
                  <a:pt x="195008" y="52070"/>
                </a:lnTo>
                <a:close/>
              </a:path>
              <a:path w="264794" h="306070">
                <a:moveTo>
                  <a:pt x="237041" y="52070"/>
                </a:moveTo>
                <a:lnTo>
                  <a:pt x="220888" y="54610"/>
                </a:lnTo>
                <a:lnTo>
                  <a:pt x="211585" y="64770"/>
                </a:lnTo>
                <a:lnTo>
                  <a:pt x="210157" y="71120"/>
                </a:lnTo>
                <a:lnTo>
                  <a:pt x="212025" y="76200"/>
                </a:lnTo>
                <a:lnTo>
                  <a:pt x="221068" y="67310"/>
                </a:lnTo>
                <a:lnTo>
                  <a:pt x="236353" y="67310"/>
                </a:lnTo>
                <a:lnTo>
                  <a:pt x="237041" y="52070"/>
                </a:lnTo>
                <a:close/>
              </a:path>
              <a:path w="264794" h="306070">
                <a:moveTo>
                  <a:pt x="32915" y="63500"/>
                </a:moveTo>
                <a:lnTo>
                  <a:pt x="21808" y="63500"/>
                </a:lnTo>
                <a:lnTo>
                  <a:pt x="33670" y="66040"/>
                </a:lnTo>
                <a:lnTo>
                  <a:pt x="32915" y="63500"/>
                </a:lnTo>
                <a:close/>
              </a:path>
              <a:path w="264794" h="306070">
                <a:moveTo>
                  <a:pt x="50276" y="29210"/>
                </a:moveTo>
                <a:lnTo>
                  <a:pt x="48848" y="45720"/>
                </a:lnTo>
                <a:lnTo>
                  <a:pt x="53322" y="52070"/>
                </a:lnTo>
                <a:lnTo>
                  <a:pt x="56714" y="57150"/>
                </a:lnTo>
                <a:lnTo>
                  <a:pt x="61869" y="59690"/>
                </a:lnTo>
                <a:lnTo>
                  <a:pt x="67571" y="59690"/>
                </a:lnTo>
                <a:lnTo>
                  <a:pt x="61810" y="48260"/>
                </a:lnTo>
                <a:lnTo>
                  <a:pt x="64230" y="46990"/>
                </a:lnTo>
                <a:lnTo>
                  <a:pt x="73782" y="46990"/>
                </a:lnTo>
                <a:lnTo>
                  <a:pt x="73576" y="45720"/>
                </a:lnTo>
                <a:lnTo>
                  <a:pt x="65923" y="34290"/>
                </a:lnTo>
                <a:lnTo>
                  <a:pt x="50276" y="29210"/>
                </a:lnTo>
                <a:close/>
              </a:path>
              <a:path w="264794" h="306070">
                <a:moveTo>
                  <a:pt x="86542" y="29210"/>
                </a:moveTo>
                <a:lnTo>
                  <a:pt x="85114" y="45720"/>
                </a:lnTo>
                <a:lnTo>
                  <a:pt x="89581" y="52070"/>
                </a:lnTo>
                <a:lnTo>
                  <a:pt x="92980" y="57150"/>
                </a:lnTo>
                <a:lnTo>
                  <a:pt x="98135" y="59690"/>
                </a:lnTo>
                <a:lnTo>
                  <a:pt x="103837" y="59690"/>
                </a:lnTo>
                <a:lnTo>
                  <a:pt x="98074" y="48260"/>
                </a:lnTo>
                <a:lnTo>
                  <a:pt x="100497" y="46990"/>
                </a:lnTo>
                <a:lnTo>
                  <a:pt x="110038" y="46990"/>
                </a:lnTo>
                <a:lnTo>
                  <a:pt x="109838" y="45720"/>
                </a:lnTo>
                <a:lnTo>
                  <a:pt x="102189" y="34290"/>
                </a:lnTo>
                <a:lnTo>
                  <a:pt x="86542" y="29210"/>
                </a:lnTo>
                <a:close/>
              </a:path>
              <a:path w="264794" h="306070">
                <a:moveTo>
                  <a:pt x="73782" y="46990"/>
                </a:moveTo>
                <a:lnTo>
                  <a:pt x="64230" y="46990"/>
                </a:lnTo>
                <a:lnTo>
                  <a:pt x="72226" y="55880"/>
                </a:lnTo>
                <a:lnTo>
                  <a:pt x="72809" y="54610"/>
                </a:lnTo>
                <a:lnTo>
                  <a:pt x="74400" y="50800"/>
                </a:lnTo>
                <a:lnTo>
                  <a:pt x="73782" y="46990"/>
                </a:lnTo>
                <a:close/>
              </a:path>
              <a:path w="264794" h="306070">
                <a:moveTo>
                  <a:pt x="110038" y="46990"/>
                </a:moveTo>
                <a:lnTo>
                  <a:pt x="100497" y="46990"/>
                </a:lnTo>
                <a:lnTo>
                  <a:pt x="108485" y="55880"/>
                </a:lnTo>
                <a:lnTo>
                  <a:pt x="109072" y="54610"/>
                </a:lnTo>
                <a:lnTo>
                  <a:pt x="110638" y="50800"/>
                </a:lnTo>
                <a:lnTo>
                  <a:pt x="110038" y="46990"/>
                </a:lnTo>
                <a:close/>
              </a:path>
              <a:path w="264794" h="306070">
                <a:moveTo>
                  <a:pt x="184654" y="39370"/>
                </a:moveTo>
                <a:lnTo>
                  <a:pt x="169350" y="39370"/>
                </a:lnTo>
                <a:lnTo>
                  <a:pt x="170359" y="40640"/>
                </a:lnTo>
                <a:lnTo>
                  <a:pt x="171564" y="41910"/>
                </a:lnTo>
                <a:lnTo>
                  <a:pt x="164696" y="52070"/>
                </a:lnTo>
                <a:lnTo>
                  <a:pt x="170423" y="52070"/>
                </a:lnTo>
                <a:lnTo>
                  <a:pt x="175513" y="50800"/>
                </a:lnTo>
                <a:lnTo>
                  <a:pt x="184597" y="40640"/>
                </a:lnTo>
                <a:lnTo>
                  <a:pt x="184654" y="39370"/>
                </a:lnTo>
                <a:close/>
              </a:path>
              <a:path w="264794" h="306070">
                <a:moveTo>
                  <a:pt x="185342" y="24130"/>
                </a:moveTo>
                <a:lnTo>
                  <a:pt x="169188" y="26670"/>
                </a:lnTo>
                <a:lnTo>
                  <a:pt x="159853" y="36830"/>
                </a:lnTo>
                <a:lnTo>
                  <a:pt x="158435" y="43180"/>
                </a:lnTo>
                <a:lnTo>
                  <a:pt x="160328" y="48260"/>
                </a:lnTo>
                <a:lnTo>
                  <a:pt x="169350" y="39370"/>
                </a:lnTo>
                <a:lnTo>
                  <a:pt x="184654" y="39370"/>
                </a:lnTo>
                <a:lnTo>
                  <a:pt x="185342" y="24130"/>
                </a:lnTo>
                <a:close/>
              </a:path>
              <a:path w="264794" h="306070">
                <a:moveTo>
                  <a:pt x="138898" y="0"/>
                </a:moveTo>
                <a:lnTo>
                  <a:pt x="136866" y="2540"/>
                </a:lnTo>
                <a:lnTo>
                  <a:pt x="132433" y="10160"/>
                </a:lnTo>
                <a:lnTo>
                  <a:pt x="128095" y="19050"/>
                </a:lnTo>
                <a:lnTo>
                  <a:pt x="126348" y="27940"/>
                </a:lnTo>
                <a:lnTo>
                  <a:pt x="126737" y="35560"/>
                </a:lnTo>
                <a:lnTo>
                  <a:pt x="130708" y="43180"/>
                </a:lnTo>
                <a:lnTo>
                  <a:pt x="135935" y="45720"/>
                </a:lnTo>
                <a:lnTo>
                  <a:pt x="137566" y="45720"/>
                </a:lnTo>
                <a:lnTo>
                  <a:pt x="138512" y="29210"/>
                </a:lnTo>
                <a:lnTo>
                  <a:pt x="154095" y="29210"/>
                </a:lnTo>
                <a:lnTo>
                  <a:pt x="153968" y="26670"/>
                </a:lnTo>
                <a:lnTo>
                  <a:pt x="151417" y="17780"/>
                </a:lnTo>
                <a:lnTo>
                  <a:pt x="146259" y="8890"/>
                </a:lnTo>
                <a:lnTo>
                  <a:pt x="141187" y="2540"/>
                </a:lnTo>
                <a:lnTo>
                  <a:pt x="138898" y="0"/>
                </a:lnTo>
                <a:close/>
              </a:path>
              <a:path w="264794" h="306070">
                <a:moveTo>
                  <a:pt x="154095" y="29210"/>
                </a:moveTo>
                <a:lnTo>
                  <a:pt x="142440" y="29210"/>
                </a:lnTo>
                <a:lnTo>
                  <a:pt x="145205" y="45720"/>
                </a:lnTo>
                <a:lnTo>
                  <a:pt x="151451" y="40640"/>
                </a:lnTo>
                <a:lnTo>
                  <a:pt x="154349" y="34290"/>
                </a:lnTo>
                <a:lnTo>
                  <a:pt x="154095" y="29210"/>
                </a:lnTo>
                <a:close/>
              </a:path>
            </a:pathLst>
          </a:custGeom>
          <a:solidFill>
            <a:srgbClr val="F16137"/>
          </a:solidFill>
        </p:spPr>
        <p:txBody>
          <a:bodyPr wrap="square" lIns="0" tIns="0" rIns="0" bIns="0" rtlCol="0"/>
          <a:lstStyle/>
          <a:p>
            <a:endParaRPr/>
          </a:p>
        </p:txBody>
      </p:sp>
      <p:pic>
        <p:nvPicPr>
          <p:cNvPr id="147" name="object 147"/>
          <p:cNvPicPr/>
          <p:nvPr/>
        </p:nvPicPr>
        <p:blipFill>
          <a:blip r:embed="rId63" cstate="print"/>
          <a:stretch>
            <a:fillRect/>
          </a:stretch>
        </p:blipFill>
        <p:spPr>
          <a:xfrm>
            <a:off x="3229635" y="7541504"/>
            <a:ext cx="376830" cy="74875"/>
          </a:xfrm>
          <a:prstGeom prst="rect">
            <a:avLst/>
          </a:prstGeom>
        </p:spPr>
      </p:pic>
      <p:grpSp>
        <p:nvGrpSpPr>
          <p:cNvPr id="148" name="object 148"/>
          <p:cNvGrpSpPr/>
          <p:nvPr/>
        </p:nvGrpSpPr>
        <p:grpSpPr>
          <a:xfrm>
            <a:off x="3223440" y="8006809"/>
            <a:ext cx="408305" cy="72390"/>
            <a:chOff x="3223440" y="8006809"/>
            <a:chExt cx="408305" cy="72390"/>
          </a:xfrm>
        </p:grpSpPr>
        <p:pic>
          <p:nvPicPr>
            <p:cNvPr id="149" name="object 149"/>
            <p:cNvPicPr/>
            <p:nvPr/>
          </p:nvPicPr>
          <p:blipFill>
            <a:blip r:embed="rId64" cstate="print"/>
            <a:stretch>
              <a:fillRect/>
            </a:stretch>
          </p:blipFill>
          <p:spPr>
            <a:xfrm>
              <a:off x="3223440" y="8006809"/>
              <a:ext cx="258058" cy="72341"/>
            </a:xfrm>
            <a:prstGeom prst="rect">
              <a:avLst/>
            </a:prstGeom>
          </p:spPr>
        </p:pic>
        <p:sp>
          <p:nvSpPr>
            <p:cNvPr id="150" name="object 150"/>
            <p:cNvSpPr/>
            <p:nvPr/>
          </p:nvSpPr>
          <p:spPr>
            <a:xfrm>
              <a:off x="3502012" y="8024697"/>
              <a:ext cx="130175" cy="54610"/>
            </a:xfrm>
            <a:custGeom>
              <a:avLst/>
              <a:gdLst/>
              <a:ahLst/>
              <a:cxnLst/>
              <a:rect l="l" t="t" r="r" b="b"/>
              <a:pathLst>
                <a:path w="130175" h="54609">
                  <a:moveTo>
                    <a:pt x="43484" y="30886"/>
                  </a:moveTo>
                  <a:lnTo>
                    <a:pt x="41744" y="26682"/>
                  </a:lnTo>
                  <a:lnTo>
                    <a:pt x="39116" y="24485"/>
                  </a:lnTo>
                  <a:lnTo>
                    <a:pt x="36169" y="22034"/>
                  </a:lnTo>
                  <a:lnTo>
                    <a:pt x="36169" y="32448"/>
                  </a:lnTo>
                  <a:lnTo>
                    <a:pt x="36169" y="40373"/>
                  </a:lnTo>
                  <a:lnTo>
                    <a:pt x="34912" y="43395"/>
                  </a:lnTo>
                  <a:lnTo>
                    <a:pt x="29832" y="47536"/>
                  </a:lnTo>
                  <a:lnTo>
                    <a:pt x="26085" y="48539"/>
                  </a:lnTo>
                  <a:lnTo>
                    <a:pt x="7213" y="48260"/>
                  </a:lnTo>
                  <a:lnTo>
                    <a:pt x="7213" y="24485"/>
                  </a:lnTo>
                  <a:lnTo>
                    <a:pt x="26149" y="24765"/>
                  </a:lnTo>
                  <a:lnTo>
                    <a:pt x="29908" y="25742"/>
                  </a:lnTo>
                  <a:lnTo>
                    <a:pt x="34925" y="29527"/>
                  </a:lnTo>
                  <a:lnTo>
                    <a:pt x="36169" y="32448"/>
                  </a:lnTo>
                  <a:lnTo>
                    <a:pt x="36169" y="22034"/>
                  </a:lnTo>
                  <a:lnTo>
                    <a:pt x="34772" y="20866"/>
                  </a:lnTo>
                  <a:lnTo>
                    <a:pt x="29667" y="19367"/>
                  </a:lnTo>
                  <a:lnTo>
                    <a:pt x="7213" y="19100"/>
                  </a:lnTo>
                  <a:lnTo>
                    <a:pt x="7213" y="406"/>
                  </a:lnTo>
                  <a:lnTo>
                    <a:pt x="0" y="406"/>
                  </a:lnTo>
                  <a:lnTo>
                    <a:pt x="0" y="53848"/>
                  </a:lnTo>
                  <a:lnTo>
                    <a:pt x="28651" y="54025"/>
                  </a:lnTo>
                  <a:lnTo>
                    <a:pt x="34086" y="52527"/>
                  </a:lnTo>
                  <a:lnTo>
                    <a:pt x="39014" y="48539"/>
                  </a:lnTo>
                  <a:lnTo>
                    <a:pt x="41605" y="46431"/>
                  </a:lnTo>
                  <a:lnTo>
                    <a:pt x="43484" y="42062"/>
                  </a:lnTo>
                  <a:lnTo>
                    <a:pt x="43484" y="30886"/>
                  </a:lnTo>
                  <a:close/>
                </a:path>
                <a:path w="130175" h="54609">
                  <a:moveTo>
                    <a:pt x="129641" y="21907"/>
                  </a:moveTo>
                  <a:lnTo>
                    <a:pt x="128498" y="17246"/>
                  </a:lnTo>
                  <a:lnTo>
                    <a:pt x="123888" y="8978"/>
                  </a:lnTo>
                  <a:lnTo>
                    <a:pt x="122529" y="7594"/>
                  </a:lnTo>
                  <a:lnTo>
                    <a:pt x="122529" y="23063"/>
                  </a:lnTo>
                  <a:lnTo>
                    <a:pt x="122529" y="31191"/>
                  </a:lnTo>
                  <a:lnTo>
                    <a:pt x="106781" y="48056"/>
                  </a:lnTo>
                  <a:lnTo>
                    <a:pt x="99466" y="48056"/>
                  </a:lnTo>
                  <a:lnTo>
                    <a:pt x="83718" y="31191"/>
                  </a:lnTo>
                  <a:lnTo>
                    <a:pt x="83718" y="30073"/>
                  </a:lnTo>
                  <a:lnTo>
                    <a:pt x="83718" y="23469"/>
                  </a:lnTo>
                  <a:lnTo>
                    <a:pt x="83718" y="23063"/>
                  </a:lnTo>
                  <a:lnTo>
                    <a:pt x="84569" y="19443"/>
                  </a:lnTo>
                  <a:lnTo>
                    <a:pt x="87960" y="13068"/>
                  </a:lnTo>
                  <a:lnTo>
                    <a:pt x="90284" y="10617"/>
                  </a:lnTo>
                  <a:lnTo>
                    <a:pt x="96177" y="7162"/>
                  </a:lnTo>
                  <a:lnTo>
                    <a:pt x="99466" y="6299"/>
                  </a:lnTo>
                  <a:lnTo>
                    <a:pt x="106781" y="6299"/>
                  </a:lnTo>
                  <a:lnTo>
                    <a:pt x="122529" y="23063"/>
                  </a:lnTo>
                  <a:lnTo>
                    <a:pt x="122529" y="7594"/>
                  </a:lnTo>
                  <a:lnTo>
                    <a:pt x="121259" y="6299"/>
                  </a:lnTo>
                  <a:lnTo>
                    <a:pt x="120726" y="5753"/>
                  </a:lnTo>
                  <a:lnTo>
                    <a:pt x="112661" y="1155"/>
                  </a:lnTo>
                  <a:lnTo>
                    <a:pt x="108140" y="0"/>
                  </a:lnTo>
                  <a:lnTo>
                    <a:pt x="98463" y="0"/>
                  </a:lnTo>
                  <a:lnTo>
                    <a:pt x="76708" y="23469"/>
                  </a:lnTo>
                  <a:lnTo>
                    <a:pt x="64414" y="23469"/>
                  </a:lnTo>
                  <a:lnTo>
                    <a:pt x="64414" y="406"/>
                  </a:lnTo>
                  <a:lnTo>
                    <a:pt x="57200" y="406"/>
                  </a:lnTo>
                  <a:lnTo>
                    <a:pt x="57200" y="53848"/>
                  </a:lnTo>
                  <a:lnTo>
                    <a:pt x="64414" y="53848"/>
                  </a:lnTo>
                  <a:lnTo>
                    <a:pt x="64414" y="30073"/>
                  </a:lnTo>
                  <a:lnTo>
                    <a:pt x="76606" y="30073"/>
                  </a:lnTo>
                  <a:lnTo>
                    <a:pt x="98386" y="54356"/>
                  </a:lnTo>
                  <a:lnTo>
                    <a:pt x="108140" y="54356"/>
                  </a:lnTo>
                  <a:lnTo>
                    <a:pt x="112661" y="53187"/>
                  </a:lnTo>
                  <a:lnTo>
                    <a:pt x="120726" y="48514"/>
                  </a:lnTo>
                  <a:lnTo>
                    <a:pt x="121170" y="48056"/>
                  </a:lnTo>
                  <a:lnTo>
                    <a:pt x="123888" y="45275"/>
                  </a:lnTo>
                  <a:lnTo>
                    <a:pt x="128498" y="37020"/>
                  </a:lnTo>
                  <a:lnTo>
                    <a:pt x="129641" y="32346"/>
                  </a:lnTo>
                  <a:lnTo>
                    <a:pt x="129641" y="21907"/>
                  </a:lnTo>
                  <a:close/>
                </a:path>
              </a:pathLst>
            </a:custGeom>
            <a:solidFill>
              <a:srgbClr val="606063"/>
            </a:solidFill>
          </p:spPr>
          <p:txBody>
            <a:bodyPr wrap="square" lIns="0" tIns="0" rIns="0" bIns="0" rtlCol="0"/>
            <a:lstStyle/>
            <a:p>
              <a:endParaRPr/>
            </a:p>
          </p:txBody>
        </p:sp>
      </p:grpSp>
      <p:pic>
        <p:nvPicPr>
          <p:cNvPr id="151" name="object 151"/>
          <p:cNvPicPr/>
          <p:nvPr/>
        </p:nvPicPr>
        <p:blipFill>
          <a:blip r:embed="rId65" cstate="print"/>
          <a:stretch>
            <a:fillRect/>
          </a:stretch>
        </p:blipFill>
        <p:spPr>
          <a:xfrm>
            <a:off x="6150427" y="7547082"/>
            <a:ext cx="195069" cy="87073"/>
          </a:xfrm>
          <a:prstGeom prst="rect">
            <a:avLst/>
          </a:prstGeom>
        </p:spPr>
      </p:pic>
      <p:sp>
        <p:nvSpPr>
          <p:cNvPr id="152" name="object 152"/>
          <p:cNvSpPr/>
          <p:nvPr/>
        </p:nvSpPr>
        <p:spPr>
          <a:xfrm>
            <a:off x="6392634" y="7564360"/>
            <a:ext cx="220979" cy="54610"/>
          </a:xfrm>
          <a:custGeom>
            <a:avLst/>
            <a:gdLst/>
            <a:ahLst/>
            <a:cxnLst/>
            <a:rect l="l" t="t" r="r" b="b"/>
            <a:pathLst>
              <a:path w="220979" h="54609">
                <a:moveTo>
                  <a:pt x="44907" y="32270"/>
                </a:moveTo>
                <a:lnTo>
                  <a:pt x="42659" y="29565"/>
                </a:lnTo>
                <a:lnTo>
                  <a:pt x="41287" y="27901"/>
                </a:lnTo>
                <a:lnTo>
                  <a:pt x="37795" y="27089"/>
                </a:lnTo>
                <a:lnTo>
                  <a:pt x="37795" y="35737"/>
                </a:lnTo>
                <a:lnTo>
                  <a:pt x="37795" y="42100"/>
                </a:lnTo>
                <a:lnTo>
                  <a:pt x="36639" y="44437"/>
                </a:lnTo>
                <a:lnTo>
                  <a:pt x="32042" y="47409"/>
                </a:lnTo>
                <a:lnTo>
                  <a:pt x="28587" y="48158"/>
                </a:lnTo>
                <a:lnTo>
                  <a:pt x="7010" y="48158"/>
                </a:lnTo>
                <a:lnTo>
                  <a:pt x="7010" y="29565"/>
                </a:lnTo>
                <a:lnTo>
                  <a:pt x="29222" y="29565"/>
                </a:lnTo>
                <a:lnTo>
                  <a:pt x="32550" y="30327"/>
                </a:lnTo>
                <a:lnTo>
                  <a:pt x="36741" y="33375"/>
                </a:lnTo>
                <a:lnTo>
                  <a:pt x="37795" y="35737"/>
                </a:lnTo>
                <a:lnTo>
                  <a:pt x="37795" y="27089"/>
                </a:lnTo>
                <a:lnTo>
                  <a:pt x="34036" y="26212"/>
                </a:lnTo>
                <a:lnTo>
                  <a:pt x="36880" y="25196"/>
                </a:lnTo>
                <a:lnTo>
                  <a:pt x="38341" y="24180"/>
                </a:lnTo>
                <a:lnTo>
                  <a:pt x="39103" y="23660"/>
                </a:lnTo>
                <a:lnTo>
                  <a:pt x="42278" y="19519"/>
                </a:lnTo>
                <a:lnTo>
                  <a:pt x="43078" y="17030"/>
                </a:lnTo>
                <a:lnTo>
                  <a:pt x="43078" y="9715"/>
                </a:lnTo>
                <a:lnTo>
                  <a:pt x="41351" y="6337"/>
                </a:lnTo>
                <a:lnTo>
                  <a:pt x="41008" y="6096"/>
                </a:lnTo>
                <a:lnTo>
                  <a:pt x="35864" y="2565"/>
                </a:lnTo>
                <a:lnTo>
                  <a:pt x="35864" y="12052"/>
                </a:lnTo>
                <a:lnTo>
                  <a:pt x="35864" y="18008"/>
                </a:lnTo>
                <a:lnTo>
                  <a:pt x="34759" y="20281"/>
                </a:lnTo>
                <a:lnTo>
                  <a:pt x="30365" y="23406"/>
                </a:lnTo>
                <a:lnTo>
                  <a:pt x="27203" y="24180"/>
                </a:lnTo>
                <a:lnTo>
                  <a:pt x="7010" y="24180"/>
                </a:lnTo>
                <a:lnTo>
                  <a:pt x="7010" y="6096"/>
                </a:lnTo>
                <a:lnTo>
                  <a:pt x="27203" y="6096"/>
                </a:lnTo>
                <a:lnTo>
                  <a:pt x="30365" y="6845"/>
                </a:lnTo>
                <a:lnTo>
                  <a:pt x="34759" y="9817"/>
                </a:lnTo>
                <a:lnTo>
                  <a:pt x="35864" y="12052"/>
                </a:lnTo>
                <a:lnTo>
                  <a:pt x="35864" y="2565"/>
                </a:lnTo>
                <a:lnTo>
                  <a:pt x="34442" y="1587"/>
                </a:lnTo>
                <a:lnTo>
                  <a:pt x="29667" y="406"/>
                </a:lnTo>
                <a:lnTo>
                  <a:pt x="0" y="406"/>
                </a:lnTo>
                <a:lnTo>
                  <a:pt x="0" y="53848"/>
                </a:lnTo>
                <a:lnTo>
                  <a:pt x="31127" y="53848"/>
                </a:lnTo>
                <a:lnTo>
                  <a:pt x="36271" y="52590"/>
                </a:lnTo>
                <a:lnTo>
                  <a:pt x="42379" y="48158"/>
                </a:lnTo>
                <a:lnTo>
                  <a:pt x="43180" y="47586"/>
                </a:lnTo>
                <a:lnTo>
                  <a:pt x="44907" y="43992"/>
                </a:lnTo>
                <a:lnTo>
                  <a:pt x="44907" y="32270"/>
                </a:lnTo>
                <a:close/>
              </a:path>
              <a:path w="220979" h="54609">
                <a:moveTo>
                  <a:pt x="105054" y="10566"/>
                </a:moveTo>
                <a:lnTo>
                  <a:pt x="102958" y="7112"/>
                </a:lnTo>
                <a:lnTo>
                  <a:pt x="100088" y="4495"/>
                </a:lnTo>
                <a:lnTo>
                  <a:pt x="92849" y="901"/>
                </a:lnTo>
                <a:lnTo>
                  <a:pt x="88734" y="0"/>
                </a:lnTo>
                <a:lnTo>
                  <a:pt x="78841" y="0"/>
                </a:lnTo>
                <a:lnTo>
                  <a:pt x="56591" y="21907"/>
                </a:lnTo>
                <a:lnTo>
                  <a:pt x="56591" y="32346"/>
                </a:lnTo>
                <a:lnTo>
                  <a:pt x="78841" y="54356"/>
                </a:lnTo>
                <a:lnTo>
                  <a:pt x="84124" y="54356"/>
                </a:lnTo>
                <a:lnTo>
                  <a:pt x="88658" y="54356"/>
                </a:lnTo>
                <a:lnTo>
                  <a:pt x="92760" y="53454"/>
                </a:lnTo>
                <a:lnTo>
                  <a:pt x="100076" y="49872"/>
                </a:lnTo>
                <a:lnTo>
                  <a:pt x="102958" y="47244"/>
                </a:lnTo>
                <a:lnTo>
                  <a:pt x="105054" y="43789"/>
                </a:lnTo>
                <a:lnTo>
                  <a:pt x="99669" y="40132"/>
                </a:lnTo>
                <a:lnTo>
                  <a:pt x="97904" y="42773"/>
                </a:lnTo>
                <a:lnTo>
                  <a:pt x="95669" y="44729"/>
                </a:lnTo>
                <a:lnTo>
                  <a:pt x="90258" y="47307"/>
                </a:lnTo>
                <a:lnTo>
                  <a:pt x="87312" y="47955"/>
                </a:lnTo>
                <a:lnTo>
                  <a:pt x="80264" y="47955"/>
                </a:lnTo>
                <a:lnTo>
                  <a:pt x="63906" y="31254"/>
                </a:lnTo>
                <a:lnTo>
                  <a:pt x="63906" y="23063"/>
                </a:lnTo>
                <a:lnTo>
                  <a:pt x="80264" y="6299"/>
                </a:lnTo>
                <a:lnTo>
                  <a:pt x="87312" y="6299"/>
                </a:lnTo>
                <a:lnTo>
                  <a:pt x="90258" y="6959"/>
                </a:lnTo>
                <a:lnTo>
                  <a:pt x="95669" y="9601"/>
                </a:lnTo>
                <a:lnTo>
                  <a:pt x="97904" y="11582"/>
                </a:lnTo>
                <a:lnTo>
                  <a:pt x="99669" y="14224"/>
                </a:lnTo>
                <a:lnTo>
                  <a:pt x="105054" y="10566"/>
                </a:lnTo>
                <a:close/>
              </a:path>
              <a:path w="220979" h="54609">
                <a:moveTo>
                  <a:pt x="164896" y="21844"/>
                </a:moveTo>
                <a:lnTo>
                  <a:pt x="163779" y="17145"/>
                </a:lnTo>
                <a:lnTo>
                  <a:pt x="159308" y="8953"/>
                </a:lnTo>
                <a:lnTo>
                  <a:pt x="157988" y="7594"/>
                </a:lnTo>
                <a:lnTo>
                  <a:pt x="157988" y="23977"/>
                </a:lnTo>
                <a:lnTo>
                  <a:pt x="120091" y="23977"/>
                </a:lnTo>
                <a:lnTo>
                  <a:pt x="120561" y="18694"/>
                </a:lnTo>
                <a:lnTo>
                  <a:pt x="122542" y="14401"/>
                </a:lnTo>
                <a:lnTo>
                  <a:pt x="129527" y="7835"/>
                </a:lnTo>
                <a:lnTo>
                  <a:pt x="133832" y="6197"/>
                </a:lnTo>
                <a:lnTo>
                  <a:pt x="144208" y="6197"/>
                </a:lnTo>
                <a:lnTo>
                  <a:pt x="148551" y="7835"/>
                </a:lnTo>
                <a:lnTo>
                  <a:pt x="155536" y="14401"/>
                </a:lnTo>
                <a:lnTo>
                  <a:pt x="157518" y="18694"/>
                </a:lnTo>
                <a:lnTo>
                  <a:pt x="157988" y="23977"/>
                </a:lnTo>
                <a:lnTo>
                  <a:pt x="157988" y="7594"/>
                </a:lnTo>
                <a:lnTo>
                  <a:pt x="156641" y="6197"/>
                </a:lnTo>
                <a:lnTo>
                  <a:pt x="156222" y="5753"/>
                </a:lnTo>
                <a:lnTo>
                  <a:pt x="148374" y="1155"/>
                </a:lnTo>
                <a:lnTo>
                  <a:pt x="143929" y="0"/>
                </a:lnTo>
                <a:lnTo>
                  <a:pt x="134048" y="0"/>
                </a:lnTo>
                <a:lnTo>
                  <a:pt x="112877" y="32346"/>
                </a:lnTo>
                <a:lnTo>
                  <a:pt x="114058" y="37020"/>
                </a:lnTo>
                <a:lnTo>
                  <a:pt x="118808" y="45275"/>
                </a:lnTo>
                <a:lnTo>
                  <a:pt x="122110" y="48514"/>
                </a:lnTo>
                <a:lnTo>
                  <a:pt x="130568" y="53187"/>
                </a:lnTo>
                <a:lnTo>
                  <a:pt x="135432" y="54356"/>
                </a:lnTo>
                <a:lnTo>
                  <a:pt x="145186" y="54356"/>
                </a:lnTo>
                <a:lnTo>
                  <a:pt x="161544" y="45618"/>
                </a:lnTo>
                <a:lnTo>
                  <a:pt x="157480" y="40944"/>
                </a:lnTo>
                <a:lnTo>
                  <a:pt x="155448" y="43243"/>
                </a:lnTo>
                <a:lnTo>
                  <a:pt x="153047" y="44983"/>
                </a:lnTo>
                <a:lnTo>
                  <a:pt x="147485" y="47358"/>
                </a:lnTo>
                <a:lnTo>
                  <a:pt x="144437" y="47955"/>
                </a:lnTo>
                <a:lnTo>
                  <a:pt x="135229" y="47955"/>
                </a:lnTo>
                <a:lnTo>
                  <a:pt x="130352" y="46240"/>
                </a:lnTo>
                <a:lnTo>
                  <a:pt x="122631" y="39408"/>
                </a:lnTo>
                <a:lnTo>
                  <a:pt x="120497" y="34912"/>
                </a:lnTo>
                <a:lnTo>
                  <a:pt x="120091" y="29362"/>
                </a:lnTo>
                <a:lnTo>
                  <a:pt x="164795" y="29362"/>
                </a:lnTo>
                <a:lnTo>
                  <a:pt x="164896" y="23977"/>
                </a:lnTo>
                <a:lnTo>
                  <a:pt x="164896" y="21844"/>
                </a:lnTo>
                <a:close/>
              </a:path>
              <a:path w="220979" h="54609">
                <a:moveTo>
                  <a:pt x="220980" y="53848"/>
                </a:moveTo>
                <a:lnTo>
                  <a:pt x="199644" y="26416"/>
                </a:lnTo>
                <a:lnTo>
                  <a:pt x="219760" y="406"/>
                </a:lnTo>
                <a:lnTo>
                  <a:pt x="211836" y="406"/>
                </a:lnTo>
                <a:lnTo>
                  <a:pt x="195783" y="21336"/>
                </a:lnTo>
                <a:lnTo>
                  <a:pt x="179730" y="406"/>
                </a:lnTo>
                <a:lnTo>
                  <a:pt x="171602" y="406"/>
                </a:lnTo>
                <a:lnTo>
                  <a:pt x="191719" y="26416"/>
                </a:lnTo>
                <a:lnTo>
                  <a:pt x="170586" y="53848"/>
                </a:lnTo>
                <a:lnTo>
                  <a:pt x="178714" y="53848"/>
                </a:lnTo>
                <a:lnTo>
                  <a:pt x="195783" y="31496"/>
                </a:lnTo>
                <a:lnTo>
                  <a:pt x="212750" y="53848"/>
                </a:lnTo>
                <a:lnTo>
                  <a:pt x="220980" y="53848"/>
                </a:lnTo>
                <a:close/>
              </a:path>
            </a:pathLst>
          </a:custGeom>
          <a:solidFill>
            <a:srgbClr val="606063"/>
          </a:solidFill>
        </p:spPr>
        <p:txBody>
          <a:bodyPr wrap="square" lIns="0" tIns="0" rIns="0" bIns="0" rtlCol="0"/>
          <a:lstStyle/>
          <a:p>
            <a:endParaRPr/>
          </a:p>
        </p:txBody>
      </p:sp>
      <p:sp>
        <p:nvSpPr>
          <p:cNvPr id="153" name="object 153"/>
          <p:cNvSpPr/>
          <p:nvPr/>
        </p:nvSpPr>
        <p:spPr>
          <a:xfrm>
            <a:off x="6149505" y="7704467"/>
            <a:ext cx="588645" cy="54610"/>
          </a:xfrm>
          <a:custGeom>
            <a:avLst/>
            <a:gdLst/>
            <a:ahLst/>
            <a:cxnLst/>
            <a:rect l="l" t="t" r="r" b="b"/>
            <a:pathLst>
              <a:path w="588645" h="54609">
                <a:moveTo>
                  <a:pt x="47650" y="406"/>
                </a:moveTo>
                <a:lnTo>
                  <a:pt x="0" y="406"/>
                </a:lnTo>
                <a:lnTo>
                  <a:pt x="0" y="6807"/>
                </a:lnTo>
                <a:lnTo>
                  <a:pt x="20218" y="6807"/>
                </a:lnTo>
                <a:lnTo>
                  <a:pt x="20218" y="53848"/>
                </a:lnTo>
                <a:lnTo>
                  <a:pt x="27432" y="53848"/>
                </a:lnTo>
                <a:lnTo>
                  <a:pt x="27432" y="6807"/>
                </a:lnTo>
                <a:lnTo>
                  <a:pt x="47650" y="6807"/>
                </a:lnTo>
                <a:lnTo>
                  <a:pt x="47650" y="406"/>
                </a:lnTo>
                <a:close/>
              </a:path>
              <a:path w="588645" h="54609">
                <a:moveTo>
                  <a:pt x="107391" y="406"/>
                </a:moveTo>
                <a:lnTo>
                  <a:pt x="100990" y="406"/>
                </a:lnTo>
                <a:lnTo>
                  <a:pt x="65328" y="42875"/>
                </a:lnTo>
                <a:lnTo>
                  <a:pt x="65328" y="406"/>
                </a:lnTo>
                <a:lnTo>
                  <a:pt x="58115" y="406"/>
                </a:lnTo>
                <a:lnTo>
                  <a:pt x="58115" y="53848"/>
                </a:lnTo>
                <a:lnTo>
                  <a:pt x="64617" y="53848"/>
                </a:lnTo>
                <a:lnTo>
                  <a:pt x="100177" y="11379"/>
                </a:lnTo>
                <a:lnTo>
                  <a:pt x="100177" y="53848"/>
                </a:lnTo>
                <a:lnTo>
                  <a:pt x="107391" y="53848"/>
                </a:lnTo>
                <a:lnTo>
                  <a:pt x="107391" y="406"/>
                </a:lnTo>
                <a:close/>
              </a:path>
              <a:path w="588645" h="54609">
                <a:moveTo>
                  <a:pt x="175971" y="406"/>
                </a:moveTo>
                <a:lnTo>
                  <a:pt x="128016" y="406"/>
                </a:lnTo>
                <a:lnTo>
                  <a:pt x="128016" y="53848"/>
                </a:lnTo>
                <a:lnTo>
                  <a:pt x="135229" y="53848"/>
                </a:lnTo>
                <a:lnTo>
                  <a:pt x="135229" y="6807"/>
                </a:lnTo>
                <a:lnTo>
                  <a:pt x="168757" y="6807"/>
                </a:lnTo>
                <a:lnTo>
                  <a:pt x="168757" y="53848"/>
                </a:lnTo>
                <a:lnTo>
                  <a:pt x="175971" y="53848"/>
                </a:lnTo>
                <a:lnTo>
                  <a:pt x="175971" y="406"/>
                </a:lnTo>
                <a:close/>
              </a:path>
              <a:path w="588645" h="54609">
                <a:moveTo>
                  <a:pt x="245668" y="21907"/>
                </a:moveTo>
                <a:lnTo>
                  <a:pt x="244500" y="17233"/>
                </a:lnTo>
                <a:lnTo>
                  <a:pt x="239826" y="8978"/>
                </a:lnTo>
                <a:lnTo>
                  <a:pt x="238353" y="7518"/>
                </a:lnTo>
                <a:lnTo>
                  <a:pt x="238353" y="23063"/>
                </a:lnTo>
                <a:lnTo>
                  <a:pt x="238353" y="31191"/>
                </a:lnTo>
                <a:lnTo>
                  <a:pt x="222338" y="47955"/>
                </a:lnTo>
                <a:lnTo>
                  <a:pt x="214757" y="47955"/>
                </a:lnTo>
                <a:lnTo>
                  <a:pt x="198628" y="31191"/>
                </a:lnTo>
                <a:lnTo>
                  <a:pt x="198628" y="23063"/>
                </a:lnTo>
                <a:lnTo>
                  <a:pt x="214757" y="6299"/>
                </a:lnTo>
                <a:lnTo>
                  <a:pt x="222338" y="6299"/>
                </a:lnTo>
                <a:lnTo>
                  <a:pt x="238353" y="23063"/>
                </a:lnTo>
                <a:lnTo>
                  <a:pt x="238353" y="7518"/>
                </a:lnTo>
                <a:lnTo>
                  <a:pt x="237134" y="6299"/>
                </a:lnTo>
                <a:lnTo>
                  <a:pt x="236601" y="5753"/>
                </a:lnTo>
                <a:lnTo>
                  <a:pt x="228333" y="1155"/>
                </a:lnTo>
                <a:lnTo>
                  <a:pt x="223697" y="0"/>
                </a:lnTo>
                <a:lnTo>
                  <a:pt x="213398" y="0"/>
                </a:lnTo>
                <a:lnTo>
                  <a:pt x="191312" y="21907"/>
                </a:lnTo>
                <a:lnTo>
                  <a:pt x="191312" y="32334"/>
                </a:lnTo>
                <a:lnTo>
                  <a:pt x="213398" y="54356"/>
                </a:lnTo>
                <a:lnTo>
                  <a:pt x="223697" y="54356"/>
                </a:lnTo>
                <a:lnTo>
                  <a:pt x="245668" y="32334"/>
                </a:lnTo>
                <a:lnTo>
                  <a:pt x="245668" y="21907"/>
                </a:lnTo>
                <a:close/>
              </a:path>
              <a:path w="588645" h="54609">
                <a:moveTo>
                  <a:pt x="306019" y="32270"/>
                </a:moveTo>
                <a:lnTo>
                  <a:pt x="303771" y="29565"/>
                </a:lnTo>
                <a:lnTo>
                  <a:pt x="302399" y="27901"/>
                </a:lnTo>
                <a:lnTo>
                  <a:pt x="298907" y="27089"/>
                </a:lnTo>
                <a:lnTo>
                  <a:pt x="298907" y="35725"/>
                </a:lnTo>
                <a:lnTo>
                  <a:pt x="298907" y="42087"/>
                </a:lnTo>
                <a:lnTo>
                  <a:pt x="297764" y="44437"/>
                </a:lnTo>
                <a:lnTo>
                  <a:pt x="293154" y="47409"/>
                </a:lnTo>
                <a:lnTo>
                  <a:pt x="289699" y="48158"/>
                </a:lnTo>
                <a:lnTo>
                  <a:pt x="268122" y="48158"/>
                </a:lnTo>
                <a:lnTo>
                  <a:pt x="268122" y="29565"/>
                </a:lnTo>
                <a:lnTo>
                  <a:pt x="290347" y="29565"/>
                </a:lnTo>
                <a:lnTo>
                  <a:pt x="293662" y="30327"/>
                </a:lnTo>
                <a:lnTo>
                  <a:pt x="297853" y="33375"/>
                </a:lnTo>
                <a:lnTo>
                  <a:pt x="298907" y="35725"/>
                </a:lnTo>
                <a:lnTo>
                  <a:pt x="298907" y="27089"/>
                </a:lnTo>
                <a:lnTo>
                  <a:pt x="295148" y="26212"/>
                </a:lnTo>
                <a:lnTo>
                  <a:pt x="297992" y="25196"/>
                </a:lnTo>
                <a:lnTo>
                  <a:pt x="299453" y="24180"/>
                </a:lnTo>
                <a:lnTo>
                  <a:pt x="300215" y="23647"/>
                </a:lnTo>
                <a:lnTo>
                  <a:pt x="303390" y="19519"/>
                </a:lnTo>
                <a:lnTo>
                  <a:pt x="304190" y="17030"/>
                </a:lnTo>
                <a:lnTo>
                  <a:pt x="304190" y="9715"/>
                </a:lnTo>
                <a:lnTo>
                  <a:pt x="302463" y="6337"/>
                </a:lnTo>
                <a:lnTo>
                  <a:pt x="302120" y="6096"/>
                </a:lnTo>
                <a:lnTo>
                  <a:pt x="296976" y="2565"/>
                </a:lnTo>
                <a:lnTo>
                  <a:pt x="296976" y="12052"/>
                </a:lnTo>
                <a:lnTo>
                  <a:pt x="296976" y="18008"/>
                </a:lnTo>
                <a:lnTo>
                  <a:pt x="295884" y="20281"/>
                </a:lnTo>
                <a:lnTo>
                  <a:pt x="291477" y="23406"/>
                </a:lnTo>
                <a:lnTo>
                  <a:pt x="288315" y="24180"/>
                </a:lnTo>
                <a:lnTo>
                  <a:pt x="268122" y="24180"/>
                </a:lnTo>
                <a:lnTo>
                  <a:pt x="268122" y="6096"/>
                </a:lnTo>
                <a:lnTo>
                  <a:pt x="288315" y="6096"/>
                </a:lnTo>
                <a:lnTo>
                  <a:pt x="291477" y="6832"/>
                </a:lnTo>
                <a:lnTo>
                  <a:pt x="295884" y="9817"/>
                </a:lnTo>
                <a:lnTo>
                  <a:pt x="296976" y="12052"/>
                </a:lnTo>
                <a:lnTo>
                  <a:pt x="296976" y="2565"/>
                </a:lnTo>
                <a:lnTo>
                  <a:pt x="295554" y="1587"/>
                </a:lnTo>
                <a:lnTo>
                  <a:pt x="290779" y="406"/>
                </a:lnTo>
                <a:lnTo>
                  <a:pt x="261112" y="406"/>
                </a:lnTo>
                <a:lnTo>
                  <a:pt x="261112" y="53848"/>
                </a:lnTo>
                <a:lnTo>
                  <a:pt x="292239" y="53848"/>
                </a:lnTo>
                <a:lnTo>
                  <a:pt x="297383" y="52590"/>
                </a:lnTo>
                <a:lnTo>
                  <a:pt x="303491" y="48158"/>
                </a:lnTo>
                <a:lnTo>
                  <a:pt x="304292" y="47574"/>
                </a:lnTo>
                <a:lnTo>
                  <a:pt x="306019" y="43992"/>
                </a:lnTo>
                <a:lnTo>
                  <a:pt x="306019" y="32270"/>
                </a:lnTo>
                <a:close/>
              </a:path>
              <a:path w="588645" h="54609">
                <a:moveTo>
                  <a:pt x="397459" y="406"/>
                </a:moveTo>
                <a:lnTo>
                  <a:pt x="349504" y="406"/>
                </a:lnTo>
                <a:lnTo>
                  <a:pt x="349504" y="53848"/>
                </a:lnTo>
                <a:lnTo>
                  <a:pt x="356717" y="53848"/>
                </a:lnTo>
                <a:lnTo>
                  <a:pt x="356717" y="6807"/>
                </a:lnTo>
                <a:lnTo>
                  <a:pt x="390245" y="6807"/>
                </a:lnTo>
                <a:lnTo>
                  <a:pt x="390245" y="53848"/>
                </a:lnTo>
                <a:lnTo>
                  <a:pt x="397459" y="53848"/>
                </a:lnTo>
                <a:lnTo>
                  <a:pt x="397459" y="406"/>
                </a:lnTo>
                <a:close/>
              </a:path>
              <a:path w="588645" h="54609">
                <a:moveTo>
                  <a:pt x="467156" y="21907"/>
                </a:moveTo>
                <a:lnTo>
                  <a:pt x="465988" y="17233"/>
                </a:lnTo>
                <a:lnTo>
                  <a:pt x="461314" y="8978"/>
                </a:lnTo>
                <a:lnTo>
                  <a:pt x="459841" y="7518"/>
                </a:lnTo>
                <a:lnTo>
                  <a:pt x="459841" y="23063"/>
                </a:lnTo>
                <a:lnTo>
                  <a:pt x="459841" y="31191"/>
                </a:lnTo>
                <a:lnTo>
                  <a:pt x="443826" y="47955"/>
                </a:lnTo>
                <a:lnTo>
                  <a:pt x="436245" y="47955"/>
                </a:lnTo>
                <a:lnTo>
                  <a:pt x="420116" y="31191"/>
                </a:lnTo>
                <a:lnTo>
                  <a:pt x="420116" y="23063"/>
                </a:lnTo>
                <a:lnTo>
                  <a:pt x="436245" y="6299"/>
                </a:lnTo>
                <a:lnTo>
                  <a:pt x="443826" y="6299"/>
                </a:lnTo>
                <a:lnTo>
                  <a:pt x="459841" y="23063"/>
                </a:lnTo>
                <a:lnTo>
                  <a:pt x="459841" y="7518"/>
                </a:lnTo>
                <a:lnTo>
                  <a:pt x="458622" y="6299"/>
                </a:lnTo>
                <a:lnTo>
                  <a:pt x="458089" y="5753"/>
                </a:lnTo>
                <a:lnTo>
                  <a:pt x="449821" y="1155"/>
                </a:lnTo>
                <a:lnTo>
                  <a:pt x="445185" y="0"/>
                </a:lnTo>
                <a:lnTo>
                  <a:pt x="434886" y="0"/>
                </a:lnTo>
                <a:lnTo>
                  <a:pt x="412800" y="21907"/>
                </a:lnTo>
                <a:lnTo>
                  <a:pt x="412800" y="32334"/>
                </a:lnTo>
                <a:lnTo>
                  <a:pt x="434886" y="54356"/>
                </a:lnTo>
                <a:lnTo>
                  <a:pt x="445185" y="54356"/>
                </a:lnTo>
                <a:lnTo>
                  <a:pt x="467156" y="32334"/>
                </a:lnTo>
                <a:lnTo>
                  <a:pt x="467156" y="21907"/>
                </a:lnTo>
                <a:close/>
              </a:path>
              <a:path w="588645" h="54609">
                <a:moveTo>
                  <a:pt x="522935" y="406"/>
                </a:moveTo>
                <a:lnTo>
                  <a:pt x="515721" y="406"/>
                </a:lnTo>
                <a:lnTo>
                  <a:pt x="515721" y="25806"/>
                </a:lnTo>
                <a:lnTo>
                  <a:pt x="509485" y="28448"/>
                </a:lnTo>
                <a:lnTo>
                  <a:pt x="503872" y="29768"/>
                </a:lnTo>
                <a:lnTo>
                  <a:pt x="494322" y="29768"/>
                </a:lnTo>
                <a:lnTo>
                  <a:pt x="490766" y="28740"/>
                </a:lnTo>
                <a:lnTo>
                  <a:pt x="485622" y="24599"/>
                </a:lnTo>
                <a:lnTo>
                  <a:pt x="484327" y="21577"/>
                </a:lnTo>
                <a:lnTo>
                  <a:pt x="484327" y="406"/>
                </a:lnTo>
                <a:lnTo>
                  <a:pt x="477113" y="406"/>
                </a:lnTo>
                <a:lnTo>
                  <a:pt x="477113" y="23876"/>
                </a:lnTo>
                <a:lnTo>
                  <a:pt x="478904" y="28295"/>
                </a:lnTo>
                <a:lnTo>
                  <a:pt x="486092" y="34188"/>
                </a:lnTo>
                <a:lnTo>
                  <a:pt x="491109" y="35661"/>
                </a:lnTo>
                <a:lnTo>
                  <a:pt x="503504" y="35661"/>
                </a:lnTo>
                <a:lnTo>
                  <a:pt x="509562" y="34302"/>
                </a:lnTo>
                <a:lnTo>
                  <a:pt x="515721" y="31597"/>
                </a:lnTo>
                <a:lnTo>
                  <a:pt x="515721" y="53848"/>
                </a:lnTo>
                <a:lnTo>
                  <a:pt x="522935" y="53848"/>
                </a:lnTo>
                <a:lnTo>
                  <a:pt x="522935" y="406"/>
                </a:lnTo>
                <a:close/>
              </a:path>
              <a:path w="588645" h="54609">
                <a:moveTo>
                  <a:pt x="588365" y="32270"/>
                </a:moveTo>
                <a:lnTo>
                  <a:pt x="586117" y="29565"/>
                </a:lnTo>
                <a:lnTo>
                  <a:pt x="584746" y="27901"/>
                </a:lnTo>
                <a:lnTo>
                  <a:pt x="581253" y="27089"/>
                </a:lnTo>
                <a:lnTo>
                  <a:pt x="581253" y="35725"/>
                </a:lnTo>
                <a:lnTo>
                  <a:pt x="581253" y="42087"/>
                </a:lnTo>
                <a:lnTo>
                  <a:pt x="580097" y="44437"/>
                </a:lnTo>
                <a:lnTo>
                  <a:pt x="575500" y="47409"/>
                </a:lnTo>
                <a:lnTo>
                  <a:pt x="572046" y="48158"/>
                </a:lnTo>
                <a:lnTo>
                  <a:pt x="550468" y="48158"/>
                </a:lnTo>
                <a:lnTo>
                  <a:pt x="550468" y="29565"/>
                </a:lnTo>
                <a:lnTo>
                  <a:pt x="572681" y="29565"/>
                </a:lnTo>
                <a:lnTo>
                  <a:pt x="576008" y="30327"/>
                </a:lnTo>
                <a:lnTo>
                  <a:pt x="580199" y="33375"/>
                </a:lnTo>
                <a:lnTo>
                  <a:pt x="581253" y="35725"/>
                </a:lnTo>
                <a:lnTo>
                  <a:pt x="581253" y="27089"/>
                </a:lnTo>
                <a:lnTo>
                  <a:pt x="577494" y="26212"/>
                </a:lnTo>
                <a:lnTo>
                  <a:pt x="580339" y="25196"/>
                </a:lnTo>
                <a:lnTo>
                  <a:pt x="581799" y="24180"/>
                </a:lnTo>
                <a:lnTo>
                  <a:pt x="582561" y="23647"/>
                </a:lnTo>
                <a:lnTo>
                  <a:pt x="585736" y="19519"/>
                </a:lnTo>
                <a:lnTo>
                  <a:pt x="586536" y="17030"/>
                </a:lnTo>
                <a:lnTo>
                  <a:pt x="586536" y="9715"/>
                </a:lnTo>
                <a:lnTo>
                  <a:pt x="584809" y="6337"/>
                </a:lnTo>
                <a:lnTo>
                  <a:pt x="584466" y="6096"/>
                </a:lnTo>
                <a:lnTo>
                  <a:pt x="579323" y="2565"/>
                </a:lnTo>
                <a:lnTo>
                  <a:pt x="579323" y="12052"/>
                </a:lnTo>
                <a:lnTo>
                  <a:pt x="579323" y="18008"/>
                </a:lnTo>
                <a:lnTo>
                  <a:pt x="578218" y="20281"/>
                </a:lnTo>
                <a:lnTo>
                  <a:pt x="573824" y="23406"/>
                </a:lnTo>
                <a:lnTo>
                  <a:pt x="570661" y="24180"/>
                </a:lnTo>
                <a:lnTo>
                  <a:pt x="550468" y="24180"/>
                </a:lnTo>
                <a:lnTo>
                  <a:pt x="550468" y="6096"/>
                </a:lnTo>
                <a:lnTo>
                  <a:pt x="570661" y="6096"/>
                </a:lnTo>
                <a:lnTo>
                  <a:pt x="573824" y="6832"/>
                </a:lnTo>
                <a:lnTo>
                  <a:pt x="578218" y="9817"/>
                </a:lnTo>
                <a:lnTo>
                  <a:pt x="579323" y="12052"/>
                </a:lnTo>
                <a:lnTo>
                  <a:pt x="579323" y="2565"/>
                </a:lnTo>
                <a:lnTo>
                  <a:pt x="577900" y="1587"/>
                </a:lnTo>
                <a:lnTo>
                  <a:pt x="573125" y="406"/>
                </a:lnTo>
                <a:lnTo>
                  <a:pt x="543458" y="406"/>
                </a:lnTo>
                <a:lnTo>
                  <a:pt x="543458" y="53848"/>
                </a:lnTo>
                <a:lnTo>
                  <a:pt x="574586" y="53848"/>
                </a:lnTo>
                <a:lnTo>
                  <a:pt x="579729" y="52590"/>
                </a:lnTo>
                <a:lnTo>
                  <a:pt x="585838" y="48158"/>
                </a:lnTo>
                <a:lnTo>
                  <a:pt x="586638" y="47574"/>
                </a:lnTo>
                <a:lnTo>
                  <a:pt x="588365" y="43992"/>
                </a:lnTo>
                <a:lnTo>
                  <a:pt x="588365" y="32270"/>
                </a:lnTo>
                <a:close/>
              </a:path>
            </a:pathLst>
          </a:custGeom>
          <a:solidFill>
            <a:srgbClr val="606063"/>
          </a:solidFill>
        </p:spPr>
        <p:txBody>
          <a:bodyPr wrap="square" lIns="0" tIns="0" rIns="0" bIns="0" rtlCol="0"/>
          <a:lstStyle/>
          <a:p>
            <a:endParaRPr/>
          </a:p>
        </p:txBody>
      </p:sp>
      <p:sp>
        <p:nvSpPr>
          <p:cNvPr id="154" name="object 154"/>
          <p:cNvSpPr/>
          <p:nvPr/>
        </p:nvSpPr>
        <p:spPr>
          <a:xfrm>
            <a:off x="5715885" y="7544908"/>
            <a:ext cx="297180" cy="278765"/>
          </a:xfrm>
          <a:custGeom>
            <a:avLst/>
            <a:gdLst/>
            <a:ahLst/>
            <a:cxnLst/>
            <a:rect l="l" t="t" r="r" b="b"/>
            <a:pathLst>
              <a:path w="297179" h="278765">
                <a:moveTo>
                  <a:pt x="52779" y="52200"/>
                </a:moveTo>
                <a:lnTo>
                  <a:pt x="35380" y="52200"/>
                </a:lnTo>
                <a:lnTo>
                  <a:pt x="35380" y="69598"/>
                </a:lnTo>
                <a:lnTo>
                  <a:pt x="52779" y="69598"/>
                </a:lnTo>
                <a:lnTo>
                  <a:pt x="52779" y="52200"/>
                </a:lnTo>
                <a:close/>
              </a:path>
              <a:path w="297179" h="278765">
                <a:moveTo>
                  <a:pt x="33390" y="0"/>
                </a:moveTo>
                <a:lnTo>
                  <a:pt x="0" y="0"/>
                </a:lnTo>
                <a:lnTo>
                  <a:pt x="0" y="26099"/>
                </a:lnTo>
                <a:lnTo>
                  <a:pt x="2145" y="36250"/>
                </a:lnTo>
                <a:lnTo>
                  <a:pt x="7944" y="44547"/>
                </a:lnTo>
                <a:lnTo>
                  <a:pt x="16440" y="50146"/>
                </a:lnTo>
                <a:lnTo>
                  <a:pt x="26680" y="52200"/>
                </a:lnTo>
                <a:lnTo>
                  <a:pt x="61480" y="52200"/>
                </a:lnTo>
                <a:lnTo>
                  <a:pt x="71630" y="50146"/>
                </a:lnTo>
                <a:lnTo>
                  <a:pt x="79928" y="44547"/>
                </a:lnTo>
                <a:lnTo>
                  <a:pt x="85527" y="36250"/>
                </a:lnTo>
                <a:lnTo>
                  <a:pt x="87581" y="26099"/>
                </a:lnTo>
                <a:lnTo>
                  <a:pt x="87581" y="6789"/>
                </a:lnTo>
                <a:lnTo>
                  <a:pt x="44082" y="6789"/>
                </a:lnTo>
                <a:lnTo>
                  <a:pt x="39452" y="2613"/>
                </a:lnTo>
                <a:lnTo>
                  <a:pt x="33390" y="0"/>
                </a:lnTo>
                <a:close/>
              </a:path>
              <a:path w="297179" h="278765">
                <a:moveTo>
                  <a:pt x="87581" y="0"/>
                </a:moveTo>
                <a:lnTo>
                  <a:pt x="54771" y="0"/>
                </a:lnTo>
                <a:lnTo>
                  <a:pt x="48708" y="2613"/>
                </a:lnTo>
                <a:lnTo>
                  <a:pt x="44082" y="6789"/>
                </a:lnTo>
                <a:lnTo>
                  <a:pt x="87581" y="6789"/>
                </a:lnTo>
                <a:lnTo>
                  <a:pt x="87581" y="0"/>
                </a:lnTo>
                <a:close/>
              </a:path>
              <a:path w="297179" h="278765">
                <a:moveTo>
                  <a:pt x="0" y="151725"/>
                </a:moveTo>
                <a:lnTo>
                  <a:pt x="0" y="278399"/>
                </a:lnTo>
                <a:lnTo>
                  <a:pt x="296957" y="278399"/>
                </a:lnTo>
                <a:lnTo>
                  <a:pt x="296957" y="243593"/>
                </a:lnTo>
                <a:lnTo>
                  <a:pt x="35380" y="243593"/>
                </a:lnTo>
                <a:lnTo>
                  <a:pt x="35380" y="226198"/>
                </a:lnTo>
                <a:lnTo>
                  <a:pt x="122378" y="226198"/>
                </a:lnTo>
                <a:lnTo>
                  <a:pt x="122378" y="208800"/>
                </a:lnTo>
                <a:lnTo>
                  <a:pt x="296957" y="208800"/>
                </a:lnTo>
                <a:lnTo>
                  <a:pt x="296957" y="191401"/>
                </a:lnTo>
                <a:lnTo>
                  <a:pt x="70182" y="191401"/>
                </a:lnTo>
                <a:lnTo>
                  <a:pt x="70182" y="173998"/>
                </a:lnTo>
                <a:lnTo>
                  <a:pt x="296957" y="173998"/>
                </a:lnTo>
                <a:lnTo>
                  <a:pt x="296957" y="156596"/>
                </a:lnTo>
                <a:lnTo>
                  <a:pt x="11484" y="156596"/>
                </a:lnTo>
                <a:lnTo>
                  <a:pt x="5220" y="154857"/>
                </a:lnTo>
                <a:lnTo>
                  <a:pt x="0" y="151725"/>
                </a:lnTo>
                <a:close/>
              </a:path>
              <a:path w="297179" h="278765">
                <a:moveTo>
                  <a:pt x="209379" y="226198"/>
                </a:moveTo>
                <a:lnTo>
                  <a:pt x="87581" y="226198"/>
                </a:lnTo>
                <a:lnTo>
                  <a:pt x="87581" y="243593"/>
                </a:lnTo>
                <a:lnTo>
                  <a:pt x="209379" y="243593"/>
                </a:lnTo>
                <a:lnTo>
                  <a:pt x="209379" y="226198"/>
                </a:lnTo>
                <a:close/>
              </a:path>
              <a:path w="297179" h="278765">
                <a:moveTo>
                  <a:pt x="296957" y="208800"/>
                </a:moveTo>
                <a:lnTo>
                  <a:pt x="174579" y="208800"/>
                </a:lnTo>
                <a:lnTo>
                  <a:pt x="174579" y="226198"/>
                </a:lnTo>
                <a:lnTo>
                  <a:pt x="261576" y="226198"/>
                </a:lnTo>
                <a:lnTo>
                  <a:pt x="261576" y="243593"/>
                </a:lnTo>
                <a:lnTo>
                  <a:pt x="296957" y="243593"/>
                </a:lnTo>
                <a:lnTo>
                  <a:pt x="296957" y="208800"/>
                </a:lnTo>
                <a:close/>
              </a:path>
              <a:path w="297179" h="278765">
                <a:moveTo>
                  <a:pt x="174579" y="173998"/>
                </a:moveTo>
                <a:lnTo>
                  <a:pt x="122378" y="173998"/>
                </a:lnTo>
                <a:lnTo>
                  <a:pt x="122378" y="191401"/>
                </a:lnTo>
                <a:lnTo>
                  <a:pt x="174579" y="191401"/>
                </a:lnTo>
                <a:lnTo>
                  <a:pt x="174579" y="173998"/>
                </a:lnTo>
                <a:close/>
              </a:path>
              <a:path w="297179" h="278765">
                <a:moveTo>
                  <a:pt x="296957" y="173998"/>
                </a:moveTo>
                <a:lnTo>
                  <a:pt x="226778" y="173998"/>
                </a:lnTo>
                <a:lnTo>
                  <a:pt x="226778" y="191401"/>
                </a:lnTo>
                <a:lnTo>
                  <a:pt x="296957" y="191401"/>
                </a:lnTo>
                <a:lnTo>
                  <a:pt x="296957" y="173998"/>
                </a:lnTo>
                <a:close/>
              </a:path>
              <a:path w="297179" h="278765">
                <a:moveTo>
                  <a:pt x="44604" y="144771"/>
                </a:moveTo>
                <a:lnTo>
                  <a:pt x="39162" y="149700"/>
                </a:lnTo>
                <a:lnTo>
                  <a:pt x="32698" y="153422"/>
                </a:lnTo>
                <a:lnTo>
                  <a:pt x="25517" y="155775"/>
                </a:lnTo>
                <a:lnTo>
                  <a:pt x="17924" y="156596"/>
                </a:lnTo>
                <a:lnTo>
                  <a:pt x="70704" y="156596"/>
                </a:lnTo>
                <a:lnTo>
                  <a:pt x="63101" y="155774"/>
                </a:lnTo>
                <a:lnTo>
                  <a:pt x="56086" y="153421"/>
                </a:lnTo>
                <a:lnTo>
                  <a:pt x="49855" y="149698"/>
                </a:lnTo>
                <a:lnTo>
                  <a:pt x="44604" y="144771"/>
                </a:lnTo>
                <a:close/>
              </a:path>
              <a:path w="297179" h="278765">
                <a:moveTo>
                  <a:pt x="96804" y="144771"/>
                </a:moveTo>
                <a:lnTo>
                  <a:pt x="91449" y="149700"/>
                </a:lnTo>
                <a:lnTo>
                  <a:pt x="85183" y="153422"/>
                </a:lnTo>
                <a:lnTo>
                  <a:pt x="78201" y="155775"/>
                </a:lnTo>
                <a:lnTo>
                  <a:pt x="70704" y="156596"/>
                </a:lnTo>
                <a:lnTo>
                  <a:pt x="122904" y="156596"/>
                </a:lnTo>
                <a:lnTo>
                  <a:pt x="115299" y="155774"/>
                </a:lnTo>
                <a:lnTo>
                  <a:pt x="108284" y="153421"/>
                </a:lnTo>
                <a:lnTo>
                  <a:pt x="102054" y="149698"/>
                </a:lnTo>
                <a:lnTo>
                  <a:pt x="96804" y="144771"/>
                </a:lnTo>
                <a:close/>
              </a:path>
              <a:path w="297179" h="278765">
                <a:moveTo>
                  <a:pt x="149000" y="144771"/>
                </a:moveTo>
                <a:lnTo>
                  <a:pt x="143648" y="149700"/>
                </a:lnTo>
                <a:lnTo>
                  <a:pt x="137383" y="153422"/>
                </a:lnTo>
                <a:lnTo>
                  <a:pt x="130401" y="155775"/>
                </a:lnTo>
                <a:lnTo>
                  <a:pt x="122904" y="156596"/>
                </a:lnTo>
                <a:lnTo>
                  <a:pt x="175101" y="156596"/>
                </a:lnTo>
                <a:lnTo>
                  <a:pt x="167497" y="155774"/>
                </a:lnTo>
                <a:lnTo>
                  <a:pt x="160482" y="153421"/>
                </a:lnTo>
                <a:lnTo>
                  <a:pt x="154251" y="149698"/>
                </a:lnTo>
                <a:lnTo>
                  <a:pt x="149000" y="144771"/>
                </a:lnTo>
                <a:close/>
              </a:path>
              <a:path w="297179" h="278765">
                <a:moveTo>
                  <a:pt x="201201" y="144771"/>
                </a:moveTo>
                <a:lnTo>
                  <a:pt x="195847" y="149700"/>
                </a:lnTo>
                <a:lnTo>
                  <a:pt x="189581" y="153422"/>
                </a:lnTo>
                <a:lnTo>
                  <a:pt x="182600" y="155775"/>
                </a:lnTo>
                <a:lnTo>
                  <a:pt x="175101" y="156596"/>
                </a:lnTo>
                <a:lnTo>
                  <a:pt x="227300" y="156596"/>
                </a:lnTo>
                <a:lnTo>
                  <a:pt x="219697" y="155774"/>
                </a:lnTo>
                <a:lnTo>
                  <a:pt x="212682" y="153421"/>
                </a:lnTo>
                <a:lnTo>
                  <a:pt x="206451" y="149698"/>
                </a:lnTo>
                <a:lnTo>
                  <a:pt x="201201" y="144771"/>
                </a:lnTo>
                <a:close/>
              </a:path>
              <a:path w="297179" h="278765">
                <a:moveTo>
                  <a:pt x="253400" y="144771"/>
                </a:moveTo>
                <a:lnTo>
                  <a:pt x="248046" y="149700"/>
                </a:lnTo>
                <a:lnTo>
                  <a:pt x="241780" y="153422"/>
                </a:lnTo>
                <a:lnTo>
                  <a:pt x="234798" y="155775"/>
                </a:lnTo>
                <a:lnTo>
                  <a:pt x="227300" y="156596"/>
                </a:lnTo>
                <a:lnTo>
                  <a:pt x="279500" y="156596"/>
                </a:lnTo>
                <a:lnTo>
                  <a:pt x="271897" y="155774"/>
                </a:lnTo>
                <a:lnTo>
                  <a:pt x="264882" y="153421"/>
                </a:lnTo>
                <a:lnTo>
                  <a:pt x="258651" y="149698"/>
                </a:lnTo>
                <a:lnTo>
                  <a:pt x="253400" y="144771"/>
                </a:lnTo>
                <a:close/>
              </a:path>
              <a:path w="297179" h="278765">
                <a:moveTo>
                  <a:pt x="296957" y="152247"/>
                </a:moveTo>
                <a:lnTo>
                  <a:pt x="291909" y="155030"/>
                </a:lnTo>
                <a:lnTo>
                  <a:pt x="285588" y="156596"/>
                </a:lnTo>
                <a:lnTo>
                  <a:pt x="296957" y="156596"/>
                </a:lnTo>
                <a:lnTo>
                  <a:pt x="296957" y="152247"/>
                </a:lnTo>
                <a:close/>
              </a:path>
              <a:path w="297179" h="278765">
                <a:moveTo>
                  <a:pt x="139781" y="86997"/>
                </a:moveTo>
                <a:lnTo>
                  <a:pt x="52779" y="86997"/>
                </a:lnTo>
                <a:lnTo>
                  <a:pt x="52779" y="131367"/>
                </a:lnTo>
                <a:lnTo>
                  <a:pt x="60958" y="139200"/>
                </a:lnTo>
                <a:lnTo>
                  <a:pt x="80272" y="139200"/>
                </a:lnTo>
                <a:lnTo>
                  <a:pt x="87581" y="131367"/>
                </a:lnTo>
                <a:lnTo>
                  <a:pt x="87581" y="121803"/>
                </a:lnTo>
                <a:lnTo>
                  <a:pt x="139781" y="121803"/>
                </a:lnTo>
                <a:lnTo>
                  <a:pt x="139781" y="86997"/>
                </a:lnTo>
                <a:close/>
              </a:path>
              <a:path w="297179" h="278765">
                <a:moveTo>
                  <a:pt x="139781" y="121803"/>
                </a:moveTo>
                <a:lnTo>
                  <a:pt x="104979" y="121803"/>
                </a:lnTo>
                <a:lnTo>
                  <a:pt x="104979" y="131367"/>
                </a:lnTo>
                <a:lnTo>
                  <a:pt x="113159" y="139200"/>
                </a:lnTo>
                <a:lnTo>
                  <a:pt x="132473" y="139200"/>
                </a:lnTo>
                <a:lnTo>
                  <a:pt x="139781" y="131367"/>
                </a:lnTo>
                <a:lnTo>
                  <a:pt x="139781" y="121803"/>
                </a:lnTo>
                <a:close/>
              </a:path>
              <a:path w="297179" h="278765">
                <a:moveTo>
                  <a:pt x="296957" y="86997"/>
                </a:moveTo>
                <a:lnTo>
                  <a:pt x="261576" y="86997"/>
                </a:lnTo>
                <a:lnTo>
                  <a:pt x="261576" y="131367"/>
                </a:lnTo>
                <a:lnTo>
                  <a:pt x="269755" y="139200"/>
                </a:lnTo>
                <a:lnTo>
                  <a:pt x="289069" y="139200"/>
                </a:lnTo>
                <a:lnTo>
                  <a:pt x="296957" y="131367"/>
                </a:lnTo>
                <a:lnTo>
                  <a:pt x="296957" y="86997"/>
                </a:lnTo>
                <a:close/>
              </a:path>
              <a:path w="297179" h="278765">
                <a:moveTo>
                  <a:pt x="244177" y="86997"/>
                </a:moveTo>
                <a:lnTo>
                  <a:pt x="157180" y="86997"/>
                </a:lnTo>
                <a:lnTo>
                  <a:pt x="157180" y="131367"/>
                </a:lnTo>
                <a:lnTo>
                  <a:pt x="165355" y="139200"/>
                </a:lnTo>
                <a:lnTo>
                  <a:pt x="184669" y="139200"/>
                </a:lnTo>
                <a:lnTo>
                  <a:pt x="191977" y="131367"/>
                </a:lnTo>
                <a:lnTo>
                  <a:pt x="191977" y="121803"/>
                </a:lnTo>
                <a:lnTo>
                  <a:pt x="244177" y="121803"/>
                </a:lnTo>
                <a:lnTo>
                  <a:pt x="244177" y="86997"/>
                </a:lnTo>
                <a:close/>
              </a:path>
              <a:path w="297179" h="278765">
                <a:moveTo>
                  <a:pt x="244177" y="121803"/>
                </a:moveTo>
                <a:lnTo>
                  <a:pt x="209379" y="121803"/>
                </a:lnTo>
                <a:lnTo>
                  <a:pt x="209379" y="131367"/>
                </a:lnTo>
                <a:lnTo>
                  <a:pt x="217556" y="139200"/>
                </a:lnTo>
                <a:lnTo>
                  <a:pt x="236870" y="139200"/>
                </a:lnTo>
                <a:lnTo>
                  <a:pt x="244177" y="131367"/>
                </a:lnTo>
                <a:lnTo>
                  <a:pt x="244177" y="121803"/>
                </a:lnTo>
                <a:close/>
              </a:path>
              <a:path w="297179" h="278765">
                <a:moveTo>
                  <a:pt x="35380" y="86997"/>
                </a:moveTo>
                <a:lnTo>
                  <a:pt x="0" y="86997"/>
                </a:lnTo>
                <a:lnTo>
                  <a:pt x="0" y="131367"/>
                </a:lnTo>
                <a:lnTo>
                  <a:pt x="8180" y="139200"/>
                </a:lnTo>
                <a:lnTo>
                  <a:pt x="27494" y="139200"/>
                </a:lnTo>
                <a:lnTo>
                  <a:pt x="35380" y="131367"/>
                </a:lnTo>
                <a:lnTo>
                  <a:pt x="35380" y="86997"/>
                </a:lnTo>
                <a:close/>
              </a:path>
              <a:path w="297179" h="278765">
                <a:moveTo>
                  <a:pt x="261576" y="52200"/>
                </a:moveTo>
                <a:lnTo>
                  <a:pt x="244177" y="52200"/>
                </a:lnTo>
                <a:lnTo>
                  <a:pt x="244177" y="69598"/>
                </a:lnTo>
                <a:lnTo>
                  <a:pt x="261576" y="69598"/>
                </a:lnTo>
                <a:lnTo>
                  <a:pt x="261576" y="52200"/>
                </a:lnTo>
                <a:close/>
              </a:path>
              <a:path w="297179" h="278765">
                <a:moveTo>
                  <a:pt x="242186" y="0"/>
                </a:moveTo>
                <a:lnTo>
                  <a:pt x="209379" y="0"/>
                </a:lnTo>
                <a:lnTo>
                  <a:pt x="209379" y="26099"/>
                </a:lnTo>
                <a:lnTo>
                  <a:pt x="211433" y="36250"/>
                </a:lnTo>
                <a:lnTo>
                  <a:pt x="217031" y="44547"/>
                </a:lnTo>
                <a:lnTo>
                  <a:pt x="225327" y="50146"/>
                </a:lnTo>
                <a:lnTo>
                  <a:pt x="235475" y="52200"/>
                </a:lnTo>
                <a:lnTo>
                  <a:pt x="270277" y="52200"/>
                </a:lnTo>
                <a:lnTo>
                  <a:pt x="280518" y="50146"/>
                </a:lnTo>
                <a:lnTo>
                  <a:pt x="289015" y="44547"/>
                </a:lnTo>
                <a:lnTo>
                  <a:pt x="294812" y="36250"/>
                </a:lnTo>
                <a:lnTo>
                  <a:pt x="296957" y="26099"/>
                </a:lnTo>
                <a:lnTo>
                  <a:pt x="296957" y="6789"/>
                </a:lnTo>
                <a:lnTo>
                  <a:pt x="252878" y="6789"/>
                </a:lnTo>
                <a:lnTo>
                  <a:pt x="248249" y="2613"/>
                </a:lnTo>
                <a:lnTo>
                  <a:pt x="242186" y="0"/>
                </a:lnTo>
                <a:close/>
              </a:path>
              <a:path w="297179" h="278765">
                <a:moveTo>
                  <a:pt x="296957" y="0"/>
                </a:moveTo>
                <a:lnTo>
                  <a:pt x="263566" y="0"/>
                </a:lnTo>
                <a:lnTo>
                  <a:pt x="257505" y="2613"/>
                </a:lnTo>
                <a:lnTo>
                  <a:pt x="252878" y="6789"/>
                </a:lnTo>
                <a:lnTo>
                  <a:pt x="296957" y="6789"/>
                </a:lnTo>
                <a:lnTo>
                  <a:pt x="296957" y="0"/>
                </a:lnTo>
                <a:close/>
              </a:path>
              <a:path w="297179" h="278765">
                <a:moveTo>
                  <a:pt x="157180" y="52200"/>
                </a:moveTo>
                <a:lnTo>
                  <a:pt x="139781" y="52200"/>
                </a:lnTo>
                <a:lnTo>
                  <a:pt x="139781" y="69598"/>
                </a:lnTo>
                <a:lnTo>
                  <a:pt x="157180" y="69598"/>
                </a:lnTo>
                <a:lnTo>
                  <a:pt x="157180" y="52200"/>
                </a:lnTo>
                <a:close/>
              </a:path>
              <a:path w="297179" h="278765">
                <a:moveTo>
                  <a:pt x="137787" y="0"/>
                </a:moveTo>
                <a:lnTo>
                  <a:pt x="104979" y="0"/>
                </a:lnTo>
                <a:lnTo>
                  <a:pt x="104979" y="26099"/>
                </a:lnTo>
                <a:lnTo>
                  <a:pt x="107033" y="36250"/>
                </a:lnTo>
                <a:lnTo>
                  <a:pt x="112632" y="44547"/>
                </a:lnTo>
                <a:lnTo>
                  <a:pt x="120930" y="50146"/>
                </a:lnTo>
                <a:lnTo>
                  <a:pt x="131080" y="52200"/>
                </a:lnTo>
                <a:lnTo>
                  <a:pt x="165877" y="52200"/>
                </a:lnTo>
                <a:lnTo>
                  <a:pt x="176027" y="50146"/>
                </a:lnTo>
                <a:lnTo>
                  <a:pt x="184324" y="44547"/>
                </a:lnTo>
                <a:lnTo>
                  <a:pt x="189922" y="36250"/>
                </a:lnTo>
                <a:lnTo>
                  <a:pt x="191977" y="26099"/>
                </a:lnTo>
                <a:lnTo>
                  <a:pt x="191977" y="6789"/>
                </a:lnTo>
                <a:lnTo>
                  <a:pt x="148478" y="6789"/>
                </a:lnTo>
                <a:lnTo>
                  <a:pt x="143852" y="2613"/>
                </a:lnTo>
                <a:lnTo>
                  <a:pt x="137787" y="0"/>
                </a:lnTo>
                <a:close/>
              </a:path>
              <a:path w="297179" h="278765">
                <a:moveTo>
                  <a:pt x="191977" y="0"/>
                </a:moveTo>
                <a:lnTo>
                  <a:pt x="159170" y="0"/>
                </a:lnTo>
                <a:lnTo>
                  <a:pt x="153108" y="2613"/>
                </a:lnTo>
                <a:lnTo>
                  <a:pt x="148478" y="6789"/>
                </a:lnTo>
                <a:lnTo>
                  <a:pt x="191977" y="6789"/>
                </a:lnTo>
                <a:lnTo>
                  <a:pt x="191977" y="0"/>
                </a:lnTo>
                <a:close/>
              </a:path>
            </a:pathLst>
          </a:custGeom>
          <a:solidFill>
            <a:srgbClr val="F16137"/>
          </a:solidFill>
        </p:spPr>
        <p:txBody>
          <a:bodyPr wrap="square" lIns="0" tIns="0" rIns="0" bIns="0" rtlCol="0"/>
          <a:lstStyle/>
          <a:p>
            <a:endParaRPr/>
          </a:p>
        </p:txBody>
      </p:sp>
      <p:grpSp>
        <p:nvGrpSpPr>
          <p:cNvPr id="155" name="object 155"/>
          <p:cNvGrpSpPr/>
          <p:nvPr/>
        </p:nvGrpSpPr>
        <p:grpSpPr>
          <a:xfrm>
            <a:off x="691484" y="9610365"/>
            <a:ext cx="692785" cy="119380"/>
            <a:chOff x="691484" y="9610365"/>
            <a:chExt cx="692785" cy="119380"/>
          </a:xfrm>
        </p:grpSpPr>
        <p:pic>
          <p:nvPicPr>
            <p:cNvPr id="156" name="object 156"/>
            <p:cNvPicPr/>
            <p:nvPr/>
          </p:nvPicPr>
          <p:blipFill>
            <a:blip r:embed="rId66" cstate="print"/>
            <a:stretch>
              <a:fillRect/>
            </a:stretch>
          </p:blipFill>
          <p:spPr>
            <a:xfrm>
              <a:off x="691484" y="9615700"/>
              <a:ext cx="134995" cy="89536"/>
            </a:xfrm>
            <a:prstGeom prst="rect">
              <a:avLst/>
            </a:prstGeom>
          </p:spPr>
        </p:pic>
        <p:pic>
          <p:nvPicPr>
            <p:cNvPr id="157" name="object 157"/>
            <p:cNvPicPr/>
            <p:nvPr/>
          </p:nvPicPr>
          <p:blipFill>
            <a:blip r:embed="rId67" cstate="print"/>
            <a:stretch>
              <a:fillRect/>
            </a:stretch>
          </p:blipFill>
          <p:spPr>
            <a:xfrm>
              <a:off x="850482" y="9610365"/>
              <a:ext cx="453754" cy="118872"/>
            </a:xfrm>
            <a:prstGeom prst="rect">
              <a:avLst/>
            </a:prstGeom>
          </p:spPr>
        </p:pic>
        <p:sp>
          <p:nvSpPr>
            <p:cNvPr id="158" name="object 158"/>
            <p:cNvSpPr/>
            <p:nvPr/>
          </p:nvSpPr>
          <p:spPr>
            <a:xfrm>
              <a:off x="1329890" y="9637797"/>
              <a:ext cx="54610" cy="67310"/>
            </a:xfrm>
            <a:custGeom>
              <a:avLst/>
              <a:gdLst/>
              <a:ahLst/>
              <a:cxnLst/>
              <a:rect l="l" t="t" r="r" b="b"/>
              <a:pathLst>
                <a:path w="54609" h="67309">
                  <a:moveTo>
                    <a:pt x="9018" y="0"/>
                  </a:moveTo>
                  <a:lnTo>
                    <a:pt x="0" y="0"/>
                  </a:lnTo>
                  <a:lnTo>
                    <a:pt x="0" y="66805"/>
                  </a:lnTo>
                  <a:lnTo>
                    <a:pt x="35812" y="67017"/>
                  </a:lnTo>
                  <a:lnTo>
                    <a:pt x="42605" y="65153"/>
                  </a:lnTo>
                  <a:lnTo>
                    <a:pt x="48766" y="60159"/>
                  </a:lnTo>
                  <a:lnTo>
                    <a:pt x="32594" y="60159"/>
                  </a:lnTo>
                  <a:lnTo>
                    <a:pt x="9018" y="59820"/>
                  </a:lnTo>
                  <a:lnTo>
                    <a:pt x="9018" y="30102"/>
                  </a:lnTo>
                  <a:lnTo>
                    <a:pt x="48882" y="30102"/>
                  </a:lnTo>
                  <a:lnTo>
                    <a:pt x="43455" y="25573"/>
                  </a:lnTo>
                  <a:lnTo>
                    <a:pt x="37082" y="23705"/>
                  </a:lnTo>
                  <a:lnTo>
                    <a:pt x="9018" y="23371"/>
                  </a:lnTo>
                  <a:lnTo>
                    <a:pt x="9018" y="0"/>
                  </a:lnTo>
                  <a:close/>
                </a:path>
                <a:path w="54609" h="67309">
                  <a:moveTo>
                    <a:pt x="48882" y="30102"/>
                  </a:moveTo>
                  <a:lnTo>
                    <a:pt x="9018" y="30102"/>
                  </a:lnTo>
                  <a:lnTo>
                    <a:pt x="32680" y="30441"/>
                  </a:lnTo>
                  <a:lnTo>
                    <a:pt x="37378" y="31668"/>
                  </a:lnTo>
                  <a:lnTo>
                    <a:pt x="43646" y="36410"/>
                  </a:lnTo>
                  <a:lnTo>
                    <a:pt x="45212" y="40050"/>
                  </a:lnTo>
                  <a:lnTo>
                    <a:pt x="45212" y="49956"/>
                  </a:lnTo>
                  <a:lnTo>
                    <a:pt x="43624" y="53745"/>
                  </a:lnTo>
                  <a:lnTo>
                    <a:pt x="37274" y="58906"/>
                  </a:lnTo>
                  <a:lnTo>
                    <a:pt x="32594" y="60159"/>
                  </a:lnTo>
                  <a:lnTo>
                    <a:pt x="48766" y="60159"/>
                  </a:lnTo>
                  <a:lnTo>
                    <a:pt x="52005" y="57534"/>
                  </a:lnTo>
                  <a:lnTo>
                    <a:pt x="54356" y="52069"/>
                  </a:lnTo>
                  <a:lnTo>
                    <a:pt x="54356" y="38098"/>
                  </a:lnTo>
                  <a:lnTo>
                    <a:pt x="52174" y="32849"/>
                  </a:lnTo>
                  <a:lnTo>
                    <a:pt x="48882" y="30102"/>
                  </a:lnTo>
                  <a:close/>
                </a:path>
              </a:pathLst>
            </a:custGeom>
            <a:solidFill>
              <a:srgbClr val="606063"/>
            </a:solidFill>
          </p:spPr>
          <p:txBody>
            <a:bodyPr wrap="square" lIns="0" tIns="0" rIns="0" bIns="0" rtlCol="0"/>
            <a:lstStyle/>
            <a:p>
              <a:endParaRPr/>
            </a:p>
          </p:txBody>
        </p:sp>
      </p:grpSp>
      <p:pic>
        <p:nvPicPr>
          <p:cNvPr id="159" name="object 159"/>
          <p:cNvPicPr/>
          <p:nvPr/>
        </p:nvPicPr>
        <p:blipFill>
          <a:blip r:embed="rId68" cstate="print"/>
          <a:stretch>
            <a:fillRect/>
          </a:stretch>
        </p:blipFill>
        <p:spPr>
          <a:xfrm>
            <a:off x="4541299" y="5665225"/>
            <a:ext cx="1698224" cy="94086"/>
          </a:xfrm>
          <a:prstGeom prst="rect">
            <a:avLst/>
          </a:prstGeom>
        </p:spPr>
      </p:pic>
      <p:grpSp>
        <p:nvGrpSpPr>
          <p:cNvPr id="160" name="object 160"/>
          <p:cNvGrpSpPr/>
          <p:nvPr/>
        </p:nvGrpSpPr>
        <p:grpSpPr>
          <a:xfrm>
            <a:off x="4539571" y="5825854"/>
            <a:ext cx="573405" cy="74295"/>
            <a:chOff x="4539571" y="5825854"/>
            <a:chExt cx="573405" cy="74295"/>
          </a:xfrm>
        </p:grpSpPr>
        <p:sp>
          <p:nvSpPr>
            <p:cNvPr id="161" name="object 161"/>
            <p:cNvSpPr/>
            <p:nvPr/>
          </p:nvSpPr>
          <p:spPr>
            <a:xfrm>
              <a:off x="4539571" y="5826264"/>
              <a:ext cx="48260" cy="53975"/>
            </a:xfrm>
            <a:custGeom>
              <a:avLst/>
              <a:gdLst/>
              <a:ahLst/>
              <a:cxnLst/>
              <a:rect l="l" t="t" r="r" b="b"/>
              <a:pathLst>
                <a:path w="48260" h="53975">
                  <a:moveTo>
                    <a:pt x="47955" y="0"/>
                  </a:moveTo>
                  <a:lnTo>
                    <a:pt x="0" y="0"/>
                  </a:lnTo>
                  <a:lnTo>
                    <a:pt x="0" y="53442"/>
                  </a:lnTo>
                  <a:lnTo>
                    <a:pt x="7213" y="53442"/>
                  </a:lnTo>
                  <a:lnTo>
                    <a:pt x="7213" y="6400"/>
                  </a:lnTo>
                  <a:lnTo>
                    <a:pt x="40740" y="6400"/>
                  </a:lnTo>
                  <a:lnTo>
                    <a:pt x="40740" y="53442"/>
                  </a:lnTo>
                  <a:lnTo>
                    <a:pt x="47955" y="53442"/>
                  </a:lnTo>
                  <a:lnTo>
                    <a:pt x="47955" y="0"/>
                  </a:lnTo>
                  <a:close/>
                </a:path>
              </a:pathLst>
            </a:custGeom>
            <a:solidFill>
              <a:srgbClr val="606063"/>
            </a:solidFill>
          </p:spPr>
          <p:txBody>
            <a:bodyPr wrap="square" lIns="0" tIns="0" rIns="0" bIns="0" rtlCol="0"/>
            <a:lstStyle/>
            <a:p>
              <a:endParaRPr/>
            </a:p>
          </p:txBody>
        </p:sp>
        <p:pic>
          <p:nvPicPr>
            <p:cNvPr id="162" name="object 162"/>
            <p:cNvPicPr/>
            <p:nvPr/>
          </p:nvPicPr>
          <p:blipFill>
            <a:blip r:embed="rId69" cstate="print"/>
            <a:stretch>
              <a:fillRect/>
            </a:stretch>
          </p:blipFill>
          <p:spPr>
            <a:xfrm>
              <a:off x="4608050" y="5825854"/>
              <a:ext cx="434646" cy="74066"/>
            </a:xfrm>
            <a:prstGeom prst="rect">
              <a:avLst/>
            </a:prstGeom>
          </p:spPr>
        </p:pic>
        <p:sp>
          <p:nvSpPr>
            <p:cNvPr id="163" name="object 163"/>
            <p:cNvSpPr/>
            <p:nvPr/>
          </p:nvSpPr>
          <p:spPr>
            <a:xfrm>
              <a:off x="5063321" y="5826264"/>
              <a:ext cx="49530" cy="53975"/>
            </a:xfrm>
            <a:custGeom>
              <a:avLst/>
              <a:gdLst/>
              <a:ahLst/>
              <a:cxnLst/>
              <a:rect l="l" t="t" r="r" b="b"/>
              <a:pathLst>
                <a:path w="49529" h="53975">
                  <a:moveTo>
                    <a:pt x="49276" y="0"/>
                  </a:moveTo>
                  <a:lnTo>
                    <a:pt x="42875" y="0"/>
                  </a:lnTo>
                  <a:lnTo>
                    <a:pt x="7213" y="42470"/>
                  </a:lnTo>
                  <a:lnTo>
                    <a:pt x="7213" y="0"/>
                  </a:lnTo>
                  <a:lnTo>
                    <a:pt x="0" y="0"/>
                  </a:lnTo>
                  <a:lnTo>
                    <a:pt x="0" y="53442"/>
                  </a:lnTo>
                  <a:lnTo>
                    <a:pt x="6504" y="53442"/>
                  </a:lnTo>
                  <a:lnTo>
                    <a:pt x="42062" y="10972"/>
                  </a:lnTo>
                  <a:lnTo>
                    <a:pt x="42062" y="53442"/>
                  </a:lnTo>
                  <a:lnTo>
                    <a:pt x="49276" y="53442"/>
                  </a:lnTo>
                  <a:lnTo>
                    <a:pt x="49276" y="0"/>
                  </a:lnTo>
                  <a:close/>
                </a:path>
              </a:pathLst>
            </a:custGeom>
            <a:solidFill>
              <a:srgbClr val="606063"/>
            </a:solidFill>
          </p:spPr>
          <p:txBody>
            <a:bodyPr wrap="square" lIns="0" tIns="0" rIns="0" bIns="0" rtlCol="0"/>
            <a:lstStyle/>
            <a:p>
              <a:endParaRPr/>
            </a:p>
          </p:txBody>
        </p:sp>
      </p:grpSp>
      <p:pic>
        <p:nvPicPr>
          <p:cNvPr id="164" name="object 164"/>
          <p:cNvPicPr/>
          <p:nvPr/>
        </p:nvPicPr>
        <p:blipFill>
          <a:blip r:embed="rId70" cstate="print"/>
          <a:stretch>
            <a:fillRect/>
          </a:stretch>
        </p:blipFill>
        <p:spPr>
          <a:xfrm>
            <a:off x="4164444" y="5119594"/>
            <a:ext cx="234475" cy="266700"/>
          </a:xfrm>
          <a:prstGeom prst="rect">
            <a:avLst/>
          </a:prstGeom>
        </p:spPr>
      </p:pic>
      <p:pic>
        <p:nvPicPr>
          <p:cNvPr id="165" name="object 165"/>
          <p:cNvPicPr/>
          <p:nvPr/>
        </p:nvPicPr>
        <p:blipFill>
          <a:blip r:embed="rId71" cstate="print"/>
          <a:stretch>
            <a:fillRect/>
          </a:stretch>
        </p:blipFill>
        <p:spPr>
          <a:xfrm>
            <a:off x="4164450" y="5636934"/>
            <a:ext cx="263366" cy="296034"/>
          </a:xfrm>
          <a:prstGeom prst="rect">
            <a:avLst/>
          </a:prstGeom>
        </p:spPr>
      </p:pic>
      <p:sp>
        <p:nvSpPr>
          <p:cNvPr id="166" name="object 166"/>
          <p:cNvSpPr/>
          <p:nvPr/>
        </p:nvSpPr>
        <p:spPr>
          <a:xfrm>
            <a:off x="3618338" y="4219581"/>
            <a:ext cx="238760" cy="32384"/>
          </a:xfrm>
          <a:custGeom>
            <a:avLst/>
            <a:gdLst/>
            <a:ahLst/>
            <a:cxnLst/>
            <a:rect l="l" t="t" r="r" b="b"/>
            <a:pathLst>
              <a:path w="238760" h="32385">
                <a:moveTo>
                  <a:pt x="238147" y="0"/>
                </a:moveTo>
                <a:lnTo>
                  <a:pt x="0" y="0"/>
                </a:lnTo>
                <a:lnTo>
                  <a:pt x="0" y="31899"/>
                </a:lnTo>
                <a:lnTo>
                  <a:pt x="238147" y="31899"/>
                </a:lnTo>
                <a:lnTo>
                  <a:pt x="238147" y="0"/>
                </a:lnTo>
                <a:close/>
              </a:path>
            </a:pathLst>
          </a:custGeom>
          <a:solidFill>
            <a:srgbClr val="BCBFC1"/>
          </a:solidFill>
        </p:spPr>
        <p:txBody>
          <a:bodyPr wrap="square" lIns="0" tIns="0" rIns="0" bIns="0" rtlCol="0"/>
          <a:lstStyle/>
          <a:p>
            <a:endParaRPr/>
          </a:p>
        </p:txBody>
      </p:sp>
      <p:sp>
        <p:nvSpPr>
          <p:cNvPr id="167" name="object 167"/>
          <p:cNvSpPr/>
          <p:nvPr/>
        </p:nvSpPr>
        <p:spPr>
          <a:xfrm>
            <a:off x="6293695" y="4219581"/>
            <a:ext cx="247015" cy="32384"/>
          </a:xfrm>
          <a:custGeom>
            <a:avLst/>
            <a:gdLst/>
            <a:ahLst/>
            <a:cxnLst/>
            <a:rect l="l" t="t" r="r" b="b"/>
            <a:pathLst>
              <a:path w="247015" h="32385">
                <a:moveTo>
                  <a:pt x="246456" y="0"/>
                </a:moveTo>
                <a:lnTo>
                  <a:pt x="0" y="0"/>
                </a:lnTo>
                <a:lnTo>
                  <a:pt x="0" y="31899"/>
                </a:lnTo>
                <a:lnTo>
                  <a:pt x="246456" y="31899"/>
                </a:lnTo>
                <a:lnTo>
                  <a:pt x="246456" y="0"/>
                </a:lnTo>
                <a:close/>
              </a:path>
            </a:pathLst>
          </a:custGeom>
          <a:solidFill>
            <a:srgbClr val="BCBFC1"/>
          </a:solidFill>
        </p:spPr>
        <p:txBody>
          <a:bodyPr wrap="square" lIns="0" tIns="0" rIns="0" bIns="0" rtlCol="0"/>
          <a:lstStyle/>
          <a:p>
            <a:endParaRPr/>
          </a:p>
        </p:txBody>
      </p:sp>
      <p:sp>
        <p:nvSpPr>
          <p:cNvPr id="168" name="object 168"/>
          <p:cNvSpPr/>
          <p:nvPr/>
        </p:nvSpPr>
        <p:spPr>
          <a:xfrm>
            <a:off x="656172" y="5653078"/>
            <a:ext cx="288290" cy="265430"/>
          </a:xfrm>
          <a:custGeom>
            <a:avLst/>
            <a:gdLst/>
            <a:ahLst/>
            <a:cxnLst/>
            <a:rect l="l" t="t" r="r" b="b"/>
            <a:pathLst>
              <a:path w="288290" h="265429">
                <a:moveTo>
                  <a:pt x="57527" y="224789"/>
                </a:moveTo>
                <a:lnTo>
                  <a:pt x="44758" y="224789"/>
                </a:lnTo>
                <a:lnTo>
                  <a:pt x="41101" y="231139"/>
                </a:lnTo>
                <a:lnTo>
                  <a:pt x="38310" y="238759"/>
                </a:lnTo>
                <a:lnTo>
                  <a:pt x="32708" y="261619"/>
                </a:lnTo>
                <a:lnTo>
                  <a:pt x="34476" y="264159"/>
                </a:lnTo>
                <a:lnTo>
                  <a:pt x="37757" y="265429"/>
                </a:lnTo>
                <a:lnTo>
                  <a:pt x="40993" y="265429"/>
                </a:lnTo>
                <a:lnTo>
                  <a:pt x="43178" y="264159"/>
                </a:lnTo>
                <a:lnTo>
                  <a:pt x="46901" y="247650"/>
                </a:lnTo>
                <a:lnTo>
                  <a:pt x="51674" y="234950"/>
                </a:lnTo>
                <a:lnTo>
                  <a:pt x="57527" y="224789"/>
                </a:lnTo>
                <a:close/>
              </a:path>
              <a:path w="288290" h="265429">
                <a:moveTo>
                  <a:pt x="209663" y="198119"/>
                </a:moveTo>
                <a:lnTo>
                  <a:pt x="190990" y="198119"/>
                </a:lnTo>
                <a:lnTo>
                  <a:pt x="199368" y="201929"/>
                </a:lnTo>
                <a:lnTo>
                  <a:pt x="202197" y="209550"/>
                </a:lnTo>
                <a:lnTo>
                  <a:pt x="205603" y="218439"/>
                </a:lnTo>
                <a:lnTo>
                  <a:pt x="209909" y="224789"/>
                </a:lnTo>
                <a:lnTo>
                  <a:pt x="215042" y="231139"/>
                </a:lnTo>
                <a:lnTo>
                  <a:pt x="220924" y="237489"/>
                </a:lnTo>
                <a:lnTo>
                  <a:pt x="220564" y="238759"/>
                </a:lnTo>
                <a:lnTo>
                  <a:pt x="220237" y="240029"/>
                </a:lnTo>
                <a:lnTo>
                  <a:pt x="219395" y="248919"/>
                </a:lnTo>
                <a:lnTo>
                  <a:pt x="220927" y="256539"/>
                </a:lnTo>
                <a:lnTo>
                  <a:pt x="225431" y="265429"/>
                </a:lnTo>
                <a:lnTo>
                  <a:pt x="231084" y="265429"/>
                </a:lnTo>
                <a:lnTo>
                  <a:pt x="234392" y="264159"/>
                </a:lnTo>
                <a:lnTo>
                  <a:pt x="235151" y="260350"/>
                </a:lnTo>
                <a:lnTo>
                  <a:pt x="231051" y="252729"/>
                </a:lnTo>
                <a:lnTo>
                  <a:pt x="230432" y="247650"/>
                </a:lnTo>
                <a:lnTo>
                  <a:pt x="230572" y="245109"/>
                </a:lnTo>
                <a:lnTo>
                  <a:pt x="256840" y="245109"/>
                </a:lnTo>
                <a:lnTo>
                  <a:pt x="255953" y="243839"/>
                </a:lnTo>
                <a:lnTo>
                  <a:pt x="220593" y="220979"/>
                </a:lnTo>
                <a:lnTo>
                  <a:pt x="214344" y="212089"/>
                </a:lnTo>
                <a:lnTo>
                  <a:pt x="230641" y="212089"/>
                </a:lnTo>
                <a:lnTo>
                  <a:pt x="237232" y="209550"/>
                </a:lnTo>
                <a:lnTo>
                  <a:pt x="243461" y="207009"/>
                </a:lnTo>
                <a:lnTo>
                  <a:pt x="249270" y="203200"/>
                </a:lnTo>
                <a:lnTo>
                  <a:pt x="250377" y="201929"/>
                </a:lnTo>
                <a:lnTo>
                  <a:pt x="218188" y="201929"/>
                </a:lnTo>
                <a:lnTo>
                  <a:pt x="209663" y="198119"/>
                </a:lnTo>
                <a:close/>
              </a:path>
              <a:path w="288290" h="265429">
                <a:moveTo>
                  <a:pt x="146764" y="228600"/>
                </a:moveTo>
                <a:lnTo>
                  <a:pt x="136094" y="228600"/>
                </a:lnTo>
                <a:lnTo>
                  <a:pt x="137146" y="234950"/>
                </a:lnTo>
                <a:lnTo>
                  <a:pt x="137181" y="243839"/>
                </a:lnTo>
                <a:lnTo>
                  <a:pt x="129283" y="252729"/>
                </a:lnTo>
                <a:lnTo>
                  <a:pt x="129340" y="256539"/>
                </a:lnTo>
                <a:lnTo>
                  <a:pt x="132501" y="259079"/>
                </a:lnTo>
                <a:lnTo>
                  <a:pt x="138092" y="259079"/>
                </a:lnTo>
                <a:lnTo>
                  <a:pt x="139147" y="257809"/>
                </a:lnTo>
                <a:lnTo>
                  <a:pt x="145133" y="247650"/>
                </a:lnTo>
                <a:lnTo>
                  <a:pt x="147204" y="237489"/>
                </a:lnTo>
                <a:lnTo>
                  <a:pt x="146764" y="228600"/>
                </a:lnTo>
                <a:close/>
              </a:path>
              <a:path w="288290" h="265429">
                <a:moveTo>
                  <a:pt x="256840" y="245109"/>
                </a:moveTo>
                <a:lnTo>
                  <a:pt x="230572" y="245109"/>
                </a:lnTo>
                <a:lnTo>
                  <a:pt x="235497" y="247650"/>
                </a:lnTo>
                <a:lnTo>
                  <a:pt x="240825" y="250189"/>
                </a:lnTo>
                <a:lnTo>
                  <a:pt x="250865" y="252729"/>
                </a:lnTo>
                <a:lnTo>
                  <a:pt x="254267" y="252729"/>
                </a:lnTo>
                <a:lnTo>
                  <a:pt x="256467" y="251459"/>
                </a:lnTo>
                <a:lnTo>
                  <a:pt x="257727" y="246379"/>
                </a:lnTo>
                <a:lnTo>
                  <a:pt x="256840" y="245109"/>
                </a:lnTo>
                <a:close/>
              </a:path>
              <a:path w="288290" h="265429">
                <a:moveTo>
                  <a:pt x="121591" y="176529"/>
                </a:moveTo>
                <a:lnTo>
                  <a:pt x="107110" y="176529"/>
                </a:lnTo>
                <a:lnTo>
                  <a:pt x="101192" y="181609"/>
                </a:lnTo>
                <a:lnTo>
                  <a:pt x="94460" y="185419"/>
                </a:lnTo>
                <a:lnTo>
                  <a:pt x="60372" y="204469"/>
                </a:lnTo>
                <a:lnTo>
                  <a:pt x="53211" y="212089"/>
                </a:lnTo>
                <a:lnTo>
                  <a:pt x="42839" y="214629"/>
                </a:lnTo>
                <a:lnTo>
                  <a:pt x="28573" y="218439"/>
                </a:lnTo>
                <a:lnTo>
                  <a:pt x="15075" y="228600"/>
                </a:lnTo>
                <a:lnTo>
                  <a:pt x="7012" y="242569"/>
                </a:lnTo>
                <a:lnTo>
                  <a:pt x="6408" y="245109"/>
                </a:lnTo>
                <a:lnTo>
                  <a:pt x="8251" y="248919"/>
                </a:lnTo>
                <a:lnTo>
                  <a:pt x="14702" y="248919"/>
                </a:lnTo>
                <a:lnTo>
                  <a:pt x="16916" y="247650"/>
                </a:lnTo>
                <a:lnTo>
                  <a:pt x="17445" y="245109"/>
                </a:lnTo>
                <a:lnTo>
                  <a:pt x="19644" y="238759"/>
                </a:lnTo>
                <a:lnTo>
                  <a:pt x="23741" y="234950"/>
                </a:lnTo>
                <a:lnTo>
                  <a:pt x="29717" y="229869"/>
                </a:lnTo>
                <a:lnTo>
                  <a:pt x="37555" y="227329"/>
                </a:lnTo>
                <a:lnTo>
                  <a:pt x="42484" y="224789"/>
                </a:lnTo>
                <a:lnTo>
                  <a:pt x="57527" y="224789"/>
                </a:lnTo>
                <a:lnTo>
                  <a:pt x="58990" y="222250"/>
                </a:lnTo>
                <a:lnTo>
                  <a:pt x="68562" y="212089"/>
                </a:lnTo>
                <a:lnTo>
                  <a:pt x="80103" y="203200"/>
                </a:lnTo>
                <a:lnTo>
                  <a:pt x="91032" y="203200"/>
                </a:lnTo>
                <a:lnTo>
                  <a:pt x="92905" y="196850"/>
                </a:lnTo>
                <a:lnTo>
                  <a:pt x="104450" y="190500"/>
                </a:lnTo>
                <a:lnTo>
                  <a:pt x="114816" y="184150"/>
                </a:lnTo>
                <a:lnTo>
                  <a:pt x="121591" y="176529"/>
                </a:lnTo>
                <a:close/>
              </a:path>
              <a:path w="288290" h="265429">
                <a:moveTo>
                  <a:pt x="91032" y="203200"/>
                </a:moveTo>
                <a:lnTo>
                  <a:pt x="80103" y="203200"/>
                </a:lnTo>
                <a:lnTo>
                  <a:pt x="79513" y="209550"/>
                </a:lnTo>
                <a:lnTo>
                  <a:pt x="91821" y="245109"/>
                </a:lnTo>
                <a:lnTo>
                  <a:pt x="97491" y="245109"/>
                </a:lnTo>
                <a:lnTo>
                  <a:pt x="100648" y="242569"/>
                </a:lnTo>
                <a:lnTo>
                  <a:pt x="100911" y="238759"/>
                </a:lnTo>
                <a:lnTo>
                  <a:pt x="99226" y="236219"/>
                </a:lnTo>
                <a:lnTo>
                  <a:pt x="92116" y="223519"/>
                </a:lnTo>
                <a:lnTo>
                  <a:pt x="90077" y="212089"/>
                </a:lnTo>
                <a:lnTo>
                  <a:pt x="91032" y="203200"/>
                </a:lnTo>
                <a:close/>
              </a:path>
              <a:path w="288290" h="265429">
                <a:moveTo>
                  <a:pt x="154138" y="157479"/>
                </a:moveTo>
                <a:lnTo>
                  <a:pt x="143250" y="157479"/>
                </a:lnTo>
                <a:lnTo>
                  <a:pt x="152049" y="187959"/>
                </a:lnTo>
                <a:lnTo>
                  <a:pt x="155022" y="191769"/>
                </a:lnTo>
                <a:lnTo>
                  <a:pt x="158874" y="195579"/>
                </a:lnTo>
                <a:lnTo>
                  <a:pt x="162851" y="200659"/>
                </a:lnTo>
                <a:lnTo>
                  <a:pt x="168199" y="210819"/>
                </a:lnTo>
                <a:lnTo>
                  <a:pt x="171295" y="222250"/>
                </a:lnTo>
                <a:lnTo>
                  <a:pt x="168512" y="234950"/>
                </a:lnTo>
                <a:lnTo>
                  <a:pt x="167090" y="237489"/>
                </a:lnTo>
                <a:lnTo>
                  <a:pt x="167431" y="240029"/>
                </a:lnTo>
                <a:lnTo>
                  <a:pt x="170553" y="242569"/>
                </a:lnTo>
                <a:lnTo>
                  <a:pt x="176436" y="242569"/>
                </a:lnTo>
                <a:lnTo>
                  <a:pt x="177446" y="240029"/>
                </a:lnTo>
                <a:lnTo>
                  <a:pt x="180881" y="232409"/>
                </a:lnTo>
                <a:lnTo>
                  <a:pt x="175668" y="201929"/>
                </a:lnTo>
                <a:lnTo>
                  <a:pt x="178139" y="201929"/>
                </a:lnTo>
                <a:lnTo>
                  <a:pt x="180644" y="200659"/>
                </a:lnTo>
                <a:lnTo>
                  <a:pt x="190990" y="198119"/>
                </a:lnTo>
                <a:lnTo>
                  <a:pt x="209663" y="198119"/>
                </a:lnTo>
                <a:lnTo>
                  <a:pt x="205948" y="196850"/>
                </a:lnTo>
                <a:lnTo>
                  <a:pt x="200452" y="193039"/>
                </a:lnTo>
                <a:lnTo>
                  <a:pt x="171889" y="193039"/>
                </a:lnTo>
                <a:lnTo>
                  <a:pt x="163187" y="187959"/>
                </a:lnTo>
                <a:lnTo>
                  <a:pt x="160224" y="177800"/>
                </a:lnTo>
                <a:lnTo>
                  <a:pt x="178289" y="177800"/>
                </a:lnTo>
                <a:lnTo>
                  <a:pt x="181176" y="176529"/>
                </a:lnTo>
                <a:lnTo>
                  <a:pt x="182620" y="172719"/>
                </a:lnTo>
                <a:lnTo>
                  <a:pt x="181097" y="168909"/>
                </a:lnTo>
                <a:lnTo>
                  <a:pt x="166244" y="168909"/>
                </a:lnTo>
                <a:lnTo>
                  <a:pt x="158442" y="165100"/>
                </a:lnTo>
                <a:lnTo>
                  <a:pt x="155624" y="162559"/>
                </a:lnTo>
                <a:lnTo>
                  <a:pt x="154138" y="157479"/>
                </a:lnTo>
                <a:close/>
              </a:path>
              <a:path w="288290" h="265429">
                <a:moveTo>
                  <a:pt x="142214" y="163829"/>
                </a:moveTo>
                <a:lnTo>
                  <a:pt x="131399" y="163829"/>
                </a:lnTo>
                <a:lnTo>
                  <a:pt x="128271" y="184150"/>
                </a:lnTo>
                <a:lnTo>
                  <a:pt x="130769" y="191769"/>
                </a:lnTo>
                <a:lnTo>
                  <a:pt x="139301" y="199389"/>
                </a:lnTo>
                <a:lnTo>
                  <a:pt x="140770" y="203200"/>
                </a:lnTo>
                <a:lnTo>
                  <a:pt x="140446" y="210819"/>
                </a:lnTo>
                <a:lnTo>
                  <a:pt x="138682" y="213359"/>
                </a:lnTo>
                <a:lnTo>
                  <a:pt x="118457" y="228600"/>
                </a:lnTo>
                <a:lnTo>
                  <a:pt x="117781" y="232409"/>
                </a:lnTo>
                <a:lnTo>
                  <a:pt x="120340" y="236219"/>
                </a:lnTo>
                <a:lnTo>
                  <a:pt x="122058" y="237489"/>
                </a:lnTo>
                <a:lnTo>
                  <a:pt x="124919" y="237489"/>
                </a:lnTo>
                <a:lnTo>
                  <a:pt x="126061" y="236219"/>
                </a:lnTo>
                <a:lnTo>
                  <a:pt x="136094" y="228600"/>
                </a:lnTo>
                <a:lnTo>
                  <a:pt x="146764" y="228600"/>
                </a:lnTo>
                <a:lnTo>
                  <a:pt x="145216" y="222250"/>
                </a:lnTo>
                <a:lnTo>
                  <a:pt x="148852" y="217169"/>
                </a:lnTo>
                <a:lnTo>
                  <a:pt x="151013" y="212089"/>
                </a:lnTo>
                <a:lnTo>
                  <a:pt x="151559" y="200659"/>
                </a:lnTo>
                <a:lnTo>
                  <a:pt x="148837" y="194309"/>
                </a:lnTo>
                <a:lnTo>
                  <a:pt x="140731" y="186689"/>
                </a:lnTo>
                <a:lnTo>
                  <a:pt x="139312" y="181609"/>
                </a:lnTo>
                <a:lnTo>
                  <a:pt x="142214" y="163829"/>
                </a:lnTo>
                <a:close/>
              </a:path>
              <a:path w="288290" h="265429">
                <a:moveTo>
                  <a:pt x="247834" y="193039"/>
                </a:moveTo>
                <a:lnTo>
                  <a:pt x="244468" y="193039"/>
                </a:lnTo>
                <a:lnTo>
                  <a:pt x="242251" y="194309"/>
                </a:lnTo>
                <a:lnTo>
                  <a:pt x="229677" y="200659"/>
                </a:lnTo>
                <a:lnTo>
                  <a:pt x="218188" y="201929"/>
                </a:lnTo>
                <a:lnTo>
                  <a:pt x="250377" y="201929"/>
                </a:lnTo>
                <a:lnTo>
                  <a:pt x="251485" y="200659"/>
                </a:lnTo>
                <a:lnTo>
                  <a:pt x="251711" y="196850"/>
                </a:lnTo>
                <a:lnTo>
                  <a:pt x="247834" y="193039"/>
                </a:lnTo>
                <a:close/>
              </a:path>
              <a:path w="288290" h="265429">
                <a:moveTo>
                  <a:pt x="187219" y="189229"/>
                </a:moveTo>
                <a:lnTo>
                  <a:pt x="180162" y="190500"/>
                </a:lnTo>
                <a:lnTo>
                  <a:pt x="171889" y="193039"/>
                </a:lnTo>
                <a:lnTo>
                  <a:pt x="200452" y="193039"/>
                </a:lnTo>
                <a:lnTo>
                  <a:pt x="194096" y="190500"/>
                </a:lnTo>
                <a:lnTo>
                  <a:pt x="187219" y="189229"/>
                </a:lnTo>
                <a:close/>
              </a:path>
              <a:path w="288290" h="265429">
                <a:moveTo>
                  <a:pt x="178289" y="177800"/>
                </a:moveTo>
                <a:lnTo>
                  <a:pt x="160224" y="177800"/>
                </a:lnTo>
                <a:lnTo>
                  <a:pt x="162989" y="179069"/>
                </a:lnTo>
                <a:lnTo>
                  <a:pt x="175402" y="179069"/>
                </a:lnTo>
                <a:lnTo>
                  <a:pt x="178289" y="177800"/>
                </a:lnTo>
                <a:close/>
              </a:path>
              <a:path w="288290" h="265429">
                <a:moveTo>
                  <a:pt x="70185" y="158750"/>
                </a:moveTo>
                <a:lnTo>
                  <a:pt x="66751" y="160019"/>
                </a:lnTo>
                <a:lnTo>
                  <a:pt x="63896" y="165100"/>
                </a:lnTo>
                <a:lnTo>
                  <a:pt x="64846" y="167639"/>
                </a:lnTo>
                <a:lnTo>
                  <a:pt x="67265" y="168909"/>
                </a:lnTo>
                <a:lnTo>
                  <a:pt x="73926" y="172719"/>
                </a:lnTo>
                <a:lnTo>
                  <a:pt x="80799" y="175259"/>
                </a:lnTo>
                <a:lnTo>
                  <a:pt x="95021" y="177800"/>
                </a:lnTo>
                <a:lnTo>
                  <a:pt x="99018" y="177800"/>
                </a:lnTo>
                <a:lnTo>
                  <a:pt x="103060" y="176529"/>
                </a:lnTo>
                <a:lnTo>
                  <a:pt x="121591" y="176529"/>
                </a:lnTo>
                <a:lnTo>
                  <a:pt x="123850" y="173989"/>
                </a:lnTo>
                <a:lnTo>
                  <a:pt x="129512" y="166369"/>
                </a:lnTo>
                <a:lnTo>
                  <a:pt x="97232" y="166369"/>
                </a:lnTo>
                <a:lnTo>
                  <a:pt x="85461" y="165100"/>
                </a:lnTo>
                <a:lnTo>
                  <a:pt x="72769" y="160019"/>
                </a:lnTo>
                <a:lnTo>
                  <a:pt x="70185" y="158750"/>
                </a:lnTo>
                <a:close/>
              </a:path>
              <a:path w="288290" h="265429">
                <a:moveTo>
                  <a:pt x="177368" y="166369"/>
                </a:moveTo>
                <a:lnTo>
                  <a:pt x="170586" y="168909"/>
                </a:lnTo>
                <a:lnTo>
                  <a:pt x="181097" y="168909"/>
                </a:lnTo>
                <a:lnTo>
                  <a:pt x="180590" y="167639"/>
                </a:lnTo>
                <a:lnTo>
                  <a:pt x="177368" y="166369"/>
                </a:lnTo>
                <a:close/>
              </a:path>
              <a:path w="288290" h="265429">
                <a:moveTo>
                  <a:pt x="145501" y="123189"/>
                </a:moveTo>
                <a:lnTo>
                  <a:pt x="134840" y="123189"/>
                </a:lnTo>
                <a:lnTo>
                  <a:pt x="134840" y="125729"/>
                </a:lnTo>
                <a:lnTo>
                  <a:pt x="134254" y="129539"/>
                </a:lnTo>
                <a:lnTo>
                  <a:pt x="131324" y="137159"/>
                </a:lnTo>
                <a:lnTo>
                  <a:pt x="128498" y="144779"/>
                </a:lnTo>
                <a:lnTo>
                  <a:pt x="124235" y="154939"/>
                </a:lnTo>
                <a:lnTo>
                  <a:pt x="120516" y="158750"/>
                </a:lnTo>
                <a:lnTo>
                  <a:pt x="115746" y="161289"/>
                </a:lnTo>
                <a:lnTo>
                  <a:pt x="107516" y="165100"/>
                </a:lnTo>
                <a:lnTo>
                  <a:pt x="97232" y="166369"/>
                </a:lnTo>
                <a:lnTo>
                  <a:pt x="129512" y="166369"/>
                </a:lnTo>
                <a:lnTo>
                  <a:pt x="131399" y="163829"/>
                </a:lnTo>
                <a:lnTo>
                  <a:pt x="142214" y="163829"/>
                </a:lnTo>
                <a:lnTo>
                  <a:pt x="143250" y="157479"/>
                </a:lnTo>
                <a:lnTo>
                  <a:pt x="154138" y="157479"/>
                </a:lnTo>
                <a:lnTo>
                  <a:pt x="145964" y="129539"/>
                </a:lnTo>
                <a:lnTo>
                  <a:pt x="145501" y="125729"/>
                </a:lnTo>
                <a:lnTo>
                  <a:pt x="145501" y="123189"/>
                </a:lnTo>
                <a:close/>
              </a:path>
              <a:path w="288290" h="265429">
                <a:moveTo>
                  <a:pt x="285379" y="111759"/>
                </a:moveTo>
                <a:lnTo>
                  <a:pt x="2861" y="111759"/>
                </a:lnTo>
                <a:lnTo>
                  <a:pt x="384" y="114300"/>
                </a:lnTo>
                <a:lnTo>
                  <a:pt x="0" y="120650"/>
                </a:lnTo>
                <a:lnTo>
                  <a:pt x="2458" y="123189"/>
                </a:lnTo>
                <a:lnTo>
                  <a:pt x="285785" y="123189"/>
                </a:lnTo>
                <a:lnTo>
                  <a:pt x="288244" y="120650"/>
                </a:lnTo>
                <a:lnTo>
                  <a:pt x="287859" y="114300"/>
                </a:lnTo>
                <a:lnTo>
                  <a:pt x="285379" y="111759"/>
                </a:lnTo>
                <a:close/>
              </a:path>
              <a:path w="288290" h="265429">
                <a:moveTo>
                  <a:pt x="50979" y="0"/>
                </a:moveTo>
                <a:lnTo>
                  <a:pt x="49585" y="0"/>
                </a:lnTo>
                <a:lnTo>
                  <a:pt x="48343" y="1269"/>
                </a:lnTo>
                <a:lnTo>
                  <a:pt x="46702" y="3809"/>
                </a:lnTo>
                <a:lnTo>
                  <a:pt x="46375" y="5079"/>
                </a:lnTo>
                <a:lnTo>
                  <a:pt x="46609" y="6350"/>
                </a:lnTo>
                <a:lnTo>
                  <a:pt x="71831" y="46989"/>
                </a:lnTo>
                <a:lnTo>
                  <a:pt x="107693" y="58419"/>
                </a:lnTo>
                <a:lnTo>
                  <a:pt x="113958" y="58419"/>
                </a:lnTo>
                <a:lnTo>
                  <a:pt x="122908" y="69850"/>
                </a:lnTo>
                <a:lnTo>
                  <a:pt x="129455" y="82550"/>
                </a:lnTo>
                <a:lnTo>
                  <a:pt x="133473" y="95250"/>
                </a:lnTo>
                <a:lnTo>
                  <a:pt x="134840" y="110489"/>
                </a:lnTo>
                <a:lnTo>
                  <a:pt x="134840" y="111759"/>
                </a:lnTo>
                <a:lnTo>
                  <a:pt x="145501" y="111759"/>
                </a:lnTo>
                <a:lnTo>
                  <a:pt x="145497" y="110489"/>
                </a:lnTo>
                <a:lnTo>
                  <a:pt x="147064" y="96519"/>
                </a:lnTo>
                <a:lnTo>
                  <a:pt x="151096" y="82550"/>
                </a:lnTo>
                <a:lnTo>
                  <a:pt x="151805" y="81279"/>
                </a:lnTo>
                <a:lnTo>
                  <a:pt x="140403" y="81279"/>
                </a:lnTo>
                <a:lnTo>
                  <a:pt x="135973" y="71119"/>
                </a:lnTo>
                <a:lnTo>
                  <a:pt x="130005" y="62229"/>
                </a:lnTo>
                <a:lnTo>
                  <a:pt x="124761" y="54609"/>
                </a:lnTo>
                <a:lnTo>
                  <a:pt x="122504" y="50800"/>
                </a:lnTo>
                <a:lnTo>
                  <a:pt x="121033" y="46989"/>
                </a:lnTo>
                <a:lnTo>
                  <a:pt x="102082" y="46989"/>
                </a:lnTo>
                <a:lnTo>
                  <a:pt x="93633" y="45719"/>
                </a:lnTo>
                <a:lnTo>
                  <a:pt x="61407" y="17779"/>
                </a:lnTo>
                <a:lnTo>
                  <a:pt x="58355" y="10159"/>
                </a:lnTo>
                <a:lnTo>
                  <a:pt x="94560" y="10159"/>
                </a:lnTo>
                <a:lnTo>
                  <a:pt x="75597" y="1269"/>
                </a:lnTo>
                <a:lnTo>
                  <a:pt x="50979" y="0"/>
                </a:lnTo>
                <a:close/>
              </a:path>
              <a:path w="288290" h="265429">
                <a:moveTo>
                  <a:pt x="216169" y="12700"/>
                </a:moveTo>
                <a:lnTo>
                  <a:pt x="205259" y="12700"/>
                </a:lnTo>
                <a:lnTo>
                  <a:pt x="195839" y="13969"/>
                </a:lnTo>
                <a:lnTo>
                  <a:pt x="161536" y="43179"/>
                </a:lnTo>
                <a:lnTo>
                  <a:pt x="158896" y="52069"/>
                </a:lnTo>
                <a:lnTo>
                  <a:pt x="153133" y="58419"/>
                </a:lnTo>
                <a:lnTo>
                  <a:pt x="148115" y="64769"/>
                </a:lnTo>
                <a:lnTo>
                  <a:pt x="143864" y="72389"/>
                </a:lnTo>
                <a:lnTo>
                  <a:pt x="140403" y="81279"/>
                </a:lnTo>
                <a:lnTo>
                  <a:pt x="151805" y="81279"/>
                </a:lnTo>
                <a:lnTo>
                  <a:pt x="157475" y="71119"/>
                </a:lnTo>
                <a:lnTo>
                  <a:pt x="166081" y="59689"/>
                </a:lnTo>
                <a:lnTo>
                  <a:pt x="171140" y="59689"/>
                </a:lnTo>
                <a:lnTo>
                  <a:pt x="187970" y="57150"/>
                </a:lnTo>
                <a:lnTo>
                  <a:pt x="200411" y="49529"/>
                </a:lnTo>
                <a:lnTo>
                  <a:pt x="170521" y="49529"/>
                </a:lnTo>
                <a:lnTo>
                  <a:pt x="173045" y="41909"/>
                </a:lnTo>
                <a:lnTo>
                  <a:pt x="177933" y="34289"/>
                </a:lnTo>
                <a:lnTo>
                  <a:pt x="184658" y="30479"/>
                </a:lnTo>
                <a:lnTo>
                  <a:pt x="191386" y="25400"/>
                </a:lnTo>
                <a:lnTo>
                  <a:pt x="199278" y="22859"/>
                </a:lnTo>
                <a:lnTo>
                  <a:pt x="217922" y="22859"/>
                </a:lnTo>
                <a:lnTo>
                  <a:pt x="219289" y="19050"/>
                </a:lnTo>
                <a:lnTo>
                  <a:pt x="219646" y="16509"/>
                </a:lnTo>
                <a:lnTo>
                  <a:pt x="218710" y="15239"/>
                </a:lnTo>
                <a:lnTo>
                  <a:pt x="216169" y="12700"/>
                </a:lnTo>
                <a:close/>
              </a:path>
              <a:path w="288290" h="265429">
                <a:moveTo>
                  <a:pt x="217922" y="22859"/>
                </a:moveTo>
                <a:lnTo>
                  <a:pt x="207396" y="22859"/>
                </a:lnTo>
                <a:lnTo>
                  <a:pt x="201783" y="34289"/>
                </a:lnTo>
                <a:lnTo>
                  <a:pt x="193254" y="41909"/>
                </a:lnTo>
                <a:lnTo>
                  <a:pt x="182577" y="46989"/>
                </a:lnTo>
                <a:lnTo>
                  <a:pt x="170521" y="49529"/>
                </a:lnTo>
                <a:lnTo>
                  <a:pt x="200411" y="49529"/>
                </a:lnTo>
                <a:lnTo>
                  <a:pt x="202484" y="48259"/>
                </a:lnTo>
                <a:lnTo>
                  <a:pt x="213363" y="35559"/>
                </a:lnTo>
                <a:lnTo>
                  <a:pt x="217922" y="22859"/>
                </a:lnTo>
                <a:close/>
              </a:path>
              <a:path w="288290" h="265429">
                <a:moveTo>
                  <a:pt x="94560" y="10159"/>
                </a:moveTo>
                <a:lnTo>
                  <a:pt x="58355" y="10159"/>
                </a:lnTo>
                <a:lnTo>
                  <a:pt x="75736" y="12700"/>
                </a:lnTo>
                <a:lnTo>
                  <a:pt x="91092" y="20319"/>
                </a:lnTo>
                <a:lnTo>
                  <a:pt x="103179" y="31750"/>
                </a:lnTo>
                <a:lnTo>
                  <a:pt x="110754" y="46989"/>
                </a:lnTo>
                <a:lnTo>
                  <a:pt x="121033" y="46989"/>
                </a:lnTo>
                <a:lnTo>
                  <a:pt x="113677" y="27939"/>
                </a:lnTo>
                <a:lnTo>
                  <a:pt x="97269" y="11429"/>
                </a:lnTo>
                <a:lnTo>
                  <a:pt x="94560" y="10159"/>
                </a:lnTo>
                <a:close/>
              </a:path>
            </a:pathLst>
          </a:custGeom>
          <a:solidFill>
            <a:srgbClr val="F16137"/>
          </a:solidFill>
        </p:spPr>
        <p:txBody>
          <a:bodyPr wrap="square" lIns="0" tIns="0" rIns="0" bIns="0" rtlCol="0"/>
          <a:lstStyle/>
          <a:p>
            <a:endParaRPr/>
          </a:p>
        </p:txBody>
      </p:sp>
      <p:sp>
        <p:nvSpPr>
          <p:cNvPr id="169" name="object 169"/>
          <p:cNvSpPr/>
          <p:nvPr/>
        </p:nvSpPr>
        <p:spPr>
          <a:xfrm>
            <a:off x="4085701" y="7540714"/>
            <a:ext cx="287020" cy="287020"/>
          </a:xfrm>
          <a:custGeom>
            <a:avLst/>
            <a:gdLst/>
            <a:ahLst/>
            <a:cxnLst/>
            <a:rect l="l" t="t" r="r" b="b"/>
            <a:pathLst>
              <a:path w="287020" h="287020">
                <a:moveTo>
                  <a:pt x="286793" y="0"/>
                </a:moveTo>
                <a:lnTo>
                  <a:pt x="247431" y="0"/>
                </a:lnTo>
                <a:lnTo>
                  <a:pt x="247431" y="61855"/>
                </a:lnTo>
                <a:lnTo>
                  <a:pt x="286793" y="61855"/>
                </a:lnTo>
                <a:lnTo>
                  <a:pt x="286793" y="0"/>
                </a:lnTo>
                <a:close/>
              </a:path>
              <a:path w="287020" h="287020">
                <a:moveTo>
                  <a:pt x="92786" y="160267"/>
                </a:moveTo>
                <a:lnTo>
                  <a:pt x="0" y="160267"/>
                </a:lnTo>
                <a:lnTo>
                  <a:pt x="0" y="286793"/>
                </a:lnTo>
                <a:lnTo>
                  <a:pt x="286793" y="286793"/>
                </a:lnTo>
                <a:lnTo>
                  <a:pt x="286793" y="236181"/>
                </a:lnTo>
                <a:lnTo>
                  <a:pt x="134091" y="236181"/>
                </a:lnTo>
                <a:lnTo>
                  <a:pt x="126525" y="228610"/>
                </a:lnTo>
                <a:lnTo>
                  <a:pt x="126525" y="210877"/>
                </a:lnTo>
                <a:lnTo>
                  <a:pt x="118089" y="210877"/>
                </a:lnTo>
                <a:lnTo>
                  <a:pt x="108250" y="208884"/>
                </a:lnTo>
                <a:lnTo>
                  <a:pt x="100206" y="203455"/>
                </a:lnTo>
                <a:lnTo>
                  <a:pt x="94778" y="195409"/>
                </a:lnTo>
                <a:lnTo>
                  <a:pt x="92786" y="185568"/>
                </a:lnTo>
                <a:lnTo>
                  <a:pt x="92786" y="160267"/>
                </a:lnTo>
                <a:close/>
              </a:path>
              <a:path w="287020" h="287020">
                <a:moveTo>
                  <a:pt x="286793" y="160267"/>
                </a:moveTo>
                <a:lnTo>
                  <a:pt x="194006" y="160267"/>
                </a:lnTo>
                <a:lnTo>
                  <a:pt x="194006" y="185568"/>
                </a:lnTo>
                <a:lnTo>
                  <a:pt x="192015" y="195409"/>
                </a:lnTo>
                <a:lnTo>
                  <a:pt x="186587" y="203455"/>
                </a:lnTo>
                <a:lnTo>
                  <a:pt x="178543" y="208884"/>
                </a:lnTo>
                <a:lnTo>
                  <a:pt x="168702" y="210877"/>
                </a:lnTo>
                <a:lnTo>
                  <a:pt x="160267" y="210877"/>
                </a:lnTo>
                <a:lnTo>
                  <a:pt x="160267" y="228610"/>
                </a:lnTo>
                <a:lnTo>
                  <a:pt x="152700" y="236181"/>
                </a:lnTo>
                <a:lnTo>
                  <a:pt x="286793" y="236181"/>
                </a:lnTo>
                <a:lnTo>
                  <a:pt x="286793" y="160267"/>
                </a:lnTo>
                <a:close/>
              </a:path>
              <a:path w="287020" h="287020">
                <a:moveTo>
                  <a:pt x="127932" y="174326"/>
                </a:moveTo>
                <a:lnTo>
                  <a:pt x="111062" y="174326"/>
                </a:lnTo>
                <a:lnTo>
                  <a:pt x="111062" y="191195"/>
                </a:lnTo>
                <a:lnTo>
                  <a:pt x="127932" y="191195"/>
                </a:lnTo>
                <a:lnTo>
                  <a:pt x="127932" y="174326"/>
                </a:lnTo>
                <a:close/>
              </a:path>
              <a:path w="287020" h="287020">
                <a:moveTo>
                  <a:pt x="175733" y="174326"/>
                </a:moveTo>
                <a:lnTo>
                  <a:pt x="158860" y="174326"/>
                </a:lnTo>
                <a:lnTo>
                  <a:pt x="158860" y="191195"/>
                </a:lnTo>
                <a:lnTo>
                  <a:pt x="175733" y="191195"/>
                </a:lnTo>
                <a:lnTo>
                  <a:pt x="175733" y="174326"/>
                </a:lnTo>
                <a:close/>
              </a:path>
              <a:path w="287020" h="287020">
                <a:moveTo>
                  <a:pt x="151833" y="146202"/>
                </a:moveTo>
                <a:lnTo>
                  <a:pt x="134960" y="146202"/>
                </a:lnTo>
                <a:lnTo>
                  <a:pt x="134960" y="163075"/>
                </a:lnTo>
                <a:lnTo>
                  <a:pt x="151833" y="163075"/>
                </a:lnTo>
                <a:lnTo>
                  <a:pt x="151833" y="146202"/>
                </a:lnTo>
                <a:close/>
              </a:path>
              <a:path w="287020" h="287020">
                <a:moveTo>
                  <a:pt x="230560" y="0"/>
                </a:moveTo>
                <a:lnTo>
                  <a:pt x="107603" y="0"/>
                </a:lnTo>
                <a:lnTo>
                  <a:pt x="78997" y="49409"/>
                </a:lnTo>
                <a:lnTo>
                  <a:pt x="94344" y="136950"/>
                </a:lnTo>
                <a:lnTo>
                  <a:pt x="105882" y="143394"/>
                </a:lnTo>
                <a:lnTo>
                  <a:pt x="110570" y="143394"/>
                </a:lnTo>
                <a:lnTo>
                  <a:pt x="123713" y="70285"/>
                </a:lnTo>
                <a:lnTo>
                  <a:pt x="143394" y="50608"/>
                </a:lnTo>
                <a:lnTo>
                  <a:pt x="230560" y="50608"/>
                </a:lnTo>
                <a:lnTo>
                  <a:pt x="230560" y="0"/>
                </a:lnTo>
                <a:close/>
              </a:path>
              <a:path w="287020" h="287020">
                <a:moveTo>
                  <a:pt x="230560" y="50608"/>
                </a:moveTo>
                <a:lnTo>
                  <a:pt x="143394" y="50608"/>
                </a:lnTo>
                <a:lnTo>
                  <a:pt x="165891" y="73097"/>
                </a:lnTo>
                <a:lnTo>
                  <a:pt x="156751" y="127935"/>
                </a:lnTo>
                <a:lnTo>
                  <a:pt x="174772" y="138600"/>
                </a:lnTo>
                <a:lnTo>
                  <a:pt x="181622" y="138473"/>
                </a:lnTo>
                <a:lnTo>
                  <a:pt x="187750" y="134118"/>
                </a:lnTo>
                <a:lnTo>
                  <a:pt x="205253" y="84350"/>
                </a:lnTo>
                <a:lnTo>
                  <a:pt x="217150" y="79254"/>
                </a:lnTo>
                <a:lnTo>
                  <a:pt x="225052" y="75016"/>
                </a:lnTo>
                <a:lnTo>
                  <a:pt x="230560" y="69702"/>
                </a:lnTo>
                <a:lnTo>
                  <a:pt x="230560" y="50608"/>
                </a:lnTo>
                <a:close/>
              </a:path>
            </a:pathLst>
          </a:custGeom>
          <a:solidFill>
            <a:srgbClr val="F16137"/>
          </a:solidFill>
        </p:spPr>
        <p:txBody>
          <a:bodyPr wrap="square" lIns="0" tIns="0" rIns="0" bIns="0" rtlCol="0"/>
          <a:lstStyle/>
          <a:p>
            <a:endParaRPr/>
          </a:p>
        </p:txBody>
      </p:sp>
      <p:pic>
        <p:nvPicPr>
          <p:cNvPr id="170" name="object 170"/>
          <p:cNvPicPr/>
          <p:nvPr/>
        </p:nvPicPr>
        <p:blipFill>
          <a:blip r:embed="rId72" cstate="print"/>
          <a:stretch>
            <a:fillRect/>
          </a:stretch>
        </p:blipFill>
        <p:spPr>
          <a:xfrm>
            <a:off x="681149" y="5125590"/>
            <a:ext cx="238568" cy="253946"/>
          </a:xfrm>
          <a:prstGeom prst="rect">
            <a:avLst/>
          </a:prstGeom>
        </p:spPr>
      </p:pic>
      <p:grpSp>
        <p:nvGrpSpPr>
          <p:cNvPr id="171" name="object 171"/>
          <p:cNvGrpSpPr/>
          <p:nvPr/>
        </p:nvGrpSpPr>
        <p:grpSpPr>
          <a:xfrm>
            <a:off x="6369735" y="707428"/>
            <a:ext cx="803275" cy="803275"/>
            <a:chOff x="6369735" y="707428"/>
            <a:chExt cx="803275" cy="803275"/>
          </a:xfrm>
        </p:grpSpPr>
        <p:pic>
          <p:nvPicPr>
            <p:cNvPr id="172" name="object 172"/>
            <p:cNvPicPr/>
            <p:nvPr/>
          </p:nvPicPr>
          <p:blipFill>
            <a:blip r:embed="rId73" cstate="print"/>
            <a:stretch>
              <a:fillRect/>
            </a:stretch>
          </p:blipFill>
          <p:spPr>
            <a:xfrm>
              <a:off x="6378108" y="716428"/>
              <a:ext cx="786383" cy="784876"/>
            </a:xfrm>
            <a:prstGeom prst="rect">
              <a:avLst/>
            </a:prstGeom>
          </p:spPr>
        </p:pic>
        <p:sp>
          <p:nvSpPr>
            <p:cNvPr id="173" name="object 173"/>
            <p:cNvSpPr/>
            <p:nvPr/>
          </p:nvSpPr>
          <p:spPr>
            <a:xfrm>
              <a:off x="6378735" y="716428"/>
              <a:ext cx="785495" cy="785495"/>
            </a:xfrm>
            <a:custGeom>
              <a:avLst/>
              <a:gdLst/>
              <a:ahLst/>
              <a:cxnLst/>
              <a:rect l="l" t="t" r="r" b="b"/>
              <a:pathLst>
                <a:path w="785495" h="785494">
                  <a:moveTo>
                    <a:pt x="392436" y="0"/>
                  </a:moveTo>
                  <a:lnTo>
                    <a:pt x="441663" y="3057"/>
                  </a:lnTo>
                  <a:lnTo>
                    <a:pt x="489064" y="11985"/>
                  </a:lnTo>
                  <a:lnTo>
                    <a:pt x="534274" y="26415"/>
                  </a:lnTo>
                  <a:lnTo>
                    <a:pt x="576923" y="45979"/>
                  </a:lnTo>
                  <a:lnTo>
                    <a:pt x="616644" y="70311"/>
                  </a:lnTo>
                  <a:lnTo>
                    <a:pt x="653069" y="99041"/>
                  </a:lnTo>
                  <a:lnTo>
                    <a:pt x="685831" y="131803"/>
                  </a:lnTo>
                  <a:lnTo>
                    <a:pt x="714561" y="168228"/>
                  </a:lnTo>
                  <a:lnTo>
                    <a:pt x="738892" y="207949"/>
                  </a:lnTo>
                  <a:lnTo>
                    <a:pt x="758457" y="250598"/>
                  </a:lnTo>
                  <a:lnTo>
                    <a:pt x="772887" y="295807"/>
                  </a:lnTo>
                  <a:lnTo>
                    <a:pt x="781815" y="343209"/>
                  </a:lnTo>
                  <a:lnTo>
                    <a:pt x="784872" y="392436"/>
                  </a:lnTo>
                  <a:lnTo>
                    <a:pt x="781815" y="441663"/>
                  </a:lnTo>
                  <a:lnTo>
                    <a:pt x="772887" y="489066"/>
                  </a:lnTo>
                  <a:lnTo>
                    <a:pt x="758457" y="534276"/>
                  </a:lnTo>
                  <a:lnTo>
                    <a:pt x="738892" y="576925"/>
                  </a:lnTo>
                  <a:lnTo>
                    <a:pt x="714561" y="616647"/>
                  </a:lnTo>
                  <a:lnTo>
                    <a:pt x="685831" y="653072"/>
                  </a:lnTo>
                  <a:lnTo>
                    <a:pt x="653069" y="685834"/>
                  </a:lnTo>
                  <a:lnTo>
                    <a:pt x="616644" y="714565"/>
                  </a:lnTo>
                  <a:lnTo>
                    <a:pt x="576923" y="738896"/>
                  </a:lnTo>
                  <a:lnTo>
                    <a:pt x="534274" y="758461"/>
                  </a:lnTo>
                  <a:lnTo>
                    <a:pt x="489064" y="772891"/>
                  </a:lnTo>
                  <a:lnTo>
                    <a:pt x="441663" y="781818"/>
                  </a:lnTo>
                  <a:lnTo>
                    <a:pt x="392436" y="784876"/>
                  </a:lnTo>
                  <a:lnTo>
                    <a:pt x="343209" y="781818"/>
                  </a:lnTo>
                  <a:lnTo>
                    <a:pt x="295807" y="772891"/>
                  </a:lnTo>
                  <a:lnTo>
                    <a:pt x="250598" y="758461"/>
                  </a:lnTo>
                  <a:lnTo>
                    <a:pt x="207949" y="738896"/>
                  </a:lnTo>
                  <a:lnTo>
                    <a:pt x="168228" y="714565"/>
                  </a:lnTo>
                  <a:lnTo>
                    <a:pt x="131803" y="685834"/>
                  </a:lnTo>
                  <a:lnTo>
                    <a:pt x="99041" y="653072"/>
                  </a:lnTo>
                  <a:lnTo>
                    <a:pt x="70311" y="616647"/>
                  </a:lnTo>
                  <a:lnTo>
                    <a:pt x="45979" y="576925"/>
                  </a:lnTo>
                  <a:lnTo>
                    <a:pt x="26415" y="534276"/>
                  </a:lnTo>
                  <a:lnTo>
                    <a:pt x="11985" y="489066"/>
                  </a:lnTo>
                  <a:lnTo>
                    <a:pt x="3057" y="441663"/>
                  </a:lnTo>
                  <a:lnTo>
                    <a:pt x="0" y="392436"/>
                  </a:lnTo>
                  <a:lnTo>
                    <a:pt x="3057" y="343209"/>
                  </a:lnTo>
                  <a:lnTo>
                    <a:pt x="11985" y="295807"/>
                  </a:lnTo>
                  <a:lnTo>
                    <a:pt x="26415" y="250598"/>
                  </a:lnTo>
                  <a:lnTo>
                    <a:pt x="45979" y="207949"/>
                  </a:lnTo>
                  <a:lnTo>
                    <a:pt x="70311" y="168228"/>
                  </a:lnTo>
                  <a:lnTo>
                    <a:pt x="99041" y="131803"/>
                  </a:lnTo>
                  <a:lnTo>
                    <a:pt x="131803" y="99041"/>
                  </a:lnTo>
                  <a:lnTo>
                    <a:pt x="168228" y="70311"/>
                  </a:lnTo>
                  <a:lnTo>
                    <a:pt x="207949" y="45979"/>
                  </a:lnTo>
                  <a:lnTo>
                    <a:pt x="250598" y="26415"/>
                  </a:lnTo>
                  <a:lnTo>
                    <a:pt x="295807" y="11985"/>
                  </a:lnTo>
                  <a:lnTo>
                    <a:pt x="343209" y="3057"/>
                  </a:lnTo>
                  <a:lnTo>
                    <a:pt x="392436" y="0"/>
                  </a:lnTo>
                  <a:close/>
                </a:path>
              </a:pathLst>
            </a:custGeom>
            <a:ln w="17999">
              <a:solidFill>
                <a:srgbClr val="E6E7E8"/>
              </a:solidFill>
            </a:ln>
          </p:spPr>
          <p:txBody>
            <a:bodyPr wrap="square" lIns="0" tIns="0" rIns="0" bIns="0" rtlCol="0"/>
            <a:lstStyle/>
            <a:p>
              <a:endParaRPr/>
            </a:p>
          </p:txBody>
        </p:sp>
      </p:grpSp>
      <p:sp>
        <p:nvSpPr>
          <p:cNvPr id="174" name="object 174"/>
          <p:cNvSpPr/>
          <p:nvPr/>
        </p:nvSpPr>
        <p:spPr>
          <a:xfrm>
            <a:off x="683611" y="4379903"/>
            <a:ext cx="6480175" cy="0"/>
          </a:xfrm>
          <a:custGeom>
            <a:avLst/>
            <a:gdLst/>
            <a:ahLst/>
            <a:cxnLst/>
            <a:rect l="l" t="t" r="r" b="b"/>
            <a:pathLst>
              <a:path w="6480175">
                <a:moveTo>
                  <a:pt x="0" y="0"/>
                </a:moveTo>
                <a:lnTo>
                  <a:pt x="6479995" y="0"/>
                </a:lnTo>
              </a:path>
            </a:pathLst>
          </a:custGeom>
          <a:ln w="3600">
            <a:solidFill>
              <a:srgbClr val="373435"/>
            </a:solidFill>
          </a:ln>
        </p:spPr>
        <p:txBody>
          <a:bodyPr wrap="square" lIns="0" tIns="0" rIns="0" bIns="0" rtlCol="0"/>
          <a:lstStyle/>
          <a:p>
            <a:endParaRPr/>
          </a:p>
        </p:txBody>
      </p:sp>
      <p:sp>
        <p:nvSpPr>
          <p:cNvPr id="175" name="object 175"/>
          <p:cNvSpPr/>
          <p:nvPr/>
        </p:nvSpPr>
        <p:spPr>
          <a:xfrm>
            <a:off x="683611" y="6672260"/>
            <a:ext cx="6480175" cy="0"/>
          </a:xfrm>
          <a:custGeom>
            <a:avLst/>
            <a:gdLst/>
            <a:ahLst/>
            <a:cxnLst/>
            <a:rect l="l" t="t" r="r" b="b"/>
            <a:pathLst>
              <a:path w="6480175">
                <a:moveTo>
                  <a:pt x="0" y="0"/>
                </a:moveTo>
                <a:lnTo>
                  <a:pt x="6479995" y="0"/>
                </a:lnTo>
              </a:path>
            </a:pathLst>
          </a:custGeom>
          <a:ln w="3600">
            <a:solidFill>
              <a:srgbClr val="373435"/>
            </a:solidFill>
          </a:ln>
        </p:spPr>
        <p:txBody>
          <a:bodyPr wrap="square" lIns="0" tIns="0" rIns="0" bIns="0" rtlCol="0"/>
          <a:lstStyle/>
          <a:p>
            <a:endParaRPr/>
          </a:p>
        </p:txBody>
      </p:sp>
      <p:pic>
        <p:nvPicPr>
          <p:cNvPr id="176" name="object 176"/>
          <p:cNvPicPr/>
          <p:nvPr/>
        </p:nvPicPr>
        <p:blipFill>
          <a:blip r:embed="rId74" cstate="print"/>
          <a:stretch>
            <a:fillRect/>
          </a:stretch>
        </p:blipFill>
        <p:spPr>
          <a:xfrm>
            <a:off x="683329" y="7316168"/>
            <a:ext cx="195070" cy="87066"/>
          </a:xfrm>
          <a:prstGeom prst="rect">
            <a:avLst/>
          </a:prstGeom>
        </p:spPr>
      </p:pic>
      <p:grpSp>
        <p:nvGrpSpPr>
          <p:cNvPr id="177" name="object 177"/>
          <p:cNvGrpSpPr/>
          <p:nvPr/>
        </p:nvGrpSpPr>
        <p:grpSpPr>
          <a:xfrm>
            <a:off x="925541" y="7333436"/>
            <a:ext cx="711835" cy="74295"/>
            <a:chOff x="925541" y="7333436"/>
            <a:chExt cx="711835" cy="74295"/>
          </a:xfrm>
        </p:grpSpPr>
        <p:sp>
          <p:nvSpPr>
            <p:cNvPr id="178" name="object 178"/>
            <p:cNvSpPr/>
            <p:nvPr/>
          </p:nvSpPr>
          <p:spPr>
            <a:xfrm>
              <a:off x="925537" y="7333436"/>
              <a:ext cx="288290" cy="54610"/>
            </a:xfrm>
            <a:custGeom>
              <a:avLst/>
              <a:gdLst/>
              <a:ahLst/>
              <a:cxnLst/>
              <a:rect l="l" t="t" r="r" b="b"/>
              <a:pathLst>
                <a:path w="288290" h="54609">
                  <a:moveTo>
                    <a:pt x="47650" y="53848"/>
                  </a:moveTo>
                  <a:lnTo>
                    <a:pt x="25095" y="26327"/>
                  </a:lnTo>
                  <a:lnTo>
                    <a:pt x="46126" y="419"/>
                  </a:lnTo>
                  <a:lnTo>
                    <a:pt x="38303" y="419"/>
                  </a:lnTo>
                  <a:lnTo>
                    <a:pt x="19507" y="23888"/>
                  </a:lnTo>
                  <a:lnTo>
                    <a:pt x="7213" y="23888"/>
                  </a:lnTo>
                  <a:lnTo>
                    <a:pt x="7213" y="419"/>
                  </a:lnTo>
                  <a:lnTo>
                    <a:pt x="0" y="419"/>
                  </a:lnTo>
                  <a:lnTo>
                    <a:pt x="0" y="53848"/>
                  </a:lnTo>
                  <a:lnTo>
                    <a:pt x="7213" y="53848"/>
                  </a:lnTo>
                  <a:lnTo>
                    <a:pt x="7213" y="30073"/>
                  </a:lnTo>
                  <a:lnTo>
                    <a:pt x="19405" y="30073"/>
                  </a:lnTo>
                  <a:lnTo>
                    <a:pt x="39116" y="53848"/>
                  </a:lnTo>
                  <a:lnTo>
                    <a:pt x="47650" y="53848"/>
                  </a:lnTo>
                  <a:close/>
                </a:path>
                <a:path w="288290" h="54609">
                  <a:moveTo>
                    <a:pt x="98044" y="13893"/>
                  </a:moveTo>
                  <a:lnTo>
                    <a:pt x="96177" y="8724"/>
                  </a:lnTo>
                  <a:lnTo>
                    <a:pt x="93586" y="6299"/>
                  </a:lnTo>
                  <a:lnTo>
                    <a:pt x="88734" y="1752"/>
                  </a:lnTo>
                  <a:lnTo>
                    <a:pt x="83375" y="0"/>
                  </a:lnTo>
                  <a:lnTo>
                    <a:pt x="72199" y="0"/>
                  </a:lnTo>
                  <a:lnTo>
                    <a:pt x="68211" y="635"/>
                  </a:lnTo>
                  <a:lnTo>
                    <a:pt x="60617" y="3136"/>
                  </a:lnTo>
                  <a:lnTo>
                    <a:pt x="57365" y="4914"/>
                  </a:lnTo>
                  <a:lnTo>
                    <a:pt x="54660" y="7213"/>
                  </a:lnTo>
                  <a:lnTo>
                    <a:pt x="57912" y="12611"/>
                  </a:lnTo>
                  <a:lnTo>
                    <a:pt x="60147" y="10642"/>
                  </a:lnTo>
                  <a:lnTo>
                    <a:pt x="62826" y="9105"/>
                  </a:lnTo>
                  <a:lnTo>
                    <a:pt x="69049" y="6858"/>
                  </a:lnTo>
                  <a:lnTo>
                    <a:pt x="72301" y="6299"/>
                  </a:lnTo>
                  <a:lnTo>
                    <a:pt x="80632" y="6299"/>
                  </a:lnTo>
                  <a:lnTo>
                    <a:pt x="84391" y="7505"/>
                  </a:lnTo>
                  <a:lnTo>
                    <a:pt x="89547" y="12319"/>
                  </a:lnTo>
                  <a:lnTo>
                    <a:pt x="90830" y="15824"/>
                  </a:lnTo>
                  <a:lnTo>
                    <a:pt x="90830" y="23672"/>
                  </a:lnTo>
                  <a:lnTo>
                    <a:pt x="90830" y="29070"/>
                  </a:lnTo>
                  <a:lnTo>
                    <a:pt x="90830" y="37795"/>
                  </a:lnTo>
                  <a:lnTo>
                    <a:pt x="89408" y="41325"/>
                  </a:lnTo>
                  <a:lnTo>
                    <a:pt x="87236" y="44018"/>
                  </a:lnTo>
                  <a:lnTo>
                    <a:pt x="81419" y="47739"/>
                  </a:lnTo>
                  <a:lnTo>
                    <a:pt x="77927" y="48666"/>
                  </a:lnTo>
                  <a:lnTo>
                    <a:pt x="69596" y="48666"/>
                  </a:lnTo>
                  <a:lnTo>
                    <a:pt x="66281" y="47764"/>
                  </a:lnTo>
                  <a:lnTo>
                    <a:pt x="61531" y="44183"/>
                  </a:lnTo>
                  <a:lnTo>
                    <a:pt x="60350" y="41732"/>
                  </a:lnTo>
                  <a:lnTo>
                    <a:pt x="60350" y="32245"/>
                  </a:lnTo>
                  <a:lnTo>
                    <a:pt x="64922" y="29070"/>
                  </a:lnTo>
                  <a:lnTo>
                    <a:pt x="90830" y="29070"/>
                  </a:lnTo>
                  <a:lnTo>
                    <a:pt x="90830" y="23672"/>
                  </a:lnTo>
                  <a:lnTo>
                    <a:pt x="66687" y="23672"/>
                  </a:lnTo>
                  <a:lnTo>
                    <a:pt x="61455" y="25069"/>
                  </a:lnTo>
                  <a:lnTo>
                    <a:pt x="54876" y="30619"/>
                  </a:lnTo>
                  <a:lnTo>
                    <a:pt x="53238" y="34277"/>
                  </a:lnTo>
                  <a:lnTo>
                    <a:pt x="53238" y="43484"/>
                  </a:lnTo>
                  <a:lnTo>
                    <a:pt x="55003" y="47244"/>
                  </a:lnTo>
                  <a:lnTo>
                    <a:pt x="62039" y="52933"/>
                  </a:lnTo>
                  <a:lnTo>
                    <a:pt x="66789" y="54368"/>
                  </a:lnTo>
                  <a:lnTo>
                    <a:pt x="77076" y="54368"/>
                  </a:lnTo>
                  <a:lnTo>
                    <a:pt x="80822" y="53581"/>
                  </a:lnTo>
                  <a:lnTo>
                    <a:pt x="87122" y="50469"/>
                  </a:lnTo>
                  <a:lnTo>
                    <a:pt x="89090" y="48666"/>
                  </a:lnTo>
                  <a:lnTo>
                    <a:pt x="89509" y="48298"/>
                  </a:lnTo>
                  <a:lnTo>
                    <a:pt x="91135" y="45529"/>
                  </a:lnTo>
                  <a:lnTo>
                    <a:pt x="91135" y="53848"/>
                  </a:lnTo>
                  <a:lnTo>
                    <a:pt x="98044" y="53848"/>
                  </a:lnTo>
                  <a:lnTo>
                    <a:pt x="98044" y="45529"/>
                  </a:lnTo>
                  <a:lnTo>
                    <a:pt x="98044" y="29070"/>
                  </a:lnTo>
                  <a:lnTo>
                    <a:pt x="98044" y="13893"/>
                  </a:lnTo>
                  <a:close/>
                </a:path>
                <a:path w="288290" h="54609">
                  <a:moveTo>
                    <a:pt x="164896" y="53848"/>
                  </a:moveTo>
                  <a:lnTo>
                    <a:pt x="142341" y="26327"/>
                  </a:lnTo>
                  <a:lnTo>
                    <a:pt x="163372" y="419"/>
                  </a:lnTo>
                  <a:lnTo>
                    <a:pt x="155549" y="419"/>
                  </a:lnTo>
                  <a:lnTo>
                    <a:pt x="136753" y="23888"/>
                  </a:lnTo>
                  <a:lnTo>
                    <a:pt x="124460" y="23888"/>
                  </a:lnTo>
                  <a:lnTo>
                    <a:pt x="124460" y="419"/>
                  </a:lnTo>
                  <a:lnTo>
                    <a:pt x="117246" y="419"/>
                  </a:lnTo>
                  <a:lnTo>
                    <a:pt x="117246" y="53848"/>
                  </a:lnTo>
                  <a:lnTo>
                    <a:pt x="124460" y="53848"/>
                  </a:lnTo>
                  <a:lnTo>
                    <a:pt x="124460" y="30073"/>
                  </a:lnTo>
                  <a:lnTo>
                    <a:pt x="136652" y="30073"/>
                  </a:lnTo>
                  <a:lnTo>
                    <a:pt x="156362" y="53848"/>
                  </a:lnTo>
                  <a:lnTo>
                    <a:pt x="164896" y="53848"/>
                  </a:lnTo>
                  <a:close/>
                </a:path>
                <a:path w="288290" h="54609">
                  <a:moveTo>
                    <a:pt x="225552" y="419"/>
                  </a:moveTo>
                  <a:lnTo>
                    <a:pt x="219151" y="419"/>
                  </a:lnTo>
                  <a:lnTo>
                    <a:pt x="183489" y="42875"/>
                  </a:lnTo>
                  <a:lnTo>
                    <a:pt x="183489" y="419"/>
                  </a:lnTo>
                  <a:lnTo>
                    <a:pt x="176276" y="419"/>
                  </a:lnTo>
                  <a:lnTo>
                    <a:pt x="176276" y="53848"/>
                  </a:lnTo>
                  <a:lnTo>
                    <a:pt x="182778" y="53848"/>
                  </a:lnTo>
                  <a:lnTo>
                    <a:pt x="218338" y="11391"/>
                  </a:lnTo>
                  <a:lnTo>
                    <a:pt x="218338" y="53848"/>
                  </a:lnTo>
                  <a:lnTo>
                    <a:pt x="225552" y="53848"/>
                  </a:lnTo>
                  <a:lnTo>
                    <a:pt x="225552" y="419"/>
                  </a:lnTo>
                  <a:close/>
                </a:path>
                <a:path w="288290" h="54609">
                  <a:moveTo>
                    <a:pt x="287832" y="53848"/>
                  </a:moveTo>
                  <a:lnTo>
                    <a:pt x="266496" y="26416"/>
                  </a:lnTo>
                  <a:lnTo>
                    <a:pt x="286613" y="419"/>
                  </a:lnTo>
                  <a:lnTo>
                    <a:pt x="278688" y="419"/>
                  </a:lnTo>
                  <a:lnTo>
                    <a:pt x="262636" y="21336"/>
                  </a:lnTo>
                  <a:lnTo>
                    <a:pt x="246583" y="419"/>
                  </a:lnTo>
                  <a:lnTo>
                    <a:pt x="238455" y="419"/>
                  </a:lnTo>
                  <a:lnTo>
                    <a:pt x="258572" y="26416"/>
                  </a:lnTo>
                  <a:lnTo>
                    <a:pt x="237439" y="53848"/>
                  </a:lnTo>
                  <a:lnTo>
                    <a:pt x="245567" y="53848"/>
                  </a:lnTo>
                  <a:lnTo>
                    <a:pt x="262636" y="31508"/>
                  </a:lnTo>
                  <a:lnTo>
                    <a:pt x="279603" y="53848"/>
                  </a:lnTo>
                  <a:lnTo>
                    <a:pt x="287832" y="53848"/>
                  </a:lnTo>
                  <a:close/>
                </a:path>
              </a:pathLst>
            </a:custGeom>
            <a:solidFill>
              <a:srgbClr val="606063"/>
            </a:solidFill>
          </p:spPr>
          <p:txBody>
            <a:bodyPr wrap="square" lIns="0" tIns="0" rIns="0" bIns="0" rtlCol="0"/>
            <a:lstStyle/>
            <a:p>
              <a:endParaRPr/>
            </a:p>
          </p:txBody>
        </p:sp>
        <p:pic>
          <p:nvPicPr>
            <p:cNvPr id="179" name="object 179"/>
            <p:cNvPicPr/>
            <p:nvPr/>
          </p:nvPicPr>
          <p:blipFill>
            <a:blip r:embed="rId75" cstate="print"/>
            <a:stretch>
              <a:fillRect/>
            </a:stretch>
          </p:blipFill>
          <p:spPr>
            <a:xfrm>
              <a:off x="1251778" y="7333844"/>
              <a:ext cx="154025" cy="73658"/>
            </a:xfrm>
            <a:prstGeom prst="rect">
              <a:avLst/>
            </a:prstGeom>
          </p:spPr>
        </p:pic>
        <p:pic>
          <p:nvPicPr>
            <p:cNvPr id="180" name="object 180"/>
            <p:cNvPicPr/>
            <p:nvPr/>
          </p:nvPicPr>
          <p:blipFill>
            <a:blip r:embed="rId76" cstate="print"/>
            <a:stretch>
              <a:fillRect/>
            </a:stretch>
          </p:blipFill>
          <p:spPr>
            <a:xfrm>
              <a:off x="1426322" y="7333436"/>
              <a:ext cx="210921" cy="74066"/>
            </a:xfrm>
            <a:prstGeom prst="rect">
              <a:avLst/>
            </a:prstGeom>
          </p:spPr>
        </p:pic>
      </p:grpSp>
      <p:pic>
        <p:nvPicPr>
          <p:cNvPr id="181" name="object 181"/>
          <p:cNvPicPr/>
          <p:nvPr/>
        </p:nvPicPr>
        <p:blipFill>
          <a:blip r:embed="rId77" cstate="print"/>
          <a:stretch>
            <a:fillRect/>
          </a:stretch>
        </p:blipFill>
        <p:spPr>
          <a:xfrm>
            <a:off x="2886177" y="7316168"/>
            <a:ext cx="282343" cy="84019"/>
          </a:xfrm>
          <a:prstGeom prst="rect">
            <a:avLst/>
          </a:prstGeom>
        </p:spPr>
      </p:pic>
      <p:grpSp>
        <p:nvGrpSpPr>
          <p:cNvPr id="182" name="object 182"/>
          <p:cNvGrpSpPr/>
          <p:nvPr/>
        </p:nvGrpSpPr>
        <p:grpSpPr>
          <a:xfrm>
            <a:off x="4097689" y="7316168"/>
            <a:ext cx="175260" cy="71755"/>
            <a:chOff x="4097689" y="7316168"/>
            <a:chExt cx="175260" cy="71755"/>
          </a:xfrm>
        </p:grpSpPr>
        <p:pic>
          <p:nvPicPr>
            <p:cNvPr id="183" name="object 183"/>
            <p:cNvPicPr/>
            <p:nvPr/>
          </p:nvPicPr>
          <p:blipFill>
            <a:blip r:embed="rId78" cstate="print"/>
            <a:stretch>
              <a:fillRect/>
            </a:stretch>
          </p:blipFill>
          <p:spPr>
            <a:xfrm>
              <a:off x="4097689" y="7316168"/>
              <a:ext cx="107999" cy="71625"/>
            </a:xfrm>
            <a:prstGeom prst="rect">
              <a:avLst/>
            </a:prstGeom>
          </p:spPr>
        </p:pic>
        <p:sp>
          <p:nvSpPr>
            <p:cNvPr id="184" name="object 184"/>
            <p:cNvSpPr/>
            <p:nvPr/>
          </p:nvSpPr>
          <p:spPr>
            <a:xfrm>
              <a:off x="4224887" y="7333844"/>
              <a:ext cx="48260" cy="53975"/>
            </a:xfrm>
            <a:custGeom>
              <a:avLst/>
              <a:gdLst/>
              <a:ahLst/>
              <a:cxnLst/>
              <a:rect l="l" t="t" r="r" b="b"/>
              <a:pathLst>
                <a:path w="48260" h="53975">
                  <a:moveTo>
                    <a:pt x="46127" y="0"/>
                  </a:moveTo>
                  <a:lnTo>
                    <a:pt x="38304" y="0"/>
                  </a:lnTo>
                  <a:lnTo>
                    <a:pt x="19508" y="23472"/>
                  </a:lnTo>
                  <a:lnTo>
                    <a:pt x="7214" y="23472"/>
                  </a:lnTo>
                  <a:lnTo>
                    <a:pt x="7214" y="0"/>
                  </a:lnTo>
                  <a:lnTo>
                    <a:pt x="0" y="0"/>
                  </a:lnTo>
                  <a:lnTo>
                    <a:pt x="0" y="53437"/>
                  </a:lnTo>
                  <a:lnTo>
                    <a:pt x="7214" y="53437"/>
                  </a:lnTo>
                  <a:lnTo>
                    <a:pt x="7214" y="29663"/>
                  </a:lnTo>
                  <a:lnTo>
                    <a:pt x="19408" y="29663"/>
                  </a:lnTo>
                  <a:lnTo>
                    <a:pt x="39118" y="53437"/>
                  </a:lnTo>
                  <a:lnTo>
                    <a:pt x="47654" y="53437"/>
                  </a:lnTo>
                  <a:lnTo>
                    <a:pt x="25096" y="25909"/>
                  </a:lnTo>
                  <a:lnTo>
                    <a:pt x="46127" y="0"/>
                  </a:lnTo>
                  <a:close/>
                </a:path>
              </a:pathLst>
            </a:custGeom>
            <a:solidFill>
              <a:srgbClr val="606063"/>
            </a:solidFill>
          </p:spPr>
          <p:txBody>
            <a:bodyPr wrap="square" lIns="0" tIns="0" rIns="0" bIns="0" rtlCol="0"/>
            <a:lstStyle/>
            <a:p>
              <a:endParaRPr/>
            </a:p>
          </p:txBody>
        </p:sp>
      </p:grpSp>
      <p:pic>
        <p:nvPicPr>
          <p:cNvPr id="185" name="object 185"/>
          <p:cNvPicPr/>
          <p:nvPr/>
        </p:nvPicPr>
        <p:blipFill>
          <a:blip r:embed="rId79" cstate="print"/>
          <a:stretch>
            <a:fillRect/>
          </a:stretch>
        </p:blipFill>
        <p:spPr>
          <a:xfrm>
            <a:off x="5697954" y="7316168"/>
            <a:ext cx="195069" cy="87066"/>
          </a:xfrm>
          <a:prstGeom prst="rect">
            <a:avLst/>
          </a:prstGeom>
        </p:spPr>
      </p:pic>
      <p:sp>
        <p:nvSpPr>
          <p:cNvPr id="186" name="object 186"/>
          <p:cNvSpPr/>
          <p:nvPr/>
        </p:nvSpPr>
        <p:spPr>
          <a:xfrm>
            <a:off x="5940158" y="7333436"/>
            <a:ext cx="565150" cy="54610"/>
          </a:xfrm>
          <a:custGeom>
            <a:avLst/>
            <a:gdLst/>
            <a:ahLst/>
            <a:cxnLst/>
            <a:rect l="l" t="t" r="r" b="b"/>
            <a:pathLst>
              <a:path w="565150" h="54609">
                <a:moveTo>
                  <a:pt x="47650" y="53848"/>
                </a:moveTo>
                <a:lnTo>
                  <a:pt x="25095" y="26327"/>
                </a:lnTo>
                <a:lnTo>
                  <a:pt x="46126" y="419"/>
                </a:lnTo>
                <a:lnTo>
                  <a:pt x="38303" y="419"/>
                </a:lnTo>
                <a:lnTo>
                  <a:pt x="19507" y="23888"/>
                </a:lnTo>
                <a:lnTo>
                  <a:pt x="7213" y="23888"/>
                </a:lnTo>
                <a:lnTo>
                  <a:pt x="7213" y="419"/>
                </a:lnTo>
                <a:lnTo>
                  <a:pt x="0" y="419"/>
                </a:lnTo>
                <a:lnTo>
                  <a:pt x="0" y="53848"/>
                </a:lnTo>
                <a:lnTo>
                  <a:pt x="7213" y="53848"/>
                </a:lnTo>
                <a:lnTo>
                  <a:pt x="7213" y="30073"/>
                </a:lnTo>
                <a:lnTo>
                  <a:pt x="19405" y="30073"/>
                </a:lnTo>
                <a:lnTo>
                  <a:pt x="39116" y="53848"/>
                </a:lnTo>
                <a:lnTo>
                  <a:pt x="47650" y="53848"/>
                </a:lnTo>
                <a:close/>
              </a:path>
              <a:path w="565150" h="54609">
                <a:moveTo>
                  <a:pt x="98044" y="13893"/>
                </a:moveTo>
                <a:lnTo>
                  <a:pt x="96177" y="8724"/>
                </a:lnTo>
                <a:lnTo>
                  <a:pt x="93599" y="6299"/>
                </a:lnTo>
                <a:lnTo>
                  <a:pt x="88734" y="1752"/>
                </a:lnTo>
                <a:lnTo>
                  <a:pt x="83388" y="0"/>
                </a:lnTo>
                <a:lnTo>
                  <a:pt x="72212" y="0"/>
                </a:lnTo>
                <a:lnTo>
                  <a:pt x="68211" y="635"/>
                </a:lnTo>
                <a:lnTo>
                  <a:pt x="60629" y="3136"/>
                </a:lnTo>
                <a:lnTo>
                  <a:pt x="57378" y="4914"/>
                </a:lnTo>
                <a:lnTo>
                  <a:pt x="54660" y="7213"/>
                </a:lnTo>
                <a:lnTo>
                  <a:pt x="57912" y="12611"/>
                </a:lnTo>
                <a:lnTo>
                  <a:pt x="60147" y="10642"/>
                </a:lnTo>
                <a:lnTo>
                  <a:pt x="62826" y="9105"/>
                </a:lnTo>
                <a:lnTo>
                  <a:pt x="69062" y="6858"/>
                </a:lnTo>
                <a:lnTo>
                  <a:pt x="72313" y="6299"/>
                </a:lnTo>
                <a:lnTo>
                  <a:pt x="80645" y="6299"/>
                </a:lnTo>
                <a:lnTo>
                  <a:pt x="84404" y="7505"/>
                </a:lnTo>
                <a:lnTo>
                  <a:pt x="89547" y="12319"/>
                </a:lnTo>
                <a:lnTo>
                  <a:pt x="90830" y="15824"/>
                </a:lnTo>
                <a:lnTo>
                  <a:pt x="90830" y="23672"/>
                </a:lnTo>
                <a:lnTo>
                  <a:pt x="90830" y="29070"/>
                </a:lnTo>
                <a:lnTo>
                  <a:pt x="90830" y="37795"/>
                </a:lnTo>
                <a:lnTo>
                  <a:pt x="89408" y="41325"/>
                </a:lnTo>
                <a:lnTo>
                  <a:pt x="87249" y="44018"/>
                </a:lnTo>
                <a:lnTo>
                  <a:pt x="81419" y="47739"/>
                </a:lnTo>
                <a:lnTo>
                  <a:pt x="77927" y="48666"/>
                </a:lnTo>
                <a:lnTo>
                  <a:pt x="69596" y="48666"/>
                </a:lnTo>
                <a:lnTo>
                  <a:pt x="66281" y="47764"/>
                </a:lnTo>
                <a:lnTo>
                  <a:pt x="61544" y="44183"/>
                </a:lnTo>
                <a:lnTo>
                  <a:pt x="60350" y="41732"/>
                </a:lnTo>
                <a:lnTo>
                  <a:pt x="60350" y="32245"/>
                </a:lnTo>
                <a:lnTo>
                  <a:pt x="64922" y="29070"/>
                </a:lnTo>
                <a:lnTo>
                  <a:pt x="90830" y="29070"/>
                </a:lnTo>
                <a:lnTo>
                  <a:pt x="90830" y="23672"/>
                </a:lnTo>
                <a:lnTo>
                  <a:pt x="66687" y="23672"/>
                </a:lnTo>
                <a:lnTo>
                  <a:pt x="61455" y="25069"/>
                </a:lnTo>
                <a:lnTo>
                  <a:pt x="54889" y="30619"/>
                </a:lnTo>
                <a:lnTo>
                  <a:pt x="53238" y="34277"/>
                </a:lnTo>
                <a:lnTo>
                  <a:pt x="53238" y="43484"/>
                </a:lnTo>
                <a:lnTo>
                  <a:pt x="55003" y="47244"/>
                </a:lnTo>
                <a:lnTo>
                  <a:pt x="62052" y="52933"/>
                </a:lnTo>
                <a:lnTo>
                  <a:pt x="66789" y="54368"/>
                </a:lnTo>
                <a:lnTo>
                  <a:pt x="77089" y="54368"/>
                </a:lnTo>
                <a:lnTo>
                  <a:pt x="80822" y="53581"/>
                </a:lnTo>
                <a:lnTo>
                  <a:pt x="87122" y="50469"/>
                </a:lnTo>
                <a:lnTo>
                  <a:pt x="89103" y="48666"/>
                </a:lnTo>
                <a:lnTo>
                  <a:pt x="89509" y="48298"/>
                </a:lnTo>
                <a:lnTo>
                  <a:pt x="91135" y="45529"/>
                </a:lnTo>
                <a:lnTo>
                  <a:pt x="91135" y="53848"/>
                </a:lnTo>
                <a:lnTo>
                  <a:pt x="98044" y="53848"/>
                </a:lnTo>
                <a:lnTo>
                  <a:pt x="98044" y="45529"/>
                </a:lnTo>
                <a:lnTo>
                  <a:pt x="98044" y="29070"/>
                </a:lnTo>
                <a:lnTo>
                  <a:pt x="98044" y="13893"/>
                </a:lnTo>
                <a:close/>
              </a:path>
              <a:path w="565150" h="54609">
                <a:moveTo>
                  <a:pt x="164896" y="53848"/>
                </a:moveTo>
                <a:lnTo>
                  <a:pt x="142341" y="26327"/>
                </a:lnTo>
                <a:lnTo>
                  <a:pt x="163372" y="419"/>
                </a:lnTo>
                <a:lnTo>
                  <a:pt x="155549" y="419"/>
                </a:lnTo>
                <a:lnTo>
                  <a:pt x="136753" y="23888"/>
                </a:lnTo>
                <a:lnTo>
                  <a:pt x="124460" y="23888"/>
                </a:lnTo>
                <a:lnTo>
                  <a:pt x="124460" y="419"/>
                </a:lnTo>
                <a:lnTo>
                  <a:pt x="117246" y="419"/>
                </a:lnTo>
                <a:lnTo>
                  <a:pt x="117246" y="53848"/>
                </a:lnTo>
                <a:lnTo>
                  <a:pt x="124460" y="53848"/>
                </a:lnTo>
                <a:lnTo>
                  <a:pt x="124460" y="30073"/>
                </a:lnTo>
                <a:lnTo>
                  <a:pt x="136652" y="30073"/>
                </a:lnTo>
                <a:lnTo>
                  <a:pt x="156362" y="53848"/>
                </a:lnTo>
                <a:lnTo>
                  <a:pt x="164896" y="53848"/>
                </a:lnTo>
                <a:close/>
              </a:path>
              <a:path w="565150" h="54609">
                <a:moveTo>
                  <a:pt x="225552" y="419"/>
                </a:moveTo>
                <a:lnTo>
                  <a:pt x="219151" y="419"/>
                </a:lnTo>
                <a:lnTo>
                  <a:pt x="183489" y="42875"/>
                </a:lnTo>
                <a:lnTo>
                  <a:pt x="183489" y="419"/>
                </a:lnTo>
                <a:lnTo>
                  <a:pt x="176276" y="419"/>
                </a:lnTo>
                <a:lnTo>
                  <a:pt x="176276" y="53848"/>
                </a:lnTo>
                <a:lnTo>
                  <a:pt x="182778" y="53848"/>
                </a:lnTo>
                <a:lnTo>
                  <a:pt x="218338" y="11391"/>
                </a:lnTo>
                <a:lnTo>
                  <a:pt x="218338" y="53848"/>
                </a:lnTo>
                <a:lnTo>
                  <a:pt x="225552" y="53848"/>
                </a:lnTo>
                <a:lnTo>
                  <a:pt x="225552" y="419"/>
                </a:lnTo>
                <a:close/>
              </a:path>
              <a:path w="565150" h="54609">
                <a:moveTo>
                  <a:pt x="287832" y="53848"/>
                </a:moveTo>
                <a:lnTo>
                  <a:pt x="266496" y="26416"/>
                </a:lnTo>
                <a:lnTo>
                  <a:pt x="286613" y="419"/>
                </a:lnTo>
                <a:lnTo>
                  <a:pt x="278688" y="419"/>
                </a:lnTo>
                <a:lnTo>
                  <a:pt x="262636" y="21336"/>
                </a:lnTo>
                <a:lnTo>
                  <a:pt x="246583" y="419"/>
                </a:lnTo>
                <a:lnTo>
                  <a:pt x="238455" y="419"/>
                </a:lnTo>
                <a:lnTo>
                  <a:pt x="258572" y="26416"/>
                </a:lnTo>
                <a:lnTo>
                  <a:pt x="237439" y="53848"/>
                </a:lnTo>
                <a:lnTo>
                  <a:pt x="245567" y="53848"/>
                </a:lnTo>
                <a:lnTo>
                  <a:pt x="262636" y="31508"/>
                </a:lnTo>
                <a:lnTo>
                  <a:pt x="279603" y="53848"/>
                </a:lnTo>
                <a:lnTo>
                  <a:pt x="287832" y="53848"/>
                </a:lnTo>
                <a:close/>
              </a:path>
              <a:path w="565150" h="54609">
                <a:moveTo>
                  <a:pt x="374192" y="419"/>
                </a:moveTo>
                <a:lnTo>
                  <a:pt x="326237" y="419"/>
                </a:lnTo>
                <a:lnTo>
                  <a:pt x="326237" y="53848"/>
                </a:lnTo>
                <a:lnTo>
                  <a:pt x="333451" y="53848"/>
                </a:lnTo>
                <a:lnTo>
                  <a:pt x="333451" y="6819"/>
                </a:lnTo>
                <a:lnTo>
                  <a:pt x="366979" y="6819"/>
                </a:lnTo>
                <a:lnTo>
                  <a:pt x="366979" y="53848"/>
                </a:lnTo>
                <a:lnTo>
                  <a:pt x="374192" y="53848"/>
                </a:lnTo>
                <a:lnTo>
                  <a:pt x="374192" y="419"/>
                </a:lnTo>
                <a:close/>
              </a:path>
              <a:path w="565150" h="54609">
                <a:moveTo>
                  <a:pt x="443890" y="21920"/>
                </a:moveTo>
                <a:lnTo>
                  <a:pt x="442722" y="17246"/>
                </a:lnTo>
                <a:lnTo>
                  <a:pt x="438048" y="8978"/>
                </a:lnTo>
                <a:lnTo>
                  <a:pt x="436575" y="7518"/>
                </a:lnTo>
                <a:lnTo>
                  <a:pt x="436575" y="23063"/>
                </a:lnTo>
                <a:lnTo>
                  <a:pt x="436575" y="31191"/>
                </a:lnTo>
                <a:lnTo>
                  <a:pt x="420560" y="47967"/>
                </a:lnTo>
                <a:lnTo>
                  <a:pt x="412965" y="47967"/>
                </a:lnTo>
                <a:lnTo>
                  <a:pt x="396849" y="31191"/>
                </a:lnTo>
                <a:lnTo>
                  <a:pt x="396849" y="23063"/>
                </a:lnTo>
                <a:lnTo>
                  <a:pt x="412965" y="6299"/>
                </a:lnTo>
                <a:lnTo>
                  <a:pt x="420560" y="6299"/>
                </a:lnTo>
                <a:lnTo>
                  <a:pt x="436575" y="23063"/>
                </a:lnTo>
                <a:lnTo>
                  <a:pt x="436575" y="7518"/>
                </a:lnTo>
                <a:lnTo>
                  <a:pt x="435356" y="6299"/>
                </a:lnTo>
                <a:lnTo>
                  <a:pt x="434822" y="5765"/>
                </a:lnTo>
                <a:lnTo>
                  <a:pt x="426554" y="1155"/>
                </a:lnTo>
                <a:lnTo>
                  <a:pt x="421919" y="0"/>
                </a:lnTo>
                <a:lnTo>
                  <a:pt x="411619" y="0"/>
                </a:lnTo>
                <a:lnTo>
                  <a:pt x="389534" y="21920"/>
                </a:lnTo>
                <a:lnTo>
                  <a:pt x="389534" y="32346"/>
                </a:lnTo>
                <a:lnTo>
                  <a:pt x="411619" y="54368"/>
                </a:lnTo>
                <a:lnTo>
                  <a:pt x="421919" y="54368"/>
                </a:lnTo>
                <a:lnTo>
                  <a:pt x="426554" y="53187"/>
                </a:lnTo>
                <a:lnTo>
                  <a:pt x="434822" y="48514"/>
                </a:lnTo>
                <a:lnTo>
                  <a:pt x="435368" y="47967"/>
                </a:lnTo>
                <a:lnTo>
                  <a:pt x="438048" y="45288"/>
                </a:lnTo>
                <a:lnTo>
                  <a:pt x="442722" y="37020"/>
                </a:lnTo>
                <a:lnTo>
                  <a:pt x="443890" y="32346"/>
                </a:lnTo>
                <a:lnTo>
                  <a:pt x="443890" y="21920"/>
                </a:lnTo>
                <a:close/>
              </a:path>
              <a:path w="565150" h="54609">
                <a:moveTo>
                  <a:pt x="499668" y="419"/>
                </a:moveTo>
                <a:lnTo>
                  <a:pt x="492455" y="419"/>
                </a:lnTo>
                <a:lnTo>
                  <a:pt x="492455" y="25806"/>
                </a:lnTo>
                <a:lnTo>
                  <a:pt x="486219" y="28448"/>
                </a:lnTo>
                <a:lnTo>
                  <a:pt x="480606" y="29768"/>
                </a:lnTo>
                <a:lnTo>
                  <a:pt x="471055" y="29768"/>
                </a:lnTo>
                <a:lnTo>
                  <a:pt x="467499" y="28740"/>
                </a:lnTo>
                <a:lnTo>
                  <a:pt x="462343" y="24612"/>
                </a:lnTo>
                <a:lnTo>
                  <a:pt x="461060" y="21577"/>
                </a:lnTo>
                <a:lnTo>
                  <a:pt x="461060" y="419"/>
                </a:lnTo>
                <a:lnTo>
                  <a:pt x="453847" y="419"/>
                </a:lnTo>
                <a:lnTo>
                  <a:pt x="453847" y="23888"/>
                </a:lnTo>
                <a:lnTo>
                  <a:pt x="455637" y="28308"/>
                </a:lnTo>
                <a:lnTo>
                  <a:pt x="462826" y="34188"/>
                </a:lnTo>
                <a:lnTo>
                  <a:pt x="467829" y="35661"/>
                </a:lnTo>
                <a:lnTo>
                  <a:pt x="480225" y="35661"/>
                </a:lnTo>
                <a:lnTo>
                  <a:pt x="486295" y="34315"/>
                </a:lnTo>
                <a:lnTo>
                  <a:pt x="492455" y="31597"/>
                </a:lnTo>
                <a:lnTo>
                  <a:pt x="492455" y="53848"/>
                </a:lnTo>
                <a:lnTo>
                  <a:pt x="499668" y="53848"/>
                </a:lnTo>
                <a:lnTo>
                  <a:pt x="499668" y="419"/>
                </a:lnTo>
                <a:close/>
              </a:path>
              <a:path w="565150" h="54609">
                <a:moveTo>
                  <a:pt x="565099" y="32283"/>
                </a:moveTo>
                <a:lnTo>
                  <a:pt x="562851" y="29565"/>
                </a:lnTo>
                <a:lnTo>
                  <a:pt x="561479" y="27914"/>
                </a:lnTo>
                <a:lnTo>
                  <a:pt x="557987" y="27101"/>
                </a:lnTo>
                <a:lnTo>
                  <a:pt x="557987" y="35737"/>
                </a:lnTo>
                <a:lnTo>
                  <a:pt x="557987" y="42100"/>
                </a:lnTo>
                <a:lnTo>
                  <a:pt x="556831" y="44437"/>
                </a:lnTo>
                <a:lnTo>
                  <a:pt x="552234" y="47421"/>
                </a:lnTo>
                <a:lnTo>
                  <a:pt x="548779" y="48158"/>
                </a:lnTo>
                <a:lnTo>
                  <a:pt x="527202" y="48158"/>
                </a:lnTo>
                <a:lnTo>
                  <a:pt x="527202" y="29565"/>
                </a:lnTo>
                <a:lnTo>
                  <a:pt x="549414" y="29565"/>
                </a:lnTo>
                <a:lnTo>
                  <a:pt x="552742" y="30327"/>
                </a:lnTo>
                <a:lnTo>
                  <a:pt x="556933" y="33375"/>
                </a:lnTo>
                <a:lnTo>
                  <a:pt x="557987" y="35737"/>
                </a:lnTo>
                <a:lnTo>
                  <a:pt x="557987" y="27101"/>
                </a:lnTo>
                <a:lnTo>
                  <a:pt x="554228" y="26212"/>
                </a:lnTo>
                <a:lnTo>
                  <a:pt x="557072" y="25196"/>
                </a:lnTo>
                <a:lnTo>
                  <a:pt x="558533" y="24193"/>
                </a:lnTo>
                <a:lnTo>
                  <a:pt x="559295" y="23660"/>
                </a:lnTo>
                <a:lnTo>
                  <a:pt x="562470" y="19532"/>
                </a:lnTo>
                <a:lnTo>
                  <a:pt x="563270" y="17043"/>
                </a:lnTo>
                <a:lnTo>
                  <a:pt x="563270" y="9728"/>
                </a:lnTo>
                <a:lnTo>
                  <a:pt x="561543" y="6337"/>
                </a:lnTo>
                <a:lnTo>
                  <a:pt x="561187" y="6096"/>
                </a:lnTo>
                <a:lnTo>
                  <a:pt x="556056" y="2578"/>
                </a:lnTo>
                <a:lnTo>
                  <a:pt x="556056" y="12065"/>
                </a:lnTo>
                <a:lnTo>
                  <a:pt x="556056" y="18021"/>
                </a:lnTo>
                <a:lnTo>
                  <a:pt x="554951" y="20294"/>
                </a:lnTo>
                <a:lnTo>
                  <a:pt x="550557" y="23406"/>
                </a:lnTo>
                <a:lnTo>
                  <a:pt x="547382" y="24193"/>
                </a:lnTo>
                <a:lnTo>
                  <a:pt x="527202" y="24193"/>
                </a:lnTo>
                <a:lnTo>
                  <a:pt x="527202" y="6096"/>
                </a:lnTo>
                <a:lnTo>
                  <a:pt x="547382" y="6096"/>
                </a:lnTo>
                <a:lnTo>
                  <a:pt x="550557" y="6845"/>
                </a:lnTo>
                <a:lnTo>
                  <a:pt x="554951" y="9817"/>
                </a:lnTo>
                <a:lnTo>
                  <a:pt x="556056" y="12065"/>
                </a:lnTo>
                <a:lnTo>
                  <a:pt x="556056" y="2578"/>
                </a:lnTo>
                <a:lnTo>
                  <a:pt x="554634" y="1587"/>
                </a:lnTo>
                <a:lnTo>
                  <a:pt x="549859" y="419"/>
                </a:lnTo>
                <a:lnTo>
                  <a:pt x="520192" y="419"/>
                </a:lnTo>
                <a:lnTo>
                  <a:pt x="520192" y="53848"/>
                </a:lnTo>
                <a:lnTo>
                  <a:pt x="551319" y="53848"/>
                </a:lnTo>
                <a:lnTo>
                  <a:pt x="556463" y="52603"/>
                </a:lnTo>
                <a:lnTo>
                  <a:pt x="562584" y="48158"/>
                </a:lnTo>
                <a:lnTo>
                  <a:pt x="563372" y="47586"/>
                </a:lnTo>
                <a:lnTo>
                  <a:pt x="565099" y="43992"/>
                </a:lnTo>
                <a:lnTo>
                  <a:pt x="565099" y="32283"/>
                </a:lnTo>
                <a:close/>
              </a:path>
            </a:pathLst>
          </a:custGeom>
          <a:solidFill>
            <a:srgbClr val="606063"/>
          </a:solidFill>
        </p:spPr>
        <p:txBody>
          <a:bodyPr wrap="square" lIns="0" tIns="0" rIns="0" bIns="0" rtlCol="0"/>
          <a:lstStyle/>
          <a:p>
            <a:endParaRPr/>
          </a:p>
        </p:txBody>
      </p:sp>
      <p:grpSp>
        <p:nvGrpSpPr>
          <p:cNvPr id="187" name="object 187"/>
          <p:cNvGrpSpPr/>
          <p:nvPr/>
        </p:nvGrpSpPr>
        <p:grpSpPr>
          <a:xfrm>
            <a:off x="5541433" y="89999"/>
            <a:ext cx="2162175" cy="333375"/>
            <a:chOff x="5541433" y="89999"/>
            <a:chExt cx="2162175" cy="333375"/>
          </a:xfrm>
        </p:grpSpPr>
        <p:sp>
          <p:nvSpPr>
            <p:cNvPr id="188" name="object 188"/>
            <p:cNvSpPr/>
            <p:nvPr/>
          </p:nvSpPr>
          <p:spPr>
            <a:xfrm>
              <a:off x="5541433" y="89999"/>
              <a:ext cx="2162175" cy="333375"/>
            </a:xfrm>
            <a:custGeom>
              <a:avLst/>
              <a:gdLst/>
              <a:ahLst/>
              <a:cxnLst/>
              <a:rect l="l" t="t" r="r" b="b"/>
              <a:pathLst>
                <a:path w="2162175" h="333375">
                  <a:moveTo>
                    <a:pt x="2162175" y="0"/>
                  </a:moveTo>
                  <a:lnTo>
                    <a:pt x="0" y="0"/>
                  </a:lnTo>
                  <a:lnTo>
                    <a:pt x="0" y="166687"/>
                  </a:lnTo>
                  <a:lnTo>
                    <a:pt x="5981" y="210866"/>
                  </a:lnTo>
                  <a:lnTo>
                    <a:pt x="22844" y="250647"/>
                  </a:lnTo>
                  <a:lnTo>
                    <a:pt x="48967" y="284410"/>
                  </a:lnTo>
                  <a:lnTo>
                    <a:pt x="82730" y="310534"/>
                  </a:lnTo>
                  <a:lnTo>
                    <a:pt x="122510" y="327397"/>
                  </a:lnTo>
                  <a:lnTo>
                    <a:pt x="166687" y="333378"/>
                  </a:lnTo>
                  <a:lnTo>
                    <a:pt x="2162175" y="333378"/>
                  </a:lnTo>
                  <a:lnTo>
                    <a:pt x="2162175" y="0"/>
                  </a:lnTo>
                  <a:close/>
                </a:path>
              </a:pathLst>
            </a:custGeom>
            <a:solidFill>
              <a:srgbClr val="F7CA2C"/>
            </a:solidFill>
          </p:spPr>
          <p:txBody>
            <a:bodyPr wrap="square" lIns="0" tIns="0" rIns="0" bIns="0" rtlCol="0"/>
            <a:lstStyle/>
            <a:p>
              <a:endParaRPr/>
            </a:p>
          </p:txBody>
        </p:sp>
        <p:pic>
          <p:nvPicPr>
            <p:cNvPr id="189" name="object 189"/>
            <p:cNvPicPr/>
            <p:nvPr/>
          </p:nvPicPr>
          <p:blipFill>
            <a:blip r:embed="rId80" cstate="print"/>
            <a:stretch>
              <a:fillRect/>
            </a:stretch>
          </p:blipFill>
          <p:spPr>
            <a:xfrm>
              <a:off x="5751132" y="293090"/>
              <a:ext cx="66862" cy="80010"/>
            </a:xfrm>
            <a:prstGeom prst="rect">
              <a:avLst/>
            </a:prstGeom>
          </p:spPr>
        </p:pic>
        <p:sp>
          <p:nvSpPr>
            <p:cNvPr id="190" name="object 190"/>
            <p:cNvSpPr/>
            <p:nvPr/>
          </p:nvSpPr>
          <p:spPr>
            <a:xfrm>
              <a:off x="5844060" y="293090"/>
              <a:ext cx="62865" cy="80010"/>
            </a:xfrm>
            <a:custGeom>
              <a:avLst/>
              <a:gdLst/>
              <a:ahLst/>
              <a:cxnLst/>
              <a:rect l="l" t="t" r="r" b="b"/>
              <a:pathLst>
                <a:path w="62864" h="80010">
                  <a:moveTo>
                    <a:pt x="40154" y="0"/>
                  </a:moveTo>
                  <a:lnTo>
                    <a:pt x="0" y="0"/>
                  </a:lnTo>
                  <a:lnTo>
                    <a:pt x="0" y="80010"/>
                  </a:lnTo>
                  <a:lnTo>
                    <a:pt x="8456" y="80010"/>
                  </a:lnTo>
                  <a:lnTo>
                    <a:pt x="8456" y="54748"/>
                  </a:lnTo>
                  <a:lnTo>
                    <a:pt x="40154" y="54748"/>
                  </a:lnTo>
                  <a:lnTo>
                    <a:pt x="48157" y="52329"/>
                  </a:lnTo>
                  <a:lnTo>
                    <a:pt x="54152" y="47321"/>
                  </a:lnTo>
                  <a:lnTo>
                    <a:pt x="8456" y="47321"/>
                  </a:lnTo>
                  <a:lnTo>
                    <a:pt x="8456" y="7315"/>
                  </a:lnTo>
                  <a:lnTo>
                    <a:pt x="53947" y="7315"/>
                  </a:lnTo>
                  <a:lnTo>
                    <a:pt x="48157" y="2437"/>
                  </a:lnTo>
                  <a:lnTo>
                    <a:pt x="40154" y="0"/>
                  </a:lnTo>
                  <a:close/>
                </a:path>
                <a:path w="62864" h="80010">
                  <a:moveTo>
                    <a:pt x="53947" y="7315"/>
                  </a:moveTo>
                  <a:lnTo>
                    <a:pt x="37641" y="7315"/>
                  </a:lnTo>
                  <a:lnTo>
                    <a:pt x="43700" y="9050"/>
                  </a:lnTo>
                  <a:lnTo>
                    <a:pt x="52081" y="15988"/>
                  </a:lnTo>
                  <a:lnTo>
                    <a:pt x="54176" y="20958"/>
                  </a:lnTo>
                  <a:lnTo>
                    <a:pt x="54176" y="33760"/>
                  </a:lnTo>
                  <a:lnTo>
                    <a:pt x="52081" y="38656"/>
                  </a:lnTo>
                  <a:lnTo>
                    <a:pt x="43700" y="45586"/>
                  </a:lnTo>
                  <a:lnTo>
                    <a:pt x="37641" y="47321"/>
                  </a:lnTo>
                  <a:lnTo>
                    <a:pt x="54152" y="47321"/>
                  </a:lnTo>
                  <a:lnTo>
                    <a:pt x="59738" y="42656"/>
                  </a:lnTo>
                  <a:lnTo>
                    <a:pt x="62636" y="35967"/>
                  </a:lnTo>
                  <a:lnTo>
                    <a:pt x="62636" y="18896"/>
                  </a:lnTo>
                  <a:lnTo>
                    <a:pt x="59738" y="12193"/>
                  </a:lnTo>
                  <a:lnTo>
                    <a:pt x="53947" y="7315"/>
                  </a:lnTo>
                  <a:close/>
                </a:path>
              </a:pathLst>
            </a:custGeom>
            <a:solidFill>
              <a:srgbClr val="606063"/>
            </a:solidFill>
          </p:spPr>
          <p:txBody>
            <a:bodyPr wrap="square" lIns="0" tIns="0" rIns="0" bIns="0" rtlCol="0"/>
            <a:lstStyle/>
            <a:p>
              <a:endParaRPr/>
            </a:p>
          </p:txBody>
        </p:sp>
        <p:pic>
          <p:nvPicPr>
            <p:cNvPr id="191" name="object 191"/>
            <p:cNvPicPr/>
            <p:nvPr/>
          </p:nvPicPr>
          <p:blipFill>
            <a:blip r:embed="rId81" cstate="print"/>
            <a:stretch>
              <a:fillRect/>
            </a:stretch>
          </p:blipFill>
          <p:spPr>
            <a:xfrm>
              <a:off x="6018372" y="288291"/>
              <a:ext cx="1162328" cy="106984"/>
            </a:xfrm>
            <a:prstGeom prst="rect">
              <a:avLst/>
            </a:prstGeom>
          </p:spPr>
        </p:pic>
        <p:sp>
          <p:nvSpPr>
            <p:cNvPr id="192" name="object 192"/>
            <p:cNvSpPr/>
            <p:nvPr/>
          </p:nvSpPr>
          <p:spPr>
            <a:xfrm>
              <a:off x="5949903" y="338583"/>
              <a:ext cx="30480" cy="7620"/>
            </a:xfrm>
            <a:custGeom>
              <a:avLst/>
              <a:gdLst/>
              <a:ahLst/>
              <a:cxnLst/>
              <a:rect l="l" t="t" r="r" b="b"/>
              <a:pathLst>
                <a:path w="30479" h="7620">
                  <a:moveTo>
                    <a:pt x="29949" y="0"/>
                  </a:moveTo>
                  <a:lnTo>
                    <a:pt x="0" y="0"/>
                  </a:lnTo>
                  <a:lnTo>
                    <a:pt x="0" y="7085"/>
                  </a:lnTo>
                  <a:lnTo>
                    <a:pt x="29949" y="7085"/>
                  </a:lnTo>
                  <a:lnTo>
                    <a:pt x="29949" y="0"/>
                  </a:lnTo>
                  <a:close/>
                </a:path>
              </a:pathLst>
            </a:custGeom>
            <a:solidFill>
              <a:srgbClr val="606063"/>
            </a:solidFill>
          </p:spPr>
          <p:txBody>
            <a:bodyPr wrap="square" lIns="0" tIns="0" rIns="0" bIns="0" rtlCol="0"/>
            <a:lstStyle/>
            <a:p>
              <a:endParaRPr/>
            </a:p>
          </p:txBody>
        </p:sp>
      </p:grpSp>
      <p:pic>
        <p:nvPicPr>
          <p:cNvPr id="193" name="object 193"/>
          <p:cNvPicPr/>
          <p:nvPr/>
        </p:nvPicPr>
        <p:blipFill>
          <a:blip r:embed="rId82" cstate="print"/>
          <a:stretch>
            <a:fillRect/>
          </a:stretch>
        </p:blipFill>
        <p:spPr>
          <a:xfrm>
            <a:off x="5789912" y="3766582"/>
            <a:ext cx="13921" cy="4050"/>
          </a:xfrm>
          <a:prstGeom prst="rect">
            <a:avLst/>
          </a:prstGeom>
        </p:spPr>
      </p:pic>
      <p:pic>
        <p:nvPicPr>
          <p:cNvPr id="194" name="object 194"/>
          <p:cNvPicPr/>
          <p:nvPr/>
        </p:nvPicPr>
        <p:blipFill>
          <a:blip r:embed="rId83" cstate="print"/>
          <a:stretch>
            <a:fillRect/>
          </a:stretch>
        </p:blipFill>
        <p:spPr>
          <a:xfrm>
            <a:off x="6252155" y="3505917"/>
            <a:ext cx="14630" cy="3945"/>
          </a:xfrm>
          <a:prstGeom prst="rect">
            <a:avLst/>
          </a:prstGeom>
        </p:spPr>
      </p:pic>
      <p:pic>
        <p:nvPicPr>
          <p:cNvPr id="195" name="object 195"/>
          <p:cNvPicPr/>
          <p:nvPr/>
        </p:nvPicPr>
        <p:blipFill>
          <a:blip r:embed="rId84" cstate="print"/>
          <a:stretch>
            <a:fillRect/>
          </a:stretch>
        </p:blipFill>
        <p:spPr>
          <a:xfrm>
            <a:off x="6030007" y="3748074"/>
            <a:ext cx="15570" cy="3009"/>
          </a:xfrm>
          <a:prstGeom prst="rect">
            <a:avLst/>
          </a:prstGeom>
        </p:spPr>
      </p:pic>
      <p:pic>
        <p:nvPicPr>
          <p:cNvPr id="196" name="object 196"/>
          <p:cNvPicPr/>
          <p:nvPr/>
        </p:nvPicPr>
        <p:blipFill>
          <a:blip r:embed="rId85" cstate="print"/>
          <a:stretch>
            <a:fillRect/>
          </a:stretch>
        </p:blipFill>
        <p:spPr>
          <a:xfrm>
            <a:off x="6287997" y="3486793"/>
            <a:ext cx="79721" cy="17139"/>
          </a:xfrm>
          <a:prstGeom prst="rect">
            <a:avLst/>
          </a:prstGeom>
        </p:spPr>
      </p:pic>
      <p:pic>
        <p:nvPicPr>
          <p:cNvPr id="197" name="object 197"/>
          <p:cNvPicPr/>
          <p:nvPr/>
        </p:nvPicPr>
        <p:blipFill>
          <a:blip r:embed="rId86" cstate="print"/>
          <a:stretch>
            <a:fillRect/>
          </a:stretch>
        </p:blipFill>
        <p:spPr>
          <a:xfrm>
            <a:off x="5953647" y="3754147"/>
            <a:ext cx="15326" cy="10670"/>
          </a:xfrm>
          <a:prstGeom prst="rect">
            <a:avLst/>
          </a:prstGeom>
        </p:spPr>
      </p:pic>
      <p:pic>
        <p:nvPicPr>
          <p:cNvPr id="198" name="object 198"/>
          <p:cNvPicPr/>
          <p:nvPr/>
        </p:nvPicPr>
        <p:blipFill>
          <a:blip r:embed="rId87" cstate="print"/>
          <a:stretch>
            <a:fillRect/>
          </a:stretch>
        </p:blipFill>
        <p:spPr>
          <a:xfrm>
            <a:off x="6278313" y="3741760"/>
            <a:ext cx="16837" cy="2091"/>
          </a:xfrm>
          <a:prstGeom prst="rect">
            <a:avLst/>
          </a:prstGeom>
        </p:spPr>
      </p:pic>
      <p:pic>
        <p:nvPicPr>
          <p:cNvPr id="199" name="object 199"/>
          <p:cNvPicPr/>
          <p:nvPr/>
        </p:nvPicPr>
        <p:blipFill>
          <a:blip r:embed="rId88" cstate="print"/>
          <a:stretch>
            <a:fillRect/>
          </a:stretch>
        </p:blipFill>
        <p:spPr>
          <a:xfrm>
            <a:off x="5855980" y="3771913"/>
            <a:ext cx="12066" cy="4799"/>
          </a:xfrm>
          <a:prstGeom prst="rect">
            <a:avLst/>
          </a:prstGeom>
        </p:spPr>
      </p:pic>
      <p:pic>
        <p:nvPicPr>
          <p:cNvPr id="200" name="object 200"/>
          <p:cNvPicPr/>
          <p:nvPr/>
        </p:nvPicPr>
        <p:blipFill>
          <a:blip r:embed="rId89" cstate="print"/>
          <a:stretch>
            <a:fillRect/>
          </a:stretch>
        </p:blipFill>
        <p:spPr>
          <a:xfrm>
            <a:off x="6431673" y="3716329"/>
            <a:ext cx="21855" cy="13806"/>
          </a:xfrm>
          <a:prstGeom prst="rect">
            <a:avLst/>
          </a:prstGeom>
        </p:spPr>
      </p:pic>
      <p:pic>
        <p:nvPicPr>
          <p:cNvPr id="201" name="object 201"/>
          <p:cNvPicPr/>
          <p:nvPr/>
        </p:nvPicPr>
        <p:blipFill>
          <a:blip r:embed="rId84" cstate="print"/>
          <a:stretch>
            <a:fillRect/>
          </a:stretch>
        </p:blipFill>
        <p:spPr>
          <a:xfrm>
            <a:off x="5833760" y="3526344"/>
            <a:ext cx="23393" cy="4521"/>
          </a:xfrm>
          <a:prstGeom prst="rect">
            <a:avLst/>
          </a:prstGeom>
        </p:spPr>
      </p:pic>
      <p:pic>
        <p:nvPicPr>
          <p:cNvPr id="202" name="object 202"/>
          <p:cNvPicPr/>
          <p:nvPr/>
        </p:nvPicPr>
        <p:blipFill>
          <a:blip r:embed="rId82" cstate="print"/>
          <a:stretch>
            <a:fillRect/>
          </a:stretch>
        </p:blipFill>
        <p:spPr>
          <a:xfrm>
            <a:off x="6627286" y="3714274"/>
            <a:ext cx="8384" cy="2613"/>
          </a:xfrm>
          <a:prstGeom prst="rect">
            <a:avLst/>
          </a:prstGeom>
        </p:spPr>
      </p:pic>
      <p:pic>
        <p:nvPicPr>
          <p:cNvPr id="203" name="object 203"/>
          <p:cNvPicPr/>
          <p:nvPr/>
        </p:nvPicPr>
        <p:blipFill>
          <a:blip r:embed="rId90" cstate="print"/>
          <a:stretch>
            <a:fillRect/>
          </a:stretch>
        </p:blipFill>
        <p:spPr>
          <a:xfrm>
            <a:off x="5693260" y="3542853"/>
            <a:ext cx="41672" cy="8498"/>
          </a:xfrm>
          <a:prstGeom prst="rect">
            <a:avLst/>
          </a:prstGeom>
        </p:spPr>
      </p:pic>
      <p:pic>
        <p:nvPicPr>
          <p:cNvPr id="204" name="object 204"/>
          <p:cNvPicPr/>
          <p:nvPr/>
        </p:nvPicPr>
        <p:blipFill>
          <a:blip r:embed="rId91" cstate="print"/>
          <a:stretch>
            <a:fillRect/>
          </a:stretch>
        </p:blipFill>
        <p:spPr>
          <a:xfrm>
            <a:off x="6296781" y="3724484"/>
            <a:ext cx="50939" cy="16816"/>
          </a:xfrm>
          <a:prstGeom prst="rect">
            <a:avLst/>
          </a:prstGeom>
        </p:spPr>
      </p:pic>
      <p:pic>
        <p:nvPicPr>
          <p:cNvPr id="205" name="object 205"/>
          <p:cNvPicPr/>
          <p:nvPr/>
        </p:nvPicPr>
        <p:blipFill>
          <a:blip r:embed="rId92" cstate="print"/>
          <a:stretch>
            <a:fillRect/>
          </a:stretch>
        </p:blipFill>
        <p:spPr>
          <a:xfrm>
            <a:off x="5563933" y="3556244"/>
            <a:ext cx="52250" cy="5584"/>
          </a:xfrm>
          <a:prstGeom prst="rect">
            <a:avLst/>
          </a:prstGeom>
        </p:spPr>
      </p:pic>
      <p:grpSp>
        <p:nvGrpSpPr>
          <p:cNvPr id="206" name="object 206"/>
          <p:cNvGrpSpPr/>
          <p:nvPr/>
        </p:nvGrpSpPr>
        <p:grpSpPr>
          <a:xfrm>
            <a:off x="5883512" y="3515051"/>
            <a:ext cx="118745" cy="19685"/>
            <a:chOff x="5883512" y="3515051"/>
            <a:chExt cx="118745" cy="19685"/>
          </a:xfrm>
        </p:grpSpPr>
        <p:pic>
          <p:nvPicPr>
            <p:cNvPr id="207" name="object 207"/>
            <p:cNvPicPr/>
            <p:nvPr/>
          </p:nvPicPr>
          <p:blipFill>
            <a:blip r:embed="rId93" cstate="print"/>
            <a:stretch>
              <a:fillRect/>
            </a:stretch>
          </p:blipFill>
          <p:spPr>
            <a:xfrm>
              <a:off x="5998269" y="3515051"/>
              <a:ext cx="3585" cy="294"/>
            </a:xfrm>
            <a:prstGeom prst="rect">
              <a:avLst/>
            </a:prstGeom>
          </p:spPr>
        </p:pic>
        <p:pic>
          <p:nvPicPr>
            <p:cNvPr id="208" name="object 208"/>
            <p:cNvPicPr/>
            <p:nvPr/>
          </p:nvPicPr>
          <p:blipFill>
            <a:blip r:embed="rId94" cstate="print"/>
            <a:stretch>
              <a:fillRect/>
            </a:stretch>
          </p:blipFill>
          <p:spPr>
            <a:xfrm>
              <a:off x="5883512" y="3521242"/>
              <a:ext cx="82727" cy="12866"/>
            </a:xfrm>
            <a:prstGeom prst="rect">
              <a:avLst/>
            </a:prstGeom>
          </p:spPr>
        </p:pic>
      </p:grpSp>
      <p:pic>
        <p:nvPicPr>
          <p:cNvPr id="209" name="object 209"/>
          <p:cNvPicPr/>
          <p:nvPr/>
        </p:nvPicPr>
        <p:blipFill>
          <a:blip r:embed="rId84" cstate="print"/>
          <a:stretch>
            <a:fillRect/>
          </a:stretch>
        </p:blipFill>
        <p:spPr>
          <a:xfrm>
            <a:off x="6640275" y="3480839"/>
            <a:ext cx="20754" cy="5278"/>
          </a:xfrm>
          <a:prstGeom prst="rect">
            <a:avLst/>
          </a:prstGeom>
        </p:spPr>
      </p:pic>
      <p:pic>
        <p:nvPicPr>
          <p:cNvPr id="210" name="object 210"/>
          <p:cNvPicPr/>
          <p:nvPr/>
        </p:nvPicPr>
        <p:blipFill>
          <a:blip r:embed="rId87" cstate="print"/>
          <a:stretch>
            <a:fillRect/>
          </a:stretch>
        </p:blipFill>
        <p:spPr>
          <a:xfrm>
            <a:off x="6522098" y="3478813"/>
            <a:ext cx="41525" cy="8420"/>
          </a:xfrm>
          <a:prstGeom prst="rect">
            <a:avLst/>
          </a:prstGeom>
        </p:spPr>
      </p:pic>
      <p:pic>
        <p:nvPicPr>
          <p:cNvPr id="211" name="object 211"/>
          <p:cNvPicPr/>
          <p:nvPr/>
        </p:nvPicPr>
        <p:blipFill>
          <a:blip r:embed="rId95" cstate="print"/>
          <a:stretch>
            <a:fillRect/>
          </a:stretch>
        </p:blipFill>
        <p:spPr>
          <a:xfrm>
            <a:off x="6478153" y="3715729"/>
            <a:ext cx="22165" cy="7656"/>
          </a:xfrm>
          <a:prstGeom prst="rect">
            <a:avLst/>
          </a:prstGeom>
        </p:spPr>
      </p:pic>
      <p:pic>
        <p:nvPicPr>
          <p:cNvPr id="212" name="object 212"/>
          <p:cNvPicPr/>
          <p:nvPr/>
        </p:nvPicPr>
        <p:blipFill>
          <a:blip r:embed="rId96" cstate="print"/>
          <a:stretch>
            <a:fillRect/>
          </a:stretch>
        </p:blipFill>
        <p:spPr>
          <a:xfrm>
            <a:off x="6027137" y="3512275"/>
            <a:ext cx="46522" cy="11814"/>
          </a:xfrm>
          <a:prstGeom prst="rect">
            <a:avLst/>
          </a:prstGeom>
        </p:spPr>
      </p:pic>
      <p:pic>
        <p:nvPicPr>
          <p:cNvPr id="213" name="object 213"/>
          <p:cNvPicPr/>
          <p:nvPr/>
        </p:nvPicPr>
        <p:blipFill>
          <a:blip r:embed="rId97" cstate="print"/>
          <a:stretch>
            <a:fillRect/>
          </a:stretch>
        </p:blipFill>
        <p:spPr>
          <a:xfrm>
            <a:off x="6139613" y="3499073"/>
            <a:ext cx="69068" cy="19573"/>
          </a:xfrm>
          <a:prstGeom prst="rect">
            <a:avLst/>
          </a:prstGeom>
        </p:spPr>
      </p:pic>
      <p:grpSp>
        <p:nvGrpSpPr>
          <p:cNvPr id="214" name="object 214"/>
          <p:cNvGrpSpPr/>
          <p:nvPr/>
        </p:nvGrpSpPr>
        <p:grpSpPr>
          <a:xfrm>
            <a:off x="5491205" y="3448654"/>
            <a:ext cx="1208405" cy="369570"/>
            <a:chOff x="5491205" y="3448654"/>
            <a:chExt cx="1208405" cy="369570"/>
          </a:xfrm>
        </p:grpSpPr>
        <p:pic>
          <p:nvPicPr>
            <p:cNvPr id="215" name="object 215"/>
            <p:cNvPicPr/>
            <p:nvPr/>
          </p:nvPicPr>
          <p:blipFill>
            <a:blip r:embed="rId98" cstate="print"/>
            <a:stretch>
              <a:fillRect/>
            </a:stretch>
          </p:blipFill>
          <p:spPr>
            <a:xfrm>
              <a:off x="6392772" y="3492201"/>
              <a:ext cx="52311" cy="5594"/>
            </a:xfrm>
            <a:prstGeom prst="rect">
              <a:avLst/>
            </a:prstGeom>
          </p:spPr>
        </p:pic>
        <p:sp>
          <p:nvSpPr>
            <p:cNvPr id="216" name="object 216"/>
            <p:cNvSpPr/>
            <p:nvPr/>
          </p:nvSpPr>
          <p:spPr>
            <a:xfrm>
              <a:off x="5491205" y="3448654"/>
              <a:ext cx="1208405" cy="369570"/>
            </a:xfrm>
            <a:custGeom>
              <a:avLst/>
              <a:gdLst/>
              <a:ahLst/>
              <a:cxnLst/>
              <a:rect l="l" t="t" r="r" b="b"/>
              <a:pathLst>
                <a:path w="1208404" h="369570">
                  <a:moveTo>
                    <a:pt x="23272" y="121920"/>
                  </a:moveTo>
                  <a:lnTo>
                    <a:pt x="10148" y="121920"/>
                  </a:lnTo>
                  <a:lnTo>
                    <a:pt x="561" y="125729"/>
                  </a:lnTo>
                  <a:lnTo>
                    <a:pt x="17373" y="344170"/>
                  </a:lnTo>
                  <a:lnTo>
                    <a:pt x="20992" y="354329"/>
                  </a:lnTo>
                  <a:lnTo>
                    <a:pt x="29173" y="363220"/>
                  </a:lnTo>
                  <a:lnTo>
                    <a:pt x="40749" y="369570"/>
                  </a:lnTo>
                  <a:lnTo>
                    <a:pt x="54551" y="369570"/>
                  </a:lnTo>
                  <a:lnTo>
                    <a:pt x="205553" y="358140"/>
                  </a:lnTo>
                  <a:lnTo>
                    <a:pt x="201895" y="354329"/>
                  </a:lnTo>
                  <a:lnTo>
                    <a:pt x="217526" y="353060"/>
                  </a:lnTo>
                  <a:lnTo>
                    <a:pt x="275117" y="353060"/>
                  </a:lnTo>
                  <a:lnTo>
                    <a:pt x="311512" y="350520"/>
                  </a:lnTo>
                  <a:lnTo>
                    <a:pt x="76615" y="350520"/>
                  </a:lnTo>
                  <a:lnTo>
                    <a:pt x="60219" y="349250"/>
                  </a:lnTo>
                  <a:lnTo>
                    <a:pt x="46422" y="342900"/>
                  </a:lnTo>
                  <a:lnTo>
                    <a:pt x="36677" y="334010"/>
                  </a:lnTo>
                  <a:lnTo>
                    <a:pt x="32433" y="321310"/>
                  </a:lnTo>
                  <a:lnTo>
                    <a:pt x="18277" y="138429"/>
                  </a:lnTo>
                  <a:lnTo>
                    <a:pt x="20563" y="125729"/>
                  </a:lnTo>
                  <a:lnTo>
                    <a:pt x="23272" y="121920"/>
                  </a:lnTo>
                  <a:close/>
                </a:path>
                <a:path w="1208404" h="369570">
                  <a:moveTo>
                    <a:pt x="275117" y="353060"/>
                  </a:moveTo>
                  <a:lnTo>
                    <a:pt x="217526" y="353060"/>
                  </a:lnTo>
                  <a:lnTo>
                    <a:pt x="219200" y="354329"/>
                  </a:lnTo>
                  <a:lnTo>
                    <a:pt x="220525" y="356870"/>
                  </a:lnTo>
                  <a:lnTo>
                    <a:pt x="275117" y="353060"/>
                  </a:lnTo>
                  <a:close/>
                </a:path>
                <a:path w="1208404" h="369570">
                  <a:moveTo>
                    <a:pt x="364774" y="328929"/>
                  </a:moveTo>
                  <a:lnTo>
                    <a:pt x="76615" y="350520"/>
                  </a:lnTo>
                  <a:lnTo>
                    <a:pt x="311512" y="350520"/>
                  </a:lnTo>
                  <a:lnTo>
                    <a:pt x="347907" y="347979"/>
                  </a:lnTo>
                  <a:lnTo>
                    <a:pt x="224457" y="347979"/>
                  </a:lnTo>
                  <a:lnTo>
                    <a:pt x="220136" y="346710"/>
                  </a:lnTo>
                  <a:lnTo>
                    <a:pt x="224186" y="345440"/>
                  </a:lnTo>
                  <a:lnTo>
                    <a:pt x="380312" y="345440"/>
                  </a:lnTo>
                  <a:lnTo>
                    <a:pt x="411699" y="342900"/>
                  </a:lnTo>
                  <a:lnTo>
                    <a:pt x="411566" y="341629"/>
                  </a:lnTo>
                  <a:lnTo>
                    <a:pt x="357598" y="341629"/>
                  </a:lnTo>
                  <a:lnTo>
                    <a:pt x="368377" y="339090"/>
                  </a:lnTo>
                  <a:lnTo>
                    <a:pt x="458803" y="339090"/>
                  </a:lnTo>
                  <a:lnTo>
                    <a:pt x="504236" y="335279"/>
                  </a:lnTo>
                  <a:lnTo>
                    <a:pt x="406325" y="335279"/>
                  </a:lnTo>
                  <a:lnTo>
                    <a:pt x="405141" y="334010"/>
                  </a:lnTo>
                  <a:lnTo>
                    <a:pt x="355161" y="334010"/>
                  </a:lnTo>
                  <a:lnTo>
                    <a:pt x="358707" y="331470"/>
                  </a:lnTo>
                  <a:lnTo>
                    <a:pt x="364774" y="328929"/>
                  </a:lnTo>
                  <a:close/>
                </a:path>
                <a:path w="1208404" h="369570">
                  <a:moveTo>
                    <a:pt x="380312" y="345440"/>
                  </a:moveTo>
                  <a:lnTo>
                    <a:pt x="224186" y="345440"/>
                  </a:lnTo>
                  <a:lnTo>
                    <a:pt x="228780" y="346710"/>
                  </a:lnTo>
                  <a:lnTo>
                    <a:pt x="224457" y="347979"/>
                  </a:lnTo>
                  <a:lnTo>
                    <a:pt x="347907" y="347979"/>
                  </a:lnTo>
                  <a:lnTo>
                    <a:pt x="348639" y="346710"/>
                  </a:lnTo>
                  <a:lnTo>
                    <a:pt x="364619" y="346710"/>
                  </a:lnTo>
                  <a:lnTo>
                    <a:pt x="380312" y="345440"/>
                  </a:lnTo>
                  <a:close/>
                </a:path>
                <a:path w="1208404" h="369570">
                  <a:moveTo>
                    <a:pt x="364619" y="346710"/>
                  </a:moveTo>
                  <a:lnTo>
                    <a:pt x="348639" y="346710"/>
                  </a:lnTo>
                  <a:lnTo>
                    <a:pt x="348926" y="347979"/>
                  </a:lnTo>
                  <a:lnTo>
                    <a:pt x="364619" y="346710"/>
                  </a:lnTo>
                  <a:close/>
                </a:path>
                <a:path w="1208404" h="369570">
                  <a:moveTo>
                    <a:pt x="458803" y="339090"/>
                  </a:moveTo>
                  <a:lnTo>
                    <a:pt x="368377" y="339090"/>
                  </a:lnTo>
                  <a:lnTo>
                    <a:pt x="367631" y="340360"/>
                  </a:lnTo>
                  <a:lnTo>
                    <a:pt x="357598" y="341629"/>
                  </a:lnTo>
                  <a:lnTo>
                    <a:pt x="411566" y="341629"/>
                  </a:lnTo>
                  <a:lnTo>
                    <a:pt x="413369" y="342900"/>
                  </a:lnTo>
                  <a:lnTo>
                    <a:pt x="458803" y="339090"/>
                  </a:lnTo>
                  <a:close/>
                </a:path>
                <a:path w="1208404" h="369570">
                  <a:moveTo>
                    <a:pt x="544770" y="327660"/>
                  </a:moveTo>
                  <a:lnTo>
                    <a:pt x="404280" y="327660"/>
                  </a:lnTo>
                  <a:lnTo>
                    <a:pt x="412643" y="330200"/>
                  </a:lnTo>
                  <a:lnTo>
                    <a:pt x="419950" y="332740"/>
                  </a:lnTo>
                  <a:lnTo>
                    <a:pt x="423724" y="335279"/>
                  </a:lnTo>
                  <a:lnTo>
                    <a:pt x="504236" y="335279"/>
                  </a:lnTo>
                  <a:lnTo>
                    <a:pt x="549669" y="331470"/>
                  </a:lnTo>
                  <a:lnTo>
                    <a:pt x="544770" y="327660"/>
                  </a:lnTo>
                  <a:close/>
                </a:path>
                <a:path w="1208404" h="369570">
                  <a:moveTo>
                    <a:pt x="790053" y="295910"/>
                  </a:moveTo>
                  <a:lnTo>
                    <a:pt x="376840" y="327660"/>
                  </a:lnTo>
                  <a:lnTo>
                    <a:pt x="372474" y="331470"/>
                  </a:lnTo>
                  <a:lnTo>
                    <a:pt x="358142" y="334010"/>
                  </a:lnTo>
                  <a:lnTo>
                    <a:pt x="405141" y="334010"/>
                  </a:lnTo>
                  <a:lnTo>
                    <a:pt x="401590" y="330200"/>
                  </a:lnTo>
                  <a:lnTo>
                    <a:pt x="404280" y="327660"/>
                  </a:lnTo>
                  <a:lnTo>
                    <a:pt x="550635" y="327660"/>
                  </a:lnTo>
                  <a:lnTo>
                    <a:pt x="554962" y="326390"/>
                  </a:lnTo>
                  <a:lnTo>
                    <a:pt x="557341" y="326390"/>
                  </a:lnTo>
                  <a:lnTo>
                    <a:pt x="555001" y="321310"/>
                  </a:lnTo>
                  <a:lnTo>
                    <a:pt x="690714" y="321310"/>
                  </a:lnTo>
                  <a:lnTo>
                    <a:pt x="839438" y="309879"/>
                  </a:lnTo>
                  <a:lnTo>
                    <a:pt x="821293" y="309879"/>
                  </a:lnTo>
                  <a:lnTo>
                    <a:pt x="826945" y="307340"/>
                  </a:lnTo>
                  <a:lnTo>
                    <a:pt x="829666" y="304800"/>
                  </a:lnTo>
                  <a:lnTo>
                    <a:pt x="801936" y="304800"/>
                  </a:lnTo>
                  <a:lnTo>
                    <a:pt x="796554" y="302260"/>
                  </a:lnTo>
                  <a:lnTo>
                    <a:pt x="789494" y="300990"/>
                  </a:lnTo>
                  <a:lnTo>
                    <a:pt x="790053" y="295910"/>
                  </a:lnTo>
                  <a:close/>
                </a:path>
                <a:path w="1208404" h="369570">
                  <a:moveTo>
                    <a:pt x="550635" y="327660"/>
                  </a:moveTo>
                  <a:lnTo>
                    <a:pt x="544770" y="327660"/>
                  </a:lnTo>
                  <a:lnTo>
                    <a:pt x="554752" y="330200"/>
                  </a:lnTo>
                  <a:lnTo>
                    <a:pt x="558515" y="331470"/>
                  </a:lnTo>
                  <a:lnTo>
                    <a:pt x="575040" y="330200"/>
                  </a:lnTo>
                  <a:lnTo>
                    <a:pt x="572443" y="330200"/>
                  </a:lnTo>
                  <a:lnTo>
                    <a:pt x="570508" y="328929"/>
                  </a:lnTo>
                  <a:lnTo>
                    <a:pt x="555209" y="328929"/>
                  </a:lnTo>
                  <a:lnTo>
                    <a:pt x="550635" y="327660"/>
                  </a:lnTo>
                  <a:close/>
                </a:path>
                <a:path w="1208404" h="369570">
                  <a:moveTo>
                    <a:pt x="690714" y="321310"/>
                  </a:moveTo>
                  <a:lnTo>
                    <a:pt x="555001" y="321310"/>
                  </a:lnTo>
                  <a:lnTo>
                    <a:pt x="570161" y="326390"/>
                  </a:lnTo>
                  <a:lnTo>
                    <a:pt x="574078" y="328929"/>
                  </a:lnTo>
                  <a:lnTo>
                    <a:pt x="572443" y="330200"/>
                  </a:lnTo>
                  <a:lnTo>
                    <a:pt x="575040" y="330200"/>
                  </a:lnTo>
                  <a:lnTo>
                    <a:pt x="690714" y="321310"/>
                  </a:lnTo>
                  <a:close/>
                </a:path>
                <a:path w="1208404" h="369570">
                  <a:moveTo>
                    <a:pt x="557757" y="327293"/>
                  </a:moveTo>
                  <a:lnTo>
                    <a:pt x="555209" y="328929"/>
                  </a:lnTo>
                  <a:lnTo>
                    <a:pt x="558511" y="328929"/>
                  </a:lnTo>
                  <a:lnTo>
                    <a:pt x="557757" y="327293"/>
                  </a:lnTo>
                  <a:close/>
                </a:path>
                <a:path w="1208404" h="369570">
                  <a:moveTo>
                    <a:pt x="566637" y="326390"/>
                  </a:moveTo>
                  <a:lnTo>
                    <a:pt x="558511" y="328929"/>
                  </a:lnTo>
                  <a:lnTo>
                    <a:pt x="570508" y="328929"/>
                  </a:lnTo>
                  <a:lnTo>
                    <a:pt x="566637" y="326390"/>
                  </a:lnTo>
                  <a:close/>
                </a:path>
                <a:path w="1208404" h="369570">
                  <a:moveTo>
                    <a:pt x="559163" y="326390"/>
                  </a:moveTo>
                  <a:lnTo>
                    <a:pt x="557341" y="326390"/>
                  </a:lnTo>
                  <a:lnTo>
                    <a:pt x="557757" y="327293"/>
                  </a:lnTo>
                  <a:lnTo>
                    <a:pt x="559163" y="326390"/>
                  </a:lnTo>
                  <a:close/>
                </a:path>
                <a:path w="1208404" h="369570">
                  <a:moveTo>
                    <a:pt x="888280" y="302260"/>
                  </a:moveTo>
                  <a:lnTo>
                    <a:pt x="824778" y="302260"/>
                  </a:lnTo>
                  <a:lnTo>
                    <a:pt x="829505" y="303529"/>
                  </a:lnTo>
                  <a:lnTo>
                    <a:pt x="837493" y="303529"/>
                  </a:lnTo>
                  <a:lnTo>
                    <a:pt x="832723" y="304800"/>
                  </a:lnTo>
                  <a:lnTo>
                    <a:pt x="831719" y="307340"/>
                  </a:lnTo>
                  <a:lnTo>
                    <a:pt x="821293" y="309879"/>
                  </a:lnTo>
                  <a:lnTo>
                    <a:pt x="839438" y="309879"/>
                  </a:lnTo>
                  <a:lnTo>
                    <a:pt x="889012" y="306070"/>
                  </a:lnTo>
                  <a:lnTo>
                    <a:pt x="888280" y="302260"/>
                  </a:lnTo>
                  <a:close/>
                </a:path>
                <a:path w="1208404" h="369570">
                  <a:moveTo>
                    <a:pt x="923288" y="294640"/>
                  </a:moveTo>
                  <a:lnTo>
                    <a:pt x="891000" y="294640"/>
                  </a:lnTo>
                  <a:lnTo>
                    <a:pt x="891190" y="295910"/>
                  </a:lnTo>
                  <a:lnTo>
                    <a:pt x="889312" y="306070"/>
                  </a:lnTo>
                  <a:lnTo>
                    <a:pt x="930380" y="302260"/>
                  </a:lnTo>
                  <a:lnTo>
                    <a:pt x="946115" y="299720"/>
                  </a:lnTo>
                  <a:lnTo>
                    <a:pt x="972766" y="299720"/>
                  </a:lnTo>
                  <a:lnTo>
                    <a:pt x="976139" y="298450"/>
                  </a:lnTo>
                  <a:lnTo>
                    <a:pt x="931183" y="298450"/>
                  </a:lnTo>
                  <a:lnTo>
                    <a:pt x="923577" y="297179"/>
                  </a:lnTo>
                  <a:lnTo>
                    <a:pt x="923288" y="294640"/>
                  </a:lnTo>
                  <a:close/>
                </a:path>
                <a:path w="1208404" h="369570">
                  <a:moveTo>
                    <a:pt x="1169823" y="34290"/>
                  </a:moveTo>
                  <a:lnTo>
                    <a:pt x="1175979" y="48260"/>
                  </a:lnTo>
                  <a:lnTo>
                    <a:pt x="1189987" y="231140"/>
                  </a:lnTo>
                  <a:lnTo>
                    <a:pt x="1187729" y="245110"/>
                  </a:lnTo>
                  <a:lnTo>
                    <a:pt x="1179661" y="256540"/>
                  </a:lnTo>
                  <a:lnTo>
                    <a:pt x="1167029" y="264160"/>
                  </a:lnTo>
                  <a:lnTo>
                    <a:pt x="1151078" y="267970"/>
                  </a:lnTo>
                  <a:lnTo>
                    <a:pt x="1141427" y="269240"/>
                  </a:lnTo>
                  <a:lnTo>
                    <a:pt x="1139242" y="269240"/>
                  </a:lnTo>
                  <a:lnTo>
                    <a:pt x="831992" y="292100"/>
                  </a:lnTo>
                  <a:lnTo>
                    <a:pt x="823546" y="300990"/>
                  </a:lnTo>
                  <a:lnTo>
                    <a:pt x="812297" y="303529"/>
                  </a:lnTo>
                  <a:lnTo>
                    <a:pt x="810986" y="303529"/>
                  </a:lnTo>
                  <a:lnTo>
                    <a:pt x="801936" y="304800"/>
                  </a:lnTo>
                  <a:lnTo>
                    <a:pt x="822582" y="304800"/>
                  </a:lnTo>
                  <a:lnTo>
                    <a:pt x="821366" y="302260"/>
                  </a:lnTo>
                  <a:lnTo>
                    <a:pt x="888280" y="302260"/>
                  </a:lnTo>
                  <a:lnTo>
                    <a:pt x="887303" y="297179"/>
                  </a:lnTo>
                  <a:lnTo>
                    <a:pt x="891000" y="294640"/>
                  </a:lnTo>
                  <a:lnTo>
                    <a:pt x="923288" y="294640"/>
                  </a:lnTo>
                  <a:lnTo>
                    <a:pt x="923033" y="290829"/>
                  </a:lnTo>
                  <a:lnTo>
                    <a:pt x="934024" y="287020"/>
                  </a:lnTo>
                  <a:lnTo>
                    <a:pt x="1123218" y="287020"/>
                  </a:lnTo>
                  <a:lnTo>
                    <a:pt x="1127692" y="284479"/>
                  </a:lnTo>
                  <a:lnTo>
                    <a:pt x="1138643" y="284479"/>
                  </a:lnTo>
                  <a:lnTo>
                    <a:pt x="1139818" y="283210"/>
                  </a:lnTo>
                  <a:lnTo>
                    <a:pt x="997819" y="283210"/>
                  </a:lnTo>
                  <a:lnTo>
                    <a:pt x="996894" y="281940"/>
                  </a:lnTo>
                  <a:lnTo>
                    <a:pt x="1140992" y="281940"/>
                  </a:lnTo>
                  <a:lnTo>
                    <a:pt x="1145346" y="279400"/>
                  </a:lnTo>
                  <a:lnTo>
                    <a:pt x="1146092" y="273050"/>
                  </a:lnTo>
                  <a:lnTo>
                    <a:pt x="1146683" y="273050"/>
                  </a:lnTo>
                  <a:lnTo>
                    <a:pt x="1157983" y="271779"/>
                  </a:lnTo>
                  <a:lnTo>
                    <a:pt x="1163552" y="270510"/>
                  </a:lnTo>
                  <a:lnTo>
                    <a:pt x="1201435" y="270510"/>
                  </a:lnTo>
                  <a:lnTo>
                    <a:pt x="1206478" y="262890"/>
                  </a:lnTo>
                  <a:lnTo>
                    <a:pt x="1208326" y="251460"/>
                  </a:lnTo>
                  <a:lnTo>
                    <a:pt x="1193022" y="53340"/>
                  </a:lnTo>
                  <a:lnTo>
                    <a:pt x="1191305" y="53340"/>
                  </a:lnTo>
                  <a:lnTo>
                    <a:pt x="1192979" y="52070"/>
                  </a:lnTo>
                  <a:lnTo>
                    <a:pt x="1191618" y="35560"/>
                  </a:lnTo>
                  <a:lnTo>
                    <a:pt x="1173848" y="35560"/>
                  </a:lnTo>
                  <a:lnTo>
                    <a:pt x="1169823" y="34290"/>
                  </a:lnTo>
                  <a:close/>
                </a:path>
                <a:path w="1208404" h="369570">
                  <a:moveTo>
                    <a:pt x="972766" y="299720"/>
                  </a:moveTo>
                  <a:lnTo>
                    <a:pt x="946115" y="299720"/>
                  </a:lnTo>
                  <a:lnTo>
                    <a:pt x="941327" y="300990"/>
                  </a:lnTo>
                  <a:lnTo>
                    <a:pt x="972766" y="299720"/>
                  </a:lnTo>
                  <a:close/>
                </a:path>
                <a:path w="1208404" h="369570">
                  <a:moveTo>
                    <a:pt x="1017565" y="287020"/>
                  </a:moveTo>
                  <a:lnTo>
                    <a:pt x="952647" y="287020"/>
                  </a:lnTo>
                  <a:lnTo>
                    <a:pt x="955630" y="288290"/>
                  </a:lnTo>
                  <a:lnTo>
                    <a:pt x="958306" y="289560"/>
                  </a:lnTo>
                  <a:lnTo>
                    <a:pt x="952214" y="294640"/>
                  </a:lnTo>
                  <a:lnTo>
                    <a:pt x="931183" y="298450"/>
                  </a:lnTo>
                  <a:lnTo>
                    <a:pt x="976139" y="298450"/>
                  </a:lnTo>
                  <a:lnTo>
                    <a:pt x="986256" y="294640"/>
                  </a:lnTo>
                  <a:lnTo>
                    <a:pt x="996015" y="294640"/>
                  </a:lnTo>
                  <a:lnTo>
                    <a:pt x="993905" y="293370"/>
                  </a:lnTo>
                  <a:lnTo>
                    <a:pt x="996199" y="290829"/>
                  </a:lnTo>
                  <a:lnTo>
                    <a:pt x="999194" y="289560"/>
                  </a:lnTo>
                  <a:lnTo>
                    <a:pt x="1003773" y="288290"/>
                  </a:lnTo>
                  <a:lnTo>
                    <a:pt x="1016662" y="288290"/>
                  </a:lnTo>
                  <a:lnTo>
                    <a:pt x="1017565" y="287020"/>
                  </a:lnTo>
                  <a:close/>
                </a:path>
                <a:path w="1208404" h="369570">
                  <a:moveTo>
                    <a:pt x="996015" y="294640"/>
                  </a:moveTo>
                  <a:lnTo>
                    <a:pt x="986256" y="294640"/>
                  </a:lnTo>
                  <a:lnTo>
                    <a:pt x="989143" y="295910"/>
                  </a:lnTo>
                  <a:lnTo>
                    <a:pt x="986490" y="298450"/>
                  </a:lnTo>
                  <a:lnTo>
                    <a:pt x="1000235" y="297179"/>
                  </a:lnTo>
                  <a:lnTo>
                    <a:pt x="996015" y="294640"/>
                  </a:lnTo>
                  <a:close/>
                </a:path>
                <a:path w="1208404" h="369570">
                  <a:moveTo>
                    <a:pt x="1123218" y="287020"/>
                  </a:moveTo>
                  <a:lnTo>
                    <a:pt x="1017565" y="287020"/>
                  </a:lnTo>
                  <a:lnTo>
                    <a:pt x="1029078" y="289560"/>
                  </a:lnTo>
                  <a:lnTo>
                    <a:pt x="1029186" y="292100"/>
                  </a:lnTo>
                  <a:lnTo>
                    <a:pt x="1029333" y="294638"/>
                  </a:lnTo>
                  <a:lnTo>
                    <a:pt x="1115719" y="288290"/>
                  </a:lnTo>
                  <a:lnTo>
                    <a:pt x="1115438" y="288290"/>
                  </a:lnTo>
                  <a:lnTo>
                    <a:pt x="1123218" y="287020"/>
                  </a:lnTo>
                  <a:close/>
                </a:path>
                <a:path w="1208404" h="369570">
                  <a:moveTo>
                    <a:pt x="947855" y="287020"/>
                  </a:moveTo>
                  <a:lnTo>
                    <a:pt x="934024" y="287020"/>
                  </a:lnTo>
                  <a:lnTo>
                    <a:pt x="937324" y="290829"/>
                  </a:lnTo>
                  <a:lnTo>
                    <a:pt x="940666" y="293370"/>
                  </a:lnTo>
                  <a:lnTo>
                    <a:pt x="944794" y="289560"/>
                  </a:lnTo>
                  <a:lnTo>
                    <a:pt x="947855" y="287020"/>
                  </a:lnTo>
                  <a:close/>
                </a:path>
                <a:path w="1208404" h="369570">
                  <a:moveTo>
                    <a:pt x="1016662" y="288290"/>
                  </a:moveTo>
                  <a:lnTo>
                    <a:pt x="1003773" y="288290"/>
                  </a:lnTo>
                  <a:lnTo>
                    <a:pt x="1007143" y="290829"/>
                  </a:lnTo>
                  <a:lnTo>
                    <a:pt x="1011791" y="293370"/>
                  </a:lnTo>
                  <a:lnTo>
                    <a:pt x="1014854" y="290829"/>
                  </a:lnTo>
                  <a:lnTo>
                    <a:pt x="1016662" y="288290"/>
                  </a:lnTo>
                  <a:close/>
                </a:path>
                <a:path w="1208404" h="369570">
                  <a:moveTo>
                    <a:pt x="1130233" y="286979"/>
                  </a:moveTo>
                  <a:lnTo>
                    <a:pt x="1129745" y="287020"/>
                  </a:lnTo>
                  <a:lnTo>
                    <a:pt x="1130198" y="287020"/>
                  </a:lnTo>
                  <a:close/>
                </a:path>
                <a:path w="1208404" h="369570">
                  <a:moveTo>
                    <a:pt x="1201435" y="270510"/>
                  </a:moveTo>
                  <a:lnTo>
                    <a:pt x="1163552" y="270510"/>
                  </a:lnTo>
                  <a:lnTo>
                    <a:pt x="1162443" y="278129"/>
                  </a:lnTo>
                  <a:lnTo>
                    <a:pt x="1155607" y="280670"/>
                  </a:lnTo>
                  <a:lnTo>
                    <a:pt x="1150595" y="283210"/>
                  </a:lnTo>
                  <a:lnTo>
                    <a:pt x="1138643" y="284479"/>
                  </a:lnTo>
                  <a:lnTo>
                    <a:pt x="1127692" y="284479"/>
                  </a:lnTo>
                  <a:lnTo>
                    <a:pt x="1131310" y="285750"/>
                  </a:lnTo>
                  <a:lnTo>
                    <a:pt x="1130233" y="286979"/>
                  </a:lnTo>
                  <a:lnTo>
                    <a:pt x="1175774" y="283210"/>
                  </a:lnTo>
                  <a:lnTo>
                    <a:pt x="1189179" y="280670"/>
                  </a:lnTo>
                  <a:lnTo>
                    <a:pt x="1199754" y="273050"/>
                  </a:lnTo>
                  <a:lnTo>
                    <a:pt x="1201435" y="270510"/>
                  </a:lnTo>
                  <a:close/>
                </a:path>
                <a:path w="1208404" h="369570">
                  <a:moveTo>
                    <a:pt x="1140992" y="281940"/>
                  </a:moveTo>
                  <a:lnTo>
                    <a:pt x="996894" y="281940"/>
                  </a:lnTo>
                  <a:lnTo>
                    <a:pt x="1008025" y="283210"/>
                  </a:lnTo>
                  <a:lnTo>
                    <a:pt x="1139818" y="283210"/>
                  </a:lnTo>
                  <a:lnTo>
                    <a:pt x="1140992" y="281940"/>
                  </a:lnTo>
                  <a:close/>
                </a:path>
                <a:path w="1208404" h="369570">
                  <a:moveTo>
                    <a:pt x="46670" y="104145"/>
                  </a:moveTo>
                  <a:lnTo>
                    <a:pt x="28905" y="105410"/>
                  </a:lnTo>
                  <a:lnTo>
                    <a:pt x="22118" y="106679"/>
                  </a:lnTo>
                  <a:lnTo>
                    <a:pt x="16786" y="107950"/>
                  </a:lnTo>
                  <a:lnTo>
                    <a:pt x="6094" y="111760"/>
                  </a:lnTo>
                  <a:lnTo>
                    <a:pt x="796" y="113029"/>
                  </a:lnTo>
                  <a:lnTo>
                    <a:pt x="0" y="118110"/>
                  </a:lnTo>
                  <a:lnTo>
                    <a:pt x="364" y="123190"/>
                  </a:lnTo>
                  <a:lnTo>
                    <a:pt x="10148" y="121920"/>
                  </a:lnTo>
                  <a:lnTo>
                    <a:pt x="23272" y="121920"/>
                  </a:lnTo>
                  <a:lnTo>
                    <a:pt x="28692" y="114300"/>
                  </a:lnTo>
                  <a:lnTo>
                    <a:pt x="41376" y="105410"/>
                  </a:lnTo>
                  <a:lnTo>
                    <a:pt x="46670" y="104145"/>
                  </a:lnTo>
                  <a:close/>
                </a:path>
                <a:path w="1208404" h="369570">
                  <a:moveTo>
                    <a:pt x="275442" y="85090"/>
                  </a:moveTo>
                  <a:lnTo>
                    <a:pt x="113497" y="85090"/>
                  </a:lnTo>
                  <a:lnTo>
                    <a:pt x="108087" y="87629"/>
                  </a:lnTo>
                  <a:lnTo>
                    <a:pt x="95177" y="95250"/>
                  </a:lnTo>
                  <a:lnTo>
                    <a:pt x="85305" y="97790"/>
                  </a:lnTo>
                  <a:lnTo>
                    <a:pt x="49118" y="97790"/>
                  </a:lnTo>
                  <a:lnTo>
                    <a:pt x="46751" y="104126"/>
                  </a:lnTo>
                  <a:lnTo>
                    <a:pt x="57326" y="101600"/>
                  </a:lnTo>
                  <a:lnTo>
                    <a:pt x="275442" y="85090"/>
                  </a:lnTo>
                  <a:close/>
                </a:path>
                <a:path w="1208404" h="369570">
                  <a:moveTo>
                    <a:pt x="277365" y="67310"/>
                  </a:moveTo>
                  <a:lnTo>
                    <a:pt x="32608" y="86360"/>
                  </a:lnTo>
                  <a:lnTo>
                    <a:pt x="4226" y="102870"/>
                  </a:lnTo>
                  <a:lnTo>
                    <a:pt x="13097" y="97790"/>
                  </a:lnTo>
                  <a:lnTo>
                    <a:pt x="85305" y="97790"/>
                  </a:lnTo>
                  <a:lnTo>
                    <a:pt x="88963" y="96520"/>
                  </a:lnTo>
                  <a:lnTo>
                    <a:pt x="89962" y="95250"/>
                  </a:lnTo>
                  <a:lnTo>
                    <a:pt x="75280" y="95250"/>
                  </a:lnTo>
                  <a:lnTo>
                    <a:pt x="81654" y="92710"/>
                  </a:lnTo>
                  <a:lnTo>
                    <a:pt x="56078" y="92710"/>
                  </a:lnTo>
                  <a:lnTo>
                    <a:pt x="63572" y="90170"/>
                  </a:lnTo>
                  <a:lnTo>
                    <a:pt x="66668" y="86360"/>
                  </a:lnTo>
                  <a:lnTo>
                    <a:pt x="96308" y="86360"/>
                  </a:lnTo>
                  <a:lnTo>
                    <a:pt x="106260" y="85090"/>
                  </a:lnTo>
                  <a:lnTo>
                    <a:pt x="275442" y="85090"/>
                  </a:lnTo>
                  <a:lnTo>
                    <a:pt x="342554" y="80010"/>
                  </a:lnTo>
                  <a:lnTo>
                    <a:pt x="332395" y="76200"/>
                  </a:lnTo>
                  <a:lnTo>
                    <a:pt x="326671" y="73660"/>
                  </a:lnTo>
                  <a:lnTo>
                    <a:pt x="343876" y="73660"/>
                  </a:lnTo>
                  <a:lnTo>
                    <a:pt x="363661" y="71120"/>
                  </a:lnTo>
                  <a:lnTo>
                    <a:pt x="373179" y="68579"/>
                  </a:lnTo>
                  <a:lnTo>
                    <a:pt x="286181" y="68579"/>
                  </a:lnTo>
                  <a:lnTo>
                    <a:pt x="277365" y="67310"/>
                  </a:lnTo>
                  <a:close/>
                </a:path>
                <a:path w="1208404" h="369570">
                  <a:moveTo>
                    <a:pt x="44083" y="100329"/>
                  </a:moveTo>
                  <a:lnTo>
                    <a:pt x="30932" y="100329"/>
                  </a:lnTo>
                  <a:lnTo>
                    <a:pt x="39183" y="102870"/>
                  </a:lnTo>
                  <a:lnTo>
                    <a:pt x="44083" y="100329"/>
                  </a:lnTo>
                  <a:close/>
                </a:path>
                <a:path w="1208404" h="369570">
                  <a:moveTo>
                    <a:pt x="49118" y="97790"/>
                  </a:moveTo>
                  <a:lnTo>
                    <a:pt x="18846" y="97790"/>
                  </a:lnTo>
                  <a:lnTo>
                    <a:pt x="23065" y="101600"/>
                  </a:lnTo>
                  <a:lnTo>
                    <a:pt x="30932" y="100329"/>
                  </a:lnTo>
                  <a:lnTo>
                    <a:pt x="44083" y="100329"/>
                  </a:lnTo>
                  <a:lnTo>
                    <a:pt x="46534" y="99060"/>
                  </a:lnTo>
                  <a:lnTo>
                    <a:pt x="49118" y="97790"/>
                  </a:lnTo>
                  <a:close/>
                </a:path>
                <a:path w="1208404" h="369570">
                  <a:moveTo>
                    <a:pt x="90961" y="93979"/>
                  </a:moveTo>
                  <a:lnTo>
                    <a:pt x="87185" y="93979"/>
                  </a:lnTo>
                  <a:lnTo>
                    <a:pt x="75280" y="95250"/>
                  </a:lnTo>
                  <a:lnTo>
                    <a:pt x="89962" y="95250"/>
                  </a:lnTo>
                  <a:lnTo>
                    <a:pt x="90961" y="93979"/>
                  </a:lnTo>
                  <a:close/>
                </a:path>
                <a:path w="1208404" h="369570">
                  <a:moveTo>
                    <a:pt x="84841" y="91440"/>
                  </a:moveTo>
                  <a:lnTo>
                    <a:pt x="73958" y="92710"/>
                  </a:lnTo>
                  <a:lnTo>
                    <a:pt x="81654" y="92710"/>
                  </a:lnTo>
                  <a:lnTo>
                    <a:pt x="84841" y="91440"/>
                  </a:lnTo>
                  <a:close/>
                </a:path>
                <a:path w="1208404" h="369570">
                  <a:moveTo>
                    <a:pt x="86318" y="86360"/>
                  </a:moveTo>
                  <a:lnTo>
                    <a:pt x="66668" y="86360"/>
                  </a:lnTo>
                  <a:lnTo>
                    <a:pt x="76401" y="87629"/>
                  </a:lnTo>
                  <a:lnTo>
                    <a:pt x="86318" y="86360"/>
                  </a:lnTo>
                  <a:close/>
                </a:path>
                <a:path w="1208404" h="369570">
                  <a:moveTo>
                    <a:pt x="792015" y="27940"/>
                  </a:moveTo>
                  <a:lnTo>
                    <a:pt x="425221" y="55879"/>
                  </a:lnTo>
                  <a:lnTo>
                    <a:pt x="431441" y="59690"/>
                  </a:lnTo>
                  <a:lnTo>
                    <a:pt x="430110" y="60960"/>
                  </a:lnTo>
                  <a:lnTo>
                    <a:pt x="365057" y="60960"/>
                  </a:lnTo>
                  <a:lnTo>
                    <a:pt x="317714" y="64770"/>
                  </a:lnTo>
                  <a:lnTo>
                    <a:pt x="308656" y="64770"/>
                  </a:lnTo>
                  <a:lnTo>
                    <a:pt x="294970" y="66040"/>
                  </a:lnTo>
                  <a:lnTo>
                    <a:pt x="286181" y="68579"/>
                  </a:lnTo>
                  <a:lnTo>
                    <a:pt x="373179" y="68579"/>
                  </a:lnTo>
                  <a:lnTo>
                    <a:pt x="376726" y="71120"/>
                  </a:lnTo>
                  <a:lnTo>
                    <a:pt x="384522" y="73660"/>
                  </a:lnTo>
                  <a:lnTo>
                    <a:pt x="377205" y="74929"/>
                  </a:lnTo>
                  <a:lnTo>
                    <a:pt x="356054" y="77470"/>
                  </a:lnTo>
                  <a:lnTo>
                    <a:pt x="365296" y="78740"/>
                  </a:lnTo>
                  <a:lnTo>
                    <a:pt x="422081" y="73660"/>
                  </a:lnTo>
                  <a:lnTo>
                    <a:pt x="427921" y="72390"/>
                  </a:lnTo>
                  <a:lnTo>
                    <a:pt x="445734" y="72390"/>
                  </a:lnTo>
                  <a:lnTo>
                    <a:pt x="507064" y="67310"/>
                  </a:lnTo>
                  <a:lnTo>
                    <a:pt x="499993" y="67310"/>
                  </a:lnTo>
                  <a:lnTo>
                    <a:pt x="482767" y="64770"/>
                  </a:lnTo>
                  <a:lnTo>
                    <a:pt x="465865" y="63500"/>
                  </a:lnTo>
                  <a:lnTo>
                    <a:pt x="461297" y="59690"/>
                  </a:lnTo>
                  <a:lnTo>
                    <a:pt x="461758" y="57150"/>
                  </a:lnTo>
                  <a:lnTo>
                    <a:pt x="467125" y="55879"/>
                  </a:lnTo>
                  <a:lnTo>
                    <a:pt x="660529" y="55879"/>
                  </a:lnTo>
                  <a:lnTo>
                    <a:pt x="709164" y="52070"/>
                  </a:lnTo>
                  <a:lnTo>
                    <a:pt x="730375" y="39370"/>
                  </a:lnTo>
                  <a:lnTo>
                    <a:pt x="759791" y="39370"/>
                  </a:lnTo>
                  <a:lnTo>
                    <a:pt x="773222" y="33020"/>
                  </a:lnTo>
                  <a:lnTo>
                    <a:pt x="780667" y="33020"/>
                  </a:lnTo>
                  <a:lnTo>
                    <a:pt x="786207" y="30479"/>
                  </a:lnTo>
                  <a:lnTo>
                    <a:pt x="792015" y="27940"/>
                  </a:lnTo>
                  <a:close/>
                </a:path>
                <a:path w="1208404" h="369570">
                  <a:moveTo>
                    <a:pt x="445734" y="72390"/>
                  </a:moveTo>
                  <a:lnTo>
                    <a:pt x="427921" y="72390"/>
                  </a:lnTo>
                  <a:lnTo>
                    <a:pt x="430401" y="73660"/>
                  </a:lnTo>
                  <a:lnTo>
                    <a:pt x="445734" y="72390"/>
                  </a:lnTo>
                  <a:close/>
                </a:path>
                <a:path w="1208404" h="369570">
                  <a:moveTo>
                    <a:pt x="537274" y="60960"/>
                  </a:moveTo>
                  <a:lnTo>
                    <a:pt x="495647" y="60960"/>
                  </a:lnTo>
                  <a:lnTo>
                    <a:pt x="509774" y="64770"/>
                  </a:lnTo>
                  <a:lnTo>
                    <a:pt x="510649" y="67310"/>
                  </a:lnTo>
                  <a:lnTo>
                    <a:pt x="535932" y="64770"/>
                  </a:lnTo>
                  <a:lnTo>
                    <a:pt x="527422" y="62229"/>
                  </a:lnTo>
                  <a:lnTo>
                    <a:pt x="537274" y="60960"/>
                  </a:lnTo>
                  <a:close/>
                </a:path>
                <a:path w="1208404" h="369570">
                  <a:moveTo>
                    <a:pt x="595683" y="60960"/>
                  </a:moveTo>
                  <a:lnTo>
                    <a:pt x="539161" y="60960"/>
                  </a:lnTo>
                  <a:lnTo>
                    <a:pt x="547048" y="64770"/>
                  </a:lnTo>
                  <a:lnTo>
                    <a:pt x="595683" y="60960"/>
                  </a:lnTo>
                  <a:close/>
                </a:path>
                <a:path w="1208404" h="369570">
                  <a:moveTo>
                    <a:pt x="660529" y="55879"/>
                  </a:moveTo>
                  <a:lnTo>
                    <a:pt x="467125" y="55879"/>
                  </a:lnTo>
                  <a:lnTo>
                    <a:pt x="474926" y="58420"/>
                  </a:lnTo>
                  <a:lnTo>
                    <a:pt x="481745" y="59690"/>
                  </a:lnTo>
                  <a:lnTo>
                    <a:pt x="487826" y="62229"/>
                  </a:lnTo>
                  <a:lnTo>
                    <a:pt x="495647" y="60960"/>
                  </a:lnTo>
                  <a:lnTo>
                    <a:pt x="595683" y="60960"/>
                  </a:lnTo>
                  <a:lnTo>
                    <a:pt x="660529" y="55879"/>
                  </a:lnTo>
                  <a:close/>
                </a:path>
                <a:path w="1208404" h="369570">
                  <a:moveTo>
                    <a:pt x="403999" y="59690"/>
                  </a:moveTo>
                  <a:lnTo>
                    <a:pt x="395899" y="59690"/>
                  </a:lnTo>
                  <a:lnTo>
                    <a:pt x="388180" y="60960"/>
                  </a:lnTo>
                  <a:lnTo>
                    <a:pt x="411775" y="60960"/>
                  </a:lnTo>
                  <a:lnTo>
                    <a:pt x="403999" y="59690"/>
                  </a:lnTo>
                  <a:close/>
                </a:path>
                <a:path w="1208404" h="369570">
                  <a:moveTo>
                    <a:pt x="759791" y="39370"/>
                  </a:moveTo>
                  <a:lnTo>
                    <a:pt x="741988" y="39370"/>
                  </a:lnTo>
                  <a:lnTo>
                    <a:pt x="737332" y="41910"/>
                  </a:lnTo>
                  <a:lnTo>
                    <a:pt x="731463" y="44450"/>
                  </a:lnTo>
                  <a:lnTo>
                    <a:pt x="724728" y="48260"/>
                  </a:lnTo>
                  <a:lnTo>
                    <a:pt x="717476" y="50800"/>
                  </a:lnTo>
                  <a:lnTo>
                    <a:pt x="826660" y="43179"/>
                  </a:lnTo>
                  <a:lnTo>
                    <a:pt x="828831" y="41910"/>
                  </a:lnTo>
                  <a:lnTo>
                    <a:pt x="759344" y="41910"/>
                  </a:lnTo>
                  <a:lnTo>
                    <a:pt x="759791" y="39370"/>
                  </a:lnTo>
                  <a:close/>
                </a:path>
                <a:path w="1208404" h="369570">
                  <a:moveTo>
                    <a:pt x="806781" y="29210"/>
                  </a:moveTo>
                  <a:lnTo>
                    <a:pt x="802919" y="30479"/>
                  </a:lnTo>
                  <a:lnTo>
                    <a:pt x="769889" y="40640"/>
                  </a:lnTo>
                  <a:lnTo>
                    <a:pt x="759344" y="41910"/>
                  </a:lnTo>
                  <a:lnTo>
                    <a:pt x="828831" y="41910"/>
                  </a:lnTo>
                  <a:lnTo>
                    <a:pt x="841852" y="34290"/>
                  </a:lnTo>
                  <a:lnTo>
                    <a:pt x="914062" y="34290"/>
                  </a:lnTo>
                  <a:lnTo>
                    <a:pt x="917633" y="31750"/>
                  </a:lnTo>
                  <a:lnTo>
                    <a:pt x="814677" y="31750"/>
                  </a:lnTo>
                  <a:lnTo>
                    <a:pt x="806781" y="29210"/>
                  </a:lnTo>
                  <a:close/>
                </a:path>
                <a:path w="1208404" h="369570">
                  <a:moveTo>
                    <a:pt x="1115895" y="20320"/>
                  </a:moveTo>
                  <a:lnTo>
                    <a:pt x="942314" y="20320"/>
                  </a:lnTo>
                  <a:lnTo>
                    <a:pt x="936928" y="22860"/>
                  </a:lnTo>
                  <a:lnTo>
                    <a:pt x="923954" y="31750"/>
                  </a:lnTo>
                  <a:lnTo>
                    <a:pt x="914062" y="34290"/>
                  </a:lnTo>
                  <a:lnTo>
                    <a:pt x="877943" y="34290"/>
                  </a:lnTo>
                  <a:lnTo>
                    <a:pt x="876513" y="39370"/>
                  </a:lnTo>
                  <a:lnTo>
                    <a:pt x="1115895" y="20320"/>
                  </a:lnTo>
                  <a:close/>
                </a:path>
                <a:path w="1208404" h="369570">
                  <a:moveTo>
                    <a:pt x="875290" y="34290"/>
                  </a:moveTo>
                  <a:lnTo>
                    <a:pt x="847688" y="34290"/>
                  </a:lnTo>
                  <a:lnTo>
                    <a:pt x="851818" y="38100"/>
                  </a:lnTo>
                  <a:lnTo>
                    <a:pt x="859618" y="36829"/>
                  </a:lnTo>
                  <a:lnTo>
                    <a:pt x="870488" y="36829"/>
                  </a:lnTo>
                  <a:lnTo>
                    <a:pt x="875290" y="34290"/>
                  </a:lnTo>
                  <a:close/>
                </a:path>
                <a:path w="1208404" h="369570">
                  <a:moveTo>
                    <a:pt x="870488" y="36829"/>
                  </a:moveTo>
                  <a:lnTo>
                    <a:pt x="859618" y="36829"/>
                  </a:lnTo>
                  <a:lnTo>
                    <a:pt x="868086" y="38100"/>
                  </a:lnTo>
                  <a:lnTo>
                    <a:pt x="870488" y="36829"/>
                  </a:lnTo>
                  <a:close/>
                </a:path>
                <a:path w="1208404" h="369570">
                  <a:moveTo>
                    <a:pt x="1191514" y="34290"/>
                  </a:moveTo>
                  <a:lnTo>
                    <a:pt x="1182856" y="35560"/>
                  </a:lnTo>
                  <a:lnTo>
                    <a:pt x="1191618" y="35560"/>
                  </a:lnTo>
                  <a:lnTo>
                    <a:pt x="1191514" y="34290"/>
                  </a:lnTo>
                  <a:close/>
                </a:path>
                <a:path w="1208404" h="369570">
                  <a:moveTo>
                    <a:pt x="1187499" y="15240"/>
                  </a:moveTo>
                  <a:lnTo>
                    <a:pt x="1182996" y="15240"/>
                  </a:lnTo>
                  <a:lnTo>
                    <a:pt x="1179155" y="16510"/>
                  </a:lnTo>
                  <a:lnTo>
                    <a:pt x="1181552" y="17779"/>
                  </a:lnTo>
                  <a:lnTo>
                    <a:pt x="1185274" y="19050"/>
                  </a:lnTo>
                  <a:lnTo>
                    <a:pt x="1142834" y="19050"/>
                  </a:lnTo>
                  <a:lnTo>
                    <a:pt x="1152767" y="21590"/>
                  </a:lnTo>
                  <a:lnTo>
                    <a:pt x="1161357" y="26670"/>
                  </a:lnTo>
                  <a:lnTo>
                    <a:pt x="1168312" y="33020"/>
                  </a:lnTo>
                  <a:lnTo>
                    <a:pt x="1176051" y="31750"/>
                  </a:lnTo>
                  <a:lnTo>
                    <a:pt x="1183651" y="31750"/>
                  </a:lnTo>
                  <a:lnTo>
                    <a:pt x="1191268" y="30479"/>
                  </a:lnTo>
                  <a:lnTo>
                    <a:pt x="1190945" y="26670"/>
                  </a:lnTo>
                  <a:lnTo>
                    <a:pt x="1187499" y="15240"/>
                  </a:lnTo>
                  <a:close/>
                </a:path>
                <a:path w="1208404" h="369570">
                  <a:moveTo>
                    <a:pt x="1106121" y="3810"/>
                  </a:moveTo>
                  <a:lnTo>
                    <a:pt x="813207" y="26670"/>
                  </a:lnTo>
                  <a:lnTo>
                    <a:pt x="815422" y="27940"/>
                  </a:lnTo>
                  <a:lnTo>
                    <a:pt x="814677" y="31750"/>
                  </a:lnTo>
                  <a:lnTo>
                    <a:pt x="917633" y="31750"/>
                  </a:lnTo>
                  <a:lnTo>
                    <a:pt x="919648" y="30479"/>
                  </a:lnTo>
                  <a:lnTo>
                    <a:pt x="904186" y="30479"/>
                  </a:lnTo>
                  <a:lnTo>
                    <a:pt x="908922" y="29210"/>
                  </a:lnTo>
                  <a:lnTo>
                    <a:pt x="892364" y="29210"/>
                  </a:lnTo>
                  <a:lnTo>
                    <a:pt x="884833" y="27940"/>
                  </a:lnTo>
                  <a:lnTo>
                    <a:pt x="892260" y="25400"/>
                  </a:lnTo>
                  <a:lnTo>
                    <a:pt x="895338" y="22860"/>
                  </a:lnTo>
                  <a:lnTo>
                    <a:pt x="915121" y="22860"/>
                  </a:lnTo>
                  <a:lnTo>
                    <a:pt x="935034" y="20320"/>
                  </a:lnTo>
                  <a:lnTo>
                    <a:pt x="1115895" y="20320"/>
                  </a:lnTo>
                  <a:lnTo>
                    <a:pt x="1131854" y="19050"/>
                  </a:lnTo>
                  <a:lnTo>
                    <a:pt x="1185274" y="19050"/>
                  </a:lnTo>
                  <a:lnTo>
                    <a:pt x="1175270" y="17779"/>
                  </a:lnTo>
                  <a:lnTo>
                    <a:pt x="1169838" y="16510"/>
                  </a:lnTo>
                  <a:lnTo>
                    <a:pt x="1168020" y="12700"/>
                  </a:lnTo>
                  <a:lnTo>
                    <a:pt x="1161209" y="12700"/>
                  </a:lnTo>
                  <a:lnTo>
                    <a:pt x="1155359" y="10160"/>
                  </a:lnTo>
                  <a:lnTo>
                    <a:pt x="1162526" y="8890"/>
                  </a:lnTo>
                  <a:lnTo>
                    <a:pt x="1180937" y="8890"/>
                  </a:lnTo>
                  <a:lnTo>
                    <a:pt x="1175343" y="5079"/>
                  </a:lnTo>
                  <a:lnTo>
                    <a:pt x="1114938" y="5079"/>
                  </a:lnTo>
                  <a:lnTo>
                    <a:pt x="1106121" y="3810"/>
                  </a:lnTo>
                  <a:close/>
                </a:path>
                <a:path w="1208404" h="369570">
                  <a:moveTo>
                    <a:pt x="913658" y="27940"/>
                  </a:moveTo>
                  <a:lnTo>
                    <a:pt x="902714" y="29210"/>
                  </a:lnTo>
                  <a:lnTo>
                    <a:pt x="908922" y="29210"/>
                  </a:lnTo>
                  <a:lnTo>
                    <a:pt x="913658" y="27940"/>
                  </a:lnTo>
                  <a:close/>
                </a:path>
                <a:path w="1208404" h="369570">
                  <a:moveTo>
                    <a:pt x="1161616" y="0"/>
                  </a:moveTo>
                  <a:lnTo>
                    <a:pt x="1146463" y="0"/>
                  </a:lnTo>
                  <a:lnTo>
                    <a:pt x="1141636" y="1270"/>
                  </a:lnTo>
                  <a:lnTo>
                    <a:pt x="1137405" y="1270"/>
                  </a:lnTo>
                  <a:lnTo>
                    <a:pt x="1123812" y="2540"/>
                  </a:lnTo>
                  <a:lnTo>
                    <a:pt x="1114938" y="5079"/>
                  </a:lnTo>
                  <a:lnTo>
                    <a:pt x="1175343" y="5079"/>
                  </a:lnTo>
                  <a:lnTo>
                    <a:pt x="1168855" y="1270"/>
                  </a:lnTo>
                  <a:lnTo>
                    <a:pt x="1161616" y="0"/>
                  </a:lnTo>
                  <a:close/>
                </a:path>
              </a:pathLst>
            </a:custGeom>
            <a:solidFill>
              <a:srgbClr val="606063"/>
            </a:solidFill>
          </p:spPr>
          <p:txBody>
            <a:bodyPr wrap="square" lIns="0" tIns="0" rIns="0" bIns="0" rtlCol="0"/>
            <a:lstStyle/>
            <a:p>
              <a:endParaRPr/>
            </a:p>
          </p:txBody>
        </p:sp>
        <p:pic>
          <p:nvPicPr>
            <p:cNvPr id="217" name="object 217"/>
            <p:cNvPicPr/>
            <p:nvPr/>
          </p:nvPicPr>
          <p:blipFill>
            <a:blip r:embed="rId83" cstate="print"/>
            <a:stretch>
              <a:fillRect/>
            </a:stretch>
          </p:blipFill>
          <p:spPr>
            <a:xfrm>
              <a:off x="6295151" y="3741300"/>
              <a:ext cx="18989" cy="7429"/>
            </a:xfrm>
            <a:prstGeom prst="rect">
              <a:avLst/>
            </a:prstGeom>
          </p:spPr>
        </p:pic>
        <p:pic>
          <p:nvPicPr>
            <p:cNvPr id="218" name="object 218"/>
            <p:cNvPicPr/>
            <p:nvPr/>
          </p:nvPicPr>
          <p:blipFill>
            <a:blip r:embed="rId99" cstate="print"/>
            <a:stretch>
              <a:fillRect/>
            </a:stretch>
          </p:blipFill>
          <p:spPr>
            <a:xfrm>
              <a:off x="5524750" y="3481355"/>
              <a:ext cx="1141239" cy="303529"/>
            </a:xfrm>
            <a:prstGeom prst="rect">
              <a:avLst/>
            </a:prstGeom>
          </p:spPr>
        </p:pic>
        <p:pic>
          <p:nvPicPr>
            <p:cNvPr id="219" name="object 219"/>
            <p:cNvPicPr/>
            <p:nvPr/>
          </p:nvPicPr>
          <p:blipFill>
            <a:blip r:embed="rId82" cstate="print"/>
            <a:stretch>
              <a:fillRect/>
            </a:stretch>
          </p:blipFill>
          <p:spPr>
            <a:xfrm>
              <a:off x="6676077" y="3460999"/>
              <a:ext cx="447" cy="151"/>
            </a:xfrm>
            <a:prstGeom prst="rect">
              <a:avLst/>
            </a:prstGeom>
          </p:spPr>
        </p:pic>
        <p:pic>
          <p:nvPicPr>
            <p:cNvPr id="220" name="object 220"/>
            <p:cNvPicPr/>
            <p:nvPr/>
          </p:nvPicPr>
          <p:blipFill>
            <a:blip r:embed="rId100" cstate="print"/>
            <a:stretch>
              <a:fillRect/>
            </a:stretch>
          </p:blipFill>
          <p:spPr>
            <a:xfrm>
              <a:off x="5571378" y="3544049"/>
              <a:ext cx="1049503" cy="177419"/>
            </a:xfrm>
            <a:prstGeom prst="rect">
              <a:avLst/>
            </a:prstGeom>
          </p:spPr>
        </p:pic>
      </p:grpSp>
      <p:sp>
        <p:nvSpPr>
          <p:cNvPr id="221" name="object 221"/>
          <p:cNvSpPr txBox="1"/>
          <p:nvPr/>
        </p:nvSpPr>
        <p:spPr>
          <a:xfrm>
            <a:off x="671440" y="1174212"/>
            <a:ext cx="168021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606062"/>
                </a:solidFill>
                <a:latin typeface="Verdana"/>
                <a:cs typeface="Verdana"/>
              </a:rPr>
              <a:t>Высококонцентрированное</a:t>
            </a:r>
            <a:endParaRPr sz="900">
              <a:latin typeface="Verdana"/>
              <a:cs typeface="Verdana"/>
            </a:endParaRPr>
          </a:p>
        </p:txBody>
      </p:sp>
      <p:pic>
        <p:nvPicPr>
          <p:cNvPr id="222" name="object 222"/>
          <p:cNvPicPr/>
          <p:nvPr/>
        </p:nvPicPr>
        <p:blipFill>
          <a:blip r:embed="rId101" cstate="print"/>
          <a:stretch>
            <a:fillRect/>
          </a:stretch>
        </p:blipFill>
        <p:spPr>
          <a:xfrm>
            <a:off x="4469057" y="7547082"/>
            <a:ext cx="808070" cy="223340"/>
          </a:xfrm>
          <a:prstGeom prst="rect">
            <a:avLst/>
          </a:prstGeom>
        </p:spPr>
      </p:pic>
      <p:sp>
        <p:nvSpPr>
          <p:cNvPr id="223" name="object 223"/>
          <p:cNvSpPr txBox="1"/>
          <p:nvPr/>
        </p:nvSpPr>
        <p:spPr>
          <a:xfrm>
            <a:off x="4446720" y="7772655"/>
            <a:ext cx="522605" cy="296545"/>
          </a:xfrm>
          <a:prstGeom prst="rect">
            <a:avLst/>
          </a:prstGeom>
        </p:spPr>
        <p:txBody>
          <a:bodyPr vert="horz" wrap="square" lIns="0" tIns="12065" rIns="0" bIns="0" rtlCol="0">
            <a:spAutoFit/>
          </a:bodyPr>
          <a:lstStyle/>
          <a:p>
            <a:pPr marL="12700" marR="5080">
              <a:lnSpc>
                <a:spcPct val="118500"/>
              </a:lnSpc>
              <a:spcBef>
                <a:spcPts val="95"/>
              </a:spcBef>
            </a:pPr>
            <a:r>
              <a:rPr sz="750" spc="30" dirty="0">
                <a:solidFill>
                  <a:srgbClr val="606062"/>
                </a:solidFill>
                <a:latin typeface="Verdana"/>
                <a:cs typeface="Verdana"/>
              </a:rPr>
              <a:t>основное  вне</a:t>
            </a:r>
            <a:r>
              <a:rPr sz="750" spc="20" dirty="0">
                <a:solidFill>
                  <a:srgbClr val="606062"/>
                </a:solidFill>
                <a:latin typeface="Verdana"/>
                <a:cs typeface="Verdana"/>
              </a:rPr>
              <a:t>с</a:t>
            </a:r>
            <a:r>
              <a:rPr sz="750" spc="35" dirty="0">
                <a:solidFill>
                  <a:srgbClr val="606062"/>
                </a:solidFill>
                <a:latin typeface="Verdana"/>
                <a:cs typeface="Verdana"/>
              </a:rPr>
              <a:t>ение</a:t>
            </a:r>
            <a:endParaRPr sz="750">
              <a:latin typeface="Verdana"/>
              <a:cs typeface="Verdana"/>
            </a:endParaRPr>
          </a:p>
        </p:txBody>
      </p:sp>
      <p:sp>
        <p:nvSpPr>
          <p:cNvPr id="224" name="object 224"/>
          <p:cNvSpPr txBox="1"/>
          <p:nvPr/>
        </p:nvSpPr>
        <p:spPr>
          <a:xfrm>
            <a:off x="5039842" y="7643872"/>
            <a:ext cx="46355" cy="143510"/>
          </a:xfrm>
          <a:prstGeom prst="rect">
            <a:avLst/>
          </a:prstGeom>
        </p:spPr>
        <p:txBody>
          <a:bodyPr vert="horz" wrap="square" lIns="0" tIns="15240" rIns="0" bIns="0" rtlCol="0">
            <a:spAutoFit/>
          </a:bodyPr>
          <a:lstStyle/>
          <a:p>
            <a:pPr marL="12700">
              <a:lnSpc>
                <a:spcPct val="100000"/>
              </a:lnSpc>
              <a:spcBef>
                <a:spcPts val="120"/>
              </a:spcBef>
            </a:pPr>
            <a:r>
              <a:rPr sz="750" spc="-110" dirty="0">
                <a:solidFill>
                  <a:srgbClr val="606062"/>
                </a:solidFill>
                <a:latin typeface="Verdana"/>
                <a:cs typeface="Verdana"/>
              </a:rPr>
              <a:t>,</a:t>
            </a:r>
            <a:endParaRPr sz="750">
              <a:latin typeface="Verdana"/>
              <a:cs typeface="Verdana"/>
            </a:endParaRPr>
          </a:p>
        </p:txBody>
      </p:sp>
      <p:sp>
        <p:nvSpPr>
          <p:cNvPr id="225" name="object 225"/>
          <p:cNvSpPr txBox="1"/>
          <p:nvPr/>
        </p:nvSpPr>
        <p:spPr>
          <a:xfrm>
            <a:off x="4518310" y="5076672"/>
            <a:ext cx="1291590" cy="306070"/>
          </a:xfrm>
          <a:prstGeom prst="rect">
            <a:avLst/>
          </a:prstGeom>
        </p:spPr>
        <p:txBody>
          <a:bodyPr vert="horz" wrap="square" lIns="0" tIns="12700" rIns="0" bIns="0" rtlCol="0">
            <a:spAutoFit/>
          </a:bodyPr>
          <a:lstStyle/>
          <a:p>
            <a:pPr marL="12700" marR="5080">
              <a:lnSpc>
                <a:spcPct val="114900"/>
              </a:lnSpc>
              <a:spcBef>
                <a:spcPts val="100"/>
              </a:spcBef>
            </a:pPr>
            <a:r>
              <a:rPr sz="800" spc="45" dirty="0">
                <a:solidFill>
                  <a:srgbClr val="606062"/>
                </a:solidFill>
                <a:latin typeface="Verdana"/>
                <a:cs typeface="Verdana"/>
              </a:rPr>
              <a:t>П</a:t>
            </a:r>
            <a:r>
              <a:rPr sz="800" spc="10" dirty="0">
                <a:solidFill>
                  <a:srgbClr val="606062"/>
                </a:solidFill>
                <a:latin typeface="Verdana"/>
                <a:cs typeface="Verdana"/>
              </a:rPr>
              <a:t>о</a:t>
            </a:r>
            <a:r>
              <a:rPr sz="800" dirty="0">
                <a:solidFill>
                  <a:srgbClr val="606062"/>
                </a:solidFill>
                <a:latin typeface="Verdana"/>
                <a:cs typeface="Verdana"/>
              </a:rPr>
              <a:t>в</a:t>
            </a:r>
            <a:r>
              <a:rPr sz="800" spc="-20" dirty="0">
                <a:solidFill>
                  <a:srgbClr val="606062"/>
                </a:solidFill>
                <a:latin typeface="Verdana"/>
                <a:cs typeface="Verdana"/>
              </a:rPr>
              <a:t>ы</a:t>
            </a:r>
            <a:r>
              <a:rPr sz="800" spc="30" dirty="0">
                <a:solidFill>
                  <a:srgbClr val="606062"/>
                </a:solidFill>
                <a:latin typeface="Verdana"/>
                <a:cs typeface="Verdana"/>
              </a:rPr>
              <a:t>ш</a:t>
            </a:r>
            <a:r>
              <a:rPr sz="800" spc="-25" dirty="0">
                <a:solidFill>
                  <a:srgbClr val="606062"/>
                </a:solidFill>
                <a:latin typeface="Verdana"/>
                <a:cs typeface="Verdana"/>
              </a:rPr>
              <a:t>а</a:t>
            </a:r>
            <a:r>
              <a:rPr sz="800" spc="-15" dirty="0">
                <a:solidFill>
                  <a:srgbClr val="606062"/>
                </a:solidFill>
                <a:latin typeface="Verdana"/>
                <a:cs typeface="Verdana"/>
              </a:rPr>
              <a:t>е</a:t>
            </a:r>
            <a:r>
              <a:rPr sz="800" spc="-20" dirty="0">
                <a:solidFill>
                  <a:srgbClr val="606062"/>
                </a:solidFill>
                <a:latin typeface="Verdana"/>
                <a:cs typeface="Verdana"/>
              </a:rPr>
              <a:t>т</a:t>
            </a:r>
            <a:r>
              <a:rPr sz="800" spc="-85" dirty="0">
                <a:solidFill>
                  <a:srgbClr val="606062"/>
                </a:solidFill>
                <a:latin typeface="Verdana"/>
                <a:cs typeface="Verdana"/>
              </a:rPr>
              <a:t> </a:t>
            </a:r>
            <a:r>
              <a:rPr sz="800" spc="-55" dirty="0">
                <a:solidFill>
                  <a:srgbClr val="606062"/>
                </a:solidFill>
                <a:latin typeface="Verdana"/>
                <a:cs typeface="Verdana"/>
              </a:rPr>
              <a:t>у</a:t>
            </a:r>
            <a:r>
              <a:rPr sz="800" dirty="0">
                <a:solidFill>
                  <a:srgbClr val="606062"/>
                </a:solidFill>
                <a:latin typeface="Verdana"/>
                <a:cs typeface="Verdana"/>
              </a:rPr>
              <a:t>с</a:t>
            </a:r>
            <a:r>
              <a:rPr sz="800" spc="-50" dirty="0">
                <a:solidFill>
                  <a:srgbClr val="606062"/>
                </a:solidFill>
                <a:latin typeface="Verdana"/>
                <a:cs typeface="Verdana"/>
              </a:rPr>
              <a:t>т</a:t>
            </a:r>
            <a:r>
              <a:rPr sz="800" spc="10" dirty="0">
                <a:solidFill>
                  <a:srgbClr val="606062"/>
                </a:solidFill>
                <a:latin typeface="Verdana"/>
                <a:cs typeface="Verdana"/>
              </a:rPr>
              <a:t>о</a:t>
            </a:r>
            <a:r>
              <a:rPr sz="800" spc="25" dirty="0">
                <a:solidFill>
                  <a:srgbClr val="606062"/>
                </a:solidFill>
                <a:latin typeface="Verdana"/>
                <a:cs typeface="Verdana"/>
              </a:rPr>
              <a:t>й</a:t>
            </a:r>
            <a:r>
              <a:rPr sz="800" spc="-20" dirty="0">
                <a:solidFill>
                  <a:srgbClr val="606062"/>
                </a:solidFill>
                <a:latin typeface="Verdana"/>
                <a:cs typeface="Verdana"/>
              </a:rPr>
              <a:t>ч</a:t>
            </a:r>
            <a:r>
              <a:rPr sz="800" spc="25" dirty="0">
                <a:solidFill>
                  <a:srgbClr val="606062"/>
                </a:solidFill>
                <a:latin typeface="Verdana"/>
                <a:cs typeface="Verdana"/>
              </a:rPr>
              <a:t>и</a:t>
            </a:r>
            <a:r>
              <a:rPr sz="800" dirty="0">
                <a:solidFill>
                  <a:srgbClr val="606062"/>
                </a:solidFill>
                <a:latin typeface="Verdana"/>
                <a:cs typeface="Verdana"/>
              </a:rPr>
              <a:t>в</a:t>
            </a:r>
            <a:r>
              <a:rPr sz="800" spc="10" dirty="0">
                <a:solidFill>
                  <a:srgbClr val="606062"/>
                </a:solidFill>
                <a:latin typeface="Verdana"/>
                <a:cs typeface="Verdana"/>
              </a:rPr>
              <a:t>о</a:t>
            </a:r>
            <a:r>
              <a:rPr sz="800" dirty="0">
                <a:solidFill>
                  <a:srgbClr val="606062"/>
                </a:solidFill>
                <a:latin typeface="Verdana"/>
                <a:cs typeface="Verdana"/>
              </a:rPr>
              <a:t>с</a:t>
            </a:r>
            <a:r>
              <a:rPr sz="800" spc="-30" dirty="0">
                <a:solidFill>
                  <a:srgbClr val="606062"/>
                </a:solidFill>
                <a:latin typeface="Verdana"/>
                <a:cs typeface="Verdana"/>
              </a:rPr>
              <a:t>т</a:t>
            </a:r>
            <a:r>
              <a:rPr sz="800" spc="-5" dirty="0">
                <a:solidFill>
                  <a:srgbClr val="606062"/>
                </a:solidFill>
                <a:latin typeface="Verdana"/>
                <a:cs typeface="Verdana"/>
              </a:rPr>
              <a:t>ь  </a:t>
            </a:r>
            <a:r>
              <a:rPr sz="800" spc="-10" dirty="0">
                <a:solidFill>
                  <a:srgbClr val="606062"/>
                </a:solidFill>
                <a:latin typeface="Verdana"/>
                <a:cs typeface="Verdana"/>
              </a:rPr>
              <a:t>к</a:t>
            </a:r>
            <a:r>
              <a:rPr sz="800" spc="-85" dirty="0">
                <a:solidFill>
                  <a:srgbClr val="606062"/>
                </a:solidFill>
                <a:latin typeface="Verdana"/>
                <a:cs typeface="Verdana"/>
              </a:rPr>
              <a:t> </a:t>
            </a:r>
            <a:r>
              <a:rPr sz="800" spc="15" dirty="0">
                <a:solidFill>
                  <a:srgbClr val="606062"/>
                </a:solidFill>
                <a:latin typeface="Verdana"/>
                <a:cs typeface="Verdana"/>
              </a:rPr>
              <a:t>п</a:t>
            </a:r>
            <a:r>
              <a:rPr sz="800" spc="5" dirty="0">
                <a:solidFill>
                  <a:srgbClr val="606062"/>
                </a:solidFill>
                <a:latin typeface="Verdana"/>
                <a:cs typeface="Verdana"/>
              </a:rPr>
              <a:t>о</a:t>
            </a:r>
            <a:r>
              <a:rPr sz="800" spc="-5" dirty="0">
                <a:solidFill>
                  <a:srgbClr val="606062"/>
                </a:solidFill>
                <a:latin typeface="Verdana"/>
                <a:cs typeface="Verdana"/>
              </a:rPr>
              <a:t>л</a:t>
            </a:r>
            <a:r>
              <a:rPr sz="800" spc="5" dirty="0">
                <a:solidFill>
                  <a:srgbClr val="606062"/>
                </a:solidFill>
                <a:latin typeface="Verdana"/>
                <a:cs typeface="Verdana"/>
              </a:rPr>
              <a:t>е</a:t>
            </a:r>
            <a:r>
              <a:rPr sz="800" spc="-10" dirty="0">
                <a:solidFill>
                  <a:srgbClr val="606062"/>
                </a:solidFill>
                <a:latin typeface="Verdana"/>
                <a:cs typeface="Verdana"/>
              </a:rPr>
              <a:t>г</a:t>
            </a:r>
            <a:r>
              <a:rPr sz="800" spc="-25" dirty="0">
                <a:solidFill>
                  <a:srgbClr val="606062"/>
                </a:solidFill>
                <a:latin typeface="Verdana"/>
                <a:cs typeface="Verdana"/>
              </a:rPr>
              <a:t>а</a:t>
            </a:r>
            <a:r>
              <a:rPr sz="800" spc="20" dirty="0">
                <a:solidFill>
                  <a:srgbClr val="606062"/>
                </a:solidFill>
                <a:latin typeface="Verdana"/>
                <a:cs typeface="Verdana"/>
              </a:rPr>
              <a:t>н</a:t>
            </a:r>
            <a:r>
              <a:rPr sz="800" spc="25" dirty="0">
                <a:solidFill>
                  <a:srgbClr val="606062"/>
                </a:solidFill>
                <a:latin typeface="Verdana"/>
                <a:cs typeface="Verdana"/>
              </a:rPr>
              <a:t>и</a:t>
            </a:r>
            <a:r>
              <a:rPr sz="800" spc="20" dirty="0">
                <a:solidFill>
                  <a:srgbClr val="606062"/>
                </a:solidFill>
                <a:latin typeface="Verdana"/>
                <a:cs typeface="Verdana"/>
              </a:rPr>
              <a:t>ю</a:t>
            </a:r>
            <a:endParaRPr sz="800">
              <a:latin typeface="Verdana"/>
              <a:cs typeface="Verdana"/>
            </a:endParaRPr>
          </a:p>
        </p:txBody>
      </p:sp>
      <p:sp>
        <p:nvSpPr>
          <p:cNvPr id="226" name="object 226"/>
          <p:cNvSpPr txBox="1"/>
          <p:nvPr/>
        </p:nvSpPr>
        <p:spPr>
          <a:xfrm>
            <a:off x="4888760" y="4001284"/>
            <a:ext cx="628015" cy="348615"/>
          </a:xfrm>
          <a:prstGeom prst="rect">
            <a:avLst/>
          </a:prstGeom>
        </p:spPr>
        <p:txBody>
          <a:bodyPr vert="horz" wrap="square" lIns="0" tIns="12700" rIns="0" bIns="0" rtlCol="0">
            <a:spAutoFit/>
          </a:bodyPr>
          <a:lstStyle/>
          <a:p>
            <a:pPr marR="38735" algn="ctr">
              <a:lnSpc>
                <a:spcPts val="910"/>
              </a:lnSpc>
              <a:spcBef>
                <a:spcPts val="100"/>
              </a:spcBef>
            </a:pPr>
            <a:r>
              <a:rPr sz="800" spc="45" dirty="0">
                <a:solidFill>
                  <a:srgbClr val="606062"/>
                </a:solidFill>
                <a:latin typeface="Verdana"/>
                <a:cs typeface="Verdana"/>
              </a:rPr>
              <a:t>pH</a:t>
            </a:r>
            <a:endParaRPr sz="800">
              <a:latin typeface="Verdana"/>
              <a:cs typeface="Verdana"/>
            </a:endParaRPr>
          </a:p>
          <a:p>
            <a:pPr algn="ctr">
              <a:lnSpc>
                <a:spcPts val="1630"/>
              </a:lnSpc>
            </a:pPr>
            <a:r>
              <a:rPr sz="1400" b="1" spc="50" dirty="0">
                <a:solidFill>
                  <a:srgbClr val="606062"/>
                </a:solidFill>
                <a:latin typeface="Arial"/>
                <a:cs typeface="Arial"/>
              </a:rPr>
              <a:t>6,0-7,2</a:t>
            </a:r>
            <a:endParaRPr sz="1400">
              <a:latin typeface="Arial"/>
              <a:cs typeface="Arial"/>
            </a:endParaRPr>
          </a:p>
        </p:txBody>
      </p:sp>
      <p:sp>
        <p:nvSpPr>
          <p:cNvPr id="227" name="object 227"/>
          <p:cNvSpPr txBox="1"/>
          <p:nvPr/>
        </p:nvSpPr>
        <p:spPr>
          <a:xfrm>
            <a:off x="7091195" y="10333039"/>
            <a:ext cx="119380" cy="147320"/>
          </a:xfrm>
          <a:prstGeom prst="rect">
            <a:avLst/>
          </a:prstGeom>
        </p:spPr>
        <p:txBody>
          <a:bodyPr vert="horz" wrap="square" lIns="0" tIns="12700" rIns="0" bIns="0" rtlCol="0">
            <a:spAutoFit/>
          </a:bodyPr>
          <a:lstStyle/>
          <a:p>
            <a:pPr marL="12700">
              <a:lnSpc>
                <a:spcPct val="100000"/>
              </a:lnSpc>
              <a:spcBef>
                <a:spcPts val="100"/>
              </a:spcBef>
            </a:pPr>
            <a:r>
              <a:rPr sz="800" spc="-140" dirty="0">
                <a:solidFill>
                  <a:srgbClr val="FEFEFE"/>
                </a:solidFill>
                <a:latin typeface="Verdana"/>
                <a:cs typeface="Verdana"/>
              </a:rPr>
              <a:t>13</a:t>
            </a:r>
            <a:endParaRPr sz="800">
              <a:latin typeface="Verdana"/>
              <a:cs typeface="Verdana"/>
            </a:endParaRPr>
          </a:p>
        </p:txBody>
      </p:sp>
      <p:sp>
        <p:nvSpPr>
          <p:cNvPr id="228" name="object 228"/>
          <p:cNvSpPr txBox="1"/>
          <p:nvPr/>
        </p:nvSpPr>
        <p:spPr>
          <a:xfrm>
            <a:off x="1274309" y="7483391"/>
            <a:ext cx="984250"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Для</a:t>
            </a:r>
            <a:r>
              <a:rPr sz="800" spc="-75" dirty="0">
                <a:solidFill>
                  <a:srgbClr val="606062"/>
                </a:solidFill>
                <a:latin typeface="Verdana"/>
                <a:cs typeface="Verdana"/>
              </a:rPr>
              <a:t> </a:t>
            </a:r>
            <a:r>
              <a:rPr sz="800" spc="15" dirty="0">
                <a:solidFill>
                  <a:srgbClr val="606062"/>
                </a:solidFill>
                <a:latin typeface="Verdana"/>
                <a:cs typeface="Verdana"/>
              </a:rPr>
              <a:t>в</a:t>
            </a:r>
            <a:r>
              <a:rPr sz="800" spc="5" dirty="0">
                <a:solidFill>
                  <a:srgbClr val="606062"/>
                </a:solidFill>
                <a:latin typeface="Verdana"/>
                <a:cs typeface="Verdana"/>
              </a:rPr>
              <a:t>с</a:t>
            </a:r>
            <a:r>
              <a:rPr sz="800" dirty="0">
                <a:solidFill>
                  <a:srgbClr val="606062"/>
                </a:solidFill>
                <a:latin typeface="Verdana"/>
                <a:cs typeface="Verdana"/>
              </a:rPr>
              <a:t>е</a:t>
            </a:r>
            <a:r>
              <a:rPr sz="800" spc="-55" dirty="0">
                <a:solidFill>
                  <a:srgbClr val="606062"/>
                </a:solidFill>
                <a:latin typeface="Verdana"/>
                <a:cs typeface="Verdana"/>
              </a:rPr>
              <a:t>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50" dirty="0">
                <a:solidFill>
                  <a:srgbClr val="606062"/>
                </a:solidFill>
                <a:latin typeface="Verdana"/>
                <a:cs typeface="Verdana"/>
              </a:rPr>
              <a:t>-  </a:t>
            </a:r>
            <a:r>
              <a:rPr sz="800" spc="25" dirty="0">
                <a:solidFill>
                  <a:srgbClr val="606062"/>
                </a:solidFill>
                <a:latin typeface="Verdana"/>
                <a:cs typeface="Verdana"/>
              </a:rPr>
              <a:t>п</a:t>
            </a:r>
            <a:endParaRPr sz="800">
              <a:latin typeface="Verdana"/>
              <a:cs typeface="Verdana"/>
            </a:endParaRPr>
          </a:p>
        </p:txBody>
      </p:sp>
      <p:pic>
        <p:nvPicPr>
          <p:cNvPr id="229" name="Рисунок 228">
            <a:extLst>
              <a:ext uri="{FF2B5EF4-FFF2-40B4-BE49-F238E27FC236}">
                <a16:creationId xmlns:a16="http://schemas.microsoft.com/office/drawing/2014/main" id="{B794D55C-48A0-4AD9-B438-9DC205BFD0CE}"/>
              </a:ext>
            </a:extLst>
          </p:cNvPr>
          <p:cNvPicPr/>
          <p:nvPr/>
        </p:nvPicPr>
        <p:blipFill>
          <a:blip r:embed="rId102" cstate="print">
            <a:extLst>
              <a:ext uri="{28A0092B-C50C-407E-A947-70E740481C1C}">
                <a14:useLocalDpi xmlns:a14="http://schemas.microsoft.com/office/drawing/2010/main" val="0"/>
              </a:ext>
            </a:extLst>
          </a:blip>
          <a:srcRect/>
          <a:stretch>
            <a:fillRect/>
          </a:stretch>
        </p:blipFill>
        <p:spPr bwMode="auto">
          <a:xfrm>
            <a:off x="5860143" y="1627226"/>
            <a:ext cx="458908" cy="2990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6" y="8852855"/>
            <a:ext cx="7560309" cy="1929764"/>
            <a:chOff x="1036" y="8852855"/>
            <a:chExt cx="7560309" cy="1929764"/>
          </a:xfrm>
        </p:grpSpPr>
        <p:sp>
          <p:nvSpPr>
            <p:cNvPr id="3" name="object 3"/>
            <p:cNvSpPr/>
            <p:nvPr/>
          </p:nvSpPr>
          <p:spPr>
            <a:xfrm>
              <a:off x="1028" y="10125239"/>
              <a:ext cx="7560309" cy="656590"/>
            </a:xfrm>
            <a:custGeom>
              <a:avLst/>
              <a:gdLst/>
              <a:ahLst/>
              <a:cxnLst/>
              <a:rect l="l" t="t" r="r" b="b"/>
              <a:pathLst>
                <a:path w="7560309" h="656590">
                  <a:moveTo>
                    <a:pt x="7560005" y="0"/>
                  </a:moveTo>
                  <a:lnTo>
                    <a:pt x="2121966" y="0"/>
                  </a:lnTo>
                  <a:lnTo>
                    <a:pt x="2121966" y="1270"/>
                  </a:lnTo>
                  <a:lnTo>
                    <a:pt x="2094052" y="1270"/>
                  </a:lnTo>
                  <a:lnTo>
                    <a:pt x="2094052" y="2540"/>
                  </a:lnTo>
                  <a:lnTo>
                    <a:pt x="2080806" y="2540"/>
                  </a:lnTo>
                  <a:lnTo>
                    <a:pt x="2080806" y="1270"/>
                  </a:lnTo>
                  <a:lnTo>
                    <a:pt x="2054098" y="1270"/>
                  </a:lnTo>
                  <a:lnTo>
                    <a:pt x="2054098" y="0"/>
                  </a:lnTo>
                  <a:lnTo>
                    <a:pt x="0" y="0"/>
                  </a:lnTo>
                  <a:lnTo>
                    <a:pt x="0" y="1270"/>
                  </a:lnTo>
                  <a:lnTo>
                    <a:pt x="0" y="2540"/>
                  </a:lnTo>
                  <a:lnTo>
                    <a:pt x="0" y="656590"/>
                  </a:lnTo>
                  <a:lnTo>
                    <a:pt x="7560005" y="656590"/>
                  </a:lnTo>
                  <a:lnTo>
                    <a:pt x="7560005" y="2540"/>
                  </a:lnTo>
                  <a:lnTo>
                    <a:pt x="7560005" y="127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3" cstate="print"/>
            <a:stretch>
              <a:fillRect/>
            </a:stretch>
          </p:blipFill>
          <p:spPr>
            <a:xfrm>
              <a:off x="1664" y="8852855"/>
              <a:ext cx="7559371" cy="1929144"/>
            </a:xfrm>
            <a:prstGeom prst="rect">
              <a:avLst/>
            </a:prstGeom>
          </p:spPr>
        </p:pic>
      </p:grpSp>
      <p:pic>
        <p:nvPicPr>
          <p:cNvPr id="5" name="object 5"/>
          <p:cNvPicPr/>
          <p:nvPr/>
        </p:nvPicPr>
        <p:blipFill>
          <a:blip r:embed="rId4" cstate="print"/>
          <a:stretch>
            <a:fillRect/>
          </a:stretch>
        </p:blipFill>
        <p:spPr>
          <a:xfrm>
            <a:off x="541036" y="770831"/>
            <a:ext cx="3332991" cy="166418"/>
          </a:xfrm>
          <a:prstGeom prst="rect">
            <a:avLst/>
          </a:prstGeom>
        </p:spPr>
      </p:pic>
      <p:sp>
        <p:nvSpPr>
          <p:cNvPr id="6" name="object 6"/>
          <p:cNvSpPr/>
          <p:nvPr/>
        </p:nvSpPr>
        <p:spPr>
          <a:xfrm>
            <a:off x="539423" y="4180783"/>
            <a:ext cx="333375" cy="128905"/>
          </a:xfrm>
          <a:custGeom>
            <a:avLst/>
            <a:gdLst/>
            <a:ahLst/>
            <a:cxnLst/>
            <a:rect l="l" t="t" r="r" b="b"/>
            <a:pathLst>
              <a:path w="333375" h="128904">
                <a:moveTo>
                  <a:pt x="94126" y="24182"/>
                </a:moveTo>
                <a:lnTo>
                  <a:pt x="53280" y="24182"/>
                </a:lnTo>
                <a:lnTo>
                  <a:pt x="58230" y="25513"/>
                </a:lnTo>
                <a:lnTo>
                  <a:pt x="64987" y="30848"/>
                </a:lnTo>
                <a:lnTo>
                  <a:pt x="66676" y="34668"/>
                </a:lnTo>
                <a:lnTo>
                  <a:pt x="66554" y="43560"/>
                </a:lnTo>
                <a:lnTo>
                  <a:pt x="65787" y="46551"/>
                </a:lnTo>
                <a:lnTo>
                  <a:pt x="62229" y="53547"/>
                </a:lnTo>
                <a:lnTo>
                  <a:pt x="58792" y="57722"/>
                </a:lnTo>
                <a:lnTo>
                  <a:pt x="5692" y="107920"/>
                </a:lnTo>
                <a:lnTo>
                  <a:pt x="5692" y="126591"/>
                </a:lnTo>
                <a:lnTo>
                  <a:pt x="99745" y="126591"/>
                </a:lnTo>
                <a:lnTo>
                  <a:pt x="99745" y="103122"/>
                </a:lnTo>
                <a:lnTo>
                  <a:pt x="46228" y="103122"/>
                </a:lnTo>
                <a:lnTo>
                  <a:pt x="74855" y="76097"/>
                </a:lnTo>
                <a:lnTo>
                  <a:pt x="95656" y="43560"/>
                </a:lnTo>
                <a:lnTo>
                  <a:pt x="95656" y="29336"/>
                </a:lnTo>
                <a:lnTo>
                  <a:pt x="94126" y="24182"/>
                </a:lnTo>
                <a:close/>
              </a:path>
              <a:path w="333375" h="128904">
                <a:moveTo>
                  <a:pt x="58672" y="0"/>
                </a:moveTo>
                <a:lnTo>
                  <a:pt x="49428" y="0"/>
                </a:lnTo>
                <a:lnTo>
                  <a:pt x="41394" y="383"/>
                </a:lnTo>
                <a:lnTo>
                  <a:pt x="3989" y="17985"/>
                </a:lnTo>
                <a:lnTo>
                  <a:pt x="0" y="23112"/>
                </a:lnTo>
                <a:lnTo>
                  <a:pt x="20981" y="36626"/>
                </a:lnTo>
                <a:lnTo>
                  <a:pt x="23944" y="32476"/>
                </a:lnTo>
                <a:lnTo>
                  <a:pt x="27619" y="29366"/>
                </a:lnTo>
                <a:lnTo>
                  <a:pt x="36389" y="25218"/>
                </a:lnTo>
                <a:lnTo>
                  <a:pt x="41310" y="24182"/>
                </a:lnTo>
                <a:lnTo>
                  <a:pt x="94126" y="24182"/>
                </a:lnTo>
                <a:lnTo>
                  <a:pt x="93729" y="22846"/>
                </a:lnTo>
                <a:lnTo>
                  <a:pt x="86025" y="11822"/>
                </a:lnTo>
                <a:lnTo>
                  <a:pt x="80633" y="7556"/>
                </a:lnTo>
                <a:lnTo>
                  <a:pt x="66766" y="1512"/>
                </a:lnTo>
                <a:lnTo>
                  <a:pt x="58672" y="0"/>
                </a:lnTo>
                <a:close/>
              </a:path>
              <a:path w="333375" h="128904">
                <a:moveTo>
                  <a:pt x="164642" y="0"/>
                </a:moveTo>
                <a:lnTo>
                  <a:pt x="126302" y="17000"/>
                </a:lnTo>
                <a:lnTo>
                  <a:pt x="111729" y="54666"/>
                </a:lnTo>
                <a:lnTo>
                  <a:pt x="111301" y="64361"/>
                </a:lnTo>
                <a:lnTo>
                  <a:pt x="111729" y="74057"/>
                </a:lnTo>
                <a:lnTo>
                  <a:pt x="126302" y="111722"/>
                </a:lnTo>
                <a:lnTo>
                  <a:pt x="164642" y="128725"/>
                </a:lnTo>
                <a:lnTo>
                  <a:pt x="172164" y="128248"/>
                </a:lnTo>
                <a:lnTo>
                  <a:pt x="207384" y="105761"/>
                </a:lnTo>
                <a:lnTo>
                  <a:pt x="208152" y="104364"/>
                </a:lnTo>
                <a:lnTo>
                  <a:pt x="157172" y="104364"/>
                </a:lnTo>
                <a:lnTo>
                  <a:pt x="151276" y="101105"/>
                </a:lnTo>
                <a:lnTo>
                  <a:pt x="140462" y="64361"/>
                </a:lnTo>
                <a:lnTo>
                  <a:pt x="140867" y="54805"/>
                </a:lnTo>
                <a:lnTo>
                  <a:pt x="157172" y="24358"/>
                </a:lnTo>
                <a:lnTo>
                  <a:pt x="208152" y="24358"/>
                </a:lnTo>
                <a:lnTo>
                  <a:pt x="207384" y="22962"/>
                </a:lnTo>
                <a:lnTo>
                  <a:pt x="172164" y="477"/>
                </a:lnTo>
                <a:lnTo>
                  <a:pt x="164642" y="0"/>
                </a:lnTo>
                <a:close/>
              </a:path>
              <a:path w="333375" h="128904">
                <a:moveTo>
                  <a:pt x="208152" y="24358"/>
                </a:moveTo>
                <a:lnTo>
                  <a:pt x="172228" y="24358"/>
                </a:lnTo>
                <a:lnTo>
                  <a:pt x="178182" y="27616"/>
                </a:lnTo>
                <a:lnTo>
                  <a:pt x="182509" y="34135"/>
                </a:lnTo>
                <a:lnTo>
                  <a:pt x="185349" y="39691"/>
                </a:lnTo>
                <a:lnTo>
                  <a:pt x="187377" y="46582"/>
                </a:lnTo>
                <a:lnTo>
                  <a:pt x="188594" y="54805"/>
                </a:lnTo>
                <a:lnTo>
                  <a:pt x="189000" y="64361"/>
                </a:lnTo>
                <a:lnTo>
                  <a:pt x="188594" y="73918"/>
                </a:lnTo>
                <a:lnTo>
                  <a:pt x="172228" y="104364"/>
                </a:lnTo>
                <a:lnTo>
                  <a:pt x="208152" y="104364"/>
                </a:lnTo>
                <a:lnTo>
                  <a:pt x="217980" y="64361"/>
                </a:lnTo>
                <a:lnTo>
                  <a:pt x="217552" y="54666"/>
                </a:lnTo>
                <a:lnTo>
                  <a:pt x="216268" y="45671"/>
                </a:lnTo>
                <a:lnTo>
                  <a:pt x="214129" y="37375"/>
                </a:lnTo>
                <a:lnTo>
                  <a:pt x="211133" y="29778"/>
                </a:lnTo>
                <a:lnTo>
                  <a:pt x="208152" y="24358"/>
                </a:lnTo>
                <a:close/>
              </a:path>
              <a:path w="333375" h="128904">
                <a:moveTo>
                  <a:pt x="317459" y="78585"/>
                </a:moveTo>
                <a:lnTo>
                  <a:pt x="306706" y="78585"/>
                </a:lnTo>
                <a:lnTo>
                  <a:pt x="302919" y="79582"/>
                </a:lnTo>
                <a:lnTo>
                  <a:pt x="296230" y="83559"/>
                </a:lnTo>
                <a:lnTo>
                  <a:pt x="293627" y="86418"/>
                </a:lnTo>
                <a:lnTo>
                  <a:pt x="289901" y="93866"/>
                </a:lnTo>
                <a:lnTo>
                  <a:pt x="288968" y="98186"/>
                </a:lnTo>
                <a:lnTo>
                  <a:pt x="288968" y="108007"/>
                </a:lnTo>
                <a:lnTo>
                  <a:pt x="306706" y="127605"/>
                </a:lnTo>
                <a:lnTo>
                  <a:pt x="317459" y="127605"/>
                </a:lnTo>
                <a:lnTo>
                  <a:pt x="322773" y="125384"/>
                </a:lnTo>
                <a:lnTo>
                  <a:pt x="330337" y="117194"/>
                </a:lnTo>
                <a:lnTo>
                  <a:pt x="308146" y="117194"/>
                </a:lnTo>
                <a:lnTo>
                  <a:pt x="305888" y="115985"/>
                </a:lnTo>
                <a:lnTo>
                  <a:pt x="302515" y="111265"/>
                </a:lnTo>
                <a:lnTo>
                  <a:pt x="301730" y="108007"/>
                </a:lnTo>
                <a:lnTo>
                  <a:pt x="301730" y="98186"/>
                </a:lnTo>
                <a:lnTo>
                  <a:pt x="302515" y="94924"/>
                </a:lnTo>
                <a:lnTo>
                  <a:pt x="305903" y="90183"/>
                </a:lnTo>
                <a:lnTo>
                  <a:pt x="308146" y="88999"/>
                </a:lnTo>
                <a:lnTo>
                  <a:pt x="330339" y="88999"/>
                </a:lnTo>
                <a:lnTo>
                  <a:pt x="322773" y="80810"/>
                </a:lnTo>
                <a:lnTo>
                  <a:pt x="317459" y="78585"/>
                </a:lnTo>
                <a:close/>
              </a:path>
              <a:path w="333375" h="128904">
                <a:moveTo>
                  <a:pt x="318686" y="37692"/>
                </a:moveTo>
                <a:lnTo>
                  <a:pt x="303574" y="37692"/>
                </a:lnTo>
                <a:lnTo>
                  <a:pt x="242870" y="126591"/>
                </a:lnTo>
                <a:lnTo>
                  <a:pt x="257983" y="126591"/>
                </a:lnTo>
                <a:lnTo>
                  <a:pt x="318686" y="37692"/>
                </a:lnTo>
                <a:close/>
              </a:path>
              <a:path w="333375" h="128904">
                <a:moveTo>
                  <a:pt x="330339" y="88999"/>
                </a:moveTo>
                <a:lnTo>
                  <a:pt x="313819" y="88999"/>
                </a:lnTo>
                <a:lnTo>
                  <a:pt x="316083" y="90205"/>
                </a:lnTo>
                <a:lnTo>
                  <a:pt x="319384" y="95032"/>
                </a:lnTo>
                <a:lnTo>
                  <a:pt x="320130" y="98186"/>
                </a:lnTo>
                <a:lnTo>
                  <a:pt x="320130" y="108007"/>
                </a:lnTo>
                <a:lnTo>
                  <a:pt x="319384" y="111160"/>
                </a:lnTo>
                <a:lnTo>
                  <a:pt x="316083" y="115985"/>
                </a:lnTo>
                <a:lnTo>
                  <a:pt x="313819" y="117194"/>
                </a:lnTo>
                <a:lnTo>
                  <a:pt x="330337" y="117194"/>
                </a:lnTo>
                <a:lnTo>
                  <a:pt x="330984" y="116493"/>
                </a:lnTo>
                <a:lnTo>
                  <a:pt x="333035" y="110545"/>
                </a:lnTo>
                <a:lnTo>
                  <a:pt x="333035" y="95644"/>
                </a:lnTo>
                <a:lnTo>
                  <a:pt x="330984" y="89697"/>
                </a:lnTo>
                <a:lnTo>
                  <a:pt x="330339" y="88999"/>
                </a:lnTo>
                <a:close/>
              </a:path>
              <a:path w="333375" h="128904">
                <a:moveTo>
                  <a:pt x="257138" y="36677"/>
                </a:moveTo>
                <a:lnTo>
                  <a:pt x="244097" y="36677"/>
                </a:lnTo>
                <a:lnTo>
                  <a:pt x="238785" y="38898"/>
                </a:lnTo>
                <a:lnTo>
                  <a:pt x="230573" y="47790"/>
                </a:lnTo>
                <a:lnTo>
                  <a:pt x="228517" y="53737"/>
                </a:lnTo>
                <a:lnTo>
                  <a:pt x="228517" y="68638"/>
                </a:lnTo>
                <a:lnTo>
                  <a:pt x="230573" y="74584"/>
                </a:lnTo>
                <a:lnTo>
                  <a:pt x="238785" y="83473"/>
                </a:lnTo>
                <a:lnTo>
                  <a:pt x="244097" y="85698"/>
                </a:lnTo>
                <a:lnTo>
                  <a:pt x="257138" y="85698"/>
                </a:lnTo>
                <a:lnTo>
                  <a:pt x="262426" y="83473"/>
                </a:lnTo>
                <a:lnTo>
                  <a:pt x="269915" y="75283"/>
                </a:lnTo>
                <a:lnTo>
                  <a:pt x="247823" y="75283"/>
                </a:lnTo>
                <a:lnTo>
                  <a:pt x="245577" y="74077"/>
                </a:lnTo>
                <a:lnTo>
                  <a:pt x="242194" y="69250"/>
                </a:lnTo>
                <a:lnTo>
                  <a:pt x="241365" y="65844"/>
                </a:lnTo>
                <a:lnTo>
                  <a:pt x="241364" y="56531"/>
                </a:lnTo>
                <a:lnTo>
                  <a:pt x="242194" y="53121"/>
                </a:lnTo>
                <a:lnTo>
                  <a:pt x="245577" y="48298"/>
                </a:lnTo>
                <a:lnTo>
                  <a:pt x="247823" y="47091"/>
                </a:lnTo>
                <a:lnTo>
                  <a:pt x="269915" y="47091"/>
                </a:lnTo>
                <a:lnTo>
                  <a:pt x="262426" y="38898"/>
                </a:lnTo>
                <a:lnTo>
                  <a:pt x="257138" y="36677"/>
                </a:lnTo>
                <a:close/>
              </a:path>
              <a:path w="333375" h="128904">
                <a:moveTo>
                  <a:pt x="269915" y="47091"/>
                </a:moveTo>
                <a:lnTo>
                  <a:pt x="253494" y="47091"/>
                </a:lnTo>
                <a:lnTo>
                  <a:pt x="255773" y="48298"/>
                </a:lnTo>
                <a:lnTo>
                  <a:pt x="259063" y="53017"/>
                </a:lnTo>
                <a:lnTo>
                  <a:pt x="259887" y="56531"/>
                </a:lnTo>
                <a:lnTo>
                  <a:pt x="259887" y="65844"/>
                </a:lnTo>
                <a:lnTo>
                  <a:pt x="259063" y="69358"/>
                </a:lnTo>
                <a:lnTo>
                  <a:pt x="255758" y="74099"/>
                </a:lnTo>
                <a:lnTo>
                  <a:pt x="253494" y="75283"/>
                </a:lnTo>
                <a:lnTo>
                  <a:pt x="269915" y="75283"/>
                </a:lnTo>
                <a:lnTo>
                  <a:pt x="270554" y="74584"/>
                </a:lnTo>
                <a:lnTo>
                  <a:pt x="272588" y="68638"/>
                </a:lnTo>
                <a:lnTo>
                  <a:pt x="272588" y="53737"/>
                </a:lnTo>
                <a:lnTo>
                  <a:pt x="270554" y="47790"/>
                </a:lnTo>
                <a:lnTo>
                  <a:pt x="269915" y="47091"/>
                </a:lnTo>
                <a:close/>
              </a:path>
            </a:pathLst>
          </a:custGeom>
          <a:solidFill>
            <a:srgbClr val="F16137"/>
          </a:solidFill>
        </p:spPr>
        <p:txBody>
          <a:bodyPr wrap="square" lIns="0" tIns="0" rIns="0" bIns="0" rtlCol="0"/>
          <a:lstStyle/>
          <a:p>
            <a:endParaRPr/>
          </a:p>
        </p:txBody>
      </p:sp>
      <p:sp>
        <p:nvSpPr>
          <p:cNvPr id="7" name="object 7"/>
          <p:cNvSpPr/>
          <p:nvPr/>
        </p:nvSpPr>
        <p:spPr>
          <a:xfrm>
            <a:off x="676224" y="4044088"/>
            <a:ext cx="59690" cy="71120"/>
          </a:xfrm>
          <a:custGeom>
            <a:avLst/>
            <a:gdLst/>
            <a:ahLst/>
            <a:cxnLst/>
            <a:rect l="l" t="t" r="r" b="b"/>
            <a:pathLst>
              <a:path w="59690" h="71120">
                <a:moveTo>
                  <a:pt x="59436" y="0"/>
                </a:moveTo>
                <a:lnTo>
                  <a:pt x="52019" y="0"/>
                </a:lnTo>
                <a:lnTo>
                  <a:pt x="52019" y="57707"/>
                </a:lnTo>
                <a:lnTo>
                  <a:pt x="6198" y="0"/>
                </a:lnTo>
                <a:lnTo>
                  <a:pt x="0" y="0"/>
                </a:lnTo>
                <a:lnTo>
                  <a:pt x="0" y="71117"/>
                </a:lnTo>
                <a:lnTo>
                  <a:pt x="7519" y="71117"/>
                </a:lnTo>
                <a:lnTo>
                  <a:pt x="7519" y="13409"/>
                </a:lnTo>
                <a:lnTo>
                  <a:pt x="53239" y="71117"/>
                </a:lnTo>
                <a:lnTo>
                  <a:pt x="59436" y="71117"/>
                </a:lnTo>
                <a:lnTo>
                  <a:pt x="59436" y="0"/>
                </a:lnTo>
                <a:close/>
              </a:path>
            </a:pathLst>
          </a:custGeom>
          <a:solidFill>
            <a:srgbClr val="606062"/>
          </a:solidFill>
        </p:spPr>
        <p:txBody>
          <a:bodyPr wrap="square" lIns="0" tIns="0" rIns="0" bIns="0" rtlCol="0"/>
          <a:lstStyle/>
          <a:p>
            <a:endParaRPr/>
          </a:p>
        </p:txBody>
      </p:sp>
      <p:grpSp>
        <p:nvGrpSpPr>
          <p:cNvPr id="8" name="object 8"/>
          <p:cNvGrpSpPr/>
          <p:nvPr/>
        </p:nvGrpSpPr>
        <p:grpSpPr>
          <a:xfrm>
            <a:off x="1252645" y="4043476"/>
            <a:ext cx="333375" cy="265430"/>
            <a:chOff x="1252645" y="4043476"/>
            <a:chExt cx="333375" cy="265430"/>
          </a:xfrm>
        </p:grpSpPr>
        <p:sp>
          <p:nvSpPr>
            <p:cNvPr id="9" name="object 9"/>
            <p:cNvSpPr/>
            <p:nvPr/>
          </p:nvSpPr>
          <p:spPr>
            <a:xfrm>
              <a:off x="1252645" y="4179808"/>
              <a:ext cx="333375" cy="128905"/>
            </a:xfrm>
            <a:custGeom>
              <a:avLst/>
              <a:gdLst/>
              <a:ahLst/>
              <a:cxnLst/>
              <a:rect l="l" t="t" r="r" b="b"/>
              <a:pathLst>
                <a:path w="333375" h="128904">
                  <a:moveTo>
                    <a:pt x="94125" y="24180"/>
                  </a:moveTo>
                  <a:lnTo>
                    <a:pt x="53280" y="24180"/>
                  </a:lnTo>
                  <a:lnTo>
                    <a:pt x="58229" y="25513"/>
                  </a:lnTo>
                  <a:lnTo>
                    <a:pt x="64987" y="30848"/>
                  </a:lnTo>
                  <a:lnTo>
                    <a:pt x="66675" y="34668"/>
                  </a:lnTo>
                  <a:lnTo>
                    <a:pt x="66553" y="43559"/>
                  </a:lnTo>
                  <a:lnTo>
                    <a:pt x="65786" y="46551"/>
                  </a:lnTo>
                  <a:lnTo>
                    <a:pt x="62228" y="53547"/>
                  </a:lnTo>
                  <a:lnTo>
                    <a:pt x="58790" y="57722"/>
                  </a:lnTo>
                  <a:lnTo>
                    <a:pt x="5690" y="107920"/>
                  </a:lnTo>
                  <a:lnTo>
                    <a:pt x="5690" y="126591"/>
                  </a:lnTo>
                  <a:lnTo>
                    <a:pt x="99744" y="126591"/>
                  </a:lnTo>
                  <a:lnTo>
                    <a:pt x="99744" y="103122"/>
                  </a:lnTo>
                  <a:lnTo>
                    <a:pt x="46226" y="103122"/>
                  </a:lnTo>
                  <a:lnTo>
                    <a:pt x="74855" y="76097"/>
                  </a:lnTo>
                  <a:lnTo>
                    <a:pt x="95655" y="43559"/>
                  </a:lnTo>
                  <a:lnTo>
                    <a:pt x="95655" y="29337"/>
                  </a:lnTo>
                  <a:lnTo>
                    <a:pt x="94125" y="24180"/>
                  </a:lnTo>
                  <a:close/>
                </a:path>
                <a:path w="333375" h="128904">
                  <a:moveTo>
                    <a:pt x="58672" y="0"/>
                  </a:moveTo>
                  <a:lnTo>
                    <a:pt x="49427" y="0"/>
                  </a:lnTo>
                  <a:lnTo>
                    <a:pt x="41393" y="383"/>
                  </a:lnTo>
                  <a:lnTo>
                    <a:pt x="3989" y="17985"/>
                  </a:lnTo>
                  <a:lnTo>
                    <a:pt x="0" y="23112"/>
                  </a:lnTo>
                  <a:lnTo>
                    <a:pt x="20980" y="36626"/>
                  </a:lnTo>
                  <a:lnTo>
                    <a:pt x="23943" y="32475"/>
                  </a:lnTo>
                  <a:lnTo>
                    <a:pt x="27618" y="29364"/>
                  </a:lnTo>
                  <a:lnTo>
                    <a:pt x="36388" y="25218"/>
                  </a:lnTo>
                  <a:lnTo>
                    <a:pt x="41309" y="24180"/>
                  </a:lnTo>
                  <a:lnTo>
                    <a:pt x="94125" y="24180"/>
                  </a:lnTo>
                  <a:lnTo>
                    <a:pt x="93729" y="22846"/>
                  </a:lnTo>
                  <a:lnTo>
                    <a:pt x="86024" y="11822"/>
                  </a:lnTo>
                  <a:lnTo>
                    <a:pt x="80632" y="7556"/>
                  </a:lnTo>
                  <a:lnTo>
                    <a:pt x="66765" y="1512"/>
                  </a:lnTo>
                  <a:lnTo>
                    <a:pt x="58672" y="0"/>
                  </a:lnTo>
                  <a:close/>
                </a:path>
                <a:path w="333375" h="128904">
                  <a:moveTo>
                    <a:pt x="164641" y="0"/>
                  </a:moveTo>
                  <a:lnTo>
                    <a:pt x="126302" y="17000"/>
                  </a:lnTo>
                  <a:lnTo>
                    <a:pt x="111729" y="54666"/>
                  </a:lnTo>
                  <a:lnTo>
                    <a:pt x="111301" y="64361"/>
                  </a:lnTo>
                  <a:lnTo>
                    <a:pt x="111729" y="74057"/>
                  </a:lnTo>
                  <a:lnTo>
                    <a:pt x="126302" y="111722"/>
                  </a:lnTo>
                  <a:lnTo>
                    <a:pt x="164641" y="128725"/>
                  </a:lnTo>
                  <a:lnTo>
                    <a:pt x="172164" y="128248"/>
                  </a:lnTo>
                  <a:lnTo>
                    <a:pt x="207383" y="105761"/>
                  </a:lnTo>
                  <a:lnTo>
                    <a:pt x="208152" y="104363"/>
                  </a:lnTo>
                  <a:lnTo>
                    <a:pt x="157172" y="104363"/>
                  </a:lnTo>
                  <a:lnTo>
                    <a:pt x="151274" y="101105"/>
                  </a:lnTo>
                  <a:lnTo>
                    <a:pt x="140460" y="64361"/>
                  </a:lnTo>
                  <a:lnTo>
                    <a:pt x="140866" y="54805"/>
                  </a:lnTo>
                  <a:lnTo>
                    <a:pt x="157172" y="24357"/>
                  </a:lnTo>
                  <a:lnTo>
                    <a:pt x="208150" y="24357"/>
                  </a:lnTo>
                  <a:lnTo>
                    <a:pt x="207383" y="22962"/>
                  </a:lnTo>
                  <a:lnTo>
                    <a:pt x="172164" y="477"/>
                  </a:lnTo>
                  <a:lnTo>
                    <a:pt x="164641" y="0"/>
                  </a:lnTo>
                  <a:close/>
                </a:path>
                <a:path w="333375" h="128904">
                  <a:moveTo>
                    <a:pt x="208150" y="24357"/>
                  </a:moveTo>
                  <a:lnTo>
                    <a:pt x="172227" y="24357"/>
                  </a:lnTo>
                  <a:lnTo>
                    <a:pt x="178182" y="27616"/>
                  </a:lnTo>
                  <a:lnTo>
                    <a:pt x="182509" y="34135"/>
                  </a:lnTo>
                  <a:lnTo>
                    <a:pt x="185348" y="39691"/>
                  </a:lnTo>
                  <a:lnTo>
                    <a:pt x="187377" y="46582"/>
                  </a:lnTo>
                  <a:lnTo>
                    <a:pt x="188594" y="54805"/>
                  </a:lnTo>
                  <a:lnTo>
                    <a:pt x="189000" y="64361"/>
                  </a:lnTo>
                  <a:lnTo>
                    <a:pt x="188594" y="73918"/>
                  </a:lnTo>
                  <a:lnTo>
                    <a:pt x="172227" y="104363"/>
                  </a:lnTo>
                  <a:lnTo>
                    <a:pt x="208152" y="104363"/>
                  </a:lnTo>
                  <a:lnTo>
                    <a:pt x="217980" y="64361"/>
                  </a:lnTo>
                  <a:lnTo>
                    <a:pt x="217552" y="54666"/>
                  </a:lnTo>
                  <a:lnTo>
                    <a:pt x="216267" y="45671"/>
                  </a:lnTo>
                  <a:lnTo>
                    <a:pt x="214127" y="37375"/>
                  </a:lnTo>
                  <a:lnTo>
                    <a:pt x="211132" y="29778"/>
                  </a:lnTo>
                  <a:lnTo>
                    <a:pt x="208150" y="24357"/>
                  </a:lnTo>
                  <a:close/>
                </a:path>
                <a:path w="333375" h="128904">
                  <a:moveTo>
                    <a:pt x="317458" y="78585"/>
                  </a:moveTo>
                  <a:lnTo>
                    <a:pt x="306705" y="78585"/>
                  </a:lnTo>
                  <a:lnTo>
                    <a:pt x="302917" y="79582"/>
                  </a:lnTo>
                  <a:lnTo>
                    <a:pt x="296228" y="83559"/>
                  </a:lnTo>
                  <a:lnTo>
                    <a:pt x="293626" y="86418"/>
                  </a:lnTo>
                  <a:lnTo>
                    <a:pt x="289900" y="93866"/>
                  </a:lnTo>
                  <a:lnTo>
                    <a:pt x="288968" y="98186"/>
                  </a:lnTo>
                  <a:lnTo>
                    <a:pt x="288968" y="108007"/>
                  </a:lnTo>
                  <a:lnTo>
                    <a:pt x="306705" y="127605"/>
                  </a:lnTo>
                  <a:lnTo>
                    <a:pt x="317458" y="127605"/>
                  </a:lnTo>
                  <a:lnTo>
                    <a:pt x="322771" y="125384"/>
                  </a:lnTo>
                  <a:lnTo>
                    <a:pt x="330335" y="117194"/>
                  </a:lnTo>
                  <a:lnTo>
                    <a:pt x="308145" y="117194"/>
                  </a:lnTo>
                  <a:lnTo>
                    <a:pt x="305886" y="115985"/>
                  </a:lnTo>
                  <a:lnTo>
                    <a:pt x="302515" y="111265"/>
                  </a:lnTo>
                  <a:lnTo>
                    <a:pt x="301730" y="108007"/>
                  </a:lnTo>
                  <a:lnTo>
                    <a:pt x="301730" y="98186"/>
                  </a:lnTo>
                  <a:lnTo>
                    <a:pt x="302515" y="94924"/>
                  </a:lnTo>
                  <a:lnTo>
                    <a:pt x="305902" y="90183"/>
                  </a:lnTo>
                  <a:lnTo>
                    <a:pt x="308145" y="88999"/>
                  </a:lnTo>
                  <a:lnTo>
                    <a:pt x="330338" y="88999"/>
                  </a:lnTo>
                  <a:lnTo>
                    <a:pt x="322771" y="80808"/>
                  </a:lnTo>
                  <a:lnTo>
                    <a:pt x="317458" y="78585"/>
                  </a:lnTo>
                  <a:close/>
                </a:path>
                <a:path w="333375" h="128904">
                  <a:moveTo>
                    <a:pt x="318686" y="37692"/>
                  </a:moveTo>
                  <a:lnTo>
                    <a:pt x="303573" y="37692"/>
                  </a:lnTo>
                  <a:lnTo>
                    <a:pt x="242869" y="126591"/>
                  </a:lnTo>
                  <a:lnTo>
                    <a:pt x="257982" y="126591"/>
                  </a:lnTo>
                  <a:lnTo>
                    <a:pt x="318686" y="37692"/>
                  </a:lnTo>
                  <a:close/>
                </a:path>
                <a:path w="333375" h="128904">
                  <a:moveTo>
                    <a:pt x="330338" y="88999"/>
                  </a:moveTo>
                  <a:lnTo>
                    <a:pt x="313819" y="88999"/>
                  </a:lnTo>
                  <a:lnTo>
                    <a:pt x="316083" y="90205"/>
                  </a:lnTo>
                  <a:lnTo>
                    <a:pt x="319384" y="95032"/>
                  </a:lnTo>
                  <a:lnTo>
                    <a:pt x="320128" y="98186"/>
                  </a:lnTo>
                  <a:lnTo>
                    <a:pt x="320129" y="108007"/>
                  </a:lnTo>
                  <a:lnTo>
                    <a:pt x="319384" y="111160"/>
                  </a:lnTo>
                  <a:lnTo>
                    <a:pt x="316083" y="115985"/>
                  </a:lnTo>
                  <a:lnTo>
                    <a:pt x="313819" y="117194"/>
                  </a:lnTo>
                  <a:lnTo>
                    <a:pt x="330335" y="117194"/>
                  </a:lnTo>
                  <a:lnTo>
                    <a:pt x="330983" y="116492"/>
                  </a:lnTo>
                  <a:lnTo>
                    <a:pt x="333035" y="110545"/>
                  </a:lnTo>
                  <a:lnTo>
                    <a:pt x="333035" y="95644"/>
                  </a:lnTo>
                  <a:lnTo>
                    <a:pt x="330983" y="89697"/>
                  </a:lnTo>
                  <a:lnTo>
                    <a:pt x="330338" y="88999"/>
                  </a:lnTo>
                  <a:close/>
                </a:path>
                <a:path w="333375" h="128904">
                  <a:moveTo>
                    <a:pt x="257136" y="36676"/>
                  </a:moveTo>
                  <a:lnTo>
                    <a:pt x="244097" y="36676"/>
                  </a:lnTo>
                  <a:lnTo>
                    <a:pt x="238784" y="38897"/>
                  </a:lnTo>
                  <a:lnTo>
                    <a:pt x="230572" y="47790"/>
                  </a:lnTo>
                  <a:lnTo>
                    <a:pt x="228517" y="53737"/>
                  </a:lnTo>
                  <a:lnTo>
                    <a:pt x="228517" y="68637"/>
                  </a:lnTo>
                  <a:lnTo>
                    <a:pt x="230572" y="74584"/>
                  </a:lnTo>
                  <a:lnTo>
                    <a:pt x="238784" y="83473"/>
                  </a:lnTo>
                  <a:lnTo>
                    <a:pt x="244097" y="85698"/>
                  </a:lnTo>
                  <a:lnTo>
                    <a:pt x="257136" y="85698"/>
                  </a:lnTo>
                  <a:lnTo>
                    <a:pt x="262425" y="83473"/>
                  </a:lnTo>
                  <a:lnTo>
                    <a:pt x="269915" y="75283"/>
                  </a:lnTo>
                  <a:lnTo>
                    <a:pt x="247823" y="75283"/>
                  </a:lnTo>
                  <a:lnTo>
                    <a:pt x="245577" y="74077"/>
                  </a:lnTo>
                  <a:lnTo>
                    <a:pt x="242192" y="69249"/>
                  </a:lnTo>
                  <a:lnTo>
                    <a:pt x="241364" y="65844"/>
                  </a:lnTo>
                  <a:lnTo>
                    <a:pt x="241363" y="56531"/>
                  </a:lnTo>
                  <a:lnTo>
                    <a:pt x="242192" y="53121"/>
                  </a:lnTo>
                  <a:lnTo>
                    <a:pt x="245577" y="48298"/>
                  </a:lnTo>
                  <a:lnTo>
                    <a:pt x="247823" y="47091"/>
                  </a:lnTo>
                  <a:lnTo>
                    <a:pt x="269915" y="47091"/>
                  </a:lnTo>
                  <a:lnTo>
                    <a:pt x="262425" y="38897"/>
                  </a:lnTo>
                  <a:lnTo>
                    <a:pt x="257136" y="36676"/>
                  </a:lnTo>
                  <a:close/>
                </a:path>
                <a:path w="333375" h="128904">
                  <a:moveTo>
                    <a:pt x="269915" y="47091"/>
                  </a:moveTo>
                  <a:lnTo>
                    <a:pt x="253493" y="47091"/>
                  </a:lnTo>
                  <a:lnTo>
                    <a:pt x="255772" y="48298"/>
                  </a:lnTo>
                  <a:lnTo>
                    <a:pt x="259063" y="53017"/>
                  </a:lnTo>
                  <a:lnTo>
                    <a:pt x="259887" y="56531"/>
                  </a:lnTo>
                  <a:lnTo>
                    <a:pt x="259887" y="65844"/>
                  </a:lnTo>
                  <a:lnTo>
                    <a:pt x="259063" y="69357"/>
                  </a:lnTo>
                  <a:lnTo>
                    <a:pt x="255757" y="74099"/>
                  </a:lnTo>
                  <a:lnTo>
                    <a:pt x="253493" y="75283"/>
                  </a:lnTo>
                  <a:lnTo>
                    <a:pt x="269915" y="75283"/>
                  </a:lnTo>
                  <a:lnTo>
                    <a:pt x="270554" y="74584"/>
                  </a:lnTo>
                  <a:lnTo>
                    <a:pt x="272587" y="68637"/>
                  </a:lnTo>
                  <a:lnTo>
                    <a:pt x="272587" y="53737"/>
                  </a:lnTo>
                  <a:lnTo>
                    <a:pt x="270554" y="47790"/>
                  </a:lnTo>
                  <a:lnTo>
                    <a:pt x="269915" y="47091"/>
                  </a:lnTo>
                  <a:close/>
                </a:path>
              </a:pathLst>
            </a:custGeom>
            <a:solidFill>
              <a:srgbClr val="F16137"/>
            </a:solidFill>
          </p:spPr>
          <p:txBody>
            <a:bodyPr wrap="square" lIns="0" tIns="0" rIns="0" bIns="0" rtlCol="0"/>
            <a:lstStyle/>
            <a:p>
              <a:endParaRPr/>
            </a:p>
          </p:txBody>
        </p:sp>
        <p:pic>
          <p:nvPicPr>
            <p:cNvPr id="10" name="object 10"/>
            <p:cNvPicPr/>
            <p:nvPr/>
          </p:nvPicPr>
          <p:blipFill>
            <a:blip r:embed="rId5" cstate="print"/>
            <a:stretch>
              <a:fillRect/>
            </a:stretch>
          </p:blipFill>
          <p:spPr>
            <a:xfrm>
              <a:off x="1327039" y="4043476"/>
              <a:ext cx="184247" cy="92354"/>
            </a:xfrm>
            <a:prstGeom prst="rect">
              <a:avLst/>
            </a:prstGeom>
          </p:spPr>
        </p:pic>
      </p:grpSp>
      <p:pic>
        <p:nvPicPr>
          <p:cNvPr id="11" name="object 11"/>
          <p:cNvPicPr/>
          <p:nvPr/>
        </p:nvPicPr>
        <p:blipFill>
          <a:blip r:embed="rId6" cstate="print"/>
          <a:stretch>
            <a:fillRect/>
          </a:stretch>
        </p:blipFill>
        <p:spPr>
          <a:xfrm>
            <a:off x="1965377" y="4180783"/>
            <a:ext cx="223311" cy="128725"/>
          </a:xfrm>
          <a:prstGeom prst="rect">
            <a:avLst/>
          </a:prstGeom>
        </p:spPr>
      </p:pic>
      <p:pic>
        <p:nvPicPr>
          <p:cNvPr id="12" name="object 12"/>
          <p:cNvPicPr/>
          <p:nvPr/>
        </p:nvPicPr>
        <p:blipFill>
          <a:blip r:embed="rId5" cstate="print"/>
          <a:stretch>
            <a:fillRect/>
          </a:stretch>
        </p:blipFill>
        <p:spPr>
          <a:xfrm>
            <a:off x="1984911" y="4043476"/>
            <a:ext cx="184247" cy="92354"/>
          </a:xfrm>
          <a:prstGeom prst="rect">
            <a:avLst/>
          </a:prstGeom>
        </p:spPr>
      </p:pic>
      <p:pic>
        <p:nvPicPr>
          <p:cNvPr id="13" name="object 13"/>
          <p:cNvPicPr/>
          <p:nvPr/>
        </p:nvPicPr>
        <p:blipFill>
          <a:blip r:embed="rId7" cstate="print"/>
          <a:stretch>
            <a:fillRect/>
          </a:stretch>
        </p:blipFill>
        <p:spPr>
          <a:xfrm>
            <a:off x="2731442" y="4180783"/>
            <a:ext cx="210686" cy="128725"/>
          </a:xfrm>
          <a:prstGeom prst="rect">
            <a:avLst/>
          </a:prstGeom>
        </p:spPr>
      </p:pic>
      <p:pic>
        <p:nvPicPr>
          <p:cNvPr id="14" name="object 14"/>
          <p:cNvPicPr/>
          <p:nvPr/>
        </p:nvPicPr>
        <p:blipFill>
          <a:blip r:embed="rId8" cstate="print"/>
          <a:stretch>
            <a:fillRect/>
          </a:stretch>
        </p:blipFill>
        <p:spPr>
          <a:xfrm>
            <a:off x="2744661" y="4043476"/>
            <a:ext cx="184247" cy="92354"/>
          </a:xfrm>
          <a:prstGeom prst="rect">
            <a:avLst/>
          </a:prstGeom>
        </p:spPr>
      </p:pic>
      <p:pic>
        <p:nvPicPr>
          <p:cNvPr id="15" name="object 15"/>
          <p:cNvPicPr/>
          <p:nvPr/>
        </p:nvPicPr>
        <p:blipFill>
          <a:blip r:embed="rId9" cstate="print"/>
          <a:stretch>
            <a:fillRect/>
          </a:stretch>
        </p:blipFill>
        <p:spPr>
          <a:xfrm>
            <a:off x="3386380" y="4044045"/>
            <a:ext cx="151588" cy="92048"/>
          </a:xfrm>
          <a:prstGeom prst="rect">
            <a:avLst/>
          </a:prstGeom>
        </p:spPr>
      </p:pic>
      <p:sp>
        <p:nvSpPr>
          <p:cNvPr id="16" name="object 16"/>
          <p:cNvSpPr/>
          <p:nvPr/>
        </p:nvSpPr>
        <p:spPr>
          <a:xfrm>
            <a:off x="4014168" y="4043476"/>
            <a:ext cx="53340" cy="72390"/>
          </a:xfrm>
          <a:custGeom>
            <a:avLst/>
            <a:gdLst/>
            <a:ahLst/>
            <a:cxnLst/>
            <a:rect l="l" t="t" r="r" b="b"/>
            <a:pathLst>
              <a:path w="53339" h="72389">
                <a:moveTo>
                  <a:pt x="32003" y="0"/>
                </a:moveTo>
                <a:lnTo>
                  <a:pt x="22114" y="0"/>
                </a:lnTo>
                <a:lnTo>
                  <a:pt x="17240" y="882"/>
                </a:lnTo>
                <a:lnTo>
                  <a:pt x="9381" y="4403"/>
                </a:lnTo>
                <a:lnTo>
                  <a:pt x="6469" y="6757"/>
                </a:lnTo>
                <a:lnTo>
                  <a:pt x="2678" y="12650"/>
                </a:lnTo>
                <a:lnTo>
                  <a:pt x="1728" y="15919"/>
                </a:lnTo>
                <a:lnTo>
                  <a:pt x="1728" y="23911"/>
                </a:lnTo>
                <a:lnTo>
                  <a:pt x="30581" y="40708"/>
                </a:lnTo>
                <a:lnTo>
                  <a:pt x="34070" y="41705"/>
                </a:lnTo>
                <a:lnTo>
                  <a:pt x="39081" y="43534"/>
                </a:lnTo>
                <a:lnTo>
                  <a:pt x="41198" y="44841"/>
                </a:lnTo>
                <a:lnTo>
                  <a:pt x="44654" y="48225"/>
                </a:lnTo>
                <a:lnTo>
                  <a:pt x="45518" y="50497"/>
                </a:lnTo>
                <a:lnTo>
                  <a:pt x="45518" y="57067"/>
                </a:lnTo>
                <a:lnTo>
                  <a:pt x="43926" y="60098"/>
                </a:lnTo>
                <a:lnTo>
                  <a:pt x="37558" y="64771"/>
                </a:lnTo>
                <a:lnTo>
                  <a:pt x="32785" y="65937"/>
                </a:lnTo>
                <a:lnTo>
                  <a:pt x="21880" y="65937"/>
                </a:lnTo>
                <a:lnTo>
                  <a:pt x="17477" y="65142"/>
                </a:lnTo>
                <a:lnTo>
                  <a:pt x="8942" y="61959"/>
                </a:lnTo>
                <a:lnTo>
                  <a:pt x="5521" y="59875"/>
                </a:lnTo>
                <a:lnTo>
                  <a:pt x="2948" y="57301"/>
                </a:lnTo>
                <a:lnTo>
                  <a:pt x="0" y="63093"/>
                </a:lnTo>
                <a:lnTo>
                  <a:pt x="2642" y="65872"/>
                </a:lnTo>
                <a:lnTo>
                  <a:pt x="6386" y="68105"/>
                </a:lnTo>
                <a:lnTo>
                  <a:pt x="16070" y="71492"/>
                </a:lnTo>
                <a:lnTo>
                  <a:pt x="21135" y="72337"/>
                </a:lnTo>
                <a:lnTo>
                  <a:pt x="26417" y="72337"/>
                </a:lnTo>
                <a:lnTo>
                  <a:pt x="32241" y="72337"/>
                </a:lnTo>
                <a:lnTo>
                  <a:pt x="52934" y="56523"/>
                </a:lnTo>
                <a:lnTo>
                  <a:pt x="52934" y="48600"/>
                </a:lnTo>
                <a:lnTo>
                  <a:pt x="24350" y="32039"/>
                </a:lnTo>
                <a:lnTo>
                  <a:pt x="20848" y="31038"/>
                </a:lnTo>
                <a:lnTo>
                  <a:pt x="15631" y="29209"/>
                </a:lnTo>
                <a:lnTo>
                  <a:pt x="13464" y="27889"/>
                </a:lnTo>
                <a:lnTo>
                  <a:pt x="10007" y="24437"/>
                </a:lnTo>
                <a:lnTo>
                  <a:pt x="9143" y="22151"/>
                </a:lnTo>
                <a:lnTo>
                  <a:pt x="9143" y="15513"/>
                </a:lnTo>
                <a:lnTo>
                  <a:pt x="10721" y="12412"/>
                </a:lnTo>
                <a:lnTo>
                  <a:pt x="17020" y="7603"/>
                </a:lnTo>
                <a:lnTo>
                  <a:pt x="21711" y="6400"/>
                </a:lnTo>
                <a:lnTo>
                  <a:pt x="31193" y="6400"/>
                </a:lnTo>
                <a:lnTo>
                  <a:pt x="34513" y="6893"/>
                </a:lnTo>
                <a:lnTo>
                  <a:pt x="41285" y="8855"/>
                </a:lnTo>
                <a:lnTo>
                  <a:pt x="44467" y="10332"/>
                </a:lnTo>
                <a:lnTo>
                  <a:pt x="47448" y="12293"/>
                </a:lnTo>
                <a:lnTo>
                  <a:pt x="49989" y="6300"/>
                </a:lnTo>
                <a:lnTo>
                  <a:pt x="47142" y="4334"/>
                </a:lnTo>
                <a:lnTo>
                  <a:pt x="43773" y="2794"/>
                </a:lnTo>
                <a:lnTo>
                  <a:pt x="35985" y="557"/>
                </a:lnTo>
                <a:lnTo>
                  <a:pt x="32003" y="0"/>
                </a:lnTo>
                <a:close/>
              </a:path>
            </a:pathLst>
          </a:custGeom>
          <a:solidFill>
            <a:srgbClr val="606062"/>
          </a:solidFill>
        </p:spPr>
        <p:txBody>
          <a:bodyPr wrap="square" lIns="0" tIns="0" rIns="0" bIns="0" rtlCol="0"/>
          <a:lstStyle/>
          <a:p>
            <a:endParaRPr/>
          </a:p>
        </p:txBody>
      </p:sp>
      <p:pic>
        <p:nvPicPr>
          <p:cNvPr id="17" name="object 17"/>
          <p:cNvPicPr/>
          <p:nvPr/>
        </p:nvPicPr>
        <p:blipFill>
          <a:blip r:embed="rId10" cstate="print"/>
          <a:stretch>
            <a:fillRect/>
          </a:stretch>
        </p:blipFill>
        <p:spPr>
          <a:xfrm>
            <a:off x="5785552" y="4043476"/>
            <a:ext cx="235102" cy="91948"/>
          </a:xfrm>
          <a:prstGeom prst="rect">
            <a:avLst/>
          </a:prstGeom>
        </p:spPr>
      </p:pic>
      <p:pic>
        <p:nvPicPr>
          <p:cNvPr id="18" name="object 18"/>
          <p:cNvPicPr/>
          <p:nvPr/>
        </p:nvPicPr>
        <p:blipFill>
          <a:blip r:embed="rId11" cstate="print"/>
          <a:stretch>
            <a:fillRect/>
          </a:stretch>
        </p:blipFill>
        <p:spPr>
          <a:xfrm>
            <a:off x="6660432" y="4043476"/>
            <a:ext cx="206855" cy="72337"/>
          </a:xfrm>
          <a:prstGeom prst="rect">
            <a:avLst/>
          </a:prstGeom>
        </p:spPr>
      </p:pic>
      <p:sp>
        <p:nvSpPr>
          <p:cNvPr id="19" name="object 19"/>
          <p:cNvSpPr/>
          <p:nvPr/>
        </p:nvSpPr>
        <p:spPr>
          <a:xfrm>
            <a:off x="6660770" y="4219577"/>
            <a:ext cx="206375" cy="32384"/>
          </a:xfrm>
          <a:custGeom>
            <a:avLst/>
            <a:gdLst/>
            <a:ahLst/>
            <a:cxnLst/>
            <a:rect l="l" t="t" r="r" b="b"/>
            <a:pathLst>
              <a:path w="206375" h="32385">
                <a:moveTo>
                  <a:pt x="206179" y="0"/>
                </a:moveTo>
                <a:lnTo>
                  <a:pt x="0" y="0"/>
                </a:lnTo>
                <a:lnTo>
                  <a:pt x="0" y="31903"/>
                </a:lnTo>
                <a:lnTo>
                  <a:pt x="206179" y="31903"/>
                </a:lnTo>
                <a:lnTo>
                  <a:pt x="206179" y="0"/>
                </a:lnTo>
                <a:close/>
              </a:path>
            </a:pathLst>
          </a:custGeom>
          <a:solidFill>
            <a:srgbClr val="BDBFC1"/>
          </a:solidFill>
        </p:spPr>
        <p:txBody>
          <a:bodyPr wrap="square" lIns="0" tIns="0" rIns="0" bIns="0" rtlCol="0"/>
          <a:lstStyle/>
          <a:p>
            <a:endParaRPr/>
          </a:p>
        </p:txBody>
      </p:sp>
      <p:pic>
        <p:nvPicPr>
          <p:cNvPr id="20" name="object 20"/>
          <p:cNvPicPr/>
          <p:nvPr/>
        </p:nvPicPr>
        <p:blipFill>
          <a:blip r:embed="rId12" cstate="print"/>
          <a:stretch>
            <a:fillRect/>
          </a:stretch>
        </p:blipFill>
        <p:spPr>
          <a:xfrm>
            <a:off x="1894786" y="3787314"/>
            <a:ext cx="364512" cy="154223"/>
          </a:xfrm>
          <a:prstGeom prst="rect">
            <a:avLst/>
          </a:prstGeom>
        </p:spPr>
      </p:pic>
      <p:pic>
        <p:nvPicPr>
          <p:cNvPr id="21" name="object 21"/>
          <p:cNvPicPr/>
          <p:nvPr/>
        </p:nvPicPr>
        <p:blipFill>
          <a:blip r:embed="rId13" cstate="print"/>
          <a:stretch>
            <a:fillRect/>
          </a:stretch>
        </p:blipFill>
        <p:spPr>
          <a:xfrm>
            <a:off x="2654537" y="3787314"/>
            <a:ext cx="364513" cy="154223"/>
          </a:xfrm>
          <a:prstGeom prst="rect">
            <a:avLst/>
          </a:prstGeom>
        </p:spPr>
      </p:pic>
      <p:sp>
        <p:nvSpPr>
          <p:cNvPr id="22" name="object 22"/>
          <p:cNvSpPr/>
          <p:nvPr/>
        </p:nvSpPr>
        <p:spPr>
          <a:xfrm>
            <a:off x="541036" y="3806085"/>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4"/>
                </a:lnTo>
                <a:lnTo>
                  <a:pt x="84834" y="76071"/>
                </a:lnTo>
                <a:lnTo>
                  <a:pt x="83044" y="74419"/>
                </a:lnTo>
                <a:lnTo>
                  <a:pt x="43773" y="74419"/>
                </a:lnTo>
                <a:lnTo>
                  <a:pt x="38861" y="73212"/>
                </a:lnTo>
                <a:lnTo>
                  <a:pt x="30225" y="68385"/>
                </a:lnTo>
                <a:lnTo>
                  <a:pt x="26860" y="65022"/>
                </a:lnTo>
                <a:lnTo>
                  <a:pt x="22031" y="56386"/>
                </a:lnTo>
                <a:lnTo>
                  <a:pt x="20826" y="51475"/>
                </a:lnTo>
                <a:lnTo>
                  <a:pt x="20826" y="40467"/>
                </a:lnTo>
                <a:lnTo>
                  <a:pt x="43773" y="17524"/>
                </a:lnTo>
                <a:lnTo>
                  <a:pt x="82908" y="17524"/>
                </a:lnTo>
                <a:lnTo>
                  <a:pt x="84834" y="15746"/>
                </a:lnTo>
                <a:lnTo>
                  <a:pt x="80600" y="10666"/>
                </a:lnTo>
                <a:lnTo>
                  <a:pt x="75373" y="6771"/>
                </a:lnTo>
                <a:lnTo>
                  <a:pt x="62928" y="1353"/>
                </a:lnTo>
                <a:lnTo>
                  <a:pt x="55962" y="0"/>
                </a:lnTo>
                <a:close/>
              </a:path>
              <a:path w="551180" h="92075">
                <a:moveTo>
                  <a:pt x="71625" y="63878"/>
                </a:moveTo>
                <a:lnTo>
                  <a:pt x="65613" y="70905"/>
                </a:lnTo>
                <a:lnTo>
                  <a:pt x="58165" y="74419"/>
                </a:lnTo>
                <a:lnTo>
                  <a:pt x="83044" y="74419"/>
                </a:lnTo>
                <a:lnTo>
                  <a:pt x="71625" y="63878"/>
                </a:lnTo>
                <a:close/>
              </a:path>
              <a:path w="551180" h="92075">
                <a:moveTo>
                  <a:pt x="82908" y="17524"/>
                </a:moveTo>
                <a:lnTo>
                  <a:pt x="58165" y="17524"/>
                </a:lnTo>
                <a:lnTo>
                  <a:pt x="65613" y="20995"/>
                </a:lnTo>
                <a:lnTo>
                  <a:pt x="71625" y="27940"/>
                </a:lnTo>
                <a:lnTo>
                  <a:pt x="82908" y="17524"/>
                </a:lnTo>
                <a:close/>
              </a:path>
              <a:path w="551180" h="92075">
                <a:moveTo>
                  <a:pt x="138808" y="0"/>
                </a:moveTo>
                <a:lnTo>
                  <a:pt x="100644" y="15429"/>
                </a:lnTo>
                <a:lnTo>
                  <a:pt x="90170" y="37252"/>
                </a:lnTo>
                <a:lnTo>
                  <a:pt x="90170" y="54691"/>
                </a:lnTo>
                <a:lnTo>
                  <a:pt x="113854" y="85975"/>
                </a:lnTo>
                <a:lnTo>
                  <a:pt x="138808" y="91944"/>
                </a:lnTo>
                <a:lnTo>
                  <a:pt x="145554" y="91571"/>
                </a:lnTo>
                <a:lnTo>
                  <a:pt x="178134" y="74419"/>
                </a:lnTo>
                <a:lnTo>
                  <a:pt x="133560" y="74419"/>
                </a:lnTo>
                <a:lnTo>
                  <a:pt x="128816"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31"/>
                </a:lnTo>
                <a:lnTo>
                  <a:pt x="157266" y="23558"/>
                </a:lnTo>
                <a:lnTo>
                  <a:pt x="160588" y="26924"/>
                </a:lnTo>
                <a:lnTo>
                  <a:pt x="165413" y="35557"/>
                </a:lnTo>
                <a:lnTo>
                  <a:pt x="166618" y="40467"/>
                </a:lnTo>
                <a:lnTo>
                  <a:pt x="166618" y="51475"/>
                </a:lnTo>
                <a:lnTo>
                  <a:pt x="144057" y="74419"/>
                </a:lnTo>
                <a:lnTo>
                  <a:pt x="178134" y="74419"/>
                </a:lnTo>
                <a:lnTo>
                  <a:pt x="185332" y="62546"/>
                </a:lnTo>
                <a:lnTo>
                  <a:pt x="187448" y="54691"/>
                </a:lnTo>
                <a:lnTo>
                  <a:pt x="187448" y="37252"/>
                </a:lnTo>
                <a:lnTo>
                  <a:pt x="185332" y="29397"/>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4"/>
                </a:lnTo>
                <a:lnTo>
                  <a:pt x="282060" y="76071"/>
                </a:lnTo>
                <a:lnTo>
                  <a:pt x="280270" y="74419"/>
                </a:lnTo>
                <a:lnTo>
                  <a:pt x="240999" y="74419"/>
                </a:lnTo>
                <a:lnTo>
                  <a:pt x="236087" y="73212"/>
                </a:lnTo>
                <a:lnTo>
                  <a:pt x="227451" y="68385"/>
                </a:lnTo>
                <a:lnTo>
                  <a:pt x="224086" y="65022"/>
                </a:lnTo>
                <a:lnTo>
                  <a:pt x="219257" y="56386"/>
                </a:lnTo>
                <a:lnTo>
                  <a:pt x="218052" y="51475"/>
                </a:lnTo>
                <a:lnTo>
                  <a:pt x="218052" y="40467"/>
                </a:lnTo>
                <a:lnTo>
                  <a:pt x="240999" y="17524"/>
                </a:lnTo>
                <a:lnTo>
                  <a:pt x="280134" y="17524"/>
                </a:lnTo>
                <a:lnTo>
                  <a:pt x="282060" y="15746"/>
                </a:lnTo>
                <a:lnTo>
                  <a:pt x="277826" y="10666"/>
                </a:lnTo>
                <a:lnTo>
                  <a:pt x="272599" y="6771"/>
                </a:lnTo>
                <a:lnTo>
                  <a:pt x="260154" y="1353"/>
                </a:lnTo>
                <a:lnTo>
                  <a:pt x="253188" y="0"/>
                </a:lnTo>
                <a:close/>
              </a:path>
              <a:path w="551180" h="92075">
                <a:moveTo>
                  <a:pt x="268851" y="63878"/>
                </a:moveTo>
                <a:lnTo>
                  <a:pt x="262840" y="70905"/>
                </a:lnTo>
                <a:lnTo>
                  <a:pt x="255391" y="74419"/>
                </a:lnTo>
                <a:lnTo>
                  <a:pt x="280270" y="74419"/>
                </a:lnTo>
                <a:lnTo>
                  <a:pt x="268851" y="63878"/>
                </a:lnTo>
                <a:close/>
              </a:path>
              <a:path w="551180" h="92075">
                <a:moveTo>
                  <a:pt x="280134" y="17524"/>
                </a:moveTo>
                <a:lnTo>
                  <a:pt x="255391" y="17524"/>
                </a:lnTo>
                <a:lnTo>
                  <a:pt x="262840" y="20995"/>
                </a:lnTo>
                <a:lnTo>
                  <a:pt x="268851" y="27940"/>
                </a:lnTo>
                <a:lnTo>
                  <a:pt x="280134" y="17524"/>
                </a:lnTo>
                <a:close/>
              </a:path>
              <a:path w="551180" h="92075">
                <a:moveTo>
                  <a:pt x="334126" y="18288"/>
                </a:moveTo>
                <a:lnTo>
                  <a:pt x="313808" y="18288"/>
                </a:lnTo>
                <a:lnTo>
                  <a:pt x="313808" y="90421"/>
                </a:lnTo>
                <a:lnTo>
                  <a:pt x="334126" y="90421"/>
                </a:lnTo>
                <a:lnTo>
                  <a:pt x="334126" y="18288"/>
                </a:lnTo>
                <a:close/>
              </a:path>
              <a:path w="551180" h="92075">
                <a:moveTo>
                  <a:pt x="420994" y="1522"/>
                </a:moveTo>
                <a:lnTo>
                  <a:pt x="400676" y="1522"/>
                </a:lnTo>
                <a:lnTo>
                  <a:pt x="361052" y="90421"/>
                </a:lnTo>
                <a:lnTo>
                  <a:pt x="382132" y="90421"/>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1"/>
                </a:lnTo>
                <a:lnTo>
                  <a:pt x="460745" y="90421"/>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8"/>
                </a:lnTo>
                <a:lnTo>
                  <a:pt x="362574" y="18288"/>
                </a:lnTo>
                <a:lnTo>
                  <a:pt x="362574" y="1522"/>
                </a:lnTo>
                <a:close/>
              </a:path>
              <a:path w="551180" h="92075">
                <a:moveTo>
                  <a:pt x="524286" y="1522"/>
                </a:moveTo>
                <a:lnTo>
                  <a:pt x="472554" y="1522"/>
                </a:lnTo>
                <a:lnTo>
                  <a:pt x="472554" y="90421"/>
                </a:lnTo>
                <a:lnTo>
                  <a:pt x="516369" y="90421"/>
                </a:lnTo>
                <a:lnTo>
                  <a:pt x="524207" y="90008"/>
                </a:lnTo>
                <a:lnTo>
                  <a:pt x="549985" y="75182"/>
                </a:lnTo>
                <a:lnTo>
                  <a:pt x="493002" y="75182"/>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2"/>
                </a:lnTo>
                <a:lnTo>
                  <a:pt x="549985" y="75182"/>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5"/>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pic>
        <p:nvPicPr>
          <p:cNvPr id="23" name="object 23"/>
          <p:cNvPicPr/>
          <p:nvPr/>
        </p:nvPicPr>
        <p:blipFill>
          <a:blip r:embed="rId14" cstate="print"/>
          <a:stretch>
            <a:fillRect/>
          </a:stretch>
        </p:blipFill>
        <p:spPr>
          <a:xfrm>
            <a:off x="911242" y="5660863"/>
            <a:ext cx="1936271" cy="238552"/>
          </a:xfrm>
          <a:prstGeom prst="rect">
            <a:avLst/>
          </a:prstGeom>
        </p:spPr>
      </p:pic>
      <p:pic>
        <p:nvPicPr>
          <p:cNvPr id="24" name="object 24"/>
          <p:cNvPicPr/>
          <p:nvPr/>
        </p:nvPicPr>
        <p:blipFill>
          <a:blip r:embed="rId15" cstate="print"/>
          <a:stretch>
            <a:fillRect/>
          </a:stretch>
        </p:blipFill>
        <p:spPr>
          <a:xfrm>
            <a:off x="908336" y="5135392"/>
            <a:ext cx="2022527" cy="231440"/>
          </a:xfrm>
          <a:prstGeom prst="rect">
            <a:avLst/>
          </a:prstGeom>
        </p:spPr>
      </p:pic>
      <p:sp>
        <p:nvSpPr>
          <p:cNvPr id="25" name="object 25"/>
          <p:cNvSpPr/>
          <p:nvPr/>
        </p:nvSpPr>
        <p:spPr>
          <a:xfrm>
            <a:off x="541036" y="6672264"/>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26" name="object 26"/>
          <p:cNvSpPr/>
          <p:nvPr/>
        </p:nvSpPr>
        <p:spPr>
          <a:xfrm>
            <a:off x="547131" y="7019996"/>
            <a:ext cx="738505" cy="92075"/>
          </a:xfrm>
          <a:custGeom>
            <a:avLst/>
            <a:gdLst/>
            <a:ahLst/>
            <a:cxnLst/>
            <a:rect l="l" t="t" r="r" b="b"/>
            <a:pathLst>
              <a:path w="738505" h="92075">
                <a:moveTo>
                  <a:pt x="51732" y="1522"/>
                </a:moveTo>
                <a:lnTo>
                  <a:pt x="0" y="1522"/>
                </a:lnTo>
                <a:lnTo>
                  <a:pt x="0" y="90421"/>
                </a:lnTo>
                <a:lnTo>
                  <a:pt x="43816" y="90421"/>
                </a:lnTo>
                <a:lnTo>
                  <a:pt x="51654" y="90008"/>
                </a:lnTo>
                <a:lnTo>
                  <a:pt x="77432" y="75182"/>
                </a:lnTo>
                <a:lnTo>
                  <a:pt x="20448" y="75182"/>
                </a:lnTo>
                <a:lnTo>
                  <a:pt x="20448" y="52704"/>
                </a:lnTo>
                <a:lnTo>
                  <a:pt x="74643" y="52704"/>
                </a:lnTo>
                <a:lnTo>
                  <a:pt x="71161" y="48301"/>
                </a:lnTo>
                <a:lnTo>
                  <a:pt x="67014" y="45676"/>
                </a:lnTo>
                <a:lnTo>
                  <a:pt x="61592" y="44067"/>
                </a:lnTo>
                <a:lnTo>
                  <a:pt x="65573" y="42120"/>
                </a:lnTo>
                <a:lnTo>
                  <a:pt x="68662" y="39474"/>
                </a:lnTo>
                <a:lnTo>
                  <a:pt x="69401" y="38351"/>
                </a:lnTo>
                <a:lnTo>
                  <a:pt x="20448" y="38351"/>
                </a:lnTo>
                <a:lnTo>
                  <a:pt x="20448" y="16761"/>
                </a:lnTo>
                <a:lnTo>
                  <a:pt x="73973" y="16761"/>
                </a:lnTo>
                <a:lnTo>
                  <a:pt x="71287" y="11469"/>
                </a:lnTo>
                <a:lnTo>
                  <a:pt x="59775" y="3514"/>
                </a:lnTo>
                <a:lnTo>
                  <a:pt x="51732" y="1522"/>
                </a:lnTo>
                <a:close/>
              </a:path>
              <a:path w="738505" h="92075">
                <a:moveTo>
                  <a:pt x="74643" y="52704"/>
                </a:moveTo>
                <a:lnTo>
                  <a:pt x="52703" y="52704"/>
                </a:lnTo>
                <a:lnTo>
                  <a:pt x="57532" y="56386"/>
                </a:lnTo>
                <a:lnTo>
                  <a:pt x="57532" y="71370"/>
                </a:lnTo>
                <a:lnTo>
                  <a:pt x="52703" y="75182"/>
                </a:lnTo>
                <a:lnTo>
                  <a:pt x="77432" y="75182"/>
                </a:lnTo>
                <a:lnTo>
                  <a:pt x="78357" y="73278"/>
                </a:lnTo>
                <a:lnTo>
                  <a:pt x="78357" y="60069"/>
                </a:lnTo>
                <a:lnTo>
                  <a:pt x="76917" y="55580"/>
                </a:lnTo>
                <a:lnTo>
                  <a:pt x="74643" y="52704"/>
                </a:lnTo>
                <a:close/>
              </a:path>
              <a:path w="738505" h="92075">
                <a:moveTo>
                  <a:pt x="73973" y="16761"/>
                </a:moveTo>
                <a:lnTo>
                  <a:pt x="44024" y="16761"/>
                </a:lnTo>
                <a:lnTo>
                  <a:pt x="47391" y="17694"/>
                </a:lnTo>
                <a:lnTo>
                  <a:pt x="52049" y="21419"/>
                </a:lnTo>
                <a:lnTo>
                  <a:pt x="53211" y="24088"/>
                </a:lnTo>
                <a:lnTo>
                  <a:pt x="53211" y="31114"/>
                </a:lnTo>
                <a:lnTo>
                  <a:pt x="52071" y="33801"/>
                </a:lnTo>
                <a:lnTo>
                  <a:pt x="47499" y="37443"/>
                </a:lnTo>
                <a:lnTo>
                  <a:pt x="44110" y="38351"/>
                </a:lnTo>
                <a:lnTo>
                  <a:pt x="69401" y="38351"/>
                </a:lnTo>
                <a:lnTo>
                  <a:pt x="73065" y="32785"/>
                </a:lnTo>
                <a:lnTo>
                  <a:pt x="74167" y="28911"/>
                </a:lnTo>
                <a:lnTo>
                  <a:pt x="74167" y="17143"/>
                </a:lnTo>
                <a:lnTo>
                  <a:pt x="73973" y="16761"/>
                </a:lnTo>
                <a:close/>
              </a:path>
              <a:path w="738505" h="92075">
                <a:moveTo>
                  <a:pt x="115186" y="1522"/>
                </a:moveTo>
                <a:lnTo>
                  <a:pt x="94612" y="1522"/>
                </a:lnTo>
                <a:lnTo>
                  <a:pt x="94612" y="90421"/>
                </a:lnTo>
                <a:lnTo>
                  <a:pt x="115186" y="90421"/>
                </a:lnTo>
                <a:lnTo>
                  <a:pt x="115186" y="53974"/>
                </a:lnTo>
                <a:lnTo>
                  <a:pt x="176145" y="53974"/>
                </a:lnTo>
                <a:lnTo>
                  <a:pt x="176145" y="36575"/>
                </a:lnTo>
                <a:lnTo>
                  <a:pt x="115186" y="36575"/>
                </a:lnTo>
                <a:lnTo>
                  <a:pt x="115186" y="1522"/>
                </a:lnTo>
                <a:close/>
              </a:path>
              <a:path w="738505" h="92075">
                <a:moveTo>
                  <a:pt x="176145" y="53974"/>
                </a:moveTo>
                <a:lnTo>
                  <a:pt x="155571" y="53974"/>
                </a:lnTo>
                <a:lnTo>
                  <a:pt x="155571" y="90421"/>
                </a:lnTo>
                <a:lnTo>
                  <a:pt x="176145" y="90421"/>
                </a:lnTo>
                <a:lnTo>
                  <a:pt x="176145" y="53974"/>
                </a:lnTo>
                <a:close/>
              </a:path>
              <a:path w="738505" h="92075">
                <a:moveTo>
                  <a:pt x="176145" y="1522"/>
                </a:moveTo>
                <a:lnTo>
                  <a:pt x="155571" y="1522"/>
                </a:lnTo>
                <a:lnTo>
                  <a:pt x="155571" y="36575"/>
                </a:lnTo>
                <a:lnTo>
                  <a:pt x="176145" y="36575"/>
                </a:lnTo>
                <a:lnTo>
                  <a:pt x="176145" y="1522"/>
                </a:lnTo>
                <a:close/>
              </a:path>
              <a:path w="738505" h="92075">
                <a:moveTo>
                  <a:pt x="265550" y="1522"/>
                </a:moveTo>
                <a:lnTo>
                  <a:pt x="198367" y="1522"/>
                </a:lnTo>
                <a:lnTo>
                  <a:pt x="198367" y="90421"/>
                </a:lnTo>
                <a:lnTo>
                  <a:pt x="267199" y="90421"/>
                </a:lnTo>
                <a:lnTo>
                  <a:pt x="267199" y="73911"/>
                </a:lnTo>
                <a:lnTo>
                  <a:pt x="218815" y="73911"/>
                </a:lnTo>
                <a:lnTo>
                  <a:pt x="218815" y="53337"/>
                </a:lnTo>
                <a:lnTo>
                  <a:pt x="260089" y="53337"/>
                </a:lnTo>
                <a:lnTo>
                  <a:pt x="260089" y="37335"/>
                </a:lnTo>
                <a:lnTo>
                  <a:pt x="218815" y="37335"/>
                </a:lnTo>
                <a:lnTo>
                  <a:pt x="218815" y="18032"/>
                </a:lnTo>
                <a:lnTo>
                  <a:pt x="265550" y="18032"/>
                </a:lnTo>
                <a:lnTo>
                  <a:pt x="265550" y="1522"/>
                </a:lnTo>
                <a:close/>
              </a:path>
              <a:path w="738505" h="92075">
                <a:moveTo>
                  <a:pt x="333449" y="0"/>
                </a:moveTo>
                <a:lnTo>
                  <a:pt x="316602" y="0"/>
                </a:lnTo>
                <a:lnTo>
                  <a:pt x="308368" y="1969"/>
                </a:lnTo>
                <a:lnTo>
                  <a:pt x="293720" y="9842"/>
                </a:lnTo>
                <a:lnTo>
                  <a:pt x="287964" y="15303"/>
                </a:lnTo>
                <a:lnTo>
                  <a:pt x="279584" y="29272"/>
                </a:lnTo>
                <a:lnTo>
                  <a:pt x="277488" y="37166"/>
                </a:lnTo>
                <a:lnTo>
                  <a:pt x="277488" y="54777"/>
                </a:lnTo>
                <a:lnTo>
                  <a:pt x="308368" y="89978"/>
                </a:lnTo>
                <a:lnTo>
                  <a:pt x="316558" y="91944"/>
                </a:lnTo>
                <a:lnTo>
                  <a:pt x="333324" y="91944"/>
                </a:lnTo>
                <a:lnTo>
                  <a:pt x="340307" y="90590"/>
                </a:lnTo>
                <a:lnTo>
                  <a:pt x="352840" y="85172"/>
                </a:lnTo>
                <a:lnTo>
                  <a:pt x="358089" y="81234"/>
                </a:lnTo>
                <a:lnTo>
                  <a:pt x="362322" y="76071"/>
                </a:lnTo>
                <a:lnTo>
                  <a:pt x="360532" y="74419"/>
                </a:lnTo>
                <a:lnTo>
                  <a:pt x="321260" y="74419"/>
                </a:lnTo>
                <a:lnTo>
                  <a:pt x="316350" y="73212"/>
                </a:lnTo>
                <a:lnTo>
                  <a:pt x="307713" y="68385"/>
                </a:lnTo>
                <a:lnTo>
                  <a:pt x="304347" y="65023"/>
                </a:lnTo>
                <a:lnTo>
                  <a:pt x="299520" y="56386"/>
                </a:lnTo>
                <a:lnTo>
                  <a:pt x="298314" y="51476"/>
                </a:lnTo>
                <a:lnTo>
                  <a:pt x="298314" y="40468"/>
                </a:lnTo>
                <a:lnTo>
                  <a:pt x="321260" y="17524"/>
                </a:lnTo>
                <a:lnTo>
                  <a:pt x="360396" y="17524"/>
                </a:lnTo>
                <a:lnTo>
                  <a:pt x="362322" y="15746"/>
                </a:lnTo>
                <a:lnTo>
                  <a:pt x="358089" y="10666"/>
                </a:lnTo>
                <a:lnTo>
                  <a:pt x="352861" y="6771"/>
                </a:lnTo>
                <a:lnTo>
                  <a:pt x="340415" y="1353"/>
                </a:lnTo>
                <a:lnTo>
                  <a:pt x="333449" y="0"/>
                </a:lnTo>
                <a:close/>
              </a:path>
              <a:path w="738505" h="92075">
                <a:moveTo>
                  <a:pt x="349114" y="63878"/>
                </a:moveTo>
                <a:lnTo>
                  <a:pt x="343101" y="70905"/>
                </a:lnTo>
                <a:lnTo>
                  <a:pt x="335653" y="74419"/>
                </a:lnTo>
                <a:lnTo>
                  <a:pt x="360532" y="74419"/>
                </a:lnTo>
                <a:lnTo>
                  <a:pt x="349114" y="63878"/>
                </a:lnTo>
                <a:close/>
              </a:path>
              <a:path w="738505" h="92075">
                <a:moveTo>
                  <a:pt x="360396" y="17524"/>
                </a:moveTo>
                <a:lnTo>
                  <a:pt x="335653" y="17524"/>
                </a:lnTo>
                <a:lnTo>
                  <a:pt x="343101" y="20995"/>
                </a:lnTo>
                <a:lnTo>
                  <a:pt x="349114" y="27939"/>
                </a:lnTo>
                <a:lnTo>
                  <a:pt x="360396" y="17524"/>
                </a:lnTo>
                <a:close/>
              </a:path>
              <a:path w="738505" h="92075">
                <a:moveTo>
                  <a:pt x="442965" y="1522"/>
                </a:moveTo>
                <a:lnTo>
                  <a:pt x="375782" y="1522"/>
                </a:lnTo>
                <a:lnTo>
                  <a:pt x="375782" y="90421"/>
                </a:lnTo>
                <a:lnTo>
                  <a:pt x="444614" y="90421"/>
                </a:lnTo>
                <a:lnTo>
                  <a:pt x="444614" y="73911"/>
                </a:lnTo>
                <a:lnTo>
                  <a:pt x="396231" y="73911"/>
                </a:lnTo>
                <a:lnTo>
                  <a:pt x="396231" y="53337"/>
                </a:lnTo>
                <a:lnTo>
                  <a:pt x="437504" y="53337"/>
                </a:lnTo>
                <a:lnTo>
                  <a:pt x="437504" y="37335"/>
                </a:lnTo>
                <a:lnTo>
                  <a:pt x="396231" y="37335"/>
                </a:lnTo>
                <a:lnTo>
                  <a:pt x="396231" y="18032"/>
                </a:lnTo>
                <a:lnTo>
                  <a:pt x="442965" y="18032"/>
                </a:lnTo>
                <a:lnTo>
                  <a:pt x="442965" y="1522"/>
                </a:lnTo>
                <a:close/>
              </a:path>
              <a:path w="738505" h="92075">
                <a:moveTo>
                  <a:pt x="481824" y="1522"/>
                </a:moveTo>
                <a:lnTo>
                  <a:pt x="461250" y="1522"/>
                </a:lnTo>
                <a:lnTo>
                  <a:pt x="461250" y="90421"/>
                </a:lnTo>
                <a:lnTo>
                  <a:pt x="481824" y="90421"/>
                </a:lnTo>
                <a:lnTo>
                  <a:pt x="481824" y="53974"/>
                </a:lnTo>
                <a:lnTo>
                  <a:pt x="542782" y="53974"/>
                </a:lnTo>
                <a:lnTo>
                  <a:pt x="542782" y="36575"/>
                </a:lnTo>
                <a:lnTo>
                  <a:pt x="481824" y="36575"/>
                </a:lnTo>
                <a:lnTo>
                  <a:pt x="481824" y="1522"/>
                </a:lnTo>
                <a:close/>
              </a:path>
              <a:path w="738505" h="92075">
                <a:moveTo>
                  <a:pt x="542782" y="53974"/>
                </a:moveTo>
                <a:lnTo>
                  <a:pt x="522208" y="53974"/>
                </a:lnTo>
                <a:lnTo>
                  <a:pt x="522208" y="90421"/>
                </a:lnTo>
                <a:lnTo>
                  <a:pt x="542782" y="90421"/>
                </a:lnTo>
                <a:lnTo>
                  <a:pt x="542782" y="53974"/>
                </a:lnTo>
                <a:close/>
              </a:path>
              <a:path w="738505" h="92075">
                <a:moveTo>
                  <a:pt x="542782" y="1522"/>
                </a:moveTo>
                <a:lnTo>
                  <a:pt x="522208" y="1522"/>
                </a:lnTo>
                <a:lnTo>
                  <a:pt x="522208" y="36575"/>
                </a:lnTo>
                <a:lnTo>
                  <a:pt x="542782" y="36575"/>
                </a:lnTo>
                <a:lnTo>
                  <a:pt x="542782" y="1522"/>
                </a:lnTo>
                <a:close/>
              </a:path>
              <a:path w="738505" h="92075">
                <a:moveTo>
                  <a:pt x="585453" y="1522"/>
                </a:moveTo>
                <a:lnTo>
                  <a:pt x="565006" y="1522"/>
                </a:lnTo>
                <a:lnTo>
                  <a:pt x="565006" y="90421"/>
                </a:lnTo>
                <a:lnTo>
                  <a:pt x="584434" y="90421"/>
                </a:lnTo>
                <a:lnTo>
                  <a:pt x="607184" y="59432"/>
                </a:lnTo>
                <a:lnTo>
                  <a:pt x="585453" y="59432"/>
                </a:lnTo>
                <a:lnTo>
                  <a:pt x="585453" y="1522"/>
                </a:lnTo>
                <a:close/>
              </a:path>
              <a:path w="738505" h="92075">
                <a:moveTo>
                  <a:pt x="647172" y="32637"/>
                </a:moveTo>
                <a:lnTo>
                  <a:pt x="626854" y="32637"/>
                </a:lnTo>
                <a:lnTo>
                  <a:pt x="626854" y="90421"/>
                </a:lnTo>
                <a:lnTo>
                  <a:pt x="647172" y="90421"/>
                </a:lnTo>
                <a:lnTo>
                  <a:pt x="647172" y="32637"/>
                </a:lnTo>
                <a:close/>
              </a:path>
              <a:path w="738505" h="92075">
                <a:moveTo>
                  <a:pt x="647172" y="1522"/>
                </a:moveTo>
                <a:lnTo>
                  <a:pt x="627868" y="1522"/>
                </a:lnTo>
                <a:lnTo>
                  <a:pt x="585453" y="59432"/>
                </a:lnTo>
                <a:lnTo>
                  <a:pt x="607184" y="59432"/>
                </a:lnTo>
                <a:lnTo>
                  <a:pt x="626854" y="32637"/>
                </a:lnTo>
                <a:lnTo>
                  <a:pt x="647172" y="32637"/>
                </a:lnTo>
                <a:lnTo>
                  <a:pt x="647172" y="1522"/>
                </a:lnTo>
                <a:close/>
              </a:path>
              <a:path w="738505" h="92075">
                <a:moveTo>
                  <a:pt x="736452" y="1522"/>
                </a:moveTo>
                <a:lnTo>
                  <a:pt x="669269" y="1522"/>
                </a:lnTo>
                <a:lnTo>
                  <a:pt x="669269" y="90421"/>
                </a:lnTo>
                <a:lnTo>
                  <a:pt x="738101" y="90421"/>
                </a:lnTo>
                <a:lnTo>
                  <a:pt x="738101" y="73911"/>
                </a:lnTo>
                <a:lnTo>
                  <a:pt x="689716" y="73911"/>
                </a:lnTo>
                <a:lnTo>
                  <a:pt x="689716" y="53337"/>
                </a:lnTo>
                <a:lnTo>
                  <a:pt x="730991" y="53337"/>
                </a:lnTo>
                <a:lnTo>
                  <a:pt x="730991" y="37335"/>
                </a:lnTo>
                <a:lnTo>
                  <a:pt x="689716" y="37335"/>
                </a:lnTo>
                <a:lnTo>
                  <a:pt x="689716" y="18032"/>
                </a:lnTo>
                <a:lnTo>
                  <a:pt x="736452" y="18032"/>
                </a:lnTo>
                <a:lnTo>
                  <a:pt x="736452" y="1522"/>
                </a:lnTo>
                <a:close/>
              </a:path>
            </a:pathLst>
          </a:custGeom>
          <a:solidFill>
            <a:srgbClr val="606062"/>
          </a:solidFill>
        </p:spPr>
        <p:txBody>
          <a:bodyPr wrap="square" lIns="0" tIns="0" rIns="0" bIns="0" rtlCol="0"/>
          <a:lstStyle/>
          <a:p>
            <a:endParaRPr/>
          </a:p>
        </p:txBody>
      </p:sp>
      <p:pic>
        <p:nvPicPr>
          <p:cNvPr id="27" name="object 27"/>
          <p:cNvPicPr/>
          <p:nvPr/>
        </p:nvPicPr>
        <p:blipFill>
          <a:blip r:embed="rId16" cstate="print"/>
          <a:stretch>
            <a:fillRect/>
          </a:stretch>
        </p:blipFill>
        <p:spPr>
          <a:xfrm>
            <a:off x="551037" y="7492331"/>
            <a:ext cx="462362" cy="462279"/>
          </a:xfrm>
          <a:prstGeom prst="rect">
            <a:avLst/>
          </a:prstGeom>
        </p:spPr>
      </p:pic>
      <p:pic>
        <p:nvPicPr>
          <p:cNvPr id="28" name="object 28"/>
          <p:cNvPicPr/>
          <p:nvPr/>
        </p:nvPicPr>
        <p:blipFill>
          <a:blip r:embed="rId17" cstate="print"/>
          <a:stretch>
            <a:fillRect/>
          </a:stretch>
        </p:blipFill>
        <p:spPr>
          <a:xfrm>
            <a:off x="1159877" y="7680563"/>
            <a:ext cx="1259419" cy="653483"/>
          </a:xfrm>
          <a:prstGeom prst="rect">
            <a:avLst/>
          </a:prstGeom>
        </p:spPr>
      </p:pic>
      <p:sp>
        <p:nvSpPr>
          <p:cNvPr id="29" name="object 29"/>
          <p:cNvSpPr/>
          <p:nvPr/>
        </p:nvSpPr>
        <p:spPr>
          <a:xfrm>
            <a:off x="540755" y="7292943"/>
            <a:ext cx="954405" cy="91440"/>
          </a:xfrm>
          <a:custGeom>
            <a:avLst/>
            <a:gdLst/>
            <a:ahLst/>
            <a:cxnLst/>
            <a:rect l="l" t="t" r="r" b="b"/>
            <a:pathLst>
              <a:path w="954405" h="91440">
                <a:moveTo>
                  <a:pt x="76201" y="64616"/>
                </a:moveTo>
                <a:lnTo>
                  <a:pt x="104" y="64616"/>
                </a:lnTo>
                <a:lnTo>
                  <a:pt x="0" y="87069"/>
                </a:lnTo>
                <a:lnTo>
                  <a:pt x="7012" y="87069"/>
                </a:lnTo>
                <a:lnTo>
                  <a:pt x="7113" y="71118"/>
                </a:lnTo>
                <a:lnTo>
                  <a:pt x="76201" y="71118"/>
                </a:lnTo>
                <a:lnTo>
                  <a:pt x="76201" y="64616"/>
                </a:lnTo>
                <a:close/>
              </a:path>
              <a:path w="954405" h="91440">
                <a:moveTo>
                  <a:pt x="76201" y="71118"/>
                </a:moveTo>
                <a:lnTo>
                  <a:pt x="69192" y="71118"/>
                </a:lnTo>
                <a:lnTo>
                  <a:pt x="69192" y="87069"/>
                </a:lnTo>
                <a:lnTo>
                  <a:pt x="76201" y="87069"/>
                </a:lnTo>
                <a:lnTo>
                  <a:pt x="76201" y="71118"/>
                </a:lnTo>
                <a:close/>
              </a:path>
              <a:path w="954405" h="91440">
                <a:moveTo>
                  <a:pt x="65534" y="0"/>
                </a:moveTo>
                <a:lnTo>
                  <a:pt x="17579" y="0"/>
                </a:lnTo>
                <a:lnTo>
                  <a:pt x="16731" y="23774"/>
                </a:lnTo>
                <a:lnTo>
                  <a:pt x="16327" y="32355"/>
                </a:lnTo>
                <a:lnTo>
                  <a:pt x="3657" y="64616"/>
                </a:lnTo>
                <a:lnTo>
                  <a:pt x="14328" y="64616"/>
                </a:lnTo>
                <a:lnTo>
                  <a:pt x="23497" y="23061"/>
                </a:lnTo>
                <a:lnTo>
                  <a:pt x="24080" y="6502"/>
                </a:lnTo>
                <a:lnTo>
                  <a:pt x="65534" y="6502"/>
                </a:lnTo>
                <a:lnTo>
                  <a:pt x="65534" y="0"/>
                </a:lnTo>
                <a:close/>
              </a:path>
              <a:path w="954405" h="91440">
                <a:moveTo>
                  <a:pt x="65534" y="6502"/>
                </a:moveTo>
                <a:lnTo>
                  <a:pt x="58115" y="6502"/>
                </a:lnTo>
                <a:lnTo>
                  <a:pt x="58115" y="64616"/>
                </a:lnTo>
                <a:lnTo>
                  <a:pt x="65534" y="64616"/>
                </a:lnTo>
                <a:lnTo>
                  <a:pt x="65534" y="6502"/>
                </a:lnTo>
                <a:close/>
              </a:path>
              <a:path w="954405" h="91440">
                <a:moveTo>
                  <a:pt x="80567" y="64818"/>
                </a:moveTo>
                <a:lnTo>
                  <a:pt x="80060" y="71017"/>
                </a:lnTo>
                <a:lnTo>
                  <a:pt x="82094" y="71558"/>
                </a:lnTo>
                <a:lnTo>
                  <a:pt x="83818" y="71831"/>
                </a:lnTo>
                <a:lnTo>
                  <a:pt x="90457" y="71831"/>
                </a:lnTo>
                <a:lnTo>
                  <a:pt x="94082" y="68850"/>
                </a:lnTo>
                <a:lnTo>
                  <a:pt x="95317" y="65224"/>
                </a:lnTo>
                <a:lnTo>
                  <a:pt x="82635" y="65224"/>
                </a:lnTo>
                <a:lnTo>
                  <a:pt x="81787" y="65088"/>
                </a:lnTo>
                <a:lnTo>
                  <a:pt x="80567" y="64818"/>
                </a:lnTo>
                <a:close/>
              </a:path>
              <a:path w="954405" h="91440">
                <a:moveTo>
                  <a:pt x="133502" y="24076"/>
                </a:moveTo>
                <a:lnTo>
                  <a:pt x="126287" y="24076"/>
                </a:lnTo>
                <a:lnTo>
                  <a:pt x="126287" y="71118"/>
                </a:lnTo>
                <a:lnTo>
                  <a:pt x="133502" y="71118"/>
                </a:lnTo>
                <a:lnTo>
                  <a:pt x="133502" y="24076"/>
                </a:lnTo>
                <a:close/>
              </a:path>
              <a:path w="954405" h="91440">
                <a:moveTo>
                  <a:pt x="133502" y="17675"/>
                </a:moveTo>
                <a:lnTo>
                  <a:pt x="94385" y="17675"/>
                </a:lnTo>
                <a:lnTo>
                  <a:pt x="93443" y="37285"/>
                </a:lnTo>
                <a:lnTo>
                  <a:pt x="93131" y="43009"/>
                </a:lnTo>
                <a:lnTo>
                  <a:pt x="85885" y="65224"/>
                </a:lnTo>
                <a:lnTo>
                  <a:pt x="95317" y="65224"/>
                </a:lnTo>
                <a:lnTo>
                  <a:pt x="100684" y="24076"/>
                </a:lnTo>
                <a:lnTo>
                  <a:pt x="133502" y="24076"/>
                </a:lnTo>
                <a:lnTo>
                  <a:pt x="133502" y="17675"/>
                </a:lnTo>
                <a:close/>
              </a:path>
              <a:path w="954405" h="91440">
                <a:moveTo>
                  <a:pt x="195069" y="17675"/>
                </a:moveTo>
                <a:lnTo>
                  <a:pt x="165571" y="17675"/>
                </a:lnTo>
                <a:lnTo>
                  <a:pt x="160020" y="19235"/>
                </a:lnTo>
                <a:lnTo>
                  <a:pt x="151890" y="25467"/>
                </a:lnTo>
                <a:lnTo>
                  <a:pt x="149857" y="30002"/>
                </a:lnTo>
                <a:lnTo>
                  <a:pt x="149857" y="40233"/>
                </a:lnTo>
                <a:lnTo>
                  <a:pt x="150976" y="43755"/>
                </a:lnTo>
                <a:lnTo>
                  <a:pt x="155448" y="49309"/>
                </a:lnTo>
                <a:lnTo>
                  <a:pt x="158630" y="51271"/>
                </a:lnTo>
                <a:lnTo>
                  <a:pt x="162763" y="52423"/>
                </a:lnTo>
                <a:lnTo>
                  <a:pt x="149451" y="71118"/>
                </a:lnTo>
                <a:lnTo>
                  <a:pt x="157276" y="71118"/>
                </a:lnTo>
                <a:lnTo>
                  <a:pt x="169672" y="53439"/>
                </a:lnTo>
                <a:lnTo>
                  <a:pt x="195069" y="53439"/>
                </a:lnTo>
                <a:lnTo>
                  <a:pt x="195069" y="48056"/>
                </a:lnTo>
                <a:lnTo>
                  <a:pt x="162219" y="48056"/>
                </a:lnTo>
                <a:lnTo>
                  <a:pt x="157172" y="44093"/>
                </a:lnTo>
                <a:lnTo>
                  <a:pt x="157172" y="28108"/>
                </a:lnTo>
                <a:lnTo>
                  <a:pt x="162388" y="24076"/>
                </a:lnTo>
                <a:lnTo>
                  <a:pt x="195069" y="24076"/>
                </a:lnTo>
                <a:lnTo>
                  <a:pt x="195069" y="17675"/>
                </a:lnTo>
                <a:close/>
              </a:path>
              <a:path w="954405" h="91440">
                <a:moveTo>
                  <a:pt x="195069" y="53439"/>
                </a:moveTo>
                <a:lnTo>
                  <a:pt x="188466" y="53439"/>
                </a:lnTo>
                <a:lnTo>
                  <a:pt x="188466" y="71118"/>
                </a:lnTo>
                <a:lnTo>
                  <a:pt x="195069" y="71118"/>
                </a:lnTo>
                <a:lnTo>
                  <a:pt x="195069" y="53439"/>
                </a:lnTo>
                <a:close/>
              </a:path>
              <a:path w="954405" h="91440">
                <a:moveTo>
                  <a:pt x="195069" y="24076"/>
                </a:moveTo>
                <a:lnTo>
                  <a:pt x="188466" y="24076"/>
                </a:lnTo>
                <a:lnTo>
                  <a:pt x="188466" y="48056"/>
                </a:lnTo>
                <a:lnTo>
                  <a:pt x="195069" y="48056"/>
                </a:lnTo>
                <a:lnTo>
                  <a:pt x="195069" y="24076"/>
                </a:lnTo>
                <a:close/>
              </a:path>
              <a:path w="954405" h="91440">
                <a:moveTo>
                  <a:pt x="249426" y="17675"/>
                </a:moveTo>
                <a:lnTo>
                  <a:pt x="242211" y="17675"/>
                </a:lnTo>
                <a:lnTo>
                  <a:pt x="242211" y="71118"/>
                </a:lnTo>
                <a:lnTo>
                  <a:pt x="249426" y="71118"/>
                </a:lnTo>
                <a:lnTo>
                  <a:pt x="249426" y="47344"/>
                </a:lnTo>
                <a:lnTo>
                  <a:pt x="270386" y="47344"/>
                </a:lnTo>
                <a:lnTo>
                  <a:pt x="267307" y="43585"/>
                </a:lnTo>
                <a:lnTo>
                  <a:pt x="269285" y="41147"/>
                </a:lnTo>
                <a:lnTo>
                  <a:pt x="249426" y="41147"/>
                </a:lnTo>
                <a:lnTo>
                  <a:pt x="249426" y="17675"/>
                </a:lnTo>
                <a:close/>
              </a:path>
              <a:path w="954405" h="91440">
                <a:moveTo>
                  <a:pt x="270386" y="47344"/>
                </a:moveTo>
                <a:lnTo>
                  <a:pt x="261618" y="47344"/>
                </a:lnTo>
                <a:lnTo>
                  <a:pt x="281329" y="71118"/>
                </a:lnTo>
                <a:lnTo>
                  <a:pt x="289864" y="71118"/>
                </a:lnTo>
                <a:lnTo>
                  <a:pt x="270386" y="47344"/>
                </a:lnTo>
                <a:close/>
              </a:path>
              <a:path w="954405" h="91440">
                <a:moveTo>
                  <a:pt x="288338" y="17675"/>
                </a:moveTo>
                <a:lnTo>
                  <a:pt x="280516" y="17675"/>
                </a:lnTo>
                <a:lnTo>
                  <a:pt x="261720" y="41147"/>
                </a:lnTo>
                <a:lnTo>
                  <a:pt x="269285" y="41147"/>
                </a:lnTo>
                <a:lnTo>
                  <a:pt x="288338" y="17675"/>
                </a:lnTo>
                <a:close/>
              </a:path>
              <a:path w="954405" h="91440">
                <a:moveTo>
                  <a:pt x="335806" y="23569"/>
                </a:moveTo>
                <a:lnTo>
                  <a:pt x="322851" y="23569"/>
                </a:lnTo>
                <a:lnTo>
                  <a:pt x="326609" y="24771"/>
                </a:lnTo>
                <a:lnTo>
                  <a:pt x="331758" y="29582"/>
                </a:lnTo>
                <a:lnTo>
                  <a:pt x="333043" y="33088"/>
                </a:lnTo>
                <a:lnTo>
                  <a:pt x="333043" y="40943"/>
                </a:lnTo>
                <a:lnTo>
                  <a:pt x="308898" y="40943"/>
                </a:lnTo>
                <a:lnTo>
                  <a:pt x="303663" y="42332"/>
                </a:lnTo>
                <a:lnTo>
                  <a:pt x="297093" y="47887"/>
                </a:lnTo>
                <a:lnTo>
                  <a:pt x="295451" y="51545"/>
                </a:lnTo>
                <a:lnTo>
                  <a:pt x="295451" y="60754"/>
                </a:lnTo>
                <a:lnTo>
                  <a:pt x="297213" y="64515"/>
                </a:lnTo>
                <a:lnTo>
                  <a:pt x="304257" y="70204"/>
                </a:lnTo>
                <a:lnTo>
                  <a:pt x="308998" y="71625"/>
                </a:lnTo>
                <a:lnTo>
                  <a:pt x="319294" y="71625"/>
                </a:lnTo>
                <a:lnTo>
                  <a:pt x="323035" y="70848"/>
                </a:lnTo>
                <a:lnTo>
                  <a:pt x="329335" y="67730"/>
                </a:lnTo>
                <a:lnTo>
                  <a:pt x="331309" y="65938"/>
                </a:lnTo>
                <a:lnTo>
                  <a:pt x="311810" y="65938"/>
                </a:lnTo>
                <a:lnTo>
                  <a:pt x="308491" y="65037"/>
                </a:lnTo>
                <a:lnTo>
                  <a:pt x="303749" y="61448"/>
                </a:lnTo>
                <a:lnTo>
                  <a:pt x="302566" y="58994"/>
                </a:lnTo>
                <a:lnTo>
                  <a:pt x="302566" y="49510"/>
                </a:lnTo>
                <a:lnTo>
                  <a:pt x="307138" y="46328"/>
                </a:lnTo>
                <a:lnTo>
                  <a:pt x="340257" y="46328"/>
                </a:lnTo>
                <a:lnTo>
                  <a:pt x="340257" y="31154"/>
                </a:lnTo>
                <a:lnTo>
                  <a:pt x="338392" y="25991"/>
                </a:lnTo>
                <a:lnTo>
                  <a:pt x="335806" y="23569"/>
                </a:lnTo>
                <a:close/>
              </a:path>
              <a:path w="954405" h="91440">
                <a:moveTo>
                  <a:pt x="340257" y="62787"/>
                </a:moveTo>
                <a:lnTo>
                  <a:pt x="333349" y="62787"/>
                </a:lnTo>
                <a:lnTo>
                  <a:pt x="333349" y="71118"/>
                </a:lnTo>
                <a:lnTo>
                  <a:pt x="340257" y="71118"/>
                </a:lnTo>
                <a:lnTo>
                  <a:pt x="340257" y="62787"/>
                </a:lnTo>
                <a:close/>
              </a:path>
              <a:path w="954405" h="91440">
                <a:moveTo>
                  <a:pt x="340257" y="46328"/>
                </a:moveTo>
                <a:lnTo>
                  <a:pt x="333043" y="46328"/>
                </a:lnTo>
                <a:lnTo>
                  <a:pt x="333043" y="55065"/>
                </a:lnTo>
                <a:lnTo>
                  <a:pt x="331621" y="58586"/>
                </a:lnTo>
                <a:lnTo>
                  <a:pt x="329454" y="61280"/>
                </a:lnTo>
                <a:lnTo>
                  <a:pt x="323629" y="65004"/>
                </a:lnTo>
                <a:lnTo>
                  <a:pt x="320140" y="65938"/>
                </a:lnTo>
                <a:lnTo>
                  <a:pt x="331309" y="65938"/>
                </a:lnTo>
                <a:lnTo>
                  <a:pt x="331722" y="65563"/>
                </a:lnTo>
                <a:lnTo>
                  <a:pt x="333349" y="62787"/>
                </a:lnTo>
                <a:lnTo>
                  <a:pt x="340257" y="62787"/>
                </a:lnTo>
                <a:lnTo>
                  <a:pt x="340257" y="46328"/>
                </a:lnTo>
                <a:close/>
              </a:path>
              <a:path w="954405" h="91440">
                <a:moveTo>
                  <a:pt x="325594" y="17269"/>
                </a:moveTo>
                <a:lnTo>
                  <a:pt x="314416" y="17269"/>
                </a:lnTo>
                <a:lnTo>
                  <a:pt x="310421" y="17895"/>
                </a:lnTo>
                <a:lnTo>
                  <a:pt x="302835" y="20405"/>
                </a:lnTo>
                <a:lnTo>
                  <a:pt x="299585" y="22180"/>
                </a:lnTo>
                <a:lnTo>
                  <a:pt x="296873" y="24484"/>
                </a:lnTo>
                <a:lnTo>
                  <a:pt x="300125" y="29869"/>
                </a:lnTo>
                <a:lnTo>
                  <a:pt x="302360" y="27904"/>
                </a:lnTo>
                <a:lnTo>
                  <a:pt x="305034" y="26362"/>
                </a:lnTo>
                <a:lnTo>
                  <a:pt x="311266" y="24127"/>
                </a:lnTo>
                <a:lnTo>
                  <a:pt x="314518" y="23569"/>
                </a:lnTo>
                <a:lnTo>
                  <a:pt x="335806" y="23569"/>
                </a:lnTo>
                <a:lnTo>
                  <a:pt x="330944" y="19015"/>
                </a:lnTo>
                <a:lnTo>
                  <a:pt x="325594" y="17269"/>
                </a:lnTo>
                <a:close/>
              </a:path>
              <a:path w="954405" h="91440">
                <a:moveTo>
                  <a:pt x="366670" y="17675"/>
                </a:moveTo>
                <a:lnTo>
                  <a:pt x="359456" y="17675"/>
                </a:lnTo>
                <a:lnTo>
                  <a:pt x="359456" y="71118"/>
                </a:lnTo>
                <a:lnTo>
                  <a:pt x="366670" y="71118"/>
                </a:lnTo>
                <a:lnTo>
                  <a:pt x="366670" y="47344"/>
                </a:lnTo>
                <a:lnTo>
                  <a:pt x="387632" y="47344"/>
                </a:lnTo>
                <a:lnTo>
                  <a:pt x="384552" y="43585"/>
                </a:lnTo>
                <a:lnTo>
                  <a:pt x="386530" y="41147"/>
                </a:lnTo>
                <a:lnTo>
                  <a:pt x="366670" y="41147"/>
                </a:lnTo>
                <a:lnTo>
                  <a:pt x="366670" y="17675"/>
                </a:lnTo>
                <a:close/>
              </a:path>
              <a:path w="954405" h="91440">
                <a:moveTo>
                  <a:pt x="387632" y="47344"/>
                </a:moveTo>
                <a:lnTo>
                  <a:pt x="378863" y="47344"/>
                </a:lnTo>
                <a:lnTo>
                  <a:pt x="398574" y="71118"/>
                </a:lnTo>
                <a:lnTo>
                  <a:pt x="407109" y="71118"/>
                </a:lnTo>
                <a:lnTo>
                  <a:pt x="387632" y="47344"/>
                </a:lnTo>
                <a:close/>
              </a:path>
              <a:path w="954405" h="91440">
                <a:moveTo>
                  <a:pt x="405583" y="17675"/>
                </a:moveTo>
                <a:lnTo>
                  <a:pt x="397760" y="17675"/>
                </a:lnTo>
                <a:lnTo>
                  <a:pt x="378965" y="41147"/>
                </a:lnTo>
                <a:lnTo>
                  <a:pt x="386530" y="41147"/>
                </a:lnTo>
                <a:lnTo>
                  <a:pt x="405583" y="17675"/>
                </a:lnTo>
                <a:close/>
              </a:path>
              <a:path w="954405" h="91440">
                <a:moveTo>
                  <a:pt x="425700" y="17675"/>
                </a:moveTo>
                <a:lnTo>
                  <a:pt x="418485" y="17675"/>
                </a:lnTo>
                <a:lnTo>
                  <a:pt x="418485" y="71118"/>
                </a:lnTo>
                <a:lnTo>
                  <a:pt x="424991" y="71118"/>
                </a:lnTo>
                <a:lnTo>
                  <a:pt x="434178" y="60145"/>
                </a:lnTo>
                <a:lnTo>
                  <a:pt x="425700" y="60145"/>
                </a:lnTo>
                <a:lnTo>
                  <a:pt x="425700" y="17675"/>
                </a:lnTo>
                <a:close/>
              </a:path>
              <a:path w="954405" h="91440">
                <a:moveTo>
                  <a:pt x="467762" y="28648"/>
                </a:moveTo>
                <a:lnTo>
                  <a:pt x="460547" y="28648"/>
                </a:lnTo>
                <a:lnTo>
                  <a:pt x="460547" y="71118"/>
                </a:lnTo>
                <a:lnTo>
                  <a:pt x="467762" y="71118"/>
                </a:lnTo>
                <a:lnTo>
                  <a:pt x="467762" y="28648"/>
                </a:lnTo>
                <a:close/>
              </a:path>
              <a:path w="954405" h="91440">
                <a:moveTo>
                  <a:pt x="467762" y="17675"/>
                </a:moveTo>
                <a:lnTo>
                  <a:pt x="461361" y="17675"/>
                </a:lnTo>
                <a:lnTo>
                  <a:pt x="425700" y="60145"/>
                </a:lnTo>
                <a:lnTo>
                  <a:pt x="434178" y="60145"/>
                </a:lnTo>
                <a:lnTo>
                  <a:pt x="460547" y="28648"/>
                </a:lnTo>
                <a:lnTo>
                  <a:pt x="467762" y="28648"/>
                </a:lnTo>
                <a:lnTo>
                  <a:pt x="467762" y="17675"/>
                </a:lnTo>
                <a:close/>
              </a:path>
              <a:path w="954405" h="91440">
                <a:moveTo>
                  <a:pt x="488793" y="17675"/>
                </a:moveTo>
                <a:lnTo>
                  <a:pt x="480668" y="17675"/>
                </a:lnTo>
                <a:lnTo>
                  <a:pt x="500785" y="43686"/>
                </a:lnTo>
                <a:lnTo>
                  <a:pt x="479649" y="71118"/>
                </a:lnTo>
                <a:lnTo>
                  <a:pt x="487779" y="71118"/>
                </a:lnTo>
                <a:lnTo>
                  <a:pt x="504846" y="48765"/>
                </a:lnTo>
                <a:lnTo>
                  <a:pt x="512658" y="48765"/>
                </a:lnTo>
                <a:lnTo>
                  <a:pt x="508708" y="43686"/>
                </a:lnTo>
                <a:lnTo>
                  <a:pt x="512637" y="38606"/>
                </a:lnTo>
                <a:lnTo>
                  <a:pt x="504846" y="38606"/>
                </a:lnTo>
                <a:lnTo>
                  <a:pt x="488793" y="17675"/>
                </a:lnTo>
                <a:close/>
              </a:path>
              <a:path w="954405" h="91440">
                <a:moveTo>
                  <a:pt x="512658" y="48765"/>
                </a:moveTo>
                <a:lnTo>
                  <a:pt x="504846" y="48765"/>
                </a:lnTo>
                <a:lnTo>
                  <a:pt x="521812" y="71118"/>
                </a:lnTo>
                <a:lnTo>
                  <a:pt x="530042" y="71118"/>
                </a:lnTo>
                <a:lnTo>
                  <a:pt x="512658" y="48765"/>
                </a:lnTo>
                <a:close/>
              </a:path>
              <a:path w="954405" h="91440">
                <a:moveTo>
                  <a:pt x="528825" y="17675"/>
                </a:moveTo>
                <a:lnTo>
                  <a:pt x="520898" y="17675"/>
                </a:lnTo>
                <a:lnTo>
                  <a:pt x="504846" y="38606"/>
                </a:lnTo>
                <a:lnTo>
                  <a:pt x="512637" y="38606"/>
                </a:lnTo>
                <a:lnTo>
                  <a:pt x="528825" y="17675"/>
                </a:lnTo>
                <a:close/>
              </a:path>
              <a:path w="954405" h="91440">
                <a:moveTo>
                  <a:pt x="615689" y="81075"/>
                </a:moveTo>
                <a:lnTo>
                  <a:pt x="612338" y="86461"/>
                </a:lnTo>
                <a:lnTo>
                  <a:pt x="613966" y="88084"/>
                </a:lnTo>
                <a:lnTo>
                  <a:pt x="615895" y="89305"/>
                </a:lnTo>
                <a:lnTo>
                  <a:pt x="620367" y="90929"/>
                </a:lnTo>
                <a:lnTo>
                  <a:pt x="622767" y="91335"/>
                </a:lnTo>
                <a:lnTo>
                  <a:pt x="629338" y="91335"/>
                </a:lnTo>
                <a:lnTo>
                  <a:pt x="632760" y="90288"/>
                </a:lnTo>
                <a:lnTo>
                  <a:pt x="638449" y="86086"/>
                </a:lnTo>
                <a:lnTo>
                  <a:pt x="639116" y="85140"/>
                </a:lnTo>
                <a:lnTo>
                  <a:pt x="621652" y="85140"/>
                </a:lnTo>
                <a:lnTo>
                  <a:pt x="618401" y="83783"/>
                </a:lnTo>
                <a:lnTo>
                  <a:pt x="615689" y="81075"/>
                </a:lnTo>
                <a:close/>
              </a:path>
              <a:path w="954405" h="91440">
                <a:moveTo>
                  <a:pt x="622498" y="17675"/>
                </a:moveTo>
                <a:lnTo>
                  <a:pt x="614980" y="17675"/>
                </a:lnTo>
                <a:lnTo>
                  <a:pt x="638855" y="71017"/>
                </a:lnTo>
                <a:lnTo>
                  <a:pt x="636520" y="76197"/>
                </a:lnTo>
                <a:lnTo>
                  <a:pt x="635029" y="79448"/>
                </a:lnTo>
                <a:lnTo>
                  <a:pt x="633420" y="81752"/>
                </a:lnTo>
                <a:lnTo>
                  <a:pt x="629968" y="84460"/>
                </a:lnTo>
                <a:lnTo>
                  <a:pt x="627882" y="85140"/>
                </a:lnTo>
                <a:lnTo>
                  <a:pt x="639116" y="85140"/>
                </a:lnTo>
                <a:lnTo>
                  <a:pt x="640955" y="82530"/>
                </a:lnTo>
                <a:lnTo>
                  <a:pt x="643121" y="77519"/>
                </a:lnTo>
                <a:lnTo>
                  <a:pt x="649565" y="63089"/>
                </a:lnTo>
                <a:lnTo>
                  <a:pt x="642614" y="63089"/>
                </a:lnTo>
                <a:lnTo>
                  <a:pt x="622498" y="17675"/>
                </a:lnTo>
                <a:close/>
              </a:path>
              <a:path w="954405" h="91440">
                <a:moveTo>
                  <a:pt x="669538" y="64818"/>
                </a:moveTo>
                <a:lnTo>
                  <a:pt x="669030" y="71017"/>
                </a:lnTo>
                <a:lnTo>
                  <a:pt x="671065" y="71558"/>
                </a:lnTo>
                <a:lnTo>
                  <a:pt x="672790" y="71831"/>
                </a:lnTo>
                <a:lnTo>
                  <a:pt x="679428" y="71831"/>
                </a:lnTo>
                <a:lnTo>
                  <a:pt x="683052" y="68850"/>
                </a:lnTo>
                <a:lnTo>
                  <a:pt x="684288" y="65224"/>
                </a:lnTo>
                <a:lnTo>
                  <a:pt x="671605" y="65224"/>
                </a:lnTo>
                <a:lnTo>
                  <a:pt x="670759" y="65088"/>
                </a:lnTo>
                <a:lnTo>
                  <a:pt x="669538" y="64818"/>
                </a:lnTo>
                <a:close/>
              </a:path>
              <a:path w="954405" h="91440">
                <a:moveTo>
                  <a:pt x="575661" y="17675"/>
                </a:moveTo>
                <a:lnTo>
                  <a:pt x="568446" y="17675"/>
                </a:lnTo>
                <a:lnTo>
                  <a:pt x="568446" y="71118"/>
                </a:lnTo>
                <a:lnTo>
                  <a:pt x="575661" y="71118"/>
                </a:lnTo>
                <a:lnTo>
                  <a:pt x="575661" y="47344"/>
                </a:lnTo>
                <a:lnTo>
                  <a:pt x="596623" y="47344"/>
                </a:lnTo>
                <a:lnTo>
                  <a:pt x="593543" y="43585"/>
                </a:lnTo>
                <a:lnTo>
                  <a:pt x="595521" y="41147"/>
                </a:lnTo>
                <a:lnTo>
                  <a:pt x="575661" y="41147"/>
                </a:lnTo>
                <a:lnTo>
                  <a:pt x="575661" y="17675"/>
                </a:lnTo>
                <a:close/>
              </a:path>
              <a:path w="954405" h="91440">
                <a:moveTo>
                  <a:pt x="596623" y="47344"/>
                </a:moveTo>
                <a:lnTo>
                  <a:pt x="587855" y="47344"/>
                </a:lnTo>
                <a:lnTo>
                  <a:pt x="607565" y="71118"/>
                </a:lnTo>
                <a:lnTo>
                  <a:pt x="616101" y="71118"/>
                </a:lnTo>
                <a:lnTo>
                  <a:pt x="596623" y="47344"/>
                </a:lnTo>
                <a:close/>
              </a:path>
              <a:path w="954405" h="91440">
                <a:moveTo>
                  <a:pt x="722473" y="24076"/>
                </a:moveTo>
                <a:lnTo>
                  <a:pt x="715258" y="24076"/>
                </a:lnTo>
                <a:lnTo>
                  <a:pt x="715258" y="71118"/>
                </a:lnTo>
                <a:lnTo>
                  <a:pt x="722473" y="71118"/>
                </a:lnTo>
                <a:lnTo>
                  <a:pt x="722473" y="24076"/>
                </a:lnTo>
                <a:close/>
              </a:path>
              <a:path w="954405" h="91440">
                <a:moveTo>
                  <a:pt x="722473" y="17675"/>
                </a:moveTo>
                <a:lnTo>
                  <a:pt x="683355" y="17675"/>
                </a:lnTo>
                <a:lnTo>
                  <a:pt x="682413" y="37285"/>
                </a:lnTo>
                <a:lnTo>
                  <a:pt x="682103" y="43009"/>
                </a:lnTo>
                <a:lnTo>
                  <a:pt x="674856" y="65224"/>
                </a:lnTo>
                <a:lnTo>
                  <a:pt x="684288" y="65224"/>
                </a:lnTo>
                <a:lnTo>
                  <a:pt x="689655" y="24076"/>
                </a:lnTo>
                <a:lnTo>
                  <a:pt x="722473" y="24076"/>
                </a:lnTo>
                <a:lnTo>
                  <a:pt x="722473" y="17675"/>
                </a:lnTo>
                <a:close/>
              </a:path>
              <a:path w="954405" h="91440">
                <a:moveTo>
                  <a:pt x="669844" y="17675"/>
                </a:moveTo>
                <a:lnTo>
                  <a:pt x="662731" y="17675"/>
                </a:lnTo>
                <a:lnTo>
                  <a:pt x="642614" y="63089"/>
                </a:lnTo>
                <a:lnTo>
                  <a:pt x="649565" y="63089"/>
                </a:lnTo>
                <a:lnTo>
                  <a:pt x="669844" y="17675"/>
                </a:lnTo>
                <a:close/>
              </a:path>
              <a:path w="954405" h="91440">
                <a:moveTo>
                  <a:pt x="614574" y="17675"/>
                </a:moveTo>
                <a:lnTo>
                  <a:pt x="606751" y="17675"/>
                </a:lnTo>
                <a:lnTo>
                  <a:pt x="587955" y="41147"/>
                </a:lnTo>
                <a:lnTo>
                  <a:pt x="595521" y="41147"/>
                </a:lnTo>
                <a:lnTo>
                  <a:pt x="614574" y="17675"/>
                </a:lnTo>
                <a:close/>
              </a:path>
              <a:path w="954405" h="91440">
                <a:moveTo>
                  <a:pt x="834329" y="81075"/>
                </a:moveTo>
                <a:lnTo>
                  <a:pt x="830977" y="86461"/>
                </a:lnTo>
                <a:lnTo>
                  <a:pt x="832604" y="88084"/>
                </a:lnTo>
                <a:lnTo>
                  <a:pt x="834534" y="89305"/>
                </a:lnTo>
                <a:lnTo>
                  <a:pt x="839005" y="90929"/>
                </a:lnTo>
                <a:lnTo>
                  <a:pt x="841406" y="91335"/>
                </a:lnTo>
                <a:lnTo>
                  <a:pt x="847976" y="91335"/>
                </a:lnTo>
                <a:lnTo>
                  <a:pt x="851400" y="90288"/>
                </a:lnTo>
                <a:lnTo>
                  <a:pt x="857088" y="86086"/>
                </a:lnTo>
                <a:lnTo>
                  <a:pt x="857755" y="85140"/>
                </a:lnTo>
                <a:lnTo>
                  <a:pt x="840290" y="85140"/>
                </a:lnTo>
                <a:lnTo>
                  <a:pt x="837039" y="83783"/>
                </a:lnTo>
                <a:lnTo>
                  <a:pt x="834329" y="81075"/>
                </a:lnTo>
                <a:close/>
              </a:path>
              <a:path w="954405" h="91440">
                <a:moveTo>
                  <a:pt x="841136" y="17675"/>
                </a:moveTo>
                <a:lnTo>
                  <a:pt x="833620" y="17675"/>
                </a:lnTo>
                <a:lnTo>
                  <a:pt x="857495" y="71017"/>
                </a:lnTo>
                <a:lnTo>
                  <a:pt x="855158" y="76197"/>
                </a:lnTo>
                <a:lnTo>
                  <a:pt x="853668" y="79448"/>
                </a:lnTo>
                <a:lnTo>
                  <a:pt x="852059" y="81752"/>
                </a:lnTo>
                <a:lnTo>
                  <a:pt x="848606" y="84460"/>
                </a:lnTo>
                <a:lnTo>
                  <a:pt x="846522" y="85140"/>
                </a:lnTo>
                <a:lnTo>
                  <a:pt x="857755" y="85140"/>
                </a:lnTo>
                <a:lnTo>
                  <a:pt x="859593" y="82530"/>
                </a:lnTo>
                <a:lnTo>
                  <a:pt x="861761" y="77519"/>
                </a:lnTo>
                <a:lnTo>
                  <a:pt x="868204" y="63089"/>
                </a:lnTo>
                <a:lnTo>
                  <a:pt x="861253" y="63089"/>
                </a:lnTo>
                <a:lnTo>
                  <a:pt x="841136" y="17675"/>
                </a:lnTo>
                <a:close/>
              </a:path>
              <a:path w="954405" h="91440">
                <a:moveTo>
                  <a:pt x="750208" y="17675"/>
                </a:moveTo>
                <a:lnTo>
                  <a:pt x="742993" y="17675"/>
                </a:lnTo>
                <a:lnTo>
                  <a:pt x="742993" y="71118"/>
                </a:lnTo>
                <a:lnTo>
                  <a:pt x="771645" y="71287"/>
                </a:lnTo>
                <a:lnTo>
                  <a:pt x="777081" y="69796"/>
                </a:lnTo>
                <a:lnTo>
                  <a:pt x="782009" y="65801"/>
                </a:lnTo>
                <a:lnTo>
                  <a:pt x="769071" y="65801"/>
                </a:lnTo>
                <a:lnTo>
                  <a:pt x="750208" y="65530"/>
                </a:lnTo>
                <a:lnTo>
                  <a:pt x="750208" y="41756"/>
                </a:lnTo>
                <a:lnTo>
                  <a:pt x="782100" y="41756"/>
                </a:lnTo>
                <a:lnTo>
                  <a:pt x="777758" y="38131"/>
                </a:lnTo>
                <a:lnTo>
                  <a:pt x="772660" y="36640"/>
                </a:lnTo>
                <a:lnTo>
                  <a:pt x="750208" y="36371"/>
                </a:lnTo>
                <a:lnTo>
                  <a:pt x="750208" y="17675"/>
                </a:lnTo>
                <a:close/>
              </a:path>
              <a:path w="954405" h="91440">
                <a:moveTo>
                  <a:pt x="812181" y="24076"/>
                </a:moveTo>
                <a:lnTo>
                  <a:pt x="804970" y="24076"/>
                </a:lnTo>
                <a:lnTo>
                  <a:pt x="804970" y="71118"/>
                </a:lnTo>
                <a:lnTo>
                  <a:pt x="812181" y="71118"/>
                </a:lnTo>
                <a:lnTo>
                  <a:pt x="812181" y="24076"/>
                </a:lnTo>
                <a:close/>
              </a:path>
              <a:path w="954405" h="91440">
                <a:moveTo>
                  <a:pt x="782100" y="41756"/>
                </a:moveTo>
                <a:lnTo>
                  <a:pt x="750208" y="41756"/>
                </a:lnTo>
                <a:lnTo>
                  <a:pt x="769139" y="42026"/>
                </a:lnTo>
                <a:lnTo>
                  <a:pt x="772899" y="43009"/>
                </a:lnTo>
                <a:lnTo>
                  <a:pt x="777909" y="46804"/>
                </a:lnTo>
                <a:lnTo>
                  <a:pt x="779162" y="49716"/>
                </a:lnTo>
                <a:lnTo>
                  <a:pt x="779162" y="57640"/>
                </a:lnTo>
                <a:lnTo>
                  <a:pt x="777895" y="60671"/>
                </a:lnTo>
                <a:lnTo>
                  <a:pt x="772815" y="64804"/>
                </a:lnTo>
                <a:lnTo>
                  <a:pt x="769071" y="65801"/>
                </a:lnTo>
                <a:lnTo>
                  <a:pt x="782009" y="65801"/>
                </a:lnTo>
                <a:lnTo>
                  <a:pt x="784598" y="63701"/>
                </a:lnTo>
                <a:lnTo>
                  <a:pt x="786477" y="59331"/>
                </a:lnTo>
                <a:lnTo>
                  <a:pt x="786477" y="48157"/>
                </a:lnTo>
                <a:lnTo>
                  <a:pt x="784735" y="43955"/>
                </a:lnTo>
                <a:lnTo>
                  <a:pt x="782100" y="41756"/>
                </a:lnTo>
                <a:close/>
              </a:path>
              <a:path w="954405" h="91440">
                <a:moveTo>
                  <a:pt x="888484" y="17675"/>
                </a:moveTo>
                <a:lnTo>
                  <a:pt x="881369" y="17675"/>
                </a:lnTo>
                <a:lnTo>
                  <a:pt x="861253" y="63089"/>
                </a:lnTo>
                <a:lnTo>
                  <a:pt x="868204" y="63089"/>
                </a:lnTo>
                <a:lnTo>
                  <a:pt x="888484" y="17675"/>
                </a:lnTo>
                <a:close/>
              </a:path>
              <a:path w="954405" h="91440">
                <a:moveTo>
                  <a:pt x="832402" y="17675"/>
                </a:moveTo>
                <a:lnTo>
                  <a:pt x="784749" y="17675"/>
                </a:lnTo>
                <a:lnTo>
                  <a:pt x="784749" y="24076"/>
                </a:lnTo>
                <a:lnTo>
                  <a:pt x="832402" y="24076"/>
                </a:lnTo>
                <a:lnTo>
                  <a:pt x="832402" y="17675"/>
                </a:lnTo>
                <a:close/>
              </a:path>
              <a:path w="954405" h="91440">
                <a:moveTo>
                  <a:pt x="906670" y="17675"/>
                </a:moveTo>
                <a:lnTo>
                  <a:pt x="899759" y="17675"/>
                </a:lnTo>
                <a:lnTo>
                  <a:pt x="899759" y="90827"/>
                </a:lnTo>
                <a:lnTo>
                  <a:pt x="906973" y="90827"/>
                </a:lnTo>
                <a:lnTo>
                  <a:pt x="906973" y="61060"/>
                </a:lnTo>
                <a:lnTo>
                  <a:pt x="913825" y="61060"/>
                </a:lnTo>
                <a:lnTo>
                  <a:pt x="913561" y="60909"/>
                </a:lnTo>
                <a:lnTo>
                  <a:pt x="911189" y="58453"/>
                </a:lnTo>
                <a:lnTo>
                  <a:pt x="907736" y="52085"/>
                </a:lnTo>
                <a:lnTo>
                  <a:pt x="906872" y="48459"/>
                </a:lnTo>
                <a:lnTo>
                  <a:pt x="906872" y="40335"/>
                </a:lnTo>
                <a:lnTo>
                  <a:pt x="907736" y="36727"/>
                </a:lnTo>
                <a:lnTo>
                  <a:pt x="911189" y="30427"/>
                </a:lnTo>
                <a:lnTo>
                  <a:pt x="913300" y="28242"/>
                </a:lnTo>
                <a:lnTo>
                  <a:pt x="906670" y="28242"/>
                </a:lnTo>
                <a:lnTo>
                  <a:pt x="906670" y="17675"/>
                </a:lnTo>
                <a:close/>
              </a:path>
              <a:path w="954405" h="91440">
                <a:moveTo>
                  <a:pt x="913825" y="61060"/>
                </a:moveTo>
                <a:lnTo>
                  <a:pt x="906973" y="61060"/>
                </a:lnTo>
                <a:lnTo>
                  <a:pt x="909209" y="64515"/>
                </a:lnTo>
                <a:lnTo>
                  <a:pt x="912070" y="67139"/>
                </a:lnTo>
                <a:lnTo>
                  <a:pt x="919048" y="70730"/>
                </a:lnTo>
                <a:lnTo>
                  <a:pt x="922957" y="71625"/>
                </a:lnTo>
                <a:lnTo>
                  <a:pt x="932375" y="71625"/>
                </a:lnTo>
                <a:lnTo>
                  <a:pt x="936928" y="70491"/>
                </a:lnTo>
                <a:lnTo>
                  <a:pt x="944989" y="65952"/>
                </a:lnTo>
                <a:lnTo>
                  <a:pt x="945709" y="65224"/>
                </a:lnTo>
                <a:lnTo>
                  <a:pt x="922992" y="65224"/>
                </a:lnTo>
                <a:lnTo>
                  <a:pt x="919587" y="64361"/>
                </a:lnTo>
                <a:lnTo>
                  <a:pt x="913825" y="61060"/>
                </a:lnTo>
                <a:close/>
              </a:path>
              <a:path w="954405" h="91440">
                <a:moveTo>
                  <a:pt x="945596" y="23569"/>
                </a:moveTo>
                <a:lnTo>
                  <a:pt x="930509" y="23569"/>
                </a:lnTo>
                <a:lnTo>
                  <a:pt x="933898" y="24451"/>
                </a:lnTo>
                <a:lnTo>
                  <a:pt x="939993" y="27971"/>
                </a:lnTo>
                <a:lnTo>
                  <a:pt x="942383" y="30427"/>
                </a:lnTo>
                <a:lnTo>
                  <a:pt x="945835" y="36727"/>
                </a:lnTo>
                <a:lnTo>
                  <a:pt x="946699" y="40335"/>
                </a:lnTo>
                <a:lnTo>
                  <a:pt x="946699" y="48459"/>
                </a:lnTo>
                <a:lnTo>
                  <a:pt x="930509" y="65224"/>
                </a:lnTo>
                <a:lnTo>
                  <a:pt x="945709" y="65224"/>
                </a:lnTo>
                <a:lnTo>
                  <a:pt x="948157" y="62751"/>
                </a:lnTo>
                <a:lnTo>
                  <a:pt x="952761" y="54489"/>
                </a:lnTo>
                <a:lnTo>
                  <a:pt x="953913" y="49748"/>
                </a:lnTo>
                <a:lnTo>
                  <a:pt x="953913" y="39114"/>
                </a:lnTo>
                <a:lnTo>
                  <a:pt x="952761" y="34405"/>
                </a:lnTo>
                <a:lnTo>
                  <a:pt x="948157" y="26142"/>
                </a:lnTo>
                <a:lnTo>
                  <a:pt x="945596" y="23569"/>
                </a:lnTo>
                <a:close/>
              </a:path>
              <a:path w="954405" h="91440">
                <a:moveTo>
                  <a:pt x="932307" y="17269"/>
                </a:moveTo>
                <a:lnTo>
                  <a:pt x="922823" y="17269"/>
                </a:lnTo>
                <a:lnTo>
                  <a:pt x="918810" y="18219"/>
                </a:lnTo>
                <a:lnTo>
                  <a:pt x="911699" y="22010"/>
                </a:lnTo>
                <a:lnTo>
                  <a:pt x="908838" y="24721"/>
                </a:lnTo>
                <a:lnTo>
                  <a:pt x="906670" y="28242"/>
                </a:lnTo>
                <a:lnTo>
                  <a:pt x="913300" y="28242"/>
                </a:lnTo>
                <a:lnTo>
                  <a:pt x="913561" y="27971"/>
                </a:lnTo>
                <a:lnTo>
                  <a:pt x="919587" y="24451"/>
                </a:lnTo>
                <a:lnTo>
                  <a:pt x="922992" y="23569"/>
                </a:lnTo>
                <a:lnTo>
                  <a:pt x="945596" y="23569"/>
                </a:lnTo>
                <a:lnTo>
                  <a:pt x="944971" y="22942"/>
                </a:lnTo>
                <a:lnTo>
                  <a:pt x="936842" y="18403"/>
                </a:lnTo>
                <a:lnTo>
                  <a:pt x="932307" y="17269"/>
                </a:lnTo>
                <a:close/>
              </a:path>
            </a:pathLst>
          </a:custGeom>
          <a:solidFill>
            <a:srgbClr val="606062"/>
          </a:solidFill>
        </p:spPr>
        <p:txBody>
          <a:bodyPr wrap="square" lIns="0" tIns="0" rIns="0" bIns="0" rtlCol="0"/>
          <a:lstStyle/>
          <a:p>
            <a:endParaRPr/>
          </a:p>
        </p:txBody>
      </p:sp>
      <p:sp>
        <p:nvSpPr>
          <p:cNvPr id="30" name="object 30"/>
          <p:cNvSpPr/>
          <p:nvPr/>
        </p:nvSpPr>
        <p:spPr>
          <a:xfrm>
            <a:off x="2743602" y="7292943"/>
            <a:ext cx="282575" cy="84455"/>
          </a:xfrm>
          <a:custGeom>
            <a:avLst/>
            <a:gdLst/>
            <a:ahLst/>
            <a:cxnLst/>
            <a:rect l="l" t="t" r="r" b="b"/>
            <a:pathLst>
              <a:path w="282575" h="84454">
                <a:moveTo>
                  <a:pt x="7315" y="0"/>
                </a:moveTo>
                <a:lnTo>
                  <a:pt x="0" y="0"/>
                </a:lnTo>
                <a:lnTo>
                  <a:pt x="0" y="71118"/>
                </a:lnTo>
                <a:lnTo>
                  <a:pt x="7315" y="71118"/>
                </a:lnTo>
                <a:lnTo>
                  <a:pt x="7315" y="38506"/>
                </a:lnTo>
                <a:lnTo>
                  <a:pt x="32390" y="38506"/>
                </a:lnTo>
                <a:lnTo>
                  <a:pt x="29362" y="34542"/>
                </a:lnTo>
                <a:lnTo>
                  <a:pt x="31383" y="31899"/>
                </a:lnTo>
                <a:lnTo>
                  <a:pt x="7315" y="31899"/>
                </a:lnTo>
                <a:lnTo>
                  <a:pt x="7315" y="0"/>
                </a:lnTo>
                <a:close/>
              </a:path>
              <a:path w="282575" h="84454">
                <a:moveTo>
                  <a:pt x="32390" y="38506"/>
                </a:moveTo>
                <a:lnTo>
                  <a:pt x="23573" y="38506"/>
                </a:lnTo>
                <a:lnTo>
                  <a:pt x="48668" y="71118"/>
                </a:lnTo>
                <a:lnTo>
                  <a:pt x="57302" y="71118"/>
                </a:lnTo>
                <a:lnTo>
                  <a:pt x="32390" y="38506"/>
                </a:lnTo>
                <a:close/>
              </a:path>
              <a:path w="282575" h="84454">
                <a:moveTo>
                  <a:pt x="55778" y="0"/>
                </a:moveTo>
                <a:lnTo>
                  <a:pt x="47650" y="0"/>
                </a:lnTo>
                <a:lnTo>
                  <a:pt x="23573" y="31899"/>
                </a:lnTo>
                <a:lnTo>
                  <a:pt x="31383" y="31899"/>
                </a:lnTo>
                <a:lnTo>
                  <a:pt x="55778" y="0"/>
                </a:lnTo>
                <a:close/>
              </a:path>
              <a:path w="282575" h="84454">
                <a:moveTo>
                  <a:pt x="93745" y="17269"/>
                </a:moveTo>
                <a:lnTo>
                  <a:pt x="83449" y="17269"/>
                </a:lnTo>
                <a:lnTo>
                  <a:pt x="78808" y="18421"/>
                </a:lnTo>
                <a:lnTo>
                  <a:pt x="70542" y="23030"/>
                </a:lnTo>
                <a:lnTo>
                  <a:pt x="67292" y="26244"/>
                </a:lnTo>
                <a:lnTo>
                  <a:pt x="62550" y="34509"/>
                </a:lnTo>
                <a:lnTo>
                  <a:pt x="61366" y="39183"/>
                </a:lnTo>
                <a:lnTo>
                  <a:pt x="61366" y="49612"/>
                </a:lnTo>
                <a:lnTo>
                  <a:pt x="83449" y="71625"/>
                </a:lnTo>
                <a:lnTo>
                  <a:pt x="93745" y="71625"/>
                </a:lnTo>
                <a:lnTo>
                  <a:pt x="98381" y="70459"/>
                </a:lnTo>
                <a:lnTo>
                  <a:pt x="106646" y="65783"/>
                </a:lnTo>
                <a:lnTo>
                  <a:pt x="107205" y="65224"/>
                </a:lnTo>
                <a:lnTo>
                  <a:pt x="84801" y="65224"/>
                </a:lnTo>
                <a:lnTo>
                  <a:pt x="81400" y="64361"/>
                </a:lnTo>
                <a:lnTo>
                  <a:pt x="75370" y="60909"/>
                </a:lnTo>
                <a:lnTo>
                  <a:pt x="73000" y="58453"/>
                </a:lnTo>
                <a:lnTo>
                  <a:pt x="69545" y="52085"/>
                </a:lnTo>
                <a:lnTo>
                  <a:pt x="68681" y="48459"/>
                </a:lnTo>
                <a:lnTo>
                  <a:pt x="68681" y="40335"/>
                </a:lnTo>
                <a:lnTo>
                  <a:pt x="84801" y="23569"/>
                </a:lnTo>
                <a:lnTo>
                  <a:pt x="107189" y="23569"/>
                </a:lnTo>
                <a:lnTo>
                  <a:pt x="106646" y="23030"/>
                </a:lnTo>
                <a:lnTo>
                  <a:pt x="98381" y="18421"/>
                </a:lnTo>
                <a:lnTo>
                  <a:pt x="93745" y="17269"/>
                </a:lnTo>
                <a:close/>
              </a:path>
              <a:path w="282575" h="84454">
                <a:moveTo>
                  <a:pt x="107189" y="23569"/>
                </a:moveTo>
                <a:lnTo>
                  <a:pt x="92387" y="23569"/>
                </a:lnTo>
                <a:lnTo>
                  <a:pt x="95793" y="24433"/>
                </a:lnTo>
                <a:lnTo>
                  <a:pt x="101819" y="27889"/>
                </a:lnTo>
                <a:lnTo>
                  <a:pt x="104174" y="30345"/>
                </a:lnTo>
                <a:lnTo>
                  <a:pt x="107561" y="36709"/>
                </a:lnTo>
                <a:lnTo>
                  <a:pt x="108407" y="40335"/>
                </a:lnTo>
                <a:lnTo>
                  <a:pt x="108407" y="48459"/>
                </a:lnTo>
                <a:lnTo>
                  <a:pt x="92387" y="65224"/>
                </a:lnTo>
                <a:lnTo>
                  <a:pt x="107205" y="65224"/>
                </a:lnTo>
                <a:lnTo>
                  <a:pt x="109880" y="62550"/>
                </a:lnTo>
                <a:lnTo>
                  <a:pt x="114552" y="54288"/>
                </a:lnTo>
                <a:lnTo>
                  <a:pt x="115722" y="49612"/>
                </a:lnTo>
                <a:lnTo>
                  <a:pt x="115722" y="39183"/>
                </a:lnTo>
                <a:lnTo>
                  <a:pt x="114552" y="34509"/>
                </a:lnTo>
                <a:lnTo>
                  <a:pt x="109880" y="26244"/>
                </a:lnTo>
                <a:lnTo>
                  <a:pt x="107189" y="23569"/>
                </a:lnTo>
                <a:close/>
              </a:path>
              <a:path w="282575" h="84454">
                <a:moveTo>
                  <a:pt x="228291" y="64818"/>
                </a:moveTo>
                <a:lnTo>
                  <a:pt x="166824" y="64818"/>
                </a:lnTo>
                <a:lnTo>
                  <a:pt x="166824" y="84020"/>
                </a:lnTo>
                <a:lnTo>
                  <a:pt x="173631" y="84020"/>
                </a:lnTo>
                <a:lnTo>
                  <a:pt x="173631" y="71118"/>
                </a:lnTo>
                <a:lnTo>
                  <a:pt x="228291" y="71118"/>
                </a:lnTo>
                <a:lnTo>
                  <a:pt x="228291" y="64818"/>
                </a:lnTo>
                <a:close/>
              </a:path>
              <a:path w="282575" h="84454">
                <a:moveTo>
                  <a:pt x="228291" y="71118"/>
                </a:moveTo>
                <a:lnTo>
                  <a:pt x="221482" y="71118"/>
                </a:lnTo>
                <a:lnTo>
                  <a:pt x="221482" y="84020"/>
                </a:lnTo>
                <a:lnTo>
                  <a:pt x="228291" y="84020"/>
                </a:lnTo>
                <a:lnTo>
                  <a:pt x="228291" y="71118"/>
                </a:lnTo>
                <a:close/>
              </a:path>
              <a:path w="282575" h="84454">
                <a:moveTo>
                  <a:pt x="168959" y="17675"/>
                </a:moveTo>
                <a:lnTo>
                  <a:pt x="131163" y="17675"/>
                </a:lnTo>
                <a:lnTo>
                  <a:pt x="131163" y="71118"/>
                </a:lnTo>
                <a:lnTo>
                  <a:pt x="138377" y="71118"/>
                </a:lnTo>
                <a:lnTo>
                  <a:pt x="138377" y="24076"/>
                </a:lnTo>
                <a:lnTo>
                  <a:pt x="168959" y="24076"/>
                </a:lnTo>
                <a:lnTo>
                  <a:pt x="168959" y="17675"/>
                </a:lnTo>
                <a:close/>
              </a:path>
              <a:path w="282575" h="84454">
                <a:moveTo>
                  <a:pt x="219960" y="17675"/>
                </a:moveTo>
                <a:lnTo>
                  <a:pt x="180540" y="17675"/>
                </a:lnTo>
                <a:lnTo>
                  <a:pt x="179807" y="35963"/>
                </a:lnTo>
                <a:lnTo>
                  <a:pt x="179355" y="44701"/>
                </a:lnTo>
                <a:lnTo>
                  <a:pt x="178474" y="51814"/>
                </a:lnTo>
                <a:lnTo>
                  <a:pt x="175900" y="61974"/>
                </a:lnTo>
                <a:lnTo>
                  <a:pt x="173462" y="64616"/>
                </a:lnTo>
                <a:lnTo>
                  <a:pt x="169873" y="64818"/>
                </a:lnTo>
                <a:lnTo>
                  <a:pt x="179424" y="64818"/>
                </a:lnTo>
                <a:lnTo>
                  <a:pt x="186454" y="35557"/>
                </a:lnTo>
                <a:lnTo>
                  <a:pt x="187041" y="24076"/>
                </a:lnTo>
                <a:lnTo>
                  <a:pt x="219960" y="24076"/>
                </a:lnTo>
                <a:lnTo>
                  <a:pt x="219960" y="17675"/>
                </a:lnTo>
                <a:close/>
              </a:path>
              <a:path w="282575" h="84454">
                <a:moveTo>
                  <a:pt x="219960" y="24076"/>
                </a:moveTo>
                <a:lnTo>
                  <a:pt x="212746" y="24076"/>
                </a:lnTo>
                <a:lnTo>
                  <a:pt x="212746" y="64818"/>
                </a:lnTo>
                <a:lnTo>
                  <a:pt x="219960" y="64818"/>
                </a:lnTo>
                <a:lnTo>
                  <a:pt x="219960" y="24076"/>
                </a:lnTo>
                <a:close/>
              </a:path>
              <a:path w="282575" h="84454">
                <a:moveTo>
                  <a:pt x="277894" y="23569"/>
                </a:moveTo>
                <a:lnTo>
                  <a:pt x="264938" y="23569"/>
                </a:lnTo>
                <a:lnTo>
                  <a:pt x="268697" y="24771"/>
                </a:lnTo>
                <a:lnTo>
                  <a:pt x="273845" y="29582"/>
                </a:lnTo>
                <a:lnTo>
                  <a:pt x="275130" y="33088"/>
                </a:lnTo>
                <a:lnTo>
                  <a:pt x="275130" y="40943"/>
                </a:lnTo>
                <a:lnTo>
                  <a:pt x="250985" y="40943"/>
                </a:lnTo>
                <a:lnTo>
                  <a:pt x="245751" y="42332"/>
                </a:lnTo>
                <a:lnTo>
                  <a:pt x="239181" y="47887"/>
                </a:lnTo>
                <a:lnTo>
                  <a:pt x="237539" y="51545"/>
                </a:lnTo>
                <a:lnTo>
                  <a:pt x="237539" y="60754"/>
                </a:lnTo>
                <a:lnTo>
                  <a:pt x="239299" y="64515"/>
                </a:lnTo>
                <a:lnTo>
                  <a:pt x="246344" y="70204"/>
                </a:lnTo>
                <a:lnTo>
                  <a:pt x="251086" y="71625"/>
                </a:lnTo>
                <a:lnTo>
                  <a:pt x="261382" y="71625"/>
                </a:lnTo>
                <a:lnTo>
                  <a:pt x="265122" y="70848"/>
                </a:lnTo>
                <a:lnTo>
                  <a:pt x="271423" y="67730"/>
                </a:lnTo>
                <a:lnTo>
                  <a:pt x="273396" y="65938"/>
                </a:lnTo>
                <a:lnTo>
                  <a:pt x="253898" y="65938"/>
                </a:lnTo>
                <a:lnTo>
                  <a:pt x="250578" y="65037"/>
                </a:lnTo>
                <a:lnTo>
                  <a:pt x="245837" y="61448"/>
                </a:lnTo>
                <a:lnTo>
                  <a:pt x="244652" y="58994"/>
                </a:lnTo>
                <a:lnTo>
                  <a:pt x="244652" y="49510"/>
                </a:lnTo>
                <a:lnTo>
                  <a:pt x="249224" y="46328"/>
                </a:lnTo>
                <a:lnTo>
                  <a:pt x="282345" y="46328"/>
                </a:lnTo>
                <a:lnTo>
                  <a:pt x="282345" y="31154"/>
                </a:lnTo>
                <a:lnTo>
                  <a:pt x="280480" y="25991"/>
                </a:lnTo>
                <a:lnTo>
                  <a:pt x="277894" y="23569"/>
                </a:lnTo>
                <a:close/>
              </a:path>
              <a:path w="282575" h="84454">
                <a:moveTo>
                  <a:pt x="282345" y="62787"/>
                </a:moveTo>
                <a:lnTo>
                  <a:pt x="275436" y="62787"/>
                </a:lnTo>
                <a:lnTo>
                  <a:pt x="275436" y="71118"/>
                </a:lnTo>
                <a:lnTo>
                  <a:pt x="282345" y="71118"/>
                </a:lnTo>
                <a:lnTo>
                  <a:pt x="282345" y="62787"/>
                </a:lnTo>
                <a:close/>
              </a:path>
              <a:path w="282575" h="84454">
                <a:moveTo>
                  <a:pt x="282345" y="46328"/>
                </a:moveTo>
                <a:lnTo>
                  <a:pt x="275130" y="46328"/>
                </a:lnTo>
                <a:lnTo>
                  <a:pt x="275130" y="55065"/>
                </a:lnTo>
                <a:lnTo>
                  <a:pt x="273709" y="58586"/>
                </a:lnTo>
                <a:lnTo>
                  <a:pt x="271541" y="61280"/>
                </a:lnTo>
                <a:lnTo>
                  <a:pt x="265717" y="65004"/>
                </a:lnTo>
                <a:lnTo>
                  <a:pt x="262228" y="65938"/>
                </a:lnTo>
                <a:lnTo>
                  <a:pt x="273396" y="65938"/>
                </a:lnTo>
                <a:lnTo>
                  <a:pt x="273809" y="65563"/>
                </a:lnTo>
                <a:lnTo>
                  <a:pt x="275436" y="62787"/>
                </a:lnTo>
                <a:lnTo>
                  <a:pt x="282345" y="62787"/>
                </a:lnTo>
                <a:lnTo>
                  <a:pt x="282345" y="46328"/>
                </a:lnTo>
                <a:close/>
              </a:path>
              <a:path w="282575" h="84454">
                <a:moveTo>
                  <a:pt x="267681" y="17269"/>
                </a:moveTo>
                <a:lnTo>
                  <a:pt x="256504" y="17269"/>
                </a:lnTo>
                <a:lnTo>
                  <a:pt x="252507" y="17895"/>
                </a:lnTo>
                <a:lnTo>
                  <a:pt x="244923" y="20405"/>
                </a:lnTo>
                <a:lnTo>
                  <a:pt x="241672" y="22180"/>
                </a:lnTo>
                <a:lnTo>
                  <a:pt x="238961" y="24484"/>
                </a:lnTo>
                <a:lnTo>
                  <a:pt x="242211" y="29869"/>
                </a:lnTo>
                <a:lnTo>
                  <a:pt x="244448" y="27904"/>
                </a:lnTo>
                <a:lnTo>
                  <a:pt x="247122" y="26362"/>
                </a:lnTo>
                <a:lnTo>
                  <a:pt x="253354" y="24127"/>
                </a:lnTo>
                <a:lnTo>
                  <a:pt x="256604" y="23569"/>
                </a:lnTo>
                <a:lnTo>
                  <a:pt x="277894" y="23569"/>
                </a:lnTo>
                <a:lnTo>
                  <a:pt x="273032" y="19015"/>
                </a:lnTo>
                <a:lnTo>
                  <a:pt x="267681" y="17269"/>
                </a:lnTo>
                <a:close/>
              </a:path>
            </a:pathLst>
          </a:custGeom>
          <a:solidFill>
            <a:srgbClr val="606062"/>
          </a:solidFill>
        </p:spPr>
        <p:txBody>
          <a:bodyPr wrap="square" lIns="0" tIns="0" rIns="0" bIns="0" rtlCol="0"/>
          <a:lstStyle/>
          <a:p>
            <a:endParaRPr/>
          </a:p>
        </p:txBody>
      </p:sp>
      <p:pic>
        <p:nvPicPr>
          <p:cNvPr id="31" name="object 31"/>
          <p:cNvPicPr/>
          <p:nvPr/>
        </p:nvPicPr>
        <p:blipFill>
          <a:blip r:embed="rId18" cstate="print"/>
          <a:stretch>
            <a:fillRect/>
          </a:stretch>
        </p:blipFill>
        <p:spPr>
          <a:xfrm>
            <a:off x="3955115" y="7292943"/>
            <a:ext cx="174851" cy="71625"/>
          </a:xfrm>
          <a:prstGeom prst="rect">
            <a:avLst/>
          </a:prstGeom>
        </p:spPr>
      </p:pic>
      <p:sp>
        <p:nvSpPr>
          <p:cNvPr id="32" name="object 32"/>
          <p:cNvSpPr/>
          <p:nvPr/>
        </p:nvSpPr>
        <p:spPr>
          <a:xfrm>
            <a:off x="2755562" y="7978533"/>
            <a:ext cx="215900" cy="287020"/>
          </a:xfrm>
          <a:custGeom>
            <a:avLst/>
            <a:gdLst/>
            <a:ahLst/>
            <a:cxnLst/>
            <a:rect l="l" t="t" r="r" b="b"/>
            <a:pathLst>
              <a:path w="215900" h="287020">
                <a:moveTo>
                  <a:pt x="169275" y="279400"/>
                </a:moveTo>
                <a:lnTo>
                  <a:pt x="38174" y="279400"/>
                </a:lnTo>
                <a:lnTo>
                  <a:pt x="38102" y="287019"/>
                </a:lnTo>
                <a:lnTo>
                  <a:pt x="169193" y="287019"/>
                </a:lnTo>
                <a:lnTo>
                  <a:pt x="169275" y="279400"/>
                </a:lnTo>
                <a:close/>
              </a:path>
              <a:path w="215900" h="287020">
                <a:moveTo>
                  <a:pt x="95554" y="179069"/>
                </a:moveTo>
                <a:lnTo>
                  <a:pt x="90943" y="179069"/>
                </a:lnTo>
                <a:lnTo>
                  <a:pt x="88873" y="180339"/>
                </a:lnTo>
                <a:lnTo>
                  <a:pt x="78231" y="279400"/>
                </a:lnTo>
                <a:lnTo>
                  <a:pt x="86681" y="279400"/>
                </a:lnTo>
                <a:lnTo>
                  <a:pt x="97224" y="181609"/>
                </a:lnTo>
                <a:lnTo>
                  <a:pt x="95554" y="179069"/>
                </a:lnTo>
                <a:close/>
              </a:path>
              <a:path w="215900" h="287020">
                <a:moveTo>
                  <a:pt x="123537" y="246380"/>
                </a:moveTo>
                <a:lnTo>
                  <a:pt x="118918" y="246380"/>
                </a:lnTo>
                <a:lnTo>
                  <a:pt x="117252" y="248919"/>
                </a:lnTo>
                <a:lnTo>
                  <a:pt x="120539" y="279400"/>
                </a:lnTo>
                <a:lnTo>
                  <a:pt x="128991" y="279400"/>
                </a:lnTo>
                <a:lnTo>
                  <a:pt x="125608" y="247650"/>
                </a:lnTo>
                <a:lnTo>
                  <a:pt x="123537" y="246380"/>
                </a:lnTo>
                <a:close/>
              </a:path>
              <a:path w="215900" h="287020">
                <a:moveTo>
                  <a:pt x="112123" y="123189"/>
                </a:moveTo>
                <a:lnTo>
                  <a:pt x="103604" y="123189"/>
                </a:lnTo>
                <a:lnTo>
                  <a:pt x="116034" y="237489"/>
                </a:lnTo>
                <a:lnTo>
                  <a:pt x="117853" y="238759"/>
                </a:lnTo>
                <a:lnTo>
                  <a:pt x="122450" y="238759"/>
                </a:lnTo>
                <a:lnTo>
                  <a:pt x="124434" y="237489"/>
                </a:lnTo>
                <a:lnTo>
                  <a:pt x="113903" y="139700"/>
                </a:lnTo>
                <a:lnTo>
                  <a:pt x="118465" y="135889"/>
                </a:lnTo>
                <a:lnTo>
                  <a:pt x="125121" y="130809"/>
                </a:lnTo>
                <a:lnTo>
                  <a:pt x="128044" y="129539"/>
                </a:lnTo>
                <a:lnTo>
                  <a:pt x="112820" y="129539"/>
                </a:lnTo>
                <a:lnTo>
                  <a:pt x="112123" y="123189"/>
                </a:lnTo>
                <a:close/>
              </a:path>
              <a:path w="215900" h="287020">
                <a:moveTo>
                  <a:pt x="76417" y="128269"/>
                </a:moveTo>
                <a:lnTo>
                  <a:pt x="62604" y="128269"/>
                </a:lnTo>
                <a:lnTo>
                  <a:pt x="71703" y="135889"/>
                </a:lnTo>
                <a:lnTo>
                  <a:pt x="79680" y="142239"/>
                </a:lnTo>
                <a:lnTo>
                  <a:pt x="91746" y="153669"/>
                </a:lnTo>
                <a:lnTo>
                  <a:pt x="90180" y="168909"/>
                </a:lnTo>
                <a:lnTo>
                  <a:pt x="91846" y="170180"/>
                </a:lnTo>
                <a:lnTo>
                  <a:pt x="96455" y="171450"/>
                </a:lnTo>
                <a:lnTo>
                  <a:pt x="98531" y="170180"/>
                </a:lnTo>
                <a:lnTo>
                  <a:pt x="101410" y="143509"/>
                </a:lnTo>
                <a:lnTo>
                  <a:pt x="92901" y="143509"/>
                </a:lnTo>
                <a:lnTo>
                  <a:pt x="87163" y="138430"/>
                </a:lnTo>
                <a:lnTo>
                  <a:pt x="80703" y="132080"/>
                </a:lnTo>
                <a:lnTo>
                  <a:pt x="76417" y="128269"/>
                </a:lnTo>
                <a:close/>
              </a:path>
              <a:path w="215900" h="287020">
                <a:moveTo>
                  <a:pt x="6534" y="83819"/>
                </a:moveTo>
                <a:lnTo>
                  <a:pt x="1930" y="83819"/>
                </a:lnTo>
                <a:lnTo>
                  <a:pt x="0" y="88900"/>
                </a:lnTo>
                <a:lnTo>
                  <a:pt x="932" y="91439"/>
                </a:lnTo>
                <a:lnTo>
                  <a:pt x="3039" y="91439"/>
                </a:lnTo>
                <a:lnTo>
                  <a:pt x="16727" y="99059"/>
                </a:lnTo>
                <a:lnTo>
                  <a:pt x="30075" y="106680"/>
                </a:lnTo>
                <a:lnTo>
                  <a:pt x="43024" y="114300"/>
                </a:lnTo>
                <a:lnTo>
                  <a:pt x="55511" y="123189"/>
                </a:lnTo>
                <a:lnTo>
                  <a:pt x="51069" y="125730"/>
                </a:lnTo>
                <a:lnTo>
                  <a:pt x="47048" y="129539"/>
                </a:lnTo>
                <a:lnTo>
                  <a:pt x="38178" y="139700"/>
                </a:lnTo>
                <a:lnTo>
                  <a:pt x="34156" y="147319"/>
                </a:lnTo>
                <a:lnTo>
                  <a:pt x="31579" y="154939"/>
                </a:lnTo>
                <a:lnTo>
                  <a:pt x="30636" y="157480"/>
                </a:lnTo>
                <a:lnTo>
                  <a:pt x="32759" y="160019"/>
                </a:lnTo>
                <a:lnTo>
                  <a:pt x="37325" y="160019"/>
                </a:lnTo>
                <a:lnTo>
                  <a:pt x="38963" y="158750"/>
                </a:lnTo>
                <a:lnTo>
                  <a:pt x="41781" y="151130"/>
                </a:lnTo>
                <a:lnTo>
                  <a:pt x="45256" y="144780"/>
                </a:lnTo>
                <a:lnTo>
                  <a:pt x="53539" y="134619"/>
                </a:lnTo>
                <a:lnTo>
                  <a:pt x="57819" y="130809"/>
                </a:lnTo>
                <a:lnTo>
                  <a:pt x="62604" y="128269"/>
                </a:lnTo>
                <a:lnTo>
                  <a:pt x="76417" y="128269"/>
                </a:lnTo>
                <a:lnTo>
                  <a:pt x="73559" y="125730"/>
                </a:lnTo>
                <a:lnTo>
                  <a:pt x="61829" y="116839"/>
                </a:lnTo>
                <a:lnTo>
                  <a:pt x="49960" y="109219"/>
                </a:lnTo>
                <a:lnTo>
                  <a:pt x="39780" y="101600"/>
                </a:lnTo>
                <a:lnTo>
                  <a:pt x="42250" y="99059"/>
                </a:lnTo>
                <a:lnTo>
                  <a:pt x="43229" y="97789"/>
                </a:lnTo>
                <a:lnTo>
                  <a:pt x="32547" y="97789"/>
                </a:lnTo>
                <a:lnTo>
                  <a:pt x="26162" y="93980"/>
                </a:lnTo>
                <a:lnTo>
                  <a:pt x="19693" y="91439"/>
                </a:lnTo>
                <a:lnTo>
                  <a:pt x="6534" y="83819"/>
                </a:lnTo>
                <a:close/>
              </a:path>
              <a:path w="215900" h="287020">
                <a:moveTo>
                  <a:pt x="143437" y="127000"/>
                </a:moveTo>
                <a:lnTo>
                  <a:pt x="133891" y="127000"/>
                </a:lnTo>
                <a:lnTo>
                  <a:pt x="136767" y="132080"/>
                </a:lnTo>
                <a:lnTo>
                  <a:pt x="140522" y="137159"/>
                </a:lnTo>
                <a:lnTo>
                  <a:pt x="144889" y="139700"/>
                </a:lnTo>
                <a:lnTo>
                  <a:pt x="152056" y="144780"/>
                </a:lnTo>
                <a:lnTo>
                  <a:pt x="159110" y="148589"/>
                </a:lnTo>
                <a:lnTo>
                  <a:pt x="165676" y="149859"/>
                </a:lnTo>
                <a:lnTo>
                  <a:pt x="171377" y="151130"/>
                </a:lnTo>
                <a:lnTo>
                  <a:pt x="173657" y="151130"/>
                </a:lnTo>
                <a:lnTo>
                  <a:pt x="175733" y="149859"/>
                </a:lnTo>
                <a:lnTo>
                  <a:pt x="176115" y="144780"/>
                </a:lnTo>
                <a:lnTo>
                  <a:pt x="174395" y="142239"/>
                </a:lnTo>
                <a:lnTo>
                  <a:pt x="167432" y="142239"/>
                </a:lnTo>
                <a:lnTo>
                  <a:pt x="158400" y="140969"/>
                </a:lnTo>
                <a:lnTo>
                  <a:pt x="146653" y="130809"/>
                </a:lnTo>
                <a:lnTo>
                  <a:pt x="144061" y="128269"/>
                </a:lnTo>
                <a:lnTo>
                  <a:pt x="143437" y="127000"/>
                </a:lnTo>
                <a:close/>
              </a:path>
              <a:path w="215900" h="287020">
                <a:moveTo>
                  <a:pt x="66043" y="50800"/>
                </a:moveTo>
                <a:lnTo>
                  <a:pt x="52038" y="50800"/>
                </a:lnTo>
                <a:lnTo>
                  <a:pt x="62870" y="59689"/>
                </a:lnTo>
                <a:lnTo>
                  <a:pt x="77455" y="69850"/>
                </a:lnTo>
                <a:lnTo>
                  <a:pt x="91111" y="80009"/>
                </a:lnTo>
                <a:lnTo>
                  <a:pt x="99155" y="86359"/>
                </a:lnTo>
                <a:lnTo>
                  <a:pt x="92901" y="143509"/>
                </a:lnTo>
                <a:lnTo>
                  <a:pt x="101410" y="143509"/>
                </a:lnTo>
                <a:lnTo>
                  <a:pt x="103604" y="123189"/>
                </a:lnTo>
                <a:lnTo>
                  <a:pt x="112123" y="123189"/>
                </a:lnTo>
                <a:lnTo>
                  <a:pt x="108079" y="86359"/>
                </a:lnTo>
                <a:lnTo>
                  <a:pt x="114197" y="83819"/>
                </a:lnTo>
                <a:lnTo>
                  <a:pt x="120224" y="80009"/>
                </a:lnTo>
                <a:lnTo>
                  <a:pt x="123190" y="78739"/>
                </a:lnTo>
                <a:lnTo>
                  <a:pt x="103731" y="78739"/>
                </a:lnTo>
                <a:lnTo>
                  <a:pt x="96206" y="73659"/>
                </a:lnTo>
                <a:lnTo>
                  <a:pt x="92530" y="71119"/>
                </a:lnTo>
                <a:lnTo>
                  <a:pt x="94555" y="67309"/>
                </a:lnTo>
                <a:lnTo>
                  <a:pt x="85594" y="67309"/>
                </a:lnTo>
                <a:lnTo>
                  <a:pt x="68898" y="53339"/>
                </a:lnTo>
                <a:lnTo>
                  <a:pt x="66043" y="50800"/>
                </a:lnTo>
                <a:close/>
              </a:path>
              <a:path w="215900" h="287020">
                <a:moveTo>
                  <a:pt x="157670" y="114300"/>
                </a:moveTo>
                <a:lnTo>
                  <a:pt x="134391" y="118109"/>
                </a:lnTo>
                <a:lnTo>
                  <a:pt x="125460" y="121919"/>
                </a:lnTo>
                <a:lnTo>
                  <a:pt x="118277" y="125730"/>
                </a:lnTo>
                <a:lnTo>
                  <a:pt x="112820" y="129539"/>
                </a:lnTo>
                <a:lnTo>
                  <a:pt x="128044" y="129539"/>
                </a:lnTo>
                <a:lnTo>
                  <a:pt x="133891" y="127000"/>
                </a:lnTo>
                <a:lnTo>
                  <a:pt x="143437" y="127000"/>
                </a:lnTo>
                <a:lnTo>
                  <a:pt x="142189" y="124459"/>
                </a:lnTo>
                <a:lnTo>
                  <a:pt x="149498" y="123189"/>
                </a:lnTo>
                <a:lnTo>
                  <a:pt x="167916" y="123189"/>
                </a:lnTo>
                <a:lnTo>
                  <a:pt x="168962" y="121919"/>
                </a:lnTo>
                <a:lnTo>
                  <a:pt x="169531" y="118109"/>
                </a:lnTo>
                <a:lnTo>
                  <a:pt x="167894" y="115569"/>
                </a:lnTo>
                <a:lnTo>
                  <a:pt x="165592" y="115569"/>
                </a:lnTo>
                <a:lnTo>
                  <a:pt x="157670" y="114300"/>
                </a:lnTo>
                <a:close/>
              </a:path>
              <a:path w="215900" h="287020">
                <a:moveTo>
                  <a:pt x="167916" y="123189"/>
                </a:moveTo>
                <a:lnTo>
                  <a:pt x="157013" y="123189"/>
                </a:lnTo>
                <a:lnTo>
                  <a:pt x="166871" y="124459"/>
                </a:lnTo>
                <a:lnTo>
                  <a:pt x="167916" y="123189"/>
                </a:lnTo>
                <a:close/>
              </a:path>
              <a:path w="215900" h="287020">
                <a:moveTo>
                  <a:pt x="144287" y="73659"/>
                </a:moveTo>
                <a:lnTo>
                  <a:pt x="131991" y="73659"/>
                </a:lnTo>
                <a:lnTo>
                  <a:pt x="148559" y="87630"/>
                </a:lnTo>
                <a:lnTo>
                  <a:pt x="167140" y="99059"/>
                </a:lnTo>
                <a:lnTo>
                  <a:pt x="187299" y="107950"/>
                </a:lnTo>
                <a:lnTo>
                  <a:pt x="208598" y="113030"/>
                </a:lnTo>
                <a:lnTo>
                  <a:pt x="214099" y="113030"/>
                </a:lnTo>
                <a:lnTo>
                  <a:pt x="215366" y="105409"/>
                </a:lnTo>
                <a:lnTo>
                  <a:pt x="209876" y="104139"/>
                </a:lnTo>
                <a:lnTo>
                  <a:pt x="193709" y="101600"/>
                </a:lnTo>
                <a:lnTo>
                  <a:pt x="185875" y="99059"/>
                </a:lnTo>
                <a:lnTo>
                  <a:pt x="178225" y="95250"/>
                </a:lnTo>
                <a:lnTo>
                  <a:pt x="182261" y="93980"/>
                </a:lnTo>
                <a:lnTo>
                  <a:pt x="186070" y="91439"/>
                </a:lnTo>
                <a:lnTo>
                  <a:pt x="187749" y="90169"/>
                </a:lnTo>
                <a:lnTo>
                  <a:pt x="167813" y="90169"/>
                </a:lnTo>
                <a:lnTo>
                  <a:pt x="160167" y="86359"/>
                </a:lnTo>
                <a:lnTo>
                  <a:pt x="152864" y="81280"/>
                </a:lnTo>
                <a:lnTo>
                  <a:pt x="145925" y="74930"/>
                </a:lnTo>
                <a:lnTo>
                  <a:pt x="144287" y="73659"/>
                </a:lnTo>
                <a:close/>
              </a:path>
              <a:path w="215900" h="287020">
                <a:moveTo>
                  <a:pt x="66495" y="74930"/>
                </a:moveTo>
                <a:lnTo>
                  <a:pt x="56602" y="77469"/>
                </a:lnTo>
                <a:lnTo>
                  <a:pt x="49348" y="81280"/>
                </a:lnTo>
                <a:lnTo>
                  <a:pt x="39132" y="88900"/>
                </a:lnTo>
                <a:lnTo>
                  <a:pt x="35543" y="93980"/>
                </a:lnTo>
                <a:lnTo>
                  <a:pt x="32547" y="97789"/>
                </a:lnTo>
                <a:lnTo>
                  <a:pt x="43229" y="97789"/>
                </a:lnTo>
                <a:lnTo>
                  <a:pt x="45187" y="95250"/>
                </a:lnTo>
                <a:lnTo>
                  <a:pt x="53694" y="88900"/>
                </a:lnTo>
                <a:lnTo>
                  <a:pt x="59828" y="85089"/>
                </a:lnTo>
                <a:lnTo>
                  <a:pt x="68550" y="83819"/>
                </a:lnTo>
                <a:lnTo>
                  <a:pt x="69916" y="81280"/>
                </a:lnTo>
                <a:lnTo>
                  <a:pt x="68781" y="76200"/>
                </a:lnTo>
                <a:lnTo>
                  <a:pt x="66495" y="74930"/>
                </a:lnTo>
                <a:close/>
              </a:path>
              <a:path w="215900" h="287020">
                <a:moveTo>
                  <a:pt x="198511" y="67309"/>
                </a:moveTo>
                <a:lnTo>
                  <a:pt x="195936" y="67309"/>
                </a:lnTo>
                <a:lnTo>
                  <a:pt x="194741" y="69850"/>
                </a:lnTo>
                <a:lnTo>
                  <a:pt x="189608" y="76200"/>
                </a:lnTo>
                <a:lnTo>
                  <a:pt x="183263" y="82550"/>
                </a:lnTo>
                <a:lnTo>
                  <a:pt x="175926" y="87630"/>
                </a:lnTo>
                <a:lnTo>
                  <a:pt x="167813" y="90169"/>
                </a:lnTo>
                <a:lnTo>
                  <a:pt x="187749" y="90169"/>
                </a:lnTo>
                <a:lnTo>
                  <a:pt x="194468" y="85089"/>
                </a:lnTo>
                <a:lnTo>
                  <a:pt x="198662" y="80009"/>
                </a:lnTo>
                <a:lnTo>
                  <a:pt x="203147" y="72389"/>
                </a:lnTo>
                <a:lnTo>
                  <a:pt x="202496" y="69850"/>
                </a:lnTo>
                <a:lnTo>
                  <a:pt x="198511" y="67309"/>
                </a:lnTo>
                <a:close/>
              </a:path>
              <a:path w="215900" h="287020">
                <a:moveTo>
                  <a:pt x="114617" y="0"/>
                </a:moveTo>
                <a:lnTo>
                  <a:pt x="110045" y="1269"/>
                </a:lnTo>
                <a:lnTo>
                  <a:pt x="108522" y="3809"/>
                </a:lnTo>
                <a:lnTo>
                  <a:pt x="108921" y="6350"/>
                </a:lnTo>
                <a:lnTo>
                  <a:pt x="110169" y="11430"/>
                </a:lnTo>
                <a:lnTo>
                  <a:pt x="112543" y="17780"/>
                </a:lnTo>
                <a:lnTo>
                  <a:pt x="116399" y="25400"/>
                </a:lnTo>
                <a:lnTo>
                  <a:pt x="122093" y="33019"/>
                </a:lnTo>
                <a:lnTo>
                  <a:pt x="123012" y="34289"/>
                </a:lnTo>
                <a:lnTo>
                  <a:pt x="129905" y="40639"/>
                </a:lnTo>
                <a:lnTo>
                  <a:pt x="137019" y="45719"/>
                </a:lnTo>
                <a:lnTo>
                  <a:pt x="143994" y="49530"/>
                </a:lnTo>
                <a:lnTo>
                  <a:pt x="150181" y="52069"/>
                </a:lnTo>
                <a:lnTo>
                  <a:pt x="139250" y="59689"/>
                </a:lnTo>
                <a:lnTo>
                  <a:pt x="127833" y="66039"/>
                </a:lnTo>
                <a:lnTo>
                  <a:pt x="115978" y="73659"/>
                </a:lnTo>
                <a:lnTo>
                  <a:pt x="103731" y="78739"/>
                </a:lnTo>
                <a:lnTo>
                  <a:pt x="123190" y="78739"/>
                </a:lnTo>
                <a:lnTo>
                  <a:pt x="126156" y="77469"/>
                </a:lnTo>
                <a:lnTo>
                  <a:pt x="131991" y="73659"/>
                </a:lnTo>
                <a:lnTo>
                  <a:pt x="144287" y="73659"/>
                </a:lnTo>
                <a:lnTo>
                  <a:pt x="139373" y="69850"/>
                </a:lnTo>
                <a:lnTo>
                  <a:pt x="154300" y="58419"/>
                </a:lnTo>
                <a:lnTo>
                  <a:pt x="168298" y="46989"/>
                </a:lnTo>
                <a:lnTo>
                  <a:pt x="170895" y="44450"/>
                </a:lnTo>
                <a:lnTo>
                  <a:pt x="158403" y="44450"/>
                </a:lnTo>
                <a:lnTo>
                  <a:pt x="153224" y="43180"/>
                </a:lnTo>
                <a:lnTo>
                  <a:pt x="147020" y="41909"/>
                </a:lnTo>
                <a:lnTo>
                  <a:pt x="140148" y="38100"/>
                </a:lnTo>
                <a:lnTo>
                  <a:pt x="132966" y="33019"/>
                </a:lnTo>
                <a:lnTo>
                  <a:pt x="136533" y="30480"/>
                </a:lnTo>
                <a:lnTo>
                  <a:pt x="140489" y="27939"/>
                </a:lnTo>
                <a:lnTo>
                  <a:pt x="141587" y="26669"/>
                </a:lnTo>
                <a:lnTo>
                  <a:pt x="127036" y="26669"/>
                </a:lnTo>
                <a:lnTo>
                  <a:pt x="120449" y="17780"/>
                </a:lnTo>
                <a:lnTo>
                  <a:pt x="118059" y="8889"/>
                </a:lnTo>
                <a:lnTo>
                  <a:pt x="116798" y="2539"/>
                </a:lnTo>
                <a:lnTo>
                  <a:pt x="114617" y="0"/>
                </a:lnTo>
                <a:close/>
              </a:path>
              <a:path w="215900" h="287020">
                <a:moveTo>
                  <a:pt x="80982" y="3809"/>
                </a:moveTo>
                <a:lnTo>
                  <a:pt x="73134" y="3809"/>
                </a:lnTo>
                <a:lnTo>
                  <a:pt x="73253" y="11430"/>
                </a:lnTo>
                <a:lnTo>
                  <a:pt x="74383" y="13969"/>
                </a:lnTo>
                <a:lnTo>
                  <a:pt x="77868" y="22859"/>
                </a:lnTo>
                <a:lnTo>
                  <a:pt x="81006" y="31750"/>
                </a:lnTo>
                <a:lnTo>
                  <a:pt x="84210" y="40639"/>
                </a:lnTo>
                <a:lnTo>
                  <a:pt x="86804" y="49530"/>
                </a:lnTo>
                <a:lnTo>
                  <a:pt x="88113" y="55880"/>
                </a:lnTo>
                <a:lnTo>
                  <a:pt x="88466" y="59689"/>
                </a:lnTo>
                <a:lnTo>
                  <a:pt x="85594" y="67309"/>
                </a:lnTo>
                <a:lnTo>
                  <a:pt x="94555" y="67309"/>
                </a:lnTo>
                <a:lnTo>
                  <a:pt x="95230" y="66039"/>
                </a:lnTo>
                <a:lnTo>
                  <a:pt x="96851" y="62230"/>
                </a:lnTo>
                <a:lnTo>
                  <a:pt x="96486" y="54609"/>
                </a:lnTo>
                <a:lnTo>
                  <a:pt x="94443" y="44450"/>
                </a:lnTo>
                <a:lnTo>
                  <a:pt x="90228" y="33019"/>
                </a:lnTo>
                <a:lnTo>
                  <a:pt x="85411" y="20319"/>
                </a:lnTo>
                <a:lnTo>
                  <a:pt x="81561" y="8889"/>
                </a:lnTo>
                <a:lnTo>
                  <a:pt x="80982" y="3809"/>
                </a:lnTo>
                <a:close/>
              </a:path>
              <a:path w="215900" h="287020">
                <a:moveTo>
                  <a:pt x="23623" y="6350"/>
                </a:moveTo>
                <a:lnTo>
                  <a:pt x="20984" y="6350"/>
                </a:lnTo>
                <a:lnTo>
                  <a:pt x="17316" y="8889"/>
                </a:lnTo>
                <a:lnTo>
                  <a:pt x="16981" y="11430"/>
                </a:lnTo>
                <a:lnTo>
                  <a:pt x="18403" y="13969"/>
                </a:lnTo>
                <a:lnTo>
                  <a:pt x="24854" y="21589"/>
                </a:lnTo>
                <a:lnTo>
                  <a:pt x="31590" y="29209"/>
                </a:lnTo>
                <a:lnTo>
                  <a:pt x="38593" y="36830"/>
                </a:lnTo>
                <a:lnTo>
                  <a:pt x="45845" y="44450"/>
                </a:lnTo>
                <a:lnTo>
                  <a:pt x="41626" y="46989"/>
                </a:lnTo>
                <a:lnTo>
                  <a:pt x="37080" y="49530"/>
                </a:lnTo>
                <a:lnTo>
                  <a:pt x="32270" y="52069"/>
                </a:lnTo>
                <a:lnTo>
                  <a:pt x="25831" y="53339"/>
                </a:lnTo>
                <a:lnTo>
                  <a:pt x="19170" y="55880"/>
                </a:lnTo>
                <a:lnTo>
                  <a:pt x="3255" y="55880"/>
                </a:lnTo>
                <a:lnTo>
                  <a:pt x="1289" y="58419"/>
                </a:lnTo>
                <a:lnTo>
                  <a:pt x="1098" y="62230"/>
                </a:lnTo>
                <a:lnTo>
                  <a:pt x="2901" y="64769"/>
                </a:lnTo>
                <a:lnTo>
                  <a:pt x="12922" y="64769"/>
                </a:lnTo>
                <a:lnTo>
                  <a:pt x="28102" y="62230"/>
                </a:lnTo>
                <a:lnTo>
                  <a:pt x="35370" y="59689"/>
                </a:lnTo>
                <a:lnTo>
                  <a:pt x="41310" y="57150"/>
                </a:lnTo>
                <a:lnTo>
                  <a:pt x="46901" y="54609"/>
                </a:lnTo>
                <a:lnTo>
                  <a:pt x="52038" y="50800"/>
                </a:lnTo>
                <a:lnTo>
                  <a:pt x="66043" y="50800"/>
                </a:lnTo>
                <a:lnTo>
                  <a:pt x="53194" y="39369"/>
                </a:lnTo>
                <a:lnTo>
                  <a:pt x="38551" y="24130"/>
                </a:lnTo>
                <a:lnTo>
                  <a:pt x="25041" y="8889"/>
                </a:lnTo>
                <a:lnTo>
                  <a:pt x="23623" y="6350"/>
                </a:lnTo>
                <a:close/>
              </a:path>
              <a:path w="215900" h="287020">
                <a:moveTo>
                  <a:pt x="190673" y="13969"/>
                </a:moveTo>
                <a:lnTo>
                  <a:pt x="188028" y="13969"/>
                </a:lnTo>
                <a:lnTo>
                  <a:pt x="186592" y="15239"/>
                </a:lnTo>
                <a:lnTo>
                  <a:pt x="180078" y="24130"/>
                </a:lnTo>
                <a:lnTo>
                  <a:pt x="173199" y="30480"/>
                </a:lnTo>
                <a:lnTo>
                  <a:pt x="165969" y="38100"/>
                </a:lnTo>
                <a:lnTo>
                  <a:pt x="158403" y="44450"/>
                </a:lnTo>
                <a:lnTo>
                  <a:pt x="170895" y="44450"/>
                </a:lnTo>
                <a:lnTo>
                  <a:pt x="181283" y="34289"/>
                </a:lnTo>
                <a:lnTo>
                  <a:pt x="193172" y="20319"/>
                </a:lnTo>
                <a:lnTo>
                  <a:pt x="194616" y="19050"/>
                </a:lnTo>
                <a:lnTo>
                  <a:pt x="194310" y="16509"/>
                </a:lnTo>
                <a:lnTo>
                  <a:pt x="190673" y="13969"/>
                </a:lnTo>
                <a:close/>
              </a:path>
              <a:path w="215900" h="287020">
                <a:moveTo>
                  <a:pt x="147579" y="1269"/>
                </a:moveTo>
                <a:lnTo>
                  <a:pt x="145281" y="2539"/>
                </a:lnTo>
                <a:lnTo>
                  <a:pt x="143388" y="8889"/>
                </a:lnTo>
                <a:lnTo>
                  <a:pt x="140968" y="13969"/>
                </a:lnTo>
                <a:lnTo>
                  <a:pt x="134208" y="21589"/>
                </a:lnTo>
                <a:lnTo>
                  <a:pt x="130305" y="24130"/>
                </a:lnTo>
                <a:lnTo>
                  <a:pt x="127036" y="26669"/>
                </a:lnTo>
                <a:lnTo>
                  <a:pt x="141587" y="26669"/>
                </a:lnTo>
                <a:lnTo>
                  <a:pt x="148175" y="19050"/>
                </a:lnTo>
                <a:lnTo>
                  <a:pt x="151196" y="12700"/>
                </a:lnTo>
                <a:lnTo>
                  <a:pt x="153403" y="5080"/>
                </a:lnTo>
                <a:lnTo>
                  <a:pt x="152064" y="2539"/>
                </a:lnTo>
                <a:lnTo>
                  <a:pt x="147579" y="1269"/>
                </a:lnTo>
                <a:close/>
              </a:path>
            </a:pathLst>
          </a:custGeom>
          <a:solidFill>
            <a:srgbClr val="F16137"/>
          </a:solidFill>
        </p:spPr>
        <p:txBody>
          <a:bodyPr wrap="square" lIns="0" tIns="0" rIns="0" bIns="0" rtlCol="0"/>
          <a:lstStyle/>
          <a:p>
            <a:endParaRPr/>
          </a:p>
        </p:txBody>
      </p:sp>
      <p:sp>
        <p:nvSpPr>
          <p:cNvPr id="33" name="object 33"/>
          <p:cNvSpPr/>
          <p:nvPr/>
        </p:nvSpPr>
        <p:spPr>
          <a:xfrm>
            <a:off x="2730304" y="7531661"/>
            <a:ext cx="264795" cy="306070"/>
          </a:xfrm>
          <a:custGeom>
            <a:avLst/>
            <a:gdLst/>
            <a:ahLst/>
            <a:cxnLst/>
            <a:rect l="l" t="t" r="r" b="b"/>
            <a:pathLst>
              <a:path w="264794" h="306070">
                <a:moveTo>
                  <a:pt x="90583" y="264160"/>
                </a:moveTo>
                <a:lnTo>
                  <a:pt x="77987" y="266700"/>
                </a:lnTo>
                <a:lnTo>
                  <a:pt x="65309" y="274320"/>
                </a:lnTo>
                <a:lnTo>
                  <a:pt x="52577" y="284480"/>
                </a:lnTo>
                <a:lnTo>
                  <a:pt x="50443" y="285750"/>
                </a:lnTo>
                <a:lnTo>
                  <a:pt x="51106" y="295910"/>
                </a:lnTo>
                <a:lnTo>
                  <a:pt x="51879" y="295910"/>
                </a:lnTo>
                <a:lnTo>
                  <a:pt x="64417" y="298450"/>
                </a:lnTo>
                <a:lnTo>
                  <a:pt x="76997" y="302260"/>
                </a:lnTo>
                <a:lnTo>
                  <a:pt x="89632" y="304800"/>
                </a:lnTo>
                <a:lnTo>
                  <a:pt x="102334" y="306070"/>
                </a:lnTo>
                <a:lnTo>
                  <a:pt x="142562" y="306070"/>
                </a:lnTo>
                <a:lnTo>
                  <a:pt x="155898" y="304800"/>
                </a:lnTo>
                <a:lnTo>
                  <a:pt x="166908" y="303530"/>
                </a:lnTo>
                <a:lnTo>
                  <a:pt x="178027" y="300990"/>
                </a:lnTo>
                <a:lnTo>
                  <a:pt x="189516" y="297180"/>
                </a:lnTo>
                <a:lnTo>
                  <a:pt x="201636" y="294640"/>
                </a:lnTo>
                <a:lnTo>
                  <a:pt x="190610" y="283210"/>
                </a:lnTo>
                <a:lnTo>
                  <a:pt x="178793" y="276860"/>
                </a:lnTo>
                <a:lnTo>
                  <a:pt x="166717" y="275590"/>
                </a:lnTo>
                <a:lnTo>
                  <a:pt x="154912" y="275590"/>
                </a:lnTo>
                <a:lnTo>
                  <a:pt x="143630" y="274320"/>
                </a:lnTo>
                <a:lnTo>
                  <a:pt x="137224" y="270510"/>
                </a:lnTo>
                <a:lnTo>
                  <a:pt x="104800" y="270510"/>
                </a:lnTo>
                <a:lnTo>
                  <a:pt x="103064" y="269240"/>
                </a:lnTo>
                <a:lnTo>
                  <a:pt x="90583" y="264160"/>
                </a:lnTo>
                <a:close/>
              </a:path>
              <a:path w="264794" h="306070">
                <a:moveTo>
                  <a:pt x="108014" y="267970"/>
                </a:moveTo>
                <a:lnTo>
                  <a:pt x="104800" y="270510"/>
                </a:lnTo>
                <a:lnTo>
                  <a:pt x="137224" y="270510"/>
                </a:lnTo>
                <a:lnTo>
                  <a:pt x="135089" y="269240"/>
                </a:lnTo>
                <a:lnTo>
                  <a:pt x="114923" y="269240"/>
                </a:lnTo>
                <a:lnTo>
                  <a:pt x="108014" y="267970"/>
                </a:lnTo>
                <a:close/>
              </a:path>
              <a:path w="264794" h="306070">
                <a:moveTo>
                  <a:pt x="136792" y="106680"/>
                </a:moveTo>
                <a:lnTo>
                  <a:pt x="111470" y="147320"/>
                </a:lnTo>
                <a:lnTo>
                  <a:pt x="98817" y="184150"/>
                </a:lnTo>
                <a:lnTo>
                  <a:pt x="99685" y="223520"/>
                </a:lnTo>
                <a:lnTo>
                  <a:pt x="114923" y="269240"/>
                </a:lnTo>
                <a:lnTo>
                  <a:pt x="135089" y="269240"/>
                </a:lnTo>
                <a:lnTo>
                  <a:pt x="128911" y="261620"/>
                </a:lnTo>
                <a:lnTo>
                  <a:pt x="124719" y="252730"/>
                </a:lnTo>
                <a:lnTo>
                  <a:pt x="122245" y="243840"/>
                </a:lnTo>
                <a:lnTo>
                  <a:pt x="120220" y="233680"/>
                </a:lnTo>
                <a:lnTo>
                  <a:pt x="118374" y="224790"/>
                </a:lnTo>
                <a:lnTo>
                  <a:pt x="116434" y="215900"/>
                </a:lnTo>
                <a:lnTo>
                  <a:pt x="115707" y="208280"/>
                </a:lnTo>
                <a:lnTo>
                  <a:pt x="117177" y="203200"/>
                </a:lnTo>
                <a:lnTo>
                  <a:pt x="121110" y="198120"/>
                </a:lnTo>
                <a:lnTo>
                  <a:pt x="127778" y="194310"/>
                </a:lnTo>
                <a:lnTo>
                  <a:pt x="138142" y="189230"/>
                </a:lnTo>
                <a:lnTo>
                  <a:pt x="114231" y="189230"/>
                </a:lnTo>
                <a:lnTo>
                  <a:pt x="116643" y="168910"/>
                </a:lnTo>
                <a:lnTo>
                  <a:pt x="122543" y="147320"/>
                </a:lnTo>
                <a:lnTo>
                  <a:pt x="129928" y="127000"/>
                </a:lnTo>
                <a:lnTo>
                  <a:pt x="136792" y="106680"/>
                </a:lnTo>
                <a:close/>
              </a:path>
              <a:path w="264794" h="306070">
                <a:moveTo>
                  <a:pt x="171184" y="156210"/>
                </a:moveTo>
                <a:lnTo>
                  <a:pt x="154764" y="166370"/>
                </a:lnTo>
                <a:lnTo>
                  <a:pt x="136172" y="179070"/>
                </a:lnTo>
                <a:lnTo>
                  <a:pt x="120847" y="187960"/>
                </a:lnTo>
                <a:lnTo>
                  <a:pt x="114231" y="189230"/>
                </a:lnTo>
                <a:lnTo>
                  <a:pt x="138142" y="189230"/>
                </a:lnTo>
                <a:lnTo>
                  <a:pt x="140732" y="187960"/>
                </a:lnTo>
                <a:lnTo>
                  <a:pt x="152254" y="179070"/>
                </a:lnTo>
                <a:lnTo>
                  <a:pt x="162389" y="168910"/>
                </a:lnTo>
                <a:lnTo>
                  <a:pt x="171184" y="156210"/>
                </a:lnTo>
                <a:close/>
              </a:path>
              <a:path w="264794" h="306070">
                <a:moveTo>
                  <a:pt x="90454" y="147320"/>
                </a:moveTo>
                <a:lnTo>
                  <a:pt x="76061" y="147320"/>
                </a:lnTo>
                <a:lnTo>
                  <a:pt x="67850" y="151130"/>
                </a:lnTo>
                <a:lnTo>
                  <a:pt x="61354" y="154940"/>
                </a:lnTo>
                <a:lnTo>
                  <a:pt x="58713" y="156210"/>
                </a:lnTo>
                <a:lnTo>
                  <a:pt x="60932" y="157480"/>
                </a:lnTo>
                <a:lnTo>
                  <a:pt x="66502" y="162560"/>
                </a:lnTo>
                <a:lnTo>
                  <a:pt x="73792" y="167640"/>
                </a:lnTo>
                <a:lnTo>
                  <a:pt x="81169" y="170180"/>
                </a:lnTo>
                <a:lnTo>
                  <a:pt x="88178" y="171450"/>
                </a:lnTo>
                <a:lnTo>
                  <a:pt x="94540" y="168910"/>
                </a:lnTo>
                <a:lnTo>
                  <a:pt x="97459" y="165100"/>
                </a:lnTo>
                <a:lnTo>
                  <a:pt x="98366" y="163830"/>
                </a:lnTo>
                <a:lnTo>
                  <a:pt x="84510" y="160020"/>
                </a:lnTo>
                <a:lnTo>
                  <a:pt x="84862" y="157480"/>
                </a:lnTo>
                <a:lnTo>
                  <a:pt x="98931" y="156210"/>
                </a:lnTo>
                <a:lnTo>
                  <a:pt x="98068" y="154940"/>
                </a:lnTo>
                <a:lnTo>
                  <a:pt x="95854" y="151130"/>
                </a:lnTo>
                <a:lnTo>
                  <a:pt x="90454" y="147320"/>
                </a:lnTo>
                <a:close/>
              </a:path>
              <a:path w="264794" h="306070">
                <a:moveTo>
                  <a:pt x="215075" y="146050"/>
                </a:moveTo>
                <a:lnTo>
                  <a:pt x="188503" y="146050"/>
                </a:lnTo>
                <a:lnTo>
                  <a:pt x="189691" y="147320"/>
                </a:lnTo>
                <a:lnTo>
                  <a:pt x="187908" y="151130"/>
                </a:lnTo>
                <a:lnTo>
                  <a:pt x="177879" y="161290"/>
                </a:lnTo>
                <a:lnTo>
                  <a:pt x="176742" y="165100"/>
                </a:lnTo>
                <a:lnTo>
                  <a:pt x="182206" y="166370"/>
                </a:lnTo>
                <a:lnTo>
                  <a:pt x="188446" y="166370"/>
                </a:lnTo>
                <a:lnTo>
                  <a:pt x="195087" y="165100"/>
                </a:lnTo>
                <a:lnTo>
                  <a:pt x="201754" y="162560"/>
                </a:lnTo>
                <a:lnTo>
                  <a:pt x="210344" y="153670"/>
                </a:lnTo>
                <a:lnTo>
                  <a:pt x="215075" y="146050"/>
                </a:lnTo>
                <a:close/>
              </a:path>
              <a:path w="264794" h="306070">
                <a:moveTo>
                  <a:pt x="45737" y="135890"/>
                </a:moveTo>
                <a:lnTo>
                  <a:pt x="32080" y="135890"/>
                </a:lnTo>
                <a:lnTo>
                  <a:pt x="19455" y="147320"/>
                </a:lnTo>
                <a:lnTo>
                  <a:pt x="32219" y="157480"/>
                </a:lnTo>
                <a:lnTo>
                  <a:pt x="46263" y="156210"/>
                </a:lnTo>
                <a:lnTo>
                  <a:pt x="51419" y="153670"/>
                </a:lnTo>
                <a:lnTo>
                  <a:pt x="53507" y="149860"/>
                </a:lnTo>
                <a:lnTo>
                  <a:pt x="54159" y="148590"/>
                </a:lnTo>
                <a:lnTo>
                  <a:pt x="41993" y="147320"/>
                </a:lnTo>
                <a:lnTo>
                  <a:pt x="41954" y="144780"/>
                </a:lnTo>
                <a:lnTo>
                  <a:pt x="53975" y="143510"/>
                </a:lnTo>
                <a:lnTo>
                  <a:pt x="53046" y="142240"/>
                </a:lnTo>
                <a:lnTo>
                  <a:pt x="50706" y="138430"/>
                </a:lnTo>
                <a:lnTo>
                  <a:pt x="45737" y="135890"/>
                </a:lnTo>
                <a:close/>
              </a:path>
              <a:path w="264794" h="306070">
                <a:moveTo>
                  <a:pt x="219397" y="127000"/>
                </a:moveTo>
                <a:lnTo>
                  <a:pt x="194838" y="127000"/>
                </a:lnTo>
                <a:lnTo>
                  <a:pt x="183366" y="130810"/>
                </a:lnTo>
                <a:lnTo>
                  <a:pt x="177143" y="134620"/>
                </a:lnTo>
                <a:lnTo>
                  <a:pt x="172517" y="140970"/>
                </a:lnTo>
                <a:lnTo>
                  <a:pt x="169666" y="146050"/>
                </a:lnTo>
                <a:lnTo>
                  <a:pt x="168765" y="152400"/>
                </a:lnTo>
                <a:lnTo>
                  <a:pt x="168808" y="154940"/>
                </a:lnTo>
                <a:lnTo>
                  <a:pt x="188503" y="146050"/>
                </a:lnTo>
                <a:lnTo>
                  <a:pt x="215075" y="146050"/>
                </a:lnTo>
                <a:lnTo>
                  <a:pt x="217440" y="142240"/>
                </a:lnTo>
                <a:lnTo>
                  <a:pt x="222268" y="132080"/>
                </a:lnTo>
                <a:lnTo>
                  <a:pt x="224049" y="128270"/>
                </a:lnTo>
                <a:lnTo>
                  <a:pt x="219397" y="127000"/>
                </a:lnTo>
                <a:close/>
              </a:path>
              <a:path w="264794" h="306070">
                <a:moveTo>
                  <a:pt x="242702" y="135890"/>
                </a:moveTo>
                <a:lnTo>
                  <a:pt x="233579" y="135890"/>
                </a:lnTo>
                <a:lnTo>
                  <a:pt x="230212" y="137160"/>
                </a:lnTo>
                <a:lnTo>
                  <a:pt x="228862" y="139700"/>
                </a:lnTo>
                <a:lnTo>
                  <a:pt x="228438" y="140970"/>
                </a:lnTo>
                <a:lnTo>
                  <a:pt x="236354" y="140970"/>
                </a:lnTo>
                <a:lnTo>
                  <a:pt x="236376" y="143510"/>
                </a:lnTo>
                <a:lnTo>
                  <a:pt x="228586" y="144780"/>
                </a:lnTo>
                <a:lnTo>
                  <a:pt x="230699" y="147320"/>
                </a:lnTo>
                <a:lnTo>
                  <a:pt x="233939" y="148590"/>
                </a:lnTo>
                <a:lnTo>
                  <a:pt x="242824" y="148590"/>
                </a:lnTo>
                <a:lnTo>
                  <a:pt x="250996" y="142240"/>
                </a:lnTo>
                <a:lnTo>
                  <a:pt x="242702" y="135890"/>
                </a:lnTo>
                <a:close/>
              </a:path>
              <a:path w="264794" h="306070">
                <a:moveTo>
                  <a:pt x="165813" y="129540"/>
                </a:moveTo>
                <a:lnTo>
                  <a:pt x="149533" y="129540"/>
                </a:lnTo>
                <a:lnTo>
                  <a:pt x="151027" y="132080"/>
                </a:lnTo>
                <a:lnTo>
                  <a:pt x="141423" y="139700"/>
                </a:lnTo>
                <a:lnTo>
                  <a:pt x="142883" y="140970"/>
                </a:lnTo>
                <a:lnTo>
                  <a:pt x="146621" y="142240"/>
                </a:lnTo>
                <a:lnTo>
                  <a:pt x="152092" y="142240"/>
                </a:lnTo>
                <a:lnTo>
                  <a:pt x="163893" y="134620"/>
                </a:lnTo>
                <a:lnTo>
                  <a:pt x="165813" y="129540"/>
                </a:lnTo>
                <a:close/>
              </a:path>
              <a:path w="264794" h="306070">
                <a:moveTo>
                  <a:pt x="77097" y="104140"/>
                </a:moveTo>
                <a:lnTo>
                  <a:pt x="65656" y="105410"/>
                </a:lnTo>
                <a:lnTo>
                  <a:pt x="53582" y="110490"/>
                </a:lnTo>
                <a:lnTo>
                  <a:pt x="44026" y="115570"/>
                </a:lnTo>
                <a:lnTo>
                  <a:pt x="40140" y="118110"/>
                </a:lnTo>
                <a:lnTo>
                  <a:pt x="43409" y="120650"/>
                </a:lnTo>
                <a:lnTo>
                  <a:pt x="51609" y="128270"/>
                </a:lnTo>
                <a:lnTo>
                  <a:pt x="62334" y="134620"/>
                </a:lnTo>
                <a:lnTo>
                  <a:pt x="73173" y="139700"/>
                </a:lnTo>
                <a:lnTo>
                  <a:pt x="80677" y="139700"/>
                </a:lnTo>
                <a:lnTo>
                  <a:pt x="87432" y="137160"/>
                </a:lnTo>
                <a:lnTo>
                  <a:pt x="93054" y="134620"/>
                </a:lnTo>
                <a:lnTo>
                  <a:pt x="97157" y="130810"/>
                </a:lnTo>
                <a:lnTo>
                  <a:pt x="98507" y="128270"/>
                </a:lnTo>
                <a:lnTo>
                  <a:pt x="78102" y="124460"/>
                </a:lnTo>
                <a:lnTo>
                  <a:pt x="78642" y="119380"/>
                </a:lnTo>
                <a:lnTo>
                  <a:pt x="99331" y="119380"/>
                </a:lnTo>
                <a:lnTo>
                  <a:pt x="94785" y="110490"/>
                </a:lnTo>
                <a:lnTo>
                  <a:pt x="86824" y="105410"/>
                </a:lnTo>
                <a:lnTo>
                  <a:pt x="77097" y="104140"/>
                </a:lnTo>
                <a:close/>
              </a:path>
              <a:path w="264794" h="306070">
                <a:moveTo>
                  <a:pt x="153504" y="116840"/>
                </a:moveTo>
                <a:lnTo>
                  <a:pt x="141380" y="124460"/>
                </a:lnTo>
                <a:lnTo>
                  <a:pt x="138276" y="129540"/>
                </a:lnTo>
                <a:lnTo>
                  <a:pt x="138402" y="134620"/>
                </a:lnTo>
                <a:lnTo>
                  <a:pt x="149533" y="129540"/>
                </a:lnTo>
                <a:lnTo>
                  <a:pt x="165813" y="129540"/>
                </a:lnTo>
                <a:lnTo>
                  <a:pt x="169654" y="119380"/>
                </a:lnTo>
                <a:lnTo>
                  <a:pt x="153504" y="116840"/>
                </a:lnTo>
                <a:close/>
              </a:path>
              <a:path w="264794" h="306070">
                <a:moveTo>
                  <a:pt x="263277" y="111760"/>
                </a:moveTo>
                <a:lnTo>
                  <a:pt x="248822" y="111760"/>
                </a:lnTo>
                <a:lnTo>
                  <a:pt x="249199" y="114300"/>
                </a:lnTo>
                <a:lnTo>
                  <a:pt x="241106" y="116840"/>
                </a:lnTo>
                <a:lnTo>
                  <a:pt x="243936" y="119380"/>
                </a:lnTo>
                <a:lnTo>
                  <a:pt x="247672" y="120650"/>
                </a:lnTo>
                <a:lnTo>
                  <a:pt x="257075" y="118110"/>
                </a:lnTo>
                <a:lnTo>
                  <a:pt x="263277" y="111760"/>
                </a:lnTo>
                <a:close/>
              </a:path>
              <a:path w="264794" h="306070">
                <a:moveTo>
                  <a:pt x="199325" y="101600"/>
                </a:moveTo>
                <a:lnTo>
                  <a:pt x="179420" y="101600"/>
                </a:lnTo>
                <a:lnTo>
                  <a:pt x="181378" y="104140"/>
                </a:lnTo>
                <a:lnTo>
                  <a:pt x="168667" y="114300"/>
                </a:lnTo>
                <a:lnTo>
                  <a:pt x="170621" y="115570"/>
                </a:lnTo>
                <a:lnTo>
                  <a:pt x="175568" y="118110"/>
                </a:lnTo>
                <a:lnTo>
                  <a:pt x="182805" y="116840"/>
                </a:lnTo>
                <a:lnTo>
                  <a:pt x="189349" y="113030"/>
                </a:lnTo>
                <a:lnTo>
                  <a:pt x="195782" y="106680"/>
                </a:lnTo>
                <a:lnTo>
                  <a:pt x="199325" y="101600"/>
                </a:lnTo>
                <a:close/>
              </a:path>
              <a:path w="264794" h="306070">
                <a:moveTo>
                  <a:pt x="28638" y="96520"/>
                </a:moveTo>
                <a:lnTo>
                  <a:pt x="14975" y="96520"/>
                </a:lnTo>
                <a:lnTo>
                  <a:pt x="2354" y="106680"/>
                </a:lnTo>
                <a:lnTo>
                  <a:pt x="15120" y="116840"/>
                </a:lnTo>
                <a:lnTo>
                  <a:pt x="29146" y="116840"/>
                </a:lnTo>
                <a:lnTo>
                  <a:pt x="34319" y="114300"/>
                </a:lnTo>
                <a:lnTo>
                  <a:pt x="36414" y="110490"/>
                </a:lnTo>
                <a:lnTo>
                  <a:pt x="37062" y="109220"/>
                </a:lnTo>
                <a:lnTo>
                  <a:pt x="24894" y="107950"/>
                </a:lnTo>
                <a:lnTo>
                  <a:pt x="24855" y="105410"/>
                </a:lnTo>
                <a:lnTo>
                  <a:pt x="36856" y="102870"/>
                </a:lnTo>
                <a:lnTo>
                  <a:pt x="35932" y="101600"/>
                </a:lnTo>
                <a:lnTo>
                  <a:pt x="33588" y="99060"/>
                </a:lnTo>
                <a:lnTo>
                  <a:pt x="28638" y="96520"/>
                </a:lnTo>
                <a:close/>
              </a:path>
              <a:path w="264794" h="306070">
                <a:moveTo>
                  <a:pt x="232592" y="101600"/>
                </a:moveTo>
                <a:lnTo>
                  <a:pt x="216314" y="101600"/>
                </a:lnTo>
                <a:lnTo>
                  <a:pt x="217797" y="104140"/>
                </a:lnTo>
                <a:lnTo>
                  <a:pt x="208180" y="111760"/>
                </a:lnTo>
                <a:lnTo>
                  <a:pt x="213408" y="114300"/>
                </a:lnTo>
                <a:lnTo>
                  <a:pt x="218876" y="113030"/>
                </a:lnTo>
                <a:lnTo>
                  <a:pt x="230670" y="106680"/>
                </a:lnTo>
                <a:lnTo>
                  <a:pt x="232592" y="101600"/>
                </a:lnTo>
                <a:close/>
              </a:path>
              <a:path w="264794" h="306070">
                <a:moveTo>
                  <a:pt x="254444" y="104140"/>
                </a:moveTo>
                <a:lnTo>
                  <a:pt x="248961" y="105410"/>
                </a:lnTo>
                <a:lnTo>
                  <a:pt x="244753" y="106680"/>
                </a:lnTo>
                <a:lnTo>
                  <a:pt x="241531" y="109220"/>
                </a:lnTo>
                <a:lnTo>
                  <a:pt x="240257" y="113030"/>
                </a:lnTo>
                <a:lnTo>
                  <a:pt x="248822" y="111760"/>
                </a:lnTo>
                <a:lnTo>
                  <a:pt x="263277" y="111760"/>
                </a:lnTo>
                <a:lnTo>
                  <a:pt x="264518" y="110490"/>
                </a:lnTo>
                <a:lnTo>
                  <a:pt x="254444" y="104140"/>
                </a:lnTo>
                <a:close/>
              </a:path>
              <a:path w="264794" h="306070">
                <a:moveTo>
                  <a:pt x="194215" y="86360"/>
                </a:moveTo>
                <a:lnTo>
                  <a:pt x="184167" y="87630"/>
                </a:lnTo>
                <a:lnTo>
                  <a:pt x="175576" y="90170"/>
                </a:lnTo>
                <a:lnTo>
                  <a:pt x="168628" y="93980"/>
                </a:lnTo>
                <a:lnTo>
                  <a:pt x="164495" y="100330"/>
                </a:lnTo>
                <a:lnTo>
                  <a:pt x="164678" y="107950"/>
                </a:lnTo>
                <a:lnTo>
                  <a:pt x="179420" y="101600"/>
                </a:lnTo>
                <a:lnTo>
                  <a:pt x="199325" y="101600"/>
                </a:lnTo>
                <a:lnTo>
                  <a:pt x="201097" y="99060"/>
                </a:lnTo>
                <a:lnTo>
                  <a:pt x="204712" y="91440"/>
                </a:lnTo>
                <a:lnTo>
                  <a:pt x="206046" y="87630"/>
                </a:lnTo>
                <a:lnTo>
                  <a:pt x="202561" y="87630"/>
                </a:lnTo>
                <a:lnTo>
                  <a:pt x="194215" y="86360"/>
                </a:lnTo>
                <a:close/>
              </a:path>
              <a:path w="264794" h="306070">
                <a:moveTo>
                  <a:pt x="92439" y="67310"/>
                </a:moveTo>
                <a:lnTo>
                  <a:pt x="89085" y="67310"/>
                </a:lnTo>
                <a:lnTo>
                  <a:pt x="89049" y="73660"/>
                </a:lnTo>
                <a:lnTo>
                  <a:pt x="105426" y="106680"/>
                </a:lnTo>
                <a:lnTo>
                  <a:pt x="112902" y="106680"/>
                </a:lnTo>
                <a:lnTo>
                  <a:pt x="104922" y="91440"/>
                </a:lnTo>
                <a:lnTo>
                  <a:pt x="106380" y="91440"/>
                </a:lnTo>
                <a:lnTo>
                  <a:pt x="108087" y="90170"/>
                </a:lnTo>
                <a:lnTo>
                  <a:pt x="120915" y="90170"/>
                </a:lnTo>
                <a:lnTo>
                  <a:pt x="120409" y="87630"/>
                </a:lnTo>
                <a:lnTo>
                  <a:pt x="116028" y="81280"/>
                </a:lnTo>
                <a:lnTo>
                  <a:pt x="109251" y="74930"/>
                </a:lnTo>
                <a:lnTo>
                  <a:pt x="100275" y="71120"/>
                </a:lnTo>
                <a:lnTo>
                  <a:pt x="92439" y="67310"/>
                </a:lnTo>
                <a:close/>
              </a:path>
              <a:path w="264794" h="306070">
                <a:moveTo>
                  <a:pt x="220284" y="88900"/>
                </a:moveTo>
                <a:lnTo>
                  <a:pt x="213415" y="92710"/>
                </a:lnTo>
                <a:lnTo>
                  <a:pt x="208163" y="95250"/>
                </a:lnTo>
                <a:lnTo>
                  <a:pt x="205060" y="100330"/>
                </a:lnTo>
                <a:lnTo>
                  <a:pt x="205182" y="106680"/>
                </a:lnTo>
                <a:lnTo>
                  <a:pt x="216314" y="101600"/>
                </a:lnTo>
                <a:lnTo>
                  <a:pt x="232592" y="101600"/>
                </a:lnTo>
                <a:lnTo>
                  <a:pt x="236437" y="91440"/>
                </a:lnTo>
                <a:lnTo>
                  <a:pt x="220284" y="88900"/>
                </a:lnTo>
                <a:close/>
              </a:path>
              <a:path w="264794" h="306070">
                <a:moveTo>
                  <a:pt x="164405" y="86360"/>
                </a:moveTo>
                <a:lnTo>
                  <a:pt x="152593" y="86360"/>
                </a:lnTo>
                <a:lnTo>
                  <a:pt x="151690" y="102870"/>
                </a:lnTo>
                <a:lnTo>
                  <a:pt x="158720" y="99060"/>
                </a:lnTo>
                <a:lnTo>
                  <a:pt x="163008" y="93980"/>
                </a:lnTo>
                <a:lnTo>
                  <a:pt x="164405" y="86360"/>
                </a:lnTo>
                <a:close/>
              </a:path>
              <a:path w="264794" h="306070">
                <a:moveTo>
                  <a:pt x="120915" y="90170"/>
                </a:moveTo>
                <a:lnTo>
                  <a:pt x="108087" y="90170"/>
                </a:lnTo>
                <a:lnTo>
                  <a:pt x="118965" y="101600"/>
                </a:lnTo>
                <a:lnTo>
                  <a:pt x="121673" y="93980"/>
                </a:lnTo>
                <a:lnTo>
                  <a:pt x="120915" y="90170"/>
                </a:lnTo>
                <a:close/>
              </a:path>
              <a:path w="264794" h="306070">
                <a:moveTo>
                  <a:pt x="155966" y="57150"/>
                </a:moveTo>
                <a:lnTo>
                  <a:pt x="153360" y="59690"/>
                </a:lnTo>
                <a:lnTo>
                  <a:pt x="147484" y="64770"/>
                </a:lnTo>
                <a:lnTo>
                  <a:pt x="141246" y="72390"/>
                </a:lnTo>
                <a:lnTo>
                  <a:pt x="137556" y="81280"/>
                </a:lnTo>
                <a:lnTo>
                  <a:pt x="136080" y="88900"/>
                </a:lnTo>
                <a:lnTo>
                  <a:pt x="138380" y="96520"/>
                </a:lnTo>
                <a:lnTo>
                  <a:pt x="144209" y="101600"/>
                </a:lnTo>
                <a:lnTo>
                  <a:pt x="148791" y="86360"/>
                </a:lnTo>
                <a:lnTo>
                  <a:pt x="164405" y="86360"/>
                </a:lnTo>
                <a:lnTo>
                  <a:pt x="163906" y="77470"/>
                </a:lnTo>
                <a:lnTo>
                  <a:pt x="160914" y="67310"/>
                </a:lnTo>
                <a:lnTo>
                  <a:pt x="157558" y="59690"/>
                </a:lnTo>
                <a:lnTo>
                  <a:pt x="155966" y="57150"/>
                </a:lnTo>
                <a:close/>
              </a:path>
              <a:path w="264794" h="306070">
                <a:moveTo>
                  <a:pt x="53074" y="67310"/>
                </a:moveTo>
                <a:lnTo>
                  <a:pt x="37735" y="73660"/>
                </a:lnTo>
                <a:lnTo>
                  <a:pt x="46422" y="87630"/>
                </a:lnTo>
                <a:lnTo>
                  <a:pt x="53931" y="90170"/>
                </a:lnTo>
                <a:lnTo>
                  <a:pt x="59695" y="91440"/>
                </a:lnTo>
                <a:lnTo>
                  <a:pt x="65473" y="90170"/>
                </a:lnTo>
                <a:lnTo>
                  <a:pt x="69710" y="86360"/>
                </a:lnTo>
                <a:lnTo>
                  <a:pt x="58611" y="81280"/>
                </a:lnTo>
                <a:lnTo>
                  <a:pt x="59555" y="78740"/>
                </a:lnTo>
                <a:lnTo>
                  <a:pt x="70618" y="78740"/>
                </a:lnTo>
                <a:lnTo>
                  <a:pt x="69919" y="76200"/>
                </a:lnTo>
                <a:lnTo>
                  <a:pt x="65999" y="72390"/>
                </a:lnTo>
                <a:lnTo>
                  <a:pt x="53074" y="67310"/>
                </a:lnTo>
                <a:close/>
              </a:path>
              <a:path w="264794" h="306070">
                <a:moveTo>
                  <a:pt x="70618" y="78740"/>
                </a:moveTo>
                <a:lnTo>
                  <a:pt x="59555" y="78740"/>
                </a:lnTo>
                <a:lnTo>
                  <a:pt x="71413" y="81280"/>
                </a:lnTo>
                <a:lnTo>
                  <a:pt x="70967" y="80010"/>
                </a:lnTo>
                <a:lnTo>
                  <a:pt x="70618" y="78740"/>
                </a:lnTo>
                <a:close/>
              </a:path>
              <a:path w="264794" h="306070">
                <a:moveTo>
                  <a:pt x="120086" y="45720"/>
                </a:moveTo>
                <a:lnTo>
                  <a:pt x="113436" y="59690"/>
                </a:lnTo>
                <a:lnTo>
                  <a:pt x="117107" y="73660"/>
                </a:lnTo>
                <a:lnTo>
                  <a:pt x="121079" y="78740"/>
                </a:lnTo>
                <a:lnTo>
                  <a:pt x="125309" y="78740"/>
                </a:lnTo>
                <a:lnTo>
                  <a:pt x="126638" y="80010"/>
                </a:lnTo>
                <a:lnTo>
                  <a:pt x="124679" y="67310"/>
                </a:lnTo>
                <a:lnTo>
                  <a:pt x="127494" y="66040"/>
                </a:lnTo>
                <a:lnTo>
                  <a:pt x="136308" y="66040"/>
                </a:lnTo>
                <a:lnTo>
                  <a:pt x="135428" y="62230"/>
                </a:lnTo>
                <a:lnTo>
                  <a:pt x="133355" y="54610"/>
                </a:lnTo>
                <a:lnTo>
                  <a:pt x="120086" y="45720"/>
                </a:lnTo>
                <a:close/>
              </a:path>
              <a:path w="264794" h="306070">
                <a:moveTo>
                  <a:pt x="194323" y="67310"/>
                </a:moveTo>
                <a:lnTo>
                  <a:pt x="179017" y="67310"/>
                </a:lnTo>
                <a:lnTo>
                  <a:pt x="181235" y="69850"/>
                </a:lnTo>
                <a:lnTo>
                  <a:pt x="174365" y="80010"/>
                </a:lnTo>
                <a:lnTo>
                  <a:pt x="180105" y="80010"/>
                </a:lnTo>
                <a:lnTo>
                  <a:pt x="185181" y="78740"/>
                </a:lnTo>
                <a:lnTo>
                  <a:pt x="194266" y="68580"/>
                </a:lnTo>
                <a:lnTo>
                  <a:pt x="194323" y="67310"/>
                </a:lnTo>
                <a:close/>
              </a:path>
              <a:path w="264794" h="306070">
                <a:moveTo>
                  <a:pt x="236354" y="67310"/>
                </a:moveTo>
                <a:lnTo>
                  <a:pt x="221068" y="67310"/>
                </a:lnTo>
                <a:lnTo>
                  <a:pt x="222081" y="68580"/>
                </a:lnTo>
                <a:lnTo>
                  <a:pt x="223264" y="69850"/>
                </a:lnTo>
                <a:lnTo>
                  <a:pt x="216418" y="80010"/>
                </a:lnTo>
                <a:lnTo>
                  <a:pt x="222145" y="80010"/>
                </a:lnTo>
                <a:lnTo>
                  <a:pt x="227232" y="78740"/>
                </a:lnTo>
                <a:lnTo>
                  <a:pt x="236297" y="68580"/>
                </a:lnTo>
                <a:lnTo>
                  <a:pt x="236354" y="67310"/>
                </a:lnTo>
                <a:close/>
              </a:path>
              <a:path w="264794" h="306070">
                <a:moveTo>
                  <a:pt x="136308" y="66040"/>
                </a:moveTo>
                <a:lnTo>
                  <a:pt x="127494" y="66040"/>
                </a:lnTo>
                <a:lnTo>
                  <a:pt x="132109" y="77470"/>
                </a:lnTo>
                <a:lnTo>
                  <a:pt x="133150" y="76200"/>
                </a:lnTo>
                <a:lnTo>
                  <a:pt x="135911" y="73660"/>
                </a:lnTo>
                <a:lnTo>
                  <a:pt x="136894" y="68580"/>
                </a:lnTo>
                <a:lnTo>
                  <a:pt x="136308" y="66040"/>
                </a:lnTo>
                <a:close/>
              </a:path>
              <a:path w="264794" h="306070">
                <a:moveTo>
                  <a:pt x="15346" y="52070"/>
                </a:moveTo>
                <a:lnTo>
                  <a:pt x="0" y="58420"/>
                </a:lnTo>
                <a:lnTo>
                  <a:pt x="8669" y="72390"/>
                </a:lnTo>
                <a:lnTo>
                  <a:pt x="16193" y="74930"/>
                </a:lnTo>
                <a:lnTo>
                  <a:pt x="21960" y="76200"/>
                </a:lnTo>
                <a:lnTo>
                  <a:pt x="27731" y="76200"/>
                </a:lnTo>
                <a:lnTo>
                  <a:pt x="30981" y="72390"/>
                </a:lnTo>
                <a:lnTo>
                  <a:pt x="31957" y="71120"/>
                </a:lnTo>
                <a:lnTo>
                  <a:pt x="20883" y="66040"/>
                </a:lnTo>
                <a:lnTo>
                  <a:pt x="21809" y="63500"/>
                </a:lnTo>
                <a:lnTo>
                  <a:pt x="32917" y="63500"/>
                </a:lnTo>
                <a:lnTo>
                  <a:pt x="32162" y="60960"/>
                </a:lnTo>
                <a:lnTo>
                  <a:pt x="28256" y="57150"/>
                </a:lnTo>
                <a:lnTo>
                  <a:pt x="15346" y="52070"/>
                </a:lnTo>
                <a:close/>
              </a:path>
              <a:path w="264794" h="306070">
                <a:moveTo>
                  <a:pt x="195008" y="52070"/>
                </a:moveTo>
                <a:lnTo>
                  <a:pt x="178859" y="54610"/>
                </a:lnTo>
                <a:lnTo>
                  <a:pt x="169531" y="64770"/>
                </a:lnTo>
                <a:lnTo>
                  <a:pt x="168106" y="71120"/>
                </a:lnTo>
                <a:lnTo>
                  <a:pt x="169552" y="74930"/>
                </a:lnTo>
                <a:lnTo>
                  <a:pt x="169995" y="76200"/>
                </a:lnTo>
                <a:lnTo>
                  <a:pt x="179017" y="67310"/>
                </a:lnTo>
                <a:lnTo>
                  <a:pt x="194323" y="67310"/>
                </a:lnTo>
                <a:lnTo>
                  <a:pt x="195008" y="52070"/>
                </a:lnTo>
                <a:close/>
              </a:path>
              <a:path w="264794" h="306070">
                <a:moveTo>
                  <a:pt x="237042" y="52070"/>
                </a:moveTo>
                <a:lnTo>
                  <a:pt x="220888" y="54610"/>
                </a:lnTo>
                <a:lnTo>
                  <a:pt x="215615" y="60960"/>
                </a:lnTo>
                <a:lnTo>
                  <a:pt x="211587" y="64770"/>
                </a:lnTo>
                <a:lnTo>
                  <a:pt x="210157" y="71120"/>
                </a:lnTo>
                <a:lnTo>
                  <a:pt x="212026" y="76200"/>
                </a:lnTo>
                <a:lnTo>
                  <a:pt x="221068" y="67310"/>
                </a:lnTo>
                <a:lnTo>
                  <a:pt x="236354" y="67310"/>
                </a:lnTo>
                <a:lnTo>
                  <a:pt x="237042" y="52070"/>
                </a:lnTo>
                <a:close/>
              </a:path>
              <a:path w="264794" h="306070">
                <a:moveTo>
                  <a:pt x="32917" y="63500"/>
                </a:moveTo>
                <a:lnTo>
                  <a:pt x="21809" y="63500"/>
                </a:lnTo>
                <a:lnTo>
                  <a:pt x="33671" y="66040"/>
                </a:lnTo>
                <a:lnTo>
                  <a:pt x="32917" y="63500"/>
                </a:lnTo>
                <a:close/>
              </a:path>
              <a:path w="264794" h="306070">
                <a:moveTo>
                  <a:pt x="50278" y="29210"/>
                </a:moveTo>
                <a:lnTo>
                  <a:pt x="48849" y="45720"/>
                </a:lnTo>
                <a:lnTo>
                  <a:pt x="53323" y="52070"/>
                </a:lnTo>
                <a:lnTo>
                  <a:pt x="56714" y="57150"/>
                </a:lnTo>
                <a:lnTo>
                  <a:pt x="61870" y="59690"/>
                </a:lnTo>
                <a:lnTo>
                  <a:pt x="67572" y="59690"/>
                </a:lnTo>
                <a:lnTo>
                  <a:pt x="61812" y="48260"/>
                </a:lnTo>
                <a:lnTo>
                  <a:pt x="64231" y="46990"/>
                </a:lnTo>
                <a:lnTo>
                  <a:pt x="73783" y="46990"/>
                </a:lnTo>
                <a:lnTo>
                  <a:pt x="73577" y="45720"/>
                </a:lnTo>
                <a:lnTo>
                  <a:pt x="65923" y="34290"/>
                </a:lnTo>
                <a:lnTo>
                  <a:pt x="50278" y="29210"/>
                </a:lnTo>
                <a:close/>
              </a:path>
              <a:path w="264794" h="306070">
                <a:moveTo>
                  <a:pt x="86544" y="29210"/>
                </a:moveTo>
                <a:lnTo>
                  <a:pt x="85115" y="45720"/>
                </a:lnTo>
                <a:lnTo>
                  <a:pt x="89583" y="52070"/>
                </a:lnTo>
                <a:lnTo>
                  <a:pt x="92981" y="57150"/>
                </a:lnTo>
                <a:lnTo>
                  <a:pt x="98136" y="59690"/>
                </a:lnTo>
                <a:lnTo>
                  <a:pt x="103839" y="59690"/>
                </a:lnTo>
                <a:lnTo>
                  <a:pt x="98075" y="48260"/>
                </a:lnTo>
                <a:lnTo>
                  <a:pt x="100497" y="46990"/>
                </a:lnTo>
                <a:lnTo>
                  <a:pt x="110039" y="46990"/>
                </a:lnTo>
                <a:lnTo>
                  <a:pt x="109839" y="45720"/>
                </a:lnTo>
                <a:lnTo>
                  <a:pt x="102190" y="34290"/>
                </a:lnTo>
                <a:lnTo>
                  <a:pt x="86544" y="29210"/>
                </a:lnTo>
                <a:close/>
              </a:path>
              <a:path w="264794" h="306070">
                <a:moveTo>
                  <a:pt x="73783" y="46990"/>
                </a:moveTo>
                <a:lnTo>
                  <a:pt x="64231" y="46990"/>
                </a:lnTo>
                <a:lnTo>
                  <a:pt x="72227" y="55880"/>
                </a:lnTo>
                <a:lnTo>
                  <a:pt x="72810" y="54610"/>
                </a:lnTo>
                <a:lnTo>
                  <a:pt x="74401" y="50800"/>
                </a:lnTo>
                <a:lnTo>
                  <a:pt x="73783" y="46990"/>
                </a:lnTo>
                <a:close/>
              </a:path>
              <a:path w="264794" h="306070">
                <a:moveTo>
                  <a:pt x="110039" y="46990"/>
                </a:moveTo>
                <a:lnTo>
                  <a:pt x="100497" y="46990"/>
                </a:lnTo>
                <a:lnTo>
                  <a:pt x="108485" y="55880"/>
                </a:lnTo>
                <a:lnTo>
                  <a:pt x="109072" y="54610"/>
                </a:lnTo>
                <a:lnTo>
                  <a:pt x="110638" y="50800"/>
                </a:lnTo>
                <a:lnTo>
                  <a:pt x="110039" y="46990"/>
                </a:lnTo>
                <a:close/>
              </a:path>
              <a:path w="264794" h="306070">
                <a:moveTo>
                  <a:pt x="184654" y="39370"/>
                </a:moveTo>
                <a:lnTo>
                  <a:pt x="169351" y="39370"/>
                </a:lnTo>
                <a:lnTo>
                  <a:pt x="170359" y="40640"/>
                </a:lnTo>
                <a:lnTo>
                  <a:pt x="171565" y="41910"/>
                </a:lnTo>
                <a:lnTo>
                  <a:pt x="164697" y="52070"/>
                </a:lnTo>
                <a:lnTo>
                  <a:pt x="170423" y="52070"/>
                </a:lnTo>
                <a:lnTo>
                  <a:pt x="175515" y="50800"/>
                </a:lnTo>
                <a:lnTo>
                  <a:pt x="184597" y="40640"/>
                </a:lnTo>
                <a:lnTo>
                  <a:pt x="184654" y="39370"/>
                </a:lnTo>
                <a:close/>
              </a:path>
              <a:path w="264794" h="306070">
                <a:moveTo>
                  <a:pt x="185342" y="24130"/>
                </a:moveTo>
                <a:lnTo>
                  <a:pt x="169189" y="26670"/>
                </a:lnTo>
                <a:lnTo>
                  <a:pt x="159854" y="36830"/>
                </a:lnTo>
                <a:lnTo>
                  <a:pt x="158436" y="43180"/>
                </a:lnTo>
                <a:lnTo>
                  <a:pt x="160329" y="48260"/>
                </a:lnTo>
                <a:lnTo>
                  <a:pt x="169351" y="39370"/>
                </a:lnTo>
                <a:lnTo>
                  <a:pt x="184654" y="39370"/>
                </a:lnTo>
                <a:lnTo>
                  <a:pt x="185342" y="24130"/>
                </a:lnTo>
                <a:close/>
              </a:path>
              <a:path w="264794" h="306070">
                <a:moveTo>
                  <a:pt x="138898" y="0"/>
                </a:moveTo>
                <a:lnTo>
                  <a:pt x="136866" y="2540"/>
                </a:lnTo>
                <a:lnTo>
                  <a:pt x="132433" y="10160"/>
                </a:lnTo>
                <a:lnTo>
                  <a:pt x="128096" y="19050"/>
                </a:lnTo>
                <a:lnTo>
                  <a:pt x="126349" y="27940"/>
                </a:lnTo>
                <a:lnTo>
                  <a:pt x="126738" y="35560"/>
                </a:lnTo>
                <a:lnTo>
                  <a:pt x="130709" y="43180"/>
                </a:lnTo>
                <a:lnTo>
                  <a:pt x="135936" y="45720"/>
                </a:lnTo>
                <a:lnTo>
                  <a:pt x="137567" y="45720"/>
                </a:lnTo>
                <a:lnTo>
                  <a:pt x="138513" y="29210"/>
                </a:lnTo>
                <a:lnTo>
                  <a:pt x="154095" y="29210"/>
                </a:lnTo>
                <a:lnTo>
                  <a:pt x="153968" y="26670"/>
                </a:lnTo>
                <a:lnTo>
                  <a:pt x="151418" y="17780"/>
                </a:lnTo>
                <a:lnTo>
                  <a:pt x="146259" y="8890"/>
                </a:lnTo>
                <a:lnTo>
                  <a:pt x="141188" y="2540"/>
                </a:lnTo>
                <a:lnTo>
                  <a:pt x="138898" y="0"/>
                </a:lnTo>
                <a:close/>
              </a:path>
              <a:path w="264794" h="306070">
                <a:moveTo>
                  <a:pt x="154095" y="29210"/>
                </a:moveTo>
                <a:lnTo>
                  <a:pt x="142441" y="29210"/>
                </a:lnTo>
                <a:lnTo>
                  <a:pt x="145206" y="45720"/>
                </a:lnTo>
                <a:lnTo>
                  <a:pt x="151452" y="40640"/>
                </a:lnTo>
                <a:lnTo>
                  <a:pt x="154350" y="34290"/>
                </a:lnTo>
                <a:lnTo>
                  <a:pt x="154095" y="29210"/>
                </a:lnTo>
                <a:close/>
              </a:path>
            </a:pathLst>
          </a:custGeom>
          <a:solidFill>
            <a:srgbClr val="F16137"/>
          </a:solidFill>
        </p:spPr>
        <p:txBody>
          <a:bodyPr wrap="square" lIns="0" tIns="0" rIns="0" bIns="0" rtlCol="0"/>
          <a:lstStyle/>
          <a:p>
            <a:endParaRPr/>
          </a:p>
        </p:txBody>
      </p:sp>
      <p:sp>
        <p:nvSpPr>
          <p:cNvPr id="34" name="object 34"/>
          <p:cNvSpPr/>
          <p:nvPr/>
        </p:nvSpPr>
        <p:spPr>
          <a:xfrm>
            <a:off x="3091827" y="7540267"/>
            <a:ext cx="377190" cy="74930"/>
          </a:xfrm>
          <a:custGeom>
            <a:avLst/>
            <a:gdLst/>
            <a:ahLst/>
            <a:cxnLst/>
            <a:rect l="l" t="t" r="r" b="b"/>
            <a:pathLst>
              <a:path w="377189" h="74929">
                <a:moveTo>
                  <a:pt x="37151" y="3255"/>
                </a:moveTo>
                <a:lnTo>
                  <a:pt x="0" y="3255"/>
                </a:lnTo>
                <a:lnTo>
                  <a:pt x="0" y="74372"/>
                </a:lnTo>
                <a:lnTo>
                  <a:pt x="39963" y="74372"/>
                </a:lnTo>
                <a:lnTo>
                  <a:pt x="46381" y="72712"/>
                </a:lnTo>
                <a:lnTo>
                  <a:pt x="52085" y="68379"/>
                </a:lnTo>
                <a:lnTo>
                  <a:pt x="7415" y="68379"/>
                </a:lnTo>
                <a:lnTo>
                  <a:pt x="7415" y="41252"/>
                </a:lnTo>
                <a:lnTo>
                  <a:pt x="51357" y="41252"/>
                </a:lnTo>
                <a:lnTo>
                  <a:pt x="50867" y="40690"/>
                </a:lnTo>
                <a:lnTo>
                  <a:pt x="47109" y="38710"/>
                </a:lnTo>
                <a:lnTo>
                  <a:pt x="42162" y="37696"/>
                </a:lnTo>
                <a:lnTo>
                  <a:pt x="45820" y="36342"/>
                </a:lnTo>
                <a:lnTo>
                  <a:pt x="47043" y="35460"/>
                </a:lnTo>
                <a:lnTo>
                  <a:pt x="7415" y="35460"/>
                </a:lnTo>
                <a:lnTo>
                  <a:pt x="7415" y="9248"/>
                </a:lnTo>
                <a:lnTo>
                  <a:pt x="49156" y="9248"/>
                </a:lnTo>
                <a:lnTo>
                  <a:pt x="43077" y="4809"/>
                </a:lnTo>
                <a:lnTo>
                  <a:pt x="37151" y="3255"/>
                </a:lnTo>
                <a:close/>
              </a:path>
              <a:path w="377189" h="74929">
                <a:moveTo>
                  <a:pt x="51357" y="41252"/>
                </a:moveTo>
                <a:lnTo>
                  <a:pt x="43754" y="41252"/>
                </a:lnTo>
                <a:lnTo>
                  <a:pt x="49885" y="45719"/>
                </a:lnTo>
                <a:lnTo>
                  <a:pt x="49885" y="63807"/>
                </a:lnTo>
                <a:lnTo>
                  <a:pt x="43754" y="68379"/>
                </a:lnTo>
                <a:lnTo>
                  <a:pt x="52085" y="68379"/>
                </a:lnTo>
                <a:lnTo>
                  <a:pt x="55119" y="66074"/>
                </a:lnTo>
                <a:lnTo>
                  <a:pt x="57301" y="61333"/>
                </a:lnTo>
                <a:lnTo>
                  <a:pt x="57301" y="50429"/>
                </a:lnTo>
                <a:lnTo>
                  <a:pt x="56015" y="46584"/>
                </a:lnTo>
                <a:lnTo>
                  <a:pt x="51357" y="41252"/>
                </a:lnTo>
                <a:close/>
              </a:path>
              <a:path w="377189" h="74929">
                <a:moveTo>
                  <a:pt x="49156" y="9248"/>
                </a:moveTo>
                <a:lnTo>
                  <a:pt x="34646" y="9248"/>
                </a:lnTo>
                <a:lnTo>
                  <a:pt x="38862" y="10364"/>
                </a:lnTo>
                <a:lnTo>
                  <a:pt x="44754" y="14836"/>
                </a:lnTo>
                <a:lnTo>
                  <a:pt x="46228" y="18087"/>
                </a:lnTo>
                <a:lnTo>
                  <a:pt x="46228" y="26621"/>
                </a:lnTo>
                <a:lnTo>
                  <a:pt x="44754" y="29872"/>
                </a:lnTo>
                <a:lnTo>
                  <a:pt x="38862" y="34344"/>
                </a:lnTo>
                <a:lnTo>
                  <a:pt x="34646" y="35460"/>
                </a:lnTo>
                <a:lnTo>
                  <a:pt x="47043" y="35460"/>
                </a:lnTo>
                <a:lnTo>
                  <a:pt x="48667" y="34289"/>
                </a:lnTo>
                <a:lnTo>
                  <a:pt x="52729" y="28803"/>
                </a:lnTo>
                <a:lnTo>
                  <a:pt x="53747" y="25434"/>
                </a:lnTo>
                <a:lnTo>
                  <a:pt x="53747" y="15544"/>
                </a:lnTo>
                <a:lnTo>
                  <a:pt x="51612" y="11041"/>
                </a:lnTo>
                <a:lnTo>
                  <a:pt x="49156" y="9248"/>
                </a:lnTo>
                <a:close/>
              </a:path>
              <a:path w="377189" h="74929">
                <a:moveTo>
                  <a:pt x="100244" y="20524"/>
                </a:moveTo>
                <a:lnTo>
                  <a:pt x="90356" y="20524"/>
                </a:lnTo>
                <a:lnTo>
                  <a:pt x="85902" y="21676"/>
                </a:lnTo>
                <a:lnTo>
                  <a:pt x="69188" y="52866"/>
                </a:lnTo>
                <a:lnTo>
                  <a:pt x="70373" y="57542"/>
                </a:lnTo>
                <a:lnTo>
                  <a:pt x="75114" y="65805"/>
                </a:lnTo>
                <a:lnTo>
                  <a:pt x="78418" y="69037"/>
                </a:lnTo>
                <a:lnTo>
                  <a:pt x="86881" y="73713"/>
                </a:lnTo>
                <a:lnTo>
                  <a:pt x="91742" y="74880"/>
                </a:lnTo>
                <a:lnTo>
                  <a:pt x="101498" y="74880"/>
                </a:lnTo>
                <a:lnTo>
                  <a:pt x="105407" y="74134"/>
                </a:lnTo>
                <a:lnTo>
                  <a:pt x="112522" y="71154"/>
                </a:lnTo>
                <a:lnTo>
                  <a:pt x="115484" y="68987"/>
                </a:lnTo>
                <a:lnTo>
                  <a:pt x="115907" y="68479"/>
                </a:lnTo>
                <a:lnTo>
                  <a:pt x="91540" y="68479"/>
                </a:lnTo>
                <a:lnTo>
                  <a:pt x="86662" y="66768"/>
                </a:lnTo>
                <a:lnTo>
                  <a:pt x="78940" y="59930"/>
                </a:lnTo>
                <a:lnTo>
                  <a:pt x="76809" y="55440"/>
                </a:lnTo>
                <a:lnTo>
                  <a:pt x="76403" y="49885"/>
                </a:lnTo>
                <a:lnTo>
                  <a:pt x="121107" y="49885"/>
                </a:lnTo>
                <a:lnTo>
                  <a:pt x="121208" y="44503"/>
                </a:lnTo>
                <a:lnTo>
                  <a:pt x="76403" y="44503"/>
                </a:lnTo>
                <a:lnTo>
                  <a:pt x="76878" y="39218"/>
                </a:lnTo>
                <a:lnTo>
                  <a:pt x="78858" y="34935"/>
                </a:lnTo>
                <a:lnTo>
                  <a:pt x="85834" y="28364"/>
                </a:lnTo>
                <a:lnTo>
                  <a:pt x="90150" y="26723"/>
                </a:lnTo>
                <a:lnTo>
                  <a:pt x="112959" y="26723"/>
                </a:lnTo>
                <a:lnTo>
                  <a:pt x="112535" y="26283"/>
                </a:lnTo>
                <a:lnTo>
                  <a:pt x="104681" y="21676"/>
                </a:lnTo>
                <a:lnTo>
                  <a:pt x="100244" y="20524"/>
                </a:lnTo>
                <a:close/>
              </a:path>
              <a:path w="377189" h="74929">
                <a:moveTo>
                  <a:pt x="113792" y="61470"/>
                </a:moveTo>
                <a:lnTo>
                  <a:pt x="111758" y="63774"/>
                </a:lnTo>
                <a:lnTo>
                  <a:pt x="109353" y="65516"/>
                </a:lnTo>
                <a:lnTo>
                  <a:pt x="103798" y="67885"/>
                </a:lnTo>
                <a:lnTo>
                  <a:pt x="100752" y="68479"/>
                </a:lnTo>
                <a:lnTo>
                  <a:pt x="115907" y="68479"/>
                </a:lnTo>
                <a:lnTo>
                  <a:pt x="117853" y="66142"/>
                </a:lnTo>
                <a:lnTo>
                  <a:pt x="113792" y="61470"/>
                </a:lnTo>
                <a:close/>
              </a:path>
              <a:path w="377189" h="74929">
                <a:moveTo>
                  <a:pt x="112959" y="26723"/>
                </a:moveTo>
                <a:lnTo>
                  <a:pt x="100515" y="26723"/>
                </a:lnTo>
                <a:lnTo>
                  <a:pt x="104867" y="28364"/>
                </a:lnTo>
                <a:lnTo>
                  <a:pt x="111845" y="34935"/>
                </a:lnTo>
                <a:lnTo>
                  <a:pt x="113825" y="39218"/>
                </a:lnTo>
                <a:lnTo>
                  <a:pt x="114300" y="44503"/>
                </a:lnTo>
                <a:lnTo>
                  <a:pt x="121208" y="44503"/>
                </a:lnTo>
                <a:lnTo>
                  <a:pt x="121208" y="42368"/>
                </a:lnTo>
                <a:lnTo>
                  <a:pt x="120088" y="37678"/>
                </a:lnTo>
                <a:lnTo>
                  <a:pt x="115620" y="29484"/>
                </a:lnTo>
                <a:lnTo>
                  <a:pt x="112959" y="26723"/>
                </a:lnTo>
                <a:close/>
              </a:path>
              <a:path w="377189" h="74929">
                <a:moveTo>
                  <a:pt x="164117" y="20524"/>
                </a:moveTo>
                <a:lnTo>
                  <a:pt x="154227" y="20524"/>
                </a:lnTo>
                <a:lnTo>
                  <a:pt x="149500" y="21676"/>
                </a:lnTo>
                <a:lnTo>
                  <a:pt x="141170" y="26283"/>
                </a:lnTo>
                <a:lnTo>
                  <a:pt x="137901" y="29498"/>
                </a:lnTo>
                <a:lnTo>
                  <a:pt x="133160" y="37764"/>
                </a:lnTo>
                <a:lnTo>
                  <a:pt x="131975" y="42437"/>
                </a:lnTo>
                <a:lnTo>
                  <a:pt x="131975" y="52866"/>
                </a:lnTo>
                <a:lnTo>
                  <a:pt x="154227" y="74880"/>
                </a:lnTo>
                <a:lnTo>
                  <a:pt x="164048" y="74880"/>
                </a:lnTo>
                <a:lnTo>
                  <a:pt x="168145" y="73983"/>
                </a:lnTo>
                <a:lnTo>
                  <a:pt x="175460" y="70394"/>
                </a:lnTo>
                <a:lnTo>
                  <a:pt x="177561" y="68479"/>
                </a:lnTo>
                <a:lnTo>
                  <a:pt x="155649" y="68479"/>
                </a:lnTo>
                <a:lnTo>
                  <a:pt x="152179" y="67616"/>
                </a:lnTo>
                <a:lnTo>
                  <a:pt x="146011" y="64162"/>
                </a:lnTo>
                <a:lnTo>
                  <a:pt x="143611" y="61721"/>
                </a:lnTo>
                <a:lnTo>
                  <a:pt x="140154" y="55425"/>
                </a:lnTo>
                <a:lnTo>
                  <a:pt x="139291" y="51782"/>
                </a:lnTo>
                <a:lnTo>
                  <a:pt x="139291" y="43588"/>
                </a:lnTo>
                <a:lnTo>
                  <a:pt x="155649" y="26823"/>
                </a:lnTo>
                <a:lnTo>
                  <a:pt x="177452" y="26823"/>
                </a:lnTo>
                <a:lnTo>
                  <a:pt x="175478" y="25012"/>
                </a:lnTo>
                <a:lnTo>
                  <a:pt x="168231" y="21423"/>
                </a:lnTo>
                <a:lnTo>
                  <a:pt x="164117" y="20524"/>
                </a:lnTo>
                <a:close/>
              </a:path>
              <a:path w="377189" h="74929">
                <a:moveTo>
                  <a:pt x="175052" y="60656"/>
                </a:moveTo>
                <a:lnTo>
                  <a:pt x="173292" y="63299"/>
                </a:lnTo>
                <a:lnTo>
                  <a:pt x="171057" y="65261"/>
                </a:lnTo>
                <a:lnTo>
                  <a:pt x="165639" y="67835"/>
                </a:lnTo>
                <a:lnTo>
                  <a:pt x="162694" y="68479"/>
                </a:lnTo>
                <a:lnTo>
                  <a:pt x="177561" y="68479"/>
                </a:lnTo>
                <a:lnTo>
                  <a:pt x="178339" y="67769"/>
                </a:lnTo>
                <a:lnTo>
                  <a:pt x="180439" y="64314"/>
                </a:lnTo>
                <a:lnTo>
                  <a:pt x="175052" y="60656"/>
                </a:lnTo>
                <a:close/>
              </a:path>
              <a:path w="377189" h="74929">
                <a:moveTo>
                  <a:pt x="177452" y="26823"/>
                </a:moveTo>
                <a:lnTo>
                  <a:pt x="162694" y="26823"/>
                </a:lnTo>
                <a:lnTo>
                  <a:pt x="165639" y="27486"/>
                </a:lnTo>
                <a:lnTo>
                  <a:pt x="171057" y="30125"/>
                </a:lnTo>
                <a:lnTo>
                  <a:pt x="173292" y="32108"/>
                </a:lnTo>
                <a:lnTo>
                  <a:pt x="175052" y="34747"/>
                </a:lnTo>
                <a:lnTo>
                  <a:pt x="180439" y="31089"/>
                </a:lnTo>
                <a:lnTo>
                  <a:pt x="178339" y="27637"/>
                </a:lnTo>
                <a:lnTo>
                  <a:pt x="177452" y="26823"/>
                </a:lnTo>
                <a:close/>
              </a:path>
              <a:path w="377189" h="74929">
                <a:moveTo>
                  <a:pt x="201570" y="20930"/>
                </a:moveTo>
                <a:lnTo>
                  <a:pt x="194356" y="20930"/>
                </a:lnTo>
                <a:lnTo>
                  <a:pt x="194356" y="74372"/>
                </a:lnTo>
                <a:lnTo>
                  <a:pt x="201570" y="74372"/>
                </a:lnTo>
                <a:lnTo>
                  <a:pt x="201570" y="50800"/>
                </a:lnTo>
                <a:lnTo>
                  <a:pt x="242412" y="50800"/>
                </a:lnTo>
                <a:lnTo>
                  <a:pt x="242412" y="44604"/>
                </a:lnTo>
                <a:lnTo>
                  <a:pt x="201570" y="44604"/>
                </a:lnTo>
                <a:lnTo>
                  <a:pt x="201570" y="20930"/>
                </a:lnTo>
                <a:close/>
              </a:path>
              <a:path w="377189" h="74929">
                <a:moveTo>
                  <a:pt x="242412" y="50800"/>
                </a:moveTo>
                <a:lnTo>
                  <a:pt x="235202" y="50800"/>
                </a:lnTo>
                <a:lnTo>
                  <a:pt x="235202" y="74372"/>
                </a:lnTo>
                <a:lnTo>
                  <a:pt x="242412" y="74372"/>
                </a:lnTo>
                <a:lnTo>
                  <a:pt x="242412" y="50800"/>
                </a:lnTo>
                <a:close/>
              </a:path>
              <a:path w="377189" h="74929">
                <a:moveTo>
                  <a:pt x="242412" y="20930"/>
                </a:moveTo>
                <a:lnTo>
                  <a:pt x="235202" y="20930"/>
                </a:lnTo>
                <a:lnTo>
                  <a:pt x="235202" y="44604"/>
                </a:lnTo>
                <a:lnTo>
                  <a:pt x="242412" y="44604"/>
                </a:lnTo>
                <a:lnTo>
                  <a:pt x="242412" y="20930"/>
                </a:lnTo>
                <a:close/>
              </a:path>
              <a:path w="377189" h="74929">
                <a:moveTo>
                  <a:pt x="290135" y="20524"/>
                </a:moveTo>
                <a:lnTo>
                  <a:pt x="279838" y="20524"/>
                </a:lnTo>
                <a:lnTo>
                  <a:pt x="275198" y="21676"/>
                </a:lnTo>
                <a:lnTo>
                  <a:pt x="266932" y="26283"/>
                </a:lnTo>
                <a:lnTo>
                  <a:pt x="263682" y="29498"/>
                </a:lnTo>
                <a:lnTo>
                  <a:pt x="258940" y="37764"/>
                </a:lnTo>
                <a:lnTo>
                  <a:pt x="257756" y="42437"/>
                </a:lnTo>
                <a:lnTo>
                  <a:pt x="257756" y="52866"/>
                </a:lnTo>
                <a:lnTo>
                  <a:pt x="279838" y="74880"/>
                </a:lnTo>
                <a:lnTo>
                  <a:pt x="290135" y="74880"/>
                </a:lnTo>
                <a:lnTo>
                  <a:pt x="294772" y="73713"/>
                </a:lnTo>
                <a:lnTo>
                  <a:pt x="303037" y="69037"/>
                </a:lnTo>
                <a:lnTo>
                  <a:pt x="303594" y="68479"/>
                </a:lnTo>
                <a:lnTo>
                  <a:pt x="281191" y="68479"/>
                </a:lnTo>
                <a:lnTo>
                  <a:pt x="277790" y="67616"/>
                </a:lnTo>
                <a:lnTo>
                  <a:pt x="271759" y="64162"/>
                </a:lnTo>
                <a:lnTo>
                  <a:pt x="269391" y="61708"/>
                </a:lnTo>
                <a:lnTo>
                  <a:pt x="265935" y="55338"/>
                </a:lnTo>
                <a:lnTo>
                  <a:pt x="265071" y="51714"/>
                </a:lnTo>
                <a:lnTo>
                  <a:pt x="265071" y="43588"/>
                </a:lnTo>
                <a:lnTo>
                  <a:pt x="281191" y="26823"/>
                </a:lnTo>
                <a:lnTo>
                  <a:pt x="303579" y="26823"/>
                </a:lnTo>
                <a:lnTo>
                  <a:pt x="303037" y="26283"/>
                </a:lnTo>
                <a:lnTo>
                  <a:pt x="294772" y="21676"/>
                </a:lnTo>
                <a:lnTo>
                  <a:pt x="290135" y="20524"/>
                </a:lnTo>
                <a:close/>
              </a:path>
              <a:path w="377189" h="74929">
                <a:moveTo>
                  <a:pt x="303579" y="26823"/>
                </a:moveTo>
                <a:lnTo>
                  <a:pt x="288777" y="26823"/>
                </a:lnTo>
                <a:lnTo>
                  <a:pt x="292182" y="27688"/>
                </a:lnTo>
                <a:lnTo>
                  <a:pt x="298209" y="31144"/>
                </a:lnTo>
                <a:lnTo>
                  <a:pt x="300563" y="33599"/>
                </a:lnTo>
                <a:lnTo>
                  <a:pt x="303951" y="39964"/>
                </a:lnTo>
                <a:lnTo>
                  <a:pt x="304797" y="43588"/>
                </a:lnTo>
                <a:lnTo>
                  <a:pt x="304797" y="51714"/>
                </a:lnTo>
                <a:lnTo>
                  <a:pt x="288777" y="68479"/>
                </a:lnTo>
                <a:lnTo>
                  <a:pt x="303594" y="68479"/>
                </a:lnTo>
                <a:lnTo>
                  <a:pt x="306269" y="65805"/>
                </a:lnTo>
                <a:lnTo>
                  <a:pt x="310942" y="57542"/>
                </a:lnTo>
                <a:lnTo>
                  <a:pt x="312112" y="52866"/>
                </a:lnTo>
                <a:lnTo>
                  <a:pt x="312112" y="42437"/>
                </a:lnTo>
                <a:lnTo>
                  <a:pt x="310942" y="37764"/>
                </a:lnTo>
                <a:lnTo>
                  <a:pt x="306269" y="29498"/>
                </a:lnTo>
                <a:lnTo>
                  <a:pt x="303579" y="26823"/>
                </a:lnTo>
                <a:close/>
              </a:path>
              <a:path w="377189" h="74929">
                <a:moveTo>
                  <a:pt x="334766" y="20930"/>
                </a:moveTo>
                <a:lnTo>
                  <a:pt x="327553" y="20930"/>
                </a:lnTo>
                <a:lnTo>
                  <a:pt x="327553" y="74372"/>
                </a:lnTo>
                <a:lnTo>
                  <a:pt x="334058" y="74372"/>
                </a:lnTo>
                <a:lnTo>
                  <a:pt x="343245" y="63399"/>
                </a:lnTo>
                <a:lnTo>
                  <a:pt x="334766" y="63399"/>
                </a:lnTo>
                <a:lnTo>
                  <a:pt x="334766" y="20930"/>
                </a:lnTo>
                <a:close/>
              </a:path>
              <a:path w="377189" h="74929">
                <a:moveTo>
                  <a:pt x="376829" y="31903"/>
                </a:moveTo>
                <a:lnTo>
                  <a:pt x="369615" y="31903"/>
                </a:lnTo>
                <a:lnTo>
                  <a:pt x="369615" y="74372"/>
                </a:lnTo>
                <a:lnTo>
                  <a:pt x="376829" y="74372"/>
                </a:lnTo>
                <a:lnTo>
                  <a:pt x="376829" y="31903"/>
                </a:lnTo>
                <a:close/>
              </a:path>
              <a:path w="377189" h="74929">
                <a:moveTo>
                  <a:pt x="376829" y="20930"/>
                </a:moveTo>
                <a:lnTo>
                  <a:pt x="370428" y="20930"/>
                </a:lnTo>
                <a:lnTo>
                  <a:pt x="334766" y="63399"/>
                </a:lnTo>
                <a:lnTo>
                  <a:pt x="343245" y="63399"/>
                </a:lnTo>
                <a:lnTo>
                  <a:pt x="369615" y="31903"/>
                </a:lnTo>
                <a:lnTo>
                  <a:pt x="376829" y="31903"/>
                </a:lnTo>
                <a:lnTo>
                  <a:pt x="376829" y="20930"/>
                </a:lnTo>
                <a:close/>
              </a:path>
              <a:path w="377189" h="74929">
                <a:moveTo>
                  <a:pt x="341881" y="0"/>
                </a:moveTo>
                <a:lnTo>
                  <a:pt x="336697" y="0"/>
                </a:lnTo>
                <a:lnTo>
                  <a:pt x="336765" y="4201"/>
                </a:lnTo>
                <a:lnTo>
                  <a:pt x="338155" y="7452"/>
                </a:lnTo>
                <a:lnTo>
                  <a:pt x="343573" y="12059"/>
                </a:lnTo>
                <a:lnTo>
                  <a:pt x="347230" y="13209"/>
                </a:lnTo>
                <a:lnTo>
                  <a:pt x="356443" y="13209"/>
                </a:lnTo>
                <a:lnTo>
                  <a:pt x="360118" y="12059"/>
                </a:lnTo>
                <a:lnTo>
                  <a:pt x="364070" y="8741"/>
                </a:lnTo>
                <a:lnTo>
                  <a:pt x="348922" y="8741"/>
                </a:lnTo>
                <a:lnTo>
                  <a:pt x="346553" y="7945"/>
                </a:lnTo>
                <a:lnTo>
                  <a:pt x="342896" y="4759"/>
                </a:lnTo>
                <a:lnTo>
                  <a:pt x="341950" y="2642"/>
                </a:lnTo>
                <a:lnTo>
                  <a:pt x="341881" y="0"/>
                </a:lnTo>
                <a:close/>
              </a:path>
              <a:path w="377189" h="74929">
                <a:moveTo>
                  <a:pt x="367076" y="0"/>
                </a:moveTo>
                <a:lnTo>
                  <a:pt x="361894" y="0"/>
                </a:lnTo>
                <a:lnTo>
                  <a:pt x="361828" y="2642"/>
                </a:lnTo>
                <a:lnTo>
                  <a:pt x="360864" y="4759"/>
                </a:lnTo>
                <a:lnTo>
                  <a:pt x="357137" y="7945"/>
                </a:lnTo>
                <a:lnTo>
                  <a:pt x="354751" y="8741"/>
                </a:lnTo>
                <a:lnTo>
                  <a:pt x="364070" y="8741"/>
                </a:lnTo>
                <a:lnTo>
                  <a:pt x="365605" y="7452"/>
                </a:lnTo>
                <a:lnTo>
                  <a:pt x="367009" y="4201"/>
                </a:lnTo>
                <a:lnTo>
                  <a:pt x="367076" y="0"/>
                </a:lnTo>
                <a:close/>
              </a:path>
            </a:pathLst>
          </a:custGeom>
          <a:solidFill>
            <a:srgbClr val="606062"/>
          </a:solidFill>
        </p:spPr>
        <p:txBody>
          <a:bodyPr wrap="square" lIns="0" tIns="0" rIns="0" bIns="0" rtlCol="0"/>
          <a:lstStyle/>
          <a:p>
            <a:endParaRPr/>
          </a:p>
        </p:txBody>
      </p:sp>
      <p:sp>
        <p:nvSpPr>
          <p:cNvPr id="35" name="object 35"/>
          <p:cNvSpPr/>
          <p:nvPr/>
        </p:nvSpPr>
        <p:spPr>
          <a:xfrm>
            <a:off x="3080865" y="8096590"/>
            <a:ext cx="408305" cy="72390"/>
          </a:xfrm>
          <a:custGeom>
            <a:avLst/>
            <a:gdLst/>
            <a:ahLst/>
            <a:cxnLst/>
            <a:rect l="l" t="t" r="r" b="b"/>
            <a:pathLst>
              <a:path w="408304" h="72390">
                <a:moveTo>
                  <a:pt x="44432" y="0"/>
                </a:moveTo>
                <a:lnTo>
                  <a:pt x="30345" y="0"/>
                </a:lnTo>
                <a:lnTo>
                  <a:pt x="23958" y="1577"/>
                </a:lnTo>
                <a:lnTo>
                  <a:pt x="12514" y="7874"/>
                </a:lnTo>
                <a:lnTo>
                  <a:pt x="8042" y="12193"/>
                </a:lnTo>
                <a:lnTo>
                  <a:pt x="1610" y="23166"/>
                </a:lnTo>
                <a:lnTo>
                  <a:pt x="0" y="29329"/>
                </a:lnTo>
                <a:lnTo>
                  <a:pt x="0" y="43013"/>
                </a:lnTo>
                <a:lnTo>
                  <a:pt x="30345" y="72339"/>
                </a:lnTo>
                <a:lnTo>
                  <a:pt x="44432" y="72339"/>
                </a:lnTo>
                <a:lnTo>
                  <a:pt x="50814" y="70765"/>
                </a:lnTo>
                <a:lnTo>
                  <a:pt x="60124" y="65636"/>
                </a:lnTo>
                <a:lnTo>
                  <a:pt x="31766" y="65636"/>
                </a:lnTo>
                <a:lnTo>
                  <a:pt x="26668" y="64364"/>
                </a:lnTo>
                <a:lnTo>
                  <a:pt x="17524" y="59284"/>
                </a:lnTo>
                <a:lnTo>
                  <a:pt x="13935" y="55760"/>
                </a:lnTo>
                <a:lnTo>
                  <a:pt x="8719" y="46753"/>
                </a:lnTo>
                <a:lnTo>
                  <a:pt x="7416" y="41724"/>
                </a:lnTo>
                <a:lnTo>
                  <a:pt x="7416" y="30614"/>
                </a:lnTo>
                <a:lnTo>
                  <a:pt x="31766" y="6706"/>
                </a:lnTo>
                <a:lnTo>
                  <a:pt x="60124" y="6706"/>
                </a:lnTo>
                <a:lnTo>
                  <a:pt x="50782" y="1559"/>
                </a:lnTo>
                <a:lnTo>
                  <a:pt x="44432" y="0"/>
                </a:lnTo>
                <a:close/>
              </a:path>
              <a:path w="408304" h="72390">
                <a:moveTo>
                  <a:pt x="60124" y="6706"/>
                </a:moveTo>
                <a:lnTo>
                  <a:pt x="43009" y="6706"/>
                </a:lnTo>
                <a:lnTo>
                  <a:pt x="48089" y="7978"/>
                </a:lnTo>
                <a:lnTo>
                  <a:pt x="57165" y="13058"/>
                </a:lnTo>
                <a:lnTo>
                  <a:pt x="60721" y="16578"/>
                </a:lnTo>
                <a:lnTo>
                  <a:pt x="65869" y="25589"/>
                </a:lnTo>
                <a:lnTo>
                  <a:pt x="67155" y="30614"/>
                </a:lnTo>
                <a:lnTo>
                  <a:pt x="67155" y="41724"/>
                </a:lnTo>
                <a:lnTo>
                  <a:pt x="43009" y="65636"/>
                </a:lnTo>
                <a:lnTo>
                  <a:pt x="60124" y="65636"/>
                </a:lnTo>
                <a:lnTo>
                  <a:pt x="62092" y="64551"/>
                </a:lnTo>
                <a:lnTo>
                  <a:pt x="66546" y="60232"/>
                </a:lnTo>
                <a:lnTo>
                  <a:pt x="73051" y="49176"/>
                </a:lnTo>
                <a:lnTo>
                  <a:pt x="74674" y="43013"/>
                </a:lnTo>
                <a:lnTo>
                  <a:pt x="74674" y="29329"/>
                </a:lnTo>
                <a:lnTo>
                  <a:pt x="73047" y="23148"/>
                </a:lnTo>
                <a:lnTo>
                  <a:pt x="66546" y="12106"/>
                </a:lnTo>
                <a:lnTo>
                  <a:pt x="62092" y="7791"/>
                </a:lnTo>
                <a:lnTo>
                  <a:pt x="60124" y="6706"/>
                </a:lnTo>
                <a:close/>
              </a:path>
              <a:path w="408304" h="72390">
                <a:moveTo>
                  <a:pt x="117890" y="17881"/>
                </a:moveTo>
                <a:lnTo>
                  <a:pt x="108000" y="17881"/>
                </a:lnTo>
                <a:lnTo>
                  <a:pt x="103273" y="19033"/>
                </a:lnTo>
                <a:lnTo>
                  <a:pt x="94943" y="23642"/>
                </a:lnTo>
                <a:lnTo>
                  <a:pt x="91674" y="26856"/>
                </a:lnTo>
                <a:lnTo>
                  <a:pt x="86932" y="35121"/>
                </a:lnTo>
                <a:lnTo>
                  <a:pt x="85749" y="39795"/>
                </a:lnTo>
                <a:lnTo>
                  <a:pt x="85749" y="50224"/>
                </a:lnTo>
                <a:lnTo>
                  <a:pt x="108000" y="72237"/>
                </a:lnTo>
                <a:lnTo>
                  <a:pt x="117821" y="72237"/>
                </a:lnTo>
                <a:lnTo>
                  <a:pt x="121918" y="71342"/>
                </a:lnTo>
                <a:lnTo>
                  <a:pt x="129233" y="67751"/>
                </a:lnTo>
                <a:lnTo>
                  <a:pt x="131335" y="65836"/>
                </a:lnTo>
                <a:lnTo>
                  <a:pt x="109421" y="65836"/>
                </a:lnTo>
                <a:lnTo>
                  <a:pt x="105952" y="64973"/>
                </a:lnTo>
                <a:lnTo>
                  <a:pt x="99785" y="61521"/>
                </a:lnTo>
                <a:lnTo>
                  <a:pt x="97383" y="59080"/>
                </a:lnTo>
                <a:lnTo>
                  <a:pt x="93927" y="52783"/>
                </a:lnTo>
                <a:lnTo>
                  <a:pt x="93064" y="49140"/>
                </a:lnTo>
                <a:lnTo>
                  <a:pt x="93064" y="40947"/>
                </a:lnTo>
                <a:lnTo>
                  <a:pt x="109421" y="24182"/>
                </a:lnTo>
                <a:lnTo>
                  <a:pt x="131226" y="24182"/>
                </a:lnTo>
                <a:lnTo>
                  <a:pt x="129251" y="22371"/>
                </a:lnTo>
                <a:lnTo>
                  <a:pt x="122005" y="18782"/>
                </a:lnTo>
                <a:lnTo>
                  <a:pt x="117890" y="17881"/>
                </a:lnTo>
                <a:close/>
              </a:path>
              <a:path w="408304" h="72390">
                <a:moveTo>
                  <a:pt x="128826" y="58014"/>
                </a:moveTo>
                <a:lnTo>
                  <a:pt x="127066" y="60656"/>
                </a:lnTo>
                <a:lnTo>
                  <a:pt x="124830" y="62618"/>
                </a:lnTo>
                <a:lnTo>
                  <a:pt x="119413" y="65192"/>
                </a:lnTo>
                <a:lnTo>
                  <a:pt x="116467" y="65836"/>
                </a:lnTo>
                <a:lnTo>
                  <a:pt x="131335" y="65836"/>
                </a:lnTo>
                <a:lnTo>
                  <a:pt x="132113" y="65128"/>
                </a:lnTo>
                <a:lnTo>
                  <a:pt x="134212" y="61672"/>
                </a:lnTo>
                <a:lnTo>
                  <a:pt x="128826" y="58014"/>
                </a:lnTo>
                <a:close/>
              </a:path>
              <a:path w="408304" h="72390">
                <a:moveTo>
                  <a:pt x="131226" y="24182"/>
                </a:moveTo>
                <a:lnTo>
                  <a:pt x="116467" y="24182"/>
                </a:lnTo>
                <a:lnTo>
                  <a:pt x="119413" y="24843"/>
                </a:lnTo>
                <a:lnTo>
                  <a:pt x="124830" y="27482"/>
                </a:lnTo>
                <a:lnTo>
                  <a:pt x="127066" y="29466"/>
                </a:lnTo>
                <a:lnTo>
                  <a:pt x="128826" y="32105"/>
                </a:lnTo>
                <a:lnTo>
                  <a:pt x="134212" y="28448"/>
                </a:lnTo>
                <a:lnTo>
                  <a:pt x="132113" y="24994"/>
                </a:lnTo>
                <a:lnTo>
                  <a:pt x="131226" y="24182"/>
                </a:lnTo>
                <a:close/>
              </a:path>
              <a:path w="408304" h="72390">
                <a:moveTo>
                  <a:pt x="173092" y="17881"/>
                </a:moveTo>
                <a:lnTo>
                  <a:pt x="163202" y="17881"/>
                </a:lnTo>
                <a:lnTo>
                  <a:pt x="158750" y="19033"/>
                </a:lnTo>
                <a:lnTo>
                  <a:pt x="142035" y="50224"/>
                </a:lnTo>
                <a:lnTo>
                  <a:pt x="143219" y="54900"/>
                </a:lnTo>
                <a:lnTo>
                  <a:pt x="147960" y="63162"/>
                </a:lnTo>
                <a:lnTo>
                  <a:pt x="151265" y="66395"/>
                </a:lnTo>
                <a:lnTo>
                  <a:pt x="159729" y="71071"/>
                </a:lnTo>
                <a:lnTo>
                  <a:pt x="164589" y="72237"/>
                </a:lnTo>
                <a:lnTo>
                  <a:pt x="174344" y="72237"/>
                </a:lnTo>
                <a:lnTo>
                  <a:pt x="178254" y="71493"/>
                </a:lnTo>
                <a:lnTo>
                  <a:pt x="185367" y="68512"/>
                </a:lnTo>
                <a:lnTo>
                  <a:pt x="188330" y="66344"/>
                </a:lnTo>
                <a:lnTo>
                  <a:pt x="188753" y="65836"/>
                </a:lnTo>
                <a:lnTo>
                  <a:pt x="164387" y="65836"/>
                </a:lnTo>
                <a:lnTo>
                  <a:pt x="159509" y="64127"/>
                </a:lnTo>
                <a:lnTo>
                  <a:pt x="151787" y="57287"/>
                </a:lnTo>
                <a:lnTo>
                  <a:pt x="149655" y="52797"/>
                </a:lnTo>
                <a:lnTo>
                  <a:pt x="149249" y="47242"/>
                </a:lnTo>
                <a:lnTo>
                  <a:pt x="193954" y="47242"/>
                </a:lnTo>
                <a:lnTo>
                  <a:pt x="194054" y="41861"/>
                </a:lnTo>
                <a:lnTo>
                  <a:pt x="149249" y="41861"/>
                </a:lnTo>
                <a:lnTo>
                  <a:pt x="149724" y="36575"/>
                </a:lnTo>
                <a:lnTo>
                  <a:pt x="151704" y="32292"/>
                </a:lnTo>
                <a:lnTo>
                  <a:pt x="158681" y="25722"/>
                </a:lnTo>
                <a:lnTo>
                  <a:pt x="162998" y="24080"/>
                </a:lnTo>
                <a:lnTo>
                  <a:pt x="185805" y="24080"/>
                </a:lnTo>
                <a:lnTo>
                  <a:pt x="185383" y="23642"/>
                </a:lnTo>
                <a:lnTo>
                  <a:pt x="177526" y="19033"/>
                </a:lnTo>
                <a:lnTo>
                  <a:pt x="173092" y="17881"/>
                </a:lnTo>
                <a:close/>
              </a:path>
              <a:path w="408304" h="72390">
                <a:moveTo>
                  <a:pt x="186639" y="58827"/>
                </a:moveTo>
                <a:lnTo>
                  <a:pt x="184604" y="61132"/>
                </a:lnTo>
                <a:lnTo>
                  <a:pt x="182200" y="62875"/>
                </a:lnTo>
                <a:lnTo>
                  <a:pt x="176645" y="65243"/>
                </a:lnTo>
                <a:lnTo>
                  <a:pt x="173600" y="65836"/>
                </a:lnTo>
                <a:lnTo>
                  <a:pt x="188753" y="65836"/>
                </a:lnTo>
                <a:lnTo>
                  <a:pt x="190699" y="63501"/>
                </a:lnTo>
                <a:lnTo>
                  <a:pt x="186639" y="58827"/>
                </a:lnTo>
                <a:close/>
              </a:path>
              <a:path w="408304" h="72390">
                <a:moveTo>
                  <a:pt x="185805" y="24080"/>
                </a:moveTo>
                <a:lnTo>
                  <a:pt x="173362" y="24080"/>
                </a:lnTo>
                <a:lnTo>
                  <a:pt x="177714" y="25722"/>
                </a:lnTo>
                <a:lnTo>
                  <a:pt x="184691" y="32292"/>
                </a:lnTo>
                <a:lnTo>
                  <a:pt x="186670" y="36575"/>
                </a:lnTo>
                <a:lnTo>
                  <a:pt x="187145" y="41861"/>
                </a:lnTo>
                <a:lnTo>
                  <a:pt x="194054" y="41861"/>
                </a:lnTo>
                <a:lnTo>
                  <a:pt x="194054" y="39726"/>
                </a:lnTo>
                <a:lnTo>
                  <a:pt x="192935" y="35035"/>
                </a:lnTo>
                <a:lnTo>
                  <a:pt x="188468" y="26842"/>
                </a:lnTo>
                <a:lnTo>
                  <a:pt x="185805" y="24080"/>
                </a:lnTo>
                <a:close/>
              </a:path>
              <a:path w="408304" h="72390">
                <a:moveTo>
                  <a:pt x="217216" y="18287"/>
                </a:moveTo>
                <a:lnTo>
                  <a:pt x="210003" y="18287"/>
                </a:lnTo>
                <a:lnTo>
                  <a:pt x="210003" y="71730"/>
                </a:lnTo>
                <a:lnTo>
                  <a:pt x="217216" y="71730"/>
                </a:lnTo>
                <a:lnTo>
                  <a:pt x="217216" y="48157"/>
                </a:lnTo>
                <a:lnTo>
                  <a:pt x="258058" y="48157"/>
                </a:lnTo>
                <a:lnTo>
                  <a:pt x="258058" y="41962"/>
                </a:lnTo>
                <a:lnTo>
                  <a:pt x="217216" y="41962"/>
                </a:lnTo>
                <a:lnTo>
                  <a:pt x="217216" y="18287"/>
                </a:lnTo>
                <a:close/>
              </a:path>
              <a:path w="408304" h="72390">
                <a:moveTo>
                  <a:pt x="258058" y="48157"/>
                </a:moveTo>
                <a:lnTo>
                  <a:pt x="250849" y="48157"/>
                </a:lnTo>
                <a:lnTo>
                  <a:pt x="250849" y="71730"/>
                </a:lnTo>
                <a:lnTo>
                  <a:pt x="258058" y="71730"/>
                </a:lnTo>
                <a:lnTo>
                  <a:pt x="258058" y="48157"/>
                </a:lnTo>
                <a:close/>
              </a:path>
              <a:path w="408304" h="72390">
                <a:moveTo>
                  <a:pt x="258058" y="18287"/>
                </a:moveTo>
                <a:lnTo>
                  <a:pt x="250849" y="18287"/>
                </a:lnTo>
                <a:lnTo>
                  <a:pt x="250849" y="41962"/>
                </a:lnTo>
                <a:lnTo>
                  <a:pt x="258058" y="41962"/>
                </a:lnTo>
                <a:lnTo>
                  <a:pt x="258058" y="18287"/>
                </a:lnTo>
                <a:close/>
              </a:path>
              <a:path w="408304" h="72390">
                <a:moveTo>
                  <a:pt x="285796" y="18287"/>
                </a:moveTo>
                <a:lnTo>
                  <a:pt x="278583" y="18287"/>
                </a:lnTo>
                <a:lnTo>
                  <a:pt x="278583" y="71730"/>
                </a:lnTo>
                <a:lnTo>
                  <a:pt x="307235" y="71899"/>
                </a:lnTo>
                <a:lnTo>
                  <a:pt x="312671" y="70408"/>
                </a:lnTo>
                <a:lnTo>
                  <a:pt x="317599" y="66413"/>
                </a:lnTo>
                <a:lnTo>
                  <a:pt x="304661" y="66413"/>
                </a:lnTo>
                <a:lnTo>
                  <a:pt x="285796" y="66142"/>
                </a:lnTo>
                <a:lnTo>
                  <a:pt x="285796" y="42368"/>
                </a:lnTo>
                <a:lnTo>
                  <a:pt x="317689" y="42368"/>
                </a:lnTo>
                <a:lnTo>
                  <a:pt x="313348" y="38743"/>
                </a:lnTo>
                <a:lnTo>
                  <a:pt x="308250" y="37252"/>
                </a:lnTo>
                <a:lnTo>
                  <a:pt x="285796" y="36983"/>
                </a:lnTo>
                <a:lnTo>
                  <a:pt x="285796" y="18287"/>
                </a:lnTo>
                <a:close/>
              </a:path>
              <a:path w="408304" h="72390">
                <a:moveTo>
                  <a:pt x="317689" y="42368"/>
                </a:moveTo>
                <a:lnTo>
                  <a:pt x="285796" y="42368"/>
                </a:lnTo>
                <a:lnTo>
                  <a:pt x="304730" y="42638"/>
                </a:lnTo>
                <a:lnTo>
                  <a:pt x="308488" y="43621"/>
                </a:lnTo>
                <a:lnTo>
                  <a:pt x="313499" y="47416"/>
                </a:lnTo>
                <a:lnTo>
                  <a:pt x="314751" y="50328"/>
                </a:lnTo>
                <a:lnTo>
                  <a:pt x="314751" y="58252"/>
                </a:lnTo>
                <a:lnTo>
                  <a:pt x="313485" y="61283"/>
                </a:lnTo>
                <a:lnTo>
                  <a:pt x="308405" y="65416"/>
                </a:lnTo>
                <a:lnTo>
                  <a:pt x="304661" y="66413"/>
                </a:lnTo>
                <a:lnTo>
                  <a:pt x="317599" y="66413"/>
                </a:lnTo>
                <a:lnTo>
                  <a:pt x="320188" y="64314"/>
                </a:lnTo>
                <a:lnTo>
                  <a:pt x="322066" y="59943"/>
                </a:lnTo>
                <a:lnTo>
                  <a:pt x="322066" y="48769"/>
                </a:lnTo>
                <a:lnTo>
                  <a:pt x="320324" y="44568"/>
                </a:lnTo>
                <a:lnTo>
                  <a:pt x="317689" y="42368"/>
                </a:lnTo>
                <a:close/>
              </a:path>
              <a:path w="408304" h="72390">
                <a:moveTo>
                  <a:pt x="362300" y="47956"/>
                </a:moveTo>
                <a:lnTo>
                  <a:pt x="355191" y="47956"/>
                </a:lnTo>
                <a:lnTo>
                  <a:pt x="355597" y="52697"/>
                </a:lnTo>
                <a:lnTo>
                  <a:pt x="376967" y="72237"/>
                </a:lnTo>
                <a:lnTo>
                  <a:pt x="386720" y="72237"/>
                </a:lnTo>
                <a:lnTo>
                  <a:pt x="391241" y="71071"/>
                </a:lnTo>
                <a:lnTo>
                  <a:pt x="399301" y="66395"/>
                </a:lnTo>
                <a:lnTo>
                  <a:pt x="399749" y="65938"/>
                </a:lnTo>
                <a:lnTo>
                  <a:pt x="378051" y="65938"/>
                </a:lnTo>
                <a:lnTo>
                  <a:pt x="374750" y="65059"/>
                </a:lnTo>
                <a:lnTo>
                  <a:pt x="368856" y="61535"/>
                </a:lnTo>
                <a:lnTo>
                  <a:pt x="366534" y="59065"/>
                </a:lnTo>
                <a:lnTo>
                  <a:pt x="363150" y="52697"/>
                </a:lnTo>
                <a:lnTo>
                  <a:pt x="362300" y="49071"/>
                </a:lnTo>
                <a:lnTo>
                  <a:pt x="362300" y="47956"/>
                </a:lnTo>
                <a:close/>
              </a:path>
              <a:path w="408304" h="72390">
                <a:moveTo>
                  <a:pt x="342997" y="18287"/>
                </a:moveTo>
                <a:lnTo>
                  <a:pt x="335782" y="18287"/>
                </a:lnTo>
                <a:lnTo>
                  <a:pt x="335782" y="71730"/>
                </a:lnTo>
                <a:lnTo>
                  <a:pt x="342997" y="71730"/>
                </a:lnTo>
                <a:lnTo>
                  <a:pt x="342997" y="47956"/>
                </a:lnTo>
                <a:lnTo>
                  <a:pt x="362300" y="47956"/>
                </a:lnTo>
                <a:lnTo>
                  <a:pt x="362300" y="41353"/>
                </a:lnTo>
                <a:lnTo>
                  <a:pt x="342997" y="41353"/>
                </a:lnTo>
                <a:lnTo>
                  <a:pt x="342997" y="18287"/>
                </a:lnTo>
                <a:close/>
              </a:path>
              <a:path w="408304" h="72390">
                <a:moveTo>
                  <a:pt x="399833" y="24182"/>
                </a:moveTo>
                <a:lnTo>
                  <a:pt x="385366" y="24182"/>
                </a:lnTo>
                <a:lnTo>
                  <a:pt x="388666" y="25045"/>
                </a:lnTo>
                <a:lnTo>
                  <a:pt x="394561" y="28501"/>
                </a:lnTo>
                <a:lnTo>
                  <a:pt x="396878" y="30957"/>
                </a:lnTo>
                <a:lnTo>
                  <a:pt x="400267" y="37321"/>
                </a:lnTo>
                <a:lnTo>
                  <a:pt x="401112" y="40947"/>
                </a:lnTo>
                <a:lnTo>
                  <a:pt x="401112" y="49071"/>
                </a:lnTo>
                <a:lnTo>
                  <a:pt x="385366" y="65938"/>
                </a:lnTo>
                <a:lnTo>
                  <a:pt x="399749" y="65938"/>
                </a:lnTo>
                <a:lnTo>
                  <a:pt x="402465" y="63162"/>
                </a:lnTo>
                <a:lnTo>
                  <a:pt x="407074" y="54900"/>
                </a:lnTo>
                <a:lnTo>
                  <a:pt x="408226" y="50224"/>
                </a:lnTo>
                <a:lnTo>
                  <a:pt x="408226" y="39795"/>
                </a:lnTo>
                <a:lnTo>
                  <a:pt x="407074" y="35121"/>
                </a:lnTo>
                <a:lnTo>
                  <a:pt x="402465" y="26856"/>
                </a:lnTo>
                <a:lnTo>
                  <a:pt x="399833" y="24182"/>
                </a:lnTo>
                <a:close/>
              </a:path>
              <a:path w="408304" h="72390">
                <a:moveTo>
                  <a:pt x="386720" y="17881"/>
                </a:moveTo>
                <a:lnTo>
                  <a:pt x="377036" y="17881"/>
                </a:lnTo>
                <a:lnTo>
                  <a:pt x="372802" y="18864"/>
                </a:lnTo>
                <a:lnTo>
                  <a:pt x="355291" y="41353"/>
                </a:lnTo>
                <a:lnTo>
                  <a:pt x="362300" y="41353"/>
                </a:lnTo>
                <a:lnTo>
                  <a:pt x="362300" y="40947"/>
                </a:lnTo>
                <a:lnTo>
                  <a:pt x="363150" y="37321"/>
                </a:lnTo>
                <a:lnTo>
                  <a:pt x="366534" y="30957"/>
                </a:lnTo>
                <a:lnTo>
                  <a:pt x="368856" y="28501"/>
                </a:lnTo>
                <a:lnTo>
                  <a:pt x="374750" y="25045"/>
                </a:lnTo>
                <a:lnTo>
                  <a:pt x="378051" y="24182"/>
                </a:lnTo>
                <a:lnTo>
                  <a:pt x="399833" y="24182"/>
                </a:lnTo>
                <a:lnTo>
                  <a:pt x="399301" y="23642"/>
                </a:lnTo>
                <a:lnTo>
                  <a:pt x="391241" y="19033"/>
                </a:lnTo>
                <a:lnTo>
                  <a:pt x="386720" y="17881"/>
                </a:lnTo>
                <a:close/>
              </a:path>
            </a:pathLst>
          </a:custGeom>
          <a:solidFill>
            <a:srgbClr val="606062"/>
          </a:solidFill>
        </p:spPr>
        <p:txBody>
          <a:bodyPr wrap="square" lIns="0" tIns="0" rIns="0" bIns="0" rtlCol="0"/>
          <a:lstStyle/>
          <a:p>
            <a:endParaRPr/>
          </a:p>
        </p:txBody>
      </p:sp>
      <p:pic>
        <p:nvPicPr>
          <p:cNvPr id="36" name="object 36"/>
          <p:cNvPicPr/>
          <p:nvPr/>
        </p:nvPicPr>
        <p:blipFill>
          <a:blip r:embed="rId19" cstate="print"/>
          <a:stretch>
            <a:fillRect/>
          </a:stretch>
        </p:blipFill>
        <p:spPr>
          <a:xfrm>
            <a:off x="6006942" y="7549718"/>
            <a:ext cx="588365" cy="211730"/>
          </a:xfrm>
          <a:prstGeom prst="rect">
            <a:avLst/>
          </a:prstGeom>
        </p:spPr>
      </p:pic>
      <p:sp>
        <p:nvSpPr>
          <p:cNvPr id="37" name="object 37"/>
          <p:cNvSpPr/>
          <p:nvPr/>
        </p:nvSpPr>
        <p:spPr>
          <a:xfrm>
            <a:off x="5573314" y="7544912"/>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89" y="0"/>
                </a:moveTo>
                <a:lnTo>
                  <a:pt x="0" y="0"/>
                </a:lnTo>
                <a:lnTo>
                  <a:pt x="0" y="26099"/>
                </a:lnTo>
                <a:lnTo>
                  <a:pt x="2145" y="36249"/>
                </a:lnTo>
                <a:lnTo>
                  <a:pt x="7943" y="44546"/>
                </a:lnTo>
                <a:lnTo>
                  <a:pt x="16439" y="50145"/>
                </a:lnTo>
                <a:lnTo>
                  <a:pt x="26678" y="52199"/>
                </a:lnTo>
                <a:lnTo>
                  <a:pt x="61480" y="52199"/>
                </a:lnTo>
                <a:lnTo>
                  <a:pt x="71630" y="50145"/>
                </a:lnTo>
                <a:lnTo>
                  <a:pt x="79927" y="44546"/>
                </a:lnTo>
                <a:lnTo>
                  <a:pt x="85526" y="36249"/>
                </a:lnTo>
                <a:lnTo>
                  <a:pt x="87580" y="26099"/>
                </a:lnTo>
                <a:lnTo>
                  <a:pt x="87580" y="6789"/>
                </a:lnTo>
                <a:lnTo>
                  <a:pt x="44081" y="6789"/>
                </a:lnTo>
                <a:lnTo>
                  <a:pt x="39452" y="2613"/>
                </a:lnTo>
                <a:lnTo>
                  <a:pt x="33389" y="0"/>
                </a:lnTo>
                <a:close/>
              </a:path>
              <a:path w="297179" h="278765">
                <a:moveTo>
                  <a:pt x="87580" y="0"/>
                </a:moveTo>
                <a:lnTo>
                  <a:pt x="54770" y="0"/>
                </a:lnTo>
                <a:lnTo>
                  <a:pt x="48708" y="2613"/>
                </a:lnTo>
                <a:lnTo>
                  <a:pt x="44081" y="6789"/>
                </a:lnTo>
                <a:lnTo>
                  <a:pt x="87580" y="6789"/>
                </a:lnTo>
                <a:lnTo>
                  <a:pt x="87580" y="0"/>
                </a:lnTo>
                <a:close/>
              </a:path>
              <a:path w="297179" h="278765">
                <a:moveTo>
                  <a:pt x="0" y="151725"/>
                </a:moveTo>
                <a:lnTo>
                  <a:pt x="0" y="278395"/>
                </a:lnTo>
                <a:lnTo>
                  <a:pt x="296956" y="278395"/>
                </a:lnTo>
                <a:lnTo>
                  <a:pt x="296956" y="243593"/>
                </a:lnTo>
                <a:lnTo>
                  <a:pt x="35380" y="243593"/>
                </a:lnTo>
                <a:lnTo>
                  <a:pt x="35380" y="226194"/>
                </a:lnTo>
                <a:lnTo>
                  <a:pt x="122378" y="226194"/>
                </a:lnTo>
                <a:lnTo>
                  <a:pt x="122378" y="208796"/>
                </a:lnTo>
                <a:lnTo>
                  <a:pt x="296956" y="208796"/>
                </a:lnTo>
                <a:lnTo>
                  <a:pt x="296956" y="191397"/>
                </a:lnTo>
                <a:lnTo>
                  <a:pt x="70181" y="191397"/>
                </a:lnTo>
                <a:lnTo>
                  <a:pt x="70181" y="173998"/>
                </a:lnTo>
                <a:lnTo>
                  <a:pt x="296956" y="173998"/>
                </a:lnTo>
                <a:lnTo>
                  <a:pt x="296956" y="156596"/>
                </a:lnTo>
                <a:lnTo>
                  <a:pt x="11483" y="156596"/>
                </a:lnTo>
                <a:lnTo>
                  <a:pt x="5219" y="154857"/>
                </a:lnTo>
                <a:lnTo>
                  <a:pt x="0" y="151725"/>
                </a:lnTo>
                <a:close/>
              </a:path>
              <a:path w="297179" h="278765">
                <a:moveTo>
                  <a:pt x="209379" y="226194"/>
                </a:moveTo>
                <a:lnTo>
                  <a:pt x="87580" y="226194"/>
                </a:lnTo>
                <a:lnTo>
                  <a:pt x="87580" y="243593"/>
                </a:lnTo>
                <a:lnTo>
                  <a:pt x="209379" y="243593"/>
                </a:lnTo>
                <a:lnTo>
                  <a:pt x="209379" y="226194"/>
                </a:lnTo>
                <a:close/>
              </a:path>
              <a:path w="297179" h="278765">
                <a:moveTo>
                  <a:pt x="296956" y="208796"/>
                </a:moveTo>
                <a:lnTo>
                  <a:pt x="174578" y="208796"/>
                </a:lnTo>
                <a:lnTo>
                  <a:pt x="174578" y="226194"/>
                </a:lnTo>
                <a:lnTo>
                  <a:pt x="261575" y="226194"/>
                </a:lnTo>
                <a:lnTo>
                  <a:pt x="261575" y="243593"/>
                </a:lnTo>
                <a:lnTo>
                  <a:pt x="296956" y="243593"/>
                </a:lnTo>
                <a:lnTo>
                  <a:pt x="296956" y="208796"/>
                </a:lnTo>
                <a:close/>
              </a:path>
              <a:path w="297179" h="278765">
                <a:moveTo>
                  <a:pt x="174578" y="173998"/>
                </a:moveTo>
                <a:lnTo>
                  <a:pt x="122378" y="173998"/>
                </a:lnTo>
                <a:lnTo>
                  <a:pt x="122378" y="191397"/>
                </a:lnTo>
                <a:lnTo>
                  <a:pt x="174578" y="191397"/>
                </a:lnTo>
                <a:lnTo>
                  <a:pt x="174578" y="173998"/>
                </a:lnTo>
                <a:close/>
              </a:path>
              <a:path w="297179" h="278765">
                <a:moveTo>
                  <a:pt x="296956" y="173998"/>
                </a:moveTo>
                <a:lnTo>
                  <a:pt x="226778" y="173998"/>
                </a:lnTo>
                <a:lnTo>
                  <a:pt x="226778" y="191397"/>
                </a:lnTo>
                <a:lnTo>
                  <a:pt x="296956" y="191397"/>
                </a:lnTo>
                <a:lnTo>
                  <a:pt x="296956" y="173998"/>
                </a:lnTo>
                <a:close/>
              </a:path>
              <a:path w="297179" h="278765">
                <a:moveTo>
                  <a:pt x="44603" y="144767"/>
                </a:moveTo>
                <a:lnTo>
                  <a:pt x="39161" y="149698"/>
                </a:lnTo>
                <a:lnTo>
                  <a:pt x="32697" y="153422"/>
                </a:lnTo>
                <a:lnTo>
                  <a:pt x="25517" y="155775"/>
                </a:lnTo>
                <a:lnTo>
                  <a:pt x="17924" y="156596"/>
                </a:lnTo>
                <a:lnTo>
                  <a:pt x="70703" y="156596"/>
                </a:lnTo>
                <a:lnTo>
                  <a:pt x="63100" y="155774"/>
                </a:lnTo>
                <a:lnTo>
                  <a:pt x="56085" y="153420"/>
                </a:lnTo>
                <a:lnTo>
                  <a:pt x="49854" y="149696"/>
                </a:lnTo>
                <a:lnTo>
                  <a:pt x="44603" y="144767"/>
                </a:lnTo>
                <a:close/>
              </a:path>
              <a:path w="297179" h="278765">
                <a:moveTo>
                  <a:pt x="96803" y="144767"/>
                </a:moveTo>
                <a:lnTo>
                  <a:pt x="91448" y="149698"/>
                </a:lnTo>
                <a:lnTo>
                  <a:pt x="85183" y="153422"/>
                </a:lnTo>
                <a:lnTo>
                  <a:pt x="78201" y="155775"/>
                </a:lnTo>
                <a:lnTo>
                  <a:pt x="70703" y="156596"/>
                </a:lnTo>
                <a:lnTo>
                  <a:pt x="122904" y="156596"/>
                </a:lnTo>
                <a:lnTo>
                  <a:pt x="115299" y="155774"/>
                </a:lnTo>
                <a:lnTo>
                  <a:pt x="108284" y="153420"/>
                </a:lnTo>
                <a:lnTo>
                  <a:pt x="102054" y="149696"/>
                </a:lnTo>
                <a:lnTo>
                  <a:pt x="96803" y="144767"/>
                </a:lnTo>
                <a:close/>
              </a:path>
              <a:path w="297179" h="278765">
                <a:moveTo>
                  <a:pt x="149000" y="144767"/>
                </a:moveTo>
                <a:lnTo>
                  <a:pt x="143647" y="149698"/>
                </a:lnTo>
                <a:lnTo>
                  <a:pt x="137382" y="153422"/>
                </a:lnTo>
                <a:lnTo>
                  <a:pt x="130401" y="155775"/>
                </a:lnTo>
                <a:lnTo>
                  <a:pt x="122904" y="156596"/>
                </a:lnTo>
                <a:lnTo>
                  <a:pt x="175099" y="156596"/>
                </a:lnTo>
                <a:lnTo>
                  <a:pt x="167496" y="155774"/>
                </a:lnTo>
                <a:lnTo>
                  <a:pt x="160481" y="153420"/>
                </a:lnTo>
                <a:lnTo>
                  <a:pt x="154251" y="149696"/>
                </a:lnTo>
                <a:lnTo>
                  <a:pt x="149000" y="144767"/>
                </a:lnTo>
                <a:close/>
              </a:path>
              <a:path w="297179" h="278765">
                <a:moveTo>
                  <a:pt x="201199" y="144767"/>
                </a:moveTo>
                <a:lnTo>
                  <a:pt x="195845" y="149698"/>
                </a:lnTo>
                <a:lnTo>
                  <a:pt x="189581" y="153422"/>
                </a:lnTo>
                <a:lnTo>
                  <a:pt x="182599" y="155775"/>
                </a:lnTo>
                <a:lnTo>
                  <a:pt x="175099" y="156596"/>
                </a:lnTo>
                <a:lnTo>
                  <a:pt x="227300" y="156596"/>
                </a:lnTo>
                <a:lnTo>
                  <a:pt x="219697" y="155774"/>
                </a:lnTo>
                <a:lnTo>
                  <a:pt x="212681" y="153420"/>
                </a:lnTo>
                <a:lnTo>
                  <a:pt x="206451" y="149696"/>
                </a:lnTo>
                <a:lnTo>
                  <a:pt x="201199" y="144767"/>
                </a:lnTo>
                <a:close/>
              </a:path>
              <a:path w="297179" h="278765">
                <a:moveTo>
                  <a:pt x="253400" y="144767"/>
                </a:moveTo>
                <a:lnTo>
                  <a:pt x="248046" y="149698"/>
                </a:lnTo>
                <a:lnTo>
                  <a:pt x="241779" y="153422"/>
                </a:lnTo>
                <a:lnTo>
                  <a:pt x="234797" y="155775"/>
                </a:lnTo>
                <a:lnTo>
                  <a:pt x="227300" y="156596"/>
                </a:lnTo>
                <a:lnTo>
                  <a:pt x="279500" y="156596"/>
                </a:lnTo>
                <a:lnTo>
                  <a:pt x="271896" y="155774"/>
                </a:lnTo>
                <a:lnTo>
                  <a:pt x="264881" y="153420"/>
                </a:lnTo>
                <a:lnTo>
                  <a:pt x="258651" y="149696"/>
                </a:lnTo>
                <a:lnTo>
                  <a:pt x="253400" y="144767"/>
                </a:lnTo>
                <a:close/>
              </a:path>
              <a:path w="297179" h="278765">
                <a:moveTo>
                  <a:pt x="296956" y="152247"/>
                </a:moveTo>
                <a:lnTo>
                  <a:pt x="291909" y="155030"/>
                </a:lnTo>
                <a:lnTo>
                  <a:pt x="285587" y="156596"/>
                </a:lnTo>
                <a:lnTo>
                  <a:pt x="296956" y="156596"/>
                </a:lnTo>
                <a:lnTo>
                  <a:pt x="296956" y="152247"/>
                </a:lnTo>
                <a:close/>
              </a:path>
              <a:path w="297179" h="278765">
                <a:moveTo>
                  <a:pt x="139780" y="86997"/>
                </a:moveTo>
                <a:lnTo>
                  <a:pt x="52779" y="86997"/>
                </a:lnTo>
                <a:lnTo>
                  <a:pt x="52779" y="131367"/>
                </a:lnTo>
                <a:lnTo>
                  <a:pt x="60958" y="139197"/>
                </a:lnTo>
                <a:lnTo>
                  <a:pt x="80272" y="139197"/>
                </a:lnTo>
                <a:lnTo>
                  <a:pt x="87580" y="131367"/>
                </a:lnTo>
                <a:lnTo>
                  <a:pt x="87580" y="121799"/>
                </a:lnTo>
                <a:lnTo>
                  <a:pt x="139780" y="121799"/>
                </a:lnTo>
                <a:lnTo>
                  <a:pt x="139780" y="86997"/>
                </a:lnTo>
                <a:close/>
              </a:path>
              <a:path w="297179" h="278765">
                <a:moveTo>
                  <a:pt x="139780" y="121799"/>
                </a:moveTo>
                <a:lnTo>
                  <a:pt x="104979" y="121799"/>
                </a:lnTo>
                <a:lnTo>
                  <a:pt x="104979" y="131367"/>
                </a:lnTo>
                <a:lnTo>
                  <a:pt x="113158" y="139197"/>
                </a:lnTo>
                <a:lnTo>
                  <a:pt x="132472" y="139197"/>
                </a:lnTo>
                <a:lnTo>
                  <a:pt x="139780" y="131367"/>
                </a:lnTo>
                <a:lnTo>
                  <a:pt x="139780" y="121799"/>
                </a:lnTo>
                <a:close/>
              </a:path>
              <a:path w="297179" h="278765">
                <a:moveTo>
                  <a:pt x="296956" y="86997"/>
                </a:moveTo>
                <a:lnTo>
                  <a:pt x="261575" y="86997"/>
                </a:lnTo>
                <a:lnTo>
                  <a:pt x="261575" y="131367"/>
                </a:lnTo>
                <a:lnTo>
                  <a:pt x="269755" y="139197"/>
                </a:lnTo>
                <a:lnTo>
                  <a:pt x="289068" y="139197"/>
                </a:lnTo>
                <a:lnTo>
                  <a:pt x="296956" y="131367"/>
                </a:lnTo>
                <a:lnTo>
                  <a:pt x="296956" y="86997"/>
                </a:lnTo>
                <a:close/>
              </a:path>
              <a:path w="297179" h="278765">
                <a:moveTo>
                  <a:pt x="244176" y="86997"/>
                </a:moveTo>
                <a:lnTo>
                  <a:pt x="157179" y="86997"/>
                </a:lnTo>
                <a:lnTo>
                  <a:pt x="157179" y="131367"/>
                </a:lnTo>
                <a:lnTo>
                  <a:pt x="165355" y="139197"/>
                </a:lnTo>
                <a:lnTo>
                  <a:pt x="184669" y="139197"/>
                </a:lnTo>
                <a:lnTo>
                  <a:pt x="191977" y="131367"/>
                </a:lnTo>
                <a:lnTo>
                  <a:pt x="191977" y="121799"/>
                </a:lnTo>
                <a:lnTo>
                  <a:pt x="244176" y="121799"/>
                </a:lnTo>
                <a:lnTo>
                  <a:pt x="244176" y="86997"/>
                </a:lnTo>
                <a:close/>
              </a:path>
              <a:path w="297179" h="278765">
                <a:moveTo>
                  <a:pt x="244176" y="121799"/>
                </a:moveTo>
                <a:lnTo>
                  <a:pt x="209379" y="121799"/>
                </a:lnTo>
                <a:lnTo>
                  <a:pt x="209379" y="131367"/>
                </a:lnTo>
                <a:lnTo>
                  <a:pt x="217554" y="139197"/>
                </a:lnTo>
                <a:lnTo>
                  <a:pt x="236868" y="139197"/>
                </a:lnTo>
                <a:lnTo>
                  <a:pt x="244176" y="131367"/>
                </a:lnTo>
                <a:lnTo>
                  <a:pt x="244176" y="121799"/>
                </a:lnTo>
                <a:close/>
              </a:path>
              <a:path w="297179" h="278765">
                <a:moveTo>
                  <a:pt x="35380" y="86997"/>
                </a:moveTo>
                <a:lnTo>
                  <a:pt x="0" y="86997"/>
                </a:lnTo>
                <a:lnTo>
                  <a:pt x="0" y="131367"/>
                </a:lnTo>
                <a:lnTo>
                  <a:pt x="8178" y="139197"/>
                </a:lnTo>
                <a:lnTo>
                  <a:pt x="27492" y="139197"/>
                </a:lnTo>
                <a:lnTo>
                  <a:pt x="35380" y="131367"/>
                </a:lnTo>
                <a:lnTo>
                  <a:pt x="35380" y="86997"/>
                </a:lnTo>
                <a:close/>
              </a:path>
              <a:path w="297179" h="278765">
                <a:moveTo>
                  <a:pt x="261575" y="52199"/>
                </a:moveTo>
                <a:lnTo>
                  <a:pt x="244176" y="52199"/>
                </a:lnTo>
                <a:lnTo>
                  <a:pt x="244176" y="69598"/>
                </a:lnTo>
                <a:lnTo>
                  <a:pt x="261575" y="69598"/>
                </a:lnTo>
                <a:lnTo>
                  <a:pt x="261575" y="52199"/>
                </a:lnTo>
                <a:close/>
              </a:path>
              <a:path w="297179" h="278765">
                <a:moveTo>
                  <a:pt x="242186" y="0"/>
                </a:moveTo>
                <a:lnTo>
                  <a:pt x="209379" y="0"/>
                </a:lnTo>
                <a:lnTo>
                  <a:pt x="209379" y="26099"/>
                </a:lnTo>
                <a:lnTo>
                  <a:pt x="211433" y="36249"/>
                </a:lnTo>
                <a:lnTo>
                  <a:pt x="217031" y="44546"/>
                </a:lnTo>
                <a:lnTo>
                  <a:pt x="225327" y="50145"/>
                </a:lnTo>
                <a:lnTo>
                  <a:pt x="235475" y="52199"/>
                </a:lnTo>
                <a:lnTo>
                  <a:pt x="270277" y="52199"/>
                </a:lnTo>
                <a:lnTo>
                  <a:pt x="280517" y="50145"/>
                </a:lnTo>
                <a:lnTo>
                  <a:pt x="289013" y="44546"/>
                </a:lnTo>
                <a:lnTo>
                  <a:pt x="294811" y="36249"/>
                </a:lnTo>
                <a:lnTo>
                  <a:pt x="296956" y="26099"/>
                </a:lnTo>
                <a:lnTo>
                  <a:pt x="296956" y="6789"/>
                </a:lnTo>
                <a:lnTo>
                  <a:pt x="252878" y="6789"/>
                </a:lnTo>
                <a:lnTo>
                  <a:pt x="248248" y="2613"/>
                </a:lnTo>
                <a:lnTo>
                  <a:pt x="242186" y="0"/>
                </a:lnTo>
                <a:close/>
              </a:path>
              <a:path w="297179" h="278765">
                <a:moveTo>
                  <a:pt x="296956" y="0"/>
                </a:moveTo>
                <a:lnTo>
                  <a:pt x="263566" y="0"/>
                </a:lnTo>
                <a:lnTo>
                  <a:pt x="257503" y="2613"/>
                </a:lnTo>
                <a:lnTo>
                  <a:pt x="252878" y="6789"/>
                </a:lnTo>
                <a:lnTo>
                  <a:pt x="296956" y="6789"/>
                </a:lnTo>
                <a:lnTo>
                  <a:pt x="296956" y="0"/>
                </a:lnTo>
                <a:close/>
              </a:path>
              <a:path w="297179" h="278765">
                <a:moveTo>
                  <a:pt x="157179" y="52199"/>
                </a:moveTo>
                <a:lnTo>
                  <a:pt x="139780" y="52199"/>
                </a:lnTo>
                <a:lnTo>
                  <a:pt x="139780" y="69598"/>
                </a:lnTo>
                <a:lnTo>
                  <a:pt x="157179" y="69598"/>
                </a:lnTo>
                <a:lnTo>
                  <a:pt x="157179" y="52199"/>
                </a:lnTo>
                <a:close/>
              </a:path>
              <a:path w="297179" h="278765">
                <a:moveTo>
                  <a:pt x="137786" y="0"/>
                </a:moveTo>
                <a:lnTo>
                  <a:pt x="104979" y="0"/>
                </a:lnTo>
                <a:lnTo>
                  <a:pt x="104979" y="26099"/>
                </a:lnTo>
                <a:lnTo>
                  <a:pt x="107033" y="36249"/>
                </a:lnTo>
                <a:lnTo>
                  <a:pt x="112632" y="44546"/>
                </a:lnTo>
                <a:lnTo>
                  <a:pt x="120929" y="50145"/>
                </a:lnTo>
                <a:lnTo>
                  <a:pt x="131079" y="52199"/>
                </a:lnTo>
                <a:lnTo>
                  <a:pt x="165877" y="52199"/>
                </a:lnTo>
                <a:lnTo>
                  <a:pt x="176027" y="50145"/>
                </a:lnTo>
                <a:lnTo>
                  <a:pt x="184324" y="44546"/>
                </a:lnTo>
                <a:lnTo>
                  <a:pt x="189922" y="36249"/>
                </a:lnTo>
                <a:lnTo>
                  <a:pt x="191977" y="26099"/>
                </a:lnTo>
                <a:lnTo>
                  <a:pt x="191977" y="6789"/>
                </a:lnTo>
                <a:lnTo>
                  <a:pt x="148478" y="6789"/>
                </a:lnTo>
                <a:lnTo>
                  <a:pt x="143851" y="2613"/>
                </a:lnTo>
                <a:lnTo>
                  <a:pt x="137786" y="0"/>
                </a:lnTo>
                <a:close/>
              </a:path>
              <a:path w="297179" h="278765">
                <a:moveTo>
                  <a:pt x="191977" y="0"/>
                </a:moveTo>
                <a:lnTo>
                  <a:pt x="159170" y="0"/>
                </a:lnTo>
                <a:lnTo>
                  <a:pt x="153107" y="2613"/>
                </a:lnTo>
                <a:lnTo>
                  <a:pt x="148478" y="6789"/>
                </a:lnTo>
                <a:lnTo>
                  <a:pt x="191977" y="6789"/>
                </a:lnTo>
                <a:lnTo>
                  <a:pt x="191977" y="0"/>
                </a:lnTo>
                <a:close/>
              </a:path>
            </a:pathLst>
          </a:custGeom>
          <a:solidFill>
            <a:srgbClr val="F16137"/>
          </a:solidFill>
        </p:spPr>
        <p:txBody>
          <a:bodyPr wrap="square" lIns="0" tIns="0" rIns="0" bIns="0" rtlCol="0"/>
          <a:lstStyle/>
          <a:p>
            <a:endParaRPr/>
          </a:p>
        </p:txBody>
      </p:sp>
      <p:pic>
        <p:nvPicPr>
          <p:cNvPr id="38" name="object 38"/>
          <p:cNvPicPr/>
          <p:nvPr/>
        </p:nvPicPr>
        <p:blipFill>
          <a:blip r:embed="rId20" cstate="print"/>
          <a:stretch>
            <a:fillRect/>
          </a:stretch>
        </p:blipFill>
        <p:spPr>
          <a:xfrm>
            <a:off x="548910" y="9782960"/>
            <a:ext cx="220207" cy="114169"/>
          </a:xfrm>
          <a:prstGeom prst="rect">
            <a:avLst/>
          </a:prstGeom>
        </p:spPr>
      </p:pic>
      <p:pic>
        <p:nvPicPr>
          <p:cNvPr id="39" name="object 39"/>
          <p:cNvPicPr/>
          <p:nvPr/>
        </p:nvPicPr>
        <p:blipFill>
          <a:blip r:embed="rId21" cstate="print"/>
          <a:stretch>
            <a:fillRect/>
          </a:stretch>
        </p:blipFill>
        <p:spPr>
          <a:xfrm>
            <a:off x="4396996" y="5131583"/>
            <a:ext cx="2262005" cy="239062"/>
          </a:xfrm>
          <a:prstGeom prst="rect">
            <a:avLst/>
          </a:prstGeom>
        </p:spPr>
      </p:pic>
      <p:sp>
        <p:nvSpPr>
          <p:cNvPr id="40" name="object 40"/>
          <p:cNvSpPr/>
          <p:nvPr/>
        </p:nvSpPr>
        <p:spPr>
          <a:xfrm>
            <a:off x="3359905" y="4219577"/>
            <a:ext cx="205104" cy="32384"/>
          </a:xfrm>
          <a:custGeom>
            <a:avLst/>
            <a:gdLst/>
            <a:ahLst/>
            <a:cxnLst/>
            <a:rect l="l" t="t" r="r" b="b"/>
            <a:pathLst>
              <a:path w="205104" h="32385">
                <a:moveTo>
                  <a:pt x="204537" y="0"/>
                </a:moveTo>
                <a:lnTo>
                  <a:pt x="0" y="0"/>
                </a:lnTo>
                <a:lnTo>
                  <a:pt x="0" y="31903"/>
                </a:lnTo>
                <a:lnTo>
                  <a:pt x="204537" y="31903"/>
                </a:lnTo>
                <a:lnTo>
                  <a:pt x="204537" y="0"/>
                </a:lnTo>
                <a:close/>
              </a:path>
            </a:pathLst>
          </a:custGeom>
          <a:solidFill>
            <a:srgbClr val="BDBFC1"/>
          </a:solidFill>
        </p:spPr>
        <p:txBody>
          <a:bodyPr wrap="square" lIns="0" tIns="0" rIns="0" bIns="0" rtlCol="0"/>
          <a:lstStyle/>
          <a:p>
            <a:endParaRPr/>
          </a:p>
        </p:txBody>
      </p:sp>
      <p:sp>
        <p:nvSpPr>
          <p:cNvPr id="41" name="object 41"/>
          <p:cNvSpPr/>
          <p:nvPr/>
        </p:nvSpPr>
        <p:spPr>
          <a:xfrm>
            <a:off x="5564653" y="4180783"/>
            <a:ext cx="676910" cy="154305"/>
          </a:xfrm>
          <a:custGeom>
            <a:avLst/>
            <a:gdLst/>
            <a:ahLst/>
            <a:cxnLst/>
            <a:rect l="l" t="t" r="r" b="b"/>
            <a:pathLst>
              <a:path w="676910" h="154304">
                <a:moveTo>
                  <a:pt x="53341" y="0"/>
                </a:moveTo>
                <a:lnTo>
                  <a:pt x="15001" y="17000"/>
                </a:lnTo>
                <a:lnTo>
                  <a:pt x="427" y="54666"/>
                </a:lnTo>
                <a:lnTo>
                  <a:pt x="0" y="64361"/>
                </a:lnTo>
                <a:lnTo>
                  <a:pt x="427" y="74057"/>
                </a:lnTo>
                <a:lnTo>
                  <a:pt x="15001" y="111722"/>
                </a:lnTo>
                <a:lnTo>
                  <a:pt x="53341" y="128725"/>
                </a:lnTo>
                <a:lnTo>
                  <a:pt x="60863" y="128248"/>
                </a:lnTo>
                <a:lnTo>
                  <a:pt x="96082" y="105761"/>
                </a:lnTo>
                <a:lnTo>
                  <a:pt x="96850" y="104364"/>
                </a:lnTo>
                <a:lnTo>
                  <a:pt x="45871" y="104364"/>
                </a:lnTo>
                <a:lnTo>
                  <a:pt x="39974" y="101105"/>
                </a:lnTo>
                <a:lnTo>
                  <a:pt x="29159" y="64361"/>
                </a:lnTo>
                <a:lnTo>
                  <a:pt x="29564" y="54805"/>
                </a:lnTo>
                <a:lnTo>
                  <a:pt x="45871" y="24358"/>
                </a:lnTo>
                <a:lnTo>
                  <a:pt x="96850" y="24358"/>
                </a:lnTo>
                <a:lnTo>
                  <a:pt x="96082" y="22962"/>
                </a:lnTo>
                <a:lnTo>
                  <a:pt x="60863" y="477"/>
                </a:lnTo>
                <a:lnTo>
                  <a:pt x="53341" y="0"/>
                </a:lnTo>
                <a:close/>
              </a:path>
              <a:path w="676910" h="154304">
                <a:moveTo>
                  <a:pt x="96850" y="24358"/>
                </a:moveTo>
                <a:lnTo>
                  <a:pt x="60925" y="24358"/>
                </a:lnTo>
                <a:lnTo>
                  <a:pt x="66880" y="27616"/>
                </a:lnTo>
                <a:lnTo>
                  <a:pt x="71207" y="34135"/>
                </a:lnTo>
                <a:lnTo>
                  <a:pt x="74047" y="39691"/>
                </a:lnTo>
                <a:lnTo>
                  <a:pt x="76075" y="46582"/>
                </a:lnTo>
                <a:lnTo>
                  <a:pt x="77292" y="54805"/>
                </a:lnTo>
                <a:lnTo>
                  <a:pt x="77698" y="64361"/>
                </a:lnTo>
                <a:lnTo>
                  <a:pt x="77292" y="73918"/>
                </a:lnTo>
                <a:lnTo>
                  <a:pt x="60925" y="104364"/>
                </a:lnTo>
                <a:lnTo>
                  <a:pt x="96850" y="104364"/>
                </a:lnTo>
                <a:lnTo>
                  <a:pt x="106678" y="64361"/>
                </a:lnTo>
                <a:lnTo>
                  <a:pt x="106250" y="54666"/>
                </a:lnTo>
                <a:lnTo>
                  <a:pt x="104966" y="45671"/>
                </a:lnTo>
                <a:lnTo>
                  <a:pt x="102826" y="37375"/>
                </a:lnTo>
                <a:lnTo>
                  <a:pt x="99830" y="29778"/>
                </a:lnTo>
                <a:lnTo>
                  <a:pt x="96850" y="24358"/>
                </a:lnTo>
                <a:close/>
              </a:path>
              <a:path w="676910" h="154304">
                <a:moveTo>
                  <a:pt x="139924" y="93521"/>
                </a:moveTo>
                <a:lnTo>
                  <a:pt x="129966" y="93521"/>
                </a:lnTo>
                <a:lnTo>
                  <a:pt x="125848" y="95091"/>
                </a:lnTo>
                <a:lnTo>
                  <a:pt x="119329" y="101372"/>
                </a:lnTo>
                <a:lnTo>
                  <a:pt x="117701" y="105491"/>
                </a:lnTo>
                <a:lnTo>
                  <a:pt x="117701" y="114145"/>
                </a:lnTo>
                <a:lnTo>
                  <a:pt x="118558" y="117256"/>
                </a:lnTo>
                <a:lnTo>
                  <a:pt x="121996" y="122590"/>
                </a:lnTo>
                <a:lnTo>
                  <a:pt x="124336" y="124517"/>
                </a:lnTo>
                <a:lnTo>
                  <a:pt x="127302" y="125702"/>
                </a:lnTo>
                <a:lnTo>
                  <a:pt x="119476" y="153972"/>
                </a:lnTo>
                <a:lnTo>
                  <a:pt x="137079" y="153972"/>
                </a:lnTo>
                <a:lnTo>
                  <a:pt x="147214" y="128369"/>
                </a:lnTo>
                <a:lnTo>
                  <a:pt x="149230" y="123628"/>
                </a:lnTo>
                <a:lnTo>
                  <a:pt x="150533" y="120070"/>
                </a:lnTo>
                <a:lnTo>
                  <a:pt x="151718" y="115329"/>
                </a:lnTo>
                <a:lnTo>
                  <a:pt x="152012" y="112961"/>
                </a:lnTo>
                <a:lnTo>
                  <a:pt x="152012" y="105491"/>
                </a:lnTo>
                <a:lnTo>
                  <a:pt x="150414" y="101372"/>
                </a:lnTo>
                <a:lnTo>
                  <a:pt x="144014" y="95091"/>
                </a:lnTo>
                <a:lnTo>
                  <a:pt x="139924" y="93521"/>
                </a:lnTo>
                <a:close/>
              </a:path>
              <a:path w="676910" h="154304">
                <a:moveTo>
                  <a:pt x="287319" y="65430"/>
                </a:moveTo>
                <a:lnTo>
                  <a:pt x="237002" y="65430"/>
                </a:lnTo>
                <a:lnTo>
                  <a:pt x="237002" y="87652"/>
                </a:lnTo>
                <a:lnTo>
                  <a:pt x="287319" y="87652"/>
                </a:lnTo>
                <a:lnTo>
                  <a:pt x="287319" y="65430"/>
                </a:lnTo>
                <a:close/>
              </a:path>
              <a:path w="676910" h="154304">
                <a:moveTo>
                  <a:pt x="445556" y="93521"/>
                </a:moveTo>
                <a:lnTo>
                  <a:pt x="435599" y="93521"/>
                </a:lnTo>
                <a:lnTo>
                  <a:pt x="431481" y="95091"/>
                </a:lnTo>
                <a:lnTo>
                  <a:pt x="424961" y="101372"/>
                </a:lnTo>
                <a:lnTo>
                  <a:pt x="423334" y="105491"/>
                </a:lnTo>
                <a:lnTo>
                  <a:pt x="423334" y="114145"/>
                </a:lnTo>
                <a:lnTo>
                  <a:pt x="424191" y="117256"/>
                </a:lnTo>
                <a:lnTo>
                  <a:pt x="427629" y="122590"/>
                </a:lnTo>
                <a:lnTo>
                  <a:pt x="429968" y="124517"/>
                </a:lnTo>
                <a:lnTo>
                  <a:pt x="432935" y="125702"/>
                </a:lnTo>
                <a:lnTo>
                  <a:pt x="425109" y="153972"/>
                </a:lnTo>
                <a:lnTo>
                  <a:pt x="442713" y="153972"/>
                </a:lnTo>
                <a:lnTo>
                  <a:pt x="452847" y="128369"/>
                </a:lnTo>
                <a:lnTo>
                  <a:pt x="454863" y="123628"/>
                </a:lnTo>
                <a:lnTo>
                  <a:pt x="456166" y="120070"/>
                </a:lnTo>
                <a:lnTo>
                  <a:pt x="457351" y="115329"/>
                </a:lnTo>
                <a:lnTo>
                  <a:pt x="457645" y="112961"/>
                </a:lnTo>
                <a:lnTo>
                  <a:pt x="457645" y="105491"/>
                </a:lnTo>
                <a:lnTo>
                  <a:pt x="456048" y="101372"/>
                </a:lnTo>
                <a:lnTo>
                  <a:pt x="449647" y="95091"/>
                </a:lnTo>
                <a:lnTo>
                  <a:pt x="445556" y="93521"/>
                </a:lnTo>
                <a:close/>
              </a:path>
              <a:path w="676910" h="154304">
                <a:moveTo>
                  <a:pt x="213000" y="2131"/>
                </a:moveTo>
                <a:lnTo>
                  <a:pt x="159306" y="2131"/>
                </a:lnTo>
                <a:lnTo>
                  <a:pt x="159306" y="25247"/>
                </a:lnTo>
                <a:lnTo>
                  <a:pt x="184196" y="25247"/>
                </a:lnTo>
                <a:lnTo>
                  <a:pt x="184196" y="126591"/>
                </a:lnTo>
                <a:lnTo>
                  <a:pt x="213000" y="126591"/>
                </a:lnTo>
                <a:lnTo>
                  <a:pt x="213000" y="2131"/>
                </a:lnTo>
                <a:close/>
              </a:path>
              <a:path w="676910" h="154304">
                <a:moveTo>
                  <a:pt x="356662" y="0"/>
                </a:moveTo>
                <a:lnTo>
                  <a:pt x="318322" y="17000"/>
                </a:lnTo>
                <a:lnTo>
                  <a:pt x="303749" y="54666"/>
                </a:lnTo>
                <a:lnTo>
                  <a:pt x="303321" y="64361"/>
                </a:lnTo>
                <a:lnTo>
                  <a:pt x="303749" y="74057"/>
                </a:lnTo>
                <a:lnTo>
                  <a:pt x="318322" y="111722"/>
                </a:lnTo>
                <a:lnTo>
                  <a:pt x="356662" y="128725"/>
                </a:lnTo>
                <a:lnTo>
                  <a:pt x="364184" y="128248"/>
                </a:lnTo>
                <a:lnTo>
                  <a:pt x="399404" y="105761"/>
                </a:lnTo>
                <a:lnTo>
                  <a:pt x="400171" y="104364"/>
                </a:lnTo>
                <a:lnTo>
                  <a:pt x="349192" y="104364"/>
                </a:lnTo>
                <a:lnTo>
                  <a:pt x="343296" y="101105"/>
                </a:lnTo>
                <a:lnTo>
                  <a:pt x="332480" y="64361"/>
                </a:lnTo>
                <a:lnTo>
                  <a:pt x="332886" y="54805"/>
                </a:lnTo>
                <a:lnTo>
                  <a:pt x="349192" y="24358"/>
                </a:lnTo>
                <a:lnTo>
                  <a:pt x="400171" y="24358"/>
                </a:lnTo>
                <a:lnTo>
                  <a:pt x="399404" y="22962"/>
                </a:lnTo>
                <a:lnTo>
                  <a:pt x="364184" y="477"/>
                </a:lnTo>
                <a:lnTo>
                  <a:pt x="356662" y="0"/>
                </a:lnTo>
                <a:close/>
              </a:path>
              <a:path w="676910" h="154304">
                <a:moveTo>
                  <a:pt x="400171" y="24358"/>
                </a:moveTo>
                <a:lnTo>
                  <a:pt x="364247" y="24358"/>
                </a:lnTo>
                <a:lnTo>
                  <a:pt x="370202" y="27616"/>
                </a:lnTo>
                <a:lnTo>
                  <a:pt x="374529" y="34135"/>
                </a:lnTo>
                <a:lnTo>
                  <a:pt x="377368" y="39691"/>
                </a:lnTo>
                <a:lnTo>
                  <a:pt x="379397" y="46582"/>
                </a:lnTo>
                <a:lnTo>
                  <a:pt x="380614" y="54805"/>
                </a:lnTo>
                <a:lnTo>
                  <a:pt x="381020" y="64361"/>
                </a:lnTo>
                <a:lnTo>
                  <a:pt x="380614" y="73918"/>
                </a:lnTo>
                <a:lnTo>
                  <a:pt x="364247" y="104364"/>
                </a:lnTo>
                <a:lnTo>
                  <a:pt x="400171" y="104364"/>
                </a:lnTo>
                <a:lnTo>
                  <a:pt x="410000" y="64361"/>
                </a:lnTo>
                <a:lnTo>
                  <a:pt x="409572" y="54666"/>
                </a:lnTo>
                <a:lnTo>
                  <a:pt x="408288" y="45671"/>
                </a:lnTo>
                <a:lnTo>
                  <a:pt x="406148" y="37375"/>
                </a:lnTo>
                <a:lnTo>
                  <a:pt x="403152" y="29778"/>
                </a:lnTo>
                <a:lnTo>
                  <a:pt x="400171" y="24358"/>
                </a:lnTo>
                <a:close/>
              </a:path>
              <a:path w="676910" h="154304">
                <a:moveTo>
                  <a:pt x="474717" y="93341"/>
                </a:moveTo>
                <a:lnTo>
                  <a:pt x="463516" y="115390"/>
                </a:lnTo>
                <a:lnTo>
                  <a:pt x="469442" y="119656"/>
                </a:lnTo>
                <a:lnTo>
                  <a:pt x="476643" y="122947"/>
                </a:lnTo>
                <a:lnTo>
                  <a:pt x="510987" y="128725"/>
                </a:lnTo>
                <a:lnTo>
                  <a:pt x="519104" y="128381"/>
                </a:lnTo>
                <a:lnTo>
                  <a:pt x="559344" y="104543"/>
                </a:lnTo>
                <a:lnTo>
                  <a:pt x="503758" y="104543"/>
                </a:lnTo>
                <a:lnTo>
                  <a:pt x="497386" y="103564"/>
                </a:lnTo>
                <a:lnTo>
                  <a:pt x="484940" y="99655"/>
                </a:lnTo>
                <a:lnTo>
                  <a:pt x="479458" y="96898"/>
                </a:lnTo>
                <a:lnTo>
                  <a:pt x="474717" y="93341"/>
                </a:lnTo>
                <a:close/>
              </a:path>
              <a:path w="676910" h="154304">
                <a:moveTo>
                  <a:pt x="556858" y="2131"/>
                </a:moveTo>
                <a:lnTo>
                  <a:pt x="469738" y="2131"/>
                </a:lnTo>
                <a:lnTo>
                  <a:pt x="469738" y="25247"/>
                </a:lnTo>
                <a:lnTo>
                  <a:pt x="522723" y="25247"/>
                </a:lnTo>
                <a:lnTo>
                  <a:pt x="497119" y="54227"/>
                </a:lnTo>
                <a:lnTo>
                  <a:pt x="497119" y="73253"/>
                </a:lnTo>
                <a:lnTo>
                  <a:pt x="510278" y="73253"/>
                </a:lnTo>
                <a:lnTo>
                  <a:pt x="520467" y="74208"/>
                </a:lnTo>
                <a:lnTo>
                  <a:pt x="527745" y="77074"/>
                </a:lnTo>
                <a:lnTo>
                  <a:pt x="532111" y="81852"/>
                </a:lnTo>
                <a:lnTo>
                  <a:pt x="533566" y="88541"/>
                </a:lnTo>
                <a:lnTo>
                  <a:pt x="533566" y="93639"/>
                </a:lnTo>
                <a:lnTo>
                  <a:pt x="531492" y="97581"/>
                </a:lnTo>
                <a:lnTo>
                  <a:pt x="523198" y="103150"/>
                </a:lnTo>
                <a:lnTo>
                  <a:pt x="517507" y="104543"/>
                </a:lnTo>
                <a:lnTo>
                  <a:pt x="559344" y="104543"/>
                </a:lnTo>
                <a:lnTo>
                  <a:pt x="560652" y="102438"/>
                </a:lnTo>
                <a:lnTo>
                  <a:pt x="562550" y="95770"/>
                </a:lnTo>
                <a:lnTo>
                  <a:pt x="562550" y="79178"/>
                </a:lnTo>
                <a:lnTo>
                  <a:pt x="528767" y="52805"/>
                </a:lnTo>
                <a:lnTo>
                  <a:pt x="556858" y="20801"/>
                </a:lnTo>
                <a:lnTo>
                  <a:pt x="556858" y="2131"/>
                </a:lnTo>
                <a:close/>
              </a:path>
              <a:path w="676910" h="154304">
                <a:moveTo>
                  <a:pt x="661319" y="78585"/>
                </a:moveTo>
                <a:lnTo>
                  <a:pt x="650566" y="78585"/>
                </a:lnTo>
                <a:lnTo>
                  <a:pt x="646779" y="79582"/>
                </a:lnTo>
                <a:lnTo>
                  <a:pt x="640090" y="83559"/>
                </a:lnTo>
                <a:lnTo>
                  <a:pt x="637487" y="86418"/>
                </a:lnTo>
                <a:lnTo>
                  <a:pt x="633761" y="93866"/>
                </a:lnTo>
                <a:lnTo>
                  <a:pt x="632829" y="98186"/>
                </a:lnTo>
                <a:lnTo>
                  <a:pt x="632829" y="108007"/>
                </a:lnTo>
                <a:lnTo>
                  <a:pt x="650566" y="127605"/>
                </a:lnTo>
                <a:lnTo>
                  <a:pt x="661319" y="127605"/>
                </a:lnTo>
                <a:lnTo>
                  <a:pt x="666633" y="125384"/>
                </a:lnTo>
                <a:lnTo>
                  <a:pt x="674197" y="117194"/>
                </a:lnTo>
                <a:lnTo>
                  <a:pt x="652006" y="117194"/>
                </a:lnTo>
                <a:lnTo>
                  <a:pt x="649748" y="115985"/>
                </a:lnTo>
                <a:lnTo>
                  <a:pt x="646375" y="111265"/>
                </a:lnTo>
                <a:lnTo>
                  <a:pt x="645591" y="108007"/>
                </a:lnTo>
                <a:lnTo>
                  <a:pt x="645590" y="98186"/>
                </a:lnTo>
                <a:lnTo>
                  <a:pt x="646375" y="94924"/>
                </a:lnTo>
                <a:lnTo>
                  <a:pt x="649763" y="90183"/>
                </a:lnTo>
                <a:lnTo>
                  <a:pt x="652006" y="88999"/>
                </a:lnTo>
                <a:lnTo>
                  <a:pt x="674199" y="88999"/>
                </a:lnTo>
                <a:lnTo>
                  <a:pt x="666633" y="80810"/>
                </a:lnTo>
                <a:lnTo>
                  <a:pt x="661319" y="78585"/>
                </a:lnTo>
                <a:close/>
              </a:path>
              <a:path w="676910" h="154304">
                <a:moveTo>
                  <a:pt x="662547" y="37692"/>
                </a:moveTo>
                <a:lnTo>
                  <a:pt x="647434" y="37692"/>
                </a:lnTo>
                <a:lnTo>
                  <a:pt x="586731" y="126591"/>
                </a:lnTo>
                <a:lnTo>
                  <a:pt x="601844" y="126591"/>
                </a:lnTo>
                <a:lnTo>
                  <a:pt x="662547" y="37692"/>
                </a:lnTo>
                <a:close/>
              </a:path>
              <a:path w="676910" h="154304">
                <a:moveTo>
                  <a:pt x="674199" y="88999"/>
                </a:moveTo>
                <a:lnTo>
                  <a:pt x="657679" y="88999"/>
                </a:lnTo>
                <a:lnTo>
                  <a:pt x="659944" y="90205"/>
                </a:lnTo>
                <a:lnTo>
                  <a:pt x="663246" y="95032"/>
                </a:lnTo>
                <a:lnTo>
                  <a:pt x="663990" y="98186"/>
                </a:lnTo>
                <a:lnTo>
                  <a:pt x="663990" y="108007"/>
                </a:lnTo>
                <a:lnTo>
                  <a:pt x="663246" y="111160"/>
                </a:lnTo>
                <a:lnTo>
                  <a:pt x="659944" y="115985"/>
                </a:lnTo>
                <a:lnTo>
                  <a:pt x="657679" y="117194"/>
                </a:lnTo>
                <a:lnTo>
                  <a:pt x="674197" y="117194"/>
                </a:lnTo>
                <a:lnTo>
                  <a:pt x="674844" y="116493"/>
                </a:lnTo>
                <a:lnTo>
                  <a:pt x="676897" y="110545"/>
                </a:lnTo>
                <a:lnTo>
                  <a:pt x="676897" y="95644"/>
                </a:lnTo>
                <a:lnTo>
                  <a:pt x="674844" y="89697"/>
                </a:lnTo>
                <a:lnTo>
                  <a:pt x="674199" y="88999"/>
                </a:lnTo>
                <a:close/>
              </a:path>
              <a:path w="676910" h="154304">
                <a:moveTo>
                  <a:pt x="600998" y="36677"/>
                </a:moveTo>
                <a:lnTo>
                  <a:pt x="587959" y="36677"/>
                </a:lnTo>
                <a:lnTo>
                  <a:pt x="582645" y="38898"/>
                </a:lnTo>
                <a:lnTo>
                  <a:pt x="574433" y="47790"/>
                </a:lnTo>
                <a:lnTo>
                  <a:pt x="572377" y="53737"/>
                </a:lnTo>
                <a:lnTo>
                  <a:pt x="572377" y="68638"/>
                </a:lnTo>
                <a:lnTo>
                  <a:pt x="574433" y="74584"/>
                </a:lnTo>
                <a:lnTo>
                  <a:pt x="582645" y="83473"/>
                </a:lnTo>
                <a:lnTo>
                  <a:pt x="587959" y="85698"/>
                </a:lnTo>
                <a:lnTo>
                  <a:pt x="600998" y="85698"/>
                </a:lnTo>
                <a:lnTo>
                  <a:pt x="606286" y="83473"/>
                </a:lnTo>
                <a:lnTo>
                  <a:pt x="613777" y="75283"/>
                </a:lnTo>
                <a:lnTo>
                  <a:pt x="591685" y="75283"/>
                </a:lnTo>
                <a:lnTo>
                  <a:pt x="589438" y="74077"/>
                </a:lnTo>
                <a:lnTo>
                  <a:pt x="586054" y="69250"/>
                </a:lnTo>
                <a:lnTo>
                  <a:pt x="585225" y="65844"/>
                </a:lnTo>
                <a:lnTo>
                  <a:pt x="585224" y="56531"/>
                </a:lnTo>
                <a:lnTo>
                  <a:pt x="586054" y="53121"/>
                </a:lnTo>
                <a:lnTo>
                  <a:pt x="589438" y="48298"/>
                </a:lnTo>
                <a:lnTo>
                  <a:pt x="591685" y="47091"/>
                </a:lnTo>
                <a:lnTo>
                  <a:pt x="613777" y="47091"/>
                </a:lnTo>
                <a:lnTo>
                  <a:pt x="606286" y="38898"/>
                </a:lnTo>
                <a:lnTo>
                  <a:pt x="600998" y="36677"/>
                </a:lnTo>
                <a:close/>
              </a:path>
              <a:path w="676910" h="154304">
                <a:moveTo>
                  <a:pt x="613777" y="47091"/>
                </a:moveTo>
                <a:lnTo>
                  <a:pt x="597354" y="47091"/>
                </a:lnTo>
                <a:lnTo>
                  <a:pt x="599634" y="48298"/>
                </a:lnTo>
                <a:lnTo>
                  <a:pt x="602923" y="53017"/>
                </a:lnTo>
                <a:lnTo>
                  <a:pt x="603747" y="56531"/>
                </a:lnTo>
                <a:lnTo>
                  <a:pt x="603747" y="65844"/>
                </a:lnTo>
                <a:lnTo>
                  <a:pt x="602923" y="69358"/>
                </a:lnTo>
                <a:lnTo>
                  <a:pt x="599619" y="74099"/>
                </a:lnTo>
                <a:lnTo>
                  <a:pt x="597354" y="75283"/>
                </a:lnTo>
                <a:lnTo>
                  <a:pt x="613777" y="75283"/>
                </a:lnTo>
                <a:lnTo>
                  <a:pt x="614415" y="74584"/>
                </a:lnTo>
                <a:lnTo>
                  <a:pt x="616449" y="68638"/>
                </a:lnTo>
                <a:lnTo>
                  <a:pt x="616449" y="53737"/>
                </a:lnTo>
                <a:lnTo>
                  <a:pt x="614415" y="47790"/>
                </a:lnTo>
                <a:lnTo>
                  <a:pt x="613777" y="47091"/>
                </a:lnTo>
                <a:close/>
              </a:path>
            </a:pathLst>
          </a:custGeom>
          <a:solidFill>
            <a:srgbClr val="606062"/>
          </a:solidFill>
        </p:spPr>
        <p:txBody>
          <a:bodyPr wrap="square" lIns="0" tIns="0" rIns="0" bIns="0" rtlCol="0"/>
          <a:lstStyle/>
          <a:p>
            <a:endParaRPr/>
          </a:p>
        </p:txBody>
      </p:sp>
      <p:pic>
        <p:nvPicPr>
          <p:cNvPr id="42" name="object 42"/>
          <p:cNvPicPr/>
          <p:nvPr/>
        </p:nvPicPr>
        <p:blipFill>
          <a:blip r:embed="rId22" cstate="print"/>
          <a:stretch>
            <a:fillRect/>
          </a:stretch>
        </p:blipFill>
        <p:spPr>
          <a:xfrm>
            <a:off x="4394894" y="5663044"/>
            <a:ext cx="2349176" cy="234187"/>
          </a:xfrm>
          <a:prstGeom prst="rect">
            <a:avLst/>
          </a:prstGeom>
        </p:spPr>
      </p:pic>
      <p:sp>
        <p:nvSpPr>
          <p:cNvPr id="43" name="object 43"/>
          <p:cNvSpPr/>
          <p:nvPr/>
        </p:nvSpPr>
        <p:spPr>
          <a:xfrm>
            <a:off x="3891186" y="4181939"/>
            <a:ext cx="299085" cy="125730"/>
          </a:xfrm>
          <a:custGeom>
            <a:avLst/>
            <a:gdLst/>
            <a:ahLst/>
            <a:cxnLst/>
            <a:rect l="l" t="t" r="r" b="b"/>
            <a:pathLst>
              <a:path w="299085" h="125729">
                <a:moveTo>
                  <a:pt x="53694" y="0"/>
                </a:moveTo>
                <a:lnTo>
                  <a:pt x="0" y="0"/>
                </a:lnTo>
                <a:lnTo>
                  <a:pt x="0" y="23115"/>
                </a:lnTo>
                <a:lnTo>
                  <a:pt x="24890" y="23115"/>
                </a:lnTo>
                <a:lnTo>
                  <a:pt x="24890" y="124459"/>
                </a:lnTo>
                <a:lnTo>
                  <a:pt x="53694" y="124459"/>
                </a:lnTo>
                <a:lnTo>
                  <a:pt x="53694" y="0"/>
                </a:lnTo>
                <a:close/>
              </a:path>
              <a:path w="299085" h="125729">
                <a:moveTo>
                  <a:pt x="169085" y="98323"/>
                </a:moveTo>
                <a:lnTo>
                  <a:pt x="140990" y="98323"/>
                </a:lnTo>
                <a:lnTo>
                  <a:pt x="140990" y="124459"/>
                </a:lnTo>
                <a:lnTo>
                  <a:pt x="169085" y="124459"/>
                </a:lnTo>
                <a:lnTo>
                  <a:pt x="169085" y="98323"/>
                </a:lnTo>
                <a:close/>
              </a:path>
              <a:path w="299085" h="125729">
                <a:moveTo>
                  <a:pt x="162860" y="0"/>
                </a:moveTo>
                <a:lnTo>
                  <a:pt x="132634" y="0"/>
                </a:lnTo>
                <a:lnTo>
                  <a:pt x="73962" y="78944"/>
                </a:lnTo>
                <a:lnTo>
                  <a:pt x="73962" y="98323"/>
                </a:lnTo>
                <a:lnTo>
                  <a:pt x="189353" y="98323"/>
                </a:lnTo>
                <a:lnTo>
                  <a:pt x="189353" y="74855"/>
                </a:lnTo>
                <a:lnTo>
                  <a:pt x="108454" y="74855"/>
                </a:lnTo>
                <a:lnTo>
                  <a:pt x="162860" y="0"/>
                </a:lnTo>
                <a:close/>
              </a:path>
              <a:path w="299085" h="125729">
                <a:moveTo>
                  <a:pt x="169085" y="51563"/>
                </a:moveTo>
                <a:lnTo>
                  <a:pt x="141879" y="51563"/>
                </a:lnTo>
                <a:lnTo>
                  <a:pt x="141879" y="74855"/>
                </a:lnTo>
                <a:lnTo>
                  <a:pt x="169085" y="74855"/>
                </a:lnTo>
                <a:lnTo>
                  <a:pt x="169085" y="51563"/>
                </a:lnTo>
                <a:close/>
              </a:path>
              <a:path w="299085" h="125729">
                <a:moveTo>
                  <a:pt x="283320" y="76453"/>
                </a:moveTo>
                <a:lnTo>
                  <a:pt x="272567" y="76453"/>
                </a:lnTo>
                <a:lnTo>
                  <a:pt x="268778" y="77450"/>
                </a:lnTo>
                <a:lnTo>
                  <a:pt x="262091" y="81428"/>
                </a:lnTo>
                <a:lnTo>
                  <a:pt x="259487" y="84287"/>
                </a:lnTo>
                <a:lnTo>
                  <a:pt x="255761" y="91735"/>
                </a:lnTo>
                <a:lnTo>
                  <a:pt x="254829" y="96055"/>
                </a:lnTo>
                <a:lnTo>
                  <a:pt x="254829" y="105876"/>
                </a:lnTo>
                <a:lnTo>
                  <a:pt x="272567" y="125474"/>
                </a:lnTo>
                <a:lnTo>
                  <a:pt x="283320" y="125474"/>
                </a:lnTo>
                <a:lnTo>
                  <a:pt x="288634" y="123253"/>
                </a:lnTo>
                <a:lnTo>
                  <a:pt x="296196" y="115063"/>
                </a:lnTo>
                <a:lnTo>
                  <a:pt x="274006" y="115063"/>
                </a:lnTo>
                <a:lnTo>
                  <a:pt x="271748" y="113854"/>
                </a:lnTo>
                <a:lnTo>
                  <a:pt x="268376" y="109134"/>
                </a:lnTo>
                <a:lnTo>
                  <a:pt x="267592" y="105876"/>
                </a:lnTo>
                <a:lnTo>
                  <a:pt x="267591" y="96055"/>
                </a:lnTo>
                <a:lnTo>
                  <a:pt x="268376" y="92793"/>
                </a:lnTo>
                <a:lnTo>
                  <a:pt x="271763" y="88052"/>
                </a:lnTo>
                <a:lnTo>
                  <a:pt x="274006" y="86867"/>
                </a:lnTo>
                <a:lnTo>
                  <a:pt x="296199" y="86867"/>
                </a:lnTo>
                <a:lnTo>
                  <a:pt x="288634" y="78677"/>
                </a:lnTo>
                <a:lnTo>
                  <a:pt x="283320" y="76453"/>
                </a:lnTo>
                <a:close/>
              </a:path>
              <a:path w="299085" h="125729">
                <a:moveTo>
                  <a:pt x="284547" y="35561"/>
                </a:moveTo>
                <a:lnTo>
                  <a:pt x="269434" y="35561"/>
                </a:lnTo>
                <a:lnTo>
                  <a:pt x="208732" y="124459"/>
                </a:lnTo>
                <a:lnTo>
                  <a:pt x="223843" y="124459"/>
                </a:lnTo>
                <a:lnTo>
                  <a:pt x="284547" y="35561"/>
                </a:lnTo>
                <a:close/>
              </a:path>
              <a:path w="299085" h="125729">
                <a:moveTo>
                  <a:pt x="296199" y="86867"/>
                </a:moveTo>
                <a:lnTo>
                  <a:pt x="279680" y="86867"/>
                </a:lnTo>
                <a:lnTo>
                  <a:pt x="281945" y="88074"/>
                </a:lnTo>
                <a:lnTo>
                  <a:pt x="285245" y="92901"/>
                </a:lnTo>
                <a:lnTo>
                  <a:pt x="285990" y="96055"/>
                </a:lnTo>
                <a:lnTo>
                  <a:pt x="285990" y="105876"/>
                </a:lnTo>
                <a:lnTo>
                  <a:pt x="285245" y="109029"/>
                </a:lnTo>
                <a:lnTo>
                  <a:pt x="281945" y="113854"/>
                </a:lnTo>
                <a:lnTo>
                  <a:pt x="279680" y="115063"/>
                </a:lnTo>
                <a:lnTo>
                  <a:pt x="296196" y="115063"/>
                </a:lnTo>
                <a:lnTo>
                  <a:pt x="296844" y="114360"/>
                </a:lnTo>
                <a:lnTo>
                  <a:pt x="298897" y="108414"/>
                </a:lnTo>
                <a:lnTo>
                  <a:pt x="298897" y="93513"/>
                </a:lnTo>
                <a:lnTo>
                  <a:pt x="296844" y="87566"/>
                </a:lnTo>
                <a:lnTo>
                  <a:pt x="296199" y="86867"/>
                </a:lnTo>
                <a:close/>
              </a:path>
              <a:path w="299085" h="125729">
                <a:moveTo>
                  <a:pt x="222998" y="34545"/>
                </a:moveTo>
                <a:lnTo>
                  <a:pt x="209958" y="34545"/>
                </a:lnTo>
                <a:lnTo>
                  <a:pt x="204645" y="36766"/>
                </a:lnTo>
                <a:lnTo>
                  <a:pt x="196433" y="45659"/>
                </a:lnTo>
                <a:lnTo>
                  <a:pt x="194378" y="51606"/>
                </a:lnTo>
                <a:lnTo>
                  <a:pt x="194378" y="66506"/>
                </a:lnTo>
                <a:lnTo>
                  <a:pt x="196433" y="72453"/>
                </a:lnTo>
                <a:lnTo>
                  <a:pt x="204645" y="81342"/>
                </a:lnTo>
                <a:lnTo>
                  <a:pt x="209958" y="83567"/>
                </a:lnTo>
                <a:lnTo>
                  <a:pt x="222998" y="83567"/>
                </a:lnTo>
                <a:lnTo>
                  <a:pt x="228286" y="81342"/>
                </a:lnTo>
                <a:lnTo>
                  <a:pt x="235776" y="73151"/>
                </a:lnTo>
                <a:lnTo>
                  <a:pt x="213685" y="73151"/>
                </a:lnTo>
                <a:lnTo>
                  <a:pt x="211438" y="71946"/>
                </a:lnTo>
                <a:lnTo>
                  <a:pt x="208055" y="67118"/>
                </a:lnTo>
                <a:lnTo>
                  <a:pt x="207226" y="63713"/>
                </a:lnTo>
                <a:lnTo>
                  <a:pt x="207225" y="54400"/>
                </a:lnTo>
                <a:lnTo>
                  <a:pt x="208055" y="50990"/>
                </a:lnTo>
                <a:lnTo>
                  <a:pt x="211438" y="46167"/>
                </a:lnTo>
                <a:lnTo>
                  <a:pt x="213685" y="44960"/>
                </a:lnTo>
                <a:lnTo>
                  <a:pt x="235777" y="44960"/>
                </a:lnTo>
                <a:lnTo>
                  <a:pt x="228286" y="36766"/>
                </a:lnTo>
                <a:lnTo>
                  <a:pt x="222998" y="34545"/>
                </a:lnTo>
                <a:close/>
              </a:path>
              <a:path w="299085" h="125729">
                <a:moveTo>
                  <a:pt x="235777" y="44960"/>
                </a:moveTo>
                <a:lnTo>
                  <a:pt x="219355" y="44960"/>
                </a:lnTo>
                <a:lnTo>
                  <a:pt x="221635" y="46167"/>
                </a:lnTo>
                <a:lnTo>
                  <a:pt x="224924" y="50886"/>
                </a:lnTo>
                <a:lnTo>
                  <a:pt x="225748" y="54400"/>
                </a:lnTo>
                <a:lnTo>
                  <a:pt x="225748" y="63713"/>
                </a:lnTo>
                <a:lnTo>
                  <a:pt x="224924" y="67226"/>
                </a:lnTo>
                <a:lnTo>
                  <a:pt x="221620" y="71968"/>
                </a:lnTo>
                <a:lnTo>
                  <a:pt x="219355" y="73151"/>
                </a:lnTo>
                <a:lnTo>
                  <a:pt x="235776" y="73151"/>
                </a:lnTo>
                <a:lnTo>
                  <a:pt x="236415" y="72453"/>
                </a:lnTo>
                <a:lnTo>
                  <a:pt x="238450" y="66506"/>
                </a:lnTo>
                <a:lnTo>
                  <a:pt x="238450" y="51606"/>
                </a:lnTo>
                <a:lnTo>
                  <a:pt x="236415" y="45659"/>
                </a:lnTo>
                <a:lnTo>
                  <a:pt x="235777" y="44960"/>
                </a:lnTo>
                <a:close/>
              </a:path>
            </a:pathLst>
          </a:custGeom>
          <a:solidFill>
            <a:srgbClr val="F16137"/>
          </a:solidFill>
        </p:spPr>
        <p:txBody>
          <a:bodyPr wrap="square" lIns="0" tIns="0" rIns="0" bIns="0" rtlCol="0"/>
          <a:lstStyle/>
          <a:p>
            <a:endParaRPr/>
          </a:p>
        </p:txBody>
      </p:sp>
      <p:sp>
        <p:nvSpPr>
          <p:cNvPr id="44" name="object 44"/>
          <p:cNvSpPr/>
          <p:nvPr/>
        </p:nvSpPr>
        <p:spPr>
          <a:xfrm>
            <a:off x="536120" y="5646304"/>
            <a:ext cx="271780" cy="266700"/>
          </a:xfrm>
          <a:custGeom>
            <a:avLst/>
            <a:gdLst/>
            <a:ahLst/>
            <a:cxnLst/>
            <a:rect l="l" t="t" r="r" b="b"/>
            <a:pathLst>
              <a:path w="271780" h="266700">
                <a:moveTo>
                  <a:pt x="124950" y="192755"/>
                </a:moveTo>
                <a:lnTo>
                  <a:pt x="114216" y="192755"/>
                </a:lnTo>
                <a:lnTo>
                  <a:pt x="89034" y="238302"/>
                </a:lnTo>
                <a:lnTo>
                  <a:pt x="86916" y="245121"/>
                </a:lnTo>
                <a:lnTo>
                  <a:pt x="87555" y="251984"/>
                </a:lnTo>
                <a:lnTo>
                  <a:pt x="116912" y="266260"/>
                </a:lnTo>
                <a:lnTo>
                  <a:pt x="121081" y="266256"/>
                </a:lnTo>
                <a:lnTo>
                  <a:pt x="147805" y="262657"/>
                </a:lnTo>
                <a:lnTo>
                  <a:pt x="163029" y="256198"/>
                </a:lnTo>
                <a:lnTo>
                  <a:pt x="109783" y="256198"/>
                </a:lnTo>
                <a:lnTo>
                  <a:pt x="99059" y="254876"/>
                </a:lnTo>
                <a:lnTo>
                  <a:pt x="95712" y="250592"/>
                </a:lnTo>
                <a:lnTo>
                  <a:pt x="96420" y="244807"/>
                </a:lnTo>
                <a:lnTo>
                  <a:pt x="96756" y="243763"/>
                </a:lnTo>
                <a:lnTo>
                  <a:pt x="124950" y="192755"/>
                </a:lnTo>
                <a:close/>
              </a:path>
              <a:path w="271780" h="266700">
                <a:moveTo>
                  <a:pt x="248140" y="9255"/>
                </a:moveTo>
                <a:lnTo>
                  <a:pt x="232138" y="9255"/>
                </a:lnTo>
                <a:lnTo>
                  <a:pt x="238733" y="12885"/>
                </a:lnTo>
                <a:lnTo>
                  <a:pt x="239783" y="13741"/>
                </a:lnTo>
                <a:lnTo>
                  <a:pt x="240658" y="14767"/>
                </a:lnTo>
                <a:lnTo>
                  <a:pt x="255377" y="38550"/>
                </a:lnTo>
                <a:lnTo>
                  <a:pt x="262183" y="65059"/>
                </a:lnTo>
                <a:lnTo>
                  <a:pt x="260883" y="92398"/>
                </a:lnTo>
                <a:lnTo>
                  <a:pt x="200878" y="209711"/>
                </a:lnTo>
                <a:lnTo>
                  <a:pt x="162477" y="246958"/>
                </a:lnTo>
                <a:lnTo>
                  <a:pt x="109783" y="256198"/>
                </a:lnTo>
                <a:lnTo>
                  <a:pt x="163029" y="256198"/>
                </a:lnTo>
                <a:lnTo>
                  <a:pt x="209093" y="214261"/>
                </a:lnTo>
                <a:lnTo>
                  <a:pt x="259497" y="123217"/>
                </a:lnTo>
                <a:lnTo>
                  <a:pt x="271507" y="64098"/>
                </a:lnTo>
                <a:lnTo>
                  <a:pt x="263996" y="34867"/>
                </a:lnTo>
                <a:lnTo>
                  <a:pt x="248140" y="9255"/>
                </a:lnTo>
                <a:close/>
              </a:path>
              <a:path w="271780" h="266700">
                <a:moveTo>
                  <a:pt x="145337" y="228222"/>
                </a:moveTo>
                <a:lnTo>
                  <a:pt x="140643" y="236358"/>
                </a:lnTo>
                <a:lnTo>
                  <a:pt x="152155" y="240144"/>
                </a:lnTo>
                <a:lnTo>
                  <a:pt x="163822" y="239254"/>
                </a:lnTo>
                <a:lnTo>
                  <a:pt x="174303" y="234053"/>
                </a:lnTo>
                <a:lnTo>
                  <a:pt x="177051" y="230895"/>
                </a:lnTo>
                <a:lnTo>
                  <a:pt x="153292" y="230895"/>
                </a:lnTo>
                <a:lnTo>
                  <a:pt x="145337" y="228222"/>
                </a:lnTo>
                <a:close/>
              </a:path>
              <a:path w="271780" h="266700">
                <a:moveTo>
                  <a:pt x="171164" y="183474"/>
                </a:moveTo>
                <a:lnTo>
                  <a:pt x="166470" y="191613"/>
                </a:lnTo>
                <a:lnTo>
                  <a:pt x="172763" y="197164"/>
                </a:lnTo>
                <a:lnTo>
                  <a:pt x="176316" y="204445"/>
                </a:lnTo>
                <a:lnTo>
                  <a:pt x="153292" y="230895"/>
                </a:lnTo>
                <a:lnTo>
                  <a:pt x="177051" y="230895"/>
                </a:lnTo>
                <a:lnTo>
                  <a:pt x="182260" y="224910"/>
                </a:lnTo>
                <a:lnTo>
                  <a:pt x="186034" y="213503"/>
                </a:lnTo>
                <a:lnTo>
                  <a:pt x="185209" y="201925"/>
                </a:lnTo>
                <a:lnTo>
                  <a:pt x="180136" y="191487"/>
                </a:lnTo>
                <a:lnTo>
                  <a:pt x="171164" y="183495"/>
                </a:lnTo>
                <a:close/>
              </a:path>
              <a:path w="271780" h="266700">
                <a:moveTo>
                  <a:pt x="234059" y="0"/>
                </a:moveTo>
                <a:lnTo>
                  <a:pt x="225013" y="763"/>
                </a:lnTo>
                <a:lnTo>
                  <a:pt x="218237" y="5803"/>
                </a:lnTo>
                <a:lnTo>
                  <a:pt x="7288" y="155157"/>
                </a:lnTo>
                <a:lnTo>
                  <a:pt x="2413" y="160371"/>
                </a:lnTo>
                <a:lnTo>
                  <a:pt x="0" y="166825"/>
                </a:lnTo>
                <a:lnTo>
                  <a:pt x="183" y="173714"/>
                </a:lnTo>
                <a:lnTo>
                  <a:pt x="37213" y="199597"/>
                </a:lnTo>
                <a:lnTo>
                  <a:pt x="63037" y="204200"/>
                </a:lnTo>
                <a:lnTo>
                  <a:pt x="89210" y="201925"/>
                </a:lnTo>
                <a:lnTo>
                  <a:pt x="108499" y="194851"/>
                </a:lnTo>
                <a:lnTo>
                  <a:pt x="69671" y="194851"/>
                </a:lnTo>
                <a:lnTo>
                  <a:pt x="43114" y="191513"/>
                </a:lnTo>
                <a:lnTo>
                  <a:pt x="18192" y="180277"/>
                </a:lnTo>
                <a:lnTo>
                  <a:pt x="9120" y="174430"/>
                </a:lnTo>
                <a:lnTo>
                  <a:pt x="7961" y="169124"/>
                </a:lnTo>
                <a:lnTo>
                  <a:pt x="11108" y="164221"/>
                </a:lnTo>
                <a:lnTo>
                  <a:pt x="11864" y="163429"/>
                </a:lnTo>
                <a:lnTo>
                  <a:pt x="206731" y="25434"/>
                </a:lnTo>
                <a:lnTo>
                  <a:pt x="217474" y="25434"/>
                </a:lnTo>
                <a:lnTo>
                  <a:pt x="225329" y="11229"/>
                </a:lnTo>
                <a:lnTo>
                  <a:pt x="232138" y="9255"/>
                </a:lnTo>
                <a:lnTo>
                  <a:pt x="248140" y="9255"/>
                </a:lnTo>
                <a:lnTo>
                  <a:pt x="247761" y="8643"/>
                </a:lnTo>
                <a:lnTo>
                  <a:pt x="246217" y="6865"/>
                </a:lnTo>
                <a:lnTo>
                  <a:pt x="244374" y="5364"/>
                </a:lnTo>
                <a:lnTo>
                  <a:pt x="241584" y="3830"/>
                </a:lnTo>
                <a:lnTo>
                  <a:pt x="234059" y="0"/>
                </a:lnTo>
                <a:close/>
              </a:path>
              <a:path w="271780" h="266700">
                <a:moveTo>
                  <a:pt x="145513" y="87953"/>
                </a:moveTo>
                <a:lnTo>
                  <a:pt x="133893" y="89216"/>
                </a:lnTo>
                <a:lnTo>
                  <a:pt x="123281" y="95044"/>
                </a:lnTo>
                <a:lnTo>
                  <a:pt x="115761" y="104534"/>
                </a:lnTo>
                <a:lnTo>
                  <a:pt x="112576" y="115780"/>
                </a:lnTo>
                <a:lnTo>
                  <a:pt x="113840" y="127399"/>
                </a:lnTo>
                <a:lnTo>
                  <a:pt x="119669" y="138009"/>
                </a:lnTo>
                <a:lnTo>
                  <a:pt x="124500" y="143730"/>
                </a:lnTo>
                <a:lnTo>
                  <a:pt x="131265" y="147471"/>
                </a:lnTo>
                <a:lnTo>
                  <a:pt x="138673" y="148522"/>
                </a:lnTo>
                <a:lnTo>
                  <a:pt x="123611" y="175756"/>
                </a:lnTo>
                <a:lnTo>
                  <a:pt x="120447" y="177995"/>
                </a:lnTo>
                <a:lnTo>
                  <a:pt x="96052" y="190332"/>
                </a:lnTo>
                <a:lnTo>
                  <a:pt x="69671" y="194851"/>
                </a:lnTo>
                <a:lnTo>
                  <a:pt x="108499" y="194851"/>
                </a:lnTo>
                <a:lnTo>
                  <a:pt x="114216" y="192755"/>
                </a:lnTo>
                <a:lnTo>
                  <a:pt x="124950" y="192755"/>
                </a:lnTo>
                <a:lnTo>
                  <a:pt x="154412" y="139471"/>
                </a:lnTo>
                <a:lnTo>
                  <a:pt x="142990" y="139471"/>
                </a:lnTo>
                <a:lnTo>
                  <a:pt x="134761" y="137830"/>
                </a:lnTo>
                <a:lnTo>
                  <a:pt x="128033" y="133318"/>
                </a:lnTo>
                <a:lnTo>
                  <a:pt x="123490" y="126613"/>
                </a:lnTo>
                <a:lnTo>
                  <a:pt x="121811" y="118393"/>
                </a:lnTo>
                <a:lnTo>
                  <a:pt x="123452" y="110163"/>
                </a:lnTo>
                <a:lnTo>
                  <a:pt x="127964" y="103436"/>
                </a:lnTo>
                <a:lnTo>
                  <a:pt x="134670" y="98891"/>
                </a:lnTo>
                <a:lnTo>
                  <a:pt x="142890" y="97210"/>
                </a:lnTo>
                <a:lnTo>
                  <a:pt x="164402" y="97196"/>
                </a:lnTo>
                <a:lnTo>
                  <a:pt x="156758" y="91139"/>
                </a:lnTo>
                <a:lnTo>
                  <a:pt x="145513" y="87953"/>
                </a:lnTo>
                <a:close/>
              </a:path>
              <a:path w="271780" h="266700">
                <a:moveTo>
                  <a:pt x="86643" y="125384"/>
                </a:moveTo>
                <a:lnTo>
                  <a:pt x="74746" y="127793"/>
                </a:lnTo>
                <a:lnTo>
                  <a:pt x="65052" y="134336"/>
                </a:lnTo>
                <a:lnTo>
                  <a:pt x="58519" y="144034"/>
                </a:lnTo>
                <a:lnTo>
                  <a:pt x="56122" y="155909"/>
                </a:lnTo>
                <a:lnTo>
                  <a:pt x="58520" y="167788"/>
                </a:lnTo>
                <a:lnTo>
                  <a:pt x="65060" y="177490"/>
                </a:lnTo>
                <a:lnTo>
                  <a:pt x="74762" y="184031"/>
                </a:lnTo>
                <a:lnTo>
                  <a:pt x="86643" y="186429"/>
                </a:lnTo>
                <a:lnTo>
                  <a:pt x="98522" y="184031"/>
                </a:lnTo>
                <a:lnTo>
                  <a:pt x="108224" y="177490"/>
                </a:lnTo>
                <a:lnTo>
                  <a:pt x="108528" y="177037"/>
                </a:lnTo>
                <a:lnTo>
                  <a:pt x="86643" y="177037"/>
                </a:lnTo>
                <a:lnTo>
                  <a:pt x="78417" y="175377"/>
                </a:lnTo>
                <a:lnTo>
                  <a:pt x="71696" y="170843"/>
                </a:lnTo>
                <a:lnTo>
                  <a:pt x="67171" y="164129"/>
                </a:lnTo>
                <a:lnTo>
                  <a:pt x="65511" y="155909"/>
                </a:lnTo>
                <a:lnTo>
                  <a:pt x="67172" y="147683"/>
                </a:lnTo>
                <a:lnTo>
                  <a:pt x="71700" y="140966"/>
                </a:lnTo>
                <a:lnTo>
                  <a:pt x="78417" y="136438"/>
                </a:lnTo>
                <a:lnTo>
                  <a:pt x="86643" y="134777"/>
                </a:lnTo>
                <a:lnTo>
                  <a:pt x="108510" y="134777"/>
                </a:lnTo>
                <a:lnTo>
                  <a:pt x="108195" y="134325"/>
                </a:lnTo>
                <a:lnTo>
                  <a:pt x="98516" y="127793"/>
                </a:lnTo>
                <a:lnTo>
                  <a:pt x="86643" y="125384"/>
                </a:lnTo>
                <a:close/>
              </a:path>
              <a:path w="271780" h="266700">
                <a:moveTo>
                  <a:pt x="181748" y="166867"/>
                </a:moveTo>
                <a:lnTo>
                  <a:pt x="177759" y="175054"/>
                </a:lnTo>
                <a:lnTo>
                  <a:pt x="177741" y="175377"/>
                </a:lnTo>
                <a:lnTo>
                  <a:pt x="182564" y="177801"/>
                </a:lnTo>
                <a:lnTo>
                  <a:pt x="187997" y="179122"/>
                </a:lnTo>
                <a:lnTo>
                  <a:pt x="196828" y="179198"/>
                </a:lnTo>
                <a:lnTo>
                  <a:pt x="200115" y="178650"/>
                </a:lnTo>
                <a:lnTo>
                  <a:pt x="210257" y="175054"/>
                </a:lnTo>
                <a:lnTo>
                  <a:pt x="215153" y="170561"/>
                </a:lnTo>
                <a:lnTo>
                  <a:pt x="193998" y="170561"/>
                </a:lnTo>
                <a:lnTo>
                  <a:pt x="187381" y="169905"/>
                </a:lnTo>
                <a:lnTo>
                  <a:pt x="181748" y="166867"/>
                </a:lnTo>
                <a:close/>
              </a:path>
              <a:path w="271780" h="266700">
                <a:moveTo>
                  <a:pt x="108510" y="134777"/>
                </a:moveTo>
                <a:lnTo>
                  <a:pt x="86643" y="134777"/>
                </a:lnTo>
                <a:lnTo>
                  <a:pt x="94866" y="136438"/>
                </a:lnTo>
                <a:lnTo>
                  <a:pt x="101582" y="140966"/>
                </a:lnTo>
                <a:lnTo>
                  <a:pt x="106111" y="147683"/>
                </a:lnTo>
                <a:lnTo>
                  <a:pt x="107772" y="155909"/>
                </a:lnTo>
                <a:lnTo>
                  <a:pt x="106106" y="164129"/>
                </a:lnTo>
                <a:lnTo>
                  <a:pt x="101569" y="170848"/>
                </a:lnTo>
                <a:lnTo>
                  <a:pt x="94837" y="175377"/>
                </a:lnTo>
                <a:lnTo>
                  <a:pt x="86643" y="177037"/>
                </a:lnTo>
                <a:lnTo>
                  <a:pt x="108528" y="177037"/>
                </a:lnTo>
                <a:lnTo>
                  <a:pt x="114765" y="167788"/>
                </a:lnTo>
                <a:lnTo>
                  <a:pt x="117163" y="155909"/>
                </a:lnTo>
                <a:lnTo>
                  <a:pt x="114750" y="144027"/>
                </a:lnTo>
                <a:lnTo>
                  <a:pt x="108510" y="134777"/>
                </a:lnTo>
                <a:close/>
              </a:path>
              <a:path w="271780" h="266700">
                <a:moveTo>
                  <a:pt x="207053" y="121828"/>
                </a:moveTo>
                <a:lnTo>
                  <a:pt x="202494" y="130036"/>
                </a:lnTo>
                <a:lnTo>
                  <a:pt x="208722" y="135654"/>
                </a:lnTo>
                <a:lnTo>
                  <a:pt x="212300" y="142938"/>
                </a:lnTo>
                <a:lnTo>
                  <a:pt x="193998" y="170561"/>
                </a:lnTo>
                <a:lnTo>
                  <a:pt x="215153" y="170561"/>
                </a:lnTo>
                <a:lnTo>
                  <a:pt x="215962" y="169819"/>
                </a:lnTo>
                <a:lnTo>
                  <a:pt x="219058" y="163043"/>
                </a:lnTo>
                <a:lnTo>
                  <a:pt x="222401" y="151559"/>
                </a:lnTo>
                <a:lnTo>
                  <a:pt x="221277" y="140041"/>
                </a:lnTo>
                <a:lnTo>
                  <a:pt x="216041" y="129721"/>
                </a:lnTo>
                <a:lnTo>
                  <a:pt x="207053" y="121828"/>
                </a:lnTo>
                <a:close/>
              </a:path>
              <a:path w="271780" h="266700">
                <a:moveTo>
                  <a:pt x="164402" y="97196"/>
                </a:moveTo>
                <a:lnTo>
                  <a:pt x="150446" y="97196"/>
                </a:lnTo>
                <a:lnTo>
                  <a:pt x="157437" y="101211"/>
                </a:lnTo>
                <a:lnTo>
                  <a:pt x="161225" y="107748"/>
                </a:lnTo>
                <a:lnTo>
                  <a:pt x="143706" y="139424"/>
                </a:lnTo>
                <a:lnTo>
                  <a:pt x="143465" y="139424"/>
                </a:lnTo>
                <a:lnTo>
                  <a:pt x="143239" y="139471"/>
                </a:lnTo>
                <a:lnTo>
                  <a:pt x="154412" y="139471"/>
                </a:lnTo>
                <a:lnTo>
                  <a:pt x="176981" y="98658"/>
                </a:lnTo>
                <a:lnTo>
                  <a:pt x="166246" y="98658"/>
                </a:lnTo>
                <a:lnTo>
                  <a:pt x="164402" y="97196"/>
                </a:lnTo>
                <a:close/>
              </a:path>
              <a:path w="271780" h="266700">
                <a:moveTo>
                  <a:pt x="216244" y="105981"/>
                </a:moveTo>
                <a:lnTo>
                  <a:pt x="212049" y="114380"/>
                </a:lnTo>
                <a:lnTo>
                  <a:pt x="223691" y="117748"/>
                </a:lnTo>
                <a:lnTo>
                  <a:pt x="235317" y="116436"/>
                </a:lnTo>
                <a:lnTo>
                  <a:pt x="245604" y="110860"/>
                </a:lnTo>
                <a:lnTo>
                  <a:pt x="247781" y="108169"/>
                </a:lnTo>
                <a:lnTo>
                  <a:pt x="224344" y="108169"/>
                </a:lnTo>
                <a:lnTo>
                  <a:pt x="216244" y="105981"/>
                </a:lnTo>
                <a:close/>
              </a:path>
              <a:path w="271780" h="266700">
                <a:moveTo>
                  <a:pt x="239283" y="59759"/>
                </a:moveTo>
                <a:lnTo>
                  <a:pt x="235128" y="68159"/>
                </a:lnTo>
                <a:lnTo>
                  <a:pt x="241747" y="73321"/>
                </a:lnTo>
                <a:lnTo>
                  <a:pt x="245733" y="80375"/>
                </a:lnTo>
                <a:lnTo>
                  <a:pt x="224344" y="108169"/>
                </a:lnTo>
                <a:lnTo>
                  <a:pt x="247781" y="108169"/>
                </a:lnTo>
                <a:lnTo>
                  <a:pt x="253226" y="101437"/>
                </a:lnTo>
                <a:lnTo>
                  <a:pt x="256595" y="89794"/>
                </a:lnTo>
                <a:lnTo>
                  <a:pt x="255283" y="78166"/>
                </a:lnTo>
                <a:lnTo>
                  <a:pt x="249707" y="67879"/>
                </a:lnTo>
                <a:lnTo>
                  <a:pt x="240283" y="60257"/>
                </a:lnTo>
                <a:lnTo>
                  <a:pt x="239283" y="59759"/>
                </a:lnTo>
                <a:close/>
              </a:path>
              <a:path w="271780" h="266700">
                <a:moveTo>
                  <a:pt x="217474" y="25434"/>
                </a:moveTo>
                <a:lnTo>
                  <a:pt x="206731" y="25434"/>
                </a:lnTo>
                <a:lnTo>
                  <a:pt x="192966" y="50321"/>
                </a:lnTo>
                <a:lnTo>
                  <a:pt x="181637" y="53177"/>
                </a:lnTo>
                <a:lnTo>
                  <a:pt x="172482" y="59808"/>
                </a:lnTo>
                <a:lnTo>
                  <a:pt x="166358" y="69310"/>
                </a:lnTo>
                <a:lnTo>
                  <a:pt x="164197" y="80375"/>
                </a:lnTo>
                <a:lnTo>
                  <a:pt x="164133" y="85935"/>
                </a:lnTo>
                <a:lnTo>
                  <a:pt x="165469" y="91004"/>
                </a:lnTo>
                <a:lnTo>
                  <a:pt x="167992" y="95501"/>
                </a:lnTo>
                <a:lnTo>
                  <a:pt x="166246" y="98658"/>
                </a:lnTo>
                <a:lnTo>
                  <a:pt x="176981" y="98658"/>
                </a:lnTo>
                <a:lnTo>
                  <a:pt x="184668" y="84758"/>
                </a:lnTo>
                <a:lnTo>
                  <a:pt x="173928" y="84758"/>
                </a:lnTo>
                <a:lnTo>
                  <a:pt x="173764" y="77347"/>
                </a:lnTo>
                <a:lnTo>
                  <a:pt x="176109" y="70538"/>
                </a:lnTo>
                <a:lnTo>
                  <a:pt x="180631" y="64932"/>
                </a:lnTo>
                <a:lnTo>
                  <a:pt x="186997" y="61131"/>
                </a:lnTo>
                <a:lnTo>
                  <a:pt x="197734" y="61131"/>
                </a:lnTo>
                <a:lnTo>
                  <a:pt x="217474" y="25434"/>
                </a:lnTo>
                <a:close/>
              </a:path>
              <a:path w="271780" h="266700">
                <a:moveTo>
                  <a:pt x="197734" y="61131"/>
                </a:moveTo>
                <a:lnTo>
                  <a:pt x="186997" y="61131"/>
                </a:lnTo>
                <a:lnTo>
                  <a:pt x="173928" y="84758"/>
                </a:lnTo>
                <a:lnTo>
                  <a:pt x="184668" y="84758"/>
                </a:lnTo>
                <a:lnTo>
                  <a:pt x="197734" y="61131"/>
                </a:lnTo>
                <a:close/>
              </a:path>
            </a:pathLst>
          </a:custGeom>
          <a:solidFill>
            <a:srgbClr val="F16137"/>
          </a:solidFill>
        </p:spPr>
        <p:txBody>
          <a:bodyPr wrap="square" lIns="0" tIns="0" rIns="0" bIns="0" rtlCol="0"/>
          <a:lstStyle/>
          <a:p>
            <a:endParaRPr/>
          </a:p>
        </p:txBody>
      </p:sp>
      <p:sp>
        <p:nvSpPr>
          <p:cNvPr id="45" name="object 45"/>
          <p:cNvSpPr/>
          <p:nvPr/>
        </p:nvSpPr>
        <p:spPr>
          <a:xfrm>
            <a:off x="3943126" y="7540714"/>
            <a:ext cx="287020" cy="287020"/>
          </a:xfrm>
          <a:custGeom>
            <a:avLst/>
            <a:gdLst/>
            <a:ahLst/>
            <a:cxnLst/>
            <a:rect l="l" t="t" r="r" b="b"/>
            <a:pathLst>
              <a:path w="287020" h="287020">
                <a:moveTo>
                  <a:pt x="286793" y="0"/>
                </a:moveTo>
                <a:lnTo>
                  <a:pt x="247431" y="0"/>
                </a:lnTo>
                <a:lnTo>
                  <a:pt x="247431" y="61855"/>
                </a:lnTo>
                <a:lnTo>
                  <a:pt x="286793" y="61855"/>
                </a:lnTo>
                <a:lnTo>
                  <a:pt x="286793" y="0"/>
                </a:lnTo>
                <a:close/>
              </a:path>
              <a:path w="287020" h="287020">
                <a:moveTo>
                  <a:pt x="92786" y="160267"/>
                </a:moveTo>
                <a:lnTo>
                  <a:pt x="0" y="160267"/>
                </a:lnTo>
                <a:lnTo>
                  <a:pt x="0" y="286793"/>
                </a:lnTo>
                <a:lnTo>
                  <a:pt x="286793" y="286793"/>
                </a:lnTo>
                <a:lnTo>
                  <a:pt x="286793" y="236181"/>
                </a:lnTo>
                <a:lnTo>
                  <a:pt x="134092" y="236181"/>
                </a:lnTo>
                <a:lnTo>
                  <a:pt x="126526" y="228613"/>
                </a:lnTo>
                <a:lnTo>
                  <a:pt x="126526" y="210877"/>
                </a:lnTo>
                <a:lnTo>
                  <a:pt x="118090" y="210877"/>
                </a:lnTo>
                <a:lnTo>
                  <a:pt x="108252" y="208885"/>
                </a:lnTo>
                <a:lnTo>
                  <a:pt x="100207" y="203457"/>
                </a:lnTo>
                <a:lnTo>
                  <a:pt x="94778" y="195412"/>
                </a:lnTo>
                <a:lnTo>
                  <a:pt x="92786" y="185572"/>
                </a:lnTo>
                <a:lnTo>
                  <a:pt x="92786" y="160267"/>
                </a:lnTo>
                <a:close/>
              </a:path>
              <a:path w="287020" h="287020">
                <a:moveTo>
                  <a:pt x="286793" y="160267"/>
                </a:moveTo>
                <a:lnTo>
                  <a:pt x="194007" y="160267"/>
                </a:lnTo>
                <a:lnTo>
                  <a:pt x="194007" y="185572"/>
                </a:lnTo>
                <a:lnTo>
                  <a:pt x="192016" y="195412"/>
                </a:lnTo>
                <a:lnTo>
                  <a:pt x="186588" y="203457"/>
                </a:lnTo>
                <a:lnTo>
                  <a:pt x="178544" y="208885"/>
                </a:lnTo>
                <a:lnTo>
                  <a:pt x="168702" y="210877"/>
                </a:lnTo>
                <a:lnTo>
                  <a:pt x="160268" y="210877"/>
                </a:lnTo>
                <a:lnTo>
                  <a:pt x="160268" y="228613"/>
                </a:lnTo>
                <a:lnTo>
                  <a:pt x="152700" y="236181"/>
                </a:lnTo>
                <a:lnTo>
                  <a:pt x="286793" y="236181"/>
                </a:lnTo>
                <a:lnTo>
                  <a:pt x="286793" y="160267"/>
                </a:lnTo>
                <a:close/>
              </a:path>
              <a:path w="287020" h="287020">
                <a:moveTo>
                  <a:pt x="127933" y="174326"/>
                </a:moveTo>
                <a:lnTo>
                  <a:pt x="111064" y="174326"/>
                </a:lnTo>
                <a:lnTo>
                  <a:pt x="111064" y="191195"/>
                </a:lnTo>
                <a:lnTo>
                  <a:pt x="127933" y="191195"/>
                </a:lnTo>
                <a:lnTo>
                  <a:pt x="127933" y="174326"/>
                </a:lnTo>
                <a:close/>
              </a:path>
              <a:path w="287020" h="287020">
                <a:moveTo>
                  <a:pt x="175733" y="174326"/>
                </a:moveTo>
                <a:lnTo>
                  <a:pt x="158860" y="174326"/>
                </a:lnTo>
                <a:lnTo>
                  <a:pt x="158860" y="191195"/>
                </a:lnTo>
                <a:lnTo>
                  <a:pt x="175733" y="191195"/>
                </a:lnTo>
                <a:lnTo>
                  <a:pt x="175733" y="174326"/>
                </a:lnTo>
                <a:close/>
              </a:path>
              <a:path w="287020" h="287020">
                <a:moveTo>
                  <a:pt x="151833" y="146206"/>
                </a:moveTo>
                <a:lnTo>
                  <a:pt x="134960" y="146206"/>
                </a:lnTo>
                <a:lnTo>
                  <a:pt x="134960" y="163079"/>
                </a:lnTo>
                <a:lnTo>
                  <a:pt x="151833" y="163079"/>
                </a:lnTo>
                <a:lnTo>
                  <a:pt x="151833" y="146206"/>
                </a:lnTo>
                <a:close/>
              </a:path>
              <a:path w="287020" h="287020">
                <a:moveTo>
                  <a:pt x="230562" y="0"/>
                </a:moveTo>
                <a:lnTo>
                  <a:pt x="107604" y="0"/>
                </a:lnTo>
                <a:lnTo>
                  <a:pt x="78999" y="49413"/>
                </a:lnTo>
                <a:lnTo>
                  <a:pt x="94345" y="136954"/>
                </a:lnTo>
                <a:lnTo>
                  <a:pt x="105883" y="143398"/>
                </a:lnTo>
                <a:lnTo>
                  <a:pt x="110571" y="143398"/>
                </a:lnTo>
                <a:lnTo>
                  <a:pt x="123714" y="70289"/>
                </a:lnTo>
                <a:lnTo>
                  <a:pt x="143395" y="50612"/>
                </a:lnTo>
                <a:lnTo>
                  <a:pt x="230562" y="50612"/>
                </a:lnTo>
                <a:lnTo>
                  <a:pt x="230562" y="0"/>
                </a:lnTo>
                <a:close/>
              </a:path>
              <a:path w="287020" h="287020">
                <a:moveTo>
                  <a:pt x="230562" y="50612"/>
                </a:moveTo>
                <a:lnTo>
                  <a:pt x="143395" y="50612"/>
                </a:lnTo>
                <a:lnTo>
                  <a:pt x="165892" y="73101"/>
                </a:lnTo>
                <a:lnTo>
                  <a:pt x="156751" y="127935"/>
                </a:lnTo>
                <a:lnTo>
                  <a:pt x="174773" y="138600"/>
                </a:lnTo>
                <a:lnTo>
                  <a:pt x="181623" y="138476"/>
                </a:lnTo>
                <a:lnTo>
                  <a:pt x="187751" y="134120"/>
                </a:lnTo>
                <a:lnTo>
                  <a:pt x="205254" y="84350"/>
                </a:lnTo>
                <a:lnTo>
                  <a:pt x="217152" y="79254"/>
                </a:lnTo>
                <a:lnTo>
                  <a:pt x="225054" y="75020"/>
                </a:lnTo>
                <a:lnTo>
                  <a:pt x="230562" y="69706"/>
                </a:lnTo>
                <a:lnTo>
                  <a:pt x="230562" y="50612"/>
                </a:lnTo>
                <a:close/>
              </a:path>
            </a:pathLst>
          </a:custGeom>
          <a:solidFill>
            <a:srgbClr val="F16137"/>
          </a:solidFill>
        </p:spPr>
        <p:txBody>
          <a:bodyPr wrap="square" lIns="0" tIns="0" rIns="0" bIns="0" rtlCol="0"/>
          <a:lstStyle/>
          <a:p>
            <a:endParaRPr/>
          </a:p>
        </p:txBody>
      </p:sp>
      <p:pic>
        <p:nvPicPr>
          <p:cNvPr id="46" name="object 46"/>
          <p:cNvPicPr/>
          <p:nvPr/>
        </p:nvPicPr>
        <p:blipFill>
          <a:blip r:embed="rId23" cstate="print"/>
          <a:stretch>
            <a:fillRect/>
          </a:stretch>
        </p:blipFill>
        <p:spPr>
          <a:xfrm>
            <a:off x="4316619" y="7543523"/>
            <a:ext cx="642106" cy="224124"/>
          </a:xfrm>
          <a:prstGeom prst="rect">
            <a:avLst/>
          </a:prstGeom>
        </p:spPr>
      </p:pic>
      <p:sp>
        <p:nvSpPr>
          <p:cNvPr id="47" name="object 47"/>
          <p:cNvSpPr/>
          <p:nvPr/>
        </p:nvSpPr>
        <p:spPr>
          <a:xfrm>
            <a:off x="547894" y="5102402"/>
            <a:ext cx="248285" cy="297815"/>
          </a:xfrm>
          <a:custGeom>
            <a:avLst/>
            <a:gdLst/>
            <a:ahLst/>
            <a:cxnLst/>
            <a:rect l="l" t="t" r="r" b="b"/>
            <a:pathLst>
              <a:path w="248284" h="297814">
                <a:moveTo>
                  <a:pt x="121805" y="6"/>
                </a:moveTo>
                <a:lnTo>
                  <a:pt x="1516" y="39095"/>
                </a:lnTo>
                <a:lnTo>
                  <a:pt x="0" y="41169"/>
                </a:lnTo>
                <a:lnTo>
                  <a:pt x="87" y="131183"/>
                </a:lnTo>
                <a:lnTo>
                  <a:pt x="6814" y="177192"/>
                </a:lnTo>
                <a:lnTo>
                  <a:pt x="24774" y="220629"/>
                </a:lnTo>
                <a:lnTo>
                  <a:pt x="60843" y="263898"/>
                </a:lnTo>
                <a:lnTo>
                  <a:pt x="121324" y="297025"/>
                </a:lnTo>
                <a:lnTo>
                  <a:pt x="122447" y="297305"/>
                </a:lnTo>
                <a:lnTo>
                  <a:pt x="125794" y="297305"/>
                </a:lnTo>
                <a:lnTo>
                  <a:pt x="126375" y="297211"/>
                </a:lnTo>
                <a:lnTo>
                  <a:pt x="126921" y="297025"/>
                </a:lnTo>
                <a:lnTo>
                  <a:pt x="146167" y="286484"/>
                </a:lnTo>
                <a:lnTo>
                  <a:pt x="123901" y="286484"/>
                </a:lnTo>
                <a:lnTo>
                  <a:pt x="67588" y="255733"/>
                </a:lnTo>
                <a:lnTo>
                  <a:pt x="33942" y="215948"/>
                </a:lnTo>
                <a:lnTo>
                  <a:pt x="17146" y="175863"/>
                </a:lnTo>
                <a:lnTo>
                  <a:pt x="10877" y="131183"/>
                </a:lnTo>
                <a:lnTo>
                  <a:pt x="10821" y="47440"/>
                </a:lnTo>
                <a:lnTo>
                  <a:pt x="124120" y="10623"/>
                </a:lnTo>
                <a:lnTo>
                  <a:pt x="159116" y="10623"/>
                </a:lnTo>
                <a:lnTo>
                  <a:pt x="127780" y="439"/>
                </a:lnTo>
                <a:lnTo>
                  <a:pt x="124120" y="439"/>
                </a:lnTo>
                <a:lnTo>
                  <a:pt x="123023" y="53"/>
                </a:lnTo>
                <a:lnTo>
                  <a:pt x="121805" y="6"/>
                </a:lnTo>
                <a:close/>
              </a:path>
              <a:path w="248284" h="297814">
                <a:moveTo>
                  <a:pt x="159116" y="10623"/>
                </a:moveTo>
                <a:lnTo>
                  <a:pt x="124120" y="10623"/>
                </a:lnTo>
                <a:lnTo>
                  <a:pt x="237396" y="47440"/>
                </a:lnTo>
                <a:lnTo>
                  <a:pt x="237363" y="131183"/>
                </a:lnTo>
                <a:lnTo>
                  <a:pt x="231101" y="174315"/>
                </a:lnTo>
                <a:lnTo>
                  <a:pt x="214354" y="214876"/>
                </a:lnTo>
                <a:lnTo>
                  <a:pt x="180724" y="255349"/>
                </a:lnTo>
                <a:lnTo>
                  <a:pt x="124340" y="286484"/>
                </a:lnTo>
                <a:lnTo>
                  <a:pt x="146167" y="286484"/>
                </a:lnTo>
                <a:lnTo>
                  <a:pt x="187405" y="263896"/>
                </a:lnTo>
                <a:lnTo>
                  <a:pt x="223485" y="220615"/>
                </a:lnTo>
                <a:lnTo>
                  <a:pt x="241454" y="177147"/>
                </a:lnTo>
                <a:lnTo>
                  <a:pt x="248164" y="131183"/>
                </a:lnTo>
                <a:lnTo>
                  <a:pt x="248227" y="41169"/>
                </a:lnTo>
                <a:lnTo>
                  <a:pt x="246722" y="39095"/>
                </a:lnTo>
                <a:lnTo>
                  <a:pt x="159116" y="10623"/>
                </a:lnTo>
                <a:close/>
              </a:path>
              <a:path w="248284" h="297814">
                <a:moveTo>
                  <a:pt x="125204" y="29062"/>
                </a:moveTo>
                <a:lnTo>
                  <a:pt x="124477" y="29119"/>
                </a:lnTo>
                <a:lnTo>
                  <a:pt x="122969" y="29119"/>
                </a:lnTo>
                <a:lnTo>
                  <a:pt x="32299" y="59634"/>
                </a:lnTo>
                <a:lnTo>
                  <a:pt x="30816" y="61688"/>
                </a:lnTo>
                <a:lnTo>
                  <a:pt x="30820" y="131183"/>
                </a:lnTo>
                <a:lnTo>
                  <a:pt x="32898" y="147314"/>
                </a:lnTo>
                <a:lnTo>
                  <a:pt x="43945" y="184269"/>
                </a:lnTo>
                <a:lnTo>
                  <a:pt x="71377" y="227466"/>
                </a:lnTo>
                <a:lnTo>
                  <a:pt x="122523" y="262044"/>
                </a:lnTo>
                <a:lnTo>
                  <a:pt x="123822" y="262407"/>
                </a:lnTo>
                <a:lnTo>
                  <a:pt x="125139" y="262407"/>
                </a:lnTo>
                <a:lnTo>
                  <a:pt x="125802" y="262281"/>
                </a:lnTo>
                <a:lnTo>
                  <a:pt x="126436" y="262044"/>
                </a:lnTo>
                <a:lnTo>
                  <a:pt x="142497" y="251185"/>
                </a:lnTo>
                <a:lnTo>
                  <a:pt x="124477" y="251185"/>
                </a:lnTo>
                <a:lnTo>
                  <a:pt x="78351" y="219054"/>
                </a:lnTo>
                <a:lnTo>
                  <a:pt x="53561" y="179372"/>
                </a:lnTo>
                <a:lnTo>
                  <a:pt x="43526" y="145585"/>
                </a:lnTo>
                <a:lnTo>
                  <a:pt x="41655" y="131183"/>
                </a:lnTo>
                <a:lnTo>
                  <a:pt x="41630" y="67903"/>
                </a:lnTo>
                <a:lnTo>
                  <a:pt x="124477" y="40021"/>
                </a:lnTo>
                <a:lnTo>
                  <a:pt x="158394" y="40021"/>
                </a:lnTo>
                <a:lnTo>
                  <a:pt x="125992" y="29119"/>
                </a:lnTo>
                <a:lnTo>
                  <a:pt x="124477" y="29119"/>
                </a:lnTo>
                <a:lnTo>
                  <a:pt x="123746" y="29062"/>
                </a:lnTo>
                <a:lnTo>
                  <a:pt x="125204" y="29062"/>
                </a:lnTo>
                <a:close/>
              </a:path>
              <a:path w="248284" h="297814">
                <a:moveTo>
                  <a:pt x="158394" y="40021"/>
                </a:moveTo>
                <a:lnTo>
                  <a:pt x="124477" y="40021"/>
                </a:lnTo>
                <a:lnTo>
                  <a:pt x="207335" y="67903"/>
                </a:lnTo>
                <a:lnTo>
                  <a:pt x="207289" y="131183"/>
                </a:lnTo>
                <a:lnTo>
                  <a:pt x="205438" y="145500"/>
                </a:lnTo>
                <a:lnTo>
                  <a:pt x="195376" y="179399"/>
                </a:lnTo>
                <a:lnTo>
                  <a:pt x="170600" y="219058"/>
                </a:lnTo>
                <a:lnTo>
                  <a:pt x="124477" y="251185"/>
                </a:lnTo>
                <a:lnTo>
                  <a:pt x="142497" y="251185"/>
                </a:lnTo>
                <a:lnTo>
                  <a:pt x="177586" y="227463"/>
                </a:lnTo>
                <a:lnTo>
                  <a:pt x="205012" y="184269"/>
                </a:lnTo>
                <a:lnTo>
                  <a:pt x="216080" y="147198"/>
                </a:lnTo>
                <a:lnTo>
                  <a:pt x="218143" y="61688"/>
                </a:lnTo>
                <a:lnTo>
                  <a:pt x="216663" y="59634"/>
                </a:lnTo>
                <a:lnTo>
                  <a:pt x="158394" y="40021"/>
                </a:lnTo>
                <a:close/>
              </a:path>
              <a:path w="248284" h="297814">
                <a:moveTo>
                  <a:pt x="70318" y="139780"/>
                </a:moveTo>
                <a:lnTo>
                  <a:pt x="65995" y="143888"/>
                </a:lnTo>
                <a:lnTo>
                  <a:pt x="65912" y="147314"/>
                </a:lnTo>
                <a:lnTo>
                  <a:pt x="113551" y="197341"/>
                </a:lnTo>
                <a:lnTo>
                  <a:pt x="114969" y="197949"/>
                </a:lnTo>
                <a:lnTo>
                  <a:pt x="116622" y="197942"/>
                </a:lnTo>
                <a:lnTo>
                  <a:pt x="118167" y="197895"/>
                </a:lnTo>
                <a:lnTo>
                  <a:pt x="119613" y="197186"/>
                </a:lnTo>
                <a:lnTo>
                  <a:pt x="130271" y="184420"/>
                </a:lnTo>
                <a:lnTo>
                  <a:pt x="116179" y="184420"/>
                </a:lnTo>
                <a:lnTo>
                  <a:pt x="73732" y="139852"/>
                </a:lnTo>
                <a:lnTo>
                  <a:pt x="70318" y="139780"/>
                </a:lnTo>
                <a:close/>
              </a:path>
              <a:path w="248284" h="297814">
                <a:moveTo>
                  <a:pt x="184094" y="106843"/>
                </a:moveTo>
                <a:lnTo>
                  <a:pt x="180680" y="107163"/>
                </a:lnTo>
                <a:lnTo>
                  <a:pt x="116179" y="184420"/>
                </a:lnTo>
                <a:lnTo>
                  <a:pt x="130271" y="184420"/>
                </a:lnTo>
                <a:lnTo>
                  <a:pt x="188989" y="114087"/>
                </a:lnTo>
                <a:lnTo>
                  <a:pt x="188687" y="110677"/>
                </a:lnTo>
                <a:lnTo>
                  <a:pt x="184094" y="106843"/>
                </a:lnTo>
                <a:close/>
              </a:path>
              <a:path w="248284" h="297814">
                <a:moveTo>
                  <a:pt x="126428" y="0"/>
                </a:moveTo>
                <a:lnTo>
                  <a:pt x="125184" y="53"/>
                </a:lnTo>
                <a:lnTo>
                  <a:pt x="124120" y="439"/>
                </a:lnTo>
                <a:lnTo>
                  <a:pt x="127780" y="439"/>
                </a:lnTo>
                <a:lnTo>
                  <a:pt x="126428" y="0"/>
                </a:lnTo>
                <a:close/>
              </a:path>
            </a:pathLst>
          </a:custGeom>
          <a:solidFill>
            <a:srgbClr val="F16137"/>
          </a:solidFill>
        </p:spPr>
        <p:txBody>
          <a:bodyPr wrap="square" lIns="0" tIns="0" rIns="0" bIns="0" rtlCol="0"/>
          <a:lstStyle/>
          <a:p>
            <a:endParaRPr/>
          </a:p>
        </p:txBody>
      </p:sp>
      <p:grpSp>
        <p:nvGrpSpPr>
          <p:cNvPr id="48" name="object 48"/>
          <p:cNvGrpSpPr/>
          <p:nvPr/>
        </p:nvGrpSpPr>
        <p:grpSpPr>
          <a:xfrm>
            <a:off x="4011836" y="5117821"/>
            <a:ext cx="266700" cy="266700"/>
            <a:chOff x="4011836" y="5117821"/>
            <a:chExt cx="266700" cy="266700"/>
          </a:xfrm>
        </p:grpSpPr>
        <p:sp>
          <p:nvSpPr>
            <p:cNvPr id="49" name="object 49"/>
            <p:cNvSpPr/>
            <p:nvPr/>
          </p:nvSpPr>
          <p:spPr>
            <a:xfrm>
              <a:off x="4011836" y="5117821"/>
              <a:ext cx="266700" cy="266700"/>
            </a:xfrm>
            <a:custGeom>
              <a:avLst/>
              <a:gdLst/>
              <a:ahLst/>
              <a:cxnLst/>
              <a:rect l="l" t="t" r="r" b="b"/>
              <a:pathLst>
                <a:path w="266700" h="266700">
                  <a:moveTo>
                    <a:pt x="133294" y="0"/>
                  </a:moveTo>
                  <a:lnTo>
                    <a:pt x="91162" y="6795"/>
                  </a:lnTo>
                  <a:lnTo>
                    <a:pt x="54572" y="25717"/>
                  </a:lnTo>
                  <a:lnTo>
                    <a:pt x="25717" y="54571"/>
                  </a:lnTo>
                  <a:lnTo>
                    <a:pt x="6795" y="91161"/>
                  </a:lnTo>
                  <a:lnTo>
                    <a:pt x="0" y="133292"/>
                  </a:lnTo>
                  <a:lnTo>
                    <a:pt x="6795" y="175424"/>
                  </a:lnTo>
                  <a:lnTo>
                    <a:pt x="25717" y="212014"/>
                  </a:lnTo>
                  <a:lnTo>
                    <a:pt x="54572" y="240869"/>
                  </a:lnTo>
                  <a:lnTo>
                    <a:pt x="91162" y="259791"/>
                  </a:lnTo>
                  <a:lnTo>
                    <a:pt x="133294" y="266586"/>
                  </a:lnTo>
                  <a:lnTo>
                    <a:pt x="175425" y="259791"/>
                  </a:lnTo>
                  <a:lnTo>
                    <a:pt x="175909" y="259541"/>
                  </a:lnTo>
                  <a:lnTo>
                    <a:pt x="133294" y="259541"/>
                  </a:lnTo>
                  <a:lnTo>
                    <a:pt x="84152" y="249619"/>
                  </a:lnTo>
                  <a:lnTo>
                    <a:pt x="44022" y="222564"/>
                  </a:lnTo>
                  <a:lnTo>
                    <a:pt x="16967" y="182434"/>
                  </a:lnTo>
                  <a:lnTo>
                    <a:pt x="7045" y="133292"/>
                  </a:lnTo>
                  <a:lnTo>
                    <a:pt x="16967" y="84151"/>
                  </a:lnTo>
                  <a:lnTo>
                    <a:pt x="44022" y="44022"/>
                  </a:lnTo>
                  <a:lnTo>
                    <a:pt x="84152" y="16965"/>
                  </a:lnTo>
                  <a:lnTo>
                    <a:pt x="133294" y="7044"/>
                  </a:lnTo>
                  <a:lnTo>
                    <a:pt x="175907" y="7044"/>
                  </a:lnTo>
                  <a:lnTo>
                    <a:pt x="175425" y="6795"/>
                  </a:lnTo>
                  <a:lnTo>
                    <a:pt x="133294" y="0"/>
                  </a:lnTo>
                  <a:close/>
                </a:path>
                <a:path w="266700" h="266700">
                  <a:moveTo>
                    <a:pt x="175907" y="7044"/>
                  </a:moveTo>
                  <a:lnTo>
                    <a:pt x="133294" y="7044"/>
                  </a:lnTo>
                  <a:lnTo>
                    <a:pt x="182435" y="16965"/>
                  </a:lnTo>
                  <a:lnTo>
                    <a:pt x="222564" y="44022"/>
                  </a:lnTo>
                  <a:lnTo>
                    <a:pt x="249620" y="84151"/>
                  </a:lnTo>
                  <a:lnTo>
                    <a:pt x="259542" y="133292"/>
                  </a:lnTo>
                  <a:lnTo>
                    <a:pt x="249620" y="182434"/>
                  </a:lnTo>
                  <a:lnTo>
                    <a:pt x="222564" y="222564"/>
                  </a:lnTo>
                  <a:lnTo>
                    <a:pt x="182435" y="249619"/>
                  </a:lnTo>
                  <a:lnTo>
                    <a:pt x="133294" y="259541"/>
                  </a:lnTo>
                  <a:lnTo>
                    <a:pt x="175909" y="259541"/>
                  </a:lnTo>
                  <a:lnTo>
                    <a:pt x="212015" y="240869"/>
                  </a:lnTo>
                  <a:lnTo>
                    <a:pt x="240869" y="212014"/>
                  </a:lnTo>
                  <a:lnTo>
                    <a:pt x="259791" y="175424"/>
                  </a:lnTo>
                  <a:lnTo>
                    <a:pt x="266586" y="133292"/>
                  </a:lnTo>
                  <a:lnTo>
                    <a:pt x="259791" y="91161"/>
                  </a:lnTo>
                  <a:lnTo>
                    <a:pt x="240869" y="54571"/>
                  </a:lnTo>
                  <a:lnTo>
                    <a:pt x="212015" y="25717"/>
                  </a:lnTo>
                  <a:lnTo>
                    <a:pt x="175907" y="7044"/>
                  </a:lnTo>
                  <a:close/>
                </a:path>
              </a:pathLst>
            </a:custGeom>
            <a:solidFill>
              <a:srgbClr val="F16137"/>
            </a:solidFill>
          </p:spPr>
          <p:txBody>
            <a:bodyPr wrap="square" lIns="0" tIns="0" rIns="0" bIns="0" rtlCol="0"/>
            <a:lstStyle/>
            <a:p>
              <a:endParaRPr/>
            </a:p>
          </p:txBody>
        </p:sp>
        <p:pic>
          <p:nvPicPr>
            <p:cNvPr id="50" name="object 50"/>
            <p:cNvPicPr/>
            <p:nvPr/>
          </p:nvPicPr>
          <p:blipFill>
            <a:blip r:embed="rId24" cstate="print"/>
            <a:stretch>
              <a:fillRect/>
            </a:stretch>
          </p:blipFill>
          <p:spPr>
            <a:xfrm>
              <a:off x="4071046" y="5180238"/>
              <a:ext cx="158878" cy="154846"/>
            </a:xfrm>
            <a:prstGeom prst="rect">
              <a:avLst/>
            </a:prstGeom>
          </p:spPr>
        </p:pic>
      </p:grpSp>
      <p:sp>
        <p:nvSpPr>
          <p:cNvPr id="51" name="object 51"/>
          <p:cNvSpPr/>
          <p:nvPr/>
        </p:nvSpPr>
        <p:spPr>
          <a:xfrm>
            <a:off x="4002230" y="5638290"/>
            <a:ext cx="286385" cy="284480"/>
          </a:xfrm>
          <a:custGeom>
            <a:avLst/>
            <a:gdLst/>
            <a:ahLst/>
            <a:cxnLst/>
            <a:rect l="l" t="t" r="r" b="b"/>
            <a:pathLst>
              <a:path w="286385" h="284479">
                <a:moveTo>
                  <a:pt x="83369" y="201929"/>
                </a:moveTo>
                <a:lnTo>
                  <a:pt x="60646" y="201929"/>
                </a:lnTo>
                <a:lnTo>
                  <a:pt x="65473" y="207009"/>
                </a:lnTo>
                <a:lnTo>
                  <a:pt x="65963" y="213359"/>
                </a:lnTo>
                <a:lnTo>
                  <a:pt x="22541" y="238759"/>
                </a:lnTo>
                <a:lnTo>
                  <a:pt x="0" y="279400"/>
                </a:lnTo>
                <a:lnTo>
                  <a:pt x="342" y="281939"/>
                </a:lnTo>
                <a:lnTo>
                  <a:pt x="2448" y="284479"/>
                </a:lnTo>
                <a:lnTo>
                  <a:pt x="283353" y="284479"/>
                </a:lnTo>
                <a:lnTo>
                  <a:pt x="285459" y="281939"/>
                </a:lnTo>
                <a:lnTo>
                  <a:pt x="285800" y="279400"/>
                </a:lnTo>
                <a:lnTo>
                  <a:pt x="283901" y="274319"/>
                </a:lnTo>
                <a:lnTo>
                  <a:pt x="13536" y="274319"/>
                </a:lnTo>
                <a:lnTo>
                  <a:pt x="25898" y="252729"/>
                </a:lnTo>
                <a:lnTo>
                  <a:pt x="43870" y="234950"/>
                </a:lnTo>
                <a:lnTo>
                  <a:pt x="66036" y="224789"/>
                </a:lnTo>
                <a:lnTo>
                  <a:pt x="90980" y="220979"/>
                </a:lnTo>
                <a:lnTo>
                  <a:pt x="107910" y="220979"/>
                </a:lnTo>
                <a:lnTo>
                  <a:pt x="108997" y="218439"/>
                </a:lnTo>
                <a:lnTo>
                  <a:pt x="114179" y="210819"/>
                </a:lnTo>
                <a:lnTo>
                  <a:pt x="77674" y="210819"/>
                </a:lnTo>
                <a:lnTo>
                  <a:pt x="79107" y="205739"/>
                </a:lnTo>
                <a:lnTo>
                  <a:pt x="83369" y="201929"/>
                </a:lnTo>
                <a:close/>
              </a:path>
              <a:path w="286385" h="284479">
                <a:moveTo>
                  <a:pt x="68803" y="236219"/>
                </a:moveTo>
                <a:lnTo>
                  <a:pt x="37851" y="262889"/>
                </a:lnTo>
                <a:lnTo>
                  <a:pt x="32411" y="274319"/>
                </a:lnTo>
                <a:lnTo>
                  <a:pt x="44406" y="274319"/>
                </a:lnTo>
                <a:lnTo>
                  <a:pt x="48995" y="265429"/>
                </a:lnTo>
                <a:lnTo>
                  <a:pt x="54965" y="259079"/>
                </a:lnTo>
                <a:lnTo>
                  <a:pt x="62171" y="252729"/>
                </a:lnTo>
                <a:lnTo>
                  <a:pt x="70471" y="247650"/>
                </a:lnTo>
                <a:lnTo>
                  <a:pt x="73289" y="246379"/>
                </a:lnTo>
                <a:lnTo>
                  <a:pt x="74570" y="243839"/>
                </a:lnTo>
                <a:lnTo>
                  <a:pt x="72094" y="237489"/>
                </a:lnTo>
                <a:lnTo>
                  <a:pt x="68803" y="236219"/>
                </a:lnTo>
                <a:close/>
              </a:path>
              <a:path w="286385" h="284479">
                <a:moveTo>
                  <a:pt x="239275" y="220979"/>
                </a:moveTo>
                <a:lnTo>
                  <a:pt x="194817" y="220979"/>
                </a:lnTo>
                <a:lnTo>
                  <a:pt x="219761" y="224789"/>
                </a:lnTo>
                <a:lnTo>
                  <a:pt x="241926" y="234950"/>
                </a:lnTo>
                <a:lnTo>
                  <a:pt x="259898" y="252729"/>
                </a:lnTo>
                <a:lnTo>
                  <a:pt x="272261" y="274319"/>
                </a:lnTo>
                <a:lnTo>
                  <a:pt x="283901" y="274319"/>
                </a:lnTo>
                <a:lnTo>
                  <a:pt x="263260" y="238759"/>
                </a:lnTo>
                <a:lnTo>
                  <a:pt x="244547" y="223519"/>
                </a:lnTo>
                <a:lnTo>
                  <a:pt x="239275" y="220979"/>
                </a:lnTo>
                <a:close/>
              </a:path>
              <a:path w="286385" h="284479">
                <a:moveTo>
                  <a:pt x="94057" y="232409"/>
                </a:moveTo>
                <a:lnTo>
                  <a:pt x="87560" y="232409"/>
                </a:lnTo>
                <a:lnTo>
                  <a:pt x="85076" y="234950"/>
                </a:lnTo>
                <a:lnTo>
                  <a:pt x="85107" y="241300"/>
                </a:lnTo>
                <a:lnTo>
                  <a:pt x="87599" y="243839"/>
                </a:lnTo>
                <a:lnTo>
                  <a:pt x="94057" y="243839"/>
                </a:lnTo>
                <a:lnTo>
                  <a:pt x="96553" y="241300"/>
                </a:lnTo>
                <a:lnTo>
                  <a:pt x="96553" y="234950"/>
                </a:lnTo>
                <a:lnTo>
                  <a:pt x="94057" y="232409"/>
                </a:lnTo>
                <a:close/>
              </a:path>
              <a:path w="286385" h="284479">
                <a:moveTo>
                  <a:pt x="107910" y="220979"/>
                </a:moveTo>
                <a:lnTo>
                  <a:pt x="99180" y="220979"/>
                </a:lnTo>
                <a:lnTo>
                  <a:pt x="105589" y="222250"/>
                </a:lnTo>
                <a:lnTo>
                  <a:pt x="107910" y="220979"/>
                </a:lnTo>
                <a:close/>
              </a:path>
              <a:path w="286385" h="284479">
                <a:moveTo>
                  <a:pt x="173867" y="198119"/>
                </a:moveTo>
                <a:lnTo>
                  <a:pt x="142899" y="198119"/>
                </a:lnTo>
                <a:lnTo>
                  <a:pt x="153329" y="199389"/>
                </a:lnTo>
                <a:lnTo>
                  <a:pt x="162773" y="203200"/>
                </a:lnTo>
                <a:lnTo>
                  <a:pt x="170756" y="209550"/>
                </a:lnTo>
                <a:lnTo>
                  <a:pt x="176800" y="218439"/>
                </a:lnTo>
                <a:lnTo>
                  <a:pt x="177891" y="220979"/>
                </a:lnTo>
                <a:lnTo>
                  <a:pt x="180216" y="222250"/>
                </a:lnTo>
                <a:lnTo>
                  <a:pt x="186617" y="220979"/>
                </a:lnTo>
                <a:lnTo>
                  <a:pt x="239275" y="220979"/>
                </a:lnTo>
                <a:lnTo>
                  <a:pt x="236640" y="219709"/>
                </a:lnTo>
                <a:lnTo>
                  <a:pt x="228389" y="215900"/>
                </a:lnTo>
                <a:lnTo>
                  <a:pt x="219838" y="213359"/>
                </a:lnTo>
                <a:lnTo>
                  <a:pt x="220032" y="210819"/>
                </a:lnTo>
                <a:lnTo>
                  <a:pt x="208127" y="210819"/>
                </a:lnTo>
                <a:lnTo>
                  <a:pt x="203757" y="209550"/>
                </a:lnTo>
                <a:lnTo>
                  <a:pt x="184771" y="209550"/>
                </a:lnTo>
                <a:lnTo>
                  <a:pt x="178033" y="201929"/>
                </a:lnTo>
                <a:lnTo>
                  <a:pt x="173867" y="198119"/>
                </a:lnTo>
                <a:close/>
              </a:path>
              <a:path w="286385" h="284479">
                <a:moveTo>
                  <a:pt x="148471" y="152400"/>
                </a:moveTo>
                <a:lnTo>
                  <a:pt x="137330" y="152400"/>
                </a:lnTo>
                <a:lnTo>
                  <a:pt x="137330" y="186689"/>
                </a:lnTo>
                <a:lnTo>
                  <a:pt x="126451" y="189229"/>
                </a:lnTo>
                <a:lnTo>
                  <a:pt x="116542" y="194309"/>
                </a:lnTo>
                <a:lnTo>
                  <a:pt x="107953" y="200659"/>
                </a:lnTo>
                <a:lnTo>
                  <a:pt x="101031" y="209550"/>
                </a:lnTo>
                <a:lnTo>
                  <a:pt x="82044" y="209550"/>
                </a:lnTo>
                <a:lnTo>
                  <a:pt x="77674" y="210819"/>
                </a:lnTo>
                <a:lnTo>
                  <a:pt x="114179" y="210819"/>
                </a:lnTo>
                <a:lnTo>
                  <a:pt x="115043" y="209550"/>
                </a:lnTo>
                <a:lnTo>
                  <a:pt x="123025" y="203200"/>
                </a:lnTo>
                <a:lnTo>
                  <a:pt x="132469" y="199389"/>
                </a:lnTo>
                <a:lnTo>
                  <a:pt x="142899" y="198119"/>
                </a:lnTo>
                <a:lnTo>
                  <a:pt x="173867" y="198119"/>
                </a:lnTo>
                <a:lnTo>
                  <a:pt x="169700" y="194309"/>
                </a:lnTo>
                <a:lnTo>
                  <a:pt x="160095" y="189229"/>
                </a:lnTo>
                <a:lnTo>
                  <a:pt x="149541" y="186689"/>
                </a:lnTo>
                <a:lnTo>
                  <a:pt x="163611" y="172719"/>
                </a:lnTo>
                <a:lnTo>
                  <a:pt x="148471" y="172719"/>
                </a:lnTo>
                <a:lnTo>
                  <a:pt x="148471" y="152400"/>
                </a:lnTo>
                <a:close/>
              </a:path>
              <a:path w="286385" h="284479">
                <a:moveTo>
                  <a:pt x="225151" y="201929"/>
                </a:moveTo>
                <a:lnTo>
                  <a:pt x="202431" y="201929"/>
                </a:lnTo>
                <a:lnTo>
                  <a:pt x="206691" y="205739"/>
                </a:lnTo>
                <a:lnTo>
                  <a:pt x="208127" y="210819"/>
                </a:lnTo>
                <a:lnTo>
                  <a:pt x="220032" y="210819"/>
                </a:lnTo>
                <a:lnTo>
                  <a:pt x="220324" y="207009"/>
                </a:lnTo>
                <a:lnTo>
                  <a:pt x="225151" y="201929"/>
                </a:lnTo>
                <a:close/>
              </a:path>
              <a:path w="286385" h="284479">
                <a:moveTo>
                  <a:pt x="61466" y="191769"/>
                </a:moveTo>
                <a:lnTo>
                  <a:pt x="51696" y="191769"/>
                </a:lnTo>
                <a:lnTo>
                  <a:pt x="49202" y="194309"/>
                </a:lnTo>
                <a:lnTo>
                  <a:pt x="49202" y="200659"/>
                </a:lnTo>
                <a:lnTo>
                  <a:pt x="51696" y="201929"/>
                </a:lnTo>
                <a:lnTo>
                  <a:pt x="91465" y="201929"/>
                </a:lnTo>
                <a:lnTo>
                  <a:pt x="93960" y="200659"/>
                </a:lnTo>
                <a:lnTo>
                  <a:pt x="93960" y="199389"/>
                </a:lnTo>
                <a:lnTo>
                  <a:pt x="71583" y="199389"/>
                </a:lnTo>
                <a:lnTo>
                  <a:pt x="67478" y="194309"/>
                </a:lnTo>
                <a:lnTo>
                  <a:pt x="61466" y="191769"/>
                </a:lnTo>
                <a:close/>
              </a:path>
              <a:path w="286385" h="284479">
                <a:moveTo>
                  <a:pt x="204102" y="191769"/>
                </a:moveTo>
                <a:lnTo>
                  <a:pt x="194331" y="191769"/>
                </a:lnTo>
                <a:lnTo>
                  <a:pt x="191837" y="194309"/>
                </a:lnTo>
                <a:lnTo>
                  <a:pt x="191837" y="200659"/>
                </a:lnTo>
                <a:lnTo>
                  <a:pt x="194331" y="201929"/>
                </a:lnTo>
                <a:lnTo>
                  <a:pt x="234101" y="201929"/>
                </a:lnTo>
                <a:lnTo>
                  <a:pt x="236595" y="200659"/>
                </a:lnTo>
                <a:lnTo>
                  <a:pt x="236595" y="199389"/>
                </a:lnTo>
                <a:lnTo>
                  <a:pt x="214218" y="199389"/>
                </a:lnTo>
                <a:lnTo>
                  <a:pt x="210115" y="194309"/>
                </a:lnTo>
                <a:lnTo>
                  <a:pt x="204102" y="191769"/>
                </a:lnTo>
                <a:close/>
              </a:path>
              <a:path w="286385" h="284479">
                <a:moveTo>
                  <a:pt x="91465" y="191769"/>
                </a:moveTo>
                <a:lnTo>
                  <a:pt x="81699" y="191769"/>
                </a:lnTo>
                <a:lnTo>
                  <a:pt x="75686" y="194309"/>
                </a:lnTo>
                <a:lnTo>
                  <a:pt x="71583" y="199389"/>
                </a:lnTo>
                <a:lnTo>
                  <a:pt x="93960" y="199389"/>
                </a:lnTo>
                <a:lnTo>
                  <a:pt x="93960" y="194309"/>
                </a:lnTo>
                <a:lnTo>
                  <a:pt x="91465" y="191769"/>
                </a:lnTo>
                <a:close/>
              </a:path>
              <a:path w="286385" h="284479">
                <a:moveTo>
                  <a:pt x="234101" y="191769"/>
                </a:moveTo>
                <a:lnTo>
                  <a:pt x="224334" y="191769"/>
                </a:lnTo>
                <a:lnTo>
                  <a:pt x="218323" y="194309"/>
                </a:lnTo>
                <a:lnTo>
                  <a:pt x="214218" y="199389"/>
                </a:lnTo>
                <a:lnTo>
                  <a:pt x="236595" y="199389"/>
                </a:lnTo>
                <a:lnTo>
                  <a:pt x="236595" y="194309"/>
                </a:lnTo>
                <a:lnTo>
                  <a:pt x="234101" y="191769"/>
                </a:lnTo>
                <a:close/>
              </a:path>
              <a:path w="286385" h="284479">
                <a:moveTo>
                  <a:pt x="207378" y="67309"/>
                </a:moveTo>
                <a:lnTo>
                  <a:pt x="203936" y="67309"/>
                </a:lnTo>
                <a:lnTo>
                  <a:pt x="195771" y="72389"/>
                </a:lnTo>
                <a:lnTo>
                  <a:pt x="166063" y="110489"/>
                </a:lnTo>
                <a:lnTo>
                  <a:pt x="159631" y="146050"/>
                </a:lnTo>
                <a:lnTo>
                  <a:pt x="161082" y="154939"/>
                </a:lnTo>
                <a:lnTo>
                  <a:pt x="162126" y="158750"/>
                </a:lnTo>
                <a:lnTo>
                  <a:pt x="148471" y="172719"/>
                </a:lnTo>
                <a:lnTo>
                  <a:pt x="163611" y="172719"/>
                </a:lnTo>
                <a:lnTo>
                  <a:pt x="170007" y="166369"/>
                </a:lnTo>
                <a:lnTo>
                  <a:pt x="205068" y="166369"/>
                </a:lnTo>
                <a:lnTo>
                  <a:pt x="218562" y="162559"/>
                </a:lnTo>
                <a:lnTo>
                  <a:pt x="228185" y="157479"/>
                </a:lnTo>
                <a:lnTo>
                  <a:pt x="179640" y="157479"/>
                </a:lnTo>
                <a:lnTo>
                  <a:pt x="188500" y="148589"/>
                </a:lnTo>
                <a:lnTo>
                  <a:pt x="171763" y="148589"/>
                </a:lnTo>
                <a:lnTo>
                  <a:pt x="171388" y="137159"/>
                </a:lnTo>
                <a:lnTo>
                  <a:pt x="193407" y="88900"/>
                </a:lnTo>
                <a:lnTo>
                  <a:pt x="209895" y="76200"/>
                </a:lnTo>
                <a:lnTo>
                  <a:pt x="210668" y="72389"/>
                </a:lnTo>
                <a:lnTo>
                  <a:pt x="207378" y="67309"/>
                </a:lnTo>
                <a:close/>
              </a:path>
              <a:path w="286385" h="284479">
                <a:moveTo>
                  <a:pt x="205068" y="166369"/>
                </a:moveTo>
                <a:lnTo>
                  <a:pt x="170007" y="166369"/>
                </a:lnTo>
                <a:lnTo>
                  <a:pt x="173653" y="167639"/>
                </a:lnTo>
                <a:lnTo>
                  <a:pt x="179975" y="168909"/>
                </a:lnTo>
                <a:lnTo>
                  <a:pt x="193313" y="168909"/>
                </a:lnTo>
                <a:lnTo>
                  <a:pt x="205068" y="166369"/>
                </a:lnTo>
                <a:close/>
              </a:path>
              <a:path w="286385" h="284479">
                <a:moveTo>
                  <a:pt x="253015" y="55879"/>
                </a:moveTo>
                <a:lnTo>
                  <a:pt x="242874" y="55879"/>
                </a:lnTo>
                <a:lnTo>
                  <a:pt x="240386" y="58419"/>
                </a:lnTo>
                <a:lnTo>
                  <a:pt x="240318" y="64769"/>
                </a:lnTo>
                <a:lnTo>
                  <a:pt x="242784" y="67309"/>
                </a:lnTo>
                <a:lnTo>
                  <a:pt x="256910" y="67309"/>
                </a:lnTo>
                <a:lnTo>
                  <a:pt x="260211" y="68579"/>
                </a:lnTo>
                <a:lnTo>
                  <a:pt x="261068" y="72389"/>
                </a:lnTo>
                <a:lnTo>
                  <a:pt x="262089" y="78739"/>
                </a:lnTo>
                <a:lnTo>
                  <a:pt x="262201" y="81279"/>
                </a:lnTo>
                <a:lnTo>
                  <a:pt x="261649" y="88900"/>
                </a:lnTo>
                <a:lnTo>
                  <a:pt x="239699" y="135889"/>
                </a:lnTo>
                <a:lnTo>
                  <a:pt x="205917" y="154939"/>
                </a:lnTo>
                <a:lnTo>
                  <a:pt x="193061" y="157479"/>
                </a:lnTo>
                <a:lnTo>
                  <a:pt x="228185" y="157479"/>
                </a:lnTo>
                <a:lnTo>
                  <a:pt x="259488" y="128269"/>
                </a:lnTo>
                <a:lnTo>
                  <a:pt x="272801" y="88900"/>
                </a:lnTo>
                <a:lnTo>
                  <a:pt x="272810" y="78739"/>
                </a:lnTo>
                <a:lnTo>
                  <a:pt x="271851" y="69850"/>
                </a:lnTo>
                <a:lnTo>
                  <a:pt x="260150" y="57150"/>
                </a:lnTo>
                <a:lnTo>
                  <a:pt x="253015" y="55879"/>
                </a:lnTo>
                <a:close/>
              </a:path>
              <a:path w="286385" h="284479">
                <a:moveTo>
                  <a:pt x="72724" y="45719"/>
                </a:moveTo>
                <a:lnTo>
                  <a:pt x="62610" y="45719"/>
                </a:lnTo>
                <a:lnTo>
                  <a:pt x="54635" y="46989"/>
                </a:lnTo>
                <a:lnTo>
                  <a:pt x="49329" y="48259"/>
                </a:lnTo>
                <a:lnTo>
                  <a:pt x="47224" y="49529"/>
                </a:lnTo>
                <a:lnTo>
                  <a:pt x="45417" y="49529"/>
                </a:lnTo>
                <a:lnTo>
                  <a:pt x="44067" y="50800"/>
                </a:lnTo>
                <a:lnTo>
                  <a:pt x="43588" y="53339"/>
                </a:lnTo>
                <a:lnTo>
                  <a:pt x="41523" y="63500"/>
                </a:lnTo>
                <a:lnTo>
                  <a:pt x="47806" y="105409"/>
                </a:lnTo>
                <a:lnTo>
                  <a:pt x="79008" y="140969"/>
                </a:lnTo>
                <a:lnTo>
                  <a:pt x="116817" y="153669"/>
                </a:lnTo>
                <a:lnTo>
                  <a:pt x="133737" y="153669"/>
                </a:lnTo>
                <a:lnTo>
                  <a:pt x="137330" y="152400"/>
                </a:lnTo>
                <a:lnTo>
                  <a:pt x="148471" y="152400"/>
                </a:lnTo>
                <a:lnTo>
                  <a:pt x="148471" y="142239"/>
                </a:lnTo>
                <a:lnTo>
                  <a:pt x="118011" y="142239"/>
                </a:lnTo>
                <a:lnTo>
                  <a:pt x="104119" y="139700"/>
                </a:lnTo>
                <a:lnTo>
                  <a:pt x="59113" y="102869"/>
                </a:lnTo>
                <a:lnTo>
                  <a:pt x="52156" y="69850"/>
                </a:lnTo>
                <a:lnTo>
                  <a:pt x="53582" y="58419"/>
                </a:lnTo>
                <a:lnTo>
                  <a:pt x="57200" y="58419"/>
                </a:lnTo>
                <a:lnTo>
                  <a:pt x="64033" y="57150"/>
                </a:lnTo>
                <a:lnTo>
                  <a:pt x="107783" y="57150"/>
                </a:lnTo>
                <a:lnTo>
                  <a:pt x="96781" y="52069"/>
                </a:lnTo>
                <a:lnTo>
                  <a:pt x="83925" y="48259"/>
                </a:lnTo>
                <a:lnTo>
                  <a:pt x="72724" y="45719"/>
                </a:lnTo>
                <a:close/>
              </a:path>
              <a:path w="286385" h="284479">
                <a:moveTo>
                  <a:pt x="218323" y="106679"/>
                </a:moveTo>
                <a:lnTo>
                  <a:pt x="214795" y="106679"/>
                </a:lnTo>
                <a:lnTo>
                  <a:pt x="171763" y="148589"/>
                </a:lnTo>
                <a:lnTo>
                  <a:pt x="188500" y="148589"/>
                </a:lnTo>
                <a:lnTo>
                  <a:pt x="222675" y="114300"/>
                </a:lnTo>
                <a:lnTo>
                  <a:pt x="222675" y="110489"/>
                </a:lnTo>
                <a:lnTo>
                  <a:pt x="218323" y="106679"/>
                </a:lnTo>
                <a:close/>
              </a:path>
              <a:path w="286385" h="284479">
                <a:moveTo>
                  <a:pt x="102388" y="100329"/>
                </a:moveTo>
                <a:lnTo>
                  <a:pt x="98860" y="100329"/>
                </a:lnTo>
                <a:lnTo>
                  <a:pt x="94508" y="104139"/>
                </a:lnTo>
                <a:lnTo>
                  <a:pt x="94508" y="107950"/>
                </a:lnTo>
                <a:lnTo>
                  <a:pt x="129200" y="142239"/>
                </a:lnTo>
                <a:lnTo>
                  <a:pt x="148471" y="142239"/>
                </a:lnTo>
                <a:lnTo>
                  <a:pt x="148471" y="134619"/>
                </a:lnTo>
                <a:lnTo>
                  <a:pt x="137081" y="134619"/>
                </a:lnTo>
                <a:lnTo>
                  <a:pt x="102388" y="100329"/>
                </a:lnTo>
                <a:close/>
              </a:path>
              <a:path w="286385" h="284479">
                <a:moveTo>
                  <a:pt x="107783" y="57150"/>
                </a:moveTo>
                <a:lnTo>
                  <a:pt x="72468" y="57150"/>
                </a:lnTo>
                <a:lnTo>
                  <a:pt x="84616" y="59689"/>
                </a:lnTo>
                <a:lnTo>
                  <a:pt x="96038" y="63500"/>
                </a:lnTo>
                <a:lnTo>
                  <a:pt x="131196" y="99059"/>
                </a:lnTo>
                <a:lnTo>
                  <a:pt x="137326" y="132079"/>
                </a:lnTo>
                <a:lnTo>
                  <a:pt x="137179" y="133350"/>
                </a:lnTo>
                <a:lnTo>
                  <a:pt x="137081" y="134619"/>
                </a:lnTo>
                <a:lnTo>
                  <a:pt x="148471" y="134619"/>
                </a:lnTo>
                <a:lnTo>
                  <a:pt x="148471" y="86359"/>
                </a:lnTo>
                <a:lnTo>
                  <a:pt x="137326" y="86359"/>
                </a:lnTo>
                <a:lnTo>
                  <a:pt x="134028" y="81279"/>
                </a:lnTo>
                <a:lnTo>
                  <a:pt x="129813" y="76200"/>
                </a:lnTo>
                <a:lnTo>
                  <a:pt x="124426" y="69850"/>
                </a:lnTo>
                <a:lnTo>
                  <a:pt x="110534" y="58419"/>
                </a:lnTo>
                <a:lnTo>
                  <a:pt x="107783" y="57150"/>
                </a:lnTo>
                <a:close/>
              </a:path>
              <a:path w="286385" h="284479">
                <a:moveTo>
                  <a:pt x="204581" y="0"/>
                </a:moveTo>
                <a:lnTo>
                  <a:pt x="196774" y="0"/>
                </a:lnTo>
                <a:lnTo>
                  <a:pt x="183713" y="1269"/>
                </a:lnTo>
                <a:lnTo>
                  <a:pt x="143622" y="27939"/>
                </a:lnTo>
                <a:lnTo>
                  <a:pt x="137428" y="55879"/>
                </a:lnTo>
                <a:lnTo>
                  <a:pt x="137463" y="64769"/>
                </a:lnTo>
                <a:lnTo>
                  <a:pt x="137326" y="64769"/>
                </a:lnTo>
                <a:lnTo>
                  <a:pt x="137326" y="86359"/>
                </a:lnTo>
                <a:lnTo>
                  <a:pt x="148471" y="86359"/>
                </a:lnTo>
                <a:lnTo>
                  <a:pt x="148471" y="71119"/>
                </a:lnTo>
                <a:lnTo>
                  <a:pt x="160087" y="71119"/>
                </a:lnTo>
                <a:lnTo>
                  <a:pt x="171462" y="68579"/>
                </a:lnTo>
                <a:lnTo>
                  <a:pt x="183212" y="64769"/>
                </a:lnTo>
                <a:lnTo>
                  <a:pt x="190342" y="59689"/>
                </a:lnTo>
                <a:lnTo>
                  <a:pt x="156452" y="59689"/>
                </a:lnTo>
                <a:lnTo>
                  <a:pt x="164035" y="52069"/>
                </a:lnTo>
                <a:lnTo>
                  <a:pt x="148856" y="52069"/>
                </a:lnTo>
                <a:lnTo>
                  <a:pt x="149945" y="44450"/>
                </a:lnTo>
                <a:lnTo>
                  <a:pt x="180040" y="12700"/>
                </a:lnTo>
                <a:lnTo>
                  <a:pt x="189832" y="11429"/>
                </a:lnTo>
                <a:lnTo>
                  <a:pt x="208774" y="11429"/>
                </a:lnTo>
                <a:lnTo>
                  <a:pt x="208396" y="3809"/>
                </a:lnTo>
                <a:lnTo>
                  <a:pt x="207857" y="2539"/>
                </a:lnTo>
                <a:lnTo>
                  <a:pt x="205855" y="1269"/>
                </a:lnTo>
                <a:lnTo>
                  <a:pt x="204581" y="0"/>
                </a:lnTo>
                <a:close/>
              </a:path>
              <a:path w="286385" h="284479">
                <a:moveTo>
                  <a:pt x="225987" y="58419"/>
                </a:moveTo>
                <a:lnTo>
                  <a:pt x="219626" y="59689"/>
                </a:lnTo>
                <a:lnTo>
                  <a:pt x="217915" y="62229"/>
                </a:lnTo>
                <a:lnTo>
                  <a:pt x="219463" y="68579"/>
                </a:lnTo>
                <a:lnTo>
                  <a:pt x="221692" y="69850"/>
                </a:lnTo>
                <a:lnTo>
                  <a:pt x="225140" y="69850"/>
                </a:lnTo>
                <a:lnTo>
                  <a:pt x="228978" y="68579"/>
                </a:lnTo>
                <a:lnTo>
                  <a:pt x="230713" y="66039"/>
                </a:lnTo>
                <a:lnTo>
                  <a:pt x="229885" y="62229"/>
                </a:lnTo>
                <a:lnTo>
                  <a:pt x="229061" y="59689"/>
                </a:lnTo>
                <a:lnTo>
                  <a:pt x="225987" y="58419"/>
                </a:lnTo>
                <a:close/>
              </a:path>
              <a:path w="286385" h="284479">
                <a:moveTo>
                  <a:pt x="208774" y="11429"/>
                </a:moveTo>
                <a:lnTo>
                  <a:pt x="197655" y="11429"/>
                </a:lnTo>
                <a:lnTo>
                  <a:pt x="197474" y="19050"/>
                </a:lnTo>
                <a:lnTo>
                  <a:pt x="196037" y="29209"/>
                </a:lnTo>
                <a:lnTo>
                  <a:pt x="163832" y="58419"/>
                </a:lnTo>
                <a:lnTo>
                  <a:pt x="156452" y="59689"/>
                </a:lnTo>
                <a:lnTo>
                  <a:pt x="190342" y="59689"/>
                </a:lnTo>
                <a:lnTo>
                  <a:pt x="193907" y="57150"/>
                </a:lnTo>
                <a:lnTo>
                  <a:pt x="203575" y="41909"/>
                </a:lnTo>
                <a:lnTo>
                  <a:pt x="207879" y="26669"/>
                </a:lnTo>
                <a:lnTo>
                  <a:pt x="208663" y="15239"/>
                </a:lnTo>
                <a:lnTo>
                  <a:pt x="208774" y="11429"/>
                </a:lnTo>
                <a:close/>
              </a:path>
              <a:path w="286385" h="284479">
                <a:moveTo>
                  <a:pt x="171061" y="33019"/>
                </a:moveTo>
                <a:lnTo>
                  <a:pt x="167533" y="33019"/>
                </a:lnTo>
                <a:lnTo>
                  <a:pt x="148856" y="52069"/>
                </a:lnTo>
                <a:lnTo>
                  <a:pt x="164035" y="52069"/>
                </a:lnTo>
                <a:lnTo>
                  <a:pt x="175411" y="40639"/>
                </a:lnTo>
                <a:lnTo>
                  <a:pt x="175411" y="38100"/>
                </a:lnTo>
                <a:lnTo>
                  <a:pt x="171061" y="33019"/>
                </a:lnTo>
                <a:close/>
              </a:path>
            </a:pathLst>
          </a:custGeom>
          <a:solidFill>
            <a:srgbClr val="F16137"/>
          </a:solidFill>
        </p:spPr>
        <p:txBody>
          <a:bodyPr wrap="square" lIns="0" tIns="0" rIns="0" bIns="0" rtlCol="0"/>
          <a:lstStyle/>
          <a:p>
            <a:endParaRPr/>
          </a:p>
        </p:txBody>
      </p:sp>
      <p:grpSp>
        <p:nvGrpSpPr>
          <p:cNvPr id="52" name="object 52"/>
          <p:cNvGrpSpPr/>
          <p:nvPr/>
        </p:nvGrpSpPr>
        <p:grpSpPr>
          <a:xfrm>
            <a:off x="5186988" y="629305"/>
            <a:ext cx="1849582" cy="2700529"/>
            <a:chOff x="5186988" y="629305"/>
            <a:chExt cx="1849582" cy="2700529"/>
          </a:xfrm>
        </p:grpSpPr>
        <p:pic>
          <p:nvPicPr>
            <p:cNvPr id="53" name="object 53"/>
            <p:cNvPicPr/>
            <p:nvPr/>
          </p:nvPicPr>
          <p:blipFill>
            <a:blip r:embed="rId25" cstate="print"/>
            <a:stretch>
              <a:fillRect/>
            </a:stretch>
          </p:blipFill>
          <p:spPr>
            <a:xfrm>
              <a:off x="5186988" y="629305"/>
              <a:ext cx="1566673" cy="2700529"/>
            </a:xfrm>
            <a:prstGeom prst="rect">
              <a:avLst/>
            </a:prstGeom>
          </p:spPr>
        </p:pic>
        <p:pic>
          <p:nvPicPr>
            <p:cNvPr id="57" name="object 57"/>
            <p:cNvPicPr/>
            <p:nvPr/>
          </p:nvPicPr>
          <p:blipFill>
            <a:blip r:embed="rId26" cstate="print"/>
            <a:stretch>
              <a:fillRect/>
            </a:stretch>
          </p:blipFill>
          <p:spPr>
            <a:xfrm>
              <a:off x="5212958" y="2079673"/>
              <a:ext cx="695991" cy="969476"/>
            </a:xfrm>
            <a:prstGeom prst="rect">
              <a:avLst/>
            </a:prstGeom>
          </p:spPr>
        </p:pic>
        <p:pic>
          <p:nvPicPr>
            <p:cNvPr id="58" name="object 58"/>
            <p:cNvPicPr/>
            <p:nvPr/>
          </p:nvPicPr>
          <p:blipFill>
            <a:blip r:embed="rId27" cstate="print"/>
            <a:stretch>
              <a:fillRect/>
            </a:stretch>
          </p:blipFill>
          <p:spPr>
            <a:xfrm>
              <a:off x="6043489" y="2211836"/>
              <a:ext cx="615236" cy="131939"/>
            </a:xfrm>
            <a:prstGeom prst="rect">
              <a:avLst/>
            </a:prstGeom>
          </p:spPr>
        </p:pic>
        <p:pic>
          <p:nvPicPr>
            <p:cNvPr id="59" name="object 59"/>
            <p:cNvPicPr/>
            <p:nvPr/>
          </p:nvPicPr>
          <p:blipFill>
            <a:blip r:embed="rId28" cstate="print"/>
            <a:stretch>
              <a:fillRect/>
            </a:stretch>
          </p:blipFill>
          <p:spPr>
            <a:xfrm>
              <a:off x="6025770" y="2739872"/>
              <a:ext cx="584902" cy="373366"/>
            </a:xfrm>
            <a:prstGeom prst="rect">
              <a:avLst/>
            </a:prstGeom>
          </p:spPr>
        </p:pic>
        <p:pic>
          <p:nvPicPr>
            <p:cNvPr id="60" name="object 60"/>
            <p:cNvPicPr/>
            <p:nvPr/>
          </p:nvPicPr>
          <p:blipFill>
            <a:blip r:embed="rId29" cstate="print"/>
            <a:stretch>
              <a:fillRect/>
            </a:stretch>
          </p:blipFill>
          <p:spPr>
            <a:xfrm>
              <a:off x="6067360" y="2387380"/>
              <a:ext cx="541340" cy="146649"/>
            </a:xfrm>
            <a:prstGeom prst="rect">
              <a:avLst/>
            </a:prstGeom>
          </p:spPr>
        </p:pic>
        <p:pic>
          <p:nvPicPr>
            <p:cNvPr id="61" name="object 61"/>
            <p:cNvPicPr/>
            <p:nvPr/>
          </p:nvPicPr>
          <p:blipFill>
            <a:blip r:embed="rId30" cstate="print"/>
            <a:stretch>
              <a:fillRect/>
            </a:stretch>
          </p:blipFill>
          <p:spPr>
            <a:xfrm>
              <a:off x="6252980" y="716251"/>
              <a:ext cx="783291" cy="783291"/>
            </a:xfrm>
            <a:prstGeom prst="rect">
              <a:avLst/>
            </a:prstGeom>
          </p:spPr>
        </p:pic>
        <p:sp>
          <p:nvSpPr>
            <p:cNvPr id="62" name="object 62"/>
            <p:cNvSpPr/>
            <p:nvPr/>
          </p:nvSpPr>
          <p:spPr>
            <a:xfrm>
              <a:off x="6252980" y="716251"/>
              <a:ext cx="783590" cy="783590"/>
            </a:xfrm>
            <a:custGeom>
              <a:avLst/>
              <a:gdLst/>
              <a:ahLst/>
              <a:cxnLst/>
              <a:rect l="l" t="t" r="r" b="b"/>
              <a:pathLst>
                <a:path w="783590" h="783590">
                  <a:moveTo>
                    <a:pt x="391643" y="0"/>
                  </a:moveTo>
                  <a:lnTo>
                    <a:pt x="440771" y="3051"/>
                  </a:lnTo>
                  <a:lnTo>
                    <a:pt x="488078" y="11961"/>
                  </a:lnTo>
                  <a:lnTo>
                    <a:pt x="533196" y="26362"/>
                  </a:lnTo>
                  <a:lnTo>
                    <a:pt x="575760" y="45887"/>
                  </a:lnTo>
                  <a:lnTo>
                    <a:pt x="615401" y="70169"/>
                  </a:lnTo>
                  <a:lnTo>
                    <a:pt x="651753" y="98842"/>
                  </a:lnTo>
                  <a:lnTo>
                    <a:pt x="684449" y="131538"/>
                  </a:lnTo>
                  <a:lnTo>
                    <a:pt x="713121" y="167890"/>
                  </a:lnTo>
                  <a:lnTo>
                    <a:pt x="737404" y="207531"/>
                  </a:lnTo>
                  <a:lnTo>
                    <a:pt x="756929" y="250094"/>
                  </a:lnTo>
                  <a:lnTo>
                    <a:pt x="771330" y="295213"/>
                  </a:lnTo>
                  <a:lnTo>
                    <a:pt x="780240" y="342519"/>
                  </a:lnTo>
                  <a:lnTo>
                    <a:pt x="783291" y="391647"/>
                  </a:lnTo>
                  <a:lnTo>
                    <a:pt x="780240" y="440775"/>
                  </a:lnTo>
                  <a:lnTo>
                    <a:pt x="771330" y="488081"/>
                  </a:lnTo>
                  <a:lnTo>
                    <a:pt x="756929" y="533200"/>
                  </a:lnTo>
                  <a:lnTo>
                    <a:pt x="737404" y="575763"/>
                  </a:lnTo>
                  <a:lnTo>
                    <a:pt x="713121" y="615403"/>
                  </a:lnTo>
                  <a:lnTo>
                    <a:pt x="684449" y="651755"/>
                  </a:lnTo>
                  <a:lnTo>
                    <a:pt x="651753" y="684450"/>
                  </a:lnTo>
                  <a:lnTo>
                    <a:pt x="615401" y="713123"/>
                  </a:lnTo>
                  <a:lnTo>
                    <a:pt x="575760" y="737405"/>
                  </a:lnTo>
                  <a:lnTo>
                    <a:pt x="533196" y="756929"/>
                  </a:lnTo>
                  <a:lnTo>
                    <a:pt x="488078" y="771330"/>
                  </a:lnTo>
                  <a:lnTo>
                    <a:pt x="440771" y="780240"/>
                  </a:lnTo>
                  <a:lnTo>
                    <a:pt x="391643" y="783291"/>
                  </a:lnTo>
                  <a:lnTo>
                    <a:pt x="342516" y="780240"/>
                  </a:lnTo>
                  <a:lnTo>
                    <a:pt x="295209" y="771330"/>
                  </a:lnTo>
                  <a:lnTo>
                    <a:pt x="250091" y="756929"/>
                  </a:lnTo>
                  <a:lnTo>
                    <a:pt x="207528" y="737405"/>
                  </a:lnTo>
                  <a:lnTo>
                    <a:pt x="167887" y="713123"/>
                  </a:lnTo>
                  <a:lnTo>
                    <a:pt x="131536" y="684450"/>
                  </a:lnTo>
                  <a:lnTo>
                    <a:pt x="98840" y="651755"/>
                  </a:lnTo>
                  <a:lnTo>
                    <a:pt x="70168" y="615403"/>
                  </a:lnTo>
                  <a:lnTo>
                    <a:pt x="45886" y="575763"/>
                  </a:lnTo>
                  <a:lnTo>
                    <a:pt x="26361" y="533200"/>
                  </a:lnTo>
                  <a:lnTo>
                    <a:pt x="11960" y="488081"/>
                  </a:lnTo>
                  <a:lnTo>
                    <a:pt x="3051" y="440775"/>
                  </a:lnTo>
                  <a:lnTo>
                    <a:pt x="0" y="391647"/>
                  </a:lnTo>
                  <a:lnTo>
                    <a:pt x="3051" y="342519"/>
                  </a:lnTo>
                  <a:lnTo>
                    <a:pt x="11960" y="295213"/>
                  </a:lnTo>
                  <a:lnTo>
                    <a:pt x="26361" y="250094"/>
                  </a:lnTo>
                  <a:lnTo>
                    <a:pt x="45886" y="207531"/>
                  </a:lnTo>
                  <a:lnTo>
                    <a:pt x="70168" y="167890"/>
                  </a:lnTo>
                  <a:lnTo>
                    <a:pt x="98840" y="131538"/>
                  </a:lnTo>
                  <a:lnTo>
                    <a:pt x="131536" y="98842"/>
                  </a:lnTo>
                  <a:lnTo>
                    <a:pt x="167887" y="70169"/>
                  </a:lnTo>
                  <a:lnTo>
                    <a:pt x="207528" y="45887"/>
                  </a:lnTo>
                  <a:lnTo>
                    <a:pt x="250091" y="26362"/>
                  </a:lnTo>
                  <a:lnTo>
                    <a:pt x="295209" y="11961"/>
                  </a:lnTo>
                  <a:lnTo>
                    <a:pt x="342516" y="3051"/>
                  </a:lnTo>
                  <a:lnTo>
                    <a:pt x="391643" y="0"/>
                  </a:lnTo>
                  <a:close/>
                </a:path>
              </a:pathLst>
            </a:custGeom>
            <a:ln w="17999">
              <a:solidFill>
                <a:srgbClr val="E6E7E8"/>
              </a:solidFill>
            </a:ln>
          </p:spPr>
          <p:txBody>
            <a:bodyPr wrap="square" lIns="0" tIns="0" rIns="0" bIns="0" rtlCol="0"/>
            <a:lstStyle/>
            <a:p>
              <a:endParaRPr/>
            </a:p>
          </p:txBody>
        </p:sp>
      </p:grpSp>
      <p:sp>
        <p:nvSpPr>
          <p:cNvPr id="63" name="object 63"/>
          <p:cNvSpPr/>
          <p:nvPr/>
        </p:nvSpPr>
        <p:spPr>
          <a:xfrm>
            <a:off x="541036" y="43799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64" name="object 64"/>
          <p:cNvSpPr/>
          <p:nvPr/>
        </p:nvSpPr>
        <p:spPr>
          <a:xfrm>
            <a:off x="547131" y="4827370"/>
            <a:ext cx="1181100" cy="109220"/>
          </a:xfrm>
          <a:custGeom>
            <a:avLst/>
            <a:gdLst/>
            <a:ahLst/>
            <a:cxnLst/>
            <a:rect l="l" t="t" r="r" b="b"/>
            <a:pathLst>
              <a:path w="1181100" h="109220">
                <a:moveTo>
                  <a:pt x="81025" y="1522"/>
                </a:moveTo>
                <a:lnTo>
                  <a:pt x="0" y="1522"/>
                </a:lnTo>
                <a:lnTo>
                  <a:pt x="0" y="90420"/>
                </a:lnTo>
                <a:lnTo>
                  <a:pt x="20448" y="90420"/>
                </a:lnTo>
                <a:lnTo>
                  <a:pt x="20448" y="18287"/>
                </a:lnTo>
                <a:lnTo>
                  <a:pt x="81025" y="18287"/>
                </a:lnTo>
                <a:lnTo>
                  <a:pt x="81025" y="1522"/>
                </a:lnTo>
                <a:close/>
              </a:path>
              <a:path w="1181100" h="109220">
                <a:moveTo>
                  <a:pt x="81025" y="18287"/>
                </a:moveTo>
                <a:lnTo>
                  <a:pt x="60577" y="18287"/>
                </a:lnTo>
                <a:lnTo>
                  <a:pt x="60577" y="90420"/>
                </a:lnTo>
                <a:lnTo>
                  <a:pt x="81025" y="90420"/>
                </a:lnTo>
                <a:lnTo>
                  <a:pt x="81025" y="18287"/>
                </a:lnTo>
                <a:close/>
              </a:path>
              <a:path w="1181100" h="109220">
                <a:moveTo>
                  <a:pt x="149476" y="1522"/>
                </a:moveTo>
                <a:lnTo>
                  <a:pt x="103122" y="1522"/>
                </a:lnTo>
                <a:lnTo>
                  <a:pt x="103122" y="90420"/>
                </a:lnTo>
                <a:lnTo>
                  <a:pt x="123696" y="90420"/>
                </a:lnTo>
                <a:lnTo>
                  <a:pt x="123696" y="65911"/>
                </a:lnTo>
                <a:lnTo>
                  <a:pt x="149476" y="65911"/>
                </a:lnTo>
                <a:lnTo>
                  <a:pt x="156312" y="64618"/>
                </a:lnTo>
                <a:lnTo>
                  <a:pt x="167911" y="59453"/>
                </a:lnTo>
                <a:lnTo>
                  <a:pt x="172379" y="55727"/>
                </a:lnTo>
                <a:lnTo>
                  <a:pt x="176614" y="49146"/>
                </a:lnTo>
                <a:lnTo>
                  <a:pt x="123696" y="49146"/>
                </a:lnTo>
                <a:lnTo>
                  <a:pt x="123696" y="18287"/>
                </a:lnTo>
                <a:lnTo>
                  <a:pt x="176582" y="18287"/>
                </a:lnTo>
                <a:lnTo>
                  <a:pt x="172379" y="11811"/>
                </a:lnTo>
                <a:lnTo>
                  <a:pt x="167911" y="8084"/>
                </a:lnTo>
                <a:lnTo>
                  <a:pt x="156312" y="2835"/>
                </a:lnTo>
                <a:lnTo>
                  <a:pt x="149476" y="1522"/>
                </a:lnTo>
                <a:close/>
              </a:path>
              <a:path w="1181100" h="109220">
                <a:moveTo>
                  <a:pt x="176582" y="18287"/>
                </a:moveTo>
                <a:lnTo>
                  <a:pt x="146639" y="18287"/>
                </a:lnTo>
                <a:lnTo>
                  <a:pt x="151340" y="19618"/>
                </a:lnTo>
                <a:lnTo>
                  <a:pt x="157773" y="24954"/>
                </a:lnTo>
                <a:lnTo>
                  <a:pt x="159383" y="28784"/>
                </a:lnTo>
                <a:lnTo>
                  <a:pt x="159383" y="38691"/>
                </a:lnTo>
                <a:lnTo>
                  <a:pt x="157773" y="42478"/>
                </a:lnTo>
                <a:lnTo>
                  <a:pt x="151340" y="47814"/>
                </a:lnTo>
                <a:lnTo>
                  <a:pt x="146639" y="49146"/>
                </a:lnTo>
                <a:lnTo>
                  <a:pt x="176614" y="49146"/>
                </a:lnTo>
                <a:lnTo>
                  <a:pt x="178643" y="45993"/>
                </a:lnTo>
                <a:lnTo>
                  <a:pt x="180209" y="40298"/>
                </a:lnTo>
                <a:lnTo>
                  <a:pt x="180209" y="27175"/>
                </a:lnTo>
                <a:lnTo>
                  <a:pt x="178643" y="21462"/>
                </a:lnTo>
                <a:lnTo>
                  <a:pt x="176582" y="18287"/>
                </a:lnTo>
                <a:close/>
              </a:path>
              <a:path w="1181100" h="109220">
                <a:moveTo>
                  <a:pt x="260982" y="1522"/>
                </a:moveTo>
                <a:lnTo>
                  <a:pt x="193799" y="1522"/>
                </a:lnTo>
                <a:lnTo>
                  <a:pt x="193799" y="90420"/>
                </a:lnTo>
                <a:lnTo>
                  <a:pt x="262630" y="90420"/>
                </a:lnTo>
                <a:lnTo>
                  <a:pt x="262630" y="73911"/>
                </a:lnTo>
                <a:lnTo>
                  <a:pt x="214247" y="73911"/>
                </a:lnTo>
                <a:lnTo>
                  <a:pt x="214247" y="53337"/>
                </a:lnTo>
                <a:lnTo>
                  <a:pt x="255521" y="53337"/>
                </a:lnTo>
                <a:lnTo>
                  <a:pt x="255521" y="37335"/>
                </a:lnTo>
                <a:lnTo>
                  <a:pt x="214247" y="37335"/>
                </a:lnTo>
                <a:lnTo>
                  <a:pt x="214247" y="18031"/>
                </a:lnTo>
                <a:lnTo>
                  <a:pt x="260982" y="18031"/>
                </a:lnTo>
                <a:lnTo>
                  <a:pt x="260982" y="1522"/>
                </a:lnTo>
                <a:close/>
              </a:path>
              <a:path w="1181100" h="109220">
                <a:moveTo>
                  <a:pt x="299714" y="1522"/>
                </a:moveTo>
                <a:lnTo>
                  <a:pt x="279266" y="1522"/>
                </a:lnTo>
                <a:lnTo>
                  <a:pt x="279266" y="90420"/>
                </a:lnTo>
                <a:lnTo>
                  <a:pt x="298696" y="90420"/>
                </a:lnTo>
                <a:lnTo>
                  <a:pt x="321444" y="59432"/>
                </a:lnTo>
                <a:lnTo>
                  <a:pt x="299714" y="59432"/>
                </a:lnTo>
                <a:lnTo>
                  <a:pt x="299714" y="1522"/>
                </a:lnTo>
                <a:close/>
              </a:path>
              <a:path w="1181100" h="109220">
                <a:moveTo>
                  <a:pt x="361433" y="32636"/>
                </a:moveTo>
                <a:lnTo>
                  <a:pt x="341114" y="32636"/>
                </a:lnTo>
                <a:lnTo>
                  <a:pt x="341114" y="90420"/>
                </a:lnTo>
                <a:lnTo>
                  <a:pt x="361433" y="90420"/>
                </a:lnTo>
                <a:lnTo>
                  <a:pt x="361433" y="32636"/>
                </a:lnTo>
                <a:close/>
              </a:path>
              <a:path w="1181100" h="109220">
                <a:moveTo>
                  <a:pt x="361433" y="1522"/>
                </a:moveTo>
                <a:lnTo>
                  <a:pt x="342130" y="1522"/>
                </a:lnTo>
                <a:lnTo>
                  <a:pt x="299714" y="59432"/>
                </a:lnTo>
                <a:lnTo>
                  <a:pt x="321444" y="59432"/>
                </a:lnTo>
                <a:lnTo>
                  <a:pt x="341114" y="32636"/>
                </a:lnTo>
                <a:lnTo>
                  <a:pt x="361433" y="32636"/>
                </a:lnTo>
                <a:lnTo>
                  <a:pt x="361433" y="1522"/>
                </a:lnTo>
                <a:close/>
              </a:path>
              <a:path w="1181100" h="109220">
                <a:moveTo>
                  <a:pt x="400546" y="1522"/>
                </a:moveTo>
                <a:lnTo>
                  <a:pt x="383529" y="1522"/>
                </a:lnTo>
                <a:lnTo>
                  <a:pt x="383529" y="90420"/>
                </a:lnTo>
                <a:lnTo>
                  <a:pt x="402832" y="90420"/>
                </a:lnTo>
                <a:lnTo>
                  <a:pt x="402832" y="38224"/>
                </a:lnTo>
                <a:lnTo>
                  <a:pt x="422652" y="38224"/>
                </a:lnTo>
                <a:lnTo>
                  <a:pt x="400546" y="1522"/>
                </a:lnTo>
                <a:close/>
              </a:path>
              <a:path w="1181100" h="109220">
                <a:moveTo>
                  <a:pt x="483655" y="37208"/>
                </a:moveTo>
                <a:lnTo>
                  <a:pt x="464299" y="37208"/>
                </a:lnTo>
                <a:lnTo>
                  <a:pt x="464428" y="90420"/>
                </a:lnTo>
                <a:lnTo>
                  <a:pt x="483732" y="90420"/>
                </a:lnTo>
                <a:lnTo>
                  <a:pt x="483655" y="37208"/>
                </a:lnTo>
                <a:close/>
              </a:path>
              <a:path w="1181100" h="109220">
                <a:moveTo>
                  <a:pt x="422652" y="38224"/>
                </a:moveTo>
                <a:lnTo>
                  <a:pt x="402832" y="38224"/>
                </a:lnTo>
                <a:lnTo>
                  <a:pt x="428994" y="81024"/>
                </a:lnTo>
                <a:lnTo>
                  <a:pt x="438138" y="81024"/>
                </a:lnTo>
                <a:lnTo>
                  <a:pt x="452621" y="56767"/>
                </a:lnTo>
                <a:lnTo>
                  <a:pt x="433821" y="56767"/>
                </a:lnTo>
                <a:lnTo>
                  <a:pt x="422652" y="38224"/>
                </a:lnTo>
                <a:close/>
              </a:path>
              <a:path w="1181100" h="109220">
                <a:moveTo>
                  <a:pt x="483603" y="1522"/>
                </a:moveTo>
                <a:lnTo>
                  <a:pt x="466585" y="1522"/>
                </a:lnTo>
                <a:lnTo>
                  <a:pt x="433821" y="56767"/>
                </a:lnTo>
                <a:lnTo>
                  <a:pt x="452621" y="56767"/>
                </a:lnTo>
                <a:lnTo>
                  <a:pt x="464299" y="37208"/>
                </a:lnTo>
                <a:lnTo>
                  <a:pt x="483655" y="37208"/>
                </a:lnTo>
                <a:lnTo>
                  <a:pt x="483603" y="1522"/>
                </a:lnTo>
                <a:close/>
              </a:path>
              <a:path w="1181100" h="109220">
                <a:moveTo>
                  <a:pt x="508878" y="73784"/>
                </a:moveTo>
                <a:lnTo>
                  <a:pt x="503924" y="89405"/>
                </a:lnTo>
                <a:lnTo>
                  <a:pt x="508922" y="91436"/>
                </a:lnTo>
                <a:lnTo>
                  <a:pt x="513745" y="92450"/>
                </a:lnTo>
                <a:lnTo>
                  <a:pt x="524412" y="92450"/>
                </a:lnTo>
                <a:lnTo>
                  <a:pt x="529981" y="90716"/>
                </a:lnTo>
                <a:lnTo>
                  <a:pt x="540223" y="83775"/>
                </a:lnTo>
                <a:lnTo>
                  <a:pt x="544605" y="78652"/>
                </a:lnTo>
                <a:lnTo>
                  <a:pt x="546336" y="75434"/>
                </a:lnTo>
                <a:lnTo>
                  <a:pt x="515397" y="75434"/>
                </a:lnTo>
                <a:lnTo>
                  <a:pt x="512434" y="74883"/>
                </a:lnTo>
                <a:lnTo>
                  <a:pt x="508878" y="73784"/>
                </a:lnTo>
                <a:close/>
              </a:path>
              <a:path w="1181100" h="109220">
                <a:moveTo>
                  <a:pt x="517893" y="1522"/>
                </a:moveTo>
                <a:lnTo>
                  <a:pt x="495922" y="1522"/>
                </a:lnTo>
                <a:lnTo>
                  <a:pt x="530975" y="66796"/>
                </a:lnTo>
                <a:lnTo>
                  <a:pt x="530212" y="67816"/>
                </a:lnTo>
                <a:lnTo>
                  <a:pt x="528519" y="70440"/>
                </a:lnTo>
                <a:lnTo>
                  <a:pt x="526658" y="72367"/>
                </a:lnTo>
                <a:lnTo>
                  <a:pt x="522594" y="74822"/>
                </a:lnTo>
                <a:lnTo>
                  <a:pt x="520308" y="75434"/>
                </a:lnTo>
                <a:lnTo>
                  <a:pt x="546336" y="75434"/>
                </a:lnTo>
                <a:lnTo>
                  <a:pt x="560407" y="49272"/>
                </a:lnTo>
                <a:lnTo>
                  <a:pt x="541516" y="49272"/>
                </a:lnTo>
                <a:lnTo>
                  <a:pt x="517893" y="1522"/>
                </a:lnTo>
                <a:close/>
              </a:path>
              <a:path w="1181100" h="109220">
                <a:moveTo>
                  <a:pt x="586091" y="1522"/>
                </a:moveTo>
                <a:lnTo>
                  <a:pt x="565899" y="1522"/>
                </a:lnTo>
                <a:lnTo>
                  <a:pt x="541516" y="49272"/>
                </a:lnTo>
                <a:lnTo>
                  <a:pt x="560407" y="49272"/>
                </a:lnTo>
                <a:lnTo>
                  <a:pt x="586091" y="1522"/>
                </a:lnTo>
                <a:close/>
              </a:path>
              <a:path w="1181100" h="109220">
                <a:moveTo>
                  <a:pt x="725277" y="73654"/>
                </a:moveTo>
                <a:lnTo>
                  <a:pt x="713214" y="73654"/>
                </a:lnTo>
                <a:lnTo>
                  <a:pt x="713214" y="90420"/>
                </a:lnTo>
                <a:lnTo>
                  <a:pt x="706230" y="90420"/>
                </a:lnTo>
                <a:lnTo>
                  <a:pt x="706230" y="108835"/>
                </a:lnTo>
                <a:lnTo>
                  <a:pt x="725277" y="108835"/>
                </a:lnTo>
                <a:lnTo>
                  <a:pt x="725277" y="73654"/>
                </a:lnTo>
                <a:close/>
              </a:path>
              <a:path w="1181100" h="109220">
                <a:moveTo>
                  <a:pt x="616317" y="1522"/>
                </a:moveTo>
                <a:lnTo>
                  <a:pt x="595868" y="1522"/>
                </a:lnTo>
                <a:lnTo>
                  <a:pt x="595868" y="90420"/>
                </a:lnTo>
                <a:lnTo>
                  <a:pt x="692388" y="90420"/>
                </a:lnTo>
                <a:lnTo>
                  <a:pt x="692388" y="73654"/>
                </a:lnTo>
                <a:lnTo>
                  <a:pt x="616317" y="73654"/>
                </a:lnTo>
                <a:lnTo>
                  <a:pt x="616317" y="1522"/>
                </a:lnTo>
                <a:close/>
              </a:path>
              <a:path w="1181100" h="109220">
                <a:moveTo>
                  <a:pt x="713214" y="1522"/>
                </a:moveTo>
                <a:lnTo>
                  <a:pt x="692765" y="1522"/>
                </a:lnTo>
                <a:lnTo>
                  <a:pt x="692765" y="73654"/>
                </a:lnTo>
                <a:lnTo>
                  <a:pt x="692388" y="73654"/>
                </a:lnTo>
                <a:lnTo>
                  <a:pt x="692388" y="90420"/>
                </a:lnTo>
                <a:lnTo>
                  <a:pt x="713214" y="90420"/>
                </a:lnTo>
                <a:lnTo>
                  <a:pt x="713214" y="1522"/>
                </a:lnTo>
                <a:close/>
              </a:path>
              <a:path w="1181100" h="109220">
                <a:moveTo>
                  <a:pt x="664829" y="1522"/>
                </a:moveTo>
                <a:lnTo>
                  <a:pt x="644382" y="1522"/>
                </a:lnTo>
                <a:lnTo>
                  <a:pt x="644382" y="73654"/>
                </a:lnTo>
                <a:lnTo>
                  <a:pt x="664829" y="73654"/>
                </a:lnTo>
                <a:lnTo>
                  <a:pt x="664829" y="1522"/>
                </a:lnTo>
                <a:close/>
              </a:path>
              <a:path w="1181100" h="109220">
                <a:moveTo>
                  <a:pt x="806559" y="1522"/>
                </a:moveTo>
                <a:lnTo>
                  <a:pt x="739374" y="1522"/>
                </a:lnTo>
                <a:lnTo>
                  <a:pt x="739374" y="90420"/>
                </a:lnTo>
                <a:lnTo>
                  <a:pt x="808207" y="90420"/>
                </a:lnTo>
                <a:lnTo>
                  <a:pt x="808207" y="73911"/>
                </a:lnTo>
                <a:lnTo>
                  <a:pt x="759823" y="73911"/>
                </a:lnTo>
                <a:lnTo>
                  <a:pt x="759823" y="53337"/>
                </a:lnTo>
                <a:lnTo>
                  <a:pt x="801096" y="53337"/>
                </a:lnTo>
                <a:lnTo>
                  <a:pt x="801096" y="37335"/>
                </a:lnTo>
                <a:lnTo>
                  <a:pt x="759823" y="37335"/>
                </a:lnTo>
                <a:lnTo>
                  <a:pt x="759823" y="18031"/>
                </a:lnTo>
                <a:lnTo>
                  <a:pt x="806559" y="18031"/>
                </a:lnTo>
                <a:lnTo>
                  <a:pt x="806559" y="1522"/>
                </a:lnTo>
                <a:close/>
              </a:path>
              <a:path w="1181100" h="109220">
                <a:moveTo>
                  <a:pt x="874458" y="0"/>
                </a:moveTo>
                <a:lnTo>
                  <a:pt x="857610" y="0"/>
                </a:lnTo>
                <a:lnTo>
                  <a:pt x="849377" y="1968"/>
                </a:lnTo>
                <a:lnTo>
                  <a:pt x="834729" y="9841"/>
                </a:lnTo>
                <a:lnTo>
                  <a:pt x="828972" y="15303"/>
                </a:lnTo>
                <a:lnTo>
                  <a:pt x="820591" y="29270"/>
                </a:lnTo>
                <a:lnTo>
                  <a:pt x="818495" y="37165"/>
                </a:lnTo>
                <a:lnTo>
                  <a:pt x="818495" y="54776"/>
                </a:lnTo>
                <a:lnTo>
                  <a:pt x="849377" y="89978"/>
                </a:lnTo>
                <a:lnTo>
                  <a:pt x="857567" y="91942"/>
                </a:lnTo>
                <a:lnTo>
                  <a:pt x="874332" y="91942"/>
                </a:lnTo>
                <a:lnTo>
                  <a:pt x="881316" y="90590"/>
                </a:lnTo>
                <a:lnTo>
                  <a:pt x="893847" y="85171"/>
                </a:lnTo>
                <a:lnTo>
                  <a:pt x="899096" y="81233"/>
                </a:lnTo>
                <a:lnTo>
                  <a:pt x="903330" y="76070"/>
                </a:lnTo>
                <a:lnTo>
                  <a:pt x="901540" y="74418"/>
                </a:lnTo>
                <a:lnTo>
                  <a:pt x="862269" y="74418"/>
                </a:lnTo>
                <a:lnTo>
                  <a:pt x="857357" y="73212"/>
                </a:lnTo>
                <a:lnTo>
                  <a:pt x="848721" y="68384"/>
                </a:lnTo>
                <a:lnTo>
                  <a:pt x="845356" y="65022"/>
                </a:lnTo>
                <a:lnTo>
                  <a:pt x="840527" y="56386"/>
                </a:lnTo>
                <a:lnTo>
                  <a:pt x="839322" y="51475"/>
                </a:lnTo>
                <a:lnTo>
                  <a:pt x="839322" y="40467"/>
                </a:lnTo>
                <a:lnTo>
                  <a:pt x="862269" y="17524"/>
                </a:lnTo>
                <a:lnTo>
                  <a:pt x="901403" y="17524"/>
                </a:lnTo>
                <a:lnTo>
                  <a:pt x="903330" y="15745"/>
                </a:lnTo>
                <a:lnTo>
                  <a:pt x="899096" y="10666"/>
                </a:lnTo>
                <a:lnTo>
                  <a:pt x="893869" y="6770"/>
                </a:lnTo>
                <a:lnTo>
                  <a:pt x="881424" y="1352"/>
                </a:lnTo>
                <a:lnTo>
                  <a:pt x="874458" y="0"/>
                </a:lnTo>
                <a:close/>
              </a:path>
              <a:path w="1181100" h="109220">
                <a:moveTo>
                  <a:pt x="890121" y="63877"/>
                </a:moveTo>
                <a:lnTo>
                  <a:pt x="884110" y="70905"/>
                </a:lnTo>
                <a:lnTo>
                  <a:pt x="876661" y="74418"/>
                </a:lnTo>
                <a:lnTo>
                  <a:pt x="901540" y="74418"/>
                </a:lnTo>
                <a:lnTo>
                  <a:pt x="890121" y="63877"/>
                </a:lnTo>
                <a:close/>
              </a:path>
              <a:path w="1181100" h="109220">
                <a:moveTo>
                  <a:pt x="901403" y="17524"/>
                </a:moveTo>
                <a:lnTo>
                  <a:pt x="876661" y="17524"/>
                </a:lnTo>
                <a:lnTo>
                  <a:pt x="884110" y="20994"/>
                </a:lnTo>
                <a:lnTo>
                  <a:pt x="890121" y="27938"/>
                </a:lnTo>
                <a:lnTo>
                  <a:pt x="901403" y="17524"/>
                </a:lnTo>
                <a:close/>
              </a:path>
              <a:path w="1181100" h="109220">
                <a:moveTo>
                  <a:pt x="955396" y="18287"/>
                </a:moveTo>
                <a:lnTo>
                  <a:pt x="935078" y="18287"/>
                </a:lnTo>
                <a:lnTo>
                  <a:pt x="935078" y="90420"/>
                </a:lnTo>
                <a:lnTo>
                  <a:pt x="955396" y="90420"/>
                </a:lnTo>
                <a:lnTo>
                  <a:pt x="955396" y="18287"/>
                </a:lnTo>
                <a:close/>
              </a:path>
              <a:path w="1181100" h="109220">
                <a:moveTo>
                  <a:pt x="983844" y="1522"/>
                </a:moveTo>
                <a:lnTo>
                  <a:pt x="906757" y="1522"/>
                </a:lnTo>
                <a:lnTo>
                  <a:pt x="906757" y="18287"/>
                </a:lnTo>
                <a:lnTo>
                  <a:pt x="983844" y="18287"/>
                </a:lnTo>
                <a:lnTo>
                  <a:pt x="983844" y="1522"/>
                </a:lnTo>
                <a:close/>
              </a:path>
              <a:path w="1181100" h="109220">
                <a:moveTo>
                  <a:pt x="1048529" y="1522"/>
                </a:moveTo>
                <a:lnTo>
                  <a:pt x="996797" y="1522"/>
                </a:lnTo>
                <a:lnTo>
                  <a:pt x="996797" y="90420"/>
                </a:lnTo>
                <a:lnTo>
                  <a:pt x="1040612" y="90420"/>
                </a:lnTo>
                <a:lnTo>
                  <a:pt x="1048451" y="90007"/>
                </a:lnTo>
                <a:lnTo>
                  <a:pt x="1074229" y="75181"/>
                </a:lnTo>
                <a:lnTo>
                  <a:pt x="1017244" y="75181"/>
                </a:lnTo>
                <a:lnTo>
                  <a:pt x="1017244" y="52703"/>
                </a:lnTo>
                <a:lnTo>
                  <a:pt x="1071440" y="52703"/>
                </a:lnTo>
                <a:lnTo>
                  <a:pt x="1067958" y="48300"/>
                </a:lnTo>
                <a:lnTo>
                  <a:pt x="1063811" y="45675"/>
                </a:lnTo>
                <a:lnTo>
                  <a:pt x="1058390" y="44066"/>
                </a:lnTo>
                <a:lnTo>
                  <a:pt x="1062371" y="42119"/>
                </a:lnTo>
                <a:lnTo>
                  <a:pt x="1065460" y="39472"/>
                </a:lnTo>
                <a:lnTo>
                  <a:pt x="1066199" y="38350"/>
                </a:lnTo>
                <a:lnTo>
                  <a:pt x="1017244" y="38350"/>
                </a:lnTo>
                <a:lnTo>
                  <a:pt x="1017244" y="16761"/>
                </a:lnTo>
                <a:lnTo>
                  <a:pt x="1070770" y="16761"/>
                </a:lnTo>
                <a:lnTo>
                  <a:pt x="1068083" y="11469"/>
                </a:lnTo>
                <a:lnTo>
                  <a:pt x="1056571" y="3512"/>
                </a:lnTo>
                <a:lnTo>
                  <a:pt x="1048529" y="1522"/>
                </a:lnTo>
                <a:close/>
              </a:path>
              <a:path w="1181100" h="109220">
                <a:moveTo>
                  <a:pt x="1071440" y="52703"/>
                </a:moveTo>
                <a:lnTo>
                  <a:pt x="1049501" y="52703"/>
                </a:lnTo>
                <a:lnTo>
                  <a:pt x="1054328" y="56386"/>
                </a:lnTo>
                <a:lnTo>
                  <a:pt x="1054328" y="71368"/>
                </a:lnTo>
                <a:lnTo>
                  <a:pt x="1049501" y="75181"/>
                </a:lnTo>
                <a:lnTo>
                  <a:pt x="1074229" y="75181"/>
                </a:lnTo>
                <a:lnTo>
                  <a:pt x="1075155" y="73277"/>
                </a:lnTo>
                <a:lnTo>
                  <a:pt x="1075155" y="60068"/>
                </a:lnTo>
                <a:lnTo>
                  <a:pt x="1073715" y="55580"/>
                </a:lnTo>
                <a:lnTo>
                  <a:pt x="1071440" y="52703"/>
                </a:lnTo>
                <a:close/>
              </a:path>
              <a:path w="1181100" h="109220">
                <a:moveTo>
                  <a:pt x="1070770" y="16761"/>
                </a:moveTo>
                <a:lnTo>
                  <a:pt x="1040822" y="16761"/>
                </a:lnTo>
                <a:lnTo>
                  <a:pt x="1044187" y="17693"/>
                </a:lnTo>
                <a:lnTo>
                  <a:pt x="1048846" y="21419"/>
                </a:lnTo>
                <a:lnTo>
                  <a:pt x="1050009" y="24086"/>
                </a:lnTo>
                <a:lnTo>
                  <a:pt x="1050009" y="31113"/>
                </a:lnTo>
                <a:lnTo>
                  <a:pt x="1048867" y="33799"/>
                </a:lnTo>
                <a:lnTo>
                  <a:pt x="1044295" y="37443"/>
                </a:lnTo>
                <a:lnTo>
                  <a:pt x="1040908" y="38350"/>
                </a:lnTo>
                <a:lnTo>
                  <a:pt x="1066199" y="38350"/>
                </a:lnTo>
                <a:lnTo>
                  <a:pt x="1069863" y="32785"/>
                </a:lnTo>
                <a:lnTo>
                  <a:pt x="1070964" y="28911"/>
                </a:lnTo>
                <a:lnTo>
                  <a:pt x="1070964" y="17142"/>
                </a:lnTo>
                <a:lnTo>
                  <a:pt x="1070770" y="16761"/>
                </a:lnTo>
                <a:close/>
              </a:path>
              <a:path w="1181100" h="109220">
                <a:moveTo>
                  <a:pt x="1141319" y="1522"/>
                </a:moveTo>
                <a:lnTo>
                  <a:pt x="1121001" y="1522"/>
                </a:lnTo>
                <a:lnTo>
                  <a:pt x="1081375" y="90420"/>
                </a:lnTo>
                <a:lnTo>
                  <a:pt x="1102457" y="90420"/>
                </a:lnTo>
                <a:lnTo>
                  <a:pt x="1110330" y="71368"/>
                </a:lnTo>
                <a:lnTo>
                  <a:pt x="1172551" y="71368"/>
                </a:lnTo>
                <a:lnTo>
                  <a:pt x="1165567" y="55749"/>
                </a:lnTo>
                <a:lnTo>
                  <a:pt x="1116935" y="55749"/>
                </a:lnTo>
                <a:lnTo>
                  <a:pt x="1131034" y="21714"/>
                </a:lnTo>
                <a:lnTo>
                  <a:pt x="1150348" y="21714"/>
                </a:lnTo>
                <a:lnTo>
                  <a:pt x="1141319" y="1522"/>
                </a:lnTo>
                <a:close/>
              </a:path>
              <a:path w="1181100" h="109220">
                <a:moveTo>
                  <a:pt x="1172551" y="71368"/>
                </a:moveTo>
                <a:lnTo>
                  <a:pt x="1151604" y="71368"/>
                </a:lnTo>
                <a:lnTo>
                  <a:pt x="1159480" y="90420"/>
                </a:lnTo>
                <a:lnTo>
                  <a:pt x="1181070" y="90420"/>
                </a:lnTo>
                <a:lnTo>
                  <a:pt x="1172551" y="71368"/>
                </a:lnTo>
                <a:close/>
              </a:path>
              <a:path w="1181100" h="109220">
                <a:moveTo>
                  <a:pt x="1150348" y="21714"/>
                </a:moveTo>
                <a:lnTo>
                  <a:pt x="1131034" y="21714"/>
                </a:lnTo>
                <a:lnTo>
                  <a:pt x="1145128" y="55749"/>
                </a:lnTo>
                <a:lnTo>
                  <a:pt x="1165567" y="55749"/>
                </a:lnTo>
                <a:lnTo>
                  <a:pt x="1150348" y="21714"/>
                </a:lnTo>
                <a:close/>
              </a:path>
            </a:pathLst>
          </a:custGeom>
          <a:solidFill>
            <a:srgbClr val="606062"/>
          </a:solidFill>
        </p:spPr>
        <p:txBody>
          <a:bodyPr wrap="square" lIns="0" tIns="0" rIns="0" bIns="0" rtlCol="0"/>
          <a:lstStyle/>
          <a:p>
            <a:endParaRPr/>
          </a:p>
        </p:txBody>
      </p:sp>
      <p:sp>
        <p:nvSpPr>
          <p:cNvPr id="65" name="object 65"/>
          <p:cNvSpPr/>
          <p:nvPr/>
        </p:nvSpPr>
        <p:spPr>
          <a:xfrm>
            <a:off x="5555382" y="7292943"/>
            <a:ext cx="807720" cy="87630"/>
          </a:xfrm>
          <a:custGeom>
            <a:avLst/>
            <a:gdLst/>
            <a:ahLst/>
            <a:cxnLst/>
            <a:rect l="l" t="t" r="r" b="b"/>
            <a:pathLst>
              <a:path w="807720" h="87629">
                <a:moveTo>
                  <a:pt x="76201" y="64616"/>
                </a:moveTo>
                <a:lnTo>
                  <a:pt x="105" y="64616"/>
                </a:lnTo>
                <a:lnTo>
                  <a:pt x="0" y="87069"/>
                </a:lnTo>
                <a:lnTo>
                  <a:pt x="7012" y="87069"/>
                </a:lnTo>
                <a:lnTo>
                  <a:pt x="7114" y="71118"/>
                </a:lnTo>
                <a:lnTo>
                  <a:pt x="76201" y="71118"/>
                </a:lnTo>
                <a:lnTo>
                  <a:pt x="76201" y="64616"/>
                </a:lnTo>
                <a:close/>
              </a:path>
              <a:path w="807720" h="87629">
                <a:moveTo>
                  <a:pt x="76201" y="71118"/>
                </a:moveTo>
                <a:lnTo>
                  <a:pt x="69192" y="71118"/>
                </a:lnTo>
                <a:lnTo>
                  <a:pt x="69192" y="87069"/>
                </a:lnTo>
                <a:lnTo>
                  <a:pt x="76201" y="87069"/>
                </a:lnTo>
                <a:lnTo>
                  <a:pt x="76201" y="71118"/>
                </a:lnTo>
                <a:close/>
              </a:path>
              <a:path w="807720" h="87629">
                <a:moveTo>
                  <a:pt x="65534" y="0"/>
                </a:moveTo>
                <a:lnTo>
                  <a:pt x="17579" y="0"/>
                </a:lnTo>
                <a:lnTo>
                  <a:pt x="16731" y="23774"/>
                </a:lnTo>
                <a:lnTo>
                  <a:pt x="16327" y="32355"/>
                </a:lnTo>
                <a:lnTo>
                  <a:pt x="3657" y="64616"/>
                </a:lnTo>
                <a:lnTo>
                  <a:pt x="14328" y="64616"/>
                </a:lnTo>
                <a:lnTo>
                  <a:pt x="23497" y="23061"/>
                </a:lnTo>
                <a:lnTo>
                  <a:pt x="24080" y="6502"/>
                </a:lnTo>
                <a:lnTo>
                  <a:pt x="65534" y="6502"/>
                </a:lnTo>
                <a:lnTo>
                  <a:pt x="65534" y="0"/>
                </a:lnTo>
                <a:close/>
              </a:path>
              <a:path w="807720" h="87629">
                <a:moveTo>
                  <a:pt x="65534" y="6502"/>
                </a:moveTo>
                <a:lnTo>
                  <a:pt x="58115" y="6502"/>
                </a:lnTo>
                <a:lnTo>
                  <a:pt x="58115" y="64616"/>
                </a:lnTo>
                <a:lnTo>
                  <a:pt x="65534" y="64616"/>
                </a:lnTo>
                <a:lnTo>
                  <a:pt x="65534" y="6502"/>
                </a:lnTo>
                <a:close/>
              </a:path>
              <a:path w="807720" h="87629">
                <a:moveTo>
                  <a:pt x="80568" y="64818"/>
                </a:moveTo>
                <a:lnTo>
                  <a:pt x="80060" y="71017"/>
                </a:lnTo>
                <a:lnTo>
                  <a:pt x="82095" y="71558"/>
                </a:lnTo>
                <a:lnTo>
                  <a:pt x="83820" y="71831"/>
                </a:lnTo>
                <a:lnTo>
                  <a:pt x="90458" y="71831"/>
                </a:lnTo>
                <a:lnTo>
                  <a:pt x="94082" y="68850"/>
                </a:lnTo>
                <a:lnTo>
                  <a:pt x="95318" y="65224"/>
                </a:lnTo>
                <a:lnTo>
                  <a:pt x="82635" y="65224"/>
                </a:lnTo>
                <a:lnTo>
                  <a:pt x="81789" y="65088"/>
                </a:lnTo>
                <a:lnTo>
                  <a:pt x="80568" y="64818"/>
                </a:lnTo>
                <a:close/>
              </a:path>
              <a:path w="807720" h="87629">
                <a:moveTo>
                  <a:pt x="133502" y="24076"/>
                </a:moveTo>
                <a:lnTo>
                  <a:pt x="126288" y="24076"/>
                </a:lnTo>
                <a:lnTo>
                  <a:pt x="126288" y="71118"/>
                </a:lnTo>
                <a:lnTo>
                  <a:pt x="133502" y="71118"/>
                </a:lnTo>
                <a:lnTo>
                  <a:pt x="133502" y="24076"/>
                </a:lnTo>
                <a:close/>
              </a:path>
              <a:path w="807720" h="87629">
                <a:moveTo>
                  <a:pt x="133502" y="17675"/>
                </a:moveTo>
                <a:lnTo>
                  <a:pt x="94385" y="17675"/>
                </a:lnTo>
                <a:lnTo>
                  <a:pt x="93443" y="37285"/>
                </a:lnTo>
                <a:lnTo>
                  <a:pt x="93132" y="43009"/>
                </a:lnTo>
                <a:lnTo>
                  <a:pt x="85886" y="65224"/>
                </a:lnTo>
                <a:lnTo>
                  <a:pt x="95318" y="65224"/>
                </a:lnTo>
                <a:lnTo>
                  <a:pt x="100685" y="24076"/>
                </a:lnTo>
                <a:lnTo>
                  <a:pt x="133502" y="24076"/>
                </a:lnTo>
                <a:lnTo>
                  <a:pt x="133502" y="17675"/>
                </a:lnTo>
                <a:close/>
              </a:path>
              <a:path w="807720" h="87629">
                <a:moveTo>
                  <a:pt x="195070" y="17675"/>
                </a:moveTo>
                <a:lnTo>
                  <a:pt x="165572" y="17675"/>
                </a:lnTo>
                <a:lnTo>
                  <a:pt x="160020" y="19235"/>
                </a:lnTo>
                <a:lnTo>
                  <a:pt x="151892" y="25467"/>
                </a:lnTo>
                <a:lnTo>
                  <a:pt x="149857" y="30002"/>
                </a:lnTo>
                <a:lnTo>
                  <a:pt x="149857" y="40233"/>
                </a:lnTo>
                <a:lnTo>
                  <a:pt x="150977" y="43755"/>
                </a:lnTo>
                <a:lnTo>
                  <a:pt x="155448" y="49309"/>
                </a:lnTo>
                <a:lnTo>
                  <a:pt x="158630" y="51271"/>
                </a:lnTo>
                <a:lnTo>
                  <a:pt x="162763" y="52423"/>
                </a:lnTo>
                <a:lnTo>
                  <a:pt x="149451" y="71118"/>
                </a:lnTo>
                <a:lnTo>
                  <a:pt x="157276" y="71118"/>
                </a:lnTo>
                <a:lnTo>
                  <a:pt x="169672" y="53439"/>
                </a:lnTo>
                <a:lnTo>
                  <a:pt x="195070" y="53439"/>
                </a:lnTo>
                <a:lnTo>
                  <a:pt x="195070" y="48056"/>
                </a:lnTo>
                <a:lnTo>
                  <a:pt x="162219" y="48056"/>
                </a:lnTo>
                <a:lnTo>
                  <a:pt x="157172" y="44093"/>
                </a:lnTo>
                <a:lnTo>
                  <a:pt x="157172" y="28108"/>
                </a:lnTo>
                <a:lnTo>
                  <a:pt x="162389" y="24076"/>
                </a:lnTo>
                <a:lnTo>
                  <a:pt x="195070" y="24076"/>
                </a:lnTo>
                <a:lnTo>
                  <a:pt x="195070" y="17675"/>
                </a:lnTo>
                <a:close/>
              </a:path>
              <a:path w="807720" h="87629">
                <a:moveTo>
                  <a:pt x="195070" y="53439"/>
                </a:moveTo>
                <a:lnTo>
                  <a:pt x="188468" y="53439"/>
                </a:lnTo>
                <a:lnTo>
                  <a:pt x="188468" y="71118"/>
                </a:lnTo>
                <a:lnTo>
                  <a:pt x="195070" y="71118"/>
                </a:lnTo>
                <a:lnTo>
                  <a:pt x="195070" y="53439"/>
                </a:lnTo>
                <a:close/>
              </a:path>
              <a:path w="807720" h="87629">
                <a:moveTo>
                  <a:pt x="195070" y="24076"/>
                </a:moveTo>
                <a:lnTo>
                  <a:pt x="188468" y="24076"/>
                </a:lnTo>
                <a:lnTo>
                  <a:pt x="188468" y="48056"/>
                </a:lnTo>
                <a:lnTo>
                  <a:pt x="195070" y="48056"/>
                </a:lnTo>
                <a:lnTo>
                  <a:pt x="195070" y="24076"/>
                </a:lnTo>
                <a:close/>
              </a:path>
              <a:path w="807720" h="87629">
                <a:moveTo>
                  <a:pt x="249426" y="17675"/>
                </a:moveTo>
                <a:lnTo>
                  <a:pt x="242211" y="17675"/>
                </a:lnTo>
                <a:lnTo>
                  <a:pt x="242211" y="71118"/>
                </a:lnTo>
                <a:lnTo>
                  <a:pt x="249426" y="71118"/>
                </a:lnTo>
                <a:lnTo>
                  <a:pt x="249426" y="47344"/>
                </a:lnTo>
                <a:lnTo>
                  <a:pt x="270387" y="47344"/>
                </a:lnTo>
                <a:lnTo>
                  <a:pt x="267308" y="43585"/>
                </a:lnTo>
                <a:lnTo>
                  <a:pt x="269286" y="41147"/>
                </a:lnTo>
                <a:lnTo>
                  <a:pt x="249426" y="41147"/>
                </a:lnTo>
                <a:lnTo>
                  <a:pt x="249426" y="17675"/>
                </a:lnTo>
                <a:close/>
              </a:path>
              <a:path w="807720" h="87629">
                <a:moveTo>
                  <a:pt x="270387" y="47344"/>
                </a:moveTo>
                <a:lnTo>
                  <a:pt x="261620" y="47344"/>
                </a:lnTo>
                <a:lnTo>
                  <a:pt x="281330" y="71118"/>
                </a:lnTo>
                <a:lnTo>
                  <a:pt x="289864" y="71118"/>
                </a:lnTo>
                <a:lnTo>
                  <a:pt x="270387" y="47344"/>
                </a:lnTo>
                <a:close/>
              </a:path>
              <a:path w="807720" h="87629">
                <a:moveTo>
                  <a:pt x="288339" y="17675"/>
                </a:moveTo>
                <a:lnTo>
                  <a:pt x="280516" y="17675"/>
                </a:lnTo>
                <a:lnTo>
                  <a:pt x="261720" y="41147"/>
                </a:lnTo>
                <a:lnTo>
                  <a:pt x="269286" y="41147"/>
                </a:lnTo>
                <a:lnTo>
                  <a:pt x="288339" y="17675"/>
                </a:lnTo>
                <a:close/>
              </a:path>
              <a:path w="807720" h="87629">
                <a:moveTo>
                  <a:pt x="335808" y="23569"/>
                </a:moveTo>
                <a:lnTo>
                  <a:pt x="322851" y="23569"/>
                </a:lnTo>
                <a:lnTo>
                  <a:pt x="326610" y="24771"/>
                </a:lnTo>
                <a:lnTo>
                  <a:pt x="331758" y="29582"/>
                </a:lnTo>
                <a:lnTo>
                  <a:pt x="333043" y="33088"/>
                </a:lnTo>
                <a:lnTo>
                  <a:pt x="333043" y="40943"/>
                </a:lnTo>
                <a:lnTo>
                  <a:pt x="308898" y="40943"/>
                </a:lnTo>
                <a:lnTo>
                  <a:pt x="303664" y="42332"/>
                </a:lnTo>
                <a:lnTo>
                  <a:pt x="297093" y="47887"/>
                </a:lnTo>
                <a:lnTo>
                  <a:pt x="295452" y="51545"/>
                </a:lnTo>
                <a:lnTo>
                  <a:pt x="295452" y="60754"/>
                </a:lnTo>
                <a:lnTo>
                  <a:pt x="297213" y="64515"/>
                </a:lnTo>
                <a:lnTo>
                  <a:pt x="304257" y="70204"/>
                </a:lnTo>
                <a:lnTo>
                  <a:pt x="308999" y="71625"/>
                </a:lnTo>
                <a:lnTo>
                  <a:pt x="319295" y="71625"/>
                </a:lnTo>
                <a:lnTo>
                  <a:pt x="323035" y="70848"/>
                </a:lnTo>
                <a:lnTo>
                  <a:pt x="329336" y="67730"/>
                </a:lnTo>
                <a:lnTo>
                  <a:pt x="331310" y="65938"/>
                </a:lnTo>
                <a:lnTo>
                  <a:pt x="311810" y="65938"/>
                </a:lnTo>
                <a:lnTo>
                  <a:pt x="308491" y="65037"/>
                </a:lnTo>
                <a:lnTo>
                  <a:pt x="303750" y="61448"/>
                </a:lnTo>
                <a:lnTo>
                  <a:pt x="302566" y="58994"/>
                </a:lnTo>
                <a:lnTo>
                  <a:pt x="302566" y="49510"/>
                </a:lnTo>
                <a:lnTo>
                  <a:pt x="307138" y="46328"/>
                </a:lnTo>
                <a:lnTo>
                  <a:pt x="340258" y="46328"/>
                </a:lnTo>
                <a:lnTo>
                  <a:pt x="340258" y="31154"/>
                </a:lnTo>
                <a:lnTo>
                  <a:pt x="338394" y="25991"/>
                </a:lnTo>
                <a:lnTo>
                  <a:pt x="335808" y="23569"/>
                </a:lnTo>
                <a:close/>
              </a:path>
              <a:path w="807720" h="87629">
                <a:moveTo>
                  <a:pt x="340258" y="62787"/>
                </a:moveTo>
                <a:lnTo>
                  <a:pt x="333349" y="62787"/>
                </a:lnTo>
                <a:lnTo>
                  <a:pt x="333349" y="71118"/>
                </a:lnTo>
                <a:lnTo>
                  <a:pt x="340258" y="71118"/>
                </a:lnTo>
                <a:lnTo>
                  <a:pt x="340258" y="62787"/>
                </a:lnTo>
                <a:close/>
              </a:path>
              <a:path w="807720" h="87629">
                <a:moveTo>
                  <a:pt x="340258" y="46328"/>
                </a:moveTo>
                <a:lnTo>
                  <a:pt x="333043" y="46328"/>
                </a:lnTo>
                <a:lnTo>
                  <a:pt x="333043" y="55065"/>
                </a:lnTo>
                <a:lnTo>
                  <a:pt x="331622" y="58586"/>
                </a:lnTo>
                <a:lnTo>
                  <a:pt x="329454" y="61280"/>
                </a:lnTo>
                <a:lnTo>
                  <a:pt x="323630" y="65004"/>
                </a:lnTo>
                <a:lnTo>
                  <a:pt x="320141" y="65938"/>
                </a:lnTo>
                <a:lnTo>
                  <a:pt x="331310" y="65938"/>
                </a:lnTo>
                <a:lnTo>
                  <a:pt x="331722" y="65563"/>
                </a:lnTo>
                <a:lnTo>
                  <a:pt x="333349" y="62787"/>
                </a:lnTo>
                <a:lnTo>
                  <a:pt x="340258" y="62787"/>
                </a:lnTo>
                <a:lnTo>
                  <a:pt x="340258" y="46328"/>
                </a:lnTo>
                <a:close/>
              </a:path>
              <a:path w="807720" h="87629">
                <a:moveTo>
                  <a:pt x="325594" y="17269"/>
                </a:moveTo>
                <a:lnTo>
                  <a:pt x="314417" y="17269"/>
                </a:lnTo>
                <a:lnTo>
                  <a:pt x="310421" y="17895"/>
                </a:lnTo>
                <a:lnTo>
                  <a:pt x="302836" y="20405"/>
                </a:lnTo>
                <a:lnTo>
                  <a:pt x="299585" y="22180"/>
                </a:lnTo>
                <a:lnTo>
                  <a:pt x="296875" y="24484"/>
                </a:lnTo>
                <a:lnTo>
                  <a:pt x="300125" y="29869"/>
                </a:lnTo>
                <a:lnTo>
                  <a:pt x="302361" y="27904"/>
                </a:lnTo>
                <a:lnTo>
                  <a:pt x="305036" y="26362"/>
                </a:lnTo>
                <a:lnTo>
                  <a:pt x="311266" y="24127"/>
                </a:lnTo>
                <a:lnTo>
                  <a:pt x="314518" y="23569"/>
                </a:lnTo>
                <a:lnTo>
                  <a:pt x="335808" y="23569"/>
                </a:lnTo>
                <a:lnTo>
                  <a:pt x="330945" y="19015"/>
                </a:lnTo>
                <a:lnTo>
                  <a:pt x="325594" y="17269"/>
                </a:lnTo>
                <a:close/>
              </a:path>
              <a:path w="807720" h="87629">
                <a:moveTo>
                  <a:pt x="366671" y="17675"/>
                </a:moveTo>
                <a:lnTo>
                  <a:pt x="359456" y="17675"/>
                </a:lnTo>
                <a:lnTo>
                  <a:pt x="359456" y="71118"/>
                </a:lnTo>
                <a:lnTo>
                  <a:pt x="366671" y="71118"/>
                </a:lnTo>
                <a:lnTo>
                  <a:pt x="366671" y="47344"/>
                </a:lnTo>
                <a:lnTo>
                  <a:pt x="387632" y="47344"/>
                </a:lnTo>
                <a:lnTo>
                  <a:pt x="384552" y="43585"/>
                </a:lnTo>
                <a:lnTo>
                  <a:pt x="386530" y="41147"/>
                </a:lnTo>
                <a:lnTo>
                  <a:pt x="366671" y="41147"/>
                </a:lnTo>
                <a:lnTo>
                  <a:pt x="366671" y="17675"/>
                </a:lnTo>
                <a:close/>
              </a:path>
              <a:path w="807720" h="87629">
                <a:moveTo>
                  <a:pt x="387632" y="47344"/>
                </a:moveTo>
                <a:lnTo>
                  <a:pt x="378865" y="47344"/>
                </a:lnTo>
                <a:lnTo>
                  <a:pt x="398574" y="71118"/>
                </a:lnTo>
                <a:lnTo>
                  <a:pt x="407109" y="71118"/>
                </a:lnTo>
                <a:lnTo>
                  <a:pt x="387632" y="47344"/>
                </a:lnTo>
                <a:close/>
              </a:path>
              <a:path w="807720" h="87629">
                <a:moveTo>
                  <a:pt x="405583" y="17675"/>
                </a:moveTo>
                <a:lnTo>
                  <a:pt x="397761" y="17675"/>
                </a:lnTo>
                <a:lnTo>
                  <a:pt x="378965" y="41147"/>
                </a:lnTo>
                <a:lnTo>
                  <a:pt x="386530" y="41147"/>
                </a:lnTo>
                <a:lnTo>
                  <a:pt x="405583" y="17675"/>
                </a:lnTo>
                <a:close/>
              </a:path>
              <a:path w="807720" h="87629">
                <a:moveTo>
                  <a:pt x="425700" y="17675"/>
                </a:moveTo>
                <a:lnTo>
                  <a:pt x="418486" y="17675"/>
                </a:lnTo>
                <a:lnTo>
                  <a:pt x="418486" y="71118"/>
                </a:lnTo>
                <a:lnTo>
                  <a:pt x="424991" y="71118"/>
                </a:lnTo>
                <a:lnTo>
                  <a:pt x="434178" y="60145"/>
                </a:lnTo>
                <a:lnTo>
                  <a:pt x="425700" y="60145"/>
                </a:lnTo>
                <a:lnTo>
                  <a:pt x="425700" y="17675"/>
                </a:lnTo>
                <a:close/>
              </a:path>
              <a:path w="807720" h="87629">
                <a:moveTo>
                  <a:pt x="467762" y="28648"/>
                </a:moveTo>
                <a:lnTo>
                  <a:pt x="460548" y="28648"/>
                </a:lnTo>
                <a:lnTo>
                  <a:pt x="460548" y="71118"/>
                </a:lnTo>
                <a:lnTo>
                  <a:pt x="467762" y="71118"/>
                </a:lnTo>
                <a:lnTo>
                  <a:pt x="467762" y="28648"/>
                </a:lnTo>
                <a:close/>
              </a:path>
              <a:path w="807720" h="87629">
                <a:moveTo>
                  <a:pt x="467762" y="17675"/>
                </a:moveTo>
                <a:lnTo>
                  <a:pt x="461361" y="17675"/>
                </a:lnTo>
                <a:lnTo>
                  <a:pt x="425700" y="60145"/>
                </a:lnTo>
                <a:lnTo>
                  <a:pt x="434178" y="60145"/>
                </a:lnTo>
                <a:lnTo>
                  <a:pt x="460548" y="28648"/>
                </a:lnTo>
                <a:lnTo>
                  <a:pt x="467762" y="28648"/>
                </a:lnTo>
                <a:lnTo>
                  <a:pt x="467762" y="17675"/>
                </a:lnTo>
                <a:close/>
              </a:path>
              <a:path w="807720" h="87629">
                <a:moveTo>
                  <a:pt x="488793" y="17675"/>
                </a:moveTo>
                <a:lnTo>
                  <a:pt x="480669" y="17675"/>
                </a:lnTo>
                <a:lnTo>
                  <a:pt x="500786" y="43686"/>
                </a:lnTo>
                <a:lnTo>
                  <a:pt x="479649" y="71118"/>
                </a:lnTo>
                <a:lnTo>
                  <a:pt x="487779" y="71118"/>
                </a:lnTo>
                <a:lnTo>
                  <a:pt x="504846" y="48765"/>
                </a:lnTo>
                <a:lnTo>
                  <a:pt x="512659" y="48765"/>
                </a:lnTo>
                <a:lnTo>
                  <a:pt x="508709" y="43686"/>
                </a:lnTo>
                <a:lnTo>
                  <a:pt x="512638" y="38606"/>
                </a:lnTo>
                <a:lnTo>
                  <a:pt x="504846" y="38606"/>
                </a:lnTo>
                <a:lnTo>
                  <a:pt x="488793" y="17675"/>
                </a:lnTo>
                <a:close/>
              </a:path>
              <a:path w="807720" h="87629">
                <a:moveTo>
                  <a:pt x="512659" y="48765"/>
                </a:moveTo>
                <a:lnTo>
                  <a:pt x="504846" y="48765"/>
                </a:lnTo>
                <a:lnTo>
                  <a:pt x="521813" y="71118"/>
                </a:lnTo>
                <a:lnTo>
                  <a:pt x="530043" y="71118"/>
                </a:lnTo>
                <a:lnTo>
                  <a:pt x="512659" y="48765"/>
                </a:lnTo>
                <a:close/>
              </a:path>
              <a:path w="807720" h="87629">
                <a:moveTo>
                  <a:pt x="528826" y="17675"/>
                </a:moveTo>
                <a:lnTo>
                  <a:pt x="520899" y="17675"/>
                </a:lnTo>
                <a:lnTo>
                  <a:pt x="504846" y="38606"/>
                </a:lnTo>
                <a:lnTo>
                  <a:pt x="512638" y="38606"/>
                </a:lnTo>
                <a:lnTo>
                  <a:pt x="528826" y="17675"/>
                </a:lnTo>
                <a:close/>
              </a:path>
              <a:path w="807720" h="87629">
                <a:moveTo>
                  <a:pt x="616403" y="17675"/>
                </a:moveTo>
                <a:lnTo>
                  <a:pt x="568448" y="17675"/>
                </a:lnTo>
                <a:lnTo>
                  <a:pt x="568448" y="71118"/>
                </a:lnTo>
                <a:lnTo>
                  <a:pt x="575661" y="71118"/>
                </a:lnTo>
                <a:lnTo>
                  <a:pt x="575661" y="24076"/>
                </a:lnTo>
                <a:lnTo>
                  <a:pt x="616403" y="24076"/>
                </a:lnTo>
                <a:lnTo>
                  <a:pt x="616403" y="17675"/>
                </a:lnTo>
                <a:close/>
              </a:path>
              <a:path w="807720" h="87629">
                <a:moveTo>
                  <a:pt x="616403" y="24076"/>
                </a:moveTo>
                <a:lnTo>
                  <a:pt x="609188" y="24076"/>
                </a:lnTo>
                <a:lnTo>
                  <a:pt x="609188" y="71118"/>
                </a:lnTo>
                <a:lnTo>
                  <a:pt x="616403" y="71118"/>
                </a:lnTo>
                <a:lnTo>
                  <a:pt x="616403" y="24076"/>
                </a:lnTo>
                <a:close/>
              </a:path>
              <a:path w="807720" h="87629">
                <a:moveTo>
                  <a:pt x="664124" y="17269"/>
                </a:moveTo>
                <a:lnTo>
                  <a:pt x="653829" y="17269"/>
                </a:lnTo>
                <a:lnTo>
                  <a:pt x="649188" y="18421"/>
                </a:lnTo>
                <a:lnTo>
                  <a:pt x="640923" y="23030"/>
                </a:lnTo>
                <a:lnTo>
                  <a:pt x="637672" y="26244"/>
                </a:lnTo>
                <a:lnTo>
                  <a:pt x="632931" y="34509"/>
                </a:lnTo>
                <a:lnTo>
                  <a:pt x="631746" y="39183"/>
                </a:lnTo>
                <a:lnTo>
                  <a:pt x="631746" y="49612"/>
                </a:lnTo>
                <a:lnTo>
                  <a:pt x="653829" y="71625"/>
                </a:lnTo>
                <a:lnTo>
                  <a:pt x="664124" y="71625"/>
                </a:lnTo>
                <a:lnTo>
                  <a:pt x="668761" y="70459"/>
                </a:lnTo>
                <a:lnTo>
                  <a:pt x="677026" y="65783"/>
                </a:lnTo>
                <a:lnTo>
                  <a:pt x="677585" y="65224"/>
                </a:lnTo>
                <a:lnTo>
                  <a:pt x="655182" y="65224"/>
                </a:lnTo>
                <a:lnTo>
                  <a:pt x="651780" y="64361"/>
                </a:lnTo>
                <a:lnTo>
                  <a:pt x="645750" y="60909"/>
                </a:lnTo>
                <a:lnTo>
                  <a:pt x="643382" y="58453"/>
                </a:lnTo>
                <a:lnTo>
                  <a:pt x="639926" y="52085"/>
                </a:lnTo>
                <a:lnTo>
                  <a:pt x="639061" y="48459"/>
                </a:lnTo>
                <a:lnTo>
                  <a:pt x="639061" y="40335"/>
                </a:lnTo>
                <a:lnTo>
                  <a:pt x="655182" y="23569"/>
                </a:lnTo>
                <a:lnTo>
                  <a:pt x="677569" y="23569"/>
                </a:lnTo>
                <a:lnTo>
                  <a:pt x="677026" y="23030"/>
                </a:lnTo>
                <a:lnTo>
                  <a:pt x="668761" y="18421"/>
                </a:lnTo>
                <a:lnTo>
                  <a:pt x="664124" y="17269"/>
                </a:lnTo>
                <a:close/>
              </a:path>
              <a:path w="807720" h="87629">
                <a:moveTo>
                  <a:pt x="677569" y="23569"/>
                </a:moveTo>
                <a:lnTo>
                  <a:pt x="662767" y="23569"/>
                </a:lnTo>
                <a:lnTo>
                  <a:pt x="666173" y="24433"/>
                </a:lnTo>
                <a:lnTo>
                  <a:pt x="672199" y="27889"/>
                </a:lnTo>
                <a:lnTo>
                  <a:pt x="674554" y="30345"/>
                </a:lnTo>
                <a:lnTo>
                  <a:pt x="677941" y="36709"/>
                </a:lnTo>
                <a:lnTo>
                  <a:pt x="678788" y="40335"/>
                </a:lnTo>
                <a:lnTo>
                  <a:pt x="678788" y="48459"/>
                </a:lnTo>
                <a:lnTo>
                  <a:pt x="662767" y="65224"/>
                </a:lnTo>
                <a:lnTo>
                  <a:pt x="677585" y="65224"/>
                </a:lnTo>
                <a:lnTo>
                  <a:pt x="680260" y="62550"/>
                </a:lnTo>
                <a:lnTo>
                  <a:pt x="684932" y="54288"/>
                </a:lnTo>
                <a:lnTo>
                  <a:pt x="686103" y="49612"/>
                </a:lnTo>
                <a:lnTo>
                  <a:pt x="686103" y="39183"/>
                </a:lnTo>
                <a:lnTo>
                  <a:pt x="684932" y="34509"/>
                </a:lnTo>
                <a:lnTo>
                  <a:pt x="680260" y="26244"/>
                </a:lnTo>
                <a:lnTo>
                  <a:pt x="677569" y="23569"/>
                </a:lnTo>
                <a:close/>
              </a:path>
              <a:path w="807720" h="87629">
                <a:moveTo>
                  <a:pt x="741881" y="48867"/>
                </a:moveTo>
                <a:lnTo>
                  <a:pt x="734667" y="48867"/>
                </a:lnTo>
                <a:lnTo>
                  <a:pt x="734667" y="71118"/>
                </a:lnTo>
                <a:lnTo>
                  <a:pt x="741881" y="71118"/>
                </a:lnTo>
                <a:lnTo>
                  <a:pt x="741881" y="48867"/>
                </a:lnTo>
                <a:close/>
              </a:path>
              <a:path w="807720" h="87629">
                <a:moveTo>
                  <a:pt x="703271" y="17675"/>
                </a:moveTo>
                <a:lnTo>
                  <a:pt x="696056" y="17675"/>
                </a:lnTo>
                <a:lnTo>
                  <a:pt x="696056" y="41147"/>
                </a:lnTo>
                <a:lnTo>
                  <a:pt x="697853" y="45565"/>
                </a:lnTo>
                <a:lnTo>
                  <a:pt x="705031" y="51459"/>
                </a:lnTo>
                <a:lnTo>
                  <a:pt x="710046" y="52931"/>
                </a:lnTo>
                <a:lnTo>
                  <a:pt x="722442" y="52931"/>
                </a:lnTo>
                <a:lnTo>
                  <a:pt x="728503" y="51577"/>
                </a:lnTo>
                <a:lnTo>
                  <a:pt x="734667" y="48867"/>
                </a:lnTo>
                <a:lnTo>
                  <a:pt x="741881" y="48867"/>
                </a:lnTo>
                <a:lnTo>
                  <a:pt x="741881" y="47038"/>
                </a:lnTo>
                <a:lnTo>
                  <a:pt x="713261" y="47038"/>
                </a:lnTo>
                <a:lnTo>
                  <a:pt x="709707" y="46004"/>
                </a:lnTo>
                <a:lnTo>
                  <a:pt x="704560" y="41875"/>
                </a:lnTo>
                <a:lnTo>
                  <a:pt x="703271" y="38844"/>
                </a:lnTo>
                <a:lnTo>
                  <a:pt x="703271" y="17675"/>
                </a:lnTo>
                <a:close/>
              </a:path>
              <a:path w="807720" h="87629">
                <a:moveTo>
                  <a:pt x="741881" y="17675"/>
                </a:moveTo>
                <a:lnTo>
                  <a:pt x="734667" y="17675"/>
                </a:lnTo>
                <a:lnTo>
                  <a:pt x="734667" y="43078"/>
                </a:lnTo>
                <a:lnTo>
                  <a:pt x="728435" y="45716"/>
                </a:lnTo>
                <a:lnTo>
                  <a:pt x="722811" y="47038"/>
                </a:lnTo>
                <a:lnTo>
                  <a:pt x="741881" y="47038"/>
                </a:lnTo>
                <a:lnTo>
                  <a:pt x="741881" y="17675"/>
                </a:lnTo>
                <a:close/>
              </a:path>
              <a:path w="807720" h="87629">
                <a:moveTo>
                  <a:pt x="792068" y="17675"/>
                </a:moveTo>
                <a:lnTo>
                  <a:pt x="762401" y="17675"/>
                </a:lnTo>
                <a:lnTo>
                  <a:pt x="762401" y="71118"/>
                </a:lnTo>
                <a:lnTo>
                  <a:pt x="793526" y="71118"/>
                </a:lnTo>
                <a:lnTo>
                  <a:pt x="798675" y="69865"/>
                </a:lnTo>
                <a:lnTo>
                  <a:pt x="804788" y="65430"/>
                </a:lnTo>
                <a:lnTo>
                  <a:pt x="769414" y="65430"/>
                </a:lnTo>
                <a:lnTo>
                  <a:pt x="769414" y="46836"/>
                </a:lnTo>
                <a:lnTo>
                  <a:pt x="805062" y="46836"/>
                </a:lnTo>
                <a:lnTo>
                  <a:pt x="803686" y="45176"/>
                </a:lnTo>
                <a:lnTo>
                  <a:pt x="796439" y="43484"/>
                </a:lnTo>
                <a:lnTo>
                  <a:pt x="799283" y="42466"/>
                </a:lnTo>
                <a:lnTo>
                  <a:pt x="800745" y="41450"/>
                </a:lnTo>
                <a:lnTo>
                  <a:pt x="769414" y="41450"/>
                </a:lnTo>
                <a:lnTo>
                  <a:pt x="769414" y="23367"/>
                </a:lnTo>
                <a:lnTo>
                  <a:pt x="803409" y="23367"/>
                </a:lnTo>
                <a:lnTo>
                  <a:pt x="796846" y="18860"/>
                </a:lnTo>
                <a:lnTo>
                  <a:pt x="792068" y="17675"/>
                </a:lnTo>
                <a:close/>
              </a:path>
              <a:path w="807720" h="87629">
                <a:moveTo>
                  <a:pt x="805062" y="46836"/>
                </a:moveTo>
                <a:lnTo>
                  <a:pt x="791630" y="46836"/>
                </a:lnTo>
                <a:lnTo>
                  <a:pt x="794948" y="47599"/>
                </a:lnTo>
                <a:lnTo>
                  <a:pt x="799146" y="50645"/>
                </a:lnTo>
                <a:lnTo>
                  <a:pt x="800197" y="52999"/>
                </a:lnTo>
                <a:lnTo>
                  <a:pt x="800197" y="59367"/>
                </a:lnTo>
                <a:lnTo>
                  <a:pt x="799045" y="61704"/>
                </a:lnTo>
                <a:lnTo>
                  <a:pt x="794440" y="64684"/>
                </a:lnTo>
                <a:lnTo>
                  <a:pt x="790985" y="65430"/>
                </a:lnTo>
                <a:lnTo>
                  <a:pt x="804788" y="65430"/>
                </a:lnTo>
                <a:lnTo>
                  <a:pt x="805583" y="64853"/>
                </a:lnTo>
                <a:lnTo>
                  <a:pt x="807311" y="61260"/>
                </a:lnTo>
                <a:lnTo>
                  <a:pt x="807311" y="49547"/>
                </a:lnTo>
                <a:lnTo>
                  <a:pt x="805062" y="46836"/>
                </a:lnTo>
                <a:close/>
              </a:path>
              <a:path w="807720" h="87629">
                <a:moveTo>
                  <a:pt x="803409" y="23367"/>
                </a:moveTo>
                <a:lnTo>
                  <a:pt x="789599" y="23367"/>
                </a:lnTo>
                <a:lnTo>
                  <a:pt x="792763" y="24113"/>
                </a:lnTo>
                <a:lnTo>
                  <a:pt x="797166" y="27090"/>
                </a:lnTo>
                <a:lnTo>
                  <a:pt x="798268" y="29325"/>
                </a:lnTo>
                <a:lnTo>
                  <a:pt x="798268" y="35286"/>
                </a:lnTo>
                <a:lnTo>
                  <a:pt x="797166" y="37555"/>
                </a:lnTo>
                <a:lnTo>
                  <a:pt x="792763" y="40673"/>
                </a:lnTo>
                <a:lnTo>
                  <a:pt x="789599" y="41450"/>
                </a:lnTo>
                <a:lnTo>
                  <a:pt x="800745" y="41450"/>
                </a:lnTo>
                <a:lnTo>
                  <a:pt x="801500" y="40925"/>
                </a:lnTo>
                <a:lnTo>
                  <a:pt x="804683" y="36795"/>
                </a:lnTo>
                <a:lnTo>
                  <a:pt x="805482" y="34305"/>
                </a:lnTo>
                <a:lnTo>
                  <a:pt x="805482" y="26990"/>
                </a:lnTo>
                <a:lnTo>
                  <a:pt x="803755" y="23605"/>
                </a:lnTo>
                <a:lnTo>
                  <a:pt x="803409" y="23367"/>
                </a:lnTo>
                <a:close/>
              </a:path>
            </a:pathLst>
          </a:custGeom>
          <a:solidFill>
            <a:srgbClr val="606062"/>
          </a:solidFill>
        </p:spPr>
        <p:txBody>
          <a:bodyPr wrap="square" lIns="0" tIns="0" rIns="0" bIns="0" rtlCol="0"/>
          <a:lstStyle/>
          <a:p>
            <a:endParaRPr/>
          </a:p>
        </p:txBody>
      </p:sp>
      <p:grpSp>
        <p:nvGrpSpPr>
          <p:cNvPr id="66" name="object 66"/>
          <p:cNvGrpSpPr/>
          <p:nvPr/>
        </p:nvGrpSpPr>
        <p:grpSpPr>
          <a:xfrm>
            <a:off x="1036" y="89999"/>
            <a:ext cx="2162175" cy="333375"/>
            <a:chOff x="1036" y="89999"/>
            <a:chExt cx="2162175" cy="333375"/>
          </a:xfrm>
        </p:grpSpPr>
        <p:sp>
          <p:nvSpPr>
            <p:cNvPr id="67" name="object 67"/>
            <p:cNvSpPr/>
            <p:nvPr/>
          </p:nvSpPr>
          <p:spPr>
            <a:xfrm>
              <a:off x="1036" y="89999"/>
              <a:ext cx="2162175" cy="333375"/>
            </a:xfrm>
            <a:custGeom>
              <a:avLst/>
              <a:gdLst/>
              <a:ahLst/>
              <a:cxnLst/>
              <a:rect l="l" t="t" r="r" b="b"/>
              <a:pathLst>
                <a:path w="2162175" h="333375">
                  <a:moveTo>
                    <a:pt x="2162175" y="0"/>
                  </a:moveTo>
                  <a:lnTo>
                    <a:pt x="0" y="0"/>
                  </a:lnTo>
                  <a:lnTo>
                    <a:pt x="0" y="333375"/>
                  </a:lnTo>
                  <a:lnTo>
                    <a:pt x="1995487" y="333375"/>
                  </a:lnTo>
                  <a:lnTo>
                    <a:pt x="2039664" y="327394"/>
                  </a:lnTo>
                  <a:lnTo>
                    <a:pt x="2079445" y="310531"/>
                  </a:lnTo>
                  <a:lnTo>
                    <a:pt x="2113207" y="284408"/>
                  </a:lnTo>
                  <a:lnTo>
                    <a:pt x="2139331" y="250646"/>
                  </a:lnTo>
                  <a:lnTo>
                    <a:pt x="2156193" y="210865"/>
                  </a:lnTo>
                  <a:lnTo>
                    <a:pt x="2162175" y="166687"/>
                  </a:lnTo>
                  <a:lnTo>
                    <a:pt x="2162175" y="0"/>
                  </a:lnTo>
                  <a:close/>
                </a:path>
              </a:pathLst>
            </a:custGeom>
            <a:solidFill>
              <a:srgbClr val="F7CA2C"/>
            </a:solidFill>
          </p:spPr>
          <p:txBody>
            <a:bodyPr wrap="square" lIns="0" tIns="0" rIns="0" bIns="0" rtlCol="0"/>
            <a:lstStyle/>
            <a:p>
              <a:endParaRPr/>
            </a:p>
          </p:txBody>
        </p:sp>
        <p:pic>
          <p:nvPicPr>
            <p:cNvPr id="68" name="object 68"/>
            <p:cNvPicPr/>
            <p:nvPr/>
          </p:nvPicPr>
          <p:blipFill>
            <a:blip r:embed="rId31" cstate="print"/>
            <a:stretch>
              <a:fillRect/>
            </a:stretch>
          </p:blipFill>
          <p:spPr>
            <a:xfrm>
              <a:off x="541036" y="288288"/>
              <a:ext cx="1429567" cy="106987"/>
            </a:xfrm>
            <a:prstGeom prst="rect">
              <a:avLst/>
            </a:prstGeom>
          </p:spPr>
        </p:pic>
      </p:grpSp>
      <p:sp>
        <p:nvSpPr>
          <p:cNvPr id="69" name="object 69"/>
          <p:cNvSpPr/>
          <p:nvPr/>
        </p:nvSpPr>
        <p:spPr>
          <a:xfrm>
            <a:off x="541036" y="3804563"/>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4"/>
                </a:lnTo>
                <a:lnTo>
                  <a:pt x="84834" y="76071"/>
                </a:lnTo>
                <a:lnTo>
                  <a:pt x="83044" y="74419"/>
                </a:lnTo>
                <a:lnTo>
                  <a:pt x="43773" y="74419"/>
                </a:lnTo>
                <a:lnTo>
                  <a:pt x="38861" y="73212"/>
                </a:lnTo>
                <a:lnTo>
                  <a:pt x="30225" y="68385"/>
                </a:lnTo>
                <a:lnTo>
                  <a:pt x="26860" y="65022"/>
                </a:lnTo>
                <a:lnTo>
                  <a:pt x="22031" y="56386"/>
                </a:lnTo>
                <a:lnTo>
                  <a:pt x="20826" y="51475"/>
                </a:lnTo>
                <a:lnTo>
                  <a:pt x="20826" y="40467"/>
                </a:lnTo>
                <a:lnTo>
                  <a:pt x="43773" y="17524"/>
                </a:lnTo>
                <a:lnTo>
                  <a:pt x="82908" y="17524"/>
                </a:lnTo>
                <a:lnTo>
                  <a:pt x="84834" y="15746"/>
                </a:lnTo>
                <a:lnTo>
                  <a:pt x="80600" y="10666"/>
                </a:lnTo>
                <a:lnTo>
                  <a:pt x="75373" y="6771"/>
                </a:lnTo>
                <a:lnTo>
                  <a:pt x="62928" y="1353"/>
                </a:lnTo>
                <a:lnTo>
                  <a:pt x="55962" y="0"/>
                </a:lnTo>
                <a:close/>
              </a:path>
              <a:path w="551180" h="92075">
                <a:moveTo>
                  <a:pt x="71625" y="63878"/>
                </a:moveTo>
                <a:lnTo>
                  <a:pt x="65613" y="70905"/>
                </a:lnTo>
                <a:lnTo>
                  <a:pt x="58165" y="74419"/>
                </a:lnTo>
                <a:lnTo>
                  <a:pt x="83044" y="74419"/>
                </a:lnTo>
                <a:lnTo>
                  <a:pt x="71625" y="63878"/>
                </a:lnTo>
                <a:close/>
              </a:path>
              <a:path w="551180" h="92075">
                <a:moveTo>
                  <a:pt x="82908" y="17524"/>
                </a:moveTo>
                <a:lnTo>
                  <a:pt x="58165" y="17524"/>
                </a:lnTo>
                <a:lnTo>
                  <a:pt x="65613" y="20994"/>
                </a:lnTo>
                <a:lnTo>
                  <a:pt x="71625" y="27939"/>
                </a:lnTo>
                <a:lnTo>
                  <a:pt x="82908" y="17524"/>
                </a:lnTo>
                <a:close/>
              </a:path>
              <a:path w="551180" h="92075">
                <a:moveTo>
                  <a:pt x="138808" y="0"/>
                </a:moveTo>
                <a:lnTo>
                  <a:pt x="100644" y="15429"/>
                </a:lnTo>
                <a:lnTo>
                  <a:pt x="90170" y="37252"/>
                </a:lnTo>
                <a:lnTo>
                  <a:pt x="90170" y="54691"/>
                </a:lnTo>
                <a:lnTo>
                  <a:pt x="113854" y="85975"/>
                </a:lnTo>
                <a:lnTo>
                  <a:pt x="138808" y="91944"/>
                </a:lnTo>
                <a:lnTo>
                  <a:pt x="145554" y="91571"/>
                </a:lnTo>
                <a:lnTo>
                  <a:pt x="178134" y="74419"/>
                </a:lnTo>
                <a:lnTo>
                  <a:pt x="133560" y="74419"/>
                </a:lnTo>
                <a:lnTo>
                  <a:pt x="128816"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29"/>
                </a:lnTo>
                <a:lnTo>
                  <a:pt x="157266" y="23558"/>
                </a:lnTo>
                <a:lnTo>
                  <a:pt x="160588" y="26924"/>
                </a:lnTo>
                <a:lnTo>
                  <a:pt x="165413" y="35557"/>
                </a:lnTo>
                <a:lnTo>
                  <a:pt x="166618" y="40467"/>
                </a:lnTo>
                <a:lnTo>
                  <a:pt x="166618" y="51475"/>
                </a:lnTo>
                <a:lnTo>
                  <a:pt x="144057" y="74419"/>
                </a:lnTo>
                <a:lnTo>
                  <a:pt x="178134" y="74419"/>
                </a:lnTo>
                <a:lnTo>
                  <a:pt x="185332" y="62546"/>
                </a:lnTo>
                <a:lnTo>
                  <a:pt x="187448" y="54691"/>
                </a:lnTo>
                <a:lnTo>
                  <a:pt x="187448" y="37252"/>
                </a:lnTo>
                <a:lnTo>
                  <a:pt x="185332" y="29397"/>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4"/>
                </a:lnTo>
                <a:lnTo>
                  <a:pt x="282060" y="76071"/>
                </a:lnTo>
                <a:lnTo>
                  <a:pt x="280270" y="74419"/>
                </a:lnTo>
                <a:lnTo>
                  <a:pt x="240999" y="74419"/>
                </a:lnTo>
                <a:lnTo>
                  <a:pt x="236087" y="73212"/>
                </a:lnTo>
                <a:lnTo>
                  <a:pt x="227451" y="68385"/>
                </a:lnTo>
                <a:lnTo>
                  <a:pt x="224086" y="65022"/>
                </a:lnTo>
                <a:lnTo>
                  <a:pt x="219257" y="56386"/>
                </a:lnTo>
                <a:lnTo>
                  <a:pt x="218052" y="51475"/>
                </a:lnTo>
                <a:lnTo>
                  <a:pt x="218052" y="40467"/>
                </a:lnTo>
                <a:lnTo>
                  <a:pt x="240999" y="17524"/>
                </a:lnTo>
                <a:lnTo>
                  <a:pt x="280134" y="17524"/>
                </a:lnTo>
                <a:lnTo>
                  <a:pt x="282060" y="15746"/>
                </a:lnTo>
                <a:lnTo>
                  <a:pt x="277826" y="10666"/>
                </a:lnTo>
                <a:lnTo>
                  <a:pt x="272599" y="6771"/>
                </a:lnTo>
                <a:lnTo>
                  <a:pt x="260154" y="1353"/>
                </a:lnTo>
                <a:lnTo>
                  <a:pt x="253188" y="0"/>
                </a:lnTo>
                <a:close/>
              </a:path>
              <a:path w="551180" h="92075">
                <a:moveTo>
                  <a:pt x="268851" y="63878"/>
                </a:moveTo>
                <a:lnTo>
                  <a:pt x="262840" y="70905"/>
                </a:lnTo>
                <a:lnTo>
                  <a:pt x="255391" y="74419"/>
                </a:lnTo>
                <a:lnTo>
                  <a:pt x="280270" y="74419"/>
                </a:lnTo>
                <a:lnTo>
                  <a:pt x="268851" y="63878"/>
                </a:lnTo>
                <a:close/>
              </a:path>
              <a:path w="551180" h="92075">
                <a:moveTo>
                  <a:pt x="280134" y="17524"/>
                </a:moveTo>
                <a:lnTo>
                  <a:pt x="255391" y="17524"/>
                </a:lnTo>
                <a:lnTo>
                  <a:pt x="262840" y="20994"/>
                </a:lnTo>
                <a:lnTo>
                  <a:pt x="268851" y="27939"/>
                </a:lnTo>
                <a:lnTo>
                  <a:pt x="280134" y="17524"/>
                </a:lnTo>
                <a:close/>
              </a:path>
              <a:path w="551180" h="92075">
                <a:moveTo>
                  <a:pt x="334126" y="18287"/>
                </a:moveTo>
                <a:lnTo>
                  <a:pt x="313808" y="18287"/>
                </a:lnTo>
                <a:lnTo>
                  <a:pt x="313808" y="90421"/>
                </a:lnTo>
                <a:lnTo>
                  <a:pt x="334126" y="90421"/>
                </a:lnTo>
                <a:lnTo>
                  <a:pt x="334126" y="18287"/>
                </a:lnTo>
                <a:close/>
              </a:path>
              <a:path w="551180" h="92075">
                <a:moveTo>
                  <a:pt x="420994" y="1522"/>
                </a:moveTo>
                <a:lnTo>
                  <a:pt x="400676" y="1522"/>
                </a:lnTo>
                <a:lnTo>
                  <a:pt x="361052" y="90421"/>
                </a:lnTo>
                <a:lnTo>
                  <a:pt x="382132" y="90421"/>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1"/>
                </a:lnTo>
                <a:lnTo>
                  <a:pt x="460745" y="90421"/>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7"/>
                </a:lnTo>
                <a:lnTo>
                  <a:pt x="362574" y="18287"/>
                </a:lnTo>
                <a:lnTo>
                  <a:pt x="362574" y="1522"/>
                </a:lnTo>
                <a:close/>
              </a:path>
              <a:path w="551180" h="92075">
                <a:moveTo>
                  <a:pt x="524286" y="1522"/>
                </a:moveTo>
                <a:lnTo>
                  <a:pt x="472554" y="1522"/>
                </a:lnTo>
                <a:lnTo>
                  <a:pt x="472554" y="90421"/>
                </a:lnTo>
                <a:lnTo>
                  <a:pt x="516369" y="90421"/>
                </a:lnTo>
                <a:lnTo>
                  <a:pt x="524207" y="90008"/>
                </a:lnTo>
                <a:lnTo>
                  <a:pt x="549985" y="75182"/>
                </a:lnTo>
                <a:lnTo>
                  <a:pt x="493002" y="75182"/>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2"/>
                </a:lnTo>
                <a:lnTo>
                  <a:pt x="549985" y="75182"/>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4"/>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70" name="object 70"/>
          <p:cNvSpPr/>
          <p:nvPr/>
        </p:nvSpPr>
        <p:spPr>
          <a:xfrm>
            <a:off x="5721278" y="3766582"/>
            <a:ext cx="13970" cy="4445"/>
          </a:xfrm>
          <a:custGeom>
            <a:avLst/>
            <a:gdLst/>
            <a:ahLst/>
            <a:cxnLst/>
            <a:rect l="l" t="t" r="r" b="b"/>
            <a:pathLst>
              <a:path w="13970" h="4445">
                <a:moveTo>
                  <a:pt x="13920" y="0"/>
                </a:moveTo>
                <a:lnTo>
                  <a:pt x="12523" y="43"/>
                </a:lnTo>
                <a:lnTo>
                  <a:pt x="6885" y="753"/>
                </a:lnTo>
                <a:lnTo>
                  <a:pt x="457" y="2346"/>
                </a:lnTo>
                <a:lnTo>
                  <a:pt x="0" y="4050"/>
                </a:lnTo>
                <a:lnTo>
                  <a:pt x="6198" y="3841"/>
                </a:lnTo>
                <a:lnTo>
                  <a:pt x="13920" y="0"/>
                </a:lnTo>
                <a:close/>
              </a:path>
            </a:pathLst>
          </a:custGeom>
          <a:solidFill>
            <a:srgbClr val="606062"/>
          </a:solidFill>
        </p:spPr>
        <p:txBody>
          <a:bodyPr wrap="square" lIns="0" tIns="0" rIns="0" bIns="0" rtlCol="0"/>
          <a:lstStyle/>
          <a:p>
            <a:endParaRPr/>
          </a:p>
        </p:txBody>
      </p:sp>
      <p:sp>
        <p:nvSpPr>
          <p:cNvPr id="71" name="object 71"/>
          <p:cNvSpPr/>
          <p:nvPr/>
        </p:nvSpPr>
        <p:spPr>
          <a:xfrm>
            <a:off x="6183522" y="3505917"/>
            <a:ext cx="15240" cy="4445"/>
          </a:xfrm>
          <a:custGeom>
            <a:avLst/>
            <a:gdLst/>
            <a:ahLst/>
            <a:cxnLst/>
            <a:rect l="l" t="t" r="r" b="b"/>
            <a:pathLst>
              <a:path w="15239" h="4445">
                <a:moveTo>
                  <a:pt x="14630" y="0"/>
                </a:moveTo>
                <a:lnTo>
                  <a:pt x="0" y="3945"/>
                </a:lnTo>
                <a:lnTo>
                  <a:pt x="9057" y="3243"/>
                </a:lnTo>
                <a:lnTo>
                  <a:pt x="14630" y="0"/>
                </a:lnTo>
                <a:close/>
              </a:path>
            </a:pathLst>
          </a:custGeom>
          <a:solidFill>
            <a:srgbClr val="606062"/>
          </a:solidFill>
        </p:spPr>
        <p:txBody>
          <a:bodyPr wrap="square" lIns="0" tIns="0" rIns="0" bIns="0" rtlCol="0"/>
          <a:lstStyle/>
          <a:p>
            <a:endParaRPr/>
          </a:p>
        </p:txBody>
      </p:sp>
      <p:sp>
        <p:nvSpPr>
          <p:cNvPr id="72" name="object 72"/>
          <p:cNvSpPr/>
          <p:nvPr/>
        </p:nvSpPr>
        <p:spPr>
          <a:xfrm>
            <a:off x="5961373" y="3748071"/>
            <a:ext cx="15875" cy="3175"/>
          </a:xfrm>
          <a:custGeom>
            <a:avLst/>
            <a:gdLst/>
            <a:ahLst/>
            <a:cxnLst/>
            <a:rect l="l" t="t" r="r" b="b"/>
            <a:pathLst>
              <a:path w="15875" h="3175">
                <a:moveTo>
                  <a:pt x="13531" y="0"/>
                </a:moveTo>
                <a:lnTo>
                  <a:pt x="0" y="1032"/>
                </a:lnTo>
                <a:lnTo>
                  <a:pt x="1421" y="1623"/>
                </a:lnTo>
                <a:lnTo>
                  <a:pt x="13064" y="3012"/>
                </a:lnTo>
                <a:lnTo>
                  <a:pt x="15568" y="920"/>
                </a:lnTo>
                <a:lnTo>
                  <a:pt x="13531" y="0"/>
                </a:lnTo>
                <a:close/>
              </a:path>
            </a:pathLst>
          </a:custGeom>
          <a:solidFill>
            <a:srgbClr val="606062"/>
          </a:solidFill>
        </p:spPr>
        <p:txBody>
          <a:bodyPr wrap="square" lIns="0" tIns="0" rIns="0" bIns="0" rtlCol="0"/>
          <a:lstStyle/>
          <a:p>
            <a:endParaRPr/>
          </a:p>
        </p:txBody>
      </p:sp>
      <p:sp>
        <p:nvSpPr>
          <p:cNvPr id="73" name="object 73"/>
          <p:cNvSpPr/>
          <p:nvPr/>
        </p:nvSpPr>
        <p:spPr>
          <a:xfrm>
            <a:off x="6219364" y="3486791"/>
            <a:ext cx="80010" cy="17145"/>
          </a:xfrm>
          <a:custGeom>
            <a:avLst/>
            <a:gdLst/>
            <a:ahLst/>
            <a:cxnLst/>
            <a:rect l="l" t="t" r="r" b="b"/>
            <a:pathLst>
              <a:path w="80010" h="17145">
                <a:moveTo>
                  <a:pt x="79721" y="0"/>
                </a:moveTo>
                <a:lnTo>
                  <a:pt x="29869" y="3895"/>
                </a:lnTo>
                <a:lnTo>
                  <a:pt x="28976" y="4352"/>
                </a:lnTo>
                <a:lnTo>
                  <a:pt x="23140" y="9546"/>
                </a:lnTo>
                <a:lnTo>
                  <a:pt x="16243" y="10878"/>
                </a:lnTo>
                <a:lnTo>
                  <a:pt x="8531" y="10584"/>
                </a:lnTo>
                <a:lnTo>
                  <a:pt x="1115" y="13215"/>
                </a:lnTo>
                <a:lnTo>
                  <a:pt x="0" y="17142"/>
                </a:lnTo>
                <a:lnTo>
                  <a:pt x="10486" y="14410"/>
                </a:lnTo>
                <a:lnTo>
                  <a:pt x="20768" y="12959"/>
                </a:lnTo>
                <a:lnTo>
                  <a:pt x="24692" y="13056"/>
                </a:lnTo>
                <a:lnTo>
                  <a:pt x="38055" y="8362"/>
                </a:lnTo>
                <a:lnTo>
                  <a:pt x="53996" y="4405"/>
                </a:lnTo>
                <a:lnTo>
                  <a:pt x="60807" y="2411"/>
                </a:lnTo>
                <a:lnTo>
                  <a:pt x="78644" y="1036"/>
                </a:lnTo>
                <a:lnTo>
                  <a:pt x="79721" y="0"/>
                </a:lnTo>
                <a:close/>
              </a:path>
            </a:pathLst>
          </a:custGeom>
          <a:solidFill>
            <a:srgbClr val="606062"/>
          </a:solidFill>
        </p:spPr>
        <p:txBody>
          <a:bodyPr wrap="square" lIns="0" tIns="0" rIns="0" bIns="0" rtlCol="0"/>
          <a:lstStyle/>
          <a:p>
            <a:endParaRPr/>
          </a:p>
        </p:txBody>
      </p:sp>
      <p:sp>
        <p:nvSpPr>
          <p:cNvPr id="74" name="object 74"/>
          <p:cNvSpPr/>
          <p:nvPr/>
        </p:nvSpPr>
        <p:spPr>
          <a:xfrm>
            <a:off x="6363039" y="3716327"/>
            <a:ext cx="22225" cy="6350"/>
          </a:xfrm>
          <a:custGeom>
            <a:avLst/>
            <a:gdLst/>
            <a:ahLst/>
            <a:cxnLst/>
            <a:rect l="l" t="t" r="r" b="b"/>
            <a:pathLst>
              <a:path w="22225" h="6350">
                <a:moveTo>
                  <a:pt x="21856" y="0"/>
                </a:moveTo>
                <a:lnTo>
                  <a:pt x="9143" y="1101"/>
                </a:lnTo>
                <a:lnTo>
                  <a:pt x="3478" y="3373"/>
                </a:lnTo>
                <a:lnTo>
                  <a:pt x="0" y="5431"/>
                </a:lnTo>
                <a:lnTo>
                  <a:pt x="2891" y="5892"/>
                </a:lnTo>
                <a:lnTo>
                  <a:pt x="17330" y="3012"/>
                </a:lnTo>
                <a:lnTo>
                  <a:pt x="21856" y="0"/>
                </a:lnTo>
                <a:close/>
              </a:path>
            </a:pathLst>
          </a:custGeom>
          <a:solidFill>
            <a:srgbClr val="606062"/>
          </a:solidFill>
        </p:spPr>
        <p:txBody>
          <a:bodyPr wrap="square" lIns="0" tIns="0" rIns="0" bIns="0" rtlCol="0"/>
          <a:lstStyle/>
          <a:p>
            <a:endParaRPr/>
          </a:p>
        </p:txBody>
      </p:sp>
      <p:sp>
        <p:nvSpPr>
          <p:cNvPr id="75" name="object 75"/>
          <p:cNvSpPr/>
          <p:nvPr/>
        </p:nvSpPr>
        <p:spPr>
          <a:xfrm>
            <a:off x="5885013" y="3754145"/>
            <a:ext cx="15875" cy="10795"/>
          </a:xfrm>
          <a:custGeom>
            <a:avLst/>
            <a:gdLst/>
            <a:ahLst/>
            <a:cxnLst/>
            <a:rect l="l" t="t" r="r" b="b"/>
            <a:pathLst>
              <a:path w="15875" h="10795">
                <a:moveTo>
                  <a:pt x="11253" y="0"/>
                </a:moveTo>
                <a:lnTo>
                  <a:pt x="10152" y="64"/>
                </a:lnTo>
                <a:lnTo>
                  <a:pt x="10299" y="1169"/>
                </a:lnTo>
                <a:lnTo>
                  <a:pt x="11570" y="6987"/>
                </a:lnTo>
                <a:lnTo>
                  <a:pt x="8233" y="6583"/>
                </a:lnTo>
                <a:lnTo>
                  <a:pt x="0" y="5814"/>
                </a:lnTo>
                <a:lnTo>
                  <a:pt x="9309" y="9560"/>
                </a:lnTo>
                <a:lnTo>
                  <a:pt x="12546" y="9093"/>
                </a:lnTo>
                <a:lnTo>
                  <a:pt x="13615" y="10673"/>
                </a:lnTo>
                <a:lnTo>
                  <a:pt x="15026" y="8942"/>
                </a:lnTo>
                <a:lnTo>
                  <a:pt x="15325" y="8895"/>
                </a:lnTo>
                <a:lnTo>
                  <a:pt x="15252" y="8657"/>
                </a:lnTo>
                <a:lnTo>
                  <a:pt x="14177" y="2048"/>
                </a:lnTo>
                <a:lnTo>
                  <a:pt x="11253" y="0"/>
                </a:lnTo>
                <a:close/>
              </a:path>
            </a:pathLst>
          </a:custGeom>
          <a:solidFill>
            <a:srgbClr val="606062"/>
          </a:solidFill>
        </p:spPr>
        <p:txBody>
          <a:bodyPr wrap="square" lIns="0" tIns="0" rIns="0" bIns="0" rtlCol="0"/>
          <a:lstStyle/>
          <a:p>
            <a:endParaRPr/>
          </a:p>
        </p:txBody>
      </p:sp>
      <p:sp>
        <p:nvSpPr>
          <p:cNvPr id="76" name="object 76"/>
          <p:cNvSpPr/>
          <p:nvPr/>
        </p:nvSpPr>
        <p:spPr>
          <a:xfrm>
            <a:off x="6209679" y="3741757"/>
            <a:ext cx="17145" cy="2540"/>
          </a:xfrm>
          <a:custGeom>
            <a:avLst/>
            <a:gdLst/>
            <a:ahLst/>
            <a:cxnLst/>
            <a:rect l="l" t="t" r="r" b="b"/>
            <a:pathLst>
              <a:path w="17145" h="2539">
                <a:moveTo>
                  <a:pt x="5833" y="0"/>
                </a:moveTo>
                <a:lnTo>
                  <a:pt x="0" y="104"/>
                </a:lnTo>
                <a:lnTo>
                  <a:pt x="2945" y="2091"/>
                </a:lnTo>
                <a:lnTo>
                  <a:pt x="16837" y="1079"/>
                </a:lnTo>
                <a:lnTo>
                  <a:pt x="5833" y="0"/>
                </a:lnTo>
                <a:close/>
              </a:path>
            </a:pathLst>
          </a:custGeom>
          <a:solidFill>
            <a:srgbClr val="606062"/>
          </a:solidFill>
        </p:spPr>
        <p:txBody>
          <a:bodyPr wrap="square" lIns="0" tIns="0" rIns="0" bIns="0" rtlCol="0"/>
          <a:lstStyle/>
          <a:p>
            <a:endParaRPr/>
          </a:p>
        </p:txBody>
      </p:sp>
      <p:sp>
        <p:nvSpPr>
          <p:cNvPr id="77" name="object 77"/>
          <p:cNvSpPr/>
          <p:nvPr/>
        </p:nvSpPr>
        <p:spPr>
          <a:xfrm>
            <a:off x="5787345" y="3771911"/>
            <a:ext cx="12065" cy="5080"/>
          </a:xfrm>
          <a:custGeom>
            <a:avLst/>
            <a:gdLst/>
            <a:ahLst/>
            <a:cxnLst/>
            <a:rect l="l" t="t" r="r" b="b"/>
            <a:pathLst>
              <a:path w="12064" h="5079">
                <a:moveTo>
                  <a:pt x="8575" y="0"/>
                </a:moveTo>
                <a:lnTo>
                  <a:pt x="647" y="3826"/>
                </a:lnTo>
                <a:lnTo>
                  <a:pt x="0" y="4801"/>
                </a:lnTo>
                <a:lnTo>
                  <a:pt x="12067" y="3895"/>
                </a:lnTo>
                <a:lnTo>
                  <a:pt x="11584" y="2051"/>
                </a:lnTo>
                <a:lnTo>
                  <a:pt x="8575" y="0"/>
                </a:lnTo>
                <a:close/>
              </a:path>
            </a:pathLst>
          </a:custGeom>
          <a:solidFill>
            <a:srgbClr val="606062"/>
          </a:solidFill>
        </p:spPr>
        <p:txBody>
          <a:bodyPr wrap="square" lIns="0" tIns="0" rIns="0" bIns="0" rtlCol="0"/>
          <a:lstStyle/>
          <a:p>
            <a:endParaRPr/>
          </a:p>
        </p:txBody>
      </p:sp>
      <p:sp>
        <p:nvSpPr>
          <p:cNvPr id="78" name="object 78"/>
          <p:cNvSpPr/>
          <p:nvPr/>
        </p:nvSpPr>
        <p:spPr>
          <a:xfrm>
            <a:off x="6245506" y="3738304"/>
            <a:ext cx="10160" cy="3175"/>
          </a:xfrm>
          <a:custGeom>
            <a:avLst/>
            <a:gdLst/>
            <a:ahLst/>
            <a:cxnLst/>
            <a:rect l="l" t="t" r="r" b="b"/>
            <a:pathLst>
              <a:path w="10160" h="3175">
                <a:moveTo>
                  <a:pt x="6000" y="0"/>
                </a:moveTo>
                <a:lnTo>
                  <a:pt x="0" y="2992"/>
                </a:lnTo>
                <a:lnTo>
                  <a:pt x="9057" y="2289"/>
                </a:lnTo>
                <a:lnTo>
                  <a:pt x="9885" y="731"/>
                </a:lnTo>
                <a:lnTo>
                  <a:pt x="6000" y="0"/>
                </a:lnTo>
                <a:close/>
              </a:path>
            </a:pathLst>
          </a:custGeom>
          <a:solidFill>
            <a:srgbClr val="606062"/>
          </a:solidFill>
        </p:spPr>
        <p:txBody>
          <a:bodyPr wrap="square" lIns="0" tIns="0" rIns="0" bIns="0" rtlCol="0"/>
          <a:lstStyle/>
          <a:p>
            <a:endParaRPr/>
          </a:p>
        </p:txBody>
      </p:sp>
      <p:sp>
        <p:nvSpPr>
          <p:cNvPr id="79" name="object 79"/>
          <p:cNvSpPr/>
          <p:nvPr/>
        </p:nvSpPr>
        <p:spPr>
          <a:xfrm>
            <a:off x="5765126" y="3526344"/>
            <a:ext cx="23495" cy="5080"/>
          </a:xfrm>
          <a:custGeom>
            <a:avLst/>
            <a:gdLst/>
            <a:ahLst/>
            <a:cxnLst/>
            <a:rect l="l" t="t" r="r" b="b"/>
            <a:pathLst>
              <a:path w="23495" h="5079">
                <a:moveTo>
                  <a:pt x="22740" y="0"/>
                </a:moveTo>
                <a:lnTo>
                  <a:pt x="0" y="1746"/>
                </a:lnTo>
                <a:lnTo>
                  <a:pt x="3898" y="3726"/>
                </a:lnTo>
                <a:lnTo>
                  <a:pt x="14028" y="4521"/>
                </a:lnTo>
                <a:lnTo>
                  <a:pt x="10154" y="3581"/>
                </a:lnTo>
                <a:lnTo>
                  <a:pt x="7843" y="1968"/>
                </a:lnTo>
                <a:lnTo>
                  <a:pt x="11457" y="1162"/>
                </a:lnTo>
                <a:lnTo>
                  <a:pt x="23392" y="39"/>
                </a:lnTo>
                <a:lnTo>
                  <a:pt x="22740" y="0"/>
                </a:lnTo>
                <a:close/>
              </a:path>
            </a:pathLst>
          </a:custGeom>
          <a:solidFill>
            <a:srgbClr val="606062"/>
          </a:solidFill>
        </p:spPr>
        <p:txBody>
          <a:bodyPr wrap="square" lIns="0" tIns="0" rIns="0" bIns="0" rtlCol="0"/>
          <a:lstStyle/>
          <a:p>
            <a:endParaRPr/>
          </a:p>
        </p:txBody>
      </p:sp>
      <p:sp>
        <p:nvSpPr>
          <p:cNvPr id="80" name="object 80"/>
          <p:cNvSpPr/>
          <p:nvPr/>
        </p:nvSpPr>
        <p:spPr>
          <a:xfrm>
            <a:off x="6558653" y="3714274"/>
            <a:ext cx="8890" cy="3175"/>
          </a:xfrm>
          <a:custGeom>
            <a:avLst/>
            <a:gdLst/>
            <a:ahLst/>
            <a:cxnLst/>
            <a:rect l="l" t="t" r="r" b="b"/>
            <a:pathLst>
              <a:path w="8890" h="3175">
                <a:moveTo>
                  <a:pt x="4326" y="0"/>
                </a:moveTo>
                <a:lnTo>
                  <a:pt x="0" y="1774"/>
                </a:lnTo>
                <a:lnTo>
                  <a:pt x="3159" y="2613"/>
                </a:lnTo>
                <a:lnTo>
                  <a:pt x="5345" y="2444"/>
                </a:lnTo>
                <a:lnTo>
                  <a:pt x="8383" y="294"/>
                </a:lnTo>
                <a:lnTo>
                  <a:pt x="4326" y="0"/>
                </a:lnTo>
                <a:close/>
              </a:path>
            </a:pathLst>
          </a:custGeom>
          <a:solidFill>
            <a:srgbClr val="606062"/>
          </a:solidFill>
        </p:spPr>
        <p:txBody>
          <a:bodyPr wrap="square" lIns="0" tIns="0" rIns="0" bIns="0" rtlCol="0"/>
          <a:lstStyle/>
          <a:p>
            <a:endParaRPr/>
          </a:p>
        </p:txBody>
      </p:sp>
      <p:sp>
        <p:nvSpPr>
          <p:cNvPr id="81" name="object 81"/>
          <p:cNvSpPr/>
          <p:nvPr/>
        </p:nvSpPr>
        <p:spPr>
          <a:xfrm>
            <a:off x="5624625" y="3542850"/>
            <a:ext cx="41910" cy="8890"/>
          </a:xfrm>
          <a:custGeom>
            <a:avLst/>
            <a:gdLst/>
            <a:ahLst/>
            <a:cxnLst/>
            <a:rect l="l" t="t" r="r" b="b"/>
            <a:pathLst>
              <a:path w="41910" h="8889">
                <a:moveTo>
                  <a:pt x="11901" y="0"/>
                </a:moveTo>
                <a:lnTo>
                  <a:pt x="7383" y="2566"/>
                </a:lnTo>
                <a:lnTo>
                  <a:pt x="0" y="3153"/>
                </a:lnTo>
                <a:lnTo>
                  <a:pt x="8676" y="5406"/>
                </a:lnTo>
                <a:lnTo>
                  <a:pt x="16649" y="7030"/>
                </a:lnTo>
                <a:lnTo>
                  <a:pt x="24447" y="7988"/>
                </a:lnTo>
                <a:lnTo>
                  <a:pt x="23108" y="8502"/>
                </a:lnTo>
                <a:lnTo>
                  <a:pt x="41673" y="7023"/>
                </a:lnTo>
                <a:lnTo>
                  <a:pt x="39034" y="6299"/>
                </a:lnTo>
                <a:lnTo>
                  <a:pt x="33736" y="3732"/>
                </a:lnTo>
                <a:lnTo>
                  <a:pt x="28670" y="737"/>
                </a:lnTo>
                <a:lnTo>
                  <a:pt x="21416" y="3822"/>
                </a:lnTo>
                <a:lnTo>
                  <a:pt x="19058" y="3326"/>
                </a:lnTo>
                <a:lnTo>
                  <a:pt x="11901" y="0"/>
                </a:lnTo>
                <a:close/>
              </a:path>
            </a:pathLst>
          </a:custGeom>
          <a:solidFill>
            <a:srgbClr val="606062"/>
          </a:solidFill>
        </p:spPr>
        <p:txBody>
          <a:bodyPr wrap="square" lIns="0" tIns="0" rIns="0" bIns="0" rtlCol="0"/>
          <a:lstStyle/>
          <a:p>
            <a:endParaRPr/>
          </a:p>
        </p:txBody>
      </p:sp>
      <p:sp>
        <p:nvSpPr>
          <p:cNvPr id="82" name="object 82"/>
          <p:cNvSpPr/>
          <p:nvPr/>
        </p:nvSpPr>
        <p:spPr>
          <a:xfrm>
            <a:off x="6267221" y="3724484"/>
            <a:ext cx="12065" cy="6350"/>
          </a:xfrm>
          <a:custGeom>
            <a:avLst/>
            <a:gdLst/>
            <a:ahLst/>
            <a:cxnLst/>
            <a:rect l="l" t="t" r="r" b="b"/>
            <a:pathLst>
              <a:path w="12064" h="6350">
                <a:moveTo>
                  <a:pt x="11865" y="0"/>
                </a:moveTo>
                <a:lnTo>
                  <a:pt x="6750" y="421"/>
                </a:lnTo>
                <a:lnTo>
                  <a:pt x="0" y="6155"/>
                </a:lnTo>
                <a:lnTo>
                  <a:pt x="11865" y="0"/>
                </a:lnTo>
                <a:close/>
              </a:path>
            </a:pathLst>
          </a:custGeom>
          <a:solidFill>
            <a:srgbClr val="606062"/>
          </a:solidFill>
        </p:spPr>
        <p:txBody>
          <a:bodyPr wrap="square" lIns="0" tIns="0" rIns="0" bIns="0" rtlCol="0"/>
          <a:lstStyle/>
          <a:p>
            <a:endParaRPr/>
          </a:p>
        </p:txBody>
      </p:sp>
      <p:sp>
        <p:nvSpPr>
          <p:cNvPr id="83" name="object 83"/>
          <p:cNvSpPr/>
          <p:nvPr/>
        </p:nvSpPr>
        <p:spPr>
          <a:xfrm>
            <a:off x="5495299" y="3556242"/>
            <a:ext cx="52705" cy="5715"/>
          </a:xfrm>
          <a:custGeom>
            <a:avLst/>
            <a:gdLst/>
            <a:ahLst/>
            <a:cxnLst/>
            <a:rect l="l" t="t" r="r" b="b"/>
            <a:pathLst>
              <a:path w="52704" h="5714">
                <a:moveTo>
                  <a:pt x="43459" y="0"/>
                </a:moveTo>
                <a:lnTo>
                  <a:pt x="33993" y="265"/>
                </a:lnTo>
                <a:lnTo>
                  <a:pt x="15370" y="2090"/>
                </a:lnTo>
                <a:lnTo>
                  <a:pt x="5929" y="2559"/>
                </a:lnTo>
                <a:lnTo>
                  <a:pt x="0" y="4330"/>
                </a:lnTo>
                <a:lnTo>
                  <a:pt x="5309" y="5586"/>
                </a:lnTo>
                <a:lnTo>
                  <a:pt x="17539" y="5553"/>
                </a:lnTo>
                <a:lnTo>
                  <a:pt x="24335" y="4935"/>
                </a:lnTo>
                <a:lnTo>
                  <a:pt x="26291" y="3970"/>
                </a:lnTo>
                <a:lnTo>
                  <a:pt x="33699" y="2941"/>
                </a:lnTo>
                <a:lnTo>
                  <a:pt x="39902" y="3808"/>
                </a:lnTo>
                <a:lnTo>
                  <a:pt x="52250" y="2767"/>
                </a:lnTo>
                <a:lnTo>
                  <a:pt x="51048" y="946"/>
                </a:lnTo>
                <a:lnTo>
                  <a:pt x="43459" y="0"/>
                </a:lnTo>
                <a:close/>
              </a:path>
            </a:pathLst>
          </a:custGeom>
          <a:solidFill>
            <a:srgbClr val="606062"/>
          </a:solidFill>
        </p:spPr>
        <p:txBody>
          <a:bodyPr wrap="square" lIns="0" tIns="0" rIns="0" bIns="0" rtlCol="0"/>
          <a:lstStyle/>
          <a:p>
            <a:endParaRPr/>
          </a:p>
        </p:txBody>
      </p:sp>
      <p:sp>
        <p:nvSpPr>
          <p:cNvPr id="84" name="object 84"/>
          <p:cNvSpPr/>
          <p:nvPr/>
        </p:nvSpPr>
        <p:spPr>
          <a:xfrm>
            <a:off x="5814872" y="3515054"/>
            <a:ext cx="118745" cy="19050"/>
          </a:xfrm>
          <a:custGeom>
            <a:avLst/>
            <a:gdLst/>
            <a:ahLst/>
            <a:cxnLst/>
            <a:rect l="l" t="t" r="r" b="b"/>
            <a:pathLst>
              <a:path w="118745" h="19050">
                <a:moveTo>
                  <a:pt x="82727" y="16979"/>
                </a:moveTo>
                <a:lnTo>
                  <a:pt x="81826" y="16065"/>
                </a:lnTo>
                <a:lnTo>
                  <a:pt x="74041" y="14820"/>
                </a:lnTo>
                <a:lnTo>
                  <a:pt x="66497" y="16129"/>
                </a:lnTo>
                <a:lnTo>
                  <a:pt x="59436" y="15875"/>
                </a:lnTo>
                <a:lnTo>
                  <a:pt x="52984" y="11633"/>
                </a:lnTo>
                <a:lnTo>
                  <a:pt x="38100" y="6184"/>
                </a:lnTo>
                <a:lnTo>
                  <a:pt x="29781" y="6870"/>
                </a:lnTo>
                <a:lnTo>
                  <a:pt x="26428" y="10756"/>
                </a:lnTo>
                <a:lnTo>
                  <a:pt x="18440" y="10350"/>
                </a:lnTo>
                <a:lnTo>
                  <a:pt x="10388" y="13538"/>
                </a:lnTo>
                <a:lnTo>
                  <a:pt x="2616" y="11049"/>
                </a:lnTo>
                <a:lnTo>
                  <a:pt x="0" y="10896"/>
                </a:lnTo>
                <a:lnTo>
                  <a:pt x="3187" y="16103"/>
                </a:lnTo>
                <a:lnTo>
                  <a:pt x="21082" y="14732"/>
                </a:lnTo>
                <a:lnTo>
                  <a:pt x="28168" y="15646"/>
                </a:lnTo>
                <a:lnTo>
                  <a:pt x="44538" y="17043"/>
                </a:lnTo>
                <a:lnTo>
                  <a:pt x="55702" y="19050"/>
                </a:lnTo>
                <a:lnTo>
                  <a:pt x="70231" y="17932"/>
                </a:lnTo>
                <a:lnTo>
                  <a:pt x="82727" y="16979"/>
                </a:lnTo>
                <a:close/>
              </a:path>
              <a:path w="118745" h="19050">
                <a:moveTo>
                  <a:pt x="118338" y="0"/>
                </a:moveTo>
                <a:lnTo>
                  <a:pt x="114757" y="292"/>
                </a:lnTo>
                <a:lnTo>
                  <a:pt x="118338" y="139"/>
                </a:lnTo>
                <a:lnTo>
                  <a:pt x="118338" y="0"/>
                </a:lnTo>
                <a:close/>
              </a:path>
            </a:pathLst>
          </a:custGeom>
          <a:solidFill>
            <a:srgbClr val="606062"/>
          </a:solidFill>
        </p:spPr>
        <p:txBody>
          <a:bodyPr wrap="square" lIns="0" tIns="0" rIns="0" bIns="0" rtlCol="0"/>
          <a:lstStyle/>
          <a:p>
            <a:endParaRPr/>
          </a:p>
        </p:txBody>
      </p:sp>
      <p:sp>
        <p:nvSpPr>
          <p:cNvPr id="85" name="object 85"/>
          <p:cNvSpPr/>
          <p:nvPr/>
        </p:nvSpPr>
        <p:spPr>
          <a:xfrm>
            <a:off x="6228147" y="3733617"/>
            <a:ext cx="8890" cy="3175"/>
          </a:xfrm>
          <a:custGeom>
            <a:avLst/>
            <a:gdLst/>
            <a:ahLst/>
            <a:cxnLst/>
            <a:rect l="l" t="t" r="r" b="b"/>
            <a:pathLst>
              <a:path w="8889" h="3175">
                <a:moveTo>
                  <a:pt x="3992" y="0"/>
                </a:moveTo>
                <a:lnTo>
                  <a:pt x="0" y="1076"/>
                </a:lnTo>
                <a:lnTo>
                  <a:pt x="4240" y="2992"/>
                </a:lnTo>
                <a:lnTo>
                  <a:pt x="8572" y="1149"/>
                </a:lnTo>
                <a:lnTo>
                  <a:pt x="3992" y="0"/>
                </a:lnTo>
                <a:close/>
              </a:path>
            </a:pathLst>
          </a:custGeom>
          <a:solidFill>
            <a:srgbClr val="606062"/>
          </a:solidFill>
        </p:spPr>
        <p:txBody>
          <a:bodyPr wrap="square" lIns="0" tIns="0" rIns="0" bIns="0" rtlCol="0"/>
          <a:lstStyle/>
          <a:p>
            <a:endParaRPr/>
          </a:p>
        </p:txBody>
      </p:sp>
      <p:sp>
        <p:nvSpPr>
          <p:cNvPr id="86" name="object 86"/>
          <p:cNvSpPr/>
          <p:nvPr/>
        </p:nvSpPr>
        <p:spPr>
          <a:xfrm>
            <a:off x="6571641" y="3480839"/>
            <a:ext cx="20955" cy="5715"/>
          </a:xfrm>
          <a:custGeom>
            <a:avLst/>
            <a:gdLst/>
            <a:ahLst/>
            <a:cxnLst/>
            <a:rect l="l" t="t" r="r" b="b"/>
            <a:pathLst>
              <a:path w="20954" h="5714">
                <a:moveTo>
                  <a:pt x="19241" y="0"/>
                </a:moveTo>
                <a:lnTo>
                  <a:pt x="7387" y="1195"/>
                </a:lnTo>
                <a:lnTo>
                  <a:pt x="0" y="3322"/>
                </a:lnTo>
                <a:lnTo>
                  <a:pt x="3794" y="5274"/>
                </a:lnTo>
                <a:lnTo>
                  <a:pt x="17489" y="2580"/>
                </a:lnTo>
                <a:lnTo>
                  <a:pt x="20754" y="1609"/>
                </a:lnTo>
                <a:lnTo>
                  <a:pt x="19241" y="0"/>
                </a:lnTo>
                <a:close/>
              </a:path>
            </a:pathLst>
          </a:custGeom>
          <a:solidFill>
            <a:srgbClr val="606062"/>
          </a:solidFill>
        </p:spPr>
        <p:txBody>
          <a:bodyPr wrap="square" lIns="0" tIns="0" rIns="0" bIns="0" rtlCol="0"/>
          <a:lstStyle/>
          <a:p>
            <a:endParaRPr/>
          </a:p>
        </p:txBody>
      </p:sp>
      <p:sp>
        <p:nvSpPr>
          <p:cNvPr id="87" name="object 87"/>
          <p:cNvSpPr/>
          <p:nvPr/>
        </p:nvSpPr>
        <p:spPr>
          <a:xfrm>
            <a:off x="6453464" y="3478813"/>
            <a:ext cx="41910" cy="8890"/>
          </a:xfrm>
          <a:custGeom>
            <a:avLst/>
            <a:gdLst/>
            <a:ahLst/>
            <a:cxnLst/>
            <a:rect l="l" t="t" r="r" b="b"/>
            <a:pathLst>
              <a:path w="41910" h="8889">
                <a:moveTo>
                  <a:pt x="11818" y="0"/>
                </a:moveTo>
                <a:lnTo>
                  <a:pt x="7297" y="2566"/>
                </a:lnTo>
                <a:lnTo>
                  <a:pt x="0" y="3161"/>
                </a:lnTo>
                <a:lnTo>
                  <a:pt x="8596" y="5325"/>
                </a:lnTo>
                <a:lnTo>
                  <a:pt x="16649" y="7038"/>
                </a:lnTo>
                <a:lnTo>
                  <a:pt x="24447" y="7995"/>
                </a:lnTo>
                <a:lnTo>
                  <a:pt x="22967" y="8416"/>
                </a:lnTo>
                <a:lnTo>
                  <a:pt x="41526" y="7020"/>
                </a:lnTo>
                <a:lnTo>
                  <a:pt x="38948" y="6300"/>
                </a:lnTo>
                <a:lnTo>
                  <a:pt x="33713" y="3736"/>
                </a:lnTo>
                <a:lnTo>
                  <a:pt x="28501" y="731"/>
                </a:lnTo>
                <a:lnTo>
                  <a:pt x="21355" y="3822"/>
                </a:lnTo>
                <a:lnTo>
                  <a:pt x="19039" y="3312"/>
                </a:lnTo>
                <a:lnTo>
                  <a:pt x="11818" y="0"/>
                </a:lnTo>
                <a:close/>
              </a:path>
            </a:pathLst>
          </a:custGeom>
          <a:solidFill>
            <a:srgbClr val="606062"/>
          </a:solidFill>
        </p:spPr>
        <p:txBody>
          <a:bodyPr wrap="square" lIns="0" tIns="0" rIns="0" bIns="0" rtlCol="0"/>
          <a:lstStyle/>
          <a:p>
            <a:endParaRPr/>
          </a:p>
        </p:txBody>
      </p:sp>
      <p:sp>
        <p:nvSpPr>
          <p:cNvPr id="88" name="object 88"/>
          <p:cNvSpPr/>
          <p:nvPr/>
        </p:nvSpPr>
        <p:spPr>
          <a:xfrm>
            <a:off x="6365468" y="3715740"/>
            <a:ext cx="66675" cy="14604"/>
          </a:xfrm>
          <a:custGeom>
            <a:avLst/>
            <a:gdLst/>
            <a:ahLst/>
            <a:cxnLst/>
            <a:rect l="l" t="t" r="r" b="b"/>
            <a:pathLst>
              <a:path w="66675" h="14604">
                <a:moveTo>
                  <a:pt x="10769" y="11747"/>
                </a:moveTo>
                <a:lnTo>
                  <a:pt x="0" y="14401"/>
                </a:lnTo>
                <a:lnTo>
                  <a:pt x="10109" y="13373"/>
                </a:lnTo>
                <a:lnTo>
                  <a:pt x="10769" y="11747"/>
                </a:lnTo>
                <a:close/>
              </a:path>
              <a:path w="66675" h="14604">
                <a:moveTo>
                  <a:pt x="66205" y="6946"/>
                </a:moveTo>
                <a:lnTo>
                  <a:pt x="54965" y="2501"/>
                </a:lnTo>
                <a:lnTo>
                  <a:pt x="46672" y="0"/>
                </a:lnTo>
                <a:lnTo>
                  <a:pt x="44043" y="2463"/>
                </a:lnTo>
                <a:lnTo>
                  <a:pt x="48729" y="7251"/>
                </a:lnTo>
                <a:lnTo>
                  <a:pt x="63258" y="7645"/>
                </a:lnTo>
                <a:lnTo>
                  <a:pt x="66205" y="6946"/>
                </a:lnTo>
                <a:close/>
              </a:path>
            </a:pathLst>
          </a:custGeom>
          <a:solidFill>
            <a:srgbClr val="606062"/>
          </a:solidFill>
        </p:spPr>
        <p:txBody>
          <a:bodyPr wrap="square" lIns="0" tIns="0" rIns="0" bIns="0" rtlCol="0"/>
          <a:lstStyle/>
          <a:p>
            <a:endParaRPr/>
          </a:p>
        </p:txBody>
      </p:sp>
      <p:sp>
        <p:nvSpPr>
          <p:cNvPr id="89" name="object 89"/>
          <p:cNvSpPr/>
          <p:nvPr/>
        </p:nvSpPr>
        <p:spPr>
          <a:xfrm>
            <a:off x="5958503" y="3512275"/>
            <a:ext cx="46990" cy="12065"/>
          </a:xfrm>
          <a:custGeom>
            <a:avLst/>
            <a:gdLst/>
            <a:ahLst/>
            <a:cxnLst/>
            <a:rect l="l" t="t" r="r" b="b"/>
            <a:pathLst>
              <a:path w="46989" h="12064">
                <a:moveTo>
                  <a:pt x="11117" y="0"/>
                </a:moveTo>
                <a:lnTo>
                  <a:pt x="0" y="878"/>
                </a:lnTo>
                <a:lnTo>
                  <a:pt x="9524" y="3542"/>
                </a:lnTo>
                <a:lnTo>
                  <a:pt x="20089" y="6358"/>
                </a:lnTo>
                <a:lnTo>
                  <a:pt x="31090" y="9167"/>
                </a:lnTo>
                <a:lnTo>
                  <a:pt x="41922" y="11812"/>
                </a:lnTo>
                <a:lnTo>
                  <a:pt x="46523" y="11508"/>
                </a:lnTo>
                <a:lnTo>
                  <a:pt x="29095" y="6131"/>
                </a:lnTo>
                <a:lnTo>
                  <a:pt x="14587" y="1361"/>
                </a:lnTo>
                <a:lnTo>
                  <a:pt x="11117" y="0"/>
                </a:lnTo>
                <a:close/>
              </a:path>
            </a:pathLst>
          </a:custGeom>
          <a:solidFill>
            <a:srgbClr val="606062"/>
          </a:solidFill>
        </p:spPr>
        <p:txBody>
          <a:bodyPr wrap="square" lIns="0" tIns="0" rIns="0" bIns="0" rtlCol="0"/>
          <a:lstStyle/>
          <a:p>
            <a:endParaRPr/>
          </a:p>
        </p:txBody>
      </p:sp>
      <p:sp>
        <p:nvSpPr>
          <p:cNvPr id="90" name="object 90"/>
          <p:cNvSpPr/>
          <p:nvPr/>
        </p:nvSpPr>
        <p:spPr>
          <a:xfrm>
            <a:off x="6070968" y="3499078"/>
            <a:ext cx="69215" cy="19685"/>
          </a:xfrm>
          <a:custGeom>
            <a:avLst/>
            <a:gdLst/>
            <a:ahLst/>
            <a:cxnLst/>
            <a:rect l="l" t="t" r="r" b="b"/>
            <a:pathLst>
              <a:path w="69214" h="19685">
                <a:moveTo>
                  <a:pt x="16992" y="15024"/>
                </a:moveTo>
                <a:lnTo>
                  <a:pt x="14922" y="13296"/>
                </a:lnTo>
                <a:lnTo>
                  <a:pt x="6781" y="15735"/>
                </a:lnTo>
                <a:lnTo>
                  <a:pt x="0" y="19570"/>
                </a:lnTo>
                <a:lnTo>
                  <a:pt x="9931" y="18770"/>
                </a:lnTo>
                <a:lnTo>
                  <a:pt x="12801" y="17183"/>
                </a:lnTo>
                <a:lnTo>
                  <a:pt x="16992" y="15024"/>
                </a:lnTo>
                <a:close/>
              </a:path>
              <a:path w="69214" h="19685">
                <a:moveTo>
                  <a:pt x="69075" y="0"/>
                </a:moveTo>
                <a:lnTo>
                  <a:pt x="60756" y="622"/>
                </a:lnTo>
                <a:lnTo>
                  <a:pt x="57607" y="2247"/>
                </a:lnTo>
                <a:lnTo>
                  <a:pt x="41681" y="9779"/>
                </a:lnTo>
                <a:lnTo>
                  <a:pt x="33870" y="13614"/>
                </a:lnTo>
                <a:lnTo>
                  <a:pt x="26162" y="17513"/>
                </a:lnTo>
                <a:lnTo>
                  <a:pt x="33655" y="14820"/>
                </a:lnTo>
                <a:lnTo>
                  <a:pt x="44132" y="10617"/>
                </a:lnTo>
                <a:lnTo>
                  <a:pt x="56362" y="5486"/>
                </a:lnTo>
                <a:lnTo>
                  <a:pt x="69075" y="0"/>
                </a:lnTo>
                <a:close/>
              </a:path>
            </a:pathLst>
          </a:custGeom>
          <a:solidFill>
            <a:srgbClr val="606062"/>
          </a:solidFill>
        </p:spPr>
        <p:txBody>
          <a:bodyPr wrap="square" lIns="0" tIns="0" rIns="0" bIns="0" rtlCol="0"/>
          <a:lstStyle/>
          <a:p>
            <a:endParaRPr/>
          </a:p>
        </p:txBody>
      </p:sp>
      <p:grpSp>
        <p:nvGrpSpPr>
          <p:cNvPr id="91" name="object 91"/>
          <p:cNvGrpSpPr/>
          <p:nvPr/>
        </p:nvGrpSpPr>
        <p:grpSpPr>
          <a:xfrm>
            <a:off x="5422572" y="3448650"/>
            <a:ext cx="1208405" cy="369570"/>
            <a:chOff x="5422572" y="3448650"/>
            <a:chExt cx="1208405" cy="369570"/>
          </a:xfrm>
        </p:grpSpPr>
        <p:sp>
          <p:nvSpPr>
            <p:cNvPr id="92" name="object 92"/>
            <p:cNvSpPr/>
            <p:nvPr/>
          </p:nvSpPr>
          <p:spPr>
            <a:xfrm>
              <a:off x="5422570" y="3448659"/>
              <a:ext cx="1208405" cy="369570"/>
            </a:xfrm>
            <a:custGeom>
              <a:avLst/>
              <a:gdLst/>
              <a:ahLst/>
              <a:cxnLst/>
              <a:rect l="l" t="t" r="r" b="b"/>
              <a:pathLst>
                <a:path w="1208404" h="369570">
                  <a:moveTo>
                    <a:pt x="225158" y="103822"/>
                  </a:moveTo>
                  <a:lnTo>
                    <a:pt x="222427" y="103822"/>
                  </a:lnTo>
                  <a:lnTo>
                    <a:pt x="221983" y="104063"/>
                  </a:lnTo>
                  <a:lnTo>
                    <a:pt x="225158" y="103822"/>
                  </a:lnTo>
                  <a:close/>
                </a:path>
                <a:path w="1208404" h="369570">
                  <a:moveTo>
                    <a:pt x="559155" y="326390"/>
                  </a:moveTo>
                  <a:lnTo>
                    <a:pt x="557339" y="326390"/>
                  </a:lnTo>
                  <a:lnTo>
                    <a:pt x="557758" y="327291"/>
                  </a:lnTo>
                  <a:lnTo>
                    <a:pt x="559155" y="326390"/>
                  </a:lnTo>
                  <a:close/>
                </a:path>
                <a:path w="1208404" h="369570">
                  <a:moveTo>
                    <a:pt x="822934" y="292646"/>
                  </a:moveTo>
                  <a:lnTo>
                    <a:pt x="803935" y="294182"/>
                  </a:lnTo>
                  <a:lnTo>
                    <a:pt x="806437" y="298399"/>
                  </a:lnTo>
                  <a:lnTo>
                    <a:pt x="811161" y="299961"/>
                  </a:lnTo>
                  <a:lnTo>
                    <a:pt x="811580" y="300075"/>
                  </a:lnTo>
                  <a:lnTo>
                    <a:pt x="822934" y="292646"/>
                  </a:lnTo>
                  <a:close/>
                </a:path>
                <a:path w="1208404" h="369570">
                  <a:moveTo>
                    <a:pt x="953871" y="46418"/>
                  </a:moveTo>
                  <a:lnTo>
                    <a:pt x="952525" y="44500"/>
                  </a:lnTo>
                  <a:lnTo>
                    <a:pt x="944880" y="43548"/>
                  </a:lnTo>
                  <a:lnTo>
                    <a:pt x="935482" y="43827"/>
                  </a:lnTo>
                  <a:lnTo>
                    <a:pt x="916889" y="45656"/>
                  </a:lnTo>
                  <a:lnTo>
                    <a:pt x="907478" y="46050"/>
                  </a:lnTo>
                  <a:lnTo>
                    <a:pt x="901560" y="47891"/>
                  </a:lnTo>
                  <a:lnTo>
                    <a:pt x="906856" y="49136"/>
                  </a:lnTo>
                  <a:lnTo>
                    <a:pt x="919086" y="49047"/>
                  </a:lnTo>
                  <a:lnTo>
                    <a:pt x="925804" y="48564"/>
                  </a:lnTo>
                  <a:lnTo>
                    <a:pt x="927773" y="47523"/>
                  </a:lnTo>
                  <a:lnTo>
                    <a:pt x="935088" y="46494"/>
                  </a:lnTo>
                  <a:lnTo>
                    <a:pt x="941463" y="47358"/>
                  </a:lnTo>
                  <a:lnTo>
                    <a:pt x="953871" y="46418"/>
                  </a:lnTo>
                  <a:close/>
                </a:path>
                <a:path w="1208404" h="369570">
                  <a:moveTo>
                    <a:pt x="1130223" y="286981"/>
                  </a:moveTo>
                  <a:lnTo>
                    <a:pt x="1129741" y="287020"/>
                  </a:lnTo>
                  <a:lnTo>
                    <a:pt x="1130198" y="287020"/>
                  </a:lnTo>
                  <a:close/>
                </a:path>
                <a:path w="1208404" h="369570">
                  <a:moveTo>
                    <a:pt x="1174775" y="233362"/>
                  </a:moveTo>
                  <a:lnTo>
                    <a:pt x="1169809" y="168592"/>
                  </a:lnTo>
                  <a:lnTo>
                    <a:pt x="1169517" y="164782"/>
                  </a:lnTo>
                  <a:lnTo>
                    <a:pt x="1169428" y="163512"/>
                  </a:lnTo>
                  <a:lnTo>
                    <a:pt x="1168933" y="157162"/>
                  </a:lnTo>
                  <a:lnTo>
                    <a:pt x="1168844" y="155892"/>
                  </a:lnTo>
                  <a:lnTo>
                    <a:pt x="1168260" y="148272"/>
                  </a:lnTo>
                  <a:lnTo>
                    <a:pt x="1167968" y="144462"/>
                  </a:lnTo>
                  <a:lnTo>
                    <a:pt x="1167091" y="133032"/>
                  </a:lnTo>
                  <a:lnTo>
                    <a:pt x="1166990" y="131762"/>
                  </a:lnTo>
                  <a:lnTo>
                    <a:pt x="1166698" y="127952"/>
                  </a:lnTo>
                  <a:lnTo>
                    <a:pt x="1165923" y="117792"/>
                  </a:lnTo>
                  <a:lnTo>
                    <a:pt x="1165733" y="115252"/>
                  </a:lnTo>
                  <a:lnTo>
                    <a:pt x="1164463" y="98742"/>
                  </a:lnTo>
                  <a:lnTo>
                    <a:pt x="1164069" y="93662"/>
                  </a:lnTo>
                  <a:lnTo>
                    <a:pt x="1163980" y="92392"/>
                  </a:lnTo>
                  <a:lnTo>
                    <a:pt x="1163193" y="82232"/>
                  </a:lnTo>
                  <a:lnTo>
                    <a:pt x="1163104" y="80962"/>
                  </a:lnTo>
                  <a:lnTo>
                    <a:pt x="1162812" y="77152"/>
                  </a:lnTo>
                  <a:lnTo>
                    <a:pt x="1162227" y="69532"/>
                  </a:lnTo>
                  <a:lnTo>
                    <a:pt x="1160767" y="50482"/>
                  </a:lnTo>
                  <a:lnTo>
                    <a:pt x="1158392" y="46672"/>
                  </a:lnTo>
                  <a:lnTo>
                    <a:pt x="1152855" y="37782"/>
                  </a:lnTo>
                  <a:lnTo>
                    <a:pt x="1148067" y="37782"/>
                  </a:lnTo>
                  <a:lnTo>
                    <a:pt x="1149070" y="36512"/>
                  </a:lnTo>
                  <a:lnTo>
                    <a:pt x="1144701" y="35483"/>
                  </a:lnTo>
                  <a:lnTo>
                    <a:pt x="1144701" y="93662"/>
                  </a:lnTo>
                  <a:lnTo>
                    <a:pt x="1144308" y="94932"/>
                  </a:lnTo>
                  <a:lnTo>
                    <a:pt x="1137970" y="97472"/>
                  </a:lnTo>
                  <a:lnTo>
                    <a:pt x="1129995" y="98742"/>
                  </a:lnTo>
                  <a:lnTo>
                    <a:pt x="1138593" y="93662"/>
                  </a:lnTo>
                  <a:lnTo>
                    <a:pt x="1144701" y="93662"/>
                  </a:lnTo>
                  <a:lnTo>
                    <a:pt x="1144701" y="35483"/>
                  </a:lnTo>
                  <a:lnTo>
                    <a:pt x="1132928" y="32702"/>
                  </a:lnTo>
                  <a:lnTo>
                    <a:pt x="1105763" y="34988"/>
                  </a:lnTo>
                  <a:lnTo>
                    <a:pt x="1105763" y="65722"/>
                  </a:lnTo>
                  <a:lnTo>
                    <a:pt x="1094765" y="69532"/>
                  </a:lnTo>
                  <a:lnTo>
                    <a:pt x="1091476" y="65722"/>
                  </a:lnTo>
                  <a:lnTo>
                    <a:pt x="1088313" y="63449"/>
                  </a:lnTo>
                  <a:lnTo>
                    <a:pt x="1088313" y="82232"/>
                  </a:lnTo>
                  <a:lnTo>
                    <a:pt x="1084707" y="84772"/>
                  </a:lnTo>
                  <a:lnTo>
                    <a:pt x="1077925" y="88582"/>
                  </a:lnTo>
                  <a:lnTo>
                    <a:pt x="1070000" y="92392"/>
                  </a:lnTo>
                  <a:lnTo>
                    <a:pt x="1067193" y="89852"/>
                  </a:lnTo>
                  <a:lnTo>
                    <a:pt x="1068146" y="88582"/>
                  </a:lnTo>
                  <a:lnTo>
                    <a:pt x="1071003" y="84772"/>
                  </a:lnTo>
                  <a:lnTo>
                    <a:pt x="1085405" y="82232"/>
                  </a:lnTo>
                  <a:lnTo>
                    <a:pt x="1088313" y="82232"/>
                  </a:lnTo>
                  <a:lnTo>
                    <a:pt x="1088313" y="63449"/>
                  </a:lnTo>
                  <a:lnTo>
                    <a:pt x="1087958" y="63182"/>
                  </a:lnTo>
                  <a:lnTo>
                    <a:pt x="1085875" y="65112"/>
                  </a:lnTo>
                  <a:lnTo>
                    <a:pt x="1085875" y="74612"/>
                  </a:lnTo>
                  <a:lnTo>
                    <a:pt x="1074966" y="77152"/>
                  </a:lnTo>
                  <a:lnTo>
                    <a:pt x="1075778" y="75882"/>
                  </a:lnTo>
                  <a:lnTo>
                    <a:pt x="1085875" y="74612"/>
                  </a:lnTo>
                  <a:lnTo>
                    <a:pt x="1085875" y="65112"/>
                  </a:lnTo>
                  <a:lnTo>
                    <a:pt x="1083830" y="66992"/>
                  </a:lnTo>
                  <a:lnTo>
                    <a:pt x="1080770" y="69532"/>
                  </a:lnTo>
                  <a:lnTo>
                    <a:pt x="1076147" y="69532"/>
                  </a:lnTo>
                  <a:lnTo>
                    <a:pt x="1073010" y="68262"/>
                  </a:lnTo>
                  <a:lnTo>
                    <a:pt x="1070470" y="66992"/>
                  </a:lnTo>
                  <a:lnTo>
                    <a:pt x="1076579" y="61912"/>
                  </a:lnTo>
                  <a:lnTo>
                    <a:pt x="1090536" y="59372"/>
                  </a:lnTo>
                  <a:lnTo>
                    <a:pt x="1097610" y="56832"/>
                  </a:lnTo>
                  <a:lnTo>
                    <a:pt x="1105192" y="59372"/>
                  </a:lnTo>
                  <a:lnTo>
                    <a:pt x="1105496" y="61912"/>
                  </a:lnTo>
                  <a:lnTo>
                    <a:pt x="1105763" y="65722"/>
                  </a:lnTo>
                  <a:lnTo>
                    <a:pt x="1105763" y="34988"/>
                  </a:lnTo>
                  <a:lnTo>
                    <a:pt x="1102791" y="35242"/>
                  </a:lnTo>
                  <a:lnTo>
                    <a:pt x="1102791" y="53022"/>
                  </a:lnTo>
                  <a:lnTo>
                    <a:pt x="1096111" y="53022"/>
                  </a:lnTo>
                  <a:lnTo>
                    <a:pt x="1089723" y="55562"/>
                  </a:lnTo>
                  <a:lnTo>
                    <a:pt x="1082535" y="56832"/>
                  </a:lnTo>
                  <a:lnTo>
                    <a:pt x="1089952" y="51752"/>
                  </a:lnTo>
                  <a:lnTo>
                    <a:pt x="1099654" y="50482"/>
                  </a:lnTo>
                  <a:lnTo>
                    <a:pt x="1102791" y="53022"/>
                  </a:lnTo>
                  <a:lnTo>
                    <a:pt x="1102791" y="35242"/>
                  </a:lnTo>
                  <a:lnTo>
                    <a:pt x="1072413" y="37782"/>
                  </a:lnTo>
                  <a:lnTo>
                    <a:pt x="1078560" y="39052"/>
                  </a:lnTo>
                  <a:lnTo>
                    <a:pt x="1064183" y="39052"/>
                  </a:lnTo>
                  <a:lnTo>
                    <a:pt x="1052449" y="44132"/>
                  </a:lnTo>
                  <a:lnTo>
                    <a:pt x="1059421" y="45402"/>
                  </a:lnTo>
                  <a:lnTo>
                    <a:pt x="1052576" y="46672"/>
                  </a:lnTo>
                  <a:lnTo>
                    <a:pt x="1047826" y="45402"/>
                  </a:lnTo>
                  <a:lnTo>
                    <a:pt x="1036802" y="47942"/>
                  </a:lnTo>
                  <a:lnTo>
                    <a:pt x="1051674" y="49212"/>
                  </a:lnTo>
                  <a:lnTo>
                    <a:pt x="1056017" y="49212"/>
                  </a:lnTo>
                  <a:lnTo>
                    <a:pt x="1061072" y="50482"/>
                  </a:lnTo>
                  <a:lnTo>
                    <a:pt x="1063434" y="51752"/>
                  </a:lnTo>
                  <a:lnTo>
                    <a:pt x="1068324" y="50482"/>
                  </a:lnTo>
                  <a:lnTo>
                    <a:pt x="1064425" y="53022"/>
                  </a:lnTo>
                  <a:lnTo>
                    <a:pt x="1064272" y="53022"/>
                  </a:lnTo>
                  <a:lnTo>
                    <a:pt x="1063218" y="53632"/>
                  </a:lnTo>
                  <a:lnTo>
                    <a:pt x="1063218" y="254952"/>
                  </a:lnTo>
                  <a:lnTo>
                    <a:pt x="1057046" y="256222"/>
                  </a:lnTo>
                  <a:lnTo>
                    <a:pt x="1047673" y="252412"/>
                  </a:lnTo>
                  <a:lnTo>
                    <a:pt x="1062418" y="253682"/>
                  </a:lnTo>
                  <a:lnTo>
                    <a:pt x="1063218" y="254952"/>
                  </a:lnTo>
                  <a:lnTo>
                    <a:pt x="1063218" y="53632"/>
                  </a:lnTo>
                  <a:lnTo>
                    <a:pt x="1057630" y="56832"/>
                  </a:lnTo>
                  <a:lnTo>
                    <a:pt x="1049718" y="58102"/>
                  </a:lnTo>
                  <a:lnTo>
                    <a:pt x="1042695" y="61912"/>
                  </a:lnTo>
                  <a:lnTo>
                    <a:pt x="1041831" y="61556"/>
                  </a:lnTo>
                  <a:lnTo>
                    <a:pt x="1041831" y="86042"/>
                  </a:lnTo>
                  <a:lnTo>
                    <a:pt x="1039063" y="88582"/>
                  </a:lnTo>
                  <a:lnTo>
                    <a:pt x="1034910" y="87312"/>
                  </a:lnTo>
                  <a:lnTo>
                    <a:pt x="1030770" y="86042"/>
                  </a:lnTo>
                  <a:lnTo>
                    <a:pt x="1023531" y="83502"/>
                  </a:lnTo>
                  <a:lnTo>
                    <a:pt x="1019683" y="80962"/>
                  </a:lnTo>
                  <a:lnTo>
                    <a:pt x="1037158" y="80962"/>
                  </a:lnTo>
                  <a:lnTo>
                    <a:pt x="1041831" y="86042"/>
                  </a:lnTo>
                  <a:lnTo>
                    <a:pt x="1041831" y="61556"/>
                  </a:lnTo>
                  <a:lnTo>
                    <a:pt x="1039647" y="60642"/>
                  </a:lnTo>
                  <a:lnTo>
                    <a:pt x="1042593" y="58102"/>
                  </a:lnTo>
                  <a:lnTo>
                    <a:pt x="1046695" y="56832"/>
                  </a:lnTo>
                  <a:lnTo>
                    <a:pt x="1050798" y="55562"/>
                  </a:lnTo>
                  <a:lnTo>
                    <a:pt x="1058989" y="53022"/>
                  </a:lnTo>
                  <a:lnTo>
                    <a:pt x="1051788" y="51752"/>
                  </a:lnTo>
                  <a:lnTo>
                    <a:pt x="1050455" y="53022"/>
                  </a:lnTo>
                  <a:lnTo>
                    <a:pt x="1043584" y="53022"/>
                  </a:lnTo>
                  <a:lnTo>
                    <a:pt x="1046619" y="51752"/>
                  </a:lnTo>
                  <a:lnTo>
                    <a:pt x="1043038" y="50482"/>
                  </a:lnTo>
                  <a:lnTo>
                    <a:pt x="1035900" y="47942"/>
                  </a:lnTo>
                  <a:lnTo>
                    <a:pt x="1034872" y="48158"/>
                  </a:lnTo>
                  <a:lnTo>
                    <a:pt x="1034872" y="63182"/>
                  </a:lnTo>
                  <a:lnTo>
                    <a:pt x="1032586" y="64452"/>
                  </a:lnTo>
                  <a:lnTo>
                    <a:pt x="1031900" y="64744"/>
                  </a:lnTo>
                  <a:lnTo>
                    <a:pt x="1031900" y="74612"/>
                  </a:lnTo>
                  <a:lnTo>
                    <a:pt x="1020775" y="73342"/>
                  </a:lnTo>
                  <a:lnTo>
                    <a:pt x="1030973" y="72072"/>
                  </a:lnTo>
                  <a:lnTo>
                    <a:pt x="1031900" y="74612"/>
                  </a:lnTo>
                  <a:lnTo>
                    <a:pt x="1031900" y="64744"/>
                  </a:lnTo>
                  <a:lnTo>
                    <a:pt x="1029589" y="65722"/>
                  </a:lnTo>
                  <a:lnTo>
                    <a:pt x="1025017" y="66992"/>
                  </a:lnTo>
                  <a:lnTo>
                    <a:pt x="1017003" y="63182"/>
                  </a:lnTo>
                  <a:lnTo>
                    <a:pt x="1014069" y="65722"/>
                  </a:lnTo>
                  <a:lnTo>
                    <a:pt x="1011224" y="69532"/>
                  </a:lnTo>
                  <a:lnTo>
                    <a:pt x="999718" y="66992"/>
                  </a:lnTo>
                  <a:lnTo>
                    <a:pt x="999502" y="64452"/>
                  </a:lnTo>
                  <a:lnTo>
                    <a:pt x="999299" y="61912"/>
                  </a:lnTo>
                  <a:lnTo>
                    <a:pt x="1006627" y="58102"/>
                  </a:lnTo>
                  <a:lnTo>
                    <a:pt x="1013853" y="59372"/>
                  </a:lnTo>
                  <a:lnTo>
                    <a:pt x="1027976" y="59372"/>
                  </a:lnTo>
                  <a:lnTo>
                    <a:pt x="1034872" y="63182"/>
                  </a:lnTo>
                  <a:lnTo>
                    <a:pt x="1034872" y="48158"/>
                  </a:lnTo>
                  <a:lnTo>
                    <a:pt x="1023531" y="50482"/>
                  </a:lnTo>
                  <a:lnTo>
                    <a:pt x="1029792" y="47942"/>
                  </a:lnTo>
                  <a:lnTo>
                    <a:pt x="1035367" y="44132"/>
                  </a:lnTo>
                  <a:lnTo>
                    <a:pt x="1041387" y="41592"/>
                  </a:lnTo>
                  <a:lnTo>
                    <a:pt x="1048956" y="41592"/>
                  </a:lnTo>
                  <a:lnTo>
                    <a:pt x="1053858" y="39052"/>
                  </a:lnTo>
                  <a:lnTo>
                    <a:pt x="1021346" y="41541"/>
                  </a:lnTo>
                  <a:lnTo>
                    <a:pt x="1021346" y="55562"/>
                  </a:lnTo>
                  <a:lnTo>
                    <a:pt x="1014082" y="55562"/>
                  </a:lnTo>
                  <a:lnTo>
                    <a:pt x="1007592" y="54292"/>
                  </a:lnTo>
                  <a:lnTo>
                    <a:pt x="1000721" y="55562"/>
                  </a:lnTo>
                  <a:lnTo>
                    <a:pt x="1003401" y="51752"/>
                  </a:lnTo>
                  <a:lnTo>
                    <a:pt x="1013282" y="51752"/>
                  </a:lnTo>
                  <a:lnTo>
                    <a:pt x="1021346" y="55562"/>
                  </a:lnTo>
                  <a:lnTo>
                    <a:pt x="1021346" y="41541"/>
                  </a:lnTo>
                  <a:lnTo>
                    <a:pt x="981113" y="44602"/>
                  </a:lnTo>
                  <a:lnTo>
                    <a:pt x="981113" y="103822"/>
                  </a:lnTo>
                  <a:lnTo>
                    <a:pt x="972883" y="103822"/>
                  </a:lnTo>
                  <a:lnTo>
                    <a:pt x="966355" y="102552"/>
                  </a:lnTo>
                  <a:lnTo>
                    <a:pt x="965581" y="101282"/>
                  </a:lnTo>
                  <a:lnTo>
                    <a:pt x="971727" y="100012"/>
                  </a:lnTo>
                  <a:lnTo>
                    <a:pt x="981113" y="103822"/>
                  </a:lnTo>
                  <a:lnTo>
                    <a:pt x="981113" y="44602"/>
                  </a:lnTo>
                  <a:lnTo>
                    <a:pt x="953871" y="46672"/>
                  </a:lnTo>
                  <a:lnTo>
                    <a:pt x="950061" y="47942"/>
                  </a:lnTo>
                  <a:lnTo>
                    <a:pt x="941463" y="47942"/>
                  </a:lnTo>
                  <a:lnTo>
                    <a:pt x="925804" y="49212"/>
                  </a:lnTo>
                  <a:lnTo>
                    <a:pt x="919086" y="49212"/>
                  </a:lnTo>
                  <a:lnTo>
                    <a:pt x="913358" y="49657"/>
                  </a:lnTo>
                  <a:lnTo>
                    <a:pt x="913358" y="68262"/>
                  </a:lnTo>
                  <a:lnTo>
                    <a:pt x="905421" y="69532"/>
                  </a:lnTo>
                  <a:lnTo>
                    <a:pt x="901090" y="72072"/>
                  </a:lnTo>
                  <a:lnTo>
                    <a:pt x="898804" y="71272"/>
                  </a:lnTo>
                  <a:lnTo>
                    <a:pt x="898804" y="257492"/>
                  </a:lnTo>
                  <a:lnTo>
                    <a:pt x="890346" y="262572"/>
                  </a:lnTo>
                  <a:lnTo>
                    <a:pt x="884072" y="262572"/>
                  </a:lnTo>
                  <a:lnTo>
                    <a:pt x="884453" y="261302"/>
                  </a:lnTo>
                  <a:lnTo>
                    <a:pt x="890955" y="258762"/>
                  </a:lnTo>
                  <a:lnTo>
                    <a:pt x="898804" y="257492"/>
                  </a:lnTo>
                  <a:lnTo>
                    <a:pt x="898804" y="71272"/>
                  </a:lnTo>
                  <a:lnTo>
                    <a:pt x="897483" y="70802"/>
                  </a:lnTo>
                  <a:lnTo>
                    <a:pt x="898448" y="69532"/>
                  </a:lnTo>
                  <a:lnTo>
                    <a:pt x="897420" y="66992"/>
                  </a:lnTo>
                  <a:lnTo>
                    <a:pt x="896391" y="64452"/>
                  </a:lnTo>
                  <a:lnTo>
                    <a:pt x="907008" y="64452"/>
                  </a:lnTo>
                  <a:lnTo>
                    <a:pt x="908494" y="66992"/>
                  </a:lnTo>
                  <a:lnTo>
                    <a:pt x="913358" y="68262"/>
                  </a:lnTo>
                  <a:lnTo>
                    <a:pt x="913358" y="49657"/>
                  </a:lnTo>
                  <a:lnTo>
                    <a:pt x="892848" y="51231"/>
                  </a:lnTo>
                  <a:lnTo>
                    <a:pt x="892848" y="88582"/>
                  </a:lnTo>
                  <a:lnTo>
                    <a:pt x="888530" y="89852"/>
                  </a:lnTo>
                  <a:lnTo>
                    <a:pt x="884339" y="89852"/>
                  </a:lnTo>
                  <a:lnTo>
                    <a:pt x="888263" y="87312"/>
                  </a:lnTo>
                  <a:lnTo>
                    <a:pt x="892848" y="88582"/>
                  </a:lnTo>
                  <a:lnTo>
                    <a:pt x="892848" y="51231"/>
                  </a:lnTo>
                  <a:lnTo>
                    <a:pt x="890130" y="51435"/>
                  </a:lnTo>
                  <a:lnTo>
                    <a:pt x="890130" y="72072"/>
                  </a:lnTo>
                  <a:lnTo>
                    <a:pt x="887806" y="74612"/>
                  </a:lnTo>
                  <a:lnTo>
                    <a:pt x="883450" y="77152"/>
                  </a:lnTo>
                  <a:lnTo>
                    <a:pt x="882688" y="82232"/>
                  </a:lnTo>
                  <a:lnTo>
                    <a:pt x="865073" y="86042"/>
                  </a:lnTo>
                  <a:lnTo>
                    <a:pt x="865492" y="83502"/>
                  </a:lnTo>
                  <a:lnTo>
                    <a:pt x="866355" y="78422"/>
                  </a:lnTo>
                  <a:lnTo>
                    <a:pt x="873188" y="75882"/>
                  </a:lnTo>
                  <a:lnTo>
                    <a:pt x="878027" y="73342"/>
                  </a:lnTo>
                  <a:lnTo>
                    <a:pt x="890130" y="72072"/>
                  </a:lnTo>
                  <a:lnTo>
                    <a:pt x="890130" y="51435"/>
                  </a:lnTo>
                  <a:lnTo>
                    <a:pt x="838923" y="55359"/>
                  </a:lnTo>
                  <a:lnTo>
                    <a:pt x="838923" y="56832"/>
                  </a:lnTo>
                  <a:lnTo>
                    <a:pt x="833958" y="60642"/>
                  </a:lnTo>
                  <a:lnTo>
                    <a:pt x="825169" y="63182"/>
                  </a:lnTo>
                  <a:lnTo>
                    <a:pt x="814895" y="65722"/>
                  </a:lnTo>
                  <a:lnTo>
                    <a:pt x="805484" y="66992"/>
                  </a:lnTo>
                  <a:lnTo>
                    <a:pt x="813396" y="61912"/>
                  </a:lnTo>
                  <a:lnTo>
                    <a:pt x="830491" y="59372"/>
                  </a:lnTo>
                  <a:lnTo>
                    <a:pt x="838923" y="56832"/>
                  </a:lnTo>
                  <a:lnTo>
                    <a:pt x="838923" y="55359"/>
                  </a:lnTo>
                  <a:lnTo>
                    <a:pt x="770001" y="60642"/>
                  </a:lnTo>
                  <a:lnTo>
                    <a:pt x="768502" y="61912"/>
                  </a:lnTo>
                  <a:lnTo>
                    <a:pt x="757174" y="66992"/>
                  </a:lnTo>
                  <a:lnTo>
                    <a:pt x="752589" y="65722"/>
                  </a:lnTo>
                  <a:lnTo>
                    <a:pt x="758418" y="63182"/>
                  </a:lnTo>
                  <a:lnTo>
                    <a:pt x="760945" y="61912"/>
                  </a:lnTo>
                  <a:lnTo>
                    <a:pt x="727468" y="64401"/>
                  </a:lnTo>
                  <a:lnTo>
                    <a:pt x="727468" y="115252"/>
                  </a:lnTo>
                  <a:lnTo>
                    <a:pt x="723252" y="112712"/>
                  </a:lnTo>
                  <a:lnTo>
                    <a:pt x="723900" y="103822"/>
                  </a:lnTo>
                  <a:lnTo>
                    <a:pt x="727278" y="112712"/>
                  </a:lnTo>
                  <a:lnTo>
                    <a:pt x="727468" y="115252"/>
                  </a:lnTo>
                  <a:lnTo>
                    <a:pt x="727468" y="64401"/>
                  </a:lnTo>
                  <a:lnTo>
                    <a:pt x="703046" y="66217"/>
                  </a:lnTo>
                  <a:lnTo>
                    <a:pt x="703046" y="144462"/>
                  </a:lnTo>
                  <a:lnTo>
                    <a:pt x="699350" y="143192"/>
                  </a:lnTo>
                  <a:lnTo>
                    <a:pt x="683348" y="133032"/>
                  </a:lnTo>
                  <a:lnTo>
                    <a:pt x="702297" y="143192"/>
                  </a:lnTo>
                  <a:lnTo>
                    <a:pt x="703046" y="144462"/>
                  </a:lnTo>
                  <a:lnTo>
                    <a:pt x="703046" y="66217"/>
                  </a:lnTo>
                  <a:lnTo>
                    <a:pt x="670445" y="68643"/>
                  </a:lnTo>
                  <a:lnTo>
                    <a:pt x="670445" y="126682"/>
                  </a:lnTo>
                  <a:lnTo>
                    <a:pt x="666610" y="127952"/>
                  </a:lnTo>
                  <a:lnTo>
                    <a:pt x="659358" y="127952"/>
                  </a:lnTo>
                  <a:lnTo>
                    <a:pt x="658088" y="126682"/>
                  </a:lnTo>
                  <a:lnTo>
                    <a:pt x="656831" y="125412"/>
                  </a:lnTo>
                  <a:lnTo>
                    <a:pt x="653046" y="121602"/>
                  </a:lnTo>
                  <a:lnTo>
                    <a:pt x="645579" y="119062"/>
                  </a:lnTo>
                  <a:lnTo>
                    <a:pt x="648030" y="117792"/>
                  </a:lnTo>
                  <a:lnTo>
                    <a:pt x="659726" y="119062"/>
                  </a:lnTo>
                  <a:lnTo>
                    <a:pt x="667702" y="119062"/>
                  </a:lnTo>
                  <a:lnTo>
                    <a:pt x="667740" y="124142"/>
                  </a:lnTo>
                  <a:lnTo>
                    <a:pt x="670445" y="126682"/>
                  </a:lnTo>
                  <a:lnTo>
                    <a:pt x="670445" y="68643"/>
                  </a:lnTo>
                  <a:lnTo>
                    <a:pt x="658329" y="69532"/>
                  </a:lnTo>
                  <a:lnTo>
                    <a:pt x="640854" y="79692"/>
                  </a:lnTo>
                  <a:lnTo>
                    <a:pt x="635076" y="82232"/>
                  </a:lnTo>
                  <a:lnTo>
                    <a:pt x="642594" y="84772"/>
                  </a:lnTo>
                  <a:lnTo>
                    <a:pt x="647382" y="83502"/>
                  </a:lnTo>
                  <a:lnTo>
                    <a:pt x="649122" y="83502"/>
                  </a:lnTo>
                  <a:lnTo>
                    <a:pt x="645896" y="86042"/>
                  </a:lnTo>
                  <a:lnTo>
                    <a:pt x="646595" y="86042"/>
                  </a:lnTo>
                  <a:lnTo>
                    <a:pt x="655116" y="92392"/>
                  </a:lnTo>
                  <a:lnTo>
                    <a:pt x="645210" y="91122"/>
                  </a:lnTo>
                  <a:lnTo>
                    <a:pt x="641362" y="88582"/>
                  </a:lnTo>
                  <a:lnTo>
                    <a:pt x="634149" y="92392"/>
                  </a:lnTo>
                  <a:lnTo>
                    <a:pt x="645020" y="98742"/>
                  </a:lnTo>
                  <a:lnTo>
                    <a:pt x="633971" y="95059"/>
                  </a:lnTo>
                  <a:lnTo>
                    <a:pt x="633971" y="113982"/>
                  </a:lnTo>
                  <a:lnTo>
                    <a:pt x="626960" y="116522"/>
                  </a:lnTo>
                  <a:lnTo>
                    <a:pt x="621677" y="124142"/>
                  </a:lnTo>
                  <a:lnTo>
                    <a:pt x="614540" y="125412"/>
                  </a:lnTo>
                  <a:lnTo>
                    <a:pt x="610628" y="125412"/>
                  </a:lnTo>
                  <a:lnTo>
                    <a:pt x="612127" y="122872"/>
                  </a:lnTo>
                  <a:lnTo>
                    <a:pt x="612876" y="121602"/>
                  </a:lnTo>
                  <a:lnTo>
                    <a:pt x="612114" y="117792"/>
                  </a:lnTo>
                  <a:lnTo>
                    <a:pt x="619937" y="115252"/>
                  </a:lnTo>
                  <a:lnTo>
                    <a:pt x="631190" y="112712"/>
                  </a:lnTo>
                  <a:lnTo>
                    <a:pt x="633971" y="113982"/>
                  </a:lnTo>
                  <a:lnTo>
                    <a:pt x="633971" y="95059"/>
                  </a:lnTo>
                  <a:lnTo>
                    <a:pt x="633628" y="94932"/>
                  </a:lnTo>
                  <a:lnTo>
                    <a:pt x="629843" y="93662"/>
                  </a:lnTo>
                  <a:lnTo>
                    <a:pt x="625919" y="91122"/>
                  </a:lnTo>
                  <a:lnTo>
                    <a:pt x="627494" y="91122"/>
                  </a:lnTo>
                  <a:lnTo>
                    <a:pt x="632345" y="92392"/>
                  </a:lnTo>
                  <a:lnTo>
                    <a:pt x="634707" y="89852"/>
                  </a:lnTo>
                  <a:lnTo>
                    <a:pt x="637070" y="87312"/>
                  </a:lnTo>
                  <a:lnTo>
                    <a:pt x="630643" y="84772"/>
                  </a:lnTo>
                  <a:lnTo>
                    <a:pt x="629970" y="86042"/>
                  </a:lnTo>
                  <a:lnTo>
                    <a:pt x="620433" y="89852"/>
                  </a:lnTo>
                  <a:lnTo>
                    <a:pt x="623646" y="86042"/>
                  </a:lnTo>
                  <a:lnTo>
                    <a:pt x="625779" y="83502"/>
                  </a:lnTo>
                  <a:lnTo>
                    <a:pt x="618769" y="80962"/>
                  </a:lnTo>
                  <a:lnTo>
                    <a:pt x="611771" y="78422"/>
                  </a:lnTo>
                  <a:lnTo>
                    <a:pt x="607275" y="77152"/>
                  </a:lnTo>
                  <a:lnTo>
                    <a:pt x="608977" y="74612"/>
                  </a:lnTo>
                  <a:lnTo>
                    <a:pt x="617435" y="75882"/>
                  </a:lnTo>
                  <a:lnTo>
                    <a:pt x="629881" y="80962"/>
                  </a:lnTo>
                  <a:lnTo>
                    <a:pt x="641451" y="74612"/>
                  </a:lnTo>
                  <a:lnTo>
                    <a:pt x="648398" y="70802"/>
                  </a:lnTo>
                  <a:lnTo>
                    <a:pt x="598741" y="74637"/>
                  </a:lnTo>
                  <a:lnTo>
                    <a:pt x="598741" y="134302"/>
                  </a:lnTo>
                  <a:lnTo>
                    <a:pt x="584517" y="145732"/>
                  </a:lnTo>
                  <a:lnTo>
                    <a:pt x="581139" y="148272"/>
                  </a:lnTo>
                  <a:lnTo>
                    <a:pt x="581469" y="145732"/>
                  </a:lnTo>
                  <a:lnTo>
                    <a:pt x="583387" y="144462"/>
                  </a:lnTo>
                  <a:lnTo>
                    <a:pt x="589140" y="140652"/>
                  </a:lnTo>
                  <a:lnTo>
                    <a:pt x="594906" y="136842"/>
                  </a:lnTo>
                  <a:lnTo>
                    <a:pt x="596823" y="135572"/>
                  </a:lnTo>
                  <a:lnTo>
                    <a:pt x="598741" y="134302"/>
                  </a:lnTo>
                  <a:lnTo>
                    <a:pt x="598741" y="74637"/>
                  </a:lnTo>
                  <a:lnTo>
                    <a:pt x="582447" y="75882"/>
                  </a:lnTo>
                  <a:lnTo>
                    <a:pt x="594525" y="79692"/>
                  </a:lnTo>
                  <a:lnTo>
                    <a:pt x="586625" y="78422"/>
                  </a:lnTo>
                  <a:lnTo>
                    <a:pt x="577850" y="75882"/>
                  </a:lnTo>
                  <a:lnTo>
                    <a:pt x="556094" y="77495"/>
                  </a:lnTo>
                  <a:lnTo>
                    <a:pt x="556094" y="119062"/>
                  </a:lnTo>
                  <a:lnTo>
                    <a:pt x="552475" y="122872"/>
                  </a:lnTo>
                  <a:lnTo>
                    <a:pt x="552361" y="120332"/>
                  </a:lnTo>
                  <a:lnTo>
                    <a:pt x="553046" y="116522"/>
                  </a:lnTo>
                  <a:lnTo>
                    <a:pt x="553961" y="111442"/>
                  </a:lnTo>
                  <a:lnTo>
                    <a:pt x="554189" y="110172"/>
                  </a:lnTo>
                  <a:lnTo>
                    <a:pt x="556094" y="119062"/>
                  </a:lnTo>
                  <a:lnTo>
                    <a:pt x="556094" y="77495"/>
                  </a:lnTo>
                  <a:lnTo>
                    <a:pt x="520979" y="80098"/>
                  </a:lnTo>
                  <a:lnTo>
                    <a:pt x="520979" y="89852"/>
                  </a:lnTo>
                  <a:lnTo>
                    <a:pt x="516674" y="91122"/>
                  </a:lnTo>
                  <a:lnTo>
                    <a:pt x="516610" y="286702"/>
                  </a:lnTo>
                  <a:lnTo>
                    <a:pt x="497662" y="277812"/>
                  </a:lnTo>
                  <a:lnTo>
                    <a:pt x="496963" y="275272"/>
                  </a:lnTo>
                  <a:lnTo>
                    <a:pt x="500608" y="277812"/>
                  </a:lnTo>
                  <a:lnTo>
                    <a:pt x="516610" y="286702"/>
                  </a:lnTo>
                  <a:lnTo>
                    <a:pt x="516610" y="91109"/>
                  </a:lnTo>
                  <a:lnTo>
                    <a:pt x="504812" y="88582"/>
                  </a:lnTo>
                  <a:lnTo>
                    <a:pt x="500938" y="87312"/>
                  </a:lnTo>
                  <a:lnTo>
                    <a:pt x="497078" y="86042"/>
                  </a:lnTo>
                  <a:lnTo>
                    <a:pt x="514832" y="87312"/>
                  </a:lnTo>
                  <a:lnTo>
                    <a:pt x="520979" y="89852"/>
                  </a:lnTo>
                  <a:lnTo>
                    <a:pt x="520979" y="80098"/>
                  </a:lnTo>
                  <a:lnTo>
                    <a:pt x="475030" y="83502"/>
                  </a:lnTo>
                  <a:lnTo>
                    <a:pt x="475818" y="87312"/>
                  </a:lnTo>
                  <a:lnTo>
                    <a:pt x="468947" y="86512"/>
                  </a:lnTo>
                  <a:lnTo>
                    <a:pt x="468947" y="98742"/>
                  </a:lnTo>
                  <a:lnTo>
                    <a:pt x="448970" y="98742"/>
                  </a:lnTo>
                  <a:lnTo>
                    <a:pt x="439839" y="97472"/>
                  </a:lnTo>
                  <a:lnTo>
                    <a:pt x="434467" y="94932"/>
                  </a:lnTo>
                  <a:lnTo>
                    <a:pt x="451777" y="94932"/>
                  </a:lnTo>
                  <a:lnTo>
                    <a:pt x="460451" y="96202"/>
                  </a:lnTo>
                  <a:lnTo>
                    <a:pt x="468947" y="98742"/>
                  </a:lnTo>
                  <a:lnTo>
                    <a:pt x="468947" y="86512"/>
                  </a:lnTo>
                  <a:lnTo>
                    <a:pt x="465035" y="86042"/>
                  </a:lnTo>
                  <a:lnTo>
                    <a:pt x="462534" y="84772"/>
                  </a:lnTo>
                  <a:lnTo>
                    <a:pt x="455599" y="86042"/>
                  </a:lnTo>
                  <a:lnTo>
                    <a:pt x="448005" y="86042"/>
                  </a:lnTo>
                  <a:lnTo>
                    <a:pt x="412851" y="88671"/>
                  </a:lnTo>
                  <a:lnTo>
                    <a:pt x="412851" y="126682"/>
                  </a:lnTo>
                  <a:lnTo>
                    <a:pt x="395084" y="126682"/>
                  </a:lnTo>
                  <a:lnTo>
                    <a:pt x="394525" y="124815"/>
                  </a:lnTo>
                  <a:lnTo>
                    <a:pt x="394525" y="134302"/>
                  </a:lnTo>
                  <a:lnTo>
                    <a:pt x="390474" y="134302"/>
                  </a:lnTo>
                  <a:lnTo>
                    <a:pt x="385965" y="133032"/>
                  </a:lnTo>
                  <a:lnTo>
                    <a:pt x="390283" y="131762"/>
                  </a:lnTo>
                  <a:lnTo>
                    <a:pt x="394525" y="134302"/>
                  </a:lnTo>
                  <a:lnTo>
                    <a:pt x="394525" y="124815"/>
                  </a:lnTo>
                  <a:lnTo>
                    <a:pt x="393573" y="121602"/>
                  </a:lnTo>
                  <a:lnTo>
                    <a:pt x="391223" y="120332"/>
                  </a:lnTo>
                  <a:lnTo>
                    <a:pt x="388874" y="119062"/>
                  </a:lnTo>
                  <a:lnTo>
                    <a:pt x="386080" y="117792"/>
                  </a:lnTo>
                  <a:lnTo>
                    <a:pt x="398106" y="116522"/>
                  </a:lnTo>
                  <a:lnTo>
                    <a:pt x="403402" y="119062"/>
                  </a:lnTo>
                  <a:lnTo>
                    <a:pt x="410527" y="120332"/>
                  </a:lnTo>
                  <a:lnTo>
                    <a:pt x="408787" y="122872"/>
                  </a:lnTo>
                  <a:lnTo>
                    <a:pt x="406082" y="124142"/>
                  </a:lnTo>
                  <a:lnTo>
                    <a:pt x="412851" y="126682"/>
                  </a:lnTo>
                  <a:lnTo>
                    <a:pt x="412851" y="88671"/>
                  </a:lnTo>
                  <a:lnTo>
                    <a:pt x="378815" y="91211"/>
                  </a:lnTo>
                  <a:lnTo>
                    <a:pt x="378815" y="111442"/>
                  </a:lnTo>
                  <a:lnTo>
                    <a:pt x="372948" y="112712"/>
                  </a:lnTo>
                  <a:lnTo>
                    <a:pt x="370382" y="115252"/>
                  </a:lnTo>
                  <a:lnTo>
                    <a:pt x="377367" y="116522"/>
                  </a:lnTo>
                  <a:lnTo>
                    <a:pt x="378739" y="117792"/>
                  </a:lnTo>
                  <a:lnTo>
                    <a:pt x="370598" y="117792"/>
                  </a:lnTo>
                  <a:lnTo>
                    <a:pt x="362610" y="116522"/>
                  </a:lnTo>
                  <a:lnTo>
                    <a:pt x="367245" y="115252"/>
                  </a:lnTo>
                  <a:lnTo>
                    <a:pt x="368325" y="112712"/>
                  </a:lnTo>
                  <a:lnTo>
                    <a:pt x="378815" y="111442"/>
                  </a:lnTo>
                  <a:lnTo>
                    <a:pt x="378815" y="91211"/>
                  </a:lnTo>
                  <a:lnTo>
                    <a:pt x="371195" y="91782"/>
                  </a:lnTo>
                  <a:lnTo>
                    <a:pt x="371195" y="96202"/>
                  </a:lnTo>
                  <a:lnTo>
                    <a:pt x="366141" y="97472"/>
                  </a:lnTo>
                  <a:lnTo>
                    <a:pt x="354101" y="100012"/>
                  </a:lnTo>
                  <a:lnTo>
                    <a:pt x="345160" y="98742"/>
                  </a:lnTo>
                  <a:lnTo>
                    <a:pt x="322935" y="102552"/>
                  </a:lnTo>
                  <a:lnTo>
                    <a:pt x="319303" y="102552"/>
                  </a:lnTo>
                  <a:lnTo>
                    <a:pt x="320294" y="100012"/>
                  </a:lnTo>
                  <a:lnTo>
                    <a:pt x="327609" y="98742"/>
                  </a:lnTo>
                  <a:lnTo>
                    <a:pt x="346367" y="96202"/>
                  </a:lnTo>
                  <a:lnTo>
                    <a:pt x="355663" y="96202"/>
                  </a:lnTo>
                  <a:lnTo>
                    <a:pt x="364998" y="94932"/>
                  </a:lnTo>
                  <a:lnTo>
                    <a:pt x="371195" y="96202"/>
                  </a:lnTo>
                  <a:lnTo>
                    <a:pt x="371195" y="91782"/>
                  </a:lnTo>
                  <a:lnTo>
                    <a:pt x="316014" y="95897"/>
                  </a:lnTo>
                  <a:lnTo>
                    <a:pt x="316014" y="157162"/>
                  </a:lnTo>
                  <a:lnTo>
                    <a:pt x="315556" y="159702"/>
                  </a:lnTo>
                  <a:lnTo>
                    <a:pt x="309156" y="160972"/>
                  </a:lnTo>
                  <a:lnTo>
                    <a:pt x="301078" y="163512"/>
                  </a:lnTo>
                  <a:lnTo>
                    <a:pt x="309753" y="158432"/>
                  </a:lnTo>
                  <a:lnTo>
                    <a:pt x="316014" y="157162"/>
                  </a:lnTo>
                  <a:lnTo>
                    <a:pt x="316014" y="95897"/>
                  </a:lnTo>
                  <a:lnTo>
                    <a:pt x="277075" y="98806"/>
                  </a:lnTo>
                  <a:lnTo>
                    <a:pt x="277075" y="129222"/>
                  </a:lnTo>
                  <a:lnTo>
                    <a:pt x="266014" y="133032"/>
                  </a:lnTo>
                  <a:lnTo>
                    <a:pt x="262788" y="129222"/>
                  </a:lnTo>
                  <a:lnTo>
                    <a:pt x="259499" y="128028"/>
                  </a:lnTo>
                  <a:lnTo>
                    <a:pt x="259499" y="147002"/>
                  </a:lnTo>
                  <a:lnTo>
                    <a:pt x="255955" y="148272"/>
                  </a:lnTo>
                  <a:lnTo>
                    <a:pt x="249174" y="152082"/>
                  </a:lnTo>
                  <a:lnTo>
                    <a:pt x="241312" y="155892"/>
                  </a:lnTo>
                  <a:lnTo>
                    <a:pt x="238353" y="154622"/>
                  </a:lnTo>
                  <a:lnTo>
                    <a:pt x="240309" y="152082"/>
                  </a:lnTo>
                  <a:lnTo>
                    <a:pt x="242252" y="149542"/>
                  </a:lnTo>
                  <a:lnTo>
                    <a:pt x="256590" y="145732"/>
                  </a:lnTo>
                  <a:lnTo>
                    <a:pt x="259499" y="147002"/>
                  </a:lnTo>
                  <a:lnTo>
                    <a:pt x="259499" y="128028"/>
                  </a:lnTo>
                  <a:lnTo>
                    <a:pt x="259295" y="127952"/>
                  </a:lnTo>
                  <a:lnTo>
                    <a:pt x="257124" y="129286"/>
                  </a:lnTo>
                  <a:lnTo>
                    <a:pt x="257124" y="138112"/>
                  </a:lnTo>
                  <a:lnTo>
                    <a:pt x="246278" y="140652"/>
                  </a:lnTo>
                  <a:lnTo>
                    <a:pt x="246951" y="139382"/>
                  </a:lnTo>
                  <a:lnTo>
                    <a:pt x="257124" y="138112"/>
                  </a:lnTo>
                  <a:lnTo>
                    <a:pt x="257124" y="129286"/>
                  </a:lnTo>
                  <a:lnTo>
                    <a:pt x="255155" y="130492"/>
                  </a:lnTo>
                  <a:lnTo>
                    <a:pt x="252095" y="133032"/>
                  </a:lnTo>
                  <a:lnTo>
                    <a:pt x="247396" y="133032"/>
                  </a:lnTo>
                  <a:lnTo>
                    <a:pt x="244246" y="131762"/>
                  </a:lnTo>
                  <a:lnTo>
                    <a:pt x="241719" y="130492"/>
                  </a:lnTo>
                  <a:lnTo>
                    <a:pt x="247891" y="125412"/>
                  </a:lnTo>
                  <a:lnTo>
                    <a:pt x="268947" y="121602"/>
                  </a:lnTo>
                  <a:lnTo>
                    <a:pt x="276529" y="124142"/>
                  </a:lnTo>
                  <a:lnTo>
                    <a:pt x="276682" y="125412"/>
                  </a:lnTo>
                  <a:lnTo>
                    <a:pt x="277075" y="129222"/>
                  </a:lnTo>
                  <a:lnTo>
                    <a:pt x="277075" y="98806"/>
                  </a:lnTo>
                  <a:lnTo>
                    <a:pt x="274129" y="99021"/>
                  </a:lnTo>
                  <a:lnTo>
                    <a:pt x="274129" y="117792"/>
                  </a:lnTo>
                  <a:lnTo>
                    <a:pt x="267271" y="117792"/>
                  </a:lnTo>
                  <a:lnTo>
                    <a:pt x="260972" y="119062"/>
                  </a:lnTo>
                  <a:lnTo>
                    <a:pt x="253784" y="120332"/>
                  </a:lnTo>
                  <a:lnTo>
                    <a:pt x="261188" y="115252"/>
                  </a:lnTo>
                  <a:lnTo>
                    <a:pt x="270827" y="113982"/>
                  </a:lnTo>
                  <a:lnTo>
                    <a:pt x="274129" y="117792"/>
                  </a:lnTo>
                  <a:lnTo>
                    <a:pt x="274129" y="99021"/>
                  </a:lnTo>
                  <a:lnTo>
                    <a:pt x="243725" y="101282"/>
                  </a:lnTo>
                  <a:lnTo>
                    <a:pt x="249961" y="103822"/>
                  </a:lnTo>
                  <a:lnTo>
                    <a:pt x="235521" y="103822"/>
                  </a:lnTo>
                  <a:lnTo>
                    <a:pt x="223608" y="107632"/>
                  </a:lnTo>
                  <a:lnTo>
                    <a:pt x="230606" y="110172"/>
                  </a:lnTo>
                  <a:lnTo>
                    <a:pt x="223824" y="110172"/>
                  </a:lnTo>
                  <a:lnTo>
                    <a:pt x="219011" y="108902"/>
                  </a:lnTo>
                  <a:lnTo>
                    <a:pt x="208114" y="111442"/>
                  </a:lnTo>
                  <a:lnTo>
                    <a:pt x="222999" y="112712"/>
                  </a:lnTo>
                  <a:lnTo>
                    <a:pt x="227736" y="112712"/>
                  </a:lnTo>
                  <a:lnTo>
                    <a:pt x="227164" y="113982"/>
                  </a:lnTo>
                  <a:lnTo>
                    <a:pt x="232244" y="113982"/>
                  </a:lnTo>
                  <a:lnTo>
                    <a:pt x="234670" y="116522"/>
                  </a:lnTo>
                  <a:lnTo>
                    <a:pt x="239636" y="115252"/>
                  </a:lnTo>
                  <a:lnTo>
                    <a:pt x="235648" y="116522"/>
                  </a:lnTo>
                  <a:lnTo>
                    <a:pt x="235521" y="116522"/>
                  </a:lnTo>
                  <a:lnTo>
                    <a:pt x="228955" y="120332"/>
                  </a:lnTo>
                  <a:lnTo>
                    <a:pt x="220865" y="122872"/>
                  </a:lnTo>
                  <a:lnTo>
                    <a:pt x="213855" y="125412"/>
                  </a:lnTo>
                  <a:lnTo>
                    <a:pt x="213067" y="125412"/>
                  </a:lnTo>
                  <a:lnTo>
                    <a:pt x="213067" y="150812"/>
                  </a:lnTo>
                  <a:lnTo>
                    <a:pt x="210375" y="152082"/>
                  </a:lnTo>
                  <a:lnTo>
                    <a:pt x="206197" y="150812"/>
                  </a:lnTo>
                  <a:lnTo>
                    <a:pt x="202006" y="149542"/>
                  </a:lnTo>
                  <a:lnTo>
                    <a:pt x="194779" y="147002"/>
                  </a:lnTo>
                  <a:lnTo>
                    <a:pt x="190931" y="145732"/>
                  </a:lnTo>
                  <a:lnTo>
                    <a:pt x="193802" y="144462"/>
                  </a:lnTo>
                  <a:lnTo>
                    <a:pt x="208407" y="145732"/>
                  </a:lnTo>
                  <a:lnTo>
                    <a:pt x="213067" y="150812"/>
                  </a:lnTo>
                  <a:lnTo>
                    <a:pt x="213067" y="125412"/>
                  </a:lnTo>
                  <a:lnTo>
                    <a:pt x="210959" y="125412"/>
                  </a:lnTo>
                  <a:lnTo>
                    <a:pt x="212877" y="122872"/>
                  </a:lnTo>
                  <a:lnTo>
                    <a:pt x="213842" y="121602"/>
                  </a:lnTo>
                  <a:lnTo>
                    <a:pt x="224828" y="119062"/>
                  </a:lnTo>
                  <a:lnTo>
                    <a:pt x="230327" y="117792"/>
                  </a:lnTo>
                  <a:lnTo>
                    <a:pt x="223037" y="116522"/>
                  </a:lnTo>
                  <a:lnTo>
                    <a:pt x="221551" y="116522"/>
                  </a:lnTo>
                  <a:lnTo>
                    <a:pt x="214820" y="117792"/>
                  </a:lnTo>
                  <a:lnTo>
                    <a:pt x="217855" y="115252"/>
                  </a:lnTo>
                  <a:lnTo>
                    <a:pt x="214287" y="113982"/>
                  </a:lnTo>
                  <a:lnTo>
                    <a:pt x="207149" y="111442"/>
                  </a:lnTo>
                  <a:lnTo>
                    <a:pt x="206121" y="111658"/>
                  </a:lnTo>
                  <a:lnTo>
                    <a:pt x="206121" y="126682"/>
                  </a:lnTo>
                  <a:lnTo>
                    <a:pt x="203682" y="129222"/>
                  </a:lnTo>
                  <a:lnTo>
                    <a:pt x="203149" y="129476"/>
                  </a:lnTo>
                  <a:lnTo>
                    <a:pt x="203149" y="138112"/>
                  </a:lnTo>
                  <a:lnTo>
                    <a:pt x="191998" y="136842"/>
                  </a:lnTo>
                  <a:lnTo>
                    <a:pt x="202222" y="136842"/>
                  </a:lnTo>
                  <a:lnTo>
                    <a:pt x="203149" y="138112"/>
                  </a:lnTo>
                  <a:lnTo>
                    <a:pt x="203149" y="129476"/>
                  </a:lnTo>
                  <a:lnTo>
                    <a:pt x="200914" y="130492"/>
                  </a:lnTo>
                  <a:lnTo>
                    <a:pt x="196329" y="131762"/>
                  </a:lnTo>
                  <a:lnTo>
                    <a:pt x="192811" y="129222"/>
                  </a:lnTo>
                  <a:lnTo>
                    <a:pt x="188163" y="126682"/>
                  </a:lnTo>
                  <a:lnTo>
                    <a:pt x="185229" y="129222"/>
                  </a:lnTo>
                  <a:lnTo>
                    <a:pt x="182473" y="133032"/>
                  </a:lnTo>
                  <a:lnTo>
                    <a:pt x="170878" y="131762"/>
                  </a:lnTo>
                  <a:lnTo>
                    <a:pt x="170802" y="129222"/>
                  </a:lnTo>
                  <a:lnTo>
                    <a:pt x="170624" y="125412"/>
                  </a:lnTo>
                  <a:lnTo>
                    <a:pt x="177787" y="122872"/>
                  </a:lnTo>
                  <a:lnTo>
                    <a:pt x="199136" y="122872"/>
                  </a:lnTo>
                  <a:lnTo>
                    <a:pt x="206121" y="126682"/>
                  </a:lnTo>
                  <a:lnTo>
                    <a:pt x="206121" y="111658"/>
                  </a:lnTo>
                  <a:lnTo>
                    <a:pt x="194856" y="113982"/>
                  </a:lnTo>
                  <a:lnTo>
                    <a:pt x="201028" y="111442"/>
                  </a:lnTo>
                  <a:lnTo>
                    <a:pt x="206578" y="107632"/>
                  </a:lnTo>
                  <a:lnTo>
                    <a:pt x="212585" y="105092"/>
                  </a:lnTo>
                  <a:lnTo>
                    <a:pt x="220116" y="105092"/>
                  </a:lnTo>
                  <a:lnTo>
                    <a:pt x="221983" y="104063"/>
                  </a:lnTo>
                  <a:lnTo>
                    <a:pt x="192595" y="106299"/>
                  </a:lnTo>
                  <a:lnTo>
                    <a:pt x="192595" y="119062"/>
                  </a:lnTo>
                  <a:lnTo>
                    <a:pt x="185318" y="119062"/>
                  </a:lnTo>
                  <a:lnTo>
                    <a:pt x="178765" y="117792"/>
                  </a:lnTo>
                  <a:lnTo>
                    <a:pt x="172021" y="119062"/>
                  </a:lnTo>
                  <a:lnTo>
                    <a:pt x="174777" y="115252"/>
                  </a:lnTo>
                  <a:lnTo>
                    <a:pt x="184467" y="115252"/>
                  </a:lnTo>
                  <a:lnTo>
                    <a:pt x="192595" y="119062"/>
                  </a:lnTo>
                  <a:lnTo>
                    <a:pt x="192595" y="106299"/>
                  </a:lnTo>
                  <a:lnTo>
                    <a:pt x="152298" y="109372"/>
                  </a:lnTo>
                  <a:lnTo>
                    <a:pt x="152298" y="168592"/>
                  </a:lnTo>
                  <a:lnTo>
                    <a:pt x="144043" y="167322"/>
                  </a:lnTo>
                  <a:lnTo>
                    <a:pt x="137528" y="167322"/>
                  </a:lnTo>
                  <a:lnTo>
                    <a:pt x="136880" y="164782"/>
                  </a:lnTo>
                  <a:lnTo>
                    <a:pt x="142976" y="164782"/>
                  </a:lnTo>
                  <a:lnTo>
                    <a:pt x="152298" y="168592"/>
                  </a:lnTo>
                  <a:lnTo>
                    <a:pt x="152298" y="109372"/>
                  </a:lnTo>
                  <a:lnTo>
                    <a:pt x="124968" y="111442"/>
                  </a:lnTo>
                  <a:lnTo>
                    <a:pt x="112623" y="111442"/>
                  </a:lnTo>
                  <a:lnTo>
                    <a:pt x="97053" y="112712"/>
                  </a:lnTo>
                  <a:lnTo>
                    <a:pt x="90258" y="113982"/>
                  </a:lnTo>
                  <a:lnTo>
                    <a:pt x="84518" y="114452"/>
                  </a:lnTo>
                  <a:lnTo>
                    <a:pt x="84518" y="133032"/>
                  </a:lnTo>
                  <a:lnTo>
                    <a:pt x="76733" y="134302"/>
                  </a:lnTo>
                  <a:lnTo>
                    <a:pt x="72263" y="135572"/>
                  </a:lnTo>
                  <a:lnTo>
                    <a:pt x="68783" y="135572"/>
                  </a:lnTo>
                  <a:lnTo>
                    <a:pt x="69697" y="133032"/>
                  </a:lnTo>
                  <a:lnTo>
                    <a:pt x="67627" y="129222"/>
                  </a:lnTo>
                  <a:lnTo>
                    <a:pt x="78257" y="129222"/>
                  </a:lnTo>
                  <a:lnTo>
                    <a:pt x="79654" y="131762"/>
                  </a:lnTo>
                  <a:lnTo>
                    <a:pt x="84518" y="133032"/>
                  </a:lnTo>
                  <a:lnTo>
                    <a:pt x="84518" y="114452"/>
                  </a:lnTo>
                  <a:lnTo>
                    <a:pt x="64020" y="116078"/>
                  </a:lnTo>
                  <a:lnTo>
                    <a:pt x="64020" y="152082"/>
                  </a:lnTo>
                  <a:lnTo>
                    <a:pt x="59690" y="154622"/>
                  </a:lnTo>
                  <a:lnTo>
                    <a:pt x="55575" y="153352"/>
                  </a:lnTo>
                  <a:lnTo>
                    <a:pt x="59512" y="150812"/>
                  </a:lnTo>
                  <a:lnTo>
                    <a:pt x="64020" y="152082"/>
                  </a:lnTo>
                  <a:lnTo>
                    <a:pt x="64020" y="116078"/>
                  </a:lnTo>
                  <a:lnTo>
                    <a:pt x="61366" y="116293"/>
                  </a:lnTo>
                  <a:lnTo>
                    <a:pt x="61366" y="136842"/>
                  </a:lnTo>
                  <a:lnTo>
                    <a:pt x="59055" y="139382"/>
                  </a:lnTo>
                  <a:lnTo>
                    <a:pt x="54610" y="141922"/>
                  </a:lnTo>
                  <a:lnTo>
                    <a:pt x="53860" y="147002"/>
                  </a:lnTo>
                  <a:lnTo>
                    <a:pt x="53416" y="147002"/>
                  </a:lnTo>
                  <a:lnTo>
                    <a:pt x="42037" y="148272"/>
                  </a:lnTo>
                  <a:lnTo>
                    <a:pt x="36309" y="149542"/>
                  </a:lnTo>
                  <a:lnTo>
                    <a:pt x="37604" y="143192"/>
                  </a:lnTo>
                  <a:lnTo>
                    <a:pt x="44348" y="140652"/>
                  </a:lnTo>
                  <a:lnTo>
                    <a:pt x="49276" y="136842"/>
                  </a:lnTo>
                  <a:lnTo>
                    <a:pt x="61366" y="136842"/>
                  </a:lnTo>
                  <a:lnTo>
                    <a:pt x="61366" y="116293"/>
                  </a:lnTo>
                  <a:lnTo>
                    <a:pt x="58407" y="116522"/>
                  </a:lnTo>
                  <a:lnTo>
                    <a:pt x="48260" y="119062"/>
                  </a:lnTo>
                  <a:lnTo>
                    <a:pt x="40195" y="122872"/>
                  </a:lnTo>
                  <a:lnTo>
                    <a:pt x="35013" y="129222"/>
                  </a:lnTo>
                  <a:lnTo>
                    <a:pt x="33540" y="136842"/>
                  </a:lnTo>
                  <a:lnTo>
                    <a:pt x="47637" y="319722"/>
                  </a:lnTo>
                  <a:lnTo>
                    <a:pt x="50304" y="327342"/>
                  </a:lnTo>
                  <a:lnTo>
                    <a:pt x="56426" y="332422"/>
                  </a:lnTo>
                  <a:lnTo>
                    <a:pt x="65100" y="336232"/>
                  </a:lnTo>
                  <a:lnTo>
                    <a:pt x="75463" y="336232"/>
                  </a:lnTo>
                  <a:lnTo>
                    <a:pt x="311226" y="318452"/>
                  </a:lnTo>
                  <a:lnTo>
                    <a:pt x="313563" y="317182"/>
                  </a:lnTo>
                  <a:lnTo>
                    <a:pt x="312623" y="318452"/>
                  </a:lnTo>
                  <a:lnTo>
                    <a:pt x="328625" y="317182"/>
                  </a:lnTo>
                  <a:lnTo>
                    <a:pt x="472592" y="305752"/>
                  </a:lnTo>
                  <a:lnTo>
                    <a:pt x="473697" y="305752"/>
                  </a:lnTo>
                  <a:lnTo>
                    <a:pt x="538797" y="300672"/>
                  </a:lnTo>
                  <a:lnTo>
                    <a:pt x="529628" y="293052"/>
                  </a:lnTo>
                  <a:lnTo>
                    <a:pt x="533273" y="291782"/>
                  </a:lnTo>
                  <a:lnTo>
                    <a:pt x="552335" y="300672"/>
                  </a:lnTo>
                  <a:lnTo>
                    <a:pt x="662508" y="291782"/>
                  </a:lnTo>
                  <a:lnTo>
                    <a:pt x="725474" y="286702"/>
                  </a:lnTo>
                  <a:lnTo>
                    <a:pt x="851395" y="276542"/>
                  </a:lnTo>
                  <a:lnTo>
                    <a:pt x="852919" y="275272"/>
                  </a:lnTo>
                  <a:lnTo>
                    <a:pt x="859040" y="270192"/>
                  </a:lnTo>
                  <a:lnTo>
                    <a:pt x="862368" y="268922"/>
                  </a:lnTo>
                  <a:lnTo>
                    <a:pt x="861949" y="270192"/>
                  </a:lnTo>
                  <a:lnTo>
                    <a:pt x="856513" y="276542"/>
                  </a:lnTo>
                  <a:lnTo>
                    <a:pt x="949604" y="268922"/>
                  </a:lnTo>
                  <a:lnTo>
                    <a:pt x="950722" y="267652"/>
                  </a:lnTo>
                  <a:lnTo>
                    <a:pt x="958646" y="263842"/>
                  </a:lnTo>
                  <a:lnTo>
                    <a:pt x="961745" y="266382"/>
                  </a:lnTo>
                  <a:lnTo>
                    <a:pt x="962317" y="268922"/>
                  </a:lnTo>
                  <a:lnTo>
                    <a:pt x="1024877" y="263842"/>
                  </a:lnTo>
                  <a:lnTo>
                    <a:pt x="1040511" y="262572"/>
                  </a:lnTo>
                  <a:lnTo>
                    <a:pt x="1103071" y="257492"/>
                  </a:lnTo>
                  <a:lnTo>
                    <a:pt x="1118717" y="256222"/>
                  </a:lnTo>
                  <a:lnTo>
                    <a:pt x="1149985" y="253682"/>
                  </a:lnTo>
                  <a:lnTo>
                    <a:pt x="1155039" y="252412"/>
                  </a:lnTo>
                  <a:lnTo>
                    <a:pt x="1160081" y="251142"/>
                  </a:lnTo>
                  <a:lnTo>
                    <a:pt x="1168133" y="247332"/>
                  </a:lnTo>
                  <a:lnTo>
                    <a:pt x="1173302" y="239712"/>
                  </a:lnTo>
                  <a:lnTo>
                    <a:pt x="1174775" y="233362"/>
                  </a:lnTo>
                  <a:close/>
                </a:path>
                <a:path w="1208404" h="369570">
                  <a:moveTo>
                    <a:pt x="1185316" y="12344"/>
                  </a:moveTo>
                  <a:lnTo>
                    <a:pt x="1184871" y="12407"/>
                  </a:lnTo>
                  <a:lnTo>
                    <a:pt x="1185303" y="12496"/>
                  </a:lnTo>
                  <a:lnTo>
                    <a:pt x="1185316" y="12344"/>
                  </a:lnTo>
                  <a:close/>
                </a:path>
                <a:path w="1208404" h="369570">
                  <a:moveTo>
                    <a:pt x="1191260" y="30480"/>
                  </a:moveTo>
                  <a:lnTo>
                    <a:pt x="1190942" y="26670"/>
                  </a:lnTo>
                  <a:lnTo>
                    <a:pt x="1187500" y="15240"/>
                  </a:lnTo>
                  <a:lnTo>
                    <a:pt x="1182992" y="15240"/>
                  </a:lnTo>
                  <a:lnTo>
                    <a:pt x="1179156" y="16510"/>
                  </a:lnTo>
                  <a:lnTo>
                    <a:pt x="1181544" y="17780"/>
                  </a:lnTo>
                  <a:lnTo>
                    <a:pt x="1185265" y="19050"/>
                  </a:lnTo>
                  <a:lnTo>
                    <a:pt x="1175270" y="17780"/>
                  </a:lnTo>
                  <a:lnTo>
                    <a:pt x="1169835" y="16510"/>
                  </a:lnTo>
                  <a:lnTo>
                    <a:pt x="1168019" y="12700"/>
                  </a:lnTo>
                  <a:lnTo>
                    <a:pt x="1161199" y="12700"/>
                  </a:lnTo>
                  <a:lnTo>
                    <a:pt x="1155357" y="10160"/>
                  </a:lnTo>
                  <a:lnTo>
                    <a:pt x="1162519" y="8890"/>
                  </a:lnTo>
                  <a:lnTo>
                    <a:pt x="1180934" y="8890"/>
                  </a:lnTo>
                  <a:lnTo>
                    <a:pt x="1175334" y="5080"/>
                  </a:lnTo>
                  <a:lnTo>
                    <a:pt x="1168857" y="1270"/>
                  </a:lnTo>
                  <a:lnTo>
                    <a:pt x="1161605" y="0"/>
                  </a:lnTo>
                  <a:lnTo>
                    <a:pt x="1146454" y="0"/>
                  </a:lnTo>
                  <a:lnTo>
                    <a:pt x="1141628" y="1270"/>
                  </a:lnTo>
                  <a:lnTo>
                    <a:pt x="1137399" y="1270"/>
                  </a:lnTo>
                  <a:lnTo>
                    <a:pt x="1123810" y="2540"/>
                  </a:lnTo>
                  <a:lnTo>
                    <a:pt x="1114933" y="5080"/>
                  </a:lnTo>
                  <a:lnTo>
                    <a:pt x="1106119" y="3810"/>
                  </a:lnTo>
                  <a:lnTo>
                    <a:pt x="942314" y="16598"/>
                  </a:lnTo>
                  <a:lnTo>
                    <a:pt x="942314" y="20320"/>
                  </a:lnTo>
                  <a:lnTo>
                    <a:pt x="936929" y="22860"/>
                  </a:lnTo>
                  <a:lnTo>
                    <a:pt x="923950" y="31750"/>
                  </a:lnTo>
                  <a:lnTo>
                    <a:pt x="914057" y="34290"/>
                  </a:lnTo>
                  <a:lnTo>
                    <a:pt x="917625" y="31750"/>
                  </a:lnTo>
                  <a:lnTo>
                    <a:pt x="919645" y="30480"/>
                  </a:lnTo>
                  <a:lnTo>
                    <a:pt x="904189" y="30480"/>
                  </a:lnTo>
                  <a:lnTo>
                    <a:pt x="908913" y="29210"/>
                  </a:lnTo>
                  <a:lnTo>
                    <a:pt x="913650" y="27940"/>
                  </a:lnTo>
                  <a:lnTo>
                    <a:pt x="902716" y="29210"/>
                  </a:lnTo>
                  <a:lnTo>
                    <a:pt x="892365" y="29210"/>
                  </a:lnTo>
                  <a:lnTo>
                    <a:pt x="884834" y="27940"/>
                  </a:lnTo>
                  <a:lnTo>
                    <a:pt x="892251" y="25400"/>
                  </a:lnTo>
                  <a:lnTo>
                    <a:pt x="895337" y="22860"/>
                  </a:lnTo>
                  <a:lnTo>
                    <a:pt x="915111" y="22860"/>
                  </a:lnTo>
                  <a:lnTo>
                    <a:pt x="935037" y="20320"/>
                  </a:lnTo>
                  <a:lnTo>
                    <a:pt x="942314" y="20320"/>
                  </a:lnTo>
                  <a:lnTo>
                    <a:pt x="942314" y="16598"/>
                  </a:lnTo>
                  <a:lnTo>
                    <a:pt x="813206" y="26670"/>
                  </a:lnTo>
                  <a:lnTo>
                    <a:pt x="815416" y="27940"/>
                  </a:lnTo>
                  <a:lnTo>
                    <a:pt x="814666" y="31750"/>
                  </a:lnTo>
                  <a:lnTo>
                    <a:pt x="806780" y="29210"/>
                  </a:lnTo>
                  <a:lnTo>
                    <a:pt x="802919" y="30480"/>
                  </a:lnTo>
                  <a:lnTo>
                    <a:pt x="769886" y="40640"/>
                  </a:lnTo>
                  <a:lnTo>
                    <a:pt x="759345" y="41910"/>
                  </a:lnTo>
                  <a:lnTo>
                    <a:pt x="759790" y="39370"/>
                  </a:lnTo>
                  <a:lnTo>
                    <a:pt x="773214" y="33020"/>
                  </a:lnTo>
                  <a:lnTo>
                    <a:pt x="780669" y="33020"/>
                  </a:lnTo>
                  <a:lnTo>
                    <a:pt x="786206" y="30480"/>
                  </a:lnTo>
                  <a:lnTo>
                    <a:pt x="792010" y="27940"/>
                  </a:lnTo>
                  <a:lnTo>
                    <a:pt x="425221" y="55880"/>
                  </a:lnTo>
                  <a:lnTo>
                    <a:pt x="431444" y="59690"/>
                  </a:lnTo>
                  <a:lnTo>
                    <a:pt x="430110" y="60960"/>
                  </a:lnTo>
                  <a:lnTo>
                    <a:pt x="411772" y="60960"/>
                  </a:lnTo>
                  <a:lnTo>
                    <a:pt x="403999" y="59690"/>
                  </a:lnTo>
                  <a:lnTo>
                    <a:pt x="395897" y="59690"/>
                  </a:lnTo>
                  <a:lnTo>
                    <a:pt x="388175" y="60960"/>
                  </a:lnTo>
                  <a:lnTo>
                    <a:pt x="365048" y="60960"/>
                  </a:lnTo>
                  <a:lnTo>
                    <a:pt x="317715" y="64770"/>
                  </a:lnTo>
                  <a:lnTo>
                    <a:pt x="308648" y="64770"/>
                  </a:lnTo>
                  <a:lnTo>
                    <a:pt x="294970" y="66040"/>
                  </a:lnTo>
                  <a:lnTo>
                    <a:pt x="286181" y="68580"/>
                  </a:lnTo>
                  <a:lnTo>
                    <a:pt x="277368" y="67310"/>
                  </a:lnTo>
                  <a:lnTo>
                    <a:pt x="113499" y="80073"/>
                  </a:lnTo>
                  <a:lnTo>
                    <a:pt x="113499" y="85090"/>
                  </a:lnTo>
                  <a:lnTo>
                    <a:pt x="108077" y="87630"/>
                  </a:lnTo>
                  <a:lnTo>
                    <a:pt x="95173" y="95250"/>
                  </a:lnTo>
                  <a:lnTo>
                    <a:pt x="85305" y="97790"/>
                  </a:lnTo>
                  <a:lnTo>
                    <a:pt x="88963" y="96520"/>
                  </a:lnTo>
                  <a:lnTo>
                    <a:pt x="89954" y="95250"/>
                  </a:lnTo>
                  <a:lnTo>
                    <a:pt x="90957" y="93980"/>
                  </a:lnTo>
                  <a:lnTo>
                    <a:pt x="87185" y="93980"/>
                  </a:lnTo>
                  <a:lnTo>
                    <a:pt x="75272" y="95250"/>
                  </a:lnTo>
                  <a:lnTo>
                    <a:pt x="81648" y="92710"/>
                  </a:lnTo>
                  <a:lnTo>
                    <a:pt x="84836" y="91440"/>
                  </a:lnTo>
                  <a:lnTo>
                    <a:pt x="73952" y="92710"/>
                  </a:lnTo>
                  <a:lnTo>
                    <a:pt x="56070" y="92710"/>
                  </a:lnTo>
                  <a:lnTo>
                    <a:pt x="63563" y="90170"/>
                  </a:lnTo>
                  <a:lnTo>
                    <a:pt x="66662" y="86360"/>
                  </a:lnTo>
                  <a:lnTo>
                    <a:pt x="76403" y="87630"/>
                  </a:lnTo>
                  <a:lnTo>
                    <a:pt x="86309" y="86360"/>
                  </a:lnTo>
                  <a:lnTo>
                    <a:pt x="96304" y="86360"/>
                  </a:lnTo>
                  <a:lnTo>
                    <a:pt x="106260" y="85090"/>
                  </a:lnTo>
                  <a:lnTo>
                    <a:pt x="113499" y="85090"/>
                  </a:lnTo>
                  <a:lnTo>
                    <a:pt x="113499" y="80073"/>
                  </a:lnTo>
                  <a:lnTo>
                    <a:pt x="32600" y="86360"/>
                  </a:lnTo>
                  <a:lnTo>
                    <a:pt x="4229" y="102870"/>
                  </a:lnTo>
                  <a:lnTo>
                    <a:pt x="13093" y="97790"/>
                  </a:lnTo>
                  <a:lnTo>
                    <a:pt x="18846" y="97790"/>
                  </a:lnTo>
                  <a:lnTo>
                    <a:pt x="23063" y="101600"/>
                  </a:lnTo>
                  <a:lnTo>
                    <a:pt x="30924" y="100330"/>
                  </a:lnTo>
                  <a:lnTo>
                    <a:pt x="39179" y="102870"/>
                  </a:lnTo>
                  <a:lnTo>
                    <a:pt x="44081" y="100330"/>
                  </a:lnTo>
                  <a:lnTo>
                    <a:pt x="46532" y="99060"/>
                  </a:lnTo>
                  <a:lnTo>
                    <a:pt x="49110" y="97790"/>
                  </a:lnTo>
                  <a:lnTo>
                    <a:pt x="46748" y="104127"/>
                  </a:lnTo>
                  <a:lnTo>
                    <a:pt x="57327" y="101600"/>
                  </a:lnTo>
                  <a:lnTo>
                    <a:pt x="275437" y="85090"/>
                  </a:lnTo>
                  <a:lnTo>
                    <a:pt x="342557" y="80010"/>
                  </a:lnTo>
                  <a:lnTo>
                    <a:pt x="332397" y="76200"/>
                  </a:lnTo>
                  <a:lnTo>
                    <a:pt x="326669" y="73660"/>
                  </a:lnTo>
                  <a:lnTo>
                    <a:pt x="343865" y="73660"/>
                  </a:lnTo>
                  <a:lnTo>
                    <a:pt x="363651" y="71120"/>
                  </a:lnTo>
                  <a:lnTo>
                    <a:pt x="373176" y="68580"/>
                  </a:lnTo>
                  <a:lnTo>
                    <a:pt x="376720" y="71120"/>
                  </a:lnTo>
                  <a:lnTo>
                    <a:pt x="384517" y="73660"/>
                  </a:lnTo>
                  <a:lnTo>
                    <a:pt x="377202" y="74930"/>
                  </a:lnTo>
                  <a:lnTo>
                    <a:pt x="356057" y="77470"/>
                  </a:lnTo>
                  <a:lnTo>
                    <a:pt x="365290" y="78740"/>
                  </a:lnTo>
                  <a:lnTo>
                    <a:pt x="422084" y="73660"/>
                  </a:lnTo>
                  <a:lnTo>
                    <a:pt x="427913" y="72390"/>
                  </a:lnTo>
                  <a:lnTo>
                    <a:pt x="430403" y="73660"/>
                  </a:lnTo>
                  <a:lnTo>
                    <a:pt x="445731" y="72390"/>
                  </a:lnTo>
                  <a:lnTo>
                    <a:pt x="507060" y="67310"/>
                  </a:lnTo>
                  <a:lnTo>
                    <a:pt x="499986" y="67310"/>
                  </a:lnTo>
                  <a:lnTo>
                    <a:pt x="482765" y="64770"/>
                  </a:lnTo>
                  <a:lnTo>
                    <a:pt x="465861" y="63500"/>
                  </a:lnTo>
                  <a:lnTo>
                    <a:pt x="461289" y="59690"/>
                  </a:lnTo>
                  <a:lnTo>
                    <a:pt x="461759" y="57150"/>
                  </a:lnTo>
                  <a:lnTo>
                    <a:pt x="467118" y="55880"/>
                  </a:lnTo>
                  <a:lnTo>
                    <a:pt x="474929" y="58420"/>
                  </a:lnTo>
                  <a:lnTo>
                    <a:pt x="481736" y="59690"/>
                  </a:lnTo>
                  <a:lnTo>
                    <a:pt x="487819" y="62230"/>
                  </a:lnTo>
                  <a:lnTo>
                    <a:pt x="495642" y="60960"/>
                  </a:lnTo>
                  <a:lnTo>
                    <a:pt x="509765" y="64770"/>
                  </a:lnTo>
                  <a:lnTo>
                    <a:pt x="510641" y="67310"/>
                  </a:lnTo>
                  <a:lnTo>
                    <a:pt x="535927" y="64770"/>
                  </a:lnTo>
                  <a:lnTo>
                    <a:pt x="527418" y="62230"/>
                  </a:lnTo>
                  <a:lnTo>
                    <a:pt x="537273" y="60960"/>
                  </a:lnTo>
                  <a:lnTo>
                    <a:pt x="539153" y="60960"/>
                  </a:lnTo>
                  <a:lnTo>
                    <a:pt x="547039" y="64770"/>
                  </a:lnTo>
                  <a:lnTo>
                    <a:pt x="595680" y="60960"/>
                  </a:lnTo>
                  <a:lnTo>
                    <a:pt x="660527" y="55880"/>
                  </a:lnTo>
                  <a:lnTo>
                    <a:pt x="709155" y="52070"/>
                  </a:lnTo>
                  <a:lnTo>
                    <a:pt x="730377" y="39370"/>
                  </a:lnTo>
                  <a:lnTo>
                    <a:pt x="741984" y="39370"/>
                  </a:lnTo>
                  <a:lnTo>
                    <a:pt x="737323" y="41910"/>
                  </a:lnTo>
                  <a:lnTo>
                    <a:pt x="731456" y="44450"/>
                  </a:lnTo>
                  <a:lnTo>
                    <a:pt x="724725" y="48260"/>
                  </a:lnTo>
                  <a:lnTo>
                    <a:pt x="717473" y="50800"/>
                  </a:lnTo>
                  <a:lnTo>
                    <a:pt x="826655" y="43180"/>
                  </a:lnTo>
                  <a:lnTo>
                    <a:pt x="828827" y="41910"/>
                  </a:lnTo>
                  <a:lnTo>
                    <a:pt x="841844" y="34290"/>
                  </a:lnTo>
                  <a:lnTo>
                    <a:pt x="847686" y="34290"/>
                  </a:lnTo>
                  <a:lnTo>
                    <a:pt x="851814" y="38100"/>
                  </a:lnTo>
                  <a:lnTo>
                    <a:pt x="859612" y="36830"/>
                  </a:lnTo>
                  <a:lnTo>
                    <a:pt x="868083" y="38100"/>
                  </a:lnTo>
                  <a:lnTo>
                    <a:pt x="870483" y="36830"/>
                  </a:lnTo>
                  <a:lnTo>
                    <a:pt x="875284" y="34290"/>
                  </a:lnTo>
                  <a:lnTo>
                    <a:pt x="877938" y="34290"/>
                  </a:lnTo>
                  <a:lnTo>
                    <a:pt x="876515" y="39370"/>
                  </a:lnTo>
                  <a:lnTo>
                    <a:pt x="1115885" y="20320"/>
                  </a:lnTo>
                  <a:lnTo>
                    <a:pt x="1131849" y="19050"/>
                  </a:lnTo>
                  <a:lnTo>
                    <a:pt x="1142834" y="19050"/>
                  </a:lnTo>
                  <a:lnTo>
                    <a:pt x="1152766" y="21590"/>
                  </a:lnTo>
                  <a:lnTo>
                    <a:pt x="1161351" y="26670"/>
                  </a:lnTo>
                  <a:lnTo>
                    <a:pt x="1168311" y="33020"/>
                  </a:lnTo>
                  <a:lnTo>
                    <a:pt x="1176045" y="31750"/>
                  </a:lnTo>
                  <a:lnTo>
                    <a:pt x="1183652" y="31750"/>
                  </a:lnTo>
                  <a:lnTo>
                    <a:pt x="1191260" y="30480"/>
                  </a:lnTo>
                  <a:close/>
                </a:path>
                <a:path w="1208404" h="369570">
                  <a:moveTo>
                    <a:pt x="1208316" y="251460"/>
                  </a:moveTo>
                  <a:lnTo>
                    <a:pt x="1193012" y="53340"/>
                  </a:lnTo>
                  <a:lnTo>
                    <a:pt x="1191298" y="53340"/>
                  </a:lnTo>
                  <a:lnTo>
                    <a:pt x="1192974" y="52070"/>
                  </a:lnTo>
                  <a:lnTo>
                    <a:pt x="1191615" y="35560"/>
                  </a:lnTo>
                  <a:lnTo>
                    <a:pt x="1191514" y="34290"/>
                  </a:lnTo>
                  <a:lnTo>
                    <a:pt x="1182852" y="35560"/>
                  </a:lnTo>
                  <a:lnTo>
                    <a:pt x="1173848" y="35560"/>
                  </a:lnTo>
                  <a:lnTo>
                    <a:pt x="1169822" y="34290"/>
                  </a:lnTo>
                  <a:lnTo>
                    <a:pt x="1175981" y="48260"/>
                  </a:lnTo>
                  <a:lnTo>
                    <a:pt x="1189990" y="231140"/>
                  </a:lnTo>
                  <a:lnTo>
                    <a:pt x="1187729" y="245110"/>
                  </a:lnTo>
                  <a:lnTo>
                    <a:pt x="1179652" y="256540"/>
                  </a:lnTo>
                  <a:lnTo>
                    <a:pt x="1167028" y="264160"/>
                  </a:lnTo>
                  <a:lnTo>
                    <a:pt x="1163548" y="264998"/>
                  </a:lnTo>
                  <a:lnTo>
                    <a:pt x="1163548" y="270510"/>
                  </a:lnTo>
                  <a:lnTo>
                    <a:pt x="1162443" y="278130"/>
                  </a:lnTo>
                  <a:lnTo>
                    <a:pt x="1155598" y="280670"/>
                  </a:lnTo>
                  <a:lnTo>
                    <a:pt x="1150594" y="283210"/>
                  </a:lnTo>
                  <a:lnTo>
                    <a:pt x="1138643" y="284480"/>
                  </a:lnTo>
                  <a:lnTo>
                    <a:pt x="1139812" y="283210"/>
                  </a:lnTo>
                  <a:lnTo>
                    <a:pt x="1140993" y="281940"/>
                  </a:lnTo>
                  <a:lnTo>
                    <a:pt x="1145349" y="279400"/>
                  </a:lnTo>
                  <a:lnTo>
                    <a:pt x="1146086" y="273050"/>
                  </a:lnTo>
                  <a:lnTo>
                    <a:pt x="1146683" y="273050"/>
                  </a:lnTo>
                  <a:lnTo>
                    <a:pt x="1157986" y="271780"/>
                  </a:lnTo>
                  <a:lnTo>
                    <a:pt x="1163548" y="270510"/>
                  </a:lnTo>
                  <a:lnTo>
                    <a:pt x="1163548" y="264998"/>
                  </a:lnTo>
                  <a:lnTo>
                    <a:pt x="1151077" y="267970"/>
                  </a:lnTo>
                  <a:lnTo>
                    <a:pt x="1141425" y="269240"/>
                  </a:lnTo>
                  <a:lnTo>
                    <a:pt x="1139240" y="269240"/>
                  </a:lnTo>
                  <a:lnTo>
                    <a:pt x="1008024" y="279006"/>
                  </a:lnTo>
                  <a:lnTo>
                    <a:pt x="1008024" y="283210"/>
                  </a:lnTo>
                  <a:lnTo>
                    <a:pt x="997813" y="283210"/>
                  </a:lnTo>
                  <a:lnTo>
                    <a:pt x="996886" y="281940"/>
                  </a:lnTo>
                  <a:lnTo>
                    <a:pt x="1008024" y="283210"/>
                  </a:lnTo>
                  <a:lnTo>
                    <a:pt x="1008024" y="279006"/>
                  </a:lnTo>
                  <a:lnTo>
                    <a:pt x="958303" y="282714"/>
                  </a:lnTo>
                  <a:lnTo>
                    <a:pt x="958303" y="289560"/>
                  </a:lnTo>
                  <a:lnTo>
                    <a:pt x="952207" y="294640"/>
                  </a:lnTo>
                  <a:lnTo>
                    <a:pt x="931176" y="298450"/>
                  </a:lnTo>
                  <a:lnTo>
                    <a:pt x="923569" y="297180"/>
                  </a:lnTo>
                  <a:lnTo>
                    <a:pt x="923290" y="294640"/>
                  </a:lnTo>
                  <a:lnTo>
                    <a:pt x="923023" y="290830"/>
                  </a:lnTo>
                  <a:lnTo>
                    <a:pt x="934021" y="287020"/>
                  </a:lnTo>
                  <a:lnTo>
                    <a:pt x="937323" y="290830"/>
                  </a:lnTo>
                  <a:lnTo>
                    <a:pt x="940663" y="293370"/>
                  </a:lnTo>
                  <a:lnTo>
                    <a:pt x="944791" y="289560"/>
                  </a:lnTo>
                  <a:lnTo>
                    <a:pt x="947851" y="287020"/>
                  </a:lnTo>
                  <a:lnTo>
                    <a:pt x="952639" y="287020"/>
                  </a:lnTo>
                  <a:lnTo>
                    <a:pt x="955624" y="288290"/>
                  </a:lnTo>
                  <a:lnTo>
                    <a:pt x="958303" y="289560"/>
                  </a:lnTo>
                  <a:lnTo>
                    <a:pt x="958303" y="282714"/>
                  </a:lnTo>
                  <a:lnTo>
                    <a:pt x="837488" y="291693"/>
                  </a:lnTo>
                  <a:lnTo>
                    <a:pt x="837488" y="303530"/>
                  </a:lnTo>
                  <a:lnTo>
                    <a:pt x="832713" y="304800"/>
                  </a:lnTo>
                  <a:lnTo>
                    <a:pt x="831710" y="307340"/>
                  </a:lnTo>
                  <a:lnTo>
                    <a:pt x="821283" y="309880"/>
                  </a:lnTo>
                  <a:lnTo>
                    <a:pt x="826947" y="307340"/>
                  </a:lnTo>
                  <a:lnTo>
                    <a:pt x="829665" y="304800"/>
                  </a:lnTo>
                  <a:lnTo>
                    <a:pt x="822579" y="304800"/>
                  </a:lnTo>
                  <a:lnTo>
                    <a:pt x="821359" y="302260"/>
                  </a:lnTo>
                  <a:lnTo>
                    <a:pt x="824776" y="302260"/>
                  </a:lnTo>
                  <a:lnTo>
                    <a:pt x="829500" y="303530"/>
                  </a:lnTo>
                  <a:lnTo>
                    <a:pt x="837488" y="303530"/>
                  </a:lnTo>
                  <a:lnTo>
                    <a:pt x="837488" y="291693"/>
                  </a:lnTo>
                  <a:lnTo>
                    <a:pt x="831989" y="292100"/>
                  </a:lnTo>
                  <a:lnTo>
                    <a:pt x="823544" y="300990"/>
                  </a:lnTo>
                  <a:lnTo>
                    <a:pt x="812292" y="303530"/>
                  </a:lnTo>
                  <a:lnTo>
                    <a:pt x="810983" y="303530"/>
                  </a:lnTo>
                  <a:lnTo>
                    <a:pt x="801928" y="304800"/>
                  </a:lnTo>
                  <a:lnTo>
                    <a:pt x="796556" y="302260"/>
                  </a:lnTo>
                  <a:lnTo>
                    <a:pt x="789495" y="300990"/>
                  </a:lnTo>
                  <a:lnTo>
                    <a:pt x="790054" y="295910"/>
                  </a:lnTo>
                  <a:lnTo>
                    <a:pt x="574078" y="312508"/>
                  </a:lnTo>
                  <a:lnTo>
                    <a:pt x="574078" y="328930"/>
                  </a:lnTo>
                  <a:lnTo>
                    <a:pt x="572439" y="330200"/>
                  </a:lnTo>
                  <a:lnTo>
                    <a:pt x="570496" y="328930"/>
                  </a:lnTo>
                  <a:lnTo>
                    <a:pt x="566635" y="326390"/>
                  </a:lnTo>
                  <a:lnTo>
                    <a:pt x="558507" y="328930"/>
                  </a:lnTo>
                  <a:lnTo>
                    <a:pt x="557758" y="327291"/>
                  </a:lnTo>
                  <a:lnTo>
                    <a:pt x="555205" y="328930"/>
                  </a:lnTo>
                  <a:lnTo>
                    <a:pt x="550633" y="327660"/>
                  </a:lnTo>
                  <a:lnTo>
                    <a:pt x="554951" y="326390"/>
                  </a:lnTo>
                  <a:lnTo>
                    <a:pt x="557339" y="326390"/>
                  </a:lnTo>
                  <a:lnTo>
                    <a:pt x="555002" y="321310"/>
                  </a:lnTo>
                  <a:lnTo>
                    <a:pt x="570153" y="326390"/>
                  </a:lnTo>
                  <a:lnTo>
                    <a:pt x="574078" y="328930"/>
                  </a:lnTo>
                  <a:lnTo>
                    <a:pt x="574078" y="312508"/>
                  </a:lnTo>
                  <a:lnTo>
                    <a:pt x="423722" y="324065"/>
                  </a:lnTo>
                  <a:lnTo>
                    <a:pt x="423722" y="335280"/>
                  </a:lnTo>
                  <a:lnTo>
                    <a:pt x="406323" y="335280"/>
                  </a:lnTo>
                  <a:lnTo>
                    <a:pt x="405142" y="334010"/>
                  </a:lnTo>
                  <a:lnTo>
                    <a:pt x="401586" y="330200"/>
                  </a:lnTo>
                  <a:lnTo>
                    <a:pt x="404279" y="327660"/>
                  </a:lnTo>
                  <a:lnTo>
                    <a:pt x="412635" y="330200"/>
                  </a:lnTo>
                  <a:lnTo>
                    <a:pt x="419950" y="332740"/>
                  </a:lnTo>
                  <a:lnTo>
                    <a:pt x="423722" y="335280"/>
                  </a:lnTo>
                  <a:lnTo>
                    <a:pt x="423722" y="324065"/>
                  </a:lnTo>
                  <a:lnTo>
                    <a:pt x="376834" y="327660"/>
                  </a:lnTo>
                  <a:lnTo>
                    <a:pt x="372465" y="331470"/>
                  </a:lnTo>
                  <a:lnTo>
                    <a:pt x="368376" y="332206"/>
                  </a:lnTo>
                  <a:lnTo>
                    <a:pt x="368376" y="339090"/>
                  </a:lnTo>
                  <a:lnTo>
                    <a:pt x="367626" y="340360"/>
                  </a:lnTo>
                  <a:lnTo>
                    <a:pt x="357593" y="341630"/>
                  </a:lnTo>
                  <a:lnTo>
                    <a:pt x="368376" y="339090"/>
                  </a:lnTo>
                  <a:lnTo>
                    <a:pt x="368376" y="332206"/>
                  </a:lnTo>
                  <a:lnTo>
                    <a:pt x="358140" y="334010"/>
                  </a:lnTo>
                  <a:lnTo>
                    <a:pt x="355155" y="334010"/>
                  </a:lnTo>
                  <a:lnTo>
                    <a:pt x="358698" y="331470"/>
                  </a:lnTo>
                  <a:lnTo>
                    <a:pt x="364769" y="328930"/>
                  </a:lnTo>
                  <a:lnTo>
                    <a:pt x="228777" y="339128"/>
                  </a:lnTo>
                  <a:lnTo>
                    <a:pt x="228777" y="346710"/>
                  </a:lnTo>
                  <a:lnTo>
                    <a:pt x="224447" y="347980"/>
                  </a:lnTo>
                  <a:lnTo>
                    <a:pt x="220129" y="346710"/>
                  </a:lnTo>
                  <a:lnTo>
                    <a:pt x="224180" y="345440"/>
                  </a:lnTo>
                  <a:lnTo>
                    <a:pt x="228777" y="346710"/>
                  </a:lnTo>
                  <a:lnTo>
                    <a:pt x="228777" y="339128"/>
                  </a:lnTo>
                  <a:lnTo>
                    <a:pt x="76606" y="350520"/>
                  </a:lnTo>
                  <a:lnTo>
                    <a:pt x="60210" y="349250"/>
                  </a:lnTo>
                  <a:lnTo>
                    <a:pt x="46418" y="342900"/>
                  </a:lnTo>
                  <a:lnTo>
                    <a:pt x="36677" y="334010"/>
                  </a:lnTo>
                  <a:lnTo>
                    <a:pt x="32423" y="321310"/>
                  </a:lnTo>
                  <a:lnTo>
                    <a:pt x="18275" y="138430"/>
                  </a:lnTo>
                  <a:lnTo>
                    <a:pt x="20561" y="125730"/>
                  </a:lnTo>
                  <a:lnTo>
                    <a:pt x="23266" y="121920"/>
                  </a:lnTo>
                  <a:lnTo>
                    <a:pt x="28689" y="114300"/>
                  </a:lnTo>
                  <a:lnTo>
                    <a:pt x="41376" y="105410"/>
                  </a:lnTo>
                  <a:lnTo>
                    <a:pt x="46672" y="104140"/>
                  </a:lnTo>
                  <a:lnTo>
                    <a:pt x="28905" y="105410"/>
                  </a:lnTo>
                  <a:lnTo>
                    <a:pt x="22110" y="106680"/>
                  </a:lnTo>
                  <a:lnTo>
                    <a:pt x="16789" y="107950"/>
                  </a:lnTo>
                  <a:lnTo>
                    <a:pt x="6096" y="111760"/>
                  </a:lnTo>
                  <a:lnTo>
                    <a:pt x="787" y="113030"/>
                  </a:lnTo>
                  <a:lnTo>
                    <a:pt x="0" y="118110"/>
                  </a:lnTo>
                  <a:lnTo>
                    <a:pt x="355" y="123190"/>
                  </a:lnTo>
                  <a:lnTo>
                    <a:pt x="10147" y="121920"/>
                  </a:lnTo>
                  <a:lnTo>
                    <a:pt x="558" y="125730"/>
                  </a:lnTo>
                  <a:lnTo>
                    <a:pt x="17373" y="344170"/>
                  </a:lnTo>
                  <a:lnTo>
                    <a:pt x="20993" y="354330"/>
                  </a:lnTo>
                  <a:lnTo>
                    <a:pt x="29171" y="363220"/>
                  </a:lnTo>
                  <a:lnTo>
                    <a:pt x="40741" y="369570"/>
                  </a:lnTo>
                  <a:lnTo>
                    <a:pt x="54546" y="369570"/>
                  </a:lnTo>
                  <a:lnTo>
                    <a:pt x="205549" y="358140"/>
                  </a:lnTo>
                  <a:lnTo>
                    <a:pt x="201891" y="354330"/>
                  </a:lnTo>
                  <a:lnTo>
                    <a:pt x="217525" y="353060"/>
                  </a:lnTo>
                  <a:lnTo>
                    <a:pt x="219202" y="354330"/>
                  </a:lnTo>
                  <a:lnTo>
                    <a:pt x="220522" y="356870"/>
                  </a:lnTo>
                  <a:lnTo>
                    <a:pt x="275120" y="353060"/>
                  </a:lnTo>
                  <a:lnTo>
                    <a:pt x="311505" y="350520"/>
                  </a:lnTo>
                  <a:lnTo>
                    <a:pt x="347903" y="347980"/>
                  </a:lnTo>
                  <a:lnTo>
                    <a:pt x="348640" y="346710"/>
                  </a:lnTo>
                  <a:lnTo>
                    <a:pt x="348919" y="347980"/>
                  </a:lnTo>
                  <a:lnTo>
                    <a:pt x="364617" y="346710"/>
                  </a:lnTo>
                  <a:lnTo>
                    <a:pt x="380314" y="345440"/>
                  </a:lnTo>
                  <a:lnTo>
                    <a:pt x="411695" y="342900"/>
                  </a:lnTo>
                  <a:lnTo>
                    <a:pt x="411568" y="341630"/>
                  </a:lnTo>
                  <a:lnTo>
                    <a:pt x="413372" y="342900"/>
                  </a:lnTo>
                  <a:lnTo>
                    <a:pt x="458800" y="339090"/>
                  </a:lnTo>
                  <a:lnTo>
                    <a:pt x="504228" y="335280"/>
                  </a:lnTo>
                  <a:lnTo>
                    <a:pt x="549668" y="331470"/>
                  </a:lnTo>
                  <a:lnTo>
                    <a:pt x="544766" y="327660"/>
                  </a:lnTo>
                  <a:lnTo>
                    <a:pt x="554748" y="330200"/>
                  </a:lnTo>
                  <a:lnTo>
                    <a:pt x="558507" y="331470"/>
                  </a:lnTo>
                  <a:lnTo>
                    <a:pt x="575030" y="330200"/>
                  </a:lnTo>
                  <a:lnTo>
                    <a:pt x="690714" y="321310"/>
                  </a:lnTo>
                  <a:lnTo>
                    <a:pt x="839431" y="309880"/>
                  </a:lnTo>
                  <a:lnTo>
                    <a:pt x="889012" y="306070"/>
                  </a:lnTo>
                  <a:lnTo>
                    <a:pt x="888276" y="302260"/>
                  </a:lnTo>
                  <a:lnTo>
                    <a:pt x="887298" y="297180"/>
                  </a:lnTo>
                  <a:lnTo>
                    <a:pt x="890993" y="294640"/>
                  </a:lnTo>
                  <a:lnTo>
                    <a:pt x="891184" y="295910"/>
                  </a:lnTo>
                  <a:lnTo>
                    <a:pt x="889304" y="306070"/>
                  </a:lnTo>
                  <a:lnTo>
                    <a:pt x="930376" y="302260"/>
                  </a:lnTo>
                  <a:lnTo>
                    <a:pt x="946111" y="299720"/>
                  </a:lnTo>
                  <a:lnTo>
                    <a:pt x="941324" y="300990"/>
                  </a:lnTo>
                  <a:lnTo>
                    <a:pt x="972769" y="299720"/>
                  </a:lnTo>
                  <a:lnTo>
                    <a:pt x="976134" y="298450"/>
                  </a:lnTo>
                  <a:lnTo>
                    <a:pt x="986256" y="294640"/>
                  </a:lnTo>
                  <a:lnTo>
                    <a:pt x="989139" y="295910"/>
                  </a:lnTo>
                  <a:lnTo>
                    <a:pt x="986485" y="298450"/>
                  </a:lnTo>
                  <a:lnTo>
                    <a:pt x="1000226" y="297180"/>
                  </a:lnTo>
                  <a:lnTo>
                    <a:pt x="996010" y="294640"/>
                  </a:lnTo>
                  <a:lnTo>
                    <a:pt x="993902" y="293370"/>
                  </a:lnTo>
                  <a:lnTo>
                    <a:pt x="996200" y="290830"/>
                  </a:lnTo>
                  <a:lnTo>
                    <a:pt x="999185" y="289560"/>
                  </a:lnTo>
                  <a:lnTo>
                    <a:pt x="1003769" y="288290"/>
                  </a:lnTo>
                  <a:lnTo>
                    <a:pt x="1007135" y="290830"/>
                  </a:lnTo>
                  <a:lnTo>
                    <a:pt x="1011783" y="293370"/>
                  </a:lnTo>
                  <a:lnTo>
                    <a:pt x="1014857" y="290830"/>
                  </a:lnTo>
                  <a:lnTo>
                    <a:pt x="1016660" y="288290"/>
                  </a:lnTo>
                  <a:lnTo>
                    <a:pt x="1017562" y="287020"/>
                  </a:lnTo>
                  <a:lnTo>
                    <a:pt x="1029068" y="289560"/>
                  </a:lnTo>
                  <a:lnTo>
                    <a:pt x="1029182" y="292100"/>
                  </a:lnTo>
                  <a:lnTo>
                    <a:pt x="1029335" y="294640"/>
                  </a:lnTo>
                  <a:lnTo>
                    <a:pt x="1115720" y="288290"/>
                  </a:lnTo>
                  <a:lnTo>
                    <a:pt x="1115441" y="288290"/>
                  </a:lnTo>
                  <a:lnTo>
                    <a:pt x="1123213" y="287020"/>
                  </a:lnTo>
                  <a:lnTo>
                    <a:pt x="1127683" y="284480"/>
                  </a:lnTo>
                  <a:lnTo>
                    <a:pt x="1131303" y="285750"/>
                  </a:lnTo>
                  <a:lnTo>
                    <a:pt x="1130223" y="286981"/>
                  </a:lnTo>
                  <a:lnTo>
                    <a:pt x="1175766" y="283210"/>
                  </a:lnTo>
                  <a:lnTo>
                    <a:pt x="1189177" y="280670"/>
                  </a:lnTo>
                  <a:lnTo>
                    <a:pt x="1199756" y="273050"/>
                  </a:lnTo>
                  <a:lnTo>
                    <a:pt x="1201432" y="270510"/>
                  </a:lnTo>
                  <a:lnTo>
                    <a:pt x="1206474" y="262890"/>
                  </a:lnTo>
                  <a:lnTo>
                    <a:pt x="1208316" y="251460"/>
                  </a:lnTo>
                  <a:close/>
                </a:path>
              </a:pathLst>
            </a:custGeom>
            <a:solidFill>
              <a:srgbClr val="606062"/>
            </a:solidFill>
          </p:spPr>
          <p:txBody>
            <a:bodyPr wrap="square" lIns="0" tIns="0" rIns="0" bIns="0" rtlCol="0"/>
            <a:lstStyle/>
            <a:p>
              <a:endParaRPr/>
            </a:p>
          </p:txBody>
        </p:sp>
        <p:sp>
          <p:nvSpPr>
            <p:cNvPr id="93" name="object 93"/>
            <p:cNvSpPr/>
            <p:nvPr/>
          </p:nvSpPr>
          <p:spPr>
            <a:xfrm>
              <a:off x="5502743" y="3544020"/>
              <a:ext cx="1049655" cy="177800"/>
            </a:xfrm>
            <a:custGeom>
              <a:avLst/>
              <a:gdLst/>
              <a:ahLst/>
              <a:cxnLst/>
              <a:rect l="l" t="t" r="r" b="b"/>
              <a:pathLst>
                <a:path w="1049654" h="177800">
                  <a:moveTo>
                    <a:pt x="41569" y="86705"/>
                  </a:moveTo>
                  <a:lnTo>
                    <a:pt x="25190" y="91016"/>
                  </a:lnTo>
                  <a:lnTo>
                    <a:pt x="11368" y="100832"/>
                  </a:lnTo>
                  <a:lnTo>
                    <a:pt x="2254" y="115941"/>
                  </a:lnTo>
                  <a:lnTo>
                    <a:pt x="0" y="136130"/>
                  </a:lnTo>
                  <a:lnTo>
                    <a:pt x="5735" y="155615"/>
                  </a:lnTo>
                  <a:lnTo>
                    <a:pt x="17339" y="168893"/>
                  </a:lnTo>
                  <a:lnTo>
                    <a:pt x="32655" y="176115"/>
                  </a:lnTo>
                  <a:lnTo>
                    <a:pt x="49526" y="177436"/>
                  </a:lnTo>
                  <a:lnTo>
                    <a:pt x="63453" y="174260"/>
                  </a:lnTo>
                  <a:lnTo>
                    <a:pt x="74591" y="167662"/>
                  </a:lnTo>
                  <a:lnTo>
                    <a:pt x="48668" y="167662"/>
                  </a:lnTo>
                  <a:lnTo>
                    <a:pt x="35872" y="166500"/>
                  </a:lnTo>
                  <a:lnTo>
                    <a:pt x="24256" y="160629"/>
                  </a:lnTo>
                  <a:lnTo>
                    <a:pt x="15470" y="150148"/>
                  </a:lnTo>
                  <a:lnTo>
                    <a:pt x="11167" y="135150"/>
                  </a:lnTo>
                  <a:lnTo>
                    <a:pt x="12789" y="119574"/>
                  </a:lnTo>
                  <a:lnTo>
                    <a:pt x="19614" y="107715"/>
                  </a:lnTo>
                  <a:lnTo>
                    <a:pt x="30031" y="99904"/>
                  </a:lnTo>
                  <a:lnTo>
                    <a:pt x="42426" y="96476"/>
                  </a:lnTo>
                  <a:lnTo>
                    <a:pt x="73376" y="96476"/>
                  </a:lnTo>
                  <a:lnTo>
                    <a:pt x="68758" y="92361"/>
                  </a:lnTo>
                  <a:lnTo>
                    <a:pt x="55543" y="87432"/>
                  </a:lnTo>
                  <a:lnTo>
                    <a:pt x="41569" y="86705"/>
                  </a:lnTo>
                  <a:close/>
                </a:path>
                <a:path w="1049654" h="177800">
                  <a:moveTo>
                    <a:pt x="107151" y="81975"/>
                  </a:moveTo>
                  <a:lnTo>
                    <a:pt x="81770" y="84203"/>
                  </a:lnTo>
                  <a:lnTo>
                    <a:pt x="82069" y="87627"/>
                  </a:lnTo>
                  <a:lnTo>
                    <a:pt x="116780" y="139312"/>
                  </a:lnTo>
                  <a:lnTo>
                    <a:pt x="105463" y="168893"/>
                  </a:lnTo>
                  <a:lnTo>
                    <a:pt x="105363" y="169477"/>
                  </a:lnTo>
                  <a:lnTo>
                    <a:pt x="105552" y="171622"/>
                  </a:lnTo>
                  <a:lnTo>
                    <a:pt x="130039" y="169477"/>
                  </a:lnTo>
                  <a:lnTo>
                    <a:pt x="133028" y="161787"/>
                  </a:lnTo>
                  <a:lnTo>
                    <a:pt x="120031" y="161787"/>
                  </a:lnTo>
                  <a:lnTo>
                    <a:pt x="128859" y="138510"/>
                  </a:lnTo>
                  <a:lnTo>
                    <a:pt x="98378" y="91314"/>
                  </a:lnTo>
                  <a:lnTo>
                    <a:pt x="100026" y="91169"/>
                  </a:lnTo>
                  <a:lnTo>
                    <a:pt x="112918" y="91169"/>
                  </a:lnTo>
                  <a:lnTo>
                    <a:pt x="107151" y="81975"/>
                  </a:lnTo>
                  <a:close/>
                </a:path>
                <a:path w="1049654" h="177800">
                  <a:moveTo>
                    <a:pt x="86418" y="147891"/>
                  </a:moveTo>
                  <a:lnTo>
                    <a:pt x="75834" y="147891"/>
                  </a:lnTo>
                  <a:lnTo>
                    <a:pt x="71468" y="155737"/>
                  </a:lnTo>
                  <a:lnTo>
                    <a:pt x="65189" y="161738"/>
                  </a:lnTo>
                  <a:lnTo>
                    <a:pt x="57441" y="165758"/>
                  </a:lnTo>
                  <a:lnTo>
                    <a:pt x="48668" y="167662"/>
                  </a:lnTo>
                  <a:lnTo>
                    <a:pt x="74591" y="167662"/>
                  </a:lnTo>
                  <a:lnTo>
                    <a:pt x="75736" y="166984"/>
                  </a:lnTo>
                  <a:lnTo>
                    <a:pt x="84680" y="155254"/>
                  </a:lnTo>
                  <a:lnTo>
                    <a:pt x="86418" y="147891"/>
                  </a:lnTo>
                  <a:close/>
                </a:path>
                <a:path w="1049654" h="177800">
                  <a:moveTo>
                    <a:pt x="42527" y="97621"/>
                  </a:moveTo>
                  <a:lnTo>
                    <a:pt x="12540" y="134071"/>
                  </a:lnTo>
                  <a:lnTo>
                    <a:pt x="12470" y="135150"/>
                  </a:lnTo>
                  <a:lnTo>
                    <a:pt x="16597" y="149454"/>
                  </a:lnTo>
                  <a:lnTo>
                    <a:pt x="25087" y="159533"/>
                  </a:lnTo>
                  <a:lnTo>
                    <a:pt x="36281" y="165203"/>
                  </a:lnTo>
                  <a:lnTo>
                    <a:pt x="48557" y="166391"/>
                  </a:lnTo>
                  <a:lnTo>
                    <a:pt x="56909" y="164671"/>
                  </a:lnTo>
                  <a:lnTo>
                    <a:pt x="64123" y="161049"/>
                  </a:lnTo>
                  <a:lnTo>
                    <a:pt x="68674" y="156751"/>
                  </a:lnTo>
                  <a:lnTo>
                    <a:pt x="47711" y="156751"/>
                  </a:lnTo>
                  <a:lnTo>
                    <a:pt x="38408" y="155488"/>
                  </a:lnTo>
                  <a:lnTo>
                    <a:pt x="30977" y="150706"/>
                  </a:lnTo>
                  <a:lnTo>
                    <a:pt x="25854" y="143276"/>
                  </a:lnTo>
                  <a:lnTo>
                    <a:pt x="23475" y="134071"/>
                  </a:lnTo>
                  <a:lnTo>
                    <a:pt x="24169" y="123856"/>
                  </a:lnTo>
                  <a:lnTo>
                    <a:pt x="27950" y="115648"/>
                  </a:lnTo>
                  <a:lnTo>
                    <a:pt x="34471" y="109980"/>
                  </a:lnTo>
                  <a:lnTo>
                    <a:pt x="43384" y="107387"/>
                  </a:lnTo>
                  <a:lnTo>
                    <a:pt x="52901" y="106552"/>
                  </a:lnTo>
                  <a:lnTo>
                    <a:pt x="67340" y="106552"/>
                  </a:lnTo>
                  <a:lnTo>
                    <a:pt x="64985" y="103955"/>
                  </a:lnTo>
                  <a:lnTo>
                    <a:pt x="58356" y="99904"/>
                  </a:lnTo>
                  <a:lnTo>
                    <a:pt x="50802" y="97808"/>
                  </a:lnTo>
                  <a:lnTo>
                    <a:pt x="42527" y="97621"/>
                  </a:lnTo>
                  <a:close/>
                </a:path>
                <a:path w="1049654" h="177800">
                  <a:moveTo>
                    <a:pt x="162192" y="86774"/>
                  </a:moveTo>
                  <a:lnTo>
                    <a:pt x="150149" y="86774"/>
                  </a:lnTo>
                  <a:lnTo>
                    <a:pt x="121428" y="161664"/>
                  </a:lnTo>
                  <a:lnTo>
                    <a:pt x="120031" y="161787"/>
                  </a:lnTo>
                  <a:lnTo>
                    <a:pt x="133028" y="161787"/>
                  </a:lnTo>
                  <a:lnTo>
                    <a:pt x="162192" y="86774"/>
                  </a:lnTo>
                  <a:close/>
                </a:path>
                <a:path w="1049654" h="177800">
                  <a:moveTo>
                    <a:pt x="88585" y="138715"/>
                  </a:moveTo>
                  <a:lnTo>
                    <a:pt x="66250" y="140676"/>
                  </a:lnTo>
                  <a:lnTo>
                    <a:pt x="64674" y="150404"/>
                  </a:lnTo>
                  <a:lnTo>
                    <a:pt x="57359" y="155905"/>
                  </a:lnTo>
                  <a:lnTo>
                    <a:pt x="47711" y="156751"/>
                  </a:lnTo>
                  <a:lnTo>
                    <a:pt x="68674" y="156751"/>
                  </a:lnTo>
                  <a:lnTo>
                    <a:pt x="70002" y="155488"/>
                  </a:lnTo>
                  <a:lnTo>
                    <a:pt x="74311" y="148024"/>
                  </a:lnTo>
                  <a:lnTo>
                    <a:pt x="75834" y="147891"/>
                  </a:lnTo>
                  <a:lnTo>
                    <a:pt x="86418" y="147891"/>
                  </a:lnTo>
                  <a:lnTo>
                    <a:pt x="88585" y="138715"/>
                  </a:lnTo>
                  <a:close/>
                </a:path>
                <a:path w="1049654" h="177800">
                  <a:moveTo>
                    <a:pt x="112918" y="91169"/>
                  </a:moveTo>
                  <a:lnTo>
                    <a:pt x="100026" y="91169"/>
                  </a:lnTo>
                  <a:lnTo>
                    <a:pt x="129485" y="136918"/>
                  </a:lnTo>
                  <a:lnTo>
                    <a:pt x="138488" y="113244"/>
                  </a:lnTo>
                  <a:lnTo>
                    <a:pt x="126767" y="113244"/>
                  </a:lnTo>
                  <a:lnTo>
                    <a:pt x="112918" y="91169"/>
                  </a:lnTo>
                  <a:close/>
                </a:path>
                <a:path w="1049654" h="177800">
                  <a:moveTo>
                    <a:pt x="67340" y="106552"/>
                  </a:moveTo>
                  <a:lnTo>
                    <a:pt x="52901" y="106552"/>
                  </a:lnTo>
                  <a:lnTo>
                    <a:pt x="59983" y="110026"/>
                  </a:lnTo>
                  <a:lnTo>
                    <a:pt x="63943" y="118756"/>
                  </a:lnTo>
                  <a:lnTo>
                    <a:pt x="86281" y="116798"/>
                  </a:lnTo>
                  <a:lnTo>
                    <a:pt x="83195" y="110001"/>
                  </a:lnTo>
                  <a:lnTo>
                    <a:pt x="70467" y="110001"/>
                  </a:lnTo>
                  <a:lnTo>
                    <a:pt x="67340" y="106552"/>
                  </a:lnTo>
                  <a:close/>
                </a:path>
                <a:path w="1049654" h="177800">
                  <a:moveTo>
                    <a:pt x="164379" y="76956"/>
                  </a:moveTo>
                  <a:lnTo>
                    <a:pt x="139759" y="79117"/>
                  </a:lnTo>
                  <a:lnTo>
                    <a:pt x="127403" y="113191"/>
                  </a:lnTo>
                  <a:lnTo>
                    <a:pt x="126767" y="113244"/>
                  </a:lnTo>
                  <a:lnTo>
                    <a:pt x="138488" y="113244"/>
                  </a:lnTo>
                  <a:lnTo>
                    <a:pt x="148499" y="86918"/>
                  </a:lnTo>
                  <a:lnTo>
                    <a:pt x="150149" y="86774"/>
                  </a:lnTo>
                  <a:lnTo>
                    <a:pt x="162192" y="86774"/>
                  </a:lnTo>
                  <a:lnTo>
                    <a:pt x="164678" y="80380"/>
                  </a:lnTo>
                  <a:lnTo>
                    <a:pt x="164379" y="76956"/>
                  </a:lnTo>
                  <a:close/>
                </a:path>
                <a:path w="1049654" h="177800">
                  <a:moveTo>
                    <a:pt x="73376" y="96476"/>
                  </a:moveTo>
                  <a:lnTo>
                    <a:pt x="42426" y="96476"/>
                  </a:lnTo>
                  <a:lnTo>
                    <a:pt x="51126" y="96717"/>
                  </a:lnTo>
                  <a:lnTo>
                    <a:pt x="59145" y="99020"/>
                  </a:lnTo>
                  <a:lnTo>
                    <a:pt x="66195" y="103399"/>
                  </a:lnTo>
                  <a:lnTo>
                    <a:pt x="71989" y="109865"/>
                  </a:lnTo>
                  <a:lnTo>
                    <a:pt x="70467" y="110001"/>
                  </a:lnTo>
                  <a:lnTo>
                    <a:pt x="83195" y="110001"/>
                  </a:lnTo>
                  <a:lnTo>
                    <a:pt x="79557" y="101985"/>
                  </a:lnTo>
                  <a:lnTo>
                    <a:pt x="73376" y="96476"/>
                  </a:lnTo>
                  <a:close/>
                </a:path>
                <a:path w="1049654" h="177800">
                  <a:moveTo>
                    <a:pt x="231645" y="71056"/>
                  </a:moveTo>
                  <a:lnTo>
                    <a:pt x="167817" y="76654"/>
                  </a:lnTo>
                  <a:lnTo>
                    <a:pt x="175607" y="165480"/>
                  </a:lnTo>
                  <a:lnTo>
                    <a:pt x="214689" y="162050"/>
                  </a:lnTo>
                  <a:lnTo>
                    <a:pt x="229462" y="154912"/>
                  </a:lnTo>
                  <a:lnTo>
                    <a:pt x="185295" y="154912"/>
                  </a:lnTo>
                  <a:lnTo>
                    <a:pt x="179186" y="85251"/>
                  </a:lnTo>
                  <a:lnTo>
                    <a:pt x="223978" y="81320"/>
                  </a:lnTo>
                  <a:lnTo>
                    <a:pt x="232546" y="81320"/>
                  </a:lnTo>
                  <a:lnTo>
                    <a:pt x="231645" y="71056"/>
                  </a:lnTo>
                  <a:close/>
                </a:path>
                <a:path w="1049654" h="177800">
                  <a:moveTo>
                    <a:pt x="235518" y="113569"/>
                  </a:moveTo>
                  <a:lnTo>
                    <a:pt x="210564" y="113569"/>
                  </a:lnTo>
                  <a:lnTo>
                    <a:pt x="226969" y="118350"/>
                  </a:lnTo>
                  <a:lnTo>
                    <a:pt x="233451" y="131219"/>
                  </a:lnTo>
                  <a:lnTo>
                    <a:pt x="229340" y="144971"/>
                  </a:lnTo>
                  <a:lnTo>
                    <a:pt x="213969" y="152398"/>
                  </a:lnTo>
                  <a:lnTo>
                    <a:pt x="185295" y="154912"/>
                  </a:lnTo>
                  <a:lnTo>
                    <a:pt x="229462" y="154912"/>
                  </a:lnTo>
                  <a:lnTo>
                    <a:pt x="237804" y="150880"/>
                  </a:lnTo>
                  <a:lnTo>
                    <a:pt x="244035" y="130341"/>
                  </a:lnTo>
                  <a:lnTo>
                    <a:pt x="235518" y="113569"/>
                  </a:lnTo>
                  <a:close/>
                </a:path>
                <a:path w="1049654" h="177800">
                  <a:moveTo>
                    <a:pt x="210698" y="115088"/>
                  </a:moveTo>
                  <a:lnTo>
                    <a:pt x="183417" y="117482"/>
                  </a:lnTo>
                  <a:lnTo>
                    <a:pt x="186592" y="153644"/>
                  </a:lnTo>
                  <a:lnTo>
                    <a:pt x="213869" y="151254"/>
                  </a:lnTo>
                  <a:lnTo>
                    <a:pt x="228203" y="144302"/>
                  </a:lnTo>
                  <a:lnTo>
                    <a:pt x="228543" y="143186"/>
                  </a:lnTo>
                  <a:lnTo>
                    <a:pt x="196542" y="143186"/>
                  </a:lnTo>
                  <a:lnTo>
                    <a:pt x="195019" y="125798"/>
                  </a:lnTo>
                  <a:lnTo>
                    <a:pt x="211259" y="124376"/>
                  </a:lnTo>
                  <a:lnTo>
                    <a:pt x="228602" y="124376"/>
                  </a:lnTo>
                  <a:lnTo>
                    <a:pt x="226130" y="119429"/>
                  </a:lnTo>
                  <a:lnTo>
                    <a:pt x="210698" y="115088"/>
                  </a:lnTo>
                  <a:close/>
                </a:path>
                <a:path w="1049654" h="177800">
                  <a:moveTo>
                    <a:pt x="228602" y="124376"/>
                  </a:moveTo>
                  <a:lnTo>
                    <a:pt x="211259" y="124376"/>
                  </a:lnTo>
                  <a:lnTo>
                    <a:pt x="218510" y="126477"/>
                  </a:lnTo>
                  <a:lnTo>
                    <a:pt x="221397" y="132246"/>
                  </a:lnTo>
                  <a:lnTo>
                    <a:pt x="219596" y="138426"/>
                  </a:lnTo>
                  <a:lnTo>
                    <a:pt x="212785" y="141761"/>
                  </a:lnTo>
                  <a:lnTo>
                    <a:pt x="196542" y="143186"/>
                  </a:lnTo>
                  <a:lnTo>
                    <a:pt x="228543" y="143186"/>
                  </a:lnTo>
                  <a:lnTo>
                    <a:pt x="232128" y="131430"/>
                  </a:lnTo>
                  <a:lnTo>
                    <a:pt x="228602" y="124376"/>
                  </a:lnTo>
                  <a:close/>
                </a:path>
                <a:path w="1049654" h="177800">
                  <a:moveTo>
                    <a:pt x="232546" y="81320"/>
                  </a:moveTo>
                  <a:lnTo>
                    <a:pt x="223978" y="81320"/>
                  </a:lnTo>
                  <a:lnTo>
                    <a:pt x="224078" y="82461"/>
                  </a:lnTo>
                  <a:lnTo>
                    <a:pt x="180680" y="86267"/>
                  </a:lnTo>
                  <a:lnTo>
                    <a:pt x="183283" y="115963"/>
                  </a:lnTo>
                  <a:lnTo>
                    <a:pt x="210564" y="113569"/>
                  </a:lnTo>
                  <a:lnTo>
                    <a:pt x="235518" y="113569"/>
                  </a:lnTo>
                  <a:lnTo>
                    <a:pt x="234327" y="111223"/>
                  </a:lnTo>
                  <a:lnTo>
                    <a:pt x="214766" y="105754"/>
                  </a:lnTo>
                  <a:lnTo>
                    <a:pt x="193259" y="105754"/>
                  </a:lnTo>
                  <a:lnTo>
                    <a:pt x="192312" y="94964"/>
                  </a:lnTo>
                  <a:lnTo>
                    <a:pt x="233428" y="91357"/>
                  </a:lnTo>
                  <a:lnTo>
                    <a:pt x="232546" y="81320"/>
                  </a:lnTo>
                  <a:close/>
                </a:path>
                <a:path w="1049654" h="177800">
                  <a:moveTo>
                    <a:pt x="209628" y="104317"/>
                  </a:moveTo>
                  <a:lnTo>
                    <a:pt x="193259" y="105754"/>
                  </a:lnTo>
                  <a:lnTo>
                    <a:pt x="214766" y="105754"/>
                  </a:lnTo>
                  <a:lnTo>
                    <a:pt x="209628" y="104317"/>
                  </a:lnTo>
                  <a:close/>
                </a:path>
                <a:path w="1049654" h="177800">
                  <a:moveTo>
                    <a:pt x="287147" y="65167"/>
                  </a:moveTo>
                  <a:lnTo>
                    <a:pt x="270768" y="69476"/>
                  </a:lnTo>
                  <a:lnTo>
                    <a:pt x="256946" y="79290"/>
                  </a:lnTo>
                  <a:lnTo>
                    <a:pt x="247831" y="94399"/>
                  </a:lnTo>
                  <a:lnTo>
                    <a:pt x="245577" y="114588"/>
                  </a:lnTo>
                  <a:lnTo>
                    <a:pt x="251312" y="134074"/>
                  </a:lnTo>
                  <a:lnTo>
                    <a:pt x="262916" y="147352"/>
                  </a:lnTo>
                  <a:lnTo>
                    <a:pt x="278232" y="154574"/>
                  </a:lnTo>
                  <a:lnTo>
                    <a:pt x="295103" y="155895"/>
                  </a:lnTo>
                  <a:lnTo>
                    <a:pt x="309030" y="152718"/>
                  </a:lnTo>
                  <a:lnTo>
                    <a:pt x="320171" y="146119"/>
                  </a:lnTo>
                  <a:lnTo>
                    <a:pt x="294246" y="146119"/>
                  </a:lnTo>
                  <a:lnTo>
                    <a:pt x="281450" y="144959"/>
                  </a:lnTo>
                  <a:lnTo>
                    <a:pt x="269833" y="139090"/>
                  </a:lnTo>
                  <a:lnTo>
                    <a:pt x="261048" y="128608"/>
                  </a:lnTo>
                  <a:lnTo>
                    <a:pt x="256745" y="113609"/>
                  </a:lnTo>
                  <a:lnTo>
                    <a:pt x="258367" y="98035"/>
                  </a:lnTo>
                  <a:lnTo>
                    <a:pt x="265192" y="86175"/>
                  </a:lnTo>
                  <a:lnTo>
                    <a:pt x="275609" y="78364"/>
                  </a:lnTo>
                  <a:lnTo>
                    <a:pt x="288004" y="74933"/>
                  </a:lnTo>
                  <a:lnTo>
                    <a:pt x="318952" y="74933"/>
                  </a:lnTo>
                  <a:lnTo>
                    <a:pt x="314336" y="70819"/>
                  </a:lnTo>
                  <a:lnTo>
                    <a:pt x="301120" y="65892"/>
                  </a:lnTo>
                  <a:lnTo>
                    <a:pt x="287147" y="65167"/>
                  </a:lnTo>
                  <a:close/>
                </a:path>
                <a:path w="1049654" h="177800">
                  <a:moveTo>
                    <a:pt x="331997" y="126349"/>
                  </a:moveTo>
                  <a:lnTo>
                    <a:pt x="321411" y="126349"/>
                  </a:lnTo>
                  <a:lnTo>
                    <a:pt x="317045" y="134197"/>
                  </a:lnTo>
                  <a:lnTo>
                    <a:pt x="310766" y="140198"/>
                  </a:lnTo>
                  <a:lnTo>
                    <a:pt x="303018" y="144217"/>
                  </a:lnTo>
                  <a:lnTo>
                    <a:pt x="294246" y="146119"/>
                  </a:lnTo>
                  <a:lnTo>
                    <a:pt x="320171" y="146119"/>
                  </a:lnTo>
                  <a:lnTo>
                    <a:pt x="321314" y="145443"/>
                  </a:lnTo>
                  <a:lnTo>
                    <a:pt x="330257" y="133713"/>
                  </a:lnTo>
                  <a:lnTo>
                    <a:pt x="331997" y="126349"/>
                  </a:lnTo>
                  <a:close/>
                </a:path>
                <a:path w="1049654" h="177800">
                  <a:moveTo>
                    <a:pt x="288104" y="76079"/>
                  </a:moveTo>
                  <a:lnTo>
                    <a:pt x="258117" y="112528"/>
                  </a:lnTo>
                  <a:lnTo>
                    <a:pt x="258047" y="113609"/>
                  </a:lnTo>
                  <a:lnTo>
                    <a:pt x="262175" y="127914"/>
                  </a:lnTo>
                  <a:lnTo>
                    <a:pt x="270664" y="137995"/>
                  </a:lnTo>
                  <a:lnTo>
                    <a:pt x="281859" y="143665"/>
                  </a:lnTo>
                  <a:lnTo>
                    <a:pt x="294134" y="144853"/>
                  </a:lnTo>
                  <a:lnTo>
                    <a:pt x="302487" y="143131"/>
                  </a:lnTo>
                  <a:lnTo>
                    <a:pt x="309701" y="139508"/>
                  </a:lnTo>
                  <a:lnTo>
                    <a:pt x="314252" y="135209"/>
                  </a:lnTo>
                  <a:lnTo>
                    <a:pt x="293288" y="135209"/>
                  </a:lnTo>
                  <a:lnTo>
                    <a:pt x="283986" y="133947"/>
                  </a:lnTo>
                  <a:lnTo>
                    <a:pt x="276555" y="129164"/>
                  </a:lnTo>
                  <a:lnTo>
                    <a:pt x="271432" y="121733"/>
                  </a:lnTo>
                  <a:lnTo>
                    <a:pt x="269053" y="112528"/>
                  </a:lnTo>
                  <a:lnTo>
                    <a:pt x="269746" y="102315"/>
                  </a:lnTo>
                  <a:lnTo>
                    <a:pt x="273527" y="94107"/>
                  </a:lnTo>
                  <a:lnTo>
                    <a:pt x="280048" y="88440"/>
                  </a:lnTo>
                  <a:lnTo>
                    <a:pt x="288961" y="85849"/>
                  </a:lnTo>
                  <a:lnTo>
                    <a:pt x="298480" y="85013"/>
                  </a:lnTo>
                  <a:lnTo>
                    <a:pt x="312919" y="85013"/>
                  </a:lnTo>
                  <a:lnTo>
                    <a:pt x="310563" y="82415"/>
                  </a:lnTo>
                  <a:lnTo>
                    <a:pt x="303930" y="78364"/>
                  </a:lnTo>
                  <a:lnTo>
                    <a:pt x="296381" y="76268"/>
                  </a:lnTo>
                  <a:lnTo>
                    <a:pt x="288104" y="76079"/>
                  </a:lnTo>
                  <a:close/>
                </a:path>
                <a:path w="1049654" h="177800">
                  <a:moveTo>
                    <a:pt x="334163" y="117176"/>
                  </a:moveTo>
                  <a:lnTo>
                    <a:pt x="311828" y="119134"/>
                  </a:lnTo>
                  <a:lnTo>
                    <a:pt x="310252" y="128865"/>
                  </a:lnTo>
                  <a:lnTo>
                    <a:pt x="302936" y="134362"/>
                  </a:lnTo>
                  <a:lnTo>
                    <a:pt x="293288" y="135209"/>
                  </a:lnTo>
                  <a:lnTo>
                    <a:pt x="314252" y="135209"/>
                  </a:lnTo>
                  <a:lnTo>
                    <a:pt x="315580" y="133947"/>
                  </a:lnTo>
                  <a:lnTo>
                    <a:pt x="319888" y="126481"/>
                  </a:lnTo>
                  <a:lnTo>
                    <a:pt x="321411" y="126349"/>
                  </a:lnTo>
                  <a:lnTo>
                    <a:pt x="331997" y="126349"/>
                  </a:lnTo>
                  <a:lnTo>
                    <a:pt x="334163" y="117176"/>
                  </a:lnTo>
                  <a:close/>
                </a:path>
                <a:path w="1049654" h="177800">
                  <a:moveTo>
                    <a:pt x="312919" y="85013"/>
                  </a:moveTo>
                  <a:lnTo>
                    <a:pt x="298480" y="85013"/>
                  </a:lnTo>
                  <a:lnTo>
                    <a:pt x="305560" y="88488"/>
                  </a:lnTo>
                  <a:lnTo>
                    <a:pt x="309524" y="97218"/>
                  </a:lnTo>
                  <a:lnTo>
                    <a:pt x="331858" y="95256"/>
                  </a:lnTo>
                  <a:lnTo>
                    <a:pt x="328773" y="88459"/>
                  </a:lnTo>
                  <a:lnTo>
                    <a:pt x="316044" y="88459"/>
                  </a:lnTo>
                  <a:lnTo>
                    <a:pt x="312919" y="85013"/>
                  </a:lnTo>
                  <a:close/>
                </a:path>
                <a:path w="1049654" h="177800">
                  <a:moveTo>
                    <a:pt x="318952" y="74933"/>
                  </a:moveTo>
                  <a:lnTo>
                    <a:pt x="288004" y="74933"/>
                  </a:lnTo>
                  <a:lnTo>
                    <a:pt x="296704" y="75176"/>
                  </a:lnTo>
                  <a:lnTo>
                    <a:pt x="304722" y="77479"/>
                  </a:lnTo>
                  <a:lnTo>
                    <a:pt x="311772" y="81858"/>
                  </a:lnTo>
                  <a:lnTo>
                    <a:pt x="317567" y="88325"/>
                  </a:lnTo>
                  <a:lnTo>
                    <a:pt x="316044" y="88459"/>
                  </a:lnTo>
                  <a:lnTo>
                    <a:pt x="328773" y="88459"/>
                  </a:lnTo>
                  <a:lnTo>
                    <a:pt x="325135" y="80443"/>
                  </a:lnTo>
                  <a:lnTo>
                    <a:pt x="318952" y="74933"/>
                  </a:lnTo>
                  <a:close/>
                </a:path>
                <a:path w="1049654" h="177800">
                  <a:moveTo>
                    <a:pt x="361231" y="59691"/>
                  </a:moveTo>
                  <a:lnTo>
                    <a:pt x="338004" y="61729"/>
                  </a:lnTo>
                  <a:lnTo>
                    <a:pt x="345809" y="150677"/>
                  </a:lnTo>
                  <a:lnTo>
                    <a:pt x="353931" y="149965"/>
                  </a:lnTo>
                  <a:lnTo>
                    <a:pt x="369698" y="131597"/>
                  </a:lnTo>
                  <a:lnTo>
                    <a:pt x="355132" y="131597"/>
                  </a:lnTo>
                  <a:lnTo>
                    <a:pt x="349675" y="69400"/>
                  </a:lnTo>
                  <a:lnTo>
                    <a:pt x="351076" y="69274"/>
                  </a:lnTo>
                  <a:lnTo>
                    <a:pt x="362071" y="69274"/>
                  </a:lnTo>
                  <a:lnTo>
                    <a:pt x="361231" y="59691"/>
                  </a:lnTo>
                  <a:close/>
                </a:path>
                <a:path w="1049654" h="177800">
                  <a:moveTo>
                    <a:pt x="406137" y="102257"/>
                  </a:moveTo>
                  <a:lnTo>
                    <a:pt x="394884" y="102257"/>
                  </a:lnTo>
                  <a:lnTo>
                    <a:pt x="398711" y="145911"/>
                  </a:lnTo>
                  <a:lnTo>
                    <a:pt x="422187" y="143852"/>
                  </a:lnTo>
                  <a:lnTo>
                    <a:pt x="421514" y="136177"/>
                  </a:lnTo>
                  <a:lnTo>
                    <a:pt x="409111" y="136177"/>
                  </a:lnTo>
                  <a:lnTo>
                    <a:pt x="406137" y="102257"/>
                  </a:lnTo>
                  <a:close/>
                </a:path>
                <a:path w="1049654" h="177800">
                  <a:moveTo>
                    <a:pt x="416047" y="73842"/>
                  </a:moveTo>
                  <a:lnTo>
                    <a:pt x="405176" y="73842"/>
                  </a:lnTo>
                  <a:lnTo>
                    <a:pt x="410630" y="136043"/>
                  </a:lnTo>
                  <a:lnTo>
                    <a:pt x="409111" y="136177"/>
                  </a:lnTo>
                  <a:lnTo>
                    <a:pt x="421514" y="136177"/>
                  </a:lnTo>
                  <a:lnTo>
                    <a:pt x="416047" y="73842"/>
                  </a:lnTo>
                  <a:close/>
                </a:path>
                <a:path w="1049654" h="177800">
                  <a:moveTo>
                    <a:pt x="403848" y="76154"/>
                  </a:moveTo>
                  <a:lnTo>
                    <a:pt x="391816" y="90009"/>
                  </a:lnTo>
                  <a:lnTo>
                    <a:pt x="368176" y="117642"/>
                  </a:lnTo>
                  <a:lnTo>
                    <a:pt x="356144" y="131508"/>
                  </a:lnTo>
                  <a:lnTo>
                    <a:pt x="355132" y="131597"/>
                  </a:lnTo>
                  <a:lnTo>
                    <a:pt x="369698" y="131597"/>
                  </a:lnTo>
                  <a:lnTo>
                    <a:pt x="394884" y="102257"/>
                  </a:lnTo>
                  <a:lnTo>
                    <a:pt x="406137" y="102257"/>
                  </a:lnTo>
                  <a:lnTo>
                    <a:pt x="403848" y="76154"/>
                  </a:lnTo>
                  <a:close/>
                </a:path>
                <a:path w="1049654" h="177800">
                  <a:moveTo>
                    <a:pt x="362071" y="69274"/>
                  </a:moveTo>
                  <a:lnTo>
                    <a:pt x="351076" y="69274"/>
                  </a:lnTo>
                  <a:lnTo>
                    <a:pt x="356339" y="129315"/>
                  </a:lnTo>
                  <a:lnTo>
                    <a:pt x="378710" y="103211"/>
                  </a:lnTo>
                  <a:lnTo>
                    <a:pt x="365047" y="103211"/>
                  </a:lnTo>
                  <a:lnTo>
                    <a:pt x="362071" y="69274"/>
                  </a:lnTo>
                  <a:close/>
                </a:path>
                <a:path w="1049654" h="177800">
                  <a:moveTo>
                    <a:pt x="414364" y="54648"/>
                  </a:moveTo>
                  <a:lnTo>
                    <a:pt x="406112" y="55372"/>
                  </a:lnTo>
                  <a:lnTo>
                    <a:pt x="365047" y="103211"/>
                  </a:lnTo>
                  <a:lnTo>
                    <a:pt x="378710" y="103211"/>
                  </a:lnTo>
                  <a:lnTo>
                    <a:pt x="403779" y="73966"/>
                  </a:lnTo>
                  <a:lnTo>
                    <a:pt x="405176" y="73842"/>
                  </a:lnTo>
                  <a:lnTo>
                    <a:pt x="416047" y="73842"/>
                  </a:lnTo>
                  <a:lnTo>
                    <a:pt x="414364" y="54648"/>
                  </a:lnTo>
                  <a:close/>
                </a:path>
                <a:path w="1049654" h="177800">
                  <a:moveTo>
                    <a:pt x="466337" y="49320"/>
                  </a:moveTo>
                  <a:lnTo>
                    <a:pt x="456566" y="50176"/>
                  </a:lnTo>
                  <a:lnTo>
                    <a:pt x="432277" y="123149"/>
                  </a:lnTo>
                  <a:lnTo>
                    <a:pt x="423270" y="123936"/>
                  </a:lnTo>
                  <a:lnTo>
                    <a:pt x="425872" y="153630"/>
                  </a:lnTo>
                  <a:lnTo>
                    <a:pt x="444651" y="151980"/>
                  </a:lnTo>
                  <a:lnTo>
                    <a:pt x="443971" y="144230"/>
                  </a:lnTo>
                  <a:lnTo>
                    <a:pt x="433872" y="144230"/>
                  </a:lnTo>
                  <a:lnTo>
                    <a:pt x="432846" y="132558"/>
                  </a:lnTo>
                  <a:lnTo>
                    <a:pt x="439955" y="131936"/>
                  </a:lnTo>
                  <a:lnTo>
                    <a:pt x="462142" y="62734"/>
                  </a:lnTo>
                  <a:lnTo>
                    <a:pt x="462906" y="62665"/>
                  </a:lnTo>
                  <a:lnTo>
                    <a:pt x="473773" y="62665"/>
                  </a:lnTo>
                  <a:lnTo>
                    <a:pt x="466337" y="49320"/>
                  </a:lnTo>
                  <a:close/>
                </a:path>
                <a:path w="1049654" h="177800">
                  <a:moveTo>
                    <a:pt x="504898" y="137603"/>
                  </a:moveTo>
                  <a:lnTo>
                    <a:pt x="496328" y="137603"/>
                  </a:lnTo>
                  <a:lnTo>
                    <a:pt x="497185" y="147373"/>
                  </a:lnTo>
                  <a:lnTo>
                    <a:pt x="515837" y="145738"/>
                  </a:lnTo>
                  <a:lnTo>
                    <a:pt x="515158" y="137998"/>
                  </a:lnTo>
                  <a:lnTo>
                    <a:pt x="504932" y="137998"/>
                  </a:lnTo>
                  <a:lnTo>
                    <a:pt x="504898" y="137603"/>
                  </a:lnTo>
                  <a:close/>
                </a:path>
                <a:path w="1049654" h="177800">
                  <a:moveTo>
                    <a:pt x="504032" y="127721"/>
                  </a:moveTo>
                  <a:lnTo>
                    <a:pt x="434365" y="133830"/>
                  </a:lnTo>
                  <a:lnTo>
                    <a:pt x="435265" y="144108"/>
                  </a:lnTo>
                  <a:lnTo>
                    <a:pt x="433872" y="144230"/>
                  </a:lnTo>
                  <a:lnTo>
                    <a:pt x="443971" y="144230"/>
                  </a:lnTo>
                  <a:lnTo>
                    <a:pt x="443793" y="142210"/>
                  </a:lnTo>
                  <a:lnTo>
                    <a:pt x="496328" y="137603"/>
                  </a:lnTo>
                  <a:lnTo>
                    <a:pt x="504898" y="137603"/>
                  </a:lnTo>
                  <a:lnTo>
                    <a:pt x="504032" y="127721"/>
                  </a:lnTo>
                  <a:close/>
                </a:path>
                <a:path w="1049654" h="177800">
                  <a:moveTo>
                    <a:pt x="514124" y="126201"/>
                  </a:moveTo>
                  <a:lnTo>
                    <a:pt x="505303" y="126201"/>
                  </a:lnTo>
                  <a:lnTo>
                    <a:pt x="506329" y="137876"/>
                  </a:lnTo>
                  <a:lnTo>
                    <a:pt x="504932" y="137998"/>
                  </a:lnTo>
                  <a:lnTo>
                    <a:pt x="515158" y="137998"/>
                  </a:lnTo>
                  <a:lnTo>
                    <a:pt x="514124" y="126201"/>
                  </a:lnTo>
                  <a:close/>
                </a:path>
                <a:path w="1049654" h="177800">
                  <a:moveTo>
                    <a:pt x="533069" y="44618"/>
                  </a:moveTo>
                  <a:lnTo>
                    <a:pt x="509846" y="46655"/>
                  </a:lnTo>
                  <a:lnTo>
                    <a:pt x="517648" y="135604"/>
                  </a:lnTo>
                  <a:lnTo>
                    <a:pt x="525773" y="134891"/>
                  </a:lnTo>
                  <a:lnTo>
                    <a:pt x="541538" y="116525"/>
                  </a:lnTo>
                  <a:lnTo>
                    <a:pt x="526972" y="116525"/>
                  </a:lnTo>
                  <a:lnTo>
                    <a:pt x="521517" y="54328"/>
                  </a:lnTo>
                  <a:lnTo>
                    <a:pt x="522914" y="54204"/>
                  </a:lnTo>
                  <a:lnTo>
                    <a:pt x="533911" y="54204"/>
                  </a:lnTo>
                  <a:lnTo>
                    <a:pt x="533069" y="44618"/>
                  </a:lnTo>
                  <a:close/>
                </a:path>
                <a:path w="1049654" h="177800">
                  <a:moveTo>
                    <a:pt x="462895" y="65477"/>
                  </a:moveTo>
                  <a:lnTo>
                    <a:pt x="462766" y="65487"/>
                  </a:lnTo>
                  <a:lnTo>
                    <a:pt x="441605" y="131792"/>
                  </a:lnTo>
                  <a:lnTo>
                    <a:pt x="496040" y="127015"/>
                  </a:lnTo>
                  <a:lnTo>
                    <a:pt x="492734" y="120877"/>
                  </a:lnTo>
                  <a:lnTo>
                    <a:pt x="455223" y="120877"/>
                  </a:lnTo>
                  <a:lnTo>
                    <a:pt x="464713" y="87696"/>
                  </a:lnTo>
                  <a:lnTo>
                    <a:pt x="474862" y="87696"/>
                  </a:lnTo>
                  <a:lnTo>
                    <a:pt x="462895" y="65477"/>
                  </a:lnTo>
                  <a:close/>
                </a:path>
                <a:path w="1049654" h="177800">
                  <a:moveTo>
                    <a:pt x="577977" y="87184"/>
                  </a:moveTo>
                  <a:lnTo>
                    <a:pt x="566723" y="87184"/>
                  </a:lnTo>
                  <a:lnTo>
                    <a:pt x="570553" y="130837"/>
                  </a:lnTo>
                  <a:lnTo>
                    <a:pt x="594029" y="128779"/>
                  </a:lnTo>
                  <a:lnTo>
                    <a:pt x="593356" y="121103"/>
                  </a:lnTo>
                  <a:lnTo>
                    <a:pt x="580953" y="121103"/>
                  </a:lnTo>
                  <a:lnTo>
                    <a:pt x="577977" y="87184"/>
                  </a:lnTo>
                  <a:close/>
                </a:path>
                <a:path w="1049654" h="177800">
                  <a:moveTo>
                    <a:pt x="473773" y="62665"/>
                  </a:moveTo>
                  <a:lnTo>
                    <a:pt x="462906" y="62665"/>
                  </a:lnTo>
                  <a:lnTo>
                    <a:pt x="497815" y="126860"/>
                  </a:lnTo>
                  <a:lnTo>
                    <a:pt x="505303" y="126201"/>
                  </a:lnTo>
                  <a:lnTo>
                    <a:pt x="514124" y="126201"/>
                  </a:lnTo>
                  <a:lnTo>
                    <a:pt x="513306" y="116859"/>
                  </a:lnTo>
                  <a:lnTo>
                    <a:pt x="503971" y="116859"/>
                  </a:lnTo>
                  <a:lnTo>
                    <a:pt x="473773" y="62665"/>
                  </a:lnTo>
                  <a:close/>
                </a:path>
                <a:path w="1049654" h="177800">
                  <a:moveTo>
                    <a:pt x="587887" y="58770"/>
                  </a:moveTo>
                  <a:lnTo>
                    <a:pt x="577019" y="58770"/>
                  </a:lnTo>
                  <a:lnTo>
                    <a:pt x="582472" y="120971"/>
                  </a:lnTo>
                  <a:lnTo>
                    <a:pt x="580953" y="121103"/>
                  </a:lnTo>
                  <a:lnTo>
                    <a:pt x="593356" y="121103"/>
                  </a:lnTo>
                  <a:lnTo>
                    <a:pt x="587887" y="58770"/>
                  </a:lnTo>
                  <a:close/>
                </a:path>
                <a:path w="1049654" h="177800">
                  <a:moveTo>
                    <a:pt x="474862" y="87696"/>
                  </a:moveTo>
                  <a:lnTo>
                    <a:pt x="464713" y="87696"/>
                  </a:lnTo>
                  <a:lnTo>
                    <a:pt x="480348" y="118673"/>
                  </a:lnTo>
                  <a:lnTo>
                    <a:pt x="455223" y="120877"/>
                  </a:lnTo>
                  <a:lnTo>
                    <a:pt x="492734" y="120877"/>
                  </a:lnTo>
                  <a:lnTo>
                    <a:pt x="474862" y="87696"/>
                  </a:lnTo>
                  <a:close/>
                </a:path>
                <a:path w="1049654" h="177800">
                  <a:moveTo>
                    <a:pt x="513234" y="116046"/>
                  </a:moveTo>
                  <a:lnTo>
                    <a:pt x="503971" y="116859"/>
                  </a:lnTo>
                  <a:lnTo>
                    <a:pt x="513306" y="116859"/>
                  </a:lnTo>
                  <a:lnTo>
                    <a:pt x="513234" y="116046"/>
                  </a:lnTo>
                  <a:close/>
                </a:path>
                <a:path w="1049654" h="177800">
                  <a:moveTo>
                    <a:pt x="575687" y="61080"/>
                  </a:moveTo>
                  <a:lnTo>
                    <a:pt x="563656" y="74937"/>
                  </a:lnTo>
                  <a:lnTo>
                    <a:pt x="540017" y="102570"/>
                  </a:lnTo>
                  <a:lnTo>
                    <a:pt x="527987" y="116438"/>
                  </a:lnTo>
                  <a:lnTo>
                    <a:pt x="526972" y="116525"/>
                  </a:lnTo>
                  <a:lnTo>
                    <a:pt x="541538" y="116525"/>
                  </a:lnTo>
                  <a:lnTo>
                    <a:pt x="566723" y="87184"/>
                  </a:lnTo>
                  <a:lnTo>
                    <a:pt x="577977" y="87184"/>
                  </a:lnTo>
                  <a:lnTo>
                    <a:pt x="575687" y="61080"/>
                  </a:lnTo>
                  <a:close/>
                </a:path>
                <a:path w="1049654" h="177800">
                  <a:moveTo>
                    <a:pt x="533911" y="54204"/>
                  </a:moveTo>
                  <a:lnTo>
                    <a:pt x="522914" y="54204"/>
                  </a:lnTo>
                  <a:lnTo>
                    <a:pt x="528181" y="114242"/>
                  </a:lnTo>
                  <a:lnTo>
                    <a:pt x="550552" y="88139"/>
                  </a:lnTo>
                  <a:lnTo>
                    <a:pt x="536889" y="88139"/>
                  </a:lnTo>
                  <a:lnTo>
                    <a:pt x="533911" y="54204"/>
                  </a:lnTo>
                  <a:close/>
                </a:path>
                <a:path w="1049654" h="177800">
                  <a:moveTo>
                    <a:pt x="586202" y="39574"/>
                  </a:moveTo>
                  <a:lnTo>
                    <a:pt x="577955" y="40298"/>
                  </a:lnTo>
                  <a:lnTo>
                    <a:pt x="536889" y="88139"/>
                  </a:lnTo>
                  <a:lnTo>
                    <a:pt x="550552" y="88139"/>
                  </a:lnTo>
                  <a:lnTo>
                    <a:pt x="575622" y="58892"/>
                  </a:lnTo>
                  <a:lnTo>
                    <a:pt x="577019" y="58770"/>
                  </a:lnTo>
                  <a:lnTo>
                    <a:pt x="587887" y="58770"/>
                  </a:lnTo>
                  <a:lnTo>
                    <a:pt x="586202" y="39574"/>
                  </a:lnTo>
                  <a:close/>
                </a:path>
                <a:path w="1049654" h="177800">
                  <a:moveTo>
                    <a:pt x="639165" y="35312"/>
                  </a:moveTo>
                  <a:lnTo>
                    <a:pt x="600083" y="38740"/>
                  </a:lnTo>
                  <a:lnTo>
                    <a:pt x="607875" y="127562"/>
                  </a:lnTo>
                  <a:lnTo>
                    <a:pt x="630590" y="125571"/>
                  </a:lnTo>
                  <a:lnTo>
                    <a:pt x="629938" y="118137"/>
                  </a:lnTo>
                  <a:lnTo>
                    <a:pt x="617663" y="118137"/>
                  </a:lnTo>
                  <a:lnTo>
                    <a:pt x="611464" y="47458"/>
                  </a:lnTo>
                  <a:lnTo>
                    <a:pt x="640138" y="44942"/>
                  </a:lnTo>
                  <a:lnTo>
                    <a:pt x="664596" y="44942"/>
                  </a:lnTo>
                  <a:lnTo>
                    <a:pt x="663987" y="43597"/>
                  </a:lnTo>
                  <a:lnTo>
                    <a:pt x="639165" y="35312"/>
                  </a:lnTo>
                  <a:close/>
                </a:path>
                <a:path w="1049654" h="177800">
                  <a:moveTo>
                    <a:pt x="694127" y="30491"/>
                  </a:moveTo>
                  <a:lnTo>
                    <a:pt x="668747" y="32716"/>
                  </a:lnTo>
                  <a:lnTo>
                    <a:pt x="669046" y="36140"/>
                  </a:lnTo>
                  <a:lnTo>
                    <a:pt x="703757" y="87825"/>
                  </a:lnTo>
                  <a:lnTo>
                    <a:pt x="692316" y="117727"/>
                  </a:lnTo>
                  <a:lnTo>
                    <a:pt x="692528" y="120139"/>
                  </a:lnTo>
                  <a:lnTo>
                    <a:pt x="717016" y="117990"/>
                  </a:lnTo>
                  <a:lnTo>
                    <a:pt x="720006" y="110300"/>
                  </a:lnTo>
                  <a:lnTo>
                    <a:pt x="707007" y="110300"/>
                  </a:lnTo>
                  <a:lnTo>
                    <a:pt x="715835" y="87022"/>
                  </a:lnTo>
                  <a:lnTo>
                    <a:pt x="685354" y="39831"/>
                  </a:lnTo>
                  <a:lnTo>
                    <a:pt x="687002" y="39682"/>
                  </a:lnTo>
                  <a:lnTo>
                    <a:pt x="699893" y="39682"/>
                  </a:lnTo>
                  <a:lnTo>
                    <a:pt x="694127" y="30491"/>
                  </a:lnTo>
                  <a:close/>
                </a:path>
                <a:path w="1049654" h="177800">
                  <a:moveTo>
                    <a:pt x="664596" y="44942"/>
                  </a:moveTo>
                  <a:lnTo>
                    <a:pt x="640138" y="44942"/>
                  </a:lnTo>
                  <a:lnTo>
                    <a:pt x="656679" y="50849"/>
                  </a:lnTo>
                  <a:lnTo>
                    <a:pt x="663360" y="66486"/>
                  </a:lnTo>
                  <a:lnTo>
                    <a:pt x="659467" y="83058"/>
                  </a:lnTo>
                  <a:lnTo>
                    <a:pt x="644255" y="91893"/>
                  </a:lnTo>
                  <a:lnTo>
                    <a:pt x="616976" y="94287"/>
                  </a:lnTo>
                  <a:lnTo>
                    <a:pt x="619056" y="118014"/>
                  </a:lnTo>
                  <a:lnTo>
                    <a:pt x="617663" y="118137"/>
                  </a:lnTo>
                  <a:lnTo>
                    <a:pt x="629938" y="118137"/>
                  </a:lnTo>
                  <a:lnTo>
                    <a:pt x="628596" y="102856"/>
                  </a:lnTo>
                  <a:lnTo>
                    <a:pt x="644965" y="101419"/>
                  </a:lnTo>
                  <a:lnTo>
                    <a:pt x="667971" y="89011"/>
                  </a:lnTo>
                  <a:lnTo>
                    <a:pt x="673951" y="65617"/>
                  </a:lnTo>
                  <a:lnTo>
                    <a:pt x="664596" y="44942"/>
                  </a:lnTo>
                  <a:close/>
                </a:path>
                <a:path w="1049654" h="177800">
                  <a:moveTo>
                    <a:pt x="749170" y="35286"/>
                  </a:moveTo>
                  <a:lnTo>
                    <a:pt x="737125" y="35286"/>
                  </a:lnTo>
                  <a:lnTo>
                    <a:pt x="708404" y="110177"/>
                  </a:lnTo>
                  <a:lnTo>
                    <a:pt x="707007" y="110300"/>
                  </a:lnTo>
                  <a:lnTo>
                    <a:pt x="720006" y="110300"/>
                  </a:lnTo>
                  <a:lnTo>
                    <a:pt x="749170" y="35286"/>
                  </a:lnTo>
                  <a:close/>
                </a:path>
                <a:path w="1049654" h="177800">
                  <a:moveTo>
                    <a:pt x="640238" y="46083"/>
                  </a:moveTo>
                  <a:lnTo>
                    <a:pt x="612957" y="48477"/>
                  </a:lnTo>
                  <a:lnTo>
                    <a:pt x="616842" y="92764"/>
                  </a:lnTo>
                  <a:lnTo>
                    <a:pt x="644123" y="90370"/>
                  </a:lnTo>
                  <a:lnTo>
                    <a:pt x="657950" y="82429"/>
                  </a:lnTo>
                  <a:lnTo>
                    <a:pt x="626807" y="82429"/>
                  </a:lnTo>
                  <a:lnTo>
                    <a:pt x="624578" y="57049"/>
                  </a:lnTo>
                  <a:lnTo>
                    <a:pt x="629780" y="56592"/>
                  </a:lnTo>
                  <a:lnTo>
                    <a:pt x="635482" y="55965"/>
                  </a:lnTo>
                  <a:lnTo>
                    <a:pt x="640821" y="55623"/>
                  </a:lnTo>
                  <a:lnTo>
                    <a:pt x="657359" y="55623"/>
                  </a:lnTo>
                  <a:lnTo>
                    <a:pt x="655675" y="51702"/>
                  </a:lnTo>
                  <a:lnTo>
                    <a:pt x="640238" y="46083"/>
                  </a:lnTo>
                  <a:close/>
                </a:path>
                <a:path w="1049654" h="177800">
                  <a:moveTo>
                    <a:pt x="699893" y="39682"/>
                  </a:moveTo>
                  <a:lnTo>
                    <a:pt x="687002" y="39682"/>
                  </a:lnTo>
                  <a:lnTo>
                    <a:pt x="716461" y="85431"/>
                  </a:lnTo>
                  <a:lnTo>
                    <a:pt x="725461" y="61761"/>
                  </a:lnTo>
                  <a:lnTo>
                    <a:pt x="713743" y="61761"/>
                  </a:lnTo>
                  <a:lnTo>
                    <a:pt x="699893" y="39682"/>
                  </a:lnTo>
                  <a:close/>
                </a:path>
                <a:path w="1049654" h="177800">
                  <a:moveTo>
                    <a:pt x="657359" y="55623"/>
                  </a:moveTo>
                  <a:lnTo>
                    <a:pt x="640821" y="55623"/>
                  </a:lnTo>
                  <a:lnTo>
                    <a:pt x="648489" y="59002"/>
                  </a:lnTo>
                  <a:lnTo>
                    <a:pt x="651549" y="67519"/>
                  </a:lnTo>
                  <a:lnTo>
                    <a:pt x="649801" y="76433"/>
                  </a:lnTo>
                  <a:lnTo>
                    <a:pt x="643046" y="81003"/>
                  </a:lnTo>
                  <a:lnTo>
                    <a:pt x="626807" y="82429"/>
                  </a:lnTo>
                  <a:lnTo>
                    <a:pt x="657950" y="82429"/>
                  </a:lnTo>
                  <a:lnTo>
                    <a:pt x="658452" y="82140"/>
                  </a:lnTo>
                  <a:lnTo>
                    <a:pt x="662024" y="66486"/>
                  </a:lnTo>
                  <a:lnTo>
                    <a:pt x="657359" y="55623"/>
                  </a:lnTo>
                  <a:close/>
                </a:path>
                <a:path w="1049654" h="177800">
                  <a:moveTo>
                    <a:pt x="751356" y="25469"/>
                  </a:moveTo>
                  <a:lnTo>
                    <a:pt x="726735" y="27630"/>
                  </a:lnTo>
                  <a:lnTo>
                    <a:pt x="714381" y="61704"/>
                  </a:lnTo>
                  <a:lnTo>
                    <a:pt x="713743" y="61761"/>
                  </a:lnTo>
                  <a:lnTo>
                    <a:pt x="725461" y="61761"/>
                  </a:lnTo>
                  <a:lnTo>
                    <a:pt x="735473" y="35431"/>
                  </a:lnTo>
                  <a:lnTo>
                    <a:pt x="737125" y="35286"/>
                  </a:lnTo>
                  <a:lnTo>
                    <a:pt x="749170" y="35286"/>
                  </a:lnTo>
                  <a:lnTo>
                    <a:pt x="751654" y="28897"/>
                  </a:lnTo>
                  <a:lnTo>
                    <a:pt x="751356" y="25469"/>
                  </a:lnTo>
                  <a:close/>
                </a:path>
                <a:path w="1049654" h="177800">
                  <a:moveTo>
                    <a:pt x="810244" y="20303"/>
                  </a:moveTo>
                  <a:lnTo>
                    <a:pt x="754794" y="25171"/>
                  </a:lnTo>
                  <a:lnTo>
                    <a:pt x="762584" y="113993"/>
                  </a:lnTo>
                  <a:lnTo>
                    <a:pt x="819180" y="109029"/>
                  </a:lnTo>
                  <a:lnTo>
                    <a:pt x="818709" y="103668"/>
                  </a:lnTo>
                  <a:lnTo>
                    <a:pt x="772420" y="103668"/>
                  </a:lnTo>
                  <a:lnTo>
                    <a:pt x="766274" y="33624"/>
                  </a:lnTo>
                  <a:lnTo>
                    <a:pt x="802440" y="30452"/>
                  </a:lnTo>
                  <a:lnTo>
                    <a:pt x="811134" y="30452"/>
                  </a:lnTo>
                  <a:lnTo>
                    <a:pt x="810244" y="20303"/>
                  </a:lnTo>
                  <a:close/>
                </a:path>
                <a:path w="1049654" h="177800">
                  <a:moveTo>
                    <a:pt x="847655" y="38422"/>
                  </a:moveTo>
                  <a:lnTo>
                    <a:pt x="836913" y="38422"/>
                  </a:lnTo>
                  <a:lnTo>
                    <a:pt x="842921" y="106945"/>
                  </a:lnTo>
                  <a:lnTo>
                    <a:pt x="865379" y="104975"/>
                  </a:lnTo>
                  <a:lnTo>
                    <a:pt x="864724" y="97509"/>
                  </a:lnTo>
                  <a:lnTo>
                    <a:pt x="852836" y="97509"/>
                  </a:lnTo>
                  <a:lnTo>
                    <a:pt x="847655" y="38422"/>
                  </a:lnTo>
                  <a:close/>
                </a:path>
                <a:path w="1049654" h="177800">
                  <a:moveTo>
                    <a:pt x="818310" y="99126"/>
                  </a:moveTo>
                  <a:lnTo>
                    <a:pt x="809614" y="99126"/>
                  </a:lnTo>
                  <a:lnTo>
                    <a:pt x="809726" y="100397"/>
                  </a:lnTo>
                  <a:lnTo>
                    <a:pt x="772420" y="103668"/>
                  </a:lnTo>
                  <a:lnTo>
                    <a:pt x="818709" y="103668"/>
                  </a:lnTo>
                  <a:lnTo>
                    <a:pt x="818310" y="99126"/>
                  </a:lnTo>
                  <a:close/>
                </a:path>
                <a:path w="1049654" h="177800">
                  <a:moveTo>
                    <a:pt x="811350" y="63536"/>
                  </a:moveTo>
                  <a:lnTo>
                    <a:pt x="802786" y="63536"/>
                  </a:lnTo>
                  <a:lnTo>
                    <a:pt x="802897" y="64806"/>
                  </a:lnTo>
                  <a:lnTo>
                    <a:pt x="770662" y="67632"/>
                  </a:lnTo>
                  <a:lnTo>
                    <a:pt x="773705" y="102275"/>
                  </a:lnTo>
                  <a:lnTo>
                    <a:pt x="809614" y="99126"/>
                  </a:lnTo>
                  <a:lnTo>
                    <a:pt x="818310" y="99126"/>
                  </a:lnTo>
                  <a:lnTo>
                    <a:pt x="817670" y="91836"/>
                  </a:lnTo>
                  <a:lnTo>
                    <a:pt x="783399" y="91836"/>
                  </a:lnTo>
                  <a:lnTo>
                    <a:pt x="782031" y="76230"/>
                  </a:lnTo>
                  <a:lnTo>
                    <a:pt x="812232" y="73579"/>
                  </a:lnTo>
                  <a:lnTo>
                    <a:pt x="811350" y="63536"/>
                  </a:lnTo>
                  <a:close/>
                </a:path>
                <a:path w="1049654" h="177800">
                  <a:moveTo>
                    <a:pt x="880191" y="24523"/>
                  </a:moveTo>
                  <a:lnTo>
                    <a:pt x="871495" y="24523"/>
                  </a:lnTo>
                  <a:lnTo>
                    <a:pt x="871595" y="25664"/>
                  </a:lnTo>
                  <a:lnTo>
                    <a:pt x="847864" y="27745"/>
                  </a:lnTo>
                  <a:lnTo>
                    <a:pt x="853978" y="97408"/>
                  </a:lnTo>
                  <a:lnTo>
                    <a:pt x="852836" y="97509"/>
                  </a:lnTo>
                  <a:lnTo>
                    <a:pt x="864724" y="97509"/>
                  </a:lnTo>
                  <a:lnTo>
                    <a:pt x="859370" y="36454"/>
                  </a:lnTo>
                  <a:lnTo>
                    <a:pt x="881071" y="34552"/>
                  </a:lnTo>
                  <a:lnTo>
                    <a:pt x="880191" y="24523"/>
                  </a:lnTo>
                  <a:close/>
                </a:path>
                <a:path w="1049654" h="177800">
                  <a:moveTo>
                    <a:pt x="817408" y="88851"/>
                  </a:moveTo>
                  <a:lnTo>
                    <a:pt x="783399" y="91836"/>
                  </a:lnTo>
                  <a:lnTo>
                    <a:pt x="817670" y="91836"/>
                  </a:lnTo>
                  <a:lnTo>
                    <a:pt x="817408" y="88851"/>
                  </a:lnTo>
                  <a:close/>
                </a:path>
                <a:path w="1049654" h="177800">
                  <a:moveTo>
                    <a:pt x="811134" y="30452"/>
                  </a:moveTo>
                  <a:lnTo>
                    <a:pt x="802440" y="30452"/>
                  </a:lnTo>
                  <a:lnTo>
                    <a:pt x="802552" y="31719"/>
                  </a:lnTo>
                  <a:lnTo>
                    <a:pt x="767783" y="34768"/>
                  </a:lnTo>
                  <a:lnTo>
                    <a:pt x="770554" y="66366"/>
                  </a:lnTo>
                  <a:lnTo>
                    <a:pt x="802786" y="63536"/>
                  </a:lnTo>
                  <a:lnTo>
                    <a:pt x="811350" y="63536"/>
                  </a:lnTo>
                  <a:lnTo>
                    <a:pt x="810693" y="56051"/>
                  </a:lnTo>
                  <a:lnTo>
                    <a:pt x="780263" y="56051"/>
                  </a:lnTo>
                  <a:lnTo>
                    <a:pt x="779158" y="43491"/>
                  </a:lnTo>
                  <a:lnTo>
                    <a:pt x="812024" y="40608"/>
                  </a:lnTo>
                  <a:lnTo>
                    <a:pt x="811134" y="30452"/>
                  </a:lnTo>
                  <a:close/>
                </a:path>
                <a:path w="1049654" h="177800">
                  <a:moveTo>
                    <a:pt x="810460" y="53402"/>
                  </a:moveTo>
                  <a:lnTo>
                    <a:pt x="780263" y="56051"/>
                  </a:lnTo>
                  <a:lnTo>
                    <a:pt x="810693" y="56051"/>
                  </a:lnTo>
                  <a:lnTo>
                    <a:pt x="810460" y="53402"/>
                  </a:lnTo>
                  <a:close/>
                </a:path>
                <a:path w="1049654" h="177800">
                  <a:moveTo>
                    <a:pt x="879289" y="14249"/>
                  </a:moveTo>
                  <a:lnTo>
                    <a:pt x="813309" y="20038"/>
                  </a:lnTo>
                  <a:lnTo>
                    <a:pt x="815087" y="40337"/>
                  </a:lnTo>
                  <a:lnTo>
                    <a:pt x="836913" y="38422"/>
                  </a:lnTo>
                  <a:lnTo>
                    <a:pt x="847655" y="38422"/>
                  </a:lnTo>
                  <a:lnTo>
                    <a:pt x="846912" y="29947"/>
                  </a:lnTo>
                  <a:lnTo>
                    <a:pt x="822740" y="29947"/>
                  </a:lnTo>
                  <a:lnTo>
                    <a:pt x="822639" y="28811"/>
                  </a:lnTo>
                  <a:lnTo>
                    <a:pt x="871495" y="24523"/>
                  </a:lnTo>
                  <a:lnTo>
                    <a:pt x="880191" y="24523"/>
                  </a:lnTo>
                  <a:lnTo>
                    <a:pt x="879289" y="14249"/>
                  </a:lnTo>
                  <a:close/>
                </a:path>
                <a:path w="1049654" h="177800">
                  <a:moveTo>
                    <a:pt x="846728" y="27846"/>
                  </a:moveTo>
                  <a:lnTo>
                    <a:pt x="822740" y="29947"/>
                  </a:lnTo>
                  <a:lnTo>
                    <a:pt x="846912" y="29947"/>
                  </a:lnTo>
                  <a:lnTo>
                    <a:pt x="846728" y="27846"/>
                  </a:lnTo>
                  <a:close/>
                </a:path>
                <a:path w="1049654" h="177800">
                  <a:moveTo>
                    <a:pt x="924638" y="9248"/>
                  </a:moveTo>
                  <a:lnTo>
                    <a:pt x="908259" y="13557"/>
                  </a:lnTo>
                  <a:lnTo>
                    <a:pt x="894437" y="23373"/>
                  </a:lnTo>
                  <a:lnTo>
                    <a:pt x="885323" y="38483"/>
                  </a:lnTo>
                  <a:lnTo>
                    <a:pt x="883069" y="58672"/>
                  </a:lnTo>
                  <a:lnTo>
                    <a:pt x="888804" y="78157"/>
                  </a:lnTo>
                  <a:lnTo>
                    <a:pt x="900408" y="91435"/>
                  </a:lnTo>
                  <a:lnTo>
                    <a:pt x="915725" y="98657"/>
                  </a:lnTo>
                  <a:lnTo>
                    <a:pt x="932597" y="99975"/>
                  </a:lnTo>
                  <a:lnTo>
                    <a:pt x="946523" y="96801"/>
                  </a:lnTo>
                  <a:lnTo>
                    <a:pt x="957659" y="90205"/>
                  </a:lnTo>
                  <a:lnTo>
                    <a:pt x="931738" y="90205"/>
                  </a:lnTo>
                  <a:lnTo>
                    <a:pt x="918941" y="89042"/>
                  </a:lnTo>
                  <a:lnTo>
                    <a:pt x="907325" y="83172"/>
                  </a:lnTo>
                  <a:lnTo>
                    <a:pt x="898539" y="72690"/>
                  </a:lnTo>
                  <a:lnTo>
                    <a:pt x="894236" y="57693"/>
                  </a:lnTo>
                  <a:lnTo>
                    <a:pt x="895858" y="42117"/>
                  </a:lnTo>
                  <a:lnTo>
                    <a:pt x="902683" y="30257"/>
                  </a:lnTo>
                  <a:lnTo>
                    <a:pt x="913100" y="22446"/>
                  </a:lnTo>
                  <a:lnTo>
                    <a:pt x="925495" y="19018"/>
                  </a:lnTo>
                  <a:lnTo>
                    <a:pt x="956444" y="19018"/>
                  </a:lnTo>
                  <a:lnTo>
                    <a:pt x="951827" y="14903"/>
                  </a:lnTo>
                  <a:lnTo>
                    <a:pt x="938612" y="9974"/>
                  </a:lnTo>
                  <a:lnTo>
                    <a:pt x="924638" y="9248"/>
                  </a:lnTo>
                  <a:close/>
                </a:path>
                <a:path w="1049654" h="177800">
                  <a:moveTo>
                    <a:pt x="969488" y="70430"/>
                  </a:moveTo>
                  <a:lnTo>
                    <a:pt x="958903" y="70430"/>
                  </a:lnTo>
                  <a:lnTo>
                    <a:pt x="954537" y="78278"/>
                  </a:lnTo>
                  <a:lnTo>
                    <a:pt x="948258" y="84280"/>
                  </a:lnTo>
                  <a:lnTo>
                    <a:pt x="940510" y="88300"/>
                  </a:lnTo>
                  <a:lnTo>
                    <a:pt x="931738" y="90205"/>
                  </a:lnTo>
                  <a:lnTo>
                    <a:pt x="957659" y="90205"/>
                  </a:lnTo>
                  <a:lnTo>
                    <a:pt x="958806" y="89526"/>
                  </a:lnTo>
                  <a:lnTo>
                    <a:pt x="967749" y="77796"/>
                  </a:lnTo>
                  <a:lnTo>
                    <a:pt x="969488" y="70430"/>
                  </a:lnTo>
                  <a:close/>
                </a:path>
                <a:path w="1049654" h="177800">
                  <a:moveTo>
                    <a:pt x="925596" y="20163"/>
                  </a:moveTo>
                  <a:lnTo>
                    <a:pt x="895609" y="56614"/>
                  </a:lnTo>
                  <a:lnTo>
                    <a:pt x="895539" y="57693"/>
                  </a:lnTo>
                  <a:lnTo>
                    <a:pt x="899666" y="71997"/>
                  </a:lnTo>
                  <a:lnTo>
                    <a:pt x="908156" y="82076"/>
                  </a:lnTo>
                  <a:lnTo>
                    <a:pt x="919352" y="87746"/>
                  </a:lnTo>
                  <a:lnTo>
                    <a:pt x="931630" y="88934"/>
                  </a:lnTo>
                  <a:lnTo>
                    <a:pt x="939980" y="87214"/>
                  </a:lnTo>
                  <a:lnTo>
                    <a:pt x="947193" y="83591"/>
                  </a:lnTo>
                  <a:lnTo>
                    <a:pt x="951748" y="79289"/>
                  </a:lnTo>
                  <a:lnTo>
                    <a:pt x="930784" y="79289"/>
                  </a:lnTo>
                  <a:lnTo>
                    <a:pt x="921479" y="78029"/>
                  </a:lnTo>
                  <a:lnTo>
                    <a:pt x="914047" y="73247"/>
                  </a:lnTo>
                  <a:lnTo>
                    <a:pt x="908923" y="65818"/>
                  </a:lnTo>
                  <a:lnTo>
                    <a:pt x="906545" y="56614"/>
                  </a:lnTo>
                  <a:lnTo>
                    <a:pt x="907238" y="46399"/>
                  </a:lnTo>
                  <a:lnTo>
                    <a:pt x="911019" y="38190"/>
                  </a:lnTo>
                  <a:lnTo>
                    <a:pt x="917540" y="32523"/>
                  </a:lnTo>
                  <a:lnTo>
                    <a:pt x="926453" y="29930"/>
                  </a:lnTo>
                  <a:lnTo>
                    <a:pt x="935970" y="29095"/>
                  </a:lnTo>
                  <a:lnTo>
                    <a:pt x="950410" y="29095"/>
                  </a:lnTo>
                  <a:lnTo>
                    <a:pt x="948055" y="26497"/>
                  </a:lnTo>
                  <a:lnTo>
                    <a:pt x="941424" y="22446"/>
                  </a:lnTo>
                  <a:lnTo>
                    <a:pt x="933873" y="20350"/>
                  </a:lnTo>
                  <a:lnTo>
                    <a:pt x="925596" y="20163"/>
                  </a:lnTo>
                  <a:close/>
                </a:path>
                <a:path w="1049654" h="177800">
                  <a:moveTo>
                    <a:pt x="971654" y="61257"/>
                  </a:moveTo>
                  <a:lnTo>
                    <a:pt x="949319" y="63215"/>
                  </a:lnTo>
                  <a:lnTo>
                    <a:pt x="947747" y="72946"/>
                  </a:lnTo>
                  <a:lnTo>
                    <a:pt x="940428" y="78444"/>
                  </a:lnTo>
                  <a:lnTo>
                    <a:pt x="930784" y="79289"/>
                  </a:lnTo>
                  <a:lnTo>
                    <a:pt x="951748" y="79289"/>
                  </a:lnTo>
                  <a:lnTo>
                    <a:pt x="953073" y="78029"/>
                  </a:lnTo>
                  <a:lnTo>
                    <a:pt x="957380" y="70567"/>
                  </a:lnTo>
                  <a:lnTo>
                    <a:pt x="958903" y="70430"/>
                  </a:lnTo>
                  <a:lnTo>
                    <a:pt x="969488" y="70430"/>
                  </a:lnTo>
                  <a:lnTo>
                    <a:pt x="971654" y="61257"/>
                  </a:lnTo>
                  <a:close/>
                </a:path>
                <a:path w="1049654" h="177800">
                  <a:moveTo>
                    <a:pt x="950410" y="29095"/>
                  </a:moveTo>
                  <a:lnTo>
                    <a:pt x="935970" y="29095"/>
                  </a:lnTo>
                  <a:lnTo>
                    <a:pt x="943056" y="32569"/>
                  </a:lnTo>
                  <a:lnTo>
                    <a:pt x="947016" y="41299"/>
                  </a:lnTo>
                  <a:lnTo>
                    <a:pt x="969350" y="39340"/>
                  </a:lnTo>
                  <a:lnTo>
                    <a:pt x="966264" y="32543"/>
                  </a:lnTo>
                  <a:lnTo>
                    <a:pt x="953536" y="32543"/>
                  </a:lnTo>
                  <a:lnTo>
                    <a:pt x="950410" y="29095"/>
                  </a:lnTo>
                  <a:close/>
                </a:path>
                <a:path w="1049654" h="177800">
                  <a:moveTo>
                    <a:pt x="956444" y="19018"/>
                  </a:moveTo>
                  <a:lnTo>
                    <a:pt x="925495" y="19018"/>
                  </a:lnTo>
                  <a:lnTo>
                    <a:pt x="934195" y="19259"/>
                  </a:lnTo>
                  <a:lnTo>
                    <a:pt x="942214" y="21563"/>
                  </a:lnTo>
                  <a:lnTo>
                    <a:pt x="949264" y="25941"/>
                  </a:lnTo>
                  <a:lnTo>
                    <a:pt x="955059" y="32406"/>
                  </a:lnTo>
                  <a:lnTo>
                    <a:pt x="953536" y="32543"/>
                  </a:lnTo>
                  <a:lnTo>
                    <a:pt x="966264" y="32543"/>
                  </a:lnTo>
                  <a:lnTo>
                    <a:pt x="962626" y="24527"/>
                  </a:lnTo>
                  <a:lnTo>
                    <a:pt x="956444" y="19018"/>
                  </a:lnTo>
                  <a:close/>
                </a:path>
                <a:path w="1049654" h="177800">
                  <a:moveTo>
                    <a:pt x="1041736" y="0"/>
                  </a:moveTo>
                  <a:lnTo>
                    <a:pt x="1002780" y="3416"/>
                  </a:lnTo>
                  <a:lnTo>
                    <a:pt x="982569" y="12115"/>
                  </a:lnTo>
                  <a:lnTo>
                    <a:pt x="973900" y="29141"/>
                  </a:lnTo>
                  <a:lnTo>
                    <a:pt x="976235" y="48055"/>
                  </a:lnTo>
                  <a:lnTo>
                    <a:pt x="989031" y="62420"/>
                  </a:lnTo>
                  <a:lnTo>
                    <a:pt x="974120" y="92113"/>
                  </a:lnTo>
                  <a:lnTo>
                    <a:pt x="974408" y="95413"/>
                  </a:lnTo>
                  <a:lnTo>
                    <a:pt x="999784" y="93186"/>
                  </a:lnTo>
                  <a:lnTo>
                    <a:pt x="1003318" y="85680"/>
                  </a:lnTo>
                  <a:lnTo>
                    <a:pt x="989154" y="85680"/>
                  </a:lnTo>
                  <a:lnTo>
                    <a:pt x="1000133" y="63623"/>
                  </a:lnTo>
                  <a:lnTo>
                    <a:pt x="1003353" y="56559"/>
                  </a:lnTo>
                  <a:lnTo>
                    <a:pt x="989293" y="49326"/>
                  </a:lnTo>
                  <a:lnTo>
                    <a:pt x="984118" y="35021"/>
                  </a:lnTo>
                  <a:lnTo>
                    <a:pt x="988598" y="20614"/>
                  </a:lnTo>
                  <a:lnTo>
                    <a:pt x="1003500" y="13072"/>
                  </a:lnTo>
                  <a:lnTo>
                    <a:pt x="1032051" y="10566"/>
                  </a:lnTo>
                  <a:lnTo>
                    <a:pt x="1042663" y="10566"/>
                  </a:lnTo>
                  <a:lnTo>
                    <a:pt x="1041736" y="0"/>
                  </a:lnTo>
                  <a:close/>
                </a:path>
                <a:path w="1049654" h="177800">
                  <a:moveTo>
                    <a:pt x="1035518" y="64677"/>
                  </a:moveTo>
                  <a:lnTo>
                    <a:pt x="1024520" y="64677"/>
                  </a:lnTo>
                  <a:lnTo>
                    <a:pt x="1026814" y="90817"/>
                  </a:lnTo>
                  <a:lnTo>
                    <a:pt x="1049526" y="88822"/>
                  </a:lnTo>
                  <a:lnTo>
                    <a:pt x="1048871" y="81356"/>
                  </a:lnTo>
                  <a:lnTo>
                    <a:pt x="1036980" y="81356"/>
                  </a:lnTo>
                  <a:lnTo>
                    <a:pt x="1035518" y="64677"/>
                  </a:lnTo>
                  <a:close/>
                </a:path>
                <a:path w="1049654" h="177800">
                  <a:moveTo>
                    <a:pt x="1005531" y="56624"/>
                  </a:moveTo>
                  <a:lnTo>
                    <a:pt x="1004770" y="56692"/>
                  </a:lnTo>
                  <a:lnTo>
                    <a:pt x="990677" y="85547"/>
                  </a:lnTo>
                  <a:lnTo>
                    <a:pt x="989154" y="85680"/>
                  </a:lnTo>
                  <a:lnTo>
                    <a:pt x="1003318" y="85680"/>
                  </a:lnTo>
                  <a:lnTo>
                    <a:pt x="1012719" y="65711"/>
                  </a:lnTo>
                  <a:lnTo>
                    <a:pt x="1024520" y="64677"/>
                  </a:lnTo>
                  <a:lnTo>
                    <a:pt x="1035518" y="64677"/>
                  </a:lnTo>
                  <a:lnTo>
                    <a:pt x="1034816" y="56671"/>
                  </a:lnTo>
                  <a:lnTo>
                    <a:pt x="1006430" y="56671"/>
                  </a:lnTo>
                  <a:lnTo>
                    <a:pt x="1005531" y="56624"/>
                  </a:lnTo>
                  <a:close/>
                </a:path>
                <a:path w="1049654" h="177800">
                  <a:moveTo>
                    <a:pt x="1042663" y="10566"/>
                  </a:moveTo>
                  <a:lnTo>
                    <a:pt x="1032051" y="10566"/>
                  </a:lnTo>
                  <a:lnTo>
                    <a:pt x="1038251" y="81244"/>
                  </a:lnTo>
                  <a:lnTo>
                    <a:pt x="1036980" y="81356"/>
                  </a:lnTo>
                  <a:lnTo>
                    <a:pt x="1048871" y="81356"/>
                  </a:lnTo>
                  <a:lnTo>
                    <a:pt x="1042663" y="10566"/>
                  </a:lnTo>
                  <a:close/>
                </a:path>
                <a:path w="1049654" h="177800">
                  <a:moveTo>
                    <a:pt x="1034600" y="54201"/>
                  </a:moveTo>
                  <a:lnTo>
                    <a:pt x="1006430" y="56671"/>
                  </a:lnTo>
                  <a:lnTo>
                    <a:pt x="1034816" y="56671"/>
                  </a:lnTo>
                  <a:lnTo>
                    <a:pt x="1034600" y="54201"/>
                  </a:lnTo>
                  <a:close/>
                </a:path>
                <a:path w="1049654" h="177800">
                  <a:moveTo>
                    <a:pt x="1030881" y="11818"/>
                  </a:moveTo>
                  <a:lnTo>
                    <a:pt x="1003597" y="14212"/>
                  </a:lnTo>
                  <a:lnTo>
                    <a:pt x="989261" y="21924"/>
                  </a:lnTo>
                  <a:lnTo>
                    <a:pt x="985460" y="36455"/>
                  </a:lnTo>
                  <a:lnTo>
                    <a:pt x="991627" y="50112"/>
                  </a:lnTo>
                  <a:lnTo>
                    <a:pt x="1007193" y="55199"/>
                  </a:lnTo>
                  <a:lnTo>
                    <a:pt x="1034478" y="52805"/>
                  </a:lnTo>
                  <a:lnTo>
                    <a:pt x="1033852" y="45669"/>
                  </a:lnTo>
                  <a:lnTo>
                    <a:pt x="1006488" y="45669"/>
                  </a:lnTo>
                  <a:lnTo>
                    <a:pt x="999176" y="42873"/>
                  </a:lnTo>
                  <a:lnTo>
                    <a:pt x="996060" y="35573"/>
                  </a:lnTo>
                  <a:lnTo>
                    <a:pt x="997677" y="27834"/>
                  </a:lnTo>
                  <a:lnTo>
                    <a:pt x="1004562" y="23719"/>
                  </a:lnTo>
                  <a:lnTo>
                    <a:pt x="1009879" y="23126"/>
                  </a:lnTo>
                  <a:lnTo>
                    <a:pt x="1015474" y="22762"/>
                  </a:lnTo>
                  <a:lnTo>
                    <a:pt x="1020805" y="22294"/>
                  </a:lnTo>
                  <a:lnTo>
                    <a:pt x="1031801" y="22294"/>
                  </a:lnTo>
                  <a:lnTo>
                    <a:pt x="1030881" y="11818"/>
                  </a:lnTo>
                  <a:close/>
                </a:path>
                <a:path w="1049654" h="177800">
                  <a:moveTo>
                    <a:pt x="1031801" y="22294"/>
                  </a:moveTo>
                  <a:lnTo>
                    <a:pt x="1020805" y="22294"/>
                  </a:lnTo>
                  <a:lnTo>
                    <a:pt x="1022731" y="44244"/>
                  </a:lnTo>
                  <a:lnTo>
                    <a:pt x="1006488" y="45669"/>
                  </a:lnTo>
                  <a:lnTo>
                    <a:pt x="1033852" y="45669"/>
                  </a:lnTo>
                  <a:lnTo>
                    <a:pt x="1031801" y="22294"/>
                  </a:lnTo>
                  <a:close/>
                </a:path>
              </a:pathLst>
            </a:custGeom>
            <a:solidFill>
              <a:srgbClr val="FEFEFE"/>
            </a:solidFill>
          </p:spPr>
          <p:txBody>
            <a:bodyPr wrap="square" lIns="0" tIns="0" rIns="0" bIns="0" rtlCol="0"/>
            <a:lstStyle/>
            <a:p>
              <a:endParaRPr/>
            </a:p>
          </p:txBody>
        </p:sp>
      </p:grpSp>
      <p:sp>
        <p:nvSpPr>
          <p:cNvPr id="94" name="object 94"/>
          <p:cNvSpPr txBox="1"/>
          <p:nvPr/>
        </p:nvSpPr>
        <p:spPr>
          <a:xfrm>
            <a:off x="531723" y="1345468"/>
            <a:ext cx="3784600" cy="1917064"/>
          </a:xfrm>
          <a:prstGeom prst="rect">
            <a:avLst/>
          </a:prstGeom>
        </p:spPr>
        <p:txBody>
          <a:bodyPr vert="horz" wrap="square" lIns="0" tIns="12700" rIns="0" bIns="0" rtlCol="0">
            <a:spAutoFit/>
          </a:bodyPr>
          <a:lstStyle/>
          <a:p>
            <a:pPr marL="12700" marR="5080" indent="635" algn="just">
              <a:lnSpc>
                <a:spcPct val="114900"/>
              </a:lnSpc>
              <a:spcBef>
                <a:spcPts val="100"/>
              </a:spcBef>
            </a:pPr>
            <a:r>
              <a:rPr sz="900" spc="5" dirty="0">
                <a:solidFill>
                  <a:srgbClr val="373435"/>
                </a:solidFill>
                <a:latin typeface="Verdana"/>
                <a:cs typeface="Verdana"/>
              </a:rPr>
              <a:t>Сульфоаммофос </a:t>
            </a:r>
            <a:r>
              <a:rPr sz="900" spc="20" dirty="0">
                <a:solidFill>
                  <a:srgbClr val="373435"/>
                </a:solidFill>
                <a:latin typeface="Verdana"/>
                <a:cs typeface="Verdana"/>
              </a:rPr>
              <a:t>содержит повышенное </a:t>
            </a:r>
            <a:r>
              <a:rPr sz="900" spc="5" dirty="0">
                <a:solidFill>
                  <a:srgbClr val="373435"/>
                </a:solidFill>
                <a:latin typeface="Verdana"/>
                <a:cs typeface="Verdana"/>
              </a:rPr>
              <a:t>количество </a:t>
            </a:r>
            <a:r>
              <a:rPr sz="900" spc="-10" dirty="0">
                <a:solidFill>
                  <a:srgbClr val="373435"/>
                </a:solidFill>
                <a:latin typeface="Verdana"/>
                <a:cs typeface="Verdana"/>
              </a:rPr>
              <a:t>азота </a:t>
            </a:r>
            <a:r>
              <a:rPr sz="900" spc="10" dirty="0">
                <a:solidFill>
                  <a:srgbClr val="373435"/>
                </a:solidFill>
                <a:latin typeface="Verdana"/>
                <a:cs typeface="Verdana"/>
              </a:rPr>
              <a:t>в </a:t>
            </a:r>
            <a:r>
              <a:rPr sz="900" spc="15" dirty="0">
                <a:solidFill>
                  <a:srgbClr val="373435"/>
                </a:solidFill>
                <a:latin typeface="Verdana"/>
                <a:cs typeface="Verdana"/>
              </a:rPr>
              <a:t> </a:t>
            </a:r>
            <a:r>
              <a:rPr sz="900" spc="25" dirty="0">
                <a:solidFill>
                  <a:srgbClr val="373435"/>
                </a:solidFill>
                <a:latin typeface="Verdana"/>
                <a:cs typeface="Verdana"/>
              </a:rPr>
              <a:t>аммонийной </a:t>
            </a:r>
            <a:r>
              <a:rPr sz="900" spc="-15" dirty="0">
                <a:solidFill>
                  <a:srgbClr val="373435"/>
                </a:solidFill>
                <a:latin typeface="Verdana"/>
                <a:cs typeface="Verdana"/>
              </a:rPr>
              <a:t>форме, </a:t>
            </a:r>
            <a:r>
              <a:rPr sz="900" spc="-5" dirty="0">
                <a:solidFill>
                  <a:srgbClr val="373435"/>
                </a:solidFill>
                <a:latin typeface="Verdana"/>
                <a:cs typeface="Verdana"/>
              </a:rPr>
              <a:t>благодаря </a:t>
            </a:r>
            <a:r>
              <a:rPr sz="900" spc="5" dirty="0">
                <a:solidFill>
                  <a:srgbClr val="373435"/>
                </a:solidFill>
                <a:latin typeface="Verdana"/>
                <a:cs typeface="Verdana"/>
              </a:rPr>
              <a:t>чему </a:t>
            </a:r>
            <a:r>
              <a:rPr sz="900" spc="20" dirty="0">
                <a:solidFill>
                  <a:srgbClr val="373435"/>
                </a:solidFill>
                <a:latin typeface="Verdana"/>
                <a:cs typeface="Verdana"/>
              </a:rPr>
              <a:t>он </a:t>
            </a:r>
            <a:r>
              <a:rPr sz="900" dirty="0">
                <a:solidFill>
                  <a:srgbClr val="373435"/>
                </a:solidFill>
                <a:latin typeface="Verdana"/>
                <a:cs typeface="Verdana"/>
              </a:rPr>
              <a:t>слабо </a:t>
            </a:r>
            <a:r>
              <a:rPr sz="900" spc="-10" dirty="0">
                <a:solidFill>
                  <a:srgbClr val="373435"/>
                </a:solidFill>
                <a:latin typeface="Verdana"/>
                <a:cs typeface="Verdana"/>
              </a:rPr>
              <a:t>вымывается </a:t>
            </a:r>
            <a:r>
              <a:rPr sz="900" spc="10" dirty="0">
                <a:solidFill>
                  <a:srgbClr val="373435"/>
                </a:solidFill>
                <a:latin typeface="Verdana"/>
                <a:cs typeface="Verdana"/>
              </a:rPr>
              <a:t>из </a:t>
            </a:r>
            <a:r>
              <a:rPr sz="900" spc="15" dirty="0">
                <a:solidFill>
                  <a:srgbClr val="373435"/>
                </a:solidFill>
                <a:latin typeface="Verdana"/>
                <a:cs typeface="Verdana"/>
              </a:rPr>
              <a:t> </a:t>
            </a:r>
            <a:r>
              <a:rPr sz="900" spc="-5" dirty="0">
                <a:solidFill>
                  <a:srgbClr val="373435"/>
                </a:solidFill>
                <a:latin typeface="Verdana"/>
                <a:cs typeface="Verdana"/>
              </a:rPr>
              <a:t>почвы</a:t>
            </a:r>
            <a:r>
              <a:rPr sz="900" spc="-120" dirty="0">
                <a:solidFill>
                  <a:srgbClr val="373435"/>
                </a:solidFill>
                <a:latin typeface="Verdana"/>
                <a:cs typeface="Verdana"/>
              </a:rPr>
              <a:t> </a:t>
            </a:r>
            <a:r>
              <a:rPr sz="900" spc="40" dirty="0">
                <a:solidFill>
                  <a:srgbClr val="373435"/>
                </a:solidFill>
                <a:latin typeface="Verdana"/>
                <a:cs typeface="Verdana"/>
              </a:rPr>
              <a:t>и</a:t>
            </a:r>
            <a:r>
              <a:rPr sz="900" spc="-114" dirty="0">
                <a:solidFill>
                  <a:srgbClr val="373435"/>
                </a:solidFill>
                <a:latin typeface="Verdana"/>
                <a:cs typeface="Verdana"/>
              </a:rPr>
              <a:t> </a:t>
            </a:r>
            <a:r>
              <a:rPr sz="900" spc="-10" dirty="0">
                <a:solidFill>
                  <a:srgbClr val="373435"/>
                </a:solidFill>
                <a:latin typeface="Verdana"/>
                <a:cs typeface="Verdana"/>
              </a:rPr>
              <a:t>способствует</a:t>
            </a:r>
            <a:r>
              <a:rPr sz="900" spc="-114" dirty="0">
                <a:solidFill>
                  <a:srgbClr val="373435"/>
                </a:solidFill>
                <a:latin typeface="Verdana"/>
                <a:cs typeface="Verdana"/>
              </a:rPr>
              <a:t> </a:t>
            </a:r>
            <a:r>
              <a:rPr sz="900" spc="10" dirty="0">
                <a:solidFill>
                  <a:srgbClr val="373435"/>
                </a:solidFill>
                <a:latin typeface="Verdana"/>
                <a:cs typeface="Verdana"/>
              </a:rPr>
              <a:t>более</a:t>
            </a:r>
            <a:r>
              <a:rPr sz="900" spc="-114" dirty="0">
                <a:solidFill>
                  <a:srgbClr val="373435"/>
                </a:solidFill>
                <a:latin typeface="Verdana"/>
                <a:cs typeface="Verdana"/>
              </a:rPr>
              <a:t> </a:t>
            </a:r>
            <a:r>
              <a:rPr sz="900" spc="5" dirty="0">
                <a:solidFill>
                  <a:srgbClr val="373435"/>
                </a:solidFill>
                <a:latin typeface="Verdana"/>
                <a:cs typeface="Verdana"/>
              </a:rPr>
              <a:t>интенсивному</a:t>
            </a:r>
            <a:r>
              <a:rPr sz="900" spc="-120" dirty="0">
                <a:solidFill>
                  <a:srgbClr val="373435"/>
                </a:solidFill>
                <a:latin typeface="Verdana"/>
                <a:cs typeface="Verdana"/>
              </a:rPr>
              <a:t> </a:t>
            </a:r>
            <a:r>
              <a:rPr sz="900" spc="5" dirty="0">
                <a:solidFill>
                  <a:srgbClr val="373435"/>
                </a:solidFill>
                <a:latin typeface="Verdana"/>
                <a:cs typeface="Verdana"/>
              </a:rPr>
              <a:t>поглощению</a:t>
            </a:r>
            <a:r>
              <a:rPr sz="900" spc="-114" dirty="0">
                <a:solidFill>
                  <a:srgbClr val="373435"/>
                </a:solidFill>
                <a:latin typeface="Verdana"/>
                <a:cs typeface="Verdana"/>
              </a:rPr>
              <a:t> </a:t>
            </a:r>
            <a:r>
              <a:rPr sz="900" spc="-30" dirty="0">
                <a:solidFill>
                  <a:srgbClr val="373435"/>
                </a:solidFill>
                <a:latin typeface="Verdana"/>
                <a:cs typeface="Verdana"/>
              </a:rPr>
              <a:t>фосфат </a:t>
            </a:r>
            <a:r>
              <a:rPr sz="900" spc="-305" dirty="0">
                <a:solidFill>
                  <a:srgbClr val="373435"/>
                </a:solidFill>
                <a:latin typeface="Verdana"/>
                <a:cs typeface="Verdana"/>
              </a:rPr>
              <a:t> </a:t>
            </a:r>
            <a:r>
              <a:rPr sz="900" spc="25" dirty="0">
                <a:solidFill>
                  <a:srgbClr val="373435"/>
                </a:solidFill>
                <a:latin typeface="Verdana"/>
                <a:cs typeface="Verdana"/>
              </a:rPr>
              <a:t>и</a:t>
            </a:r>
            <a:r>
              <a:rPr sz="900" spc="10" dirty="0">
                <a:solidFill>
                  <a:srgbClr val="373435"/>
                </a:solidFill>
                <a:latin typeface="Verdana"/>
                <a:cs typeface="Verdana"/>
              </a:rPr>
              <a:t>о</a:t>
            </a:r>
            <a:r>
              <a:rPr sz="900" spc="15" dirty="0">
                <a:solidFill>
                  <a:srgbClr val="373435"/>
                </a:solidFill>
                <a:latin typeface="Verdana"/>
                <a:cs typeface="Verdana"/>
              </a:rPr>
              <a:t>н</a:t>
            </a:r>
            <a:r>
              <a:rPr sz="900" spc="10" dirty="0">
                <a:solidFill>
                  <a:srgbClr val="373435"/>
                </a:solidFill>
                <a:latin typeface="Verdana"/>
                <a:cs typeface="Verdana"/>
              </a:rPr>
              <a:t>ов</a:t>
            </a:r>
            <a:r>
              <a:rPr sz="900" spc="-140" dirty="0">
                <a:solidFill>
                  <a:srgbClr val="373435"/>
                </a:solidFill>
                <a:latin typeface="Verdana"/>
                <a:cs typeface="Verdana"/>
              </a:rPr>
              <a:t> </a:t>
            </a:r>
            <a:r>
              <a:rPr sz="900" spc="-45" dirty="0">
                <a:solidFill>
                  <a:srgbClr val="373435"/>
                </a:solidFill>
                <a:latin typeface="Verdana"/>
                <a:cs typeface="Verdana"/>
              </a:rPr>
              <a:t>к</a:t>
            </a:r>
            <a:r>
              <a:rPr sz="900" spc="10" dirty="0">
                <a:solidFill>
                  <a:srgbClr val="373435"/>
                </a:solidFill>
                <a:latin typeface="Verdana"/>
                <a:cs typeface="Verdana"/>
              </a:rPr>
              <a:t>о</a:t>
            </a:r>
            <a:r>
              <a:rPr sz="900" spc="40" dirty="0">
                <a:solidFill>
                  <a:srgbClr val="373435"/>
                </a:solidFill>
                <a:latin typeface="Verdana"/>
                <a:cs typeface="Verdana"/>
              </a:rPr>
              <a:t>р</a:t>
            </a:r>
            <a:r>
              <a:rPr sz="900" spc="15" dirty="0">
                <a:solidFill>
                  <a:srgbClr val="373435"/>
                </a:solidFill>
                <a:latin typeface="Verdana"/>
                <a:cs typeface="Verdana"/>
              </a:rPr>
              <a:t>н</a:t>
            </a:r>
            <a:r>
              <a:rPr sz="900" spc="-10" dirty="0">
                <a:solidFill>
                  <a:srgbClr val="373435"/>
                </a:solidFill>
                <a:latin typeface="Verdana"/>
                <a:cs typeface="Verdana"/>
              </a:rPr>
              <a:t>я</a:t>
            </a:r>
            <a:r>
              <a:rPr sz="900" spc="65" dirty="0">
                <a:solidFill>
                  <a:srgbClr val="373435"/>
                </a:solidFill>
                <a:latin typeface="Verdana"/>
                <a:cs typeface="Verdana"/>
              </a:rPr>
              <a:t>м</a:t>
            </a:r>
            <a:r>
              <a:rPr sz="900" spc="40" dirty="0">
                <a:solidFill>
                  <a:srgbClr val="373435"/>
                </a:solidFill>
                <a:latin typeface="Verdana"/>
                <a:cs typeface="Verdana"/>
              </a:rPr>
              <a:t>и</a:t>
            </a:r>
            <a:r>
              <a:rPr sz="900" spc="-140" dirty="0">
                <a:solidFill>
                  <a:srgbClr val="373435"/>
                </a:solidFill>
                <a:latin typeface="Verdana"/>
                <a:cs typeface="Verdana"/>
              </a:rPr>
              <a:t> </a:t>
            </a:r>
            <a:r>
              <a:rPr sz="900" spc="35" dirty="0">
                <a:solidFill>
                  <a:srgbClr val="373435"/>
                </a:solidFill>
                <a:latin typeface="Verdana"/>
                <a:cs typeface="Verdana"/>
              </a:rPr>
              <a:t>р</a:t>
            </a:r>
            <a:r>
              <a:rPr sz="900" spc="-35" dirty="0">
                <a:solidFill>
                  <a:srgbClr val="373435"/>
                </a:solidFill>
                <a:latin typeface="Verdana"/>
                <a:cs typeface="Verdana"/>
              </a:rPr>
              <a:t>а</a:t>
            </a:r>
            <a:r>
              <a:rPr sz="900" dirty="0">
                <a:solidFill>
                  <a:srgbClr val="373435"/>
                </a:solidFill>
                <a:latin typeface="Verdana"/>
                <a:cs typeface="Verdana"/>
              </a:rPr>
              <a:t>с</a:t>
            </a:r>
            <a:r>
              <a:rPr sz="900" spc="-65" dirty="0">
                <a:solidFill>
                  <a:srgbClr val="373435"/>
                </a:solidFill>
                <a:latin typeface="Verdana"/>
                <a:cs typeface="Verdana"/>
              </a:rPr>
              <a:t>т</a:t>
            </a:r>
            <a:r>
              <a:rPr sz="900" spc="5" dirty="0">
                <a:solidFill>
                  <a:srgbClr val="373435"/>
                </a:solidFill>
                <a:latin typeface="Verdana"/>
                <a:cs typeface="Verdana"/>
              </a:rPr>
              <a:t>е</a:t>
            </a:r>
            <a:r>
              <a:rPr sz="900" spc="15" dirty="0">
                <a:solidFill>
                  <a:srgbClr val="373435"/>
                </a:solidFill>
                <a:latin typeface="Verdana"/>
                <a:cs typeface="Verdana"/>
              </a:rPr>
              <a:t>н</a:t>
            </a:r>
            <a:r>
              <a:rPr sz="900" spc="25" dirty="0">
                <a:solidFill>
                  <a:srgbClr val="373435"/>
                </a:solidFill>
                <a:latin typeface="Verdana"/>
                <a:cs typeface="Verdana"/>
              </a:rPr>
              <a:t>ий</a:t>
            </a:r>
            <a:r>
              <a:rPr sz="900" spc="-140" dirty="0">
                <a:solidFill>
                  <a:srgbClr val="373435"/>
                </a:solidFill>
                <a:latin typeface="Verdana"/>
                <a:cs typeface="Verdana"/>
              </a:rPr>
              <a:t>, </a:t>
            </a:r>
            <a:r>
              <a:rPr sz="900" spc="-20" dirty="0">
                <a:solidFill>
                  <a:srgbClr val="373435"/>
                </a:solidFill>
                <a:latin typeface="Verdana"/>
                <a:cs typeface="Verdana"/>
              </a:rPr>
              <a:t>а</a:t>
            </a:r>
            <a:r>
              <a:rPr sz="900" spc="-140" dirty="0">
                <a:solidFill>
                  <a:srgbClr val="373435"/>
                </a:solidFill>
                <a:latin typeface="Verdana"/>
                <a:cs typeface="Verdana"/>
              </a:rPr>
              <a:t> </a:t>
            </a:r>
            <a:r>
              <a:rPr sz="900" spc="-40" dirty="0">
                <a:solidFill>
                  <a:srgbClr val="373435"/>
                </a:solidFill>
                <a:latin typeface="Verdana"/>
                <a:cs typeface="Verdana"/>
              </a:rPr>
              <a:t>т</a:t>
            </a:r>
            <a:r>
              <a:rPr sz="900" spc="-35" dirty="0">
                <a:solidFill>
                  <a:srgbClr val="373435"/>
                </a:solidFill>
                <a:latin typeface="Verdana"/>
                <a:cs typeface="Verdana"/>
              </a:rPr>
              <a:t>а</a:t>
            </a:r>
            <a:r>
              <a:rPr sz="900" spc="-25" dirty="0">
                <a:solidFill>
                  <a:srgbClr val="373435"/>
                </a:solidFill>
                <a:latin typeface="Verdana"/>
                <a:cs typeface="Verdana"/>
              </a:rPr>
              <a:t>к</a:t>
            </a:r>
            <a:r>
              <a:rPr sz="900" spc="-10" dirty="0">
                <a:solidFill>
                  <a:srgbClr val="373435"/>
                </a:solidFill>
                <a:latin typeface="Verdana"/>
                <a:cs typeface="Verdana"/>
              </a:rPr>
              <a:t>ж</a:t>
            </a:r>
            <a:r>
              <a:rPr sz="900" spc="20" dirty="0">
                <a:solidFill>
                  <a:srgbClr val="373435"/>
                </a:solidFill>
                <a:latin typeface="Verdana"/>
                <a:cs typeface="Verdana"/>
              </a:rPr>
              <a:t>е</a:t>
            </a:r>
            <a:r>
              <a:rPr sz="900" spc="-140" dirty="0">
                <a:solidFill>
                  <a:srgbClr val="373435"/>
                </a:solidFill>
                <a:latin typeface="Verdana"/>
                <a:cs typeface="Verdana"/>
              </a:rPr>
              <a:t> </a:t>
            </a:r>
            <a:r>
              <a:rPr sz="900" spc="40" dirty="0">
                <a:solidFill>
                  <a:srgbClr val="373435"/>
                </a:solidFill>
                <a:latin typeface="Verdana"/>
                <a:cs typeface="Verdana"/>
              </a:rPr>
              <a:t>и</a:t>
            </a:r>
            <a:r>
              <a:rPr sz="900" spc="-140" dirty="0">
                <a:solidFill>
                  <a:srgbClr val="373435"/>
                </a:solidFill>
                <a:latin typeface="Verdana"/>
                <a:cs typeface="Verdana"/>
              </a:rPr>
              <a:t> </a:t>
            </a:r>
            <a:r>
              <a:rPr sz="900" spc="10" dirty="0">
                <a:solidFill>
                  <a:srgbClr val="373435"/>
                </a:solidFill>
                <a:latin typeface="Verdana"/>
                <a:cs typeface="Verdana"/>
              </a:rPr>
              <a:t>в</a:t>
            </a:r>
            <a:r>
              <a:rPr sz="900" spc="-140" dirty="0">
                <a:solidFill>
                  <a:srgbClr val="373435"/>
                </a:solidFill>
                <a:latin typeface="Verdana"/>
                <a:cs typeface="Verdana"/>
              </a:rPr>
              <a:t> </a:t>
            </a:r>
            <a:r>
              <a:rPr sz="900" spc="15" dirty="0">
                <a:solidFill>
                  <a:srgbClr val="373435"/>
                </a:solidFill>
                <a:latin typeface="Verdana"/>
                <a:cs typeface="Verdana"/>
              </a:rPr>
              <a:t>н</a:t>
            </a:r>
            <a:r>
              <a:rPr sz="900" spc="25" dirty="0">
                <a:solidFill>
                  <a:srgbClr val="373435"/>
                </a:solidFill>
                <a:latin typeface="Verdana"/>
                <a:cs typeface="Verdana"/>
              </a:rPr>
              <a:t>и</a:t>
            </a:r>
            <a:r>
              <a:rPr sz="900" spc="-40" dirty="0">
                <a:solidFill>
                  <a:srgbClr val="373435"/>
                </a:solidFill>
                <a:latin typeface="Verdana"/>
                <a:cs typeface="Verdana"/>
              </a:rPr>
              <a:t>т</a:t>
            </a:r>
            <a:r>
              <a:rPr sz="900" spc="35" dirty="0">
                <a:solidFill>
                  <a:srgbClr val="373435"/>
                </a:solidFill>
                <a:latin typeface="Verdana"/>
                <a:cs typeface="Verdana"/>
              </a:rPr>
              <a:t>р</a:t>
            </a:r>
            <a:r>
              <a:rPr sz="900" spc="-35" dirty="0">
                <a:solidFill>
                  <a:srgbClr val="373435"/>
                </a:solidFill>
                <a:latin typeface="Verdana"/>
                <a:cs typeface="Verdana"/>
              </a:rPr>
              <a:t>а</a:t>
            </a:r>
            <a:r>
              <a:rPr sz="900" spc="-40" dirty="0">
                <a:solidFill>
                  <a:srgbClr val="373435"/>
                </a:solidFill>
                <a:latin typeface="Verdana"/>
                <a:cs typeface="Verdana"/>
              </a:rPr>
              <a:t>т</a:t>
            </a:r>
            <a:r>
              <a:rPr sz="900" spc="15" dirty="0">
                <a:solidFill>
                  <a:srgbClr val="373435"/>
                </a:solidFill>
                <a:latin typeface="Verdana"/>
                <a:cs typeface="Verdana"/>
              </a:rPr>
              <a:t>н</a:t>
            </a:r>
            <a:r>
              <a:rPr sz="900" spc="10" dirty="0">
                <a:solidFill>
                  <a:srgbClr val="373435"/>
                </a:solidFill>
                <a:latin typeface="Verdana"/>
                <a:cs typeface="Verdana"/>
              </a:rPr>
              <a:t>о</a:t>
            </a:r>
            <a:r>
              <a:rPr sz="900" spc="25" dirty="0">
                <a:solidFill>
                  <a:srgbClr val="373435"/>
                </a:solidFill>
                <a:latin typeface="Verdana"/>
                <a:cs typeface="Verdana"/>
              </a:rPr>
              <a:t>й</a:t>
            </a:r>
            <a:r>
              <a:rPr sz="900" spc="-140" dirty="0">
                <a:solidFill>
                  <a:srgbClr val="373435"/>
                </a:solidFill>
                <a:latin typeface="Verdana"/>
                <a:cs typeface="Verdana"/>
              </a:rPr>
              <a:t>, </a:t>
            </a:r>
            <a:r>
              <a:rPr sz="900" spc="20" dirty="0">
                <a:solidFill>
                  <a:srgbClr val="373435"/>
                </a:solidFill>
                <a:latin typeface="Verdana"/>
                <a:cs typeface="Verdana"/>
              </a:rPr>
              <a:t>б</a:t>
            </a:r>
            <a:r>
              <a:rPr sz="900" spc="-5" dirty="0">
                <a:solidFill>
                  <a:srgbClr val="373435"/>
                </a:solidFill>
                <a:latin typeface="Verdana"/>
                <a:cs typeface="Verdana"/>
              </a:rPr>
              <a:t>л</a:t>
            </a:r>
            <a:r>
              <a:rPr sz="900" spc="-35" dirty="0">
                <a:solidFill>
                  <a:srgbClr val="373435"/>
                </a:solidFill>
                <a:latin typeface="Verdana"/>
                <a:cs typeface="Verdana"/>
              </a:rPr>
              <a:t>а</a:t>
            </a:r>
            <a:r>
              <a:rPr sz="900" spc="-40" dirty="0">
                <a:solidFill>
                  <a:srgbClr val="373435"/>
                </a:solidFill>
                <a:latin typeface="Verdana"/>
                <a:cs typeface="Verdana"/>
              </a:rPr>
              <a:t>г</a:t>
            </a:r>
            <a:r>
              <a:rPr sz="900" spc="5" dirty="0">
                <a:solidFill>
                  <a:srgbClr val="373435"/>
                </a:solidFill>
                <a:latin typeface="Verdana"/>
                <a:cs typeface="Verdana"/>
              </a:rPr>
              <a:t>о</a:t>
            </a:r>
            <a:r>
              <a:rPr sz="900" spc="10" dirty="0">
                <a:solidFill>
                  <a:srgbClr val="373435"/>
                </a:solidFill>
                <a:latin typeface="Verdana"/>
                <a:cs typeface="Verdana"/>
              </a:rPr>
              <a:t>д</a:t>
            </a:r>
            <a:r>
              <a:rPr sz="900" spc="-35" dirty="0">
                <a:solidFill>
                  <a:srgbClr val="373435"/>
                </a:solidFill>
                <a:latin typeface="Verdana"/>
                <a:cs typeface="Verdana"/>
              </a:rPr>
              <a:t>а</a:t>
            </a:r>
            <a:r>
              <a:rPr sz="900" spc="20" dirty="0">
                <a:solidFill>
                  <a:srgbClr val="373435"/>
                </a:solidFill>
                <a:latin typeface="Verdana"/>
                <a:cs typeface="Verdana"/>
              </a:rPr>
              <a:t>р</a:t>
            </a:r>
            <a:r>
              <a:rPr sz="900" spc="5" dirty="0">
                <a:solidFill>
                  <a:srgbClr val="373435"/>
                </a:solidFill>
                <a:latin typeface="Verdana"/>
                <a:cs typeface="Verdana"/>
              </a:rPr>
              <a:t>я</a:t>
            </a:r>
            <a:r>
              <a:rPr sz="900" spc="-140" dirty="0">
                <a:solidFill>
                  <a:srgbClr val="373435"/>
                </a:solidFill>
                <a:latin typeface="Verdana"/>
                <a:cs typeface="Verdana"/>
              </a:rPr>
              <a:t> </a:t>
            </a:r>
            <a:r>
              <a:rPr sz="900" spc="-25" dirty="0">
                <a:solidFill>
                  <a:srgbClr val="373435"/>
                </a:solidFill>
                <a:latin typeface="Verdana"/>
                <a:cs typeface="Verdana"/>
              </a:rPr>
              <a:t>ч</a:t>
            </a:r>
            <a:r>
              <a:rPr sz="900" spc="5" dirty="0">
                <a:solidFill>
                  <a:srgbClr val="373435"/>
                </a:solidFill>
                <a:latin typeface="Verdana"/>
                <a:cs typeface="Verdana"/>
              </a:rPr>
              <a:t>е</a:t>
            </a:r>
            <a:r>
              <a:rPr sz="900" spc="65" dirty="0">
                <a:solidFill>
                  <a:srgbClr val="373435"/>
                </a:solidFill>
                <a:latin typeface="Verdana"/>
                <a:cs typeface="Verdana"/>
              </a:rPr>
              <a:t>м</a:t>
            </a:r>
            <a:r>
              <a:rPr sz="900" spc="-25" dirty="0">
                <a:solidFill>
                  <a:srgbClr val="373435"/>
                </a:solidFill>
                <a:latin typeface="Verdana"/>
                <a:cs typeface="Verdana"/>
              </a:rPr>
              <a:t>у  </a:t>
            </a:r>
            <a:r>
              <a:rPr sz="900" spc="65" dirty="0">
                <a:solidFill>
                  <a:srgbClr val="373435"/>
                </a:solidFill>
                <a:latin typeface="Verdana"/>
                <a:cs typeface="Verdana"/>
              </a:rPr>
              <a:t>быстро </a:t>
            </a:r>
            <a:r>
              <a:rPr sz="900" spc="50" dirty="0">
                <a:solidFill>
                  <a:srgbClr val="373435"/>
                </a:solidFill>
                <a:latin typeface="Verdana"/>
                <a:cs typeface="Verdana"/>
              </a:rPr>
              <a:t>усваивается </a:t>
            </a:r>
            <a:r>
              <a:rPr sz="900" spc="40" dirty="0">
                <a:solidFill>
                  <a:srgbClr val="373435"/>
                </a:solidFill>
                <a:latin typeface="Verdana"/>
                <a:cs typeface="Verdana"/>
              </a:rPr>
              <a:t>культурами. </a:t>
            </a:r>
            <a:r>
              <a:rPr sz="900" spc="55" dirty="0">
                <a:solidFill>
                  <a:srgbClr val="373435"/>
                </a:solidFill>
                <a:latin typeface="Verdana"/>
                <a:cs typeface="Verdana"/>
              </a:rPr>
              <a:t>Сера </a:t>
            </a:r>
            <a:r>
              <a:rPr sz="900" spc="65" dirty="0">
                <a:solidFill>
                  <a:srgbClr val="373435"/>
                </a:solidFill>
                <a:latin typeface="Verdana"/>
                <a:cs typeface="Verdana"/>
              </a:rPr>
              <a:t>представлена </a:t>
            </a:r>
            <a:r>
              <a:rPr sz="900" spc="10" dirty="0">
                <a:solidFill>
                  <a:srgbClr val="373435"/>
                </a:solidFill>
                <a:latin typeface="Verdana"/>
                <a:cs typeface="Verdana"/>
              </a:rPr>
              <a:t>в </a:t>
            </a:r>
            <a:r>
              <a:rPr sz="900" spc="15" dirty="0">
                <a:solidFill>
                  <a:srgbClr val="373435"/>
                </a:solidFill>
                <a:latin typeface="Verdana"/>
                <a:cs typeface="Verdana"/>
              </a:rPr>
              <a:t> </a:t>
            </a:r>
            <a:r>
              <a:rPr sz="900" spc="-20" dirty="0">
                <a:solidFill>
                  <a:srgbClr val="373435"/>
                </a:solidFill>
                <a:latin typeface="Verdana"/>
                <a:cs typeface="Verdana"/>
              </a:rPr>
              <a:t>сульфатной</a:t>
            </a:r>
            <a:r>
              <a:rPr sz="900" spc="-130" dirty="0">
                <a:solidFill>
                  <a:srgbClr val="373435"/>
                </a:solidFill>
                <a:latin typeface="Verdana"/>
                <a:cs typeface="Verdana"/>
              </a:rPr>
              <a:t> </a:t>
            </a:r>
            <a:r>
              <a:rPr sz="900" spc="-15" dirty="0">
                <a:solidFill>
                  <a:srgbClr val="373435"/>
                </a:solidFill>
                <a:latin typeface="Verdana"/>
                <a:cs typeface="Verdana"/>
              </a:rPr>
              <a:t>форме,</a:t>
            </a:r>
            <a:r>
              <a:rPr sz="900" spc="-125" dirty="0">
                <a:solidFill>
                  <a:srgbClr val="373435"/>
                </a:solidFill>
                <a:latin typeface="Verdana"/>
                <a:cs typeface="Verdana"/>
              </a:rPr>
              <a:t> </a:t>
            </a:r>
            <a:r>
              <a:rPr sz="900" spc="-15" dirty="0">
                <a:solidFill>
                  <a:srgbClr val="373435"/>
                </a:solidFill>
                <a:latin typeface="Verdana"/>
                <a:cs typeface="Verdana"/>
              </a:rPr>
              <a:t>которая</a:t>
            </a:r>
            <a:r>
              <a:rPr sz="900" spc="-125" dirty="0">
                <a:solidFill>
                  <a:srgbClr val="373435"/>
                </a:solidFill>
                <a:latin typeface="Verdana"/>
                <a:cs typeface="Verdana"/>
              </a:rPr>
              <a:t> </a:t>
            </a:r>
            <a:r>
              <a:rPr sz="900" spc="-10" dirty="0">
                <a:solidFill>
                  <a:srgbClr val="373435"/>
                </a:solidFill>
                <a:latin typeface="Verdana"/>
                <a:cs typeface="Verdana"/>
              </a:rPr>
              <a:t>легко</a:t>
            </a:r>
            <a:r>
              <a:rPr sz="900" spc="-125" dirty="0">
                <a:solidFill>
                  <a:srgbClr val="373435"/>
                </a:solidFill>
                <a:latin typeface="Verdana"/>
                <a:cs typeface="Verdana"/>
              </a:rPr>
              <a:t> </a:t>
            </a:r>
            <a:r>
              <a:rPr sz="900" spc="-5" dirty="0">
                <a:solidFill>
                  <a:srgbClr val="373435"/>
                </a:solidFill>
                <a:latin typeface="Verdana"/>
                <a:cs typeface="Verdana"/>
              </a:rPr>
              <a:t>доступна</a:t>
            </a:r>
            <a:r>
              <a:rPr sz="900" spc="-125" dirty="0">
                <a:solidFill>
                  <a:srgbClr val="373435"/>
                </a:solidFill>
                <a:latin typeface="Verdana"/>
                <a:cs typeface="Verdana"/>
              </a:rPr>
              <a:t> </a:t>
            </a:r>
            <a:r>
              <a:rPr sz="900" dirty="0">
                <a:solidFill>
                  <a:srgbClr val="373435"/>
                </a:solidFill>
                <a:latin typeface="Verdana"/>
                <a:cs typeface="Verdana"/>
              </a:rPr>
              <a:t>для</a:t>
            </a:r>
            <a:r>
              <a:rPr sz="900" spc="-125" dirty="0">
                <a:solidFill>
                  <a:srgbClr val="373435"/>
                </a:solidFill>
                <a:latin typeface="Verdana"/>
                <a:cs typeface="Verdana"/>
              </a:rPr>
              <a:t> </a:t>
            </a:r>
            <a:r>
              <a:rPr sz="900" spc="-15" dirty="0">
                <a:solidFill>
                  <a:srgbClr val="373435"/>
                </a:solidFill>
                <a:latin typeface="Verdana"/>
                <a:cs typeface="Verdana"/>
              </a:rPr>
              <a:t>растений.</a:t>
            </a:r>
            <a:r>
              <a:rPr sz="900" spc="-125" dirty="0">
                <a:solidFill>
                  <a:srgbClr val="373435"/>
                </a:solidFill>
                <a:latin typeface="Verdana"/>
                <a:cs typeface="Verdana"/>
              </a:rPr>
              <a:t> </a:t>
            </a:r>
            <a:r>
              <a:rPr sz="900" spc="10" dirty="0">
                <a:solidFill>
                  <a:srgbClr val="373435"/>
                </a:solidFill>
                <a:latin typeface="Verdana"/>
                <a:cs typeface="Verdana"/>
              </a:rPr>
              <a:t>Марка </a:t>
            </a:r>
            <a:r>
              <a:rPr sz="900" spc="-305" dirty="0">
                <a:solidFill>
                  <a:srgbClr val="373435"/>
                </a:solidFill>
                <a:latin typeface="Verdana"/>
                <a:cs typeface="Verdana"/>
              </a:rPr>
              <a:t> </a:t>
            </a:r>
            <a:r>
              <a:rPr sz="900" spc="40" dirty="0">
                <a:solidFill>
                  <a:srgbClr val="373435"/>
                </a:solidFill>
                <a:latin typeface="Verdana"/>
                <a:cs typeface="Verdana"/>
              </a:rPr>
              <a:t>отлично подходит </a:t>
            </a:r>
            <a:r>
              <a:rPr sz="900" spc="65" dirty="0">
                <a:solidFill>
                  <a:srgbClr val="373435"/>
                </a:solidFill>
                <a:latin typeface="Verdana"/>
                <a:cs typeface="Verdana"/>
              </a:rPr>
              <a:t>при </a:t>
            </a:r>
            <a:r>
              <a:rPr sz="900" spc="60" dirty="0">
                <a:solidFill>
                  <a:srgbClr val="373435"/>
                </a:solidFill>
                <a:latin typeface="Verdana"/>
                <a:cs typeface="Verdana"/>
              </a:rPr>
              <a:t>весеннем </a:t>
            </a:r>
            <a:r>
              <a:rPr sz="900" spc="55" dirty="0">
                <a:solidFill>
                  <a:srgbClr val="373435"/>
                </a:solidFill>
                <a:latin typeface="Verdana"/>
                <a:cs typeface="Verdana"/>
              </a:rPr>
              <a:t>внесении </a:t>
            </a:r>
            <a:r>
              <a:rPr sz="900" spc="35" dirty="0">
                <a:solidFill>
                  <a:srgbClr val="373435"/>
                </a:solidFill>
                <a:latin typeface="Verdana"/>
                <a:cs typeface="Verdana"/>
              </a:rPr>
              <a:t>для </a:t>
            </a:r>
            <a:r>
              <a:rPr sz="900" spc="-5" dirty="0">
                <a:solidFill>
                  <a:srgbClr val="373435"/>
                </a:solidFill>
                <a:latin typeface="Verdana"/>
                <a:cs typeface="Verdana"/>
              </a:rPr>
              <a:t>культур, </a:t>
            </a:r>
            <a:r>
              <a:rPr sz="900" dirty="0">
                <a:solidFill>
                  <a:srgbClr val="373435"/>
                </a:solidFill>
                <a:latin typeface="Verdana"/>
                <a:cs typeface="Verdana"/>
              </a:rPr>
              <a:t> </a:t>
            </a:r>
            <a:r>
              <a:rPr sz="900" spc="25" dirty="0">
                <a:solidFill>
                  <a:srgbClr val="373435"/>
                </a:solidFill>
                <a:latin typeface="Verdana"/>
                <a:cs typeface="Verdana"/>
              </a:rPr>
              <a:t>нуждающихся </a:t>
            </a:r>
            <a:r>
              <a:rPr sz="900" spc="10" dirty="0">
                <a:solidFill>
                  <a:srgbClr val="373435"/>
                </a:solidFill>
                <a:latin typeface="Verdana"/>
                <a:cs typeface="Verdana"/>
              </a:rPr>
              <a:t>в </a:t>
            </a:r>
            <a:r>
              <a:rPr sz="900" dirty="0">
                <a:solidFill>
                  <a:srgbClr val="373435"/>
                </a:solidFill>
                <a:latin typeface="Verdana"/>
                <a:cs typeface="Verdana"/>
              </a:rPr>
              <a:t>сере: </a:t>
            </a:r>
            <a:r>
              <a:rPr sz="900" spc="30" dirty="0">
                <a:solidFill>
                  <a:srgbClr val="373435"/>
                </a:solidFill>
                <a:latin typeface="Verdana"/>
                <a:cs typeface="Verdana"/>
              </a:rPr>
              <a:t>она способствует активному росту </a:t>
            </a:r>
            <a:r>
              <a:rPr sz="900" spc="35" dirty="0">
                <a:solidFill>
                  <a:srgbClr val="373435"/>
                </a:solidFill>
                <a:latin typeface="Verdana"/>
                <a:cs typeface="Verdana"/>
              </a:rPr>
              <a:t> </a:t>
            </a:r>
            <a:r>
              <a:rPr sz="900" spc="-15" dirty="0">
                <a:solidFill>
                  <a:srgbClr val="373435"/>
                </a:solidFill>
                <a:latin typeface="Verdana"/>
                <a:cs typeface="Verdana"/>
              </a:rPr>
              <a:t>растений, </a:t>
            </a:r>
            <a:r>
              <a:rPr sz="900" spc="-5" dirty="0">
                <a:solidFill>
                  <a:srgbClr val="373435"/>
                </a:solidFill>
                <a:latin typeface="Verdana"/>
                <a:cs typeface="Verdana"/>
              </a:rPr>
              <a:t>повышает </a:t>
            </a:r>
            <a:r>
              <a:rPr sz="900" spc="-20" dirty="0">
                <a:solidFill>
                  <a:srgbClr val="373435"/>
                </a:solidFill>
                <a:latin typeface="Verdana"/>
                <a:cs typeface="Verdana"/>
              </a:rPr>
              <a:t>их </a:t>
            </a:r>
            <a:r>
              <a:rPr sz="900" spc="5" dirty="0">
                <a:solidFill>
                  <a:srgbClr val="373435"/>
                </a:solidFill>
                <a:latin typeface="Verdana"/>
                <a:cs typeface="Verdana"/>
              </a:rPr>
              <a:t>иммунитет </a:t>
            </a:r>
            <a:r>
              <a:rPr sz="900" spc="40" dirty="0">
                <a:solidFill>
                  <a:srgbClr val="373435"/>
                </a:solidFill>
                <a:latin typeface="Verdana"/>
                <a:cs typeface="Verdana"/>
              </a:rPr>
              <a:t>и </a:t>
            </a:r>
            <a:r>
              <a:rPr sz="900" spc="-5" dirty="0">
                <a:solidFill>
                  <a:srgbClr val="373435"/>
                </a:solidFill>
                <a:latin typeface="Verdana"/>
                <a:cs typeface="Verdana"/>
              </a:rPr>
              <a:t>жизнеспособность. </a:t>
            </a:r>
            <a:r>
              <a:rPr sz="900" spc="-25" dirty="0">
                <a:solidFill>
                  <a:srgbClr val="373435"/>
                </a:solidFill>
                <a:latin typeface="Verdana"/>
                <a:cs typeface="Verdana"/>
              </a:rPr>
              <a:t>Также </a:t>
            </a:r>
            <a:r>
              <a:rPr sz="900" spc="-305" dirty="0">
                <a:solidFill>
                  <a:srgbClr val="373435"/>
                </a:solidFill>
                <a:latin typeface="Verdana"/>
                <a:cs typeface="Verdana"/>
              </a:rPr>
              <a:t> </a:t>
            </a:r>
            <a:r>
              <a:rPr sz="900" dirty="0">
                <a:solidFill>
                  <a:srgbClr val="373435"/>
                </a:solidFill>
                <a:latin typeface="Verdana"/>
                <a:cs typeface="Verdana"/>
              </a:rPr>
              <a:t>она</a:t>
            </a:r>
            <a:r>
              <a:rPr sz="900" spc="-120" dirty="0">
                <a:solidFill>
                  <a:srgbClr val="373435"/>
                </a:solidFill>
                <a:latin typeface="Verdana"/>
                <a:cs typeface="Verdana"/>
              </a:rPr>
              <a:t> </a:t>
            </a:r>
            <a:r>
              <a:rPr sz="900" spc="-25" dirty="0">
                <a:solidFill>
                  <a:srgbClr val="373435"/>
                </a:solidFill>
                <a:latin typeface="Verdana"/>
                <a:cs typeface="Verdana"/>
              </a:rPr>
              <a:t>улучшает</a:t>
            </a:r>
            <a:r>
              <a:rPr sz="900" spc="-114" dirty="0">
                <a:solidFill>
                  <a:srgbClr val="373435"/>
                </a:solidFill>
                <a:latin typeface="Verdana"/>
                <a:cs typeface="Verdana"/>
              </a:rPr>
              <a:t> </a:t>
            </a:r>
            <a:r>
              <a:rPr sz="900" spc="-15" dirty="0">
                <a:solidFill>
                  <a:srgbClr val="373435"/>
                </a:solidFill>
                <a:latin typeface="Verdana"/>
                <a:cs typeface="Verdana"/>
              </a:rPr>
              <a:t>качество</a:t>
            </a:r>
            <a:r>
              <a:rPr sz="900" spc="-114" dirty="0">
                <a:solidFill>
                  <a:srgbClr val="373435"/>
                </a:solidFill>
                <a:latin typeface="Verdana"/>
                <a:cs typeface="Verdana"/>
              </a:rPr>
              <a:t> </a:t>
            </a:r>
            <a:r>
              <a:rPr sz="900" spc="-5" dirty="0">
                <a:solidFill>
                  <a:srgbClr val="373435"/>
                </a:solidFill>
                <a:latin typeface="Verdana"/>
                <a:cs typeface="Verdana"/>
              </a:rPr>
              <a:t>конечного</a:t>
            </a:r>
            <a:r>
              <a:rPr sz="900" spc="-120" dirty="0">
                <a:solidFill>
                  <a:srgbClr val="373435"/>
                </a:solidFill>
                <a:latin typeface="Verdana"/>
                <a:cs typeface="Verdana"/>
              </a:rPr>
              <a:t> </a:t>
            </a:r>
            <a:r>
              <a:rPr sz="900" spc="-25" dirty="0">
                <a:solidFill>
                  <a:srgbClr val="373435"/>
                </a:solidFill>
                <a:latin typeface="Verdana"/>
                <a:cs typeface="Verdana"/>
              </a:rPr>
              <a:t>продукта,</a:t>
            </a:r>
            <a:r>
              <a:rPr sz="900" spc="-114" dirty="0">
                <a:solidFill>
                  <a:srgbClr val="373435"/>
                </a:solidFill>
                <a:latin typeface="Verdana"/>
                <a:cs typeface="Verdana"/>
              </a:rPr>
              <a:t> </a:t>
            </a:r>
            <a:r>
              <a:rPr sz="900" spc="5" dirty="0">
                <a:solidFill>
                  <a:srgbClr val="373435"/>
                </a:solidFill>
                <a:latin typeface="Verdana"/>
                <a:cs typeface="Verdana"/>
              </a:rPr>
              <a:t>содержание</a:t>
            </a:r>
            <a:r>
              <a:rPr sz="900" spc="-114" dirty="0">
                <a:solidFill>
                  <a:srgbClr val="373435"/>
                </a:solidFill>
                <a:latin typeface="Verdana"/>
                <a:cs typeface="Verdana"/>
              </a:rPr>
              <a:t> </a:t>
            </a:r>
            <a:r>
              <a:rPr sz="900" spc="-10" dirty="0">
                <a:solidFill>
                  <a:srgbClr val="373435"/>
                </a:solidFill>
                <a:latin typeface="Verdana"/>
                <a:cs typeface="Verdana"/>
              </a:rPr>
              <a:t>белка</a:t>
            </a:r>
            <a:r>
              <a:rPr sz="900" spc="-114" dirty="0">
                <a:solidFill>
                  <a:srgbClr val="373435"/>
                </a:solidFill>
                <a:latin typeface="Verdana"/>
                <a:cs typeface="Verdana"/>
              </a:rPr>
              <a:t> </a:t>
            </a:r>
            <a:r>
              <a:rPr sz="900" spc="10" dirty="0">
                <a:solidFill>
                  <a:srgbClr val="373435"/>
                </a:solidFill>
                <a:latin typeface="Verdana"/>
                <a:cs typeface="Verdana"/>
              </a:rPr>
              <a:t>в </a:t>
            </a:r>
            <a:r>
              <a:rPr sz="900" spc="-305" dirty="0">
                <a:solidFill>
                  <a:srgbClr val="373435"/>
                </a:solidFill>
                <a:latin typeface="Verdana"/>
                <a:cs typeface="Verdana"/>
              </a:rPr>
              <a:t> </a:t>
            </a:r>
            <a:r>
              <a:rPr sz="900" spc="-5" dirty="0">
                <a:solidFill>
                  <a:srgbClr val="373435"/>
                </a:solidFill>
                <a:latin typeface="Verdana"/>
                <a:cs typeface="Verdana"/>
              </a:rPr>
              <a:t>зерновых </a:t>
            </a:r>
            <a:r>
              <a:rPr sz="900" spc="-50" dirty="0">
                <a:solidFill>
                  <a:srgbClr val="373435"/>
                </a:solidFill>
                <a:latin typeface="Verdana"/>
                <a:cs typeface="Verdana"/>
              </a:rPr>
              <a:t>культурах, </a:t>
            </a:r>
            <a:r>
              <a:rPr sz="900" dirty="0">
                <a:solidFill>
                  <a:srgbClr val="373435"/>
                </a:solidFill>
                <a:latin typeface="Verdana"/>
                <a:cs typeface="Verdana"/>
              </a:rPr>
              <a:t>масличность </a:t>
            </a:r>
            <a:r>
              <a:rPr sz="900" spc="20" dirty="0">
                <a:solidFill>
                  <a:srgbClr val="373435"/>
                </a:solidFill>
                <a:latin typeface="Verdana"/>
                <a:cs typeface="Verdana"/>
              </a:rPr>
              <a:t>семян </a:t>
            </a:r>
            <a:r>
              <a:rPr sz="900" spc="-10" dirty="0">
                <a:solidFill>
                  <a:srgbClr val="373435"/>
                </a:solidFill>
                <a:latin typeface="Verdana"/>
                <a:cs typeface="Verdana"/>
              </a:rPr>
              <a:t>подсолнечника, </a:t>
            </a:r>
            <a:r>
              <a:rPr sz="900" spc="-25" dirty="0">
                <a:solidFill>
                  <a:srgbClr val="373435"/>
                </a:solidFill>
                <a:latin typeface="Verdana"/>
                <a:cs typeface="Verdana"/>
              </a:rPr>
              <a:t>рапса. </a:t>
            </a:r>
            <a:r>
              <a:rPr sz="900" spc="-305" dirty="0">
                <a:solidFill>
                  <a:srgbClr val="373435"/>
                </a:solidFill>
                <a:latin typeface="Verdana"/>
                <a:cs typeface="Verdana"/>
              </a:rPr>
              <a:t> </a:t>
            </a:r>
            <a:r>
              <a:rPr sz="900" spc="50" dirty="0">
                <a:solidFill>
                  <a:srgbClr val="373435"/>
                </a:solidFill>
                <a:latin typeface="Verdana"/>
                <a:cs typeface="Verdana"/>
              </a:rPr>
              <a:t>И</a:t>
            </a:r>
            <a:r>
              <a:rPr sz="900" spc="10" dirty="0">
                <a:solidFill>
                  <a:srgbClr val="373435"/>
                </a:solidFill>
                <a:latin typeface="Verdana"/>
                <a:cs typeface="Verdana"/>
              </a:rPr>
              <a:t>д</a:t>
            </a:r>
            <a:r>
              <a:rPr sz="900" spc="-10" dirty="0">
                <a:solidFill>
                  <a:srgbClr val="373435"/>
                </a:solidFill>
                <a:latin typeface="Verdana"/>
                <a:cs typeface="Verdana"/>
              </a:rPr>
              <a:t>е</a:t>
            </a:r>
            <a:r>
              <a:rPr sz="900" spc="-35" dirty="0">
                <a:solidFill>
                  <a:srgbClr val="373435"/>
                </a:solidFill>
                <a:latin typeface="Verdana"/>
                <a:cs typeface="Verdana"/>
              </a:rPr>
              <a:t>а</a:t>
            </a:r>
            <a:r>
              <a:rPr sz="900" spc="-5" dirty="0">
                <a:solidFill>
                  <a:srgbClr val="373435"/>
                </a:solidFill>
                <a:latin typeface="Verdana"/>
                <a:cs typeface="Verdana"/>
              </a:rPr>
              <a:t>л</a:t>
            </a:r>
            <a:r>
              <a:rPr sz="900" spc="-25" dirty="0">
                <a:solidFill>
                  <a:srgbClr val="373435"/>
                </a:solidFill>
                <a:latin typeface="Verdana"/>
                <a:cs typeface="Verdana"/>
              </a:rPr>
              <a:t>ь</a:t>
            </a:r>
            <a:r>
              <a:rPr sz="900" spc="15" dirty="0">
                <a:solidFill>
                  <a:srgbClr val="373435"/>
                </a:solidFill>
                <a:latin typeface="Verdana"/>
                <a:cs typeface="Verdana"/>
              </a:rPr>
              <a:t>н</a:t>
            </a:r>
            <a:r>
              <a:rPr sz="900" spc="10" dirty="0">
                <a:solidFill>
                  <a:srgbClr val="373435"/>
                </a:solidFill>
                <a:latin typeface="Verdana"/>
                <a:cs typeface="Verdana"/>
              </a:rPr>
              <a:t>о</a:t>
            </a:r>
            <a:r>
              <a:rPr sz="900" spc="20" dirty="0">
                <a:solidFill>
                  <a:srgbClr val="373435"/>
                </a:solidFill>
                <a:latin typeface="Verdana"/>
                <a:cs typeface="Verdana"/>
              </a:rPr>
              <a:t>е</a:t>
            </a:r>
            <a:r>
              <a:rPr sz="900" spc="-175" dirty="0">
                <a:solidFill>
                  <a:srgbClr val="373435"/>
                </a:solidFill>
                <a:latin typeface="Verdana"/>
                <a:cs typeface="Verdana"/>
              </a:rPr>
              <a:t> </a:t>
            </a:r>
            <a:r>
              <a:rPr sz="900" dirty="0">
                <a:solidFill>
                  <a:srgbClr val="373435"/>
                </a:solidFill>
                <a:latin typeface="Verdana"/>
                <a:cs typeface="Verdana"/>
              </a:rPr>
              <a:t>с</a:t>
            </a:r>
            <a:r>
              <a:rPr sz="900" spc="-40" dirty="0">
                <a:solidFill>
                  <a:srgbClr val="373435"/>
                </a:solidFill>
                <a:latin typeface="Verdana"/>
                <a:cs typeface="Verdana"/>
              </a:rPr>
              <a:t>т</a:t>
            </a:r>
            <a:r>
              <a:rPr sz="900" spc="-35" dirty="0">
                <a:solidFill>
                  <a:srgbClr val="373435"/>
                </a:solidFill>
                <a:latin typeface="Verdana"/>
                <a:cs typeface="Verdana"/>
              </a:rPr>
              <a:t>а</a:t>
            </a:r>
            <a:r>
              <a:rPr sz="900" spc="20" dirty="0">
                <a:solidFill>
                  <a:srgbClr val="373435"/>
                </a:solidFill>
                <a:latin typeface="Verdana"/>
                <a:cs typeface="Verdana"/>
              </a:rPr>
              <a:t>р</a:t>
            </a:r>
            <a:r>
              <a:rPr sz="900" spc="-65" dirty="0">
                <a:solidFill>
                  <a:srgbClr val="373435"/>
                </a:solidFill>
                <a:latin typeface="Verdana"/>
                <a:cs typeface="Verdana"/>
              </a:rPr>
              <a:t>т</a:t>
            </a:r>
            <a:r>
              <a:rPr sz="900" spc="10" dirty="0">
                <a:solidFill>
                  <a:srgbClr val="373435"/>
                </a:solidFill>
                <a:latin typeface="Verdana"/>
                <a:cs typeface="Verdana"/>
              </a:rPr>
              <a:t>о</a:t>
            </a:r>
            <a:r>
              <a:rPr sz="900" spc="-5" dirty="0">
                <a:solidFill>
                  <a:srgbClr val="373435"/>
                </a:solidFill>
                <a:latin typeface="Verdana"/>
                <a:cs typeface="Verdana"/>
              </a:rPr>
              <a:t>в</a:t>
            </a:r>
            <a:r>
              <a:rPr sz="900" spc="10" dirty="0">
                <a:solidFill>
                  <a:srgbClr val="373435"/>
                </a:solidFill>
                <a:latin typeface="Verdana"/>
                <a:cs typeface="Verdana"/>
              </a:rPr>
              <a:t>о</a:t>
            </a:r>
            <a:r>
              <a:rPr sz="900" spc="20" dirty="0">
                <a:solidFill>
                  <a:srgbClr val="373435"/>
                </a:solidFill>
                <a:latin typeface="Verdana"/>
                <a:cs typeface="Verdana"/>
              </a:rPr>
              <a:t>е</a:t>
            </a:r>
            <a:r>
              <a:rPr sz="900" spc="-175" dirty="0">
                <a:solidFill>
                  <a:srgbClr val="373435"/>
                </a:solidFill>
                <a:latin typeface="Verdana"/>
                <a:cs typeface="Verdana"/>
              </a:rPr>
              <a:t> </a:t>
            </a:r>
            <a:r>
              <a:rPr sz="900" spc="-75" dirty="0">
                <a:solidFill>
                  <a:srgbClr val="373435"/>
                </a:solidFill>
                <a:latin typeface="Verdana"/>
                <a:cs typeface="Verdana"/>
              </a:rPr>
              <a:t>у</a:t>
            </a:r>
            <a:r>
              <a:rPr sz="900" spc="10" dirty="0">
                <a:solidFill>
                  <a:srgbClr val="373435"/>
                </a:solidFill>
                <a:latin typeface="Verdana"/>
                <a:cs typeface="Verdana"/>
              </a:rPr>
              <a:t>до</a:t>
            </a:r>
            <a:r>
              <a:rPr sz="900" spc="25" dirty="0">
                <a:solidFill>
                  <a:srgbClr val="373435"/>
                </a:solidFill>
                <a:latin typeface="Verdana"/>
                <a:cs typeface="Verdana"/>
              </a:rPr>
              <a:t>б</a:t>
            </a:r>
            <a:r>
              <a:rPr sz="900" spc="40" dirty="0">
                <a:solidFill>
                  <a:srgbClr val="373435"/>
                </a:solidFill>
                <a:latin typeface="Verdana"/>
                <a:cs typeface="Verdana"/>
              </a:rPr>
              <a:t>р</a:t>
            </a:r>
            <a:r>
              <a:rPr sz="900" spc="5" dirty="0">
                <a:solidFill>
                  <a:srgbClr val="373435"/>
                </a:solidFill>
                <a:latin typeface="Verdana"/>
                <a:cs typeface="Verdana"/>
              </a:rPr>
              <a:t>е</a:t>
            </a:r>
            <a:r>
              <a:rPr sz="900" spc="15" dirty="0">
                <a:solidFill>
                  <a:srgbClr val="373435"/>
                </a:solidFill>
                <a:latin typeface="Verdana"/>
                <a:cs typeface="Verdana"/>
              </a:rPr>
              <a:t>н</a:t>
            </a:r>
            <a:r>
              <a:rPr sz="900" spc="25" dirty="0">
                <a:solidFill>
                  <a:srgbClr val="373435"/>
                </a:solidFill>
                <a:latin typeface="Verdana"/>
                <a:cs typeface="Verdana"/>
              </a:rPr>
              <a:t>и</a:t>
            </a:r>
            <a:r>
              <a:rPr sz="900" spc="20" dirty="0">
                <a:solidFill>
                  <a:srgbClr val="373435"/>
                </a:solidFill>
                <a:latin typeface="Verdana"/>
                <a:cs typeface="Verdana"/>
              </a:rPr>
              <a:t>е</a:t>
            </a:r>
            <a:r>
              <a:rPr sz="900" spc="-175" dirty="0">
                <a:solidFill>
                  <a:srgbClr val="373435"/>
                </a:solidFill>
                <a:latin typeface="Verdana"/>
                <a:cs typeface="Verdana"/>
              </a:rPr>
              <a:t> </a:t>
            </a:r>
            <a:r>
              <a:rPr sz="900" spc="10" dirty="0">
                <a:solidFill>
                  <a:srgbClr val="373435"/>
                </a:solidFill>
                <a:latin typeface="Verdana"/>
                <a:cs typeface="Verdana"/>
              </a:rPr>
              <a:t>д</a:t>
            </a:r>
            <a:r>
              <a:rPr sz="900" spc="-5" dirty="0">
                <a:solidFill>
                  <a:srgbClr val="373435"/>
                </a:solidFill>
                <a:latin typeface="Verdana"/>
                <a:cs typeface="Verdana"/>
              </a:rPr>
              <a:t>л</a:t>
            </a:r>
            <a:r>
              <a:rPr sz="900" spc="5" dirty="0">
                <a:solidFill>
                  <a:srgbClr val="373435"/>
                </a:solidFill>
                <a:latin typeface="Verdana"/>
                <a:cs typeface="Verdana"/>
              </a:rPr>
              <a:t>я</a:t>
            </a:r>
            <a:r>
              <a:rPr sz="900" spc="-175" dirty="0">
                <a:solidFill>
                  <a:srgbClr val="373435"/>
                </a:solidFill>
                <a:latin typeface="Verdana"/>
                <a:cs typeface="Verdana"/>
              </a:rPr>
              <a:t> </a:t>
            </a:r>
            <a:r>
              <a:rPr sz="900" spc="-55" dirty="0">
                <a:solidFill>
                  <a:srgbClr val="373435"/>
                </a:solidFill>
                <a:latin typeface="Verdana"/>
                <a:cs typeface="Verdana"/>
              </a:rPr>
              <a:t>к</a:t>
            </a:r>
            <a:r>
              <a:rPr sz="900" spc="-50" dirty="0">
                <a:solidFill>
                  <a:srgbClr val="373435"/>
                </a:solidFill>
                <a:latin typeface="Verdana"/>
                <a:cs typeface="Verdana"/>
              </a:rPr>
              <a:t>у</a:t>
            </a:r>
            <a:r>
              <a:rPr sz="900" spc="-55" dirty="0">
                <a:solidFill>
                  <a:srgbClr val="373435"/>
                </a:solidFill>
                <a:latin typeface="Verdana"/>
                <a:cs typeface="Verdana"/>
              </a:rPr>
              <a:t>к</a:t>
            </a:r>
            <a:r>
              <a:rPr sz="900" spc="-50" dirty="0">
                <a:solidFill>
                  <a:srgbClr val="373435"/>
                </a:solidFill>
                <a:latin typeface="Verdana"/>
                <a:cs typeface="Verdana"/>
              </a:rPr>
              <a:t>у</a:t>
            </a:r>
            <a:r>
              <a:rPr sz="900" spc="25" dirty="0">
                <a:solidFill>
                  <a:srgbClr val="373435"/>
                </a:solidFill>
                <a:latin typeface="Verdana"/>
                <a:cs typeface="Verdana"/>
              </a:rPr>
              <a:t>р</a:t>
            </a:r>
            <a:r>
              <a:rPr sz="900" spc="-65" dirty="0">
                <a:solidFill>
                  <a:srgbClr val="373435"/>
                </a:solidFill>
                <a:latin typeface="Verdana"/>
                <a:cs typeface="Verdana"/>
              </a:rPr>
              <a:t>у</a:t>
            </a:r>
            <a:r>
              <a:rPr sz="900" spc="-10" dirty="0">
                <a:solidFill>
                  <a:srgbClr val="373435"/>
                </a:solidFill>
                <a:latin typeface="Verdana"/>
                <a:cs typeface="Verdana"/>
              </a:rPr>
              <a:t>з</a:t>
            </a:r>
            <a:r>
              <a:rPr sz="900" spc="-25" dirty="0">
                <a:solidFill>
                  <a:srgbClr val="373435"/>
                </a:solidFill>
                <a:latin typeface="Verdana"/>
                <a:cs typeface="Verdana"/>
              </a:rPr>
              <a:t>ы</a:t>
            </a:r>
            <a:r>
              <a:rPr sz="900" spc="-140" dirty="0">
                <a:solidFill>
                  <a:srgbClr val="373435"/>
                </a:solidFill>
                <a:latin typeface="Verdana"/>
                <a:cs typeface="Verdana"/>
              </a:rPr>
              <a:t>.</a:t>
            </a:r>
            <a:endParaRPr sz="900">
              <a:latin typeface="Verdana"/>
              <a:cs typeface="Verdana"/>
            </a:endParaRPr>
          </a:p>
        </p:txBody>
      </p:sp>
      <p:sp>
        <p:nvSpPr>
          <p:cNvPr id="95" name="object 95"/>
          <p:cNvSpPr txBox="1"/>
          <p:nvPr/>
        </p:nvSpPr>
        <p:spPr>
          <a:xfrm>
            <a:off x="4537303" y="4001284"/>
            <a:ext cx="628015" cy="348615"/>
          </a:xfrm>
          <a:prstGeom prst="rect">
            <a:avLst/>
          </a:prstGeom>
        </p:spPr>
        <p:txBody>
          <a:bodyPr vert="horz" wrap="square" lIns="0" tIns="12700" rIns="0" bIns="0" rtlCol="0">
            <a:spAutoFit/>
          </a:bodyPr>
          <a:lstStyle/>
          <a:p>
            <a:pPr marR="38735" algn="ctr">
              <a:lnSpc>
                <a:spcPts val="910"/>
              </a:lnSpc>
              <a:spcBef>
                <a:spcPts val="100"/>
              </a:spcBef>
            </a:pPr>
            <a:r>
              <a:rPr sz="800" spc="45" dirty="0">
                <a:solidFill>
                  <a:srgbClr val="606062"/>
                </a:solidFill>
                <a:latin typeface="Verdana"/>
                <a:cs typeface="Verdana"/>
              </a:rPr>
              <a:t>pH</a:t>
            </a:r>
            <a:endParaRPr sz="800">
              <a:latin typeface="Verdana"/>
              <a:cs typeface="Verdana"/>
            </a:endParaRPr>
          </a:p>
          <a:p>
            <a:pPr algn="ctr">
              <a:lnSpc>
                <a:spcPts val="1630"/>
              </a:lnSpc>
            </a:pPr>
            <a:r>
              <a:rPr sz="1400" b="1" spc="50" dirty="0">
                <a:solidFill>
                  <a:srgbClr val="606062"/>
                </a:solidFill>
                <a:latin typeface="Arial"/>
                <a:cs typeface="Arial"/>
              </a:rPr>
              <a:t>6,0-7,2</a:t>
            </a:r>
            <a:endParaRPr sz="1400">
              <a:latin typeface="Arial"/>
              <a:cs typeface="Arial"/>
            </a:endParaRPr>
          </a:p>
        </p:txBody>
      </p:sp>
      <p:sp>
        <p:nvSpPr>
          <p:cNvPr id="96" name="object 96"/>
          <p:cNvSpPr txBox="1"/>
          <p:nvPr/>
        </p:nvSpPr>
        <p:spPr>
          <a:xfrm>
            <a:off x="524117" y="10334890"/>
            <a:ext cx="129539" cy="147320"/>
          </a:xfrm>
          <a:prstGeom prst="rect">
            <a:avLst/>
          </a:prstGeom>
        </p:spPr>
        <p:txBody>
          <a:bodyPr vert="horz" wrap="square" lIns="0" tIns="12700" rIns="0" bIns="0" rtlCol="0">
            <a:spAutoFit/>
          </a:bodyPr>
          <a:lstStyle/>
          <a:p>
            <a:pPr marL="12700">
              <a:lnSpc>
                <a:spcPct val="100000"/>
              </a:lnSpc>
              <a:spcBef>
                <a:spcPts val="100"/>
              </a:spcBef>
            </a:pPr>
            <a:r>
              <a:rPr sz="800" spc="-100" dirty="0">
                <a:solidFill>
                  <a:srgbClr val="FEFEFE"/>
                </a:solidFill>
                <a:latin typeface="Verdana"/>
                <a:cs typeface="Verdana"/>
              </a:rPr>
              <a:t>14</a:t>
            </a:r>
            <a:endParaRPr sz="800">
              <a:latin typeface="Verdana"/>
              <a:cs typeface="Verdana"/>
            </a:endParaRPr>
          </a:p>
        </p:txBody>
      </p:sp>
      <p:sp>
        <p:nvSpPr>
          <p:cNvPr id="97" name="object 97"/>
          <p:cNvSpPr txBox="1"/>
          <p:nvPr/>
        </p:nvSpPr>
        <p:spPr>
          <a:xfrm>
            <a:off x="1164766" y="7478904"/>
            <a:ext cx="984250"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Для</a:t>
            </a:r>
            <a:r>
              <a:rPr sz="800" spc="-75" dirty="0">
                <a:solidFill>
                  <a:srgbClr val="606062"/>
                </a:solidFill>
                <a:latin typeface="Verdana"/>
                <a:cs typeface="Verdana"/>
              </a:rPr>
              <a:t> </a:t>
            </a:r>
            <a:r>
              <a:rPr sz="800" spc="15" dirty="0">
                <a:solidFill>
                  <a:srgbClr val="606062"/>
                </a:solidFill>
                <a:latin typeface="Verdana"/>
                <a:cs typeface="Verdana"/>
              </a:rPr>
              <a:t>в</a:t>
            </a:r>
            <a:r>
              <a:rPr sz="800" spc="5" dirty="0">
                <a:solidFill>
                  <a:srgbClr val="606062"/>
                </a:solidFill>
                <a:latin typeface="Verdana"/>
                <a:cs typeface="Verdana"/>
              </a:rPr>
              <a:t>с</a:t>
            </a:r>
            <a:r>
              <a:rPr sz="800" dirty="0">
                <a:solidFill>
                  <a:srgbClr val="606062"/>
                </a:solidFill>
                <a:latin typeface="Verdana"/>
                <a:cs typeface="Verdana"/>
              </a:rPr>
              <a:t>е</a:t>
            </a:r>
            <a:r>
              <a:rPr sz="800" spc="-55" dirty="0">
                <a:solidFill>
                  <a:srgbClr val="606062"/>
                </a:solidFill>
                <a:latin typeface="Verdana"/>
                <a:cs typeface="Verdana"/>
              </a:rPr>
              <a:t>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50" dirty="0">
                <a:solidFill>
                  <a:srgbClr val="606062"/>
                </a:solidFill>
                <a:latin typeface="Verdana"/>
                <a:cs typeface="Verdana"/>
              </a:rPr>
              <a:t>-  </a:t>
            </a:r>
            <a:r>
              <a:rPr sz="800" spc="25" dirty="0">
                <a:solidFill>
                  <a:srgbClr val="606062"/>
                </a:solidFill>
                <a:latin typeface="Verdana"/>
                <a:cs typeface="Verdana"/>
              </a:rPr>
              <a:t>п</a:t>
            </a:r>
            <a:endParaRPr sz="800">
              <a:latin typeface="Verdana"/>
              <a:cs typeface="Verdana"/>
            </a:endParaRPr>
          </a:p>
        </p:txBody>
      </p:sp>
      <p:pic>
        <p:nvPicPr>
          <p:cNvPr id="98" name="Рисунок 97">
            <a:extLst>
              <a:ext uri="{FF2B5EF4-FFF2-40B4-BE49-F238E27FC236}">
                <a16:creationId xmlns:a16="http://schemas.microsoft.com/office/drawing/2014/main" id="{EFC83088-55C5-420D-8B76-EDC701889CAA}"/>
              </a:ext>
            </a:extLst>
          </p:cNvPr>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732234" y="1634306"/>
            <a:ext cx="458908" cy="29907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1861" y="9069156"/>
            <a:ext cx="7562215" cy="1713230"/>
            <a:chOff x="141861" y="9069156"/>
            <a:chExt cx="7562215" cy="1713230"/>
          </a:xfrm>
        </p:grpSpPr>
        <p:sp>
          <p:nvSpPr>
            <p:cNvPr id="3" name="object 3"/>
            <p:cNvSpPr/>
            <p:nvPr/>
          </p:nvSpPr>
          <p:spPr>
            <a:xfrm>
              <a:off x="143598" y="10125240"/>
              <a:ext cx="7560309" cy="656590"/>
            </a:xfrm>
            <a:custGeom>
              <a:avLst/>
              <a:gdLst/>
              <a:ahLst/>
              <a:cxnLst/>
              <a:rect l="l" t="t" r="r" b="b"/>
              <a:pathLst>
                <a:path w="7560309" h="656590">
                  <a:moveTo>
                    <a:pt x="7560005" y="0"/>
                  </a:moveTo>
                  <a:lnTo>
                    <a:pt x="1902942" y="0"/>
                  </a:lnTo>
                  <a:lnTo>
                    <a:pt x="1902942" y="1270"/>
                  </a:lnTo>
                  <a:lnTo>
                    <a:pt x="1881263" y="1270"/>
                  </a:lnTo>
                  <a:lnTo>
                    <a:pt x="1881263" y="2540"/>
                  </a:lnTo>
                  <a:lnTo>
                    <a:pt x="1829841" y="2540"/>
                  </a:lnTo>
                  <a:lnTo>
                    <a:pt x="1829841" y="0"/>
                  </a:lnTo>
                  <a:lnTo>
                    <a:pt x="0" y="0"/>
                  </a:lnTo>
                  <a:lnTo>
                    <a:pt x="0" y="2540"/>
                  </a:lnTo>
                  <a:lnTo>
                    <a:pt x="0" y="656590"/>
                  </a:lnTo>
                  <a:lnTo>
                    <a:pt x="7560005" y="656590"/>
                  </a:lnTo>
                  <a:lnTo>
                    <a:pt x="7560005" y="2540"/>
                  </a:lnTo>
                  <a:lnTo>
                    <a:pt x="7560005" y="127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41861" y="9069156"/>
              <a:ext cx="7561746" cy="1712843"/>
            </a:xfrm>
            <a:prstGeom prst="rect">
              <a:avLst/>
            </a:prstGeom>
          </p:spPr>
        </p:pic>
      </p:grpSp>
      <p:sp>
        <p:nvSpPr>
          <p:cNvPr id="5" name="object 5"/>
          <p:cNvSpPr/>
          <p:nvPr/>
        </p:nvSpPr>
        <p:spPr>
          <a:xfrm>
            <a:off x="689702" y="4791365"/>
            <a:ext cx="1181100" cy="109220"/>
          </a:xfrm>
          <a:custGeom>
            <a:avLst/>
            <a:gdLst/>
            <a:ahLst/>
            <a:cxnLst/>
            <a:rect l="l" t="t" r="r" b="b"/>
            <a:pathLst>
              <a:path w="1181100" h="109220">
                <a:moveTo>
                  <a:pt x="81024" y="1522"/>
                </a:moveTo>
                <a:lnTo>
                  <a:pt x="0" y="1522"/>
                </a:lnTo>
                <a:lnTo>
                  <a:pt x="0" y="90421"/>
                </a:lnTo>
                <a:lnTo>
                  <a:pt x="20448" y="90421"/>
                </a:lnTo>
                <a:lnTo>
                  <a:pt x="20448" y="18287"/>
                </a:lnTo>
                <a:lnTo>
                  <a:pt x="81024" y="18287"/>
                </a:lnTo>
                <a:lnTo>
                  <a:pt x="81024" y="1522"/>
                </a:lnTo>
                <a:close/>
              </a:path>
              <a:path w="1181100" h="109220">
                <a:moveTo>
                  <a:pt x="81024" y="18287"/>
                </a:moveTo>
                <a:lnTo>
                  <a:pt x="60576" y="18287"/>
                </a:lnTo>
                <a:lnTo>
                  <a:pt x="60576" y="90421"/>
                </a:lnTo>
                <a:lnTo>
                  <a:pt x="81024" y="90421"/>
                </a:lnTo>
                <a:lnTo>
                  <a:pt x="81024" y="18287"/>
                </a:lnTo>
                <a:close/>
              </a:path>
              <a:path w="1181100" h="109220">
                <a:moveTo>
                  <a:pt x="149475" y="1522"/>
                </a:moveTo>
                <a:lnTo>
                  <a:pt x="103121" y="1522"/>
                </a:lnTo>
                <a:lnTo>
                  <a:pt x="103121" y="90421"/>
                </a:lnTo>
                <a:lnTo>
                  <a:pt x="123695" y="90421"/>
                </a:lnTo>
                <a:lnTo>
                  <a:pt x="123695" y="65912"/>
                </a:lnTo>
                <a:lnTo>
                  <a:pt x="149475" y="65912"/>
                </a:lnTo>
                <a:lnTo>
                  <a:pt x="156311" y="64620"/>
                </a:lnTo>
                <a:lnTo>
                  <a:pt x="167910" y="59453"/>
                </a:lnTo>
                <a:lnTo>
                  <a:pt x="172378" y="55728"/>
                </a:lnTo>
                <a:lnTo>
                  <a:pt x="176612" y="49147"/>
                </a:lnTo>
                <a:lnTo>
                  <a:pt x="123695" y="49147"/>
                </a:lnTo>
                <a:lnTo>
                  <a:pt x="123695" y="18287"/>
                </a:lnTo>
                <a:lnTo>
                  <a:pt x="176581" y="18287"/>
                </a:lnTo>
                <a:lnTo>
                  <a:pt x="172378" y="11812"/>
                </a:lnTo>
                <a:lnTo>
                  <a:pt x="167910" y="8086"/>
                </a:lnTo>
                <a:lnTo>
                  <a:pt x="156311" y="2837"/>
                </a:lnTo>
                <a:lnTo>
                  <a:pt x="149475" y="1522"/>
                </a:lnTo>
                <a:close/>
              </a:path>
              <a:path w="1181100" h="109220">
                <a:moveTo>
                  <a:pt x="176581" y="18287"/>
                </a:moveTo>
                <a:lnTo>
                  <a:pt x="146638" y="18287"/>
                </a:lnTo>
                <a:lnTo>
                  <a:pt x="151339" y="19620"/>
                </a:lnTo>
                <a:lnTo>
                  <a:pt x="157773" y="24955"/>
                </a:lnTo>
                <a:lnTo>
                  <a:pt x="159382" y="28785"/>
                </a:lnTo>
                <a:lnTo>
                  <a:pt x="159382" y="38693"/>
                </a:lnTo>
                <a:lnTo>
                  <a:pt x="157773" y="42480"/>
                </a:lnTo>
                <a:lnTo>
                  <a:pt x="151339" y="47815"/>
                </a:lnTo>
                <a:lnTo>
                  <a:pt x="146638" y="49147"/>
                </a:lnTo>
                <a:lnTo>
                  <a:pt x="176612" y="49147"/>
                </a:lnTo>
                <a:lnTo>
                  <a:pt x="178642" y="45994"/>
                </a:lnTo>
                <a:lnTo>
                  <a:pt x="180207" y="40298"/>
                </a:lnTo>
                <a:lnTo>
                  <a:pt x="180207" y="27176"/>
                </a:lnTo>
                <a:lnTo>
                  <a:pt x="178642" y="21462"/>
                </a:lnTo>
                <a:lnTo>
                  <a:pt x="176581" y="18287"/>
                </a:lnTo>
                <a:close/>
              </a:path>
              <a:path w="1181100" h="109220">
                <a:moveTo>
                  <a:pt x="260981" y="1522"/>
                </a:moveTo>
                <a:lnTo>
                  <a:pt x="193798" y="1522"/>
                </a:lnTo>
                <a:lnTo>
                  <a:pt x="193798" y="90421"/>
                </a:lnTo>
                <a:lnTo>
                  <a:pt x="262630" y="90421"/>
                </a:lnTo>
                <a:lnTo>
                  <a:pt x="262630" y="73911"/>
                </a:lnTo>
                <a:lnTo>
                  <a:pt x="214246" y="73911"/>
                </a:lnTo>
                <a:lnTo>
                  <a:pt x="214246" y="53337"/>
                </a:lnTo>
                <a:lnTo>
                  <a:pt x="255520" y="53337"/>
                </a:lnTo>
                <a:lnTo>
                  <a:pt x="255520" y="37335"/>
                </a:lnTo>
                <a:lnTo>
                  <a:pt x="214246" y="37335"/>
                </a:lnTo>
                <a:lnTo>
                  <a:pt x="214246" y="18032"/>
                </a:lnTo>
                <a:lnTo>
                  <a:pt x="260981" y="18032"/>
                </a:lnTo>
                <a:lnTo>
                  <a:pt x="260981" y="1522"/>
                </a:lnTo>
                <a:close/>
              </a:path>
              <a:path w="1181100" h="109220">
                <a:moveTo>
                  <a:pt x="299713" y="1522"/>
                </a:moveTo>
                <a:lnTo>
                  <a:pt x="279266" y="1522"/>
                </a:lnTo>
                <a:lnTo>
                  <a:pt x="279266" y="90421"/>
                </a:lnTo>
                <a:lnTo>
                  <a:pt x="298695" y="90421"/>
                </a:lnTo>
                <a:lnTo>
                  <a:pt x="321444" y="59432"/>
                </a:lnTo>
                <a:lnTo>
                  <a:pt x="299713" y="59432"/>
                </a:lnTo>
                <a:lnTo>
                  <a:pt x="299713" y="1522"/>
                </a:lnTo>
                <a:close/>
              </a:path>
              <a:path w="1181100" h="109220">
                <a:moveTo>
                  <a:pt x="361433" y="32637"/>
                </a:moveTo>
                <a:lnTo>
                  <a:pt x="341114" y="32637"/>
                </a:lnTo>
                <a:lnTo>
                  <a:pt x="341114" y="90421"/>
                </a:lnTo>
                <a:lnTo>
                  <a:pt x="361433" y="90421"/>
                </a:lnTo>
                <a:lnTo>
                  <a:pt x="361433" y="32637"/>
                </a:lnTo>
                <a:close/>
              </a:path>
              <a:path w="1181100" h="109220">
                <a:moveTo>
                  <a:pt x="361433" y="1522"/>
                </a:moveTo>
                <a:lnTo>
                  <a:pt x="342129" y="1522"/>
                </a:lnTo>
                <a:lnTo>
                  <a:pt x="299713" y="59432"/>
                </a:lnTo>
                <a:lnTo>
                  <a:pt x="321444" y="59432"/>
                </a:lnTo>
                <a:lnTo>
                  <a:pt x="341114" y="32637"/>
                </a:lnTo>
                <a:lnTo>
                  <a:pt x="361433" y="32637"/>
                </a:lnTo>
                <a:lnTo>
                  <a:pt x="361433" y="1522"/>
                </a:lnTo>
                <a:close/>
              </a:path>
              <a:path w="1181100" h="109220">
                <a:moveTo>
                  <a:pt x="400546" y="1522"/>
                </a:moveTo>
                <a:lnTo>
                  <a:pt x="383529" y="1522"/>
                </a:lnTo>
                <a:lnTo>
                  <a:pt x="383529" y="90421"/>
                </a:lnTo>
                <a:lnTo>
                  <a:pt x="402832" y="90421"/>
                </a:lnTo>
                <a:lnTo>
                  <a:pt x="402832" y="38224"/>
                </a:lnTo>
                <a:lnTo>
                  <a:pt x="422652" y="38224"/>
                </a:lnTo>
                <a:lnTo>
                  <a:pt x="400546" y="1522"/>
                </a:lnTo>
                <a:close/>
              </a:path>
              <a:path w="1181100" h="109220">
                <a:moveTo>
                  <a:pt x="483654" y="37209"/>
                </a:moveTo>
                <a:lnTo>
                  <a:pt x="464299" y="37209"/>
                </a:lnTo>
                <a:lnTo>
                  <a:pt x="464428" y="90421"/>
                </a:lnTo>
                <a:lnTo>
                  <a:pt x="483731" y="90421"/>
                </a:lnTo>
                <a:lnTo>
                  <a:pt x="483654" y="37209"/>
                </a:lnTo>
                <a:close/>
              </a:path>
              <a:path w="1181100" h="109220">
                <a:moveTo>
                  <a:pt x="422652" y="38224"/>
                </a:moveTo>
                <a:lnTo>
                  <a:pt x="402832" y="38224"/>
                </a:lnTo>
                <a:lnTo>
                  <a:pt x="428993" y="81025"/>
                </a:lnTo>
                <a:lnTo>
                  <a:pt x="438137" y="81025"/>
                </a:lnTo>
                <a:lnTo>
                  <a:pt x="452620" y="56768"/>
                </a:lnTo>
                <a:lnTo>
                  <a:pt x="433821" y="56768"/>
                </a:lnTo>
                <a:lnTo>
                  <a:pt x="422652" y="38224"/>
                </a:lnTo>
                <a:close/>
              </a:path>
              <a:path w="1181100" h="109220">
                <a:moveTo>
                  <a:pt x="483602" y="1522"/>
                </a:moveTo>
                <a:lnTo>
                  <a:pt x="466585" y="1522"/>
                </a:lnTo>
                <a:lnTo>
                  <a:pt x="433821" y="56768"/>
                </a:lnTo>
                <a:lnTo>
                  <a:pt x="452620" y="56768"/>
                </a:lnTo>
                <a:lnTo>
                  <a:pt x="464299" y="37209"/>
                </a:lnTo>
                <a:lnTo>
                  <a:pt x="483654" y="37209"/>
                </a:lnTo>
                <a:lnTo>
                  <a:pt x="483602" y="1522"/>
                </a:lnTo>
                <a:close/>
              </a:path>
              <a:path w="1181100" h="109220">
                <a:moveTo>
                  <a:pt x="508877" y="73785"/>
                </a:moveTo>
                <a:lnTo>
                  <a:pt x="503924" y="89406"/>
                </a:lnTo>
                <a:lnTo>
                  <a:pt x="508920" y="91436"/>
                </a:lnTo>
                <a:lnTo>
                  <a:pt x="513745" y="92452"/>
                </a:lnTo>
                <a:lnTo>
                  <a:pt x="524412" y="92452"/>
                </a:lnTo>
                <a:lnTo>
                  <a:pt x="529981" y="90716"/>
                </a:lnTo>
                <a:lnTo>
                  <a:pt x="540222" y="83775"/>
                </a:lnTo>
                <a:lnTo>
                  <a:pt x="544603" y="78653"/>
                </a:lnTo>
                <a:lnTo>
                  <a:pt x="546335" y="75434"/>
                </a:lnTo>
                <a:lnTo>
                  <a:pt x="515397" y="75434"/>
                </a:lnTo>
                <a:lnTo>
                  <a:pt x="512434" y="74884"/>
                </a:lnTo>
                <a:lnTo>
                  <a:pt x="508877" y="73785"/>
                </a:lnTo>
                <a:close/>
              </a:path>
              <a:path w="1181100" h="109220">
                <a:moveTo>
                  <a:pt x="517892" y="1522"/>
                </a:moveTo>
                <a:lnTo>
                  <a:pt x="495921" y="1522"/>
                </a:lnTo>
                <a:lnTo>
                  <a:pt x="530974" y="66798"/>
                </a:lnTo>
                <a:lnTo>
                  <a:pt x="530211" y="67816"/>
                </a:lnTo>
                <a:lnTo>
                  <a:pt x="528519" y="70441"/>
                </a:lnTo>
                <a:lnTo>
                  <a:pt x="526657" y="72367"/>
                </a:lnTo>
                <a:lnTo>
                  <a:pt x="522593" y="74822"/>
                </a:lnTo>
                <a:lnTo>
                  <a:pt x="520307" y="75434"/>
                </a:lnTo>
                <a:lnTo>
                  <a:pt x="546335" y="75434"/>
                </a:lnTo>
                <a:lnTo>
                  <a:pt x="560406" y="49273"/>
                </a:lnTo>
                <a:lnTo>
                  <a:pt x="541515" y="49273"/>
                </a:lnTo>
                <a:lnTo>
                  <a:pt x="517892" y="1522"/>
                </a:lnTo>
                <a:close/>
              </a:path>
              <a:path w="1181100" h="109220">
                <a:moveTo>
                  <a:pt x="586091" y="1522"/>
                </a:moveTo>
                <a:lnTo>
                  <a:pt x="565898" y="1522"/>
                </a:lnTo>
                <a:lnTo>
                  <a:pt x="541515" y="49273"/>
                </a:lnTo>
                <a:lnTo>
                  <a:pt x="560406" y="49273"/>
                </a:lnTo>
                <a:lnTo>
                  <a:pt x="586091" y="1522"/>
                </a:lnTo>
                <a:close/>
              </a:path>
              <a:path w="1181100" h="109220">
                <a:moveTo>
                  <a:pt x="725276" y="73656"/>
                </a:moveTo>
                <a:lnTo>
                  <a:pt x="713214" y="73656"/>
                </a:lnTo>
                <a:lnTo>
                  <a:pt x="713214" y="90421"/>
                </a:lnTo>
                <a:lnTo>
                  <a:pt x="706229" y="90421"/>
                </a:lnTo>
                <a:lnTo>
                  <a:pt x="706229" y="108835"/>
                </a:lnTo>
                <a:lnTo>
                  <a:pt x="725276" y="108835"/>
                </a:lnTo>
                <a:lnTo>
                  <a:pt x="725276" y="73656"/>
                </a:lnTo>
                <a:close/>
              </a:path>
              <a:path w="1181100" h="109220">
                <a:moveTo>
                  <a:pt x="616315" y="1522"/>
                </a:moveTo>
                <a:lnTo>
                  <a:pt x="595867" y="1522"/>
                </a:lnTo>
                <a:lnTo>
                  <a:pt x="595867" y="90421"/>
                </a:lnTo>
                <a:lnTo>
                  <a:pt x="692387" y="90421"/>
                </a:lnTo>
                <a:lnTo>
                  <a:pt x="692387" y="73656"/>
                </a:lnTo>
                <a:lnTo>
                  <a:pt x="616315" y="73656"/>
                </a:lnTo>
                <a:lnTo>
                  <a:pt x="616315" y="1522"/>
                </a:lnTo>
                <a:close/>
              </a:path>
              <a:path w="1181100" h="109220">
                <a:moveTo>
                  <a:pt x="713214" y="1522"/>
                </a:moveTo>
                <a:lnTo>
                  <a:pt x="692765" y="1522"/>
                </a:lnTo>
                <a:lnTo>
                  <a:pt x="692765" y="73656"/>
                </a:lnTo>
                <a:lnTo>
                  <a:pt x="692387" y="73656"/>
                </a:lnTo>
                <a:lnTo>
                  <a:pt x="692387" y="90421"/>
                </a:lnTo>
                <a:lnTo>
                  <a:pt x="713214" y="90421"/>
                </a:lnTo>
                <a:lnTo>
                  <a:pt x="713214" y="1522"/>
                </a:lnTo>
                <a:close/>
              </a:path>
              <a:path w="1181100" h="109220">
                <a:moveTo>
                  <a:pt x="664829" y="1522"/>
                </a:moveTo>
                <a:lnTo>
                  <a:pt x="644381" y="1522"/>
                </a:lnTo>
                <a:lnTo>
                  <a:pt x="644381" y="73656"/>
                </a:lnTo>
                <a:lnTo>
                  <a:pt x="664829" y="73656"/>
                </a:lnTo>
                <a:lnTo>
                  <a:pt x="664829" y="1522"/>
                </a:lnTo>
                <a:close/>
              </a:path>
              <a:path w="1181100" h="109220">
                <a:moveTo>
                  <a:pt x="806557" y="1522"/>
                </a:moveTo>
                <a:lnTo>
                  <a:pt x="739374" y="1522"/>
                </a:lnTo>
                <a:lnTo>
                  <a:pt x="739374" y="90421"/>
                </a:lnTo>
                <a:lnTo>
                  <a:pt x="808206" y="90421"/>
                </a:lnTo>
                <a:lnTo>
                  <a:pt x="808206" y="73911"/>
                </a:lnTo>
                <a:lnTo>
                  <a:pt x="759823" y="73911"/>
                </a:lnTo>
                <a:lnTo>
                  <a:pt x="759823" y="53337"/>
                </a:lnTo>
                <a:lnTo>
                  <a:pt x="801096" y="53337"/>
                </a:lnTo>
                <a:lnTo>
                  <a:pt x="801096" y="37335"/>
                </a:lnTo>
                <a:lnTo>
                  <a:pt x="759823" y="37335"/>
                </a:lnTo>
                <a:lnTo>
                  <a:pt x="759823" y="18032"/>
                </a:lnTo>
                <a:lnTo>
                  <a:pt x="806557" y="18032"/>
                </a:lnTo>
                <a:lnTo>
                  <a:pt x="806557" y="1522"/>
                </a:lnTo>
                <a:close/>
              </a:path>
              <a:path w="1181100" h="109220">
                <a:moveTo>
                  <a:pt x="874457" y="0"/>
                </a:moveTo>
                <a:lnTo>
                  <a:pt x="857609" y="0"/>
                </a:lnTo>
                <a:lnTo>
                  <a:pt x="849376" y="1969"/>
                </a:lnTo>
                <a:lnTo>
                  <a:pt x="834727" y="9842"/>
                </a:lnTo>
                <a:lnTo>
                  <a:pt x="828972" y="15303"/>
                </a:lnTo>
                <a:lnTo>
                  <a:pt x="820591" y="29272"/>
                </a:lnTo>
                <a:lnTo>
                  <a:pt x="818495" y="37166"/>
                </a:lnTo>
                <a:lnTo>
                  <a:pt x="818495" y="54777"/>
                </a:lnTo>
                <a:lnTo>
                  <a:pt x="849376" y="89978"/>
                </a:lnTo>
                <a:lnTo>
                  <a:pt x="857566" y="91944"/>
                </a:lnTo>
                <a:lnTo>
                  <a:pt x="874331" y="91944"/>
                </a:lnTo>
                <a:lnTo>
                  <a:pt x="881315" y="90590"/>
                </a:lnTo>
                <a:lnTo>
                  <a:pt x="893847" y="85172"/>
                </a:lnTo>
                <a:lnTo>
                  <a:pt x="899096" y="81234"/>
                </a:lnTo>
                <a:lnTo>
                  <a:pt x="903329" y="76071"/>
                </a:lnTo>
                <a:lnTo>
                  <a:pt x="901539" y="74419"/>
                </a:lnTo>
                <a:lnTo>
                  <a:pt x="862267" y="74419"/>
                </a:lnTo>
                <a:lnTo>
                  <a:pt x="857357" y="73212"/>
                </a:lnTo>
                <a:lnTo>
                  <a:pt x="848720" y="68385"/>
                </a:lnTo>
                <a:lnTo>
                  <a:pt x="845355" y="65024"/>
                </a:lnTo>
                <a:lnTo>
                  <a:pt x="840527" y="56386"/>
                </a:lnTo>
                <a:lnTo>
                  <a:pt x="839321" y="51476"/>
                </a:lnTo>
                <a:lnTo>
                  <a:pt x="839321" y="40467"/>
                </a:lnTo>
                <a:lnTo>
                  <a:pt x="862267" y="17524"/>
                </a:lnTo>
                <a:lnTo>
                  <a:pt x="901403" y="17524"/>
                </a:lnTo>
                <a:lnTo>
                  <a:pt x="903329" y="15746"/>
                </a:lnTo>
                <a:lnTo>
                  <a:pt x="899096" y="10666"/>
                </a:lnTo>
                <a:lnTo>
                  <a:pt x="893869" y="6771"/>
                </a:lnTo>
                <a:lnTo>
                  <a:pt x="881423" y="1353"/>
                </a:lnTo>
                <a:lnTo>
                  <a:pt x="874457" y="0"/>
                </a:lnTo>
                <a:close/>
              </a:path>
              <a:path w="1181100" h="109220">
                <a:moveTo>
                  <a:pt x="890121" y="63878"/>
                </a:moveTo>
                <a:lnTo>
                  <a:pt x="884109" y="70905"/>
                </a:lnTo>
                <a:lnTo>
                  <a:pt x="876660" y="74419"/>
                </a:lnTo>
                <a:lnTo>
                  <a:pt x="901539" y="74419"/>
                </a:lnTo>
                <a:lnTo>
                  <a:pt x="890121" y="63878"/>
                </a:lnTo>
                <a:close/>
              </a:path>
              <a:path w="1181100" h="109220">
                <a:moveTo>
                  <a:pt x="901403" y="17524"/>
                </a:moveTo>
                <a:lnTo>
                  <a:pt x="876660" y="17524"/>
                </a:lnTo>
                <a:lnTo>
                  <a:pt x="884109" y="20995"/>
                </a:lnTo>
                <a:lnTo>
                  <a:pt x="890121" y="27939"/>
                </a:lnTo>
                <a:lnTo>
                  <a:pt x="901403" y="17524"/>
                </a:lnTo>
                <a:close/>
              </a:path>
              <a:path w="1181100" h="109220">
                <a:moveTo>
                  <a:pt x="955396" y="18287"/>
                </a:moveTo>
                <a:lnTo>
                  <a:pt x="935078" y="18287"/>
                </a:lnTo>
                <a:lnTo>
                  <a:pt x="935078" y="90421"/>
                </a:lnTo>
                <a:lnTo>
                  <a:pt x="955396" y="90421"/>
                </a:lnTo>
                <a:lnTo>
                  <a:pt x="955396" y="18287"/>
                </a:lnTo>
                <a:close/>
              </a:path>
              <a:path w="1181100" h="109220">
                <a:moveTo>
                  <a:pt x="983843" y="1522"/>
                </a:moveTo>
                <a:lnTo>
                  <a:pt x="906757" y="1522"/>
                </a:lnTo>
                <a:lnTo>
                  <a:pt x="906757" y="18287"/>
                </a:lnTo>
                <a:lnTo>
                  <a:pt x="983843" y="18287"/>
                </a:lnTo>
                <a:lnTo>
                  <a:pt x="983843" y="1522"/>
                </a:lnTo>
                <a:close/>
              </a:path>
              <a:path w="1181100" h="109220">
                <a:moveTo>
                  <a:pt x="1048528" y="1522"/>
                </a:moveTo>
                <a:lnTo>
                  <a:pt x="996796" y="1522"/>
                </a:lnTo>
                <a:lnTo>
                  <a:pt x="996796" y="90421"/>
                </a:lnTo>
                <a:lnTo>
                  <a:pt x="1040612" y="90421"/>
                </a:lnTo>
                <a:lnTo>
                  <a:pt x="1048450" y="90008"/>
                </a:lnTo>
                <a:lnTo>
                  <a:pt x="1074227" y="75182"/>
                </a:lnTo>
                <a:lnTo>
                  <a:pt x="1017244" y="75182"/>
                </a:lnTo>
                <a:lnTo>
                  <a:pt x="1017244" y="52703"/>
                </a:lnTo>
                <a:lnTo>
                  <a:pt x="1071439" y="52703"/>
                </a:lnTo>
                <a:lnTo>
                  <a:pt x="1067958" y="48301"/>
                </a:lnTo>
                <a:lnTo>
                  <a:pt x="1063810" y="45676"/>
                </a:lnTo>
                <a:lnTo>
                  <a:pt x="1058388" y="44067"/>
                </a:lnTo>
                <a:lnTo>
                  <a:pt x="1062370" y="42120"/>
                </a:lnTo>
                <a:lnTo>
                  <a:pt x="1065458" y="39474"/>
                </a:lnTo>
                <a:lnTo>
                  <a:pt x="1066197" y="38351"/>
                </a:lnTo>
                <a:lnTo>
                  <a:pt x="1017244" y="38351"/>
                </a:lnTo>
                <a:lnTo>
                  <a:pt x="1017244" y="16761"/>
                </a:lnTo>
                <a:lnTo>
                  <a:pt x="1070769" y="16761"/>
                </a:lnTo>
                <a:lnTo>
                  <a:pt x="1068083" y="11469"/>
                </a:lnTo>
                <a:lnTo>
                  <a:pt x="1056571" y="3514"/>
                </a:lnTo>
                <a:lnTo>
                  <a:pt x="1048528" y="1522"/>
                </a:lnTo>
                <a:close/>
              </a:path>
              <a:path w="1181100" h="109220">
                <a:moveTo>
                  <a:pt x="1071439" y="52703"/>
                </a:moveTo>
                <a:lnTo>
                  <a:pt x="1049500" y="52703"/>
                </a:lnTo>
                <a:lnTo>
                  <a:pt x="1054328" y="56386"/>
                </a:lnTo>
                <a:lnTo>
                  <a:pt x="1054328" y="71370"/>
                </a:lnTo>
                <a:lnTo>
                  <a:pt x="1049500" y="75182"/>
                </a:lnTo>
                <a:lnTo>
                  <a:pt x="1074227" y="75182"/>
                </a:lnTo>
                <a:lnTo>
                  <a:pt x="1075154" y="73277"/>
                </a:lnTo>
                <a:lnTo>
                  <a:pt x="1075154" y="60069"/>
                </a:lnTo>
                <a:lnTo>
                  <a:pt x="1073713" y="55580"/>
                </a:lnTo>
                <a:lnTo>
                  <a:pt x="1071439" y="52703"/>
                </a:lnTo>
                <a:close/>
              </a:path>
              <a:path w="1181100" h="109220">
                <a:moveTo>
                  <a:pt x="1070769" y="16761"/>
                </a:moveTo>
                <a:lnTo>
                  <a:pt x="1040820" y="16761"/>
                </a:lnTo>
                <a:lnTo>
                  <a:pt x="1044186" y="17693"/>
                </a:lnTo>
                <a:lnTo>
                  <a:pt x="1048844" y="21419"/>
                </a:lnTo>
                <a:lnTo>
                  <a:pt x="1050008" y="24088"/>
                </a:lnTo>
                <a:lnTo>
                  <a:pt x="1050008" y="31114"/>
                </a:lnTo>
                <a:lnTo>
                  <a:pt x="1048866" y="33801"/>
                </a:lnTo>
                <a:lnTo>
                  <a:pt x="1044294" y="37443"/>
                </a:lnTo>
                <a:lnTo>
                  <a:pt x="1040907" y="38351"/>
                </a:lnTo>
                <a:lnTo>
                  <a:pt x="1066197" y="38351"/>
                </a:lnTo>
                <a:lnTo>
                  <a:pt x="1069861" y="32785"/>
                </a:lnTo>
                <a:lnTo>
                  <a:pt x="1070963" y="28911"/>
                </a:lnTo>
                <a:lnTo>
                  <a:pt x="1070963" y="17143"/>
                </a:lnTo>
                <a:lnTo>
                  <a:pt x="1070769" y="16761"/>
                </a:lnTo>
                <a:close/>
              </a:path>
              <a:path w="1181100" h="109220">
                <a:moveTo>
                  <a:pt x="1141318" y="1522"/>
                </a:moveTo>
                <a:lnTo>
                  <a:pt x="1120999" y="1522"/>
                </a:lnTo>
                <a:lnTo>
                  <a:pt x="1081374" y="90421"/>
                </a:lnTo>
                <a:lnTo>
                  <a:pt x="1102456" y="90421"/>
                </a:lnTo>
                <a:lnTo>
                  <a:pt x="1110329" y="71370"/>
                </a:lnTo>
                <a:lnTo>
                  <a:pt x="1172550" y="71370"/>
                </a:lnTo>
                <a:lnTo>
                  <a:pt x="1165566" y="55750"/>
                </a:lnTo>
                <a:lnTo>
                  <a:pt x="1116935" y="55750"/>
                </a:lnTo>
                <a:lnTo>
                  <a:pt x="1131032" y="21715"/>
                </a:lnTo>
                <a:lnTo>
                  <a:pt x="1150347" y="21715"/>
                </a:lnTo>
                <a:lnTo>
                  <a:pt x="1141318" y="1522"/>
                </a:lnTo>
                <a:close/>
              </a:path>
              <a:path w="1181100" h="109220">
                <a:moveTo>
                  <a:pt x="1172550" y="71370"/>
                </a:moveTo>
                <a:lnTo>
                  <a:pt x="1151604" y="71370"/>
                </a:lnTo>
                <a:lnTo>
                  <a:pt x="1159480" y="90421"/>
                </a:lnTo>
                <a:lnTo>
                  <a:pt x="1181069" y="90421"/>
                </a:lnTo>
                <a:lnTo>
                  <a:pt x="1172550" y="71370"/>
                </a:lnTo>
                <a:close/>
              </a:path>
              <a:path w="1181100" h="109220">
                <a:moveTo>
                  <a:pt x="1150347" y="21715"/>
                </a:moveTo>
                <a:lnTo>
                  <a:pt x="1131032" y="21715"/>
                </a:lnTo>
                <a:lnTo>
                  <a:pt x="1145127" y="55750"/>
                </a:lnTo>
                <a:lnTo>
                  <a:pt x="1165566" y="55750"/>
                </a:lnTo>
                <a:lnTo>
                  <a:pt x="1150347" y="21715"/>
                </a:lnTo>
                <a:close/>
              </a:path>
            </a:pathLst>
          </a:custGeom>
          <a:solidFill>
            <a:srgbClr val="606062"/>
          </a:solidFill>
        </p:spPr>
        <p:txBody>
          <a:bodyPr wrap="square" lIns="0" tIns="0" rIns="0" bIns="0" rtlCol="0"/>
          <a:lstStyle/>
          <a:p>
            <a:endParaRPr/>
          </a:p>
        </p:txBody>
      </p:sp>
      <p:sp>
        <p:nvSpPr>
          <p:cNvPr id="6" name="object 6"/>
          <p:cNvSpPr/>
          <p:nvPr/>
        </p:nvSpPr>
        <p:spPr>
          <a:xfrm>
            <a:off x="689702" y="7019996"/>
            <a:ext cx="738505" cy="92075"/>
          </a:xfrm>
          <a:custGeom>
            <a:avLst/>
            <a:gdLst/>
            <a:ahLst/>
            <a:cxnLst/>
            <a:rect l="l" t="t" r="r" b="b"/>
            <a:pathLst>
              <a:path w="738505" h="92075">
                <a:moveTo>
                  <a:pt x="51732" y="1522"/>
                </a:moveTo>
                <a:lnTo>
                  <a:pt x="0" y="1522"/>
                </a:lnTo>
                <a:lnTo>
                  <a:pt x="0" y="90421"/>
                </a:lnTo>
                <a:lnTo>
                  <a:pt x="43815" y="90421"/>
                </a:lnTo>
                <a:lnTo>
                  <a:pt x="51653" y="90008"/>
                </a:lnTo>
                <a:lnTo>
                  <a:pt x="77432" y="75182"/>
                </a:lnTo>
                <a:lnTo>
                  <a:pt x="20448" y="75182"/>
                </a:lnTo>
                <a:lnTo>
                  <a:pt x="20448" y="52704"/>
                </a:lnTo>
                <a:lnTo>
                  <a:pt x="74643" y="52704"/>
                </a:lnTo>
                <a:lnTo>
                  <a:pt x="71160" y="48301"/>
                </a:lnTo>
                <a:lnTo>
                  <a:pt x="67014" y="45676"/>
                </a:lnTo>
                <a:lnTo>
                  <a:pt x="61592" y="44067"/>
                </a:lnTo>
                <a:lnTo>
                  <a:pt x="65573" y="42120"/>
                </a:lnTo>
                <a:lnTo>
                  <a:pt x="68662" y="39474"/>
                </a:lnTo>
                <a:lnTo>
                  <a:pt x="69401" y="38351"/>
                </a:lnTo>
                <a:lnTo>
                  <a:pt x="20448" y="38351"/>
                </a:lnTo>
                <a:lnTo>
                  <a:pt x="20448" y="16761"/>
                </a:lnTo>
                <a:lnTo>
                  <a:pt x="73972" y="16761"/>
                </a:lnTo>
                <a:lnTo>
                  <a:pt x="71286" y="11469"/>
                </a:lnTo>
                <a:lnTo>
                  <a:pt x="59773" y="3514"/>
                </a:lnTo>
                <a:lnTo>
                  <a:pt x="51732" y="1522"/>
                </a:lnTo>
                <a:close/>
              </a:path>
              <a:path w="738505" h="92075">
                <a:moveTo>
                  <a:pt x="74643" y="52704"/>
                </a:moveTo>
                <a:lnTo>
                  <a:pt x="52703" y="52704"/>
                </a:lnTo>
                <a:lnTo>
                  <a:pt x="57531" y="56386"/>
                </a:lnTo>
                <a:lnTo>
                  <a:pt x="57531" y="71370"/>
                </a:lnTo>
                <a:lnTo>
                  <a:pt x="52703" y="75182"/>
                </a:lnTo>
                <a:lnTo>
                  <a:pt x="77432" y="75182"/>
                </a:lnTo>
                <a:lnTo>
                  <a:pt x="78357" y="73278"/>
                </a:lnTo>
                <a:lnTo>
                  <a:pt x="78357" y="60069"/>
                </a:lnTo>
                <a:lnTo>
                  <a:pt x="76917" y="55580"/>
                </a:lnTo>
                <a:lnTo>
                  <a:pt x="74643" y="52704"/>
                </a:lnTo>
                <a:close/>
              </a:path>
              <a:path w="738505" h="92075">
                <a:moveTo>
                  <a:pt x="73972" y="16761"/>
                </a:moveTo>
                <a:lnTo>
                  <a:pt x="44024" y="16761"/>
                </a:lnTo>
                <a:lnTo>
                  <a:pt x="47390" y="17694"/>
                </a:lnTo>
                <a:lnTo>
                  <a:pt x="52048" y="21419"/>
                </a:lnTo>
                <a:lnTo>
                  <a:pt x="53211" y="24088"/>
                </a:lnTo>
                <a:lnTo>
                  <a:pt x="53211" y="31114"/>
                </a:lnTo>
                <a:lnTo>
                  <a:pt x="52070" y="33801"/>
                </a:lnTo>
                <a:lnTo>
                  <a:pt x="47498" y="37443"/>
                </a:lnTo>
                <a:lnTo>
                  <a:pt x="44110" y="38351"/>
                </a:lnTo>
                <a:lnTo>
                  <a:pt x="69401" y="38351"/>
                </a:lnTo>
                <a:lnTo>
                  <a:pt x="73065" y="32785"/>
                </a:lnTo>
                <a:lnTo>
                  <a:pt x="74166" y="28911"/>
                </a:lnTo>
                <a:lnTo>
                  <a:pt x="74166" y="17143"/>
                </a:lnTo>
                <a:lnTo>
                  <a:pt x="73972" y="16761"/>
                </a:lnTo>
                <a:close/>
              </a:path>
              <a:path w="738505" h="92075">
                <a:moveTo>
                  <a:pt x="115185" y="1522"/>
                </a:moveTo>
                <a:lnTo>
                  <a:pt x="94611" y="1522"/>
                </a:lnTo>
                <a:lnTo>
                  <a:pt x="94611" y="90421"/>
                </a:lnTo>
                <a:lnTo>
                  <a:pt x="115185" y="90421"/>
                </a:lnTo>
                <a:lnTo>
                  <a:pt x="115185" y="53974"/>
                </a:lnTo>
                <a:lnTo>
                  <a:pt x="176143" y="53974"/>
                </a:lnTo>
                <a:lnTo>
                  <a:pt x="176143" y="36575"/>
                </a:lnTo>
                <a:lnTo>
                  <a:pt x="115185" y="36575"/>
                </a:lnTo>
                <a:lnTo>
                  <a:pt x="115185" y="1522"/>
                </a:lnTo>
                <a:close/>
              </a:path>
              <a:path w="738505" h="92075">
                <a:moveTo>
                  <a:pt x="176143" y="53974"/>
                </a:moveTo>
                <a:lnTo>
                  <a:pt x="155569" y="53974"/>
                </a:lnTo>
                <a:lnTo>
                  <a:pt x="155569" y="90421"/>
                </a:lnTo>
                <a:lnTo>
                  <a:pt x="176143" y="90421"/>
                </a:lnTo>
                <a:lnTo>
                  <a:pt x="176143" y="53974"/>
                </a:lnTo>
                <a:close/>
              </a:path>
              <a:path w="738505" h="92075">
                <a:moveTo>
                  <a:pt x="176143" y="1522"/>
                </a:moveTo>
                <a:lnTo>
                  <a:pt x="155569" y="1522"/>
                </a:lnTo>
                <a:lnTo>
                  <a:pt x="155569" y="36575"/>
                </a:lnTo>
                <a:lnTo>
                  <a:pt x="176143" y="36575"/>
                </a:lnTo>
                <a:lnTo>
                  <a:pt x="176143" y="1522"/>
                </a:lnTo>
                <a:close/>
              </a:path>
              <a:path w="738505" h="92075">
                <a:moveTo>
                  <a:pt x="265550" y="1522"/>
                </a:moveTo>
                <a:lnTo>
                  <a:pt x="198366" y="1522"/>
                </a:lnTo>
                <a:lnTo>
                  <a:pt x="198366" y="90421"/>
                </a:lnTo>
                <a:lnTo>
                  <a:pt x="267199" y="90421"/>
                </a:lnTo>
                <a:lnTo>
                  <a:pt x="267199" y="73911"/>
                </a:lnTo>
                <a:lnTo>
                  <a:pt x="218814" y="73911"/>
                </a:lnTo>
                <a:lnTo>
                  <a:pt x="218814" y="53337"/>
                </a:lnTo>
                <a:lnTo>
                  <a:pt x="260088" y="53337"/>
                </a:lnTo>
                <a:lnTo>
                  <a:pt x="260088" y="37335"/>
                </a:lnTo>
                <a:lnTo>
                  <a:pt x="218814" y="37335"/>
                </a:lnTo>
                <a:lnTo>
                  <a:pt x="218814" y="18032"/>
                </a:lnTo>
                <a:lnTo>
                  <a:pt x="265550" y="18032"/>
                </a:lnTo>
                <a:lnTo>
                  <a:pt x="265550" y="1522"/>
                </a:lnTo>
                <a:close/>
              </a:path>
              <a:path w="738505" h="92075">
                <a:moveTo>
                  <a:pt x="333449" y="0"/>
                </a:moveTo>
                <a:lnTo>
                  <a:pt x="316602" y="0"/>
                </a:lnTo>
                <a:lnTo>
                  <a:pt x="308368" y="1969"/>
                </a:lnTo>
                <a:lnTo>
                  <a:pt x="293720" y="9842"/>
                </a:lnTo>
                <a:lnTo>
                  <a:pt x="287963" y="15303"/>
                </a:lnTo>
                <a:lnTo>
                  <a:pt x="279582" y="29272"/>
                </a:lnTo>
                <a:lnTo>
                  <a:pt x="277487" y="37166"/>
                </a:lnTo>
                <a:lnTo>
                  <a:pt x="277487" y="54777"/>
                </a:lnTo>
                <a:lnTo>
                  <a:pt x="308368" y="89978"/>
                </a:lnTo>
                <a:lnTo>
                  <a:pt x="316558" y="91944"/>
                </a:lnTo>
                <a:lnTo>
                  <a:pt x="333324" y="91944"/>
                </a:lnTo>
                <a:lnTo>
                  <a:pt x="340307" y="90590"/>
                </a:lnTo>
                <a:lnTo>
                  <a:pt x="352839" y="85172"/>
                </a:lnTo>
                <a:lnTo>
                  <a:pt x="358087" y="81234"/>
                </a:lnTo>
                <a:lnTo>
                  <a:pt x="362322" y="76071"/>
                </a:lnTo>
                <a:lnTo>
                  <a:pt x="360532" y="74419"/>
                </a:lnTo>
                <a:lnTo>
                  <a:pt x="321260" y="74419"/>
                </a:lnTo>
                <a:lnTo>
                  <a:pt x="316349" y="73212"/>
                </a:lnTo>
                <a:lnTo>
                  <a:pt x="307713" y="68385"/>
                </a:lnTo>
                <a:lnTo>
                  <a:pt x="304347" y="65023"/>
                </a:lnTo>
                <a:lnTo>
                  <a:pt x="299519" y="56386"/>
                </a:lnTo>
                <a:lnTo>
                  <a:pt x="298314" y="51476"/>
                </a:lnTo>
                <a:lnTo>
                  <a:pt x="298314" y="40468"/>
                </a:lnTo>
                <a:lnTo>
                  <a:pt x="321260" y="17524"/>
                </a:lnTo>
                <a:lnTo>
                  <a:pt x="360395" y="17524"/>
                </a:lnTo>
                <a:lnTo>
                  <a:pt x="362322" y="15746"/>
                </a:lnTo>
                <a:lnTo>
                  <a:pt x="358087" y="10666"/>
                </a:lnTo>
                <a:lnTo>
                  <a:pt x="352860" y="6771"/>
                </a:lnTo>
                <a:lnTo>
                  <a:pt x="340415" y="1353"/>
                </a:lnTo>
                <a:lnTo>
                  <a:pt x="333449" y="0"/>
                </a:lnTo>
                <a:close/>
              </a:path>
              <a:path w="738505" h="92075">
                <a:moveTo>
                  <a:pt x="349112" y="63878"/>
                </a:moveTo>
                <a:lnTo>
                  <a:pt x="343100" y="70905"/>
                </a:lnTo>
                <a:lnTo>
                  <a:pt x="335653" y="74419"/>
                </a:lnTo>
                <a:lnTo>
                  <a:pt x="360532" y="74419"/>
                </a:lnTo>
                <a:lnTo>
                  <a:pt x="349112" y="63878"/>
                </a:lnTo>
                <a:close/>
              </a:path>
              <a:path w="738505" h="92075">
                <a:moveTo>
                  <a:pt x="360395" y="17524"/>
                </a:moveTo>
                <a:lnTo>
                  <a:pt x="335653" y="17524"/>
                </a:lnTo>
                <a:lnTo>
                  <a:pt x="343100" y="20995"/>
                </a:lnTo>
                <a:lnTo>
                  <a:pt x="349112" y="27939"/>
                </a:lnTo>
                <a:lnTo>
                  <a:pt x="360395" y="17524"/>
                </a:lnTo>
                <a:close/>
              </a:path>
              <a:path w="738505" h="92075">
                <a:moveTo>
                  <a:pt x="442965" y="1522"/>
                </a:moveTo>
                <a:lnTo>
                  <a:pt x="375781" y="1522"/>
                </a:lnTo>
                <a:lnTo>
                  <a:pt x="375781" y="90421"/>
                </a:lnTo>
                <a:lnTo>
                  <a:pt x="444614" y="90421"/>
                </a:lnTo>
                <a:lnTo>
                  <a:pt x="444614" y="73911"/>
                </a:lnTo>
                <a:lnTo>
                  <a:pt x="396229" y="73911"/>
                </a:lnTo>
                <a:lnTo>
                  <a:pt x="396229" y="53337"/>
                </a:lnTo>
                <a:lnTo>
                  <a:pt x="437503" y="53337"/>
                </a:lnTo>
                <a:lnTo>
                  <a:pt x="437503" y="37335"/>
                </a:lnTo>
                <a:lnTo>
                  <a:pt x="396229" y="37335"/>
                </a:lnTo>
                <a:lnTo>
                  <a:pt x="396229" y="18032"/>
                </a:lnTo>
                <a:lnTo>
                  <a:pt x="442965" y="18032"/>
                </a:lnTo>
                <a:lnTo>
                  <a:pt x="442965" y="1522"/>
                </a:lnTo>
                <a:close/>
              </a:path>
              <a:path w="738505" h="92075">
                <a:moveTo>
                  <a:pt x="481824" y="1522"/>
                </a:moveTo>
                <a:lnTo>
                  <a:pt x="461250" y="1522"/>
                </a:lnTo>
                <a:lnTo>
                  <a:pt x="461250" y="90421"/>
                </a:lnTo>
                <a:lnTo>
                  <a:pt x="481824" y="90421"/>
                </a:lnTo>
                <a:lnTo>
                  <a:pt x="481824" y="53974"/>
                </a:lnTo>
                <a:lnTo>
                  <a:pt x="542782" y="53974"/>
                </a:lnTo>
                <a:lnTo>
                  <a:pt x="542782" y="36575"/>
                </a:lnTo>
                <a:lnTo>
                  <a:pt x="481824" y="36575"/>
                </a:lnTo>
                <a:lnTo>
                  <a:pt x="481824" y="1522"/>
                </a:lnTo>
                <a:close/>
              </a:path>
              <a:path w="738505" h="92075">
                <a:moveTo>
                  <a:pt x="542782" y="53974"/>
                </a:moveTo>
                <a:lnTo>
                  <a:pt x="522208" y="53974"/>
                </a:lnTo>
                <a:lnTo>
                  <a:pt x="522208" y="90421"/>
                </a:lnTo>
                <a:lnTo>
                  <a:pt x="542782" y="90421"/>
                </a:lnTo>
                <a:lnTo>
                  <a:pt x="542782" y="53974"/>
                </a:lnTo>
                <a:close/>
              </a:path>
              <a:path w="738505" h="92075">
                <a:moveTo>
                  <a:pt x="542782" y="1522"/>
                </a:moveTo>
                <a:lnTo>
                  <a:pt x="522208" y="1522"/>
                </a:lnTo>
                <a:lnTo>
                  <a:pt x="522208" y="36575"/>
                </a:lnTo>
                <a:lnTo>
                  <a:pt x="542782" y="36575"/>
                </a:lnTo>
                <a:lnTo>
                  <a:pt x="542782" y="1522"/>
                </a:lnTo>
                <a:close/>
              </a:path>
              <a:path w="738505" h="92075">
                <a:moveTo>
                  <a:pt x="585453" y="1522"/>
                </a:moveTo>
                <a:lnTo>
                  <a:pt x="565005" y="1522"/>
                </a:lnTo>
                <a:lnTo>
                  <a:pt x="565005" y="90421"/>
                </a:lnTo>
                <a:lnTo>
                  <a:pt x="584434" y="90421"/>
                </a:lnTo>
                <a:lnTo>
                  <a:pt x="607183" y="59432"/>
                </a:lnTo>
                <a:lnTo>
                  <a:pt x="585453" y="59432"/>
                </a:lnTo>
                <a:lnTo>
                  <a:pt x="585453" y="1522"/>
                </a:lnTo>
                <a:close/>
              </a:path>
              <a:path w="738505" h="92075">
                <a:moveTo>
                  <a:pt x="647171" y="32637"/>
                </a:moveTo>
                <a:lnTo>
                  <a:pt x="626852" y="32637"/>
                </a:lnTo>
                <a:lnTo>
                  <a:pt x="626852" y="90421"/>
                </a:lnTo>
                <a:lnTo>
                  <a:pt x="647171" y="90421"/>
                </a:lnTo>
                <a:lnTo>
                  <a:pt x="647171" y="32637"/>
                </a:lnTo>
                <a:close/>
              </a:path>
              <a:path w="738505" h="92075">
                <a:moveTo>
                  <a:pt x="647171" y="1522"/>
                </a:moveTo>
                <a:lnTo>
                  <a:pt x="627868" y="1522"/>
                </a:lnTo>
                <a:lnTo>
                  <a:pt x="585453" y="59432"/>
                </a:lnTo>
                <a:lnTo>
                  <a:pt x="607183" y="59432"/>
                </a:lnTo>
                <a:lnTo>
                  <a:pt x="626852" y="32637"/>
                </a:lnTo>
                <a:lnTo>
                  <a:pt x="647171" y="32637"/>
                </a:lnTo>
                <a:lnTo>
                  <a:pt x="647171" y="1522"/>
                </a:lnTo>
                <a:close/>
              </a:path>
              <a:path w="738505" h="92075">
                <a:moveTo>
                  <a:pt x="736451" y="1522"/>
                </a:moveTo>
                <a:lnTo>
                  <a:pt x="669268" y="1522"/>
                </a:lnTo>
                <a:lnTo>
                  <a:pt x="669268" y="90421"/>
                </a:lnTo>
                <a:lnTo>
                  <a:pt x="738099" y="90421"/>
                </a:lnTo>
                <a:lnTo>
                  <a:pt x="738099" y="73911"/>
                </a:lnTo>
                <a:lnTo>
                  <a:pt x="689716" y="73911"/>
                </a:lnTo>
                <a:lnTo>
                  <a:pt x="689716" y="53337"/>
                </a:lnTo>
                <a:lnTo>
                  <a:pt x="730990" y="53337"/>
                </a:lnTo>
                <a:lnTo>
                  <a:pt x="730990" y="37335"/>
                </a:lnTo>
                <a:lnTo>
                  <a:pt x="689716" y="37335"/>
                </a:lnTo>
                <a:lnTo>
                  <a:pt x="689716" y="18032"/>
                </a:lnTo>
                <a:lnTo>
                  <a:pt x="736451" y="18032"/>
                </a:lnTo>
                <a:lnTo>
                  <a:pt x="736451" y="1522"/>
                </a:lnTo>
                <a:close/>
              </a:path>
            </a:pathLst>
          </a:custGeom>
          <a:solidFill>
            <a:srgbClr val="606062"/>
          </a:solidFill>
        </p:spPr>
        <p:txBody>
          <a:bodyPr wrap="square" lIns="0" tIns="0" rIns="0" bIns="0" rtlCol="0"/>
          <a:lstStyle/>
          <a:p>
            <a:endParaRPr/>
          </a:p>
        </p:txBody>
      </p:sp>
      <p:pic>
        <p:nvPicPr>
          <p:cNvPr id="7" name="object 7"/>
          <p:cNvPicPr/>
          <p:nvPr/>
        </p:nvPicPr>
        <p:blipFill>
          <a:blip r:embed="rId3" cstate="print"/>
          <a:stretch>
            <a:fillRect/>
          </a:stretch>
        </p:blipFill>
        <p:spPr>
          <a:xfrm>
            <a:off x="693607" y="7463755"/>
            <a:ext cx="462362" cy="462280"/>
          </a:xfrm>
          <a:prstGeom prst="rect">
            <a:avLst/>
          </a:prstGeom>
        </p:spPr>
      </p:pic>
      <p:pic>
        <p:nvPicPr>
          <p:cNvPr id="8" name="object 8"/>
          <p:cNvPicPr/>
          <p:nvPr/>
        </p:nvPicPr>
        <p:blipFill>
          <a:blip r:embed="rId4" cstate="print"/>
          <a:stretch>
            <a:fillRect/>
          </a:stretch>
        </p:blipFill>
        <p:spPr>
          <a:xfrm>
            <a:off x="6149512" y="7513239"/>
            <a:ext cx="588365" cy="211730"/>
          </a:xfrm>
          <a:prstGeom prst="rect">
            <a:avLst/>
          </a:prstGeom>
        </p:spPr>
      </p:pic>
      <p:sp>
        <p:nvSpPr>
          <p:cNvPr id="9" name="object 9"/>
          <p:cNvSpPr/>
          <p:nvPr/>
        </p:nvSpPr>
        <p:spPr>
          <a:xfrm>
            <a:off x="5715885" y="7516335"/>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90" y="0"/>
                </a:moveTo>
                <a:lnTo>
                  <a:pt x="0" y="0"/>
                </a:lnTo>
                <a:lnTo>
                  <a:pt x="0" y="26099"/>
                </a:lnTo>
                <a:lnTo>
                  <a:pt x="2145" y="36249"/>
                </a:lnTo>
                <a:lnTo>
                  <a:pt x="7944" y="44546"/>
                </a:lnTo>
                <a:lnTo>
                  <a:pt x="16440" y="50145"/>
                </a:lnTo>
                <a:lnTo>
                  <a:pt x="26680" y="52199"/>
                </a:lnTo>
                <a:lnTo>
                  <a:pt x="61480" y="52199"/>
                </a:lnTo>
                <a:lnTo>
                  <a:pt x="71630" y="50145"/>
                </a:lnTo>
                <a:lnTo>
                  <a:pt x="79928" y="44546"/>
                </a:lnTo>
                <a:lnTo>
                  <a:pt x="85527" y="36249"/>
                </a:lnTo>
                <a:lnTo>
                  <a:pt x="87581" y="26099"/>
                </a:lnTo>
                <a:lnTo>
                  <a:pt x="87581" y="6789"/>
                </a:lnTo>
                <a:lnTo>
                  <a:pt x="44082" y="6789"/>
                </a:lnTo>
                <a:lnTo>
                  <a:pt x="39452" y="2613"/>
                </a:lnTo>
                <a:lnTo>
                  <a:pt x="33390" y="0"/>
                </a:lnTo>
                <a:close/>
              </a:path>
              <a:path w="297179" h="278765">
                <a:moveTo>
                  <a:pt x="87581" y="0"/>
                </a:moveTo>
                <a:lnTo>
                  <a:pt x="54771" y="0"/>
                </a:lnTo>
                <a:lnTo>
                  <a:pt x="48708" y="2613"/>
                </a:lnTo>
                <a:lnTo>
                  <a:pt x="44082" y="6789"/>
                </a:lnTo>
                <a:lnTo>
                  <a:pt x="87581" y="6789"/>
                </a:lnTo>
                <a:lnTo>
                  <a:pt x="87581" y="0"/>
                </a:lnTo>
                <a:close/>
              </a:path>
              <a:path w="297179" h="278765">
                <a:moveTo>
                  <a:pt x="0" y="151725"/>
                </a:moveTo>
                <a:lnTo>
                  <a:pt x="0" y="278394"/>
                </a:lnTo>
                <a:lnTo>
                  <a:pt x="296957" y="278394"/>
                </a:lnTo>
                <a:lnTo>
                  <a:pt x="296957" y="243593"/>
                </a:lnTo>
                <a:lnTo>
                  <a:pt x="35380" y="243593"/>
                </a:lnTo>
                <a:lnTo>
                  <a:pt x="35380" y="226194"/>
                </a:lnTo>
                <a:lnTo>
                  <a:pt x="122378" y="226194"/>
                </a:lnTo>
                <a:lnTo>
                  <a:pt x="122378" y="208795"/>
                </a:lnTo>
                <a:lnTo>
                  <a:pt x="296957" y="208795"/>
                </a:lnTo>
                <a:lnTo>
                  <a:pt x="296957" y="191396"/>
                </a:lnTo>
                <a:lnTo>
                  <a:pt x="70182" y="191396"/>
                </a:lnTo>
                <a:lnTo>
                  <a:pt x="70182" y="173997"/>
                </a:lnTo>
                <a:lnTo>
                  <a:pt x="296957" y="173997"/>
                </a:lnTo>
                <a:lnTo>
                  <a:pt x="296957" y="156596"/>
                </a:lnTo>
                <a:lnTo>
                  <a:pt x="11484" y="156596"/>
                </a:lnTo>
                <a:lnTo>
                  <a:pt x="5220" y="154857"/>
                </a:lnTo>
                <a:lnTo>
                  <a:pt x="0" y="151725"/>
                </a:lnTo>
                <a:close/>
              </a:path>
              <a:path w="297179" h="278765">
                <a:moveTo>
                  <a:pt x="209379" y="226194"/>
                </a:moveTo>
                <a:lnTo>
                  <a:pt x="87581" y="226194"/>
                </a:lnTo>
                <a:lnTo>
                  <a:pt x="87581" y="243593"/>
                </a:lnTo>
                <a:lnTo>
                  <a:pt x="209379" y="243593"/>
                </a:lnTo>
                <a:lnTo>
                  <a:pt x="209379" y="226194"/>
                </a:lnTo>
                <a:close/>
              </a:path>
              <a:path w="297179" h="278765">
                <a:moveTo>
                  <a:pt x="296957" y="208795"/>
                </a:moveTo>
                <a:lnTo>
                  <a:pt x="174579" y="208795"/>
                </a:lnTo>
                <a:lnTo>
                  <a:pt x="174579" y="226194"/>
                </a:lnTo>
                <a:lnTo>
                  <a:pt x="261576" y="226194"/>
                </a:lnTo>
                <a:lnTo>
                  <a:pt x="261576" y="243593"/>
                </a:lnTo>
                <a:lnTo>
                  <a:pt x="296957" y="243593"/>
                </a:lnTo>
                <a:lnTo>
                  <a:pt x="296957" y="208795"/>
                </a:lnTo>
                <a:close/>
              </a:path>
              <a:path w="297179" h="278765">
                <a:moveTo>
                  <a:pt x="174579" y="173997"/>
                </a:moveTo>
                <a:lnTo>
                  <a:pt x="122378" y="173997"/>
                </a:lnTo>
                <a:lnTo>
                  <a:pt x="122378" y="191396"/>
                </a:lnTo>
                <a:lnTo>
                  <a:pt x="174579" y="191396"/>
                </a:lnTo>
                <a:lnTo>
                  <a:pt x="174579" y="173997"/>
                </a:lnTo>
                <a:close/>
              </a:path>
              <a:path w="297179" h="278765">
                <a:moveTo>
                  <a:pt x="296957" y="173997"/>
                </a:moveTo>
                <a:lnTo>
                  <a:pt x="226778" y="173997"/>
                </a:lnTo>
                <a:lnTo>
                  <a:pt x="226778" y="191396"/>
                </a:lnTo>
                <a:lnTo>
                  <a:pt x="296957" y="191396"/>
                </a:lnTo>
                <a:lnTo>
                  <a:pt x="296957" y="173997"/>
                </a:lnTo>
                <a:close/>
              </a:path>
              <a:path w="297179" h="278765">
                <a:moveTo>
                  <a:pt x="44604" y="144766"/>
                </a:moveTo>
                <a:lnTo>
                  <a:pt x="39162" y="149697"/>
                </a:lnTo>
                <a:lnTo>
                  <a:pt x="32698" y="153421"/>
                </a:lnTo>
                <a:lnTo>
                  <a:pt x="25517" y="155775"/>
                </a:lnTo>
                <a:lnTo>
                  <a:pt x="17924" y="156596"/>
                </a:lnTo>
                <a:lnTo>
                  <a:pt x="70704" y="156596"/>
                </a:lnTo>
                <a:lnTo>
                  <a:pt x="63101" y="155774"/>
                </a:lnTo>
                <a:lnTo>
                  <a:pt x="56086" y="153420"/>
                </a:lnTo>
                <a:lnTo>
                  <a:pt x="49855" y="149696"/>
                </a:lnTo>
                <a:lnTo>
                  <a:pt x="44604" y="144766"/>
                </a:lnTo>
                <a:close/>
              </a:path>
              <a:path w="297179" h="278765">
                <a:moveTo>
                  <a:pt x="96804" y="144766"/>
                </a:moveTo>
                <a:lnTo>
                  <a:pt x="91449" y="149697"/>
                </a:lnTo>
                <a:lnTo>
                  <a:pt x="85183" y="153421"/>
                </a:lnTo>
                <a:lnTo>
                  <a:pt x="78201" y="155775"/>
                </a:lnTo>
                <a:lnTo>
                  <a:pt x="70704" y="156596"/>
                </a:lnTo>
                <a:lnTo>
                  <a:pt x="122904" y="156596"/>
                </a:lnTo>
                <a:lnTo>
                  <a:pt x="115299" y="155774"/>
                </a:lnTo>
                <a:lnTo>
                  <a:pt x="108284" y="153420"/>
                </a:lnTo>
                <a:lnTo>
                  <a:pt x="102054" y="149696"/>
                </a:lnTo>
                <a:lnTo>
                  <a:pt x="96804" y="144766"/>
                </a:lnTo>
                <a:close/>
              </a:path>
              <a:path w="297179" h="278765">
                <a:moveTo>
                  <a:pt x="149000" y="144766"/>
                </a:moveTo>
                <a:lnTo>
                  <a:pt x="143648" y="149697"/>
                </a:lnTo>
                <a:lnTo>
                  <a:pt x="137383" y="153421"/>
                </a:lnTo>
                <a:lnTo>
                  <a:pt x="130401" y="155775"/>
                </a:lnTo>
                <a:lnTo>
                  <a:pt x="122904" y="156596"/>
                </a:lnTo>
                <a:lnTo>
                  <a:pt x="175101" y="156596"/>
                </a:lnTo>
                <a:lnTo>
                  <a:pt x="167497" y="155774"/>
                </a:lnTo>
                <a:lnTo>
                  <a:pt x="160482" y="153420"/>
                </a:lnTo>
                <a:lnTo>
                  <a:pt x="154251" y="149696"/>
                </a:lnTo>
                <a:lnTo>
                  <a:pt x="149000" y="144766"/>
                </a:lnTo>
                <a:close/>
              </a:path>
              <a:path w="297179" h="278765">
                <a:moveTo>
                  <a:pt x="201201" y="144766"/>
                </a:moveTo>
                <a:lnTo>
                  <a:pt x="195847" y="149697"/>
                </a:lnTo>
                <a:lnTo>
                  <a:pt x="189581" y="153421"/>
                </a:lnTo>
                <a:lnTo>
                  <a:pt x="182600" y="155775"/>
                </a:lnTo>
                <a:lnTo>
                  <a:pt x="175101" y="156596"/>
                </a:lnTo>
                <a:lnTo>
                  <a:pt x="227300" y="156596"/>
                </a:lnTo>
                <a:lnTo>
                  <a:pt x="219697" y="155774"/>
                </a:lnTo>
                <a:lnTo>
                  <a:pt x="212682" y="153420"/>
                </a:lnTo>
                <a:lnTo>
                  <a:pt x="206451" y="149696"/>
                </a:lnTo>
                <a:lnTo>
                  <a:pt x="201201" y="144766"/>
                </a:lnTo>
                <a:close/>
              </a:path>
              <a:path w="297179" h="278765">
                <a:moveTo>
                  <a:pt x="253400" y="144766"/>
                </a:moveTo>
                <a:lnTo>
                  <a:pt x="248046" y="149697"/>
                </a:lnTo>
                <a:lnTo>
                  <a:pt x="241780" y="153421"/>
                </a:lnTo>
                <a:lnTo>
                  <a:pt x="234798" y="155775"/>
                </a:lnTo>
                <a:lnTo>
                  <a:pt x="227300" y="156596"/>
                </a:lnTo>
                <a:lnTo>
                  <a:pt x="279500" y="156596"/>
                </a:lnTo>
                <a:lnTo>
                  <a:pt x="271897" y="155774"/>
                </a:lnTo>
                <a:lnTo>
                  <a:pt x="264882" y="153420"/>
                </a:lnTo>
                <a:lnTo>
                  <a:pt x="258651" y="149696"/>
                </a:lnTo>
                <a:lnTo>
                  <a:pt x="253400" y="144766"/>
                </a:lnTo>
                <a:close/>
              </a:path>
              <a:path w="297179" h="278765">
                <a:moveTo>
                  <a:pt x="296957" y="152247"/>
                </a:moveTo>
                <a:lnTo>
                  <a:pt x="291909" y="155030"/>
                </a:lnTo>
                <a:lnTo>
                  <a:pt x="285588" y="156596"/>
                </a:lnTo>
                <a:lnTo>
                  <a:pt x="296957" y="156596"/>
                </a:lnTo>
                <a:lnTo>
                  <a:pt x="296957" y="152247"/>
                </a:lnTo>
                <a:close/>
              </a:path>
              <a:path w="297179" h="278765">
                <a:moveTo>
                  <a:pt x="139781" y="86997"/>
                </a:moveTo>
                <a:lnTo>
                  <a:pt x="52779" y="86997"/>
                </a:lnTo>
                <a:lnTo>
                  <a:pt x="52779" y="131367"/>
                </a:lnTo>
                <a:lnTo>
                  <a:pt x="60958" y="139197"/>
                </a:lnTo>
                <a:lnTo>
                  <a:pt x="80272" y="139197"/>
                </a:lnTo>
                <a:lnTo>
                  <a:pt x="87581" y="131367"/>
                </a:lnTo>
                <a:lnTo>
                  <a:pt x="87581" y="121798"/>
                </a:lnTo>
                <a:lnTo>
                  <a:pt x="139781" y="121798"/>
                </a:lnTo>
                <a:lnTo>
                  <a:pt x="139781" y="86997"/>
                </a:lnTo>
                <a:close/>
              </a:path>
              <a:path w="297179" h="278765">
                <a:moveTo>
                  <a:pt x="139781" y="121798"/>
                </a:moveTo>
                <a:lnTo>
                  <a:pt x="104979" y="121798"/>
                </a:lnTo>
                <a:lnTo>
                  <a:pt x="104979" y="131367"/>
                </a:lnTo>
                <a:lnTo>
                  <a:pt x="113159" y="139197"/>
                </a:lnTo>
                <a:lnTo>
                  <a:pt x="132473" y="139197"/>
                </a:lnTo>
                <a:lnTo>
                  <a:pt x="139781" y="131367"/>
                </a:lnTo>
                <a:lnTo>
                  <a:pt x="139781" y="121798"/>
                </a:lnTo>
                <a:close/>
              </a:path>
              <a:path w="297179" h="278765">
                <a:moveTo>
                  <a:pt x="296957" y="86997"/>
                </a:moveTo>
                <a:lnTo>
                  <a:pt x="261576" y="86997"/>
                </a:lnTo>
                <a:lnTo>
                  <a:pt x="261576" y="131367"/>
                </a:lnTo>
                <a:lnTo>
                  <a:pt x="269755" y="139197"/>
                </a:lnTo>
                <a:lnTo>
                  <a:pt x="289069" y="139197"/>
                </a:lnTo>
                <a:lnTo>
                  <a:pt x="296957" y="131367"/>
                </a:lnTo>
                <a:lnTo>
                  <a:pt x="296957" y="86997"/>
                </a:lnTo>
                <a:close/>
              </a:path>
              <a:path w="297179" h="278765">
                <a:moveTo>
                  <a:pt x="244177" y="86997"/>
                </a:moveTo>
                <a:lnTo>
                  <a:pt x="157180" y="86997"/>
                </a:lnTo>
                <a:lnTo>
                  <a:pt x="157180" y="131367"/>
                </a:lnTo>
                <a:lnTo>
                  <a:pt x="165355" y="139197"/>
                </a:lnTo>
                <a:lnTo>
                  <a:pt x="184669" y="139197"/>
                </a:lnTo>
                <a:lnTo>
                  <a:pt x="191977" y="131367"/>
                </a:lnTo>
                <a:lnTo>
                  <a:pt x="191977" y="121798"/>
                </a:lnTo>
                <a:lnTo>
                  <a:pt x="244177" y="121798"/>
                </a:lnTo>
                <a:lnTo>
                  <a:pt x="244177" y="86997"/>
                </a:lnTo>
                <a:close/>
              </a:path>
              <a:path w="297179" h="278765">
                <a:moveTo>
                  <a:pt x="244177" y="121798"/>
                </a:moveTo>
                <a:lnTo>
                  <a:pt x="209379" y="121798"/>
                </a:lnTo>
                <a:lnTo>
                  <a:pt x="209379" y="131367"/>
                </a:lnTo>
                <a:lnTo>
                  <a:pt x="217556" y="139197"/>
                </a:lnTo>
                <a:lnTo>
                  <a:pt x="236870" y="139197"/>
                </a:lnTo>
                <a:lnTo>
                  <a:pt x="244177" y="131367"/>
                </a:lnTo>
                <a:lnTo>
                  <a:pt x="244177" y="121798"/>
                </a:lnTo>
                <a:close/>
              </a:path>
              <a:path w="297179" h="278765">
                <a:moveTo>
                  <a:pt x="35380" y="86997"/>
                </a:moveTo>
                <a:lnTo>
                  <a:pt x="0" y="86997"/>
                </a:lnTo>
                <a:lnTo>
                  <a:pt x="0" y="131367"/>
                </a:lnTo>
                <a:lnTo>
                  <a:pt x="8180" y="139197"/>
                </a:lnTo>
                <a:lnTo>
                  <a:pt x="27494" y="139197"/>
                </a:lnTo>
                <a:lnTo>
                  <a:pt x="35380" y="131367"/>
                </a:lnTo>
                <a:lnTo>
                  <a:pt x="35380" y="86997"/>
                </a:lnTo>
                <a:close/>
              </a:path>
              <a:path w="297179" h="278765">
                <a:moveTo>
                  <a:pt x="261576" y="52199"/>
                </a:moveTo>
                <a:lnTo>
                  <a:pt x="244177" y="52199"/>
                </a:lnTo>
                <a:lnTo>
                  <a:pt x="244177" y="69598"/>
                </a:lnTo>
                <a:lnTo>
                  <a:pt x="261576" y="69598"/>
                </a:lnTo>
                <a:lnTo>
                  <a:pt x="261576" y="52199"/>
                </a:lnTo>
                <a:close/>
              </a:path>
              <a:path w="297179" h="278765">
                <a:moveTo>
                  <a:pt x="242186" y="0"/>
                </a:moveTo>
                <a:lnTo>
                  <a:pt x="209379" y="0"/>
                </a:lnTo>
                <a:lnTo>
                  <a:pt x="209379" y="26099"/>
                </a:lnTo>
                <a:lnTo>
                  <a:pt x="211433" y="36249"/>
                </a:lnTo>
                <a:lnTo>
                  <a:pt x="217031" y="44546"/>
                </a:lnTo>
                <a:lnTo>
                  <a:pt x="225327" y="50145"/>
                </a:lnTo>
                <a:lnTo>
                  <a:pt x="235475" y="52199"/>
                </a:lnTo>
                <a:lnTo>
                  <a:pt x="270277" y="52199"/>
                </a:lnTo>
                <a:lnTo>
                  <a:pt x="280518" y="50145"/>
                </a:lnTo>
                <a:lnTo>
                  <a:pt x="289015" y="44546"/>
                </a:lnTo>
                <a:lnTo>
                  <a:pt x="294812" y="36249"/>
                </a:lnTo>
                <a:lnTo>
                  <a:pt x="296957" y="26099"/>
                </a:lnTo>
                <a:lnTo>
                  <a:pt x="296957" y="6789"/>
                </a:lnTo>
                <a:lnTo>
                  <a:pt x="252878" y="6789"/>
                </a:lnTo>
                <a:lnTo>
                  <a:pt x="248249" y="2613"/>
                </a:lnTo>
                <a:lnTo>
                  <a:pt x="242186" y="0"/>
                </a:lnTo>
                <a:close/>
              </a:path>
              <a:path w="297179" h="278765">
                <a:moveTo>
                  <a:pt x="296957" y="0"/>
                </a:moveTo>
                <a:lnTo>
                  <a:pt x="263566" y="0"/>
                </a:lnTo>
                <a:lnTo>
                  <a:pt x="257505" y="2613"/>
                </a:lnTo>
                <a:lnTo>
                  <a:pt x="252878" y="6789"/>
                </a:lnTo>
                <a:lnTo>
                  <a:pt x="296957" y="6789"/>
                </a:lnTo>
                <a:lnTo>
                  <a:pt x="296957" y="0"/>
                </a:lnTo>
                <a:close/>
              </a:path>
              <a:path w="297179" h="278765">
                <a:moveTo>
                  <a:pt x="157180" y="52199"/>
                </a:moveTo>
                <a:lnTo>
                  <a:pt x="139781" y="52199"/>
                </a:lnTo>
                <a:lnTo>
                  <a:pt x="139781" y="69598"/>
                </a:lnTo>
                <a:lnTo>
                  <a:pt x="157180" y="69598"/>
                </a:lnTo>
                <a:lnTo>
                  <a:pt x="157180" y="52199"/>
                </a:lnTo>
                <a:close/>
              </a:path>
              <a:path w="297179" h="278765">
                <a:moveTo>
                  <a:pt x="137787" y="0"/>
                </a:moveTo>
                <a:lnTo>
                  <a:pt x="104979" y="0"/>
                </a:lnTo>
                <a:lnTo>
                  <a:pt x="104979" y="26099"/>
                </a:lnTo>
                <a:lnTo>
                  <a:pt x="107033" y="36249"/>
                </a:lnTo>
                <a:lnTo>
                  <a:pt x="112632" y="44546"/>
                </a:lnTo>
                <a:lnTo>
                  <a:pt x="120930" y="50145"/>
                </a:lnTo>
                <a:lnTo>
                  <a:pt x="131080" y="52199"/>
                </a:lnTo>
                <a:lnTo>
                  <a:pt x="165877" y="52199"/>
                </a:lnTo>
                <a:lnTo>
                  <a:pt x="176027" y="50145"/>
                </a:lnTo>
                <a:lnTo>
                  <a:pt x="184324" y="44546"/>
                </a:lnTo>
                <a:lnTo>
                  <a:pt x="189922" y="36249"/>
                </a:lnTo>
                <a:lnTo>
                  <a:pt x="191977" y="26099"/>
                </a:lnTo>
                <a:lnTo>
                  <a:pt x="191977" y="6789"/>
                </a:lnTo>
                <a:lnTo>
                  <a:pt x="148478" y="6789"/>
                </a:lnTo>
                <a:lnTo>
                  <a:pt x="143852" y="2613"/>
                </a:lnTo>
                <a:lnTo>
                  <a:pt x="137787" y="0"/>
                </a:lnTo>
                <a:close/>
              </a:path>
              <a:path w="297179" h="278765">
                <a:moveTo>
                  <a:pt x="191977" y="0"/>
                </a:moveTo>
                <a:lnTo>
                  <a:pt x="159170" y="0"/>
                </a:lnTo>
                <a:lnTo>
                  <a:pt x="153108" y="2613"/>
                </a:lnTo>
                <a:lnTo>
                  <a:pt x="148478" y="6789"/>
                </a:lnTo>
                <a:lnTo>
                  <a:pt x="191977" y="6789"/>
                </a:lnTo>
                <a:lnTo>
                  <a:pt x="191977" y="0"/>
                </a:lnTo>
                <a:close/>
              </a:path>
            </a:pathLst>
          </a:custGeom>
          <a:solidFill>
            <a:srgbClr val="F16137"/>
          </a:solidFill>
        </p:spPr>
        <p:txBody>
          <a:bodyPr wrap="square" lIns="0" tIns="0" rIns="0" bIns="0" rtlCol="0"/>
          <a:lstStyle/>
          <a:p>
            <a:endParaRPr/>
          </a:p>
        </p:txBody>
      </p:sp>
      <p:sp>
        <p:nvSpPr>
          <p:cNvPr id="10" name="object 10"/>
          <p:cNvSpPr/>
          <p:nvPr/>
        </p:nvSpPr>
        <p:spPr>
          <a:xfrm>
            <a:off x="683607" y="43799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11" name="object 11"/>
          <p:cNvSpPr/>
          <p:nvPr/>
        </p:nvSpPr>
        <p:spPr>
          <a:xfrm>
            <a:off x="683607" y="6672264"/>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12" name="object 12"/>
          <p:cNvSpPr/>
          <p:nvPr/>
        </p:nvSpPr>
        <p:spPr>
          <a:xfrm>
            <a:off x="683327" y="7316168"/>
            <a:ext cx="954405" cy="91440"/>
          </a:xfrm>
          <a:custGeom>
            <a:avLst/>
            <a:gdLst/>
            <a:ahLst/>
            <a:cxnLst/>
            <a:rect l="l" t="t" r="r" b="b"/>
            <a:pathLst>
              <a:path w="954405" h="91440">
                <a:moveTo>
                  <a:pt x="76201" y="64616"/>
                </a:moveTo>
                <a:lnTo>
                  <a:pt x="104" y="64616"/>
                </a:lnTo>
                <a:lnTo>
                  <a:pt x="0" y="87068"/>
                </a:lnTo>
                <a:lnTo>
                  <a:pt x="7011" y="87068"/>
                </a:lnTo>
                <a:lnTo>
                  <a:pt x="7113" y="71117"/>
                </a:lnTo>
                <a:lnTo>
                  <a:pt x="76201" y="71117"/>
                </a:lnTo>
                <a:lnTo>
                  <a:pt x="76201" y="64616"/>
                </a:lnTo>
                <a:close/>
              </a:path>
              <a:path w="954405" h="91440">
                <a:moveTo>
                  <a:pt x="76201" y="71117"/>
                </a:moveTo>
                <a:lnTo>
                  <a:pt x="69190" y="71117"/>
                </a:lnTo>
                <a:lnTo>
                  <a:pt x="69190" y="87068"/>
                </a:lnTo>
                <a:lnTo>
                  <a:pt x="76201" y="87068"/>
                </a:lnTo>
                <a:lnTo>
                  <a:pt x="76201" y="71117"/>
                </a:lnTo>
                <a:close/>
              </a:path>
              <a:path w="954405" h="91440">
                <a:moveTo>
                  <a:pt x="65533" y="0"/>
                </a:moveTo>
                <a:lnTo>
                  <a:pt x="17578" y="0"/>
                </a:lnTo>
                <a:lnTo>
                  <a:pt x="16731" y="23774"/>
                </a:lnTo>
                <a:lnTo>
                  <a:pt x="16326" y="32354"/>
                </a:lnTo>
                <a:lnTo>
                  <a:pt x="3657" y="64616"/>
                </a:lnTo>
                <a:lnTo>
                  <a:pt x="14326" y="64616"/>
                </a:lnTo>
                <a:lnTo>
                  <a:pt x="23496" y="23060"/>
                </a:lnTo>
                <a:lnTo>
                  <a:pt x="24080" y="6501"/>
                </a:lnTo>
                <a:lnTo>
                  <a:pt x="65533" y="6501"/>
                </a:lnTo>
                <a:lnTo>
                  <a:pt x="65533" y="0"/>
                </a:lnTo>
                <a:close/>
              </a:path>
              <a:path w="954405" h="91440">
                <a:moveTo>
                  <a:pt x="65533" y="6501"/>
                </a:moveTo>
                <a:lnTo>
                  <a:pt x="58113" y="6501"/>
                </a:lnTo>
                <a:lnTo>
                  <a:pt x="58113" y="64616"/>
                </a:lnTo>
                <a:lnTo>
                  <a:pt x="65533" y="64616"/>
                </a:lnTo>
                <a:lnTo>
                  <a:pt x="65533" y="6501"/>
                </a:lnTo>
                <a:close/>
              </a:path>
              <a:path w="954405" h="91440">
                <a:moveTo>
                  <a:pt x="80567" y="64816"/>
                </a:moveTo>
                <a:lnTo>
                  <a:pt x="80059" y="71017"/>
                </a:lnTo>
                <a:lnTo>
                  <a:pt x="82094" y="71556"/>
                </a:lnTo>
                <a:lnTo>
                  <a:pt x="83818" y="71829"/>
                </a:lnTo>
                <a:lnTo>
                  <a:pt x="90457" y="71829"/>
                </a:lnTo>
                <a:lnTo>
                  <a:pt x="94081" y="68849"/>
                </a:lnTo>
                <a:lnTo>
                  <a:pt x="95316" y="65224"/>
                </a:lnTo>
                <a:lnTo>
                  <a:pt x="82633" y="65224"/>
                </a:lnTo>
                <a:lnTo>
                  <a:pt x="81787" y="65087"/>
                </a:lnTo>
                <a:lnTo>
                  <a:pt x="80567" y="64816"/>
                </a:lnTo>
                <a:close/>
              </a:path>
              <a:path w="954405" h="91440">
                <a:moveTo>
                  <a:pt x="133502" y="24076"/>
                </a:moveTo>
                <a:lnTo>
                  <a:pt x="126287" y="24076"/>
                </a:lnTo>
                <a:lnTo>
                  <a:pt x="126287" y="71117"/>
                </a:lnTo>
                <a:lnTo>
                  <a:pt x="133502" y="71117"/>
                </a:lnTo>
                <a:lnTo>
                  <a:pt x="133502" y="24076"/>
                </a:lnTo>
                <a:close/>
              </a:path>
              <a:path w="954405" h="91440">
                <a:moveTo>
                  <a:pt x="133502" y="17675"/>
                </a:moveTo>
                <a:lnTo>
                  <a:pt x="94383" y="17675"/>
                </a:lnTo>
                <a:lnTo>
                  <a:pt x="93441" y="37284"/>
                </a:lnTo>
                <a:lnTo>
                  <a:pt x="93131" y="43008"/>
                </a:lnTo>
                <a:lnTo>
                  <a:pt x="85885" y="65224"/>
                </a:lnTo>
                <a:lnTo>
                  <a:pt x="95316" y="65224"/>
                </a:lnTo>
                <a:lnTo>
                  <a:pt x="100684" y="24076"/>
                </a:lnTo>
                <a:lnTo>
                  <a:pt x="133502" y="24076"/>
                </a:lnTo>
                <a:lnTo>
                  <a:pt x="133502" y="17675"/>
                </a:lnTo>
                <a:close/>
              </a:path>
              <a:path w="954405" h="91440">
                <a:moveTo>
                  <a:pt x="195069" y="17675"/>
                </a:moveTo>
                <a:lnTo>
                  <a:pt x="165571" y="17675"/>
                </a:lnTo>
                <a:lnTo>
                  <a:pt x="160019" y="19234"/>
                </a:lnTo>
                <a:lnTo>
                  <a:pt x="151890" y="25466"/>
                </a:lnTo>
                <a:lnTo>
                  <a:pt x="149856" y="30002"/>
                </a:lnTo>
                <a:lnTo>
                  <a:pt x="149856" y="40233"/>
                </a:lnTo>
                <a:lnTo>
                  <a:pt x="150976" y="43754"/>
                </a:lnTo>
                <a:lnTo>
                  <a:pt x="155447" y="49309"/>
                </a:lnTo>
                <a:lnTo>
                  <a:pt x="158629" y="51271"/>
                </a:lnTo>
                <a:lnTo>
                  <a:pt x="162763" y="52423"/>
                </a:lnTo>
                <a:lnTo>
                  <a:pt x="149449" y="71117"/>
                </a:lnTo>
                <a:lnTo>
                  <a:pt x="157276" y="71117"/>
                </a:lnTo>
                <a:lnTo>
                  <a:pt x="169670" y="53437"/>
                </a:lnTo>
                <a:lnTo>
                  <a:pt x="195069" y="53437"/>
                </a:lnTo>
                <a:lnTo>
                  <a:pt x="195069" y="48055"/>
                </a:lnTo>
                <a:lnTo>
                  <a:pt x="162219" y="48055"/>
                </a:lnTo>
                <a:lnTo>
                  <a:pt x="157171" y="44091"/>
                </a:lnTo>
                <a:lnTo>
                  <a:pt x="157171" y="28108"/>
                </a:lnTo>
                <a:lnTo>
                  <a:pt x="162388" y="24076"/>
                </a:lnTo>
                <a:lnTo>
                  <a:pt x="195069" y="24076"/>
                </a:lnTo>
                <a:lnTo>
                  <a:pt x="195069" y="17675"/>
                </a:lnTo>
                <a:close/>
              </a:path>
              <a:path w="954405" h="91440">
                <a:moveTo>
                  <a:pt x="195069" y="53437"/>
                </a:moveTo>
                <a:lnTo>
                  <a:pt x="188466" y="53437"/>
                </a:lnTo>
                <a:lnTo>
                  <a:pt x="188466" y="71117"/>
                </a:lnTo>
                <a:lnTo>
                  <a:pt x="195069" y="71117"/>
                </a:lnTo>
                <a:lnTo>
                  <a:pt x="195069" y="53437"/>
                </a:lnTo>
                <a:close/>
              </a:path>
              <a:path w="954405" h="91440">
                <a:moveTo>
                  <a:pt x="195069" y="24076"/>
                </a:moveTo>
                <a:lnTo>
                  <a:pt x="188466" y="24076"/>
                </a:lnTo>
                <a:lnTo>
                  <a:pt x="188466" y="48055"/>
                </a:lnTo>
                <a:lnTo>
                  <a:pt x="195069" y="48055"/>
                </a:lnTo>
                <a:lnTo>
                  <a:pt x="195069" y="24076"/>
                </a:lnTo>
                <a:close/>
              </a:path>
              <a:path w="954405" h="91440">
                <a:moveTo>
                  <a:pt x="249425" y="17675"/>
                </a:moveTo>
                <a:lnTo>
                  <a:pt x="242210" y="17675"/>
                </a:lnTo>
                <a:lnTo>
                  <a:pt x="242210" y="71117"/>
                </a:lnTo>
                <a:lnTo>
                  <a:pt x="249425" y="71117"/>
                </a:lnTo>
                <a:lnTo>
                  <a:pt x="249425" y="47343"/>
                </a:lnTo>
                <a:lnTo>
                  <a:pt x="270386" y="47343"/>
                </a:lnTo>
                <a:lnTo>
                  <a:pt x="267307" y="43585"/>
                </a:lnTo>
                <a:lnTo>
                  <a:pt x="269285" y="41147"/>
                </a:lnTo>
                <a:lnTo>
                  <a:pt x="249425" y="41147"/>
                </a:lnTo>
                <a:lnTo>
                  <a:pt x="249425" y="17675"/>
                </a:lnTo>
                <a:close/>
              </a:path>
              <a:path w="954405" h="91440">
                <a:moveTo>
                  <a:pt x="270386" y="47343"/>
                </a:moveTo>
                <a:lnTo>
                  <a:pt x="261618" y="47343"/>
                </a:lnTo>
                <a:lnTo>
                  <a:pt x="281329" y="71117"/>
                </a:lnTo>
                <a:lnTo>
                  <a:pt x="289864" y="71117"/>
                </a:lnTo>
                <a:lnTo>
                  <a:pt x="270386" y="47343"/>
                </a:lnTo>
                <a:close/>
              </a:path>
              <a:path w="954405" h="91440">
                <a:moveTo>
                  <a:pt x="288338" y="17675"/>
                </a:moveTo>
                <a:lnTo>
                  <a:pt x="280515" y="17675"/>
                </a:lnTo>
                <a:lnTo>
                  <a:pt x="261719" y="41147"/>
                </a:lnTo>
                <a:lnTo>
                  <a:pt x="269285" y="41147"/>
                </a:lnTo>
                <a:lnTo>
                  <a:pt x="288338" y="17675"/>
                </a:lnTo>
                <a:close/>
              </a:path>
              <a:path w="954405" h="91440">
                <a:moveTo>
                  <a:pt x="335805" y="23568"/>
                </a:moveTo>
                <a:lnTo>
                  <a:pt x="322850" y="23568"/>
                </a:lnTo>
                <a:lnTo>
                  <a:pt x="326609" y="24771"/>
                </a:lnTo>
                <a:lnTo>
                  <a:pt x="331757" y="29580"/>
                </a:lnTo>
                <a:lnTo>
                  <a:pt x="333042" y="33087"/>
                </a:lnTo>
                <a:lnTo>
                  <a:pt x="333042" y="40942"/>
                </a:lnTo>
                <a:lnTo>
                  <a:pt x="308897" y="40942"/>
                </a:lnTo>
                <a:lnTo>
                  <a:pt x="303663" y="42331"/>
                </a:lnTo>
                <a:lnTo>
                  <a:pt x="297093" y="47886"/>
                </a:lnTo>
                <a:lnTo>
                  <a:pt x="295451" y="51544"/>
                </a:lnTo>
                <a:lnTo>
                  <a:pt x="295451" y="60752"/>
                </a:lnTo>
                <a:lnTo>
                  <a:pt x="297211" y="64514"/>
                </a:lnTo>
                <a:lnTo>
                  <a:pt x="304257" y="70203"/>
                </a:lnTo>
                <a:lnTo>
                  <a:pt x="308998" y="71625"/>
                </a:lnTo>
                <a:lnTo>
                  <a:pt x="319294" y="71625"/>
                </a:lnTo>
                <a:lnTo>
                  <a:pt x="323034" y="70846"/>
                </a:lnTo>
                <a:lnTo>
                  <a:pt x="329335" y="67730"/>
                </a:lnTo>
                <a:lnTo>
                  <a:pt x="331309" y="65937"/>
                </a:lnTo>
                <a:lnTo>
                  <a:pt x="311810" y="65937"/>
                </a:lnTo>
                <a:lnTo>
                  <a:pt x="308490" y="65036"/>
                </a:lnTo>
                <a:lnTo>
                  <a:pt x="303749" y="61447"/>
                </a:lnTo>
                <a:lnTo>
                  <a:pt x="302564" y="58992"/>
                </a:lnTo>
                <a:lnTo>
                  <a:pt x="302564" y="49509"/>
                </a:lnTo>
                <a:lnTo>
                  <a:pt x="307136" y="46328"/>
                </a:lnTo>
                <a:lnTo>
                  <a:pt x="340257" y="46328"/>
                </a:lnTo>
                <a:lnTo>
                  <a:pt x="340257" y="31154"/>
                </a:lnTo>
                <a:lnTo>
                  <a:pt x="338392" y="25991"/>
                </a:lnTo>
                <a:lnTo>
                  <a:pt x="335805" y="23568"/>
                </a:lnTo>
                <a:close/>
              </a:path>
              <a:path w="954405" h="91440">
                <a:moveTo>
                  <a:pt x="340257" y="62787"/>
                </a:moveTo>
                <a:lnTo>
                  <a:pt x="333348" y="62787"/>
                </a:lnTo>
                <a:lnTo>
                  <a:pt x="333348" y="71117"/>
                </a:lnTo>
                <a:lnTo>
                  <a:pt x="340257" y="71117"/>
                </a:lnTo>
                <a:lnTo>
                  <a:pt x="340257" y="62787"/>
                </a:lnTo>
                <a:close/>
              </a:path>
              <a:path w="954405" h="91440">
                <a:moveTo>
                  <a:pt x="340257" y="46328"/>
                </a:moveTo>
                <a:lnTo>
                  <a:pt x="333042" y="46328"/>
                </a:lnTo>
                <a:lnTo>
                  <a:pt x="333042" y="55064"/>
                </a:lnTo>
                <a:lnTo>
                  <a:pt x="331621" y="58586"/>
                </a:lnTo>
                <a:lnTo>
                  <a:pt x="329453" y="61278"/>
                </a:lnTo>
                <a:lnTo>
                  <a:pt x="323629" y="65004"/>
                </a:lnTo>
                <a:lnTo>
                  <a:pt x="320140" y="65937"/>
                </a:lnTo>
                <a:lnTo>
                  <a:pt x="331309" y="65937"/>
                </a:lnTo>
                <a:lnTo>
                  <a:pt x="331721" y="65562"/>
                </a:lnTo>
                <a:lnTo>
                  <a:pt x="333348" y="62787"/>
                </a:lnTo>
                <a:lnTo>
                  <a:pt x="340257" y="62787"/>
                </a:lnTo>
                <a:lnTo>
                  <a:pt x="340257" y="46328"/>
                </a:lnTo>
                <a:close/>
              </a:path>
              <a:path w="954405" h="91440">
                <a:moveTo>
                  <a:pt x="325593" y="17268"/>
                </a:moveTo>
                <a:lnTo>
                  <a:pt x="314416" y="17268"/>
                </a:lnTo>
                <a:lnTo>
                  <a:pt x="310419" y="17895"/>
                </a:lnTo>
                <a:lnTo>
                  <a:pt x="302835" y="20403"/>
                </a:lnTo>
                <a:lnTo>
                  <a:pt x="299584" y="22179"/>
                </a:lnTo>
                <a:lnTo>
                  <a:pt x="296873" y="24483"/>
                </a:lnTo>
                <a:lnTo>
                  <a:pt x="300123" y="29869"/>
                </a:lnTo>
                <a:lnTo>
                  <a:pt x="302360" y="27903"/>
                </a:lnTo>
                <a:lnTo>
                  <a:pt x="305034" y="26362"/>
                </a:lnTo>
                <a:lnTo>
                  <a:pt x="311266" y="24126"/>
                </a:lnTo>
                <a:lnTo>
                  <a:pt x="314516" y="23568"/>
                </a:lnTo>
                <a:lnTo>
                  <a:pt x="335805" y="23568"/>
                </a:lnTo>
                <a:lnTo>
                  <a:pt x="330944" y="19014"/>
                </a:lnTo>
                <a:lnTo>
                  <a:pt x="325593" y="17268"/>
                </a:lnTo>
                <a:close/>
              </a:path>
              <a:path w="954405" h="91440">
                <a:moveTo>
                  <a:pt x="366670" y="17675"/>
                </a:moveTo>
                <a:lnTo>
                  <a:pt x="359455" y="17675"/>
                </a:lnTo>
                <a:lnTo>
                  <a:pt x="359455" y="71117"/>
                </a:lnTo>
                <a:lnTo>
                  <a:pt x="366670" y="71117"/>
                </a:lnTo>
                <a:lnTo>
                  <a:pt x="366670" y="47343"/>
                </a:lnTo>
                <a:lnTo>
                  <a:pt x="387629" y="47343"/>
                </a:lnTo>
                <a:lnTo>
                  <a:pt x="384550" y="43585"/>
                </a:lnTo>
                <a:lnTo>
                  <a:pt x="386529" y="41147"/>
                </a:lnTo>
                <a:lnTo>
                  <a:pt x="366670" y="41147"/>
                </a:lnTo>
                <a:lnTo>
                  <a:pt x="366670" y="17675"/>
                </a:lnTo>
                <a:close/>
              </a:path>
              <a:path w="954405" h="91440">
                <a:moveTo>
                  <a:pt x="387629" y="47343"/>
                </a:moveTo>
                <a:lnTo>
                  <a:pt x="378863" y="47343"/>
                </a:lnTo>
                <a:lnTo>
                  <a:pt x="398572" y="71117"/>
                </a:lnTo>
                <a:lnTo>
                  <a:pt x="407108" y="71117"/>
                </a:lnTo>
                <a:lnTo>
                  <a:pt x="387629" y="47343"/>
                </a:lnTo>
                <a:close/>
              </a:path>
              <a:path w="954405" h="91440">
                <a:moveTo>
                  <a:pt x="405582" y="17675"/>
                </a:moveTo>
                <a:lnTo>
                  <a:pt x="397760" y="17675"/>
                </a:lnTo>
                <a:lnTo>
                  <a:pt x="378964" y="41147"/>
                </a:lnTo>
                <a:lnTo>
                  <a:pt x="386529" y="41147"/>
                </a:lnTo>
                <a:lnTo>
                  <a:pt x="405582" y="17675"/>
                </a:lnTo>
                <a:close/>
              </a:path>
              <a:path w="954405" h="91440">
                <a:moveTo>
                  <a:pt x="425698" y="17675"/>
                </a:moveTo>
                <a:lnTo>
                  <a:pt x="418485" y="17675"/>
                </a:lnTo>
                <a:lnTo>
                  <a:pt x="418485" y="71117"/>
                </a:lnTo>
                <a:lnTo>
                  <a:pt x="424990" y="71117"/>
                </a:lnTo>
                <a:lnTo>
                  <a:pt x="434177" y="60144"/>
                </a:lnTo>
                <a:lnTo>
                  <a:pt x="425698" y="60144"/>
                </a:lnTo>
                <a:lnTo>
                  <a:pt x="425698" y="17675"/>
                </a:lnTo>
                <a:close/>
              </a:path>
              <a:path w="954405" h="91440">
                <a:moveTo>
                  <a:pt x="467761" y="28648"/>
                </a:moveTo>
                <a:lnTo>
                  <a:pt x="460547" y="28648"/>
                </a:lnTo>
                <a:lnTo>
                  <a:pt x="460547" y="71117"/>
                </a:lnTo>
                <a:lnTo>
                  <a:pt x="467761" y="71117"/>
                </a:lnTo>
                <a:lnTo>
                  <a:pt x="467761" y="28648"/>
                </a:lnTo>
                <a:close/>
              </a:path>
              <a:path w="954405" h="91440">
                <a:moveTo>
                  <a:pt x="467761" y="17675"/>
                </a:moveTo>
                <a:lnTo>
                  <a:pt x="461360" y="17675"/>
                </a:lnTo>
                <a:lnTo>
                  <a:pt x="425698" y="60144"/>
                </a:lnTo>
                <a:lnTo>
                  <a:pt x="434177" y="60144"/>
                </a:lnTo>
                <a:lnTo>
                  <a:pt x="460547" y="28648"/>
                </a:lnTo>
                <a:lnTo>
                  <a:pt x="467761" y="28648"/>
                </a:lnTo>
                <a:lnTo>
                  <a:pt x="467761" y="17675"/>
                </a:lnTo>
                <a:close/>
              </a:path>
              <a:path w="954405" h="91440">
                <a:moveTo>
                  <a:pt x="488792" y="17675"/>
                </a:moveTo>
                <a:lnTo>
                  <a:pt x="480668" y="17675"/>
                </a:lnTo>
                <a:lnTo>
                  <a:pt x="500785" y="43685"/>
                </a:lnTo>
                <a:lnTo>
                  <a:pt x="479648" y="71117"/>
                </a:lnTo>
                <a:lnTo>
                  <a:pt x="487777" y="71117"/>
                </a:lnTo>
                <a:lnTo>
                  <a:pt x="504845" y="48765"/>
                </a:lnTo>
                <a:lnTo>
                  <a:pt x="512659" y="48765"/>
                </a:lnTo>
                <a:lnTo>
                  <a:pt x="508708" y="43685"/>
                </a:lnTo>
                <a:lnTo>
                  <a:pt x="512637" y="38605"/>
                </a:lnTo>
                <a:lnTo>
                  <a:pt x="504845" y="38605"/>
                </a:lnTo>
                <a:lnTo>
                  <a:pt x="488792" y="17675"/>
                </a:lnTo>
                <a:close/>
              </a:path>
              <a:path w="954405" h="91440">
                <a:moveTo>
                  <a:pt x="512659" y="48765"/>
                </a:moveTo>
                <a:lnTo>
                  <a:pt x="504845" y="48765"/>
                </a:lnTo>
                <a:lnTo>
                  <a:pt x="521812" y="71117"/>
                </a:lnTo>
                <a:lnTo>
                  <a:pt x="530042" y="71117"/>
                </a:lnTo>
                <a:lnTo>
                  <a:pt x="512659" y="48765"/>
                </a:lnTo>
                <a:close/>
              </a:path>
              <a:path w="954405" h="91440">
                <a:moveTo>
                  <a:pt x="528825" y="17675"/>
                </a:moveTo>
                <a:lnTo>
                  <a:pt x="520898" y="17675"/>
                </a:lnTo>
                <a:lnTo>
                  <a:pt x="504845" y="38605"/>
                </a:lnTo>
                <a:lnTo>
                  <a:pt x="512637" y="38605"/>
                </a:lnTo>
                <a:lnTo>
                  <a:pt x="528825" y="17675"/>
                </a:lnTo>
                <a:close/>
              </a:path>
              <a:path w="954405" h="91440">
                <a:moveTo>
                  <a:pt x="615689" y="81075"/>
                </a:moveTo>
                <a:lnTo>
                  <a:pt x="612338" y="86460"/>
                </a:lnTo>
                <a:lnTo>
                  <a:pt x="613964" y="88084"/>
                </a:lnTo>
                <a:lnTo>
                  <a:pt x="615894" y="89305"/>
                </a:lnTo>
                <a:lnTo>
                  <a:pt x="620365" y="90928"/>
                </a:lnTo>
                <a:lnTo>
                  <a:pt x="622767" y="91334"/>
                </a:lnTo>
                <a:lnTo>
                  <a:pt x="629337" y="91334"/>
                </a:lnTo>
                <a:lnTo>
                  <a:pt x="632760" y="90288"/>
                </a:lnTo>
                <a:lnTo>
                  <a:pt x="638449" y="86085"/>
                </a:lnTo>
                <a:lnTo>
                  <a:pt x="639115" y="85139"/>
                </a:lnTo>
                <a:lnTo>
                  <a:pt x="621651" y="85139"/>
                </a:lnTo>
                <a:lnTo>
                  <a:pt x="618399" y="83781"/>
                </a:lnTo>
                <a:lnTo>
                  <a:pt x="615689" y="81075"/>
                </a:lnTo>
                <a:close/>
              </a:path>
              <a:path w="954405" h="91440">
                <a:moveTo>
                  <a:pt x="622496" y="17675"/>
                </a:moveTo>
                <a:lnTo>
                  <a:pt x="614979" y="17675"/>
                </a:lnTo>
                <a:lnTo>
                  <a:pt x="638855" y="71017"/>
                </a:lnTo>
                <a:lnTo>
                  <a:pt x="636518" y="76197"/>
                </a:lnTo>
                <a:lnTo>
                  <a:pt x="635029" y="79447"/>
                </a:lnTo>
                <a:lnTo>
                  <a:pt x="633420" y="81752"/>
                </a:lnTo>
                <a:lnTo>
                  <a:pt x="629966" y="84458"/>
                </a:lnTo>
                <a:lnTo>
                  <a:pt x="627882" y="85139"/>
                </a:lnTo>
                <a:lnTo>
                  <a:pt x="639115" y="85139"/>
                </a:lnTo>
                <a:lnTo>
                  <a:pt x="640953" y="82529"/>
                </a:lnTo>
                <a:lnTo>
                  <a:pt x="643121" y="77518"/>
                </a:lnTo>
                <a:lnTo>
                  <a:pt x="649564" y="63089"/>
                </a:lnTo>
                <a:lnTo>
                  <a:pt x="642613" y="63089"/>
                </a:lnTo>
                <a:lnTo>
                  <a:pt x="622496" y="17675"/>
                </a:lnTo>
                <a:close/>
              </a:path>
              <a:path w="954405" h="91440">
                <a:moveTo>
                  <a:pt x="669538" y="64816"/>
                </a:moveTo>
                <a:lnTo>
                  <a:pt x="669030" y="71017"/>
                </a:lnTo>
                <a:lnTo>
                  <a:pt x="671064" y="71556"/>
                </a:lnTo>
                <a:lnTo>
                  <a:pt x="672788" y="71829"/>
                </a:lnTo>
                <a:lnTo>
                  <a:pt x="679427" y="71829"/>
                </a:lnTo>
                <a:lnTo>
                  <a:pt x="683052" y="68849"/>
                </a:lnTo>
                <a:lnTo>
                  <a:pt x="684287" y="65224"/>
                </a:lnTo>
                <a:lnTo>
                  <a:pt x="671605" y="65224"/>
                </a:lnTo>
                <a:lnTo>
                  <a:pt x="670758" y="65087"/>
                </a:lnTo>
                <a:lnTo>
                  <a:pt x="669538" y="64816"/>
                </a:lnTo>
                <a:close/>
              </a:path>
              <a:path w="954405" h="91440">
                <a:moveTo>
                  <a:pt x="575660" y="17675"/>
                </a:moveTo>
                <a:lnTo>
                  <a:pt x="568446" y="17675"/>
                </a:lnTo>
                <a:lnTo>
                  <a:pt x="568446" y="71117"/>
                </a:lnTo>
                <a:lnTo>
                  <a:pt x="575660" y="71117"/>
                </a:lnTo>
                <a:lnTo>
                  <a:pt x="575660" y="47343"/>
                </a:lnTo>
                <a:lnTo>
                  <a:pt x="596621" y="47343"/>
                </a:lnTo>
                <a:lnTo>
                  <a:pt x="593542" y="43585"/>
                </a:lnTo>
                <a:lnTo>
                  <a:pt x="595520" y="41147"/>
                </a:lnTo>
                <a:lnTo>
                  <a:pt x="575660" y="41147"/>
                </a:lnTo>
                <a:lnTo>
                  <a:pt x="575660" y="17675"/>
                </a:lnTo>
                <a:close/>
              </a:path>
              <a:path w="954405" h="91440">
                <a:moveTo>
                  <a:pt x="596621" y="47343"/>
                </a:moveTo>
                <a:lnTo>
                  <a:pt x="587853" y="47343"/>
                </a:lnTo>
                <a:lnTo>
                  <a:pt x="607564" y="71117"/>
                </a:lnTo>
                <a:lnTo>
                  <a:pt x="616099" y="71117"/>
                </a:lnTo>
                <a:lnTo>
                  <a:pt x="596621" y="47343"/>
                </a:lnTo>
                <a:close/>
              </a:path>
              <a:path w="954405" h="91440">
                <a:moveTo>
                  <a:pt x="722472" y="24076"/>
                </a:moveTo>
                <a:lnTo>
                  <a:pt x="715258" y="24076"/>
                </a:lnTo>
                <a:lnTo>
                  <a:pt x="715258" y="71117"/>
                </a:lnTo>
                <a:lnTo>
                  <a:pt x="722472" y="71117"/>
                </a:lnTo>
                <a:lnTo>
                  <a:pt x="722472" y="24076"/>
                </a:lnTo>
                <a:close/>
              </a:path>
              <a:path w="954405" h="91440">
                <a:moveTo>
                  <a:pt x="722472" y="17675"/>
                </a:moveTo>
                <a:lnTo>
                  <a:pt x="683355" y="17675"/>
                </a:lnTo>
                <a:lnTo>
                  <a:pt x="682413" y="37284"/>
                </a:lnTo>
                <a:lnTo>
                  <a:pt x="682101" y="43008"/>
                </a:lnTo>
                <a:lnTo>
                  <a:pt x="674855" y="65224"/>
                </a:lnTo>
                <a:lnTo>
                  <a:pt x="684287" y="65224"/>
                </a:lnTo>
                <a:lnTo>
                  <a:pt x="689655" y="24076"/>
                </a:lnTo>
                <a:lnTo>
                  <a:pt x="722472" y="24076"/>
                </a:lnTo>
                <a:lnTo>
                  <a:pt x="722472" y="17675"/>
                </a:lnTo>
                <a:close/>
              </a:path>
              <a:path w="954405" h="91440">
                <a:moveTo>
                  <a:pt x="669843" y="17675"/>
                </a:moveTo>
                <a:lnTo>
                  <a:pt x="662730" y="17675"/>
                </a:lnTo>
                <a:lnTo>
                  <a:pt x="642613" y="63089"/>
                </a:lnTo>
                <a:lnTo>
                  <a:pt x="649564" y="63089"/>
                </a:lnTo>
                <a:lnTo>
                  <a:pt x="669843" y="17675"/>
                </a:lnTo>
                <a:close/>
              </a:path>
              <a:path w="954405" h="91440">
                <a:moveTo>
                  <a:pt x="614573" y="17675"/>
                </a:moveTo>
                <a:lnTo>
                  <a:pt x="606750" y="17675"/>
                </a:lnTo>
                <a:lnTo>
                  <a:pt x="587955" y="41147"/>
                </a:lnTo>
                <a:lnTo>
                  <a:pt x="595520" y="41147"/>
                </a:lnTo>
                <a:lnTo>
                  <a:pt x="614573" y="17675"/>
                </a:lnTo>
                <a:close/>
              </a:path>
              <a:path w="954405" h="91440">
                <a:moveTo>
                  <a:pt x="834327" y="81075"/>
                </a:moveTo>
                <a:lnTo>
                  <a:pt x="830976" y="86460"/>
                </a:lnTo>
                <a:lnTo>
                  <a:pt x="832604" y="88084"/>
                </a:lnTo>
                <a:lnTo>
                  <a:pt x="834533" y="89305"/>
                </a:lnTo>
                <a:lnTo>
                  <a:pt x="839005" y="90928"/>
                </a:lnTo>
                <a:lnTo>
                  <a:pt x="841405" y="91334"/>
                </a:lnTo>
                <a:lnTo>
                  <a:pt x="847976" y="91334"/>
                </a:lnTo>
                <a:lnTo>
                  <a:pt x="851399" y="90288"/>
                </a:lnTo>
                <a:lnTo>
                  <a:pt x="857087" y="86085"/>
                </a:lnTo>
                <a:lnTo>
                  <a:pt x="857754" y="85139"/>
                </a:lnTo>
                <a:lnTo>
                  <a:pt x="840290" y="85139"/>
                </a:lnTo>
                <a:lnTo>
                  <a:pt x="837039" y="83781"/>
                </a:lnTo>
                <a:lnTo>
                  <a:pt x="834327" y="81075"/>
                </a:lnTo>
                <a:close/>
              </a:path>
              <a:path w="954405" h="91440">
                <a:moveTo>
                  <a:pt x="841136" y="17675"/>
                </a:moveTo>
                <a:lnTo>
                  <a:pt x="833619" y="17675"/>
                </a:lnTo>
                <a:lnTo>
                  <a:pt x="857493" y="71017"/>
                </a:lnTo>
                <a:lnTo>
                  <a:pt x="855158" y="76197"/>
                </a:lnTo>
                <a:lnTo>
                  <a:pt x="853667" y="79447"/>
                </a:lnTo>
                <a:lnTo>
                  <a:pt x="852058" y="81752"/>
                </a:lnTo>
                <a:lnTo>
                  <a:pt x="848606" y="84458"/>
                </a:lnTo>
                <a:lnTo>
                  <a:pt x="846521" y="85139"/>
                </a:lnTo>
                <a:lnTo>
                  <a:pt x="857754" y="85139"/>
                </a:lnTo>
                <a:lnTo>
                  <a:pt x="859593" y="82529"/>
                </a:lnTo>
                <a:lnTo>
                  <a:pt x="861759" y="77518"/>
                </a:lnTo>
                <a:lnTo>
                  <a:pt x="868202" y="63089"/>
                </a:lnTo>
                <a:lnTo>
                  <a:pt x="861253" y="63089"/>
                </a:lnTo>
                <a:lnTo>
                  <a:pt x="841136" y="17675"/>
                </a:lnTo>
                <a:close/>
              </a:path>
              <a:path w="954405" h="91440">
                <a:moveTo>
                  <a:pt x="750206" y="17675"/>
                </a:moveTo>
                <a:lnTo>
                  <a:pt x="742993" y="17675"/>
                </a:lnTo>
                <a:lnTo>
                  <a:pt x="742993" y="71117"/>
                </a:lnTo>
                <a:lnTo>
                  <a:pt x="771645" y="71286"/>
                </a:lnTo>
                <a:lnTo>
                  <a:pt x="777081" y="69796"/>
                </a:lnTo>
                <a:lnTo>
                  <a:pt x="782010" y="65799"/>
                </a:lnTo>
                <a:lnTo>
                  <a:pt x="769071" y="65799"/>
                </a:lnTo>
                <a:lnTo>
                  <a:pt x="750206" y="65530"/>
                </a:lnTo>
                <a:lnTo>
                  <a:pt x="750206" y="41756"/>
                </a:lnTo>
                <a:lnTo>
                  <a:pt x="782100" y="41756"/>
                </a:lnTo>
                <a:lnTo>
                  <a:pt x="777758" y="38130"/>
                </a:lnTo>
                <a:lnTo>
                  <a:pt x="772660" y="36640"/>
                </a:lnTo>
                <a:lnTo>
                  <a:pt x="750206" y="36370"/>
                </a:lnTo>
                <a:lnTo>
                  <a:pt x="750206" y="17675"/>
                </a:lnTo>
                <a:close/>
              </a:path>
              <a:path w="954405" h="91440">
                <a:moveTo>
                  <a:pt x="812181" y="24076"/>
                </a:moveTo>
                <a:lnTo>
                  <a:pt x="804970" y="24076"/>
                </a:lnTo>
                <a:lnTo>
                  <a:pt x="804970" y="71117"/>
                </a:lnTo>
                <a:lnTo>
                  <a:pt x="812181" y="71117"/>
                </a:lnTo>
                <a:lnTo>
                  <a:pt x="812181" y="24076"/>
                </a:lnTo>
                <a:close/>
              </a:path>
              <a:path w="954405" h="91440">
                <a:moveTo>
                  <a:pt x="782100" y="41756"/>
                </a:moveTo>
                <a:lnTo>
                  <a:pt x="750206" y="41756"/>
                </a:lnTo>
                <a:lnTo>
                  <a:pt x="769139" y="42025"/>
                </a:lnTo>
                <a:lnTo>
                  <a:pt x="772897" y="43008"/>
                </a:lnTo>
                <a:lnTo>
                  <a:pt x="777909" y="46803"/>
                </a:lnTo>
                <a:lnTo>
                  <a:pt x="779161" y="49715"/>
                </a:lnTo>
                <a:lnTo>
                  <a:pt x="779161" y="57638"/>
                </a:lnTo>
                <a:lnTo>
                  <a:pt x="777895" y="60670"/>
                </a:lnTo>
                <a:lnTo>
                  <a:pt x="772815" y="64803"/>
                </a:lnTo>
                <a:lnTo>
                  <a:pt x="769071" y="65799"/>
                </a:lnTo>
                <a:lnTo>
                  <a:pt x="782010" y="65799"/>
                </a:lnTo>
                <a:lnTo>
                  <a:pt x="784598" y="63701"/>
                </a:lnTo>
                <a:lnTo>
                  <a:pt x="786476" y="59330"/>
                </a:lnTo>
                <a:lnTo>
                  <a:pt x="786476" y="48157"/>
                </a:lnTo>
                <a:lnTo>
                  <a:pt x="784734" y="43955"/>
                </a:lnTo>
                <a:lnTo>
                  <a:pt x="782100" y="41756"/>
                </a:lnTo>
                <a:close/>
              </a:path>
              <a:path w="954405" h="91440">
                <a:moveTo>
                  <a:pt x="888483" y="17675"/>
                </a:moveTo>
                <a:lnTo>
                  <a:pt x="881369" y="17675"/>
                </a:lnTo>
                <a:lnTo>
                  <a:pt x="861253" y="63089"/>
                </a:lnTo>
                <a:lnTo>
                  <a:pt x="868202" y="63089"/>
                </a:lnTo>
                <a:lnTo>
                  <a:pt x="888483" y="17675"/>
                </a:lnTo>
                <a:close/>
              </a:path>
              <a:path w="954405" h="91440">
                <a:moveTo>
                  <a:pt x="832402" y="17675"/>
                </a:moveTo>
                <a:lnTo>
                  <a:pt x="784749" y="17675"/>
                </a:lnTo>
                <a:lnTo>
                  <a:pt x="784749" y="24076"/>
                </a:lnTo>
                <a:lnTo>
                  <a:pt x="832402" y="24076"/>
                </a:lnTo>
                <a:lnTo>
                  <a:pt x="832402" y="17675"/>
                </a:lnTo>
                <a:close/>
              </a:path>
              <a:path w="954405" h="91440">
                <a:moveTo>
                  <a:pt x="906670" y="17675"/>
                </a:moveTo>
                <a:lnTo>
                  <a:pt x="899758" y="17675"/>
                </a:lnTo>
                <a:lnTo>
                  <a:pt x="899758" y="90827"/>
                </a:lnTo>
                <a:lnTo>
                  <a:pt x="906973" y="90827"/>
                </a:lnTo>
                <a:lnTo>
                  <a:pt x="906973" y="61059"/>
                </a:lnTo>
                <a:lnTo>
                  <a:pt x="913824" y="61059"/>
                </a:lnTo>
                <a:lnTo>
                  <a:pt x="913560" y="60907"/>
                </a:lnTo>
                <a:lnTo>
                  <a:pt x="911188" y="58453"/>
                </a:lnTo>
                <a:lnTo>
                  <a:pt x="907736" y="52083"/>
                </a:lnTo>
                <a:lnTo>
                  <a:pt x="906871" y="48459"/>
                </a:lnTo>
                <a:lnTo>
                  <a:pt x="906871" y="40333"/>
                </a:lnTo>
                <a:lnTo>
                  <a:pt x="907736" y="36727"/>
                </a:lnTo>
                <a:lnTo>
                  <a:pt x="911188" y="30426"/>
                </a:lnTo>
                <a:lnTo>
                  <a:pt x="913300" y="28240"/>
                </a:lnTo>
                <a:lnTo>
                  <a:pt x="906670" y="28240"/>
                </a:lnTo>
                <a:lnTo>
                  <a:pt x="906670" y="17675"/>
                </a:lnTo>
                <a:close/>
              </a:path>
              <a:path w="954405" h="91440">
                <a:moveTo>
                  <a:pt x="913824" y="61059"/>
                </a:moveTo>
                <a:lnTo>
                  <a:pt x="906973" y="61059"/>
                </a:lnTo>
                <a:lnTo>
                  <a:pt x="909208" y="64514"/>
                </a:lnTo>
                <a:lnTo>
                  <a:pt x="912070" y="67139"/>
                </a:lnTo>
                <a:lnTo>
                  <a:pt x="919046" y="70728"/>
                </a:lnTo>
                <a:lnTo>
                  <a:pt x="922957" y="71625"/>
                </a:lnTo>
                <a:lnTo>
                  <a:pt x="932374" y="71625"/>
                </a:lnTo>
                <a:lnTo>
                  <a:pt x="936928" y="70491"/>
                </a:lnTo>
                <a:lnTo>
                  <a:pt x="944989" y="65951"/>
                </a:lnTo>
                <a:lnTo>
                  <a:pt x="945708" y="65224"/>
                </a:lnTo>
                <a:lnTo>
                  <a:pt x="922992" y="65224"/>
                </a:lnTo>
                <a:lnTo>
                  <a:pt x="919586" y="64359"/>
                </a:lnTo>
                <a:lnTo>
                  <a:pt x="913824" y="61059"/>
                </a:lnTo>
                <a:close/>
              </a:path>
              <a:path w="954405" h="91440">
                <a:moveTo>
                  <a:pt x="945593" y="23568"/>
                </a:moveTo>
                <a:lnTo>
                  <a:pt x="930509" y="23568"/>
                </a:lnTo>
                <a:lnTo>
                  <a:pt x="933897" y="24451"/>
                </a:lnTo>
                <a:lnTo>
                  <a:pt x="939991" y="27971"/>
                </a:lnTo>
                <a:lnTo>
                  <a:pt x="942381" y="30426"/>
                </a:lnTo>
                <a:lnTo>
                  <a:pt x="945835" y="36727"/>
                </a:lnTo>
                <a:lnTo>
                  <a:pt x="946698" y="40333"/>
                </a:lnTo>
                <a:lnTo>
                  <a:pt x="946698" y="48459"/>
                </a:lnTo>
                <a:lnTo>
                  <a:pt x="930509" y="65224"/>
                </a:lnTo>
                <a:lnTo>
                  <a:pt x="945708" y="65224"/>
                </a:lnTo>
                <a:lnTo>
                  <a:pt x="948156" y="62750"/>
                </a:lnTo>
                <a:lnTo>
                  <a:pt x="952761" y="54489"/>
                </a:lnTo>
                <a:lnTo>
                  <a:pt x="953913" y="49748"/>
                </a:lnTo>
                <a:lnTo>
                  <a:pt x="953913" y="39113"/>
                </a:lnTo>
                <a:lnTo>
                  <a:pt x="952761" y="34404"/>
                </a:lnTo>
                <a:lnTo>
                  <a:pt x="948156" y="26142"/>
                </a:lnTo>
                <a:lnTo>
                  <a:pt x="945593" y="23568"/>
                </a:lnTo>
                <a:close/>
              </a:path>
              <a:path w="954405" h="91440">
                <a:moveTo>
                  <a:pt x="932305" y="17268"/>
                </a:moveTo>
                <a:lnTo>
                  <a:pt x="922823" y="17268"/>
                </a:lnTo>
                <a:lnTo>
                  <a:pt x="918809" y="18219"/>
                </a:lnTo>
                <a:lnTo>
                  <a:pt x="911699" y="22010"/>
                </a:lnTo>
                <a:lnTo>
                  <a:pt x="908837" y="24720"/>
                </a:lnTo>
                <a:lnTo>
                  <a:pt x="906670" y="28240"/>
                </a:lnTo>
                <a:lnTo>
                  <a:pt x="913300" y="28240"/>
                </a:lnTo>
                <a:lnTo>
                  <a:pt x="913560" y="27971"/>
                </a:lnTo>
                <a:lnTo>
                  <a:pt x="919586" y="24451"/>
                </a:lnTo>
                <a:lnTo>
                  <a:pt x="922992" y="23568"/>
                </a:lnTo>
                <a:lnTo>
                  <a:pt x="945593" y="23568"/>
                </a:lnTo>
                <a:lnTo>
                  <a:pt x="944970" y="22942"/>
                </a:lnTo>
                <a:lnTo>
                  <a:pt x="936842" y="18402"/>
                </a:lnTo>
                <a:lnTo>
                  <a:pt x="932305" y="17268"/>
                </a:lnTo>
                <a:close/>
              </a:path>
            </a:pathLst>
          </a:custGeom>
          <a:solidFill>
            <a:srgbClr val="606062"/>
          </a:solidFill>
        </p:spPr>
        <p:txBody>
          <a:bodyPr wrap="square" lIns="0" tIns="0" rIns="0" bIns="0" rtlCol="0"/>
          <a:lstStyle/>
          <a:p>
            <a:endParaRPr/>
          </a:p>
        </p:txBody>
      </p:sp>
      <p:sp>
        <p:nvSpPr>
          <p:cNvPr id="13" name="object 13"/>
          <p:cNvSpPr/>
          <p:nvPr/>
        </p:nvSpPr>
        <p:spPr>
          <a:xfrm>
            <a:off x="2886174" y="7316168"/>
            <a:ext cx="282575" cy="84455"/>
          </a:xfrm>
          <a:custGeom>
            <a:avLst/>
            <a:gdLst/>
            <a:ahLst/>
            <a:cxnLst/>
            <a:rect l="l" t="t" r="r" b="b"/>
            <a:pathLst>
              <a:path w="282575" h="84454">
                <a:moveTo>
                  <a:pt x="7315" y="0"/>
                </a:moveTo>
                <a:lnTo>
                  <a:pt x="0" y="0"/>
                </a:lnTo>
                <a:lnTo>
                  <a:pt x="0" y="71117"/>
                </a:lnTo>
                <a:lnTo>
                  <a:pt x="7315" y="71117"/>
                </a:lnTo>
                <a:lnTo>
                  <a:pt x="7315" y="38505"/>
                </a:lnTo>
                <a:lnTo>
                  <a:pt x="32388" y="38505"/>
                </a:lnTo>
                <a:lnTo>
                  <a:pt x="29361" y="34541"/>
                </a:lnTo>
                <a:lnTo>
                  <a:pt x="31382" y="31898"/>
                </a:lnTo>
                <a:lnTo>
                  <a:pt x="7315" y="31898"/>
                </a:lnTo>
                <a:lnTo>
                  <a:pt x="7315" y="0"/>
                </a:lnTo>
                <a:close/>
              </a:path>
              <a:path w="282575" h="84454">
                <a:moveTo>
                  <a:pt x="32388" y="38505"/>
                </a:moveTo>
                <a:lnTo>
                  <a:pt x="23572" y="38505"/>
                </a:lnTo>
                <a:lnTo>
                  <a:pt x="48668" y="71117"/>
                </a:lnTo>
                <a:lnTo>
                  <a:pt x="57301" y="71117"/>
                </a:lnTo>
                <a:lnTo>
                  <a:pt x="32388" y="38505"/>
                </a:lnTo>
                <a:close/>
              </a:path>
              <a:path w="282575" h="84454">
                <a:moveTo>
                  <a:pt x="55778" y="0"/>
                </a:moveTo>
                <a:lnTo>
                  <a:pt x="47649" y="0"/>
                </a:lnTo>
                <a:lnTo>
                  <a:pt x="23572" y="31898"/>
                </a:lnTo>
                <a:lnTo>
                  <a:pt x="31382" y="31898"/>
                </a:lnTo>
                <a:lnTo>
                  <a:pt x="55778" y="0"/>
                </a:lnTo>
                <a:close/>
              </a:path>
              <a:path w="282575" h="84454">
                <a:moveTo>
                  <a:pt x="93743" y="17268"/>
                </a:moveTo>
                <a:lnTo>
                  <a:pt x="83447" y="17268"/>
                </a:lnTo>
                <a:lnTo>
                  <a:pt x="78807" y="18420"/>
                </a:lnTo>
                <a:lnTo>
                  <a:pt x="70542" y="23028"/>
                </a:lnTo>
                <a:lnTo>
                  <a:pt x="67290" y="26243"/>
                </a:lnTo>
                <a:lnTo>
                  <a:pt x="62550" y="34509"/>
                </a:lnTo>
                <a:lnTo>
                  <a:pt x="61365" y="39182"/>
                </a:lnTo>
                <a:lnTo>
                  <a:pt x="61365" y="49611"/>
                </a:lnTo>
                <a:lnTo>
                  <a:pt x="83447" y="71625"/>
                </a:lnTo>
                <a:lnTo>
                  <a:pt x="93743" y="71625"/>
                </a:lnTo>
                <a:lnTo>
                  <a:pt x="98380" y="70458"/>
                </a:lnTo>
                <a:lnTo>
                  <a:pt x="106645" y="65782"/>
                </a:lnTo>
                <a:lnTo>
                  <a:pt x="107203" y="65224"/>
                </a:lnTo>
                <a:lnTo>
                  <a:pt x="84801" y="65224"/>
                </a:lnTo>
                <a:lnTo>
                  <a:pt x="81399" y="64359"/>
                </a:lnTo>
                <a:lnTo>
                  <a:pt x="75369" y="60907"/>
                </a:lnTo>
                <a:lnTo>
                  <a:pt x="73000" y="58453"/>
                </a:lnTo>
                <a:lnTo>
                  <a:pt x="69545" y="52083"/>
                </a:lnTo>
                <a:lnTo>
                  <a:pt x="68680" y="48459"/>
                </a:lnTo>
                <a:lnTo>
                  <a:pt x="68680" y="40333"/>
                </a:lnTo>
                <a:lnTo>
                  <a:pt x="84801" y="23568"/>
                </a:lnTo>
                <a:lnTo>
                  <a:pt x="107188" y="23568"/>
                </a:lnTo>
                <a:lnTo>
                  <a:pt x="106645" y="23028"/>
                </a:lnTo>
                <a:lnTo>
                  <a:pt x="98380" y="18420"/>
                </a:lnTo>
                <a:lnTo>
                  <a:pt x="93743" y="17268"/>
                </a:lnTo>
                <a:close/>
              </a:path>
              <a:path w="282575" h="84454">
                <a:moveTo>
                  <a:pt x="107188" y="23568"/>
                </a:moveTo>
                <a:lnTo>
                  <a:pt x="92386" y="23568"/>
                </a:lnTo>
                <a:lnTo>
                  <a:pt x="95792" y="24432"/>
                </a:lnTo>
                <a:lnTo>
                  <a:pt x="101818" y="27889"/>
                </a:lnTo>
                <a:lnTo>
                  <a:pt x="104173" y="30344"/>
                </a:lnTo>
                <a:lnTo>
                  <a:pt x="107560" y="36708"/>
                </a:lnTo>
                <a:lnTo>
                  <a:pt x="108407" y="40333"/>
                </a:lnTo>
                <a:lnTo>
                  <a:pt x="108407" y="48459"/>
                </a:lnTo>
                <a:lnTo>
                  <a:pt x="92386" y="65224"/>
                </a:lnTo>
                <a:lnTo>
                  <a:pt x="107203" y="65224"/>
                </a:lnTo>
                <a:lnTo>
                  <a:pt x="109879" y="62550"/>
                </a:lnTo>
                <a:lnTo>
                  <a:pt x="114551" y="54287"/>
                </a:lnTo>
                <a:lnTo>
                  <a:pt x="115722" y="49611"/>
                </a:lnTo>
                <a:lnTo>
                  <a:pt x="115722" y="39182"/>
                </a:lnTo>
                <a:lnTo>
                  <a:pt x="114551" y="34509"/>
                </a:lnTo>
                <a:lnTo>
                  <a:pt x="109879" y="26243"/>
                </a:lnTo>
                <a:lnTo>
                  <a:pt x="107188" y="23568"/>
                </a:lnTo>
                <a:close/>
              </a:path>
              <a:path w="282575" h="84454">
                <a:moveTo>
                  <a:pt x="228290" y="64816"/>
                </a:moveTo>
                <a:lnTo>
                  <a:pt x="166823" y="64816"/>
                </a:lnTo>
                <a:lnTo>
                  <a:pt x="166823" y="84019"/>
                </a:lnTo>
                <a:lnTo>
                  <a:pt x="173631" y="84019"/>
                </a:lnTo>
                <a:lnTo>
                  <a:pt x="173631" y="71117"/>
                </a:lnTo>
                <a:lnTo>
                  <a:pt x="228290" y="71117"/>
                </a:lnTo>
                <a:lnTo>
                  <a:pt x="228290" y="64816"/>
                </a:lnTo>
                <a:close/>
              </a:path>
              <a:path w="282575" h="84454">
                <a:moveTo>
                  <a:pt x="228290" y="71117"/>
                </a:moveTo>
                <a:lnTo>
                  <a:pt x="221482" y="71117"/>
                </a:lnTo>
                <a:lnTo>
                  <a:pt x="221482" y="84019"/>
                </a:lnTo>
                <a:lnTo>
                  <a:pt x="228290" y="84019"/>
                </a:lnTo>
                <a:lnTo>
                  <a:pt x="228290" y="71117"/>
                </a:lnTo>
                <a:close/>
              </a:path>
              <a:path w="282575" h="84454">
                <a:moveTo>
                  <a:pt x="168958" y="17675"/>
                </a:moveTo>
                <a:lnTo>
                  <a:pt x="131161" y="17675"/>
                </a:lnTo>
                <a:lnTo>
                  <a:pt x="131161" y="71117"/>
                </a:lnTo>
                <a:lnTo>
                  <a:pt x="138376" y="71117"/>
                </a:lnTo>
                <a:lnTo>
                  <a:pt x="138376" y="24076"/>
                </a:lnTo>
                <a:lnTo>
                  <a:pt x="168958" y="24076"/>
                </a:lnTo>
                <a:lnTo>
                  <a:pt x="168958" y="17675"/>
                </a:lnTo>
                <a:close/>
              </a:path>
              <a:path w="282575" h="84454">
                <a:moveTo>
                  <a:pt x="219960" y="17675"/>
                </a:moveTo>
                <a:lnTo>
                  <a:pt x="180539" y="17675"/>
                </a:lnTo>
                <a:lnTo>
                  <a:pt x="179805" y="35963"/>
                </a:lnTo>
                <a:lnTo>
                  <a:pt x="179355" y="44700"/>
                </a:lnTo>
                <a:lnTo>
                  <a:pt x="178473" y="51814"/>
                </a:lnTo>
                <a:lnTo>
                  <a:pt x="175900" y="61973"/>
                </a:lnTo>
                <a:lnTo>
                  <a:pt x="173462" y="64616"/>
                </a:lnTo>
                <a:lnTo>
                  <a:pt x="169872" y="64816"/>
                </a:lnTo>
                <a:lnTo>
                  <a:pt x="179424" y="64816"/>
                </a:lnTo>
                <a:lnTo>
                  <a:pt x="186454" y="35556"/>
                </a:lnTo>
                <a:lnTo>
                  <a:pt x="187041" y="24076"/>
                </a:lnTo>
                <a:lnTo>
                  <a:pt x="219960" y="24076"/>
                </a:lnTo>
                <a:lnTo>
                  <a:pt x="219960" y="17675"/>
                </a:lnTo>
                <a:close/>
              </a:path>
              <a:path w="282575" h="84454">
                <a:moveTo>
                  <a:pt x="219960" y="24076"/>
                </a:moveTo>
                <a:lnTo>
                  <a:pt x="212745" y="24076"/>
                </a:lnTo>
                <a:lnTo>
                  <a:pt x="212745" y="64816"/>
                </a:lnTo>
                <a:lnTo>
                  <a:pt x="219960" y="64816"/>
                </a:lnTo>
                <a:lnTo>
                  <a:pt x="219960" y="24076"/>
                </a:lnTo>
                <a:close/>
              </a:path>
              <a:path w="282575" h="84454">
                <a:moveTo>
                  <a:pt x="277892" y="23568"/>
                </a:moveTo>
                <a:lnTo>
                  <a:pt x="264938" y="23568"/>
                </a:lnTo>
                <a:lnTo>
                  <a:pt x="268696" y="24771"/>
                </a:lnTo>
                <a:lnTo>
                  <a:pt x="273845" y="29580"/>
                </a:lnTo>
                <a:lnTo>
                  <a:pt x="275130" y="33087"/>
                </a:lnTo>
                <a:lnTo>
                  <a:pt x="275130" y="40942"/>
                </a:lnTo>
                <a:lnTo>
                  <a:pt x="250985" y="40942"/>
                </a:lnTo>
                <a:lnTo>
                  <a:pt x="245750" y="42331"/>
                </a:lnTo>
                <a:lnTo>
                  <a:pt x="239180" y="47886"/>
                </a:lnTo>
                <a:lnTo>
                  <a:pt x="237538" y="51544"/>
                </a:lnTo>
                <a:lnTo>
                  <a:pt x="237538" y="60752"/>
                </a:lnTo>
                <a:lnTo>
                  <a:pt x="239299" y="64514"/>
                </a:lnTo>
                <a:lnTo>
                  <a:pt x="246344" y="70203"/>
                </a:lnTo>
                <a:lnTo>
                  <a:pt x="251085" y="71625"/>
                </a:lnTo>
                <a:lnTo>
                  <a:pt x="261381" y="71625"/>
                </a:lnTo>
                <a:lnTo>
                  <a:pt x="265121" y="70846"/>
                </a:lnTo>
                <a:lnTo>
                  <a:pt x="271421" y="67730"/>
                </a:lnTo>
                <a:lnTo>
                  <a:pt x="273395" y="65937"/>
                </a:lnTo>
                <a:lnTo>
                  <a:pt x="253897" y="65937"/>
                </a:lnTo>
                <a:lnTo>
                  <a:pt x="250577" y="65036"/>
                </a:lnTo>
                <a:lnTo>
                  <a:pt x="245836" y="61447"/>
                </a:lnTo>
                <a:lnTo>
                  <a:pt x="244652" y="58992"/>
                </a:lnTo>
                <a:lnTo>
                  <a:pt x="244652" y="49509"/>
                </a:lnTo>
                <a:lnTo>
                  <a:pt x="249224" y="46328"/>
                </a:lnTo>
                <a:lnTo>
                  <a:pt x="282343" y="46328"/>
                </a:lnTo>
                <a:lnTo>
                  <a:pt x="282343" y="31154"/>
                </a:lnTo>
                <a:lnTo>
                  <a:pt x="280479" y="25991"/>
                </a:lnTo>
                <a:lnTo>
                  <a:pt x="277892" y="23568"/>
                </a:lnTo>
                <a:close/>
              </a:path>
              <a:path w="282575" h="84454">
                <a:moveTo>
                  <a:pt x="282343" y="62787"/>
                </a:moveTo>
                <a:lnTo>
                  <a:pt x="275436" y="62787"/>
                </a:lnTo>
                <a:lnTo>
                  <a:pt x="275436" y="71117"/>
                </a:lnTo>
                <a:lnTo>
                  <a:pt x="282343" y="71117"/>
                </a:lnTo>
                <a:lnTo>
                  <a:pt x="282343" y="62787"/>
                </a:lnTo>
                <a:close/>
              </a:path>
              <a:path w="282575" h="84454">
                <a:moveTo>
                  <a:pt x="282343" y="46328"/>
                </a:moveTo>
                <a:lnTo>
                  <a:pt x="275130" y="46328"/>
                </a:lnTo>
                <a:lnTo>
                  <a:pt x="275130" y="55064"/>
                </a:lnTo>
                <a:lnTo>
                  <a:pt x="273707" y="58586"/>
                </a:lnTo>
                <a:lnTo>
                  <a:pt x="271541" y="61278"/>
                </a:lnTo>
                <a:lnTo>
                  <a:pt x="265715" y="65004"/>
                </a:lnTo>
                <a:lnTo>
                  <a:pt x="262227" y="65937"/>
                </a:lnTo>
                <a:lnTo>
                  <a:pt x="273395" y="65937"/>
                </a:lnTo>
                <a:lnTo>
                  <a:pt x="273808" y="65562"/>
                </a:lnTo>
                <a:lnTo>
                  <a:pt x="275436" y="62787"/>
                </a:lnTo>
                <a:lnTo>
                  <a:pt x="282343" y="62787"/>
                </a:lnTo>
                <a:lnTo>
                  <a:pt x="282343" y="46328"/>
                </a:lnTo>
                <a:close/>
              </a:path>
              <a:path w="282575" h="84454">
                <a:moveTo>
                  <a:pt x="267681" y="17268"/>
                </a:moveTo>
                <a:lnTo>
                  <a:pt x="256503" y="17268"/>
                </a:lnTo>
                <a:lnTo>
                  <a:pt x="252507" y="17895"/>
                </a:lnTo>
                <a:lnTo>
                  <a:pt x="244922" y="20403"/>
                </a:lnTo>
                <a:lnTo>
                  <a:pt x="241672" y="22179"/>
                </a:lnTo>
                <a:lnTo>
                  <a:pt x="238960" y="24483"/>
                </a:lnTo>
                <a:lnTo>
                  <a:pt x="242211" y="29869"/>
                </a:lnTo>
                <a:lnTo>
                  <a:pt x="244447" y="27903"/>
                </a:lnTo>
                <a:lnTo>
                  <a:pt x="247121" y="26362"/>
                </a:lnTo>
                <a:lnTo>
                  <a:pt x="253353" y="24126"/>
                </a:lnTo>
                <a:lnTo>
                  <a:pt x="256604" y="23568"/>
                </a:lnTo>
                <a:lnTo>
                  <a:pt x="277892" y="23568"/>
                </a:lnTo>
                <a:lnTo>
                  <a:pt x="273030" y="19014"/>
                </a:lnTo>
                <a:lnTo>
                  <a:pt x="267681" y="17268"/>
                </a:lnTo>
                <a:close/>
              </a:path>
            </a:pathLst>
          </a:custGeom>
          <a:solidFill>
            <a:srgbClr val="606062"/>
          </a:solidFill>
        </p:spPr>
        <p:txBody>
          <a:bodyPr wrap="square" lIns="0" tIns="0" rIns="0" bIns="0" rtlCol="0"/>
          <a:lstStyle/>
          <a:p>
            <a:endParaRPr/>
          </a:p>
        </p:txBody>
      </p:sp>
      <p:pic>
        <p:nvPicPr>
          <p:cNvPr id="14" name="object 14"/>
          <p:cNvPicPr/>
          <p:nvPr/>
        </p:nvPicPr>
        <p:blipFill>
          <a:blip r:embed="rId5" cstate="print"/>
          <a:stretch>
            <a:fillRect/>
          </a:stretch>
        </p:blipFill>
        <p:spPr>
          <a:xfrm>
            <a:off x="4097685" y="7316168"/>
            <a:ext cx="174852" cy="71625"/>
          </a:xfrm>
          <a:prstGeom prst="rect">
            <a:avLst/>
          </a:prstGeom>
        </p:spPr>
      </p:pic>
      <p:sp>
        <p:nvSpPr>
          <p:cNvPr id="15" name="object 15"/>
          <p:cNvSpPr/>
          <p:nvPr/>
        </p:nvSpPr>
        <p:spPr>
          <a:xfrm>
            <a:off x="5697954" y="7316168"/>
            <a:ext cx="807720" cy="87630"/>
          </a:xfrm>
          <a:custGeom>
            <a:avLst/>
            <a:gdLst/>
            <a:ahLst/>
            <a:cxnLst/>
            <a:rect l="l" t="t" r="r" b="b"/>
            <a:pathLst>
              <a:path w="807720" h="87629">
                <a:moveTo>
                  <a:pt x="76201" y="64616"/>
                </a:moveTo>
                <a:lnTo>
                  <a:pt x="104" y="64616"/>
                </a:lnTo>
                <a:lnTo>
                  <a:pt x="0" y="87068"/>
                </a:lnTo>
                <a:lnTo>
                  <a:pt x="7012" y="87068"/>
                </a:lnTo>
                <a:lnTo>
                  <a:pt x="7113" y="71117"/>
                </a:lnTo>
                <a:lnTo>
                  <a:pt x="76201" y="71117"/>
                </a:lnTo>
                <a:lnTo>
                  <a:pt x="76201" y="64616"/>
                </a:lnTo>
                <a:close/>
              </a:path>
              <a:path w="807720" h="87629">
                <a:moveTo>
                  <a:pt x="76201" y="71117"/>
                </a:moveTo>
                <a:lnTo>
                  <a:pt x="69192" y="71117"/>
                </a:lnTo>
                <a:lnTo>
                  <a:pt x="69192" y="87068"/>
                </a:lnTo>
                <a:lnTo>
                  <a:pt x="76201" y="87068"/>
                </a:lnTo>
                <a:lnTo>
                  <a:pt x="76201" y="71117"/>
                </a:lnTo>
                <a:close/>
              </a:path>
              <a:path w="807720" h="87629">
                <a:moveTo>
                  <a:pt x="65534" y="0"/>
                </a:moveTo>
                <a:lnTo>
                  <a:pt x="17579" y="0"/>
                </a:lnTo>
                <a:lnTo>
                  <a:pt x="16731" y="23774"/>
                </a:lnTo>
                <a:lnTo>
                  <a:pt x="16327" y="32354"/>
                </a:lnTo>
                <a:lnTo>
                  <a:pt x="3657" y="64616"/>
                </a:lnTo>
                <a:lnTo>
                  <a:pt x="14328" y="64616"/>
                </a:lnTo>
                <a:lnTo>
                  <a:pt x="23497" y="23060"/>
                </a:lnTo>
                <a:lnTo>
                  <a:pt x="24080" y="6501"/>
                </a:lnTo>
                <a:lnTo>
                  <a:pt x="65534" y="6501"/>
                </a:lnTo>
                <a:lnTo>
                  <a:pt x="65534" y="0"/>
                </a:lnTo>
                <a:close/>
              </a:path>
              <a:path w="807720" h="87629">
                <a:moveTo>
                  <a:pt x="65534" y="6501"/>
                </a:moveTo>
                <a:lnTo>
                  <a:pt x="58115" y="6501"/>
                </a:lnTo>
                <a:lnTo>
                  <a:pt x="58115" y="64616"/>
                </a:lnTo>
                <a:lnTo>
                  <a:pt x="65534" y="64616"/>
                </a:lnTo>
                <a:lnTo>
                  <a:pt x="65534" y="6501"/>
                </a:lnTo>
                <a:close/>
              </a:path>
              <a:path w="807720" h="87629">
                <a:moveTo>
                  <a:pt x="80567" y="64816"/>
                </a:moveTo>
                <a:lnTo>
                  <a:pt x="80060" y="71017"/>
                </a:lnTo>
                <a:lnTo>
                  <a:pt x="82094" y="71556"/>
                </a:lnTo>
                <a:lnTo>
                  <a:pt x="83818" y="71829"/>
                </a:lnTo>
                <a:lnTo>
                  <a:pt x="90457" y="71829"/>
                </a:lnTo>
                <a:lnTo>
                  <a:pt x="94082" y="68849"/>
                </a:lnTo>
                <a:lnTo>
                  <a:pt x="95316" y="65224"/>
                </a:lnTo>
                <a:lnTo>
                  <a:pt x="82633" y="65224"/>
                </a:lnTo>
                <a:lnTo>
                  <a:pt x="81787" y="65087"/>
                </a:lnTo>
                <a:lnTo>
                  <a:pt x="80567" y="64816"/>
                </a:lnTo>
                <a:close/>
              </a:path>
              <a:path w="807720" h="87629">
                <a:moveTo>
                  <a:pt x="133502" y="24076"/>
                </a:moveTo>
                <a:lnTo>
                  <a:pt x="126287" y="24076"/>
                </a:lnTo>
                <a:lnTo>
                  <a:pt x="126287" y="71117"/>
                </a:lnTo>
                <a:lnTo>
                  <a:pt x="133502" y="71117"/>
                </a:lnTo>
                <a:lnTo>
                  <a:pt x="133502" y="24076"/>
                </a:lnTo>
                <a:close/>
              </a:path>
              <a:path w="807720" h="87629">
                <a:moveTo>
                  <a:pt x="133502" y="17675"/>
                </a:moveTo>
                <a:lnTo>
                  <a:pt x="94385" y="17675"/>
                </a:lnTo>
                <a:lnTo>
                  <a:pt x="93443" y="37284"/>
                </a:lnTo>
                <a:lnTo>
                  <a:pt x="93131" y="43008"/>
                </a:lnTo>
                <a:lnTo>
                  <a:pt x="85885" y="65224"/>
                </a:lnTo>
                <a:lnTo>
                  <a:pt x="95316" y="65224"/>
                </a:lnTo>
                <a:lnTo>
                  <a:pt x="100684" y="24076"/>
                </a:lnTo>
                <a:lnTo>
                  <a:pt x="133502" y="24076"/>
                </a:lnTo>
                <a:lnTo>
                  <a:pt x="133502" y="17675"/>
                </a:lnTo>
                <a:close/>
              </a:path>
              <a:path w="807720" h="87629">
                <a:moveTo>
                  <a:pt x="195069" y="17675"/>
                </a:moveTo>
                <a:lnTo>
                  <a:pt x="165571" y="17675"/>
                </a:lnTo>
                <a:lnTo>
                  <a:pt x="160019" y="19234"/>
                </a:lnTo>
                <a:lnTo>
                  <a:pt x="151890" y="25466"/>
                </a:lnTo>
                <a:lnTo>
                  <a:pt x="149857" y="30002"/>
                </a:lnTo>
                <a:lnTo>
                  <a:pt x="149857" y="40233"/>
                </a:lnTo>
                <a:lnTo>
                  <a:pt x="150976" y="43754"/>
                </a:lnTo>
                <a:lnTo>
                  <a:pt x="155448" y="49309"/>
                </a:lnTo>
                <a:lnTo>
                  <a:pt x="158630" y="51271"/>
                </a:lnTo>
                <a:lnTo>
                  <a:pt x="162763" y="52423"/>
                </a:lnTo>
                <a:lnTo>
                  <a:pt x="149449" y="71117"/>
                </a:lnTo>
                <a:lnTo>
                  <a:pt x="157276" y="71117"/>
                </a:lnTo>
                <a:lnTo>
                  <a:pt x="169672" y="53437"/>
                </a:lnTo>
                <a:lnTo>
                  <a:pt x="195069" y="53437"/>
                </a:lnTo>
                <a:lnTo>
                  <a:pt x="195069" y="48055"/>
                </a:lnTo>
                <a:lnTo>
                  <a:pt x="162219" y="48055"/>
                </a:lnTo>
                <a:lnTo>
                  <a:pt x="157172" y="44091"/>
                </a:lnTo>
                <a:lnTo>
                  <a:pt x="157172" y="28108"/>
                </a:lnTo>
                <a:lnTo>
                  <a:pt x="162388" y="24076"/>
                </a:lnTo>
                <a:lnTo>
                  <a:pt x="195069" y="24076"/>
                </a:lnTo>
                <a:lnTo>
                  <a:pt x="195069" y="17675"/>
                </a:lnTo>
                <a:close/>
              </a:path>
              <a:path w="807720" h="87629">
                <a:moveTo>
                  <a:pt x="195069" y="53437"/>
                </a:moveTo>
                <a:lnTo>
                  <a:pt x="188466" y="53437"/>
                </a:lnTo>
                <a:lnTo>
                  <a:pt x="188466" y="71117"/>
                </a:lnTo>
                <a:lnTo>
                  <a:pt x="195069" y="71117"/>
                </a:lnTo>
                <a:lnTo>
                  <a:pt x="195069" y="53437"/>
                </a:lnTo>
                <a:close/>
              </a:path>
              <a:path w="807720" h="87629">
                <a:moveTo>
                  <a:pt x="195069" y="24076"/>
                </a:moveTo>
                <a:lnTo>
                  <a:pt x="188466" y="24076"/>
                </a:lnTo>
                <a:lnTo>
                  <a:pt x="188466" y="48055"/>
                </a:lnTo>
                <a:lnTo>
                  <a:pt x="195069" y="48055"/>
                </a:lnTo>
                <a:lnTo>
                  <a:pt x="195069" y="24076"/>
                </a:lnTo>
                <a:close/>
              </a:path>
              <a:path w="807720" h="87629">
                <a:moveTo>
                  <a:pt x="249425" y="17675"/>
                </a:moveTo>
                <a:lnTo>
                  <a:pt x="242211" y="17675"/>
                </a:lnTo>
                <a:lnTo>
                  <a:pt x="242211" y="71117"/>
                </a:lnTo>
                <a:lnTo>
                  <a:pt x="249425" y="71117"/>
                </a:lnTo>
                <a:lnTo>
                  <a:pt x="249425" y="47343"/>
                </a:lnTo>
                <a:lnTo>
                  <a:pt x="270386" y="47343"/>
                </a:lnTo>
                <a:lnTo>
                  <a:pt x="267307" y="43585"/>
                </a:lnTo>
                <a:lnTo>
                  <a:pt x="269285" y="41147"/>
                </a:lnTo>
                <a:lnTo>
                  <a:pt x="249425" y="41147"/>
                </a:lnTo>
                <a:lnTo>
                  <a:pt x="249425" y="17675"/>
                </a:lnTo>
                <a:close/>
              </a:path>
              <a:path w="807720" h="87629">
                <a:moveTo>
                  <a:pt x="270386" y="47343"/>
                </a:moveTo>
                <a:lnTo>
                  <a:pt x="261618" y="47343"/>
                </a:lnTo>
                <a:lnTo>
                  <a:pt x="281329" y="71117"/>
                </a:lnTo>
                <a:lnTo>
                  <a:pt x="289864" y="71117"/>
                </a:lnTo>
                <a:lnTo>
                  <a:pt x="270386" y="47343"/>
                </a:lnTo>
                <a:close/>
              </a:path>
              <a:path w="807720" h="87629">
                <a:moveTo>
                  <a:pt x="288338" y="17675"/>
                </a:moveTo>
                <a:lnTo>
                  <a:pt x="280515" y="17675"/>
                </a:lnTo>
                <a:lnTo>
                  <a:pt x="261720" y="41147"/>
                </a:lnTo>
                <a:lnTo>
                  <a:pt x="269285" y="41147"/>
                </a:lnTo>
                <a:lnTo>
                  <a:pt x="288338" y="17675"/>
                </a:lnTo>
                <a:close/>
              </a:path>
              <a:path w="807720" h="87629">
                <a:moveTo>
                  <a:pt x="335805" y="23568"/>
                </a:moveTo>
                <a:lnTo>
                  <a:pt x="322851" y="23568"/>
                </a:lnTo>
                <a:lnTo>
                  <a:pt x="326609" y="24771"/>
                </a:lnTo>
                <a:lnTo>
                  <a:pt x="331758" y="29580"/>
                </a:lnTo>
                <a:lnTo>
                  <a:pt x="333043" y="33087"/>
                </a:lnTo>
                <a:lnTo>
                  <a:pt x="333043" y="40942"/>
                </a:lnTo>
                <a:lnTo>
                  <a:pt x="308898" y="40942"/>
                </a:lnTo>
                <a:lnTo>
                  <a:pt x="303663" y="42331"/>
                </a:lnTo>
                <a:lnTo>
                  <a:pt x="297093" y="47886"/>
                </a:lnTo>
                <a:lnTo>
                  <a:pt x="295451" y="51544"/>
                </a:lnTo>
                <a:lnTo>
                  <a:pt x="295451" y="60752"/>
                </a:lnTo>
                <a:lnTo>
                  <a:pt x="297211" y="64514"/>
                </a:lnTo>
                <a:lnTo>
                  <a:pt x="304257" y="70203"/>
                </a:lnTo>
                <a:lnTo>
                  <a:pt x="308998" y="71625"/>
                </a:lnTo>
                <a:lnTo>
                  <a:pt x="319294" y="71625"/>
                </a:lnTo>
                <a:lnTo>
                  <a:pt x="323034" y="70846"/>
                </a:lnTo>
                <a:lnTo>
                  <a:pt x="329335" y="67730"/>
                </a:lnTo>
                <a:lnTo>
                  <a:pt x="331309" y="65937"/>
                </a:lnTo>
                <a:lnTo>
                  <a:pt x="311810" y="65937"/>
                </a:lnTo>
                <a:lnTo>
                  <a:pt x="308490" y="65036"/>
                </a:lnTo>
                <a:lnTo>
                  <a:pt x="303749" y="61447"/>
                </a:lnTo>
                <a:lnTo>
                  <a:pt x="302566" y="58992"/>
                </a:lnTo>
                <a:lnTo>
                  <a:pt x="302566" y="49509"/>
                </a:lnTo>
                <a:lnTo>
                  <a:pt x="307138" y="46328"/>
                </a:lnTo>
                <a:lnTo>
                  <a:pt x="340257" y="46328"/>
                </a:lnTo>
                <a:lnTo>
                  <a:pt x="340257" y="31154"/>
                </a:lnTo>
                <a:lnTo>
                  <a:pt x="338392" y="25991"/>
                </a:lnTo>
                <a:lnTo>
                  <a:pt x="335805" y="23568"/>
                </a:lnTo>
                <a:close/>
              </a:path>
              <a:path w="807720" h="87629">
                <a:moveTo>
                  <a:pt x="340257" y="62787"/>
                </a:moveTo>
                <a:lnTo>
                  <a:pt x="333349" y="62787"/>
                </a:lnTo>
                <a:lnTo>
                  <a:pt x="333349" y="71117"/>
                </a:lnTo>
                <a:lnTo>
                  <a:pt x="340257" y="71117"/>
                </a:lnTo>
                <a:lnTo>
                  <a:pt x="340257" y="62787"/>
                </a:lnTo>
                <a:close/>
              </a:path>
              <a:path w="807720" h="87629">
                <a:moveTo>
                  <a:pt x="340257" y="46328"/>
                </a:moveTo>
                <a:lnTo>
                  <a:pt x="333043" y="46328"/>
                </a:lnTo>
                <a:lnTo>
                  <a:pt x="333043" y="55064"/>
                </a:lnTo>
                <a:lnTo>
                  <a:pt x="331621" y="58586"/>
                </a:lnTo>
                <a:lnTo>
                  <a:pt x="329454" y="61278"/>
                </a:lnTo>
                <a:lnTo>
                  <a:pt x="323629" y="65004"/>
                </a:lnTo>
                <a:lnTo>
                  <a:pt x="320140" y="65937"/>
                </a:lnTo>
                <a:lnTo>
                  <a:pt x="331309" y="65937"/>
                </a:lnTo>
                <a:lnTo>
                  <a:pt x="331721" y="65562"/>
                </a:lnTo>
                <a:lnTo>
                  <a:pt x="333349" y="62787"/>
                </a:lnTo>
                <a:lnTo>
                  <a:pt x="340257" y="62787"/>
                </a:lnTo>
                <a:lnTo>
                  <a:pt x="340257" y="46328"/>
                </a:lnTo>
                <a:close/>
              </a:path>
              <a:path w="807720" h="87629">
                <a:moveTo>
                  <a:pt x="325594" y="17268"/>
                </a:moveTo>
                <a:lnTo>
                  <a:pt x="314416" y="17268"/>
                </a:lnTo>
                <a:lnTo>
                  <a:pt x="310421" y="17895"/>
                </a:lnTo>
                <a:lnTo>
                  <a:pt x="302835" y="20403"/>
                </a:lnTo>
                <a:lnTo>
                  <a:pt x="299584" y="22179"/>
                </a:lnTo>
                <a:lnTo>
                  <a:pt x="296873" y="24483"/>
                </a:lnTo>
                <a:lnTo>
                  <a:pt x="300125" y="29869"/>
                </a:lnTo>
                <a:lnTo>
                  <a:pt x="302360" y="27903"/>
                </a:lnTo>
                <a:lnTo>
                  <a:pt x="305034" y="26362"/>
                </a:lnTo>
                <a:lnTo>
                  <a:pt x="311266" y="24126"/>
                </a:lnTo>
                <a:lnTo>
                  <a:pt x="314518" y="23568"/>
                </a:lnTo>
                <a:lnTo>
                  <a:pt x="335805" y="23568"/>
                </a:lnTo>
                <a:lnTo>
                  <a:pt x="330944" y="19014"/>
                </a:lnTo>
                <a:lnTo>
                  <a:pt x="325594" y="17268"/>
                </a:lnTo>
                <a:close/>
              </a:path>
              <a:path w="807720" h="87629">
                <a:moveTo>
                  <a:pt x="366670" y="17675"/>
                </a:moveTo>
                <a:lnTo>
                  <a:pt x="359455" y="17675"/>
                </a:lnTo>
                <a:lnTo>
                  <a:pt x="359455" y="71117"/>
                </a:lnTo>
                <a:lnTo>
                  <a:pt x="366670" y="71117"/>
                </a:lnTo>
                <a:lnTo>
                  <a:pt x="366670" y="47343"/>
                </a:lnTo>
                <a:lnTo>
                  <a:pt x="387631" y="47343"/>
                </a:lnTo>
                <a:lnTo>
                  <a:pt x="384552" y="43585"/>
                </a:lnTo>
                <a:lnTo>
                  <a:pt x="386530" y="41147"/>
                </a:lnTo>
                <a:lnTo>
                  <a:pt x="366670" y="41147"/>
                </a:lnTo>
                <a:lnTo>
                  <a:pt x="366670" y="17675"/>
                </a:lnTo>
                <a:close/>
              </a:path>
              <a:path w="807720" h="87629">
                <a:moveTo>
                  <a:pt x="387631" y="47343"/>
                </a:moveTo>
                <a:lnTo>
                  <a:pt x="378863" y="47343"/>
                </a:lnTo>
                <a:lnTo>
                  <a:pt x="398574" y="71117"/>
                </a:lnTo>
                <a:lnTo>
                  <a:pt x="407109" y="71117"/>
                </a:lnTo>
                <a:lnTo>
                  <a:pt x="387631" y="47343"/>
                </a:lnTo>
                <a:close/>
              </a:path>
              <a:path w="807720" h="87629">
                <a:moveTo>
                  <a:pt x="405583" y="17675"/>
                </a:moveTo>
                <a:lnTo>
                  <a:pt x="397760" y="17675"/>
                </a:lnTo>
                <a:lnTo>
                  <a:pt x="378964" y="41147"/>
                </a:lnTo>
                <a:lnTo>
                  <a:pt x="386530" y="41147"/>
                </a:lnTo>
                <a:lnTo>
                  <a:pt x="405583" y="17675"/>
                </a:lnTo>
                <a:close/>
              </a:path>
              <a:path w="807720" h="87629">
                <a:moveTo>
                  <a:pt x="425700" y="17675"/>
                </a:moveTo>
                <a:lnTo>
                  <a:pt x="418485" y="17675"/>
                </a:lnTo>
                <a:lnTo>
                  <a:pt x="418485" y="71117"/>
                </a:lnTo>
                <a:lnTo>
                  <a:pt x="424990" y="71117"/>
                </a:lnTo>
                <a:lnTo>
                  <a:pt x="434177" y="60144"/>
                </a:lnTo>
                <a:lnTo>
                  <a:pt x="425700" y="60144"/>
                </a:lnTo>
                <a:lnTo>
                  <a:pt x="425700" y="17675"/>
                </a:lnTo>
                <a:close/>
              </a:path>
              <a:path w="807720" h="87629">
                <a:moveTo>
                  <a:pt x="467762" y="28648"/>
                </a:moveTo>
                <a:lnTo>
                  <a:pt x="460547" y="28648"/>
                </a:lnTo>
                <a:lnTo>
                  <a:pt x="460547" y="71117"/>
                </a:lnTo>
                <a:lnTo>
                  <a:pt x="467762" y="71117"/>
                </a:lnTo>
                <a:lnTo>
                  <a:pt x="467762" y="28648"/>
                </a:lnTo>
                <a:close/>
              </a:path>
              <a:path w="807720" h="87629">
                <a:moveTo>
                  <a:pt x="467762" y="17675"/>
                </a:moveTo>
                <a:lnTo>
                  <a:pt x="461361" y="17675"/>
                </a:lnTo>
                <a:lnTo>
                  <a:pt x="425700" y="60144"/>
                </a:lnTo>
                <a:lnTo>
                  <a:pt x="434177" y="60144"/>
                </a:lnTo>
                <a:lnTo>
                  <a:pt x="460547" y="28648"/>
                </a:lnTo>
                <a:lnTo>
                  <a:pt x="467762" y="28648"/>
                </a:lnTo>
                <a:lnTo>
                  <a:pt x="467762" y="17675"/>
                </a:lnTo>
                <a:close/>
              </a:path>
              <a:path w="807720" h="87629">
                <a:moveTo>
                  <a:pt x="488793" y="17675"/>
                </a:moveTo>
                <a:lnTo>
                  <a:pt x="480668" y="17675"/>
                </a:lnTo>
                <a:lnTo>
                  <a:pt x="500785" y="43685"/>
                </a:lnTo>
                <a:lnTo>
                  <a:pt x="479649" y="71117"/>
                </a:lnTo>
                <a:lnTo>
                  <a:pt x="487777" y="71117"/>
                </a:lnTo>
                <a:lnTo>
                  <a:pt x="504845" y="48765"/>
                </a:lnTo>
                <a:lnTo>
                  <a:pt x="512659" y="48765"/>
                </a:lnTo>
                <a:lnTo>
                  <a:pt x="508708" y="43685"/>
                </a:lnTo>
                <a:lnTo>
                  <a:pt x="512637" y="38605"/>
                </a:lnTo>
                <a:lnTo>
                  <a:pt x="504845" y="38605"/>
                </a:lnTo>
                <a:lnTo>
                  <a:pt x="488793" y="17675"/>
                </a:lnTo>
                <a:close/>
              </a:path>
              <a:path w="807720" h="87629">
                <a:moveTo>
                  <a:pt x="512659" y="48765"/>
                </a:moveTo>
                <a:lnTo>
                  <a:pt x="504845" y="48765"/>
                </a:lnTo>
                <a:lnTo>
                  <a:pt x="521812" y="71117"/>
                </a:lnTo>
                <a:lnTo>
                  <a:pt x="530042" y="71117"/>
                </a:lnTo>
                <a:lnTo>
                  <a:pt x="512659" y="48765"/>
                </a:lnTo>
                <a:close/>
              </a:path>
              <a:path w="807720" h="87629">
                <a:moveTo>
                  <a:pt x="528825" y="17675"/>
                </a:moveTo>
                <a:lnTo>
                  <a:pt x="520898" y="17675"/>
                </a:lnTo>
                <a:lnTo>
                  <a:pt x="504845" y="38605"/>
                </a:lnTo>
                <a:lnTo>
                  <a:pt x="512637" y="38605"/>
                </a:lnTo>
                <a:lnTo>
                  <a:pt x="528825" y="17675"/>
                </a:lnTo>
                <a:close/>
              </a:path>
              <a:path w="807720" h="87629">
                <a:moveTo>
                  <a:pt x="616402" y="17675"/>
                </a:moveTo>
                <a:lnTo>
                  <a:pt x="568446" y="17675"/>
                </a:lnTo>
                <a:lnTo>
                  <a:pt x="568446" y="71117"/>
                </a:lnTo>
                <a:lnTo>
                  <a:pt x="575661" y="71117"/>
                </a:lnTo>
                <a:lnTo>
                  <a:pt x="575661" y="24076"/>
                </a:lnTo>
                <a:lnTo>
                  <a:pt x="616402" y="24076"/>
                </a:lnTo>
                <a:lnTo>
                  <a:pt x="616402" y="17675"/>
                </a:lnTo>
                <a:close/>
              </a:path>
              <a:path w="807720" h="87629">
                <a:moveTo>
                  <a:pt x="616402" y="24076"/>
                </a:moveTo>
                <a:lnTo>
                  <a:pt x="609188" y="24076"/>
                </a:lnTo>
                <a:lnTo>
                  <a:pt x="609188" y="71117"/>
                </a:lnTo>
                <a:lnTo>
                  <a:pt x="616402" y="71117"/>
                </a:lnTo>
                <a:lnTo>
                  <a:pt x="616402" y="24076"/>
                </a:lnTo>
                <a:close/>
              </a:path>
              <a:path w="807720" h="87629">
                <a:moveTo>
                  <a:pt x="664124" y="17268"/>
                </a:moveTo>
                <a:lnTo>
                  <a:pt x="653827" y="17268"/>
                </a:lnTo>
                <a:lnTo>
                  <a:pt x="649188" y="18420"/>
                </a:lnTo>
                <a:lnTo>
                  <a:pt x="640922" y="23028"/>
                </a:lnTo>
                <a:lnTo>
                  <a:pt x="637672" y="26243"/>
                </a:lnTo>
                <a:lnTo>
                  <a:pt x="632929" y="34509"/>
                </a:lnTo>
                <a:lnTo>
                  <a:pt x="631746" y="39182"/>
                </a:lnTo>
                <a:lnTo>
                  <a:pt x="631746" y="49611"/>
                </a:lnTo>
                <a:lnTo>
                  <a:pt x="653827" y="71625"/>
                </a:lnTo>
                <a:lnTo>
                  <a:pt x="664124" y="71625"/>
                </a:lnTo>
                <a:lnTo>
                  <a:pt x="668761" y="70458"/>
                </a:lnTo>
                <a:lnTo>
                  <a:pt x="677026" y="65782"/>
                </a:lnTo>
                <a:lnTo>
                  <a:pt x="677584" y="65224"/>
                </a:lnTo>
                <a:lnTo>
                  <a:pt x="655181" y="65224"/>
                </a:lnTo>
                <a:lnTo>
                  <a:pt x="651780" y="64359"/>
                </a:lnTo>
                <a:lnTo>
                  <a:pt x="645750" y="60907"/>
                </a:lnTo>
                <a:lnTo>
                  <a:pt x="643380" y="58453"/>
                </a:lnTo>
                <a:lnTo>
                  <a:pt x="639925" y="52083"/>
                </a:lnTo>
                <a:lnTo>
                  <a:pt x="639061" y="48459"/>
                </a:lnTo>
                <a:lnTo>
                  <a:pt x="639061" y="40333"/>
                </a:lnTo>
                <a:lnTo>
                  <a:pt x="655181" y="23568"/>
                </a:lnTo>
                <a:lnTo>
                  <a:pt x="677569" y="23568"/>
                </a:lnTo>
                <a:lnTo>
                  <a:pt x="677026" y="23028"/>
                </a:lnTo>
                <a:lnTo>
                  <a:pt x="668761" y="18420"/>
                </a:lnTo>
                <a:lnTo>
                  <a:pt x="664124" y="17268"/>
                </a:lnTo>
                <a:close/>
              </a:path>
              <a:path w="807720" h="87629">
                <a:moveTo>
                  <a:pt x="677569" y="23568"/>
                </a:moveTo>
                <a:lnTo>
                  <a:pt x="662767" y="23568"/>
                </a:lnTo>
                <a:lnTo>
                  <a:pt x="666172" y="24432"/>
                </a:lnTo>
                <a:lnTo>
                  <a:pt x="672199" y="27889"/>
                </a:lnTo>
                <a:lnTo>
                  <a:pt x="674554" y="30344"/>
                </a:lnTo>
                <a:lnTo>
                  <a:pt x="677941" y="36708"/>
                </a:lnTo>
                <a:lnTo>
                  <a:pt x="678787" y="40333"/>
                </a:lnTo>
                <a:lnTo>
                  <a:pt x="678787" y="48459"/>
                </a:lnTo>
                <a:lnTo>
                  <a:pt x="662767" y="65224"/>
                </a:lnTo>
                <a:lnTo>
                  <a:pt x="677584" y="65224"/>
                </a:lnTo>
                <a:lnTo>
                  <a:pt x="680258" y="62550"/>
                </a:lnTo>
                <a:lnTo>
                  <a:pt x="684932" y="54287"/>
                </a:lnTo>
                <a:lnTo>
                  <a:pt x="686102" y="49611"/>
                </a:lnTo>
                <a:lnTo>
                  <a:pt x="686102" y="39182"/>
                </a:lnTo>
                <a:lnTo>
                  <a:pt x="684932" y="34509"/>
                </a:lnTo>
                <a:lnTo>
                  <a:pt x="680258" y="26243"/>
                </a:lnTo>
                <a:lnTo>
                  <a:pt x="677569" y="23568"/>
                </a:lnTo>
                <a:close/>
              </a:path>
              <a:path w="807720" h="87629">
                <a:moveTo>
                  <a:pt x="741880" y="48865"/>
                </a:moveTo>
                <a:lnTo>
                  <a:pt x="734665" y="48865"/>
                </a:lnTo>
                <a:lnTo>
                  <a:pt x="734665" y="71117"/>
                </a:lnTo>
                <a:lnTo>
                  <a:pt x="741880" y="71117"/>
                </a:lnTo>
                <a:lnTo>
                  <a:pt x="741880" y="48865"/>
                </a:lnTo>
                <a:close/>
              </a:path>
              <a:path w="807720" h="87629">
                <a:moveTo>
                  <a:pt x="703270" y="17675"/>
                </a:moveTo>
                <a:lnTo>
                  <a:pt x="696056" y="17675"/>
                </a:lnTo>
                <a:lnTo>
                  <a:pt x="696056" y="41147"/>
                </a:lnTo>
                <a:lnTo>
                  <a:pt x="697852" y="45565"/>
                </a:lnTo>
                <a:lnTo>
                  <a:pt x="705031" y="51457"/>
                </a:lnTo>
                <a:lnTo>
                  <a:pt x="710045" y="52929"/>
                </a:lnTo>
                <a:lnTo>
                  <a:pt x="722440" y="52929"/>
                </a:lnTo>
                <a:lnTo>
                  <a:pt x="728503" y="51577"/>
                </a:lnTo>
                <a:lnTo>
                  <a:pt x="734665" y="48865"/>
                </a:lnTo>
                <a:lnTo>
                  <a:pt x="741880" y="48865"/>
                </a:lnTo>
                <a:lnTo>
                  <a:pt x="741880" y="47036"/>
                </a:lnTo>
                <a:lnTo>
                  <a:pt x="713261" y="47036"/>
                </a:lnTo>
                <a:lnTo>
                  <a:pt x="709707" y="46004"/>
                </a:lnTo>
                <a:lnTo>
                  <a:pt x="704559" y="41874"/>
                </a:lnTo>
                <a:lnTo>
                  <a:pt x="703270" y="38842"/>
                </a:lnTo>
                <a:lnTo>
                  <a:pt x="703270" y="17675"/>
                </a:lnTo>
                <a:close/>
              </a:path>
              <a:path w="807720" h="87629">
                <a:moveTo>
                  <a:pt x="741880" y="17675"/>
                </a:moveTo>
                <a:lnTo>
                  <a:pt x="734665" y="17675"/>
                </a:lnTo>
                <a:lnTo>
                  <a:pt x="734665" y="43077"/>
                </a:lnTo>
                <a:lnTo>
                  <a:pt x="728435" y="45716"/>
                </a:lnTo>
                <a:lnTo>
                  <a:pt x="722811" y="47036"/>
                </a:lnTo>
                <a:lnTo>
                  <a:pt x="741880" y="47036"/>
                </a:lnTo>
                <a:lnTo>
                  <a:pt x="741880" y="17675"/>
                </a:lnTo>
                <a:close/>
              </a:path>
              <a:path w="807720" h="87629">
                <a:moveTo>
                  <a:pt x="792068" y="17675"/>
                </a:moveTo>
                <a:lnTo>
                  <a:pt x="762401" y="17675"/>
                </a:lnTo>
                <a:lnTo>
                  <a:pt x="762401" y="71117"/>
                </a:lnTo>
                <a:lnTo>
                  <a:pt x="793526" y="71117"/>
                </a:lnTo>
                <a:lnTo>
                  <a:pt x="798673" y="69865"/>
                </a:lnTo>
                <a:lnTo>
                  <a:pt x="804789" y="65429"/>
                </a:lnTo>
                <a:lnTo>
                  <a:pt x="769412" y="65429"/>
                </a:lnTo>
                <a:lnTo>
                  <a:pt x="769412" y="46835"/>
                </a:lnTo>
                <a:lnTo>
                  <a:pt x="805061" y="46835"/>
                </a:lnTo>
                <a:lnTo>
                  <a:pt x="803685" y="45176"/>
                </a:lnTo>
                <a:lnTo>
                  <a:pt x="796438" y="43483"/>
                </a:lnTo>
                <a:lnTo>
                  <a:pt x="799282" y="42464"/>
                </a:lnTo>
                <a:lnTo>
                  <a:pt x="800743" y="41450"/>
                </a:lnTo>
                <a:lnTo>
                  <a:pt x="769412" y="41450"/>
                </a:lnTo>
                <a:lnTo>
                  <a:pt x="769412" y="23366"/>
                </a:lnTo>
                <a:lnTo>
                  <a:pt x="803407" y="23366"/>
                </a:lnTo>
                <a:lnTo>
                  <a:pt x="796844" y="18859"/>
                </a:lnTo>
                <a:lnTo>
                  <a:pt x="792068" y="17675"/>
                </a:lnTo>
                <a:close/>
              </a:path>
              <a:path w="807720" h="87629">
                <a:moveTo>
                  <a:pt x="805061" y="46835"/>
                </a:moveTo>
                <a:lnTo>
                  <a:pt x="791629" y="46835"/>
                </a:lnTo>
                <a:lnTo>
                  <a:pt x="794948" y="47598"/>
                </a:lnTo>
                <a:lnTo>
                  <a:pt x="799146" y="50643"/>
                </a:lnTo>
                <a:lnTo>
                  <a:pt x="800196" y="52998"/>
                </a:lnTo>
                <a:lnTo>
                  <a:pt x="800196" y="59367"/>
                </a:lnTo>
                <a:lnTo>
                  <a:pt x="799044" y="61702"/>
                </a:lnTo>
                <a:lnTo>
                  <a:pt x="794440" y="64684"/>
                </a:lnTo>
                <a:lnTo>
                  <a:pt x="790985" y="65429"/>
                </a:lnTo>
                <a:lnTo>
                  <a:pt x="804789" y="65429"/>
                </a:lnTo>
                <a:lnTo>
                  <a:pt x="805582" y="64853"/>
                </a:lnTo>
                <a:lnTo>
                  <a:pt x="807311" y="61260"/>
                </a:lnTo>
                <a:lnTo>
                  <a:pt x="807311" y="49546"/>
                </a:lnTo>
                <a:lnTo>
                  <a:pt x="805061" y="46835"/>
                </a:lnTo>
                <a:close/>
              </a:path>
              <a:path w="807720" h="87629">
                <a:moveTo>
                  <a:pt x="803407" y="23366"/>
                </a:moveTo>
                <a:lnTo>
                  <a:pt x="789598" y="23366"/>
                </a:lnTo>
                <a:lnTo>
                  <a:pt x="792763" y="24112"/>
                </a:lnTo>
                <a:lnTo>
                  <a:pt x="797166" y="27089"/>
                </a:lnTo>
                <a:lnTo>
                  <a:pt x="798267" y="29325"/>
                </a:lnTo>
                <a:lnTo>
                  <a:pt x="798267" y="35286"/>
                </a:lnTo>
                <a:lnTo>
                  <a:pt x="797166" y="37555"/>
                </a:lnTo>
                <a:lnTo>
                  <a:pt x="792763" y="40671"/>
                </a:lnTo>
                <a:lnTo>
                  <a:pt x="789598" y="41450"/>
                </a:lnTo>
                <a:lnTo>
                  <a:pt x="800743" y="41450"/>
                </a:lnTo>
                <a:lnTo>
                  <a:pt x="801500" y="40924"/>
                </a:lnTo>
                <a:lnTo>
                  <a:pt x="804682" y="36795"/>
                </a:lnTo>
                <a:lnTo>
                  <a:pt x="805482" y="34303"/>
                </a:lnTo>
                <a:lnTo>
                  <a:pt x="805482" y="26988"/>
                </a:lnTo>
                <a:lnTo>
                  <a:pt x="803753" y="23604"/>
                </a:lnTo>
                <a:lnTo>
                  <a:pt x="803407" y="23366"/>
                </a:lnTo>
                <a:close/>
              </a:path>
            </a:pathLst>
          </a:custGeom>
          <a:solidFill>
            <a:srgbClr val="606062"/>
          </a:solidFill>
        </p:spPr>
        <p:txBody>
          <a:bodyPr wrap="square" lIns="0" tIns="0" rIns="0" bIns="0" rtlCol="0"/>
          <a:lstStyle/>
          <a:p>
            <a:endParaRPr/>
          </a:p>
        </p:txBody>
      </p:sp>
      <p:sp>
        <p:nvSpPr>
          <p:cNvPr id="16" name="object 16"/>
          <p:cNvSpPr/>
          <p:nvPr/>
        </p:nvSpPr>
        <p:spPr>
          <a:xfrm>
            <a:off x="5541433" y="89999"/>
            <a:ext cx="2162175" cy="333375"/>
          </a:xfrm>
          <a:custGeom>
            <a:avLst/>
            <a:gdLst/>
            <a:ahLst/>
            <a:cxnLst/>
            <a:rect l="l" t="t" r="r" b="b"/>
            <a:pathLst>
              <a:path w="2162175" h="333375">
                <a:moveTo>
                  <a:pt x="2162175" y="0"/>
                </a:moveTo>
                <a:lnTo>
                  <a:pt x="0" y="0"/>
                </a:lnTo>
                <a:lnTo>
                  <a:pt x="0" y="166687"/>
                </a:lnTo>
                <a:lnTo>
                  <a:pt x="5981" y="210865"/>
                </a:lnTo>
                <a:lnTo>
                  <a:pt x="22844" y="250646"/>
                </a:lnTo>
                <a:lnTo>
                  <a:pt x="48967" y="284408"/>
                </a:lnTo>
                <a:lnTo>
                  <a:pt x="82730" y="310531"/>
                </a:lnTo>
                <a:lnTo>
                  <a:pt x="122510" y="327394"/>
                </a:lnTo>
                <a:lnTo>
                  <a:pt x="166687" y="333375"/>
                </a:lnTo>
                <a:lnTo>
                  <a:pt x="2162175" y="333375"/>
                </a:lnTo>
                <a:lnTo>
                  <a:pt x="2162175" y="0"/>
                </a:lnTo>
                <a:close/>
              </a:path>
            </a:pathLst>
          </a:custGeom>
          <a:solidFill>
            <a:srgbClr val="F7CA2C"/>
          </a:solidFill>
        </p:spPr>
        <p:txBody>
          <a:bodyPr wrap="square" lIns="0" tIns="0" rIns="0" bIns="0" rtlCol="0"/>
          <a:lstStyle/>
          <a:p>
            <a:endParaRPr/>
          </a:p>
        </p:txBody>
      </p:sp>
      <p:sp>
        <p:nvSpPr>
          <p:cNvPr id="17" name="object 17"/>
          <p:cNvSpPr txBox="1"/>
          <p:nvPr/>
        </p:nvSpPr>
        <p:spPr>
          <a:xfrm>
            <a:off x="670363" y="1154614"/>
            <a:ext cx="3487420" cy="2074545"/>
          </a:xfrm>
          <a:prstGeom prst="rect">
            <a:avLst/>
          </a:prstGeom>
        </p:spPr>
        <p:txBody>
          <a:bodyPr vert="horz" wrap="square" lIns="0" tIns="12700" rIns="0" bIns="0" rtlCol="0">
            <a:spAutoFit/>
          </a:bodyPr>
          <a:lstStyle/>
          <a:p>
            <a:pPr marL="12700" marR="5080" algn="just">
              <a:lnSpc>
                <a:spcPct val="114900"/>
              </a:lnSpc>
              <a:spcBef>
                <a:spcPts val="100"/>
              </a:spcBef>
            </a:pPr>
            <a:r>
              <a:rPr sz="900" spc="35" dirty="0">
                <a:solidFill>
                  <a:srgbClr val="606062"/>
                </a:solidFill>
                <a:latin typeface="Verdana"/>
                <a:cs typeface="Verdana"/>
              </a:rPr>
              <a:t>Сульфоаммофос </a:t>
            </a:r>
            <a:r>
              <a:rPr sz="900" spc="10" dirty="0">
                <a:solidFill>
                  <a:srgbClr val="606062"/>
                </a:solidFill>
                <a:latin typeface="Verdana"/>
                <a:cs typeface="Verdana"/>
              </a:rPr>
              <a:t>это </a:t>
            </a:r>
            <a:r>
              <a:rPr sz="900" spc="45" dirty="0">
                <a:solidFill>
                  <a:srgbClr val="606062"/>
                </a:solidFill>
                <a:latin typeface="Verdana"/>
                <a:cs typeface="Verdana"/>
              </a:rPr>
              <a:t>комплексное трёхкомпонентное </a:t>
            </a:r>
            <a:r>
              <a:rPr sz="900" spc="50" dirty="0">
                <a:solidFill>
                  <a:srgbClr val="606062"/>
                </a:solidFill>
                <a:latin typeface="Verdana"/>
                <a:cs typeface="Verdana"/>
              </a:rPr>
              <a:t> </a:t>
            </a:r>
            <a:r>
              <a:rPr sz="900" spc="5" dirty="0">
                <a:solidFill>
                  <a:srgbClr val="606062"/>
                </a:solidFill>
                <a:latin typeface="Verdana"/>
                <a:cs typeface="Verdana"/>
              </a:rPr>
              <a:t>удобрение, </a:t>
            </a:r>
            <a:r>
              <a:rPr sz="900" spc="20" dirty="0">
                <a:solidFill>
                  <a:srgbClr val="606062"/>
                </a:solidFill>
                <a:latin typeface="Verdana"/>
                <a:cs typeface="Verdana"/>
              </a:rPr>
              <a:t>содержащее </a:t>
            </a:r>
            <a:r>
              <a:rPr sz="900" spc="-10" dirty="0">
                <a:solidFill>
                  <a:srgbClr val="606062"/>
                </a:solidFill>
                <a:latin typeface="Verdana"/>
                <a:cs typeface="Verdana"/>
              </a:rPr>
              <a:t>азот </a:t>
            </a:r>
            <a:r>
              <a:rPr sz="900" spc="-130" dirty="0">
                <a:solidFill>
                  <a:srgbClr val="606062"/>
                </a:solidFill>
                <a:latin typeface="Verdana"/>
                <a:cs typeface="Verdana"/>
              </a:rPr>
              <a:t>(16), </a:t>
            </a:r>
            <a:r>
              <a:rPr sz="900" dirty="0">
                <a:solidFill>
                  <a:srgbClr val="606062"/>
                </a:solidFill>
                <a:latin typeface="Verdana"/>
                <a:cs typeface="Verdana"/>
              </a:rPr>
              <a:t>фосфор </a:t>
            </a:r>
            <a:r>
              <a:rPr sz="900" spc="-70" dirty="0">
                <a:solidFill>
                  <a:srgbClr val="606062"/>
                </a:solidFill>
                <a:latin typeface="Verdana"/>
                <a:cs typeface="Verdana"/>
              </a:rPr>
              <a:t>(20) </a:t>
            </a:r>
            <a:r>
              <a:rPr sz="900" spc="40" dirty="0">
                <a:solidFill>
                  <a:srgbClr val="606062"/>
                </a:solidFill>
                <a:latin typeface="Verdana"/>
                <a:cs typeface="Verdana"/>
              </a:rPr>
              <a:t>и </a:t>
            </a:r>
            <a:r>
              <a:rPr sz="900" spc="10" dirty="0">
                <a:solidFill>
                  <a:srgbClr val="606062"/>
                </a:solidFill>
                <a:latin typeface="Verdana"/>
                <a:cs typeface="Verdana"/>
              </a:rPr>
              <a:t>серу </a:t>
            </a:r>
            <a:r>
              <a:rPr sz="900" spc="-135" dirty="0">
                <a:solidFill>
                  <a:srgbClr val="606062"/>
                </a:solidFill>
                <a:latin typeface="Verdana"/>
                <a:cs typeface="Verdana"/>
              </a:rPr>
              <a:t>(12). </a:t>
            </a:r>
            <a:r>
              <a:rPr sz="900" spc="-305" dirty="0">
                <a:solidFill>
                  <a:srgbClr val="606062"/>
                </a:solidFill>
                <a:latin typeface="Verdana"/>
                <a:cs typeface="Verdana"/>
              </a:rPr>
              <a:t> </a:t>
            </a:r>
            <a:r>
              <a:rPr sz="900" spc="75" dirty="0">
                <a:solidFill>
                  <a:srgbClr val="606062"/>
                </a:solidFill>
                <a:latin typeface="Verdana"/>
                <a:cs typeface="Verdana"/>
              </a:rPr>
              <a:t>Высокое </a:t>
            </a:r>
            <a:r>
              <a:rPr sz="900" spc="85" dirty="0">
                <a:solidFill>
                  <a:srgbClr val="606062"/>
                </a:solidFill>
                <a:latin typeface="Verdana"/>
                <a:cs typeface="Verdana"/>
              </a:rPr>
              <a:t>содержание </a:t>
            </a:r>
            <a:r>
              <a:rPr sz="900" spc="75" dirty="0">
                <a:solidFill>
                  <a:srgbClr val="606062"/>
                </a:solidFill>
                <a:latin typeface="Verdana"/>
                <a:cs typeface="Verdana"/>
              </a:rPr>
              <a:t>серы </a:t>
            </a:r>
            <a:r>
              <a:rPr sz="900" spc="60" dirty="0">
                <a:solidFill>
                  <a:srgbClr val="606062"/>
                </a:solidFill>
                <a:latin typeface="Verdana"/>
                <a:cs typeface="Verdana"/>
              </a:rPr>
              <a:t>делает </a:t>
            </a:r>
            <a:r>
              <a:rPr sz="900" spc="70" dirty="0">
                <a:solidFill>
                  <a:srgbClr val="606062"/>
                </a:solidFill>
                <a:latin typeface="Verdana"/>
                <a:cs typeface="Verdana"/>
              </a:rPr>
              <a:t>данную марку </a:t>
            </a:r>
            <a:r>
              <a:rPr sz="900" spc="75" dirty="0">
                <a:solidFill>
                  <a:srgbClr val="606062"/>
                </a:solidFill>
                <a:latin typeface="Verdana"/>
                <a:cs typeface="Verdana"/>
              </a:rPr>
              <a:t> незаменимой </a:t>
            </a:r>
            <a:r>
              <a:rPr sz="900" spc="45" dirty="0">
                <a:solidFill>
                  <a:srgbClr val="606062"/>
                </a:solidFill>
                <a:latin typeface="Verdana"/>
                <a:cs typeface="Verdana"/>
              </a:rPr>
              <a:t>для </a:t>
            </a:r>
            <a:r>
              <a:rPr sz="900" spc="50" dirty="0">
                <a:solidFill>
                  <a:srgbClr val="606062"/>
                </a:solidFill>
                <a:latin typeface="Verdana"/>
                <a:cs typeface="Verdana"/>
              </a:rPr>
              <a:t>масличных </a:t>
            </a:r>
            <a:r>
              <a:rPr sz="900" spc="20" dirty="0">
                <a:solidFill>
                  <a:srgbClr val="606062"/>
                </a:solidFill>
                <a:latin typeface="Verdana"/>
                <a:cs typeface="Verdana"/>
              </a:rPr>
              <a:t>культур </a:t>
            </a:r>
            <a:r>
              <a:rPr sz="900" spc="15" dirty="0">
                <a:solidFill>
                  <a:srgbClr val="606062"/>
                </a:solidFill>
                <a:latin typeface="Verdana"/>
                <a:cs typeface="Verdana"/>
              </a:rPr>
              <a:t>так как </a:t>
            </a:r>
            <a:r>
              <a:rPr sz="900" spc="55" dirty="0">
                <a:solidFill>
                  <a:srgbClr val="606062"/>
                </a:solidFill>
                <a:latin typeface="Verdana"/>
                <a:cs typeface="Verdana"/>
              </a:rPr>
              <a:t>сера </a:t>
            </a:r>
            <a:r>
              <a:rPr sz="900" spc="60" dirty="0">
                <a:solidFill>
                  <a:srgbClr val="606062"/>
                </a:solidFill>
                <a:latin typeface="Verdana"/>
                <a:cs typeface="Verdana"/>
              </a:rPr>
              <a:t> </a:t>
            </a:r>
            <a:r>
              <a:rPr sz="900" spc="40" dirty="0">
                <a:solidFill>
                  <a:srgbClr val="606062"/>
                </a:solidFill>
                <a:latin typeface="Verdana"/>
                <a:cs typeface="Verdana"/>
              </a:rPr>
              <a:t>способствует </a:t>
            </a:r>
            <a:r>
              <a:rPr sz="900" spc="45" dirty="0">
                <a:solidFill>
                  <a:srgbClr val="606062"/>
                </a:solidFill>
                <a:latin typeface="Verdana"/>
                <a:cs typeface="Verdana"/>
              </a:rPr>
              <a:t>накоплению </a:t>
            </a:r>
            <a:r>
              <a:rPr sz="900" spc="40" dirty="0">
                <a:solidFill>
                  <a:srgbClr val="606062"/>
                </a:solidFill>
                <a:latin typeface="Verdana"/>
                <a:cs typeface="Verdana"/>
              </a:rPr>
              <a:t>масла </a:t>
            </a:r>
            <a:r>
              <a:rPr sz="900" spc="10" dirty="0">
                <a:solidFill>
                  <a:srgbClr val="606062"/>
                </a:solidFill>
                <a:latin typeface="Verdana"/>
                <a:cs typeface="Verdana"/>
              </a:rPr>
              <a:t>в </a:t>
            </a:r>
            <a:r>
              <a:rPr sz="900" spc="25" dirty="0">
                <a:solidFill>
                  <a:srgbClr val="606062"/>
                </a:solidFill>
                <a:latin typeface="Verdana"/>
                <a:cs typeface="Verdana"/>
              </a:rPr>
              <a:t>семенах. </a:t>
            </a:r>
            <a:r>
              <a:rPr sz="900" spc="50" dirty="0">
                <a:solidFill>
                  <a:srgbClr val="606062"/>
                </a:solidFill>
                <a:latin typeface="Verdana"/>
                <a:cs typeface="Verdana"/>
              </a:rPr>
              <a:t>Серное </a:t>
            </a:r>
            <a:r>
              <a:rPr sz="900" spc="55" dirty="0">
                <a:solidFill>
                  <a:srgbClr val="606062"/>
                </a:solidFill>
                <a:latin typeface="Verdana"/>
                <a:cs typeface="Verdana"/>
              </a:rPr>
              <a:t> </a:t>
            </a:r>
            <a:r>
              <a:rPr sz="900" spc="15" dirty="0">
                <a:solidFill>
                  <a:srgbClr val="606062"/>
                </a:solidFill>
                <a:latin typeface="Verdana"/>
                <a:cs typeface="Verdana"/>
              </a:rPr>
              <a:t>питание</a:t>
            </a:r>
            <a:r>
              <a:rPr sz="900" spc="-25" dirty="0">
                <a:solidFill>
                  <a:srgbClr val="606062"/>
                </a:solidFill>
                <a:latin typeface="Verdana"/>
                <a:cs typeface="Verdana"/>
              </a:rPr>
              <a:t> </a:t>
            </a:r>
            <a:r>
              <a:rPr sz="900" spc="-5" dirty="0">
                <a:solidFill>
                  <a:srgbClr val="606062"/>
                </a:solidFill>
                <a:latin typeface="Verdana"/>
                <a:cs typeface="Verdana"/>
              </a:rPr>
              <a:t>также</a:t>
            </a:r>
            <a:r>
              <a:rPr sz="900" spc="-20" dirty="0">
                <a:solidFill>
                  <a:srgbClr val="606062"/>
                </a:solidFill>
                <a:latin typeface="Verdana"/>
                <a:cs typeface="Verdana"/>
              </a:rPr>
              <a:t> </a:t>
            </a:r>
            <a:r>
              <a:rPr sz="900" spc="15" dirty="0">
                <a:solidFill>
                  <a:srgbClr val="606062"/>
                </a:solidFill>
                <a:latin typeface="Verdana"/>
                <a:cs typeface="Verdana"/>
              </a:rPr>
              <a:t>важно</a:t>
            </a:r>
            <a:r>
              <a:rPr sz="900" spc="-20" dirty="0">
                <a:solidFill>
                  <a:srgbClr val="606062"/>
                </a:solidFill>
                <a:latin typeface="Verdana"/>
                <a:cs typeface="Verdana"/>
              </a:rPr>
              <a:t> </a:t>
            </a:r>
            <a:r>
              <a:rPr sz="900" spc="40" dirty="0">
                <a:solidFill>
                  <a:srgbClr val="606062"/>
                </a:solidFill>
                <a:latin typeface="Verdana"/>
                <a:cs typeface="Verdana"/>
              </a:rPr>
              <a:t>и</a:t>
            </a:r>
            <a:r>
              <a:rPr sz="900" spc="-25" dirty="0">
                <a:solidFill>
                  <a:srgbClr val="606062"/>
                </a:solidFill>
                <a:latin typeface="Verdana"/>
                <a:cs typeface="Verdana"/>
              </a:rPr>
              <a:t> </a:t>
            </a:r>
            <a:r>
              <a:rPr sz="900" spc="10" dirty="0">
                <a:solidFill>
                  <a:srgbClr val="606062"/>
                </a:solidFill>
                <a:latin typeface="Verdana"/>
                <a:cs typeface="Verdana"/>
              </a:rPr>
              <a:t>для</a:t>
            </a:r>
            <a:r>
              <a:rPr sz="900" spc="-20" dirty="0">
                <a:solidFill>
                  <a:srgbClr val="606062"/>
                </a:solidFill>
                <a:latin typeface="Verdana"/>
                <a:cs typeface="Verdana"/>
              </a:rPr>
              <a:t> </a:t>
            </a:r>
            <a:r>
              <a:rPr sz="900" spc="-10" dirty="0">
                <a:solidFill>
                  <a:srgbClr val="606062"/>
                </a:solidFill>
                <a:latin typeface="Verdana"/>
                <a:cs typeface="Verdana"/>
              </a:rPr>
              <a:t>зерновых,</a:t>
            </a:r>
            <a:r>
              <a:rPr sz="900" spc="-20" dirty="0">
                <a:solidFill>
                  <a:srgbClr val="606062"/>
                </a:solidFill>
                <a:latin typeface="Verdana"/>
                <a:cs typeface="Verdana"/>
              </a:rPr>
              <a:t> </a:t>
            </a:r>
            <a:r>
              <a:rPr sz="900" spc="15" dirty="0">
                <a:solidFill>
                  <a:srgbClr val="606062"/>
                </a:solidFill>
                <a:latin typeface="Verdana"/>
                <a:cs typeface="Verdana"/>
              </a:rPr>
              <a:t>сера</a:t>
            </a:r>
            <a:r>
              <a:rPr sz="900" spc="-25" dirty="0">
                <a:solidFill>
                  <a:srgbClr val="606062"/>
                </a:solidFill>
                <a:latin typeface="Verdana"/>
                <a:cs typeface="Verdana"/>
              </a:rPr>
              <a:t> </a:t>
            </a:r>
            <a:r>
              <a:rPr sz="900" spc="5" dirty="0">
                <a:solidFill>
                  <a:srgbClr val="606062"/>
                </a:solidFill>
                <a:latin typeface="Verdana"/>
                <a:cs typeface="Verdana"/>
              </a:rPr>
              <a:t>способствует </a:t>
            </a:r>
            <a:r>
              <a:rPr sz="900" spc="-305" dirty="0">
                <a:solidFill>
                  <a:srgbClr val="606062"/>
                </a:solidFill>
                <a:latin typeface="Verdana"/>
                <a:cs typeface="Verdana"/>
              </a:rPr>
              <a:t> </a:t>
            </a:r>
            <a:r>
              <a:rPr sz="900" spc="15" dirty="0">
                <a:solidFill>
                  <a:srgbClr val="606062"/>
                </a:solidFill>
                <a:latin typeface="Verdana"/>
                <a:cs typeface="Verdana"/>
              </a:rPr>
              <a:t>накоплению</a:t>
            </a:r>
            <a:r>
              <a:rPr sz="900" spc="-50" dirty="0">
                <a:solidFill>
                  <a:srgbClr val="606062"/>
                </a:solidFill>
                <a:latin typeface="Verdana"/>
                <a:cs typeface="Verdana"/>
              </a:rPr>
              <a:t> </a:t>
            </a:r>
            <a:r>
              <a:rPr sz="900" spc="5" dirty="0">
                <a:solidFill>
                  <a:srgbClr val="606062"/>
                </a:solidFill>
                <a:latin typeface="Verdana"/>
                <a:cs typeface="Verdana"/>
              </a:rPr>
              <a:t>белка</a:t>
            </a:r>
            <a:r>
              <a:rPr sz="900" spc="-45" dirty="0">
                <a:solidFill>
                  <a:srgbClr val="606062"/>
                </a:solidFill>
                <a:latin typeface="Verdana"/>
                <a:cs typeface="Verdana"/>
              </a:rPr>
              <a:t> </a:t>
            </a:r>
            <a:r>
              <a:rPr sz="900" spc="10" dirty="0">
                <a:solidFill>
                  <a:srgbClr val="606062"/>
                </a:solidFill>
                <a:latin typeface="Verdana"/>
                <a:cs typeface="Verdana"/>
              </a:rPr>
              <a:t>в</a:t>
            </a:r>
            <a:r>
              <a:rPr sz="900" spc="-50" dirty="0">
                <a:solidFill>
                  <a:srgbClr val="606062"/>
                </a:solidFill>
                <a:latin typeface="Verdana"/>
                <a:cs typeface="Verdana"/>
              </a:rPr>
              <a:t> </a:t>
            </a:r>
            <a:r>
              <a:rPr sz="900" dirty="0">
                <a:solidFill>
                  <a:srgbClr val="606062"/>
                </a:solidFill>
                <a:latin typeface="Verdana"/>
                <a:cs typeface="Verdana"/>
              </a:rPr>
              <a:t>зерне.</a:t>
            </a:r>
            <a:r>
              <a:rPr sz="900" spc="-45" dirty="0">
                <a:solidFill>
                  <a:srgbClr val="606062"/>
                </a:solidFill>
                <a:latin typeface="Verdana"/>
                <a:cs typeface="Verdana"/>
              </a:rPr>
              <a:t> </a:t>
            </a:r>
            <a:r>
              <a:rPr sz="900" spc="5" dirty="0">
                <a:solidFill>
                  <a:srgbClr val="606062"/>
                </a:solidFill>
                <a:latin typeface="Verdana"/>
                <a:cs typeface="Verdana"/>
              </a:rPr>
              <a:t>Увеличивает</a:t>
            </a:r>
            <a:r>
              <a:rPr sz="900" spc="-50" dirty="0">
                <a:solidFill>
                  <a:srgbClr val="606062"/>
                </a:solidFill>
                <a:latin typeface="Verdana"/>
                <a:cs typeface="Verdana"/>
              </a:rPr>
              <a:t> </a:t>
            </a:r>
            <a:r>
              <a:rPr sz="900" spc="10" dirty="0">
                <a:solidFill>
                  <a:srgbClr val="606062"/>
                </a:solidFill>
                <a:latin typeface="Verdana"/>
                <a:cs typeface="Verdana"/>
              </a:rPr>
              <a:t>продуктивность </a:t>
            </a:r>
            <a:r>
              <a:rPr sz="900" spc="-305" dirty="0">
                <a:solidFill>
                  <a:srgbClr val="606062"/>
                </a:solidFill>
                <a:latin typeface="Verdana"/>
                <a:cs typeface="Verdana"/>
              </a:rPr>
              <a:t> </a:t>
            </a:r>
            <a:r>
              <a:rPr sz="900" dirty="0">
                <a:solidFill>
                  <a:srgbClr val="606062"/>
                </a:solidFill>
                <a:latin typeface="Verdana"/>
                <a:cs typeface="Verdana"/>
              </a:rPr>
              <a:t>культур, </a:t>
            </a:r>
            <a:r>
              <a:rPr sz="900" spc="45" dirty="0">
                <a:solidFill>
                  <a:srgbClr val="606062"/>
                </a:solidFill>
                <a:latin typeface="Verdana"/>
                <a:cs typeface="Verdana"/>
              </a:rPr>
              <a:t>способствует </a:t>
            </a:r>
            <a:r>
              <a:rPr sz="900" spc="60" dirty="0">
                <a:solidFill>
                  <a:srgbClr val="606062"/>
                </a:solidFill>
                <a:latin typeface="Verdana"/>
                <a:cs typeface="Verdana"/>
              </a:rPr>
              <a:t>здоровому </a:t>
            </a:r>
            <a:r>
              <a:rPr sz="900" spc="40" dirty="0">
                <a:solidFill>
                  <a:srgbClr val="606062"/>
                </a:solidFill>
                <a:latin typeface="Verdana"/>
                <a:cs typeface="Verdana"/>
              </a:rPr>
              <a:t>росту и </a:t>
            </a:r>
            <a:r>
              <a:rPr sz="900" spc="50" dirty="0">
                <a:solidFill>
                  <a:srgbClr val="606062"/>
                </a:solidFill>
                <a:latin typeface="Verdana"/>
                <a:cs typeface="Verdana"/>
              </a:rPr>
              <a:t>развитию </a:t>
            </a:r>
            <a:r>
              <a:rPr sz="900" spc="55" dirty="0">
                <a:solidFill>
                  <a:srgbClr val="606062"/>
                </a:solidFill>
                <a:latin typeface="Verdana"/>
                <a:cs typeface="Verdana"/>
              </a:rPr>
              <a:t> </a:t>
            </a:r>
            <a:r>
              <a:rPr sz="900" dirty="0">
                <a:solidFill>
                  <a:srgbClr val="606062"/>
                </a:solidFill>
                <a:latin typeface="Verdana"/>
                <a:cs typeface="Verdana"/>
              </a:rPr>
              <a:t>растений, </a:t>
            </a:r>
            <a:r>
              <a:rPr sz="900" spc="5" dirty="0">
                <a:solidFill>
                  <a:srgbClr val="606062"/>
                </a:solidFill>
                <a:latin typeface="Verdana"/>
                <a:cs typeface="Verdana"/>
              </a:rPr>
              <a:t>повышает </a:t>
            </a:r>
            <a:r>
              <a:rPr sz="900" spc="-10" dirty="0">
                <a:solidFill>
                  <a:srgbClr val="606062"/>
                </a:solidFill>
                <a:latin typeface="Verdana"/>
                <a:cs typeface="Verdana"/>
              </a:rPr>
              <a:t>их </a:t>
            </a:r>
            <a:r>
              <a:rPr sz="900" spc="10" dirty="0">
                <a:solidFill>
                  <a:srgbClr val="606062"/>
                </a:solidFill>
                <a:latin typeface="Verdana"/>
                <a:cs typeface="Verdana"/>
              </a:rPr>
              <a:t>жизнеспособность, </a:t>
            </a:r>
            <a:r>
              <a:rPr sz="900" dirty="0">
                <a:solidFill>
                  <a:srgbClr val="606062"/>
                </a:solidFill>
                <a:latin typeface="Verdana"/>
                <a:cs typeface="Verdana"/>
              </a:rPr>
              <a:t>увеличивает </a:t>
            </a:r>
            <a:r>
              <a:rPr sz="900" spc="5" dirty="0">
                <a:solidFill>
                  <a:srgbClr val="606062"/>
                </a:solidFill>
                <a:latin typeface="Verdana"/>
                <a:cs typeface="Verdana"/>
              </a:rPr>
              <a:t> </a:t>
            </a:r>
            <a:r>
              <a:rPr sz="900" spc="20" dirty="0">
                <a:solidFill>
                  <a:srgbClr val="606062"/>
                </a:solidFill>
                <a:latin typeface="Verdana"/>
                <a:cs typeface="Verdana"/>
              </a:rPr>
              <a:t>срок</a:t>
            </a:r>
            <a:r>
              <a:rPr sz="900" spc="-125" dirty="0">
                <a:solidFill>
                  <a:srgbClr val="606062"/>
                </a:solidFill>
                <a:latin typeface="Verdana"/>
                <a:cs typeface="Verdana"/>
              </a:rPr>
              <a:t> </a:t>
            </a:r>
            <a:r>
              <a:rPr sz="900" spc="10" dirty="0">
                <a:solidFill>
                  <a:srgbClr val="606062"/>
                </a:solidFill>
                <a:latin typeface="Verdana"/>
                <a:cs typeface="Verdana"/>
              </a:rPr>
              <a:t>хранения</a:t>
            </a:r>
            <a:r>
              <a:rPr sz="900" spc="-130" dirty="0">
                <a:solidFill>
                  <a:srgbClr val="606062"/>
                </a:solidFill>
                <a:latin typeface="Verdana"/>
                <a:cs typeface="Verdana"/>
              </a:rPr>
              <a:t> </a:t>
            </a:r>
            <a:r>
              <a:rPr sz="900" spc="5" dirty="0">
                <a:solidFill>
                  <a:srgbClr val="606062"/>
                </a:solidFill>
                <a:latin typeface="Verdana"/>
                <a:cs typeface="Verdana"/>
              </a:rPr>
              <a:t>продукции.</a:t>
            </a:r>
            <a:r>
              <a:rPr sz="900" spc="-130" dirty="0">
                <a:solidFill>
                  <a:srgbClr val="606062"/>
                </a:solidFill>
                <a:latin typeface="Verdana"/>
                <a:cs typeface="Verdana"/>
              </a:rPr>
              <a:t> </a:t>
            </a:r>
            <a:r>
              <a:rPr sz="900" spc="30" dirty="0">
                <a:solidFill>
                  <a:srgbClr val="606062"/>
                </a:solidFill>
                <a:latin typeface="Verdana"/>
                <a:cs typeface="Verdana"/>
              </a:rPr>
              <a:t>Удобрение</a:t>
            </a:r>
            <a:r>
              <a:rPr sz="900" spc="-125" dirty="0">
                <a:solidFill>
                  <a:srgbClr val="606062"/>
                </a:solidFill>
                <a:latin typeface="Verdana"/>
                <a:cs typeface="Verdana"/>
              </a:rPr>
              <a:t> </a:t>
            </a:r>
            <a:r>
              <a:rPr sz="900" spc="-5" dirty="0">
                <a:solidFill>
                  <a:srgbClr val="606062"/>
                </a:solidFill>
                <a:latin typeface="Verdana"/>
                <a:cs typeface="Verdana"/>
              </a:rPr>
              <a:t>следует</a:t>
            </a:r>
            <a:r>
              <a:rPr sz="900" spc="-125" dirty="0">
                <a:solidFill>
                  <a:srgbClr val="606062"/>
                </a:solidFill>
                <a:latin typeface="Verdana"/>
                <a:cs typeface="Verdana"/>
              </a:rPr>
              <a:t> </a:t>
            </a:r>
            <a:r>
              <a:rPr sz="900" spc="25" dirty="0">
                <a:solidFill>
                  <a:srgbClr val="606062"/>
                </a:solidFill>
                <a:latin typeface="Verdana"/>
                <a:cs typeface="Verdana"/>
              </a:rPr>
              <a:t>применять </a:t>
            </a:r>
            <a:r>
              <a:rPr sz="900" spc="-305" dirty="0">
                <a:solidFill>
                  <a:srgbClr val="606062"/>
                </a:solidFill>
                <a:latin typeface="Verdana"/>
                <a:cs typeface="Verdana"/>
              </a:rPr>
              <a:t> </a:t>
            </a:r>
            <a:r>
              <a:rPr sz="900" spc="40" dirty="0">
                <a:solidFill>
                  <a:srgbClr val="606062"/>
                </a:solidFill>
                <a:latin typeface="Verdana"/>
                <a:cs typeface="Verdana"/>
              </a:rPr>
              <a:t>при </a:t>
            </a:r>
            <a:r>
              <a:rPr sz="900" spc="20" dirty="0">
                <a:solidFill>
                  <a:srgbClr val="606062"/>
                </a:solidFill>
                <a:latin typeface="Verdana"/>
                <a:cs typeface="Verdana"/>
              </a:rPr>
              <a:t>выращивании </a:t>
            </a:r>
            <a:r>
              <a:rPr sz="900" spc="-20" dirty="0">
                <a:solidFill>
                  <a:srgbClr val="606062"/>
                </a:solidFill>
                <a:latin typeface="Verdana"/>
                <a:cs typeface="Verdana"/>
              </a:rPr>
              <a:t>культур </a:t>
            </a:r>
            <a:r>
              <a:rPr sz="900" spc="20" dirty="0">
                <a:solidFill>
                  <a:srgbClr val="606062"/>
                </a:solidFill>
                <a:latin typeface="Verdana"/>
                <a:cs typeface="Verdana"/>
              </a:rPr>
              <a:t>наиболее </a:t>
            </a:r>
            <a:r>
              <a:rPr sz="900" spc="-5" dirty="0">
                <a:solidFill>
                  <a:srgbClr val="606062"/>
                </a:solidFill>
                <a:latin typeface="Verdana"/>
                <a:cs typeface="Verdana"/>
              </a:rPr>
              <a:t>чувствительных </a:t>
            </a:r>
            <a:r>
              <a:rPr sz="900" spc="-10" dirty="0">
                <a:solidFill>
                  <a:srgbClr val="606062"/>
                </a:solidFill>
                <a:latin typeface="Verdana"/>
                <a:cs typeface="Verdana"/>
              </a:rPr>
              <a:t>к </a:t>
            </a:r>
            <a:r>
              <a:rPr sz="900" spc="-5" dirty="0">
                <a:solidFill>
                  <a:srgbClr val="606062"/>
                </a:solidFill>
                <a:latin typeface="Verdana"/>
                <a:cs typeface="Verdana"/>
              </a:rPr>
              <a:t> недостатку </a:t>
            </a:r>
            <a:r>
              <a:rPr sz="900" spc="20" dirty="0">
                <a:solidFill>
                  <a:srgbClr val="606062"/>
                </a:solidFill>
                <a:latin typeface="Verdana"/>
                <a:cs typeface="Verdana"/>
              </a:rPr>
              <a:t>серы </a:t>
            </a:r>
            <a:r>
              <a:rPr sz="900" spc="-10" dirty="0">
                <a:solidFill>
                  <a:srgbClr val="606062"/>
                </a:solidFill>
                <a:latin typeface="Verdana"/>
                <a:cs typeface="Verdana"/>
              </a:rPr>
              <a:t>(зерновые, </a:t>
            </a:r>
            <a:r>
              <a:rPr sz="900" spc="15" dirty="0">
                <a:solidFill>
                  <a:srgbClr val="606062"/>
                </a:solidFill>
                <a:latin typeface="Verdana"/>
                <a:cs typeface="Verdana"/>
              </a:rPr>
              <a:t>масличные </a:t>
            </a:r>
            <a:r>
              <a:rPr sz="900" spc="40" dirty="0">
                <a:solidFill>
                  <a:srgbClr val="606062"/>
                </a:solidFill>
                <a:latin typeface="Verdana"/>
                <a:cs typeface="Verdana"/>
              </a:rPr>
              <a:t>и </a:t>
            </a:r>
            <a:r>
              <a:rPr sz="900" spc="25" dirty="0">
                <a:solidFill>
                  <a:srgbClr val="606062"/>
                </a:solidFill>
                <a:latin typeface="Verdana"/>
                <a:cs typeface="Verdana"/>
              </a:rPr>
              <a:t>зернобобовые </a:t>
            </a:r>
            <a:r>
              <a:rPr sz="900" spc="-305" dirty="0">
                <a:solidFill>
                  <a:srgbClr val="606062"/>
                </a:solidFill>
                <a:latin typeface="Verdana"/>
                <a:cs typeface="Verdana"/>
              </a:rPr>
              <a:t> </a:t>
            </a:r>
            <a:r>
              <a:rPr sz="900" spc="-30" dirty="0">
                <a:solidFill>
                  <a:srgbClr val="606062"/>
                </a:solidFill>
                <a:latin typeface="Verdana"/>
                <a:cs typeface="Verdana"/>
              </a:rPr>
              <a:t>культуры)</a:t>
            </a:r>
            <a:endParaRPr sz="900">
              <a:latin typeface="Verdana"/>
              <a:cs typeface="Verdana"/>
            </a:endParaRPr>
          </a:p>
        </p:txBody>
      </p:sp>
      <p:sp>
        <p:nvSpPr>
          <p:cNvPr id="18" name="object 18"/>
          <p:cNvSpPr txBox="1"/>
          <p:nvPr/>
        </p:nvSpPr>
        <p:spPr>
          <a:xfrm>
            <a:off x="666120" y="708992"/>
            <a:ext cx="3318510" cy="238760"/>
          </a:xfrm>
          <a:prstGeom prst="rect">
            <a:avLst/>
          </a:prstGeom>
        </p:spPr>
        <p:txBody>
          <a:bodyPr vert="horz" wrap="square" lIns="0" tIns="12700" rIns="0" bIns="0" rtlCol="0">
            <a:spAutoFit/>
          </a:bodyPr>
          <a:lstStyle/>
          <a:p>
            <a:pPr marL="12700">
              <a:lnSpc>
                <a:spcPct val="100000"/>
              </a:lnSpc>
              <a:spcBef>
                <a:spcPts val="100"/>
              </a:spcBef>
            </a:pPr>
            <a:r>
              <a:rPr sz="1400" b="1" spc="90" dirty="0">
                <a:solidFill>
                  <a:srgbClr val="606062"/>
                </a:solidFill>
                <a:latin typeface="Arial"/>
                <a:cs typeface="Arial"/>
              </a:rPr>
              <a:t>СУЛЬФОАММОФОС</a:t>
            </a:r>
            <a:r>
              <a:rPr sz="1400" b="1" spc="5" dirty="0">
                <a:solidFill>
                  <a:srgbClr val="606062"/>
                </a:solidFill>
                <a:latin typeface="Arial"/>
                <a:cs typeface="Arial"/>
              </a:rPr>
              <a:t> </a:t>
            </a:r>
            <a:r>
              <a:rPr sz="1400" b="1" spc="45" dirty="0">
                <a:solidFill>
                  <a:srgbClr val="606062"/>
                </a:solidFill>
                <a:latin typeface="Arial"/>
                <a:cs typeface="Arial"/>
              </a:rPr>
              <a:t>NP(S)</a:t>
            </a:r>
            <a:r>
              <a:rPr sz="1400" b="1" spc="10" dirty="0">
                <a:solidFill>
                  <a:srgbClr val="606062"/>
                </a:solidFill>
                <a:latin typeface="Arial"/>
                <a:cs typeface="Arial"/>
              </a:rPr>
              <a:t> </a:t>
            </a:r>
            <a:r>
              <a:rPr sz="1400" b="1" spc="-15" dirty="0">
                <a:solidFill>
                  <a:srgbClr val="606062"/>
                </a:solidFill>
                <a:latin typeface="Arial"/>
                <a:cs typeface="Arial"/>
              </a:rPr>
              <a:t>16:20(12)</a:t>
            </a:r>
            <a:endParaRPr sz="1400">
              <a:latin typeface="Arial"/>
              <a:cs typeface="Arial"/>
            </a:endParaRPr>
          </a:p>
        </p:txBody>
      </p:sp>
      <p:sp>
        <p:nvSpPr>
          <p:cNvPr id="19" name="object 19"/>
          <p:cNvSpPr/>
          <p:nvPr/>
        </p:nvSpPr>
        <p:spPr>
          <a:xfrm>
            <a:off x="991983" y="4053992"/>
            <a:ext cx="59690" cy="71120"/>
          </a:xfrm>
          <a:custGeom>
            <a:avLst/>
            <a:gdLst/>
            <a:ahLst/>
            <a:cxnLst/>
            <a:rect l="l" t="t" r="r" b="b"/>
            <a:pathLst>
              <a:path w="59690" h="71120">
                <a:moveTo>
                  <a:pt x="59435" y="0"/>
                </a:moveTo>
                <a:lnTo>
                  <a:pt x="52020" y="0"/>
                </a:lnTo>
                <a:lnTo>
                  <a:pt x="52020" y="57707"/>
                </a:lnTo>
                <a:lnTo>
                  <a:pt x="6200" y="0"/>
                </a:lnTo>
                <a:lnTo>
                  <a:pt x="0" y="0"/>
                </a:lnTo>
                <a:lnTo>
                  <a:pt x="0" y="71118"/>
                </a:lnTo>
                <a:lnTo>
                  <a:pt x="7520" y="71118"/>
                </a:lnTo>
                <a:lnTo>
                  <a:pt x="7520" y="13409"/>
                </a:lnTo>
                <a:lnTo>
                  <a:pt x="53240" y="71118"/>
                </a:lnTo>
                <a:lnTo>
                  <a:pt x="59435" y="71118"/>
                </a:lnTo>
                <a:lnTo>
                  <a:pt x="59435" y="0"/>
                </a:lnTo>
                <a:close/>
              </a:path>
            </a:pathLst>
          </a:custGeom>
          <a:solidFill>
            <a:srgbClr val="606062"/>
          </a:solidFill>
        </p:spPr>
        <p:txBody>
          <a:bodyPr wrap="square" lIns="0" tIns="0" rIns="0" bIns="0" rtlCol="0"/>
          <a:lstStyle/>
          <a:p>
            <a:endParaRPr/>
          </a:p>
        </p:txBody>
      </p:sp>
      <p:pic>
        <p:nvPicPr>
          <p:cNvPr id="20" name="object 20"/>
          <p:cNvPicPr/>
          <p:nvPr/>
        </p:nvPicPr>
        <p:blipFill>
          <a:blip r:embed="rId6" cstate="print"/>
          <a:stretch>
            <a:fillRect/>
          </a:stretch>
        </p:blipFill>
        <p:spPr>
          <a:xfrm>
            <a:off x="1661032" y="4053380"/>
            <a:ext cx="184247" cy="92354"/>
          </a:xfrm>
          <a:prstGeom prst="rect">
            <a:avLst/>
          </a:prstGeom>
        </p:spPr>
      </p:pic>
      <p:pic>
        <p:nvPicPr>
          <p:cNvPr id="21" name="object 21"/>
          <p:cNvPicPr/>
          <p:nvPr/>
        </p:nvPicPr>
        <p:blipFill>
          <a:blip r:embed="rId7" cstate="print"/>
          <a:stretch>
            <a:fillRect/>
          </a:stretch>
        </p:blipFill>
        <p:spPr>
          <a:xfrm>
            <a:off x="6024326" y="4053380"/>
            <a:ext cx="235101" cy="91947"/>
          </a:xfrm>
          <a:prstGeom prst="rect">
            <a:avLst/>
          </a:prstGeom>
        </p:spPr>
      </p:pic>
      <p:pic>
        <p:nvPicPr>
          <p:cNvPr id="22" name="object 22"/>
          <p:cNvPicPr/>
          <p:nvPr/>
        </p:nvPicPr>
        <p:blipFill>
          <a:blip r:embed="rId8" cstate="print"/>
          <a:stretch>
            <a:fillRect/>
          </a:stretch>
        </p:blipFill>
        <p:spPr>
          <a:xfrm>
            <a:off x="6769903" y="4053380"/>
            <a:ext cx="206856" cy="72339"/>
          </a:xfrm>
          <a:prstGeom prst="rect">
            <a:avLst/>
          </a:prstGeom>
        </p:spPr>
      </p:pic>
      <p:pic>
        <p:nvPicPr>
          <p:cNvPr id="23" name="object 23"/>
          <p:cNvPicPr/>
          <p:nvPr/>
        </p:nvPicPr>
        <p:blipFill>
          <a:blip r:embed="rId9" cstate="print"/>
          <a:stretch>
            <a:fillRect/>
          </a:stretch>
        </p:blipFill>
        <p:spPr>
          <a:xfrm>
            <a:off x="689702" y="3804563"/>
            <a:ext cx="552217" cy="93466"/>
          </a:xfrm>
          <a:prstGeom prst="rect">
            <a:avLst/>
          </a:prstGeom>
        </p:spPr>
      </p:pic>
      <p:sp>
        <p:nvSpPr>
          <p:cNvPr id="24" name="object 24"/>
          <p:cNvSpPr txBox="1"/>
          <p:nvPr/>
        </p:nvSpPr>
        <p:spPr>
          <a:xfrm>
            <a:off x="1290366" y="7469989"/>
            <a:ext cx="728345" cy="147320"/>
          </a:xfrm>
          <a:prstGeom prst="rect">
            <a:avLst/>
          </a:prstGeom>
        </p:spPr>
        <p:txBody>
          <a:bodyPr vert="horz" wrap="square" lIns="0" tIns="12700" rIns="0" bIns="0" rtlCol="0">
            <a:spAutoFit/>
          </a:bodyPr>
          <a:lstStyle/>
          <a:p>
            <a:pPr marL="12700">
              <a:lnSpc>
                <a:spcPct val="100000"/>
              </a:lnSpc>
              <a:spcBef>
                <a:spcPts val="100"/>
              </a:spcBef>
            </a:pPr>
            <a:r>
              <a:rPr sz="800" spc="40" dirty="0">
                <a:solidFill>
                  <a:srgbClr val="606062"/>
                </a:solidFill>
                <a:latin typeface="Verdana"/>
                <a:cs typeface="Verdana"/>
              </a:rPr>
              <a:t>В</a:t>
            </a:r>
            <a:r>
              <a:rPr sz="800" spc="20" dirty="0">
                <a:solidFill>
                  <a:srgbClr val="606062"/>
                </a:solidFill>
                <a:latin typeface="Verdana"/>
                <a:cs typeface="Verdana"/>
              </a:rPr>
              <a:t>с</a:t>
            </a:r>
            <a:r>
              <a:rPr sz="800" spc="15" dirty="0">
                <a:solidFill>
                  <a:srgbClr val="606062"/>
                </a:solidFill>
                <a:latin typeface="Verdana"/>
                <a:cs typeface="Verdana"/>
              </a:rPr>
              <a:t>е</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spc="-5" dirty="0">
                <a:solidFill>
                  <a:srgbClr val="606062"/>
                </a:solidFill>
                <a:latin typeface="Verdana"/>
                <a:cs typeface="Verdana"/>
              </a:rPr>
              <a:t>туры</a:t>
            </a:r>
            <a:endParaRPr sz="800">
              <a:latin typeface="Verdana"/>
              <a:cs typeface="Verdana"/>
            </a:endParaRPr>
          </a:p>
        </p:txBody>
      </p:sp>
      <p:sp>
        <p:nvSpPr>
          <p:cNvPr id="25" name="object 25"/>
          <p:cNvSpPr txBox="1"/>
          <p:nvPr/>
        </p:nvSpPr>
        <p:spPr>
          <a:xfrm>
            <a:off x="4584604" y="4004027"/>
            <a:ext cx="300355" cy="356235"/>
          </a:xfrm>
          <a:prstGeom prst="rect">
            <a:avLst/>
          </a:prstGeom>
        </p:spPr>
        <p:txBody>
          <a:bodyPr vert="horz" wrap="square" lIns="0" tIns="12700" rIns="0" bIns="0" rtlCol="0">
            <a:spAutoFit/>
          </a:bodyPr>
          <a:lstStyle/>
          <a:p>
            <a:pPr marL="70485">
              <a:lnSpc>
                <a:spcPts val="940"/>
              </a:lnSpc>
              <a:spcBef>
                <a:spcPts val="100"/>
              </a:spcBef>
            </a:pPr>
            <a:r>
              <a:rPr sz="800" spc="45" dirty="0">
                <a:solidFill>
                  <a:srgbClr val="606062"/>
                </a:solidFill>
                <a:latin typeface="Verdana"/>
                <a:cs typeface="Verdana"/>
              </a:rPr>
              <a:t>pH</a:t>
            </a:r>
            <a:endParaRPr sz="800">
              <a:latin typeface="Verdana"/>
              <a:cs typeface="Verdana"/>
            </a:endParaRPr>
          </a:p>
          <a:p>
            <a:pPr marL="12700">
              <a:lnSpc>
                <a:spcPts val="1660"/>
              </a:lnSpc>
            </a:pPr>
            <a:r>
              <a:rPr sz="1400" b="1" spc="-60" dirty="0">
                <a:solidFill>
                  <a:srgbClr val="606062"/>
                </a:solidFill>
                <a:latin typeface="Tahoma"/>
                <a:cs typeface="Tahoma"/>
              </a:rPr>
              <a:t>5</a:t>
            </a:r>
            <a:r>
              <a:rPr sz="1400" b="1" spc="80" dirty="0">
                <a:solidFill>
                  <a:srgbClr val="606062"/>
                </a:solidFill>
                <a:latin typeface="Arial"/>
                <a:cs typeface="Arial"/>
              </a:rPr>
              <a:t>,4</a:t>
            </a:r>
            <a:endParaRPr sz="1400">
              <a:latin typeface="Arial"/>
              <a:cs typeface="Arial"/>
            </a:endParaRPr>
          </a:p>
        </p:txBody>
      </p:sp>
      <p:sp>
        <p:nvSpPr>
          <p:cNvPr id="26" name="object 26"/>
          <p:cNvSpPr txBox="1"/>
          <p:nvPr/>
        </p:nvSpPr>
        <p:spPr>
          <a:xfrm>
            <a:off x="5768852" y="4120171"/>
            <a:ext cx="715645" cy="238760"/>
          </a:xfrm>
          <a:prstGeom prst="rect">
            <a:avLst/>
          </a:prstGeom>
        </p:spPr>
        <p:txBody>
          <a:bodyPr vert="horz" wrap="square" lIns="0" tIns="12700" rIns="0" bIns="0" rtlCol="0">
            <a:spAutoFit/>
          </a:bodyPr>
          <a:lstStyle/>
          <a:p>
            <a:pPr marL="12700">
              <a:lnSpc>
                <a:spcPct val="100000"/>
              </a:lnSpc>
              <a:spcBef>
                <a:spcPts val="100"/>
              </a:spcBef>
            </a:pPr>
            <a:r>
              <a:rPr sz="1400" b="1" spc="150" dirty="0">
                <a:solidFill>
                  <a:srgbClr val="F16137"/>
                </a:solidFill>
                <a:latin typeface="Arial"/>
                <a:cs typeface="Arial"/>
              </a:rPr>
              <a:t>0</a:t>
            </a:r>
            <a:r>
              <a:rPr sz="1400" b="1" spc="-50" dirty="0">
                <a:solidFill>
                  <a:srgbClr val="F16137"/>
                </a:solidFill>
                <a:latin typeface="Arial"/>
                <a:cs typeface="Arial"/>
              </a:rPr>
              <a:t>,</a:t>
            </a:r>
            <a:r>
              <a:rPr sz="1400" b="1" spc="-100" dirty="0">
                <a:solidFill>
                  <a:srgbClr val="F16137"/>
                </a:solidFill>
                <a:latin typeface="Arial"/>
                <a:cs typeface="Arial"/>
              </a:rPr>
              <a:t>1</a:t>
            </a:r>
            <a:r>
              <a:rPr sz="1400" b="1" spc="-55" dirty="0">
                <a:solidFill>
                  <a:srgbClr val="F16137"/>
                </a:solidFill>
                <a:latin typeface="Arial"/>
                <a:cs typeface="Arial"/>
              </a:rPr>
              <a:t>-</a:t>
            </a:r>
            <a:r>
              <a:rPr sz="1400" b="1" spc="150" dirty="0">
                <a:solidFill>
                  <a:srgbClr val="F16137"/>
                </a:solidFill>
                <a:latin typeface="Arial"/>
                <a:cs typeface="Arial"/>
              </a:rPr>
              <a:t>0</a:t>
            </a:r>
            <a:r>
              <a:rPr sz="1400" b="1" spc="-15" dirty="0">
                <a:solidFill>
                  <a:srgbClr val="F16137"/>
                </a:solidFill>
                <a:latin typeface="Arial"/>
                <a:cs typeface="Arial"/>
              </a:rPr>
              <a:t>,</a:t>
            </a:r>
            <a:r>
              <a:rPr sz="1400" b="1" spc="90" dirty="0">
                <a:solidFill>
                  <a:srgbClr val="F16137"/>
                </a:solidFill>
                <a:latin typeface="Arial"/>
                <a:cs typeface="Arial"/>
              </a:rPr>
              <a:t>3</a:t>
            </a:r>
            <a:r>
              <a:rPr sz="1000" b="1" spc="-15" dirty="0">
                <a:solidFill>
                  <a:srgbClr val="F16137"/>
                </a:solidFill>
                <a:latin typeface="Arial"/>
                <a:cs typeface="Arial"/>
              </a:rPr>
              <a:t>%</a:t>
            </a:r>
            <a:endParaRPr sz="1000">
              <a:latin typeface="Arial"/>
              <a:cs typeface="Arial"/>
            </a:endParaRPr>
          </a:p>
        </p:txBody>
      </p:sp>
      <p:sp>
        <p:nvSpPr>
          <p:cNvPr id="27" name="object 27"/>
          <p:cNvSpPr txBox="1"/>
          <p:nvPr/>
        </p:nvSpPr>
        <p:spPr>
          <a:xfrm>
            <a:off x="2318721" y="3792818"/>
            <a:ext cx="397510" cy="235585"/>
          </a:xfrm>
          <a:prstGeom prst="rect">
            <a:avLst/>
          </a:prstGeom>
        </p:spPr>
        <p:txBody>
          <a:bodyPr vert="horz" wrap="square" lIns="0" tIns="26034" rIns="0" bIns="0" rtlCol="0">
            <a:spAutoFit/>
          </a:bodyPr>
          <a:lstStyle/>
          <a:p>
            <a:pPr marL="30480">
              <a:lnSpc>
                <a:spcPct val="100000"/>
              </a:lnSpc>
              <a:spcBef>
                <a:spcPts val="204"/>
              </a:spcBef>
            </a:pPr>
            <a:r>
              <a:rPr sz="600" spc="-45" dirty="0">
                <a:solidFill>
                  <a:srgbClr val="606062"/>
                </a:solidFill>
                <a:latin typeface="Verdana"/>
                <a:cs typeface="Verdana"/>
              </a:rPr>
              <a:t>в.</a:t>
            </a:r>
            <a:r>
              <a:rPr sz="600" spc="-55" dirty="0">
                <a:solidFill>
                  <a:srgbClr val="606062"/>
                </a:solidFill>
                <a:latin typeface="Verdana"/>
                <a:cs typeface="Verdana"/>
              </a:rPr>
              <a:t> </a:t>
            </a:r>
            <a:r>
              <a:rPr sz="600" spc="15" dirty="0">
                <a:solidFill>
                  <a:srgbClr val="606062"/>
                </a:solidFill>
                <a:latin typeface="Verdana"/>
                <a:cs typeface="Verdana"/>
              </a:rPr>
              <a:t>ра</a:t>
            </a:r>
            <a:r>
              <a:rPr sz="600" dirty="0">
                <a:solidFill>
                  <a:srgbClr val="606062"/>
                </a:solidFill>
                <a:latin typeface="Verdana"/>
                <a:cs typeface="Verdana"/>
              </a:rPr>
              <a:t>с</a:t>
            </a:r>
            <a:r>
              <a:rPr sz="600" spc="-50" dirty="0">
                <a:solidFill>
                  <a:srgbClr val="606062"/>
                </a:solidFill>
                <a:latin typeface="Verdana"/>
                <a:cs typeface="Verdana"/>
              </a:rPr>
              <a:t>тв.,</a:t>
            </a:r>
            <a:endParaRPr sz="600">
              <a:latin typeface="Verdana"/>
              <a:cs typeface="Verdana"/>
            </a:endParaRPr>
          </a:p>
          <a:p>
            <a:pPr marL="12700">
              <a:lnSpc>
                <a:spcPct val="100000"/>
              </a:lnSpc>
              <a:spcBef>
                <a:spcPts val="110"/>
              </a:spcBef>
            </a:pPr>
            <a:r>
              <a:rPr sz="600" spc="-150" dirty="0">
                <a:solidFill>
                  <a:srgbClr val="606062"/>
                </a:solidFill>
                <a:latin typeface="Verdana"/>
                <a:cs typeface="Verdana"/>
              </a:rPr>
              <a:t>%</a:t>
            </a:r>
            <a:r>
              <a:rPr sz="600" spc="-55" dirty="0">
                <a:solidFill>
                  <a:srgbClr val="606062"/>
                </a:solidFill>
                <a:latin typeface="Verdana"/>
                <a:cs typeface="Verdana"/>
              </a:rPr>
              <a:t> </a:t>
            </a:r>
            <a:r>
              <a:rPr sz="600" dirty="0">
                <a:solidFill>
                  <a:srgbClr val="606062"/>
                </a:solidFill>
                <a:latin typeface="Verdana"/>
                <a:cs typeface="Verdana"/>
              </a:rPr>
              <a:t>о</a:t>
            </a:r>
            <a:r>
              <a:rPr sz="600" spc="-15" dirty="0">
                <a:solidFill>
                  <a:srgbClr val="606062"/>
                </a:solidFill>
                <a:latin typeface="Verdana"/>
                <a:cs typeface="Verdana"/>
              </a:rPr>
              <a:t>т</a:t>
            </a:r>
            <a:r>
              <a:rPr sz="600" spc="-55" dirty="0">
                <a:solidFill>
                  <a:srgbClr val="606062"/>
                </a:solidFill>
                <a:latin typeface="Verdana"/>
                <a:cs typeface="Verdana"/>
              </a:rPr>
              <a:t> </a:t>
            </a:r>
            <a:r>
              <a:rPr sz="600" spc="-10" dirty="0">
                <a:solidFill>
                  <a:srgbClr val="606062"/>
                </a:solidFill>
                <a:latin typeface="Verdana"/>
                <a:cs typeface="Verdana"/>
              </a:rPr>
              <a:t>общ.</a:t>
            </a:r>
            <a:endParaRPr sz="600">
              <a:latin typeface="Verdana"/>
              <a:cs typeface="Verdana"/>
            </a:endParaRPr>
          </a:p>
        </p:txBody>
      </p:sp>
      <p:sp>
        <p:nvSpPr>
          <p:cNvPr id="28" name="object 28"/>
          <p:cNvSpPr/>
          <p:nvPr/>
        </p:nvSpPr>
        <p:spPr>
          <a:xfrm>
            <a:off x="6771027" y="4219577"/>
            <a:ext cx="207645" cy="32384"/>
          </a:xfrm>
          <a:custGeom>
            <a:avLst/>
            <a:gdLst/>
            <a:ahLst/>
            <a:cxnLst/>
            <a:rect l="l" t="t" r="r" b="b"/>
            <a:pathLst>
              <a:path w="207645" h="32385">
                <a:moveTo>
                  <a:pt x="207115" y="0"/>
                </a:moveTo>
                <a:lnTo>
                  <a:pt x="0" y="0"/>
                </a:lnTo>
                <a:lnTo>
                  <a:pt x="0" y="31903"/>
                </a:lnTo>
                <a:lnTo>
                  <a:pt x="207115" y="31903"/>
                </a:lnTo>
                <a:lnTo>
                  <a:pt x="207115" y="0"/>
                </a:lnTo>
                <a:close/>
              </a:path>
            </a:pathLst>
          </a:custGeom>
          <a:solidFill>
            <a:srgbClr val="BDBFC1"/>
          </a:solidFill>
        </p:spPr>
        <p:txBody>
          <a:bodyPr wrap="square" lIns="0" tIns="0" rIns="0" bIns="0" rtlCol="0"/>
          <a:lstStyle/>
          <a:p>
            <a:endParaRPr/>
          </a:p>
        </p:txBody>
      </p:sp>
      <p:sp>
        <p:nvSpPr>
          <p:cNvPr id="29" name="object 29"/>
          <p:cNvSpPr txBox="1"/>
          <p:nvPr/>
        </p:nvSpPr>
        <p:spPr>
          <a:xfrm>
            <a:off x="867269" y="4120277"/>
            <a:ext cx="1054100" cy="238760"/>
          </a:xfrm>
          <a:prstGeom prst="rect">
            <a:avLst/>
          </a:prstGeom>
        </p:spPr>
        <p:txBody>
          <a:bodyPr vert="horz" wrap="square" lIns="0" tIns="12700" rIns="0" bIns="0" rtlCol="0">
            <a:spAutoFit/>
          </a:bodyPr>
          <a:lstStyle/>
          <a:p>
            <a:pPr marL="12700">
              <a:lnSpc>
                <a:spcPct val="100000"/>
              </a:lnSpc>
              <a:spcBef>
                <a:spcPts val="100"/>
              </a:spcBef>
              <a:tabLst>
                <a:tab pos="696595" algn="l"/>
              </a:tabLst>
            </a:pPr>
            <a:r>
              <a:rPr sz="1400" b="1" spc="-60" dirty="0">
                <a:solidFill>
                  <a:srgbClr val="F16137"/>
                </a:solidFill>
                <a:latin typeface="Arial"/>
                <a:cs typeface="Arial"/>
              </a:rPr>
              <a:t>16</a:t>
            </a:r>
            <a:r>
              <a:rPr sz="1400" b="1" spc="-200" dirty="0">
                <a:solidFill>
                  <a:srgbClr val="F16137"/>
                </a:solidFill>
                <a:latin typeface="Arial"/>
                <a:cs typeface="Arial"/>
              </a:rPr>
              <a:t> </a:t>
            </a:r>
            <a:r>
              <a:rPr sz="1000" b="1" spc="-15" dirty="0">
                <a:solidFill>
                  <a:srgbClr val="F16137"/>
                </a:solidFill>
                <a:latin typeface="Arial"/>
                <a:cs typeface="Arial"/>
              </a:rPr>
              <a:t>%</a:t>
            </a:r>
            <a:r>
              <a:rPr sz="1000" b="1" dirty="0">
                <a:solidFill>
                  <a:srgbClr val="F16137"/>
                </a:solidFill>
                <a:latin typeface="Arial"/>
                <a:cs typeface="Arial"/>
              </a:rPr>
              <a:t>	</a:t>
            </a:r>
            <a:r>
              <a:rPr sz="1400" b="1" spc="140" dirty="0">
                <a:solidFill>
                  <a:srgbClr val="F16137"/>
                </a:solidFill>
                <a:latin typeface="Arial"/>
                <a:cs typeface="Arial"/>
              </a:rPr>
              <a:t>9</a:t>
            </a:r>
            <a:r>
              <a:rPr sz="1400" b="1" spc="125" dirty="0">
                <a:solidFill>
                  <a:srgbClr val="F16137"/>
                </a:solidFill>
                <a:latin typeface="Arial"/>
                <a:cs typeface="Arial"/>
              </a:rPr>
              <a:t>0</a:t>
            </a:r>
            <a:r>
              <a:rPr sz="1000" b="1" spc="-15" dirty="0">
                <a:solidFill>
                  <a:srgbClr val="F16137"/>
                </a:solidFill>
                <a:latin typeface="Arial"/>
                <a:cs typeface="Arial"/>
              </a:rPr>
              <a:t>%</a:t>
            </a:r>
            <a:endParaRPr sz="1000">
              <a:latin typeface="Arial"/>
              <a:cs typeface="Arial"/>
            </a:endParaRPr>
          </a:p>
        </p:txBody>
      </p:sp>
      <p:sp>
        <p:nvSpPr>
          <p:cNvPr id="30" name="object 30"/>
          <p:cNvSpPr txBox="1"/>
          <p:nvPr/>
        </p:nvSpPr>
        <p:spPr>
          <a:xfrm>
            <a:off x="5302725" y="4001457"/>
            <a:ext cx="165100"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606062"/>
                </a:solidFill>
                <a:latin typeface="Verdana"/>
                <a:cs typeface="Verdana"/>
              </a:rPr>
              <a:t>C</a:t>
            </a:r>
            <a:r>
              <a:rPr sz="800" spc="30" dirty="0">
                <a:solidFill>
                  <a:srgbClr val="606062"/>
                </a:solidFill>
                <a:latin typeface="Verdana"/>
                <a:cs typeface="Verdana"/>
              </a:rPr>
              <a:t>u</a:t>
            </a:r>
            <a:endParaRPr sz="800">
              <a:latin typeface="Verdana"/>
              <a:cs typeface="Verdana"/>
            </a:endParaRPr>
          </a:p>
        </p:txBody>
      </p:sp>
      <p:sp>
        <p:nvSpPr>
          <p:cNvPr id="31" name="object 31"/>
          <p:cNvSpPr txBox="1"/>
          <p:nvPr/>
        </p:nvSpPr>
        <p:spPr>
          <a:xfrm>
            <a:off x="1150341" y="5219126"/>
            <a:ext cx="1877695" cy="306070"/>
          </a:xfrm>
          <a:prstGeom prst="rect">
            <a:avLst/>
          </a:prstGeom>
        </p:spPr>
        <p:txBody>
          <a:bodyPr vert="horz" wrap="square" lIns="0" tIns="12700" rIns="0" bIns="0" rtlCol="0">
            <a:spAutoFit/>
          </a:bodyPr>
          <a:lstStyle/>
          <a:p>
            <a:pPr marL="12700" marR="5080">
              <a:lnSpc>
                <a:spcPct val="114900"/>
              </a:lnSpc>
              <a:spcBef>
                <a:spcPts val="100"/>
              </a:spcBef>
            </a:pPr>
            <a:r>
              <a:rPr sz="800" spc="35" dirty="0">
                <a:solidFill>
                  <a:srgbClr val="606062"/>
                </a:solidFill>
                <a:latin typeface="Verdana"/>
                <a:cs typeface="Verdana"/>
              </a:rPr>
              <a:t>Принима</a:t>
            </a:r>
            <a:r>
              <a:rPr sz="800" spc="10"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spc="-15" dirty="0">
                <a:solidFill>
                  <a:srgbClr val="606062"/>
                </a:solidFill>
                <a:latin typeface="Verdana"/>
                <a:cs typeface="Verdana"/>
              </a:rPr>
              <a:t>а</a:t>
            </a:r>
            <a:r>
              <a:rPr sz="800" spc="-25" dirty="0">
                <a:solidFill>
                  <a:srgbClr val="606062"/>
                </a:solidFill>
                <a:latin typeface="Verdana"/>
                <a:cs typeface="Verdana"/>
              </a:rPr>
              <a:t>к</a:t>
            </a:r>
            <a:r>
              <a:rPr sz="800" spc="15" dirty="0">
                <a:solidFill>
                  <a:srgbClr val="606062"/>
                </a:solidFill>
                <a:latin typeface="Verdana"/>
                <a:cs typeface="Verdana"/>
              </a:rPr>
              <a:t>тивное</a:t>
            </a:r>
            <a:r>
              <a:rPr sz="800" spc="-75" dirty="0">
                <a:solidFill>
                  <a:srgbClr val="606062"/>
                </a:solidFill>
                <a:latin typeface="Verdana"/>
                <a:cs typeface="Verdana"/>
              </a:rPr>
              <a:t> </a:t>
            </a:r>
            <a:r>
              <a:rPr sz="800" spc="-10" dirty="0">
                <a:solidFill>
                  <a:srgbClr val="606062"/>
                </a:solidFill>
                <a:latin typeface="Verdana"/>
                <a:cs typeface="Verdana"/>
              </a:rPr>
              <a:t>уча</a:t>
            </a:r>
            <a:r>
              <a:rPr sz="800" spc="-20" dirty="0">
                <a:solidFill>
                  <a:srgbClr val="606062"/>
                </a:solidFill>
                <a:latin typeface="Verdana"/>
                <a:cs typeface="Verdana"/>
              </a:rPr>
              <a:t>с</a:t>
            </a:r>
            <a:r>
              <a:rPr sz="800" spc="10" dirty="0">
                <a:solidFill>
                  <a:srgbClr val="606062"/>
                </a:solidFill>
                <a:latin typeface="Verdana"/>
                <a:cs typeface="Verdana"/>
              </a:rPr>
              <a:t>тие</a:t>
            </a:r>
            <a:r>
              <a:rPr sz="800" spc="-75" dirty="0">
                <a:solidFill>
                  <a:srgbClr val="606062"/>
                </a:solidFill>
                <a:latin typeface="Verdana"/>
                <a:cs typeface="Verdana"/>
              </a:rPr>
              <a:t> </a:t>
            </a:r>
            <a:r>
              <a:rPr sz="800" spc="5" dirty="0">
                <a:solidFill>
                  <a:srgbClr val="606062"/>
                </a:solidFill>
                <a:latin typeface="Verdana"/>
                <a:cs typeface="Verdana"/>
              </a:rPr>
              <a:t>в  </a:t>
            </a:r>
            <a:r>
              <a:rPr sz="800" spc="25" dirty="0">
                <a:solidFill>
                  <a:srgbClr val="606062"/>
                </a:solidFill>
                <a:latin typeface="Verdana"/>
                <a:cs typeface="Verdana"/>
              </a:rPr>
              <a:t>формировании</a:t>
            </a:r>
            <a:r>
              <a:rPr sz="800" spc="-75" dirty="0">
                <a:solidFill>
                  <a:srgbClr val="606062"/>
                </a:solidFill>
                <a:latin typeface="Verdana"/>
                <a:cs typeface="Verdana"/>
              </a:rPr>
              <a:t> </a:t>
            </a:r>
            <a:r>
              <a:rPr sz="800" spc="-30" dirty="0">
                <a:solidFill>
                  <a:srgbClr val="606062"/>
                </a:solidFill>
                <a:latin typeface="Verdana"/>
                <a:cs typeface="Verdana"/>
              </a:rPr>
              <a:t>к</a:t>
            </a:r>
            <a:r>
              <a:rPr sz="800" spc="25" dirty="0">
                <a:solidFill>
                  <a:srgbClr val="606062"/>
                </a:solidFill>
                <a:latin typeface="Verdana"/>
                <a:cs typeface="Verdana"/>
              </a:rPr>
              <a:t>орневой</a:t>
            </a:r>
            <a:r>
              <a:rPr sz="800" spc="-75" dirty="0">
                <a:solidFill>
                  <a:srgbClr val="606062"/>
                </a:solidFill>
                <a:latin typeface="Verdana"/>
                <a:cs typeface="Verdana"/>
              </a:rPr>
              <a:t> </a:t>
            </a:r>
            <a:r>
              <a:rPr sz="800" spc="25" dirty="0">
                <a:solidFill>
                  <a:srgbClr val="606062"/>
                </a:solidFill>
                <a:latin typeface="Verdana"/>
                <a:cs typeface="Verdana"/>
              </a:rPr>
              <a:t>си</a:t>
            </a:r>
            <a:r>
              <a:rPr sz="800" spc="15" dirty="0">
                <a:solidFill>
                  <a:srgbClr val="606062"/>
                </a:solidFill>
                <a:latin typeface="Verdana"/>
                <a:cs typeface="Verdana"/>
              </a:rPr>
              <a:t>с</a:t>
            </a:r>
            <a:r>
              <a:rPr sz="800" spc="-40" dirty="0">
                <a:solidFill>
                  <a:srgbClr val="606062"/>
                </a:solidFill>
                <a:latin typeface="Verdana"/>
                <a:cs typeface="Verdana"/>
              </a:rPr>
              <a:t>т</a:t>
            </a:r>
            <a:r>
              <a:rPr sz="800" spc="25" dirty="0">
                <a:solidFill>
                  <a:srgbClr val="606062"/>
                </a:solidFill>
                <a:latin typeface="Verdana"/>
                <a:cs typeface="Verdana"/>
              </a:rPr>
              <a:t>емы</a:t>
            </a:r>
            <a:endParaRPr sz="800">
              <a:latin typeface="Verdana"/>
              <a:cs typeface="Verdana"/>
            </a:endParaRPr>
          </a:p>
        </p:txBody>
      </p:sp>
      <p:sp>
        <p:nvSpPr>
          <p:cNvPr id="32" name="object 32"/>
          <p:cNvSpPr txBox="1"/>
          <p:nvPr/>
        </p:nvSpPr>
        <p:spPr>
          <a:xfrm>
            <a:off x="1150340" y="5828726"/>
            <a:ext cx="1461770"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Повыша</a:t>
            </a:r>
            <a:r>
              <a:rPr sz="800" spc="-5"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spc="15" dirty="0">
                <a:solidFill>
                  <a:srgbClr val="606062"/>
                </a:solidFill>
                <a:latin typeface="Verdana"/>
                <a:cs typeface="Verdana"/>
              </a:rPr>
              <a:t>проду</a:t>
            </a:r>
            <a:r>
              <a:rPr sz="800" spc="-5" dirty="0">
                <a:solidFill>
                  <a:srgbClr val="606062"/>
                </a:solidFill>
                <a:latin typeface="Verdana"/>
                <a:cs typeface="Verdana"/>
              </a:rPr>
              <a:t>к</a:t>
            </a:r>
            <a:r>
              <a:rPr sz="800" spc="15" dirty="0">
                <a:solidFill>
                  <a:srgbClr val="606062"/>
                </a:solidFill>
                <a:latin typeface="Verdana"/>
                <a:cs typeface="Verdana"/>
              </a:rPr>
              <a:t>тивно</a:t>
            </a:r>
            <a:r>
              <a:rPr sz="800" spc="5" dirty="0">
                <a:solidFill>
                  <a:srgbClr val="606062"/>
                </a:solidFill>
                <a:latin typeface="Verdana"/>
                <a:cs typeface="Verdana"/>
              </a:rPr>
              <a:t>с</a:t>
            </a:r>
            <a:r>
              <a:rPr sz="800" spc="-15" dirty="0">
                <a:solidFill>
                  <a:srgbClr val="606062"/>
                </a:solidFill>
                <a:latin typeface="Verdana"/>
                <a:cs typeface="Verdana"/>
              </a:rPr>
              <a:t>ть  </a:t>
            </a:r>
            <a:r>
              <a:rPr sz="800" spc="-20" dirty="0">
                <a:solidFill>
                  <a:srgbClr val="606062"/>
                </a:solidFill>
                <a:latin typeface="Verdana"/>
                <a:cs typeface="Verdana"/>
              </a:rPr>
              <a:t>культур</a:t>
            </a:r>
            <a:endParaRPr sz="800">
              <a:latin typeface="Verdana"/>
              <a:cs typeface="Verdana"/>
            </a:endParaRPr>
          </a:p>
        </p:txBody>
      </p:sp>
      <p:sp>
        <p:nvSpPr>
          <p:cNvPr id="33" name="object 33"/>
          <p:cNvSpPr txBox="1"/>
          <p:nvPr/>
        </p:nvSpPr>
        <p:spPr>
          <a:xfrm>
            <a:off x="4522192" y="5219126"/>
            <a:ext cx="2364105" cy="445770"/>
          </a:xfrm>
          <a:prstGeom prst="rect">
            <a:avLst/>
          </a:prstGeom>
        </p:spPr>
        <p:txBody>
          <a:bodyPr vert="horz" wrap="square" lIns="0" tIns="12700" rIns="0" bIns="0" rtlCol="0">
            <a:spAutoFit/>
          </a:bodyPr>
          <a:lstStyle/>
          <a:p>
            <a:pPr marL="12700" marR="5080">
              <a:lnSpc>
                <a:spcPct val="114900"/>
              </a:lnSpc>
              <a:spcBef>
                <a:spcPts val="100"/>
              </a:spcBef>
            </a:pPr>
            <a:r>
              <a:rPr sz="800" spc="20" dirty="0">
                <a:solidFill>
                  <a:srgbClr val="606062"/>
                </a:solidFill>
                <a:latin typeface="Verdana"/>
                <a:cs typeface="Verdana"/>
              </a:rPr>
              <a:t>Спо</a:t>
            </a:r>
            <a:r>
              <a:rPr sz="800" spc="5" dirty="0">
                <a:solidFill>
                  <a:srgbClr val="606062"/>
                </a:solidFill>
                <a:latin typeface="Verdana"/>
                <a:cs typeface="Verdana"/>
              </a:rPr>
              <a:t>с</a:t>
            </a:r>
            <a:r>
              <a:rPr sz="800" spc="25" dirty="0">
                <a:solidFill>
                  <a:srgbClr val="606062"/>
                </a:solidFill>
                <a:latin typeface="Verdana"/>
                <a:cs typeface="Verdana"/>
              </a:rPr>
              <a:t>об</a:t>
            </a:r>
            <a:r>
              <a:rPr sz="800" spc="15" dirty="0">
                <a:solidFill>
                  <a:srgbClr val="606062"/>
                </a:solidFill>
                <a:latin typeface="Verdana"/>
                <a:cs typeface="Verdana"/>
              </a:rPr>
              <a:t>с</a:t>
            </a:r>
            <a:r>
              <a:rPr sz="800" spc="-15" dirty="0">
                <a:solidFill>
                  <a:srgbClr val="606062"/>
                </a:solidFill>
                <a:latin typeface="Verdana"/>
                <a:cs typeface="Verdana"/>
              </a:rPr>
              <a:t>тв</a:t>
            </a:r>
            <a:r>
              <a:rPr sz="800" spc="-30" dirty="0">
                <a:solidFill>
                  <a:srgbClr val="606062"/>
                </a:solidFill>
                <a:latin typeface="Verdana"/>
                <a:cs typeface="Verdana"/>
              </a:rPr>
              <a:t>у</a:t>
            </a:r>
            <a:r>
              <a:rPr sz="800" spc="-5"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dirty="0">
                <a:solidFill>
                  <a:srgbClr val="606062"/>
                </a:solidFill>
                <a:latin typeface="Verdana"/>
                <a:cs typeface="Verdana"/>
              </a:rPr>
              <a:t>ув</a:t>
            </a:r>
            <a:r>
              <a:rPr sz="800" spc="-10" dirty="0">
                <a:solidFill>
                  <a:srgbClr val="606062"/>
                </a:solidFill>
                <a:latin typeface="Verdana"/>
                <a:cs typeface="Verdana"/>
              </a:rPr>
              <a:t>е</a:t>
            </a:r>
            <a:r>
              <a:rPr sz="800" spc="20" dirty="0">
                <a:solidFill>
                  <a:srgbClr val="606062"/>
                </a:solidFill>
                <a:latin typeface="Verdana"/>
                <a:cs typeface="Verdana"/>
              </a:rPr>
              <a:t>личению</a:t>
            </a:r>
            <a:r>
              <a:rPr sz="800" spc="-75" dirty="0">
                <a:solidFill>
                  <a:srgbClr val="606062"/>
                </a:solidFill>
                <a:latin typeface="Verdana"/>
                <a:cs typeface="Verdana"/>
              </a:rPr>
              <a:t> </a:t>
            </a:r>
            <a:r>
              <a:rPr sz="800" spc="20" dirty="0">
                <a:solidFill>
                  <a:srgbClr val="606062"/>
                </a:solidFill>
                <a:latin typeface="Verdana"/>
                <a:cs typeface="Verdana"/>
              </a:rPr>
              <a:t>процентно</a:t>
            </a:r>
            <a:r>
              <a:rPr sz="800" spc="-5" dirty="0">
                <a:solidFill>
                  <a:srgbClr val="606062"/>
                </a:solidFill>
                <a:latin typeface="Verdana"/>
                <a:cs typeface="Verdana"/>
              </a:rPr>
              <a:t>г</a:t>
            </a:r>
            <a:r>
              <a:rPr sz="800" spc="15" dirty="0">
                <a:solidFill>
                  <a:srgbClr val="606062"/>
                </a:solidFill>
                <a:latin typeface="Verdana"/>
                <a:cs typeface="Verdana"/>
              </a:rPr>
              <a:t>о  </a:t>
            </a:r>
            <a:r>
              <a:rPr sz="800" spc="10" dirty="0">
                <a:solidFill>
                  <a:srgbClr val="606062"/>
                </a:solidFill>
                <a:latin typeface="Verdana"/>
                <a:cs typeface="Verdana"/>
              </a:rPr>
              <a:t>с</a:t>
            </a:r>
            <a:r>
              <a:rPr sz="800" spc="25" dirty="0">
                <a:solidFill>
                  <a:srgbClr val="606062"/>
                </a:solidFill>
                <a:latin typeface="Verdana"/>
                <a:cs typeface="Verdana"/>
              </a:rPr>
              <a:t>оде</a:t>
            </a:r>
            <a:r>
              <a:rPr sz="800" spc="5" dirty="0">
                <a:solidFill>
                  <a:srgbClr val="606062"/>
                </a:solidFill>
                <a:latin typeface="Verdana"/>
                <a:cs typeface="Verdana"/>
              </a:rPr>
              <a:t>р</a:t>
            </a:r>
            <a:r>
              <a:rPr sz="800" spc="10" dirty="0">
                <a:solidFill>
                  <a:srgbClr val="606062"/>
                </a:solidFill>
                <a:latin typeface="Verdana"/>
                <a:cs typeface="Verdana"/>
              </a:rPr>
              <a:t>жания</a:t>
            </a:r>
            <a:r>
              <a:rPr sz="800" spc="-75" dirty="0">
                <a:solidFill>
                  <a:srgbClr val="606062"/>
                </a:solidFill>
                <a:latin typeface="Verdana"/>
                <a:cs typeface="Verdana"/>
              </a:rPr>
              <a:t> </a:t>
            </a:r>
            <a:r>
              <a:rPr sz="800" spc="5" dirty="0">
                <a:solidFill>
                  <a:srgbClr val="606062"/>
                </a:solidFill>
                <a:latin typeface="Verdana"/>
                <a:cs typeface="Verdana"/>
              </a:rPr>
              <a:t>клей</a:t>
            </a:r>
            <a:r>
              <a:rPr sz="800" spc="-15" dirty="0">
                <a:solidFill>
                  <a:srgbClr val="606062"/>
                </a:solidFill>
                <a:latin typeface="Verdana"/>
                <a:cs typeface="Verdana"/>
              </a:rPr>
              <a:t>к</a:t>
            </a:r>
            <a:r>
              <a:rPr sz="800" spc="15" dirty="0">
                <a:solidFill>
                  <a:srgbClr val="606062"/>
                </a:solidFill>
                <a:latin typeface="Verdana"/>
                <a:cs typeface="Verdana"/>
              </a:rPr>
              <a:t>овины</a:t>
            </a:r>
            <a:r>
              <a:rPr sz="800" spc="-75" dirty="0">
                <a:solidFill>
                  <a:srgbClr val="606062"/>
                </a:solidFill>
                <a:latin typeface="Verdana"/>
                <a:cs typeface="Verdana"/>
              </a:rPr>
              <a:t> </a:t>
            </a:r>
            <a:r>
              <a:rPr sz="800" spc="5" dirty="0">
                <a:solidFill>
                  <a:srgbClr val="606062"/>
                </a:solidFill>
                <a:latin typeface="Verdana"/>
                <a:cs typeface="Verdana"/>
              </a:rPr>
              <a:t>на</a:t>
            </a:r>
            <a:r>
              <a:rPr sz="800" spc="-75" dirty="0">
                <a:solidFill>
                  <a:srgbClr val="606062"/>
                </a:solidFill>
                <a:latin typeface="Verdana"/>
                <a:cs typeface="Verdana"/>
              </a:rPr>
              <a:t> </a:t>
            </a:r>
            <a:r>
              <a:rPr sz="800" spc="5" dirty="0">
                <a:solidFill>
                  <a:srgbClr val="606062"/>
                </a:solidFill>
                <a:latin typeface="Verdana"/>
                <a:cs typeface="Verdana"/>
              </a:rPr>
              <a:t>зерновых  </a:t>
            </a:r>
            <a:r>
              <a:rPr sz="800" spc="-35" dirty="0">
                <a:solidFill>
                  <a:srgbClr val="606062"/>
                </a:solidFill>
                <a:latin typeface="Verdana"/>
                <a:cs typeface="Verdana"/>
              </a:rPr>
              <a:t>культурах,</a:t>
            </a:r>
            <a:r>
              <a:rPr sz="800" spc="-70" dirty="0">
                <a:solidFill>
                  <a:srgbClr val="606062"/>
                </a:solidFill>
                <a:latin typeface="Verdana"/>
                <a:cs typeface="Verdana"/>
              </a:rPr>
              <a:t> </a:t>
            </a:r>
            <a:r>
              <a:rPr sz="800" spc="15" dirty="0">
                <a:solidFill>
                  <a:srgbClr val="606062"/>
                </a:solidFill>
                <a:latin typeface="Verdana"/>
                <a:cs typeface="Verdana"/>
              </a:rPr>
              <a:t>содержания</a:t>
            </a:r>
            <a:r>
              <a:rPr sz="800" spc="-70" dirty="0">
                <a:solidFill>
                  <a:srgbClr val="606062"/>
                </a:solidFill>
                <a:latin typeface="Verdana"/>
                <a:cs typeface="Verdana"/>
              </a:rPr>
              <a:t> </a:t>
            </a:r>
            <a:r>
              <a:rPr sz="800" spc="10" dirty="0">
                <a:solidFill>
                  <a:srgbClr val="606062"/>
                </a:solidFill>
                <a:latin typeface="Verdana"/>
                <a:cs typeface="Verdana"/>
              </a:rPr>
              <a:t>масла</a:t>
            </a:r>
            <a:r>
              <a:rPr sz="800" spc="-65" dirty="0">
                <a:solidFill>
                  <a:srgbClr val="606062"/>
                </a:solidFill>
                <a:latin typeface="Verdana"/>
                <a:cs typeface="Verdana"/>
              </a:rPr>
              <a:t> </a:t>
            </a:r>
            <a:r>
              <a:rPr sz="800" spc="5" dirty="0">
                <a:solidFill>
                  <a:srgbClr val="606062"/>
                </a:solidFill>
                <a:latin typeface="Verdana"/>
                <a:cs typeface="Verdana"/>
              </a:rPr>
              <a:t>на</a:t>
            </a:r>
            <a:r>
              <a:rPr sz="800" spc="-70" dirty="0">
                <a:solidFill>
                  <a:srgbClr val="606062"/>
                </a:solidFill>
                <a:latin typeface="Verdana"/>
                <a:cs typeface="Verdana"/>
              </a:rPr>
              <a:t> </a:t>
            </a:r>
            <a:r>
              <a:rPr sz="800" spc="5" dirty="0">
                <a:solidFill>
                  <a:srgbClr val="606062"/>
                </a:solidFill>
                <a:latin typeface="Verdana"/>
                <a:cs typeface="Verdana"/>
              </a:rPr>
              <a:t>масличных</a:t>
            </a:r>
            <a:endParaRPr sz="800">
              <a:latin typeface="Verdana"/>
              <a:cs typeface="Verdana"/>
            </a:endParaRPr>
          </a:p>
        </p:txBody>
      </p:sp>
      <p:sp>
        <p:nvSpPr>
          <p:cNvPr id="34" name="object 34"/>
          <p:cNvSpPr/>
          <p:nvPr/>
        </p:nvSpPr>
        <p:spPr>
          <a:xfrm>
            <a:off x="4097685" y="7516335"/>
            <a:ext cx="287020" cy="287020"/>
          </a:xfrm>
          <a:custGeom>
            <a:avLst/>
            <a:gdLst/>
            <a:ahLst/>
            <a:cxnLst/>
            <a:rect l="l" t="t" r="r" b="b"/>
            <a:pathLst>
              <a:path w="287020" h="287020">
                <a:moveTo>
                  <a:pt x="286793" y="0"/>
                </a:moveTo>
                <a:lnTo>
                  <a:pt x="247431" y="0"/>
                </a:lnTo>
                <a:lnTo>
                  <a:pt x="247431" y="61854"/>
                </a:lnTo>
                <a:lnTo>
                  <a:pt x="286793" y="61854"/>
                </a:lnTo>
                <a:lnTo>
                  <a:pt x="286793" y="0"/>
                </a:lnTo>
                <a:close/>
              </a:path>
              <a:path w="287020" h="287020">
                <a:moveTo>
                  <a:pt x="92786" y="160267"/>
                </a:moveTo>
                <a:lnTo>
                  <a:pt x="0" y="160267"/>
                </a:lnTo>
                <a:lnTo>
                  <a:pt x="0" y="286793"/>
                </a:lnTo>
                <a:lnTo>
                  <a:pt x="286793" y="286793"/>
                </a:lnTo>
                <a:lnTo>
                  <a:pt x="286793" y="236180"/>
                </a:lnTo>
                <a:lnTo>
                  <a:pt x="134092" y="236180"/>
                </a:lnTo>
                <a:lnTo>
                  <a:pt x="126526" y="228613"/>
                </a:lnTo>
                <a:lnTo>
                  <a:pt x="126526" y="210877"/>
                </a:lnTo>
                <a:lnTo>
                  <a:pt x="118090" y="210877"/>
                </a:lnTo>
                <a:lnTo>
                  <a:pt x="108252" y="208885"/>
                </a:lnTo>
                <a:lnTo>
                  <a:pt x="100207" y="203457"/>
                </a:lnTo>
                <a:lnTo>
                  <a:pt x="94778" y="195412"/>
                </a:lnTo>
                <a:lnTo>
                  <a:pt x="92786" y="185572"/>
                </a:lnTo>
                <a:lnTo>
                  <a:pt x="92786" y="160267"/>
                </a:lnTo>
                <a:close/>
              </a:path>
              <a:path w="287020" h="287020">
                <a:moveTo>
                  <a:pt x="286793" y="160267"/>
                </a:moveTo>
                <a:lnTo>
                  <a:pt x="194007" y="160267"/>
                </a:lnTo>
                <a:lnTo>
                  <a:pt x="194007" y="185572"/>
                </a:lnTo>
                <a:lnTo>
                  <a:pt x="192016" y="195412"/>
                </a:lnTo>
                <a:lnTo>
                  <a:pt x="186587" y="203457"/>
                </a:lnTo>
                <a:lnTo>
                  <a:pt x="178543" y="208885"/>
                </a:lnTo>
                <a:lnTo>
                  <a:pt x="168702" y="210877"/>
                </a:lnTo>
                <a:lnTo>
                  <a:pt x="160268" y="210877"/>
                </a:lnTo>
                <a:lnTo>
                  <a:pt x="160268" y="228613"/>
                </a:lnTo>
                <a:lnTo>
                  <a:pt x="152700" y="236180"/>
                </a:lnTo>
                <a:lnTo>
                  <a:pt x="286793" y="236180"/>
                </a:lnTo>
                <a:lnTo>
                  <a:pt x="286793" y="160267"/>
                </a:lnTo>
                <a:close/>
              </a:path>
              <a:path w="287020" h="287020">
                <a:moveTo>
                  <a:pt x="127933" y="174325"/>
                </a:moveTo>
                <a:lnTo>
                  <a:pt x="111064" y="174325"/>
                </a:lnTo>
                <a:lnTo>
                  <a:pt x="111064" y="191195"/>
                </a:lnTo>
                <a:lnTo>
                  <a:pt x="127933" y="191195"/>
                </a:lnTo>
                <a:lnTo>
                  <a:pt x="127933" y="174325"/>
                </a:lnTo>
                <a:close/>
              </a:path>
              <a:path w="287020" h="287020">
                <a:moveTo>
                  <a:pt x="175733" y="174325"/>
                </a:moveTo>
                <a:lnTo>
                  <a:pt x="158860" y="174325"/>
                </a:lnTo>
                <a:lnTo>
                  <a:pt x="158860" y="191195"/>
                </a:lnTo>
                <a:lnTo>
                  <a:pt x="175733" y="191195"/>
                </a:lnTo>
                <a:lnTo>
                  <a:pt x="175733" y="174325"/>
                </a:lnTo>
                <a:close/>
              </a:path>
              <a:path w="287020" h="287020">
                <a:moveTo>
                  <a:pt x="151833" y="146206"/>
                </a:moveTo>
                <a:lnTo>
                  <a:pt x="134960" y="146206"/>
                </a:lnTo>
                <a:lnTo>
                  <a:pt x="134960" y="163079"/>
                </a:lnTo>
                <a:lnTo>
                  <a:pt x="151833" y="163079"/>
                </a:lnTo>
                <a:lnTo>
                  <a:pt x="151833" y="146206"/>
                </a:lnTo>
                <a:close/>
              </a:path>
              <a:path w="287020" h="287020">
                <a:moveTo>
                  <a:pt x="230562" y="0"/>
                </a:moveTo>
                <a:lnTo>
                  <a:pt x="107604" y="0"/>
                </a:lnTo>
                <a:lnTo>
                  <a:pt x="78999" y="49413"/>
                </a:lnTo>
                <a:lnTo>
                  <a:pt x="94345" y="136954"/>
                </a:lnTo>
                <a:lnTo>
                  <a:pt x="105883" y="143398"/>
                </a:lnTo>
                <a:lnTo>
                  <a:pt x="110570" y="143398"/>
                </a:lnTo>
                <a:lnTo>
                  <a:pt x="123714" y="70289"/>
                </a:lnTo>
                <a:lnTo>
                  <a:pt x="143395" y="50612"/>
                </a:lnTo>
                <a:lnTo>
                  <a:pt x="230562" y="50612"/>
                </a:lnTo>
                <a:lnTo>
                  <a:pt x="230562" y="0"/>
                </a:lnTo>
                <a:close/>
              </a:path>
              <a:path w="287020" h="287020">
                <a:moveTo>
                  <a:pt x="230562" y="50612"/>
                </a:moveTo>
                <a:lnTo>
                  <a:pt x="143395" y="50612"/>
                </a:lnTo>
                <a:lnTo>
                  <a:pt x="165891" y="73101"/>
                </a:lnTo>
                <a:lnTo>
                  <a:pt x="156751" y="127935"/>
                </a:lnTo>
                <a:lnTo>
                  <a:pt x="174772" y="138598"/>
                </a:lnTo>
                <a:lnTo>
                  <a:pt x="181623" y="138476"/>
                </a:lnTo>
                <a:lnTo>
                  <a:pt x="187750" y="134120"/>
                </a:lnTo>
                <a:lnTo>
                  <a:pt x="205253" y="84350"/>
                </a:lnTo>
                <a:lnTo>
                  <a:pt x="217152" y="79253"/>
                </a:lnTo>
                <a:lnTo>
                  <a:pt x="225054" y="75020"/>
                </a:lnTo>
                <a:lnTo>
                  <a:pt x="230562" y="69706"/>
                </a:lnTo>
                <a:lnTo>
                  <a:pt x="230562" y="50612"/>
                </a:lnTo>
                <a:close/>
              </a:path>
            </a:pathLst>
          </a:custGeom>
          <a:solidFill>
            <a:srgbClr val="F16137"/>
          </a:solidFill>
        </p:spPr>
        <p:txBody>
          <a:bodyPr wrap="square" lIns="0" tIns="0" rIns="0" bIns="0" rtlCol="0"/>
          <a:lstStyle/>
          <a:p>
            <a:endParaRPr/>
          </a:p>
        </p:txBody>
      </p:sp>
      <p:sp>
        <p:nvSpPr>
          <p:cNvPr id="35" name="object 35"/>
          <p:cNvSpPr txBox="1"/>
          <p:nvPr/>
        </p:nvSpPr>
        <p:spPr>
          <a:xfrm>
            <a:off x="4456274" y="7464281"/>
            <a:ext cx="590550" cy="306070"/>
          </a:xfrm>
          <a:prstGeom prst="rect">
            <a:avLst/>
          </a:prstGeom>
        </p:spPr>
        <p:txBody>
          <a:bodyPr vert="horz" wrap="square" lIns="0" tIns="12700" rIns="0" bIns="0" rtlCol="0">
            <a:spAutoFit/>
          </a:bodyPr>
          <a:lstStyle/>
          <a:p>
            <a:pPr marL="12700" marR="5080">
              <a:lnSpc>
                <a:spcPct val="114900"/>
              </a:lnSpc>
              <a:spcBef>
                <a:spcPts val="100"/>
              </a:spcBef>
            </a:pPr>
            <a:r>
              <a:rPr sz="800" spc="20" dirty="0">
                <a:solidFill>
                  <a:srgbClr val="606062"/>
                </a:solidFill>
                <a:latin typeface="Verdana"/>
                <a:cs typeface="Verdana"/>
              </a:rPr>
              <a:t>До</a:t>
            </a:r>
            <a:r>
              <a:rPr sz="800" spc="-75" dirty="0">
                <a:solidFill>
                  <a:srgbClr val="606062"/>
                </a:solidFill>
                <a:latin typeface="Verdana"/>
                <a:cs typeface="Verdana"/>
              </a:rPr>
              <a:t> </a:t>
            </a:r>
            <a:r>
              <a:rPr sz="800" spc="25" dirty="0">
                <a:solidFill>
                  <a:srgbClr val="606062"/>
                </a:solidFill>
                <a:latin typeface="Verdana"/>
                <a:cs typeface="Verdana"/>
              </a:rPr>
              <a:t>по</a:t>
            </a:r>
            <a:r>
              <a:rPr sz="800" spc="10" dirty="0">
                <a:solidFill>
                  <a:srgbClr val="606062"/>
                </a:solidFill>
                <a:latin typeface="Verdana"/>
                <a:cs typeface="Verdana"/>
              </a:rPr>
              <a:t>с</a:t>
            </a:r>
            <a:r>
              <a:rPr sz="800" spc="-25" dirty="0">
                <a:solidFill>
                  <a:srgbClr val="606062"/>
                </a:solidFill>
                <a:latin typeface="Verdana"/>
                <a:cs typeface="Verdana"/>
              </a:rPr>
              <a:t>ева,  </a:t>
            </a:r>
            <a:r>
              <a:rPr sz="800" spc="20" dirty="0">
                <a:solidFill>
                  <a:srgbClr val="606062"/>
                </a:solidFill>
                <a:latin typeface="Verdana"/>
                <a:cs typeface="Verdana"/>
              </a:rPr>
              <a:t>с</a:t>
            </a:r>
            <a:r>
              <a:rPr sz="800" spc="-75" dirty="0">
                <a:solidFill>
                  <a:srgbClr val="606062"/>
                </a:solidFill>
                <a:latin typeface="Verdana"/>
                <a:cs typeface="Verdana"/>
              </a:rPr>
              <a:t> </a:t>
            </a:r>
            <a:r>
              <a:rPr sz="800" spc="25" dirty="0">
                <a:solidFill>
                  <a:srgbClr val="606062"/>
                </a:solidFill>
                <a:latin typeface="Verdana"/>
                <a:cs typeface="Verdana"/>
              </a:rPr>
              <a:t>по</a:t>
            </a:r>
            <a:r>
              <a:rPr sz="800" spc="10" dirty="0">
                <a:solidFill>
                  <a:srgbClr val="606062"/>
                </a:solidFill>
                <a:latin typeface="Verdana"/>
                <a:cs typeface="Verdana"/>
              </a:rPr>
              <a:t>с</a:t>
            </a:r>
            <a:r>
              <a:rPr sz="800" spc="30" dirty="0">
                <a:solidFill>
                  <a:srgbClr val="606062"/>
                </a:solidFill>
                <a:latin typeface="Verdana"/>
                <a:cs typeface="Verdana"/>
              </a:rPr>
              <a:t>евом</a:t>
            </a:r>
            <a:endParaRPr sz="800">
              <a:latin typeface="Verdana"/>
              <a:cs typeface="Verdana"/>
            </a:endParaRPr>
          </a:p>
        </p:txBody>
      </p:sp>
      <p:sp>
        <p:nvSpPr>
          <p:cNvPr id="36" name="object 36"/>
          <p:cNvSpPr/>
          <p:nvPr/>
        </p:nvSpPr>
        <p:spPr>
          <a:xfrm>
            <a:off x="3937308" y="4053380"/>
            <a:ext cx="53340" cy="72390"/>
          </a:xfrm>
          <a:custGeom>
            <a:avLst/>
            <a:gdLst/>
            <a:ahLst/>
            <a:cxnLst/>
            <a:rect l="l" t="t" r="r" b="b"/>
            <a:pathLst>
              <a:path w="53339" h="72389">
                <a:moveTo>
                  <a:pt x="32004" y="0"/>
                </a:moveTo>
                <a:lnTo>
                  <a:pt x="22115" y="0"/>
                </a:lnTo>
                <a:lnTo>
                  <a:pt x="17241" y="882"/>
                </a:lnTo>
                <a:lnTo>
                  <a:pt x="9382" y="4403"/>
                </a:lnTo>
                <a:lnTo>
                  <a:pt x="6469" y="6757"/>
                </a:lnTo>
                <a:lnTo>
                  <a:pt x="2678" y="12650"/>
                </a:lnTo>
                <a:lnTo>
                  <a:pt x="1728" y="15919"/>
                </a:lnTo>
                <a:lnTo>
                  <a:pt x="1728" y="23911"/>
                </a:lnTo>
                <a:lnTo>
                  <a:pt x="30582" y="40708"/>
                </a:lnTo>
                <a:lnTo>
                  <a:pt x="34071" y="41706"/>
                </a:lnTo>
                <a:lnTo>
                  <a:pt x="39081" y="43535"/>
                </a:lnTo>
                <a:lnTo>
                  <a:pt x="41198" y="44842"/>
                </a:lnTo>
                <a:lnTo>
                  <a:pt x="44654" y="48225"/>
                </a:lnTo>
                <a:lnTo>
                  <a:pt x="45519" y="50497"/>
                </a:lnTo>
                <a:lnTo>
                  <a:pt x="45519" y="57067"/>
                </a:lnTo>
                <a:lnTo>
                  <a:pt x="43928" y="60098"/>
                </a:lnTo>
                <a:lnTo>
                  <a:pt x="37558" y="64771"/>
                </a:lnTo>
                <a:lnTo>
                  <a:pt x="32786" y="65938"/>
                </a:lnTo>
                <a:lnTo>
                  <a:pt x="21880" y="65938"/>
                </a:lnTo>
                <a:lnTo>
                  <a:pt x="17479" y="65142"/>
                </a:lnTo>
                <a:lnTo>
                  <a:pt x="8943" y="61959"/>
                </a:lnTo>
                <a:lnTo>
                  <a:pt x="5523" y="59875"/>
                </a:lnTo>
                <a:lnTo>
                  <a:pt x="2948" y="57301"/>
                </a:lnTo>
                <a:lnTo>
                  <a:pt x="0" y="63093"/>
                </a:lnTo>
                <a:lnTo>
                  <a:pt x="2642" y="65873"/>
                </a:lnTo>
                <a:lnTo>
                  <a:pt x="6386" y="68105"/>
                </a:lnTo>
                <a:lnTo>
                  <a:pt x="16070" y="71492"/>
                </a:lnTo>
                <a:lnTo>
                  <a:pt x="21136" y="72339"/>
                </a:lnTo>
                <a:lnTo>
                  <a:pt x="26417" y="72339"/>
                </a:lnTo>
                <a:lnTo>
                  <a:pt x="32242" y="72339"/>
                </a:lnTo>
                <a:lnTo>
                  <a:pt x="52934" y="56523"/>
                </a:lnTo>
                <a:lnTo>
                  <a:pt x="52934" y="48600"/>
                </a:lnTo>
                <a:lnTo>
                  <a:pt x="24350" y="32040"/>
                </a:lnTo>
                <a:lnTo>
                  <a:pt x="20848" y="31040"/>
                </a:lnTo>
                <a:lnTo>
                  <a:pt x="15631" y="29211"/>
                </a:lnTo>
                <a:lnTo>
                  <a:pt x="13464" y="27889"/>
                </a:lnTo>
                <a:lnTo>
                  <a:pt x="10008" y="24437"/>
                </a:lnTo>
                <a:lnTo>
                  <a:pt x="9144" y="22151"/>
                </a:lnTo>
                <a:lnTo>
                  <a:pt x="9144" y="15513"/>
                </a:lnTo>
                <a:lnTo>
                  <a:pt x="10721" y="12412"/>
                </a:lnTo>
                <a:lnTo>
                  <a:pt x="17021" y="7603"/>
                </a:lnTo>
                <a:lnTo>
                  <a:pt x="21711" y="6400"/>
                </a:lnTo>
                <a:lnTo>
                  <a:pt x="31195" y="6400"/>
                </a:lnTo>
                <a:lnTo>
                  <a:pt x="34513" y="6894"/>
                </a:lnTo>
                <a:lnTo>
                  <a:pt x="41285" y="8855"/>
                </a:lnTo>
                <a:lnTo>
                  <a:pt x="44467" y="10332"/>
                </a:lnTo>
                <a:lnTo>
                  <a:pt x="47448" y="12294"/>
                </a:lnTo>
                <a:lnTo>
                  <a:pt x="49989" y="6300"/>
                </a:lnTo>
                <a:lnTo>
                  <a:pt x="47142" y="4334"/>
                </a:lnTo>
                <a:lnTo>
                  <a:pt x="43773" y="2793"/>
                </a:lnTo>
                <a:lnTo>
                  <a:pt x="35986" y="558"/>
                </a:lnTo>
                <a:lnTo>
                  <a:pt x="32004" y="0"/>
                </a:lnTo>
                <a:close/>
              </a:path>
            </a:pathLst>
          </a:custGeom>
          <a:solidFill>
            <a:srgbClr val="606062"/>
          </a:solidFill>
        </p:spPr>
        <p:txBody>
          <a:bodyPr wrap="square" lIns="0" tIns="0" rIns="0" bIns="0" rtlCol="0"/>
          <a:lstStyle/>
          <a:p>
            <a:endParaRPr/>
          </a:p>
        </p:txBody>
      </p:sp>
      <p:pic>
        <p:nvPicPr>
          <p:cNvPr id="37" name="object 37"/>
          <p:cNvPicPr/>
          <p:nvPr/>
        </p:nvPicPr>
        <p:blipFill>
          <a:blip r:embed="rId6" cstate="print"/>
          <a:stretch>
            <a:fillRect/>
          </a:stretch>
        </p:blipFill>
        <p:spPr>
          <a:xfrm>
            <a:off x="2423034" y="4053380"/>
            <a:ext cx="184247" cy="92354"/>
          </a:xfrm>
          <a:prstGeom prst="rect">
            <a:avLst/>
          </a:prstGeom>
        </p:spPr>
      </p:pic>
      <p:pic>
        <p:nvPicPr>
          <p:cNvPr id="38" name="object 38"/>
          <p:cNvPicPr/>
          <p:nvPr/>
        </p:nvPicPr>
        <p:blipFill>
          <a:blip r:embed="rId10" cstate="print"/>
          <a:stretch>
            <a:fillRect/>
          </a:stretch>
        </p:blipFill>
        <p:spPr>
          <a:xfrm>
            <a:off x="3139790" y="4053380"/>
            <a:ext cx="184247" cy="92354"/>
          </a:xfrm>
          <a:prstGeom prst="rect">
            <a:avLst/>
          </a:prstGeom>
        </p:spPr>
      </p:pic>
      <p:sp>
        <p:nvSpPr>
          <p:cNvPr id="39" name="object 39"/>
          <p:cNvSpPr txBox="1"/>
          <p:nvPr/>
        </p:nvSpPr>
        <p:spPr>
          <a:xfrm>
            <a:off x="3025951" y="3792818"/>
            <a:ext cx="397510" cy="235585"/>
          </a:xfrm>
          <a:prstGeom prst="rect">
            <a:avLst/>
          </a:prstGeom>
        </p:spPr>
        <p:txBody>
          <a:bodyPr vert="horz" wrap="square" lIns="0" tIns="26034" rIns="0" bIns="0" rtlCol="0">
            <a:spAutoFit/>
          </a:bodyPr>
          <a:lstStyle/>
          <a:p>
            <a:pPr marL="27305">
              <a:lnSpc>
                <a:spcPct val="100000"/>
              </a:lnSpc>
              <a:spcBef>
                <a:spcPts val="204"/>
              </a:spcBef>
            </a:pPr>
            <a:r>
              <a:rPr sz="600" spc="-35" dirty="0">
                <a:solidFill>
                  <a:srgbClr val="606062"/>
                </a:solidFill>
                <a:latin typeface="Verdana"/>
                <a:cs typeface="Verdana"/>
              </a:rPr>
              <a:t>ц.</a:t>
            </a:r>
            <a:r>
              <a:rPr sz="600" spc="-55" dirty="0">
                <a:solidFill>
                  <a:srgbClr val="606062"/>
                </a:solidFill>
                <a:latin typeface="Verdana"/>
                <a:cs typeface="Verdana"/>
              </a:rPr>
              <a:t> </a:t>
            </a:r>
            <a:r>
              <a:rPr sz="600" spc="15" dirty="0">
                <a:solidFill>
                  <a:srgbClr val="606062"/>
                </a:solidFill>
                <a:latin typeface="Verdana"/>
                <a:cs typeface="Verdana"/>
              </a:rPr>
              <a:t>ра</a:t>
            </a:r>
            <a:r>
              <a:rPr sz="600" dirty="0">
                <a:solidFill>
                  <a:srgbClr val="606062"/>
                </a:solidFill>
                <a:latin typeface="Verdana"/>
                <a:cs typeface="Verdana"/>
              </a:rPr>
              <a:t>с</a:t>
            </a:r>
            <a:r>
              <a:rPr sz="600" spc="-50" dirty="0">
                <a:solidFill>
                  <a:srgbClr val="606062"/>
                </a:solidFill>
                <a:latin typeface="Verdana"/>
                <a:cs typeface="Verdana"/>
              </a:rPr>
              <a:t>тв.,</a:t>
            </a:r>
            <a:endParaRPr sz="600">
              <a:latin typeface="Verdana"/>
              <a:cs typeface="Verdana"/>
            </a:endParaRPr>
          </a:p>
          <a:p>
            <a:pPr marL="12700">
              <a:lnSpc>
                <a:spcPct val="100000"/>
              </a:lnSpc>
              <a:spcBef>
                <a:spcPts val="110"/>
              </a:spcBef>
            </a:pPr>
            <a:r>
              <a:rPr sz="600" spc="-150" dirty="0">
                <a:solidFill>
                  <a:srgbClr val="606062"/>
                </a:solidFill>
                <a:latin typeface="Verdana"/>
                <a:cs typeface="Verdana"/>
              </a:rPr>
              <a:t>%</a:t>
            </a:r>
            <a:r>
              <a:rPr sz="600" spc="-55" dirty="0">
                <a:solidFill>
                  <a:srgbClr val="606062"/>
                </a:solidFill>
                <a:latin typeface="Verdana"/>
                <a:cs typeface="Verdana"/>
              </a:rPr>
              <a:t> </a:t>
            </a:r>
            <a:r>
              <a:rPr sz="600" dirty="0">
                <a:solidFill>
                  <a:srgbClr val="606062"/>
                </a:solidFill>
                <a:latin typeface="Verdana"/>
                <a:cs typeface="Verdana"/>
              </a:rPr>
              <a:t>о</a:t>
            </a:r>
            <a:r>
              <a:rPr sz="600" spc="-15" dirty="0">
                <a:solidFill>
                  <a:srgbClr val="606062"/>
                </a:solidFill>
                <a:latin typeface="Verdana"/>
                <a:cs typeface="Verdana"/>
              </a:rPr>
              <a:t>т</a:t>
            </a:r>
            <a:r>
              <a:rPr sz="600" spc="-55" dirty="0">
                <a:solidFill>
                  <a:srgbClr val="606062"/>
                </a:solidFill>
                <a:latin typeface="Verdana"/>
                <a:cs typeface="Verdana"/>
              </a:rPr>
              <a:t> </a:t>
            </a:r>
            <a:r>
              <a:rPr sz="600" spc="-10" dirty="0">
                <a:solidFill>
                  <a:srgbClr val="606062"/>
                </a:solidFill>
                <a:latin typeface="Verdana"/>
                <a:cs typeface="Verdana"/>
              </a:rPr>
              <a:t>общ.</a:t>
            </a:r>
            <a:endParaRPr sz="600">
              <a:latin typeface="Verdana"/>
              <a:cs typeface="Verdana"/>
            </a:endParaRPr>
          </a:p>
        </p:txBody>
      </p:sp>
      <p:sp>
        <p:nvSpPr>
          <p:cNvPr id="40" name="object 40"/>
          <p:cNvSpPr txBox="1"/>
          <p:nvPr/>
        </p:nvSpPr>
        <p:spPr>
          <a:xfrm>
            <a:off x="2337610" y="4120277"/>
            <a:ext cx="1078865" cy="238760"/>
          </a:xfrm>
          <a:prstGeom prst="rect">
            <a:avLst/>
          </a:prstGeom>
        </p:spPr>
        <p:txBody>
          <a:bodyPr vert="horz" wrap="square" lIns="0" tIns="12700" rIns="0" bIns="0" rtlCol="0">
            <a:spAutoFit/>
          </a:bodyPr>
          <a:lstStyle/>
          <a:p>
            <a:pPr marL="12700">
              <a:lnSpc>
                <a:spcPct val="100000"/>
              </a:lnSpc>
              <a:spcBef>
                <a:spcPts val="100"/>
              </a:spcBef>
              <a:tabLst>
                <a:tab pos="721995" algn="l"/>
              </a:tabLst>
            </a:pPr>
            <a:r>
              <a:rPr sz="1400" b="1" spc="80" dirty="0">
                <a:solidFill>
                  <a:srgbClr val="F16137"/>
                </a:solidFill>
                <a:latin typeface="Arial"/>
                <a:cs typeface="Arial"/>
              </a:rPr>
              <a:t>9</a:t>
            </a:r>
            <a:r>
              <a:rPr sz="1400" b="1" spc="185" dirty="0">
                <a:solidFill>
                  <a:srgbClr val="F16137"/>
                </a:solidFill>
                <a:latin typeface="Arial"/>
                <a:cs typeface="Arial"/>
              </a:rPr>
              <a:t>5</a:t>
            </a:r>
            <a:r>
              <a:rPr sz="1000" b="1" spc="-15" dirty="0">
                <a:solidFill>
                  <a:srgbClr val="F16137"/>
                </a:solidFill>
                <a:latin typeface="Arial"/>
                <a:cs typeface="Arial"/>
              </a:rPr>
              <a:t>%</a:t>
            </a:r>
            <a:r>
              <a:rPr sz="1000" b="1" dirty="0">
                <a:solidFill>
                  <a:srgbClr val="F16137"/>
                </a:solidFill>
                <a:latin typeface="Arial"/>
                <a:cs typeface="Arial"/>
              </a:rPr>
              <a:t>	</a:t>
            </a:r>
            <a:r>
              <a:rPr sz="1400" b="1" spc="105" dirty="0">
                <a:solidFill>
                  <a:srgbClr val="F16137"/>
                </a:solidFill>
                <a:latin typeface="Arial"/>
                <a:cs typeface="Arial"/>
              </a:rPr>
              <a:t>2</a:t>
            </a:r>
            <a:r>
              <a:rPr sz="1400" b="1" spc="155" dirty="0">
                <a:solidFill>
                  <a:srgbClr val="F16137"/>
                </a:solidFill>
                <a:latin typeface="Arial"/>
                <a:cs typeface="Arial"/>
              </a:rPr>
              <a:t>0</a:t>
            </a:r>
            <a:r>
              <a:rPr sz="1000" b="1" spc="-15" dirty="0">
                <a:solidFill>
                  <a:srgbClr val="F16137"/>
                </a:solidFill>
                <a:latin typeface="Arial"/>
                <a:cs typeface="Arial"/>
              </a:rPr>
              <a:t>%</a:t>
            </a:r>
            <a:endParaRPr sz="1000">
              <a:latin typeface="Arial"/>
              <a:cs typeface="Arial"/>
            </a:endParaRPr>
          </a:p>
        </p:txBody>
      </p:sp>
      <p:sp>
        <p:nvSpPr>
          <p:cNvPr id="41" name="object 41"/>
          <p:cNvSpPr/>
          <p:nvPr/>
        </p:nvSpPr>
        <p:spPr>
          <a:xfrm>
            <a:off x="5301781" y="4219577"/>
            <a:ext cx="209550" cy="32384"/>
          </a:xfrm>
          <a:custGeom>
            <a:avLst/>
            <a:gdLst/>
            <a:ahLst/>
            <a:cxnLst/>
            <a:rect l="l" t="t" r="r" b="b"/>
            <a:pathLst>
              <a:path w="209550" h="32385">
                <a:moveTo>
                  <a:pt x="209315" y="0"/>
                </a:moveTo>
                <a:lnTo>
                  <a:pt x="0" y="0"/>
                </a:lnTo>
                <a:lnTo>
                  <a:pt x="0" y="31903"/>
                </a:lnTo>
                <a:lnTo>
                  <a:pt x="209315" y="31903"/>
                </a:lnTo>
                <a:lnTo>
                  <a:pt x="209315" y="0"/>
                </a:lnTo>
                <a:close/>
              </a:path>
            </a:pathLst>
          </a:custGeom>
          <a:solidFill>
            <a:srgbClr val="BDBFC1"/>
          </a:solidFill>
        </p:spPr>
        <p:txBody>
          <a:bodyPr wrap="square" lIns="0" tIns="0" rIns="0" bIns="0" rtlCol="0"/>
          <a:lstStyle/>
          <a:p>
            <a:endParaRPr/>
          </a:p>
        </p:txBody>
      </p:sp>
      <p:sp>
        <p:nvSpPr>
          <p:cNvPr id="42" name="object 42"/>
          <p:cNvSpPr txBox="1"/>
          <p:nvPr/>
        </p:nvSpPr>
        <p:spPr>
          <a:xfrm>
            <a:off x="3819813" y="4120277"/>
            <a:ext cx="318770" cy="238760"/>
          </a:xfrm>
          <a:prstGeom prst="rect">
            <a:avLst/>
          </a:prstGeom>
        </p:spPr>
        <p:txBody>
          <a:bodyPr vert="horz" wrap="square" lIns="0" tIns="12700" rIns="0" bIns="0" rtlCol="0">
            <a:spAutoFit/>
          </a:bodyPr>
          <a:lstStyle/>
          <a:p>
            <a:pPr marL="12700">
              <a:lnSpc>
                <a:spcPct val="100000"/>
              </a:lnSpc>
              <a:spcBef>
                <a:spcPts val="100"/>
              </a:spcBef>
            </a:pPr>
            <a:r>
              <a:rPr sz="1400" b="1" spc="-95" dirty="0">
                <a:solidFill>
                  <a:srgbClr val="F16137"/>
                </a:solidFill>
                <a:latin typeface="Arial"/>
                <a:cs typeface="Arial"/>
              </a:rPr>
              <a:t>1</a:t>
            </a:r>
            <a:r>
              <a:rPr sz="1400" b="1" spc="-40" dirty="0">
                <a:solidFill>
                  <a:srgbClr val="F16137"/>
                </a:solidFill>
                <a:latin typeface="Arial"/>
                <a:cs typeface="Arial"/>
              </a:rPr>
              <a:t>2</a:t>
            </a:r>
            <a:r>
              <a:rPr sz="1000" b="1" spc="-15" dirty="0">
                <a:solidFill>
                  <a:srgbClr val="F16137"/>
                </a:solidFill>
                <a:latin typeface="Arial"/>
                <a:cs typeface="Arial"/>
              </a:rPr>
              <a:t>%</a:t>
            </a:r>
            <a:endParaRPr sz="1000">
              <a:latin typeface="Arial"/>
              <a:cs typeface="Arial"/>
            </a:endParaRPr>
          </a:p>
        </p:txBody>
      </p:sp>
      <p:sp>
        <p:nvSpPr>
          <p:cNvPr id="43" name="object 43"/>
          <p:cNvSpPr/>
          <p:nvPr/>
        </p:nvSpPr>
        <p:spPr>
          <a:xfrm>
            <a:off x="2911431" y="7964417"/>
            <a:ext cx="215900" cy="287020"/>
          </a:xfrm>
          <a:custGeom>
            <a:avLst/>
            <a:gdLst/>
            <a:ahLst/>
            <a:cxnLst/>
            <a:rect l="l" t="t" r="r" b="b"/>
            <a:pathLst>
              <a:path w="215900" h="287020">
                <a:moveTo>
                  <a:pt x="169275" y="279399"/>
                </a:moveTo>
                <a:lnTo>
                  <a:pt x="38173" y="279399"/>
                </a:lnTo>
                <a:lnTo>
                  <a:pt x="38102" y="287019"/>
                </a:lnTo>
                <a:lnTo>
                  <a:pt x="169193" y="287019"/>
                </a:lnTo>
                <a:lnTo>
                  <a:pt x="169275" y="279399"/>
                </a:lnTo>
                <a:close/>
              </a:path>
              <a:path w="215900" h="287020">
                <a:moveTo>
                  <a:pt x="95554" y="179069"/>
                </a:moveTo>
                <a:lnTo>
                  <a:pt x="90943" y="179069"/>
                </a:lnTo>
                <a:lnTo>
                  <a:pt x="88873" y="180339"/>
                </a:lnTo>
                <a:lnTo>
                  <a:pt x="78231" y="279399"/>
                </a:lnTo>
                <a:lnTo>
                  <a:pt x="86680" y="279399"/>
                </a:lnTo>
                <a:lnTo>
                  <a:pt x="97224" y="181609"/>
                </a:lnTo>
                <a:lnTo>
                  <a:pt x="95554" y="179069"/>
                </a:lnTo>
                <a:close/>
              </a:path>
              <a:path w="215900" h="287020">
                <a:moveTo>
                  <a:pt x="123537" y="246379"/>
                </a:moveTo>
                <a:lnTo>
                  <a:pt x="118918" y="246379"/>
                </a:lnTo>
                <a:lnTo>
                  <a:pt x="117251" y="248919"/>
                </a:lnTo>
                <a:lnTo>
                  <a:pt x="120538" y="279399"/>
                </a:lnTo>
                <a:lnTo>
                  <a:pt x="128991" y="279399"/>
                </a:lnTo>
                <a:lnTo>
                  <a:pt x="125606" y="247649"/>
                </a:lnTo>
                <a:lnTo>
                  <a:pt x="123537" y="246379"/>
                </a:lnTo>
                <a:close/>
              </a:path>
              <a:path w="215900" h="287020">
                <a:moveTo>
                  <a:pt x="112123" y="123189"/>
                </a:moveTo>
                <a:lnTo>
                  <a:pt x="103604" y="123189"/>
                </a:lnTo>
                <a:lnTo>
                  <a:pt x="116034" y="237489"/>
                </a:lnTo>
                <a:lnTo>
                  <a:pt x="117853" y="238759"/>
                </a:lnTo>
                <a:lnTo>
                  <a:pt x="122449" y="238759"/>
                </a:lnTo>
                <a:lnTo>
                  <a:pt x="124433" y="237489"/>
                </a:lnTo>
                <a:lnTo>
                  <a:pt x="113903" y="139699"/>
                </a:lnTo>
                <a:lnTo>
                  <a:pt x="118465" y="135889"/>
                </a:lnTo>
                <a:lnTo>
                  <a:pt x="125121" y="130809"/>
                </a:lnTo>
                <a:lnTo>
                  <a:pt x="128044" y="129539"/>
                </a:lnTo>
                <a:lnTo>
                  <a:pt x="112820" y="129539"/>
                </a:lnTo>
                <a:lnTo>
                  <a:pt x="112123" y="123189"/>
                </a:lnTo>
                <a:close/>
              </a:path>
              <a:path w="215900" h="287020">
                <a:moveTo>
                  <a:pt x="76416" y="128269"/>
                </a:moveTo>
                <a:lnTo>
                  <a:pt x="62603" y="128269"/>
                </a:lnTo>
                <a:lnTo>
                  <a:pt x="71701" y="135889"/>
                </a:lnTo>
                <a:lnTo>
                  <a:pt x="79680" y="142239"/>
                </a:lnTo>
                <a:lnTo>
                  <a:pt x="91746" y="153669"/>
                </a:lnTo>
                <a:lnTo>
                  <a:pt x="90180" y="168909"/>
                </a:lnTo>
                <a:lnTo>
                  <a:pt x="91846" y="170179"/>
                </a:lnTo>
                <a:lnTo>
                  <a:pt x="96453" y="171449"/>
                </a:lnTo>
                <a:lnTo>
                  <a:pt x="98531" y="170179"/>
                </a:lnTo>
                <a:lnTo>
                  <a:pt x="101410" y="143509"/>
                </a:lnTo>
                <a:lnTo>
                  <a:pt x="92901" y="143509"/>
                </a:lnTo>
                <a:lnTo>
                  <a:pt x="87162" y="138429"/>
                </a:lnTo>
                <a:lnTo>
                  <a:pt x="80702" y="132079"/>
                </a:lnTo>
                <a:lnTo>
                  <a:pt x="76416" y="128269"/>
                </a:lnTo>
                <a:close/>
              </a:path>
              <a:path w="215900" h="287020">
                <a:moveTo>
                  <a:pt x="6534" y="83819"/>
                </a:moveTo>
                <a:lnTo>
                  <a:pt x="1929" y="83819"/>
                </a:lnTo>
                <a:lnTo>
                  <a:pt x="0" y="88899"/>
                </a:lnTo>
                <a:lnTo>
                  <a:pt x="932" y="91439"/>
                </a:lnTo>
                <a:lnTo>
                  <a:pt x="3037" y="91439"/>
                </a:lnTo>
                <a:lnTo>
                  <a:pt x="16726" y="99059"/>
                </a:lnTo>
                <a:lnTo>
                  <a:pt x="30075" y="106679"/>
                </a:lnTo>
                <a:lnTo>
                  <a:pt x="43024" y="114299"/>
                </a:lnTo>
                <a:lnTo>
                  <a:pt x="55511" y="123189"/>
                </a:lnTo>
                <a:lnTo>
                  <a:pt x="51069" y="125729"/>
                </a:lnTo>
                <a:lnTo>
                  <a:pt x="47048" y="129539"/>
                </a:lnTo>
                <a:lnTo>
                  <a:pt x="38177" y="139699"/>
                </a:lnTo>
                <a:lnTo>
                  <a:pt x="34156" y="147319"/>
                </a:lnTo>
                <a:lnTo>
                  <a:pt x="31578" y="154939"/>
                </a:lnTo>
                <a:lnTo>
                  <a:pt x="30636" y="157479"/>
                </a:lnTo>
                <a:lnTo>
                  <a:pt x="32759" y="160019"/>
                </a:lnTo>
                <a:lnTo>
                  <a:pt x="37324" y="160019"/>
                </a:lnTo>
                <a:lnTo>
                  <a:pt x="38962" y="158749"/>
                </a:lnTo>
                <a:lnTo>
                  <a:pt x="41781" y="151129"/>
                </a:lnTo>
                <a:lnTo>
                  <a:pt x="45255" y="144779"/>
                </a:lnTo>
                <a:lnTo>
                  <a:pt x="53539" y="134619"/>
                </a:lnTo>
                <a:lnTo>
                  <a:pt x="57819" y="130809"/>
                </a:lnTo>
                <a:lnTo>
                  <a:pt x="62603" y="128269"/>
                </a:lnTo>
                <a:lnTo>
                  <a:pt x="76416" y="128269"/>
                </a:lnTo>
                <a:lnTo>
                  <a:pt x="73559" y="125729"/>
                </a:lnTo>
                <a:lnTo>
                  <a:pt x="61829" y="116839"/>
                </a:lnTo>
                <a:lnTo>
                  <a:pt x="49960" y="109219"/>
                </a:lnTo>
                <a:lnTo>
                  <a:pt x="39780" y="101599"/>
                </a:lnTo>
                <a:lnTo>
                  <a:pt x="42249" y="99059"/>
                </a:lnTo>
                <a:lnTo>
                  <a:pt x="43228" y="97789"/>
                </a:lnTo>
                <a:lnTo>
                  <a:pt x="32547" y="97789"/>
                </a:lnTo>
                <a:lnTo>
                  <a:pt x="26161" y="93979"/>
                </a:lnTo>
                <a:lnTo>
                  <a:pt x="19693" y="91439"/>
                </a:lnTo>
                <a:lnTo>
                  <a:pt x="6534" y="83819"/>
                </a:lnTo>
                <a:close/>
              </a:path>
              <a:path w="215900" h="287020">
                <a:moveTo>
                  <a:pt x="143437" y="126999"/>
                </a:moveTo>
                <a:lnTo>
                  <a:pt x="133891" y="126999"/>
                </a:lnTo>
                <a:lnTo>
                  <a:pt x="136767" y="132079"/>
                </a:lnTo>
                <a:lnTo>
                  <a:pt x="140521" y="137159"/>
                </a:lnTo>
                <a:lnTo>
                  <a:pt x="144889" y="139699"/>
                </a:lnTo>
                <a:lnTo>
                  <a:pt x="152056" y="144779"/>
                </a:lnTo>
                <a:lnTo>
                  <a:pt x="159110" y="148589"/>
                </a:lnTo>
                <a:lnTo>
                  <a:pt x="165676" y="149859"/>
                </a:lnTo>
                <a:lnTo>
                  <a:pt x="171377" y="151129"/>
                </a:lnTo>
                <a:lnTo>
                  <a:pt x="173655" y="151129"/>
                </a:lnTo>
                <a:lnTo>
                  <a:pt x="175733" y="149859"/>
                </a:lnTo>
                <a:lnTo>
                  <a:pt x="176115" y="144779"/>
                </a:lnTo>
                <a:lnTo>
                  <a:pt x="174395" y="142239"/>
                </a:lnTo>
                <a:lnTo>
                  <a:pt x="167431" y="142239"/>
                </a:lnTo>
                <a:lnTo>
                  <a:pt x="158399" y="140969"/>
                </a:lnTo>
                <a:lnTo>
                  <a:pt x="146653" y="130809"/>
                </a:lnTo>
                <a:lnTo>
                  <a:pt x="144061" y="128269"/>
                </a:lnTo>
                <a:lnTo>
                  <a:pt x="143437" y="126999"/>
                </a:lnTo>
                <a:close/>
              </a:path>
              <a:path w="215900" h="287020">
                <a:moveTo>
                  <a:pt x="66042" y="50799"/>
                </a:moveTo>
                <a:lnTo>
                  <a:pt x="52038" y="50799"/>
                </a:lnTo>
                <a:lnTo>
                  <a:pt x="62870" y="59689"/>
                </a:lnTo>
                <a:lnTo>
                  <a:pt x="77455" y="69849"/>
                </a:lnTo>
                <a:lnTo>
                  <a:pt x="91110" y="80009"/>
                </a:lnTo>
                <a:lnTo>
                  <a:pt x="99153" y="86359"/>
                </a:lnTo>
                <a:lnTo>
                  <a:pt x="92901" y="143509"/>
                </a:lnTo>
                <a:lnTo>
                  <a:pt x="101410" y="143509"/>
                </a:lnTo>
                <a:lnTo>
                  <a:pt x="103604" y="123189"/>
                </a:lnTo>
                <a:lnTo>
                  <a:pt x="112123" y="123189"/>
                </a:lnTo>
                <a:lnTo>
                  <a:pt x="108079" y="86359"/>
                </a:lnTo>
                <a:lnTo>
                  <a:pt x="114196" y="83819"/>
                </a:lnTo>
                <a:lnTo>
                  <a:pt x="120223" y="80009"/>
                </a:lnTo>
                <a:lnTo>
                  <a:pt x="123189" y="78739"/>
                </a:lnTo>
                <a:lnTo>
                  <a:pt x="103729" y="78739"/>
                </a:lnTo>
                <a:lnTo>
                  <a:pt x="96206" y="73659"/>
                </a:lnTo>
                <a:lnTo>
                  <a:pt x="92530" y="71119"/>
                </a:lnTo>
                <a:lnTo>
                  <a:pt x="94555" y="67309"/>
                </a:lnTo>
                <a:lnTo>
                  <a:pt x="85592" y="67309"/>
                </a:lnTo>
                <a:lnTo>
                  <a:pt x="68898" y="53339"/>
                </a:lnTo>
                <a:lnTo>
                  <a:pt x="66042" y="50799"/>
                </a:lnTo>
                <a:close/>
              </a:path>
              <a:path w="215900" h="287020">
                <a:moveTo>
                  <a:pt x="157670" y="114299"/>
                </a:moveTo>
                <a:lnTo>
                  <a:pt x="134391" y="118109"/>
                </a:lnTo>
                <a:lnTo>
                  <a:pt x="125459" y="121919"/>
                </a:lnTo>
                <a:lnTo>
                  <a:pt x="118277" y="125729"/>
                </a:lnTo>
                <a:lnTo>
                  <a:pt x="112820" y="129539"/>
                </a:lnTo>
                <a:lnTo>
                  <a:pt x="128044" y="129539"/>
                </a:lnTo>
                <a:lnTo>
                  <a:pt x="133891" y="126999"/>
                </a:lnTo>
                <a:lnTo>
                  <a:pt x="143437" y="126999"/>
                </a:lnTo>
                <a:lnTo>
                  <a:pt x="142189" y="124459"/>
                </a:lnTo>
                <a:lnTo>
                  <a:pt x="149496" y="123189"/>
                </a:lnTo>
                <a:lnTo>
                  <a:pt x="167916" y="123189"/>
                </a:lnTo>
                <a:lnTo>
                  <a:pt x="168962" y="121919"/>
                </a:lnTo>
                <a:lnTo>
                  <a:pt x="169531" y="118109"/>
                </a:lnTo>
                <a:lnTo>
                  <a:pt x="167892" y="115569"/>
                </a:lnTo>
                <a:lnTo>
                  <a:pt x="165592" y="115569"/>
                </a:lnTo>
                <a:lnTo>
                  <a:pt x="157670" y="114299"/>
                </a:lnTo>
                <a:close/>
              </a:path>
              <a:path w="215900" h="287020">
                <a:moveTo>
                  <a:pt x="167916" y="123189"/>
                </a:moveTo>
                <a:lnTo>
                  <a:pt x="157013" y="123189"/>
                </a:lnTo>
                <a:lnTo>
                  <a:pt x="166870" y="124459"/>
                </a:lnTo>
                <a:lnTo>
                  <a:pt x="167916" y="123189"/>
                </a:lnTo>
                <a:close/>
              </a:path>
              <a:path w="215900" h="287020">
                <a:moveTo>
                  <a:pt x="144287" y="73659"/>
                </a:moveTo>
                <a:lnTo>
                  <a:pt x="131989" y="73659"/>
                </a:lnTo>
                <a:lnTo>
                  <a:pt x="148558" y="87629"/>
                </a:lnTo>
                <a:lnTo>
                  <a:pt x="167140" y="99059"/>
                </a:lnTo>
                <a:lnTo>
                  <a:pt x="187299" y="107949"/>
                </a:lnTo>
                <a:lnTo>
                  <a:pt x="208598" y="113029"/>
                </a:lnTo>
                <a:lnTo>
                  <a:pt x="214099" y="113029"/>
                </a:lnTo>
                <a:lnTo>
                  <a:pt x="215366" y="105409"/>
                </a:lnTo>
                <a:lnTo>
                  <a:pt x="209876" y="104139"/>
                </a:lnTo>
                <a:lnTo>
                  <a:pt x="193708" y="101599"/>
                </a:lnTo>
                <a:lnTo>
                  <a:pt x="185875" y="99059"/>
                </a:lnTo>
                <a:lnTo>
                  <a:pt x="178225" y="95249"/>
                </a:lnTo>
                <a:lnTo>
                  <a:pt x="182260" y="93979"/>
                </a:lnTo>
                <a:lnTo>
                  <a:pt x="186068" y="91439"/>
                </a:lnTo>
                <a:lnTo>
                  <a:pt x="187748" y="90169"/>
                </a:lnTo>
                <a:lnTo>
                  <a:pt x="167813" y="90169"/>
                </a:lnTo>
                <a:lnTo>
                  <a:pt x="160166" y="86359"/>
                </a:lnTo>
                <a:lnTo>
                  <a:pt x="152863" y="81279"/>
                </a:lnTo>
                <a:lnTo>
                  <a:pt x="145924" y="74929"/>
                </a:lnTo>
                <a:lnTo>
                  <a:pt x="144287" y="73659"/>
                </a:lnTo>
                <a:close/>
              </a:path>
              <a:path w="215900" h="287020">
                <a:moveTo>
                  <a:pt x="66495" y="74929"/>
                </a:moveTo>
                <a:lnTo>
                  <a:pt x="56602" y="77469"/>
                </a:lnTo>
                <a:lnTo>
                  <a:pt x="49348" y="81279"/>
                </a:lnTo>
                <a:lnTo>
                  <a:pt x="39131" y="88899"/>
                </a:lnTo>
                <a:lnTo>
                  <a:pt x="35542" y="93979"/>
                </a:lnTo>
                <a:lnTo>
                  <a:pt x="32547" y="97789"/>
                </a:lnTo>
                <a:lnTo>
                  <a:pt x="43228" y="97789"/>
                </a:lnTo>
                <a:lnTo>
                  <a:pt x="45186" y="95249"/>
                </a:lnTo>
                <a:lnTo>
                  <a:pt x="53694" y="88899"/>
                </a:lnTo>
                <a:lnTo>
                  <a:pt x="59828" y="85089"/>
                </a:lnTo>
                <a:lnTo>
                  <a:pt x="68550" y="83819"/>
                </a:lnTo>
                <a:lnTo>
                  <a:pt x="69914" y="81279"/>
                </a:lnTo>
                <a:lnTo>
                  <a:pt x="68781" y="76199"/>
                </a:lnTo>
                <a:lnTo>
                  <a:pt x="66495" y="74929"/>
                </a:lnTo>
                <a:close/>
              </a:path>
              <a:path w="215900" h="287020">
                <a:moveTo>
                  <a:pt x="198511" y="67309"/>
                </a:moveTo>
                <a:lnTo>
                  <a:pt x="195936" y="67309"/>
                </a:lnTo>
                <a:lnTo>
                  <a:pt x="194741" y="69849"/>
                </a:lnTo>
                <a:lnTo>
                  <a:pt x="189608" y="76199"/>
                </a:lnTo>
                <a:lnTo>
                  <a:pt x="183263" y="82549"/>
                </a:lnTo>
                <a:lnTo>
                  <a:pt x="175926" y="87629"/>
                </a:lnTo>
                <a:lnTo>
                  <a:pt x="167813" y="90169"/>
                </a:lnTo>
                <a:lnTo>
                  <a:pt x="187748" y="90169"/>
                </a:lnTo>
                <a:lnTo>
                  <a:pt x="194468" y="85089"/>
                </a:lnTo>
                <a:lnTo>
                  <a:pt x="198662" y="80009"/>
                </a:lnTo>
                <a:lnTo>
                  <a:pt x="203147" y="72389"/>
                </a:lnTo>
                <a:lnTo>
                  <a:pt x="202496" y="69849"/>
                </a:lnTo>
                <a:lnTo>
                  <a:pt x="198511" y="67309"/>
                </a:lnTo>
                <a:close/>
              </a:path>
              <a:path w="215900" h="287020">
                <a:moveTo>
                  <a:pt x="114616" y="0"/>
                </a:moveTo>
                <a:lnTo>
                  <a:pt x="110044" y="1269"/>
                </a:lnTo>
                <a:lnTo>
                  <a:pt x="108521" y="3809"/>
                </a:lnTo>
                <a:lnTo>
                  <a:pt x="108921" y="6349"/>
                </a:lnTo>
                <a:lnTo>
                  <a:pt x="110169" y="11429"/>
                </a:lnTo>
                <a:lnTo>
                  <a:pt x="112543" y="17779"/>
                </a:lnTo>
                <a:lnTo>
                  <a:pt x="116398" y="25399"/>
                </a:lnTo>
                <a:lnTo>
                  <a:pt x="122093" y="33019"/>
                </a:lnTo>
                <a:lnTo>
                  <a:pt x="123012" y="34289"/>
                </a:lnTo>
                <a:lnTo>
                  <a:pt x="129905" y="40639"/>
                </a:lnTo>
                <a:lnTo>
                  <a:pt x="137018" y="45719"/>
                </a:lnTo>
                <a:lnTo>
                  <a:pt x="143994" y="49529"/>
                </a:lnTo>
                <a:lnTo>
                  <a:pt x="150181" y="52069"/>
                </a:lnTo>
                <a:lnTo>
                  <a:pt x="139249" y="59689"/>
                </a:lnTo>
                <a:lnTo>
                  <a:pt x="127832" y="66039"/>
                </a:lnTo>
                <a:lnTo>
                  <a:pt x="115977" y="73659"/>
                </a:lnTo>
                <a:lnTo>
                  <a:pt x="103729" y="78739"/>
                </a:lnTo>
                <a:lnTo>
                  <a:pt x="123189" y="78739"/>
                </a:lnTo>
                <a:lnTo>
                  <a:pt x="126155" y="77469"/>
                </a:lnTo>
                <a:lnTo>
                  <a:pt x="131989" y="73659"/>
                </a:lnTo>
                <a:lnTo>
                  <a:pt x="144287" y="73659"/>
                </a:lnTo>
                <a:lnTo>
                  <a:pt x="139373" y="69849"/>
                </a:lnTo>
                <a:lnTo>
                  <a:pt x="154300" y="58419"/>
                </a:lnTo>
                <a:lnTo>
                  <a:pt x="168297" y="46989"/>
                </a:lnTo>
                <a:lnTo>
                  <a:pt x="170894" y="44449"/>
                </a:lnTo>
                <a:lnTo>
                  <a:pt x="158403" y="44449"/>
                </a:lnTo>
                <a:lnTo>
                  <a:pt x="153224" y="43179"/>
                </a:lnTo>
                <a:lnTo>
                  <a:pt x="147019" y="41909"/>
                </a:lnTo>
                <a:lnTo>
                  <a:pt x="140147" y="38099"/>
                </a:lnTo>
                <a:lnTo>
                  <a:pt x="132965" y="33019"/>
                </a:lnTo>
                <a:lnTo>
                  <a:pt x="136533" y="30479"/>
                </a:lnTo>
                <a:lnTo>
                  <a:pt x="140489" y="27939"/>
                </a:lnTo>
                <a:lnTo>
                  <a:pt x="141587" y="26669"/>
                </a:lnTo>
                <a:lnTo>
                  <a:pt x="127036" y="26669"/>
                </a:lnTo>
                <a:lnTo>
                  <a:pt x="120448" y="17779"/>
                </a:lnTo>
                <a:lnTo>
                  <a:pt x="118057" y="8889"/>
                </a:lnTo>
                <a:lnTo>
                  <a:pt x="116798" y="2539"/>
                </a:lnTo>
                <a:lnTo>
                  <a:pt x="114616" y="0"/>
                </a:lnTo>
                <a:close/>
              </a:path>
              <a:path w="215900" h="287020">
                <a:moveTo>
                  <a:pt x="80981" y="3809"/>
                </a:moveTo>
                <a:lnTo>
                  <a:pt x="73134" y="3809"/>
                </a:lnTo>
                <a:lnTo>
                  <a:pt x="73252" y="11429"/>
                </a:lnTo>
                <a:lnTo>
                  <a:pt x="74382" y="13969"/>
                </a:lnTo>
                <a:lnTo>
                  <a:pt x="77867" y="22859"/>
                </a:lnTo>
                <a:lnTo>
                  <a:pt x="81006" y="31749"/>
                </a:lnTo>
                <a:lnTo>
                  <a:pt x="84209" y="40639"/>
                </a:lnTo>
                <a:lnTo>
                  <a:pt x="86803" y="49529"/>
                </a:lnTo>
                <a:lnTo>
                  <a:pt x="88113" y="55879"/>
                </a:lnTo>
                <a:lnTo>
                  <a:pt x="88465" y="59689"/>
                </a:lnTo>
                <a:lnTo>
                  <a:pt x="85592" y="67309"/>
                </a:lnTo>
                <a:lnTo>
                  <a:pt x="94555" y="67309"/>
                </a:lnTo>
                <a:lnTo>
                  <a:pt x="95230" y="66039"/>
                </a:lnTo>
                <a:lnTo>
                  <a:pt x="96850" y="62229"/>
                </a:lnTo>
                <a:lnTo>
                  <a:pt x="96486" y="54609"/>
                </a:lnTo>
                <a:lnTo>
                  <a:pt x="94443" y="44449"/>
                </a:lnTo>
                <a:lnTo>
                  <a:pt x="90228" y="33019"/>
                </a:lnTo>
                <a:lnTo>
                  <a:pt x="85411" y="20319"/>
                </a:lnTo>
                <a:lnTo>
                  <a:pt x="81561" y="8889"/>
                </a:lnTo>
                <a:lnTo>
                  <a:pt x="80981" y="3809"/>
                </a:lnTo>
                <a:close/>
              </a:path>
              <a:path w="215900" h="287020">
                <a:moveTo>
                  <a:pt x="23623" y="6349"/>
                </a:moveTo>
                <a:lnTo>
                  <a:pt x="20984" y="6349"/>
                </a:lnTo>
                <a:lnTo>
                  <a:pt x="17315" y="8889"/>
                </a:lnTo>
                <a:lnTo>
                  <a:pt x="16981" y="11429"/>
                </a:lnTo>
                <a:lnTo>
                  <a:pt x="18403" y="13969"/>
                </a:lnTo>
                <a:lnTo>
                  <a:pt x="24853" y="21589"/>
                </a:lnTo>
                <a:lnTo>
                  <a:pt x="31589" y="29209"/>
                </a:lnTo>
                <a:lnTo>
                  <a:pt x="38593" y="36829"/>
                </a:lnTo>
                <a:lnTo>
                  <a:pt x="45845" y="44449"/>
                </a:lnTo>
                <a:lnTo>
                  <a:pt x="41626" y="46989"/>
                </a:lnTo>
                <a:lnTo>
                  <a:pt x="37080" y="49529"/>
                </a:lnTo>
                <a:lnTo>
                  <a:pt x="32270" y="52069"/>
                </a:lnTo>
                <a:lnTo>
                  <a:pt x="25831" y="53339"/>
                </a:lnTo>
                <a:lnTo>
                  <a:pt x="19170" y="55879"/>
                </a:lnTo>
                <a:lnTo>
                  <a:pt x="3253" y="55879"/>
                </a:lnTo>
                <a:lnTo>
                  <a:pt x="1289" y="58419"/>
                </a:lnTo>
                <a:lnTo>
                  <a:pt x="1097" y="62229"/>
                </a:lnTo>
                <a:lnTo>
                  <a:pt x="2901" y="64769"/>
                </a:lnTo>
                <a:lnTo>
                  <a:pt x="12921" y="64769"/>
                </a:lnTo>
                <a:lnTo>
                  <a:pt x="28101" y="62229"/>
                </a:lnTo>
                <a:lnTo>
                  <a:pt x="35369" y="59689"/>
                </a:lnTo>
                <a:lnTo>
                  <a:pt x="41309" y="57149"/>
                </a:lnTo>
                <a:lnTo>
                  <a:pt x="46901" y="54609"/>
                </a:lnTo>
                <a:lnTo>
                  <a:pt x="52038" y="50799"/>
                </a:lnTo>
                <a:lnTo>
                  <a:pt x="66042" y="50799"/>
                </a:lnTo>
                <a:lnTo>
                  <a:pt x="53193" y="39369"/>
                </a:lnTo>
                <a:lnTo>
                  <a:pt x="38551" y="24129"/>
                </a:lnTo>
                <a:lnTo>
                  <a:pt x="25041" y="8889"/>
                </a:lnTo>
                <a:lnTo>
                  <a:pt x="23623" y="6349"/>
                </a:lnTo>
                <a:close/>
              </a:path>
              <a:path w="215900" h="287020">
                <a:moveTo>
                  <a:pt x="190673" y="13969"/>
                </a:moveTo>
                <a:lnTo>
                  <a:pt x="188027" y="13969"/>
                </a:lnTo>
                <a:lnTo>
                  <a:pt x="186590" y="15239"/>
                </a:lnTo>
                <a:lnTo>
                  <a:pt x="180077" y="24129"/>
                </a:lnTo>
                <a:lnTo>
                  <a:pt x="173199" y="30479"/>
                </a:lnTo>
                <a:lnTo>
                  <a:pt x="165969" y="38099"/>
                </a:lnTo>
                <a:lnTo>
                  <a:pt x="158403" y="44449"/>
                </a:lnTo>
                <a:lnTo>
                  <a:pt x="170894" y="44449"/>
                </a:lnTo>
                <a:lnTo>
                  <a:pt x="181283" y="34289"/>
                </a:lnTo>
                <a:lnTo>
                  <a:pt x="193172" y="20319"/>
                </a:lnTo>
                <a:lnTo>
                  <a:pt x="194616" y="19049"/>
                </a:lnTo>
                <a:lnTo>
                  <a:pt x="194310" y="16509"/>
                </a:lnTo>
                <a:lnTo>
                  <a:pt x="190673" y="13969"/>
                </a:lnTo>
                <a:close/>
              </a:path>
              <a:path w="215900" h="287020">
                <a:moveTo>
                  <a:pt x="147577" y="1269"/>
                </a:moveTo>
                <a:lnTo>
                  <a:pt x="145281" y="2539"/>
                </a:lnTo>
                <a:lnTo>
                  <a:pt x="143388" y="8889"/>
                </a:lnTo>
                <a:lnTo>
                  <a:pt x="140968" y="13969"/>
                </a:lnTo>
                <a:lnTo>
                  <a:pt x="134207" y="21589"/>
                </a:lnTo>
                <a:lnTo>
                  <a:pt x="130305" y="24129"/>
                </a:lnTo>
                <a:lnTo>
                  <a:pt x="127036" y="26669"/>
                </a:lnTo>
                <a:lnTo>
                  <a:pt x="141587" y="26669"/>
                </a:lnTo>
                <a:lnTo>
                  <a:pt x="148175" y="19049"/>
                </a:lnTo>
                <a:lnTo>
                  <a:pt x="151196" y="12699"/>
                </a:lnTo>
                <a:lnTo>
                  <a:pt x="153403" y="5079"/>
                </a:lnTo>
                <a:lnTo>
                  <a:pt x="152063" y="2539"/>
                </a:lnTo>
                <a:lnTo>
                  <a:pt x="147577" y="1269"/>
                </a:lnTo>
                <a:close/>
              </a:path>
            </a:pathLst>
          </a:custGeom>
          <a:solidFill>
            <a:srgbClr val="F16137"/>
          </a:solidFill>
        </p:spPr>
        <p:txBody>
          <a:bodyPr wrap="square" lIns="0" tIns="0" rIns="0" bIns="0" rtlCol="0"/>
          <a:lstStyle/>
          <a:p>
            <a:endParaRPr/>
          </a:p>
        </p:txBody>
      </p:sp>
      <p:sp>
        <p:nvSpPr>
          <p:cNvPr id="44" name="object 44"/>
          <p:cNvSpPr/>
          <p:nvPr/>
        </p:nvSpPr>
        <p:spPr>
          <a:xfrm>
            <a:off x="2886174" y="7517546"/>
            <a:ext cx="264795" cy="306070"/>
          </a:xfrm>
          <a:custGeom>
            <a:avLst/>
            <a:gdLst/>
            <a:ahLst/>
            <a:cxnLst/>
            <a:rect l="l" t="t" r="r" b="b"/>
            <a:pathLst>
              <a:path w="264794" h="306070">
                <a:moveTo>
                  <a:pt x="90582" y="264159"/>
                </a:moveTo>
                <a:lnTo>
                  <a:pt x="77986" y="266700"/>
                </a:lnTo>
                <a:lnTo>
                  <a:pt x="65308" y="274319"/>
                </a:lnTo>
                <a:lnTo>
                  <a:pt x="52577" y="284480"/>
                </a:lnTo>
                <a:lnTo>
                  <a:pt x="50443" y="285750"/>
                </a:lnTo>
                <a:lnTo>
                  <a:pt x="51106" y="295909"/>
                </a:lnTo>
                <a:lnTo>
                  <a:pt x="51879" y="295909"/>
                </a:lnTo>
                <a:lnTo>
                  <a:pt x="64416" y="298450"/>
                </a:lnTo>
                <a:lnTo>
                  <a:pt x="76997" y="302259"/>
                </a:lnTo>
                <a:lnTo>
                  <a:pt x="89632" y="304800"/>
                </a:lnTo>
                <a:lnTo>
                  <a:pt x="102334" y="306069"/>
                </a:lnTo>
                <a:lnTo>
                  <a:pt x="142561" y="306069"/>
                </a:lnTo>
                <a:lnTo>
                  <a:pt x="155897" y="304800"/>
                </a:lnTo>
                <a:lnTo>
                  <a:pt x="166907" y="303530"/>
                </a:lnTo>
                <a:lnTo>
                  <a:pt x="178026" y="300989"/>
                </a:lnTo>
                <a:lnTo>
                  <a:pt x="189515" y="297180"/>
                </a:lnTo>
                <a:lnTo>
                  <a:pt x="201635" y="294639"/>
                </a:lnTo>
                <a:lnTo>
                  <a:pt x="190609" y="283209"/>
                </a:lnTo>
                <a:lnTo>
                  <a:pt x="178793" y="276859"/>
                </a:lnTo>
                <a:lnTo>
                  <a:pt x="166717" y="275589"/>
                </a:lnTo>
                <a:lnTo>
                  <a:pt x="154912" y="275589"/>
                </a:lnTo>
                <a:lnTo>
                  <a:pt x="143629" y="274319"/>
                </a:lnTo>
                <a:lnTo>
                  <a:pt x="137223" y="270509"/>
                </a:lnTo>
                <a:lnTo>
                  <a:pt x="104799" y="270509"/>
                </a:lnTo>
                <a:lnTo>
                  <a:pt x="103064" y="269239"/>
                </a:lnTo>
                <a:lnTo>
                  <a:pt x="90582" y="264159"/>
                </a:lnTo>
                <a:close/>
              </a:path>
              <a:path w="264794" h="306070">
                <a:moveTo>
                  <a:pt x="108014" y="267969"/>
                </a:moveTo>
                <a:lnTo>
                  <a:pt x="104799" y="270509"/>
                </a:lnTo>
                <a:lnTo>
                  <a:pt x="137223" y="270509"/>
                </a:lnTo>
                <a:lnTo>
                  <a:pt x="135088" y="269239"/>
                </a:lnTo>
                <a:lnTo>
                  <a:pt x="114922" y="269239"/>
                </a:lnTo>
                <a:lnTo>
                  <a:pt x="108014" y="267969"/>
                </a:lnTo>
                <a:close/>
              </a:path>
              <a:path w="264794" h="306070">
                <a:moveTo>
                  <a:pt x="136792" y="106680"/>
                </a:moveTo>
                <a:lnTo>
                  <a:pt x="111470" y="147319"/>
                </a:lnTo>
                <a:lnTo>
                  <a:pt x="98817" y="184150"/>
                </a:lnTo>
                <a:lnTo>
                  <a:pt x="99684" y="223519"/>
                </a:lnTo>
                <a:lnTo>
                  <a:pt x="114922" y="269239"/>
                </a:lnTo>
                <a:lnTo>
                  <a:pt x="135088" y="269239"/>
                </a:lnTo>
                <a:lnTo>
                  <a:pt x="128910" y="261619"/>
                </a:lnTo>
                <a:lnTo>
                  <a:pt x="124717" y="252730"/>
                </a:lnTo>
                <a:lnTo>
                  <a:pt x="122244" y="243839"/>
                </a:lnTo>
                <a:lnTo>
                  <a:pt x="120220" y="233680"/>
                </a:lnTo>
                <a:lnTo>
                  <a:pt x="118374" y="224789"/>
                </a:lnTo>
                <a:lnTo>
                  <a:pt x="116434" y="215900"/>
                </a:lnTo>
                <a:lnTo>
                  <a:pt x="115707" y="208280"/>
                </a:lnTo>
                <a:lnTo>
                  <a:pt x="117176" y="203200"/>
                </a:lnTo>
                <a:lnTo>
                  <a:pt x="121110" y="198119"/>
                </a:lnTo>
                <a:lnTo>
                  <a:pt x="127778" y="194309"/>
                </a:lnTo>
                <a:lnTo>
                  <a:pt x="138142" y="189230"/>
                </a:lnTo>
                <a:lnTo>
                  <a:pt x="114231" y="189230"/>
                </a:lnTo>
                <a:lnTo>
                  <a:pt x="116643" y="168909"/>
                </a:lnTo>
                <a:lnTo>
                  <a:pt x="122543" y="147319"/>
                </a:lnTo>
                <a:lnTo>
                  <a:pt x="129927" y="127000"/>
                </a:lnTo>
                <a:lnTo>
                  <a:pt x="136792" y="106680"/>
                </a:lnTo>
                <a:close/>
              </a:path>
              <a:path w="264794" h="306070">
                <a:moveTo>
                  <a:pt x="171183" y="156209"/>
                </a:moveTo>
                <a:lnTo>
                  <a:pt x="154764" y="166369"/>
                </a:lnTo>
                <a:lnTo>
                  <a:pt x="136172" y="179069"/>
                </a:lnTo>
                <a:lnTo>
                  <a:pt x="120847" y="187959"/>
                </a:lnTo>
                <a:lnTo>
                  <a:pt x="114231" y="189230"/>
                </a:lnTo>
                <a:lnTo>
                  <a:pt x="138142" y="189230"/>
                </a:lnTo>
                <a:lnTo>
                  <a:pt x="140732" y="187959"/>
                </a:lnTo>
                <a:lnTo>
                  <a:pt x="152254" y="179069"/>
                </a:lnTo>
                <a:lnTo>
                  <a:pt x="162388" y="168909"/>
                </a:lnTo>
                <a:lnTo>
                  <a:pt x="171183" y="156209"/>
                </a:lnTo>
                <a:close/>
              </a:path>
              <a:path w="264794" h="306070">
                <a:moveTo>
                  <a:pt x="90453" y="147319"/>
                </a:moveTo>
                <a:lnTo>
                  <a:pt x="76061" y="147319"/>
                </a:lnTo>
                <a:lnTo>
                  <a:pt x="67849" y="151130"/>
                </a:lnTo>
                <a:lnTo>
                  <a:pt x="61353" y="154939"/>
                </a:lnTo>
                <a:lnTo>
                  <a:pt x="58712" y="156209"/>
                </a:lnTo>
                <a:lnTo>
                  <a:pt x="60931" y="157480"/>
                </a:lnTo>
                <a:lnTo>
                  <a:pt x="66502" y="162559"/>
                </a:lnTo>
                <a:lnTo>
                  <a:pt x="73792" y="167639"/>
                </a:lnTo>
                <a:lnTo>
                  <a:pt x="81169" y="170180"/>
                </a:lnTo>
                <a:lnTo>
                  <a:pt x="88178" y="171450"/>
                </a:lnTo>
                <a:lnTo>
                  <a:pt x="94540" y="168909"/>
                </a:lnTo>
                <a:lnTo>
                  <a:pt x="97458" y="165100"/>
                </a:lnTo>
                <a:lnTo>
                  <a:pt x="98366" y="163830"/>
                </a:lnTo>
                <a:lnTo>
                  <a:pt x="84509" y="160019"/>
                </a:lnTo>
                <a:lnTo>
                  <a:pt x="84862" y="157480"/>
                </a:lnTo>
                <a:lnTo>
                  <a:pt x="98931" y="156209"/>
                </a:lnTo>
                <a:lnTo>
                  <a:pt x="98068" y="154939"/>
                </a:lnTo>
                <a:lnTo>
                  <a:pt x="95853" y="151130"/>
                </a:lnTo>
                <a:lnTo>
                  <a:pt x="90453" y="147319"/>
                </a:lnTo>
                <a:close/>
              </a:path>
              <a:path w="264794" h="306070">
                <a:moveTo>
                  <a:pt x="215075" y="146050"/>
                </a:moveTo>
                <a:lnTo>
                  <a:pt x="188503" y="146050"/>
                </a:lnTo>
                <a:lnTo>
                  <a:pt x="189691" y="147319"/>
                </a:lnTo>
                <a:lnTo>
                  <a:pt x="187907" y="151130"/>
                </a:lnTo>
                <a:lnTo>
                  <a:pt x="177878" y="161289"/>
                </a:lnTo>
                <a:lnTo>
                  <a:pt x="176742" y="165100"/>
                </a:lnTo>
                <a:lnTo>
                  <a:pt x="182206" y="166369"/>
                </a:lnTo>
                <a:lnTo>
                  <a:pt x="188446" y="166369"/>
                </a:lnTo>
                <a:lnTo>
                  <a:pt x="195087" y="165100"/>
                </a:lnTo>
                <a:lnTo>
                  <a:pt x="201754" y="162559"/>
                </a:lnTo>
                <a:lnTo>
                  <a:pt x="210344" y="153669"/>
                </a:lnTo>
                <a:lnTo>
                  <a:pt x="215075" y="146050"/>
                </a:lnTo>
                <a:close/>
              </a:path>
              <a:path w="264794" h="306070">
                <a:moveTo>
                  <a:pt x="45737" y="135889"/>
                </a:moveTo>
                <a:lnTo>
                  <a:pt x="32078" y="135889"/>
                </a:lnTo>
                <a:lnTo>
                  <a:pt x="19453" y="147319"/>
                </a:lnTo>
                <a:lnTo>
                  <a:pt x="32219" y="157480"/>
                </a:lnTo>
                <a:lnTo>
                  <a:pt x="46263" y="156209"/>
                </a:lnTo>
                <a:lnTo>
                  <a:pt x="51418" y="153669"/>
                </a:lnTo>
                <a:lnTo>
                  <a:pt x="53506" y="149859"/>
                </a:lnTo>
                <a:lnTo>
                  <a:pt x="54157" y="148589"/>
                </a:lnTo>
                <a:lnTo>
                  <a:pt x="41993" y="147319"/>
                </a:lnTo>
                <a:lnTo>
                  <a:pt x="41954" y="144780"/>
                </a:lnTo>
                <a:lnTo>
                  <a:pt x="53975" y="143509"/>
                </a:lnTo>
                <a:lnTo>
                  <a:pt x="53045" y="142239"/>
                </a:lnTo>
                <a:lnTo>
                  <a:pt x="50706" y="138430"/>
                </a:lnTo>
                <a:lnTo>
                  <a:pt x="45737" y="135889"/>
                </a:lnTo>
                <a:close/>
              </a:path>
              <a:path w="264794" h="306070">
                <a:moveTo>
                  <a:pt x="219397" y="127000"/>
                </a:moveTo>
                <a:lnTo>
                  <a:pt x="194838" y="127000"/>
                </a:lnTo>
                <a:lnTo>
                  <a:pt x="183366" y="130809"/>
                </a:lnTo>
                <a:lnTo>
                  <a:pt x="177142" y="134619"/>
                </a:lnTo>
                <a:lnTo>
                  <a:pt x="172517" y="140969"/>
                </a:lnTo>
                <a:lnTo>
                  <a:pt x="169665" y="146050"/>
                </a:lnTo>
                <a:lnTo>
                  <a:pt x="168763" y="152400"/>
                </a:lnTo>
                <a:lnTo>
                  <a:pt x="168807" y="154939"/>
                </a:lnTo>
                <a:lnTo>
                  <a:pt x="188503" y="146050"/>
                </a:lnTo>
                <a:lnTo>
                  <a:pt x="215075" y="146050"/>
                </a:lnTo>
                <a:lnTo>
                  <a:pt x="217440" y="142239"/>
                </a:lnTo>
                <a:lnTo>
                  <a:pt x="222268" y="132080"/>
                </a:lnTo>
                <a:lnTo>
                  <a:pt x="224049" y="128269"/>
                </a:lnTo>
                <a:lnTo>
                  <a:pt x="219397" y="127000"/>
                </a:lnTo>
                <a:close/>
              </a:path>
              <a:path w="264794" h="306070">
                <a:moveTo>
                  <a:pt x="242700" y="135889"/>
                </a:moveTo>
                <a:lnTo>
                  <a:pt x="233578" y="135889"/>
                </a:lnTo>
                <a:lnTo>
                  <a:pt x="230212" y="137159"/>
                </a:lnTo>
                <a:lnTo>
                  <a:pt x="228862" y="139700"/>
                </a:lnTo>
                <a:lnTo>
                  <a:pt x="228437" y="140969"/>
                </a:lnTo>
                <a:lnTo>
                  <a:pt x="236354" y="140969"/>
                </a:lnTo>
                <a:lnTo>
                  <a:pt x="236376" y="143509"/>
                </a:lnTo>
                <a:lnTo>
                  <a:pt x="228586" y="144780"/>
                </a:lnTo>
                <a:lnTo>
                  <a:pt x="230699" y="147319"/>
                </a:lnTo>
                <a:lnTo>
                  <a:pt x="233939" y="148589"/>
                </a:lnTo>
                <a:lnTo>
                  <a:pt x="242824" y="148589"/>
                </a:lnTo>
                <a:lnTo>
                  <a:pt x="250995" y="142239"/>
                </a:lnTo>
                <a:lnTo>
                  <a:pt x="242700" y="135889"/>
                </a:lnTo>
                <a:close/>
              </a:path>
              <a:path w="264794" h="306070">
                <a:moveTo>
                  <a:pt x="165813" y="129539"/>
                </a:moveTo>
                <a:lnTo>
                  <a:pt x="149533" y="129539"/>
                </a:lnTo>
                <a:lnTo>
                  <a:pt x="151027" y="132080"/>
                </a:lnTo>
                <a:lnTo>
                  <a:pt x="141422" y="139700"/>
                </a:lnTo>
                <a:lnTo>
                  <a:pt x="142883" y="140969"/>
                </a:lnTo>
                <a:lnTo>
                  <a:pt x="146620" y="142239"/>
                </a:lnTo>
                <a:lnTo>
                  <a:pt x="152092" y="142239"/>
                </a:lnTo>
                <a:lnTo>
                  <a:pt x="163893" y="134619"/>
                </a:lnTo>
                <a:lnTo>
                  <a:pt x="165813" y="129539"/>
                </a:lnTo>
                <a:close/>
              </a:path>
              <a:path w="264794" h="306070">
                <a:moveTo>
                  <a:pt x="77097" y="104139"/>
                </a:moveTo>
                <a:lnTo>
                  <a:pt x="65656" y="105409"/>
                </a:lnTo>
                <a:lnTo>
                  <a:pt x="53581" y="110489"/>
                </a:lnTo>
                <a:lnTo>
                  <a:pt x="44025" y="115569"/>
                </a:lnTo>
                <a:lnTo>
                  <a:pt x="40139" y="118109"/>
                </a:lnTo>
                <a:lnTo>
                  <a:pt x="43408" y="120650"/>
                </a:lnTo>
                <a:lnTo>
                  <a:pt x="51608" y="128269"/>
                </a:lnTo>
                <a:lnTo>
                  <a:pt x="62333" y="134619"/>
                </a:lnTo>
                <a:lnTo>
                  <a:pt x="73173" y="139700"/>
                </a:lnTo>
                <a:lnTo>
                  <a:pt x="80676" y="139700"/>
                </a:lnTo>
                <a:lnTo>
                  <a:pt x="87431" y="137159"/>
                </a:lnTo>
                <a:lnTo>
                  <a:pt x="93053" y="134619"/>
                </a:lnTo>
                <a:lnTo>
                  <a:pt x="97156" y="130809"/>
                </a:lnTo>
                <a:lnTo>
                  <a:pt x="98506" y="128269"/>
                </a:lnTo>
                <a:lnTo>
                  <a:pt x="78102" y="124459"/>
                </a:lnTo>
                <a:lnTo>
                  <a:pt x="78642" y="119380"/>
                </a:lnTo>
                <a:lnTo>
                  <a:pt x="99330" y="119380"/>
                </a:lnTo>
                <a:lnTo>
                  <a:pt x="94783" y="110489"/>
                </a:lnTo>
                <a:lnTo>
                  <a:pt x="86824" y="105409"/>
                </a:lnTo>
                <a:lnTo>
                  <a:pt x="77097" y="104139"/>
                </a:lnTo>
                <a:close/>
              </a:path>
              <a:path w="264794" h="306070">
                <a:moveTo>
                  <a:pt x="153503" y="116839"/>
                </a:moveTo>
                <a:lnTo>
                  <a:pt x="141378" y="124459"/>
                </a:lnTo>
                <a:lnTo>
                  <a:pt x="138276" y="129539"/>
                </a:lnTo>
                <a:lnTo>
                  <a:pt x="138402" y="134619"/>
                </a:lnTo>
                <a:lnTo>
                  <a:pt x="149533" y="129539"/>
                </a:lnTo>
                <a:lnTo>
                  <a:pt x="165813" y="129539"/>
                </a:lnTo>
                <a:lnTo>
                  <a:pt x="169652" y="119380"/>
                </a:lnTo>
                <a:lnTo>
                  <a:pt x="153503" y="116839"/>
                </a:lnTo>
                <a:close/>
              </a:path>
              <a:path w="264794" h="306070">
                <a:moveTo>
                  <a:pt x="263276" y="111759"/>
                </a:moveTo>
                <a:lnTo>
                  <a:pt x="248820" y="111759"/>
                </a:lnTo>
                <a:lnTo>
                  <a:pt x="249199" y="114300"/>
                </a:lnTo>
                <a:lnTo>
                  <a:pt x="241106" y="116839"/>
                </a:lnTo>
                <a:lnTo>
                  <a:pt x="243936" y="119380"/>
                </a:lnTo>
                <a:lnTo>
                  <a:pt x="247672" y="120650"/>
                </a:lnTo>
                <a:lnTo>
                  <a:pt x="257075" y="118109"/>
                </a:lnTo>
                <a:lnTo>
                  <a:pt x="263276" y="111759"/>
                </a:lnTo>
                <a:close/>
              </a:path>
              <a:path w="264794" h="306070">
                <a:moveTo>
                  <a:pt x="199325" y="101600"/>
                </a:moveTo>
                <a:lnTo>
                  <a:pt x="179420" y="101600"/>
                </a:lnTo>
                <a:lnTo>
                  <a:pt x="181378" y="104139"/>
                </a:lnTo>
                <a:lnTo>
                  <a:pt x="168667" y="114300"/>
                </a:lnTo>
                <a:lnTo>
                  <a:pt x="170621" y="115569"/>
                </a:lnTo>
                <a:lnTo>
                  <a:pt x="175568" y="118109"/>
                </a:lnTo>
                <a:lnTo>
                  <a:pt x="182803" y="116839"/>
                </a:lnTo>
                <a:lnTo>
                  <a:pt x="189349" y="113030"/>
                </a:lnTo>
                <a:lnTo>
                  <a:pt x="195782" y="106680"/>
                </a:lnTo>
                <a:lnTo>
                  <a:pt x="199325" y="101600"/>
                </a:lnTo>
                <a:close/>
              </a:path>
              <a:path w="264794" h="306070">
                <a:moveTo>
                  <a:pt x="28638" y="96520"/>
                </a:moveTo>
                <a:lnTo>
                  <a:pt x="14975" y="96520"/>
                </a:lnTo>
                <a:lnTo>
                  <a:pt x="2354" y="106680"/>
                </a:lnTo>
                <a:lnTo>
                  <a:pt x="15119" y="116839"/>
                </a:lnTo>
                <a:lnTo>
                  <a:pt x="29145" y="116839"/>
                </a:lnTo>
                <a:lnTo>
                  <a:pt x="34319" y="114300"/>
                </a:lnTo>
                <a:lnTo>
                  <a:pt x="36413" y="110489"/>
                </a:lnTo>
                <a:lnTo>
                  <a:pt x="37062" y="109219"/>
                </a:lnTo>
                <a:lnTo>
                  <a:pt x="24894" y="107950"/>
                </a:lnTo>
                <a:lnTo>
                  <a:pt x="24853" y="105409"/>
                </a:lnTo>
                <a:lnTo>
                  <a:pt x="36856" y="102870"/>
                </a:lnTo>
                <a:lnTo>
                  <a:pt x="35932" y="101600"/>
                </a:lnTo>
                <a:lnTo>
                  <a:pt x="33587" y="99060"/>
                </a:lnTo>
                <a:lnTo>
                  <a:pt x="28638" y="96520"/>
                </a:lnTo>
                <a:close/>
              </a:path>
              <a:path w="264794" h="306070">
                <a:moveTo>
                  <a:pt x="232592" y="101600"/>
                </a:moveTo>
                <a:lnTo>
                  <a:pt x="216312" y="101600"/>
                </a:lnTo>
                <a:lnTo>
                  <a:pt x="217796" y="104139"/>
                </a:lnTo>
                <a:lnTo>
                  <a:pt x="208180" y="111759"/>
                </a:lnTo>
                <a:lnTo>
                  <a:pt x="213408" y="114300"/>
                </a:lnTo>
                <a:lnTo>
                  <a:pt x="218876" y="113030"/>
                </a:lnTo>
                <a:lnTo>
                  <a:pt x="230670" y="106680"/>
                </a:lnTo>
                <a:lnTo>
                  <a:pt x="232592" y="101600"/>
                </a:lnTo>
                <a:close/>
              </a:path>
              <a:path w="264794" h="306070">
                <a:moveTo>
                  <a:pt x="254444" y="104139"/>
                </a:moveTo>
                <a:lnTo>
                  <a:pt x="248961" y="105409"/>
                </a:lnTo>
                <a:lnTo>
                  <a:pt x="244753" y="106680"/>
                </a:lnTo>
                <a:lnTo>
                  <a:pt x="241531" y="109219"/>
                </a:lnTo>
                <a:lnTo>
                  <a:pt x="240257" y="113030"/>
                </a:lnTo>
                <a:lnTo>
                  <a:pt x="248820" y="111759"/>
                </a:lnTo>
                <a:lnTo>
                  <a:pt x="263276" y="111759"/>
                </a:lnTo>
                <a:lnTo>
                  <a:pt x="264516" y="110489"/>
                </a:lnTo>
                <a:lnTo>
                  <a:pt x="254444" y="104139"/>
                </a:lnTo>
                <a:close/>
              </a:path>
              <a:path w="264794" h="306070">
                <a:moveTo>
                  <a:pt x="194215" y="86360"/>
                </a:moveTo>
                <a:lnTo>
                  <a:pt x="184166" y="87629"/>
                </a:lnTo>
                <a:lnTo>
                  <a:pt x="175574" y="90170"/>
                </a:lnTo>
                <a:lnTo>
                  <a:pt x="168628" y="93979"/>
                </a:lnTo>
                <a:lnTo>
                  <a:pt x="164494" y="100329"/>
                </a:lnTo>
                <a:lnTo>
                  <a:pt x="164678" y="107950"/>
                </a:lnTo>
                <a:lnTo>
                  <a:pt x="179420" y="101600"/>
                </a:lnTo>
                <a:lnTo>
                  <a:pt x="199325" y="101600"/>
                </a:lnTo>
                <a:lnTo>
                  <a:pt x="201096" y="99060"/>
                </a:lnTo>
                <a:lnTo>
                  <a:pt x="204711" y="91439"/>
                </a:lnTo>
                <a:lnTo>
                  <a:pt x="206046" y="87629"/>
                </a:lnTo>
                <a:lnTo>
                  <a:pt x="202561" y="87629"/>
                </a:lnTo>
                <a:lnTo>
                  <a:pt x="194215" y="86360"/>
                </a:lnTo>
                <a:close/>
              </a:path>
              <a:path w="264794" h="306070">
                <a:moveTo>
                  <a:pt x="92439" y="67310"/>
                </a:moveTo>
                <a:lnTo>
                  <a:pt x="89085" y="67310"/>
                </a:lnTo>
                <a:lnTo>
                  <a:pt x="89049" y="73660"/>
                </a:lnTo>
                <a:lnTo>
                  <a:pt x="105426" y="106680"/>
                </a:lnTo>
                <a:lnTo>
                  <a:pt x="112902" y="106680"/>
                </a:lnTo>
                <a:lnTo>
                  <a:pt x="104922" y="91439"/>
                </a:lnTo>
                <a:lnTo>
                  <a:pt x="106380" y="91439"/>
                </a:lnTo>
                <a:lnTo>
                  <a:pt x="108085" y="90170"/>
                </a:lnTo>
                <a:lnTo>
                  <a:pt x="120914" y="90170"/>
                </a:lnTo>
                <a:lnTo>
                  <a:pt x="120408" y="87629"/>
                </a:lnTo>
                <a:lnTo>
                  <a:pt x="116028" y="81279"/>
                </a:lnTo>
                <a:lnTo>
                  <a:pt x="109251" y="74929"/>
                </a:lnTo>
                <a:lnTo>
                  <a:pt x="100275" y="71120"/>
                </a:lnTo>
                <a:lnTo>
                  <a:pt x="92439" y="67310"/>
                </a:lnTo>
                <a:close/>
              </a:path>
              <a:path w="264794" h="306070">
                <a:moveTo>
                  <a:pt x="220284" y="88900"/>
                </a:moveTo>
                <a:lnTo>
                  <a:pt x="213414" y="92710"/>
                </a:lnTo>
                <a:lnTo>
                  <a:pt x="208163" y="95250"/>
                </a:lnTo>
                <a:lnTo>
                  <a:pt x="205059" y="100329"/>
                </a:lnTo>
                <a:lnTo>
                  <a:pt x="205182" y="106680"/>
                </a:lnTo>
                <a:lnTo>
                  <a:pt x="216312" y="101600"/>
                </a:lnTo>
                <a:lnTo>
                  <a:pt x="232592" y="101600"/>
                </a:lnTo>
                <a:lnTo>
                  <a:pt x="236437" y="91439"/>
                </a:lnTo>
                <a:lnTo>
                  <a:pt x="220284" y="88900"/>
                </a:lnTo>
                <a:close/>
              </a:path>
              <a:path w="264794" h="306070">
                <a:moveTo>
                  <a:pt x="164405" y="86360"/>
                </a:moveTo>
                <a:lnTo>
                  <a:pt x="152593" y="86360"/>
                </a:lnTo>
                <a:lnTo>
                  <a:pt x="151690" y="102870"/>
                </a:lnTo>
                <a:lnTo>
                  <a:pt x="158720" y="99060"/>
                </a:lnTo>
                <a:lnTo>
                  <a:pt x="163008" y="93979"/>
                </a:lnTo>
                <a:lnTo>
                  <a:pt x="164405" y="86360"/>
                </a:lnTo>
                <a:close/>
              </a:path>
              <a:path w="264794" h="306070">
                <a:moveTo>
                  <a:pt x="120914" y="90170"/>
                </a:moveTo>
                <a:lnTo>
                  <a:pt x="108085" y="90170"/>
                </a:lnTo>
                <a:lnTo>
                  <a:pt x="118965" y="101600"/>
                </a:lnTo>
                <a:lnTo>
                  <a:pt x="121672" y="93979"/>
                </a:lnTo>
                <a:lnTo>
                  <a:pt x="120914" y="90170"/>
                </a:lnTo>
                <a:close/>
              </a:path>
              <a:path w="264794" h="306070">
                <a:moveTo>
                  <a:pt x="155966" y="57150"/>
                </a:moveTo>
                <a:lnTo>
                  <a:pt x="153360" y="59689"/>
                </a:lnTo>
                <a:lnTo>
                  <a:pt x="147484" y="64770"/>
                </a:lnTo>
                <a:lnTo>
                  <a:pt x="141246" y="72389"/>
                </a:lnTo>
                <a:lnTo>
                  <a:pt x="137556" y="81279"/>
                </a:lnTo>
                <a:lnTo>
                  <a:pt x="136080" y="88900"/>
                </a:lnTo>
                <a:lnTo>
                  <a:pt x="138380" y="96520"/>
                </a:lnTo>
                <a:lnTo>
                  <a:pt x="144208" y="101600"/>
                </a:lnTo>
                <a:lnTo>
                  <a:pt x="148791" y="86360"/>
                </a:lnTo>
                <a:lnTo>
                  <a:pt x="164405" y="86360"/>
                </a:lnTo>
                <a:lnTo>
                  <a:pt x="163906" y="77470"/>
                </a:lnTo>
                <a:lnTo>
                  <a:pt x="160914" y="67310"/>
                </a:lnTo>
                <a:lnTo>
                  <a:pt x="157558" y="59689"/>
                </a:lnTo>
                <a:lnTo>
                  <a:pt x="155966" y="57150"/>
                </a:lnTo>
                <a:close/>
              </a:path>
              <a:path w="264794" h="306070">
                <a:moveTo>
                  <a:pt x="53074" y="67310"/>
                </a:moveTo>
                <a:lnTo>
                  <a:pt x="37735" y="73660"/>
                </a:lnTo>
                <a:lnTo>
                  <a:pt x="46422" y="87629"/>
                </a:lnTo>
                <a:lnTo>
                  <a:pt x="53931" y="90170"/>
                </a:lnTo>
                <a:lnTo>
                  <a:pt x="59695" y="91439"/>
                </a:lnTo>
                <a:lnTo>
                  <a:pt x="65473" y="90170"/>
                </a:lnTo>
                <a:lnTo>
                  <a:pt x="69710" y="86360"/>
                </a:lnTo>
                <a:lnTo>
                  <a:pt x="58611" y="81279"/>
                </a:lnTo>
                <a:lnTo>
                  <a:pt x="59554" y="78739"/>
                </a:lnTo>
                <a:lnTo>
                  <a:pt x="70617" y="78739"/>
                </a:lnTo>
                <a:lnTo>
                  <a:pt x="69918" y="76200"/>
                </a:lnTo>
                <a:lnTo>
                  <a:pt x="65999" y="72389"/>
                </a:lnTo>
                <a:lnTo>
                  <a:pt x="53074" y="67310"/>
                </a:lnTo>
                <a:close/>
              </a:path>
              <a:path w="264794" h="306070">
                <a:moveTo>
                  <a:pt x="70617" y="78739"/>
                </a:moveTo>
                <a:lnTo>
                  <a:pt x="59554" y="78739"/>
                </a:lnTo>
                <a:lnTo>
                  <a:pt x="71413" y="81279"/>
                </a:lnTo>
                <a:lnTo>
                  <a:pt x="70966" y="80010"/>
                </a:lnTo>
                <a:lnTo>
                  <a:pt x="70617" y="78739"/>
                </a:lnTo>
                <a:close/>
              </a:path>
              <a:path w="264794" h="306070">
                <a:moveTo>
                  <a:pt x="120084" y="45720"/>
                </a:moveTo>
                <a:lnTo>
                  <a:pt x="113436" y="59689"/>
                </a:lnTo>
                <a:lnTo>
                  <a:pt x="117107" y="73660"/>
                </a:lnTo>
                <a:lnTo>
                  <a:pt x="121079" y="78739"/>
                </a:lnTo>
                <a:lnTo>
                  <a:pt x="125308" y="78739"/>
                </a:lnTo>
                <a:lnTo>
                  <a:pt x="126636" y="80010"/>
                </a:lnTo>
                <a:lnTo>
                  <a:pt x="124678" y="67310"/>
                </a:lnTo>
                <a:lnTo>
                  <a:pt x="127494" y="66039"/>
                </a:lnTo>
                <a:lnTo>
                  <a:pt x="136307" y="66039"/>
                </a:lnTo>
                <a:lnTo>
                  <a:pt x="135427" y="62229"/>
                </a:lnTo>
                <a:lnTo>
                  <a:pt x="133355" y="54610"/>
                </a:lnTo>
                <a:lnTo>
                  <a:pt x="120084" y="45720"/>
                </a:lnTo>
                <a:close/>
              </a:path>
              <a:path w="264794" h="306070">
                <a:moveTo>
                  <a:pt x="194323" y="67310"/>
                </a:moveTo>
                <a:lnTo>
                  <a:pt x="179016" y="67310"/>
                </a:lnTo>
                <a:lnTo>
                  <a:pt x="181235" y="69850"/>
                </a:lnTo>
                <a:lnTo>
                  <a:pt x="174365" y="80010"/>
                </a:lnTo>
                <a:lnTo>
                  <a:pt x="180103" y="80010"/>
                </a:lnTo>
                <a:lnTo>
                  <a:pt x="185179" y="78739"/>
                </a:lnTo>
                <a:lnTo>
                  <a:pt x="194266" y="68579"/>
                </a:lnTo>
                <a:lnTo>
                  <a:pt x="194323" y="67310"/>
                </a:lnTo>
                <a:close/>
              </a:path>
              <a:path w="264794" h="306070">
                <a:moveTo>
                  <a:pt x="236353" y="67310"/>
                </a:moveTo>
                <a:lnTo>
                  <a:pt x="221068" y="67310"/>
                </a:lnTo>
                <a:lnTo>
                  <a:pt x="222079" y="68579"/>
                </a:lnTo>
                <a:lnTo>
                  <a:pt x="223264" y="69850"/>
                </a:lnTo>
                <a:lnTo>
                  <a:pt x="216418" y="80010"/>
                </a:lnTo>
                <a:lnTo>
                  <a:pt x="222144" y="80010"/>
                </a:lnTo>
                <a:lnTo>
                  <a:pt x="227232" y="78739"/>
                </a:lnTo>
                <a:lnTo>
                  <a:pt x="236296" y="68579"/>
                </a:lnTo>
                <a:lnTo>
                  <a:pt x="236353" y="67310"/>
                </a:lnTo>
                <a:close/>
              </a:path>
              <a:path w="264794" h="306070">
                <a:moveTo>
                  <a:pt x="136307" y="66039"/>
                </a:moveTo>
                <a:lnTo>
                  <a:pt x="127494" y="66039"/>
                </a:lnTo>
                <a:lnTo>
                  <a:pt x="132109" y="77470"/>
                </a:lnTo>
                <a:lnTo>
                  <a:pt x="133149" y="76200"/>
                </a:lnTo>
                <a:lnTo>
                  <a:pt x="135910" y="73660"/>
                </a:lnTo>
                <a:lnTo>
                  <a:pt x="136893" y="68579"/>
                </a:lnTo>
                <a:lnTo>
                  <a:pt x="136307" y="66039"/>
                </a:lnTo>
                <a:close/>
              </a:path>
              <a:path w="264794" h="306070">
                <a:moveTo>
                  <a:pt x="15346" y="52070"/>
                </a:moveTo>
                <a:lnTo>
                  <a:pt x="0" y="58420"/>
                </a:lnTo>
                <a:lnTo>
                  <a:pt x="8669" y="72389"/>
                </a:lnTo>
                <a:lnTo>
                  <a:pt x="16192" y="74929"/>
                </a:lnTo>
                <a:lnTo>
                  <a:pt x="21959" y="76200"/>
                </a:lnTo>
                <a:lnTo>
                  <a:pt x="27730" y="76200"/>
                </a:lnTo>
                <a:lnTo>
                  <a:pt x="30981" y="72389"/>
                </a:lnTo>
                <a:lnTo>
                  <a:pt x="31957" y="71120"/>
                </a:lnTo>
                <a:lnTo>
                  <a:pt x="20883" y="66039"/>
                </a:lnTo>
                <a:lnTo>
                  <a:pt x="21808" y="63500"/>
                </a:lnTo>
                <a:lnTo>
                  <a:pt x="32916" y="63500"/>
                </a:lnTo>
                <a:lnTo>
                  <a:pt x="32162" y="60960"/>
                </a:lnTo>
                <a:lnTo>
                  <a:pt x="28256" y="57150"/>
                </a:lnTo>
                <a:lnTo>
                  <a:pt x="15346" y="52070"/>
                </a:lnTo>
                <a:close/>
              </a:path>
              <a:path w="264794" h="306070">
                <a:moveTo>
                  <a:pt x="195008" y="52070"/>
                </a:moveTo>
                <a:lnTo>
                  <a:pt x="178859" y="54610"/>
                </a:lnTo>
                <a:lnTo>
                  <a:pt x="169531" y="64770"/>
                </a:lnTo>
                <a:lnTo>
                  <a:pt x="168106" y="71120"/>
                </a:lnTo>
                <a:lnTo>
                  <a:pt x="169552" y="74929"/>
                </a:lnTo>
                <a:lnTo>
                  <a:pt x="169995" y="76200"/>
                </a:lnTo>
                <a:lnTo>
                  <a:pt x="179016" y="67310"/>
                </a:lnTo>
                <a:lnTo>
                  <a:pt x="194323" y="67310"/>
                </a:lnTo>
                <a:lnTo>
                  <a:pt x="195008" y="52070"/>
                </a:lnTo>
                <a:close/>
              </a:path>
              <a:path w="264794" h="306070">
                <a:moveTo>
                  <a:pt x="237041" y="52070"/>
                </a:moveTo>
                <a:lnTo>
                  <a:pt x="220888" y="54610"/>
                </a:lnTo>
                <a:lnTo>
                  <a:pt x="215614" y="60960"/>
                </a:lnTo>
                <a:lnTo>
                  <a:pt x="211585" y="64770"/>
                </a:lnTo>
                <a:lnTo>
                  <a:pt x="210157" y="71120"/>
                </a:lnTo>
                <a:lnTo>
                  <a:pt x="212025" y="76200"/>
                </a:lnTo>
                <a:lnTo>
                  <a:pt x="221068" y="67310"/>
                </a:lnTo>
                <a:lnTo>
                  <a:pt x="236353" y="67310"/>
                </a:lnTo>
                <a:lnTo>
                  <a:pt x="237041" y="52070"/>
                </a:lnTo>
                <a:close/>
              </a:path>
              <a:path w="264794" h="306070">
                <a:moveTo>
                  <a:pt x="32916" y="63500"/>
                </a:moveTo>
                <a:lnTo>
                  <a:pt x="21808" y="63500"/>
                </a:lnTo>
                <a:lnTo>
                  <a:pt x="33670" y="66039"/>
                </a:lnTo>
                <a:lnTo>
                  <a:pt x="32916" y="63500"/>
                </a:lnTo>
                <a:close/>
              </a:path>
              <a:path w="264794" h="306070">
                <a:moveTo>
                  <a:pt x="50278" y="29210"/>
                </a:moveTo>
                <a:lnTo>
                  <a:pt x="48848" y="45720"/>
                </a:lnTo>
                <a:lnTo>
                  <a:pt x="53323" y="52070"/>
                </a:lnTo>
                <a:lnTo>
                  <a:pt x="56714" y="57150"/>
                </a:lnTo>
                <a:lnTo>
                  <a:pt x="61869" y="59689"/>
                </a:lnTo>
                <a:lnTo>
                  <a:pt x="67571" y="59689"/>
                </a:lnTo>
                <a:lnTo>
                  <a:pt x="61812" y="48260"/>
                </a:lnTo>
                <a:lnTo>
                  <a:pt x="64231" y="46989"/>
                </a:lnTo>
                <a:lnTo>
                  <a:pt x="73782" y="46989"/>
                </a:lnTo>
                <a:lnTo>
                  <a:pt x="73576" y="45720"/>
                </a:lnTo>
                <a:lnTo>
                  <a:pt x="65923" y="34289"/>
                </a:lnTo>
                <a:lnTo>
                  <a:pt x="50278" y="29210"/>
                </a:lnTo>
                <a:close/>
              </a:path>
              <a:path w="264794" h="306070">
                <a:moveTo>
                  <a:pt x="86544" y="29210"/>
                </a:moveTo>
                <a:lnTo>
                  <a:pt x="85114" y="45720"/>
                </a:lnTo>
                <a:lnTo>
                  <a:pt x="89581" y="52070"/>
                </a:lnTo>
                <a:lnTo>
                  <a:pt x="92980" y="57150"/>
                </a:lnTo>
                <a:lnTo>
                  <a:pt x="98135" y="59689"/>
                </a:lnTo>
                <a:lnTo>
                  <a:pt x="103837" y="59689"/>
                </a:lnTo>
                <a:lnTo>
                  <a:pt x="98074" y="48260"/>
                </a:lnTo>
                <a:lnTo>
                  <a:pt x="100497" y="46989"/>
                </a:lnTo>
                <a:lnTo>
                  <a:pt x="110039" y="46989"/>
                </a:lnTo>
                <a:lnTo>
                  <a:pt x="109839" y="45720"/>
                </a:lnTo>
                <a:lnTo>
                  <a:pt x="102189" y="34289"/>
                </a:lnTo>
                <a:lnTo>
                  <a:pt x="86544" y="29210"/>
                </a:lnTo>
                <a:close/>
              </a:path>
              <a:path w="264794" h="306070">
                <a:moveTo>
                  <a:pt x="73782" y="46989"/>
                </a:moveTo>
                <a:lnTo>
                  <a:pt x="64231" y="46989"/>
                </a:lnTo>
                <a:lnTo>
                  <a:pt x="72226" y="55879"/>
                </a:lnTo>
                <a:lnTo>
                  <a:pt x="72810" y="54610"/>
                </a:lnTo>
                <a:lnTo>
                  <a:pt x="74401" y="50800"/>
                </a:lnTo>
                <a:lnTo>
                  <a:pt x="73782" y="46989"/>
                </a:lnTo>
                <a:close/>
              </a:path>
              <a:path w="264794" h="306070">
                <a:moveTo>
                  <a:pt x="110039" y="46989"/>
                </a:moveTo>
                <a:lnTo>
                  <a:pt x="100497" y="46989"/>
                </a:lnTo>
                <a:lnTo>
                  <a:pt x="108485" y="55879"/>
                </a:lnTo>
                <a:lnTo>
                  <a:pt x="109072" y="54610"/>
                </a:lnTo>
                <a:lnTo>
                  <a:pt x="110638" y="50800"/>
                </a:lnTo>
                <a:lnTo>
                  <a:pt x="110039" y="46989"/>
                </a:lnTo>
                <a:close/>
              </a:path>
              <a:path w="264794" h="306070">
                <a:moveTo>
                  <a:pt x="184654" y="39370"/>
                </a:moveTo>
                <a:lnTo>
                  <a:pt x="169350" y="39370"/>
                </a:lnTo>
                <a:lnTo>
                  <a:pt x="170359" y="40639"/>
                </a:lnTo>
                <a:lnTo>
                  <a:pt x="171565" y="41910"/>
                </a:lnTo>
                <a:lnTo>
                  <a:pt x="164696" y="52070"/>
                </a:lnTo>
                <a:lnTo>
                  <a:pt x="170423" y="52070"/>
                </a:lnTo>
                <a:lnTo>
                  <a:pt x="175513" y="50800"/>
                </a:lnTo>
                <a:lnTo>
                  <a:pt x="184597" y="40639"/>
                </a:lnTo>
                <a:lnTo>
                  <a:pt x="184654" y="39370"/>
                </a:lnTo>
                <a:close/>
              </a:path>
              <a:path w="264794" h="306070">
                <a:moveTo>
                  <a:pt x="185342" y="24129"/>
                </a:moveTo>
                <a:lnTo>
                  <a:pt x="169189" y="26670"/>
                </a:lnTo>
                <a:lnTo>
                  <a:pt x="159854" y="36829"/>
                </a:lnTo>
                <a:lnTo>
                  <a:pt x="158436" y="43179"/>
                </a:lnTo>
                <a:lnTo>
                  <a:pt x="160329" y="48260"/>
                </a:lnTo>
                <a:lnTo>
                  <a:pt x="169350" y="39370"/>
                </a:lnTo>
                <a:lnTo>
                  <a:pt x="184654" y="39370"/>
                </a:lnTo>
                <a:lnTo>
                  <a:pt x="185342" y="24129"/>
                </a:lnTo>
                <a:close/>
              </a:path>
              <a:path w="264794" h="306070">
                <a:moveTo>
                  <a:pt x="138898" y="0"/>
                </a:moveTo>
                <a:lnTo>
                  <a:pt x="136866" y="2539"/>
                </a:lnTo>
                <a:lnTo>
                  <a:pt x="132433" y="10160"/>
                </a:lnTo>
                <a:lnTo>
                  <a:pt x="128096" y="19050"/>
                </a:lnTo>
                <a:lnTo>
                  <a:pt x="126349" y="27939"/>
                </a:lnTo>
                <a:lnTo>
                  <a:pt x="126738" y="35560"/>
                </a:lnTo>
                <a:lnTo>
                  <a:pt x="130708" y="43179"/>
                </a:lnTo>
                <a:lnTo>
                  <a:pt x="135935" y="45720"/>
                </a:lnTo>
                <a:lnTo>
                  <a:pt x="137566" y="45720"/>
                </a:lnTo>
                <a:lnTo>
                  <a:pt x="138513" y="29210"/>
                </a:lnTo>
                <a:lnTo>
                  <a:pt x="154095" y="29210"/>
                </a:lnTo>
                <a:lnTo>
                  <a:pt x="153968" y="26670"/>
                </a:lnTo>
                <a:lnTo>
                  <a:pt x="151417" y="17779"/>
                </a:lnTo>
                <a:lnTo>
                  <a:pt x="146259" y="8889"/>
                </a:lnTo>
                <a:lnTo>
                  <a:pt x="141187" y="2539"/>
                </a:lnTo>
                <a:lnTo>
                  <a:pt x="138898" y="0"/>
                </a:lnTo>
                <a:close/>
              </a:path>
              <a:path w="264794" h="306070">
                <a:moveTo>
                  <a:pt x="154095" y="29210"/>
                </a:moveTo>
                <a:lnTo>
                  <a:pt x="142440" y="29210"/>
                </a:lnTo>
                <a:lnTo>
                  <a:pt x="145205" y="45720"/>
                </a:lnTo>
                <a:lnTo>
                  <a:pt x="151451" y="40639"/>
                </a:lnTo>
                <a:lnTo>
                  <a:pt x="154349" y="34289"/>
                </a:lnTo>
                <a:lnTo>
                  <a:pt x="154095" y="29210"/>
                </a:lnTo>
                <a:close/>
              </a:path>
            </a:pathLst>
          </a:custGeom>
          <a:solidFill>
            <a:srgbClr val="F16137"/>
          </a:solidFill>
        </p:spPr>
        <p:txBody>
          <a:bodyPr wrap="square" lIns="0" tIns="0" rIns="0" bIns="0" rtlCol="0"/>
          <a:lstStyle/>
          <a:p>
            <a:endParaRPr/>
          </a:p>
        </p:txBody>
      </p:sp>
      <p:sp>
        <p:nvSpPr>
          <p:cNvPr id="45" name="object 45"/>
          <p:cNvSpPr/>
          <p:nvPr/>
        </p:nvSpPr>
        <p:spPr>
          <a:xfrm>
            <a:off x="3242931" y="7534526"/>
            <a:ext cx="377190" cy="74930"/>
          </a:xfrm>
          <a:custGeom>
            <a:avLst/>
            <a:gdLst/>
            <a:ahLst/>
            <a:cxnLst/>
            <a:rect l="l" t="t" r="r" b="b"/>
            <a:pathLst>
              <a:path w="377189" h="74929">
                <a:moveTo>
                  <a:pt x="37151" y="3255"/>
                </a:moveTo>
                <a:lnTo>
                  <a:pt x="0" y="3255"/>
                </a:lnTo>
                <a:lnTo>
                  <a:pt x="0" y="74372"/>
                </a:lnTo>
                <a:lnTo>
                  <a:pt x="39963" y="74372"/>
                </a:lnTo>
                <a:lnTo>
                  <a:pt x="46381" y="72712"/>
                </a:lnTo>
                <a:lnTo>
                  <a:pt x="52086" y="68378"/>
                </a:lnTo>
                <a:lnTo>
                  <a:pt x="7415" y="68378"/>
                </a:lnTo>
                <a:lnTo>
                  <a:pt x="7415" y="41252"/>
                </a:lnTo>
                <a:lnTo>
                  <a:pt x="51357" y="41252"/>
                </a:lnTo>
                <a:lnTo>
                  <a:pt x="50867" y="40690"/>
                </a:lnTo>
                <a:lnTo>
                  <a:pt x="47109" y="38710"/>
                </a:lnTo>
                <a:lnTo>
                  <a:pt x="42162" y="37696"/>
                </a:lnTo>
                <a:lnTo>
                  <a:pt x="45820" y="36342"/>
                </a:lnTo>
                <a:lnTo>
                  <a:pt x="47044" y="35459"/>
                </a:lnTo>
                <a:lnTo>
                  <a:pt x="7415" y="35459"/>
                </a:lnTo>
                <a:lnTo>
                  <a:pt x="7415" y="9248"/>
                </a:lnTo>
                <a:lnTo>
                  <a:pt x="49156" y="9248"/>
                </a:lnTo>
                <a:lnTo>
                  <a:pt x="43077" y="4809"/>
                </a:lnTo>
                <a:lnTo>
                  <a:pt x="37151" y="3255"/>
                </a:lnTo>
                <a:close/>
              </a:path>
              <a:path w="377189" h="74929">
                <a:moveTo>
                  <a:pt x="51357" y="41252"/>
                </a:moveTo>
                <a:lnTo>
                  <a:pt x="43754" y="41252"/>
                </a:lnTo>
                <a:lnTo>
                  <a:pt x="49884" y="45720"/>
                </a:lnTo>
                <a:lnTo>
                  <a:pt x="49884" y="63806"/>
                </a:lnTo>
                <a:lnTo>
                  <a:pt x="43754" y="68378"/>
                </a:lnTo>
                <a:lnTo>
                  <a:pt x="52086" y="68378"/>
                </a:lnTo>
                <a:lnTo>
                  <a:pt x="55119" y="66074"/>
                </a:lnTo>
                <a:lnTo>
                  <a:pt x="57301" y="61333"/>
                </a:lnTo>
                <a:lnTo>
                  <a:pt x="57301" y="50429"/>
                </a:lnTo>
                <a:lnTo>
                  <a:pt x="56015" y="46583"/>
                </a:lnTo>
                <a:lnTo>
                  <a:pt x="51357" y="41252"/>
                </a:lnTo>
                <a:close/>
              </a:path>
              <a:path w="377189" h="74929">
                <a:moveTo>
                  <a:pt x="49156" y="9248"/>
                </a:moveTo>
                <a:lnTo>
                  <a:pt x="34645" y="9248"/>
                </a:lnTo>
                <a:lnTo>
                  <a:pt x="38862" y="10364"/>
                </a:lnTo>
                <a:lnTo>
                  <a:pt x="44754" y="14836"/>
                </a:lnTo>
                <a:lnTo>
                  <a:pt x="46226" y="18086"/>
                </a:lnTo>
                <a:lnTo>
                  <a:pt x="46226" y="26621"/>
                </a:lnTo>
                <a:lnTo>
                  <a:pt x="44754" y="29872"/>
                </a:lnTo>
                <a:lnTo>
                  <a:pt x="38862" y="34344"/>
                </a:lnTo>
                <a:lnTo>
                  <a:pt x="34645" y="35459"/>
                </a:lnTo>
                <a:lnTo>
                  <a:pt x="47044" y="35459"/>
                </a:lnTo>
                <a:lnTo>
                  <a:pt x="48667" y="34290"/>
                </a:lnTo>
                <a:lnTo>
                  <a:pt x="52729" y="28803"/>
                </a:lnTo>
                <a:lnTo>
                  <a:pt x="53747" y="25434"/>
                </a:lnTo>
                <a:lnTo>
                  <a:pt x="53747" y="15544"/>
                </a:lnTo>
                <a:lnTo>
                  <a:pt x="51612" y="11041"/>
                </a:lnTo>
                <a:lnTo>
                  <a:pt x="49156" y="9248"/>
                </a:lnTo>
                <a:close/>
              </a:path>
              <a:path w="377189" h="74929">
                <a:moveTo>
                  <a:pt x="100244" y="20523"/>
                </a:moveTo>
                <a:lnTo>
                  <a:pt x="90355" y="20523"/>
                </a:lnTo>
                <a:lnTo>
                  <a:pt x="85902" y="21675"/>
                </a:lnTo>
                <a:lnTo>
                  <a:pt x="69188" y="52866"/>
                </a:lnTo>
                <a:lnTo>
                  <a:pt x="70371" y="57542"/>
                </a:lnTo>
                <a:lnTo>
                  <a:pt x="75112" y="65805"/>
                </a:lnTo>
                <a:lnTo>
                  <a:pt x="78418" y="69037"/>
                </a:lnTo>
                <a:lnTo>
                  <a:pt x="86881" y="73713"/>
                </a:lnTo>
                <a:lnTo>
                  <a:pt x="91742" y="74880"/>
                </a:lnTo>
                <a:lnTo>
                  <a:pt x="101498" y="74880"/>
                </a:lnTo>
                <a:lnTo>
                  <a:pt x="105407" y="74134"/>
                </a:lnTo>
                <a:lnTo>
                  <a:pt x="112520" y="71154"/>
                </a:lnTo>
                <a:lnTo>
                  <a:pt x="115483" y="68986"/>
                </a:lnTo>
                <a:lnTo>
                  <a:pt x="115905" y="68479"/>
                </a:lnTo>
                <a:lnTo>
                  <a:pt x="91540" y="68479"/>
                </a:lnTo>
                <a:lnTo>
                  <a:pt x="86662" y="66768"/>
                </a:lnTo>
                <a:lnTo>
                  <a:pt x="78940" y="59928"/>
                </a:lnTo>
                <a:lnTo>
                  <a:pt x="76809" y="55440"/>
                </a:lnTo>
                <a:lnTo>
                  <a:pt x="76401" y="49885"/>
                </a:lnTo>
                <a:lnTo>
                  <a:pt x="121107" y="49885"/>
                </a:lnTo>
                <a:lnTo>
                  <a:pt x="121207" y="44503"/>
                </a:lnTo>
                <a:lnTo>
                  <a:pt x="76401" y="44503"/>
                </a:lnTo>
                <a:lnTo>
                  <a:pt x="76876" y="39218"/>
                </a:lnTo>
                <a:lnTo>
                  <a:pt x="78856" y="34933"/>
                </a:lnTo>
                <a:lnTo>
                  <a:pt x="85834" y="28364"/>
                </a:lnTo>
                <a:lnTo>
                  <a:pt x="90150" y="26723"/>
                </a:lnTo>
                <a:lnTo>
                  <a:pt x="112959" y="26723"/>
                </a:lnTo>
                <a:lnTo>
                  <a:pt x="112535" y="26283"/>
                </a:lnTo>
                <a:lnTo>
                  <a:pt x="104679" y="21675"/>
                </a:lnTo>
                <a:lnTo>
                  <a:pt x="100244" y="20523"/>
                </a:lnTo>
                <a:close/>
              </a:path>
              <a:path w="377189" h="74929">
                <a:moveTo>
                  <a:pt x="113792" y="61470"/>
                </a:moveTo>
                <a:lnTo>
                  <a:pt x="111757" y="63774"/>
                </a:lnTo>
                <a:lnTo>
                  <a:pt x="109353" y="65516"/>
                </a:lnTo>
                <a:lnTo>
                  <a:pt x="103798" y="67885"/>
                </a:lnTo>
                <a:lnTo>
                  <a:pt x="100752" y="68479"/>
                </a:lnTo>
                <a:lnTo>
                  <a:pt x="115905" y="68479"/>
                </a:lnTo>
                <a:lnTo>
                  <a:pt x="117852" y="66142"/>
                </a:lnTo>
                <a:lnTo>
                  <a:pt x="113792" y="61470"/>
                </a:lnTo>
                <a:close/>
              </a:path>
              <a:path w="377189" h="74929">
                <a:moveTo>
                  <a:pt x="112959" y="26723"/>
                </a:moveTo>
                <a:lnTo>
                  <a:pt x="100515" y="26723"/>
                </a:lnTo>
                <a:lnTo>
                  <a:pt x="104867" y="28364"/>
                </a:lnTo>
                <a:lnTo>
                  <a:pt x="111843" y="34933"/>
                </a:lnTo>
                <a:lnTo>
                  <a:pt x="113823" y="39218"/>
                </a:lnTo>
                <a:lnTo>
                  <a:pt x="114300" y="44503"/>
                </a:lnTo>
                <a:lnTo>
                  <a:pt x="121207" y="44503"/>
                </a:lnTo>
                <a:lnTo>
                  <a:pt x="121207" y="42368"/>
                </a:lnTo>
                <a:lnTo>
                  <a:pt x="120088" y="37677"/>
                </a:lnTo>
                <a:lnTo>
                  <a:pt x="115620" y="29484"/>
                </a:lnTo>
                <a:lnTo>
                  <a:pt x="112959" y="26723"/>
                </a:lnTo>
                <a:close/>
              </a:path>
              <a:path w="377189" h="74929">
                <a:moveTo>
                  <a:pt x="164115" y="20523"/>
                </a:moveTo>
                <a:lnTo>
                  <a:pt x="154227" y="20523"/>
                </a:lnTo>
                <a:lnTo>
                  <a:pt x="149500" y="21675"/>
                </a:lnTo>
                <a:lnTo>
                  <a:pt x="141169" y="26283"/>
                </a:lnTo>
                <a:lnTo>
                  <a:pt x="137900" y="29498"/>
                </a:lnTo>
                <a:lnTo>
                  <a:pt x="133159" y="37763"/>
                </a:lnTo>
                <a:lnTo>
                  <a:pt x="131975" y="42437"/>
                </a:lnTo>
                <a:lnTo>
                  <a:pt x="131975" y="52866"/>
                </a:lnTo>
                <a:lnTo>
                  <a:pt x="154227" y="74880"/>
                </a:lnTo>
                <a:lnTo>
                  <a:pt x="164047" y="74880"/>
                </a:lnTo>
                <a:lnTo>
                  <a:pt x="168144" y="73983"/>
                </a:lnTo>
                <a:lnTo>
                  <a:pt x="175459" y="70394"/>
                </a:lnTo>
                <a:lnTo>
                  <a:pt x="177560" y="68479"/>
                </a:lnTo>
                <a:lnTo>
                  <a:pt x="155648" y="68479"/>
                </a:lnTo>
                <a:lnTo>
                  <a:pt x="152179" y="67614"/>
                </a:lnTo>
                <a:lnTo>
                  <a:pt x="146011" y="64162"/>
                </a:lnTo>
                <a:lnTo>
                  <a:pt x="143610" y="61722"/>
                </a:lnTo>
                <a:lnTo>
                  <a:pt x="140154" y="55425"/>
                </a:lnTo>
                <a:lnTo>
                  <a:pt x="139291" y="51782"/>
                </a:lnTo>
                <a:lnTo>
                  <a:pt x="139291" y="43588"/>
                </a:lnTo>
                <a:lnTo>
                  <a:pt x="155648" y="26823"/>
                </a:lnTo>
                <a:lnTo>
                  <a:pt x="177452" y="26823"/>
                </a:lnTo>
                <a:lnTo>
                  <a:pt x="175477" y="25012"/>
                </a:lnTo>
                <a:lnTo>
                  <a:pt x="168230" y="21423"/>
                </a:lnTo>
                <a:lnTo>
                  <a:pt x="164115" y="20523"/>
                </a:lnTo>
                <a:close/>
              </a:path>
              <a:path w="377189" h="74929">
                <a:moveTo>
                  <a:pt x="175052" y="60656"/>
                </a:moveTo>
                <a:lnTo>
                  <a:pt x="173292" y="63299"/>
                </a:lnTo>
                <a:lnTo>
                  <a:pt x="171057" y="65260"/>
                </a:lnTo>
                <a:lnTo>
                  <a:pt x="165638" y="67834"/>
                </a:lnTo>
                <a:lnTo>
                  <a:pt x="162694" y="68479"/>
                </a:lnTo>
                <a:lnTo>
                  <a:pt x="177560" y="68479"/>
                </a:lnTo>
                <a:lnTo>
                  <a:pt x="178339" y="67769"/>
                </a:lnTo>
                <a:lnTo>
                  <a:pt x="180439" y="64314"/>
                </a:lnTo>
                <a:lnTo>
                  <a:pt x="175052" y="60656"/>
                </a:lnTo>
                <a:close/>
              </a:path>
              <a:path w="377189" h="74929">
                <a:moveTo>
                  <a:pt x="177452" y="26823"/>
                </a:moveTo>
                <a:lnTo>
                  <a:pt x="162694" y="26823"/>
                </a:lnTo>
                <a:lnTo>
                  <a:pt x="165638" y="27486"/>
                </a:lnTo>
                <a:lnTo>
                  <a:pt x="171057" y="30124"/>
                </a:lnTo>
                <a:lnTo>
                  <a:pt x="173292" y="32108"/>
                </a:lnTo>
                <a:lnTo>
                  <a:pt x="175052" y="34747"/>
                </a:lnTo>
                <a:lnTo>
                  <a:pt x="180439" y="31089"/>
                </a:lnTo>
                <a:lnTo>
                  <a:pt x="178339" y="27637"/>
                </a:lnTo>
                <a:lnTo>
                  <a:pt x="177452" y="26823"/>
                </a:lnTo>
                <a:close/>
              </a:path>
              <a:path w="377189" h="74929">
                <a:moveTo>
                  <a:pt x="201570" y="20930"/>
                </a:moveTo>
                <a:lnTo>
                  <a:pt x="194355" y="20930"/>
                </a:lnTo>
                <a:lnTo>
                  <a:pt x="194355" y="74372"/>
                </a:lnTo>
                <a:lnTo>
                  <a:pt x="201570" y="74372"/>
                </a:lnTo>
                <a:lnTo>
                  <a:pt x="201570" y="50800"/>
                </a:lnTo>
                <a:lnTo>
                  <a:pt x="242412" y="50800"/>
                </a:lnTo>
                <a:lnTo>
                  <a:pt x="242412" y="44603"/>
                </a:lnTo>
                <a:lnTo>
                  <a:pt x="201570" y="44603"/>
                </a:lnTo>
                <a:lnTo>
                  <a:pt x="201570" y="20930"/>
                </a:lnTo>
                <a:close/>
              </a:path>
              <a:path w="377189" h="74929">
                <a:moveTo>
                  <a:pt x="242412" y="50800"/>
                </a:moveTo>
                <a:lnTo>
                  <a:pt x="235201" y="50800"/>
                </a:lnTo>
                <a:lnTo>
                  <a:pt x="235201" y="74372"/>
                </a:lnTo>
                <a:lnTo>
                  <a:pt x="242412" y="74372"/>
                </a:lnTo>
                <a:lnTo>
                  <a:pt x="242412" y="50800"/>
                </a:lnTo>
                <a:close/>
              </a:path>
              <a:path w="377189" h="74929">
                <a:moveTo>
                  <a:pt x="242412" y="20930"/>
                </a:moveTo>
                <a:lnTo>
                  <a:pt x="235201" y="20930"/>
                </a:lnTo>
                <a:lnTo>
                  <a:pt x="235201" y="44603"/>
                </a:lnTo>
                <a:lnTo>
                  <a:pt x="242412" y="44603"/>
                </a:lnTo>
                <a:lnTo>
                  <a:pt x="242412" y="20930"/>
                </a:lnTo>
                <a:close/>
              </a:path>
              <a:path w="377189" h="74929">
                <a:moveTo>
                  <a:pt x="290134" y="20523"/>
                </a:moveTo>
                <a:lnTo>
                  <a:pt x="279838" y="20523"/>
                </a:lnTo>
                <a:lnTo>
                  <a:pt x="275197" y="21675"/>
                </a:lnTo>
                <a:lnTo>
                  <a:pt x="266932" y="26283"/>
                </a:lnTo>
                <a:lnTo>
                  <a:pt x="263681" y="29498"/>
                </a:lnTo>
                <a:lnTo>
                  <a:pt x="258940" y="37763"/>
                </a:lnTo>
                <a:lnTo>
                  <a:pt x="257755" y="42437"/>
                </a:lnTo>
                <a:lnTo>
                  <a:pt x="257755" y="52866"/>
                </a:lnTo>
                <a:lnTo>
                  <a:pt x="279838" y="74880"/>
                </a:lnTo>
                <a:lnTo>
                  <a:pt x="290134" y="74880"/>
                </a:lnTo>
                <a:lnTo>
                  <a:pt x="294770" y="73713"/>
                </a:lnTo>
                <a:lnTo>
                  <a:pt x="303035" y="69037"/>
                </a:lnTo>
                <a:lnTo>
                  <a:pt x="303593" y="68479"/>
                </a:lnTo>
                <a:lnTo>
                  <a:pt x="281191" y="68479"/>
                </a:lnTo>
                <a:lnTo>
                  <a:pt x="277789" y="67614"/>
                </a:lnTo>
                <a:lnTo>
                  <a:pt x="271759" y="64162"/>
                </a:lnTo>
                <a:lnTo>
                  <a:pt x="269391" y="61708"/>
                </a:lnTo>
                <a:lnTo>
                  <a:pt x="265935" y="55338"/>
                </a:lnTo>
                <a:lnTo>
                  <a:pt x="265070" y="51714"/>
                </a:lnTo>
                <a:lnTo>
                  <a:pt x="265070" y="43588"/>
                </a:lnTo>
                <a:lnTo>
                  <a:pt x="281191" y="26823"/>
                </a:lnTo>
                <a:lnTo>
                  <a:pt x="303578" y="26823"/>
                </a:lnTo>
                <a:lnTo>
                  <a:pt x="303035" y="26283"/>
                </a:lnTo>
                <a:lnTo>
                  <a:pt x="294770" y="21675"/>
                </a:lnTo>
                <a:lnTo>
                  <a:pt x="290134" y="20523"/>
                </a:lnTo>
                <a:close/>
              </a:path>
              <a:path w="377189" h="74929">
                <a:moveTo>
                  <a:pt x="303578" y="26823"/>
                </a:moveTo>
                <a:lnTo>
                  <a:pt x="288776" y="26823"/>
                </a:lnTo>
                <a:lnTo>
                  <a:pt x="292182" y="27687"/>
                </a:lnTo>
                <a:lnTo>
                  <a:pt x="298208" y="31144"/>
                </a:lnTo>
                <a:lnTo>
                  <a:pt x="300563" y="33599"/>
                </a:lnTo>
                <a:lnTo>
                  <a:pt x="303950" y="39963"/>
                </a:lnTo>
                <a:lnTo>
                  <a:pt x="304797" y="43588"/>
                </a:lnTo>
                <a:lnTo>
                  <a:pt x="304797" y="51714"/>
                </a:lnTo>
                <a:lnTo>
                  <a:pt x="288776" y="68479"/>
                </a:lnTo>
                <a:lnTo>
                  <a:pt x="303593" y="68479"/>
                </a:lnTo>
                <a:lnTo>
                  <a:pt x="306269" y="65805"/>
                </a:lnTo>
                <a:lnTo>
                  <a:pt x="310941" y="57542"/>
                </a:lnTo>
                <a:lnTo>
                  <a:pt x="312112" y="52866"/>
                </a:lnTo>
                <a:lnTo>
                  <a:pt x="312112" y="42437"/>
                </a:lnTo>
                <a:lnTo>
                  <a:pt x="310941" y="37763"/>
                </a:lnTo>
                <a:lnTo>
                  <a:pt x="306269" y="29498"/>
                </a:lnTo>
                <a:lnTo>
                  <a:pt x="303578" y="26823"/>
                </a:lnTo>
                <a:close/>
              </a:path>
              <a:path w="377189" h="74929">
                <a:moveTo>
                  <a:pt x="334766" y="20930"/>
                </a:moveTo>
                <a:lnTo>
                  <a:pt x="327552" y="20930"/>
                </a:lnTo>
                <a:lnTo>
                  <a:pt x="327552" y="74372"/>
                </a:lnTo>
                <a:lnTo>
                  <a:pt x="334058" y="74372"/>
                </a:lnTo>
                <a:lnTo>
                  <a:pt x="343245" y="63399"/>
                </a:lnTo>
                <a:lnTo>
                  <a:pt x="334766" y="63399"/>
                </a:lnTo>
                <a:lnTo>
                  <a:pt x="334766" y="20930"/>
                </a:lnTo>
                <a:close/>
              </a:path>
              <a:path w="377189" h="74929">
                <a:moveTo>
                  <a:pt x="376829" y="31903"/>
                </a:moveTo>
                <a:lnTo>
                  <a:pt x="369614" y="31903"/>
                </a:lnTo>
                <a:lnTo>
                  <a:pt x="369614" y="74372"/>
                </a:lnTo>
                <a:lnTo>
                  <a:pt x="376829" y="74372"/>
                </a:lnTo>
                <a:lnTo>
                  <a:pt x="376829" y="31903"/>
                </a:lnTo>
                <a:close/>
              </a:path>
              <a:path w="377189" h="74929">
                <a:moveTo>
                  <a:pt x="376829" y="20930"/>
                </a:moveTo>
                <a:lnTo>
                  <a:pt x="370428" y="20930"/>
                </a:lnTo>
                <a:lnTo>
                  <a:pt x="334766" y="63399"/>
                </a:lnTo>
                <a:lnTo>
                  <a:pt x="343245" y="63399"/>
                </a:lnTo>
                <a:lnTo>
                  <a:pt x="369614" y="31903"/>
                </a:lnTo>
                <a:lnTo>
                  <a:pt x="376829" y="31903"/>
                </a:lnTo>
                <a:lnTo>
                  <a:pt x="376829" y="20930"/>
                </a:lnTo>
                <a:close/>
              </a:path>
              <a:path w="377189" h="74929">
                <a:moveTo>
                  <a:pt x="341880" y="0"/>
                </a:moveTo>
                <a:lnTo>
                  <a:pt x="336696" y="0"/>
                </a:lnTo>
                <a:lnTo>
                  <a:pt x="336764" y="4201"/>
                </a:lnTo>
                <a:lnTo>
                  <a:pt x="338154" y="7452"/>
                </a:lnTo>
                <a:lnTo>
                  <a:pt x="343573" y="12059"/>
                </a:lnTo>
                <a:lnTo>
                  <a:pt x="347230" y="13208"/>
                </a:lnTo>
                <a:lnTo>
                  <a:pt x="356442" y="13208"/>
                </a:lnTo>
                <a:lnTo>
                  <a:pt x="360118" y="12059"/>
                </a:lnTo>
                <a:lnTo>
                  <a:pt x="364070" y="8741"/>
                </a:lnTo>
                <a:lnTo>
                  <a:pt x="348922" y="8741"/>
                </a:lnTo>
                <a:lnTo>
                  <a:pt x="346553" y="7945"/>
                </a:lnTo>
                <a:lnTo>
                  <a:pt x="342896" y="4758"/>
                </a:lnTo>
                <a:lnTo>
                  <a:pt x="341948" y="2642"/>
                </a:lnTo>
                <a:lnTo>
                  <a:pt x="341880" y="0"/>
                </a:lnTo>
                <a:close/>
              </a:path>
              <a:path w="377189" h="74929">
                <a:moveTo>
                  <a:pt x="367076" y="0"/>
                </a:moveTo>
                <a:lnTo>
                  <a:pt x="361892" y="0"/>
                </a:lnTo>
                <a:lnTo>
                  <a:pt x="361828" y="2642"/>
                </a:lnTo>
                <a:lnTo>
                  <a:pt x="360862" y="4758"/>
                </a:lnTo>
                <a:lnTo>
                  <a:pt x="357137" y="7945"/>
                </a:lnTo>
                <a:lnTo>
                  <a:pt x="354750" y="8741"/>
                </a:lnTo>
                <a:lnTo>
                  <a:pt x="364070" y="8741"/>
                </a:lnTo>
                <a:lnTo>
                  <a:pt x="365605" y="7452"/>
                </a:lnTo>
                <a:lnTo>
                  <a:pt x="367008" y="4201"/>
                </a:lnTo>
                <a:lnTo>
                  <a:pt x="367076" y="0"/>
                </a:lnTo>
                <a:close/>
              </a:path>
            </a:pathLst>
          </a:custGeom>
          <a:solidFill>
            <a:srgbClr val="606062"/>
          </a:solidFill>
        </p:spPr>
        <p:txBody>
          <a:bodyPr wrap="square" lIns="0" tIns="0" rIns="0" bIns="0" rtlCol="0"/>
          <a:lstStyle/>
          <a:p>
            <a:endParaRPr/>
          </a:p>
        </p:txBody>
      </p:sp>
      <p:sp>
        <p:nvSpPr>
          <p:cNvPr id="46" name="object 46"/>
          <p:cNvSpPr/>
          <p:nvPr/>
        </p:nvSpPr>
        <p:spPr>
          <a:xfrm>
            <a:off x="3236734" y="7999836"/>
            <a:ext cx="408305" cy="72390"/>
          </a:xfrm>
          <a:custGeom>
            <a:avLst/>
            <a:gdLst/>
            <a:ahLst/>
            <a:cxnLst/>
            <a:rect l="l" t="t" r="r" b="b"/>
            <a:pathLst>
              <a:path w="408304" h="72390">
                <a:moveTo>
                  <a:pt x="44430" y="0"/>
                </a:moveTo>
                <a:lnTo>
                  <a:pt x="30344" y="0"/>
                </a:lnTo>
                <a:lnTo>
                  <a:pt x="23958" y="1577"/>
                </a:lnTo>
                <a:lnTo>
                  <a:pt x="12513" y="7873"/>
                </a:lnTo>
                <a:lnTo>
                  <a:pt x="8042" y="12193"/>
                </a:lnTo>
                <a:lnTo>
                  <a:pt x="1609" y="23166"/>
                </a:lnTo>
                <a:lnTo>
                  <a:pt x="0" y="29329"/>
                </a:lnTo>
                <a:lnTo>
                  <a:pt x="0" y="43013"/>
                </a:lnTo>
                <a:lnTo>
                  <a:pt x="30344" y="72339"/>
                </a:lnTo>
                <a:lnTo>
                  <a:pt x="44430" y="72339"/>
                </a:lnTo>
                <a:lnTo>
                  <a:pt x="50814" y="70765"/>
                </a:lnTo>
                <a:lnTo>
                  <a:pt x="60126" y="65636"/>
                </a:lnTo>
                <a:lnTo>
                  <a:pt x="31766" y="65636"/>
                </a:lnTo>
                <a:lnTo>
                  <a:pt x="26668" y="64364"/>
                </a:lnTo>
                <a:lnTo>
                  <a:pt x="17524" y="59284"/>
                </a:lnTo>
                <a:lnTo>
                  <a:pt x="13935" y="55760"/>
                </a:lnTo>
                <a:lnTo>
                  <a:pt x="8719" y="46753"/>
                </a:lnTo>
                <a:lnTo>
                  <a:pt x="7415" y="41724"/>
                </a:lnTo>
                <a:lnTo>
                  <a:pt x="7415" y="30614"/>
                </a:lnTo>
                <a:lnTo>
                  <a:pt x="31766" y="6706"/>
                </a:lnTo>
                <a:lnTo>
                  <a:pt x="60124" y="6706"/>
                </a:lnTo>
                <a:lnTo>
                  <a:pt x="50782" y="1559"/>
                </a:lnTo>
                <a:lnTo>
                  <a:pt x="44430" y="0"/>
                </a:lnTo>
                <a:close/>
              </a:path>
              <a:path w="408304" h="72390">
                <a:moveTo>
                  <a:pt x="60124" y="6706"/>
                </a:moveTo>
                <a:lnTo>
                  <a:pt x="43009" y="6706"/>
                </a:lnTo>
                <a:lnTo>
                  <a:pt x="48088" y="7978"/>
                </a:lnTo>
                <a:lnTo>
                  <a:pt x="57163" y="13058"/>
                </a:lnTo>
                <a:lnTo>
                  <a:pt x="60721" y="16578"/>
                </a:lnTo>
                <a:lnTo>
                  <a:pt x="65869" y="25589"/>
                </a:lnTo>
                <a:lnTo>
                  <a:pt x="67155" y="30614"/>
                </a:lnTo>
                <a:lnTo>
                  <a:pt x="67155" y="41724"/>
                </a:lnTo>
                <a:lnTo>
                  <a:pt x="43009" y="65636"/>
                </a:lnTo>
                <a:lnTo>
                  <a:pt x="60126" y="65636"/>
                </a:lnTo>
                <a:lnTo>
                  <a:pt x="62092" y="64552"/>
                </a:lnTo>
                <a:lnTo>
                  <a:pt x="66546" y="60232"/>
                </a:lnTo>
                <a:lnTo>
                  <a:pt x="73051" y="49176"/>
                </a:lnTo>
                <a:lnTo>
                  <a:pt x="74674" y="43013"/>
                </a:lnTo>
                <a:lnTo>
                  <a:pt x="74674" y="29329"/>
                </a:lnTo>
                <a:lnTo>
                  <a:pt x="73047" y="23148"/>
                </a:lnTo>
                <a:lnTo>
                  <a:pt x="66546" y="12106"/>
                </a:lnTo>
                <a:lnTo>
                  <a:pt x="62092" y="7791"/>
                </a:lnTo>
                <a:lnTo>
                  <a:pt x="60124" y="6706"/>
                </a:lnTo>
                <a:close/>
              </a:path>
              <a:path w="408304" h="72390">
                <a:moveTo>
                  <a:pt x="117889" y="17881"/>
                </a:moveTo>
                <a:lnTo>
                  <a:pt x="107999" y="17881"/>
                </a:lnTo>
                <a:lnTo>
                  <a:pt x="103273" y="19033"/>
                </a:lnTo>
                <a:lnTo>
                  <a:pt x="94942" y="23642"/>
                </a:lnTo>
                <a:lnTo>
                  <a:pt x="91673" y="26856"/>
                </a:lnTo>
                <a:lnTo>
                  <a:pt x="86932" y="35121"/>
                </a:lnTo>
                <a:lnTo>
                  <a:pt x="85749" y="39795"/>
                </a:lnTo>
                <a:lnTo>
                  <a:pt x="85749" y="50224"/>
                </a:lnTo>
                <a:lnTo>
                  <a:pt x="107999" y="72237"/>
                </a:lnTo>
                <a:lnTo>
                  <a:pt x="117820" y="72237"/>
                </a:lnTo>
                <a:lnTo>
                  <a:pt x="121917" y="71342"/>
                </a:lnTo>
                <a:lnTo>
                  <a:pt x="129232" y="67753"/>
                </a:lnTo>
                <a:lnTo>
                  <a:pt x="131335" y="65836"/>
                </a:lnTo>
                <a:lnTo>
                  <a:pt x="109421" y="65836"/>
                </a:lnTo>
                <a:lnTo>
                  <a:pt x="105952" y="64973"/>
                </a:lnTo>
                <a:lnTo>
                  <a:pt x="99785" y="61521"/>
                </a:lnTo>
                <a:lnTo>
                  <a:pt x="97383" y="59080"/>
                </a:lnTo>
                <a:lnTo>
                  <a:pt x="93927" y="52783"/>
                </a:lnTo>
                <a:lnTo>
                  <a:pt x="93064" y="49140"/>
                </a:lnTo>
                <a:lnTo>
                  <a:pt x="93064" y="40947"/>
                </a:lnTo>
                <a:lnTo>
                  <a:pt x="109421" y="24182"/>
                </a:lnTo>
                <a:lnTo>
                  <a:pt x="131226" y="24182"/>
                </a:lnTo>
                <a:lnTo>
                  <a:pt x="129250" y="22371"/>
                </a:lnTo>
                <a:lnTo>
                  <a:pt x="122003" y="18782"/>
                </a:lnTo>
                <a:lnTo>
                  <a:pt x="117889" y="17881"/>
                </a:lnTo>
                <a:close/>
              </a:path>
              <a:path w="408304" h="72390">
                <a:moveTo>
                  <a:pt x="128826" y="58014"/>
                </a:moveTo>
                <a:lnTo>
                  <a:pt x="127066" y="60656"/>
                </a:lnTo>
                <a:lnTo>
                  <a:pt x="124829" y="62618"/>
                </a:lnTo>
                <a:lnTo>
                  <a:pt x="119411" y="65192"/>
                </a:lnTo>
                <a:lnTo>
                  <a:pt x="116467" y="65836"/>
                </a:lnTo>
                <a:lnTo>
                  <a:pt x="131335" y="65836"/>
                </a:lnTo>
                <a:lnTo>
                  <a:pt x="132113" y="65128"/>
                </a:lnTo>
                <a:lnTo>
                  <a:pt x="134212" y="61672"/>
                </a:lnTo>
                <a:lnTo>
                  <a:pt x="128826" y="58014"/>
                </a:lnTo>
                <a:close/>
              </a:path>
              <a:path w="408304" h="72390">
                <a:moveTo>
                  <a:pt x="131226" y="24182"/>
                </a:moveTo>
                <a:lnTo>
                  <a:pt x="116467" y="24182"/>
                </a:lnTo>
                <a:lnTo>
                  <a:pt x="119411" y="24843"/>
                </a:lnTo>
                <a:lnTo>
                  <a:pt x="124829" y="27482"/>
                </a:lnTo>
                <a:lnTo>
                  <a:pt x="127066" y="29466"/>
                </a:lnTo>
                <a:lnTo>
                  <a:pt x="128826" y="32105"/>
                </a:lnTo>
                <a:lnTo>
                  <a:pt x="134212" y="28447"/>
                </a:lnTo>
                <a:lnTo>
                  <a:pt x="132113" y="24994"/>
                </a:lnTo>
                <a:lnTo>
                  <a:pt x="131226" y="24182"/>
                </a:lnTo>
                <a:close/>
              </a:path>
              <a:path w="408304" h="72390">
                <a:moveTo>
                  <a:pt x="173092" y="17881"/>
                </a:moveTo>
                <a:lnTo>
                  <a:pt x="163202" y="17881"/>
                </a:lnTo>
                <a:lnTo>
                  <a:pt x="158748" y="19033"/>
                </a:lnTo>
                <a:lnTo>
                  <a:pt x="142034" y="50224"/>
                </a:lnTo>
                <a:lnTo>
                  <a:pt x="143219" y="54900"/>
                </a:lnTo>
                <a:lnTo>
                  <a:pt x="147960" y="63162"/>
                </a:lnTo>
                <a:lnTo>
                  <a:pt x="151264" y="66395"/>
                </a:lnTo>
                <a:lnTo>
                  <a:pt x="159727" y="71071"/>
                </a:lnTo>
                <a:lnTo>
                  <a:pt x="164588" y="72237"/>
                </a:lnTo>
                <a:lnTo>
                  <a:pt x="174344" y="72237"/>
                </a:lnTo>
                <a:lnTo>
                  <a:pt x="178254" y="71493"/>
                </a:lnTo>
                <a:lnTo>
                  <a:pt x="185367" y="68512"/>
                </a:lnTo>
                <a:lnTo>
                  <a:pt x="188330" y="66344"/>
                </a:lnTo>
                <a:lnTo>
                  <a:pt x="188753" y="65836"/>
                </a:lnTo>
                <a:lnTo>
                  <a:pt x="164387" y="65836"/>
                </a:lnTo>
                <a:lnTo>
                  <a:pt x="159509" y="64127"/>
                </a:lnTo>
                <a:lnTo>
                  <a:pt x="151786" y="57287"/>
                </a:lnTo>
                <a:lnTo>
                  <a:pt x="149655" y="52797"/>
                </a:lnTo>
                <a:lnTo>
                  <a:pt x="149249" y="47243"/>
                </a:lnTo>
                <a:lnTo>
                  <a:pt x="193953" y="47243"/>
                </a:lnTo>
                <a:lnTo>
                  <a:pt x="194054" y="41861"/>
                </a:lnTo>
                <a:lnTo>
                  <a:pt x="149249" y="41861"/>
                </a:lnTo>
                <a:lnTo>
                  <a:pt x="149724" y="36575"/>
                </a:lnTo>
                <a:lnTo>
                  <a:pt x="151704" y="32292"/>
                </a:lnTo>
                <a:lnTo>
                  <a:pt x="158681" y="25722"/>
                </a:lnTo>
                <a:lnTo>
                  <a:pt x="162996" y="24080"/>
                </a:lnTo>
                <a:lnTo>
                  <a:pt x="185804" y="24080"/>
                </a:lnTo>
                <a:lnTo>
                  <a:pt x="185381" y="23642"/>
                </a:lnTo>
                <a:lnTo>
                  <a:pt x="177526" y="19033"/>
                </a:lnTo>
                <a:lnTo>
                  <a:pt x="173092" y="17881"/>
                </a:lnTo>
                <a:close/>
              </a:path>
              <a:path w="408304" h="72390">
                <a:moveTo>
                  <a:pt x="186637" y="58827"/>
                </a:moveTo>
                <a:lnTo>
                  <a:pt x="184604" y="61132"/>
                </a:lnTo>
                <a:lnTo>
                  <a:pt x="182199" y="62875"/>
                </a:lnTo>
                <a:lnTo>
                  <a:pt x="176644" y="65243"/>
                </a:lnTo>
                <a:lnTo>
                  <a:pt x="173598" y="65836"/>
                </a:lnTo>
                <a:lnTo>
                  <a:pt x="188753" y="65836"/>
                </a:lnTo>
                <a:lnTo>
                  <a:pt x="190699" y="63501"/>
                </a:lnTo>
                <a:lnTo>
                  <a:pt x="186637" y="58827"/>
                </a:lnTo>
                <a:close/>
              </a:path>
              <a:path w="408304" h="72390">
                <a:moveTo>
                  <a:pt x="185804" y="24080"/>
                </a:moveTo>
                <a:lnTo>
                  <a:pt x="173361" y="24080"/>
                </a:lnTo>
                <a:lnTo>
                  <a:pt x="177713" y="25722"/>
                </a:lnTo>
                <a:lnTo>
                  <a:pt x="184691" y="32292"/>
                </a:lnTo>
                <a:lnTo>
                  <a:pt x="186670" y="36575"/>
                </a:lnTo>
                <a:lnTo>
                  <a:pt x="187145" y="41861"/>
                </a:lnTo>
                <a:lnTo>
                  <a:pt x="194054" y="41861"/>
                </a:lnTo>
                <a:lnTo>
                  <a:pt x="194054" y="39726"/>
                </a:lnTo>
                <a:lnTo>
                  <a:pt x="192934" y="35035"/>
                </a:lnTo>
                <a:lnTo>
                  <a:pt x="188466" y="26842"/>
                </a:lnTo>
                <a:lnTo>
                  <a:pt x="185804" y="24080"/>
                </a:lnTo>
                <a:close/>
              </a:path>
              <a:path w="408304" h="72390">
                <a:moveTo>
                  <a:pt x="217216" y="18287"/>
                </a:moveTo>
                <a:lnTo>
                  <a:pt x="210002" y="18287"/>
                </a:lnTo>
                <a:lnTo>
                  <a:pt x="210002" y="71730"/>
                </a:lnTo>
                <a:lnTo>
                  <a:pt x="217216" y="71730"/>
                </a:lnTo>
                <a:lnTo>
                  <a:pt x="217216" y="48158"/>
                </a:lnTo>
                <a:lnTo>
                  <a:pt x="258058" y="48158"/>
                </a:lnTo>
                <a:lnTo>
                  <a:pt x="258058" y="41962"/>
                </a:lnTo>
                <a:lnTo>
                  <a:pt x="217216" y="41962"/>
                </a:lnTo>
                <a:lnTo>
                  <a:pt x="217216" y="18287"/>
                </a:lnTo>
                <a:close/>
              </a:path>
              <a:path w="408304" h="72390">
                <a:moveTo>
                  <a:pt x="258058" y="48158"/>
                </a:moveTo>
                <a:lnTo>
                  <a:pt x="250847" y="48158"/>
                </a:lnTo>
                <a:lnTo>
                  <a:pt x="250847" y="71730"/>
                </a:lnTo>
                <a:lnTo>
                  <a:pt x="258058" y="71730"/>
                </a:lnTo>
                <a:lnTo>
                  <a:pt x="258058" y="48158"/>
                </a:lnTo>
                <a:close/>
              </a:path>
              <a:path w="408304" h="72390">
                <a:moveTo>
                  <a:pt x="258058" y="18287"/>
                </a:moveTo>
                <a:lnTo>
                  <a:pt x="250847" y="18287"/>
                </a:lnTo>
                <a:lnTo>
                  <a:pt x="250847" y="41962"/>
                </a:lnTo>
                <a:lnTo>
                  <a:pt x="258058" y="41962"/>
                </a:lnTo>
                <a:lnTo>
                  <a:pt x="258058" y="18287"/>
                </a:lnTo>
                <a:close/>
              </a:path>
              <a:path w="408304" h="72390">
                <a:moveTo>
                  <a:pt x="285796" y="18287"/>
                </a:moveTo>
                <a:lnTo>
                  <a:pt x="278582" y="18287"/>
                </a:lnTo>
                <a:lnTo>
                  <a:pt x="278582" y="71730"/>
                </a:lnTo>
                <a:lnTo>
                  <a:pt x="307234" y="71899"/>
                </a:lnTo>
                <a:lnTo>
                  <a:pt x="312671" y="70408"/>
                </a:lnTo>
                <a:lnTo>
                  <a:pt x="317598" y="66413"/>
                </a:lnTo>
                <a:lnTo>
                  <a:pt x="304660" y="66413"/>
                </a:lnTo>
                <a:lnTo>
                  <a:pt x="285796" y="66142"/>
                </a:lnTo>
                <a:lnTo>
                  <a:pt x="285796" y="42368"/>
                </a:lnTo>
                <a:lnTo>
                  <a:pt x="317689" y="42368"/>
                </a:lnTo>
                <a:lnTo>
                  <a:pt x="313347" y="38743"/>
                </a:lnTo>
                <a:lnTo>
                  <a:pt x="308250" y="37252"/>
                </a:lnTo>
                <a:lnTo>
                  <a:pt x="285796" y="36983"/>
                </a:lnTo>
                <a:lnTo>
                  <a:pt x="285796" y="18287"/>
                </a:lnTo>
                <a:close/>
              </a:path>
              <a:path w="408304" h="72390">
                <a:moveTo>
                  <a:pt x="317689" y="42368"/>
                </a:moveTo>
                <a:lnTo>
                  <a:pt x="285796" y="42368"/>
                </a:lnTo>
                <a:lnTo>
                  <a:pt x="304728" y="42638"/>
                </a:lnTo>
                <a:lnTo>
                  <a:pt x="308488" y="43621"/>
                </a:lnTo>
                <a:lnTo>
                  <a:pt x="313499" y="47416"/>
                </a:lnTo>
                <a:lnTo>
                  <a:pt x="314751" y="50328"/>
                </a:lnTo>
                <a:lnTo>
                  <a:pt x="314751" y="58252"/>
                </a:lnTo>
                <a:lnTo>
                  <a:pt x="313484" y="61283"/>
                </a:lnTo>
                <a:lnTo>
                  <a:pt x="308405" y="65416"/>
                </a:lnTo>
                <a:lnTo>
                  <a:pt x="304660" y="66413"/>
                </a:lnTo>
                <a:lnTo>
                  <a:pt x="317598" y="66413"/>
                </a:lnTo>
                <a:lnTo>
                  <a:pt x="320187" y="64314"/>
                </a:lnTo>
                <a:lnTo>
                  <a:pt x="322066" y="59943"/>
                </a:lnTo>
                <a:lnTo>
                  <a:pt x="322066" y="48769"/>
                </a:lnTo>
                <a:lnTo>
                  <a:pt x="320324" y="44568"/>
                </a:lnTo>
                <a:lnTo>
                  <a:pt x="317689" y="42368"/>
                </a:lnTo>
                <a:close/>
              </a:path>
              <a:path w="408304" h="72390">
                <a:moveTo>
                  <a:pt x="362300" y="47956"/>
                </a:moveTo>
                <a:lnTo>
                  <a:pt x="355191" y="47956"/>
                </a:lnTo>
                <a:lnTo>
                  <a:pt x="355597" y="52697"/>
                </a:lnTo>
                <a:lnTo>
                  <a:pt x="376966" y="72237"/>
                </a:lnTo>
                <a:lnTo>
                  <a:pt x="386718" y="72237"/>
                </a:lnTo>
                <a:lnTo>
                  <a:pt x="391241" y="71071"/>
                </a:lnTo>
                <a:lnTo>
                  <a:pt x="399300" y="66395"/>
                </a:lnTo>
                <a:lnTo>
                  <a:pt x="399748" y="65938"/>
                </a:lnTo>
                <a:lnTo>
                  <a:pt x="378051" y="65938"/>
                </a:lnTo>
                <a:lnTo>
                  <a:pt x="374749" y="65059"/>
                </a:lnTo>
                <a:lnTo>
                  <a:pt x="368856" y="61535"/>
                </a:lnTo>
                <a:lnTo>
                  <a:pt x="366534" y="59066"/>
                </a:lnTo>
                <a:lnTo>
                  <a:pt x="363150" y="52697"/>
                </a:lnTo>
                <a:lnTo>
                  <a:pt x="362300" y="49072"/>
                </a:lnTo>
                <a:lnTo>
                  <a:pt x="362300" y="47956"/>
                </a:lnTo>
                <a:close/>
              </a:path>
              <a:path w="408304" h="72390">
                <a:moveTo>
                  <a:pt x="342997" y="18287"/>
                </a:moveTo>
                <a:lnTo>
                  <a:pt x="335782" y="18287"/>
                </a:lnTo>
                <a:lnTo>
                  <a:pt x="335782" y="71730"/>
                </a:lnTo>
                <a:lnTo>
                  <a:pt x="342997" y="71730"/>
                </a:lnTo>
                <a:lnTo>
                  <a:pt x="342997" y="47956"/>
                </a:lnTo>
                <a:lnTo>
                  <a:pt x="362300" y="47956"/>
                </a:lnTo>
                <a:lnTo>
                  <a:pt x="362300" y="41353"/>
                </a:lnTo>
                <a:lnTo>
                  <a:pt x="342997" y="41353"/>
                </a:lnTo>
                <a:lnTo>
                  <a:pt x="342997" y="18287"/>
                </a:lnTo>
                <a:close/>
              </a:path>
              <a:path w="408304" h="72390">
                <a:moveTo>
                  <a:pt x="399832" y="24182"/>
                </a:moveTo>
                <a:lnTo>
                  <a:pt x="385366" y="24182"/>
                </a:lnTo>
                <a:lnTo>
                  <a:pt x="388666" y="25045"/>
                </a:lnTo>
                <a:lnTo>
                  <a:pt x="394559" y="28501"/>
                </a:lnTo>
                <a:lnTo>
                  <a:pt x="396878" y="30957"/>
                </a:lnTo>
                <a:lnTo>
                  <a:pt x="400265" y="37321"/>
                </a:lnTo>
                <a:lnTo>
                  <a:pt x="401111" y="40947"/>
                </a:lnTo>
                <a:lnTo>
                  <a:pt x="401111" y="49072"/>
                </a:lnTo>
                <a:lnTo>
                  <a:pt x="385366" y="65938"/>
                </a:lnTo>
                <a:lnTo>
                  <a:pt x="399748" y="65938"/>
                </a:lnTo>
                <a:lnTo>
                  <a:pt x="402465" y="63162"/>
                </a:lnTo>
                <a:lnTo>
                  <a:pt x="407073" y="54900"/>
                </a:lnTo>
                <a:lnTo>
                  <a:pt x="408226" y="50224"/>
                </a:lnTo>
                <a:lnTo>
                  <a:pt x="408226" y="39795"/>
                </a:lnTo>
                <a:lnTo>
                  <a:pt x="407073" y="35121"/>
                </a:lnTo>
                <a:lnTo>
                  <a:pt x="402465" y="26856"/>
                </a:lnTo>
                <a:lnTo>
                  <a:pt x="399832" y="24182"/>
                </a:lnTo>
                <a:close/>
              </a:path>
              <a:path w="408304" h="72390">
                <a:moveTo>
                  <a:pt x="386718" y="17881"/>
                </a:moveTo>
                <a:lnTo>
                  <a:pt x="377035" y="17881"/>
                </a:lnTo>
                <a:lnTo>
                  <a:pt x="372802" y="18864"/>
                </a:lnTo>
                <a:lnTo>
                  <a:pt x="355291" y="41353"/>
                </a:lnTo>
                <a:lnTo>
                  <a:pt x="362300" y="41353"/>
                </a:lnTo>
                <a:lnTo>
                  <a:pt x="362300" y="40947"/>
                </a:lnTo>
                <a:lnTo>
                  <a:pt x="363150" y="37321"/>
                </a:lnTo>
                <a:lnTo>
                  <a:pt x="366534" y="30957"/>
                </a:lnTo>
                <a:lnTo>
                  <a:pt x="368856" y="28501"/>
                </a:lnTo>
                <a:lnTo>
                  <a:pt x="374749" y="25045"/>
                </a:lnTo>
                <a:lnTo>
                  <a:pt x="378051" y="24182"/>
                </a:lnTo>
                <a:lnTo>
                  <a:pt x="399832" y="24182"/>
                </a:lnTo>
                <a:lnTo>
                  <a:pt x="399300" y="23642"/>
                </a:lnTo>
                <a:lnTo>
                  <a:pt x="391241" y="19033"/>
                </a:lnTo>
                <a:lnTo>
                  <a:pt x="386718" y="17881"/>
                </a:lnTo>
                <a:close/>
              </a:path>
            </a:pathLst>
          </a:custGeom>
          <a:solidFill>
            <a:srgbClr val="606062"/>
          </a:solidFill>
        </p:spPr>
        <p:txBody>
          <a:bodyPr wrap="square" lIns="0" tIns="0" rIns="0" bIns="0" rtlCol="0"/>
          <a:lstStyle/>
          <a:p>
            <a:endParaRPr/>
          </a:p>
        </p:txBody>
      </p:sp>
      <p:sp>
        <p:nvSpPr>
          <p:cNvPr id="47" name="object 47"/>
          <p:cNvSpPr txBox="1"/>
          <p:nvPr/>
        </p:nvSpPr>
        <p:spPr>
          <a:xfrm>
            <a:off x="4522198" y="5828726"/>
            <a:ext cx="2319655" cy="4457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Облада</a:t>
            </a:r>
            <a:r>
              <a:rPr sz="800" spc="-15"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spc="20" dirty="0">
                <a:solidFill>
                  <a:srgbClr val="606062"/>
                </a:solidFill>
                <a:latin typeface="Verdana"/>
                <a:cs typeface="Verdana"/>
              </a:rPr>
              <a:t>наибольшей</a:t>
            </a:r>
            <a:r>
              <a:rPr sz="800" spc="-75" dirty="0">
                <a:solidFill>
                  <a:srgbClr val="606062"/>
                </a:solidFill>
                <a:latin typeface="Verdana"/>
                <a:cs typeface="Verdana"/>
              </a:rPr>
              <a:t> </a:t>
            </a:r>
            <a:r>
              <a:rPr sz="800" spc="20" dirty="0">
                <a:solidFill>
                  <a:srgbClr val="606062"/>
                </a:solidFill>
                <a:latin typeface="Verdana"/>
                <a:cs typeface="Verdana"/>
              </a:rPr>
              <a:t>ра</a:t>
            </a:r>
            <a:r>
              <a:rPr sz="800" dirty="0">
                <a:solidFill>
                  <a:srgbClr val="606062"/>
                </a:solidFill>
                <a:latin typeface="Verdana"/>
                <a:cs typeface="Verdana"/>
              </a:rPr>
              <a:t>с</a:t>
            </a:r>
            <a:r>
              <a:rPr sz="800" spc="25" dirty="0">
                <a:solidFill>
                  <a:srgbClr val="606062"/>
                </a:solidFill>
                <a:latin typeface="Verdana"/>
                <a:cs typeface="Verdana"/>
              </a:rPr>
              <a:t>творимо</a:t>
            </a:r>
            <a:r>
              <a:rPr sz="800" spc="15" dirty="0">
                <a:solidFill>
                  <a:srgbClr val="606062"/>
                </a:solidFill>
                <a:latin typeface="Verdana"/>
                <a:cs typeface="Verdana"/>
              </a:rPr>
              <a:t>с</a:t>
            </a:r>
            <a:r>
              <a:rPr sz="800" spc="-5" dirty="0">
                <a:solidFill>
                  <a:srgbClr val="606062"/>
                </a:solidFill>
                <a:latin typeface="Verdana"/>
                <a:cs typeface="Verdana"/>
              </a:rPr>
              <a:t>тью</a:t>
            </a:r>
            <a:r>
              <a:rPr sz="800" spc="-75" dirty="0">
                <a:solidFill>
                  <a:srgbClr val="606062"/>
                </a:solidFill>
                <a:latin typeface="Verdana"/>
                <a:cs typeface="Verdana"/>
              </a:rPr>
              <a:t> </a:t>
            </a:r>
            <a:r>
              <a:rPr sz="800" spc="20" dirty="0">
                <a:solidFill>
                  <a:srgbClr val="606062"/>
                </a:solidFill>
                <a:latin typeface="Verdana"/>
                <a:cs typeface="Verdana"/>
              </a:rPr>
              <a:t>по  сравнению</a:t>
            </a:r>
            <a:r>
              <a:rPr sz="800" spc="-75" dirty="0">
                <a:solidFill>
                  <a:srgbClr val="606062"/>
                </a:solidFill>
                <a:latin typeface="Verdana"/>
                <a:cs typeface="Verdana"/>
              </a:rPr>
              <a:t> </a:t>
            </a:r>
            <a:r>
              <a:rPr sz="800" spc="20" dirty="0">
                <a:solidFill>
                  <a:srgbClr val="606062"/>
                </a:solidFill>
                <a:latin typeface="Verdana"/>
                <a:cs typeface="Verdana"/>
              </a:rPr>
              <a:t>с</a:t>
            </a:r>
            <a:r>
              <a:rPr sz="800" spc="-75" dirty="0">
                <a:solidFill>
                  <a:srgbClr val="606062"/>
                </a:solidFill>
                <a:latin typeface="Verdana"/>
                <a:cs typeface="Verdana"/>
              </a:rPr>
              <a:t> </a:t>
            </a:r>
            <a:r>
              <a:rPr sz="800" spc="35" dirty="0">
                <a:solidFill>
                  <a:srgbClr val="606062"/>
                </a:solidFill>
                <a:latin typeface="Verdana"/>
                <a:cs typeface="Verdana"/>
              </a:rPr>
              <a:t>д</a:t>
            </a:r>
            <a:r>
              <a:rPr sz="800" spc="20" dirty="0">
                <a:solidFill>
                  <a:srgbClr val="606062"/>
                </a:solidFill>
                <a:latin typeface="Verdana"/>
                <a:cs typeface="Verdana"/>
              </a:rPr>
              <a:t>р</a:t>
            </a:r>
            <a:r>
              <a:rPr sz="800" spc="25" dirty="0">
                <a:solidFill>
                  <a:srgbClr val="606062"/>
                </a:solidFill>
                <a:latin typeface="Verdana"/>
                <a:cs typeface="Verdana"/>
              </a:rPr>
              <a:t>угими</a:t>
            </a:r>
            <a:r>
              <a:rPr sz="800" spc="-75" dirty="0">
                <a:solidFill>
                  <a:srgbClr val="606062"/>
                </a:solidFill>
                <a:latin typeface="Verdana"/>
                <a:cs typeface="Verdana"/>
              </a:rPr>
              <a:t> </a:t>
            </a:r>
            <a:r>
              <a:rPr sz="800" dirty="0">
                <a:solidFill>
                  <a:srgbClr val="606062"/>
                </a:solidFill>
                <a:latin typeface="Verdana"/>
                <a:cs typeface="Verdana"/>
              </a:rPr>
              <a:t>фо</a:t>
            </a:r>
            <a:r>
              <a:rPr sz="800" spc="-10" dirty="0">
                <a:solidFill>
                  <a:srgbClr val="606062"/>
                </a:solidFill>
                <a:latin typeface="Verdana"/>
                <a:cs typeface="Verdana"/>
              </a:rPr>
              <a:t>с</a:t>
            </a:r>
            <a:r>
              <a:rPr sz="800" spc="20" dirty="0">
                <a:solidFill>
                  <a:srgbClr val="606062"/>
                </a:solidFill>
                <a:latin typeface="Verdana"/>
                <a:cs typeface="Verdana"/>
              </a:rPr>
              <a:t>форными  </a:t>
            </a:r>
            <a:r>
              <a:rPr sz="800" spc="25" dirty="0">
                <a:solidFill>
                  <a:srgbClr val="606062"/>
                </a:solidFill>
                <a:latin typeface="Verdana"/>
                <a:cs typeface="Verdana"/>
              </a:rPr>
              <a:t>удобрениями</a:t>
            </a:r>
            <a:endParaRPr sz="800">
              <a:latin typeface="Verdana"/>
              <a:cs typeface="Verdana"/>
            </a:endParaRPr>
          </a:p>
        </p:txBody>
      </p:sp>
      <p:grpSp>
        <p:nvGrpSpPr>
          <p:cNvPr id="48" name="object 48"/>
          <p:cNvGrpSpPr/>
          <p:nvPr/>
        </p:nvGrpSpPr>
        <p:grpSpPr>
          <a:xfrm>
            <a:off x="5491205" y="3448650"/>
            <a:ext cx="1208405" cy="369570"/>
            <a:chOff x="5491205" y="3448650"/>
            <a:chExt cx="1208405" cy="369570"/>
          </a:xfrm>
        </p:grpSpPr>
        <p:sp>
          <p:nvSpPr>
            <p:cNvPr id="49" name="object 49"/>
            <p:cNvSpPr/>
            <p:nvPr/>
          </p:nvSpPr>
          <p:spPr>
            <a:xfrm>
              <a:off x="5491200" y="3448659"/>
              <a:ext cx="1208405" cy="369570"/>
            </a:xfrm>
            <a:custGeom>
              <a:avLst/>
              <a:gdLst/>
              <a:ahLst/>
              <a:cxnLst/>
              <a:rect l="l" t="t" r="r" b="b"/>
              <a:pathLst>
                <a:path w="1208404" h="369570">
                  <a:moveTo>
                    <a:pt x="124980" y="110350"/>
                  </a:moveTo>
                  <a:lnTo>
                    <a:pt x="123774" y="108534"/>
                  </a:lnTo>
                  <a:lnTo>
                    <a:pt x="116192" y="107594"/>
                  </a:lnTo>
                  <a:lnTo>
                    <a:pt x="106718" y="107861"/>
                  </a:lnTo>
                  <a:lnTo>
                    <a:pt x="88099" y="109677"/>
                  </a:lnTo>
                  <a:lnTo>
                    <a:pt x="78651" y="110147"/>
                  </a:lnTo>
                  <a:lnTo>
                    <a:pt x="72732" y="111925"/>
                  </a:lnTo>
                  <a:lnTo>
                    <a:pt x="78041" y="113169"/>
                  </a:lnTo>
                  <a:lnTo>
                    <a:pt x="90271" y="113144"/>
                  </a:lnTo>
                  <a:lnTo>
                    <a:pt x="97066" y="112522"/>
                  </a:lnTo>
                  <a:lnTo>
                    <a:pt x="99021" y="111556"/>
                  </a:lnTo>
                  <a:lnTo>
                    <a:pt x="106426" y="110528"/>
                  </a:lnTo>
                  <a:lnTo>
                    <a:pt x="112623" y="111391"/>
                  </a:lnTo>
                  <a:lnTo>
                    <a:pt x="124980" y="110350"/>
                  </a:lnTo>
                  <a:close/>
                </a:path>
                <a:path w="1208404" h="369570">
                  <a:moveTo>
                    <a:pt x="225158" y="103822"/>
                  </a:moveTo>
                  <a:lnTo>
                    <a:pt x="222427" y="103822"/>
                  </a:lnTo>
                  <a:lnTo>
                    <a:pt x="221996" y="104063"/>
                  </a:lnTo>
                  <a:lnTo>
                    <a:pt x="225158" y="103822"/>
                  </a:lnTo>
                  <a:close/>
                </a:path>
                <a:path w="1208404" h="369570">
                  <a:moveTo>
                    <a:pt x="243725" y="101219"/>
                  </a:moveTo>
                  <a:lnTo>
                    <a:pt x="241084" y="100495"/>
                  </a:lnTo>
                  <a:lnTo>
                    <a:pt x="235788" y="97929"/>
                  </a:lnTo>
                  <a:lnTo>
                    <a:pt x="230720" y="94932"/>
                  </a:lnTo>
                  <a:lnTo>
                    <a:pt x="223469" y="98018"/>
                  </a:lnTo>
                  <a:lnTo>
                    <a:pt x="221107" y="97523"/>
                  </a:lnTo>
                  <a:lnTo>
                    <a:pt x="213956" y="94195"/>
                  </a:lnTo>
                  <a:lnTo>
                    <a:pt x="209435" y="96761"/>
                  </a:lnTo>
                  <a:lnTo>
                    <a:pt x="202057" y="97345"/>
                  </a:lnTo>
                  <a:lnTo>
                    <a:pt x="210731" y="99606"/>
                  </a:lnTo>
                  <a:lnTo>
                    <a:pt x="218706" y="101231"/>
                  </a:lnTo>
                  <a:lnTo>
                    <a:pt x="226504" y="102184"/>
                  </a:lnTo>
                  <a:lnTo>
                    <a:pt x="225158" y="102704"/>
                  </a:lnTo>
                  <a:lnTo>
                    <a:pt x="243725" y="101219"/>
                  </a:lnTo>
                  <a:close/>
                </a:path>
                <a:path w="1208404" h="369570">
                  <a:moveTo>
                    <a:pt x="376834" y="327152"/>
                  </a:moveTo>
                  <a:lnTo>
                    <a:pt x="376351" y="325310"/>
                  </a:lnTo>
                  <a:lnTo>
                    <a:pt x="373354" y="323253"/>
                  </a:lnTo>
                  <a:lnTo>
                    <a:pt x="365417" y="327088"/>
                  </a:lnTo>
                  <a:lnTo>
                    <a:pt x="364769" y="328053"/>
                  </a:lnTo>
                  <a:lnTo>
                    <a:pt x="376834" y="327152"/>
                  </a:lnTo>
                  <a:close/>
                </a:path>
                <a:path w="1208404" h="369570">
                  <a:moveTo>
                    <a:pt x="559168" y="326390"/>
                  </a:moveTo>
                  <a:lnTo>
                    <a:pt x="557339" y="326390"/>
                  </a:lnTo>
                  <a:lnTo>
                    <a:pt x="557758" y="327291"/>
                  </a:lnTo>
                  <a:lnTo>
                    <a:pt x="559168" y="326390"/>
                  </a:lnTo>
                  <a:close/>
                </a:path>
                <a:path w="1208404" h="369570">
                  <a:moveTo>
                    <a:pt x="665403" y="65443"/>
                  </a:moveTo>
                  <a:lnTo>
                    <a:pt x="663321" y="63715"/>
                  </a:lnTo>
                  <a:lnTo>
                    <a:pt x="655180" y="66154"/>
                  </a:lnTo>
                  <a:lnTo>
                    <a:pt x="648411" y="69989"/>
                  </a:lnTo>
                  <a:lnTo>
                    <a:pt x="658342" y="69189"/>
                  </a:lnTo>
                  <a:lnTo>
                    <a:pt x="661200" y="67602"/>
                  </a:lnTo>
                  <a:lnTo>
                    <a:pt x="665403" y="65443"/>
                  </a:lnTo>
                  <a:close/>
                </a:path>
                <a:path w="1208404" h="369570">
                  <a:moveTo>
                    <a:pt x="775576" y="57264"/>
                  </a:moveTo>
                  <a:lnTo>
                    <a:pt x="760945" y="61214"/>
                  </a:lnTo>
                  <a:lnTo>
                    <a:pt x="770001" y="60502"/>
                  </a:lnTo>
                  <a:lnTo>
                    <a:pt x="775576" y="57264"/>
                  </a:lnTo>
                  <a:close/>
                </a:path>
                <a:path w="1208404" h="369570">
                  <a:moveTo>
                    <a:pt x="803948" y="294182"/>
                  </a:moveTo>
                  <a:lnTo>
                    <a:pt x="792937" y="293103"/>
                  </a:lnTo>
                  <a:lnTo>
                    <a:pt x="787107" y="293204"/>
                  </a:lnTo>
                  <a:lnTo>
                    <a:pt x="790054" y="295198"/>
                  </a:lnTo>
                  <a:lnTo>
                    <a:pt x="803948" y="294182"/>
                  </a:lnTo>
                  <a:close/>
                </a:path>
                <a:path w="1208404" h="369570">
                  <a:moveTo>
                    <a:pt x="814146" y="286118"/>
                  </a:moveTo>
                  <a:lnTo>
                    <a:pt x="809561" y="284962"/>
                  </a:lnTo>
                  <a:lnTo>
                    <a:pt x="805573" y="286042"/>
                  </a:lnTo>
                  <a:lnTo>
                    <a:pt x="809815" y="287959"/>
                  </a:lnTo>
                  <a:lnTo>
                    <a:pt x="814146" y="286118"/>
                  </a:lnTo>
                  <a:close/>
                </a:path>
                <a:path w="1208404" h="369570">
                  <a:moveTo>
                    <a:pt x="822934" y="292646"/>
                  </a:moveTo>
                  <a:lnTo>
                    <a:pt x="803948" y="294182"/>
                  </a:lnTo>
                  <a:lnTo>
                    <a:pt x="806450" y="298399"/>
                  </a:lnTo>
                  <a:lnTo>
                    <a:pt x="811174" y="299961"/>
                  </a:lnTo>
                  <a:lnTo>
                    <a:pt x="811593" y="300075"/>
                  </a:lnTo>
                  <a:lnTo>
                    <a:pt x="822934" y="292646"/>
                  </a:lnTo>
                  <a:close/>
                </a:path>
                <a:path w="1208404" h="369570">
                  <a:moveTo>
                    <a:pt x="832815" y="290385"/>
                  </a:moveTo>
                  <a:lnTo>
                    <a:pt x="828941" y="289648"/>
                  </a:lnTo>
                  <a:lnTo>
                    <a:pt x="822934" y="292646"/>
                  </a:lnTo>
                  <a:lnTo>
                    <a:pt x="831989" y="291934"/>
                  </a:lnTo>
                  <a:lnTo>
                    <a:pt x="832815" y="290385"/>
                  </a:lnTo>
                  <a:close/>
                </a:path>
                <a:path w="1208404" h="369570">
                  <a:moveTo>
                    <a:pt x="953681" y="278828"/>
                  </a:moveTo>
                  <a:lnTo>
                    <a:pt x="942898" y="281482"/>
                  </a:lnTo>
                  <a:lnTo>
                    <a:pt x="953008" y="280454"/>
                  </a:lnTo>
                  <a:lnTo>
                    <a:pt x="953681" y="278828"/>
                  </a:lnTo>
                  <a:close/>
                </a:path>
                <a:path w="1208404" h="369570">
                  <a:moveTo>
                    <a:pt x="953871" y="46418"/>
                  </a:moveTo>
                  <a:lnTo>
                    <a:pt x="952525" y="44500"/>
                  </a:lnTo>
                  <a:lnTo>
                    <a:pt x="944880" y="43548"/>
                  </a:lnTo>
                  <a:lnTo>
                    <a:pt x="935482" y="43827"/>
                  </a:lnTo>
                  <a:lnTo>
                    <a:pt x="916889" y="45656"/>
                  </a:lnTo>
                  <a:lnTo>
                    <a:pt x="907478" y="46050"/>
                  </a:lnTo>
                  <a:lnTo>
                    <a:pt x="901560" y="47891"/>
                  </a:lnTo>
                  <a:lnTo>
                    <a:pt x="906856" y="49136"/>
                  </a:lnTo>
                  <a:lnTo>
                    <a:pt x="919086" y="49047"/>
                  </a:lnTo>
                  <a:lnTo>
                    <a:pt x="925817" y="48564"/>
                  </a:lnTo>
                  <a:lnTo>
                    <a:pt x="927773" y="47523"/>
                  </a:lnTo>
                  <a:lnTo>
                    <a:pt x="935101" y="46494"/>
                  </a:lnTo>
                  <a:lnTo>
                    <a:pt x="941463" y="47358"/>
                  </a:lnTo>
                  <a:lnTo>
                    <a:pt x="953871" y="46418"/>
                  </a:lnTo>
                  <a:close/>
                </a:path>
                <a:path w="1208404" h="369570">
                  <a:moveTo>
                    <a:pt x="1009116" y="274027"/>
                  </a:moveTo>
                  <a:lnTo>
                    <a:pt x="997864" y="269582"/>
                  </a:lnTo>
                  <a:lnTo>
                    <a:pt x="989584" y="267081"/>
                  </a:lnTo>
                  <a:lnTo>
                    <a:pt x="986942" y="269544"/>
                  </a:lnTo>
                  <a:lnTo>
                    <a:pt x="991628" y="274332"/>
                  </a:lnTo>
                  <a:lnTo>
                    <a:pt x="1006157" y="274726"/>
                  </a:lnTo>
                  <a:lnTo>
                    <a:pt x="1009116" y="274027"/>
                  </a:lnTo>
                  <a:close/>
                </a:path>
                <a:path w="1208404" h="369570">
                  <a:moveTo>
                    <a:pt x="1072413" y="37185"/>
                  </a:moveTo>
                  <a:lnTo>
                    <a:pt x="1069835" y="36461"/>
                  </a:lnTo>
                  <a:lnTo>
                    <a:pt x="1064602" y="33896"/>
                  </a:lnTo>
                  <a:lnTo>
                    <a:pt x="1059395" y="30886"/>
                  </a:lnTo>
                  <a:lnTo>
                    <a:pt x="1052245" y="33985"/>
                  </a:lnTo>
                  <a:lnTo>
                    <a:pt x="1049934" y="33477"/>
                  </a:lnTo>
                  <a:lnTo>
                    <a:pt x="1042708" y="30162"/>
                  </a:lnTo>
                  <a:lnTo>
                    <a:pt x="1038186" y="32727"/>
                  </a:lnTo>
                  <a:lnTo>
                    <a:pt x="1030897" y="33324"/>
                  </a:lnTo>
                  <a:lnTo>
                    <a:pt x="1039482" y="35483"/>
                  </a:lnTo>
                  <a:lnTo>
                    <a:pt x="1047546" y="37198"/>
                  </a:lnTo>
                  <a:lnTo>
                    <a:pt x="1055344" y="38150"/>
                  </a:lnTo>
                  <a:lnTo>
                    <a:pt x="1053858" y="38569"/>
                  </a:lnTo>
                  <a:lnTo>
                    <a:pt x="1072413" y="37185"/>
                  </a:lnTo>
                  <a:close/>
                </a:path>
                <a:path w="1208404" h="369570">
                  <a:moveTo>
                    <a:pt x="1130236" y="286981"/>
                  </a:moveTo>
                  <a:lnTo>
                    <a:pt x="1129741" y="287020"/>
                  </a:lnTo>
                  <a:lnTo>
                    <a:pt x="1130198" y="287020"/>
                  </a:lnTo>
                  <a:close/>
                </a:path>
                <a:path w="1208404" h="369570">
                  <a:moveTo>
                    <a:pt x="1144460" y="265912"/>
                  </a:moveTo>
                  <a:lnTo>
                    <a:pt x="1140409" y="265620"/>
                  </a:lnTo>
                  <a:lnTo>
                    <a:pt x="1136078" y="267398"/>
                  </a:lnTo>
                  <a:lnTo>
                    <a:pt x="1139240" y="268236"/>
                  </a:lnTo>
                  <a:lnTo>
                    <a:pt x="1141425" y="268071"/>
                  </a:lnTo>
                  <a:lnTo>
                    <a:pt x="1144460" y="265912"/>
                  </a:lnTo>
                  <a:close/>
                </a:path>
                <a:path w="1208404" h="369570">
                  <a:moveTo>
                    <a:pt x="1174788" y="233362"/>
                  </a:moveTo>
                  <a:lnTo>
                    <a:pt x="1169822" y="168592"/>
                  </a:lnTo>
                  <a:lnTo>
                    <a:pt x="1169530" y="164782"/>
                  </a:lnTo>
                  <a:lnTo>
                    <a:pt x="1169428" y="163512"/>
                  </a:lnTo>
                  <a:lnTo>
                    <a:pt x="1168946" y="157162"/>
                  </a:lnTo>
                  <a:lnTo>
                    <a:pt x="1168844" y="155892"/>
                  </a:lnTo>
                  <a:lnTo>
                    <a:pt x="1168260" y="148272"/>
                  </a:lnTo>
                  <a:lnTo>
                    <a:pt x="1167968" y="144462"/>
                  </a:lnTo>
                  <a:lnTo>
                    <a:pt x="1167091" y="133032"/>
                  </a:lnTo>
                  <a:lnTo>
                    <a:pt x="1166990" y="131762"/>
                  </a:lnTo>
                  <a:lnTo>
                    <a:pt x="1166698" y="127952"/>
                  </a:lnTo>
                  <a:lnTo>
                    <a:pt x="1165923" y="117792"/>
                  </a:lnTo>
                  <a:lnTo>
                    <a:pt x="1165733" y="115252"/>
                  </a:lnTo>
                  <a:lnTo>
                    <a:pt x="1164463" y="98742"/>
                  </a:lnTo>
                  <a:lnTo>
                    <a:pt x="1164069" y="93662"/>
                  </a:lnTo>
                  <a:lnTo>
                    <a:pt x="1163980" y="92392"/>
                  </a:lnTo>
                  <a:lnTo>
                    <a:pt x="1163193" y="82232"/>
                  </a:lnTo>
                  <a:lnTo>
                    <a:pt x="1163104" y="80962"/>
                  </a:lnTo>
                  <a:lnTo>
                    <a:pt x="1162812" y="77152"/>
                  </a:lnTo>
                  <a:lnTo>
                    <a:pt x="1162227" y="69532"/>
                  </a:lnTo>
                  <a:lnTo>
                    <a:pt x="1160767" y="50482"/>
                  </a:lnTo>
                  <a:lnTo>
                    <a:pt x="1158392" y="46672"/>
                  </a:lnTo>
                  <a:lnTo>
                    <a:pt x="1152867" y="37782"/>
                  </a:lnTo>
                  <a:lnTo>
                    <a:pt x="1148067" y="37782"/>
                  </a:lnTo>
                  <a:lnTo>
                    <a:pt x="1149070" y="36512"/>
                  </a:lnTo>
                  <a:lnTo>
                    <a:pt x="1144701" y="35483"/>
                  </a:lnTo>
                  <a:lnTo>
                    <a:pt x="1144701" y="93662"/>
                  </a:lnTo>
                  <a:lnTo>
                    <a:pt x="1144320" y="94932"/>
                  </a:lnTo>
                  <a:lnTo>
                    <a:pt x="1137970" y="97472"/>
                  </a:lnTo>
                  <a:lnTo>
                    <a:pt x="1129995" y="98742"/>
                  </a:lnTo>
                  <a:lnTo>
                    <a:pt x="1138593" y="93662"/>
                  </a:lnTo>
                  <a:lnTo>
                    <a:pt x="1144701" y="93662"/>
                  </a:lnTo>
                  <a:lnTo>
                    <a:pt x="1144701" y="35483"/>
                  </a:lnTo>
                  <a:lnTo>
                    <a:pt x="1132941" y="32702"/>
                  </a:lnTo>
                  <a:lnTo>
                    <a:pt x="1105763" y="34988"/>
                  </a:lnTo>
                  <a:lnTo>
                    <a:pt x="1105763" y="65722"/>
                  </a:lnTo>
                  <a:lnTo>
                    <a:pt x="1094778" y="69532"/>
                  </a:lnTo>
                  <a:lnTo>
                    <a:pt x="1091476" y="65722"/>
                  </a:lnTo>
                  <a:lnTo>
                    <a:pt x="1088313" y="63449"/>
                  </a:lnTo>
                  <a:lnTo>
                    <a:pt x="1088313" y="82232"/>
                  </a:lnTo>
                  <a:lnTo>
                    <a:pt x="1084707" y="84772"/>
                  </a:lnTo>
                  <a:lnTo>
                    <a:pt x="1077925" y="88582"/>
                  </a:lnTo>
                  <a:lnTo>
                    <a:pt x="1070000" y="92392"/>
                  </a:lnTo>
                  <a:lnTo>
                    <a:pt x="1067206" y="89852"/>
                  </a:lnTo>
                  <a:lnTo>
                    <a:pt x="1068158" y="88582"/>
                  </a:lnTo>
                  <a:lnTo>
                    <a:pt x="1071003" y="84772"/>
                  </a:lnTo>
                  <a:lnTo>
                    <a:pt x="1085418" y="82232"/>
                  </a:lnTo>
                  <a:lnTo>
                    <a:pt x="1088313" y="82232"/>
                  </a:lnTo>
                  <a:lnTo>
                    <a:pt x="1088313" y="63449"/>
                  </a:lnTo>
                  <a:lnTo>
                    <a:pt x="1087958" y="63182"/>
                  </a:lnTo>
                  <a:lnTo>
                    <a:pt x="1085875" y="65112"/>
                  </a:lnTo>
                  <a:lnTo>
                    <a:pt x="1085875" y="74612"/>
                  </a:lnTo>
                  <a:lnTo>
                    <a:pt x="1074966" y="77152"/>
                  </a:lnTo>
                  <a:lnTo>
                    <a:pt x="1075791" y="75882"/>
                  </a:lnTo>
                  <a:lnTo>
                    <a:pt x="1085875" y="74612"/>
                  </a:lnTo>
                  <a:lnTo>
                    <a:pt x="1085875" y="65112"/>
                  </a:lnTo>
                  <a:lnTo>
                    <a:pt x="1083830" y="66992"/>
                  </a:lnTo>
                  <a:lnTo>
                    <a:pt x="1080770" y="69532"/>
                  </a:lnTo>
                  <a:lnTo>
                    <a:pt x="1076147" y="69532"/>
                  </a:lnTo>
                  <a:lnTo>
                    <a:pt x="1073023" y="68262"/>
                  </a:lnTo>
                  <a:lnTo>
                    <a:pt x="1070470" y="66992"/>
                  </a:lnTo>
                  <a:lnTo>
                    <a:pt x="1076579" y="61912"/>
                  </a:lnTo>
                  <a:lnTo>
                    <a:pt x="1090549" y="59372"/>
                  </a:lnTo>
                  <a:lnTo>
                    <a:pt x="1097622" y="56832"/>
                  </a:lnTo>
                  <a:lnTo>
                    <a:pt x="1105204" y="59372"/>
                  </a:lnTo>
                  <a:lnTo>
                    <a:pt x="1105509" y="61912"/>
                  </a:lnTo>
                  <a:lnTo>
                    <a:pt x="1105763" y="65722"/>
                  </a:lnTo>
                  <a:lnTo>
                    <a:pt x="1105763" y="34988"/>
                  </a:lnTo>
                  <a:lnTo>
                    <a:pt x="1102791" y="35242"/>
                  </a:lnTo>
                  <a:lnTo>
                    <a:pt x="1102791" y="53022"/>
                  </a:lnTo>
                  <a:lnTo>
                    <a:pt x="1096111" y="53022"/>
                  </a:lnTo>
                  <a:lnTo>
                    <a:pt x="1089723" y="55562"/>
                  </a:lnTo>
                  <a:lnTo>
                    <a:pt x="1082535" y="56832"/>
                  </a:lnTo>
                  <a:lnTo>
                    <a:pt x="1089952" y="51752"/>
                  </a:lnTo>
                  <a:lnTo>
                    <a:pt x="1099654" y="50482"/>
                  </a:lnTo>
                  <a:lnTo>
                    <a:pt x="1102791" y="53022"/>
                  </a:lnTo>
                  <a:lnTo>
                    <a:pt x="1102791" y="35242"/>
                  </a:lnTo>
                  <a:lnTo>
                    <a:pt x="1072413" y="37782"/>
                  </a:lnTo>
                  <a:lnTo>
                    <a:pt x="1078560" y="39052"/>
                  </a:lnTo>
                  <a:lnTo>
                    <a:pt x="1064183" y="39052"/>
                  </a:lnTo>
                  <a:lnTo>
                    <a:pt x="1052449" y="44132"/>
                  </a:lnTo>
                  <a:lnTo>
                    <a:pt x="1059434" y="45402"/>
                  </a:lnTo>
                  <a:lnTo>
                    <a:pt x="1052576" y="46672"/>
                  </a:lnTo>
                  <a:lnTo>
                    <a:pt x="1047838" y="45402"/>
                  </a:lnTo>
                  <a:lnTo>
                    <a:pt x="1036802" y="47942"/>
                  </a:lnTo>
                  <a:lnTo>
                    <a:pt x="1051674" y="49212"/>
                  </a:lnTo>
                  <a:lnTo>
                    <a:pt x="1056017" y="49212"/>
                  </a:lnTo>
                  <a:lnTo>
                    <a:pt x="1061072" y="50482"/>
                  </a:lnTo>
                  <a:lnTo>
                    <a:pt x="1063434" y="51752"/>
                  </a:lnTo>
                  <a:lnTo>
                    <a:pt x="1068324" y="50482"/>
                  </a:lnTo>
                  <a:lnTo>
                    <a:pt x="1064425" y="53022"/>
                  </a:lnTo>
                  <a:lnTo>
                    <a:pt x="1064272" y="53022"/>
                  </a:lnTo>
                  <a:lnTo>
                    <a:pt x="1063218" y="53632"/>
                  </a:lnTo>
                  <a:lnTo>
                    <a:pt x="1063218" y="254952"/>
                  </a:lnTo>
                  <a:lnTo>
                    <a:pt x="1057046" y="256222"/>
                  </a:lnTo>
                  <a:lnTo>
                    <a:pt x="1047673" y="252412"/>
                  </a:lnTo>
                  <a:lnTo>
                    <a:pt x="1062418" y="253682"/>
                  </a:lnTo>
                  <a:lnTo>
                    <a:pt x="1063218" y="254952"/>
                  </a:lnTo>
                  <a:lnTo>
                    <a:pt x="1063218" y="53632"/>
                  </a:lnTo>
                  <a:lnTo>
                    <a:pt x="1057630" y="56832"/>
                  </a:lnTo>
                  <a:lnTo>
                    <a:pt x="1049718" y="58102"/>
                  </a:lnTo>
                  <a:lnTo>
                    <a:pt x="1042695" y="61912"/>
                  </a:lnTo>
                  <a:lnTo>
                    <a:pt x="1041831" y="61556"/>
                  </a:lnTo>
                  <a:lnTo>
                    <a:pt x="1041831" y="86042"/>
                  </a:lnTo>
                  <a:lnTo>
                    <a:pt x="1039063" y="88582"/>
                  </a:lnTo>
                  <a:lnTo>
                    <a:pt x="1034923" y="87312"/>
                  </a:lnTo>
                  <a:lnTo>
                    <a:pt x="1030770" y="86042"/>
                  </a:lnTo>
                  <a:lnTo>
                    <a:pt x="1023531" y="83502"/>
                  </a:lnTo>
                  <a:lnTo>
                    <a:pt x="1019695" y="80962"/>
                  </a:lnTo>
                  <a:lnTo>
                    <a:pt x="1037170" y="80962"/>
                  </a:lnTo>
                  <a:lnTo>
                    <a:pt x="1041831" y="86042"/>
                  </a:lnTo>
                  <a:lnTo>
                    <a:pt x="1041831" y="61556"/>
                  </a:lnTo>
                  <a:lnTo>
                    <a:pt x="1039647" y="60642"/>
                  </a:lnTo>
                  <a:lnTo>
                    <a:pt x="1042606" y="58102"/>
                  </a:lnTo>
                  <a:lnTo>
                    <a:pt x="1046695" y="56832"/>
                  </a:lnTo>
                  <a:lnTo>
                    <a:pt x="1050798" y="55562"/>
                  </a:lnTo>
                  <a:lnTo>
                    <a:pt x="1059002" y="53022"/>
                  </a:lnTo>
                  <a:lnTo>
                    <a:pt x="1051801" y="51752"/>
                  </a:lnTo>
                  <a:lnTo>
                    <a:pt x="1050455" y="53022"/>
                  </a:lnTo>
                  <a:lnTo>
                    <a:pt x="1043584" y="53022"/>
                  </a:lnTo>
                  <a:lnTo>
                    <a:pt x="1046619" y="51752"/>
                  </a:lnTo>
                  <a:lnTo>
                    <a:pt x="1043038" y="50482"/>
                  </a:lnTo>
                  <a:lnTo>
                    <a:pt x="1035900" y="47942"/>
                  </a:lnTo>
                  <a:lnTo>
                    <a:pt x="1034872" y="48158"/>
                  </a:lnTo>
                  <a:lnTo>
                    <a:pt x="1034872" y="63182"/>
                  </a:lnTo>
                  <a:lnTo>
                    <a:pt x="1032586" y="64452"/>
                  </a:lnTo>
                  <a:lnTo>
                    <a:pt x="1031913" y="64744"/>
                  </a:lnTo>
                  <a:lnTo>
                    <a:pt x="1031913" y="74612"/>
                  </a:lnTo>
                  <a:lnTo>
                    <a:pt x="1020775" y="73342"/>
                  </a:lnTo>
                  <a:lnTo>
                    <a:pt x="1030973" y="72072"/>
                  </a:lnTo>
                  <a:lnTo>
                    <a:pt x="1031913" y="74612"/>
                  </a:lnTo>
                  <a:lnTo>
                    <a:pt x="1031913" y="64744"/>
                  </a:lnTo>
                  <a:lnTo>
                    <a:pt x="1029589" y="65722"/>
                  </a:lnTo>
                  <a:lnTo>
                    <a:pt x="1025017" y="66992"/>
                  </a:lnTo>
                  <a:lnTo>
                    <a:pt x="1017003" y="63182"/>
                  </a:lnTo>
                  <a:lnTo>
                    <a:pt x="1014069" y="65722"/>
                  </a:lnTo>
                  <a:lnTo>
                    <a:pt x="1011237" y="69532"/>
                  </a:lnTo>
                  <a:lnTo>
                    <a:pt x="999718" y="66992"/>
                  </a:lnTo>
                  <a:lnTo>
                    <a:pt x="999515" y="64452"/>
                  </a:lnTo>
                  <a:lnTo>
                    <a:pt x="999299" y="61912"/>
                  </a:lnTo>
                  <a:lnTo>
                    <a:pt x="1006627" y="58102"/>
                  </a:lnTo>
                  <a:lnTo>
                    <a:pt x="1013866" y="59372"/>
                  </a:lnTo>
                  <a:lnTo>
                    <a:pt x="1027976" y="59372"/>
                  </a:lnTo>
                  <a:lnTo>
                    <a:pt x="1034872" y="63182"/>
                  </a:lnTo>
                  <a:lnTo>
                    <a:pt x="1034872" y="48158"/>
                  </a:lnTo>
                  <a:lnTo>
                    <a:pt x="1023531" y="50482"/>
                  </a:lnTo>
                  <a:lnTo>
                    <a:pt x="1029792" y="47942"/>
                  </a:lnTo>
                  <a:lnTo>
                    <a:pt x="1035367" y="44132"/>
                  </a:lnTo>
                  <a:lnTo>
                    <a:pt x="1041400" y="41592"/>
                  </a:lnTo>
                  <a:lnTo>
                    <a:pt x="1048956" y="41592"/>
                  </a:lnTo>
                  <a:lnTo>
                    <a:pt x="1053858" y="39052"/>
                  </a:lnTo>
                  <a:lnTo>
                    <a:pt x="1021346" y="41541"/>
                  </a:lnTo>
                  <a:lnTo>
                    <a:pt x="1021346" y="55562"/>
                  </a:lnTo>
                  <a:lnTo>
                    <a:pt x="1014082" y="55562"/>
                  </a:lnTo>
                  <a:lnTo>
                    <a:pt x="1007592" y="54292"/>
                  </a:lnTo>
                  <a:lnTo>
                    <a:pt x="1000721" y="55562"/>
                  </a:lnTo>
                  <a:lnTo>
                    <a:pt x="1003401" y="51752"/>
                  </a:lnTo>
                  <a:lnTo>
                    <a:pt x="1013282" y="51752"/>
                  </a:lnTo>
                  <a:lnTo>
                    <a:pt x="1021346" y="55562"/>
                  </a:lnTo>
                  <a:lnTo>
                    <a:pt x="1021346" y="41541"/>
                  </a:lnTo>
                  <a:lnTo>
                    <a:pt x="981113" y="44602"/>
                  </a:lnTo>
                  <a:lnTo>
                    <a:pt x="981113" y="103822"/>
                  </a:lnTo>
                  <a:lnTo>
                    <a:pt x="972883" y="103822"/>
                  </a:lnTo>
                  <a:lnTo>
                    <a:pt x="966355" y="102552"/>
                  </a:lnTo>
                  <a:lnTo>
                    <a:pt x="965581" y="101282"/>
                  </a:lnTo>
                  <a:lnTo>
                    <a:pt x="971727" y="100012"/>
                  </a:lnTo>
                  <a:lnTo>
                    <a:pt x="981113" y="103822"/>
                  </a:lnTo>
                  <a:lnTo>
                    <a:pt x="981113" y="44602"/>
                  </a:lnTo>
                  <a:lnTo>
                    <a:pt x="962037" y="46050"/>
                  </a:lnTo>
                  <a:lnTo>
                    <a:pt x="962037" y="267703"/>
                  </a:lnTo>
                  <a:lnTo>
                    <a:pt x="949756" y="268770"/>
                  </a:lnTo>
                  <a:lnTo>
                    <a:pt x="950722" y="267652"/>
                  </a:lnTo>
                  <a:lnTo>
                    <a:pt x="958646" y="263842"/>
                  </a:lnTo>
                  <a:lnTo>
                    <a:pt x="961745" y="266382"/>
                  </a:lnTo>
                  <a:lnTo>
                    <a:pt x="962037" y="267703"/>
                  </a:lnTo>
                  <a:lnTo>
                    <a:pt x="962037" y="46050"/>
                  </a:lnTo>
                  <a:lnTo>
                    <a:pt x="953871" y="46672"/>
                  </a:lnTo>
                  <a:lnTo>
                    <a:pt x="950074" y="47942"/>
                  </a:lnTo>
                  <a:lnTo>
                    <a:pt x="941463" y="47942"/>
                  </a:lnTo>
                  <a:lnTo>
                    <a:pt x="925817" y="49212"/>
                  </a:lnTo>
                  <a:lnTo>
                    <a:pt x="919086" y="49212"/>
                  </a:lnTo>
                  <a:lnTo>
                    <a:pt x="913358" y="49657"/>
                  </a:lnTo>
                  <a:lnTo>
                    <a:pt x="913358" y="68262"/>
                  </a:lnTo>
                  <a:lnTo>
                    <a:pt x="905433" y="69532"/>
                  </a:lnTo>
                  <a:lnTo>
                    <a:pt x="901103" y="72072"/>
                  </a:lnTo>
                  <a:lnTo>
                    <a:pt x="898817" y="71272"/>
                  </a:lnTo>
                  <a:lnTo>
                    <a:pt x="898817" y="257492"/>
                  </a:lnTo>
                  <a:lnTo>
                    <a:pt x="890346" y="262572"/>
                  </a:lnTo>
                  <a:lnTo>
                    <a:pt x="884072" y="262572"/>
                  </a:lnTo>
                  <a:lnTo>
                    <a:pt x="884453" y="261302"/>
                  </a:lnTo>
                  <a:lnTo>
                    <a:pt x="890955" y="258762"/>
                  </a:lnTo>
                  <a:lnTo>
                    <a:pt x="898817" y="257492"/>
                  </a:lnTo>
                  <a:lnTo>
                    <a:pt x="898817" y="71272"/>
                  </a:lnTo>
                  <a:lnTo>
                    <a:pt x="897483" y="70802"/>
                  </a:lnTo>
                  <a:lnTo>
                    <a:pt x="898461" y="69532"/>
                  </a:lnTo>
                  <a:lnTo>
                    <a:pt x="897420" y="66992"/>
                  </a:lnTo>
                  <a:lnTo>
                    <a:pt x="896391" y="64452"/>
                  </a:lnTo>
                  <a:lnTo>
                    <a:pt x="907008" y="64452"/>
                  </a:lnTo>
                  <a:lnTo>
                    <a:pt x="908494" y="66992"/>
                  </a:lnTo>
                  <a:lnTo>
                    <a:pt x="913358" y="68262"/>
                  </a:lnTo>
                  <a:lnTo>
                    <a:pt x="913358" y="49657"/>
                  </a:lnTo>
                  <a:lnTo>
                    <a:pt x="892848" y="51231"/>
                  </a:lnTo>
                  <a:lnTo>
                    <a:pt x="892848" y="88582"/>
                  </a:lnTo>
                  <a:lnTo>
                    <a:pt x="888542" y="89852"/>
                  </a:lnTo>
                  <a:lnTo>
                    <a:pt x="884339" y="89852"/>
                  </a:lnTo>
                  <a:lnTo>
                    <a:pt x="888263" y="87312"/>
                  </a:lnTo>
                  <a:lnTo>
                    <a:pt x="892848" y="88582"/>
                  </a:lnTo>
                  <a:lnTo>
                    <a:pt x="892848" y="51231"/>
                  </a:lnTo>
                  <a:lnTo>
                    <a:pt x="890130" y="51435"/>
                  </a:lnTo>
                  <a:lnTo>
                    <a:pt x="890130" y="72072"/>
                  </a:lnTo>
                  <a:lnTo>
                    <a:pt x="887806" y="74612"/>
                  </a:lnTo>
                  <a:lnTo>
                    <a:pt x="883450" y="77152"/>
                  </a:lnTo>
                  <a:lnTo>
                    <a:pt x="882688" y="82232"/>
                  </a:lnTo>
                  <a:lnTo>
                    <a:pt x="865073" y="86042"/>
                  </a:lnTo>
                  <a:lnTo>
                    <a:pt x="865505" y="83502"/>
                  </a:lnTo>
                  <a:lnTo>
                    <a:pt x="866355" y="78422"/>
                  </a:lnTo>
                  <a:lnTo>
                    <a:pt x="873188" y="75882"/>
                  </a:lnTo>
                  <a:lnTo>
                    <a:pt x="878027" y="73342"/>
                  </a:lnTo>
                  <a:lnTo>
                    <a:pt x="890130" y="72072"/>
                  </a:lnTo>
                  <a:lnTo>
                    <a:pt x="890130" y="51435"/>
                  </a:lnTo>
                  <a:lnTo>
                    <a:pt x="838923" y="55359"/>
                  </a:lnTo>
                  <a:lnTo>
                    <a:pt x="838923" y="56832"/>
                  </a:lnTo>
                  <a:lnTo>
                    <a:pt x="833970" y="60642"/>
                  </a:lnTo>
                  <a:lnTo>
                    <a:pt x="825169" y="63182"/>
                  </a:lnTo>
                  <a:lnTo>
                    <a:pt x="814895" y="65722"/>
                  </a:lnTo>
                  <a:lnTo>
                    <a:pt x="805484" y="66992"/>
                  </a:lnTo>
                  <a:lnTo>
                    <a:pt x="813409" y="61912"/>
                  </a:lnTo>
                  <a:lnTo>
                    <a:pt x="830491" y="59372"/>
                  </a:lnTo>
                  <a:lnTo>
                    <a:pt x="838923" y="56832"/>
                  </a:lnTo>
                  <a:lnTo>
                    <a:pt x="838923" y="55359"/>
                  </a:lnTo>
                  <a:lnTo>
                    <a:pt x="770001" y="60642"/>
                  </a:lnTo>
                  <a:lnTo>
                    <a:pt x="768502" y="61912"/>
                  </a:lnTo>
                  <a:lnTo>
                    <a:pt x="757186" y="66992"/>
                  </a:lnTo>
                  <a:lnTo>
                    <a:pt x="752589" y="65722"/>
                  </a:lnTo>
                  <a:lnTo>
                    <a:pt x="758418" y="63182"/>
                  </a:lnTo>
                  <a:lnTo>
                    <a:pt x="760945" y="61912"/>
                  </a:lnTo>
                  <a:lnTo>
                    <a:pt x="727468" y="64401"/>
                  </a:lnTo>
                  <a:lnTo>
                    <a:pt x="727468" y="115252"/>
                  </a:lnTo>
                  <a:lnTo>
                    <a:pt x="723252" y="112712"/>
                  </a:lnTo>
                  <a:lnTo>
                    <a:pt x="723900" y="103822"/>
                  </a:lnTo>
                  <a:lnTo>
                    <a:pt x="727278" y="112712"/>
                  </a:lnTo>
                  <a:lnTo>
                    <a:pt x="727468" y="115252"/>
                  </a:lnTo>
                  <a:lnTo>
                    <a:pt x="727468" y="64401"/>
                  </a:lnTo>
                  <a:lnTo>
                    <a:pt x="703046" y="66217"/>
                  </a:lnTo>
                  <a:lnTo>
                    <a:pt x="703046" y="144462"/>
                  </a:lnTo>
                  <a:lnTo>
                    <a:pt x="699350" y="143192"/>
                  </a:lnTo>
                  <a:lnTo>
                    <a:pt x="683348" y="133032"/>
                  </a:lnTo>
                  <a:lnTo>
                    <a:pt x="702297" y="143192"/>
                  </a:lnTo>
                  <a:lnTo>
                    <a:pt x="703046" y="144462"/>
                  </a:lnTo>
                  <a:lnTo>
                    <a:pt x="703046" y="66217"/>
                  </a:lnTo>
                  <a:lnTo>
                    <a:pt x="670458" y="68643"/>
                  </a:lnTo>
                  <a:lnTo>
                    <a:pt x="670458" y="126682"/>
                  </a:lnTo>
                  <a:lnTo>
                    <a:pt x="666623" y="127952"/>
                  </a:lnTo>
                  <a:lnTo>
                    <a:pt x="659358" y="127952"/>
                  </a:lnTo>
                  <a:lnTo>
                    <a:pt x="658101" y="126682"/>
                  </a:lnTo>
                  <a:lnTo>
                    <a:pt x="656831" y="125412"/>
                  </a:lnTo>
                  <a:lnTo>
                    <a:pt x="653046" y="121602"/>
                  </a:lnTo>
                  <a:lnTo>
                    <a:pt x="645591" y="119062"/>
                  </a:lnTo>
                  <a:lnTo>
                    <a:pt x="648030" y="117792"/>
                  </a:lnTo>
                  <a:lnTo>
                    <a:pt x="659739" y="119062"/>
                  </a:lnTo>
                  <a:lnTo>
                    <a:pt x="667702" y="119062"/>
                  </a:lnTo>
                  <a:lnTo>
                    <a:pt x="667740" y="124142"/>
                  </a:lnTo>
                  <a:lnTo>
                    <a:pt x="670458" y="126682"/>
                  </a:lnTo>
                  <a:lnTo>
                    <a:pt x="670458" y="68643"/>
                  </a:lnTo>
                  <a:lnTo>
                    <a:pt x="658342" y="69532"/>
                  </a:lnTo>
                  <a:lnTo>
                    <a:pt x="640867" y="79692"/>
                  </a:lnTo>
                  <a:lnTo>
                    <a:pt x="635088" y="82232"/>
                  </a:lnTo>
                  <a:lnTo>
                    <a:pt x="642607" y="84772"/>
                  </a:lnTo>
                  <a:lnTo>
                    <a:pt x="647395" y="83502"/>
                  </a:lnTo>
                  <a:lnTo>
                    <a:pt x="649122" y="83502"/>
                  </a:lnTo>
                  <a:lnTo>
                    <a:pt x="645896" y="86042"/>
                  </a:lnTo>
                  <a:lnTo>
                    <a:pt x="646607" y="86042"/>
                  </a:lnTo>
                  <a:lnTo>
                    <a:pt x="655129" y="92392"/>
                  </a:lnTo>
                  <a:lnTo>
                    <a:pt x="645210" y="91122"/>
                  </a:lnTo>
                  <a:lnTo>
                    <a:pt x="641362" y="88582"/>
                  </a:lnTo>
                  <a:lnTo>
                    <a:pt x="634149" y="92392"/>
                  </a:lnTo>
                  <a:lnTo>
                    <a:pt x="645020" y="98742"/>
                  </a:lnTo>
                  <a:lnTo>
                    <a:pt x="633984" y="95059"/>
                  </a:lnTo>
                  <a:lnTo>
                    <a:pt x="633984" y="113982"/>
                  </a:lnTo>
                  <a:lnTo>
                    <a:pt x="626973" y="116522"/>
                  </a:lnTo>
                  <a:lnTo>
                    <a:pt x="621677" y="124142"/>
                  </a:lnTo>
                  <a:lnTo>
                    <a:pt x="614540" y="125412"/>
                  </a:lnTo>
                  <a:lnTo>
                    <a:pt x="610628" y="125412"/>
                  </a:lnTo>
                  <a:lnTo>
                    <a:pt x="612127" y="122872"/>
                  </a:lnTo>
                  <a:lnTo>
                    <a:pt x="612876" y="121602"/>
                  </a:lnTo>
                  <a:lnTo>
                    <a:pt x="612114" y="117792"/>
                  </a:lnTo>
                  <a:lnTo>
                    <a:pt x="619937" y="115252"/>
                  </a:lnTo>
                  <a:lnTo>
                    <a:pt x="631190" y="112712"/>
                  </a:lnTo>
                  <a:lnTo>
                    <a:pt x="633984" y="113982"/>
                  </a:lnTo>
                  <a:lnTo>
                    <a:pt x="633984" y="95059"/>
                  </a:lnTo>
                  <a:lnTo>
                    <a:pt x="633641" y="94932"/>
                  </a:lnTo>
                  <a:lnTo>
                    <a:pt x="629843" y="93662"/>
                  </a:lnTo>
                  <a:lnTo>
                    <a:pt x="625919" y="91122"/>
                  </a:lnTo>
                  <a:lnTo>
                    <a:pt x="627494" y="91122"/>
                  </a:lnTo>
                  <a:lnTo>
                    <a:pt x="632358" y="92392"/>
                  </a:lnTo>
                  <a:lnTo>
                    <a:pt x="634720" y="89852"/>
                  </a:lnTo>
                  <a:lnTo>
                    <a:pt x="637082" y="87312"/>
                  </a:lnTo>
                  <a:lnTo>
                    <a:pt x="630656" y="84772"/>
                  </a:lnTo>
                  <a:lnTo>
                    <a:pt x="629970" y="86042"/>
                  </a:lnTo>
                  <a:lnTo>
                    <a:pt x="620445" y="89852"/>
                  </a:lnTo>
                  <a:lnTo>
                    <a:pt x="623646" y="86042"/>
                  </a:lnTo>
                  <a:lnTo>
                    <a:pt x="625792" y="83502"/>
                  </a:lnTo>
                  <a:lnTo>
                    <a:pt x="618782" y="80962"/>
                  </a:lnTo>
                  <a:lnTo>
                    <a:pt x="611771" y="78422"/>
                  </a:lnTo>
                  <a:lnTo>
                    <a:pt x="607275" y="77152"/>
                  </a:lnTo>
                  <a:lnTo>
                    <a:pt x="608977" y="74612"/>
                  </a:lnTo>
                  <a:lnTo>
                    <a:pt x="617435" y="75882"/>
                  </a:lnTo>
                  <a:lnTo>
                    <a:pt x="629881" y="80962"/>
                  </a:lnTo>
                  <a:lnTo>
                    <a:pt x="641464" y="74612"/>
                  </a:lnTo>
                  <a:lnTo>
                    <a:pt x="648411" y="70802"/>
                  </a:lnTo>
                  <a:lnTo>
                    <a:pt x="598741" y="74637"/>
                  </a:lnTo>
                  <a:lnTo>
                    <a:pt x="598741" y="134302"/>
                  </a:lnTo>
                  <a:lnTo>
                    <a:pt x="584530" y="145732"/>
                  </a:lnTo>
                  <a:lnTo>
                    <a:pt x="581139" y="148272"/>
                  </a:lnTo>
                  <a:lnTo>
                    <a:pt x="581469" y="145732"/>
                  </a:lnTo>
                  <a:lnTo>
                    <a:pt x="583387" y="144462"/>
                  </a:lnTo>
                  <a:lnTo>
                    <a:pt x="589140" y="140652"/>
                  </a:lnTo>
                  <a:lnTo>
                    <a:pt x="594906" y="136842"/>
                  </a:lnTo>
                  <a:lnTo>
                    <a:pt x="596823" y="135572"/>
                  </a:lnTo>
                  <a:lnTo>
                    <a:pt x="598741" y="134302"/>
                  </a:lnTo>
                  <a:lnTo>
                    <a:pt x="598741" y="74637"/>
                  </a:lnTo>
                  <a:lnTo>
                    <a:pt x="582460" y="75882"/>
                  </a:lnTo>
                  <a:lnTo>
                    <a:pt x="594525" y="79692"/>
                  </a:lnTo>
                  <a:lnTo>
                    <a:pt x="586625" y="78422"/>
                  </a:lnTo>
                  <a:lnTo>
                    <a:pt x="577850" y="75882"/>
                  </a:lnTo>
                  <a:lnTo>
                    <a:pt x="556094" y="77495"/>
                  </a:lnTo>
                  <a:lnTo>
                    <a:pt x="556094" y="119062"/>
                  </a:lnTo>
                  <a:lnTo>
                    <a:pt x="552475" y="122872"/>
                  </a:lnTo>
                  <a:lnTo>
                    <a:pt x="552373" y="120332"/>
                  </a:lnTo>
                  <a:lnTo>
                    <a:pt x="553046" y="116522"/>
                  </a:lnTo>
                  <a:lnTo>
                    <a:pt x="553961" y="111442"/>
                  </a:lnTo>
                  <a:lnTo>
                    <a:pt x="554189" y="110172"/>
                  </a:lnTo>
                  <a:lnTo>
                    <a:pt x="556094" y="119062"/>
                  </a:lnTo>
                  <a:lnTo>
                    <a:pt x="556094" y="77495"/>
                  </a:lnTo>
                  <a:lnTo>
                    <a:pt x="520979" y="80098"/>
                  </a:lnTo>
                  <a:lnTo>
                    <a:pt x="520979" y="89852"/>
                  </a:lnTo>
                  <a:lnTo>
                    <a:pt x="516674" y="91122"/>
                  </a:lnTo>
                  <a:lnTo>
                    <a:pt x="516610" y="286702"/>
                  </a:lnTo>
                  <a:lnTo>
                    <a:pt x="497662" y="277812"/>
                  </a:lnTo>
                  <a:lnTo>
                    <a:pt x="496976" y="275272"/>
                  </a:lnTo>
                  <a:lnTo>
                    <a:pt x="500608" y="277812"/>
                  </a:lnTo>
                  <a:lnTo>
                    <a:pt x="516610" y="286702"/>
                  </a:lnTo>
                  <a:lnTo>
                    <a:pt x="516610" y="91109"/>
                  </a:lnTo>
                  <a:lnTo>
                    <a:pt x="504812" y="88582"/>
                  </a:lnTo>
                  <a:lnTo>
                    <a:pt x="500938" y="87312"/>
                  </a:lnTo>
                  <a:lnTo>
                    <a:pt x="497078" y="86042"/>
                  </a:lnTo>
                  <a:lnTo>
                    <a:pt x="514832" y="87312"/>
                  </a:lnTo>
                  <a:lnTo>
                    <a:pt x="520979" y="89852"/>
                  </a:lnTo>
                  <a:lnTo>
                    <a:pt x="520979" y="80098"/>
                  </a:lnTo>
                  <a:lnTo>
                    <a:pt x="475030" y="83502"/>
                  </a:lnTo>
                  <a:lnTo>
                    <a:pt x="475818" y="87312"/>
                  </a:lnTo>
                  <a:lnTo>
                    <a:pt x="468947" y="86512"/>
                  </a:lnTo>
                  <a:lnTo>
                    <a:pt x="468947" y="98742"/>
                  </a:lnTo>
                  <a:lnTo>
                    <a:pt x="448970" y="98742"/>
                  </a:lnTo>
                  <a:lnTo>
                    <a:pt x="439839" y="97472"/>
                  </a:lnTo>
                  <a:lnTo>
                    <a:pt x="434479" y="94932"/>
                  </a:lnTo>
                  <a:lnTo>
                    <a:pt x="451777" y="94932"/>
                  </a:lnTo>
                  <a:lnTo>
                    <a:pt x="460451" y="96202"/>
                  </a:lnTo>
                  <a:lnTo>
                    <a:pt x="468947" y="98742"/>
                  </a:lnTo>
                  <a:lnTo>
                    <a:pt x="468947" y="86512"/>
                  </a:lnTo>
                  <a:lnTo>
                    <a:pt x="465048" y="86042"/>
                  </a:lnTo>
                  <a:lnTo>
                    <a:pt x="462534" y="84772"/>
                  </a:lnTo>
                  <a:lnTo>
                    <a:pt x="455599" y="86042"/>
                  </a:lnTo>
                  <a:lnTo>
                    <a:pt x="448005" y="86042"/>
                  </a:lnTo>
                  <a:lnTo>
                    <a:pt x="412851" y="88671"/>
                  </a:lnTo>
                  <a:lnTo>
                    <a:pt x="412851" y="126682"/>
                  </a:lnTo>
                  <a:lnTo>
                    <a:pt x="395084" y="126682"/>
                  </a:lnTo>
                  <a:lnTo>
                    <a:pt x="394525" y="124815"/>
                  </a:lnTo>
                  <a:lnTo>
                    <a:pt x="394525" y="134302"/>
                  </a:lnTo>
                  <a:lnTo>
                    <a:pt x="390474" y="134302"/>
                  </a:lnTo>
                  <a:lnTo>
                    <a:pt x="385965" y="133032"/>
                  </a:lnTo>
                  <a:lnTo>
                    <a:pt x="390296" y="131762"/>
                  </a:lnTo>
                  <a:lnTo>
                    <a:pt x="394525" y="134302"/>
                  </a:lnTo>
                  <a:lnTo>
                    <a:pt x="394525" y="124815"/>
                  </a:lnTo>
                  <a:lnTo>
                    <a:pt x="393573" y="121602"/>
                  </a:lnTo>
                  <a:lnTo>
                    <a:pt x="391223" y="120332"/>
                  </a:lnTo>
                  <a:lnTo>
                    <a:pt x="388874" y="119062"/>
                  </a:lnTo>
                  <a:lnTo>
                    <a:pt x="386092" y="117792"/>
                  </a:lnTo>
                  <a:lnTo>
                    <a:pt x="398106" y="116522"/>
                  </a:lnTo>
                  <a:lnTo>
                    <a:pt x="403415" y="119062"/>
                  </a:lnTo>
                  <a:lnTo>
                    <a:pt x="410527" y="120332"/>
                  </a:lnTo>
                  <a:lnTo>
                    <a:pt x="408787" y="122872"/>
                  </a:lnTo>
                  <a:lnTo>
                    <a:pt x="406082" y="124142"/>
                  </a:lnTo>
                  <a:lnTo>
                    <a:pt x="412851" y="126682"/>
                  </a:lnTo>
                  <a:lnTo>
                    <a:pt x="412851" y="88671"/>
                  </a:lnTo>
                  <a:lnTo>
                    <a:pt x="378815" y="91211"/>
                  </a:lnTo>
                  <a:lnTo>
                    <a:pt x="378815" y="111442"/>
                  </a:lnTo>
                  <a:lnTo>
                    <a:pt x="372948" y="112712"/>
                  </a:lnTo>
                  <a:lnTo>
                    <a:pt x="370382" y="115252"/>
                  </a:lnTo>
                  <a:lnTo>
                    <a:pt x="377367" y="116522"/>
                  </a:lnTo>
                  <a:lnTo>
                    <a:pt x="378739" y="117792"/>
                  </a:lnTo>
                  <a:lnTo>
                    <a:pt x="370598" y="117792"/>
                  </a:lnTo>
                  <a:lnTo>
                    <a:pt x="362610" y="116522"/>
                  </a:lnTo>
                  <a:lnTo>
                    <a:pt x="367245" y="115252"/>
                  </a:lnTo>
                  <a:lnTo>
                    <a:pt x="368325" y="112712"/>
                  </a:lnTo>
                  <a:lnTo>
                    <a:pt x="378815" y="111442"/>
                  </a:lnTo>
                  <a:lnTo>
                    <a:pt x="378815" y="91211"/>
                  </a:lnTo>
                  <a:lnTo>
                    <a:pt x="371195" y="91782"/>
                  </a:lnTo>
                  <a:lnTo>
                    <a:pt x="371195" y="96202"/>
                  </a:lnTo>
                  <a:lnTo>
                    <a:pt x="366141" y="97472"/>
                  </a:lnTo>
                  <a:lnTo>
                    <a:pt x="354101" y="100012"/>
                  </a:lnTo>
                  <a:lnTo>
                    <a:pt x="345160" y="98742"/>
                  </a:lnTo>
                  <a:lnTo>
                    <a:pt x="322948" y="102552"/>
                  </a:lnTo>
                  <a:lnTo>
                    <a:pt x="319303" y="102552"/>
                  </a:lnTo>
                  <a:lnTo>
                    <a:pt x="320294" y="100012"/>
                  </a:lnTo>
                  <a:lnTo>
                    <a:pt x="327609" y="98742"/>
                  </a:lnTo>
                  <a:lnTo>
                    <a:pt x="346367" y="96202"/>
                  </a:lnTo>
                  <a:lnTo>
                    <a:pt x="355663" y="96202"/>
                  </a:lnTo>
                  <a:lnTo>
                    <a:pt x="364998" y="94932"/>
                  </a:lnTo>
                  <a:lnTo>
                    <a:pt x="371195" y="96202"/>
                  </a:lnTo>
                  <a:lnTo>
                    <a:pt x="371195" y="91782"/>
                  </a:lnTo>
                  <a:lnTo>
                    <a:pt x="316014" y="95897"/>
                  </a:lnTo>
                  <a:lnTo>
                    <a:pt x="316014" y="157162"/>
                  </a:lnTo>
                  <a:lnTo>
                    <a:pt x="315569" y="159702"/>
                  </a:lnTo>
                  <a:lnTo>
                    <a:pt x="309156" y="160972"/>
                  </a:lnTo>
                  <a:lnTo>
                    <a:pt x="301091" y="163512"/>
                  </a:lnTo>
                  <a:lnTo>
                    <a:pt x="309753" y="158432"/>
                  </a:lnTo>
                  <a:lnTo>
                    <a:pt x="316014" y="157162"/>
                  </a:lnTo>
                  <a:lnTo>
                    <a:pt x="316014" y="95897"/>
                  </a:lnTo>
                  <a:lnTo>
                    <a:pt x="277075" y="98806"/>
                  </a:lnTo>
                  <a:lnTo>
                    <a:pt x="277075" y="129222"/>
                  </a:lnTo>
                  <a:lnTo>
                    <a:pt x="266014" y="133032"/>
                  </a:lnTo>
                  <a:lnTo>
                    <a:pt x="262788" y="129222"/>
                  </a:lnTo>
                  <a:lnTo>
                    <a:pt x="259499" y="128028"/>
                  </a:lnTo>
                  <a:lnTo>
                    <a:pt x="259499" y="147002"/>
                  </a:lnTo>
                  <a:lnTo>
                    <a:pt x="255955" y="148272"/>
                  </a:lnTo>
                  <a:lnTo>
                    <a:pt x="249174" y="152082"/>
                  </a:lnTo>
                  <a:lnTo>
                    <a:pt x="241312" y="155892"/>
                  </a:lnTo>
                  <a:lnTo>
                    <a:pt x="238366" y="154622"/>
                  </a:lnTo>
                  <a:lnTo>
                    <a:pt x="240309" y="152082"/>
                  </a:lnTo>
                  <a:lnTo>
                    <a:pt x="242252" y="149542"/>
                  </a:lnTo>
                  <a:lnTo>
                    <a:pt x="256590" y="145732"/>
                  </a:lnTo>
                  <a:lnTo>
                    <a:pt x="259499" y="147002"/>
                  </a:lnTo>
                  <a:lnTo>
                    <a:pt x="259499" y="128028"/>
                  </a:lnTo>
                  <a:lnTo>
                    <a:pt x="259295" y="127952"/>
                  </a:lnTo>
                  <a:lnTo>
                    <a:pt x="257124" y="129286"/>
                  </a:lnTo>
                  <a:lnTo>
                    <a:pt x="257124" y="138112"/>
                  </a:lnTo>
                  <a:lnTo>
                    <a:pt x="246278" y="140652"/>
                  </a:lnTo>
                  <a:lnTo>
                    <a:pt x="246951" y="139382"/>
                  </a:lnTo>
                  <a:lnTo>
                    <a:pt x="257124" y="138112"/>
                  </a:lnTo>
                  <a:lnTo>
                    <a:pt x="257124" y="129286"/>
                  </a:lnTo>
                  <a:lnTo>
                    <a:pt x="255155" y="130492"/>
                  </a:lnTo>
                  <a:lnTo>
                    <a:pt x="252107" y="133032"/>
                  </a:lnTo>
                  <a:lnTo>
                    <a:pt x="247396" y="133032"/>
                  </a:lnTo>
                  <a:lnTo>
                    <a:pt x="244246" y="131762"/>
                  </a:lnTo>
                  <a:lnTo>
                    <a:pt x="241719" y="130492"/>
                  </a:lnTo>
                  <a:lnTo>
                    <a:pt x="247891" y="125412"/>
                  </a:lnTo>
                  <a:lnTo>
                    <a:pt x="268947" y="121602"/>
                  </a:lnTo>
                  <a:lnTo>
                    <a:pt x="276529" y="124142"/>
                  </a:lnTo>
                  <a:lnTo>
                    <a:pt x="276682" y="125412"/>
                  </a:lnTo>
                  <a:lnTo>
                    <a:pt x="277075" y="129222"/>
                  </a:lnTo>
                  <a:lnTo>
                    <a:pt x="277075" y="98806"/>
                  </a:lnTo>
                  <a:lnTo>
                    <a:pt x="274129" y="99021"/>
                  </a:lnTo>
                  <a:lnTo>
                    <a:pt x="274129" y="117792"/>
                  </a:lnTo>
                  <a:lnTo>
                    <a:pt x="267271" y="117792"/>
                  </a:lnTo>
                  <a:lnTo>
                    <a:pt x="260972" y="119062"/>
                  </a:lnTo>
                  <a:lnTo>
                    <a:pt x="253784" y="120332"/>
                  </a:lnTo>
                  <a:lnTo>
                    <a:pt x="261188" y="115252"/>
                  </a:lnTo>
                  <a:lnTo>
                    <a:pt x="270840" y="113982"/>
                  </a:lnTo>
                  <a:lnTo>
                    <a:pt x="274129" y="117792"/>
                  </a:lnTo>
                  <a:lnTo>
                    <a:pt x="274129" y="99021"/>
                  </a:lnTo>
                  <a:lnTo>
                    <a:pt x="243725" y="101282"/>
                  </a:lnTo>
                  <a:lnTo>
                    <a:pt x="249961" y="103822"/>
                  </a:lnTo>
                  <a:lnTo>
                    <a:pt x="235521" y="103822"/>
                  </a:lnTo>
                  <a:lnTo>
                    <a:pt x="223608" y="107632"/>
                  </a:lnTo>
                  <a:lnTo>
                    <a:pt x="230606" y="110172"/>
                  </a:lnTo>
                  <a:lnTo>
                    <a:pt x="223824" y="110172"/>
                  </a:lnTo>
                  <a:lnTo>
                    <a:pt x="219011" y="108902"/>
                  </a:lnTo>
                  <a:lnTo>
                    <a:pt x="208114" y="111442"/>
                  </a:lnTo>
                  <a:lnTo>
                    <a:pt x="222999" y="112712"/>
                  </a:lnTo>
                  <a:lnTo>
                    <a:pt x="227749" y="112712"/>
                  </a:lnTo>
                  <a:lnTo>
                    <a:pt x="227177" y="113982"/>
                  </a:lnTo>
                  <a:lnTo>
                    <a:pt x="232257" y="113982"/>
                  </a:lnTo>
                  <a:lnTo>
                    <a:pt x="234683" y="116522"/>
                  </a:lnTo>
                  <a:lnTo>
                    <a:pt x="239636" y="115252"/>
                  </a:lnTo>
                  <a:lnTo>
                    <a:pt x="235648" y="116522"/>
                  </a:lnTo>
                  <a:lnTo>
                    <a:pt x="235521" y="116522"/>
                  </a:lnTo>
                  <a:lnTo>
                    <a:pt x="228968" y="120332"/>
                  </a:lnTo>
                  <a:lnTo>
                    <a:pt x="220878" y="122872"/>
                  </a:lnTo>
                  <a:lnTo>
                    <a:pt x="213855" y="125412"/>
                  </a:lnTo>
                  <a:lnTo>
                    <a:pt x="213080" y="125412"/>
                  </a:lnTo>
                  <a:lnTo>
                    <a:pt x="213080" y="150812"/>
                  </a:lnTo>
                  <a:lnTo>
                    <a:pt x="210375" y="152082"/>
                  </a:lnTo>
                  <a:lnTo>
                    <a:pt x="206197" y="150812"/>
                  </a:lnTo>
                  <a:lnTo>
                    <a:pt x="202018" y="149542"/>
                  </a:lnTo>
                  <a:lnTo>
                    <a:pt x="194779" y="147002"/>
                  </a:lnTo>
                  <a:lnTo>
                    <a:pt x="190931" y="145732"/>
                  </a:lnTo>
                  <a:lnTo>
                    <a:pt x="193802" y="144462"/>
                  </a:lnTo>
                  <a:lnTo>
                    <a:pt x="208407" y="145732"/>
                  </a:lnTo>
                  <a:lnTo>
                    <a:pt x="213080" y="150812"/>
                  </a:lnTo>
                  <a:lnTo>
                    <a:pt x="213080" y="125412"/>
                  </a:lnTo>
                  <a:lnTo>
                    <a:pt x="210972" y="125412"/>
                  </a:lnTo>
                  <a:lnTo>
                    <a:pt x="212877" y="122872"/>
                  </a:lnTo>
                  <a:lnTo>
                    <a:pt x="213842" y="121602"/>
                  </a:lnTo>
                  <a:lnTo>
                    <a:pt x="224828" y="119062"/>
                  </a:lnTo>
                  <a:lnTo>
                    <a:pt x="230327" y="117792"/>
                  </a:lnTo>
                  <a:lnTo>
                    <a:pt x="223037" y="116522"/>
                  </a:lnTo>
                  <a:lnTo>
                    <a:pt x="221551" y="116522"/>
                  </a:lnTo>
                  <a:lnTo>
                    <a:pt x="214833" y="117792"/>
                  </a:lnTo>
                  <a:lnTo>
                    <a:pt x="217868" y="115252"/>
                  </a:lnTo>
                  <a:lnTo>
                    <a:pt x="214287" y="113982"/>
                  </a:lnTo>
                  <a:lnTo>
                    <a:pt x="207149" y="111442"/>
                  </a:lnTo>
                  <a:lnTo>
                    <a:pt x="206121" y="111658"/>
                  </a:lnTo>
                  <a:lnTo>
                    <a:pt x="206121" y="126682"/>
                  </a:lnTo>
                  <a:lnTo>
                    <a:pt x="203682" y="129222"/>
                  </a:lnTo>
                  <a:lnTo>
                    <a:pt x="203149" y="129476"/>
                  </a:lnTo>
                  <a:lnTo>
                    <a:pt x="203149" y="138112"/>
                  </a:lnTo>
                  <a:lnTo>
                    <a:pt x="192011" y="136842"/>
                  </a:lnTo>
                  <a:lnTo>
                    <a:pt x="202222" y="136842"/>
                  </a:lnTo>
                  <a:lnTo>
                    <a:pt x="203149" y="138112"/>
                  </a:lnTo>
                  <a:lnTo>
                    <a:pt x="203149" y="129476"/>
                  </a:lnTo>
                  <a:lnTo>
                    <a:pt x="200914" y="130492"/>
                  </a:lnTo>
                  <a:lnTo>
                    <a:pt x="196329" y="131762"/>
                  </a:lnTo>
                  <a:lnTo>
                    <a:pt x="192811" y="129222"/>
                  </a:lnTo>
                  <a:lnTo>
                    <a:pt x="188163" y="126682"/>
                  </a:lnTo>
                  <a:lnTo>
                    <a:pt x="185229" y="129222"/>
                  </a:lnTo>
                  <a:lnTo>
                    <a:pt x="182486" y="133032"/>
                  </a:lnTo>
                  <a:lnTo>
                    <a:pt x="170878" y="131762"/>
                  </a:lnTo>
                  <a:lnTo>
                    <a:pt x="170802" y="129222"/>
                  </a:lnTo>
                  <a:lnTo>
                    <a:pt x="170624" y="125412"/>
                  </a:lnTo>
                  <a:lnTo>
                    <a:pt x="177787" y="122872"/>
                  </a:lnTo>
                  <a:lnTo>
                    <a:pt x="199148" y="122872"/>
                  </a:lnTo>
                  <a:lnTo>
                    <a:pt x="206121" y="126682"/>
                  </a:lnTo>
                  <a:lnTo>
                    <a:pt x="206121" y="111658"/>
                  </a:lnTo>
                  <a:lnTo>
                    <a:pt x="194868" y="113982"/>
                  </a:lnTo>
                  <a:lnTo>
                    <a:pt x="201028" y="111442"/>
                  </a:lnTo>
                  <a:lnTo>
                    <a:pt x="206590" y="107632"/>
                  </a:lnTo>
                  <a:lnTo>
                    <a:pt x="212585" y="105092"/>
                  </a:lnTo>
                  <a:lnTo>
                    <a:pt x="220116" y="105092"/>
                  </a:lnTo>
                  <a:lnTo>
                    <a:pt x="221996" y="104063"/>
                  </a:lnTo>
                  <a:lnTo>
                    <a:pt x="192608" y="106299"/>
                  </a:lnTo>
                  <a:lnTo>
                    <a:pt x="192608" y="119062"/>
                  </a:lnTo>
                  <a:lnTo>
                    <a:pt x="185331" y="119062"/>
                  </a:lnTo>
                  <a:lnTo>
                    <a:pt x="178777" y="117792"/>
                  </a:lnTo>
                  <a:lnTo>
                    <a:pt x="172034" y="119062"/>
                  </a:lnTo>
                  <a:lnTo>
                    <a:pt x="174777" y="115252"/>
                  </a:lnTo>
                  <a:lnTo>
                    <a:pt x="184467" y="115252"/>
                  </a:lnTo>
                  <a:lnTo>
                    <a:pt x="192608" y="119062"/>
                  </a:lnTo>
                  <a:lnTo>
                    <a:pt x="192608" y="106299"/>
                  </a:lnTo>
                  <a:lnTo>
                    <a:pt x="152298" y="109372"/>
                  </a:lnTo>
                  <a:lnTo>
                    <a:pt x="152298" y="168592"/>
                  </a:lnTo>
                  <a:lnTo>
                    <a:pt x="144043" y="167322"/>
                  </a:lnTo>
                  <a:lnTo>
                    <a:pt x="137541" y="167322"/>
                  </a:lnTo>
                  <a:lnTo>
                    <a:pt x="136893" y="164782"/>
                  </a:lnTo>
                  <a:lnTo>
                    <a:pt x="142976" y="164782"/>
                  </a:lnTo>
                  <a:lnTo>
                    <a:pt x="152298" y="168592"/>
                  </a:lnTo>
                  <a:lnTo>
                    <a:pt x="152298" y="109372"/>
                  </a:lnTo>
                  <a:lnTo>
                    <a:pt x="124980" y="111442"/>
                  </a:lnTo>
                  <a:lnTo>
                    <a:pt x="112623" y="111442"/>
                  </a:lnTo>
                  <a:lnTo>
                    <a:pt x="97066" y="112712"/>
                  </a:lnTo>
                  <a:lnTo>
                    <a:pt x="90271" y="113982"/>
                  </a:lnTo>
                  <a:lnTo>
                    <a:pt x="84518" y="114452"/>
                  </a:lnTo>
                  <a:lnTo>
                    <a:pt x="84518" y="133032"/>
                  </a:lnTo>
                  <a:lnTo>
                    <a:pt x="76733" y="134302"/>
                  </a:lnTo>
                  <a:lnTo>
                    <a:pt x="72263" y="135572"/>
                  </a:lnTo>
                  <a:lnTo>
                    <a:pt x="68795" y="135572"/>
                  </a:lnTo>
                  <a:lnTo>
                    <a:pt x="69697" y="133032"/>
                  </a:lnTo>
                  <a:lnTo>
                    <a:pt x="67640" y="129222"/>
                  </a:lnTo>
                  <a:lnTo>
                    <a:pt x="78257" y="129222"/>
                  </a:lnTo>
                  <a:lnTo>
                    <a:pt x="79654" y="131762"/>
                  </a:lnTo>
                  <a:lnTo>
                    <a:pt x="84518" y="133032"/>
                  </a:lnTo>
                  <a:lnTo>
                    <a:pt x="84518" y="114452"/>
                  </a:lnTo>
                  <a:lnTo>
                    <a:pt x="64020" y="116078"/>
                  </a:lnTo>
                  <a:lnTo>
                    <a:pt x="64020" y="152082"/>
                  </a:lnTo>
                  <a:lnTo>
                    <a:pt x="59702" y="154622"/>
                  </a:lnTo>
                  <a:lnTo>
                    <a:pt x="55587" y="153352"/>
                  </a:lnTo>
                  <a:lnTo>
                    <a:pt x="59512" y="150812"/>
                  </a:lnTo>
                  <a:lnTo>
                    <a:pt x="64020" y="152082"/>
                  </a:lnTo>
                  <a:lnTo>
                    <a:pt x="64020" y="116078"/>
                  </a:lnTo>
                  <a:lnTo>
                    <a:pt x="61366" y="116293"/>
                  </a:lnTo>
                  <a:lnTo>
                    <a:pt x="61366" y="136842"/>
                  </a:lnTo>
                  <a:lnTo>
                    <a:pt x="59055" y="139382"/>
                  </a:lnTo>
                  <a:lnTo>
                    <a:pt x="54610" y="141922"/>
                  </a:lnTo>
                  <a:lnTo>
                    <a:pt x="53860" y="147002"/>
                  </a:lnTo>
                  <a:lnTo>
                    <a:pt x="53416" y="147002"/>
                  </a:lnTo>
                  <a:lnTo>
                    <a:pt x="42049" y="148272"/>
                  </a:lnTo>
                  <a:lnTo>
                    <a:pt x="36322" y="149542"/>
                  </a:lnTo>
                  <a:lnTo>
                    <a:pt x="37604" y="143192"/>
                  </a:lnTo>
                  <a:lnTo>
                    <a:pt x="44348" y="140652"/>
                  </a:lnTo>
                  <a:lnTo>
                    <a:pt x="49276" y="136842"/>
                  </a:lnTo>
                  <a:lnTo>
                    <a:pt x="61366" y="136842"/>
                  </a:lnTo>
                  <a:lnTo>
                    <a:pt x="61366" y="116293"/>
                  </a:lnTo>
                  <a:lnTo>
                    <a:pt x="58407" y="116522"/>
                  </a:lnTo>
                  <a:lnTo>
                    <a:pt x="48260" y="119062"/>
                  </a:lnTo>
                  <a:lnTo>
                    <a:pt x="40195" y="122872"/>
                  </a:lnTo>
                  <a:lnTo>
                    <a:pt x="35026" y="129222"/>
                  </a:lnTo>
                  <a:lnTo>
                    <a:pt x="33540" y="136842"/>
                  </a:lnTo>
                  <a:lnTo>
                    <a:pt x="47637" y="319722"/>
                  </a:lnTo>
                  <a:lnTo>
                    <a:pt x="50304" y="327342"/>
                  </a:lnTo>
                  <a:lnTo>
                    <a:pt x="56426" y="332422"/>
                  </a:lnTo>
                  <a:lnTo>
                    <a:pt x="65100" y="336232"/>
                  </a:lnTo>
                  <a:lnTo>
                    <a:pt x="75463" y="336232"/>
                  </a:lnTo>
                  <a:lnTo>
                    <a:pt x="304444" y="318973"/>
                  </a:lnTo>
                  <a:lnTo>
                    <a:pt x="299161" y="320281"/>
                  </a:lnTo>
                  <a:lnTo>
                    <a:pt x="298704" y="321983"/>
                  </a:lnTo>
                  <a:lnTo>
                    <a:pt x="304901" y="321767"/>
                  </a:lnTo>
                  <a:lnTo>
                    <a:pt x="312623" y="317931"/>
                  </a:lnTo>
                  <a:lnTo>
                    <a:pt x="312166" y="317944"/>
                  </a:lnTo>
                  <a:lnTo>
                    <a:pt x="313575" y="317182"/>
                  </a:lnTo>
                  <a:lnTo>
                    <a:pt x="312623" y="318452"/>
                  </a:lnTo>
                  <a:lnTo>
                    <a:pt x="328625" y="317182"/>
                  </a:lnTo>
                  <a:lnTo>
                    <a:pt x="472592" y="305752"/>
                  </a:lnTo>
                  <a:lnTo>
                    <a:pt x="472744" y="306666"/>
                  </a:lnTo>
                  <a:lnTo>
                    <a:pt x="474014" y="312483"/>
                  </a:lnTo>
                  <a:lnTo>
                    <a:pt x="470674" y="312077"/>
                  </a:lnTo>
                  <a:lnTo>
                    <a:pt x="462445" y="311302"/>
                  </a:lnTo>
                  <a:lnTo>
                    <a:pt x="471754" y="315048"/>
                  </a:lnTo>
                  <a:lnTo>
                    <a:pt x="474992" y="314579"/>
                  </a:lnTo>
                  <a:lnTo>
                    <a:pt x="476059" y="316166"/>
                  </a:lnTo>
                  <a:lnTo>
                    <a:pt x="477469" y="314439"/>
                  </a:lnTo>
                  <a:lnTo>
                    <a:pt x="477761" y="314388"/>
                  </a:lnTo>
                  <a:lnTo>
                    <a:pt x="477697" y="314147"/>
                  </a:lnTo>
                  <a:lnTo>
                    <a:pt x="476618" y="307543"/>
                  </a:lnTo>
                  <a:lnTo>
                    <a:pt x="474027" y="305727"/>
                  </a:lnTo>
                  <a:lnTo>
                    <a:pt x="538797" y="300672"/>
                  </a:lnTo>
                  <a:lnTo>
                    <a:pt x="529628" y="293052"/>
                  </a:lnTo>
                  <a:lnTo>
                    <a:pt x="533273" y="291782"/>
                  </a:lnTo>
                  <a:lnTo>
                    <a:pt x="550011" y="299605"/>
                  </a:lnTo>
                  <a:lnTo>
                    <a:pt x="538797" y="300456"/>
                  </a:lnTo>
                  <a:lnTo>
                    <a:pt x="540219" y="301040"/>
                  </a:lnTo>
                  <a:lnTo>
                    <a:pt x="551865" y="302425"/>
                  </a:lnTo>
                  <a:lnTo>
                    <a:pt x="554139" y="300532"/>
                  </a:lnTo>
                  <a:lnTo>
                    <a:pt x="662520" y="291782"/>
                  </a:lnTo>
                  <a:lnTo>
                    <a:pt x="725474" y="286702"/>
                  </a:lnTo>
                  <a:lnTo>
                    <a:pt x="851014" y="276580"/>
                  </a:lnTo>
                  <a:lnTo>
                    <a:pt x="844651" y="281990"/>
                  </a:lnTo>
                  <a:lnTo>
                    <a:pt x="856513" y="275831"/>
                  </a:lnTo>
                  <a:lnTo>
                    <a:pt x="851776" y="276225"/>
                  </a:lnTo>
                  <a:lnTo>
                    <a:pt x="852932" y="275272"/>
                  </a:lnTo>
                  <a:lnTo>
                    <a:pt x="859040" y="270192"/>
                  </a:lnTo>
                  <a:lnTo>
                    <a:pt x="862368" y="268922"/>
                  </a:lnTo>
                  <a:lnTo>
                    <a:pt x="861949" y="270192"/>
                  </a:lnTo>
                  <a:lnTo>
                    <a:pt x="856513" y="276542"/>
                  </a:lnTo>
                  <a:lnTo>
                    <a:pt x="949134" y="268973"/>
                  </a:lnTo>
                  <a:lnTo>
                    <a:pt x="943940" y="271043"/>
                  </a:lnTo>
                  <a:lnTo>
                    <a:pt x="940473" y="273100"/>
                  </a:lnTo>
                  <a:lnTo>
                    <a:pt x="943356" y="273570"/>
                  </a:lnTo>
                  <a:lnTo>
                    <a:pt x="957795" y="270687"/>
                  </a:lnTo>
                  <a:lnTo>
                    <a:pt x="962063" y="267843"/>
                  </a:lnTo>
                  <a:lnTo>
                    <a:pt x="962317" y="268922"/>
                  </a:lnTo>
                  <a:lnTo>
                    <a:pt x="1024877" y="263842"/>
                  </a:lnTo>
                  <a:lnTo>
                    <a:pt x="1040523" y="262572"/>
                  </a:lnTo>
                  <a:lnTo>
                    <a:pt x="1103071" y="257492"/>
                  </a:lnTo>
                  <a:lnTo>
                    <a:pt x="1118717" y="256222"/>
                  </a:lnTo>
                  <a:lnTo>
                    <a:pt x="1149997" y="253682"/>
                  </a:lnTo>
                  <a:lnTo>
                    <a:pt x="1155039" y="252412"/>
                  </a:lnTo>
                  <a:lnTo>
                    <a:pt x="1160094" y="251142"/>
                  </a:lnTo>
                  <a:lnTo>
                    <a:pt x="1168133" y="247332"/>
                  </a:lnTo>
                  <a:lnTo>
                    <a:pt x="1173302" y="239712"/>
                  </a:lnTo>
                  <a:lnTo>
                    <a:pt x="1174788" y="233362"/>
                  </a:lnTo>
                  <a:close/>
                </a:path>
                <a:path w="1208404" h="369570">
                  <a:moveTo>
                    <a:pt x="1185316" y="12344"/>
                  </a:moveTo>
                  <a:lnTo>
                    <a:pt x="1184871" y="12407"/>
                  </a:lnTo>
                  <a:lnTo>
                    <a:pt x="1185316" y="12496"/>
                  </a:lnTo>
                  <a:lnTo>
                    <a:pt x="1185316" y="12344"/>
                  </a:lnTo>
                  <a:close/>
                </a:path>
                <a:path w="1208404" h="369570">
                  <a:moveTo>
                    <a:pt x="1191272" y="30480"/>
                  </a:moveTo>
                  <a:lnTo>
                    <a:pt x="1190942" y="26670"/>
                  </a:lnTo>
                  <a:lnTo>
                    <a:pt x="1187500" y="15240"/>
                  </a:lnTo>
                  <a:lnTo>
                    <a:pt x="1182992" y="15240"/>
                  </a:lnTo>
                  <a:lnTo>
                    <a:pt x="1179156" y="16510"/>
                  </a:lnTo>
                  <a:lnTo>
                    <a:pt x="1181557" y="17780"/>
                  </a:lnTo>
                  <a:lnTo>
                    <a:pt x="1185278" y="19050"/>
                  </a:lnTo>
                  <a:lnTo>
                    <a:pt x="1175270" y="17780"/>
                  </a:lnTo>
                  <a:lnTo>
                    <a:pt x="1169835" y="16510"/>
                  </a:lnTo>
                  <a:lnTo>
                    <a:pt x="1168019" y="12700"/>
                  </a:lnTo>
                  <a:lnTo>
                    <a:pt x="1161211" y="12700"/>
                  </a:lnTo>
                  <a:lnTo>
                    <a:pt x="1155357" y="10160"/>
                  </a:lnTo>
                  <a:lnTo>
                    <a:pt x="1162519" y="8890"/>
                  </a:lnTo>
                  <a:lnTo>
                    <a:pt x="1180934" y="8890"/>
                  </a:lnTo>
                  <a:lnTo>
                    <a:pt x="1175346" y="5080"/>
                  </a:lnTo>
                  <a:lnTo>
                    <a:pt x="1168857" y="1270"/>
                  </a:lnTo>
                  <a:lnTo>
                    <a:pt x="1161618" y="0"/>
                  </a:lnTo>
                  <a:lnTo>
                    <a:pt x="1146467" y="0"/>
                  </a:lnTo>
                  <a:lnTo>
                    <a:pt x="1141628" y="1270"/>
                  </a:lnTo>
                  <a:lnTo>
                    <a:pt x="1137399" y="1270"/>
                  </a:lnTo>
                  <a:lnTo>
                    <a:pt x="1123810" y="2540"/>
                  </a:lnTo>
                  <a:lnTo>
                    <a:pt x="1114933" y="5080"/>
                  </a:lnTo>
                  <a:lnTo>
                    <a:pt x="1106119" y="3810"/>
                  </a:lnTo>
                  <a:lnTo>
                    <a:pt x="942314" y="16598"/>
                  </a:lnTo>
                  <a:lnTo>
                    <a:pt x="942314" y="20320"/>
                  </a:lnTo>
                  <a:lnTo>
                    <a:pt x="936929" y="22860"/>
                  </a:lnTo>
                  <a:lnTo>
                    <a:pt x="923950" y="31750"/>
                  </a:lnTo>
                  <a:lnTo>
                    <a:pt x="914057" y="34290"/>
                  </a:lnTo>
                  <a:lnTo>
                    <a:pt x="917638" y="31750"/>
                  </a:lnTo>
                  <a:lnTo>
                    <a:pt x="919645" y="30480"/>
                  </a:lnTo>
                  <a:lnTo>
                    <a:pt x="904189" y="30480"/>
                  </a:lnTo>
                  <a:lnTo>
                    <a:pt x="908926" y="29210"/>
                  </a:lnTo>
                  <a:lnTo>
                    <a:pt x="913663" y="27940"/>
                  </a:lnTo>
                  <a:lnTo>
                    <a:pt x="902716" y="29210"/>
                  </a:lnTo>
                  <a:lnTo>
                    <a:pt x="892365" y="29210"/>
                  </a:lnTo>
                  <a:lnTo>
                    <a:pt x="884834" y="27940"/>
                  </a:lnTo>
                  <a:lnTo>
                    <a:pt x="892263" y="25400"/>
                  </a:lnTo>
                  <a:lnTo>
                    <a:pt x="895337" y="22860"/>
                  </a:lnTo>
                  <a:lnTo>
                    <a:pt x="915123" y="22860"/>
                  </a:lnTo>
                  <a:lnTo>
                    <a:pt x="935037" y="20320"/>
                  </a:lnTo>
                  <a:lnTo>
                    <a:pt x="942314" y="20320"/>
                  </a:lnTo>
                  <a:lnTo>
                    <a:pt x="942314" y="16598"/>
                  </a:lnTo>
                  <a:lnTo>
                    <a:pt x="813206" y="26670"/>
                  </a:lnTo>
                  <a:lnTo>
                    <a:pt x="815416" y="27940"/>
                  </a:lnTo>
                  <a:lnTo>
                    <a:pt x="814679" y="31750"/>
                  </a:lnTo>
                  <a:lnTo>
                    <a:pt x="806780" y="29210"/>
                  </a:lnTo>
                  <a:lnTo>
                    <a:pt x="802919" y="30480"/>
                  </a:lnTo>
                  <a:lnTo>
                    <a:pt x="769886" y="40640"/>
                  </a:lnTo>
                  <a:lnTo>
                    <a:pt x="759345" y="41910"/>
                  </a:lnTo>
                  <a:lnTo>
                    <a:pt x="759790" y="39370"/>
                  </a:lnTo>
                  <a:lnTo>
                    <a:pt x="773226" y="33020"/>
                  </a:lnTo>
                  <a:lnTo>
                    <a:pt x="780669" y="33020"/>
                  </a:lnTo>
                  <a:lnTo>
                    <a:pt x="786206" y="30480"/>
                  </a:lnTo>
                  <a:lnTo>
                    <a:pt x="792010" y="27940"/>
                  </a:lnTo>
                  <a:lnTo>
                    <a:pt x="425221" y="55880"/>
                  </a:lnTo>
                  <a:lnTo>
                    <a:pt x="431444" y="59690"/>
                  </a:lnTo>
                  <a:lnTo>
                    <a:pt x="430110" y="60960"/>
                  </a:lnTo>
                  <a:lnTo>
                    <a:pt x="428586" y="60960"/>
                  </a:lnTo>
                  <a:lnTo>
                    <a:pt x="428586" y="72732"/>
                  </a:lnTo>
                  <a:lnTo>
                    <a:pt x="425081" y="73025"/>
                  </a:lnTo>
                  <a:lnTo>
                    <a:pt x="427926" y="72390"/>
                  </a:lnTo>
                  <a:lnTo>
                    <a:pt x="428586" y="72732"/>
                  </a:lnTo>
                  <a:lnTo>
                    <a:pt x="428586" y="60960"/>
                  </a:lnTo>
                  <a:lnTo>
                    <a:pt x="411772" y="60960"/>
                  </a:lnTo>
                  <a:lnTo>
                    <a:pt x="403999" y="59690"/>
                  </a:lnTo>
                  <a:lnTo>
                    <a:pt x="395897" y="59690"/>
                  </a:lnTo>
                  <a:lnTo>
                    <a:pt x="388175" y="60960"/>
                  </a:lnTo>
                  <a:lnTo>
                    <a:pt x="365061" y="60960"/>
                  </a:lnTo>
                  <a:lnTo>
                    <a:pt x="317715" y="64770"/>
                  </a:lnTo>
                  <a:lnTo>
                    <a:pt x="308660" y="64770"/>
                  </a:lnTo>
                  <a:lnTo>
                    <a:pt x="294970" y="66040"/>
                  </a:lnTo>
                  <a:lnTo>
                    <a:pt x="286181" y="68580"/>
                  </a:lnTo>
                  <a:lnTo>
                    <a:pt x="277368" y="67310"/>
                  </a:lnTo>
                  <a:lnTo>
                    <a:pt x="113499" y="80073"/>
                  </a:lnTo>
                  <a:lnTo>
                    <a:pt x="113499" y="85090"/>
                  </a:lnTo>
                  <a:lnTo>
                    <a:pt x="108089" y="87630"/>
                  </a:lnTo>
                  <a:lnTo>
                    <a:pt x="95173" y="95250"/>
                  </a:lnTo>
                  <a:lnTo>
                    <a:pt x="85305" y="97790"/>
                  </a:lnTo>
                  <a:lnTo>
                    <a:pt x="88963" y="96520"/>
                  </a:lnTo>
                  <a:lnTo>
                    <a:pt x="89966" y="95250"/>
                  </a:lnTo>
                  <a:lnTo>
                    <a:pt x="90957" y="93980"/>
                  </a:lnTo>
                  <a:lnTo>
                    <a:pt x="87185" y="93980"/>
                  </a:lnTo>
                  <a:lnTo>
                    <a:pt x="75285" y="95250"/>
                  </a:lnTo>
                  <a:lnTo>
                    <a:pt x="81648" y="92710"/>
                  </a:lnTo>
                  <a:lnTo>
                    <a:pt x="84836" y="91440"/>
                  </a:lnTo>
                  <a:lnTo>
                    <a:pt x="73952" y="92710"/>
                  </a:lnTo>
                  <a:lnTo>
                    <a:pt x="56083" y="92710"/>
                  </a:lnTo>
                  <a:lnTo>
                    <a:pt x="63576" y="90170"/>
                  </a:lnTo>
                  <a:lnTo>
                    <a:pt x="66662" y="86360"/>
                  </a:lnTo>
                  <a:lnTo>
                    <a:pt x="76403" y="87630"/>
                  </a:lnTo>
                  <a:lnTo>
                    <a:pt x="86321" y="86360"/>
                  </a:lnTo>
                  <a:lnTo>
                    <a:pt x="96304" y="86360"/>
                  </a:lnTo>
                  <a:lnTo>
                    <a:pt x="106260" y="85090"/>
                  </a:lnTo>
                  <a:lnTo>
                    <a:pt x="113499" y="85090"/>
                  </a:lnTo>
                  <a:lnTo>
                    <a:pt x="113499" y="80073"/>
                  </a:lnTo>
                  <a:lnTo>
                    <a:pt x="32613" y="86360"/>
                  </a:lnTo>
                  <a:lnTo>
                    <a:pt x="4229" y="102870"/>
                  </a:lnTo>
                  <a:lnTo>
                    <a:pt x="13093" y="97790"/>
                  </a:lnTo>
                  <a:lnTo>
                    <a:pt x="18846" y="97790"/>
                  </a:lnTo>
                  <a:lnTo>
                    <a:pt x="23063" y="101600"/>
                  </a:lnTo>
                  <a:lnTo>
                    <a:pt x="30937" y="100330"/>
                  </a:lnTo>
                  <a:lnTo>
                    <a:pt x="39179" y="102870"/>
                  </a:lnTo>
                  <a:lnTo>
                    <a:pt x="44081" y="100330"/>
                  </a:lnTo>
                  <a:lnTo>
                    <a:pt x="46532" y="99060"/>
                  </a:lnTo>
                  <a:lnTo>
                    <a:pt x="49123" y="97790"/>
                  </a:lnTo>
                  <a:lnTo>
                    <a:pt x="46748" y="104127"/>
                  </a:lnTo>
                  <a:lnTo>
                    <a:pt x="57327" y="101600"/>
                  </a:lnTo>
                  <a:lnTo>
                    <a:pt x="275437" y="85090"/>
                  </a:lnTo>
                  <a:lnTo>
                    <a:pt x="342557" y="80010"/>
                  </a:lnTo>
                  <a:lnTo>
                    <a:pt x="332397" y="76200"/>
                  </a:lnTo>
                  <a:lnTo>
                    <a:pt x="326669" y="73660"/>
                  </a:lnTo>
                  <a:lnTo>
                    <a:pt x="343877" y="73660"/>
                  </a:lnTo>
                  <a:lnTo>
                    <a:pt x="363664" y="71120"/>
                  </a:lnTo>
                  <a:lnTo>
                    <a:pt x="373176" y="68580"/>
                  </a:lnTo>
                  <a:lnTo>
                    <a:pt x="376720" y="71120"/>
                  </a:lnTo>
                  <a:lnTo>
                    <a:pt x="384517" y="73660"/>
                  </a:lnTo>
                  <a:lnTo>
                    <a:pt x="377202" y="74930"/>
                  </a:lnTo>
                  <a:lnTo>
                    <a:pt x="356057" y="77470"/>
                  </a:lnTo>
                  <a:lnTo>
                    <a:pt x="360375" y="78066"/>
                  </a:lnTo>
                  <a:lnTo>
                    <a:pt x="342557" y="79438"/>
                  </a:lnTo>
                  <a:lnTo>
                    <a:pt x="346456" y="81419"/>
                  </a:lnTo>
                  <a:lnTo>
                    <a:pt x="356577" y="82207"/>
                  </a:lnTo>
                  <a:lnTo>
                    <a:pt x="352704" y="81267"/>
                  </a:lnTo>
                  <a:lnTo>
                    <a:pt x="350393" y="79654"/>
                  </a:lnTo>
                  <a:lnTo>
                    <a:pt x="354012" y="78854"/>
                  </a:lnTo>
                  <a:lnTo>
                    <a:pt x="361175" y="78181"/>
                  </a:lnTo>
                  <a:lnTo>
                    <a:pt x="365290" y="78740"/>
                  </a:lnTo>
                  <a:lnTo>
                    <a:pt x="421716" y="73698"/>
                  </a:lnTo>
                  <a:lnTo>
                    <a:pt x="418731" y="77152"/>
                  </a:lnTo>
                  <a:lnTo>
                    <a:pt x="410756" y="76746"/>
                  </a:lnTo>
                  <a:lnTo>
                    <a:pt x="402691" y="79933"/>
                  </a:lnTo>
                  <a:lnTo>
                    <a:pt x="394919" y="77444"/>
                  </a:lnTo>
                  <a:lnTo>
                    <a:pt x="392303" y="77292"/>
                  </a:lnTo>
                  <a:lnTo>
                    <a:pt x="395490" y="82499"/>
                  </a:lnTo>
                  <a:lnTo>
                    <a:pt x="413385" y="81127"/>
                  </a:lnTo>
                  <a:lnTo>
                    <a:pt x="420471" y="82042"/>
                  </a:lnTo>
                  <a:lnTo>
                    <a:pt x="436854" y="83439"/>
                  </a:lnTo>
                  <a:lnTo>
                    <a:pt x="448005" y="85445"/>
                  </a:lnTo>
                  <a:lnTo>
                    <a:pt x="462534" y="84328"/>
                  </a:lnTo>
                  <a:lnTo>
                    <a:pt x="475030" y="83375"/>
                  </a:lnTo>
                  <a:lnTo>
                    <a:pt x="474141" y="82461"/>
                  </a:lnTo>
                  <a:lnTo>
                    <a:pt x="466356" y="81216"/>
                  </a:lnTo>
                  <a:lnTo>
                    <a:pt x="458800" y="82524"/>
                  </a:lnTo>
                  <a:lnTo>
                    <a:pt x="451739" y="82270"/>
                  </a:lnTo>
                  <a:lnTo>
                    <a:pt x="445287" y="78028"/>
                  </a:lnTo>
                  <a:lnTo>
                    <a:pt x="432803" y="73469"/>
                  </a:lnTo>
                  <a:lnTo>
                    <a:pt x="445731" y="72390"/>
                  </a:lnTo>
                  <a:lnTo>
                    <a:pt x="507060" y="67310"/>
                  </a:lnTo>
                  <a:lnTo>
                    <a:pt x="499999" y="67310"/>
                  </a:lnTo>
                  <a:lnTo>
                    <a:pt x="482765" y="64770"/>
                  </a:lnTo>
                  <a:lnTo>
                    <a:pt x="465861" y="63500"/>
                  </a:lnTo>
                  <a:lnTo>
                    <a:pt x="461302" y="59690"/>
                  </a:lnTo>
                  <a:lnTo>
                    <a:pt x="461759" y="57150"/>
                  </a:lnTo>
                  <a:lnTo>
                    <a:pt x="467118" y="55880"/>
                  </a:lnTo>
                  <a:lnTo>
                    <a:pt x="474929" y="58420"/>
                  </a:lnTo>
                  <a:lnTo>
                    <a:pt x="481749" y="59690"/>
                  </a:lnTo>
                  <a:lnTo>
                    <a:pt x="487819" y="62230"/>
                  </a:lnTo>
                  <a:lnTo>
                    <a:pt x="495642" y="60960"/>
                  </a:lnTo>
                  <a:lnTo>
                    <a:pt x="509778" y="64770"/>
                  </a:lnTo>
                  <a:lnTo>
                    <a:pt x="510336" y="66421"/>
                  </a:lnTo>
                  <a:lnTo>
                    <a:pt x="507060" y="66687"/>
                  </a:lnTo>
                  <a:lnTo>
                    <a:pt x="510387" y="66548"/>
                  </a:lnTo>
                  <a:lnTo>
                    <a:pt x="510654" y="67310"/>
                  </a:lnTo>
                  <a:lnTo>
                    <a:pt x="535927" y="64770"/>
                  </a:lnTo>
                  <a:lnTo>
                    <a:pt x="527418" y="62230"/>
                  </a:lnTo>
                  <a:lnTo>
                    <a:pt x="537273" y="60960"/>
                  </a:lnTo>
                  <a:lnTo>
                    <a:pt x="539165" y="60960"/>
                  </a:lnTo>
                  <a:lnTo>
                    <a:pt x="545007" y="63792"/>
                  </a:lnTo>
                  <a:lnTo>
                    <a:pt x="535927" y="64503"/>
                  </a:lnTo>
                  <a:lnTo>
                    <a:pt x="545452" y="67170"/>
                  </a:lnTo>
                  <a:lnTo>
                    <a:pt x="556018" y="69977"/>
                  </a:lnTo>
                  <a:lnTo>
                    <a:pt x="567016" y="72783"/>
                  </a:lnTo>
                  <a:lnTo>
                    <a:pt x="577850" y="75438"/>
                  </a:lnTo>
                  <a:lnTo>
                    <a:pt x="582460" y="75133"/>
                  </a:lnTo>
                  <a:lnTo>
                    <a:pt x="565023" y="69748"/>
                  </a:lnTo>
                  <a:lnTo>
                    <a:pt x="550519" y="64985"/>
                  </a:lnTo>
                  <a:lnTo>
                    <a:pt x="549478" y="64592"/>
                  </a:lnTo>
                  <a:lnTo>
                    <a:pt x="595680" y="60960"/>
                  </a:lnTo>
                  <a:lnTo>
                    <a:pt x="660527" y="55880"/>
                  </a:lnTo>
                  <a:lnTo>
                    <a:pt x="706805" y="52260"/>
                  </a:lnTo>
                  <a:lnTo>
                    <a:pt x="706005" y="52666"/>
                  </a:lnTo>
                  <a:lnTo>
                    <a:pt x="690079" y="60198"/>
                  </a:lnTo>
                  <a:lnTo>
                    <a:pt x="682269" y="64033"/>
                  </a:lnTo>
                  <a:lnTo>
                    <a:pt x="674573" y="67932"/>
                  </a:lnTo>
                  <a:lnTo>
                    <a:pt x="682053" y="65239"/>
                  </a:lnTo>
                  <a:lnTo>
                    <a:pt x="692543" y="61036"/>
                  </a:lnTo>
                  <a:lnTo>
                    <a:pt x="704761" y="55905"/>
                  </a:lnTo>
                  <a:lnTo>
                    <a:pt x="717473" y="50419"/>
                  </a:lnTo>
                  <a:lnTo>
                    <a:pt x="711123" y="50901"/>
                  </a:lnTo>
                  <a:lnTo>
                    <a:pt x="730377" y="39370"/>
                  </a:lnTo>
                  <a:lnTo>
                    <a:pt x="741984" y="39370"/>
                  </a:lnTo>
                  <a:lnTo>
                    <a:pt x="737336" y="41910"/>
                  </a:lnTo>
                  <a:lnTo>
                    <a:pt x="731456" y="44450"/>
                  </a:lnTo>
                  <a:lnTo>
                    <a:pt x="724725" y="48260"/>
                  </a:lnTo>
                  <a:lnTo>
                    <a:pt x="717473" y="50800"/>
                  </a:lnTo>
                  <a:lnTo>
                    <a:pt x="824852" y="43307"/>
                  </a:lnTo>
                  <a:lnTo>
                    <a:pt x="819937" y="47688"/>
                  </a:lnTo>
                  <a:lnTo>
                    <a:pt x="813028" y="49022"/>
                  </a:lnTo>
                  <a:lnTo>
                    <a:pt x="805319" y="48717"/>
                  </a:lnTo>
                  <a:lnTo>
                    <a:pt x="797902" y="51358"/>
                  </a:lnTo>
                  <a:lnTo>
                    <a:pt x="796785" y="55283"/>
                  </a:lnTo>
                  <a:lnTo>
                    <a:pt x="807275" y="52552"/>
                  </a:lnTo>
                  <a:lnTo>
                    <a:pt x="817562" y="51092"/>
                  </a:lnTo>
                  <a:lnTo>
                    <a:pt x="821486" y="51193"/>
                  </a:lnTo>
                  <a:lnTo>
                    <a:pt x="834847" y="46494"/>
                  </a:lnTo>
                  <a:lnTo>
                    <a:pt x="850785" y="42545"/>
                  </a:lnTo>
                  <a:lnTo>
                    <a:pt x="857592" y="40551"/>
                  </a:lnTo>
                  <a:lnTo>
                    <a:pt x="875436" y="39179"/>
                  </a:lnTo>
                  <a:lnTo>
                    <a:pt x="876515" y="38138"/>
                  </a:lnTo>
                  <a:lnTo>
                    <a:pt x="828903" y="41871"/>
                  </a:lnTo>
                  <a:lnTo>
                    <a:pt x="841857" y="34290"/>
                  </a:lnTo>
                  <a:lnTo>
                    <a:pt x="847686" y="34290"/>
                  </a:lnTo>
                  <a:lnTo>
                    <a:pt x="851814" y="38100"/>
                  </a:lnTo>
                  <a:lnTo>
                    <a:pt x="859612" y="36830"/>
                  </a:lnTo>
                  <a:lnTo>
                    <a:pt x="868083" y="38100"/>
                  </a:lnTo>
                  <a:lnTo>
                    <a:pt x="870483" y="36830"/>
                  </a:lnTo>
                  <a:lnTo>
                    <a:pt x="875284" y="34290"/>
                  </a:lnTo>
                  <a:lnTo>
                    <a:pt x="877938" y="34290"/>
                  </a:lnTo>
                  <a:lnTo>
                    <a:pt x="876515" y="39370"/>
                  </a:lnTo>
                  <a:lnTo>
                    <a:pt x="1115898" y="20320"/>
                  </a:lnTo>
                  <a:lnTo>
                    <a:pt x="1131849" y="19050"/>
                  </a:lnTo>
                  <a:lnTo>
                    <a:pt x="1142834" y="19050"/>
                  </a:lnTo>
                  <a:lnTo>
                    <a:pt x="1152766" y="21590"/>
                  </a:lnTo>
                  <a:lnTo>
                    <a:pt x="1161351" y="26670"/>
                  </a:lnTo>
                  <a:lnTo>
                    <a:pt x="1167472" y="32270"/>
                  </a:lnTo>
                  <a:lnTo>
                    <a:pt x="1156462" y="33375"/>
                  </a:lnTo>
                  <a:lnTo>
                    <a:pt x="1149070" y="35509"/>
                  </a:lnTo>
                  <a:lnTo>
                    <a:pt x="1152867" y="37465"/>
                  </a:lnTo>
                  <a:lnTo>
                    <a:pt x="1166558" y="34772"/>
                  </a:lnTo>
                  <a:lnTo>
                    <a:pt x="1169822" y="33794"/>
                  </a:lnTo>
                  <a:lnTo>
                    <a:pt x="1168984" y="32918"/>
                  </a:lnTo>
                  <a:lnTo>
                    <a:pt x="1176045" y="31750"/>
                  </a:lnTo>
                  <a:lnTo>
                    <a:pt x="1183652" y="31750"/>
                  </a:lnTo>
                  <a:lnTo>
                    <a:pt x="1191272" y="30480"/>
                  </a:lnTo>
                  <a:close/>
                </a:path>
                <a:path w="1208404" h="369570">
                  <a:moveTo>
                    <a:pt x="1208328" y="251460"/>
                  </a:moveTo>
                  <a:lnTo>
                    <a:pt x="1193025" y="53340"/>
                  </a:lnTo>
                  <a:lnTo>
                    <a:pt x="1191310" y="53340"/>
                  </a:lnTo>
                  <a:lnTo>
                    <a:pt x="1192974" y="52070"/>
                  </a:lnTo>
                  <a:lnTo>
                    <a:pt x="1191615" y="35560"/>
                  </a:lnTo>
                  <a:lnTo>
                    <a:pt x="1191514" y="34290"/>
                  </a:lnTo>
                  <a:lnTo>
                    <a:pt x="1182852" y="35560"/>
                  </a:lnTo>
                  <a:lnTo>
                    <a:pt x="1173848" y="35560"/>
                  </a:lnTo>
                  <a:lnTo>
                    <a:pt x="1169822" y="34290"/>
                  </a:lnTo>
                  <a:lnTo>
                    <a:pt x="1175981" y="48260"/>
                  </a:lnTo>
                  <a:lnTo>
                    <a:pt x="1189990" y="231140"/>
                  </a:lnTo>
                  <a:lnTo>
                    <a:pt x="1187729" y="245110"/>
                  </a:lnTo>
                  <a:lnTo>
                    <a:pt x="1179664" y="256540"/>
                  </a:lnTo>
                  <a:lnTo>
                    <a:pt x="1167028" y="264160"/>
                  </a:lnTo>
                  <a:lnTo>
                    <a:pt x="1163548" y="264998"/>
                  </a:lnTo>
                  <a:lnTo>
                    <a:pt x="1163548" y="270510"/>
                  </a:lnTo>
                  <a:lnTo>
                    <a:pt x="1162443" y="278130"/>
                  </a:lnTo>
                  <a:lnTo>
                    <a:pt x="1155611" y="280670"/>
                  </a:lnTo>
                  <a:lnTo>
                    <a:pt x="1150594" y="283210"/>
                  </a:lnTo>
                  <a:lnTo>
                    <a:pt x="1138643" y="284480"/>
                  </a:lnTo>
                  <a:lnTo>
                    <a:pt x="1139812" y="283210"/>
                  </a:lnTo>
                  <a:lnTo>
                    <a:pt x="1140993" y="281940"/>
                  </a:lnTo>
                  <a:lnTo>
                    <a:pt x="1145349" y="279400"/>
                  </a:lnTo>
                  <a:lnTo>
                    <a:pt x="1146086" y="273050"/>
                  </a:lnTo>
                  <a:lnTo>
                    <a:pt x="1146683" y="273050"/>
                  </a:lnTo>
                  <a:lnTo>
                    <a:pt x="1157986" y="271780"/>
                  </a:lnTo>
                  <a:lnTo>
                    <a:pt x="1163548" y="270510"/>
                  </a:lnTo>
                  <a:lnTo>
                    <a:pt x="1163548" y="264998"/>
                  </a:lnTo>
                  <a:lnTo>
                    <a:pt x="1151077" y="267970"/>
                  </a:lnTo>
                  <a:lnTo>
                    <a:pt x="1141425" y="269240"/>
                  </a:lnTo>
                  <a:lnTo>
                    <a:pt x="1139240" y="269240"/>
                  </a:lnTo>
                  <a:lnTo>
                    <a:pt x="1008024" y="279006"/>
                  </a:lnTo>
                  <a:lnTo>
                    <a:pt x="1008024" y="283210"/>
                  </a:lnTo>
                  <a:lnTo>
                    <a:pt x="997813" y="283210"/>
                  </a:lnTo>
                  <a:lnTo>
                    <a:pt x="996899" y="281940"/>
                  </a:lnTo>
                  <a:lnTo>
                    <a:pt x="1008024" y="283210"/>
                  </a:lnTo>
                  <a:lnTo>
                    <a:pt x="1008024" y="279006"/>
                  </a:lnTo>
                  <a:lnTo>
                    <a:pt x="958303" y="282714"/>
                  </a:lnTo>
                  <a:lnTo>
                    <a:pt x="958303" y="289560"/>
                  </a:lnTo>
                  <a:lnTo>
                    <a:pt x="952207" y="294640"/>
                  </a:lnTo>
                  <a:lnTo>
                    <a:pt x="931176" y="298450"/>
                  </a:lnTo>
                  <a:lnTo>
                    <a:pt x="923582" y="297180"/>
                  </a:lnTo>
                  <a:lnTo>
                    <a:pt x="923290" y="294640"/>
                  </a:lnTo>
                  <a:lnTo>
                    <a:pt x="923036" y="290830"/>
                  </a:lnTo>
                  <a:lnTo>
                    <a:pt x="934021" y="287020"/>
                  </a:lnTo>
                  <a:lnTo>
                    <a:pt x="937323" y="290830"/>
                  </a:lnTo>
                  <a:lnTo>
                    <a:pt x="940663" y="293370"/>
                  </a:lnTo>
                  <a:lnTo>
                    <a:pt x="944791" y="289560"/>
                  </a:lnTo>
                  <a:lnTo>
                    <a:pt x="947851" y="287020"/>
                  </a:lnTo>
                  <a:lnTo>
                    <a:pt x="952652" y="287020"/>
                  </a:lnTo>
                  <a:lnTo>
                    <a:pt x="955624" y="288290"/>
                  </a:lnTo>
                  <a:lnTo>
                    <a:pt x="958303" y="289560"/>
                  </a:lnTo>
                  <a:lnTo>
                    <a:pt x="958303" y="282714"/>
                  </a:lnTo>
                  <a:lnTo>
                    <a:pt x="837488" y="291693"/>
                  </a:lnTo>
                  <a:lnTo>
                    <a:pt x="837488" y="303530"/>
                  </a:lnTo>
                  <a:lnTo>
                    <a:pt x="832726" y="304800"/>
                  </a:lnTo>
                  <a:lnTo>
                    <a:pt x="831723" y="307340"/>
                  </a:lnTo>
                  <a:lnTo>
                    <a:pt x="821296" y="309880"/>
                  </a:lnTo>
                  <a:lnTo>
                    <a:pt x="826947" y="307340"/>
                  </a:lnTo>
                  <a:lnTo>
                    <a:pt x="829665" y="304800"/>
                  </a:lnTo>
                  <a:lnTo>
                    <a:pt x="822579" y="304800"/>
                  </a:lnTo>
                  <a:lnTo>
                    <a:pt x="821359" y="302260"/>
                  </a:lnTo>
                  <a:lnTo>
                    <a:pt x="824776" y="302260"/>
                  </a:lnTo>
                  <a:lnTo>
                    <a:pt x="829500" y="303530"/>
                  </a:lnTo>
                  <a:lnTo>
                    <a:pt x="837488" y="303530"/>
                  </a:lnTo>
                  <a:lnTo>
                    <a:pt x="837488" y="291693"/>
                  </a:lnTo>
                  <a:lnTo>
                    <a:pt x="831989" y="292100"/>
                  </a:lnTo>
                  <a:lnTo>
                    <a:pt x="823544" y="300990"/>
                  </a:lnTo>
                  <a:lnTo>
                    <a:pt x="812292" y="303530"/>
                  </a:lnTo>
                  <a:lnTo>
                    <a:pt x="810983" y="303530"/>
                  </a:lnTo>
                  <a:lnTo>
                    <a:pt x="801941" y="304800"/>
                  </a:lnTo>
                  <a:lnTo>
                    <a:pt x="796556" y="302260"/>
                  </a:lnTo>
                  <a:lnTo>
                    <a:pt x="789495" y="300990"/>
                  </a:lnTo>
                  <a:lnTo>
                    <a:pt x="790054" y="295910"/>
                  </a:lnTo>
                  <a:lnTo>
                    <a:pt x="574078" y="312508"/>
                  </a:lnTo>
                  <a:lnTo>
                    <a:pt x="574078" y="328930"/>
                  </a:lnTo>
                  <a:lnTo>
                    <a:pt x="572439" y="330200"/>
                  </a:lnTo>
                  <a:lnTo>
                    <a:pt x="570509" y="328930"/>
                  </a:lnTo>
                  <a:lnTo>
                    <a:pt x="566635" y="326390"/>
                  </a:lnTo>
                  <a:lnTo>
                    <a:pt x="558507" y="328930"/>
                  </a:lnTo>
                  <a:lnTo>
                    <a:pt x="557758" y="327291"/>
                  </a:lnTo>
                  <a:lnTo>
                    <a:pt x="555205" y="328930"/>
                  </a:lnTo>
                  <a:lnTo>
                    <a:pt x="550633" y="327660"/>
                  </a:lnTo>
                  <a:lnTo>
                    <a:pt x="554964" y="326390"/>
                  </a:lnTo>
                  <a:lnTo>
                    <a:pt x="557339" y="326390"/>
                  </a:lnTo>
                  <a:lnTo>
                    <a:pt x="555002" y="321310"/>
                  </a:lnTo>
                  <a:lnTo>
                    <a:pt x="570166" y="326390"/>
                  </a:lnTo>
                  <a:lnTo>
                    <a:pt x="574078" y="328930"/>
                  </a:lnTo>
                  <a:lnTo>
                    <a:pt x="574078" y="312508"/>
                  </a:lnTo>
                  <a:lnTo>
                    <a:pt x="423722" y="324065"/>
                  </a:lnTo>
                  <a:lnTo>
                    <a:pt x="423722" y="335280"/>
                  </a:lnTo>
                  <a:lnTo>
                    <a:pt x="406323" y="335280"/>
                  </a:lnTo>
                  <a:lnTo>
                    <a:pt x="405142" y="334010"/>
                  </a:lnTo>
                  <a:lnTo>
                    <a:pt x="401586" y="330200"/>
                  </a:lnTo>
                  <a:lnTo>
                    <a:pt x="404279" y="327660"/>
                  </a:lnTo>
                  <a:lnTo>
                    <a:pt x="412648" y="330200"/>
                  </a:lnTo>
                  <a:lnTo>
                    <a:pt x="419950" y="332740"/>
                  </a:lnTo>
                  <a:lnTo>
                    <a:pt x="423722" y="335280"/>
                  </a:lnTo>
                  <a:lnTo>
                    <a:pt x="423722" y="324065"/>
                  </a:lnTo>
                  <a:lnTo>
                    <a:pt x="376834" y="327660"/>
                  </a:lnTo>
                  <a:lnTo>
                    <a:pt x="372478" y="331470"/>
                  </a:lnTo>
                  <a:lnTo>
                    <a:pt x="368376" y="332206"/>
                  </a:lnTo>
                  <a:lnTo>
                    <a:pt x="368376" y="339090"/>
                  </a:lnTo>
                  <a:lnTo>
                    <a:pt x="367626" y="340360"/>
                  </a:lnTo>
                  <a:lnTo>
                    <a:pt x="357593" y="341630"/>
                  </a:lnTo>
                  <a:lnTo>
                    <a:pt x="368376" y="339090"/>
                  </a:lnTo>
                  <a:lnTo>
                    <a:pt x="368376" y="332206"/>
                  </a:lnTo>
                  <a:lnTo>
                    <a:pt x="358140" y="334010"/>
                  </a:lnTo>
                  <a:lnTo>
                    <a:pt x="355155" y="334010"/>
                  </a:lnTo>
                  <a:lnTo>
                    <a:pt x="358711" y="331470"/>
                  </a:lnTo>
                  <a:lnTo>
                    <a:pt x="364769" y="328930"/>
                  </a:lnTo>
                  <a:lnTo>
                    <a:pt x="228777" y="339128"/>
                  </a:lnTo>
                  <a:lnTo>
                    <a:pt x="228777" y="346710"/>
                  </a:lnTo>
                  <a:lnTo>
                    <a:pt x="224459" y="347980"/>
                  </a:lnTo>
                  <a:lnTo>
                    <a:pt x="220141" y="346710"/>
                  </a:lnTo>
                  <a:lnTo>
                    <a:pt x="224180" y="345440"/>
                  </a:lnTo>
                  <a:lnTo>
                    <a:pt x="228777" y="346710"/>
                  </a:lnTo>
                  <a:lnTo>
                    <a:pt x="228777" y="339128"/>
                  </a:lnTo>
                  <a:lnTo>
                    <a:pt x="76619" y="350520"/>
                  </a:lnTo>
                  <a:lnTo>
                    <a:pt x="60223" y="349250"/>
                  </a:lnTo>
                  <a:lnTo>
                    <a:pt x="46418" y="342900"/>
                  </a:lnTo>
                  <a:lnTo>
                    <a:pt x="36677" y="334010"/>
                  </a:lnTo>
                  <a:lnTo>
                    <a:pt x="32435" y="321310"/>
                  </a:lnTo>
                  <a:lnTo>
                    <a:pt x="18275" y="138430"/>
                  </a:lnTo>
                  <a:lnTo>
                    <a:pt x="20561" y="125730"/>
                  </a:lnTo>
                  <a:lnTo>
                    <a:pt x="23266" y="121920"/>
                  </a:lnTo>
                  <a:lnTo>
                    <a:pt x="28689" y="114300"/>
                  </a:lnTo>
                  <a:lnTo>
                    <a:pt x="41376" y="105410"/>
                  </a:lnTo>
                  <a:lnTo>
                    <a:pt x="46672" y="104140"/>
                  </a:lnTo>
                  <a:lnTo>
                    <a:pt x="28905" y="105410"/>
                  </a:lnTo>
                  <a:lnTo>
                    <a:pt x="22123" y="106680"/>
                  </a:lnTo>
                  <a:lnTo>
                    <a:pt x="16789" y="107950"/>
                  </a:lnTo>
                  <a:lnTo>
                    <a:pt x="6096" y="111760"/>
                  </a:lnTo>
                  <a:lnTo>
                    <a:pt x="800" y="113030"/>
                  </a:lnTo>
                  <a:lnTo>
                    <a:pt x="0" y="118110"/>
                  </a:lnTo>
                  <a:lnTo>
                    <a:pt x="368" y="123190"/>
                  </a:lnTo>
                  <a:lnTo>
                    <a:pt x="10147" y="121920"/>
                  </a:lnTo>
                  <a:lnTo>
                    <a:pt x="558" y="125730"/>
                  </a:lnTo>
                  <a:lnTo>
                    <a:pt x="17373" y="344170"/>
                  </a:lnTo>
                  <a:lnTo>
                    <a:pt x="20993" y="354330"/>
                  </a:lnTo>
                  <a:lnTo>
                    <a:pt x="29171" y="363220"/>
                  </a:lnTo>
                  <a:lnTo>
                    <a:pt x="40741" y="369570"/>
                  </a:lnTo>
                  <a:lnTo>
                    <a:pt x="54546" y="369570"/>
                  </a:lnTo>
                  <a:lnTo>
                    <a:pt x="205549" y="358140"/>
                  </a:lnTo>
                  <a:lnTo>
                    <a:pt x="201891" y="354330"/>
                  </a:lnTo>
                  <a:lnTo>
                    <a:pt x="217525" y="353060"/>
                  </a:lnTo>
                  <a:lnTo>
                    <a:pt x="219202" y="354330"/>
                  </a:lnTo>
                  <a:lnTo>
                    <a:pt x="220522" y="356870"/>
                  </a:lnTo>
                  <a:lnTo>
                    <a:pt x="275120" y="353060"/>
                  </a:lnTo>
                  <a:lnTo>
                    <a:pt x="311505" y="350520"/>
                  </a:lnTo>
                  <a:lnTo>
                    <a:pt x="347903" y="347980"/>
                  </a:lnTo>
                  <a:lnTo>
                    <a:pt x="348640" y="346710"/>
                  </a:lnTo>
                  <a:lnTo>
                    <a:pt x="348919" y="347980"/>
                  </a:lnTo>
                  <a:lnTo>
                    <a:pt x="364617" y="346710"/>
                  </a:lnTo>
                  <a:lnTo>
                    <a:pt x="380314" y="345440"/>
                  </a:lnTo>
                  <a:lnTo>
                    <a:pt x="411695" y="342900"/>
                  </a:lnTo>
                  <a:lnTo>
                    <a:pt x="411568" y="341630"/>
                  </a:lnTo>
                  <a:lnTo>
                    <a:pt x="413372" y="342900"/>
                  </a:lnTo>
                  <a:lnTo>
                    <a:pt x="458800" y="339090"/>
                  </a:lnTo>
                  <a:lnTo>
                    <a:pt x="504240" y="335280"/>
                  </a:lnTo>
                  <a:lnTo>
                    <a:pt x="549668" y="331470"/>
                  </a:lnTo>
                  <a:lnTo>
                    <a:pt x="544766" y="327660"/>
                  </a:lnTo>
                  <a:lnTo>
                    <a:pt x="554748" y="330200"/>
                  </a:lnTo>
                  <a:lnTo>
                    <a:pt x="558520" y="331470"/>
                  </a:lnTo>
                  <a:lnTo>
                    <a:pt x="575043" y="330200"/>
                  </a:lnTo>
                  <a:lnTo>
                    <a:pt x="690714" y="321310"/>
                  </a:lnTo>
                  <a:lnTo>
                    <a:pt x="839431" y="309880"/>
                  </a:lnTo>
                  <a:lnTo>
                    <a:pt x="889012" y="306070"/>
                  </a:lnTo>
                  <a:lnTo>
                    <a:pt x="888276" y="302260"/>
                  </a:lnTo>
                  <a:lnTo>
                    <a:pt x="887298" y="297180"/>
                  </a:lnTo>
                  <a:lnTo>
                    <a:pt x="890993" y="294640"/>
                  </a:lnTo>
                  <a:lnTo>
                    <a:pt x="891184" y="295910"/>
                  </a:lnTo>
                  <a:lnTo>
                    <a:pt x="889317" y="306070"/>
                  </a:lnTo>
                  <a:lnTo>
                    <a:pt x="930376" y="302260"/>
                  </a:lnTo>
                  <a:lnTo>
                    <a:pt x="946111" y="299720"/>
                  </a:lnTo>
                  <a:lnTo>
                    <a:pt x="941324" y="300990"/>
                  </a:lnTo>
                  <a:lnTo>
                    <a:pt x="972769" y="299720"/>
                  </a:lnTo>
                  <a:lnTo>
                    <a:pt x="976134" y="298450"/>
                  </a:lnTo>
                  <a:lnTo>
                    <a:pt x="986256" y="294640"/>
                  </a:lnTo>
                  <a:lnTo>
                    <a:pt x="989139" y="295910"/>
                  </a:lnTo>
                  <a:lnTo>
                    <a:pt x="986485" y="298450"/>
                  </a:lnTo>
                  <a:lnTo>
                    <a:pt x="1000239" y="297180"/>
                  </a:lnTo>
                  <a:lnTo>
                    <a:pt x="996010" y="294640"/>
                  </a:lnTo>
                  <a:lnTo>
                    <a:pt x="993902" y="293370"/>
                  </a:lnTo>
                  <a:lnTo>
                    <a:pt x="996200" y="290830"/>
                  </a:lnTo>
                  <a:lnTo>
                    <a:pt x="999197" y="289560"/>
                  </a:lnTo>
                  <a:lnTo>
                    <a:pt x="1003769" y="288290"/>
                  </a:lnTo>
                  <a:lnTo>
                    <a:pt x="1007148" y="290830"/>
                  </a:lnTo>
                  <a:lnTo>
                    <a:pt x="1011796" y="293370"/>
                  </a:lnTo>
                  <a:lnTo>
                    <a:pt x="1014857" y="290830"/>
                  </a:lnTo>
                  <a:lnTo>
                    <a:pt x="1016660" y="288290"/>
                  </a:lnTo>
                  <a:lnTo>
                    <a:pt x="1017562" y="287020"/>
                  </a:lnTo>
                  <a:lnTo>
                    <a:pt x="1029081" y="289560"/>
                  </a:lnTo>
                  <a:lnTo>
                    <a:pt x="1029182" y="292100"/>
                  </a:lnTo>
                  <a:lnTo>
                    <a:pt x="1029335" y="294640"/>
                  </a:lnTo>
                  <a:lnTo>
                    <a:pt x="1115720" y="288290"/>
                  </a:lnTo>
                  <a:lnTo>
                    <a:pt x="1115441" y="288290"/>
                  </a:lnTo>
                  <a:lnTo>
                    <a:pt x="1123213" y="287020"/>
                  </a:lnTo>
                  <a:lnTo>
                    <a:pt x="1127696" y="284480"/>
                  </a:lnTo>
                  <a:lnTo>
                    <a:pt x="1131303" y="285750"/>
                  </a:lnTo>
                  <a:lnTo>
                    <a:pt x="1130236" y="286981"/>
                  </a:lnTo>
                  <a:lnTo>
                    <a:pt x="1175778" y="283210"/>
                  </a:lnTo>
                  <a:lnTo>
                    <a:pt x="1189177" y="280670"/>
                  </a:lnTo>
                  <a:lnTo>
                    <a:pt x="1199756" y="273050"/>
                  </a:lnTo>
                  <a:lnTo>
                    <a:pt x="1201432" y="270510"/>
                  </a:lnTo>
                  <a:lnTo>
                    <a:pt x="1206474" y="262890"/>
                  </a:lnTo>
                  <a:lnTo>
                    <a:pt x="1208328" y="251460"/>
                  </a:lnTo>
                  <a:close/>
                </a:path>
              </a:pathLst>
            </a:custGeom>
            <a:solidFill>
              <a:srgbClr val="606062"/>
            </a:solidFill>
          </p:spPr>
          <p:txBody>
            <a:bodyPr wrap="square" lIns="0" tIns="0" rIns="0" bIns="0" rtlCol="0"/>
            <a:lstStyle/>
            <a:p>
              <a:endParaRPr/>
            </a:p>
          </p:txBody>
        </p:sp>
        <p:sp>
          <p:nvSpPr>
            <p:cNvPr id="50" name="object 50"/>
            <p:cNvSpPr/>
            <p:nvPr/>
          </p:nvSpPr>
          <p:spPr>
            <a:xfrm>
              <a:off x="5571378" y="3544020"/>
              <a:ext cx="1049655" cy="177800"/>
            </a:xfrm>
            <a:custGeom>
              <a:avLst/>
              <a:gdLst/>
              <a:ahLst/>
              <a:cxnLst/>
              <a:rect l="l" t="t" r="r" b="b"/>
              <a:pathLst>
                <a:path w="1049654" h="177800">
                  <a:moveTo>
                    <a:pt x="41568" y="86705"/>
                  </a:moveTo>
                  <a:lnTo>
                    <a:pt x="25190" y="91016"/>
                  </a:lnTo>
                  <a:lnTo>
                    <a:pt x="11368" y="100832"/>
                  </a:lnTo>
                  <a:lnTo>
                    <a:pt x="2254" y="115941"/>
                  </a:lnTo>
                  <a:lnTo>
                    <a:pt x="0" y="136130"/>
                  </a:lnTo>
                  <a:lnTo>
                    <a:pt x="5734" y="155615"/>
                  </a:lnTo>
                  <a:lnTo>
                    <a:pt x="17338" y="168893"/>
                  </a:lnTo>
                  <a:lnTo>
                    <a:pt x="32654" y="176115"/>
                  </a:lnTo>
                  <a:lnTo>
                    <a:pt x="49524" y="177436"/>
                  </a:lnTo>
                  <a:lnTo>
                    <a:pt x="63451" y="174260"/>
                  </a:lnTo>
                  <a:lnTo>
                    <a:pt x="74590" y="167662"/>
                  </a:lnTo>
                  <a:lnTo>
                    <a:pt x="48667" y="167662"/>
                  </a:lnTo>
                  <a:lnTo>
                    <a:pt x="35871" y="166500"/>
                  </a:lnTo>
                  <a:lnTo>
                    <a:pt x="24255" y="160629"/>
                  </a:lnTo>
                  <a:lnTo>
                    <a:pt x="15470" y="150148"/>
                  </a:lnTo>
                  <a:lnTo>
                    <a:pt x="11167" y="135150"/>
                  </a:lnTo>
                  <a:lnTo>
                    <a:pt x="12789" y="119574"/>
                  </a:lnTo>
                  <a:lnTo>
                    <a:pt x="19614" y="107715"/>
                  </a:lnTo>
                  <a:lnTo>
                    <a:pt x="30030" y="99904"/>
                  </a:lnTo>
                  <a:lnTo>
                    <a:pt x="42425" y="96476"/>
                  </a:lnTo>
                  <a:lnTo>
                    <a:pt x="73375" y="96476"/>
                  </a:lnTo>
                  <a:lnTo>
                    <a:pt x="68757" y="92361"/>
                  </a:lnTo>
                  <a:lnTo>
                    <a:pt x="55542" y="87432"/>
                  </a:lnTo>
                  <a:lnTo>
                    <a:pt x="41568" y="86705"/>
                  </a:lnTo>
                  <a:close/>
                </a:path>
                <a:path w="1049654" h="177800">
                  <a:moveTo>
                    <a:pt x="107149" y="81975"/>
                  </a:moveTo>
                  <a:lnTo>
                    <a:pt x="81770" y="84203"/>
                  </a:lnTo>
                  <a:lnTo>
                    <a:pt x="82068" y="87627"/>
                  </a:lnTo>
                  <a:lnTo>
                    <a:pt x="116780" y="139312"/>
                  </a:lnTo>
                  <a:lnTo>
                    <a:pt x="105462" y="168893"/>
                  </a:lnTo>
                  <a:lnTo>
                    <a:pt x="105362" y="169477"/>
                  </a:lnTo>
                  <a:lnTo>
                    <a:pt x="105552" y="171622"/>
                  </a:lnTo>
                  <a:lnTo>
                    <a:pt x="130039" y="169477"/>
                  </a:lnTo>
                  <a:lnTo>
                    <a:pt x="133028" y="161787"/>
                  </a:lnTo>
                  <a:lnTo>
                    <a:pt x="120031" y="161787"/>
                  </a:lnTo>
                  <a:lnTo>
                    <a:pt x="128858" y="138510"/>
                  </a:lnTo>
                  <a:lnTo>
                    <a:pt x="98376" y="91314"/>
                  </a:lnTo>
                  <a:lnTo>
                    <a:pt x="100025" y="91169"/>
                  </a:lnTo>
                  <a:lnTo>
                    <a:pt x="112917" y="91169"/>
                  </a:lnTo>
                  <a:lnTo>
                    <a:pt x="107149" y="81975"/>
                  </a:lnTo>
                  <a:close/>
                </a:path>
                <a:path w="1049654" h="177800">
                  <a:moveTo>
                    <a:pt x="86418" y="147891"/>
                  </a:moveTo>
                  <a:lnTo>
                    <a:pt x="75834" y="147891"/>
                  </a:lnTo>
                  <a:lnTo>
                    <a:pt x="71467" y="155737"/>
                  </a:lnTo>
                  <a:lnTo>
                    <a:pt x="65188" y="161738"/>
                  </a:lnTo>
                  <a:lnTo>
                    <a:pt x="57440" y="165758"/>
                  </a:lnTo>
                  <a:lnTo>
                    <a:pt x="48667" y="167662"/>
                  </a:lnTo>
                  <a:lnTo>
                    <a:pt x="74590" y="167662"/>
                  </a:lnTo>
                  <a:lnTo>
                    <a:pt x="75735" y="166984"/>
                  </a:lnTo>
                  <a:lnTo>
                    <a:pt x="84679" y="155254"/>
                  </a:lnTo>
                  <a:lnTo>
                    <a:pt x="86418" y="147891"/>
                  </a:lnTo>
                  <a:close/>
                </a:path>
                <a:path w="1049654" h="177800">
                  <a:moveTo>
                    <a:pt x="42525" y="97621"/>
                  </a:moveTo>
                  <a:lnTo>
                    <a:pt x="12540" y="134071"/>
                  </a:lnTo>
                  <a:lnTo>
                    <a:pt x="12470" y="135150"/>
                  </a:lnTo>
                  <a:lnTo>
                    <a:pt x="16597" y="149454"/>
                  </a:lnTo>
                  <a:lnTo>
                    <a:pt x="25086" y="159533"/>
                  </a:lnTo>
                  <a:lnTo>
                    <a:pt x="36281" y="165203"/>
                  </a:lnTo>
                  <a:lnTo>
                    <a:pt x="48557" y="166391"/>
                  </a:lnTo>
                  <a:lnTo>
                    <a:pt x="56909" y="164671"/>
                  </a:lnTo>
                  <a:lnTo>
                    <a:pt x="64122" y="161049"/>
                  </a:lnTo>
                  <a:lnTo>
                    <a:pt x="68673" y="156751"/>
                  </a:lnTo>
                  <a:lnTo>
                    <a:pt x="47710" y="156751"/>
                  </a:lnTo>
                  <a:lnTo>
                    <a:pt x="38407" y="155488"/>
                  </a:lnTo>
                  <a:lnTo>
                    <a:pt x="30977" y="150706"/>
                  </a:lnTo>
                  <a:lnTo>
                    <a:pt x="25854" y="143276"/>
                  </a:lnTo>
                  <a:lnTo>
                    <a:pt x="23475" y="134071"/>
                  </a:lnTo>
                  <a:lnTo>
                    <a:pt x="24169" y="123856"/>
                  </a:lnTo>
                  <a:lnTo>
                    <a:pt x="27949" y="115648"/>
                  </a:lnTo>
                  <a:lnTo>
                    <a:pt x="34470" y="109980"/>
                  </a:lnTo>
                  <a:lnTo>
                    <a:pt x="43383" y="107387"/>
                  </a:lnTo>
                  <a:lnTo>
                    <a:pt x="52901" y="106552"/>
                  </a:lnTo>
                  <a:lnTo>
                    <a:pt x="67339" y="106552"/>
                  </a:lnTo>
                  <a:lnTo>
                    <a:pt x="64984" y="103955"/>
                  </a:lnTo>
                  <a:lnTo>
                    <a:pt x="58355" y="99904"/>
                  </a:lnTo>
                  <a:lnTo>
                    <a:pt x="50802" y="97808"/>
                  </a:lnTo>
                  <a:lnTo>
                    <a:pt x="42525" y="97621"/>
                  </a:lnTo>
                  <a:close/>
                </a:path>
                <a:path w="1049654" h="177800">
                  <a:moveTo>
                    <a:pt x="162192" y="86774"/>
                  </a:moveTo>
                  <a:lnTo>
                    <a:pt x="150148" y="86774"/>
                  </a:lnTo>
                  <a:lnTo>
                    <a:pt x="121427" y="161664"/>
                  </a:lnTo>
                  <a:lnTo>
                    <a:pt x="120031" y="161787"/>
                  </a:lnTo>
                  <a:lnTo>
                    <a:pt x="133028" y="161787"/>
                  </a:lnTo>
                  <a:lnTo>
                    <a:pt x="162192" y="86774"/>
                  </a:lnTo>
                  <a:close/>
                </a:path>
                <a:path w="1049654" h="177800">
                  <a:moveTo>
                    <a:pt x="88585" y="138715"/>
                  </a:moveTo>
                  <a:lnTo>
                    <a:pt x="66250" y="140676"/>
                  </a:lnTo>
                  <a:lnTo>
                    <a:pt x="64673" y="150404"/>
                  </a:lnTo>
                  <a:lnTo>
                    <a:pt x="57358" y="155905"/>
                  </a:lnTo>
                  <a:lnTo>
                    <a:pt x="47710" y="156751"/>
                  </a:lnTo>
                  <a:lnTo>
                    <a:pt x="68673" y="156751"/>
                  </a:lnTo>
                  <a:lnTo>
                    <a:pt x="70002" y="155488"/>
                  </a:lnTo>
                  <a:lnTo>
                    <a:pt x="74311" y="148024"/>
                  </a:lnTo>
                  <a:lnTo>
                    <a:pt x="75834" y="147891"/>
                  </a:lnTo>
                  <a:lnTo>
                    <a:pt x="86418" y="147891"/>
                  </a:lnTo>
                  <a:lnTo>
                    <a:pt x="88585" y="138715"/>
                  </a:lnTo>
                  <a:close/>
                </a:path>
                <a:path w="1049654" h="177800">
                  <a:moveTo>
                    <a:pt x="112917" y="91169"/>
                  </a:moveTo>
                  <a:lnTo>
                    <a:pt x="100025" y="91169"/>
                  </a:lnTo>
                  <a:lnTo>
                    <a:pt x="129484" y="136918"/>
                  </a:lnTo>
                  <a:lnTo>
                    <a:pt x="138487" y="113244"/>
                  </a:lnTo>
                  <a:lnTo>
                    <a:pt x="126766" y="113244"/>
                  </a:lnTo>
                  <a:lnTo>
                    <a:pt x="112917" y="91169"/>
                  </a:lnTo>
                  <a:close/>
                </a:path>
                <a:path w="1049654" h="177800">
                  <a:moveTo>
                    <a:pt x="67339" y="106552"/>
                  </a:moveTo>
                  <a:lnTo>
                    <a:pt x="52901" y="106552"/>
                  </a:lnTo>
                  <a:lnTo>
                    <a:pt x="59983" y="110026"/>
                  </a:lnTo>
                  <a:lnTo>
                    <a:pt x="63943" y="118756"/>
                  </a:lnTo>
                  <a:lnTo>
                    <a:pt x="86281" y="116798"/>
                  </a:lnTo>
                  <a:lnTo>
                    <a:pt x="83195" y="110001"/>
                  </a:lnTo>
                  <a:lnTo>
                    <a:pt x="70465" y="110001"/>
                  </a:lnTo>
                  <a:lnTo>
                    <a:pt x="67339" y="106552"/>
                  </a:lnTo>
                  <a:close/>
                </a:path>
                <a:path w="1049654" h="177800">
                  <a:moveTo>
                    <a:pt x="164379" y="76956"/>
                  </a:moveTo>
                  <a:lnTo>
                    <a:pt x="139758" y="79117"/>
                  </a:lnTo>
                  <a:lnTo>
                    <a:pt x="127403" y="113191"/>
                  </a:lnTo>
                  <a:lnTo>
                    <a:pt x="126766" y="113244"/>
                  </a:lnTo>
                  <a:lnTo>
                    <a:pt x="138487" y="113244"/>
                  </a:lnTo>
                  <a:lnTo>
                    <a:pt x="148499" y="86918"/>
                  </a:lnTo>
                  <a:lnTo>
                    <a:pt x="150148" y="86774"/>
                  </a:lnTo>
                  <a:lnTo>
                    <a:pt x="162192" y="86774"/>
                  </a:lnTo>
                  <a:lnTo>
                    <a:pt x="164678" y="80380"/>
                  </a:lnTo>
                  <a:lnTo>
                    <a:pt x="164379" y="76956"/>
                  </a:lnTo>
                  <a:close/>
                </a:path>
                <a:path w="1049654" h="177800">
                  <a:moveTo>
                    <a:pt x="73375" y="96476"/>
                  </a:moveTo>
                  <a:lnTo>
                    <a:pt x="42425" y="96476"/>
                  </a:lnTo>
                  <a:lnTo>
                    <a:pt x="51125" y="96717"/>
                  </a:lnTo>
                  <a:lnTo>
                    <a:pt x="59144" y="99020"/>
                  </a:lnTo>
                  <a:lnTo>
                    <a:pt x="66194" y="103399"/>
                  </a:lnTo>
                  <a:lnTo>
                    <a:pt x="71988" y="109865"/>
                  </a:lnTo>
                  <a:lnTo>
                    <a:pt x="70465" y="110001"/>
                  </a:lnTo>
                  <a:lnTo>
                    <a:pt x="83195" y="110001"/>
                  </a:lnTo>
                  <a:lnTo>
                    <a:pt x="79557" y="101985"/>
                  </a:lnTo>
                  <a:lnTo>
                    <a:pt x="73375" y="96476"/>
                  </a:lnTo>
                  <a:close/>
                </a:path>
                <a:path w="1049654" h="177800">
                  <a:moveTo>
                    <a:pt x="231645" y="71056"/>
                  </a:moveTo>
                  <a:lnTo>
                    <a:pt x="167817" y="76654"/>
                  </a:lnTo>
                  <a:lnTo>
                    <a:pt x="175607" y="165480"/>
                  </a:lnTo>
                  <a:lnTo>
                    <a:pt x="214689" y="162050"/>
                  </a:lnTo>
                  <a:lnTo>
                    <a:pt x="229462" y="154912"/>
                  </a:lnTo>
                  <a:lnTo>
                    <a:pt x="185295" y="154912"/>
                  </a:lnTo>
                  <a:lnTo>
                    <a:pt x="179185" y="85251"/>
                  </a:lnTo>
                  <a:lnTo>
                    <a:pt x="223977" y="81320"/>
                  </a:lnTo>
                  <a:lnTo>
                    <a:pt x="232546" y="81320"/>
                  </a:lnTo>
                  <a:lnTo>
                    <a:pt x="231645" y="71056"/>
                  </a:lnTo>
                  <a:close/>
                </a:path>
                <a:path w="1049654" h="177800">
                  <a:moveTo>
                    <a:pt x="235518" y="113569"/>
                  </a:moveTo>
                  <a:lnTo>
                    <a:pt x="210563" y="113569"/>
                  </a:lnTo>
                  <a:lnTo>
                    <a:pt x="226968" y="118350"/>
                  </a:lnTo>
                  <a:lnTo>
                    <a:pt x="233450" y="131219"/>
                  </a:lnTo>
                  <a:lnTo>
                    <a:pt x="229340" y="144971"/>
                  </a:lnTo>
                  <a:lnTo>
                    <a:pt x="213969" y="152398"/>
                  </a:lnTo>
                  <a:lnTo>
                    <a:pt x="185295" y="154912"/>
                  </a:lnTo>
                  <a:lnTo>
                    <a:pt x="229462" y="154912"/>
                  </a:lnTo>
                  <a:lnTo>
                    <a:pt x="237804" y="150880"/>
                  </a:lnTo>
                  <a:lnTo>
                    <a:pt x="244034" y="130341"/>
                  </a:lnTo>
                  <a:lnTo>
                    <a:pt x="235518" y="113569"/>
                  </a:lnTo>
                  <a:close/>
                </a:path>
                <a:path w="1049654" h="177800">
                  <a:moveTo>
                    <a:pt x="210696" y="115088"/>
                  </a:moveTo>
                  <a:lnTo>
                    <a:pt x="183415" y="117482"/>
                  </a:lnTo>
                  <a:lnTo>
                    <a:pt x="186590" y="153644"/>
                  </a:lnTo>
                  <a:lnTo>
                    <a:pt x="213868" y="151254"/>
                  </a:lnTo>
                  <a:lnTo>
                    <a:pt x="228202" y="144302"/>
                  </a:lnTo>
                  <a:lnTo>
                    <a:pt x="228543" y="143186"/>
                  </a:lnTo>
                  <a:lnTo>
                    <a:pt x="196541" y="143186"/>
                  </a:lnTo>
                  <a:lnTo>
                    <a:pt x="195018" y="125798"/>
                  </a:lnTo>
                  <a:lnTo>
                    <a:pt x="211258" y="124376"/>
                  </a:lnTo>
                  <a:lnTo>
                    <a:pt x="228602" y="124376"/>
                  </a:lnTo>
                  <a:lnTo>
                    <a:pt x="226129" y="119429"/>
                  </a:lnTo>
                  <a:lnTo>
                    <a:pt x="210696" y="115088"/>
                  </a:lnTo>
                  <a:close/>
                </a:path>
                <a:path w="1049654" h="177800">
                  <a:moveTo>
                    <a:pt x="228602" y="124376"/>
                  </a:moveTo>
                  <a:lnTo>
                    <a:pt x="211258" y="124376"/>
                  </a:lnTo>
                  <a:lnTo>
                    <a:pt x="218509" y="126477"/>
                  </a:lnTo>
                  <a:lnTo>
                    <a:pt x="221395" y="132246"/>
                  </a:lnTo>
                  <a:lnTo>
                    <a:pt x="219595" y="138426"/>
                  </a:lnTo>
                  <a:lnTo>
                    <a:pt x="212784" y="141761"/>
                  </a:lnTo>
                  <a:lnTo>
                    <a:pt x="196541" y="143186"/>
                  </a:lnTo>
                  <a:lnTo>
                    <a:pt x="228543" y="143186"/>
                  </a:lnTo>
                  <a:lnTo>
                    <a:pt x="232127" y="131430"/>
                  </a:lnTo>
                  <a:lnTo>
                    <a:pt x="228602" y="124376"/>
                  </a:lnTo>
                  <a:close/>
                </a:path>
                <a:path w="1049654" h="177800">
                  <a:moveTo>
                    <a:pt x="232546" y="81320"/>
                  </a:moveTo>
                  <a:lnTo>
                    <a:pt x="223977" y="81320"/>
                  </a:lnTo>
                  <a:lnTo>
                    <a:pt x="224077" y="82461"/>
                  </a:lnTo>
                  <a:lnTo>
                    <a:pt x="180680" y="86267"/>
                  </a:lnTo>
                  <a:lnTo>
                    <a:pt x="183282" y="115963"/>
                  </a:lnTo>
                  <a:lnTo>
                    <a:pt x="210563" y="113569"/>
                  </a:lnTo>
                  <a:lnTo>
                    <a:pt x="235518" y="113569"/>
                  </a:lnTo>
                  <a:lnTo>
                    <a:pt x="234326" y="111223"/>
                  </a:lnTo>
                  <a:lnTo>
                    <a:pt x="214765" y="105754"/>
                  </a:lnTo>
                  <a:lnTo>
                    <a:pt x="193258" y="105754"/>
                  </a:lnTo>
                  <a:lnTo>
                    <a:pt x="192312" y="94964"/>
                  </a:lnTo>
                  <a:lnTo>
                    <a:pt x="233427" y="91357"/>
                  </a:lnTo>
                  <a:lnTo>
                    <a:pt x="232546" y="81320"/>
                  </a:lnTo>
                  <a:close/>
                </a:path>
                <a:path w="1049654" h="177800">
                  <a:moveTo>
                    <a:pt x="209627" y="104317"/>
                  </a:moveTo>
                  <a:lnTo>
                    <a:pt x="193258" y="105754"/>
                  </a:lnTo>
                  <a:lnTo>
                    <a:pt x="214765" y="105754"/>
                  </a:lnTo>
                  <a:lnTo>
                    <a:pt x="209627" y="104317"/>
                  </a:lnTo>
                  <a:close/>
                </a:path>
                <a:path w="1049654" h="177800">
                  <a:moveTo>
                    <a:pt x="287147" y="65167"/>
                  </a:moveTo>
                  <a:lnTo>
                    <a:pt x="270768" y="69476"/>
                  </a:lnTo>
                  <a:lnTo>
                    <a:pt x="256945" y="79290"/>
                  </a:lnTo>
                  <a:lnTo>
                    <a:pt x="247831" y="94399"/>
                  </a:lnTo>
                  <a:lnTo>
                    <a:pt x="245577" y="114588"/>
                  </a:lnTo>
                  <a:lnTo>
                    <a:pt x="251312" y="134074"/>
                  </a:lnTo>
                  <a:lnTo>
                    <a:pt x="262916" y="147352"/>
                  </a:lnTo>
                  <a:lnTo>
                    <a:pt x="278231" y="154574"/>
                  </a:lnTo>
                  <a:lnTo>
                    <a:pt x="295102" y="155895"/>
                  </a:lnTo>
                  <a:lnTo>
                    <a:pt x="309029" y="152718"/>
                  </a:lnTo>
                  <a:lnTo>
                    <a:pt x="320171" y="146119"/>
                  </a:lnTo>
                  <a:lnTo>
                    <a:pt x="294246" y="146119"/>
                  </a:lnTo>
                  <a:lnTo>
                    <a:pt x="281449" y="144959"/>
                  </a:lnTo>
                  <a:lnTo>
                    <a:pt x="269833" y="139090"/>
                  </a:lnTo>
                  <a:lnTo>
                    <a:pt x="261047" y="128608"/>
                  </a:lnTo>
                  <a:lnTo>
                    <a:pt x="256744" y="113609"/>
                  </a:lnTo>
                  <a:lnTo>
                    <a:pt x="258366" y="98035"/>
                  </a:lnTo>
                  <a:lnTo>
                    <a:pt x="265191" y="86175"/>
                  </a:lnTo>
                  <a:lnTo>
                    <a:pt x="275608" y="78364"/>
                  </a:lnTo>
                  <a:lnTo>
                    <a:pt x="288002" y="74933"/>
                  </a:lnTo>
                  <a:lnTo>
                    <a:pt x="318952" y="74933"/>
                  </a:lnTo>
                  <a:lnTo>
                    <a:pt x="314335" y="70819"/>
                  </a:lnTo>
                  <a:lnTo>
                    <a:pt x="301120" y="65892"/>
                  </a:lnTo>
                  <a:lnTo>
                    <a:pt x="287147" y="65167"/>
                  </a:lnTo>
                  <a:close/>
                </a:path>
                <a:path w="1049654" h="177800">
                  <a:moveTo>
                    <a:pt x="331996" y="126349"/>
                  </a:moveTo>
                  <a:lnTo>
                    <a:pt x="321411" y="126349"/>
                  </a:lnTo>
                  <a:lnTo>
                    <a:pt x="317045" y="134197"/>
                  </a:lnTo>
                  <a:lnTo>
                    <a:pt x="310766" y="140198"/>
                  </a:lnTo>
                  <a:lnTo>
                    <a:pt x="303018" y="144217"/>
                  </a:lnTo>
                  <a:lnTo>
                    <a:pt x="294246" y="146119"/>
                  </a:lnTo>
                  <a:lnTo>
                    <a:pt x="320171" y="146119"/>
                  </a:lnTo>
                  <a:lnTo>
                    <a:pt x="321313" y="145443"/>
                  </a:lnTo>
                  <a:lnTo>
                    <a:pt x="330256" y="133713"/>
                  </a:lnTo>
                  <a:lnTo>
                    <a:pt x="331996" y="126349"/>
                  </a:lnTo>
                  <a:close/>
                </a:path>
                <a:path w="1049654" h="177800">
                  <a:moveTo>
                    <a:pt x="288104" y="76079"/>
                  </a:moveTo>
                  <a:lnTo>
                    <a:pt x="258117" y="112528"/>
                  </a:lnTo>
                  <a:lnTo>
                    <a:pt x="258047" y="113609"/>
                  </a:lnTo>
                  <a:lnTo>
                    <a:pt x="262174" y="127914"/>
                  </a:lnTo>
                  <a:lnTo>
                    <a:pt x="270663" y="137995"/>
                  </a:lnTo>
                  <a:lnTo>
                    <a:pt x="281858" y="143665"/>
                  </a:lnTo>
                  <a:lnTo>
                    <a:pt x="294134" y="144853"/>
                  </a:lnTo>
                  <a:lnTo>
                    <a:pt x="302487" y="143131"/>
                  </a:lnTo>
                  <a:lnTo>
                    <a:pt x="309701" y="139508"/>
                  </a:lnTo>
                  <a:lnTo>
                    <a:pt x="314252" y="135209"/>
                  </a:lnTo>
                  <a:lnTo>
                    <a:pt x="293288" y="135209"/>
                  </a:lnTo>
                  <a:lnTo>
                    <a:pt x="283986" y="133947"/>
                  </a:lnTo>
                  <a:lnTo>
                    <a:pt x="276555" y="129164"/>
                  </a:lnTo>
                  <a:lnTo>
                    <a:pt x="271432" y="121733"/>
                  </a:lnTo>
                  <a:lnTo>
                    <a:pt x="269053" y="112528"/>
                  </a:lnTo>
                  <a:lnTo>
                    <a:pt x="269746" y="102315"/>
                  </a:lnTo>
                  <a:lnTo>
                    <a:pt x="273527" y="94107"/>
                  </a:lnTo>
                  <a:lnTo>
                    <a:pt x="280047" y="88440"/>
                  </a:lnTo>
                  <a:lnTo>
                    <a:pt x="288960" y="85849"/>
                  </a:lnTo>
                  <a:lnTo>
                    <a:pt x="298479" y="85013"/>
                  </a:lnTo>
                  <a:lnTo>
                    <a:pt x="312918" y="85013"/>
                  </a:lnTo>
                  <a:lnTo>
                    <a:pt x="310562" y="82415"/>
                  </a:lnTo>
                  <a:lnTo>
                    <a:pt x="303930" y="78364"/>
                  </a:lnTo>
                  <a:lnTo>
                    <a:pt x="296381" y="76268"/>
                  </a:lnTo>
                  <a:lnTo>
                    <a:pt x="288104" y="76079"/>
                  </a:lnTo>
                  <a:close/>
                </a:path>
                <a:path w="1049654" h="177800">
                  <a:moveTo>
                    <a:pt x="334162" y="117176"/>
                  </a:moveTo>
                  <a:lnTo>
                    <a:pt x="311828" y="119134"/>
                  </a:lnTo>
                  <a:lnTo>
                    <a:pt x="310250" y="128865"/>
                  </a:lnTo>
                  <a:lnTo>
                    <a:pt x="302935" y="134362"/>
                  </a:lnTo>
                  <a:lnTo>
                    <a:pt x="293288" y="135209"/>
                  </a:lnTo>
                  <a:lnTo>
                    <a:pt x="314252" y="135209"/>
                  </a:lnTo>
                  <a:lnTo>
                    <a:pt x="315580" y="133947"/>
                  </a:lnTo>
                  <a:lnTo>
                    <a:pt x="319888" y="126481"/>
                  </a:lnTo>
                  <a:lnTo>
                    <a:pt x="321411" y="126349"/>
                  </a:lnTo>
                  <a:lnTo>
                    <a:pt x="331996" y="126349"/>
                  </a:lnTo>
                  <a:lnTo>
                    <a:pt x="334162" y="117176"/>
                  </a:lnTo>
                  <a:close/>
                </a:path>
                <a:path w="1049654" h="177800">
                  <a:moveTo>
                    <a:pt x="312918" y="85013"/>
                  </a:moveTo>
                  <a:lnTo>
                    <a:pt x="298479" y="85013"/>
                  </a:lnTo>
                  <a:lnTo>
                    <a:pt x="305560" y="88488"/>
                  </a:lnTo>
                  <a:lnTo>
                    <a:pt x="309524" y="97218"/>
                  </a:lnTo>
                  <a:lnTo>
                    <a:pt x="331858" y="95256"/>
                  </a:lnTo>
                  <a:lnTo>
                    <a:pt x="328773" y="88459"/>
                  </a:lnTo>
                  <a:lnTo>
                    <a:pt x="316043" y="88459"/>
                  </a:lnTo>
                  <a:lnTo>
                    <a:pt x="312918" y="85013"/>
                  </a:lnTo>
                  <a:close/>
                </a:path>
                <a:path w="1049654" h="177800">
                  <a:moveTo>
                    <a:pt x="318952" y="74933"/>
                  </a:moveTo>
                  <a:lnTo>
                    <a:pt x="288002" y="74933"/>
                  </a:lnTo>
                  <a:lnTo>
                    <a:pt x="296703" y="75176"/>
                  </a:lnTo>
                  <a:lnTo>
                    <a:pt x="304721" y="77479"/>
                  </a:lnTo>
                  <a:lnTo>
                    <a:pt x="311772" y="81858"/>
                  </a:lnTo>
                  <a:lnTo>
                    <a:pt x="317566" y="88325"/>
                  </a:lnTo>
                  <a:lnTo>
                    <a:pt x="316043" y="88459"/>
                  </a:lnTo>
                  <a:lnTo>
                    <a:pt x="328773" y="88459"/>
                  </a:lnTo>
                  <a:lnTo>
                    <a:pt x="325134" y="80443"/>
                  </a:lnTo>
                  <a:lnTo>
                    <a:pt x="318952" y="74933"/>
                  </a:lnTo>
                  <a:close/>
                </a:path>
                <a:path w="1049654" h="177800">
                  <a:moveTo>
                    <a:pt x="361231" y="59691"/>
                  </a:moveTo>
                  <a:lnTo>
                    <a:pt x="338004" y="61729"/>
                  </a:lnTo>
                  <a:lnTo>
                    <a:pt x="345808" y="150677"/>
                  </a:lnTo>
                  <a:lnTo>
                    <a:pt x="353929" y="149965"/>
                  </a:lnTo>
                  <a:lnTo>
                    <a:pt x="369697" y="131597"/>
                  </a:lnTo>
                  <a:lnTo>
                    <a:pt x="355132" y="131597"/>
                  </a:lnTo>
                  <a:lnTo>
                    <a:pt x="349675" y="69400"/>
                  </a:lnTo>
                  <a:lnTo>
                    <a:pt x="351074" y="69274"/>
                  </a:lnTo>
                  <a:lnTo>
                    <a:pt x="362071" y="69274"/>
                  </a:lnTo>
                  <a:lnTo>
                    <a:pt x="361231" y="59691"/>
                  </a:lnTo>
                  <a:close/>
                </a:path>
                <a:path w="1049654" h="177800">
                  <a:moveTo>
                    <a:pt x="406136" y="102257"/>
                  </a:moveTo>
                  <a:lnTo>
                    <a:pt x="394883" y="102257"/>
                  </a:lnTo>
                  <a:lnTo>
                    <a:pt x="398710" y="145911"/>
                  </a:lnTo>
                  <a:lnTo>
                    <a:pt x="422186" y="143852"/>
                  </a:lnTo>
                  <a:lnTo>
                    <a:pt x="421512" y="136177"/>
                  </a:lnTo>
                  <a:lnTo>
                    <a:pt x="409111" y="136177"/>
                  </a:lnTo>
                  <a:lnTo>
                    <a:pt x="406136" y="102257"/>
                  </a:lnTo>
                  <a:close/>
                </a:path>
                <a:path w="1049654" h="177800">
                  <a:moveTo>
                    <a:pt x="416046" y="73842"/>
                  </a:moveTo>
                  <a:lnTo>
                    <a:pt x="405175" y="73842"/>
                  </a:lnTo>
                  <a:lnTo>
                    <a:pt x="410630" y="136043"/>
                  </a:lnTo>
                  <a:lnTo>
                    <a:pt x="409111" y="136177"/>
                  </a:lnTo>
                  <a:lnTo>
                    <a:pt x="421512" y="136177"/>
                  </a:lnTo>
                  <a:lnTo>
                    <a:pt x="416046" y="73842"/>
                  </a:lnTo>
                  <a:close/>
                </a:path>
                <a:path w="1049654" h="177800">
                  <a:moveTo>
                    <a:pt x="403847" y="76154"/>
                  </a:moveTo>
                  <a:lnTo>
                    <a:pt x="391815" y="90009"/>
                  </a:lnTo>
                  <a:lnTo>
                    <a:pt x="368176" y="117642"/>
                  </a:lnTo>
                  <a:lnTo>
                    <a:pt x="356143" y="131508"/>
                  </a:lnTo>
                  <a:lnTo>
                    <a:pt x="355132" y="131597"/>
                  </a:lnTo>
                  <a:lnTo>
                    <a:pt x="369697" y="131597"/>
                  </a:lnTo>
                  <a:lnTo>
                    <a:pt x="394883" y="102257"/>
                  </a:lnTo>
                  <a:lnTo>
                    <a:pt x="406136" y="102257"/>
                  </a:lnTo>
                  <a:lnTo>
                    <a:pt x="403847" y="76154"/>
                  </a:lnTo>
                  <a:close/>
                </a:path>
                <a:path w="1049654" h="177800">
                  <a:moveTo>
                    <a:pt x="362071" y="69274"/>
                  </a:moveTo>
                  <a:lnTo>
                    <a:pt x="351074" y="69274"/>
                  </a:lnTo>
                  <a:lnTo>
                    <a:pt x="356339" y="129315"/>
                  </a:lnTo>
                  <a:lnTo>
                    <a:pt x="378710" y="103211"/>
                  </a:lnTo>
                  <a:lnTo>
                    <a:pt x="365047" y="103211"/>
                  </a:lnTo>
                  <a:lnTo>
                    <a:pt x="362071" y="69274"/>
                  </a:lnTo>
                  <a:close/>
                </a:path>
                <a:path w="1049654" h="177800">
                  <a:moveTo>
                    <a:pt x="414362" y="54648"/>
                  </a:moveTo>
                  <a:lnTo>
                    <a:pt x="406111" y="55372"/>
                  </a:lnTo>
                  <a:lnTo>
                    <a:pt x="365047" y="103211"/>
                  </a:lnTo>
                  <a:lnTo>
                    <a:pt x="378710" y="103211"/>
                  </a:lnTo>
                  <a:lnTo>
                    <a:pt x="403779" y="73966"/>
                  </a:lnTo>
                  <a:lnTo>
                    <a:pt x="405175" y="73842"/>
                  </a:lnTo>
                  <a:lnTo>
                    <a:pt x="416046" y="73842"/>
                  </a:lnTo>
                  <a:lnTo>
                    <a:pt x="414362" y="54648"/>
                  </a:lnTo>
                  <a:close/>
                </a:path>
                <a:path w="1049654" h="177800">
                  <a:moveTo>
                    <a:pt x="466336" y="49320"/>
                  </a:moveTo>
                  <a:lnTo>
                    <a:pt x="456566" y="50176"/>
                  </a:lnTo>
                  <a:lnTo>
                    <a:pt x="432277" y="123149"/>
                  </a:lnTo>
                  <a:lnTo>
                    <a:pt x="423269" y="123936"/>
                  </a:lnTo>
                  <a:lnTo>
                    <a:pt x="425872" y="153630"/>
                  </a:lnTo>
                  <a:lnTo>
                    <a:pt x="444649" y="151980"/>
                  </a:lnTo>
                  <a:lnTo>
                    <a:pt x="443970" y="144230"/>
                  </a:lnTo>
                  <a:lnTo>
                    <a:pt x="433871" y="144230"/>
                  </a:lnTo>
                  <a:lnTo>
                    <a:pt x="432845" y="132558"/>
                  </a:lnTo>
                  <a:lnTo>
                    <a:pt x="439955" y="131936"/>
                  </a:lnTo>
                  <a:lnTo>
                    <a:pt x="462142" y="62734"/>
                  </a:lnTo>
                  <a:lnTo>
                    <a:pt x="462906" y="62665"/>
                  </a:lnTo>
                  <a:lnTo>
                    <a:pt x="473772" y="62665"/>
                  </a:lnTo>
                  <a:lnTo>
                    <a:pt x="466336" y="49320"/>
                  </a:lnTo>
                  <a:close/>
                </a:path>
                <a:path w="1049654" h="177800">
                  <a:moveTo>
                    <a:pt x="504897" y="137603"/>
                  </a:moveTo>
                  <a:lnTo>
                    <a:pt x="496328" y="137603"/>
                  </a:lnTo>
                  <a:lnTo>
                    <a:pt x="497184" y="147373"/>
                  </a:lnTo>
                  <a:lnTo>
                    <a:pt x="515837" y="145738"/>
                  </a:lnTo>
                  <a:lnTo>
                    <a:pt x="515158" y="137998"/>
                  </a:lnTo>
                  <a:lnTo>
                    <a:pt x="504931" y="137998"/>
                  </a:lnTo>
                  <a:lnTo>
                    <a:pt x="504897" y="137603"/>
                  </a:lnTo>
                  <a:close/>
                </a:path>
                <a:path w="1049654" h="177800">
                  <a:moveTo>
                    <a:pt x="504032" y="127721"/>
                  </a:moveTo>
                  <a:lnTo>
                    <a:pt x="434365" y="133830"/>
                  </a:lnTo>
                  <a:lnTo>
                    <a:pt x="435264" y="144108"/>
                  </a:lnTo>
                  <a:lnTo>
                    <a:pt x="433871" y="144230"/>
                  </a:lnTo>
                  <a:lnTo>
                    <a:pt x="443970" y="144230"/>
                  </a:lnTo>
                  <a:lnTo>
                    <a:pt x="443793" y="142210"/>
                  </a:lnTo>
                  <a:lnTo>
                    <a:pt x="496328" y="137603"/>
                  </a:lnTo>
                  <a:lnTo>
                    <a:pt x="504897" y="137603"/>
                  </a:lnTo>
                  <a:lnTo>
                    <a:pt x="504032" y="127721"/>
                  </a:lnTo>
                  <a:close/>
                </a:path>
                <a:path w="1049654" h="177800">
                  <a:moveTo>
                    <a:pt x="514124" y="126201"/>
                  </a:moveTo>
                  <a:lnTo>
                    <a:pt x="505302" y="126201"/>
                  </a:lnTo>
                  <a:lnTo>
                    <a:pt x="506328" y="137876"/>
                  </a:lnTo>
                  <a:lnTo>
                    <a:pt x="504931" y="137998"/>
                  </a:lnTo>
                  <a:lnTo>
                    <a:pt x="515158" y="137998"/>
                  </a:lnTo>
                  <a:lnTo>
                    <a:pt x="514124" y="126201"/>
                  </a:lnTo>
                  <a:close/>
                </a:path>
                <a:path w="1049654" h="177800">
                  <a:moveTo>
                    <a:pt x="533069" y="44618"/>
                  </a:moveTo>
                  <a:lnTo>
                    <a:pt x="509846" y="46655"/>
                  </a:lnTo>
                  <a:lnTo>
                    <a:pt x="517646" y="135604"/>
                  </a:lnTo>
                  <a:lnTo>
                    <a:pt x="525772" y="134891"/>
                  </a:lnTo>
                  <a:lnTo>
                    <a:pt x="541537" y="116525"/>
                  </a:lnTo>
                  <a:lnTo>
                    <a:pt x="526971" y="116525"/>
                  </a:lnTo>
                  <a:lnTo>
                    <a:pt x="521517" y="54328"/>
                  </a:lnTo>
                  <a:lnTo>
                    <a:pt x="522913" y="54204"/>
                  </a:lnTo>
                  <a:lnTo>
                    <a:pt x="533911" y="54204"/>
                  </a:lnTo>
                  <a:lnTo>
                    <a:pt x="533069" y="44618"/>
                  </a:lnTo>
                  <a:close/>
                </a:path>
                <a:path w="1049654" h="177800">
                  <a:moveTo>
                    <a:pt x="462894" y="65477"/>
                  </a:moveTo>
                  <a:lnTo>
                    <a:pt x="462765" y="65487"/>
                  </a:lnTo>
                  <a:lnTo>
                    <a:pt x="441604" y="131792"/>
                  </a:lnTo>
                  <a:lnTo>
                    <a:pt x="496040" y="127015"/>
                  </a:lnTo>
                  <a:lnTo>
                    <a:pt x="492734" y="120877"/>
                  </a:lnTo>
                  <a:lnTo>
                    <a:pt x="455223" y="120877"/>
                  </a:lnTo>
                  <a:lnTo>
                    <a:pt x="464713" y="87696"/>
                  </a:lnTo>
                  <a:lnTo>
                    <a:pt x="474862" y="87696"/>
                  </a:lnTo>
                  <a:lnTo>
                    <a:pt x="462894" y="65477"/>
                  </a:lnTo>
                  <a:close/>
                </a:path>
                <a:path w="1049654" h="177800">
                  <a:moveTo>
                    <a:pt x="577977" y="87184"/>
                  </a:moveTo>
                  <a:lnTo>
                    <a:pt x="566722" y="87184"/>
                  </a:lnTo>
                  <a:lnTo>
                    <a:pt x="570552" y="130837"/>
                  </a:lnTo>
                  <a:lnTo>
                    <a:pt x="594028" y="128779"/>
                  </a:lnTo>
                  <a:lnTo>
                    <a:pt x="593355" y="121103"/>
                  </a:lnTo>
                  <a:lnTo>
                    <a:pt x="580953" y="121103"/>
                  </a:lnTo>
                  <a:lnTo>
                    <a:pt x="577977" y="87184"/>
                  </a:lnTo>
                  <a:close/>
                </a:path>
                <a:path w="1049654" h="177800">
                  <a:moveTo>
                    <a:pt x="473772" y="62665"/>
                  </a:moveTo>
                  <a:lnTo>
                    <a:pt x="462906" y="62665"/>
                  </a:lnTo>
                  <a:lnTo>
                    <a:pt x="497814" y="126860"/>
                  </a:lnTo>
                  <a:lnTo>
                    <a:pt x="505302" y="126201"/>
                  </a:lnTo>
                  <a:lnTo>
                    <a:pt x="514124" y="126201"/>
                  </a:lnTo>
                  <a:lnTo>
                    <a:pt x="513304" y="116859"/>
                  </a:lnTo>
                  <a:lnTo>
                    <a:pt x="503971" y="116859"/>
                  </a:lnTo>
                  <a:lnTo>
                    <a:pt x="473772" y="62665"/>
                  </a:lnTo>
                  <a:close/>
                </a:path>
                <a:path w="1049654" h="177800">
                  <a:moveTo>
                    <a:pt x="587886" y="58770"/>
                  </a:moveTo>
                  <a:lnTo>
                    <a:pt x="577018" y="58770"/>
                  </a:lnTo>
                  <a:lnTo>
                    <a:pt x="582472" y="120971"/>
                  </a:lnTo>
                  <a:lnTo>
                    <a:pt x="580953" y="121103"/>
                  </a:lnTo>
                  <a:lnTo>
                    <a:pt x="593355" y="121103"/>
                  </a:lnTo>
                  <a:lnTo>
                    <a:pt x="587886" y="58770"/>
                  </a:lnTo>
                  <a:close/>
                </a:path>
                <a:path w="1049654" h="177800">
                  <a:moveTo>
                    <a:pt x="474862" y="87696"/>
                  </a:moveTo>
                  <a:lnTo>
                    <a:pt x="464713" y="87696"/>
                  </a:lnTo>
                  <a:lnTo>
                    <a:pt x="480348" y="118673"/>
                  </a:lnTo>
                  <a:lnTo>
                    <a:pt x="455223" y="120877"/>
                  </a:lnTo>
                  <a:lnTo>
                    <a:pt x="492734" y="120877"/>
                  </a:lnTo>
                  <a:lnTo>
                    <a:pt x="474862" y="87696"/>
                  </a:lnTo>
                  <a:close/>
                </a:path>
                <a:path w="1049654" h="177800">
                  <a:moveTo>
                    <a:pt x="513233" y="116046"/>
                  </a:moveTo>
                  <a:lnTo>
                    <a:pt x="503971" y="116859"/>
                  </a:lnTo>
                  <a:lnTo>
                    <a:pt x="513304" y="116859"/>
                  </a:lnTo>
                  <a:lnTo>
                    <a:pt x="513233" y="116046"/>
                  </a:lnTo>
                  <a:close/>
                </a:path>
                <a:path w="1049654" h="177800">
                  <a:moveTo>
                    <a:pt x="575687" y="61080"/>
                  </a:moveTo>
                  <a:lnTo>
                    <a:pt x="563656" y="74937"/>
                  </a:lnTo>
                  <a:lnTo>
                    <a:pt x="540017" y="102570"/>
                  </a:lnTo>
                  <a:lnTo>
                    <a:pt x="527985" y="116438"/>
                  </a:lnTo>
                  <a:lnTo>
                    <a:pt x="526971" y="116525"/>
                  </a:lnTo>
                  <a:lnTo>
                    <a:pt x="541537" y="116525"/>
                  </a:lnTo>
                  <a:lnTo>
                    <a:pt x="566722" y="87184"/>
                  </a:lnTo>
                  <a:lnTo>
                    <a:pt x="577977" y="87184"/>
                  </a:lnTo>
                  <a:lnTo>
                    <a:pt x="575687" y="61080"/>
                  </a:lnTo>
                  <a:close/>
                </a:path>
                <a:path w="1049654" h="177800">
                  <a:moveTo>
                    <a:pt x="533911" y="54204"/>
                  </a:moveTo>
                  <a:lnTo>
                    <a:pt x="522913" y="54204"/>
                  </a:lnTo>
                  <a:lnTo>
                    <a:pt x="528181" y="114242"/>
                  </a:lnTo>
                  <a:lnTo>
                    <a:pt x="550552" y="88139"/>
                  </a:lnTo>
                  <a:lnTo>
                    <a:pt x="536889" y="88139"/>
                  </a:lnTo>
                  <a:lnTo>
                    <a:pt x="533911" y="54204"/>
                  </a:lnTo>
                  <a:close/>
                </a:path>
                <a:path w="1049654" h="177800">
                  <a:moveTo>
                    <a:pt x="586202" y="39574"/>
                  </a:moveTo>
                  <a:lnTo>
                    <a:pt x="577954" y="40298"/>
                  </a:lnTo>
                  <a:lnTo>
                    <a:pt x="536889" y="88139"/>
                  </a:lnTo>
                  <a:lnTo>
                    <a:pt x="550552" y="88139"/>
                  </a:lnTo>
                  <a:lnTo>
                    <a:pt x="575621" y="58892"/>
                  </a:lnTo>
                  <a:lnTo>
                    <a:pt x="577018" y="58770"/>
                  </a:lnTo>
                  <a:lnTo>
                    <a:pt x="587886" y="58770"/>
                  </a:lnTo>
                  <a:lnTo>
                    <a:pt x="586202" y="39574"/>
                  </a:lnTo>
                  <a:close/>
                </a:path>
                <a:path w="1049654" h="177800">
                  <a:moveTo>
                    <a:pt x="639165" y="35312"/>
                  </a:moveTo>
                  <a:lnTo>
                    <a:pt x="600083" y="38740"/>
                  </a:lnTo>
                  <a:lnTo>
                    <a:pt x="607874" y="127562"/>
                  </a:lnTo>
                  <a:lnTo>
                    <a:pt x="630590" y="125571"/>
                  </a:lnTo>
                  <a:lnTo>
                    <a:pt x="629937" y="118137"/>
                  </a:lnTo>
                  <a:lnTo>
                    <a:pt x="617661" y="118137"/>
                  </a:lnTo>
                  <a:lnTo>
                    <a:pt x="611463" y="47458"/>
                  </a:lnTo>
                  <a:lnTo>
                    <a:pt x="640137" y="44942"/>
                  </a:lnTo>
                  <a:lnTo>
                    <a:pt x="664596" y="44942"/>
                  </a:lnTo>
                  <a:lnTo>
                    <a:pt x="663987" y="43597"/>
                  </a:lnTo>
                  <a:lnTo>
                    <a:pt x="639165" y="35312"/>
                  </a:lnTo>
                  <a:close/>
                </a:path>
                <a:path w="1049654" h="177800">
                  <a:moveTo>
                    <a:pt x="694126" y="30491"/>
                  </a:moveTo>
                  <a:lnTo>
                    <a:pt x="668746" y="32716"/>
                  </a:lnTo>
                  <a:lnTo>
                    <a:pt x="669044" y="36140"/>
                  </a:lnTo>
                  <a:lnTo>
                    <a:pt x="703756" y="87825"/>
                  </a:lnTo>
                  <a:lnTo>
                    <a:pt x="692316" y="117727"/>
                  </a:lnTo>
                  <a:lnTo>
                    <a:pt x="692528" y="120139"/>
                  </a:lnTo>
                  <a:lnTo>
                    <a:pt x="717015" y="117990"/>
                  </a:lnTo>
                  <a:lnTo>
                    <a:pt x="720005" y="110300"/>
                  </a:lnTo>
                  <a:lnTo>
                    <a:pt x="707007" y="110300"/>
                  </a:lnTo>
                  <a:lnTo>
                    <a:pt x="715834" y="87022"/>
                  </a:lnTo>
                  <a:lnTo>
                    <a:pt x="685352" y="39831"/>
                  </a:lnTo>
                  <a:lnTo>
                    <a:pt x="687002" y="39682"/>
                  </a:lnTo>
                  <a:lnTo>
                    <a:pt x="699891" y="39682"/>
                  </a:lnTo>
                  <a:lnTo>
                    <a:pt x="694126" y="30491"/>
                  </a:lnTo>
                  <a:close/>
                </a:path>
                <a:path w="1049654" h="177800">
                  <a:moveTo>
                    <a:pt x="664596" y="44942"/>
                  </a:moveTo>
                  <a:lnTo>
                    <a:pt x="640137" y="44942"/>
                  </a:lnTo>
                  <a:lnTo>
                    <a:pt x="656677" y="50849"/>
                  </a:lnTo>
                  <a:lnTo>
                    <a:pt x="663359" y="66486"/>
                  </a:lnTo>
                  <a:lnTo>
                    <a:pt x="659466" y="83058"/>
                  </a:lnTo>
                  <a:lnTo>
                    <a:pt x="644255" y="91893"/>
                  </a:lnTo>
                  <a:lnTo>
                    <a:pt x="616974" y="94287"/>
                  </a:lnTo>
                  <a:lnTo>
                    <a:pt x="619055" y="118014"/>
                  </a:lnTo>
                  <a:lnTo>
                    <a:pt x="617661" y="118137"/>
                  </a:lnTo>
                  <a:lnTo>
                    <a:pt x="629937" y="118137"/>
                  </a:lnTo>
                  <a:lnTo>
                    <a:pt x="628595" y="102856"/>
                  </a:lnTo>
                  <a:lnTo>
                    <a:pt x="644964" y="101419"/>
                  </a:lnTo>
                  <a:lnTo>
                    <a:pt x="667971" y="89011"/>
                  </a:lnTo>
                  <a:lnTo>
                    <a:pt x="673950" y="65617"/>
                  </a:lnTo>
                  <a:lnTo>
                    <a:pt x="664596" y="44942"/>
                  </a:lnTo>
                  <a:close/>
                </a:path>
                <a:path w="1049654" h="177800">
                  <a:moveTo>
                    <a:pt x="749170" y="35286"/>
                  </a:moveTo>
                  <a:lnTo>
                    <a:pt x="737124" y="35286"/>
                  </a:lnTo>
                  <a:lnTo>
                    <a:pt x="708404" y="110177"/>
                  </a:lnTo>
                  <a:lnTo>
                    <a:pt x="707007" y="110300"/>
                  </a:lnTo>
                  <a:lnTo>
                    <a:pt x="720005" y="110300"/>
                  </a:lnTo>
                  <a:lnTo>
                    <a:pt x="749170" y="35286"/>
                  </a:lnTo>
                  <a:close/>
                </a:path>
                <a:path w="1049654" h="177800">
                  <a:moveTo>
                    <a:pt x="640238" y="46083"/>
                  </a:moveTo>
                  <a:lnTo>
                    <a:pt x="612957" y="48477"/>
                  </a:lnTo>
                  <a:lnTo>
                    <a:pt x="616841" y="92764"/>
                  </a:lnTo>
                  <a:lnTo>
                    <a:pt x="644122" y="90370"/>
                  </a:lnTo>
                  <a:lnTo>
                    <a:pt x="657949" y="82429"/>
                  </a:lnTo>
                  <a:lnTo>
                    <a:pt x="626805" y="82429"/>
                  </a:lnTo>
                  <a:lnTo>
                    <a:pt x="624578" y="57049"/>
                  </a:lnTo>
                  <a:lnTo>
                    <a:pt x="629780" y="56592"/>
                  </a:lnTo>
                  <a:lnTo>
                    <a:pt x="635482" y="55965"/>
                  </a:lnTo>
                  <a:lnTo>
                    <a:pt x="640821" y="55623"/>
                  </a:lnTo>
                  <a:lnTo>
                    <a:pt x="657358" y="55623"/>
                  </a:lnTo>
                  <a:lnTo>
                    <a:pt x="655674" y="51702"/>
                  </a:lnTo>
                  <a:lnTo>
                    <a:pt x="640238" y="46083"/>
                  </a:lnTo>
                  <a:close/>
                </a:path>
                <a:path w="1049654" h="177800">
                  <a:moveTo>
                    <a:pt x="699891" y="39682"/>
                  </a:moveTo>
                  <a:lnTo>
                    <a:pt x="687002" y="39682"/>
                  </a:lnTo>
                  <a:lnTo>
                    <a:pt x="716460" y="85431"/>
                  </a:lnTo>
                  <a:lnTo>
                    <a:pt x="725460" y="61761"/>
                  </a:lnTo>
                  <a:lnTo>
                    <a:pt x="713742" y="61761"/>
                  </a:lnTo>
                  <a:lnTo>
                    <a:pt x="699891" y="39682"/>
                  </a:lnTo>
                  <a:close/>
                </a:path>
                <a:path w="1049654" h="177800">
                  <a:moveTo>
                    <a:pt x="657358" y="55623"/>
                  </a:moveTo>
                  <a:lnTo>
                    <a:pt x="640821" y="55623"/>
                  </a:lnTo>
                  <a:lnTo>
                    <a:pt x="648488" y="59002"/>
                  </a:lnTo>
                  <a:lnTo>
                    <a:pt x="651548" y="67519"/>
                  </a:lnTo>
                  <a:lnTo>
                    <a:pt x="649801" y="76433"/>
                  </a:lnTo>
                  <a:lnTo>
                    <a:pt x="643046" y="81003"/>
                  </a:lnTo>
                  <a:lnTo>
                    <a:pt x="626805" y="82429"/>
                  </a:lnTo>
                  <a:lnTo>
                    <a:pt x="657949" y="82429"/>
                  </a:lnTo>
                  <a:lnTo>
                    <a:pt x="658451" y="82140"/>
                  </a:lnTo>
                  <a:lnTo>
                    <a:pt x="662024" y="66486"/>
                  </a:lnTo>
                  <a:lnTo>
                    <a:pt x="657358" y="55623"/>
                  </a:lnTo>
                  <a:close/>
                </a:path>
                <a:path w="1049654" h="177800">
                  <a:moveTo>
                    <a:pt x="751356" y="25469"/>
                  </a:moveTo>
                  <a:lnTo>
                    <a:pt x="726735" y="27630"/>
                  </a:lnTo>
                  <a:lnTo>
                    <a:pt x="714380" y="61704"/>
                  </a:lnTo>
                  <a:lnTo>
                    <a:pt x="713742" y="61761"/>
                  </a:lnTo>
                  <a:lnTo>
                    <a:pt x="725460" y="61761"/>
                  </a:lnTo>
                  <a:lnTo>
                    <a:pt x="735472" y="35431"/>
                  </a:lnTo>
                  <a:lnTo>
                    <a:pt x="737124" y="35286"/>
                  </a:lnTo>
                  <a:lnTo>
                    <a:pt x="749170" y="35286"/>
                  </a:lnTo>
                  <a:lnTo>
                    <a:pt x="751654" y="28897"/>
                  </a:lnTo>
                  <a:lnTo>
                    <a:pt x="751356" y="25469"/>
                  </a:lnTo>
                  <a:close/>
                </a:path>
                <a:path w="1049654" h="177800">
                  <a:moveTo>
                    <a:pt x="810244" y="20303"/>
                  </a:moveTo>
                  <a:lnTo>
                    <a:pt x="754794" y="25171"/>
                  </a:lnTo>
                  <a:lnTo>
                    <a:pt x="762584" y="113993"/>
                  </a:lnTo>
                  <a:lnTo>
                    <a:pt x="819179" y="109029"/>
                  </a:lnTo>
                  <a:lnTo>
                    <a:pt x="818708" y="103668"/>
                  </a:lnTo>
                  <a:lnTo>
                    <a:pt x="772419" y="103668"/>
                  </a:lnTo>
                  <a:lnTo>
                    <a:pt x="766273" y="33624"/>
                  </a:lnTo>
                  <a:lnTo>
                    <a:pt x="802439" y="30452"/>
                  </a:lnTo>
                  <a:lnTo>
                    <a:pt x="811133" y="30452"/>
                  </a:lnTo>
                  <a:lnTo>
                    <a:pt x="810244" y="20303"/>
                  </a:lnTo>
                  <a:close/>
                </a:path>
                <a:path w="1049654" h="177800">
                  <a:moveTo>
                    <a:pt x="847654" y="38422"/>
                  </a:moveTo>
                  <a:lnTo>
                    <a:pt x="836913" y="38422"/>
                  </a:lnTo>
                  <a:lnTo>
                    <a:pt x="842921" y="106945"/>
                  </a:lnTo>
                  <a:lnTo>
                    <a:pt x="865378" y="104975"/>
                  </a:lnTo>
                  <a:lnTo>
                    <a:pt x="864723" y="97509"/>
                  </a:lnTo>
                  <a:lnTo>
                    <a:pt x="852836" y="97509"/>
                  </a:lnTo>
                  <a:lnTo>
                    <a:pt x="847654" y="38422"/>
                  </a:lnTo>
                  <a:close/>
                </a:path>
                <a:path w="1049654" h="177800">
                  <a:moveTo>
                    <a:pt x="818310" y="99126"/>
                  </a:moveTo>
                  <a:lnTo>
                    <a:pt x="809614" y="99126"/>
                  </a:lnTo>
                  <a:lnTo>
                    <a:pt x="809726" y="100397"/>
                  </a:lnTo>
                  <a:lnTo>
                    <a:pt x="772419" y="103668"/>
                  </a:lnTo>
                  <a:lnTo>
                    <a:pt x="818708" y="103668"/>
                  </a:lnTo>
                  <a:lnTo>
                    <a:pt x="818310" y="99126"/>
                  </a:lnTo>
                  <a:close/>
                </a:path>
                <a:path w="1049654" h="177800">
                  <a:moveTo>
                    <a:pt x="811350" y="63536"/>
                  </a:moveTo>
                  <a:lnTo>
                    <a:pt x="802784" y="63536"/>
                  </a:lnTo>
                  <a:lnTo>
                    <a:pt x="802896" y="64806"/>
                  </a:lnTo>
                  <a:lnTo>
                    <a:pt x="770662" y="67632"/>
                  </a:lnTo>
                  <a:lnTo>
                    <a:pt x="773704" y="102275"/>
                  </a:lnTo>
                  <a:lnTo>
                    <a:pt x="809614" y="99126"/>
                  </a:lnTo>
                  <a:lnTo>
                    <a:pt x="818310" y="99126"/>
                  </a:lnTo>
                  <a:lnTo>
                    <a:pt x="817670" y="91836"/>
                  </a:lnTo>
                  <a:lnTo>
                    <a:pt x="783399" y="91836"/>
                  </a:lnTo>
                  <a:lnTo>
                    <a:pt x="782031" y="76230"/>
                  </a:lnTo>
                  <a:lnTo>
                    <a:pt x="812232" y="73579"/>
                  </a:lnTo>
                  <a:lnTo>
                    <a:pt x="811350" y="63536"/>
                  </a:lnTo>
                  <a:close/>
                </a:path>
                <a:path w="1049654" h="177800">
                  <a:moveTo>
                    <a:pt x="880191" y="24523"/>
                  </a:moveTo>
                  <a:lnTo>
                    <a:pt x="871495" y="24523"/>
                  </a:lnTo>
                  <a:lnTo>
                    <a:pt x="871595" y="25664"/>
                  </a:lnTo>
                  <a:lnTo>
                    <a:pt x="847864" y="27745"/>
                  </a:lnTo>
                  <a:lnTo>
                    <a:pt x="853977" y="97408"/>
                  </a:lnTo>
                  <a:lnTo>
                    <a:pt x="852836" y="97509"/>
                  </a:lnTo>
                  <a:lnTo>
                    <a:pt x="864723" y="97509"/>
                  </a:lnTo>
                  <a:lnTo>
                    <a:pt x="859369" y="36454"/>
                  </a:lnTo>
                  <a:lnTo>
                    <a:pt x="881071" y="34552"/>
                  </a:lnTo>
                  <a:lnTo>
                    <a:pt x="880191" y="24523"/>
                  </a:lnTo>
                  <a:close/>
                </a:path>
                <a:path w="1049654" h="177800">
                  <a:moveTo>
                    <a:pt x="817408" y="88851"/>
                  </a:moveTo>
                  <a:lnTo>
                    <a:pt x="783399" y="91836"/>
                  </a:lnTo>
                  <a:lnTo>
                    <a:pt x="817670" y="91836"/>
                  </a:lnTo>
                  <a:lnTo>
                    <a:pt x="817408" y="88851"/>
                  </a:lnTo>
                  <a:close/>
                </a:path>
                <a:path w="1049654" h="177800">
                  <a:moveTo>
                    <a:pt x="811133" y="30452"/>
                  </a:moveTo>
                  <a:lnTo>
                    <a:pt x="802439" y="30452"/>
                  </a:lnTo>
                  <a:lnTo>
                    <a:pt x="802551" y="31719"/>
                  </a:lnTo>
                  <a:lnTo>
                    <a:pt x="767782" y="34768"/>
                  </a:lnTo>
                  <a:lnTo>
                    <a:pt x="770554" y="66366"/>
                  </a:lnTo>
                  <a:lnTo>
                    <a:pt x="802784" y="63536"/>
                  </a:lnTo>
                  <a:lnTo>
                    <a:pt x="811350" y="63536"/>
                  </a:lnTo>
                  <a:lnTo>
                    <a:pt x="810693" y="56051"/>
                  </a:lnTo>
                  <a:lnTo>
                    <a:pt x="780263" y="56051"/>
                  </a:lnTo>
                  <a:lnTo>
                    <a:pt x="779158" y="43491"/>
                  </a:lnTo>
                  <a:lnTo>
                    <a:pt x="812022" y="40608"/>
                  </a:lnTo>
                  <a:lnTo>
                    <a:pt x="811133" y="30452"/>
                  </a:lnTo>
                  <a:close/>
                </a:path>
                <a:path w="1049654" h="177800">
                  <a:moveTo>
                    <a:pt x="810460" y="53402"/>
                  </a:moveTo>
                  <a:lnTo>
                    <a:pt x="780263" y="56051"/>
                  </a:lnTo>
                  <a:lnTo>
                    <a:pt x="810693" y="56051"/>
                  </a:lnTo>
                  <a:lnTo>
                    <a:pt x="810460" y="53402"/>
                  </a:lnTo>
                  <a:close/>
                </a:path>
                <a:path w="1049654" h="177800">
                  <a:moveTo>
                    <a:pt x="879289" y="14249"/>
                  </a:moveTo>
                  <a:lnTo>
                    <a:pt x="813308" y="20038"/>
                  </a:lnTo>
                  <a:lnTo>
                    <a:pt x="815086" y="40337"/>
                  </a:lnTo>
                  <a:lnTo>
                    <a:pt x="836913" y="38422"/>
                  </a:lnTo>
                  <a:lnTo>
                    <a:pt x="847654" y="38422"/>
                  </a:lnTo>
                  <a:lnTo>
                    <a:pt x="846911" y="29947"/>
                  </a:lnTo>
                  <a:lnTo>
                    <a:pt x="822740" y="29947"/>
                  </a:lnTo>
                  <a:lnTo>
                    <a:pt x="822639" y="28811"/>
                  </a:lnTo>
                  <a:lnTo>
                    <a:pt x="871495" y="24523"/>
                  </a:lnTo>
                  <a:lnTo>
                    <a:pt x="880191" y="24523"/>
                  </a:lnTo>
                  <a:lnTo>
                    <a:pt x="879289" y="14249"/>
                  </a:lnTo>
                  <a:close/>
                </a:path>
                <a:path w="1049654" h="177800">
                  <a:moveTo>
                    <a:pt x="846726" y="27846"/>
                  </a:moveTo>
                  <a:lnTo>
                    <a:pt x="822740" y="29947"/>
                  </a:lnTo>
                  <a:lnTo>
                    <a:pt x="846911" y="29947"/>
                  </a:lnTo>
                  <a:lnTo>
                    <a:pt x="846726" y="27846"/>
                  </a:lnTo>
                  <a:close/>
                </a:path>
                <a:path w="1049654" h="177800">
                  <a:moveTo>
                    <a:pt x="924638" y="9248"/>
                  </a:moveTo>
                  <a:lnTo>
                    <a:pt x="908259" y="13557"/>
                  </a:lnTo>
                  <a:lnTo>
                    <a:pt x="894437" y="23373"/>
                  </a:lnTo>
                  <a:lnTo>
                    <a:pt x="885323" y="38483"/>
                  </a:lnTo>
                  <a:lnTo>
                    <a:pt x="883069" y="58672"/>
                  </a:lnTo>
                  <a:lnTo>
                    <a:pt x="888803" y="78157"/>
                  </a:lnTo>
                  <a:lnTo>
                    <a:pt x="900408" y="91435"/>
                  </a:lnTo>
                  <a:lnTo>
                    <a:pt x="915725" y="98657"/>
                  </a:lnTo>
                  <a:lnTo>
                    <a:pt x="932597" y="99975"/>
                  </a:lnTo>
                  <a:lnTo>
                    <a:pt x="946523" y="96801"/>
                  </a:lnTo>
                  <a:lnTo>
                    <a:pt x="957659" y="90205"/>
                  </a:lnTo>
                  <a:lnTo>
                    <a:pt x="931736" y="90205"/>
                  </a:lnTo>
                  <a:lnTo>
                    <a:pt x="918941" y="89042"/>
                  </a:lnTo>
                  <a:lnTo>
                    <a:pt x="907324" y="83172"/>
                  </a:lnTo>
                  <a:lnTo>
                    <a:pt x="898539" y="72690"/>
                  </a:lnTo>
                  <a:lnTo>
                    <a:pt x="894236" y="57693"/>
                  </a:lnTo>
                  <a:lnTo>
                    <a:pt x="895858" y="42117"/>
                  </a:lnTo>
                  <a:lnTo>
                    <a:pt x="902683" y="30257"/>
                  </a:lnTo>
                  <a:lnTo>
                    <a:pt x="913099" y="22446"/>
                  </a:lnTo>
                  <a:lnTo>
                    <a:pt x="925494" y="19018"/>
                  </a:lnTo>
                  <a:lnTo>
                    <a:pt x="956443" y="19018"/>
                  </a:lnTo>
                  <a:lnTo>
                    <a:pt x="951827" y="14903"/>
                  </a:lnTo>
                  <a:lnTo>
                    <a:pt x="938611" y="9974"/>
                  </a:lnTo>
                  <a:lnTo>
                    <a:pt x="924638" y="9248"/>
                  </a:lnTo>
                  <a:close/>
                </a:path>
                <a:path w="1049654" h="177800">
                  <a:moveTo>
                    <a:pt x="969488" y="70430"/>
                  </a:moveTo>
                  <a:lnTo>
                    <a:pt x="958903" y="70430"/>
                  </a:lnTo>
                  <a:lnTo>
                    <a:pt x="954536" y="78278"/>
                  </a:lnTo>
                  <a:lnTo>
                    <a:pt x="948257" y="84280"/>
                  </a:lnTo>
                  <a:lnTo>
                    <a:pt x="940509" y="88300"/>
                  </a:lnTo>
                  <a:lnTo>
                    <a:pt x="931736" y="90205"/>
                  </a:lnTo>
                  <a:lnTo>
                    <a:pt x="957659" y="90205"/>
                  </a:lnTo>
                  <a:lnTo>
                    <a:pt x="958805" y="89526"/>
                  </a:lnTo>
                  <a:lnTo>
                    <a:pt x="967748" y="77796"/>
                  </a:lnTo>
                  <a:lnTo>
                    <a:pt x="969488" y="70430"/>
                  </a:lnTo>
                  <a:close/>
                </a:path>
                <a:path w="1049654" h="177800">
                  <a:moveTo>
                    <a:pt x="925596" y="20163"/>
                  </a:moveTo>
                  <a:lnTo>
                    <a:pt x="895609" y="56614"/>
                  </a:lnTo>
                  <a:lnTo>
                    <a:pt x="895539" y="57693"/>
                  </a:lnTo>
                  <a:lnTo>
                    <a:pt x="899666" y="71997"/>
                  </a:lnTo>
                  <a:lnTo>
                    <a:pt x="908156" y="82076"/>
                  </a:lnTo>
                  <a:lnTo>
                    <a:pt x="919351" y="87746"/>
                  </a:lnTo>
                  <a:lnTo>
                    <a:pt x="931628" y="88934"/>
                  </a:lnTo>
                  <a:lnTo>
                    <a:pt x="939979" y="87214"/>
                  </a:lnTo>
                  <a:lnTo>
                    <a:pt x="947192" y="83591"/>
                  </a:lnTo>
                  <a:lnTo>
                    <a:pt x="951747" y="79289"/>
                  </a:lnTo>
                  <a:lnTo>
                    <a:pt x="930783" y="79289"/>
                  </a:lnTo>
                  <a:lnTo>
                    <a:pt x="921479" y="78029"/>
                  </a:lnTo>
                  <a:lnTo>
                    <a:pt x="914047" y="73247"/>
                  </a:lnTo>
                  <a:lnTo>
                    <a:pt x="908923" y="65818"/>
                  </a:lnTo>
                  <a:lnTo>
                    <a:pt x="906545" y="56614"/>
                  </a:lnTo>
                  <a:lnTo>
                    <a:pt x="907238" y="46399"/>
                  </a:lnTo>
                  <a:lnTo>
                    <a:pt x="911018" y="38190"/>
                  </a:lnTo>
                  <a:lnTo>
                    <a:pt x="917539" y="32523"/>
                  </a:lnTo>
                  <a:lnTo>
                    <a:pt x="926452" y="29930"/>
                  </a:lnTo>
                  <a:lnTo>
                    <a:pt x="935970" y="29095"/>
                  </a:lnTo>
                  <a:lnTo>
                    <a:pt x="950409" y="29095"/>
                  </a:lnTo>
                  <a:lnTo>
                    <a:pt x="948054" y="26497"/>
                  </a:lnTo>
                  <a:lnTo>
                    <a:pt x="941424" y="22446"/>
                  </a:lnTo>
                  <a:lnTo>
                    <a:pt x="933873" y="20350"/>
                  </a:lnTo>
                  <a:lnTo>
                    <a:pt x="925596" y="20163"/>
                  </a:lnTo>
                  <a:close/>
                </a:path>
                <a:path w="1049654" h="177800">
                  <a:moveTo>
                    <a:pt x="971654" y="61257"/>
                  </a:moveTo>
                  <a:lnTo>
                    <a:pt x="949319" y="63215"/>
                  </a:lnTo>
                  <a:lnTo>
                    <a:pt x="947746" y="72946"/>
                  </a:lnTo>
                  <a:lnTo>
                    <a:pt x="940427" y="78444"/>
                  </a:lnTo>
                  <a:lnTo>
                    <a:pt x="930783" y="79289"/>
                  </a:lnTo>
                  <a:lnTo>
                    <a:pt x="951747" y="79289"/>
                  </a:lnTo>
                  <a:lnTo>
                    <a:pt x="953072" y="78029"/>
                  </a:lnTo>
                  <a:lnTo>
                    <a:pt x="957380" y="70567"/>
                  </a:lnTo>
                  <a:lnTo>
                    <a:pt x="958903" y="70430"/>
                  </a:lnTo>
                  <a:lnTo>
                    <a:pt x="969488" y="70430"/>
                  </a:lnTo>
                  <a:lnTo>
                    <a:pt x="971654" y="61257"/>
                  </a:lnTo>
                  <a:close/>
                </a:path>
                <a:path w="1049654" h="177800">
                  <a:moveTo>
                    <a:pt x="950409" y="29095"/>
                  </a:moveTo>
                  <a:lnTo>
                    <a:pt x="935970" y="29095"/>
                  </a:lnTo>
                  <a:lnTo>
                    <a:pt x="943056" y="32569"/>
                  </a:lnTo>
                  <a:lnTo>
                    <a:pt x="947016" y="41299"/>
                  </a:lnTo>
                  <a:lnTo>
                    <a:pt x="969350" y="39340"/>
                  </a:lnTo>
                  <a:lnTo>
                    <a:pt x="966264" y="32543"/>
                  </a:lnTo>
                  <a:lnTo>
                    <a:pt x="953535" y="32543"/>
                  </a:lnTo>
                  <a:lnTo>
                    <a:pt x="950409" y="29095"/>
                  </a:lnTo>
                  <a:close/>
                </a:path>
                <a:path w="1049654" h="177800">
                  <a:moveTo>
                    <a:pt x="956443" y="19018"/>
                  </a:moveTo>
                  <a:lnTo>
                    <a:pt x="925494" y="19018"/>
                  </a:lnTo>
                  <a:lnTo>
                    <a:pt x="934194" y="19259"/>
                  </a:lnTo>
                  <a:lnTo>
                    <a:pt x="942213" y="21563"/>
                  </a:lnTo>
                  <a:lnTo>
                    <a:pt x="949263" y="25941"/>
                  </a:lnTo>
                  <a:lnTo>
                    <a:pt x="955057" y="32406"/>
                  </a:lnTo>
                  <a:lnTo>
                    <a:pt x="953535" y="32543"/>
                  </a:lnTo>
                  <a:lnTo>
                    <a:pt x="966264" y="32543"/>
                  </a:lnTo>
                  <a:lnTo>
                    <a:pt x="962626" y="24527"/>
                  </a:lnTo>
                  <a:lnTo>
                    <a:pt x="956443" y="19018"/>
                  </a:lnTo>
                  <a:close/>
                </a:path>
                <a:path w="1049654" h="177800">
                  <a:moveTo>
                    <a:pt x="1041735" y="0"/>
                  </a:moveTo>
                  <a:lnTo>
                    <a:pt x="1002779" y="3416"/>
                  </a:lnTo>
                  <a:lnTo>
                    <a:pt x="982568" y="12115"/>
                  </a:lnTo>
                  <a:lnTo>
                    <a:pt x="973900" y="29141"/>
                  </a:lnTo>
                  <a:lnTo>
                    <a:pt x="976235" y="48055"/>
                  </a:lnTo>
                  <a:lnTo>
                    <a:pt x="989031" y="62420"/>
                  </a:lnTo>
                  <a:lnTo>
                    <a:pt x="974120" y="92113"/>
                  </a:lnTo>
                  <a:lnTo>
                    <a:pt x="974408" y="95413"/>
                  </a:lnTo>
                  <a:lnTo>
                    <a:pt x="999784" y="93186"/>
                  </a:lnTo>
                  <a:lnTo>
                    <a:pt x="1003318" y="85680"/>
                  </a:lnTo>
                  <a:lnTo>
                    <a:pt x="989153" y="85680"/>
                  </a:lnTo>
                  <a:lnTo>
                    <a:pt x="1000133" y="63623"/>
                  </a:lnTo>
                  <a:lnTo>
                    <a:pt x="1003352" y="56559"/>
                  </a:lnTo>
                  <a:lnTo>
                    <a:pt x="989292" y="49326"/>
                  </a:lnTo>
                  <a:lnTo>
                    <a:pt x="984118" y="35021"/>
                  </a:lnTo>
                  <a:lnTo>
                    <a:pt x="988598" y="20614"/>
                  </a:lnTo>
                  <a:lnTo>
                    <a:pt x="1003499" y="13072"/>
                  </a:lnTo>
                  <a:lnTo>
                    <a:pt x="1032051" y="10566"/>
                  </a:lnTo>
                  <a:lnTo>
                    <a:pt x="1042662" y="10566"/>
                  </a:lnTo>
                  <a:lnTo>
                    <a:pt x="1041735" y="0"/>
                  </a:lnTo>
                  <a:close/>
                </a:path>
                <a:path w="1049654" h="177800">
                  <a:moveTo>
                    <a:pt x="1035518" y="64677"/>
                  </a:moveTo>
                  <a:lnTo>
                    <a:pt x="1024520" y="64677"/>
                  </a:lnTo>
                  <a:lnTo>
                    <a:pt x="1026812" y="90817"/>
                  </a:lnTo>
                  <a:lnTo>
                    <a:pt x="1049525" y="88822"/>
                  </a:lnTo>
                  <a:lnTo>
                    <a:pt x="1048870" y="81356"/>
                  </a:lnTo>
                  <a:lnTo>
                    <a:pt x="1036979" y="81356"/>
                  </a:lnTo>
                  <a:lnTo>
                    <a:pt x="1035518" y="64677"/>
                  </a:lnTo>
                  <a:close/>
                </a:path>
                <a:path w="1049654" h="177800">
                  <a:moveTo>
                    <a:pt x="1005530" y="56624"/>
                  </a:moveTo>
                  <a:lnTo>
                    <a:pt x="1004770" y="56692"/>
                  </a:lnTo>
                  <a:lnTo>
                    <a:pt x="990676" y="85547"/>
                  </a:lnTo>
                  <a:lnTo>
                    <a:pt x="989153" y="85680"/>
                  </a:lnTo>
                  <a:lnTo>
                    <a:pt x="1003318" y="85680"/>
                  </a:lnTo>
                  <a:lnTo>
                    <a:pt x="1012719" y="65711"/>
                  </a:lnTo>
                  <a:lnTo>
                    <a:pt x="1024520" y="64677"/>
                  </a:lnTo>
                  <a:lnTo>
                    <a:pt x="1035518" y="64677"/>
                  </a:lnTo>
                  <a:lnTo>
                    <a:pt x="1034816" y="56671"/>
                  </a:lnTo>
                  <a:lnTo>
                    <a:pt x="1006430" y="56671"/>
                  </a:lnTo>
                  <a:lnTo>
                    <a:pt x="1005530" y="56624"/>
                  </a:lnTo>
                  <a:close/>
                </a:path>
                <a:path w="1049654" h="177800">
                  <a:moveTo>
                    <a:pt x="1042662" y="10566"/>
                  </a:moveTo>
                  <a:lnTo>
                    <a:pt x="1032051" y="10566"/>
                  </a:lnTo>
                  <a:lnTo>
                    <a:pt x="1038250" y="81244"/>
                  </a:lnTo>
                  <a:lnTo>
                    <a:pt x="1036979" y="81356"/>
                  </a:lnTo>
                  <a:lnTo>
                    <a:pt x="1048870" y="81356"/>
                  </a:lnTo>
                  <a:lnTo>
                    <a:pt x="1042662" y="10566"/>
                  </a:lnTo>
                  <a:close/>
                </a:path>
                <a:path w="1049654" h="177800">
                  <a:moveTo>
                    <a:pt x="1034600" y="54201"/>
                  </a:moveTo>
                  <a:lnTo>
                    <a:pt x="1006430" y="56671"/>
                  </a:lnTo>
                  <a:lnTo>
                    <a:pt x="1034816" y="56671"/>
                  </a:lnTo>
                  <a:lnTo>
                    <a:pt x="1034600" y="54201"/>
                  </a:lnTo>
                  <a:close/>
                </a:path>
                <a:path w="1049654" h="177800">
                  <a:moveTo>
                    <a:pt x="1030881" y="11818"/>
                  </a:moveTo>
                  <a:lnTo>
                    <a:pt x="1003597" y="14212"/>
                  </a:lnTo>
                  <a:lnTo>
                    <a:pt x="989260" y="21924"/>
                  </a:lnTo>
                  <a:lnTo>
                    <a:pt x="985459" y="36455"/>
                  </a:lnTo>
                  <a:lnTo>
                    <a:pt x="991626" y="50112"/>
                  </a:lnTo>
                  <a:lnTo>
                    <a:pt x="1007193" y="55199"/>
                  </a:lnTo>
                  <a:lnTo>
                    <a:pt x="1034477" y="52805"/>
                  </a:lnTo>
                  <a:lnTo>
                    <a:pt x="1033851" y="45669"/>
                  </a:lnTo>
                  <a:lnTo>
                    <a:pt x="1006487" y="45669"/>
                  </a:lnTo>
                  <a:lnTo>
                    <a:pt x="999175" y="42873"/>
                  </a:lnTo>
                  <a:lnTo>
                    <a:pt x="996059" y="35573"/>
                  </a:lnTo>
                  <a:lnTo>
                    <a:pt x="997676" y="27834"/>
                  </a:lnTo>
                  <a:lnTo>
                    <a:pt x="1004562" y="23719"/>
                  </a:lnTo>
                  <a:lnTo>
                    <a:pt x="1009878" y="23126"/>
                  </a:lnTo>
                  <a:lnTo>
                    <a:pt x="1015472" y="22762"/>
                  </a:lnTo>
                  <a:lnTo>
                    <a:pt x="1020804" y="22294"/>
                  </a:lnTo>
                  <a:lnTo>
                    <a:pt x="1031800" y="22294"/>
                  </a:lnTo>
                  <a:lnTo>
                    <a:pt x="1030881" y="11818"/>
                  </a:lnTo>
                  <a:close/>
                </a:path>
                <a:path w="1049654" h="177800">
                  <a:moveTo>
                    <a:pt x="1031800" y="22294"/>
                  </a:moveTo>
                  <a:lnTo>
                    <a:pt x="1020804" y="22294"/>
                  </a:lnTo>
                  <a:lnTo>
                    <a:pt x="1022730" y="44244"/>
                  </a:lnTo>
                  <a:lnTo>
                    <a:pt x="1006487" y="45669"/>
                  </a:lnTo>
                  <a:lnTo>
                    <a:pt x="1033851" y="45669"/>
                  </a:lnTo>
                  <a:lnTo>
                    <a:pt x="1031800" y="22294"/>
                  </a:lnTo>
                  <a:close/>
                </a:path>
              </a:pathLst>
            </a:custGeom>
            <a:solidFill>
              <a:srgbClr val="FEFEFE"/>
            </a:solidFill>
          </p:spPr>
          <p:txBody>
            <a:bodyPr wrap="square" lIns="0" tIns="0" rIns="0" bIns="0" rtlCol="0"/>
            <a:lstStyle/>
            <a:p>
              <a:endParaRPr/>
            </a:p>
          </p:txBody>
        </p:sp>
      </p:grpSp>
      <p:pic>
        <p:nvPicPr>
          <p:cNvPr id="51" name="object 51"/>
          <p:cNvPicPr/>
          <p:nvPr/>
        </p:nvPicPr>
        <p:blipFill>
          <a:blip r:embed="rId11" cstate="print">
            <a:extLst>
              <a:ext uri="{BEBA8EAE-BF5A-486C-A8C5-ECC9F3942E4B}">
                <a14:imgProps xmlns:a14="http://schemas.microsoft.com/office/drawing/2010/main">
                  <a14:imgLayer r:embed="rId12">
                    <a14:imgEffect>
                      <a14:backgroundRemoval t="2797" b="98252" l="1220" r="95732">
                        <a14:foregroundMark x1="14634" y1="41608" x2="14634" y2="41608"/>
                        <a14:foregroundMark x1="10366" y1="32867" x2="17683" y2="88112"/>
                        <a14:foregroundMark x1="17683" y1="88112" x2="53049" y2="93357"/>
                        <a14:foregroundMark x1="53049" y1="93357" x2="62195" y2="93007"/>
                        <a14:foregroundMark x1="5488" y1="39860" x2="9146" y2="82517"/>
                        <a14:foregroundMark x1="9146" y1="82517" x2="34756" y2="97203"/>
                        <a14:foregroundMark x1="34756" y1="97203" x2="71341" y2="96503"/>
                        <a14:foregroundMark x1="71341" y1="96503" x2="76829" y2="88112"/>
                        <a14:foregroundMark x1="92073" y1="37762" x2="90854" y2="87063"/>
                        <a14:foregroundMark x1="90854" y1="87063" x2="50000" y2="98601"/>
                        <a14:foregroundMark x1="50000" y1="98601" x2="17683" y2="94406"/>
                        <a14:foregroundMark x1="17683" y1="94406" x2="12805" y2="88112"/>
                        <a14:foregroundMark x1="1829" y1="40909" x2="6098" y2="86014"/>
                        <a14:foregroundMark x1="95122" y1="37413" x2="96341" y2="91958"/>
                        <a14:foregroundMark x1="68902" y1="9091" x2="39634" y2="3147"/>
                        <a14:foregroundMark x1="39634" y1="3147" x2="37805" y2="9091"/>
                        <a14:foregroundMark x1="56707" y1="2797" x2="64024" y2="5245"/>
                        <a14:backgroundMark x1="49390" y1="38811" x2="49390" y2="38811"/>
                        <a14:backgroundMark x1="43902" y1="39510" x2="59756" y2="42308"/>
                        <a14:backgroundMark x1="64024" y1="45804" x2="35976" y2="46503"/>
                        <a14:backgroundMark x1="54268" y1="46853" x2="65244" y2="46503"/>
                        <a14:backgroundMark x1="43293" y1="37762" x2="54878" y2="41259"/>
                      </a14:backgroundRemoval>
                    </a14:imgEffect>
                  </a14:imgLayer>
                </a14:imgProps>
              </a:ext>
            </a:extLst>
          </a:blip>
          <a:stretch>
            <a:fillRect/>
          </a:stretch>
        </p:blipFill>
        <p:spPr>
          <a:xfrm>
            <a:off x="5295275" y="640983"/>
            <a:ext cx="1578056" cy="2725926"/>
          </a:xfrm>
          <a:prstGeom prst="rect">
            <a:avLst/>
          </a:prstGeom>
        </p:spPr>
      </p:pic>
      <p:sp>
        <p:nvSpPr>
          <p:cNvPr id="52" name="object 52"/>
          <p:cNvSpPr/>
          <p:nvPr/>
        </p:nvSpPr>
        <p:spPr>
          <a:xfrm>
            <a:off x="689514" y="5244873"/>
            <a:ext cx="288290" cy="265430"/>
          </a:xfrm>
          <a:custGeom>
            <a:avLst/>
            <a:gdLst/>
            <a:ahLst/>
            <a:cxnLst/>
            <a:rect l="l" t="t" r="r" b="b"/>
            <a:pathLst>
              <a:path w="288290" h="265429">
                <a:moveTo>
                  <a:pt x="57527" y="224789"/>
                </a:moveTo>
                <a:lnTo>
                  <a:pt x="44759" y="224789"/>
                </a:lnTo>
                <a:lnTo>
                  <a:pt x="41102" y="231139"/>
                </a:lnTo>
                <a:lnTo>
                  <a:pt x="38312" y="238759"/>
                </a:lnTo>
                <a:lnTo>
                  <a:pt x="32710" y="261619"/>
                </a:lnTo>
                <a:lnTo>
                  <a:pt x="34477" y="264159"/>
                </a:lnTo>
                <a:lnTo>
                  <a:pt x="37757" y="265429"/>
                </a:lnTo>
                <a:lnTo>
                  <a:pt x="40993" y="265429"/>
                </a:lnTo>
                <a:lnTo>
                  <a:pt x="43178" y="264159"/>
                </a:lnTo>
                <a:lnTo>
                  <a:pt x="46901" y="247650"/>
                </a:lnTo>
                <a:lnTo>
                  <a:pt x="51674" y="234950"/>
                </a:lnTo>
                <a:lnTo>
                  <a:pt x="57527" y="224789"/>
                </a:lnTo>
                <a:close/>
              </a:path>
              <a:path w="288290" h="265429">
                <a:moveTo>
                  <a:pt x="209663" y="198119"/>
                </a:moveTo>
                <a:lnTo>
                  <a:pt x="190991" y="198119"/>
                </a:lnTo>
                <a:lnTo>
                  <a:pt x="199368" y="201929"/>
                </a:lnTo>
                <a:lnTo>
                  <a:pt x="202197" y="209550"/>
                </a:lnTo>
                <a:lnTo>
                  <a:pt x="205603" y="218439"/>
                </a:lnTo>
                <a:lnTo>
                  <a:pt x="209910" y="224789"/>
                </a:lnTo>
                <a:lnTo>
                  <a:pt x="215043" y="231139"/>
                </a:lnTo>
                <a:lnTo>
                  <a:pt x="220925" y="237489"/>
                </a:lnTo>
                <a:lnTo>
                  <a:pt x="220564" y="238759"/>
                </a:lnTo>
                <a:lnTo>
                  <a:pt x="220237" y="240029"/>
                </a:lnTo>
                <a:lnTo>
                  <a:pt x="219395" y="248919"/>
                </a:lnTo>
                <a:lnTo>
                  <a:pt x="220929" y="256539"/>
                </a:lnTo>
                <a:lnTo>
                  <a:pt x="225432" y="265429"/>
                </a:lnTo>
                <a:lnTo>
                  <a:pt x="231084" y="265429"/>
                </a:lnTo>
                <a:lnTo>
                  <a:pt x="234392" y="264159"/>
                </a:lnTo>
                <a:lnTo>
                  <a:pt x="235151" y="260350"/>
                </a:lnTo>
                <a:lnTo>
                  <a:pt x="231052" y="252729"/>
                </a:lnTo>
                <a:lnTo>
                  <a:pt x="230432" y="247650"/>
                </a:lnTo>
                <a:lnTo>
                  <a:pt x="230573" y="245109"/>
                </a:lnTo>
                <a:lnTo>
                  <a:pt x="256840" y="245109"/>
                </a:lnTo>
                <a:lnTo>
                  <a:pt x="255953" y="243839"/>
                </a:lnTo>
                <a:lnTo>
                  <a:pt x="220593" y="220979"/>
                </a:lnTo>
                <a:lnTo>
                  <a:pt x="214344" y="212089"/>
                </a:lnTo>
                <a:lnTo>
                  <a:pt x="230642" y="212089"/>
                </a:lnTo>
                <a:lnTo>
                  <a:pt x="237233" y="209550"/>
                </a:lnTo>
                <a:lnTo>
                  <a:pt x="243462" y="207009"/>
                </a:lnTo>
                <a:lnTo>
                  <a:pt x="249271" y="203200"/>
                </a:lnTo>
                <a:lnTo>
                  <a:pt x="250378" y="201929"/>
                </a:lnTo>
                <a:lnTo>
                  <a:pt x="218188" y="201929"/>
                </a:lnTo>
                <a:lnTo>
                  <a:pt x="209663" y="198119"/>
                </a:lnTo>
                <a:close/>
              </a:path>
              <a:path w="288290" h="265429">
                <a:moveTo>
                  <a:pt x="146764" y="228600"/>
                </a:moveTo>
                <a:lnTo>
                  <a:pt x="136094" y="228600"/>
                </a:lnTo>
                <a:lnTo>
                  <a:pt x="137146" y="234950"/>
                </a:lnTo>
                <a:lnTo>
                  <a:pt x="137181" y="243839"/>
                </a:lnTo>
                <a:lnTo>
                  <a:pt x="129283" y="252729"/>
                </a:lnTo>
                <a:lnTo>
                  <a:pt x="129341" y="256539"/>
                </a:lnTo>
                <a:lnTo>
                  <a:pt x="132501" y="259079"/>
                </a:lnTo>
                <a:lnTo>
                  <a:pt x="138093" y="259079"/>
                </a:lnTo>
                <a:lnTo>
                  <a:pt x="139147" y="257809"/>
                </a:lnTo>
                <a:lnTo>
                  <a:pt x="145133" y="247650"/>
                </a:lnTo>
                <a:lnTo>
                  <a:pt x="147204" y="237489"/>
                </a:lnTo>
                <a:lnTo>
                  <a:pt x="146764" y="228600"/>
                </a:lnTo>
                <a:close/>
              </a:path>
              <a:path w="288290" h="265429">
                <a:moveTo>
                  <a:pt x="256840" y="245109"/>
                </a:moveTo>
                <a:lnTo>
                  <a:pt x="230573" y="245109"/>
                </a:lnTo>
                <a:lnTo>
                  <a:pt x="235498" y="247650"/>
                </a:lnTo>
                <a:lnTo>
                  <a:pt x="240826" y="250189"/>
                </a:lnTo>
                <a:lnTo>
                  <a:pt x="250866" y="252729"/>
                </a:lnTo>
                <a:lnTo>
                  <a:pt x="254267" y="252729"/>
                </a:lnTo>
                <a:lnTo>
                  <a:pt x="256467" y="251459"/>
                </a:lnTo>
                <a:lnTo>
                  <a:pt x="257727" y="246379"/>
                </a:lnTo>
                <a:lnTo>
                  <a:pt x="256840" y="245109"/>
                </a:lnTo>
                <a:close/>
              </a:path>
              <a:path w="288290" h="265429">
                <a:moveTo>
                  <a:pt x="121592" y="176529"/>
                </a:moveTo>
                <a:lnTo>
                  <a:pt x="107111" y="176529"/>
                </a:lnTo>
                <a:lnTo>
                  <a:pt x="101192" y="181609"/>
                </a:lnTo>
                <a:lnTo>
                  <a:pt x="94461" y="185419"/>
                </a:lnTo>
                <a:lnTo>
                  <a:pt x="60372" y="204469"/>
                </a:lnTo>
                <a:lnTo>
                  <a:pt x="53211" y="212089"/>
                </a:lnTo>
                <a:lnTo>
                  <a:pt x="42840" y="214629"/>
                </a:lnTo>
                <a:lnTo>
                  <a:pt x="28573" y="218439"/>
                </a:lnTo>
                <a:lnTo>
                  <a:pt x="15076" y="228600"/>
                </a:lnTo>
                <a:lnTo>
                  <a:pt x="7012" y="242569"/>
                </a:lnTo>
                <a:lnTo>
                  <a:pt x="6408" y="245109"/>
                </a:lnTo>
                <a:lnTo>
                  <a:pt x="8251" y="248919"/>
                </a:lnTo>
                <a:lnTo>
                  <a:pt x="14702" y="248919"/>
                </a:lnTo>
                <a:lnTo>
                  <a:pt x="16916" y="247650"/>
                </a:lnTo>
                <a:lnTo>
                  <a:pt x="17445" y="245109"/>
                </a:lnTo>
                <a:lnTo>
                  <a:pt x="19645" y="238759"/>
                </a:lnTo>
                <a:lnTo>
                  <a:pt x="23742" y="234950"/>
                </a:lnTo>
                <a:lnTo>
                  <a:pt x="29718" y="229869"/>
                </a:lnTo>
                <a:lnTo>
                  <a:pt x="37555" y="227329"/>
                </a:lnTo>
                <a:lnTo>
                  <a:pt x="42484" y="224789"/>
                </a:lnTo>
                <a:lnTo>
                  <a:pt x="57527" y="224789"/>
                </a:lnTo>
                <a:lnTo>
                  <a:pt x="58990" y="222250"/>
                </a:lnTo>
                <a:lnTo>
                  <a:pt x="68562" y="212089"/>
                </a:lnTo>
                <a:lnTo>
                  <a:pt x="80103" y="203200"/>
                </a:lnTo>
                <a:lnTo>
                  <a:pt x="91032" y="203200"/>
                </a:lnTo>
                <a:lnTo>
                  <a:pt x="92905" y="196850"/>
                </a:lnTo>
                <a:lnTo>
                  <a:pt x="104450" y="190500"/>
                </a:lnTo>
                <a:lnTo>
                  <a:pt x="114816" y="184150"/>
                </a:lnTo>
                <a:lnTo>
                  <a:pt x="121592" y="176529"/>
                </a:lnTo>
                <a:close/>
              </a:path>
              <a:path w="288290" h="265429">
                <a:moveTo>
                  <a:pt x="91032" y="203200"/>
                </a:moveTo>
                <a:lnTo>
                  <a:pt x="80103" y="203200"/>
                </a:lnTo>
                <a:lnTo>
                  <a:pt x="79513" y="209550"/>
                </a:lnTo>
                <a:lnTo>
                  <a:pt x="91822" y="245109"/>
                </a:lnTo>
                <a:lnTo>
                  <a:pt x="97491" y="245109"/>
                </a:lnTo>
                <a:lnTo>
                  <a:pt x="100648" y="242569"/>
                </a:lnTo>
                <a:lnTo>
                  <a:pt x="100911" y="238759"/>
                </a:lnTo>
                <a:lnTo>
                  <a:pt x="99227" y="236219"/>
                </a:lnTo>
                <a:lnTo>
                  <a:pt x="92117" y="223519"/>
                </a:lnTo>
                <a:lnTo>
                  <a:pt x="90077" y="212089"/>
                </a:lnTo>
                <a:lnTo>
                  <a:pt x="91032" y="203200"/>
                </a:lnTo>
                <a:close/>
              </a:path>
              <a:path w="288290" h="265429">
                <a:moveTo>
                  <a:pt x="154138" y="157479"/>
                </a:moveTo>
                <a:lnTo>
                  <a:pt x="143252" y="157479"/>
                </a:lnTo>
                <a:lnTo>
                  <a:pt x="152049" y="187959"/>
                </a:lnTo>
                <a:lnTo>
                  <a:pt x="155023" y="191769"/>
                </a:lnTo>
                <a:lnTo>
                  <a:pt x="158875" y="195579"/>
                </a:lnTo>
                <a:lnTo>
                  <a:pt x="162851" y="200659"/>
                </a:lnTo>
                <a:lnTo>
                  <a:pt x="168200" y="210819"/>
                </a:lnTo>
                <a:lnTo>
                  <a:pt x="171295" y="222250"/>
                </a:lnTo>
                <a:lnTo>
                  <a:pt x="168512" y="234950"/>
                </a:lnTo>
                <a:lnTo>
                  <a:pt x="167091" y="237489"/>
                </a:lnTo>
                <a:lnTo>
                  <a:pt x="167432" y="240029"/>
                </a:lnTo>
                <a:lnTo>
                  <a:pt x="170554" y="242569"/>
                </a:lnTo>
                <a:lnTo>
                  <a:pt x="176436" y="242569"/>
                </a:lnTo>
                <a:lnTo>
                  <a:pt x="177448" y="240029"/>
                </a:lnTo>
                <a:lnTo>
                  <a:pt x="180882" y="232409"/>
                </a:lnTo>
                <a:lnTo>
                  <a:pt x="175670" y="201929"/>
                </a:lnTo>
                <a:lnTo>
                  <a:pt x="178139" y="201929"/>
                </a:lnTo>
                <a:lnTo>
                  <a:pt x="180644" y="200659"/>
                </a:lnTo>
                <a:lnTo>
                  <a:pt x="190991" y="198119"/>
                </a:lnTo>
                <a:lnTo>
                  <a:pt x="209663" y="198119"/>
                </a:lnTo>
                <a:lnTo>
                  <a:pt x="205949" y="196850"/>
                </a:lnTo>
                <a:lnTo>
                  <a:pt x="200453" y="193039"/>
                </a:lnTo>
                <a:lnTo>
                  <a:pt x="171889" y="193039"/>
                </a:lnTo>
                <a:lnTo>
                  <a:pt x="163188" y="187959"/>
                </a:lnTo>
                <a:lnTo>
                  <a:pt x="160225" y="177800"/>
                </a:lnTo>
                <a:lnTo>
                  <a:pt x="178290" y="177800"/>
                </a:lnTo>
                <a:lnTo>
                  <a:pt x="181178" y="176529"/>
                </a:lnTo>
                <a:lnTo>
                  <a:pt x="182620" y="172719"/>
                </a:lnTo>
                <a:lnTo>
                  <a:pt x="181098" y="168909"/>
                </a:lnTo>
                <a:lnTo>
                  <a:pt x="166244" y="168909"/>
                </a:lnTo>
                <a:lnTo>
                  <a:pt x="158443" y="165100"/>
                </a:lnTo>
                <a:lnTo>
                  <a:pt x="155624" y="162559"/>
                </a:lnTo>
                <a:lnTo>
                  <a:pt x="154138" y="157479"/>
                </a:lnTo>
                <a:close/>
              </a:path>
              <a:path w="288290" h="265429">
                <a:moveTo>
                  <a:pt x="142215" y="163829"/>
                </a:moveTo>
                <a:lnTo>
                  <a:pt x="131400" y="163829"/>
                </a:lnTo>
                <a:lnTo>
                  <a:pt x="128272" y="184150"/>
                </a:lnTo>
                <a:lnTo>
                  <a:pt x="130770" y="191769"/>
                </a:lnTo>
                <a:lnTo>
                  <a:pt x="139302" y="199389"/>
                </a:lnTo>
                <a:lnTo>
                  <a:pt x="140771" y="203200"/>
                </a:lnTo>
                <a:lnTo>
                  <a:pt x="140446" y="210819"/>
                </a:lnTo>
                <a:lnTo>
                  <a:pt x="138682" y="213359"/>
                </a:lnTo>
                <a:lnTo>
                  <a:pt x="118457" y="228600"/>
                </a:lnTo>
                <a:lnTo>
                  <a:pt x="117781" y="232409"/>
                </a:lnTo>
                <a:lnTo>
                  <a:pt x="120341" y="236219"/>
                </a:lnTo>
                <a:lnTo>
                  <a:pt x="122058" y="237489"/>
                </a:lnTo>
                <a:lnTo>
                  <a:pt x="124921" y="237489"/>
                </a:lnTo>
                <a:lnTo>
                  <a:pt x="126061" y="236219"/>
                </a:lnTo>
                <a:lnTo>
                  <a:pt x="136094" y="228600"/>
                </a:lnTo>
                <a:lnTo>
                  <a:pt x="146764" y="228600"/>
                </a:lnTo>
                <a:lnTo>
                  <a:pt x="145216" y="222250"/>
                </a:lnTo>
                <a:lnTo>
                  <a:pt x="148852" y="217169"/>
                </a:lnTo>
                <a:lnTo>
                  <a:pt x="151013" y="212089"/>
                </a:lnTo>
                <a:lnTo>
                  <a:pt x="151560" y="200659"/>
                </a:lnTo>
                <a:lnTo>
                  <a:pt x="148838" y="194309"/>
                </a:lnTo>
                <a:lnTo>
                  <a:pt x="140731" y="186689"/>
                </a:lnTo>
                <a:lnTo>
                  <a:pt x="139312" y="181609"/>
                </a:lnTo>
                <a:lnTo>
                  <a:pt x="142215" y="163829"/>
                </a:lnTo>
                <a:close/>
              </a:path>
              <a:path w="288290" h="265429">
                <a:moveTo>
                  <a:pt x="247835" y="193039"/>
                </a:moveTo>
                <a:lnTo>
                  <a:pt x="244468" y="193039"/>
                </a:lnTo>
                <a:lnTo>
                  <a:pt x="242251" y="194309"/>
                </a:lnTo>
                <a:lnTo>
                  <a:pt x="229677" y="200659"/>
                </a:lnTo>
                <a:lnTo>
                  <a:pt x="218188" y="201929"/>
                </a:lnTo>
                <a:lnTo>
                  <a:pt x="250378" y="201929"/>
                </a:lnTo>
                <a:lnTo>
                  <a:pt x="251485" y="200659"/>
                </a:lnTo>
                <a:lnTo>
                  <a:pt x="251712" y="196850"/>
                </a:lnTo>
                <a:lnTo>
                  <a:pt x="247835" y="193039"/>
                </a:lnTo>
                <a:close/>
              </a:path>
              <a:path w="288290" h="265429">
                <a:moveTo>
                  <a:pt x="187219" y="189229"/>
                </a:moveTo>
                <a:lnTo>
                  <a:pt x="180162" y="190500"/>
                </a:lnTo>
                <a:lnTo>
                  <a:pt x="171889" y="193039"/>
                </a:lnTo>
                <a:lnTo>
                  <a:pt x="200453" y="193039"/>
                </a:lnTo>
                <a:lnTo>
                  <a:pt x="194096" y="190500"/>
                </a:lnTo>
                <a:lnTo>
                  <a:pt x="187219" y="189229"/>
                </a:lnTo>
                <a:close/>
              </a:path>
              <a:path w="288290" h="265429">
                <a:moveTo>
                  <a:pt x="178290" y="177800"/>
                </a:moveTo>
                <a:lnTo>
                  <a:pt x="160225" y="177800"/>
                </a:lnTo>
                <a:lnTo>
                  <a:pt x="162990" y="179069"/>
                </a:lnTo>
                <a:lnTo>
                  <a:pt x="175403" y="179069"/>
                </a:lnTo>
                <a:lnTo>
                  <a:pt x="178290" y="177800"/>
                </a:lnTo>
                <a:close/>
              </a:path>
              <a:path w="288290" h="265429">
                <a:moveTo>
                  <a:pt x="70186" y="158750"/>
                </a:moveTo>
                <a:lnTo>
                  <a:pt x="66751" y="160019"/>
                </a:lnTo>
                <a:lnTo>
                  <a:pt x="63896" y="165100"/>
                </a:lnTo>
                <a:lnTo>
                  <a:pt x="64847" y="167639"/>
                </a:lnTo>
                <a:lnTo>
                  <a:pt x="67266" y="168909"/>
                </a:lnTo>
                <a:lnTo>
                  <a:pt x="73927" y="172719"/>
                </a:lnTo>
                <a:lnTo>
                  <a:pt x="80800" y="175259"/>
                </a:lnTo>
                <a:lnTo>
                  <a:pt x="95022" y="177800"/>
                </a:lnTo>
                <a:lnTo>
                  <a:pt x="99018" y="177800"/>
                </a:lnTo>
                <a:lnTo>
                  <a:pt x="103061" y="176529"/>
                </a:lnTo>
                <a:lnTo>
                  <a:pt x="121592" y="176529"/>
                </a:lnTo>
                <a:lnTo>
                  <a:pt x="123851" y="173989"/>
                </a:lnTo>
                <a:lnTo>
                  <a:pt x="129513" y="166369"/>
                </a:lnTo>
                <a:lnTo>
                  <a:pt x="97233" y="166369"/>
                </a:lnTo>
                <a:lnTo>
                  <a:pt x="85462" y="165100"/>
                </a:lnTo>
                <a:lnTo>
                  <a:pt x="72771" y="160019"/>
                </a:lnTo>
                <a:lnTo>
                  <a:pt x="70186" y="158750"/>
                </a:lnTo>
                <a:close/>
              </a:path>
              <a:path w="288290" h="265429">
                <a:moveTo>
                  <a:pt x="177369" y="166369"/>
                </a:moveTo>
                <a:lnTo>
                  <a:pt x="170586" y="168909"/>
                </a:lnTo>
                <a:lnTo>
                  <a:pt x="181098" y="168909"/>
                </a:lnTo>
                <a:lnTo>
                  <a:pt x="180591" y="167639"/>
                </a:lnTo>
                <a:lnTo>
                  <a:pt x="177369" y="166369"/>
                </a:lnTo>
                <a:close/>
              </a:path>
              <a:path w="288290" h="265429">
                <a:moveTo>
                  <a:pt x="145501" y="123189"/>
                </a:moveTo>
                <a:lnTo>
                  <a:pt x="134842" y="123189"/>
                </a:lnTo>
                <a:lnTo>
                  <a:pt x="134842" y="125729"/>
                </a:lnTo>
                <a:lnTo>
                  <a:pt x="134255" y="129539"/>
                </a:lnTo>
                <a:lnTo>
                  <a:pt x="131324" y="137159"/>
                </a:lnTo>
                <a:lnTo>
                  <a:pt x="128498" y="144779"/>
                </a:lnTo>
                <a:lnTo>
                  <a:pt x="124236" y="154939"/>
                </a:lnTo>
                <a:lnTo>
                  <a:pt x="120517" y="158750"/>
                </a:lnTo>
                <a:lnTo>
                  <a:pt x="115747" y="161289"/>
                </a:lnTo>
                <a:lnTo>
                  <a:pt x="107517" y="165100"/>
                </a:lnTo>
                <a:lnTo>
                  <a:pt x="97233" y="166369"/>
                </a:lnTo>
                <a:lnTo>
                  <a:pt x="129513" y="166369"/>
                </a:lnTo>
                <a:lnTo>
                  <a:pt x="131400" y="163829"/>
                </a:lnTo>
                <a:lnTo>
                  <a:pt x="142215" y="163829"/>
                </a:lnTo>
                <a:lnTo>
                  <a:pt x="143252" y="157479"/>
                </a:lnTo>
                <a:lnTo>
                  <a:pt x="154138" y="157479"/>
                </a:lnTo>
                <a:lnTo>
                  <a:pt x="145966" y="129539"/>
                </a:lnTo>
                <a:lnTo>
                  <a:pt x="145501" y="125729"/>
                </a:lnTo>
                <a:lnTo>
                  <a:pt x="145501" y="123189"/>
                </a:lnTo>
                <a:close/>
              </a:path>
              <a:path w="288290" h="265429">
                <a:moveTo>
                  <a:pt x="285379" y="111759"/>
                </a:moveTo>
                <a:lnTo>
                  <a:pt x="2862" y="111759"/>
                </a:lnTo>
                <a:lnTo>
                  <a:pt x="386" y="114300"/>
                </a:lnTo>
                <a:lnTo>
                  <a:pt x="0" y="120650"/>
                </a:lnTo>
                <a:lnTo>
                  <a:pt x="2458" y="123189"/>
                </a:lnTo>
                <a:lnTo>
                  <a:pt x="285786" y="123189"/>
                </a:lnTo>
                <a:lnTo>
                  <a:pt x="288245" y="120650"/>
                </a:lnTo>
                <a:lnTo>
                  <a:pt x="287859" y="114300"/>
                </a:lnTo>
                <a:lnTo>
                  <a:pt x="285379" y="111759"/>
                </a:lnTo>
                <a:close/>
              </a:path>
              <a:path w="288290" h="265429">
                <a:moveTo>
                  <a:pt x="50980" y="0"/>
                </a:moveTo>
                <a:lnTo>
                  <a:pt x="49587" y="0"/>
                </a:lnTo>
                <a:lnTo>
                  <a:pt x="48345" y="1269"/>
                </a:lnTo>
                <a:lnTo>
                  <a:pt x="46702" y="3809"/>
                </a:lnTo>
                <a:lnTo>
                  <a:pt x="46375" y="5079"/>
                </a:lnTo>
                <a:lnTo>
                  <a:pt x="46610" y="6350"/>
                </a:lnTo>
                <a:lnTo>
                  <a:pt x="71831" y="46989"/>
                </a:lnTo>
                <a:lnTo>
                  <a:pt x="107694" y="58419"/>
                </a:lnTo>
                <a:lnTo>
                  <a:pt x="113958" y="58419"/>
                </a:lnTo>
                <a:lnTo>
                  <a:pt x="122909" y="69850"/>
                </a:lnTo>
                <a:lnTo>
                  <a:pt x="129456" y="82550"/>
                </a:lnTo>
                <a:lnTo>
                  <a:pt x="133475" y="95250"/>
                </a:lnTo>
                <a:lnTo>
                  <a:pt x="134842" y="110489"/>
                </a:lnTo>
                <a:lnTo>
                  <a:pt x="134842" y="111759"/>
                </a:lnTo>
                <a:lnTo>
                  <a:pt x="145501" y="111759"/>
                </a:lnTo>
                <a:lnTo>
                  <a:pt x="145497" y="110489"/>
                </a:lnTo>
                <a:lnTo>
                  <a:pt x="147065" y="96519"/>
                </a:lnTo>
                <a:lnTo>
                  <a:pt x="151097" y="82550"/>
                </a:lnTo>
                <a:lnTo>
                  <a:pt x="151806" y="81279"/>
                </a:lnTo>
                <a:lnTo>
                  <a:pt x="140403" y="81279"/>
                </a:lnTo>
                <a:lnTo>
                  <a:pt x="135973" y="71119"/>
                </a:lnTo>
                <a:lnTo>
                  <a:pt x="130005" y="62229"/>
                </a:lnTo>
                <a:lnTo>
                  <a:pt x="124762" y="54609"/>
                </a:lnTo>
                <a:lnTo>
                  <a:pt x="122505" y="50800"/>
                </a:lnTo>
                <a:lnTo>
                  <a:pt x="121034" y="46989"/>
                </a:lnTo>
                <a:lnTo>
                  <a:pt x="102082" y="46989"/>
                </a:lnTo>
                <a:lnTo>
                  <a:pt x="93634" y="45719"/>
                </a:lnTo>
                <a:lnTo>
                  <a:pt x="61407" y="17779"/>
                </a:lnTo>
                <a:lnTo>
                  <a:pt x="58356" y="10159"/>
                </a:lnTo>
                <a:lnTo>
                  <a:pt x="94560" y="10159"/>
                </a:lnTo>
                <a:lnTo>
                  <a:pt x="75597" y="1269"/>
                </a:lnTo>
                <a:lnTo>
                  <a:pt x="50980" y="0"/>
                </a:lnTo>
                <a:close/>
              </a:path>
              <a:path w="288290" h="265429">
                <a:moveTo>
                  <a:pt x="216169" y="12700"/>
                </a:moveTo>
                <a:lnTo>
                  <a:pt x="205260" y="12700"/>
                </a:lnTo>
                <a:lnTo>
                  <a:pt x="195840" y="13969"/>
                </a:lnTo>
                <a:lnTo>
                  <a:pt x="161537" y="43179"/>
                </a:lnTo>
                <a:lnTo>
                  <a:pt x="158897" y="52069"/>
                </a:lnTo>
                <a:lnTo>
                  <a:pt x="153133" y="58419"/>
                </a:lnTo>
                <a:lnTo>
                  <a:pt x="148115" y="64769"/>
                </a:lnTo>
                <a:lnTo>
                  <a:pt x="143864" y="72389"/>
                </a:lnTo>
                <a:lnTo>
                  <a:pt x="140403" y="81279"/>
                </a:lnTo>
                <a:lnTo>
                  <a:pt x="151806" y="81279"/>
                </a:lnTo>
                <a:lnTo>
                  <a:pt x="157476" y="71119"/>
                </a:lnTo>
                <a:lnTo>
                  <a:pt x="166082" y="59689"/>
                </a:lnTo>
                <a:lnTo>
                  <a:pt x="171141" y="59689"/>
                </a:lnTo>
                <a:lnTo>
                  <a:pt x="187971" y="57150"/>
                </a:lnTo>
                <a:lnTo>
                  <a:pt x="200412" y="49529"/>
                </a:lnTo>
                <a:lnTo>
                  <a:pt x="170521" y="49529"/>
                </a:lnTo>
                <a:lnTo>
                  <a:pt x="173045" y="41909"/>
                </a:lnTo>
                <a:lnTo>
                  <a:pt x="177934" y="34289"/>
                </a:lnTo>
                <a:lnTo>
                  <a:pt x="184659" y="30479"/>
                </a:lnTo>
                <a:lnTo>
                  <a:pt x="191387" y="25400"/>
                </a:lnTo>
                <a:lnTo>
                  <a:pt x="199278" y="22859"/>
                </a:lnTo>
                <a:lnTo>
                  <a:pt x="217923" y="22859"/>
                </a:lnTo>
                <a:lnTo>
                  <a:pt x="219290" y="19050"/>
                </a:lnTo>
                <a:lnTo>
                  <a:pt x="219647" y="16509"/>
                </a:lnTo>
                <a:lnTo>
                  <a:pt x="218711" y="15239"/>
                </a:lnTo>
                <a:lnTo>
                  <a:pt x="216169" y="12700"/>
                </a:lnTo>
                <a:close/>
              </a:path>
              <a:path w="288290" h="265429">
                <a:moveTo>
                  <a:pt x="217923" y="22859"/>
                </a:moveTo>
                <a:lnTo>
                  <a:pt x="207396" y="22859"/>
                </a:lnTo>
                <a:lnTo>
                  <a:pt x="201783" y="34289"/>
                </a:lnTo>
                <a:lnTo>
                  <a:pt x="193254" y="41909"/>
                </a:lnTo>
                <a:lnTo>
                  <a:pt x="182577" y="46989"/>
                </a:lnTo>
                <a:lnTo>
                  <a:pt x="170521" y="49529"/>
                </a:lnTo>
                <a:lnTo>
                  <a:pt x="200412" y="49529"/>
                </a:lnTo>
                <a:lnTo>
                  <a:pt x="202485" y="48259"/>
                </a:lnTo>
                <a:lnTo>
                  <a:pt x="213364" y="35559"/>
                </a:lnTo>
                <a:lnTo>
                  <a:pt x="217923" y="22859"/>
                </a:lnTo>
                <a:close/>
              </a:path>
              <a:path w="288290" h="265429">
                <a:moveTo>
                  <a:pt x="94560" y="10159"/>
                </a:moveTo>
                <a:lnTo>
                  <a:pt x="58356" y="10159"/>
                </a:lnTo>
                <a:lnTo>
                  <a:pt x="75737" y="12700"/>
                </a:lnTo>
                <a:lnTo>
                  <a:pt x="91093" y="20319"/>
                </a:lnTo>
                <a:lnTo>
                  <a:pt x="103180" y="31750"/>
                </a:lnTo>
                <a:lnTo>
                  <a:pt x="110754" y="46989"/>
                </a:lnTo>
                <a:lnTo>
                  <a:pt x="121034" y="46989"/>
                </a:lnTo>
                <a:lnTo>
                  <a:pt x="113678" y="27939"/>
                </a:lnTo>
                <a:lnTo>
                  <a:pt x="97269" y="11429"/>
                </a:lnTo>
                <a:lnTo>
                  <a:pt x="94560" y="10159"/>
                </a:lnTo>
                <a:close/>
              </a:path>
            </a:pathLst>
          </a:custGeom>
          <a:solidFill>
            <a:srgbClr val="F16137"/>
          </a:solidFill>
        </p:spPr>
        <p:txBody>
          <a:bodyPr wrap="square" lIns="0" tIns="0" rIns="0" bIns="0" rtlCol="0"/>
          <a:lstStyle/>
          <a:p>
            <a:endParaRPr/>
          </a:p>
        </p:txBody>
      </p:sp>
      <p:pic>
        <p:nvPicPr>
          <p:cNvPr id="53" name="object 53"/>
          <p:cNvPicPr/>
          <p:nvPr/>
        </p:nvPicPr>
        <p:blipFill>
          <a:blip r:embed="rId13" cstate="print"/>
          <a:stretch>
            <a:fillRect/>
          </a:stretch>
        </p:blipFill>
        <p:spPr>
          <a:xfrm>
            <a:off x="703536" y="5866928"/>
            <a:ext cx="260186" cy="259079"/>
          </a:xfrm>
          <a:prstGeom prst="rect">
            <a:avLst/>
          </a:prstGeom>
        </p:spPr>
      </p:pic>
      <p:pic>
        <p:nvPicPr>
          <p:cNvPr id="54" name="object 54"/>
          <p:cNvPicPr/>
          <p:nvPr/>
        </p:nvPicPr>
        <p:blipFill>
          <a:blip r:embed="rId14" cstate="print"/>
          <a:stretch>
            <a:fillRect/>
          </a:stretch>
        </p:blipFill>
        <p:spPr>
          <a:xfrm>
            <a:off x="4100673" y="5243194"/>
            <a:ext cx="340545" cy="339793"/>
          </a:xfrm>
          <a:prstGeom prst="rect">
            <a:avLst/>
          </a:prstGeom>
        </p:spPr>
      </p:pic>
      <p:grpSp>
        <p:nvGrpSpPr>
          <p:cNvPr id="55" name="object 55"/>
          <p:cNvGrpSpPr/>
          <p:nvPr/>
        </p:nvGrpSpPr>
        <p:grpSpPr>
          <a:xfrm>
            <a:off x="4131474" y="5914803"/>
            <a:ext cx="336550" cy="243204"/>
            <a:chOff x="4131474" y="5914803"/>
            <a:chExt cx="336550" cy="243204"/>
          </a:xfrm>
        </p:grpSpPr>
        <p:pic>
          <p:nvPicPr>
            <p:cNvPr id="56" name="object 56"/>
            <p:cNvPicPr/>
            <p:nvPr/>
          </p:nvPicPr>
          <p:blipFill>
            <a:blip r:embed="rId15" cstate="print"/>
            <a:stretch>
              <a:fillRect/>
            </a:stretch>
          </p:blipFill>
          <p:spPr>
            <a:xfrm>
              <a:off x="4136745" y="5916232"/>
              <a:ext cx="178484" cy="189353"/>
            </a:xfrm>
            <a:prstGeom prst="rect">
              <a:avLst/>
            </a:prstGeom>
          </p:spPr>
        </p:pic>
        <p:pic>
          <p:nvPicPr>
            <p:cNvPr id="57" name="object 57"/>
            <p:cNvPicPr/>
            <p:nvPr/>
          </p:nvPicPr>
          <p:blipFill>
            <a:blip r:embed="rId16" cstate="print"/>
            <a:stretch>
              <a:fillRect/>
            </a:stretch>
          </p:blipFill>
          <p:spPr>
            <a:xfrm>
              <a:off x="4336976" y="5914803"/>
              <a:ext cx="127873" cy="136434"/>
            </a:xfrm>
            <a:prstGeom prst="rect">
              <a:avLst/>
            </a:prstGeom>
          </p:spPr>
        </p:pic>
        <p:sp>
          <p:nvSpPr>
            <p:cNvPr id="58" name="object 58"/>
            <p:cNvSpPr/>
            <p:nvPr/>
          </p:nvSpPr>
          <p:spPr>
            <a:xfrm>
              <a:off x="4131474" y="6116454"/>
              <a:ext cx="336550" cy="41910"/>
            </a:xfrm>
            <a:custGeom>
              <a:avLst/>
              <a:gdLst/>
              <a:ahLst/>
              <a:cxnLst/>
              <a:rect l="l" t="t" r="r" b="b"/>
              <a:pathLst>
                <a:path w="336550" h="41910">
                  <a:moveTo>
                    <a:pt x="310539" y="0"/>
                  </a:moveTo>
                  <a:lnTo>
                    <a:pt x="26013" y="0"/>
                  </a:lnTo>
                  <a:lnTo>
                    <a:pt x="15898" y="2047"/>
                  </a:lnTo>
                  <a:lnTo>
                    <a:pt x="7628" y="7628"/>
                  </a:lnTo>
                  <a:lnTo>
                    <a:pt x="2047" y="15898"/>
                  </a:lnTo>
                  <a:lnTo>
                    <a:pt x="0" y="26013"/>
                  </a:lnTo>
                  <a:lnTo>
                    <a:pt x="0" y="41493"/>
                  </a:lnTo>
                  <a:lnTo>
                    <a:pt x="336553" y="41493"/>
                  </a:lnTo>
                  <a:lnTo>
                    <a:pt x="336553" y="31614"/>
                  </a:lnTo>
                  <a:lnTo>
                    <a:pt x="9878" y="31614"/>
                  </a:lnTo>
                  <a:lnTo>
                    <a:pt x="9878" y="17117"/>
                  </a:lnTo>
                  <a:lnTo>
                    <a:pt x="17118" y="9878"/>
                  </a:lnTo>
                  <a:lnTo>
                    <a:pt x="330443" y="9878"/>
                  </a:lnTo>
                  <a:lnTo>
                    <a:pt x="328925" y="7628"/>
                  </a:lnTo>
                  <a:lnTo>
                    <a:pt x="320655" y="2047"/>
                  </a:lnTo>
                  <a:lnTo>
                    <a:pt x="310539" y="0"/>
                  </a:lnTo>
                  <a:close/>
                </a:path>
                <a:path w="336550" h="41910">
                  <a:moveTo>
                    <a:pt x="330443" y="9878"/>
                  </a:moveTo>
                  <a:lnTo>
                    <a:pt x="319435" y="9878"/>
                  </a:lnTo>
                  <a:lnTo>
                    <a:pt x="326674" y="17117"/>
                  </a:lnTo>
                  <a:lnTo>
                    <a:pt x="326674" y="31614"/>
                  </a:lnTo>
                  <a:lnTo>
                    <a:pt x="336553" y="31614"/>
                  </a:lnTo>
                  <a:lnTo>
                    <a:pt x="336553" y="26013"/>
                  </a:lnTo>
                  <a:lnTo>
                    <a:pt x="334506" y="15898"/>
                  </a:lnTo>
                  <a:lnTo>
                    <a:pt x="330443" y="9878"/>
                  </a:lnTo>
                  <a:close/>
                </a:path>
              </a:pathLst>
            </a:custGeom>
            <a:solidFill>
              <a:srgbClr val="F16137"/>
            </a:solidFill>
          </p:spPr>
          <p:txBody>
            <a:bodyPr wrap="square" lIns="0" tIns="0" rIns="0" bIns="0" rtlCol="0"/>
            <a:lstStyle/>
            <a:p>
              <a:endParaRPr/>
            </a:p>
          </p:txBody>
        </p:sp>
      </p:grpSp>
      <p:sp>
        <p:nvSpPr>
          <p:cNvPr id="59" name="object 59"/>
          <p:cNvSpPr txBox="1"/>
          <p:nvPr/>
        </p:nvSpPr>
        <p:spPr>
          <a:xfrm>
            <a:off x="7092829" y="10333033"/>
            <a:ext cx="120014" cy="147320"/>
          </a:xfrm>
          <a:prstGeom prst="rect">
            <a:avLst/>
          </a:prstGeom>
        </p:spPr>
        <p:txBody>
          <a:bodyPr vert="horz" wrap="square" lIns="0" tIns="12700" rIns="0" bIns="0" rtlCol="0">
            <a:spAutoFit/>
          </a:bodyPr>
          <a:lstStyle/>
          <a:p>
            <a:pPr marL="12700">
              <a:lnSpc>
                <a:spcPct val="100000"/>
              </a:lnSpc>
              <a:spcBef>
                <a:spcPts val="100"/>
              </a:spcBef>
            </a:pPr>
            <a:r>
              <a:rPr sz="800" spc="-140" dirty="0">
                <a:solidFill>
                  <a:srgbClr val="FEFEFE"/>
                </a:solidFill>
                <a:latin typeface="Verdana"/>
                <a:cs typeface="Verdana"/>
              </a:rPr>
              <a:t>15</a:t>
            </a:r>
            <a:endParaRPr sz="800">
              <a:latin typeface="Verdana"/>
              <a:cs typeface="Verdana"/>
            </a:endParaRPr>
          </a:p>
        </p:txBody>
      </p:sp>
      <p:sp>
        <p:nvSpPr>
          <p:cNvPr id="60" name="object 60"/>
          <p:cNvSpPr txBox="1"/>
          <p:nvPr/>
        </p:nvSpPr>
        <p:spPr>
          <a:xfrm>
            <a:off x="5714108" y="247795"/>
            <a:ext cx="851535" cy="162560"/>
          </a:xfrm>
          <a:prstGeom prst="rect">
            <a:avLst/>
          </a:prstGeom>
        </p:spPr>
        <p:txBody>
          <a:bodyPr vert="horz" wrap="square" lIns="0" tIns="12700" rIns="0" bIns="0" rtlCol="0">
            <a:spAutoFit/>
          </a:bodyPr>
          <a:lstStyle/>
          <a:p>
            <a:pPr marL="12700">
              <a:lnSpc>
                <a:spcPct val="100000"/>
              </a:lnSpc>
              <a:spcBef>
                <a:spcPts val="100"/>
              </a:spcBef>
            </a:pPr>
            <a:r>
              <a:rPr sz="900" spc="15" dirty="0">
                <a:solidFill>
                  <a:srgbClr val="606062"/>
                </a:solidFill>
                <a:latin typeface="Verdana"/>
                <a:cs typeface="Verdana"/>
              </a:rPr>
              <a:t>Комплексные</a:t>
            </a:r>
            <a:endParaRPr sz="900">
              <a:latin typeface="Verdana"/>
              <a:cs typeface="Verdana"/>
            </a:endParaRPr>
          </a:p>
        </p:txBody>
      </p:sp>
      <p:pic>
        <p:nvPicPr>
          <p:cNvPr id="61" name="Рисунок 60">
            <a:extLst>
              <a:ext uri="{FF2B5EF4-FFF2-40B4-BE49-F238E27FC236}">
                <a16:creationId xmlns:a16="http://schemas.microsoft.com/office/drawing/2014/main" id="{BF152DC5-68DC-4B38-A536-7DCDE6D0EE17}"/>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35650" y="1585335"/>
            <a:ext cx="490805" cy="3844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8" y="8531398"/>
            <a:ext cx="7560945" cy="2251075"/>
            <a:chOff x="158" y="8531398"/>
            <a:chExt cx="7560945" cy="2251075"/>
          </a:xfrm>
        </p:grpSpPr>
        <p:sp>
          <p:nvSpPr>
            <p:cNvPr id="3" name="object 3"/>
            <p:cNvSpPr/>
            <p:nvPr/>
          </p:nvSpPr>
          <p:spPr>
            <a:xfrm>
              <a:off x="1028" y="10102379"/>
              <a:ext cx="7560309" cy="679450"/>
            </a:xfrm>
            <a:custGeom>
              <a:avLst/>
              <a:gdLst/>
              <a:ahLst/>
              <a:cxnLst/>
              <a:rect l="l" t="t" r="r" b="b"/>
              <a:pathLst>
                <a:path w="7560309" h="679450">
                  <a:moveTo>
                    <a:pt x="7560005" y="0"/>
                  </a:moveTo>
                  <a:lnTo>
                    <a:pt x="1895170" y="0"/>
                  </a:lnTo>
                  <a:lnTo>
                    <a:pt x="1895170" y="1270"/>
                  </a:lnTo>
                  <a:lnTo>
                    <a:pt x="1868195" y="1270"/>
                  </a:lnTo>
                  <a:lnTo>
                    <a:pt x="1868195" y="2540"/>
                  </a:lnTo>
                  <a:lnTo>
                    <a:pt x="1848573" y="2540"/>
                  </a:lnTo>
                  <a:lnTo>
                    <a:pt x="1848573" y="1270"/>
                  </a:lnTo>
                  <a:lnTo>
                    <a:pt x="1825421" y="1270"/>
                  </a:lnTo>
                  <a:lnTo>
                    <a:pt x="1825421" y="0"/>
                  </a:lnTo>
                  <a:lnTo>
                    <a:pt x="0" y="0"/>
                  </a:lnTo>
                  <a:lnTo>
                    <a:pt x="0" y="1270"/>
                  </a:lnTo>
                  <a:lnTo>
                    <a:pt x="0" y="2540"/>
                  </a:lnTo>
                  <a:lnTo>
                    <a:pt x="0" y="679450"/>
                  </a:lnTo>
                  <a:lnTo>
                    <a:pt x="7560005" y="679450"/>
                  </a:lnTo>
                  <a:lnTo>
                    <a:pt x="7560005" y="2540"/>
                  </a:lnTo>
                  <a:lnTo>
                    <a:pt x="7560005" y="127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58" y="8531398"/>
              <a:ext cx="7560877" cy="2250601"/>
            </a:xfrm>
            <a:prstGeom prst="rect">
              <a:avLst/>
            </a:prstGeom>
          </p:spPr>
        </p:pic>
      </p:grpSp>
      <p:sp>
        <p:nvSpPr>
          <p:cNvPr id="5" name="object 5"/>
          <p:cNvSpPr/>
          <p:nvPr/>
        </p:nvSpPr>
        <p:spPr>
          <a:xfrm>
            <a:off x="843318" y="4053992"/>
            <a:ext cx="59690" cy="71120"/>
          </a:xfrm>
          <a:custGeom>
            <a:avLst/>
            <a:gdLst/>
            <a:ahLst/>
            <a:cxnLst/>
            <a:rect l="l" t="t" r="r" b="b"/>
            <a:pathLst>
              <a:path w="59690" h="71120">
                <a:moveTo>
                  <a:pt x="59435" y="0"/>
                </a:moveTo>
                <a:lnTo>
                  <a:pt x="52020" y="0"/>
                </a:lnTo>
                <a:lnTo>
                  <a:pt x="52020" y="57707"/>
                </a:lnTo>
                <a:lnTo>
                  <a:pt x="6198" y="0"/>
                </a:lnTo>
                <a:lnTo>
                  <a:pt x="0" y="0"/>
                </a:lnTo>
                <a:lnTo>
                  <a:pt x="0" y="71118"/>
                </a:lnTo>
                <a:lnTo>
                  <a:pt x="7519" y="71118"/>
                </a:lnTo>
                <a:lnTo>
                  <a:pt x="7519" y="13409"/>
                </a:lnTo>
                <a:lnTo>
                  <a:pt x="53239" y="71118"/>
                </a:lnTo>
                <a:lnTo>
                  <a:pt x="59435" y="71118"/>
                </a:lnTo>
                <a:lnTo>
                  <a:pt x="59435" y="0"/>
                </a:lnTo>
                <a:close/>
              </a:path>
            </a:pathLst>
          </a:custGeom>
          <a:solidFill>
            <a:srgbClr val="606062"/>
          </a:solidFill>
        </p:spPr>
        <p:txBody>
          <a:bodyPr wrap="square" lIns="0" tIns="0" rIns="0" bIns="0" rtlCol="0"/>
          <a:lstStyle/>
          <a:p>
            <a:endParaRPr/>
          </a:p>
        </p:txBody>
      </p:sp>
      <p:pic>
        <p:nvPicPr>
          <p:cNvPr id="6" name="object 6"/>
          <p:cNvPicPr/>
          <p:nvPr/>
        </p:nvPicPr>
        <p:blipFill>
          <a:blip r:embed="rId3" cstate="print"/>
          <a:stretch>
            <a:fillRect/>
          </a:stretch>
        </p:blipFill>
        <p:spPr>
          <a:xfrm>
            <a:off x="1512366" y="4053380"/>
            <a:ext cx="184247" cy="92354"/>
          </a:xfrm>
          <a:prstGeom prst="rect">
            <a:avLst/>
          </a:prstGeom>
        </p:spPr>
      </p:pic>
      <p:pic>
        <p:nvPicPr>
          <p:cNvPr id="7" name="object 7"/>
          <p:cNvPicPr/>
          <p:nvPr/>
        </p:nvPicPr>
        <p:blipFill>
          <a:blip r:embed="rId4" cstate="print"/>
          <a:stretch>
            <a:fillRect/>
          </a:stretch>
        </p:blipFill>
        <p:spPr>
          <a:xfrm>
            <a:off x="2260147" y="4053949"/>
            <a:ext cx="151589" cy="92048"/>
          </a:xfrm>
          <a:prstGeom prst="rect">
            <a:avLst/>
          </a:prstGeom>
        </p:spPr>
      </p:pic>
      <p:sp>
        <p:nvSpPr>
          <p:cNvPr id="8" name="object 8"/>
          <p:cNvSpPr/>
          <p:nvPr/>
        </p:nvSpPr>
        <p:spPr>
          <a:xfrm>
            <a:off x="3040931" y="4053380"/>
            <a:ext cx="53340" cy="72390"/>
          </a:xfrm>
          <a:custGeom>
            <a:avLst/>
            <a:gdLst/>
            <a:ahLst/>
            <a:cxnLst/>
            <a:rect l="l" t="t" r="r" b="b"/>
            <a:pathLst>
              <a:path w="53339" h="72389">
                <a:moveTo>
                  <a:pt x="32004" y="0"/>
                </a:moveTo>
                <a:lnTo>
                  <a:pt x="22114" y="0"/>
                </a:lnTo>
                <a:lnTo>
                  <a:pt x="17240" y="882"/>
                </a:lnTo>
                <a:lnTo>
                  <a:pt x="9381" y="4403"/>
                </a:lnTo>
                <a:lnTo>
                  <a:pt x="6469" y="6757"/>
                </a:lnTo>
                <a:lnTo>
                  <a:pt x="2678" y="12650"/>
                </a:lnTo>
                <a:lnTo>
                  <a:pt x="1727" y="15919"/>
                </a:lnTo>
                <a:lnTo>
                  <a:pt x="1727" y="23911"/>
                </a:lnTo>
                <a:lnTo>
                  <a:pt x="30581" y="40708"/>
                </a:lnTo>
                <a:lnTo>
                  <a:pt x="34070" y="41706"/>
                </a:lnTo>
                <a:lnTo>
                  <a:pt x="39081" y="43535"/>
                </a:lnTo>
                <a:lnTo>
                  <a:pt x="41197" y="44842"/>
                </a:lnTo>
                <a:lnTo>
                  <a:pt x="44654" y="48225"/>
                </a:lnTo>
                <a:lnTo>
                  <a:pt x="45518" y="50497"/>
                </a:lnTo>
                <a:lnTo>
                  <a:pt x="45518" y="57067"/>
                </a:lnTo>
                <a:lnTo>
                  <a:pt x="43926" y="60098"/>
                </a:lnTo>
                <a:lnTo>
                  <a:pt x="37558" y="64771"/>
                </a:lnTo>
                <a:lnTo>
                  <a:pt x="32785" y="65938"/>
                </a:lnTo>
                <a:lnTo>
                  <a:pt x="21880" y="65938"/>
                </a:lnTo>
                <a:lnTo>
                  <a:pt x="17477" y="65142"/>
                </a:lnTo>
                <a:lnTo>
                  <a:pt x="8942" y="61959"/>
                </a:lnTo>
                <a:lnTo>
                  <a:pt x="5521" y="59875"/>
                </a:lnTo>
                <a:lnTo>
                  <a:pt x="2947" y="57301"/>
                </a:lnTo>
                <a:lnTo>
                  <a:pt x="0" y="63093"/>
                </a:lnTo>
                <a:lnTo>
                  <a:pt x="2641" y="65873"/>
                </a:lnTo>
                <a:lnTo>
                  <a:pt x="6385" y="68105"/>
                </a:lnTo>
                <a:lnTo>
                  <a:pt x="16070" y="71492"/>
                </a:lnTo>
                <a:lnTo>
                  <a:pt x="21135" y="72339"/>
                </a:lnTo>
                <a:lnTo>
                  <a:pt x="26416" y="72339"/>
                </a:lnTo>
                <a:lnTo>
                  <a:pt x="32241" y="72339"/>
                </a:lnTo>
                <a:lnTo>
                  <a:pt x="52933" y="56523"/>
                </a:lnTo>
                <a:lnTo>
                  <a:pt x="52933" y="48600"/>
                </a:lnTo>
                <a:lnTo>
                  <a:pt x="24349" y="32040"/>
                </a:lnTo>
                <a:lnTo>
                  <a:pt x="20847" y="31040"/>
                </a:lnTo>
                <a:lnTo>
                  <a:pt x="15631" y="29211"/>
                </a:lnTo>
                <a:lnTo>
                  <a:pt x="13463" y="27889"/>
                </a:lnTo>
                <a:lnTo>
                  <a:pt x="10007" y="24437"/>
                </a:lnTo>
                <a:lnTo>
                  <a:pt x="9143" y="22151"/>
                </a:lnTo>
                <a:lnTo>
                  <a:pt x="9143" y="15513"/>
                </a:lnTo>
                <a:lnTo>
                  <a:pt x="10720" y="12412"/>
                </a:lnTo>
                <a:lnTo>
                  <a:pt x="17020" y="7603"/>
                </a:lnTo>
                <a:lnTo>
                  <a:pt x="21710" y="6400"/>
                </a:lnTo>
                <a:lnTo>
                  <a:pt x="31193" y="6400"/>
                </a:lnTo>
                <a:lnTo>
                  <a:pt x="34512" y="6894"/>
                </a:lnTo>
                <a:lnTo>
                  <a:pt x="41283" y="8855"/>
                </a:lnTo>
                <a:lnTo>
                  <a:pt x="44466" y="10332"/>
                </a:lnTo>
                <a:lnTo>
                  <a:pt x="47447" y="12294"/>
                </a:lnTo>
                <a:lnTo>
                  <a:pt x="49989" y="6300"/>
                </a:lnTo>
                <a:lnTo>
                  <a:pt x="47141" y="4334"/>
                </a:lnTo>
                <a:lnTo>
                  <a:pt x="43771" y="2793"/>
                </a:lnTo>
                <a:lnTo>
                  <a:pt x="35985" y="558"/>
                </a:lnTo>
                <a:lnTo>
                  <a:pt x="32004" y="0"/>
                </a:lnTo>
                <a:close/>
              </a:path>
            </a:pathLst>
          </a:custGeom>
          <a:solidFill>
            <a:srgbClr val="606062"/>
          </a:solidFill>
        </p:spPr>
        <p:txBody>
          <a:bodyPr wrap="square" lIns="0" tIns="0" rIns="0" bIns="0" rtlCol="0"/>
          <a:lstStyle/>
          <a:p>
            <a:endParaRPr/>
          </a:p>
        </p:txBody>
      </p:sp>
      <p:sp>
        <p:nvSpPr>
          <p:cNvPr id="9" name="object 9"/>
          <p:cNvSpPr/>
          <p:nvPr/>
        </p:nvSpPr>
        <p:spPr>
          <a:xfrm>
            <a:off x="5232041" y="4053992"/>
            <a:ext cx="59690" cy="71120"/>
          </a:xfrm>
          <a:custGeom>
            <a:avLst/>
            <a:gdLst/>
            <a:ahLst/>
            <a:cxnLst/>
            <a:rect l="l" t="t" r="r" b="b"/>
            <a:pathLst>
              <a:path w="59689" h="71120">
                <a:moveTo>
                  <a:pt x="38610" y="0"/>
                </a:moveTo>
                <a:lnTo>
                  <a:pt x="0" y="0"/>
                </a:lnTo>
                <a:lnTo>
                  <a:pt x="0" y="71118"/>
                </a:lnTo>
                <a:lnTo>
                  <a:pt x="41522" y="71118"/>
                </a:lnTo>
                <a:lnTo>
                  <a:pt x="48174" y="69476"/>
                </a:lnTo>
                <a:lnTo>
                  <a:pt x="54426" y="64918"/>
                </a:lnTo>
                <a:lnTo>
                  <a:pt x="7520" y="64918"/>
                </a:lnTo>
                <a:lnTo>
                  <a:pt x="7520" y="38200"/>
                </a:lnTo>
                <a:lnTo>
                  <a:pt x="53699" y="38200"/>
                </a:lnTo>
                <a:lnTo>
                  <a:pt x="53086" y="37472"/>
                </a:lnTo>
                <a:lnTo>
                  <a:pt x="49477" y="35457"/>
                </a:lnTo>
                <a:lnTo>
                  <a:pt x="44805" y="34441"/>
                </a:lnTo>
                <a:lnTo>
                  <a:pt x="48193" y="33087"/>
                </a:lnTo>
                <a:lnTo>
                  <a:pt x="49596" y="32003"/>
                </a:lnTo>
                <a:lnTo>
                  <a:pt x="7520" y="32003"/>
                </a:lnTo>
                <a:lnTo>
                  <a:pt x="7520" y="6196"/>
                </a:lnTo>
                <a:lnTo>
                  <a:pt x="51076" y="6196"/>
                </a:lnTo>
                <a:lnTo>
                  <a:pt x="44754" y="1591"/>
                </a:lnTo>
                <a:lnTo>
                  <a:pt x="38610" y="0"/>
                </a:lnTo>
                <a:close/>
              </a:path>
              <a:path w="59689" h="71120">
                <a:moveTo>
                  <a:pt x="53699" y="38200"/>
                </a:moveTo>
                <a:lnTo>
                  <a:pt x="45482" y="38200"/>
                </a:lnTo>
                <a:lnTo>
                  <a:pt x="51918" y="42635"/>
                </a:lnTo>
                <a:lnTo>
                  <a:pt x="51918" y="56117"/>
                </a:lnTo>
                <a:lnTo>
                  <a:pt x="50292" y="59500"/>
                </a:lnTo>
                <a:lnTo>
                  <a:pt x="43790" y="63835"/>
                </a:lnTo>
                <a:lnTo>
                  <a:pt x="38981" y="64918"/>
                </a:lnTo>
                <a:lnTo>
                  <a:pt x="54426" y="64918"/>
                </a:lnTo>
                <a:lnTo>
                  <a:pt x="57185" y="62906"/>
                </a:lnTo>
                <a:lnTo>
                  <a:pt x="59436" y="58215"/>
                </a:lnTo>
                <a:lnTo>
                  <a:pt x="59436" y="47376"/>
                </a:lnTo>
                <a:lnTo>
                  <a:pt x="58164" y="43498"/>
                </a:lnTo>
                <a:lnTo>
                  <a:pt x="53699" y="38200"/>
                </a:lnTo>
                <a:close/>
              </a:path>
              <a:path w="59689" h="71120">
                <a:moveTo>
                  <a:pt x="51076" y="6196"/>
                </a:moveTo>
                <a:lnTo>
                  <a:pt x="35932" y="6196"/>
                </a:lnTo>
                <a:lnTo>
                  <a:pt x="40370" y="7297"/>
                </a:lnTo>
                <a:lnTo>
                  <a:pt x="46602" y="11700"/>
                </a:lnTo>
                <a:lnTo>
                  <a:pt x="48160" y="14900"/>
                </a:lnTo>
                <a:lnTo>
                  <a:pt x="48160" y="23299"/>
                </a:lnTo>
                <a:lnTo>
                  <a:pt x="46602" y="26499"/>
                </a:lnTo>
                <a:lnTo>
                  <a:pt x="40370" y="30902"/>
                </a:lnTo>
                <a:lnTo>
                  <a:pt x="35932" y="32003"/>
                </a:lnTo>
                <a:lnTo>
                  <a:pt x="49596" y="32003"/>
                </a:lnTo>
                <a:lnTo>
                  <a:pt x="50849" y="31036"/>
                </a:lnTo>
                <a:lnTo>
                  <a:pt x="54712" y="25549"/>
                </a:lnTo>
                <a:lnTo>
                  <a:pt x="55678" y="22216"/>
                </a:lnTo>
                <a:lnTo>
                  <a:pt x="55678" y="12459"/>
                </a:lnTo>
                <a:lnTo>
                  <a:pt x="53492" y="7956"/>
                </a:lnTo>
                <a:lnTo>
                  <a:pt x="51076" y="6196"/>
                </a:lnTo>
                <a:close/>
              </a:path>
            </a:pathLst>
          </a:custGeom>
          <a:solidFill>
            <a:srgbClr val="606062"/>
          </a:solidFill>
        </p:spPr>
        <p:txBody>
          <a:bodyPr wrap="square" lIns="0" tIns="0" rIns="0" bIns="0" rtlCol="0"/>
          <a:lstStyle/>
          <a:p>
            <a:endParaRPr/>
          </a:p>
        </p:txBody>
      </p:sp>
      <p:pic>
        <p:nvPicPr>
          <p:cNvPr id="10" name="object 10"/>
          <p:cNvPicPr/>
          <p:nvPr/>
        </p:nvPicPr>
        <p:blipFill>
          <a:blip r:embed="rId5" cstate="print"/>
          <a:stretch>
            <a:fillRect/>
          </a:stretch>
        </p:blipFill>
        <p:spPr>
          <a:xfrm>
            <a:off x="5875661" y="4053380"/>
            <a:ext cx="235101" cy="91947"/>
          </a:xfrm>
          <a:prstGeom prst="rect">
            <a:avLst/>
          </a:prstGeom>
        </p:spPr>
      </p:pic>
      <p:pic>
        <p:nvPicPr>
          <p:cNvPr id="11" name="object 11"/>
          <p:cNvPicPr/>
          <p:nvPr/>
        </p:nvPicPr>
        <p:blipFill>
          <a:blip r:embed="rId6" cstate="print"/>
          <a:stretch>
            <a:fillRect/>
          </a:stretch>
        </p:blipFill>
        <p:spPr>
          <a:xfrm>
            <a:off x="6621239" y="4053380"/>
            <a:ext cx="206856" cy="72339"/>
          </a:xfrm>
          <a:prstGeom prst="rect">
            <a:avLst/>
          </a:prstGeom>
        </p:spPr>
      </p:pic>
      <p:sp>
        <p:nvSpPr>
          <p:cNvPr id="12" name="object 12"/>
          <p:cNvSpPr/>
          <p:nvPr/>
        </p:nvSpPr>
        <p:spPr>
          <a:xfrm>
            <a:off x="5174560" y="4219577"/>
            <a:ext cx="207645" cy="32384"/>
          </a:xfrm>
          <a:custGeom>
            <a:avLst/>
            <a:gdLst/>
            <a:ahLst/>
            <a:cxnLst/>
            <a:rect l="l" t="t" r="r" b="b"/>
            <a:pathLst>
              <a:path w="207645" h="32385">
                <a:moveTo>
                  <a:pt x="207115" y="0"/>
                </a:moveTo>
                <a:lnTo>
                  <a:pt x="0" y="0"/>
                </a:lnTo>
                <a:lnTo>
                  <a:pt x="0" y="31903"/>
                </a:lnTo>
                <a:lnTo>
                  <a:pt x="207115" y="31903"/>
                </a:lnTo>
                <a:lnTo>
                  <a:pt x="207115" y="0"/>
                </a:lnTo>
                <a:close/>
              </a:path>
            </a:pathLst>
          </a:custGeom>
          <a:solidFill>
            <a:srgbClr val="BDBFC1"/>
          </a:solidFill>
        </p:spPr>
        <p:txBody>
          <a:bodyPr wrap="square" lIns="0" tIns="0" rIns="0" bIns="0" rtlCol="0"/>
          <a:lstStyle/>
          <a:p>
            <a:endParaRPr/>
          </a:p>
        </p:txBody>
      </p:sp>
      <p:sp>
        <p:nvSpPr>
          <p:cNvPr id="13" name="object 13"/>
          <p:cNvSpPr/>
          <p:nvPr/>
        </p:nvSpPr>
        <p:spPr>
          <a:xfrm>
            <a:off x="6612713" y="4219577"/>
            <a:ext cx="234315" cy="32384"/>
          </a:xfrm>
          <a:custGeom>
            <a:avLst/>
            <a:gdLst/>
            <a:ahLst/>
            <a:cxnLst/>
            <a:rect l="l" t="t" r="r" b="b"/>
            <a:pathLst>
              <a:path w="234315" h="32385">
                <a:moveTo>
                  <a:pt x="234043" y="0"/>
                </a:moveTo>
                <a:lnTo>
                  <a:pt x="0" y="0"/>
                </a:lnTo>
                <a:lnTo>
                  <a:pt x="0" y="31903"/>
                </a:lnTo>
                <a:lnTo>
                  <a:pt x="234043" y="31903"/>
                </a:lnTo>
                <a:lnTo>
                  <a:pt x="234043" y="0"/>
                </a:lnTo>
                <a:close/>
              </a:path>
            </a:pathLst>
          </a:custGeom>
          <a:solidFill>
            <a:srgbClr val="BDBFC1"/>
          </a:solidFill>
        </p:spPr>
        <p:txBody>
          <a:bodyPr wrap="square" lIns="0" tIns="0" rIns="0" bIns="0" rtlCol="0"/>
          <a:lstStyle/>
          <a:p>
            <a:endParaRPr/>
          </a:p>
        </p:txBody>
      </p:sp>
      <p:sp>
        <p:nvSpPr>
          <p:cNvPr id="14" name="object 14"/>
          <p:cNvSpPr/>
          <p:nvPr/>
        </p:nvSpPr>
        <p:spPr>
          <a:xfrm>
            <a:off x="542343" y="3806085"/>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4"/>
                </a:lnTo>
                <a:lnTo>
                  <a:pt x="84834" y="76071"/>
                </a:lnTo>
                <a:lnTo>
                  <a:pt x="83044" y="74419"/>
                </a:lnTo>
                <a:lnTo>
                  <a:pt x="43773" y="74419"/>
                </a:lnTo>
                <a:lnTo>
                  <a:pt x="38862" y="73212"/>
                </a:lnTo>
                <a:lnTo>
                  <a:pt x="30226" y="68385"/>
                </a:lnTo>
                <a:lnTo>
                  <a:pt x="26859" y="65022"/>
                </a:lnTo>
                <a:lnTo>
                  <a:pt x="22031" y="56386"/>
                </a:lnTo>
                <a:lnTo>
                  <a:pt x="20826" y="51475"/>
                </a:lnTo>
                <a:lnTo>
                  <a:pt x="20826" y="40467"/>
                </a:lnTo>
                <a:lnTo>
                  <a:pt x="43773" y="17524"/>
                </a:lnTo>
                <a:lnTo>
                  <a:pt x="82908" y="17524"/>
                </a:lnTo>
                <a:lnTo>
                  <a:pt x="84834" y="15746"/>
                </a:lnTo>
                <a:lnTo>
                  <a:pt x="80600" y="10666"/>
                </a:lnTo>
                <a:lnTo>
                  <a:pt x="75373" y="6771"/>
                </a:lnTo>
                <a:lnTo>
                  <a:pt x="62928" y="1353"/>
                </a:lnTo>
                <a:lnTo>
                  <a:pt x="55962" y="0"/>
                </a:lnTo>
                <a:close/>
              </a:path>
              <a:path w="551180" h="92075">
                <a:moveTo>
                  <a:pt x="71625" y="63878"/>
                </a:moveTo>
                <a:lnTo>
                  <a:pt x="65613" y="70905"/>
                </a:lnTo>
                <a:lnTo>
                  <a:pt x="58165" y="74419"/>
                </a:lnTo>
                <a:lnTo>
                  <a:pt x="83044" y="74419"/>
                </a:lnTo>
                <a:lnTo>
                  <a:pt x="71625" y="63878"/>
                </a:lnTo>
                <a:close/>
              </a:path>
              <a:path w="551180" h="92075">
                <a:moveTo>
                  <a:pt x="82908" y="17524"/>
                </a:moveTo>
                <a:lnTo>
                  <a:pt x="58165" y="17524"/>
                </a:lnTo>
                <a:lnTo>
                  <a:pt x="65613" y="20995"/>
                </a:lnTo>
                <a:lnTo>
                  <a:pt x="71625" y="27940"/>
                </a:lnTo>
                <a:lnTo>
                  <a:pt x="82908" y="17524"/>
                </a:lnTo>
                <a:close/>
              </a:path>
              <a:path w="551180" h="92075">
                <a:moveTo>
                  <a:pt x="138808" y="0"/>
                </a:moveTo>
                <a:lnTo>
                  <a:pt x="100644" y="15429"/>
                </a:lnTo>
                <a:lnTo>
                  <a:pt x="90170" y="37252"/>
                </a:lnTo>
                <a:lnTo>
                  <a:pt x="90170" y="54691"/>
                </a:lnTo>
                <a:lnTo>
                  <a:pt x="113854" y="85975"/>
                </a:lnTo>
                <a:lnTo>
                  <a:pt x="138808" y="91944"/>
                </a:lnTo>
                <a:lnTo>
                  <a:pt x="145554" y="91571"/>
                </a:lnTo>
                <a:lnTo>
                  <a:pt x="178134" y="74419"/>
                </a:lnTo>
                <a:lnTo>
                  <a:pt x="133560" y="74419"/>
                </a:lnTo>
                <a:lnTo>
                  <a:pt x="128814"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31"/>
                </a:lnTo>
                <a:lnTo>
                  <a:pt x="157266" y="23558"/>
                </a:lnTo>
                <a:lnTo>
                  <a:pt x="160588" y="26924"/>
                </a:lnTo>
                <a:lnTo>
                  <a:pt x="165413" y="35557"/>
                </a:lnTo>
                <a:lnTo>
                  <a:pt x="166618" y="40467"/>
                </a:lnTo>
                <a:lnTo>
                  <a:pt x="166618" y="51475"/>
                </a:lnTo>
                <a:lnTo>
                  <a:pt x="144057" y="74419"/>
                </a:lnTo>
                <a:lnTo>
                  <a:pt x="178134" y="74419"/>
                </a:lnTo>
                <a:lnTo>
                  <a:pt x="185332" y="62546"/>
                </a:lnTo>
                <a:lnTo>
                  <a:pt x="187448" y="54691"/>
                </a:lnTo>
                <a:lnTo>
                  <a:pt x="187448" y="37252"/>
                </a:lnTo>
                <a:lnTo>
                  <a:pt x="185332" y="29397"/>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4"/>
                </a:lnTo>
                <a:lnTo>
                  <a:pt x="282060" y="76071"/>
                </a:lnTo>
                <a:lnTo>
                  <a:pt x="280270" y="74419"/>
                </a:lnTo>
                <a:lnTo>
                  <a:pt x="240999" y="74419"/>
                </a:lnTo>
                <a:lnTo>
                  <a:pt x="236087" y="73212"/>
                </a:lnTo>
                <a:lnTo>
                  <a:pt x="227451" y="68385"/>
                </a:lnTo>
                <a:lnTo>
                  <a:pt x="224086" y="65022"/>
                </a:lnTo>
                <a:lnTo>
                  <a:pt x="219257" y="56386"/>
                </a:lnTo>
                <a:lnTo>
                  <a:pt x="218052" y="51475"/>
                </a:lnTo>
                <a:lnTo>
                  <a:pt x="218052" y="40467"/>
                </a:lnTo>
                <a:lnTo>
                  <a:pt x="240999" y="17524"/>
                </a:lnTo>
                <a:lnTo>
                  <a:pt x="280134" y="17524"/>
                </a:lnTo>
                <a:lnTo>
                  <a:pt x="282060" y="15746"/>
                </a:lnTo>
                <a:lnTo>
                  <a:pt x="277826" y="10666"/>
                </a:lnTo>
                <a:lnTo>
                  <a:pt x="272599" y="6771"/>
                </a:lnTo>
                <a:lnTo>
                  <a:pt x="260154" y="1353"/>
                </a:lnTo>
                <a:lnTo>
                  <a:pt x="253188" y="0"/>
                </a:lnTo>
                <a:close/>
              </a:path>
              <a:path w="551180" h="92075">
                <a:moveTo>
                  <a:pt x="268851" y="63878"/>
                </a:moveTo>
                <a:lnTo>
                  <a:pt x="262840" y="70905"/>
                </a:lnTo>
                <a:lnTo>
                  <a:pt x="255391" y="74419"/>
                </a:lnTo>
                <a:lnTo>
                  <a:pt x="280270" y="74419"/>
                </a:lnTo>
                <a:lnTo>
                  <a:pt x="268851" y="63878"/>
                </a:lnTo>
                <a:close/>
              </a:path>
              <a:path w="551180" h="92075">
                <a:moveTo>
                  <a:pt x="280134" y="17524"/>
                </a:moveTo>
                <a:lnTo>
                  <a:pt x="255391" y="17524"/>
                </a:lnTo>
                <a:lnTo>
                  <a:pt x="262840" y="20995"/>
                </a:lnTo>
                <a:lnTo>
                  <a:pt x="268851" y="27940"/>
                </a:lnTo>
                <a:lnTo>
                  <a:pt x="280134" y="17524"/>
                </a:lnTo>
                <a:close/>
              </a:path>
              <a:path w="551180" h="92075">
                <a:moveTo>
                  <a:pt x="334126" y="18288"/>
                </a:moveTo>
                <a:lnTo>
                  <a:pt x="313808" y="18288"/>
                </a:lnTo>
                <a:lnTo>
                  <a:pt x="313808" y="90421"/>
                </a:lnTo>
                <a:lnTo>
                  <a:pt x="334126" y="90421"/>
                </a:lnTo>
                <a:lnTo>
                  <a:pt x="334126" y="18288"/>
                </a:lnTo>
                <a:close/>
              </a:path>
              <a:path w="551180" h="92075">
                <a:moveTo>
                  <a:pt x="420994" y="1522"/>
                </a:moveTo>
                <a:lnTo>
                  <a:pt x="400676" y="1522"/>
                </a:lnTo>
                <a:lnTo>
                  <a:pt x="361050" y="90421"/>
                </a:lnTo>
                <a:lnTo>
                  <a:pt x="382132" y="90421"/>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1"/>
                </a:lnTo>
                <a:lnTo>
                  <a:pt x="460745" y="90421"/>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8"/>
                </a:lnTo>
                <a:lnTo>
                  <a:pt x="362574" y="18288"/>
                </a:lnTo>
                <a:lnTo>
                  <a:pt x="362574" y="1522"/>
                </a:lnTo>
                <a:close/>
              </a:path>
              <a:path w="551180" h="92075">
                <a:moveTo>
                  <a:pt x="524286" y="1522"/>
                </a:moveTo>
                <a:lnTo>
                  <a:pt x="472554" y="1522"/>
                </a:lnTo>
                <a:lnTo>
                  <a:pt x="472554" y="90421"/>
                </a:lnTo>
                <a:lnTo>
                  <a:pt x="516369" y="90421"/>
                </a:lnTo>
                <a:lnTo>
                  <a:pt x="524207" y="90008"/>
                </a:lnTo>
                <a:lnTo>
                  <a:pt x="549985" y="75182"/>
                </a:lnTo>
                <a:lnTo>
                  <a:pt x="493002" y="75182"/>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2"/>
                </a:lnTo>
                <a:lnTo>
                  <a:pt x="549985" y="75182"/>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5"/>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15" name="object 15"/>
          <p:cNvSpPr/>
          <p:nvPr/>
        </p:nvSpPr>
        <p:spPr>
          <a:xfrm>
            <a:off x="548438" y="4791365"/>
            <a:ext cx="1181100" cy="109220"/>
          </a:xfrm>
          <a:custGeom>
            <a:avLst/>
            <a:gdLst/>
            <a:ahLst/>
            <a:cxnLst/>
            <a:rect l="l" t="t" r="r" b="b"/>
            <a:pathLst>
              <a:path w="1181100" h="109220">
                <a:moveTo>
                  <a:pt x="81026" y="1522"/>
                </a:moveTo>
                <a:lnTo>
                  <a:pt x="0" y="1522"/>
                </a:lnTo>
                <a:lnTo>
                  <a:pt x="0" y="90421"/>
                </a:lnTo>
                <a:lnTo>
                  <a:pt x="20448" y="90421"/>
                </a:lnTo>
                <a:lnTo>
                  <a:pt x="20448" y="18287"/>
                </a:lnTo>
                <a:lnTo>
                  <a:pt x="81026" y="18287"/>
                </a:lnTo>
                <a:lnTo>
                  <a:pt x="81026" y="1522"/>
                </a:lnTo>
                <a:close/>
              </a:path>
              <a:path w="1181100" h="109220">
                <a:moveTo>
                  <a:pt x="81026" y="18287"/>
                </a:moveTo>
                <a:lnTo>
                  <a:pt x="60577" y="18287"/>
                </a:lnTo>
                <a:lnTo>
                  <a:pt x="60577" y="90421"/>
                </a:lnTo>
                <a:lnTo>
                  <a:pt x="81026" y="90421"/>
                </a:lnTo>
                <a:lnTo>
                  <a:pt x="81026" y="18287"/>
                </a:lnTo>
                <a:close/>
              </a:path>
              <a:path w="1181100" h="109220">
                <a:moveTo>
                  <a:pt x="149476" y="1522"/>
                </a:moveTo>
                <a:lnTo>
                  <a:pt x="103122" y="1522"/>
                </a:lnTo>
                <a:lnTo>
                  <a:pt x="103122" y="90421"/>
                </a:lnTo>
                <a:lnTo>
                  <a:pt x="123696" y="90421"/>
                </a:lnTo>
                <a:lnTo>
                  <a:pt x="123696" y="65912"/>
                </a:lnTo>
                <a:lnTo>
                  <a:pt x="149476" y="65912"/>
                </a:lnTo>
                <a:lnTo>
                  <a:pt x="156312" y="64620"/>
                </a:lnTo>
                <a:lnTo>
                  <a:pt x="167911" y="59453"/>
                </a:lnTo>
                <a:lnTo>
                  <a:pt x="172379" y="55728"/>
                </a:lnTo>
                <a:lnTo>
                  <a:pt x="176614" y="49147"/>
                </a:lnTo>
                <a:lnTo>
                  <a:pt x="123696" y="49147"/>
                </a:lnTo>
                <a:lnTo>
                  <a:pt x="123696" y="18287"/>
                </a:lnTo>
                <a:lnTo>
                  <a:pt x="176582" y="18287"/>
                </a:lnTo>
                <a:lnTo>
                  <a:pt x="172379" y="11812"/>
                </a:lnTo>
                <a:lnTo>
                  <a:pt x="167911" y="8086"/>
                </a:lnTo>
                <a:lnTo>
                  <a:pt x="156312" y="2837"/>
                </a:lnTo>
                <a:lnTo>
                  <a:pt x="149476" y="1522"/>
                </a:lnTo>
                <a:close/>
              </a:path>
              <a:path w="1181100" h="109220">
                <a:moveTo>
                  <a:pt x="176582" y="18287"/>
                </a:moveTo>
                <a:lnTo>
                  <a:pt x="146639" y="18287"/>
                </a:lnTo>
                <a:lnTo>
                  <a:pt x="151340" y="19620"/>
                </a:lnTo>
                <a:lnTo>
                  <a:pt x="157773" y="24955"/>
                </a:lnTo>
                <a:lnTo>
                  <a:pt x="159383" y="28785"/>
                </a:lnTo>
                <a:lnTo>
                  <a:pt x="159383" y="38693"/>
                </a:lnTo>
                <a:lnTo>
                  <a:pt x="157773" y="42480"/>
                </a:lnTo>
                <a:lnTo>
                  <a:pt x="151340" y="47815"/>
                </a:lnTo>
                <a:lnTo>
                  <a:pt x="146639" y="49147"/>
                </a:lnTo>
                <a:lnTo>
                  <a:pt x="176614" y="49147"/>
                </a:lnTo>
                <a:lnTo>
                  <a:pt x="178643" y="45994"/>
                </a:lnTo>
                <a:lnTo>
                  <a:pt x="180209" y="40298"/>
                </a:lnTo>
                <a:lnTo>
                  <a:pt x="180209" y="27176"/>
                </a:lnTo>
                <a:lnTo>
                  <a:pt x="178643" y="21462"/>
                </a:lnTo>
                <a:lnTo>
                  <a:pt x="176582" y="18287"/>
                </a:lnTo>
                <a:close/>
              </a:path>
              <a:path w="1181100" h="109220">
                <a:moveTo>
                  <a:pt x="260982" y="1522"/>
                </a:moveTo>
                <a:lnTo>
                  <a:pt x="193799" y="1522"/>
                </a:lnTo>
                <a:lnTo>
                  <a:pt x="193799" y="90421"/>
                </a:lnTo>
                <a:lnTo>
                  <a:pt x="262630" y="90421"/>
                </a:lnTo>
                <a:lnTo>
                  <a:pt x="262630" y="73911"/>
                </a:lnTo>
                <a:lnTo>
                  <a:pt x="214247" y="73911"/>
                </a:lnTo>
                <a:lnTo>
                  <a:pt x="214247" y="53337"/>
                </a:lnTo>
                <a:lnTo>
                  <a:pt x="255521" y="53337"/>
                </a:lnTo>
                <a:lnTo>
                  <a:pt x="255521" y="37335"/>
                </a:lnTo>
                <a:lnTo>
                  <a:pt x="214247" y="37335"/>
                </a:lnTo>
                <a:lnTo>
                  <a:pt x="214247" y="18032"/>
                </a:lnTo>
                <a:lnTo>
                  <a:pt x="260982" y="18032"/>
                </a:lnTo>
                <a:lnTo>
                  <a:pt x="260982" y="1522"/>
                </a:lnTo>
                <a:close/>
              </a:path>
              <a:path w="1181100" h="109220">
                <a:moveTo>
                  <a:pt x="299714" y="1522"/>
                </a:moveTo>
                <a:lnTo>
                  <a:pt x="279266" y="1522"/>
                </a:lnTo>
                <a:lnTo>
                  <a:pt x="279266" y="90421"/>
                </a:lnTo>
                <a:lnTo>
                  <a:pt x="298696" y="90421"/>
                </a:lnTo>
                <a:lnTo>
                  <a:pt x="321445" y="59432"/>
                </a:lnTo>
                <a:lnTo>
                  <a:pt x="299714" y="59432"/>
                </a:lnTo>
                <a:lnTo>
                  <a:pt x="299714" y="1522"/>
                </a:lnTo>
                <a:close/>
              </a:path>
              <a:path w="1181100" h="109220">
                <a:moveTo>
                  <a:pt x="361433" y="32637"/>
                </a:moveTo>
                <a:lnTo>
                  <a:pt x="341114" y="32637"/>
                </a:lnTo>
                <a:lnTo>
                  <a:pt x="341114" y="90421"/>
                </a:lnTo>
                <a:lnTo>
                  <a:pt x="361433" y="90421"/>
                </a:lnTo>
                <a:lnTo>
                  <a:pt x="361433" y="32637"/>
                </a:lnTo>
                <a:close/>
              </a:path>
              <a:path w="1181100" h="109220">
                <a:moveTo>
                  <a:pt x="361433" y="1522"/>
                </a:moveTo>
                <a:lnTo>
                  <a:pt x="342130" y="1522"/>
                </a:lnTo>
                <a:lnTo>
                  <a:pt x="299714" y="59432"/>
                </a:lnTo>
                <a:lnTo>
                  <a:pt x="321445" y="59432"/>
                </a:lnTo>
                <a:lnTo>
                  <a:pt x="341114" y="32637"/>
                </a:lnTo>
                <a:lnTo>
                  <a:pt x="361433" y="32637"/>
                </a:lnTo>
                <a:lnTo>
                  <a:pt x="361433" y="1522"/>
                </a:lnTo>
                <a:close/>
              </a:path>
              <a:path w="1181100" h="109220">
                <a:moveTo>
                  <a:pt x="400546" y="1522"/>
                </a:moveTo>
                <a:lnTo>
                  <a:pt x="383529" y="1522"/>
                </a:lnTo>
                <a:lnTo>
                  <a:pt x="383529" y="90421"/>
                </a:lnTo>
                <a:lnTo>
                  <a:pt x="402832" y="90421"/>
                </a:lnTo>
                <a:lnTo>
                  <a:pt x="402832" y="38224"/>
                </a:lnTo>
                <a:lnTo>
                  <a:pt x="422652" y="38224"/>
                </a:lnTo>
                <a:lnTo>
                  <a:pt x="400546" y="1522"/>
                </a:lnTo>
                <a:close/>
              </a:path>
              <a:path w="1181100" h="109220">
                <a:moveTo>
                  <a:pt x="483655" y="37209"/>
                </a:moveTo>
                <a:lnTo>
                  <a:pt x="464299" y="37209"/>
                </a:lnTo>
                <a:lnTo>
                  <a:pt x="464428" y="90421"/>
                </a:lnTo>
                <a:lnTo>
                  <a:pt x="483732" y="90421"/>
                </a:lnTo>
                <a:lnTo>
                  <a:pt x="483655" y="37209"/>
                </a:lnTo>
                <a:close/>
              </a:path>
              <a:path w="1181100" h="109220">
                <a:moveTo>
                  <a:pt x="422652" y="38224"/>
                </a:moveTo>
                <a:lnTo>
                  <a:pt x="402832" y="38224"/>
                </a:lnTo>
                <a:lnTo>
                  <a:pt x="428994" y="81025"/>
                </a:lnTo>
                <a:lnTo>
                  <a:pt x="438138" y="81025"/>
                </a:lnTo>
                <a:lnTo>
                  <a:pt x="452621" y="56768"/>
                </a:lnTo>
                <a:lnTo>
                  <a:pt x="433821" y="56768"/>
                </a:lnTo>
                <a:lnTo>
                  <a:pt x="422652" y="38224"/>
                </a:lnTo>
                <a:close/>
              </a:path>
              <a:path w="1181100" h="109220">
                <a:moveTo>
                  <a:pt x="483603" y="1522"/>
                </a:moveTo>
                <a:lnTo>
                  <a:pt x="466585" y="1522"/>
                </a:lnTo>
                <a:lnTo>
                  <a:pt x="433821" y="56768"/>
                </a:lnTo>
                <a:lnTo>
                  <a:pt x="452621" y="56768"/>
                </a:lnTo>
                <a:lnTo>
                  <a:pt x="464299" y="37209"/>
                </a:lnTo>
                <a:lnTo>
                  <a:pt x="483655" y="37209"/>
                </a:lnTo>
                <a:lnTo>
                  <a:pt x="483603" y="1522"/>
                </a:lnTo>
                <a:close/>
              </a:path>
              <a:path w="1181100" h="109220">
                <a:moveTo>
                  <a:pt x="508878" y="73785"/>
                </a:moveTo>
                <a:lnTo>
                  <a:pt x="503924" y="89406"/>
                </a:lnTo>
                <a:lnTo>
                  <a:pt x="508922" y="91436"/>
                </a:lnTo>
                <a:lnTo>
                  <a:pt x="513745" y="92452"/>
                </a:lnTo>
                <a:lnTo>
                  <a:pt x="524412" y="92452"/>
                </a:lnTo>
                <a:lnTo>
                  <a:pt x="529981" y="90716"/>
                </a:lnTo>
                <a:lnTo>
                  <a:pt x="540223" y="83775"/>
                </a:lnTo>
                <a:lnTo>
                  <a:pt x="544605" y="78653"/>
                </a:lnTo>
                <a:lnTo>
                  <a:pt x="546336" y="75434"/>
                </a:lnTo>
                <a:lnTo>
                  <a:pt x="515397" y="75434"/>
                </a:lnTo>
                <a:lnTo>
                  <a:pt x="512434" y="74884"/>
                </a:lnTo>
                <a:lnTo>
                  <a:pt x="508878" y="73785"/>
                </a:lnTo>
                <a:close/>
              </a:path>
              <a:path w="1181100" h="109220">
                <a:moveTo>
                  <a:pt x="517893" y="1522"/>
                </a:moveTo>
                <a:lnTo>
                  <a:pt x="495922" y="1522"/>
                </a:lnTo>
                <a:lnTo>
                  <a:pt x="530975" y="66798"/>
                </a:lnTo>
                <a:lnTo>
                  <a:pt x="530212" y="67816"/>
                </a:lnTo>
                <a:lnTo>
                  <a:pt x="528519" y="70441"/>
                </a:lnTo>
                <a:lnTo>
                  <a:pt x="526658" y="72367"/>
                </a:lnTo>
                <a:lnTo>
                  <a:pt x="522594" y="74822"/>
                </a:lnTo>
                <a:lnTo>
                  <a:pt x="520308" y="75434"/>
                </a:lnTo>
                <a:lnTo>
                  <a:pt x="546336" y="75434"/>
                </a:lnTo>
                <a:lnTo>
                  <a:pt x="560407" y="49273"/>
                </a:lnTo>
                <a:lnTo>
                  <a:pt x="541515" y="49273"/>
                </a:lnTo>
                <a:lnTo>
                  <a:pt x="517893" y="1522"/>
                </a:lnTo>
                <a:close/>
              </a:path>
              <a:path w="1181100" h="109220">
                <a:moveTo>
                  <a:pt x="586091" y="1522"/>
                </a:moveTo>
                <a:lnTo>
                  <a:pt x="565899" y="1522"/>
                </a:lnTo>
                <a:lnTo>
                  <a:pt x="541515" y="49273"/>
                </a:lnTo>
                <a:lnTo>
                  <a:pt x="560407" y="49273"/>
                </a:lnTo>
                <a:lnTo>
                  <a:pt x="586091" y="1522"/>
                </a:lnTo>
                <a:close/>
              </a:path>
              <a:path w="1181100" h="109220">
                <a:moveTo>
                  <a:pt x="725277" y="73656"/>
                </a:moveTo>
                <a:lnTo>
                  <a:pt x="713214" y="73656"/>
                </a:lnTo>
                <a:lnTo>
                  <a:pt x="713214" y="90421"/>
                </a:lnTo>
                <a:lnTo>
                  <a:pt x="706230" y="90421"/>
                </a:lnTo>
                <a:lnTo>
                  <a:pt x="706230" y="108835"/>
                </a:lnTo>
                <a:lnTo>
                  <a:pt x="725277" y="108835"/>
                </a:lnTo>
                <a:lnTo>
                  <a:pt x="725277" y="73656"/>
                </a:lnTo>
                <a:close/>
              </a:path>
              <a:path w="1181100" h="109220">
                <a:moveTo>
                  <a:pt x="616317" y="1522"/>
                </a:moveTo>
                <a:lnTo>
                  <a:pt x="595868" y="1522"/>
                </a:lnTo>
                <a:lnTo>
                  <a:pt x="595868" y="90421"/>
                </a:lnTo>
                <a:lnTo>
                  <a:pt x="692388" y="90421"/>
                </a:lnTo>
                <a:lnTo>
                  <a:pt x="692388" y="73656"/>
                </a:lnTo>
                <a:lnTo>
                  <a:pt x="616317" y="73656"/>
                </a:lnTo>
                <a:lnTo>
                  <a:pt x="616317" y="1522"/>
                </a:lnTo>
                <a:close/>
              </a:path>
              <a:path w="1181100" h="109220">
                <a:moveTo>
                  <a:pt x="713214" y="1522"/>
                </a:moveTo>
                <a:lnTo>
                  <a:pt x="692765" y="1522"/>
                </a:lnTo>
                <a:lnTo>
                  <a:pt x="692765" y="73656"/>
                </a:lnTo>
                <a:lnTo>
                  <a:pt x="692388" y="73656"/>
                </a:lnTo>
                <a:lnTo>
                  <a:pt x="692388" y="90421"/>
                </a:lnTo>
                <a:lnTo>
                  <a:pt x="713214" y="90421"/>
                </a:lnTo>
                <a:lnTo>
                  <a:pt x="713214" y="1522"/>
                </a:lnTo>
                <a:close/>
              </a:path>
              <a:path w="1181100" h="109220">
                <a:moveTo>
                  <a:pt x="664829" y="1522"/>
                </a:moveTo>
                <a:lnTo>
                  <a:pt x="644382" y="1522"/>
                </a:lnTo>
                <a:lnTo>
                  <a:pt x="644382" y="73656"/>
                </a:lnTo>
                <a:lnTo>
                  <a:pt x="664829" y="73656"/>
                </a:lnTo>
                <a:lnTo>
                  <a:pt x="664829" y="1522"/>
                </a:lnTo>
                <a:close/>
              </a:path>
              <a:path w="1181100" h="109220">
                <a:moveTo>
                  <a:pt x="806559" y="1522"/>
                </a:moveTo>
                <a:lnTo>
                  <a:pt x="739374" y="1522"/>
                </a:lnTo>
                <a:lnTo>
                  <a:pt x="739374" y="90421"/>
                </a:lnTo>
                <a:lnTo>
                  <a:pt x="808207" y="90421"/>
                </a:lnTo>
                <a:lnTo>
                  <a:pt x="808207" y="73911"/>
                </a:lnTo>
                <a:lnTo>
                  <a:pt x="759823" y="73911"/>
                </a:lnTo>
                <a:lnTo>
                  <a:pt x="759823" y="53337"/>
                </a:lnTo>
                <a:lnTo>
                  <a:pt x="801096" y="53337"/>
                </a:lnTo>
                <a:lnTo>
                  <a:pt x="801096" y="37335"/>
                </a:lnTo>
                <a:lnTo>
                  <a:pt x="759823" y="37335"/>
                </a:lnTo>
                <a:lnTo>
                  <a:pt x="759823" y="18032"/>
                </a:lnTo>
                <a:lnTo>
                  <a:pt x="806559" y="18032"/>
                </a:lnTo>
                <a:lnTo>
                  <a:pt x="806559" y="1522"/>
                </a:lnTo>
                <a:close/>
              </a:path>
              <a:path w="1181100" h="109220">
                <a:moveTo>
                  <a:pt x="874458" y="0"/>
                </a:moveTo>
                <a:lnTo>
                  <a:pt x="857610" y="0"/>
                </a:lnTo>
                <a:lnTo>
                  <a:pt x="849377" y="1969"/>
                </a:lnTo>
                <a:lnTo>
                  <a:pt x="834729" y="9842"/>
                </a:lnTo>
                <a:lnTo>
                  <a:pt x="828972" y="15303"/>
                </a:lnTo>
                <a:lnTo>
                  <a:pt x="820591" y="29272"/>
                </a:lnTo>
                <a:lnTo>
                  <a:pt x="818495" y="37166"/>
                </a:lnTo>
                <a:lnTo>
                  <a:pt x="818495" y="54777"/>
                </a:lnTo>
                <a:lnTo>
                  <a:pt x="849377" y="89978"/>
                </a:lnTo>
                <a:lnTo>
                  <a:pt x="857567" y="91944"/>
                </a:lnTo>
                <a:lnTo>
                  <a:pt x="874332" y="91944"/>
                </a:lnTo>
                <a:lnTo>
                  <a:pt x="881316" y="90590"/>
                </a:lnTo>
                <a:lnTo>
                  <a:pt x="893847" y="85172"/>
                </a:lnTo>
                <a:lnTo>
                  <a:pt x="899096" y="81234"/>
                </a:lnTo>
                <a:lnTo>
                  <a:pt x="903330" y="76071"/>
                </a:lnTo>
                <a:lnTo>
                  <a:pt x="901540" y="74419"/>
                </a:lnTo>
                <a:lnTo>
                  <a:pt x="862269" y="74419"/>
                </a:lnTo>
                <a:lnTo>
                  <a:pt x="857357" y="73212"/>
                </a:lnTo>
                <a:lnTo>
                  <a:pt x="848721" y="68385"/>
                </a:lnTo>
                <a:lnTo>
                  <a:pt x="845356" y="65024"/>
                </a:lnTo>
                <a:lnTo>
                  <a:pt x="840527" y="56386"/>
                </a:lnTo>
                <a:lnTo>
                  <a:pt x="839322" y="51476"/>
                </a:lnTo>
                <a:lnTo>
                  <a:pt x="839322" y="40467"/>
                </a:lnTo>
                <a:lnTo>
                  <a:pt x="862269" y="17524"/>
                </a:lnTo>
                <a:lnTo>
                  <a:pt x="901404" y="17524"/>
                </a:lnTo>
                <a:lnTo>
                  <a:pt x="903330" y="15746"/>
                </a:lnTo>
                <a:lnTo>
                  <a:pt x="899096" y="10666"/>
                </a:lnTo>
                <a:lnTo>
                  <a:pt x="893869" y="6771"/>
                </a:lnTo>
                <a:lnTo>
                  <a:pt x="881424" y="1353"/>
                </a:lnTo>
                <a:lnTo>
                  <a:pt x="874458" y="0"/>
                </a:lnTo>
                <a:close/>
              </a:path>
              <a:path w="1181100" h="109220">
                <a:moveTo>
                  <a:pt x="890121" y="63878"/>
                </a:moveTo>
                <a:lnTo>
                  <a:pt x="884110" y="70905"/>
                </a:lnTo>
                <a:lnTo>
                  <a:pt x="876661" y="74419"/>
                </a:lnTo>
                <a:lnTo>
                  <a:pt x="901540" y="74419"/>
                </a:lnTo>
                <a:lnTo>
                  <a:pt x="890121" y="63878"/>
                </a:lnTo>
                <a:close/>
              </a:path>
              <a:path w="1181100" h="109220">
                <a:moveTo>
                  <a:pt x="901404" y="17524"/>
                </a:moveTo>
                <a:lnTo>
                  <a:pt x="876661" y="17524"/>
                </a:lnTo>
                <a:lnTo>
                  <a:pt x="884110" y="20995"/>
                </a:lnTo>
                <a:lnTo>
                  <a:pt x="890121" y="27939"/>
                </a:lnTo>
                <a:lnTo>
                  <a:pt x="901404" y="17524"/>
                </a:lnTo>
                <a:close/>
              </a:path>
              <a:path w="1181100" h="109220">
                <a:moveTo>
                  <a:pt x="955396" y="18287"/>
                </a:moveTo>
                <a:lnTo>
                  <a:pt x="935078" y="18287"/>
                </a:lnTo>
                <a:lnTo>
                  <a:pt x="935078" y="90421"/>
                </a:lnTo>
                <a:lnTo>
                  <a:pt x="955396" y="90421"/>
                </a:lnTo>
                <a:lnTo>
                  <a:pt x="955396" y="18287"/>
                </a:lnTo>
                <a:close/>
              </a:path>
              <a:path w="1181100" h="109220">
                <a:moveTo>
                  <a:pt x="983844" y="1522"/>
                </a:moveTo>
                <a:lnTo>
                  <a:pt x="906757" y="1522"/>
                </a:lnTo>
                <a:lnTo>
                  <a:pt x="906757" y="18287"/>
                </a:lnTo>
                <a:lnTo>
                  <a:pt x="983844" y="18287"/>
                </a:lnTo>
                <a:lnTo>
                  <a:pt x="983844" y="1522"/>
                </a:lnTo>
                <a:close/>
              </a:path>
              <a:path w="1181100" h="109220">
                <a:moveTo>
                  <a:pt x="1048528" y="1522"/>
                </a:moveTo>
                <a:lnTo>
                  <a:pt x="996797" y="1522"/>
                </a:lnTo>
                <a:lnTo>
                  <a:pt x="996797" y="90421"/>
                </a:lnTo>
                <a:lnTo>
                  <a:pt x="1040612" y="90421"/>
                </a:lnTo>
                <a:lnTo>
                  <a:pt x="1048451" y="90008"/>
                </a:lnTo>
                <a:lnTo>
                  <a:pt x="1074229" y="75182"/>
                </a:lnTo>
                <a:lnTo>
                  <a:pt x="1017244" y="75182"/>
                </a:lnTo>
                <a:lnTo>
                  <a:pt x="1017244" y="52703"/>
                </a:lnTo>
                <a:lnTo>
                  <a:pt x="1071439" y="52703"/>
                </a:lnTo>
                <a:lnTo>
                  <a:pt x="1067958" y="48301"/>
                </a:lnTo>
                <a:lnTo>
                  <a:pt x="1063811" y="45676"/>
                </a:lnTo>
                <a:lnTo>
                  <a:pt x="1058390" y="44067"/>
                </a:lnTo>
                <a:lnTo>
                  <a:pt x="1062371" y="42120"/>
                </a:lnTo>
                <a:lnTo>
                  <a:pt x="1065460" y="39474"/>
                </a:lnTo>
                <a:lnTo>
                  <a:pt x="1066199" y="38351"/>
                </a:lnTo>
                <a:lnTo>
                  <a:pt x="1017244" y="38351"/>
                </a:lnTo>
                <a:lnTo>
                  <a:pt x="1017244" y="16761"/>
                </a:lnTo>
                <a:lnTo>
                  <a:pt x="1070770" y="16761"/>
                </a:lnTo>
                <a:lnTo>
                  <a:pt x="1068083" y="11469"/>
                </a:lnTo>
                <a:lnTo>
                  <a:pt x="1056571" y="3514"/>
                </a:lnTo>
                <a:lnTo>
                  <a:pt x="1048528" y="1522"/>
                </a:lnTo>
                <a:close/>
              </a:path>
              <a:path w="1181100" h="109220">
                <a:moveTo>
                  <a:pt x="1071439" y="52703"/>
                </a:moveTo>
                <a:lnTo>
                  <a:pt x="1049501" y="52703"/>
                </a:lnTo>
                <a:lnTo>
                  <a:pt x="1054328" y="56386"/>
                </a:lnTo>
                <a:lnTo>
                  <a:pt x="1054328" y="71370"/>
                </a:lnTo>
                <a:lnTo>
                  <a:pt x="1049501" y="75182"/>
                </a:lnTo>
                <a:lnTo>
                  <a:pt x="1074229" y="75182"/>
                </a:lnTo>
                <a:lnTo>
                  <a:pt x="1075155" y="73277"/>
                </a:lnTo>
                <a:lnTo>
                  <a:pt x="1075155" y="60069"/>
                </a:lnTo>
                <a:lnTo>
                  <a:pt x="1073715" y="55580"/>
                </a:lnTo>
                <a:lnTo>
                  <a:pt x="1071439" y="52703"/>
                </a:lnTo>
                <a:close/>
              </a:path>
              <a:path w="1181100" h="109220">
                <a:moveTo>
                  <a:pt x="1070770" y="16761"/>
                </a:moveTo>
                <a:lnTo>
                  <a:pt x="1040822" y="16761"/>
                </a:lnTo>
                <a:lnTo>
                  <a:pt x="1044187" y="17693"/>
                </a:lnTo>
                <a:lnTo>
                  <a:pt x="1048846" y="21419"/>
                </a:lnTo>
                <a:lnTo>
                  <a:pt x="1050009" y="24088"/>
                </a:lnTo>
                <a:lnTo>
                  <a:pt x="1050009" y="31114"/>
                </a:lnTo>
                <a:lnTo>
                  <a:pt x="1048867" y="33801"/>
                </a:lnTo>
                <a:lnTo>
                  <a:pt x="1044295" y="37443"/>
                </a:lnTo>
                <a:lnTo>
                  <a:pt x="1040908" y="38351"/>
                </a:lnTo>
                <a:lnTo>
                  <a:pt x="1066199" y="38351"/>
                </a:lnTo>
                <a:lnTo>
                  <a:pt x="1069863" y="32785"/>
                </a:lnTo>
                <a:lnTo>
                  <a:pt x="1070964" y="28911"/>
                </a:lnTo>
                <a:lnTo>
                  <a:pt x="1070964" y="17143"/>
                </a:lnTo>
                <a:lnTo>
                  <a:pt x="1070770" y="16761"/>
                </a:lnTo>
                <a:close/>
              </a:path>
              <a:path w="1181100" h="109220">
                <a:moveTo>
                  <a:pt x="1141318" y="1522"/>
                </a:moveTo>
                <a:lnTo>
                  <a:pt x="1121001" y="1522"/>
                </a:lnTo>
                <a:lnTo>
                  <a:pt x="1081375" y="90421"/>
                </a:lnTo>
                <a:lnTo>
                  <a:pt x="1102456" y="90421"/>
                </a:lnTo>
                <a:lnTo>
                  <a:pt x="1110330" y="71370"/>
                </a:lnTo>
                <a:lnTo>
                  <a:pt x="1172551" y="71370"/>
                </a:lnTo>
                <a:lnTo>
                  <a:pt x="1165567" y="55750"/>
                </a:lnTo>
                <a:lnTo>
                  <a:pt x="1116935" y="55750"/>
                </a:lnTo>
                <a:lnTo>
                  <a:pt x="1131034" y="21715"/>
                </a:lnTo>
                <a:lnTo>
                  <a:pt x="1150348" y="21715"/>
                </a:lnTo>
                <a:lnTo>
                  <a:pt x="1141318" y="1522"/>
                </a:lnTo>
                <a:close/>
              </a:path>
              <a:path w="1181100" h="109220">
                <a:moveTo>
                  <a:pt x="1172551" y="71370"/>
                </a:moveTo>
                <a:lnTo>
                  <a:pt x="1151604" y="71370"/>
                </a:lnTo>
                <a:lnTo>
                  <a:pt x="1159480" y="90421"/>
                </a:lnTo>
                <a:lnTo>
                  <a:pt x="1181070" y="90421"/>
                </a:lnTo>
                <a:lnTo>
                  <a:pt x="1172551" y="71370"/>
                </a:lnTo>
                <a:close/>
              </a:path>
              <a:path w="1181100" h="109220">
                <a:moveTo>
                  <a:pt x="1150348" y="21715"/>
                </a:moveTo>
                <a:lnTo>
                  <a:pt x="1131034" y="21715"/>
                </a:lnTo>
                <a:lnTo>
                  <a:pt x="1145128" y="55750"/>
                </a:lnTo>
                <a:lnTo>
                  <a:pt x="1165567" y="55750"/>
                </a:lnTo>
                <a:lnTo>
                  <a:pt x="1150348" y="21715"/>
                </a:lnTo>
                <a:close/>
              </a:path>
            </a:pathLst>
          </a:custGeom>
          <a:solidFill>
            <a:srgbClr val="606062"/>
          </a:solidFill>
        </p:spPr>
        <p:txBody>
          <a:bodyPr wrap="square" lIns="0" tIns="0" rIns="0" bIns="0" rtlCol="0"/>
          <a:lstStyle/>
          <a:p>
            <a:endParaRPr/>
          </a:p>
        </p:txBody>
      </p:sp>
      <p:sp>
        <p:nvSpPr>
          <p:cNvPr id="16" name="object 16"/>
          <p:cNvSpPr/>
          <p:nvPr/>
        </p:nvSpPr>
        <p:spPr>
          <a:xfrm>
            <a:off x="548438" y="7019996"/>
            <a:ext cx="738505" cy="92075"/>
          </a:xfrm>
          <a:custGeom>
            <a:avLst/>
            <a:gdLst/>
            <a:ahLst/>
            <a:cxnLst/>
            <a:rect l="l" t="t" r="r" b="b"/>
            <a:pathLst>
              <a:path w="738505" h="92075">
                <a:moveTo>
                  <a:pt x="51732" y="1522"/>
                </a:moveTo>
                <a:lnTo>
                  <a:pt x="0" y="1522"/>
                </a:lnTo>
                <a:lnTo>
                  <a:pt x="0" y="90421"/>
                </a:lnTo>
                <a:lnTo>
                  <a:pt x="43816" y="90421"/>
                </a:lnTo>
                <a:lnTo>
                  <a:pt x="51654" y="90008"/>
                </a:lnTo>
                <a:lnTo>
                  <a:pt x="77432" y="75182"/>
                </a:lnTo>
                <a:lnTo>
                  <a:pt x="20448" y="75182"/>
                </a:lnTo>
                <a:lnTo>
                  <a:pt x="20448" y="52704"/>
                </a:lnTo>
                <a:lnTo>
                  <a:pt x="74643" y="52704"/>
                </a:lnTo>
                <a:lnTo>
                  <a:pt x="71161" y="48301"/>
                </a:lnTo>
                <a:lnTo>
                  <a:pt x="67014" y="45676"/>
                </a:lnTo>
                <a:lnTo>
                  <a:pt x="61592" y="44067"/>
                </a:lnTo>
                <a:lnTo>
                  <a:pt x="65573" y="42120"/>
                </a:lnTo>
                <a:lnTo>
                  <a:pt x="68662" y="39474"/>
                </a:lnTo>
                <a:lnTo>
                  <a:pt x="69401" y="38351"/>
                </a:lnTo>
                <a:lnTo>
                  <a:pt x="20448" y="38351"/>
                </a:lnTo>
                <a:lnTo>
                  <a:pt x="20448" y="16761"/>
                </a:lnTo>
                <a:lnTo>
                  <a:pt x="73973" y="16761"/>
                </a:lnTo>
                <a:lnTo>
                  <a:pt x="71287" y="11469"/>
                </a:lnTo>
                <a:lnTo>
                  <a:pt x="59775" y="3514"/>
                </a:lnTo>
                <a:lnTo>
                  <a:pt x="51732" y="1522"/>
                </a:lnTo>
                <a:close/>
              </a:path>
              <a:path w="738505" h="92075">
                <a:moveTo>
                  <a:pt x="74643" y="52704"/>
                </a:moveTo>
                <a:lnTo>
                  <a:pt x="52703" y="52704"/>
                </a:lnTo>
                <a:lnTo>
                  <a:pt x="57532" y="56386"/>
                </a:lnTo>
                <a:lnTo>
                  <a:pt x="57532" y="71370"/>
                </a:lnTo>
                <a:lnTo>
                  <a:pt x="52703" y="75182"/>
                </a:lnTo>
                <a:lnTo>
                  <a:pt x="77432" y="75182"/>
                </a:lnTo>
                <a:lnTo>
                  <a:pt x="78357" y="73278"/>
                </a:lnTo>
                <a:lnTo>
                  <a:pt x="78357" y="60069"/>
                </a:lnTo>
                <a:lnTo>
                  <a:pt x="76917" y="55580"/>
                </a:lnTo>
                <a:lnTo>
                  <a:pt x="74643" y="52704"/>
                </a:lnTo>
                <a:close/>
              </a:path>
              <a:path w="738505" h="92075">
                <a:moveTo>
                  <a:pt x="73973" y="16761"/>
                </a:moveTo>
                <a:lnTo>
                  <a:pt x="44024" y="16761"/>
                </a:lnTo>
                <a:lnTo>
                  <a:pt x="47391" y="17694"/>
                </a:lnTo>
                <a:lnTo>
                  <a:pt x="52049" y="21419"/>
                </a:lnTo>
                <a:lnTo>
                  <a:pt x="53211" y="24088"/>
                </a:lnTo>
                <a:lnTo>
                  <a:pt x="53211" y="31114"/>
                </a:lnTo>
                <a:lnTo>
                  <a:pt x="52071" y="33801"/>
                </a:lnTo>
                <a:lnTo>
                  <a:pt x="47499" y="37443"/>
                </a:lnTo>
                <a:lnTo>
                  <a:pt x="44110" y="38351"/>
                </a:lnTo>
                <a:lnTo>
                  <a:pt x="69401" y="38351"/>
                </a:lnTo>
                <a:lnTo>
                  <a:pt x="73065" y="32785"/>
                </a:lnTo>
                <a:lnTo>
                  <a:pt x="74167" y="28911"/>
                </a:lnTo>
                <a:lnTo>
                  <a:pt x="74167" y="17143"/>
                </a:lnTo>
                <a:lnTo>
                  <a:pt x="73973" y="16761"/>
                </a:lnTo>
                <a:close/>
              </a:path>
              <a:path w="738505" h="92075">
                <a:moveTo>
                  <a:pt x="115186" y="1522"/>
                </a:moveTo>
                <a:lnTo>
                  <a:pt x="94612" y="1522"/>
                </a:lnTo>
                <a:lnTo>
                  <a:pt x="94612" y="90421"/>
                </a:lnTo>
                <a:lnTo>
                  <a:pt x="115186" y="90421"/>
                </a:lnTo>
                <a:lnTo>
                  <a:pt x="115186" y="53974"/>
                </a:lnTo>
                <a:lnTo>
                  <a:pt x="176145" y="53974"/>
                </a:lnTo>
                <a:lnTo>
                  <a:pt x="176145" y="36575"/>
                </a:lnTo>
                <a:lnTo>
                  <a:pt x="115186" y="36575"/>
                </a:lnTo>
                <a:lnTo>
                  <a:pt x="115186" y="1522"/>
                </a:lnTo>
                <a:close/>
              </a:path>
              <a:path w="738505" h="92075">
                <a:moveTo>
                  <a:pt x="176145" y="53974"/>
                </a:moveTo>
                <a:lnTo>
                  <a:pt x="155571" y="53974"/>
                </a:lnTo>
                <a:lnTo>
                  <a:pt x="155571" y="90421"/>
                </a:lnTo>
                <a:lnTo>
                  <a:pt x="176145" y="90421"/>
                </a:lnTo>
                <a:lnTo>
                  <a:pt x="176145" y="53974"/>
                </a:lnTo>
                <a:close/>
              </a:path>
              <a:path w="738505" h="92075">
                <a:moveTo>
                  <a:pt x="176145" y="1522"/>
                </a:moveTo>
                <a:lnTo>
                  <a:pt x="155571" y="1522"/>
                </a:lnTo>
                <a:lnTo>
                  <a:pt x="155571" y="36575"/>
                </a:lnTo>
                <a:lnTo>
                  <a:pt x="176145" y="36575"/>
                </a:lnTo>
                <a:lnTo>
                  <a:pt x="176145" y="1522"/>
                </a:lnTo>
                <a:close/>
              </a:path>
              <a:path w="738505" h="92075">
                <a:moveTo>
                  <a:pt x="265550" y="1522"/>
                </a:moveTo>
                <a:lnTo>
                  <a:pt x="198367" y="1522"/>
                </a:lnTo>
                <a:lnTo>
                  <a:pt x="198367" y="90421"/>
                </a:lnTo>
                <a:lnTo>
                  <a:pt x="267199" y="90421"/>
                </a:lnTo>
                <a:lnTo>
                  <a:pt x="267199" y="73911"/>
                </a:lnTo>
                <a:lnTo>
                  <a:pt x="218815" y="73911"/>
                </a:lnTo>
                <a:lnTo>
                  <a:pt x="218815" y="53337"/>
                </a:lnTo>
                <a:lnTo>
                  <a:pt x="260089" y="53337"/>
                </a:lnTo>
                <a:lnTo>
                  <a:pt x="260089" y="37335"/>
                </a:lnTo>
                <a:lnTo>
                  <a:pt x="218815" y="37335"/>
                </a:lnTo>
                <a:lnTo>
                  <a:pt x="218815" y="18032"/>
                </a:lnTo>
                <a:lnTo>
                  <a:pt x="265550" y="18032"/>
                </a:lnTo>
                <a:lnTo>
                  <a:pt x="265550" y="1522"/>
                </a:lnTo>
                <a:close/>
              </a:path>
              <a:path w="738505" h="92075">
                <a:moveTo>
                  <a:pt x="333449" y="0"/>
                </a:moveTo>
                <a:lnTo>
                  <a:pt x="316602" y="0"/>
                </a:lnTo>
                <a:lnTo>
                  <a:pt x="308368" y="1969"/>
                </a:lnTo>
                <a:lnTo>
                  <a:pt x="293720" y="9842"/>
                </a:lnTo>
                <a:lnTo>
                  <a:pt x="287964" y="15303"/>
                </a:lnTo>
                <a:lnTo>
                  <a:pt x="279584" y="29272"/>
                </a:lnTo>
                <a:lnTo>
                  <a:pt x="277488" y="37166"/>
                </a:lnTo>
                <a:lnTo>
                  <a:pt x="277488" y="54777"/>
                </a:lnTo>
                <a:lnTo>
                  <a:pt x="308368" y="89978"/>
                </a:lnTo>
                <a:lnTo>
                  <a:pt x="316558" y="91944"/>
                </a:lnTo>
                <a:lnTo>
                  <a:pt x="333324" y="91944"/>
                </a:lnTo>
                <a:lnTo>
                  <a:pt x="340307" y="90590"/>
                </a:lnTo>
                <a:lnTo>
                  <a:pt x="352840" y="85172"/>
                </a:lnTo>
                <a:lnTo>
                  <a:pt x="358089" y="81234"/>
                </a:lnTo>
                <a:lnTo>
                  <a:pt x="362322" y="76071"/>
                </a:lnTo>
                <a:lnTo>
                  <a:pt x="360532" y="74419"/>
                </a:lnTo>
                <a:lnTo>
                  <a:pt x="321260" y="74419"/>
                </a:lnTo>
                <a:lnTo>
                  <a:pt x="316350" y="73212"/>
                </a:lnTo>
                <a:lnTo>
                  <a:pt x="307713" y="68385"/>
                </a:lnTo>
                <a:lnTo>
                  <a:pt x="304347" y="65023"/>
                </a:lnTo>
                <a:lnTo>
                  <a:pt x="299520" y="56386"/>
                </a:lnTo>
                <a:lnTo>
                  <a:pt x="298314" y="51476"/>
                </a:lnTo>
                <a:lnTo>
                  <a:pt x="298314" y="40468"/>
                </a:lnTo>
                <a:lnTo>
                  <a:pt x="321260" y="17524"/>
                </a:lnTo>
                <a:lnTo>
                  <a:pt x="360396" y="17524"/>
                </a:lnTo>
                <a:lnTo>
                  <a:pt x="362322" y="15746"/>
                </a:lnTo>
                <a:lnTo>
                  <a:pt x="358089" y="10666"/>
                </a:lnTo>
                <a:lnTo>
                  <a:pt x="352861" y="6771"/>
                </a:lnTo>
                <a:lnTo>
                  <a:pt x="340415" y="1353"/>
                </a:lnTo>
                <a:lnTo>
                  <a:pt x="333449" y="0"/>
                </a:lnTo>
                <a:close/>
              </a:path>
              <a:path w="738505" h="92075">
                <a:moveTo>
                  <a:pt x="349114" y="63878"/>
                </a:moveTo>
                <a:lnTo>
                  <a:pt x="343101" y="70905"/>
                </a:lnTo>
                <a:lnTo>
                  <a:pt x="335653" y="74419"/>
                </a:lnTo>
                <a:lnTo>
                  <a:pt x="360532" y="74419"/>
                </a:lnTo>
                <a:lnTo>
                  <a:pt x="349114" y="63878"/>
                </a:lnTo>
                <a:close/>
              </a:path>
              <a:path w="738505" h="92075">
                <a:moveTo>
                  <a:pt x="360396" y="17524"/>
                </a:moveTo>
                <a:lnTo>
                  <a:pt x="335653" y="17524"/>
                </a:lnTo>
                <a:lnTo>
                  <a:pt x="343101" y="20995"/>
                </a:lnTo>
                <a:lnTo>
                  <a:pt x="349114" y="27939"/>
                </a:lnTo>
                <a:lnTo>
                  <a:pt x="360396" y="17524"/>
                </a:lnTo>
                <a:close/>
              </a:path>
              <a:path w="738505" h="92075">
                <a:moveTo>
                  <a:pt x="442965" y="1522"/>
                </a:moveTo>
                <a:lnTo>
                  <a:pt x="375782" y="1522"/>
                </a:lnTo>
                <a:lnTo>
                  <a:pt x="375782" y="90421"/>
                </a:lnTo>
                <a:lnTo>
                  <a:pt x="444614" y="90421"/>
                </a:lnTo>
                <a:lnTo>
                  <a:pt x="444614" y="73911"/>
                </a:lnTo>
                <a:lnTo>
                  <a:pt x="396231" y="73911"/>
                </a:lnTo>
                <a:lnTo>
                  <a:pt x="396231" y="53337"/>
                </a:lnTo>
                <a:lnTo>
                  <a:pt x="437504" y="53337"/>
                </a:lnTo>
                <a:lnTo>
                  <a:pt x="437504" y="37335"/>
                </a:lnTo>
                <a:lnTo>
                  <a:pt x="396231" y="37335"/>
                </a:lnTo>
                <a:lnTo>
                  <a:pt x="396231" y="18032"/>
                </a:lnTo>
                <a:lnTo>
                  <a:pt x="442965" y="18032"/>
                </a:lnTo>
                <a:lnTo>
                  <a:pt x="442965" y="1522"/>
                </a:lnTo>
                <a:close/>
              </a:path>
              <a:path w="738505" h="92075">
                <a:moveTo>
                  <a:pt x="481824" y="1522"/>
                </a:moveTo>
                <a:lnTo>
                  <a:pt x="461250" y="1522"/>
                </a:lnTo>
                <a:lnTo>
                  <a:pt x="461250" y="90421"/>
                </a:lnTo>
                <a:lnTo>
                  <a:pt x="481824" y="90421"/>
                </a:lnTo>
                <a:lnTo>
                  <a:pt x="481824" y="53974"/>
                </a:lnTo>
                <a:lnTo>
                  <a:pt x="542782" y="53974"/>
                </a:lnTo>
                <a:lnTo>
                  <a:pt x="542782" y="36575"/>
                </a:lnTo>
                <a:lnTo>
                  <a:pt x="481824" y="36575"/>
                </a:lnTo>
                <a:lnTo>
                  <a:pt x="481824" y="1522"/>
                </a:lnTo>
                <a:close/>
              </a:path>
              <a:path w="738505" h="92075">
                <a:moveTo>
                  <a:pt x="542782" y="53974"/>
                </a:moveTo>
                <a:lnTo>
                  <a:pt x="522208" y="53974"/>
                </a:lnTo>
                <a:lnTo>
                  <a:pt x="522208" y="90421"/>
                </a:lnTo>
                <a:lnTo>
                  <a:pt x="542782" y="90421"/>
                </a:lnTo>
                <a:lnTo>
                  <a:pt x="542782" y="53974"/>
                </a:lnTo>
                <a:close/>
              </a:path>
              <a:path w="738505" h="92075">
                <a:moveTo>
                  <a:pt x="542782" y="1522"/>
                </a:moveTo>
                <a:lnTo>
                  <a:pt x="522208" y="1522"/>
                </a:lnTo>
                <a:lnTo>
                  <a:pt x="522208" y="36575"/>
                </a:lnTo>
                <a:lnTo>
                  <a:pt x="542782" y="36575"/>
                </a:lnTo>
                <a:lnTo>
                  <a:pt x="542782" y="1522"/>
                </a:lnTo>
                <a:close/>
              </a:path>
              <a:path w="738505" h="92075">
                <a:moveTo>
                  <a:pt x="585453" y="1522"/>
                </a:moveTo>
                <a:lnTo>
                  <a:pt x="565006" y="1522"/>
                </a:lnTo>
                <a:lnTo>
                  <a:pt x="565006" y="90421"/>
                </a:lnTo>
                <a:lnTo>
                  <a:pt x="584434" y="90421"/>
                </a:lnTo>
                <a:lnTo>
                  <a:pt x="607184" y="59432"/>
                </a:lnTo>
                <a:lnTo>
                  <a:pt x="585453" y="59432"/>
                </a:lnTo>
                <a:lnTo>
                  <a:pt x="585453" y="1522"/>
                </a:lnTo>
                <a:close/>
              </a:path>
              <a:path w="738505" h="92075">
                <a:moveTo>
                  <a:pt x="647172" y="32637"/>
                </a:moveTo>
                <a:lnTo>
                  <a:pt x="626854" y="32637"/>
                </a:lnTo>
                <a:lnTo>
                  <a:pt x="626854" y="90421"/>
                </a:lnTo>
                <a:lnTo>
                  <a:pt x="647172" y="90421"/>
                </a:lnTo>
                <a:lnTo>
                  <a:pt x="647172" y="32637"/>
                </a:lnTo>
                <a:close/>
              </a:path>
              <a:path w="738505" h="92075">
                <a:moveTo>
                  <a:pt x="647172" y="1522"/>
                </a:moveTo>
                <a:lnTo>
                  <a:pt x="627868" y="1522"/>
                </a:lnTo>
                <a:lnTo>
                  <a:pt x="585453" y="59432"/>
                </a:lnTo>
                <a:lnTo>
                  <a:pt x="607184" y="59432"/>
                </a:lnTo>
                <a:lnTo>
                  <a:pt x="626854" y="32637"/>
                </a:lnTo>
                <a:lnTo>
                  <a:pt x="647172" y="32637"/>
                </a:lnTo>
                <a:lnTo>
                  <a:pt x="647172" y="1522"/>
                </a:lnTo>
                <a:close/>
              </a:path>
              <a:path w="738505" h="92075">
                <a:moveTo>
                  <a:pt x="736452" y="1522"/>
                </a:moveTo>
                <a:lnTo>
                  <a:pt x="669269" y="1522"/>
                </a:lnTo>
                <a:lnTo>
                  <a:pt x="669269" y="90421"/>
                </a:lnTo>
                <a:lnTo>
                  <a:pt x="738101" y="90421"/>
                </a:lnTo>
                <a:lnTo>
                  <a:pt x="738101" y="73911"/>
                </a:lnTo>
                <a:lnTo>
                  <a:pt x="689716" y="73911"/>
                </a:lnTo>
                <a:lnTo>
                  <a:pt x="689716" y="53337"/>
                </a:lnTo>
                <a:lnTo>
                  <a:pt x="730991" y="53337"/>
                </a:lnTo>
                <a:lnTo>
                  <a:pt x="730991" y="37335"/>
                </a:lnTo>
                <a:lnTo>
                  <a:pt x="689716" y="37335"/>
                </a:lnTo>
                <a:lnTo>
                  <a:pt x="689716" y="18032"/>
                </a:lnTo>
                <a:lnTo>
                  <a:pt x="736452" y="18032"/>
                </a:lnTo>
                <a:lnTo>
                  <a:pt x="736452" y="1522"/>
                </a:lnTo>
                <a:close/>
              </a:path>
            </a:pathLst>
          </a:custGeom>
          <a:solidFill>
            <a:srgbClr val="606062"/>
          </a:solidFill>
        </p:spPr>
        <p:txBody>
          <a:bodyPr wrap="square" lIns="0" tIns="0" rIns="0" bIns="0" rtlCol="0"/>
          <a:lstStyle/>
          <a:p>
            <a:endParaRPr/>
          </a:p>
        </p:txBody>
      </p:sp>
      <p:pic>
        <p:nvPicPr>
          <p:cNvPr id="17" name="object 17"/>
          <p:cNvPicPr/>
          <p:nvPr/>
        </p:nvPicPr>
        <p:blipFill>
          <a:blip r:embed="rId7" cstate="print"/>
          <a:stretch>
            <a:fillRect/>
          </a:stretch>
        </p:blipFill>
        <p:spPr>
          <a:xfrm>
            <a:off x="552343" y="7463755"/>
            <a:ext cx="462362" cy="462280"/>
          </a:xfrm>
          <a:prstGeom prst="rect">
            <a:avLst/>
          </a:prstGeom>
        </p:spPr>
      </p:pic>
      <p:pic>
        <p:nvPicPr>
          <p:cNvPr id="18" name="object 18"/>
          <p:cNvPicPr/>
          <p:nvPr/>
        </p:nvPicPr>
        <p:blipFill>
          <a:blip r:embed="rId8" cstate="print"/>
          <a:stretch>
            <a:fillRect/>
          </a:stretch>
        </p:blipFill>
        <p:spPr>
          <a:xfrm>
            <a:off x="6008249" y="7525649"/>
            <a:ext cx="588365" cy="211730"/>
          </a:xfrm>
          <a:prstGeom prst="rect">
            <a:avLst/>
          </a:prstGeom>
        </p:spPr>
      </p:pic>
      <p:sp>
        <p:nvSpPr>
          <p:cNvPr id="19" name="object 19"/>
          <p:cNvSpPr/>
          <p:nvPr/>
        </p:nvSpPr>
        <p:spPr>
          <a:xfrm>
            <a:off x="5574621" y="7516335"/>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89" y="0"/>
                </a:moveTo>
                <a:lnTo>
                  <a:pt x="0" y="0"/>
                </a:lnTo>
                <a:lnTo>
                  <a:pt x="0" y="26099"/>
                </a:lnTo>
                <a:lnTo>
                  <a:pt x="2145" y="36249"/>
                </a:lnTo>
                <a:lnTo>
                  <a:pt x="7943" y="44546"/>
                </a:lnTo>
                <a:lnTo>
                  <a:pt x="16439" y="50145"/>
                </a:lnTo>
                <a:lnTo>
                  <a:pt x="26678" y="52199"/>
                </a:lnTo>
                <a:lnTo>
                  <a:pt x="61480" y="52199"/>
                </a:lnTo>
                <a:lnTo>
                  <a:pt x="71630" y="50145"/>
                </a:lnTo>
                <a:lnTo>
                  <a:pt x="79927" y="44546"/>
                </a:lnTo>
                <a:lnTo>
                  <a:pt x="85526" y="36249"/>
                </a:lnTo>
                <a:lnTo>
                  <a:pt x="87580" y="26099"/>
                </a:lnTo>
                <a:lnTo>
                  <a:pt x="87580" y="6789"/>
                </a:lnTo>
                <a:lnTo>
                  <a:pt x="44081" y="6789"/>
                </a:lnTo>
                <a:lnTo>
                  <a:pt x="39452" y="2613"/>
                </a:lnTo>
                <a:lnTo>
                  <a:pt x="33389" y="0"/>
                </a:lnTo>
                <a:close/>
              </a:path>
              <a:path w="297179" h="278765">
                <a:moveTo>
                  <a:pt x="87580" y="0"/>
                </a:moveTo>
                <a:lnTo>
                  <a:pt x="54770" y="0"/>
                </a:lnTo>
                <a:lnTo>
                  <a:pt x="48708" y="2613"/>
                </a:lnTo>
                <a:lnTo>
                  <a:pt x="44081" y="6789"/>
                </a:lnTo>
                <a:lnTo>
                  <a:pt x="87580" y="6789"/>
                </a:lnTo>
                <a:lnTo>
                  <a:pt x="87580" y="0"/>
                </a:lnTo>
                <a:close/>
              </a:path>
              <a:path w="297179" h="278765">
                <a:moveTo>
                  <a:pt x="0" y="151725"/>
                </a:moveTo>
                <a:lnTo>
                  <a:pt x="0" y="278394"/>
                </a:lnTo>
                <a:lnTo>
                  <a:pt x="296956" y="278394"/>
                </a:lnTo>
                <a:lnTo>
                  <a:pt x="296956" y="243593"/>
                </a:lnTo>
                <a:lnTo>
                  <a:pt x="35380" y="243593"/>
                </a:lnTo>
                <a:lnTo>
                  <a:pt x="35380" y="226194"/>
                </a:lnTo>
                <a:lnTo>
                  <a:pt x="122378" y="226194"/>
                </a:lnTo>
                <a:lnTo>
                  <a:pt x="122378" y="208795"/>
                </a:lnTo>
                <a:lnTo>
                  <a:pt x="296956" y="208795"/>
                </a:lnTo>
                <a:lnTo>
                  <a:pt x="296956" y="191396"/>
                </a:lnTo>
                <a:lnTo>
                  <a:pt x="70181" y="191396"/>
                </a:lnTo>
                <a:lnTo>
                  <a:pt x="70181" y="173997"/>
                </a:lnTo>
                <a:lnTo>
                  <a:pt x="296956" y="173997"/>
                </a:lnTo>
                <a:lnTo>
                  <a:pt x="296956" y="156596"/>
                </a:lnTo>
                <a:lnTo>
                  <a:pt x="11483" y="156596"/>
                </a:lnTo>
                <a:lnTo>
                  <a:pt x="5219" y="154857"/>
                </a:lnTo>
                <a:lnTo>
                  <a:pt x="0" y="151725"/>
                </a:lnTo>
                <a:close/>
              </a:path>
              <a:path w="297179" h="278765">
                <a:moveTo>
                  <a:pt x="209379" y="226194"/>
                </a:moveTo>
                <a:lnTo>
                  <a:pt x="87580" y="226194"/>
                </a:lnTo>
                <a:lnTo>
                  <a:pt x="87580" y="243593"/>
                </a:lnTo>
                <a:lnTo>
                  <a:pt x="209379" y="243593"/>
                </a:lnTo>
                <a:lnTo>
                  <a:pt x="209379" y="226194"/>
                </a:lnTo>
                <a:close/>
              </a:path>
              <a:path w="297179" h="278765">
                <a:moveTo>
                  <a:pt x="296956" y="208795"/>
                </a:moveTo>
                <a:lnTo>
                  <a:pt x="174578" y="208795"/>
                </a:lnTo>
                <a:lnTo>
                  <a:pt x="174578" y="226194"/>
                </a:lnTo>
                <a:lnTo>
                  <a:pt x="261575" y="226194"/>
                </a:lnTo>
                <a:lnTo>
                  <a:pt x="261575" y="243593"/>
                </a:lnTo>
                <a:lnTo>
                  <a:pt x="296956" y="243593"/>
                </a:lnTo>
                <a:lnTo>
                  <a:pt x="296956" y="208795"/>
                </a:lnTo>
                <a:close/>
              </a:path>
              <a:path w="297179" h="278765">
                <a:moveTo>
                  <a:pt x="174578" y="173997"/>
                </a:moveTo>
                <a:lnTo>
                  <a:pt x="122378" y="173997"/>
                </a:lnTo>
                <a:lnTo>
                  <a:pt x="122378" y="191396"/>
                </a:lnTo>
                <a:lnTo>
                  <a:pt x="174578" y="191396"/>
                </a:lnTo>
                <a:lnTo>
                  <a:pt x="174578" y="173997"/>
                </a:lnTo>
                <a:close/>
              </a:path>
              <a:path w="297179" h="278765">
                <a:moveTo>
                  <a:pt x="296956" y="173997"/>
                </a:moveTo>
                <a:lnTo>
                  <a:pt x="226777" y="173997"/>
                </a:lnTo>
                <a:lnTo>
                  <a:pt x="226777" y="191396"/>
                </a:lnTo>
                <a:lnTo>
                  <a:pt x="296956" y="191396"/>
                </a:lnTo>
                <a:lnTo>
                  <a:pt x="296956" y="173997"/>
                </a:lnTo>
                <a:close/>
              </a:path>
              <a:path w="297179" h="278765">
                <a:moveTo>
                  <a:pt x="44603" y="144766"/>
                </a:moveTo>
                <a:lnTo>
                  <a:pt x="39161" y="149697"/>
                </a:lnTo>
                <a:lnTo>
                  <a:pt x="32697" y="153421"/>
                </a:lnTo>
                <a:lnTo>
                  <a:pt x="25517" y="155775"/>
                </a:lnTo>
                <a:lnTo>
                  <a:pt x="17924" y="156596"/>
                </a:lnTo>
                <a:lnTo>
                  <a:pt x="70703" y="156596"/>
                </a:lnTo>
                <a:lnTo>
                  <a:pt x="63100" y="155774"/>
                </a:lnTo>
                <a:lnTo>
                  <a:pt x="56085" y="153420"/>
                </a:lnTo>
                <a:lnTo>
                  <a:pt x="49854" y="149696"/>
                </a:lnTo>
                <a:lnTo>
                  <a:pt x="44603" y="144766"/>
                </a:lnTo>
                <a:close/>
              </a:path>
              <a:path w="297179" h="278765">
                <a:moveTo>
                  <a:pt x="96803" y="144766"/>
                </a:moveTo>
                <a:lnTo>
                  <a:pt x="91448" y="149697"/>
                </a:lnTo>
                <a:lnTo>
                  <a:pt x="85183" y="153421"/>
                </a:lnTo>
                <a:lnTo>
                  <a:pt x="78201" y="155775"/>
                </a:lnTo>
                <a:lnTo>
                  <a:pt x="70703" y="156596"/>
                </a:lnTo>
                <a:lnTo>
                  <a:pt x="122904" y="156596"/>
                </a:lnTo>
                <a:lnTo>
                  <a:pt x="115299" y="155774"/>
                </a:lnTo>
                <a:lnTo>
                  <a:pt x="108284" y="153420"/>
                </a:lnTo>
                <a:lnTo>
                  <a:pt x="102054" y="149696"/>
                </a:lnTo>
                <a:lnTo>
                  <a:pt x="96803" y="144766"/>
                </a:lnTo>
                <a:close/>
              </a:path>
              <a:path w="297179" h="278765">
                <a:moveTo>
                  <a:pt x="149000" y="144766"/>
                </a:moveTo>
                <a:lnTo>
                  <a:pt x="143647" y="149697"/>
                </a:lnTo>
                <a:lnTo>
                  <a:pt x="137382" y="153421"/>
                </a:lnTo>
                <a:lnTo>
                  <a:pt x="130401" y="155775"/>
                </a:lnTo>
                <a:lnTo>
                  <a:pt x="122904" y="156596"/>
                </a:lnTo>
                <a:lnTo>
                  <a:pt x="175099" y="156596"/>
                </a:lnTo>
                <a:lnTo>
                  <a:pt x="167496" y="155774"/>
                </a:lnTo>
                <a:lnTo>
                  <a:pt x="160481" y="153420"/>
                </a:lnTo>
                <a:lnTo>
                  <a:pt x="154251" y="149696"/>
                </a:lnTo>
                <a:lnTo>
                  <a:pt x="149000" y="144766"/>
                </a:lnTo>
                <a:close/>
              </a:path>
              <a:path w="297179" h="278765">
                <a:moveTo>
                  <a:pt x="201199" y="144766"/>
                </a:moveTo>
                <a:lnTo>
                  <a:pt x="195845" y="149697"/>
                </a:lnTo>
                <a:lnTo>
                  <a:pt x="189581" y="153421"/>
                </a:lnTo>
                <a:lnTo>
                  <a:pt x="182599" y="155775"/>
                </a:lnTo>
                <a:lnTo>
                  <a:pt x="175099" y="156596"/>
                </a:lnTo>
                <a:lnTo>
                  <a:pt x="227300" y="156596"/>
                </a:lnTo>
                <a:lnTo>
                  <a:pt x="219697" y="155774"/>
                </a:lnTo>
                <a:lnTo>
                  <a:pt x="212681" y="153420"/>
                </a:lnTo>
                <a:lnTo>
                  <a:pt x="206451" y="149696"/>
                </a:lnTo>
                <a:lnTo>
                  <a:pt x="201199" y="144766"/>
                </a:lnTo>
                <a:close/>
              </a:path>
              <a:path w="297179" h="278765">
                <a:moveTo>
                  <a:pt x="253400" y="144766"/>
                </a:moveTo>
                <a:lnTo>
                  <a:pt x="248046" y="149697"/>
                </a:lnTo>
                <a:lnTo>
                  <a:pt x="241779" y="153421"/>
                </a:lnTo>
                <a:lnTo>
                  <a:pt x="234797" y="155775"/>
                </a:lnTo>
                <a:lnTo>
                  <a:pt x="227300" y="156596"/>
                </a:lnTo>
                <a:lnTo>
                  <a:pt x="279500" y="156596"/>
                </a:lnTo>
                <a:lnTo>
                  <a:pt x="271896" y="155774"/>
                </a:lnTo>
                <a:lnTo>
                  <a:pt x="264881" y="153420"/>
                </a:lnTo>
                <a:lnTo>
                  <a:pt x="258651" y="149696"/>
                </a:lnTo>
                <a:lnTo>
                  <a:pt x="253400" y="144766"/>
                </a:lnTo>
                <a:close/>
              </a:path>
              <a:path w="297179" h="278765">
                <a:moveTo>
                  <a:pt x="296956" y="152247"/>
                </a:moveTo>
                <a:lnTo>
                  <a:pt x="291909" y="155030"/>
                </a:lnTo>
                <a:lnTo>
                  <a:pt x="285587" y="156596"/>
                </a:lnTo>
                <a:lnTo>
                  <a:pt x="296956" y="156596"/>
                </a:lnTo>
                <a:lnTo>
                  <a:pt x="296956" y="152247"/>
                </a:lnTo>
                <a:close/>
              </a:path>
              <a:path w="297179" h="278765">
                <a:moveTo>
                  <a:pt x="139780" y="86997"/>
                </a:moveTo>
                <a:lnTo>
                  <a:pt x="52779" y="86997"/>
                </a:lnTo>
                <a:lnTo>
                  <a:pt x="52779" y="131367"/>
                </a:lnTo>
                <a:lnTo>
                  <a:pt x="60958" y="139197"/>
                </a:lnTo>
                <a:lnTo>
                  <a:pt x="80272" y="139197"/>
                </a:lnTo>
                <a:lnTo>
                  <a:pt x="87580" y="131367"/>
                </a:lnTo>
                <a:lnTo>
                  <a:pt x="87580" y="121798"/>
                </a:lnTo>
                <a:lnTo>
                  <a:pt x="139780" y="121798"/>
                </a:lnTo>
                <a:lnTo>
                  <a:pt x="139780" y="86997"/>
                </a:lnTo>
                <a:close/>
              </a:path>
              <a:path w="297179" h="278765">
                <a:moveTo>
                  <a:pt x="139780" y="121798"/>
                </a:moveTo>
                <a:lnTo>
                  <a:pt x="104979" y="121798"/>
                </a:lnTo>
                <a:lnTo>
                  <a:pt x="104979" y="131367"/>
                </a:lnTo>
                <a:lnTo>
                  <a:pt x="113158" y="139197"/>
                </a:lnTo>
                <a:lnTo>
                  <a:pt x="132472" y="139197"/>
                </a:lnTo>
                <a:lnTo>
                  <a:pt x="139780" y="131367"/>
                </a:lnTo>
                <a:lnTo>
                  <a:pt x="139780" y="121798"/>
                </a:lnTo>
                <a:close/>
              </a:path>
              <a:path w="297179" h="278765">
                <a:moveTo>
                  <a:pt x="296956" y="86997"/>
                </a:moveTo>
                <a:lnTo>
                  <a:pt x="261575" y="86997"/>
                </a:lnTo>
                <a:lnTo>
                  <a:pt x="261575" y="131367"/>
                </a:lnTo>
                <a:lnTo>
                  <a:pt x="269754" y="139197"/>
                </a:lnTo>
                <a:lnTo>
                  <a:pt x="289068" y="139197"/>
                </a:lnTo>
                <a:lnTo>
                  <a:pt x="296956" y="131367"/>
                </a:lnTo>
                <a:lnTo>
                  <a:pt x="296956" y="86997"/>
                </a:lnTo>
                <a:close/>
              </a:path>
              <a:path w="297179" h="278765">
                <a:moveTo>
                  <a:pt x="244176" y="86997"/>
                </a:moveTo>
                <a:lnTo>
                  <a:pt x="157179" y="86997"/>
                </a:lnTo>
                <a:lnTo>
                  <a:pt x="157179" y="131367"/>
                </a:lnTo>
                <a:lnTo>
                  <a:pt x="165355" y="139197"/>
                </a:lnTo>
                <a:lnTo>
                  <a:pt x="184669" y="139197"/>
                </a:lnTo>
                <a:lnTo>
                  <a:pt x="191977" y="131367"/>
                </a:lnTo>
                <a:lnTo>
                  <a:pt x="191977" y="121798"/>
                </a:lnTo>
                <a:lnTo>
                  <a:pt x="244176" y="121798"/>
                </a:lnTo>
                <a:lnTo>
                  <a:pt x="244176" y="86997"/>
                </a:lnTo>
                <a:close/>
              </a:path>
              <a:path w="297179" h="278765">
                <a:moveTo>
                  <a:pt x="244176" y="121798"/>
                </a:moveTo>
                <a:lnTo>
                  <a:pt x="209379" y="121798"/>
                </a:lnTo>
                <a:lnTo>
                  <a:pt x="209379" y="131367"/>
                </a:lnTo>
                <a:lnTo>
                  <a:pt x="217554" y="139197"/>
                </a:lnTo>
                <a:lnTo>
                  <a:pt x="236868" y="139197"/>
                </a:lnTo>
                <a:lnTo>
                  <a:pt x="244176" y="131367"/>
                </a:lnTo>
                <a:lnTo>
                  <a:pt x="244176" y="121798"/>
                </a:lnTo>
                <a:close/>
              </a:path>
              <a:path w="297179" h="278765">
                <a:moveTo>
                  <a:pt x="35380" y="86997"/>
                </a:moveTo>
                <a:lnTo>
                  <a:pt x="0" y="86997"/>
                </a:lnTo>
                <a:lnTo>
                  <a:pt x="0" y="131367"/>
                </a:lnTo>
                <a:lnTo>
                  <a:pt x="8178" y="139197"/>
                </a:lnTo>
                <a:lnTo>
                  <a:pt x="27492" y="139197"/>
                </a:lnTo>
                <a:lnTo>
                  <a:pt x="35380" y="131367"/>
                </a:lnTo>
                <a:lnTo>
                  <a:pt x="35380" y="86997"/>
                </a:lnTo>
                <a:close/>
              </a:path>
              <a:path w="297179" h="278765">
                <a:moveTo>
                  <a:pt x="261575" y="52199"/>
                </a:moveTo>
                <a:lnTo>
                  <a:pt x="244176" y="52199"/>
                </a:lnTo>
                <a:lnTo>
                  <a:pt x="244176" y="69598"/>
                </a:lnTo>
                <a:lnTo>
                  <a:pt x="261575" y="69598"/>
                </a:lnTo>
                <a:lnTo>
                  <a:pt x="261575" y="52199"/>
                </a:lnTo>
                <a:close/>
              </a:path>
              <a:path w="297179" h="278765">
                <a:moveTo>
                  <a:pt x="242186" y="0"/>
                </a:moveTo>
                <a:lnTo>
                  <a:pt x="209379" y="0"/>
                </a:lnTo>
                <a:lnTo>
                  <a:pt x="209379" y="26099"/>
                </a:lnTo>
                <a:lnTo>
                  <a:pt x="211433" y="36249"/>
                </a:lnTo>
                <a:lnTo>
                  <a:pt x="217031" y="44546"/>
                </a:lnTo>
                <a:lnTo>
                  <a:pt x="225327" y="50145"/>
                </a:lnTo>
                <a:lnTo>
                  <a:pt x="235475" y="52199"/>
                </a:lnTo>
                <a:lnTo>
                  <a:pt x="270277" y="52199"/>
                </a:lnTo>
                <a:lnTo>
                  <a:pt x="280517" y="50145"/>
                </a:lnTo>
                <a:lnTo>
                  <a:pt x="289013" y="44546"/>
                </a:lnTo>
                <a:lnTo>
                  <a:pt x="294811" y="36249"/>
                </a:lnTo>
                <a:lnTo>
                  <a:pt x="296956" y="26099"/>
                </a:lnTo>
                <a:lnTo>
                  <a:pt x="296956" y="6789"/>
                </a:lnTo>
                <a:lnTo>
                  <a:pt x="252878" y="6789"/>
                </a:lnTo>
                <a:lnTo>
                  <a:pt x="248248" y="2613"/>
                </a:lnTo>
                <a:lnTo>
                  <a:pt x="242186" y="0"/>
                </a:lnTo>
                <a:close/>
              </a:path>
              <a:path w="297179" h="278765">
                <a:moveTo>
                  <a:pt x="296956" y="0"/>
                </a:moveTo>
                <a:lnTo>
                  <a:pt x="263566" y="0"/>
                </a:lnTo>
                <a:lnTo>
                  <a:pt x="257503" y="2613"/>
                </a:lnTo>
                <a:lnTo>
                  <a:pt x="252878" y="6789"/>
                </a:lnTo>
                <a:lnTo>
                  <a:pt x="296956" y="6789"/>
                </a:lnTo>
                <a:lnTo>
                  <a:pt x="296956" y="0"/>
                </a:lnTo>
                <a:close/>
              </a:path>
              <a:path w="297179" h="278765">
                <a:moveTo>
                  <a:pt x="157179" y="52199"/>
                </a:moveTo>
                <a:lnTo>
                  <a:pt x="139780" y="52199"/>
                </a:lnTo>
                <a:lnTo>
                  <a:pt x="139780" y="69598"/>
                </a:lnTo>
                <a:lnTo>
                  <a:pt x="157179" y="69598"/>
                </a:lnTo>
                <a:lnTo>
                  <a:pt x="157179" y="52199"/>
                </a:lnTo>
                <a:close/>
              </a:path>
              <a:path w="297179" h="278765">
                <a:moveTo>
                  <a:pt x="137786" y="0"/>
                </a:moveTo>
                <a:lnTo>
                  <a:pt x="104979" y="0"/>
                </a:lnTo>
                <a:lnTo>
                  <a:pt x="104979" y="26099"/>
                </a:lnTo>
                <a:lnTo>
                  <a:pt x="107033" y="36249"/>
                </a:lnTo>
                <a:lnTo>
                  <a:pt x="112632" y="44546"/>
                </a:lnTo>
                <a:lnTo>
                  <a:pt x="120929" y="50145"/>
                </a:lnTo>
                <a:lnTo>
                  <a:pt x="131079" y="52199"/>
                </a:lnTo>
                <a:lnTo>
                  <a:pt x="165877" y="52199"/>
                </a:lnTo>
                <a:lnTo>
                  <a:pt x="176027" y="50145"/>
                </a:lnTo>
                <a:lnTo>
                  <a:pt x="184324" y="44546"/>
                </a:lnTo>
                <a:lnTo>
                  <a:pt x="189922" y="36249"/>
                </a:lnTo>
                <a:lnTo>
                  <a:pt x="191977" y="26099"/>
                </a:lnTo>
                <a:lnTo>
                  <a:pt x="191977" y="6789"/>
                </a:lnTo>
                <a:lnTo>
                  <a:pt x="148478" y="6789"/>
                </a:lnTo>
                <a:lnTo>
                  <a:pt x="143851" y="2613"/>
                </a:lnTo>
                <a:lnTo>
                  <a:pt x="137786" y="0"/>
                </a:lnTo>
                <a:close/>
              </a:path>
              <a:path w="297179" h="278765">
                <a:moveTo>
                  <a:pt x="191977" y="0"/>
                </a:moveTo>
                <a:lnTo>
                  <a:pt x="159170" y="0"/>
                </a:lnTo>
                <a:lnTo>
                  <a:pt x="153107" y="2613"/>
                </a:lnTo>
                <a:lnTo>
                  <a:pt x="148478" y="6789"/>
                </a:lnTo>
                <a:lnTo>
                  <a:pt x="191977" y="6789"/>
                </a:lnTo>
                <a:lnTo>
                  <a:pt x="191977" y="0"/>
                </a:lnTo>
                <a:close/>
              </a:path>
            </a:pathLst>
          </a:custGeom>
          <a:solidFill>
            <a:srgbClr val="F16137"/>
          </a:solidFill>
        </p:spPr>
        <p:txBody>
          <a:bodyPr wrap="square" lIns="0" tIns="0" rIns="0" bIns="0" rtlCol="0"/>
          <a:lstStyle/>
          <a:p>
            <a:endParaRPr/>
          </a:p>
        </p:txBody>
      </p:sp>
      <p:sp>
        <p:nvSpPr>
          <p:cNvPr id="20" name="object 20"/>
          <p:cNvSpPr/>
          <p:nvPr/>
        </p:nvSpPr>
        <p:spPr>
          <a:xfrm>
            <a:off x="541036" y="43799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21" name="object 21"/>
          <p:cNvSpPr/>
          <p:nvPr/>
        </p:nvSpPr>
        <p:spPr>
          <a:xfrm>
            <a:off x="541036" y="664817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22" name="object 22"/>
          <p:cNvSpPr/>
          <p:nvPr/>
        </p:nvSpPr>
        <p:spPr>
          <a:xfrm>
            <a:off x="540755" y="7282807"/>
            <a:ext cx="954405" cy="91440"/>
          </a:xfrm>
          <a:custGeom>
            <a:avLst/>
            <a:gdLst/>
            <a:ahLst/>
            <a:cxnLst/>
            <a:rect l="l" t="t" r="r" b="b"/>
            <a:pathLst>
              <a:path w="954405" h="91440">
                <a:moveTo>
                  <a:pt x="76201" y="64616"/>
                </a:moveTo>
                <a:lnTo>
                  <a:pt x="104" y="64616"/>
                </a:lnTo>
                <a:lnTo>
                  <a:pt x="0" y="87069"/>
                </a:lnTo>
                <a:lnTo>
                  <a:pt x="7012" y="87069"/>
                </a:lnTo>
                <a:lnTo>
                  <a:pt x="7113" y="71117"/>
                </a:lnTo>
                <a:lnTo>
                  <a:pt x="76201" y="71117"/>
                </a:lnTo>
                <a:lnTo>
                  <a:pt x="76201" y="64616"/>
                </a:lnTo>
                <a:close/>
              </a:path>
              <a:path w="954405" h="91440">
                <a:moveTo>
                  <a:pt x="76201" y="71117"/>
                </a:moveTo>
                <a:lnTo>
                  <a:pt x="69192" y="71117"/>
                </a:lnTo>
                <a:lnTo>
                  <a:pt x="69192" y="87069"/>
                </a:lnTo>
                <a:lnTo>
                  <a:pt x="76201" y="87069"/>
                </a:lnTo>
                <a:lnTo>
                  <a:pt x="76201" y="71117"/>
                </a:lnTo>
                <a:close/>
              </a:path>
              <a:path w="954405" h="91440">
                <a:moveTo>
                  <a:pt x="65534" y="0"/>
                </a:moveTo>
                <a:lnTo>
                  <a:pt x="17579" y="0"/>
                </a:lnTo>
                <a:lnTo>
                  <a:pt x="16731" y="23774"/>
                </a:lnTo>
                <a:lnTo>
                  <a:pt x="16327" y="32354"/>
                </a:lnTo>
                <a:lnTo>
                  <a:pt x="3657" y="64616"/>
                </a:lnTo>
                <a:lnTo>
                  <a:pt x="14328" y="64616"/>
                </a:lnTo>
                <a:lnTo>
                  <a:pt x="23497" y="23061"/>
                </a:lnTo>
                <a:lnTo>
                  <a:pt x="24080" y="6501"/>
                </a:lnTo>
                <a:lnTo>
                  <a:pt x="65534" y="6501"/>
                </a:lnTo>
                <a:lnTo>
                  <a:pt x="65534" y="0"/>
                </a:lnTo>
                <a:close/>
              </a:path>
              <a:path w="954405" h="91440">
                <a:moveTo>
                  <a:pt x="65534" y="6501"/>
                </a:moveTo>
                <a:lnTo>
                  <a:pt x="58115" y="6501"/>
                </a:lnTo>
                <a:lnTo>
                  <a:pt x="58115" y="64616"/>
                </a:lnTo>
                <a:lnTo>
                  <a:pt x="65534" y="64616"/>
                </a:lnTo>
                <a:lnTo>
                  <a:pt x="65534" y="6501"/>
                </a:lnTo>
                <a:close/>
              </a:path>
              <a:path w="954405" h="91440">
                <a:moveTo>
                  <a:pt x="80567" y="64818"/>
                </a:moveTo>
                <a:lnTo>
                  <a:pt x="80060" y="71017"/>
                </a:lnTo>
                <a:lnTo>
                  <a:pt x="82094" y="71556"/>
                </a:lnTo>
                <a:lnTo>
                  <a:pt x="83818" y="71831"/>
                </a:lnTo>
                <a:lnTo>
                  <a:pt x="90457" y="71831"/>
                </a:lnTo>
                <a:lnTo>
                  <a:pt x="94082" y="68850"/>
                </a:lnTo>
                <a:lnTo>
                  <a:pt x="95316" y="65224"/>
                </a:lnTo>
                <a:lnTo>
                  <a:pt x="82635" y="65224"/>
                </a:lnTo>
                <a:lnTo>
                  <a:pt x="81787" y="65087"/>
                </a:lnTo>
                <a:lnTo>
                  <a:pt x="80567" y="64818"/>
                </a:lnTo>
                <a:close/>
              </a:path>
              <a:path w="954405" h="91440">
                <a:moveTo>
                  <a:pt x="133502" y="24076"/>
                </a:moveTo>
                <a:lnTo>
                  <a:pt x="126287" y="24076"/>
                </a:lnTo>
                <a:lnTo>
                  <a:pt x="126287" y="71117"/>
                </a:lnTo>
                <a:lnTo>
                  <a:pt x="133502" y="71117"/>
                </a:lnTo>
                <a:lnTo>
                  <a:pt x="133502" y="24076"/>
                </a:lnTo>
                <a:close/>
              </a:path>
              <a:path w="954405" h="91440">
                <a:moveTo>
                  <a:pt x="133502" y="17675"/>
                </a:moveTo>
                <a:lnTo>
                  <a:pt x="94385" y="17675"/>
                </a:lnTo>
                <a:lnTo>
                  <a:pt x="93443" y="37284"/>
                </a:lnTo>
                <a:lnTo>
                  <a:pt x="93131" y="43008"/>
                </a:lnTo>
                <a:lnTo>
                  <a:pt x="85885" y="65224"/>
                </a:lnTo>
                <a:lnTo>
                  <a:pt x="95316" y="65224"/>
                </a:lnTo>
                <a:lnTo>
                  <a:pt x="100684" y="24076"/>
                </a:lnTo>
                <a:lnTo>
                  <a:pt x="133502" y="24076"/>
                </a:lnTo>
                <a:lnTo>
                  <a:pt x="133502" y="17675"/>
                </a:lnTo>
                <a:close/>
              </a:path>
              <a:path w="954405" h="91440">
                <a:moveTo>
                  <a:pt x="195069" y="17675"/>
                </a:moveTo>
                <a:lnTo>
                  <a:pt x="165571" y="17675"/>
                </a:lnTo>
                <a:lnTo>
                  <a:pt x="160020" y="19234"/>
                </a:lnTo>
                <a:lnTo>
                  <a:pt x="151890" y="25466"/>
                </a:lnTo>
                <a:lnTo>
                  <a:pt x="149857" y="30002"/>
                </a:lnTo>
                <a:lnTo>
                  <a:pt x="149857" y="40233"/>
                </a:lnTo>
                <a:lnTo>
                  <a:pt x="150976" y="43754"/>
                </a:lnTo>
                <a:lnTo>
                  <a:pt x="155448" y="49309"/>
                </a:lnTo>
                <a:lnTo>
                  <a:pt x="158630" y="51271"/>
                </a:lnTo>
                <a:lnTo>
                  <a:pt x="162763" y="52423"/>
                </a:lnTo>
                <a:lnTo>
                  <a:pt x="149451" y="71117"/>
                </a:lnTo>
                <a:lnTo>
                  <a:pt x="157276" y="71117"/>
                </a:lnTo>
                <a:lnTo>
                  <a:pt x="169672" y="53437"/>
                </a:lnTo>
                <a:lnTo>
                  <a:pt x="195069" y="53437"/>
                </a:lnTo>
                <a:lnTo>
                  <a:pt x="195069" y="48056"/>
                </a:lnTo>
                <a:lnTo>
                  <a:pt x="162219" y="48056"/>
                </a:lnTo>
                <a:lnTo>
                  <a:pt x="157172" y="44093"/>
                </a:lnTo>
                <a:lnTo>
                  <a:pt x="157172" y="28108"/>
                </a:lnTo>
                <a:lnTo>
                  <a:pt x="162388" y="24076"/>
                </a:lnTo>
                <a:lnTo>
                  <a:pt x="195069" y="24076"/>
                </a:lnTo>
                <a:lnTo>
                  <a:pt x="195069" y="17675"/>
                </a:lnTo>
                <a:close/>
              </a:path>
              <a:path w="954405" h="91440">
                <a:moveTo>
                  <a:pt x="195069" y="53437"/>
                </a:moveTo>
                <a:lnTo>
                  <a:pt x="188466" y="53437"/>
                </a:lnTo>
                <a:lnTo>
                  <a:pt x="188466" y="71117"/>
                </a:lnTo>
                <a:lnTo>
                  <a:pt x="195069" y="71117"/>
                </a:lnTo>
                <a:lnTo>
                  <a:pt x="195069" y="53437"/>
                </a:lnTo>
                <a:close/>
              </a:path>
              <a:path w="954405" h="91440">
                <a:moveTo>
                  <a:pt x="195069" y="24076"/>
                </a:moveTo>
                <a:lnTo>
                  <a:pt x="188466" y="24076"/>
                </a:lnTo>
                <a:lnTo>
                  <a:pt x="188466" y="48056"/>
                </a:lnTo>
                <a:lnTo>
                  <a:pt x="195069" y="48056"/>
                </a:lnTo>
                <a:lnTo>
                  <a:pt x="195069" y="24076"/>
                </a:lnTo>
                <a:close/>
              </a:path>
              <a:path w="954405" h="91440">
                <a:moveTo>
                  <a:pt x="249426" y="17675"/>
                </a:moveTo>
                <a:lnTo>
                  <a:pt x="242211" y="17675"/>
                </a:lnTo>
                <a:lnTo>
                  <a:pt x="242211" y="71117"/>
                </a:lnTo>
                <a:lnTo>
                  <a:pt x="249426" y="71117"/>
                </a:lnTo>
                <a:lnTo>
                  <a:pt x="249426" y="47343"/>
                </a:lnTo>
                <a:lnTo>
                  <a:pt x="270386" y="47343"/>
                </a:lnTo>
                <a:lnTo>
                  <a:pt x="267307" y="43585"/>
                </a:lnTo>
                <a:lnTo>
                  <a:pt x="269285" y="41148"/>
                </a:lnTo>
                <a:lnTo>
                  <a:pt x="249426" y="41148"/>
                </a:lnTo>
                <a:lnTo>
                  <a:pt x="249426" y="17675"/>
                </a:lnTo>
                <a:close/>
              </a:path>
              <a:path w="954405" h="91440">
                <a:moveTo>
                  <a:pt x="270386" y="47343"/>
                </a:moveTo>
                <a:lnTo>
                  <a:pt x="261618" y="47343"/>
                </a:lnTo>
                <a:lnTo>
                  <a:pt x="281329" y="71117"/>
                </a:lnTo>
                <a:lnTo>
                  <a:pt x="289864" y="71117"/>
                </a:lnTo>
                <a:lnTo>
                  <a:pt x="270386" y="47343"/>
                </a:lnTo>
                <a:close/>
              </a:path>
              <a:path w="954405" h="91440">
                <a:moveTo>
                  <a:pt x="288338" y="17675"/>
                </a:moveTo>
                <a:lnTo>
                  <a:pt x="280516" y="17675"/>
                </a:lnTo>
                <a:lnTo>
                  <a:pt x="261720" y="41148"/>
                </a:lnTo>
                <a:lnTo>
                  <a:pt x="269285" y="41148"/>
                </a:lnTo>
                <a:lnTo>
                  <a:pt x="288338" y="17675"/>
                </a:lnTo>
                <a:close/>
              </a:path>
              <a:path w="954405" h="91440">
                <a:moveTo>
                  <a:pt x="335805" y="23568"/>
                </a:moveTo>
                <a:lnTo>
                  <a:pt x="322851" y="23568"/>
                </a:lnTo>
                <a:lnTo>
                  <a:pt x="326609" y="24771"/>
                </a:lnTo>
                <a:lnTo>
                  <a:pt x="331758" y="29580"/>
                </a:lnTo>
                <a:lnTo>
                  <a:pt x="333043" y="33087"/>
                </a:lnTo>
                <a:lnTo>
                  <a:pt x="333043" y="40942"/>
                </a:lnTo>
                <a:lnTo>
                  <a:pt x="308898" y="40942"/>
                </a:lnTo>
                <a:lnTo>
                  <a:pt x="303663" y="42332"/>
                </a:lnTo>
                <a:lnTo>
                  <a:pt x="297093" y="47886"/>
                </a:lnTo>
                <a:lnTo>
                  <a:pt x="295451" y="51544"/>
                </a:lnTo>
                <a:lnTo>
                  <a:pt x="295451" y="60752"/>
                </a:lnTo>
                <a:lnTo>
                  <a:pt x="297213" y="64516"/>
                </a:lnTo>
                <a:lnTo>
                  <a:pt x="304257" y="70203"/>
                </a:lnTo>
                <a:lnTo>
                  <a:pt x="308998" y="71625"/>
                </a:lnTo>
                <a:lnTo>
                  <a:pt x="319294" y="71625"/>
                </a:lnTo>
                <a:lnTo>
                  <a:pt x="323035" y="70848"/>
                </a:lnTo>
                <a:lnTo>
                  <a:pt x="329335" y="67730"/>
                </a:lnTo>
                <a:lnTo>
                  <a:pt x="331311" y="65937"/>
                </a:lnTo>
                <a:lnTo>
                  <a:pt x="311810" y="65937"/>
                </a:lnTo>
                <a:lnTo>
                  <a:pt x="308491" y="65037"/>
                </a:lnTo>
                <a:lnTo>
                  <a:pt x="303749" y="61448"/>
                </a:lnTo>
                <a:lnTo>
                  <a:pt x="302566" y="58992"/>
                </a:lnTo>
                <a:lnTo>
                  <a:pt x="302566" y="49510"/>
                </a:lnTo>
                <a:lnTo>
                  <a:pt x="307138" y="46328"/>
                </a:lnTo>
                <a:lnTo>
                  <a:pt x="340257" y="46328"/>
                </a:lnTo>
                <a:lnTo>
                  <a:pt x="340257" y="31154"/>
                </a:lnTo>
                <a:lnTo>
                  <a:pt x="338392" y="25991"/>
                </a:lnTo>
                <a:lnTo>
                  <a:pt x="335805" y="23568"/>
                </a:lnTo>
                <a:close/>
              </a:path>
              <a:path w="954405" h="91440">
                <a:moveTo>
                  <a:pt x="340257" y="62787"/>
                </a:moveTo>
                <a:lnTo>
                  <a:pt x="333349" y="62787"/>
                </a:lnTo>
                <a:lnTo>
                  <a:pt x="333349" y="71117"/>
                </a:lnTo>
                <a:lnTo>
                  <a:pt x="340257" y="71117"/>
                </a:lnTo>
                <a:lnTo>
                  <a:pt x="340257" y="62787"/>
                </a:lnTo>
                <a:close/>
              </a:path>
              <a:path w="954405" h="91440">
                <a:moveTo>
                  <a:pt x="340257" y="46328"/>
                </a:moveTo>
                <a:lnTo>
                  <a:pt x="333043" y="46328"/>
                </a:lnTo>
                <a:lnTo>
                  <a:pt x="333043" y="55065"/>
                </a:lnTo>
                <a:lnTo>
                  <a:pt x="331621" y="58586"/>
                </a:lnTo>
                <a:lnTo>
                  <a:pt x="329454" y="61278"/>
                </a:lnTo>
                <a:lnTo>
                  <a:pt x="323629" y="65004"/>
                </a:lnTo>
                <a:lnTo>
                  <a:pt x="320140" y="65937"/>
                </a:lnTo>
                <a:lnTo>
                  <a:pt x="331311" y="65937"/>
                </a:lnTo>
                <a:lnTo>
                  <a:pt x="331722" y="65563"/>
                </a:lnTo>
                <a:lnTo>
                  <a:pt x="333349" y="62787"/>
                </a:lnTo>
                <a:lnTo>
                  <a:pt x="340257" y="62787"/>
                </a:lnTo>
                <a:lnTo>
                  <a:pt x="340257" y="46328"/>
                </a:lnTo>
                <a:close/>
              </a:path>
              <a:path w="954405" h="91440">
                <a:moveTo>
                  <a:pt x="325594" y="17269"/>
                </a:moveTo>
                <a:lnTo>
                  <a:pt x="314416" y="17269"/>
                </a:lnTo>
                <a:lnTo>
                  <a:pt x="310421" y="17895"/>
                </a:lnTo>
                <a:lnTo>
                  <a:pt x="302835" y="20405"/>
                </a:lnTo>
                <a:lnTo>
                  <a:pt x="299585" y="22179"/>
                </a:lnTo>
                <a:lnTo>
                  <a:pt x="296873" y="24483"/>
                </a:lnTo>
                <a:lnTo>
                  <a:pt x="300125" y="29869"/>
                </a:lnTo>
                <a:lnTo>
                  <a:pt x="302360" y="27903"/>
                </a:lnTo>
                <a:lnTo>
                  <a:pt x="305034" y="26362"/>
                </a:lnTo>
                <a:lnTo>
                  <a:pt x="311266" y="24127"/>
                </a:lnTo>
                <a:lnTo>
                  <a:pt x="314518" y="23568"/>
                </a:lnTo>
                <a:lnTo>
                  <a:pt x="335805" y="23568"/>
                </a:lnTo>
                <a:lnTo>
                  <a:pt x="330944" y="19015"/>
                </a:lnTo>
                <a:lnTo>
                  <a:pt x="325594" y="17269"/>
                </a:lnTo>
                <a:close/>
              </a:path>
              <a:path w="954405" h="91440">
                <a:moveTo>
                  <a:pt x="366670" y="17675"/>
                </a:moveTo>
                <a:lnTo>
                  <a:pt x="359456" y="17675"/>
                </a:lnTo>
                <a:lnTo>
                  <a:pt x="359456" y="71117"/>
                </a:lnTo>
                <a:lnTo>
                  <a:pt x="366670" y="71117"/>
                </a:lnTo>
                <a:lnTo>
                  <a:pt x="366670" y="47343"/>
                </a:lnTo>
                <a:lnTo>
                  <a:pt x="387631" y="47343"/>
                </a:lnTo>
                <a:lnTo>
                  <a:pt x="384552" y="43585"/>
                </a:lnTo>
                <a:lnTo>
                  <a:pt x="386530" y="41148"/>
                </a:lnTo>
                <a:lnTo>
                  <a:pt x="366670" y="41148"/>
                </a:lnTo>
                <a:lnTo>
                  <a:pt x="366670" y="17675"/>
                </a:lnTo>
                <a:close/>
              </a:path>
              <a:path w="954405" h="91440">
                <a:moveTo>
                  <a:pt x="387631" y="47343"/>
                </a:moveTo>
                <a:lnTo>
                  <a:pt x="378863" y="47343"/>
                </a:lnTo>
                <a:lnTo>
                  <a:pt x="398574" y="71117"/>
                </a:lnTo>
                <a:lnTo>
                  <a:pt x="407109" y="71117"/>
                </a:lnTo>
                <a:lnTo>
                  <a:pt x="387631" y="47343"/>
                </a:lnTo>
                <a:close/>
              </a:path>
              <a:path w="954405" h="91440">
                <a:moveTo>
                  <a:pt x="405583" y="17675"/>
                </a:moveTo>
                <a:lnTo>
                  <a:pt x="397760" y="17675"/>
                </a:lnTo>
                <a:lnTo>
                  <a:pt x="378965" y="41148"/>
                </a:lnTo>
                <a:lnTo>
                  <a:pt x="386530" y="41148"/>
                </a:lnTo>
                <a:lnTo>
                  <a:pt x="405583" y="17675"/>
                </a:lnTo>
                <a:close/>
              </a:path>
              <a:path w="954405" h="91440">
                <a:moveTo>
                  <a:pt x="425700" y="17675"/>
                </a:moveTo>
                <a:lnTo>
                  <a:pt x="418485" y="17675"/>
                </a:lnTo>
                <a:lnTo>
                  <a:pt x="418485" y="71117"/>
                </a:lnTo>
                <a:lnTo>
                  <a:pt x="424991" y="71117"/>
                </a:lnTo>
                <a:lnTo>
                  <a:pt x="434178" y="60144"/>
                </a:lnTo>
                <a:lnTo>
                  <a:pt x="425700" y="60144"/>
                </a:lnTo>
                <a:lnTo>
                  <a:pt x="425700" y="17675"/>
                </a:lnTo>
                <a:close/>
              </a:path>
              <a:path w="954405" h="91440">
                <a:moveTo>
                  <a:pt x="467762" y="28648"/>
                </a:moveTo>
                <a:lnTo>
                  <a:pt x="460547" y="28648"/>
                </a:lnTo>
                <a:lnTo>
                  <a:pt x="460547" y="71117"/>
                </a:lnTo>
                <a:lnTo>
                  <a:pt x="467762" y="71117"/>
                </a:lnTo>
                <a:lnTo>
                  <a:pt x="467762" y="28648"/>
                </a:lnTo>
                <a:close/>
              </a:path>
              <a:path w="954405" h="91440">
                <a:moveTo>
                  <a:pt x="467762" y="17675"/>
                </a:moveTo>
                <a:lnTo>
                  <a:pt x="461361" y="17675"/>
                </a:lnTo>
                <a:lnTo>
                  <a:pt x="425700" y="60144"/>
                </a:lnTo>
                <a:lnTo>
                  <a:pt x="434178" y="60144"/>
                </a:lnTo>
                <a:lnTo>
                  <a:pt x="460547" y="28648"/>
                </a:lnTo>
                <a:lnTo>
                  <a:pt x="467762" y="28648"/>
                </a:lnTo>
                <a:lnTo>
                  <a:pt x="467762" y="17675"/>
                </a:lnTo>
                <a:close/>
              </a:path>
              <a:path w="954405" h="91440">
                <a:moveTo>
                  <a:pt x="488793" y="17675"/>
                </a:moveTo>
                <a:lnTo>
                  <a:pt x="480668" y="17675"/>
                </a:lnTo>
                <a:lnTo>
                  <a:pt x="500785" y="43685"/>
                </a:lnTo>
                <a:lnTo>
                  <a:pt x="479649" y="71117"/>
                </a:lnTo>
                <a:lnTo>
                  <a:pt x="487779" y="71117"/>
                </a:lnTo>
                <a:lnTo>
                  <a:pt x="504846" y="48765"/>
                </a:lnTo>
                <a:lnTo>
                  <a:pt x="512659" y="48765"/>
                </a:lnTo>
                <a:lnTo>
                  <a:pt x="508708" y="43685"/>
                </a:lnTo>
                <a:lnTo>
                  <a:pt x="512636" y="38606"/>
                </a:lnTo>
                <a:lnTo>
                  <a:pt x="504846" y="38606"/>
                </a:lnTo>
                <a:lnTo>
                  <a:pt x="488793" y="17675"/>
                </a:lnTo>
                <a:close/>
              </a:path>
              <a:path w="954405" h="91440">
                <a:moveTo>
                  <a:pt x="512659" y="48765"/>
                </a:moveTo>
                <a:lnTo>
                  <a:pt x="504846" y="48765"/>
                </a:lnTo>
                <a:lnTo>
                  <a:pt x="521812" y="71117"/>
                </a:lnTo>
                <a:lnTo>
                  <a:pt x="530042" y="71117"/>
                </a:lnTo>
                <a:lnTo>
                  <a:pt x="512659" y="48765"/>
                </a:lnTo>
                <a:close/>
              </a:path>
              <a:path w="954405" h="91440">
                <a:moveTo>
                  <a:pt x="528825" y="17675"/>
                </a:moveTo>
                <a:lnTo>
                  <a:pt x="520898" y="17675"/>
                </a:lnTo>
                <a:lnTo>
                  <a:pt x="504846" y="38606"/>
                </a:lnTo>
                <a:lnTo>
                  <a:pt x="512636" y="38606"/>
                </a:lnTo>
                <a:lnTo>
                  <a:pt x="528825" y="17675"/>
                </a:lnTo>
                <a:close/>
              </a:path>
              <a:path w="954405" h="91440">
                <a:moveTo>
                  <a:pt x="615689" y="81075"/>
                </a:moveTo>
                <a:lnTo>
                  <a:pt x="612338" y="86461"/>
                </a:lnTo>
                <a:lnTo>
                  <a:pt x="613966" y="88084"/>
                </a:lnTo>
                <a:lnTo>
                  <a:pt x="615895" y="89305"/>
                </a:lnTo>
                <a:lnTo>
                  <a:pt x="620367" y="90928"/>
                </a:lnTo>
                <a:lnTo>
                  <a:pt x="622767" y="91335"/>
                </a:lnTo>
                <a:lnTo>
                  <a:pt x="629338" y="91335"/>
                </a:lnTo>
                <a:lnTo>
                  <a:pt x="632760" y="90288"/>
                </a:lnTo>
                <a:lnTo>
                  <a:pt x="638449" y="86086"/>
                </a:lnTo>
                <a:lnTo>
                  <a:pt x="639116" y="85139"/>
                </a:lnTo>
                <a:lnTo>
                  <a:pt x="621652" y="85139"/>
                </a:lnTo>
                <a:lnTo>
                  <a:pt x="618401" y="83783"/>
                </a:lnTo>
                <a:lnTo>
                  <a:pt x="615689" y="81075"/>
                </a:lnTo>
                <a:close/>
              </a:path>
              <a:path w="954405" h="91440">
                <a:moveTo>
                  <a:pt x="622498" y="17675"/>
                </a:moveTo>
                <a:lnTo>
                  <a:pt x="614980" y="17675"/>
                </a:lnTo>
                <a:lnTo>
                  <a:pt x="638855" y="71017"/>
                </a:lnTo>
                <a:lnTo>
                  <a:pt x="636520" y="76197"/>
                </a:lnTo>
                <a:lnTo>
                  <a:pt x="635029" y="79448"/>
                </a:lnTo>
                <a:lnTo>
                  <a:pt x="633420" y="81752"/>
                </a:lnTo>
                <a:lnTo>
                  <a:pt x="629968" y="84460"/>
                </a:lnTo>
                <a:lnTo>
                  <a:pt x="627882" y="85139"/>
                </a:lnTo>
                <a:lnTo>
                  <a:pt x="639116" y="85139"/>
                </a:lnTo>
                <a:lnTo>
                  <a:pt x="640955" y="82529"/>
                </a:lnTo>
                <a:lnTo>
                  <a:pt x="643121" y="77518"/>
                </a:lnTo>
                <a:lnTo>
                  <a:pt x="649564" y="63089"/>
                </a:lnTo>
                <a:lnTo>
                  <a:pt x="642614" y="63089"/>
                </a:lnTo>
                <a:lnTo>
                  <a:pt x="622498" y="17675"/>
                </a:lnTo>
                <a:close/>
              </a:path>
              <a:path w="954405" h="91440">
                <a:moveTo>
                  <a:pt x="669538" y="64818"/>
                </a:moveTo>
                <a:lnTo>
                  <a:pt x="669030" y="71017"/>
                </a:lnTo>
                <a:lnTo>
                  <a:pt x="671065" y="71556"/>
                </a:lnTo>
                <a:lnTo>
                  <a:pt x="672790" y="71831"/>
                </a:lnTo>
                <a:lnTo>
                  <a:pt x="679428" y="71831"/>
                </a:lnTo>
                <a:lnTo>
                  <a:pt x="683052" y="68850"/>
                </a:lnTo>
                <a:lnTo>
                  <a:pt x="684287" y="65224"/>
                </a:lnTo>
                <a:lnTo>
                  <a:pt x="671605" y="65224"/>
                </a:lnTo>
                <a:lnTo>
                  <a:pt x="670759" y="65087"/>
                </a:lnTo>
                <a:lnTo>
                  <a:pt x="669538" y="64818"/>
                </a:lnTo>
                <a:close/>
              </a:path>
              <a:path w="954405" h="91440">
                <a:moveTo>
                  <a:pt x="575661" y="17675"/>
                </a:moveTo>
                <a:lnTo>
                  <a:pt x="568446" y="17675"/>
                </a:lnTo>
                <a:lnTo>
                  <a:pt x="568446" y="71117"/>
                </a:lnTo>
                <a:lnTo>
                  <a:pt x="575661" y="71117"/>
                </a:lnTo>
                <a:lnTo>
                  <a:pt x="575661" y="47343"/>
                </a:lnTo>
                <a:lnTo>
                  <a:pt x="596622" y="47343"/>
                </a:lnTo>
                <a:lnTo>
                  <a:pt x="593543" y="43585"/>
                </a:lnTo>
                <a:lnTo>
                  <a:pt x="595521" y="41148"/>
                </a:lnTo>
                <a:lnTo>
                  <a:pt x="575661" y="41148"/>
                </a:lnTo>
                <a:lnTo>
                  <a:pt x="575661" y="17675"/>
                </a:lnTo>
                <a:close/>
              </a:path>
              <a:path w="954405" h="91440">
                <a:moveTo>
                  <a:pt x="596622" y="47343"/>
                </a:moveTo>
                <a:lnTo>
                  <a:pt x="587855" y="47343"/>
                </a:lnTo>
                <a:lnTo>
                  <a:pt x="607565" y="71117"/>
                </a:lnTo>
                <a:lnTo>
                  <a:pt x="616101" y="71117"/>
                </a:lnTo>
                <a:lnTo>
                  <a:pt x="596622" y="47343"/>
                </a:lnTo>
                <a:close/>
              </a:path>
              <a:path w="954405" h="91440">
                <a:moveTo>
                  <a:pt x="722473" y="24076"/>
                </a:moveTo>
                <a:lnTo>
                  <a:pt x="715258" y="24076"/>
                </a:lnTo>
                <a:lnTo>
                  <a:pt x="715258" y="71117"/>
                </a:lnTo>
                <a:lnTo>
                  <a:pt x="722473" y="71117"/>
                </a:lnTo>
                <a:lnTo>
                  <a:pt x="722473" y="24076"/>
                </a:lnTo>
                <a:close/>
              </a:path>
              <a:path w="954405" h="91440">
                <a:moveTo>
                  <a:pt x="722473" y="17675"/>
                </a:moveTo>
                <a:lnTo>
                  <a:pt x="683355" y="17675"/>
                </a:lnTo>
                <a:lnTo>
                  <a:pt x="682413" y="37284"/>
                </a:lnTo>
                <a:lnTo>
                  <a:pt x="682103" y="43008"/>
                </a:lnTo>
                <a:lnTo>
                  <a:pt x="674856" y="65224"/>
                </a:lnTo>
                <a:lnTo>
                  <a:pt x="684287" y="65224"/>
                </a:lnTo>
                <a:lnTo>
                  <a:pt x="689655" y="24076"/>
                </a:lnTo>
                <a:lnTo>
                  <a:pt x="722473" y="24076"/>
                </a:lnTo>
                <a:lnTo>
                  <a:pt x="722473" y="17675"/>
                </a:lnTo>
                <a:close/>
              </a:path>
              <a:path w="954405" h="91440">
                <a:moveTo>
                  <a:pt x="669844" y="17675"/>
                </a:moveTo>
                <a:lnTo>
                  <a:pt x="662731" y="17675"/>
                </a:lnTo>
                <a:lnTo>
                  <a:pt x="642614" y="63089"/>
                </a:lnTo>
                <a:lnTo>
                  <a:pt x="649564" y="63089"/>
                </a:lnTo>
                <a:lnTo>
                  <a:pt x="669844" y="17675"/>
                </a:lnTo>
                <a:close/>
              </a:path>
              <a:path w="954405" h="91440">
                <a:moveTo>
                  <a:pt x="614574" y="17675"/>
                </a:moveTo>
                <a:lnTo>
                  <a:pt x="606751" y="17675"/>
                </a:lnTo>
                <a:lnTo>
                  <a:pt x="587955" y="41148"/>
                </a:lnTo>
                <a:lnTo>
                  <a:pt x="595521" y="41148"/>
                </a:lnTo>
                <a:lnTo>
                  <a:pt x="614574" y="17675"/>
                </a:lnTo>
                <a:close/>
              </a:path>
              <a:path w="954405" h="91440">
                <a:moveTo>
                  <a:pt x="834329" y="81075"/>
                </a:moveTo>
                <a:lnTo>
                  <a:pt x="830977" y="86461"/>
                </a:lnTo>
                <a:lnTo>
                  <a:pt x="832604" y="88084"/>
                </a:lnTo>
                <a:lnTo>
                  <a:pt x="834534" y="89305"/>
                </a:lnTo>
                <a:lnTo>
                  <a:pt x="839005" y="90928"/>
                </a:lnTo>
                <a:lnTo>
                  <a:pt x="841406" y="91335"/>
                </a:lnTo>
                <a:lnTo>
                  <a:pt x="847976" y="91335"/>
                </a:lnTo>
                <a:lnTo>
                  <a:pt x="851400" y="90288"/>
                </a:lnTo>
                <a:lnTo>
                  <a:pt x="857088" y="86086"/>
                </a:lnTo>
                <a:lnTo>
                  <a:pt x="857755" y="85139"/>
                </a:lnTo>
                <a:lnTo>
                  <a:pt x="840290" y="85139"/>
                </a:lnTo>
                <a:lnTo>
                  <a:pt x="837039" y="83783"/>
                </a:lnTo>
                <a:lnTo>
                  <a:pt x="834329" y="81075"/>
                </a:lnTo>
                <a:close/>
              </a:path>
              <a:path w="954405" h="91440">
                <a:moveTo>
                  <a:pt x="841136" y="17675"/>
                </a:moveTo>
                <a:lnTo>
                  <a:pt x="833620" y="17675"/>
                </a:lnTo>
                <a:lnTo>
                  <a:pt x="857495" y="71017"/>
                </a:lnTo>
                <a:lnTo>
                  <a:pt x="855158" y="76197"/>
                </a:lnTo>
                <a:lnTo>
                  <a:pt x="853668" y="79448"/>
                </a:lnTo>
                <a:lnTo>
                  <a:pt x="852059" y="81752"/>
                </a:lnTo>
                <a:lnTo>
                  <a:pt x="848606" y="84460"/>
                </a:lnTo>
                <a:lnTo>
                  <a:pt x="846522" y="85139"/>
                </a:lnTo>
                <a:lnTo>
                  <a:pt x="857755" y="85139"/>
                </a:lnTo>
                <a:lnTo>
                  <a:pt x="859593" y="82529"/>
                </a:lnTo>
                <a:lnTo>
                  <a:pt x="861761" y="77518"/>
                </a:lnTo>
                <a:lnTo>
                  <a:pt x="868204" y="63089"/>
                </a:lnTo>
                <a:lnTo>
                  <a:pt x="861253" y="63089"/>
                </a:lnTo>
                <a:lnTo>
                  <a:pt x="841136" y="17675"/>
                </a:lnTo>
                <a:close/>
              </a:path>
              <a:path w="954405" h="91440">
                <a:moveTo>
                  <a:pt x="750208" y="17675"/>
                </a:moveTo>
                <a:lnTo>
                  <a:pt x="742993" y="17675"/>
                </a:lnTo>
                <a:lnTo>
                  <a:pt x="742993" y="71117"/>
                </a:lnTo>
                <a:lnTo>
                  <a:pt x="771645" y="71287"/>
                </a:lnTo>
                <a:lnTo>
                  <a:pt x="777081" y="69796"/>
                </a:lnTo>
                <a:lnTo>
                  <a:pt x="782009" y="65801"/>
                </a:lnTo>
                <a:lnTo>
                  <a:pt x="769071" y="65801"/>
                </a:lnTo>
                <a:lnTo>
                  <a:pt x="750208" y="65530"/>
                </a:lnTo>
                <a:lnTo>
                  <a:pt x="750208" y="41756"/>
                </a:lnTo>
                <a:lnTo>
                  <a:pt x="782100" y="41756"/>
                </a:lnTo>
                <a:lnTo>
                  <a:pt x="777758" y="38131"/>
                </a:lnTo>
                <a:lnTo>
                  <a:pt x="772660" y="36640"/>
                </a:lnTo>
                <a:lnTo>
                  <a:pt x="750208" y="36370"/>
                </a:lnTo>
                <a:lnTo>
                  <a:pt x="750208" y="17675"/>
                </a:lnTo>
                <a:close/>
              </a:path>
              <a:path w="954405" h="91440">
                <a:moveTo>
                  <a:pt x="812181" y="24076"/>
                </a:moveTo>
                <a:lnTo>
                  <a:pt x="804970" y="24076"/>
                </a:lnTo>
                <a:lnTo>
                  <a:pt x="804970" y="71117"/>
                </a:lnTo>
                <a:lnTo>
                  <a:pt x="812181" y="71117"/>
                </a:lnTo>
                <a:lnTo>
                  <a:pt x="812181" y="24076"/>
                </a:lnTo>
                <a:close/>
              </a:path>
              <a:path w="954405" h="91440">
                <a:moveTo>
                  <a:pt x="782100" y="41756"/>
                </a:moveTo>
                <a:lnTo>
                  <a:pt x="750208" y="41756"/>
                </a:lnTo>
                <a:lnTo>
                  <a:pt x="769139" y="42026"/>
                </a:lnTo>
                <a:lnTo>
                  <a:pt x="772899" y="43008"/>
                </a:lnTo>
                <a:lnTo>
                  <a:pt x="777909" y="46803"/>
                </a:lnTo>
                <a:lnTo>
                  <a:pt x="779162" y="49715"/>
                </a:lnTo>
                <a:lnTo>
                  <a:pt x="779162" y="57638"/>
                </a:lnTo>
                <a:lnTo>
                  <a:pt x="777895" y="60670"/>
                </a:lnTo>
                <a:lnTo>
                  <a:pt x="772815" y="64803"/>
                </a:lnTo>
                <a:lnTo>
                  <a:pt x="769071" y="65801"/>
                </a:lnTo>
                <a:lnTo>
                  <a:pt x="782009" y="65801"/>
                </a:lnTo>
                <a:lnTo>
                  <a:pt x="784598" y="63701"/>
                </a:lnTo>
                <a:lnTo>
                  <a:pt x="786477" y="59331"/>
                </a:lnTo>
                <a:lnTo>
                  <a:pt x="786477" y="48157"/>
                </a:lnTo>
                <a:lnTo>
                  <a:pt x="784735" y="43955"/>
                </a:lnTo>
                <a:lnTo>
                  <a:pt x="782100" y="41756"/>
                </a:lnTo>
                <a:close/>
              </a:path>
              <a:path w="954405" h="91440">
                <a:moveTo>
                  <a:pt x="888484" y="17675"/>
                </a:moveTo>
                <a:lnTo>
                  <a:pt x="881369" y="17675"/>
                </a:lnTo>
                <a:lnTo>
                  <a:pt x="861253" y="63089"/>
                </a:lnTo>
                <a:lnTo>
                  <a:pt x="868204" y="63089"/>
                </a:lnTo>
                <a:lnTo>
                  <a:pt x="888484" y="17675"/>
                </a:lnTo>
                <a:close/>
              </a:path>
              <a:path w="954405" h="91440">
                <a:moveTo>
                  <a:pt x="832402" y="17675"/>
                </a:moveTo>
                <a:lnTo>
                  <a:pt x="784749" y="17675"/>
                </a:lnTo>
                <a:lnTo>
                  <a:pt x="784749" y="24076"/>
                </a:lnTo>
                <a:lnTo>
                  <a:pt x="832402" y="24076"/>
                </a:lnTo>
                <a:lnTo>
                  <a:pt x="832402" y="17675"/>
                </a:lnTo>
                <a:close/>
              </a:path>
              <a:path w="954405" h="91440">
                <a:moveTo>
                  <a:pt x="906670" y="17675"/>
                </a:moveTo>
                <a:lnTo>
                  <a:pt x="899759" y="17675"/>
                </a:lnTo>
                <a:lnTo>
                  <a:pt x="899759" y="90827"/>
                </a:lnTo>
                <a:lnTo>
                  <a:pt x="906973" y="90827"/>
                </a:lnTo>
                <a:lnTo>
                  <a:pt x="906973" y="61059"/>
                </a:lnTo>
                <a:lnTo>
                  <a:pt x="913825" y="61059"/>
                </a:lnTo>
                <a:lnTo>
                  <a:pt x="913561" y="60907"/>
                </a:lnTo>
                <a:lnTo>
                  <a:pt x="911189" y="58453"/>
                </a:lnTo>
                <a:lnTo>
                  <a:pt x="907736" y="52085"/>
                </a:lnTo>
                <a:lnTo>
                  <a:pt x="906872" y="48459"/>
                </a:lnTo>
                <a:lnTo>
                  <a:pt x="906872" y="40333"/>
                </a:lnTo>
                <a:lnTo>
                  <a:pt x="907736" y="36727"/>
                </a:lnTo>
                <a:lnTo>
                  <a:pt x="911189" y="30426"/>
                </a:lnTo>
                <a:lnTo>
                  <a:pt x="913300" y="28242"/>
                </a:lnTo>
                <a:lnTo>
                  <a:pt x="906670" y="28242"/>
                </a:lnTo>
                <a:lnTo>
                  <a:pt x="906670" y="17675"/>
                </a:lnTo>
                <a:close/>
              </a:path>
              <a:path w="954405" h="91440">
                <a:moveTo>
                  <a:pt x="913825" y="61059"/>
                </a:moveTo>
                <a:lnTo>
                  <a:pt x="906973" y="61059"/>
                </a:lnTo>
                <a:lnTo>
                  <a:pt x="909209" y="64516"/>
                </a:lnTo>
                <a:lnTo>
                  <a:pt x="912070" y="67139"/>
                </a:lnTo>
                <a:lnTo>
                  <a:pt x="919048" y="70728"/>
                </a:lnTo>
                <a:lnTo>
                  <a:pt x="922957" y="71625"/>
                </a:lnTo>
                <a:lnTo>
                  <a:pt x="932375" y="71625"/>
                </a:lnTo>
                <a:lnTo>
                  <a:pt x="936928" y="70491"/>
                </a:lnTo>
                <a:lnTo>
                  <a:pt x="944989" y="65952"/>
                </a:lnTo>
                <a:lnTo>
                  <a:pt x="945709" y="65224"/>
                </a:lnTo>
                <a:lnTo>
                  <a:pt x="922992" y="65224"/>
                </a:lnTo>
                <a:lnTo>
                  <a:pt x="919587" y="64361"/>
                </a:lnTo>
                <a:lnTo>
                  <a:pt x="913825" y="61059"/>
                </a:lnTo>
                <a:close/>
              </a:path>
              <a:path w="954405" h="91440">
                <a:moveTo>
                  <a:pt x="945594" y="23568"/>
                </a:moveTo>
                <a:lnTo>
                  <a:pt x="930509" y="23568"/>
                </a:lnTo>
                <a:lnTo>
                  <a:pt x="933898" y="24451"/>
                </a:lnTo>
                <a:lnTo>
                  <a:pt x="939993" y="27971"/>
                </a:lnTo>
                <a:lnTo>
                  <a:pt x="942383" y="30426"/>
                </a:lnTo>
                <a:lnTo>
                  <a:pt x="945835" y="36727"/>
                </a:lnTo>
                <a:lnTo>
                  <a:pt x="946699" y="40333"/>
                </a:lnTo>
                <a:lnTo>
                  <a:pt x="946699" y="48459"/>
                </a:lnTo>
                <a:lnTo>
                  <a:pt x="930509" y="65224"/>
                </a:lnTo>
                <a:lnTo>
                  <a:pt x="945709" y="65224"/>
                </a:lnTo>
                <a:lnTo>
                  <a:pt x="948157" y="62751"/>
                </a:lnTo>
                <a:lnTo>
                  <a:pt x="952761" y="54489"/>
                </a:lnTo>
                <a:lnTo>
                  <a:pt x="953913" y="49748"/>
                </a:lnTo>
                <a:lnTo>
                  <a:pt x="953913" y="39113"/>
                </a:lnTo>
                <a:lnTo>
                  <a:pt x="952761" y="34405"/>
                </a:lnTo>
                <a:lnTo>
                  <a:pt x="948157" y="26142"/>
                </a:lnTo>
                <a:lnTo>
                  <a:pt x="945594" y="23568"/>
                </a:lnTo>
                <a:close/>
              </a:path>
              <a:path w="954405" h="91440">
                <a:moveTo>
                  <a:pt x="932307" y="17269"/>
                </a:moveTo>
                <a:lnTo>
                  <a:pt x="922823" y="17269"/>
                </a:lnTo>
                <a:lnTo>
                  <a:pt x="918810" y="18219"/>
                </a:lnTo>
                <a:lnTo>
                  <a:pt x="911699" y="22010"/>
                </a:lnTo>
                <a:lnTo>
                  <a:pt x="908838" y="24720"/>
                </a:lnTo>
                <a:lnTo>
                  <a:pt x="906670" y="28242"/>
                </a:lnTo>
                <a:lnTo>
                  <a:pt x="913300" y="28242"/>
                </a:lnTo>
                <a:lnTo>
                  <a:pt x="913561" y="27971"/>
                </a:lnTo>
                <a:lnTo>
                  <a:pt x="919587" y="24451"/>
                </a:lnTo>
                <a:lnTo>
                  <a:pt x="922992" y="23568"/>
                </a:lnTo>
                <a:lnTo>
                  <a:pt x="945594" y="23568"/>
                </a:lnTo>
                <a:lnTo>
                  <a:pt x="944971" y="22942"/>
                </a:lnTo>
                <a:lnTo>
                  <a:pt x="936842" y="18403"/>
                </a:lnTo>
                <a:lnTo>
                  <a:pt x="932307" y="17269"/>
                </a:lnTo>
                <a:close/>
              </a:path>
            </a:pathLst>
          </a:custGeom>
          <a:solidFill>
            <a:srgbClr val="606062"/>
          </a:solidFill>
        </p:spPr>
        <p:txBody>
          <a:bodyPr wrap="square" lIns="0" tIns="0" rIns="0" bIns="0" rtlCol="0"/>
          <a:lstStyle/>
          <a:p>
            <a:endParaRPr/>
          </a:p>
        </p:txBody>
      </p:sp>
      <p:sp>
        <p:nvSpPr>
          <p:cNvPr id="23" name="object 23"/>
          <p:cNvSpPr/>
          <p:nvPr/>
        </p:nvSpPr>
        <p:spPr>
          <a:xfrm>
            <a:off x="2743602" y="7282807"/>
            <a:ext cx="282575" cy="84455"/>
          </a:xfrm>
          <a:custGeom>
            <a:avLst/>
            <a:gdLst/>
            <a:ahLst/>
            <a:cxnLst/>
            <a:rect l="l" t="t" r="r" b="b"/>
            <a:pathLst>
              <a:path w="282575" h="84454">
                <a:moveTo>
                  <a:pt x="7315" y="0"/>
                </a:moveTo>
                <a:lnTo>
                  <a:pt x="0" y="0"/>
                </a:lnTo>
                <a:lnTo>
                  <a:pt x="0" y="71117"/>
                </a:lnTo>
                <a:lnTo>
                  <a:pt x="7315" y="71117"/>
                </a:lnTo>
                <a:lnTo>
                  <a:pt x="7315" y="38505"/>
                </a:lnTo>
                <a:lnTo>
                  <a:pt x="32390" y="38505"/>
                </a:lnTo>
                <a:lnTo>
                  <a:pt x="29362" y="34541"/>
                </a:lnTo>
                <a:lnTo>
                  <a:pt x="31382" y="31899"/>
                </a:lnTo>
                <a:lnTo>
                  <a:pt x="7315" y="31899"/>
                </a:lnTo>
                <a:lnTo>
                  <a:pt x="7315" y="0"/>
                </a:lnTo>
                <a:close/>
              </a:path>
              <a:path w="282575" h="84454">
                <a:moveTo>
                  <a:pt x="32390" y="38505"/>
                </a:moveTo>
                <a:lnTo>
                  <a:pt x="23573" y="38505"/>
                </a:lnTo>
                <a:lnTo>
                  <a:pt x="48668" y="71117"/>
                </a:lnTo>
                <a:lnTo>
                  <a:pt x="57302" y="71117"/>
                </a:lnTo>
                <a:lnTo>
                  <a:pt x="32390" y="38505"/>
                </a:lnTo>
                <a:close/>
              </a:path>
              <a:path w="282575" h="84454">
                <a:moveTo>
                  <a:pt x="55778" y="0"/>
                </a:moveTo>
                <a:lnTo>
                  <a:pt x="47650" y="0"/>
                </a:lnTo>
                <a:lnTo>
                  <a:pt x="23573" y="31899"/>
                </a:lnTo>
                <a:lnTo>
                  <a:pt x="31382" y="31899"/>
                </a:lnTo>
                <a:lnTo>
                  <a:pt x="55778" y="0"/>
                </a:lnTo>
                <a:close/>
              </a:path>
              <a:path w="282575" h="84454">
                <a:moveTo>
                  <a:pt x="93745" y="17269"/>
                </a:moveTo>
                <a:lnTo>
                  <a:pt x="83449" y="17269"/>
                </a:lnTo>
                <a:lnTo>
                  <a:pt x="78808" y="18421"/>
                </a:lnTo>
                <a:lnTo>
                  <a:pt x="70542" y="23028"/>
                </a:lnTo>
                <a:lnTo>
                  <a:pt x="67292" y="26244"/>
                </a:lnTo>
                <a:lnTo>
                  <a:pt x="62550" y="34509"/>
                </a:lnTo>
                <a:lnTo>
                  <a:pt x="61366" y="39182"/>
                </a:lnTo>
                <a:lnTo>
                  <a:pt x="61366" y="49611"/>
                </a:lnTo>
                <a:lnTo>
                  <a:pt x="83449" y="71625"/>
                </a:lnTo>
                <a:lnTo>
                  <a:pt x="93745" y="71625"/>
                </a:lnTo>
                <a:lnTo>
                  <a:pt x="98381" y="70459"/>
                </a:lnTo>
                <a:lnTo>
                  <a:pt x="106646" y="65782"/>
                </a:lnTo>
                <a:lnTo>
                  <a:pt x="107204" y="65224"/>
                </a:lnTo>
                <a:lnTo>
                  <a:pt x="84801" y="65224"/>
                </a:lnTo>
                <a:lnTo>
                  <a:pt x="81400" y="64361"/>
                </a:lnTo>
                <a:lnTo>
                  <a:pt x="75370" y="60907"/>
                </a:lnTo>
                <a:lnTo>
                  <a:pt x="73000" y="58453"/>
                </a:lnTo>
                <a:lnTo>
                  <a:pt x="69545" y="52085"/>
                </a:lnTo>
                <a:lnTo>
                  <a:pt x="68681" y="48459"/>
                </a:lnTo>
                <a:lnTo>
                  <a:pt x="68681" y="40333"/>
                </a:lnTo>
                <a:lnTo>
                  <a:pt x="84801" y="23568"/>
                </a:lnTo>
                <a:lnTo>
                  <a:pt x="107189" y="23568"/>
                </a:lnTo>
                <a:lnTo>
                  <a:pt x="106646" y="23028"/>
                </a:lnTo>
                <a:lnTo>
                  <a:pt x="98381" y="18421"/>
                </a:lnTo>
                <a:lnTo>
                  <a:pt x="93745" y="17269"/>
                </a:lnTo>
                <a:close/>
              </a:path>
              <a:path w="282575" h="84454">
                <a:moveTo>
                  <a:pt x="107189" y="23568"/>
                </a:moveTo>
                <a:lnTo>
                  <a:pt x="92387" y="23568"/>
                </a:lnTo>
                <a:lnTo>
                  <a:pt x="95793" y="24433"/>
                </a:lnTo>
                <a:lnTo>
                  <a:pt x="101819" y="27889"/>
                </a:lnTo>
                <a:lnTo>
                  <a:pt x="104174" y="30344"/>
                </a:lnTo>
                <a:lnTo>
                  <a:pt x="107561" y="36709"/>
                </a:lnTo>
                <a:lnTo>
                  <a:pt x="108407" y="40333"/>
                </a:lnTo>
                <a:lnTo>
                  <a:pt x="108407" y="48459"/>
                </a:lnTo>
                <a:lnTo>
                  <a:pt x="92387" y="65224"/>
                </a:lnTo>
                <a:lnTo>
                  <a:pt x="107204" y="65224"/>
                </a:lnTo>
                <a:lnTo>
                  <a:pt x="109880" y="62550"/>
                </a:lnTo>
                <a:lnTo>
                  <a:pt x="114552" y="54287"/>
                </a:lnTo>
                <a:lnTo>
                  <a:pt x="115722" y="49611"/>
                </a:lnTo>
                <a:lnTo>
                  <a:pt x="115722" y="39182"/>
                </a:lnTo>
                <a:lnTo>
                  <a:pt x="114552" y="34509"/>
                </a:lnTo>
                <a:lnTo>
                  <a:pt x="109880" y="26244"/>
                </a:lnTo>
                <a:lnTo>
                  <a:pt x="107189" y="23568"/>
                </a:lnTo>
                <a:close/>
              </a:path>
              <a:path w="282575" h="84454">
                <a:moveTo>
                  <a:pt x="228291" y="64818"/>
                </a:moveTo>
                <a:lnTo>
                  <a:pt x="166824" y="64818"/>
                </a:lnTo>
                <a:lnTo>
                  <a:pt x="166824" y="84020"/>
                </a:lnTo>
                <a:lnTo>
                  <a:pt x="173631" y="84020"/>
                </a:lnTo>
                <a:lnTo>
                  <a:pt x="173631" y="71117"/>
                </a:lnTo>
                <a:lnTo>
                  <a:pt x="228291" y="71117"/>
                </a:lnTo>
                <a:lnTo>
                  <a:pt x="228291" y="64818"/>
                </a:lnTo>
                <a:close/>
              </a:path>
              <a:path w="282575" h="84454">
                <a:moveTo>
                  <a:pt x="228291" y="71117"/>
                </a:moveTo>
                <a:lnTo>
                  <a:pt x="221482" y="71117"/>
                </a:lnTo>
                <a:lnTo>
                  <a:pt x="221482" y="84020"/>
                </a:lnTo>
                <a:lnTo>
                  <a:pt x="228291" y="84020"/>
                </a:lnTo>
                <a:lnTo>
                  <a:pt x="228291" y="71117"/>
                </a:lnTo>
                <a:close/>
              </a:path>
              <a:path w="282575" h="84454">
                <a:moveTo>
                  <a:pt x="168959" y="17675"/>
                </a:moveTo>
                <a:lnTo>
                  <a:pt x="131163" y="17675"/>
                </a:lnTo>
                <a:lnTo>
                  <a:pt x="131163" y="71117"/>
                </a:lnTo>
                <a:lnTo>
                  <a:pt x="138377" y="71117"/>
                </a:lnTo>
                <a:lnTo>
                  <a:pt x="138377" y="24076"/>
                </a:lnTo>
                <a:lnTo>
                  <a:pt x="168959" y="24076"/>
                </a:lnTo>
                <a:lnTo>
                  <a:pt x="168959" y="17675"/>
                </a:lnTo>
                <a:close/>
              </a:path>
              <a:path w="282575" h="84454">
                <a:moveTo>
                  <a:pt x="219960" y="17675"/>
                </a:moveTo>
                <a:lnTo>
                  <a:pt x="180540" y="17675"/>
                </a:lnTo>
                <a:lnTo>
                  <a:pt x="179807" y="35963"/>
                </a:lnTo>
                <a:lnTo>
                  <a:pt x="179355" y="44701"/>
                </a:lnTo>
                <a:lnTo>
                  <a:pt x="178474" y="51814"/>
                </a:lnTo>
                <a:lnTo>
                  <a:pt x="175900" y="61973"/>
                </a:lnTo>
                <a:lnTo>
                  <a:pt x="173462" y="64616"/>
                </a:lnTo>
                <a:lnTo>
                  <a:pt x="169873" y="64818"/>
                </a:lnTo>
                <a:lnTo>
                  <a:pt x="179424" y="64818"/>
                </a:lnTo>
                <a:lnTo>
                  <a:pt x="186454" y="35557"/>
                </a:lnTo>
                <a:lnTo>
                  <a:pt x="187041" y="24076"/>
                </a:lnTo>
                <a:lnTo>
                  <a:pt x="219960" y="24076"/>
                </a:lnTo>
                <a:lnTo>
                  <a:pt x="219960" y="17675"/>
                </a:lnTo>
                <a:close/>
              </a:path>
              <a:path w="282575" h="84454">
                <a:moveTo>
                  <a:pt x="219960" y="24076"/>
                </a:moveTo>
                <a:lnTo>
                  <a:pt x="212746" y="24076"/>
                </a:lnTo>
                <a:lnTo>
                  <a:pt x="212746" y="64818"/>
                </a:lnTo>
                <a:lnTo>
                  <a:pt x="219960" y="64818"/>
                </a:lnTo>
                <a:lnTo>
                  <a:pt x="219960" y="24076"/>
                </a:lnTo>
                <a:close/>
              </a:path>
              <a:path w="282575" h="84454">
                <a:moveTo>
                  <a:pt x="277893" y="23568"/>
                </a:moveTo>
                <a:lnTo>
                  <a:pt x="264938" y="23568"/>
                </a:lnTo>
                <a:lnTo>
                  <a:pt x="268697" y="24771"/>
                </a:lnTo>
                <a:lnTo>
                  <a:pt x="273845" y="29580"/>
                </a:lnTo>
                <a:lnTo>
                  <a:pt x="275130" y="33087"/>
                </a:lnTo>
                <a:lnTo>
                  <a:pt x="275130" y="40942"/>
                </a:lnTo>
                <a:lnTo>
                  <a:pt x="250985" y="40942"/>
                </a:lnTo>
                <a:lnTo>
                  <a:pt x="245751" y="42332"/>
                </a:lnTo>
                <a:lnTo>
                  <a:pt x="239181" y="47886"/>
                </a:lnTo>
                <a:lnTo>
                  <a:pt x="237539" y="51544"/>
                </a:lnTo>
                <a:lnTo>
                  <a:pt x="237539" y="60752"/>
                </a:lnTo>
                <a:lnTo>
                  <a:pt x="239299" y="64516"/>
                </a:lnTo>
                <a:lnTo>
                  <a:pt x="246344" y="70203"/>
                </a:lnTo>
                <a:lnTo>
                  <a:pt x="251086" y="71625"/>
                </a:lnTo>
                <a:lnTo>
                  <a:pt x="261382" y="71625"/>
                </a:lnTo>
                <a:lnTo>
                  <a:pt x="265122" y="70848"/>
                </a:lnTo>
                <a:lnTo>
                  <a:pt x="271423" y="67730"/>
                </a:lnTo>
                <a:lnTo>
                  <a:pt x="273398" y="65937"/>
                </a:lnTo>
                <a:lnTo>
                  <a:pt x="253898" y="65937"/>
                </a:lnTo>
                <a:lnTo>
                  <a:pt x="250578" y="65037"/>
                </a:lnTo>
                <a:lnTo>
                  <a:pt x="245837" y="61448"/>
                </a:lnTo>
                <a:lnTo>
                  <a:pt x="244652" y="58992"/>
                </a:lnTo>
                <a:lnTo>
                  <a:pt x="244652" y="49510"/>
                </a:lnTo>
                <a:lnTo>
                  <a:pt x="249224" y="46328"/>
                </a:lnTo>
                <a:lnTo>
                  <a:pt x="282345" y="46328"/>
                </a:lnTo>
                <a:lnTo>
                  <a:pt x="282345" y="31154"/>
                </a:lnTo>
                <a:lnTo>
                  <a:pt x="280480" y="25991"/>
                </a:lnTo>
                <a:lnTo>
                  <a:pt x="277893" y="23568"/>
                </a:lnTo>
                <a:close/>
              </a:path>
              <a:path w="282575" h="84454">
                <a:moveTo>
                  <a:pt x="282345" y="62787"/>
                </a:moveTo>
                <a:lnTo>
                  <a:pt x="275436" y="62787"/>
                </a:lnTo>
                <a:lnTo>
                  <a:pt x="275436" y="71117"/>
                </a:lnTo>
                <a:lnTo>
                  <a:pt x="282345" y="71117"/>
                </a:lnTo>
                <a:lnTo>
                  <a:pt x="282345" y="62787"/>
                </a:lnTo>
                <a:close/>
              </a:path>
              <a:path w="282575" h="84454">
                <a:moveTo>
                  <a:pt x="282345" y="46328"/>
                </a:moveTo>
                <a:lnTo>
                  <a:pt x="275130" y="46328"/>
                </a:lnTo>
                <a:lnTo>
                  <a:pt x="275130" y="55065"/>
                </a:lnTo>
                <a:lnTo>
                  <a:pt x="273709" y="58586"/>
                </a:lnTo>
                <a:lnTo>
                  <a:pt x="271541" y="61278"/>
                </a:lnTo>
                <a:lnTo>
                  <a:pt x="265717" y="65004"/>
                </a:lnTo>
                <a:lnTo>
                  <a:pt x="262228" y="65937"/>
                </a:lnTo>
                <a:lnTo>
                  <a:pt x="273398" y="65937"/>
                </a:lnTo>
                <a:lnTo>
                  <a:pt x="273809" y="65563"/>
                </a:lnTo>
                <a:lnTo>
                  <a:pt x="275436" y="62787"/>
                </a:lnTo>
                <a:lnTo>
                  <a:pt x="282345" y="62787"/>
                </a:lnTo>
                <a:lnTo>
                  <a:pt x="282345" y="46328"/>
                </a:lnTo>
                <a:close/>
              </a:path>
              <a:path w="282575" h="84454">
                <a:moveTo>
                  <a:pt x="267681" y="17269"/>
                </a:moveTo>
                <a:lnTo>
                  <a:pt x="256504" y="17269"/>
                </a:lnTo>
                <a:lnTo>
                  <a:pt x="252507" y="17895"/>
                </a:lnTo>
                <a:lnTo>
                  <a:pt x="244923" y="20405"/>
                </a:lnTo>
                <a:lnTo>
                  <a:pt x="241672" y="22179"/>
                </a:lnTo>
                <a:lnTo>
                  <a:pt x="238961" y="24483"/>
                </a:lnTo>
                <a:lnTo>
                  <a:pt x="242211" y="29869"/>
                </a:lnTo>
                <a:lnTo>
                  <a:pt x="244448" y="27903"/>
                </a:lnTo>
                <a:lnTo>
                  <a:pt x="247122" y="26362"/>
                </a:lnTo>
                <a:lnTo>
                  <a:pt x="253354" y="24127"/>
                </a:lnTo>
                <a:lnTo>
                  <a:pt x="256604" y="23568"/>
                </a:lnTo>
                <a:lnTo>
                  <a:pt x="277893" y="23568"/>
                </a:lnTo>
                <a:lnTo>
                  <a:pt x="273032" y="19015"/>
                </a:lnTo>
                <a:lnTo>
                  <a:pt x="267681" y="17269"/>
                </a:lnTo>
                <a:close/>
              </a:path>
            </a:pathLst>
          </a:custGeom>
          <a:solidFill>
            <a:srgbClr val="606062"/>
          </a:solidFill>
        </p:spPr>
        <p:txBody>
          <a:bodyPr wrap="square" lIns="0" tIns="0" rIns="0" bIns="0" rtlCol="0"/>
          <a:lstStyle/>
          <a:p>
            <a:endParaRPr/>
          </a:p>
        </p:txBody>
      </p:sp>
      <p:pic>
        <p:nvPicPr>
          <p:cNvPr id="24" name="object 24"/>
          <p:cNvPicPr/>
          <p:nvPr/>
        </p:nvPicPr>
        <p:blipFill>
          <a:blip r:embed="rId9" cstate="print"/>
          <a:stretch>
            <a:fillRect/>
          </a:stretch>
        </p:blipFill>
        <p:spPr>
          <a:xfrm>
            <a:off x="3987831" y="7282807"/>
            <a:ext cx="174852" cy="71625"/>
          </a:xfrm>
          <a:prstGeom prst="rect">
            <a:avLst/>
          </a:prstGeom>
        </p:spPr>
      </p:pic>
      <p:sp>
        <p:nvSpPr>
          <p:cNvPr id="25" name="object 25"/>
          <p:cNvSpPr/>
          <p:nvPr/>
        </p:nvSpPr>
        <p:spPr>
          <a:xfrm>
            <a:off x="5576170" y="7282807"/>
            <a:ext cx="807720" cy="87630"/>
          </a:xfrm>
          <a:custGeom>
            <a:avLst/>
            <a:gdLst/>
            <a:ahLst/>
            <a:cxnLst/>
            <a:rect l="l" t="t" r="r" b="b"/>
            <a:pathLst>
              <a:path w="807720" h="87629">
                <a:moveTo>
                  <a:pt x="76201" y="64616"/>
                </a:moveTo>
                <a:lnTo>
                  <a:pt x="104" y="64616"/>
                </a:lnTo>
                <a:lnTo>
                  <a:pt x="0" y="87069"/>
                </a:lnTo>
                <a:lnTo>
                  <a:pt x="7012" y="87069"/>
                </a:lnTo>
                <a:lnTo>
                  <a:pt x="7113" y="71117"/>
                </a:lnTo>
                <a:lnTo>
                  <a:pt x="76201" y="71117"/>
                </a:lnTo>
                <a:lnTo>
                  <a:pt x="76201" y="64616"/>
                </a:lnTo>
                <a:close/>
              </a:path>
              <a:path w="807720" h="87629">
                <a:moveTo>
                  <a:pt x="76201" y="71117"/>
                </a:moveTo>
                <a:lnTo>
                  <a:pt x="69192" y="71117"/>
                </a:lnTo>
                <a:lnTo>
                  <a:pt x="69192" y="87069"/>
                </a:lnTo>
                <a:lnTo>
                  <a:pt x="76201" y="87069"/>
                </a:lnTo>
                <a:lnTo>
                  <a:pt x="76201" y="71117"/>
                </a:lnTo>
                <a:close/>
              </a:path>
              <a:path w="807720" h="87629">
                <a:moveTo>
                  <a:pt x="65534" y="0"/>
                </a:moveTo>
                <a:lnTo>
                  <a:pt x="17578" y="0"/>
                </a:lnTo>
                <a:lnTo>
                  <a:pt x="16731" y="23774"/>
                </a:lnTo>
                <a:lnTo>
                  <a:pt x="16326" y="32354"/>
                </a:lnTo>
                <a:lnTo>
                  <a:pt x="3657" y="64616"/>
                </a:lnTo>
                <a:lnTo>
                  <a:pt x="14328" y="64616"/>
                </a:lnTo>
                <a:lnTo>
                  <a:pt x="23497" y="23061"/>
                </a:lnTo>
                <a:lnTo>
                  <a:pt x="24080" y="6501"/>
                </a:lnTo>
                <a:lnTo>
                  <a:pt x="65534" y="6501"/>
                </a:lnTo>
                <a:lnTo>
                  <a:pt x="65534" y="0"/>
                </a:lnTo>
                <a:close/>
              </a:path>
              <a:path w="807720" h="87629">
                <a:moveTo>
                  <a:pt x="65534" y="6501"/>
                </a:moveTo>
                <a:lnTo>
                  <a:pt x="58113" y="6501"/>
                </a:lnTo>
                <a:lnTo>
                  <a:pt x="58113" y="64616"/>
                </a:lnTo>
                <a:lnTo>
                  <a:pt x="65534" y="64616"/>
                </a:lnTo>
                <a:lnTo>
                  <a:pt x="65534" y="6501"/>
                </a:lnTo>
                <a:close/>
              </a:path>
              <a:path w="807720" h="87629">
                <a:moveTo>
                  <a:pt x="80567" y="64818"/>
                </a:moveTo>
                <a:lnTo>
                  <a:pt x="80059" y="71017"/>
                </a:lnTo>
                <a:lnTo>
                  <a:pt x="82094" y="71556"/>
                </a:lnTo>
                <a:lnTo>
                  <a:pt x="83818" y="71831"/>
                </a:lnTo>
                <a:lnTo>
                  <a:pt x="90457" y="71831"/>
                </a:lnTo>
                <a:lnTo>
                  <a:pt x="94081" y="68850"/>
                </a:lnTo>
                <a:lnTo>
                  <a:pt x="95316" y="65224"/>
                </a:lnTo>
                <a:lnTo>
                  <a:pt x="82633" y="65224"/>
                </a:lnTo>
                <a:lnTo>
                  <a:pt x="81788" y="65087"/>
                </a:lnTo>
                <a:lnTo>
                  <a:pt x="80567" y="64818"/>
                </a:lnTo>
                <a:close/>
              </a:path>
              <a:path w="807720" h="87629">
                <a:moveTo>
                  <a:pt x="133502" y="24076"/>
                </a:moveTo>
                <a:lnTo>
                  <a:pt x="126287" y="24076"/>
                </a:lnTo>
                <a:lnTo>
                  <a:pt x="126287" y="71117"/>
                </a:lnTo>
                <a:lnTo>
                  <a:pt x="133502" y="71117"/>
                </a:lnTo>
                <a:lnTo>
                  <a:pt x="133502" y="24076"/>
                </a:lnTo>
                <a:close/>
              </a:path>
              <a:path w="807720" h="87629">
                <a:moveTo>
                  <a:pt x="133502" y="17675"/>
                </a:moveTo>
                <a:lnTo>
                  <a:pt x="94383" y="17675"/>
                </a:lnTo>
                <a:lnTo>
                  <a:pt x="93441" y="37284"/>
                </a:lnTo>
                <a:lnTo>
                  <a:pt x="93131" y="43008"/>
                </a:lnTo>
                <a:lnTo>
                  <a:pt x="85885" y="65224"/>
                </a:lnTo>
                <a:lnTo>
                  <a:pt x="95316" y="65224"/>
                </a:lnTo>
                <a:lnTo>
                  <a:pt x="100684" y="24076"/>
                </a:lnTo>
                <a:lnTo>
                  <a:pt x="133502" y="24076"/>
                </a:lnTo>
                <a:lnTo>
                  <a:pt x="133502" y="17675"/>
                </a:lnTo>
                <a:close/>
              </a:path>
              <a:path w="807720" h="87629">
                <a:moveTo>
                  <a:pt x="195069" y="17675"/>
                </a:moveTo>
                <a:lnTo>
                  <a:pt x="165571" y="17675"/>
                </a:lnTo>
                <a:lnTo>
                  <a:pt x="160020" y="19234"/>
                </a:lnTo>
                <a:lnTo>
                  <a:pt x="151890" y="25466"/>
                </a:lnTo>
                <a:lnTo>
                  <a:pt x="149857" y="30002"/>
                </a:lnTo>
                <a:lnTo>
                  <a:pt x="149857" y="40233"/>
                </a:lnTo>
                <a:lnTo>
                  <a:pt x="150976" y="43754"/>
                </a:lnTo>
                <a:lnTo>
                  <a:pt x="155448" y="49309"/>
                </a:lnTo>
                <a:lnTo>
                  <a:pt x="158630" y="51271"/>
                </a:lnTo>
                <a:lnTo>
                  <a:pt x="162763" y="52423"/>
                </a:lnTo>
                <a:lnTo>
                  <a:pt x="149449" y="71117"/>
                </a:lnTo>
                <a:lnTo>
                  <a:pt x="157276" y="71117"/>
                </a:lnTo>
                <a:lnTo>
                  <a:pt x="169670" y="53437"/>
                </a:lnTo>
                <a:lnTo>
                  <a:pt x="195069" y="53437"/>
                </a:lnTo>
                <a:lnTo>
                  <a:pt x="195069" y="48056"/>
                </a:lnTo>
                <a:lnTo>
                  <a:pt x="162219" y="48056"/>
                </a:lnTo>
                <a:lnTo>
                  <a:pt x="157172" y="44093"/>
                </a:lnTo>
                <a:lnTo>
                  <a:pt x="157172" y="28108"/>
                </a:lnTo>
                <a:lnTo>
                  <a:pt x="162388" y="24076"/>
                </a:lnTo>
                <a:lnTo>
                  <a:pt x="195069" y="24076"/>
                </a:lnTo>
                <a:lnTo>
                  <a:pt x="195069" y="17675"/>
                </a:lnTo>
                <a:close/>
              </a:path>
              <a:path w="807720" h="87629">
                <a:moveTo>
                  <a:pt x="195069" y="53437"/>
                </a:moveTo>
                <a:lnTo>
                  <a:pt x="188466" y="53437"/>
                </a:lnTo>
                <a:lnTo>
                  <a:pt x="188466" y="71117"/>
                </a:lnTo>
                <a:lnTo>
                  <a:pt x="195069" y="71117"/>
                </a:lnTo>
                <a:lnTo>
                  <a:pt x="195069" y="53437"/>
                </a:lnTo>
                <a:close/>
              </a:path>
              <a:path w="807720" h="87629">
                <a:moveTo>
                  <a:pt x="195069" y="24076"/>
                </a:moveTo>
                <a:lnTo>
                  <a:pt x="188466" y="24076"/>
                </a:lnTo>
                <a:lnTo>
                  <a:pt x="188466" y="48056"/>
                </a:lnTo>
                <a:lnTo>
                  <a:pt x="195069" y="48056"/>
                </a:lnTo>
                <a:lnTo>
                  <a:pt x="195069" y="24076"/>
                </a:lnTo>
                <a:close/>
              </a:path>
              <a:path w="807720" h="87629">
                <a:moveTo>
                  <a:pt x="249425" y="17675"/>
                </a:moveTo>
                <a:lnTo>
                  <a:pt x="242211" y="17675"/>
                </a:lnTo>
                <a:lnTo>
                  <a:pt x="242211" y="71117"/>
                </a:lnTo>
                <a:lnTo>
                  <a:pt x="249425" y="71117"/>
                </a:lnTo>
                <a:lnTo>
                  <a:pt x="249425" y="47343"/>
                </a:lnTo>
                <a:lnTo>
                  <a:pt x="270386" y="47343"/>
                </a:lnTo>
                <a:lnTo>
                  <a:pt x="267307" y="43585"/>
                </a:lnTo>
                <a:lnTo>
                  <a:pt x="269285" y="41148"/>
                </a:lnTo>
                <a:lnTo>
                  <a:pt x="249425" y="41148"/>
                </a:lnTo>
                <a:lnTo>
                  <a:pt x="249425" y="17675"/>
                </a:lnTo>
                <a:close/>
              </a:path>
              <a:path w="807720" h="87629">
                <a:moveTo>
                  <a:pt x="270386" y="47343"/>
                </a:moveTo>
                <a:lnTo>
                  <a:pt x="261618" y="47343"/>
                </a:lnTo>
                <a:lnTo>
                  <a:pt x="281329" y="71117"/>
                </a:lnTo>
                <a:lnTo>
                  <a:pt x="289864" y="71117"/>
                </a:lnTo>
                <a:lnTo>
                  <a:pt x="270386" y="47343"/>
                </a:lnTo>
                <a:close/>
              </a:path>
              <a:path w="807720" h="87629">
                <a:moveTo>
                  <a:pt x="288338" y="17675"/>
                </a:moveTo>
                <a:lnTo>
                  <a:pt x="280515" y="17675"/>
                </a:lnTo>
                <a:lnTo>
                  <a:pt x="261719" y="41148"/>
                </a:lnTo>
                <a:lnTo>
                  <a:pt x="269285" y="41148"/>
                </a:lnTo>
                <a:lnTo>
                  <a:pt x="288338" y="17675"/>
                </a:lnTo>
                <a:close/>
              </a:path>
              <a:path w="807720" h="87629">
                <a:moveTo>
                  <a:pt x="335805" y="23568"/>
                </a:moveTo>
                <a:lnTo>
                  <a:pt x="322851" y="23568"/>
                </a:lnTo>
                <a:lnTo>
                  <a:pt x="326609" y="24771"/>
                </a:lnTo>
                <a:lnTo>
                  <a:pt x="331757" y="29580"/>
                </a:lnTo>
                <a:lnTo>
                  <a:pt x="333042" y="33087"/>
                </a:lnTo>
                <a:lnTo>
                  <a:pt x="333042" y="40942"/>
                </a:lnTo>
                <a:lnTo>
                  <a:pt x="308897" y="40942"/>
                </a:lnTo>
                <a:lnTo>
                  <a:pt x="303663" y="42332"/>
                </a:lnTo>
                <a:lnTo>
                  <a:pt x="297093" y="47886"/>
                </a:lnTo>
                <a:lnTo>
                  <a:pt x="295451" y="51544"/>
                </a:lnTo>
                <a:lnTo>
                  <a:pt x="295451" y="60752"/>
                </a:lnTo>
                <a:lnTo>
                  <a:pt x="297211" y="64516"/>
                </a:lnTo>
                <a:lnTo>
                  <a:pt x="304257" y="70203"/>
                </a:lnTo>
                <a:lnTo>
                  <a:pt x="308998" y="71625"/>
                </a:lnTo>
                <a:lnTo>
                  <a:pt x="319294" y="71625"/>
                </a:lnTo>
                <a:lnTo>
                  <a:pt x="323034" y="70848"/>
                </a:lnTo>
                <a:lnTo>
                  <a:pt x="329335" y="67730"/>
                </a:lnTo>
                <a:lnTo>
                  <a:pt x="331310" y="65937"/>
                </a:lnTo>
                <a:lnTo>
                  <a:pt x="311810" y="65937"/>
                </a:lnTo>
                <a:lnTo>
                  <a:pt x="308490" y="65037"/>
                </a:lnTo>
                <a:lnTo>
                  <a:pt x="303749" y="61448"/>
                </a:lnTo>
                <a:lnTo>
                  <a:pt x="302564" y="58992"/>
                </a:lnTo>
                <a:lnTo>
                  <a:pt x="302564" y="49510"/>
                </a:lnTo>
                <a:lnTo>
                  <a:pt x="307136" y="46328"/>
                </a:lnTo>
                <a:lnTo>
                  <a:pt x="340257" y="46328"/>
                </a:lnTo>
                <a:lnTo>
                  <a:pt x="340257" y="31154"/>
                </a:lnTo>
                <a:lnTo>
                  <a:pt x="338392" y="25991"/>
                </a:lnTo>
                <a:lnTo>
                  <a:pt x="335805" y="23568"/>
                </a:lnTo>
                <a:close/>
              </a:path>
              <a:path w="807720" h="87629">
                <a:moveTo>
                  <a:pt x="340257" y="62787"/>
                </a:moveTo>
                <a:lnTo>
                  <a:pt x="333348" y="62787"/>
                </a:lnTo>
                <a:lnTo>
                  <a:pt x="333348" y="71117"/>
                </a:lnTo>
                <a:lnTo>
                  <a:pt x="340257" y="71117"/>
                </a:lnTo>
                <a:lnTo>
                  <a:pt x="340257" y="62787"/>
                </a:lnTo>
                <a:close/>
              </a:path>
              <a:path w="807720" h="87629">
                <a:moveTo>
                  <a:pt x="340257" y="46328"/>
                </a:moveTo>
                <a:lnTo>
                  <a:pt x="333042" y="46328"/>
                </a:lnTo>
                <a:lnTo>
                  <a:pt x="333042" y="55065"/>
                </a:lnTo>
                <a:lnTo>
                  <a:pt x="331621" y="58586"/>
                </a:lnTo>
                <a:lnTo>
                  <a:pt x="329453" y="61278"/>
                </a:lnTo>
                <a:lnTo>
                  <a:pt x="323629" y="65004"/>
                </a:lnTo>
                <a:lnTo>
                  <a:pt x="320140" y="65937"/>
                </a:lnTo>
                <a:lnTo>
                  <a:pt x="331310" y="65937"/>
                </a:lnTo>
                <a:lnTo>
                  <a:pt x="331721" y="65563"/>
                </a:lnTo>
                <a:lnTo>
                  <a:pt x="333348" y="62787"/>
                </a:lnTo>
                <a:lnTo>
                  <a:pt x="340257" y="62787"/>
                </a:lnTo>
                <a:lnTo>
                  <a:pt x="340257" y="46328"/>
                </a:lnTo>
                <a:close/>
              </a:path>
              <a:path w="807720" h="87629">
                <a:moveTo>
                  <a:pt x="325594" y="17269"/>
                </a:moveTo>
                <a:lnTo>
                  <a:pt x="314416" y="17269"/>
                </a:lnTo>
                <a:lnTo>
                  <a:pt x="310421" y="17895"/>
                </a:lnTo>
                <a:lnTo>
                  <a:pt x="302835" y="20405"/>
                </a:lnTo>
                <a:lnTo>
                  <a:pt x="299584" y="22179"/>
                </a:lnTo>
                <a:lnTo>
                  <a:pt x="296873" y="24483"/>
                </a:lnTo>
                <a:lnTo>
                  <a:pt x="300123" y="29869"/>
                </a:lnTo>
                <a:lnTo>
                  <a:pt x="302360" y="27903"/>
                </a:lnTo>
                <a:lnTo>
                  <a:pt x="305034" y="26362"/>
                </a:lnTo>
                <a:lnTo>
                  <a:pt x="311266" y="24127"/>
                </a:lnTo>
                <a:lnTo>
                  <a:pt x="314516" y="23568"/>
                </a:lnTo>
                <a:lnTo>
                  <a:pt x="335805" y="23568"/>
                </a:lnTo>
                <a:lnTo>
                  <a:pt x="330944" y="19015"/>
                </a:lnTo>
                <a:lnTo>
                  <a:pt x="325594" y="17269"/>
                </a:lnTo>
                <a:close/>
              </a:path>
              <a:path w="807720" h="87629">
                <a:moveTo>
                  <a:pt x="366670" y="17675"/>
                </a:moveTo>
                <a:lnTo>
                  <a:pt x="359455" y="17675"/>
                </a:lnTo>
                <a:lnTo>
                  <a:pt x="359455" y="71117"/>
                </a:lnTo>
                <a:lnTo>
                  <a:pt x="366670" y="71117"/>
                </a:lnTo>
                <a:lnTo>
                  <a:pt x="366670" y="47343"/>
                </a:lnTo>
                <a:lnTo>
                  <a:pt x="387630" y="47343"/>
                </a:lnTo>
                <a:lnTo>
                  <a:pt x="384552" y="43585"/>
                </a:lnTo>
                <a:lnTo>
                  <a:pt x="386530" y="41148"/>
                </a:lnTo>
                <a:lnTo>
                  <a:pt x="366670" y="41148"/>
                </a:lnTo>
                <a:lnTo>
                  <a:pt x="366670" y="17675"/>
                </a:lnTo>
                <a:close/>
              </a:path>
              <a:path w="807720" h="87629">
                <a:moveTo>
                  <a:pt x="387630" y="47343"/>
                </a:moveTo>
                <a:lnTo>
                  <a:pt x="378863" y="47343"/>
                </a:lnTo>
                <a:lnTo>
                  <a:pt x="398574" y="71117"/>
                </a:lnTo>
                <a:lnTo>
                  <a:pt x="407108" y="71117"/>
                </a:lnTo>
                <a:lnTo>
                  <a:pt x="387630" y="47343"/>
                </a:lnTo>
                <a:close/>
              </a:path>
              <a:path w="807720" h="87629">
                <a:moveTo>
                  <a:pt x="405583" y="17675"/>
                </a:moveTo>
                <a:lnTo>
                  <a:pt x="397760" y="17675"/>
                </a:lnTo>
                <a:lnTo>
                  <a:pt x="378964" y="41148"/>
                </a:lnTo>
                <a:lnTo>
                  <a:pt x="386530" y="41148"/>
                </a:lnTo>
                <a:lnTo>
                  <a:pt x="405583" y="17675"/>
                </a:lnTo>
                <a:close/>
              </a:path>
              <a:path w="807720" h="87629">
                <a:moveTo>
                  <a:pt x="425700" y="17675"/>
                </a:moveTo>
                <a:lnTo>
                  <a:pt x="418485" y="17675"/>
                </a:lnTo>
                <a:lnTo>
                  <a:pt x="418485" y="71117"/>
                </a:lnTo>
                <a:lnTo>
                  <a:pt x="424990" y="71117"/>
                </a:lnTo>
                <a:lnTo>
                  <a:pt x="434177" y="60144"/>
                </a:lnTo>
                <a:lnTo>
                  <a:pt x="425700" y="60144"/>
                </a:lnTo>
                <a:lnTo>
                  <a:pt x="425700" y="17675"/>
                </a:lnTo>
                <a:close/>
              </a:path>
              <a:path w="807720" h="87629">
                <a:moveTo>
                  <a:pt x="467762" y="28648"/>
                </a:moveTo>
                <a:lnTo>
                  <a:pt x="460547" y="28648"/>
                </a:lnTo>
                <a:lnTo>
                  <a:pt x="460547" y="71117"/>
                </a:lnTo>
                <a:lnTo>
                  <a:pt x="467762" y="71117"/>
                </a:lnTo>
                <a:lnTo>
                  <a:pt x="467762" y="28648"/>
                </a:lnTo>
                <a:close/>
              </a:path>
              <a:path w="807720" h="87629">
                <a:moveTo>
                  <a:pt x="467762" y="17675"/>
                </a:moveTo>
                <a:lnTo>
                  <a:pt x="461361" y="17675"/>
                </a:lnTo>
                <a:lnTo>
                  <a:pt x="425700" y="60144"/>
                </a:lnTo>
                <a:lnTo>
                  <a:pt x="434177" y="60144"/>
                </a:lnTo>
                <a:lnTo>
                  <a:pt x="460547" y="28648"/>
                </a:lnTo>
                <a:lnTo>
                  <a:pt x="467762" y="28648"/>
                </a:lnTo>
                <a:lnTo>
                  <a:pt x="467762" y="17675"/>
                </a:lnTo>
                <a:close/>
              </a:path>
              <a:path w="807720" h="87629">
                <a:moveTo>
                  <a:pt x="488793" y="17675"/>
                </a:moveTo>
                <a:lnTo>
                  <a:pt x="480668" y="17675"/>
                </a:lnTo>
                <a:lnTo>
                  <a:pt x="500785" y="43685"/>
                </a:lnTo>
                <a:lnTo>
                  <a:pt x="479649" y="71117"/>
                </a:lnTo>
                <a:lnTo>
                  <a:pt x="487777" y="71117"/>
                </a:lnTo>
                <a:lnTo>
                  <a:pt x="504845" y="48765"/>
                </a:lnTo>
                <a:lnTo>
                  <a:pt x="512659" y="48765"/>
                </a:lnTo>
                <a:lnTo>
                  <a:pt x="508708" y="43685"/>
                </a:lnTo>
                <a:lnTo>
                  <a:pt x="512636" y="38606"/>
                </a:lnTo>
                <a:lnTo>
                  <a:pt x="504845" y="38606"/>
                </a:lnTo>
                <a:lnTo>
                  <a:pt x="488793" y="17675"/>
                </a:lnTo>
                <a:close/>
              </a:path>
              <a:path w="807720" h="87629">
                <a:moveTo>
                  <a:pt x="512659" y="48765"/>
                </a:moveTo>
                <a:lnTo>
                  <a:pt x="504845" y="48765"/>
                </a:lnTo>
                <a:lnTo>
                  <a:pt x="521812" y="71117"/>
                </a:lnTo>
                <a:lnTo>
                  <a:pt x="530042" y="71117"/>
                </a:lnTo>
                <a:lnTo>
                  <a:pt x="512659" y="48765"/>
                </a:lnTo>
                <a:close/>
              </a:path>
              <a:path w="807720" h="87629">
                <a:moveTo>
                  <a:pt x="528825" y="17675"/>
                </a:moveTo>
                <a:lnTo>
                  <a:pt x="520898" y="17675"/>
                </a:lnTo>
                <a:lnTo>
                  <a:pt x="504845" y="38606"/>
                </a:lnTo>
                <a:lnTo>
                  <a:pt x="512636" y="38606"/>
                </a:lnTo>
                <a:lnTo>
                  <a:pt x="528825" y="17675"/>
                </a:lnTo>
                <a:close/>
              </a:path>
              <a:path w="807720" h="87629">
                <a:moveTo>
                  <a:pt x="616402" y="17675"/>
                </a:moveTo>
                <a:lnTo>
                  <a:pt x="568446" y="17675"/>
                </a:lnTo>
                <a:lnTo>
                  <a:pt x="568446" y="71117"/>
                </a:lnTo>
                <a:lnTo>
                  <a:pt x="575661" y="71117"/>
                </a:lnTo>
                <a:lnTo>
                  <a:pt x="575661" y="24076"/>
                </a:lnTo>
                <a:lnTo>
                  <a:pt x="616402" y="24076"/>
                </a:lnTo>
                <a:lnTo>
                  <a:pt x="616402" y="17675"/>
                </a:lnTo>
                <a:close/>
              </a:path>
              <a:path w="807720" h="87629">
                <a:moveTo>
                  <a:pt x="616402" y="24076"/>
                </a:moveTo>
                <a:lnTo>
                  <a:pt x="609188" y="24076"/>
                </a:lnTo>
                <a:lnTo>
                  <a:pt x="609188" y="71117"/>
                </a:lnTo>
                <a:lnTo>
                  <a:pt x="616402" y="71117"/>
                </a:lnTo>
                <a:lnTo>
                  <a:pt x="616402" y="24076"/>
                </a:lnTo>
                <a:close/>
              </a:path>
              <a:path w="807720" h="87629">
                <a:moveTo>
                  <a:pt x="664123" y="17269"/>
                </a:moveTo>
                <a:lnTo>
                  <a:pt x="653827" y="17269"/>
                </a:lnTo>
                <a:lnTo>
                  <a:pt x="649187" y="18421"/>
                </a:lnTo>
                <a:lnTo>
                  <a:pt x="640922" y="23028"/>
                </a:lnTo>
                <a:lnTo>
                  <a:pt x="637670" y="26244"/>
                </a:lnTo>
                <a:lnTo>
                  <a:pt x="632929" y="34509"/>
                </a:lnTo>
                <a:lnTo>
                  <a:pt x="631746" y="39182"/>
                </a:lnTo>
                <a:lnTo>
                  <a:pt x="631746" y="49611"/>
                </a:lnTo>
                <a:lnTo>
                  <a:pt x="653827" y="71625"/>
                </a:lnTo>
                <a:lnTo>
                  <a:pt x="664123" y="71625"/>
                </a:lnTo>
                <a:lnTo>
                  <a:pt x="668760" y="70459"/>
                </a:lnTo>
                <a:lnTo>
                  <a:pt x="677026" y="65782"/>
                </a:lnTo>
                <a:lnTo>
                  <a:pt x="677584" y="65224"/>
                </a:lnTo>
                <a:lnTo>
                  <a:pt x="655181" y="65224"/>
                </a:lnTo>
                <a:lnTo>
                  <a:pt x="651779" y="64361"/>
                </a:lnTo>
                <a:lnTo>
                  <a:pt x="645749" y="60907"/>
                </a:lnTo>
                <a:lnTo>
                  <a:pt x="643380" y="58453"/>
                </a:lnTo>
                <a:lnTo>
                  <a:pt x="639925" y="52085"/>
                </a:lnTo>
                <a:lnTo>
                  <a:pt x="639061" y="48459"/>
                </a:lnTo>
                <a:lnTo>
                  <a:pt x="639061" y="40333"/>
                </a:lnTo>
                <a:lnTo>
                  <a:pt x="655181" y="23568"/>
                </a:lnTo>
                <a:lnTo>
                  <a:pt x="677569" y="23568"/>
                </a:lnTo>
                <a:lnTo>
                  <a:pt x="677026" y="23028"/>
                </a:lnTo>
                <a:lnTo>
                  <a:pt x="668760" y="18421"/>
                </a:lnTo>
                <a:lnTo>
                  <a:pt x="664123" y="17269"/>
                </a:lnTo>
                <a:close/>
              </a:path>
              <a:path w="807720" h="87629">
                <a:moveTo>
                  <a:pt x="677569" y="23568"/>
                </a:moveTo>
                <a:lnTo>
                  <a:pt x="662767" y="23568"/>
                </a:lnTo>
                <a:lnTo>
                  <a:pt x="666172" y="24433"/>
                </a:lnTo>
                <a:lnTo>
                  <a:pt x="672198" y="27889"/>
                </a:lnTo>
                <a:lnTo>
                  <a:pt x="674552" y="30344"/>
                </a:lnTo>
                <a:lnTo>
                  <a:pt x="677941" y="36709"/>
                </a:lnTo>
                <a:lnTo>
                  <a:pt x="678787" y="40333"/>
                </a:lnTo>
                <a:lnTo>
                  <a:pt x="678787" y="48459"/>
                </a:lnTo>
                <a:lnTo>
                  <a:pt x="662767" y="65224"/>
                </a:lnTo>
                <a:lnTo>
                  <a:pt x="677584" y="65224"/>
                </a:lnTo>
                <a:lnTo>
                  <a:pt x="680258" y="62550"/>
                </a:lnTo>
                <a:lnTo>
                  <a:pt x="684932" y="54287"/>
                </a:lnTo>
                <a:lnTo>
                  <a:pt x="686102" y="49611"/>
                </a:lnTo>
                <a:lnTo>
                  <a:pt x="686102" y="39182"/>
                </a:lnTo>
                <a:lnTo>
                  <a:pt x="684932" y="34509"/>
                </a:lnTo>
                <a:lnTo>
                  <a:pt x="680258" y="26244"/>
                </a:lnTo>
                <a:lnTo>
                  <a:pt x="677569" y="23568"/>
                </a:lnTo>
                <a:close/>
              </a:path>
              <a:path w="807720" h="87629">
                <a:moveTo>
                  <a:pt x="741880" y="48865"/>
                </a:moveTo>
                <a:lnTo>
                  <a:pt x="734665" y="48865"/>
                </a:lnTo>
                <a:lnTo>
                  <a:pt x="734665" y="71117"/>
                </a:lnTo>
                <a:lnTo>
                  <a:pt x="741880" y="71117"/>
                </a:lnTo>
                <a:lnTo>
                  <a:pt x="741880" y="48865"/>
                </a:lnTo>
                <a:close/>
              </a:path>
              <a:path w="807720" h="87629">
                <a:moveTo>
                  <a:pt x="703270" y="17675"/>
                </a:moveTo>
                <a:lnTo>
                  <a:pt x="696056" y="17675"/>
                </a:lnTo>
                <a:lnTo>
                  <a:pt x="696056" y="41148"/>
                </a:lnTo>
                <a:lnTo>
                  <a:pt x="697852" y="45565"/>
                </a:lnTo>
                <a:lnTo>
                  <a:pt x="705030" y="51457"/>
                </a:lnTo>
                <a:lnTo>
                  <a:pt x="710045" y="52931"/>
                </a:lnTo>
                <a:lnTo>
                  <a:pt x="722440" y="52931"/>
                </a:lnTo>
                <a:lnTo>
                  <a:pt x="728502" y="51577"/>
                </a:lnTo>
                <a:lnTo>
                  <a:pt x="734665" y="48865"/>
                </a:lnTo>
                <a:lnTo>
                  <a:pt x="741880" y="48865"/>
                </a:lnTo>
                <a:lnTo>
                  <a:pt x="741880" y="47036"/>
                </a:lnTo>
                <a:lnTo>
                  <a:pt x="713259" y="47036"/>
                </a:lnTo>
                <a:lnTo>
                  <a:pt x="709707" y="46004"/>
                </a:lnTo>
                <a:lnTo>
                  <a:pt x="704559" y="41875"/>
                </a:lnTo>
                <a:lnTo>
                  <a:pt x="703270" y="38844"/>
                </a:lnTo>
                <a:lnTo>
                  <a:pt x="703270" y="17675"/>
                </a:lnTo>
                <a:close/>
              </a:path>
              <a:path w="807720" h="87629">
                <a:moveTo>
                  <a:pt x="741880" y="17675"/>
                </a:moveTo>
                <a:lnTo>
                  <a:pt x="734665" y="17675"/>
                </a:lnTo>
                <a:lnTo>
                  <a:pt x="734665" y="43077"/>
                </a:lnTo>
                <a:lnTo>
                  <a:pt x="728433" y="45716"/>
                </a:lnTo>
                <a:lnTo>
                  <a:pt x="722811" y="47036"/>
                </a:lnTo>
                <a:lnTo>
                  <a:pt x="741880" y="47036"/>
                </a:lnTo>
                <a:lnTo>
                  <a:pt x="741880" y="17675"/>
                </a:lnTo>
                <a:close/>
              </a:path>
              <a:path w="807720" h="87629">
                <a:moveTo>
                  <a:pt x="792068" y="17675"/>
                </a:moveTo>
                <a:lnTo>
                  <a:pt x="762400" y="17675"/>
                </a:lnTo>
                <a:lnTo>
                  <a:pt x="762400" y="71117"/>
                </a:lnTo>
                <a:lnTo>
                  <a:pt x="793526" y="71117"/>
                </a:lnTo>
                <a:lnTo>
                  <a:pt x="798673" y="69865"/>
                </a:lnTo>
                <a:lnTo>
                  <a:pt x="804787" y="65430"/>
                </a:lnTo>
                <a:lnTo>
                  <a:pt x="769412" y="65430"/>
                </a:lnTo>
                <a:lnTo>
                  <a:pt x="769412" y="46836"/>
                </a:lnTo>
                <a:lnTo>
                  <a:pt x="805062" y="46836"/>
                </a:lnTo>
                <a:lnTo>
                  <a:pt x="803685" y="45176"/>
                </a:lnTo>
                <a:lnTo>
                  <a:pt x="796438" y="43484"/>
                </a:lnTo>
                <a:lnTo>
                  <a:pt x="799282" y="42464"/>
                </a:lnTo>
                <a:lnTo>
                  <a:pt x="800742" y="41450"/>
                </a:lnTo>
                <a:lnTo>
                  <a:pt x="769412" y="41450"/>
                </a:lnTo>
                <a:lnTo>
                  <a:pt x="769412" y="23368"/>
                </a:lnTo>
                <a:lnTo>
                  <a:pt x="803407" y="23368"/>
                </a:lnTo>
                <a:lnTo>
                  <a:pt x="796844" y="18860"/>
                </a:lnTo>
                <a:lnTo>
                  <a:pt x="792068" y="17675"/>
                </a:lnTo>
                <a:close/>
              </a:path>
              <a:path w="807720" h="87629">
                <a:moveTo>
                  <a:pt x="805062" y="46836"/>
                </a:moveTo>
                <a:lnTo>
                  <a:pt x="791629" y="46836"/>
                </a:lnTo>
                <a:lnTo>
                  <a:pt x="794947" y="47599"/>
                </a:lnTo>
                <a:lnTo>
                  <a:pt x="799146" y="50645"/>
                </a:lnTo>
                <a:lnTo>
                  <a:pt x="800196" y="52999"/>
                </a:lnTo>
                <a:lnTo>
                  <a:pt x="800196" y="59367"/>
                </a:lnTo>
                <a:lnTo>
                  <a:pt x="799044" y="61704"/>
                </a:lnTo>
                <a:lnTo>
                  <a:pt x="794440" y="64684"/>
                </a:lnTo>
                <a:lnTo>
                  <a:pt x="790983" y="65430"/>
                </a:lnTo>
                <a:lnTo>
                  <a:pt x="804787" y="65430"/>
                </a:lnTo>
                <a:lnTo>
                  <a:pt x="805582" y="64853"/>
                </a:lnTo>
                <a:lnTo>
                  <a:pt x="807311" y="61260"/>
                </a:lnTo>
                <a:lnTo>
                  <a:pt x="807311" y="49546"/>
                </a:lnTo>
                <a:lnTo>
                  <a:pt x="805062" y="46836"/>
                </a:lnTo>
                <a:close/>
              </a:path>
              <a:path w="807720" h="87629">
                <a:moveTo>
                  <a:pt x="803407" y="23368"/>
                </a:moveTo>
                <a:lnTo>
                  <a:pt x="789598" y="23368"/>
                </a:lnTo>
                <a:lnTo>
                  <a:pt x="792763" y="24112"/>
                </a:lnTo>
                <a:lnTo>
                  <a:pt x="797165" y="27090"/>
                </a:lnTo>
                <a:lnTo>
                  <a:pt x="798267" y="29325"/>
                </a:lnTo>
                <a:lnTo>
                  <a:pt x="798267" y="35286"/>
                </a:lnTo>
                <a:lnTo>
                  <a:pt x="797165" y="37555"/>
                </a:lnTo>
                <a:lnTo>
                  <a:pt x="792763" y="40673"/>
                </a:lnTo>
                <a:lnTo>
                  <a:pt x="789598" y="41450"/>
                </a:lnTo>
                <a:lnTo>
                  <a:pt x="800742" y="41450"/>
                </a:lnTo>
                <a:lnTo>
                  <a:pt x="801499" y="40924"/>
                </a:lnTo>
                <a:lnTo>
                  <a:pt x="804682" y="36795"/>
                </a:lnTo>
                <a:lnTo>
                  <a:pt x="805482" y="34303"/>
                </a:lnTo>
                <a:lnTo>
                  <a:pt x="805482" y="26988"/>
                </a:lnTo>
                <a:lnTo>
                  <a:pt x="803753" y="23605"/>
                </a:lnTo>
                <a:lnTo>
                  <a:pt x="803407" y="23368"/>
                </a:lnTo>
                <a:close/>
              </a:path>
            </a:pathLst>
          </a:custGeom>
          <a:solidFill>
            <a:srgbClr val="606062"/>
          </a:solidFill>
        </p:spPr>
        <p:txBody>
          <a:bodyPr wrap="square" lIns="0" tIns="0" rIns="0" bIns="0" rtlCol="0"/>
          <a:lstStyle/>
          <a:p>
            <a:endParaRPr/>
          </a:p>
        </p:txBody>
      </p:sp>
      <p:grpSp>
        <p:nvGrpSpPr>
          <p:cNvPr id="26" name="object 26"/>
          <p:cNvGrpSpPr/>
          <p:nvPr/>
        </p:nvGrpSpPr>
        <p:grpSpPr>
          <a:xfrm>
            <a:off x="1036" y="89999"/>
            <a:ext cx="2167255" cy="333375"/>
            <a:chOff x="1036" y="89999"/>
            <a:chExt cx="2167255" cy="333375"/>
          </a:xfrm>
        </p:grpSpPr>
        <p:sp>
          <p:nvSpPr>
            <p:cNvPr id="27" name="object 27"/>
            <p:cNvSpPr/>
            <p:nvPr/>
          </p:nvSpPr>
          <p:spPr>
            <a:xfrm>
              <a:off x="1036" y="89999"/>
              <a:ext cx="2167255" cy="333375"/>
            </a:xfrm>
            <a:custGeom>
              <a:avLst/>
              <a:gdLst/>
              <a:ahLst/>
              <a:cxnLst/>
              <a:rect l="l" t="t" r="r" b="b"/>
              <a:pathLst>
                <a:path w="2167255" h="333375">
                  <a:moveTo>
                    <a:pt x="2166937" y="0"/>
                  </a:moveTo>
                  <a:lnTo>
                    <a:pt x="0" y="0"/>
                  </a:lnTo>
                  <a:lnTo>
                    <a:pt x="0" y="333375"/>
                  </a:lnTo>
                  <a:lnTo>
                    <a:pt x="2000250" y="333375"/>
                  </a:lnTo>
                  <a:lnTo>
                    <a:pt x="2044429" y="327394"/>
                  </a:lnTo>
                  <a:lnTo>
                    <a:pt x="2084210" y="310532"/>
                  </a:lnTo>
                  <a:lnTo>
                    <a:pt x="2117972" y="284410"/>
                  </a:lnTo>
                  <a:lnTo>
                    <a:pt x="2144094" y="250648"/>
                  </a:lnTo>
                  <a:lnTo>
                    <a:pt x="2160956" y="210867"/>
                  </a:lnTo>
                  <a:lnTo>
                    <a:pt x="2166937" y="166687"/>
                  </a:lnTo>
                  <a:lnTo>
                    <a:pt x="2166937" y="0"/>
                  </a:lnTo>
                  <a:close/>
                </a:path>
              </a:pathLst>
            </a:custGeom>
            <a:solidFill>
              <a:srgbClr val="F7CA2C"/>
            </a:solidFill>
          </p:spPr>
          <p:txBody>
            <a:bodyPr wrap="square" lIns="0" tIns="0" rIns="0" bIns="0" rtlCol="0"/>
            <a:lstStyle/>
            <a:p>
              <a:endParaRPr/>
            </a:p>
          </p:txBody>
        </p:sp>
        <p:pic>
          <p:nvPicPr>
            <p:cNvPr id="28" name="object 28"/>
            <p:cNvPicPr/>
            <p:nvPr/>
          </p:nvPicPr>
          <p:blipFill>
            <a:blip r:embed="rId10" cstate="print"/>
            <a:stretch>
              <a:fillRect/>
            </a:stretch>
          </p:blipFill>
          <p:spPr>
            <a:xfrm>
              <a:off x="534535" y="288288"/>
              <a:ext cx="1429566" cy="106987"/>
            </a:xfrm>
            <a:prstGeom prst="rect">
              <a:avLst/>
            </a:prstGeom>
          </p:spPr>
        </p:pic>
      </p:grpSp>
      <p:sp>
        <p:nvSpPr>
          <p:cNvPr id="29" name="object 29"/>
          <p:cNvSpPr/>
          <p:nvPr/>
        </p:nvSpPr>
        <p:spPr>
          <a:xfrm>
            <a:off x="541036" y="3804563"/>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4"/>
                </a:lnTo>
                <a:lnTo>
                  <a:pt x="84834" y="76071"/>
                </a:lnTo>
                <a:lnTo>
                  <a:pt x="83044" y="74419"/>
                </a:lnTo>
                <a:lnTo>
                  <a:pt x="43773" y="74419"/>
                </a:lnTo>
                <a:lnTo>
                  <a:pt x="38861" y="73212"/>
                </a:lnTo>
                <a:lnTo>
                  <a:pt x="30225" y="68385"/>
                </a:lnTo>
                <a:lnTo>
                  <a:pt x="26860" y="65022"/>
                </a:lnTo>
                <a:lnTo>
                  <a:pt x="22031" y="56386"/>
                </a:lnTo>
                <a:lnTo>
                  <a:pt x="20826" y="51475"/>
                </a:lnTo>
                <a:lnTo>
                  <a:pt x="20826" y="40467"/>
                </a:lnTo>
                <a:lnTo>
                  <a:pt x="43773" y="17524"/>
                </a:lnTo>
                <a:lnTo>
                  <a:pt x="82908" y="17524"/>
                </a:lnTo>
                <a:lnTo>
                  <a:pt x="84834" y="15746"/>
                </a:lnTo>
                <a:lnTo>
                  <a:pt x="80600" y="10666"/>
                </a:lnTo>
                <a:lnTo>
                  <a:pt x="75373" y="6771"/>
                </a:lnTo>
                <a:lnTo>
                  <a:pt x="62928" y="1353"/>
                </a:lnTo>
                <a:lnTo>
                  <a:pt x="55962" y="0"/>
                </a:lnTo>
                <a:close/>
              </a:path>
              <a:path w="551180" h="92075">
                <a:moveTo>
                  <a:pt x="71625" y="63878"/>
                </a:moveTo>
                <a:lnTo>
                  <a:pt x="65613" y="70905"/>
                </a:lnTo>
                <a:lnTo>
                  <a:pt x="58165" y="74419"/>
                </a:lnTo>
                <a:lnTo>
                  <a:pt x="83044" y="74419"/>
                </a:lnTo>
                <a:lnTo>
                  <a:pt x="71625" y="63878"/>
                </a:lnTo>
                <a:close/>
              </a:path>
              <a:path w="551180" h="92075">
                <a:moveTo>
                  <a:pt x="82908" y="17524"/>
                </a:moveTo>
                <a:lnTo>
                  <a:pt x="58165" y="17524"/>
                </a:lnTo>
                <a:lnTo>
                  <a:pt x="65613" y="20994"/>
                </a:lnTo>
                <a:lnTo>
                  <a:pt x="71625" y="27939"/>
                </a:lnTo>
                <a:lnTo>
                  <a:pt x="82908" y="17524"/>
                </a:lnTo>
                <a:close/>
              </a:path>
              <a:path w="551180" h="92075">
                <a:moveTo>
                  <a:pt x="138808" y="0"/>
                </a:moveTo>
                <a:lnTo>
                  <a:pt x="100644" y="15429"/>
                </a:lnTo>
                <a:lnTo>
                  <a:pt x="90170" y="37252"/>
                </a:lnTo>
                <a:lnTo>
                  <a:pt x="90170" y="54691"/>
                </a:lnTo>
                <a:lnTo>
                  <a:pt x="113854" y="85975"/>
                </a:lnTo>
                <a:lnTo>
                  <a:pt x="138808" y="91944"/>
                </a:lnTo>
                <a:lnTo>
                  <a:pt x="145554" y="91571"/>
                </a:lnTo>
                <a:lnTo>
                  <a:pt x="178134" y="74419"/>
                </a:lnTo>
                <a:lnTo>
                  <a:pt x="133560" y="74419"/>
                </a:lnTo>
                <a:lnTo>
                  <a:pt x="128816"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29"/>
                </a:lnTo>
                <a:lnTo>
                  <a:pt x="157266" y="23558"/>
                </a:lnTo>
                <a:lnTo>
                  <a:pt x="160588" y="26924"/>
                </a:lnTo>
                <a:lnTo>
                  <a:pt x="165413" y="35557"/>
                </a:lnTo>
                <a:lnTo>
                  <a:pt x="166618" y="40467"/>
                </a:lnTo>
                <a:lnTo>
                  <a:pt x="166618" y="51475"/>
                </a:lnTo>
                <a:lnTo>
                  <a:pt x="144057" y="74419"/>
                </a:lnTo>
                <a:lnTo>
                  <a:pt x="178134" y="74419"/>
                </a:lnTo>
                <a:lnTo>
                  <a:pt x="185332" y="62546"/>
                </a:lnTo>
                <a:lnTo>
                  <a:pt x="187448" y="54691"/>
                </a:lnTo>
                <a:lnTo>
                  <a:pt x="187448" y="37252"/>
                </a:lnTo>
                <a:lnTo>
                  <a:pt x="185332" y="29397"/>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4"/>
                </a:lnTo>
                <a:lnTo>
                  <a:pt x="282060" y="76071"/>
                </a:lnTo>
                <a:lnTo>
                  <a:pt x="280270" y="74419"/>
                </a:lnTo>
                <a:lnTo>
                  <a:pt x="240999" y="74419"/>
                </a:lnTo>
                <a:lnTo>
                  <a:pt x="236087" y="73212"/>
                </a:lnTo>
                <a:lnTo>
                  <a:pt x="227451" y="68385"/>
                </a:lnTo>
                <a:lnTo>
                  <a:pt x="224086" y="65022"/>
                </a:lnTo>
                <a:lnTo>
                  <a:pt x="219257" y="56386"/>
                </a:lnTo>
                <a:lnTo>
                  <a:pt x="218052" y="51475"/>
                </a:lnTo>
                <a:lnTo>
                  <a:pt x="218052" y="40467"/>
                </a:lnTo>
                <a:lnTo>
                  <a:pt x="240999" y="17524"/>
                </a:lnTo>
                <a:lnTo>
                  <a:pt x="280134" y="17524"/>
                </a:lnTo>
                <a:lnTo>
                  <a:pt x="282060" y="15746"/>
                </a:lnTo>
                <a:lnTo>
                  <a:pt x="277826" y="10666"/>
                </a:lnTo>
                <a:lnTo>
                  <a:pt x="272599" y="6771"/>
                </a:lnTo>
                <a:lnTo>
                  <a:pt x="260154" y="1353"/>
                </a:lnTo>
                <a:lnTo>
                  <a:pt x="253188" y="0"/>
                </a:lnTo>
                <a:close/>
              </a:path>
              <a:path w="551180" h="92075">
                <a:moveTo>
                  <a:pt x="268851" y="63878"/>
                </a:moveTo>
                <a:lnTo>
                  <a:pt x="262840" y="70905"/>
                </a:lnTo>
                <a:lnTo>
                  <a:pt x="255391" y="74419"/>
                </a:lnTo>
                <a:lnTo>
                  <a:pt x="280270" y="74419"/>
                </a:lnTo>
                <a:lnTo>
                  <a:pt x="268851" y="63878"/>
                </a:lnTo>
                <a:close/>
              </a:path>
              <a:path w="551180" h="92075">
                <a:moveTo>
                  <a:pt x="280134" y="17524"/>
                </a:moveTo>
                <a:lnTo>
                  <a:pt x="255391" y="17524"/>
                </a:lnTo>
                <a:lnTo>
                  <a:pt x="262840" y="20994"/>
                </a:lnTo>
                <a:lnTo>
                  <a:pt x="268851" y="27939"/>
                </a:lnTo>
                <a:lnTo>
                  <a:pt x="280134" y="17524"/>
                </a:lnTo>
                <a:close/>
              </a:path>
              <a:path w="551180" h="92075">
                <a:moveTo>
                  <a:pt x="334126" y="18287"/>
                </a:moveTo>
                <a:lnTo>
                  <a:pt x="313808" y="18287"/>
                </a:lnTo>
                <a:lnTo>
                  <a:pt x="313808" y="90421"/>
                </a:lnTo>
                <a:lnTo>
                  <a:pt x="334126" y="90421"/>
                </a:lnTo>
                <a:lnTo>
                  <a:pt x="334126" y="18287"/>
                </a:lnTo>
                <a:close/>
              </a:path>
              <a:path w="551180" h="92075">
                <a:moveTo>
                  <a:pt x="420994" y="1522"/>
                </a:moveTo>
                <a:lnTo>
                  <a:pt x="400676" y="1522"/>
                </a:lnTo>
                <a:lnTo>
                  <a:pt x="361052" y="90421"/>
                </a:lnTo>
                <a:lnTo>
                  <a:pt x="382132" y="90421"/>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1"/>
                </a:lnTo>
                <a:lnTo>
                  <a:pt x="460745" y="90421"/>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7"/>
                </a:lnTo>
                <a:lnTo>
                  <a:pt x="362574" y="18287"/>
                </a:lnTo>
                <a:lnTo>
                  <a:pt x="362574" y="1522"/>
                </a:lnTo>
                <a:close/>
              </a:path>
              <a:path w="551180" h="92075">
                <a:moveTo>
                  <a:pt x="524286" y="1522"/>
                </a:moveTo>
                <a:lnTo>
                  <a:pt x="472554" y="1522"/>
                </a:lnTo>
                <a:lnTo>
                  <a:pt x="472554" y="90421"/>
                </a:lnTo>
                <a:lnTo>
                  <a:pt x="516369" y="90421"/>
                </a:lnTo>
                <a:lnTo>
                  <a:pt x="524207" y="90008"/>
                </a:lnTo>
                <a:lnTo>
                  <a:pt x="549985" y="75182"/>
                </a:lnTo>
                <a:lnTo>
                  <a:pt x="493002" y="75182"/>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2"/>
                </a:lnTo>
                <a:lnTo>
                  <a:pt x="549985" y="75182"/>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4"/>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30" name="object 30"/>
          <p:cNvSpPr txBox="1"/>
          <p:nvPr/>
        </p:nvSpPr>
        <p:spPr>
          <a:xfrm>
            <a:off x="526503" y="1154614"/>
            <a:ext cx="3306445" cy="2547620"/>
          </a:xfrm>
          <a:prstGeom prst="rect">
            <a:avLst/>
          </a:prstGeom>
        </p:spPr>
        <p:txBody>
          <a:bodyPr vert="horz" wrap="square" lIns="0" tIns="12700" rIns="0" bIns="0" rtlCol="0">
            <a:spAutoFit/>
          </a:bodyPr>
          <a:lstStyle/>
          <a:p>
            <a:pPr marL="12700" marR="5080" algn="just">
              <a:lnSpc>
                <a:spcPct val="114900"/>
              </a:lnSpc>
              <a:spcBef>
                <a:spcPts val="100"/>
              </a:spcBef>
            </a:pPr>
            <a:r>
              <a:rPr sz="900" spc="85" dirty="0">
                <a:solidFill>
                  <a:srgbClr val="606062"/>
                </a:solidFill>
                <a:latin typeface="Verdana"/>
                <a:cs typeface="Verdana"/>
              </a:rPr>
              <a:t>Аммофос </a:t>
            </a:r>
            <a:r>
              <a:rPr sz="900" spc="-125" dirty="0">
                <a:solidFill>
                  <a:srgbClr val="606062"/>
                </a:solidFill>
                <a:latin typeface="Verdana"/>
                <a:cs typeface="Verdana"/>
              </a:rPr>
              <a:t>–</a:t>
            </a:r>
            <a:r>
              <a:rPr sz="900" spc="-120" dirty="0">
                <a:solidFill>
                  <a:srgbClr val="606062"/>
                </a:solidFill>
                <a:latin typeface="Verdana"/>
                <a:cs typeface="Verdana"/>
              </a:rPr>
              <a:t> </a:t>
            </a:r>
            <a:r>
              <a:rPr sz="900" spc="30" dirty="0">
                <a:solidFill>
                  <a:srgbClr val="606062"/>
                </a:solidFill>
                <a:latin typeface="Verdana"/>
                <a:cs typeface="Verdana"/>
              </a:rPr>
              <a:t>это </a:t>
            </a:r>
            <a:r>
              <a:rPr sz="900" spc="50" dirty="0">
                <a:solidFill>
                  <a:srgbClr val="606062"/>
                </a:solidFill>
                <a:latin typeface="Verdana"/>
                <a:cs typeface="Verdana"/>
              </a:rPr>
              <a:t>азотно </a:t>
            </a:r>
            <a:r>
              <a:rPr sz="900" spc="-65" dirty="0">
                <a:solidFill>
                  <a:srgbClr val="606062"/>
                </a:solidFill>
                <a:latin typeface="Verdana"/>
                <a:cs typeface="Verdana"/>
              </a:rPr>
              <a:t>-</a:t>
            </a:r>
            <a:r>
              <a:rPr sz="900" spc="-60" dirty="0">
                <a:solidFill>
                  <a:srgbClr val="606062"/>
                </a:solidFill>
                <a:latin typeface="Verdana"/>
                <a:cs typeface="Verdana"/>
              </a:rPr>
              <a:t> </a:t>
            </a:r>
            <a:r>
              <a:rPr sz="900" spc="65" dirty="0">
                <a:solidFill>
                  <a:srgbClr val="606062"/>
                </a:solidFill>
                <a:latin typeface="Verdana"/>
                <a:cs typeface="Verdana"/>
              </a:rPr>
              <a:t>фосфорное </a:t>
            </a:r>
            <a:r>
              <a:rPr sz="900" spc="60" dirty="0">
                <a:solidFill>
                  <a:srgbClr val="606062"/>
                </a:solidFill>
                <a:latin typeface="Verdana"/>
                <a:cs typeface="Verdana"/>
              </a:rPr>
              <a:t>удобрение, </a:t>
            </a:r>
            <a:r>
              <a:rPr sz="900" spc="65" dirty="0">
                <a:solidFill>
                  <a:srgbClr val="606062"/>
                </a:solidFill>
                <a:latin typeface="Verdana"/>
                <a:cs typeface="Verdana"/>
              </a:rPr>
              <a:t> </a:t>
            </a:r>
            <a:r>
              <a:rPr sz="900" spc="15" dirty="0">
                <a:solidFill>
                  <a:srgbClr val="606062"/>
                </a:solidFill>
                <a:latin typeface="Verdana"/>
                <a:cs typeface="Verdana"/>
              </a:rPr>
              <a:t>с</a:t>
            </a:r>
            <a:r>
              <a:rPr sz="900" spc="30" dirty="0">
                <a:solidFill>
                  <a:srgbClr val="606062"/>
                </a:solidFill>
                <a:latin typeface="Verdana"/>
                <a:cs typeface="Verdana"/>
              </a:rPr>
              <a:t>оде</a:t>
            </a:r>
            <a:r>
              <a:rPr sz="900" spc="10" dirty="0">
                <a:solidFill>
                  <a:srgbClr val="606062"/>
                </a:solidFill>
                <a:latin typeface="Verdana"/>
                <a:cs typeface="Verdana"/>
              </a:rPr>
              <a:t>р</a:t>
            </a:r>
            <a:r>
              <a:rPr sz="900" spc="15" dirty="0">
                <a:solidFill>
                  <a:srgbClr val="606062"/>
                </a:solidFill>
                <a:latin typeface="Verdana"/>
                <a:cs typeface="Verdana"/>
              </a:rPr>
              <a:t>жащее</a:t>
            </a:r>
            <a:r>
              <a:rPr sz="900" spc="25" dirty="0">
                <a:solidFill>
                  <a:srgbClr val="606062"/>
                </a:solidFill>
                <a:latin typeface="Verdana"/>
                <a:cs typeface="Verdana"/>
              </a:rPr>
              <a:t> </a:t>
            </a:r>
            <a:r>
              <a:rPr sz="900" spc="-30" dirty="0">
                <a:solidFill>
                  <a:srgbClr val="606062"/>
                </a:solidFill>
                <a:latin typeface="Verdana"/>
                <a:cs typeface="Verdana"/>
              </a:rPr>
              <a:t>а</a:t>
            </a:r>
            <a:r>
              <a:rPr sz="900" spc="15" dirty="0">
                <a:solidFill>
                  <a:srgbClr val="606062"/>
                </a:solidFill>
                <a:latin typeface="Verdana"/>
                <a:cs typeface="Verdana"/>
              </a:rPr>
              <a:t>з</a:t>
            </a:r>
            <a:r>
              <a:rPr sz="900" spc="-5" dirty="0">
                <a:solidFill>
                  <a:srgbClr val="606062"/>
                </a:solidFill>
                <a:latin typeface="Verdana"/>
                <a:cs typeface="Verdana"/>
              </a:rPr>
              <a:t>о</a:t>
            </a:r>
            <a:r>
              <a:rPr sz="900" spc="-25" dirty="0">
                <a:solidFill>
                  <a:srgbClr val="606062"/>
                </a:solidFill>
                <a:latin typeface="Verdana"/>
                <a:cs typeface="Verdana"/>
              </a:rPr>
              <a:t>т</a:t>
            </a:r>
            <a:r>
              <a:rPr sz="900" spc="25" dirty="0">
                <a:solidFill>
                  <a:srgbClr val="606062"/>
                </a:solidFill>
                <a:latin typeface="Verdana"/>
                <a:cs typeface="Verdana"/>
              </a:rPr>
              <a:t> </a:t>
            </a:r>
            <a:r>
              <a:rPr sz="900" spc="-110" dirty="0">
                <a:solidFill>
                  <a:srgbClr val="606062"/>
                </a:solidFill>
                <a:latin typeface="Verdana"/>
                <a:cs typeface="Verdana"/>
              </a:rPr>
              <a:t>(</a:t>
            </a:r>
            <a:r>
              <a:rPr sz="900" spc="-120" dirty="0">
                <a:solidFill>
                  <a:srgbClr val="606062"/>
                </a:solidFill>
                <a:latin typeface="Verdana"/>
                <a:cs typeface="Verdana"/>
              </a:rPr>
              <a:t>10),</a:t>
            </a:r>
            <a:r>
              <a:rPr sz="900" spc="25" dirty="0">
                <a:solidFill>
                  <a:srgbClr val="606062"/>
                </a:solidFill>
                <a:latin typeface="Verdana"/>
                <a:cs typeface="Verdana"/>
              </a:rPr>
              <a:t> </a:t>
            </a:r>
            <a:r>
              <a:rPr sz="900" dirty="0">
                <a:solidFill>
                  <a:srgbClr val="606062"/>
                </a:solidFill>
                <a:latin typeface="Verdana"/>
                <a:cs typeface="Verdana"/>
              </a:rPr>
              <a:t>фо</a:t>
            </a:r>
            <a:r>
              <a:rPr sz="900" spc="-10" dirty="0">
                <a:solidFill>
                  <a:srgbClr val="606062"/>
                </a:solidFill>
                <a:latin typeface="Verdana"/>
                <a:cs typeface="Verdana"/>
              </a:rPr>
              <a:t>с</a:t>
            </a:r>
            <a:r>
              <a:rPr sz="900" spc="10" dirty="0">
                <a:solidFill>
                  <a:srgbClr val="606062"/>
                </a:solidFill>
                <a:latin typeface="Verdana"/>
                <a:cs typeface="Verdana"/>
              </a:rPr>
              <a:t>фор</a:t>
            </a:r>
            <a:r>
              <a:rPr sz="900" spc="25" dirty="0">
                <a:solidFill>
                  <a:srgbClr val="606062"/>
                </a:solidFill>
                <a:latin typeface="Verdana"/>
                <a:cs typeface="Verdana"/>
              </a:rPr>
              <a:t> </a:t>
            </a:r>
            <a:r>
              <a:rPr sz="900" spc="-100" dirty="0">
                <a:solidFill>
                  <a:srgbClr val="606062"/>
                </a:solidFill>
                <a:latin typeface="Verdana"/>
                <a:cs typeface="Verdana"/>
              </a:rPr>
              <a:t>(33).</a:t>
            </a:r>
            <a:r>
              <a:rPr sz="900" spc="25" dirty="0">
                <a:solidFill>
                  <a:srgbClr val="606062"/>
                </a:solidFill>
                <a:latin typeface="Verdana"/>
                <a:cs typeface="Verdana"/>
              </a:rPr>
              <a:t> </a:t>
            </a:r>
            <a:r>
              <a:rPr sz="900" spc="30" dirty="0">
                <a:solidFill>
                  <a:srgbClr val="606062"/>
                </a:solidFill>
                <a:latin typeface="Verdana"/>
                <a:cs typeface="Verdana"/>
              </a:rPr>
              <a:t>Фоcфор</a:t>
            </a:r>
            <a:r>
              <a:rPr sz="900" spc="25" dirty="0">
                <a:solidFill>
                  <a:srgbClr val="606062"/>
                </a:solidFill>
                <a:latin typeface="Verdana"/>
                <a:cs typeface="Verdana"/>
              </a:rPr>
              <a:t> </a:t>
            </a:r>
            <a:r>
              <a:rPr sz="900" spc="10" dirty="0">
                <a:solidFill>
                  <a:srgbClr val="606062"/>
                </a:solidFill>
                <a:latin typeface="Verdana"/>
                <a:cs typeface="Verdana"/>
              </a:rPr>
              <a:t>вы</a:t>
            </a:r>
            <a:r>
              <a:rPr sz="900" spc="-5" dirty="0">
                <a:solidFill>
                  <a:srgbClr val="606062"/>
                </a:solidFill>
                <a:latin typeface="Verdana"/>
                <a:cs typeface="Verdana"/>
              </a:rPr>
              <a:t>ступа</a:t>
            </a:r>
            <a:r>
              <a:rPr sz="900" spc="-25" dirty="0">
                <a:solidFill>
                  <a:srgbClr val="606062"/>
                </a:solidFill>
                <a:latin typeface="Verdana"/>
                <a:cs typeface="Verdana"/>
              </a:rPr>
              <a:t>е</a:t>
            </a:r>
            <a:r>
              <a:rPr sz="900" spc="-20" dirty="0">
                <a:solidFill>
                  <a:srgbClr val="606062"/>
                </a:solidFill>
                <a:latin typeface="Verdana"/>
                <a:cs typeface="Verdana"/>
              </a:rPr>
              <a:t>т  </a:t>
            </a:r>
            <a:r>
              <a:rPr sz="900" spc="25" dirty="0">
                <a:solidFill>
                  <a:srgbClr val="606062"/>
                </a:solidFill>
                <a:latin typeface="Verdana"/>
                <a:cs typeface="Verdana"/>
              </a:rPr>
              <a:t>о</a:t>
            </a:r>
            <a:r>
              <a:rPr sz="900" spc="-120" dirty="0">
                <a:solidFill>
                  <a:srgbClr val="606062"/>
                </a:solidFill>
                <a:latin typeface="Verdana"/>
                <a:cs typeface="Verdana"/>
              </a:rPr>
              <a:t> </a:t>
            </a:r>
            <a:r>
              <a:rPr sz="900" spc="25" dirty="0">
                <a:solidFill>
                  <a:srgbClr val="606062"/>
                </a:solidFill>
                <a:latin typeface="Verdana"/>
                <a:cs typeface="Verdana"/>
              </a:rPr>
              <a:t>д</a:t>
            </a:r>
            <a:r>
              <a:rPr sz="900" spc="-114" dirty="0">
                <a:solidFill>
                  <a:srgbClr val="606062"/>
                </a:solidFill>
                <a:latin typeface="Verdana"/>
                <a:cs typeface="Verdana"/>
              </a:rPr>
              <a:t> </a:t>
            </a:r>
            <a:r>
              <a:rPr sz="900" spc="30" dirty="0">
                <a:solidFill>
                  <a:srgbClr val="606062"/>
                </a:solidFill>
                <a:latin typeface="Verdana"/>
                <a:cs typeface="Verdana"/>
              </a:rPr>
              <a:t>н</a:t>
            </a:r>
            <a:r>
              <a:rPr sz="900" spc="-114" dirty="0">
                <a:solidFill>
                  <a:srgbClr val="606062"/>
                </a:solidFill>
                <a:latin typeface="Verdana"/>
                <a:cs typeface="Verdana"/>
              </a:rPr>
              <a:t> </a:t>
            </a:r>
            <a:r>
              <a:rPr sz="900" spc="40" dirty="0">
                <a:solidFill>
                  <a:srgbClr val="606062"/>
                </a:solidFill>
                <a:latin typeface="Verdana"/>
                <a:cs typeface="Verdana"/>
              </a:rPr>
              <a:t>и</a:t>
            </a:r>
            <a:r>
              <a:rPr sz="900" spc="-114" dirty="0">
                <a:solidFill>
                  <a:srgbClr val="606062"/>
                </a:solidFill>
                <a:latin typeface="Verdana"/>
                <a:cs typeface="Verdana"/>
              </a:rPr>
              <a:t> </a:t>
            </a:r>
            <a:r>
              <a:rPr sz="900" spc="80" dirty="0">
                <a:solidFill>
                  <a:srgbClr val="606062"/>
                </a:solidFill>
                <a:latin typeface="Verdana"/>
                <a:cs typeface="Verdana"/>
              </a:rPr>
              <a:t>м</a:t>
            </a:r>
            <a:r>
              <a:rPr sz="900" dirty="0">
                <a:solidFill>
                  <a:srgbClr val="606062"/>
                </a:solidFill>
                <a:latin typeface="Verdana"/>
                <a:cs typeface="Verdana"/>
              </a:rPr>
              <a:t> </a:t>
            </a:r>
            <a:r>
              <a:rPr sz="900" spc="65" dirty="0">
                <a:solidFill>
                  <a:srgbClr val="606062"/>
                </a:solidFill>
                <a:latin typeface="Verdana"/>
                <a:cs typeface="Verdana"/>
              </a:rPr>
              <a:t> </a:t>
            </a:r>
            <a:r>
              <a:rPr sz="900" spc="40" dirty="0">
                <a:solidFill>
                  <a:srgbClr val="606062"/>
                </a:solidFill>
                <a:latin typeface="Verdana"/>
                <a:cs typeface="Verdana"/>
              </a:rPr>
              <a:t>и</a:t>
            </a:r>
            <a:r>
              <a:rPr sz="900" spc="-125" dirty="0">
                <a:solidFill>
                  <a:srgbClr val="606062"/>
                </a:solidFill>
                <a:latin typeface="Verdana"/>
                <a:cs typeface="Verdana"/>
              </a:rPr>
              <a:t> </a:t>
            </a:r>
            <a:r>
              <a:rPr sz="900" spc="5" dirty="0">
                <a:solidFill>
                  <a:srgbClr val="606062"/>
                </a:solidFill>
                <a:latin typeface="Verdana"/>
                <a:cs typeface="Verdana"/>
              </a:rPr>
              <a:t>з</a:t>
            </a:r>
            <a:r>
              <a:rPr sz="900" dirty="0">
                <a:solidFill>
                  <a:srgbClr val="606062"/>
                </a:solidFill>
                <a:latin typeface="Verdana"/>
                <a:cs typeface="Verdana"/>
              </a:rPr>
              <a:t> </a:t>
            </a:r>
            <a:r>
              <a:rPr sz="900" spc="65" dirty="0">
                <a:solidFill>
                  <a:srgbClr val="606062"/>
                </a:solidFill>
                <a:latin typeface="Verdana"/>
                <a:cs typeface="Verdana"/>
              </a:rPr>
              <a:t> </a:t>
            </a:r>
            <a:r>
              <a:rPr sz="900" spc="25" dirty="0">
                <a:solidFill>
                  <a:srgbClr val="606062"/>
                </a:solidFill>
                <a:latin typeface="Verdana"/>
                <a:cs typeface="Verdana"/>
              </a:rPr>
              <a:t>о</a:t>
            </a:r>
            <a:r>
              <a:rPr sz="900" spc="-114" dirty="0">
                <a:solidFill>
                  <a:srgbClr val="606062"/>
                </a:solidFill>
                <a:latin typeface="Verdana"/>
                <a:cs typeface="Verdana"/>
              </a:rPr>
              <a:t> </a:t>
            </a:r>
            <a:r>
              <a:rPr sz="900" spc="25" dirty="0">
                <a:solidFill>
                  <a:srgbClr val="606062"/>
                </a:solidFill>
                <a:latin typeface="Verdana"/>
                <a:cs typeface="Verdana"/>
              </a:rPr>
              <a:t>с</a:t>
            </a:r>
            <a:r>
              <a:rPr sz="900" spc="-114" dirty="0">
                <a:solidFill>
                  <a:srgbClr val="606062"/>
                </a:solidFill>
                <a:latin typeface="Verdana"/>
                <a:cs typeface="Verdana"/>
              </a:rPr>
              <a:t> </a:t>
            </a:r>
            <a:r>
              <a:rPr sz="900" spc="30" dirty="0">
                <a:solidFill>
                  <a:srgbClr val="606062"/>
                </a:solidFill>
                <a:latin typeface="Verdana"/>
                <a:cs typeface="Verdana"/>
              </a:rPr>
              <a:t>н</a:t>
            </a:r>
            <a:r>
              <a:rPr sz="900" spc="-114" dirty="0">
                <a:solidFill>
                  <a:srgbClr val="606062"/>
                </a:solidFill>
                <a:latin typeface="Verdana"/>
                <a:cs typeface="Verdana"/>
              </a:rPr>
              <a:t> </a:t>
            </a:r>
            <a:r>
              <a:rPr sz="900" spc="25" dirty="0">
                <a:solidFill>
                  <a:srgbClr val="606062"/>
                </a:solidFill>
                <a:latin typeface="Verdana"/>
                <a:cs typeface="Verdana"/>
              </a:rPr>
              <a:t>о</a:t>
            </a:r>
            <a:r>
              <a:rPr sz="900" spc="-114" dirty="0">
                <a:solidFill>
                  <a:srgbClr val="606062"/>
                </a:solidFill>
                <a:latin typeface="Verdana"/>
                <a:cs typeface="Verdana"/>
              </a:rPr>
              <a:t> </a:t>
            </a:r>
            <a:r>
              <a:rPr sz="900" spc="10" dirty="0">
                <a:solidFill>
                  <a:srgbClr val="606062"/>
                </a:solidFill>
                <a:latin typeface="Verdana"/>
                <a:cs typeface="Verdana"/>
              </a:rPr>
              <a:t>в</a:t>
            </a:r>
            <a:r>
              <a:rPr sz="900" spc="-114" dirty="0">
                <a:solidFill>
                  <a:srgbClr val="606062"/>
                </a:solidFill>
                <a:latin typeface="Verdana"/>
                <a:cs typeface="Verdana"/>
              </a:rPr>
              <a:t> </a:t>
            </a:r>
            <a:r>
              <a:rPr sz="900" spc="30" dirty="0">
                <a:solidFill>
                  <a:srgbClr val="606062"/>
                </a:solidFill>
                <a:latin typeface="Verdana"/>
                <a:cs typeface="Verdana"/>
              </a:rPr>
              <a:t>н</a:t>
            </a:r>
            <a:r>
              <a:rPr sz="900" spc="-114" dirty="0">
                <a:solidFill>
                  <a:srgbClr val="606062"/>
                </a:solidFill>
                <a:latin typeface="Verdana"/>
                <a:cs typeface="Verdana"/>
              </a:rPr>
              <a:t> </a:t>
            </a:r>
            <a:r>
              <a:rPr sz="900" spc="-10" dirty="0">
                <a:solidFill>
                  <a:srgbClr val="606062"/>
                </a:solidFill>
                <a:latin typeface="Verdana"/>
                <a:cs typeface="Verdana"/>
              </a:rPr>
              <a:t>ы</a:t>
            </a:r>
            <a:r>
              <a:rPr sz="900" spc="-114" dirty="0">
                <a:solidFill>
                  <a:srgbClr val="606062"/>
                </a:solidFill>
                <a:latin typeface="Verdana"/>
                <a:cs typeface="Verdana"/>
              </a:rPr>
              <a:t> </a:t>
            </a:r>
            <a:r>
              <a:rPr sz="900" spc="-60" dirty="0">
                <a:solidFill>
                  <a:srgbClr val="606062"/>
                </a:solidFill>
                <a:latin typeface="Verdana"/>
                <a:cs typeface="Verdana"/>
              </a:rPr>
              <a:t>х</a:t>
            </a:r>
            <a:r>
              <a:rPr sz="900" dirty="0">
                <a:solidFill>
                  <a:srgbClr val="606062"/>
                </a:solidFill>
                <a:latin typeface="Verdana"/>
                <a:cs typeface="Verdana"/>
              </a:rPr>
              <a:t> </a:t>
            </a:r>
            <a:r>
              <a:rPr sz="900" spc="65" dirty="0">
                <a:solidFill>
                  <a:srgbClr val="606062"/>
                </a:solidFill>
                <a:latin typeface="Verdana"/>
                <a:cs typeface="Verdana"/>
              </a:rPr>
              <a:t> </a:t>
            </a:r>
            <a:r>
              <a:rPr sz="900" spc="20" dirty="0">
                <a:solidFill>
                  <a:srgbClr val="606062"/>
                </a:solidFill>
                <a:latin typeface="Verdana"/>
                <a:cs typeface="Verdana"/>
              </a:rPr>
              <a:t>э</a:t>
            </a:r>
            <a:r>
              <a:rPr sz="900" spc="-120" dirty="0">
                <a:solidFill>
                  <a:srgbClr val="606062"/>
                </a:solidFill>
                <a:latin typeface="Verdana"/>
                <a:cs typeface="Verdana"/>
              </a:rPr>
              <a:t> </a:t>
            </a:r>
            <a:r>
              <a:rPr sz="900" spc="10" dirty="0">
                <a:solidFill>
                  <a:srgbClr val="606062"/>
                </a:solidFill>
                <a:latin typeface="Verdana"/>
                <a:cs typeface="Verdana"/>
              </a:rPr>
              <a:t>л</a:t>
            </a:r>
            <a:r>
              <a:rPr sz="900" spc="-114" dirty="0">
                <a:solidFill>
                  <a:srgbClr val="606062"/>
                </a:solidFill>
                <a:latin typeface="Verdana"/>
                <a:cs typeface="Verdana"/>
              </a:rPr>
              <a:t> </a:t>
            </a:r>
            <a:r>
              <a:rPr sz="900" spc="20" dirty="0">
                <a:solidFill>
                  <a:srgbClr val="606062"/>
                </a:solidFill>
                <a:latin typeface="Verdana"/>
                <a:cs typeface="Verdana"/>
              </a:rPr>
              <a:t>е</a:t>
            </a:r>
            <a:r>
              <a:rPr sz="900" spc="-114" dirty="0">
                <a:solidFill>
                  <a:srgbClr val="606062"/>
                </a:solidFill>
                <a:latin typeface="Verdana"/>
                <a:cs typeface="Verdana"/>
              </a:rPr>
              <a:t> </a:t>
            </a:r>
            <a:r>
              <a:rPr sz="900" spc="80" dirty="0">
                <a:solidFill>
                  <a:srgbClr val="606062"/>
                </a:solidFill>
                <a:latin typeface="Verdana"/>
                <a:cs typeface="Verdana"/>
              </a:rPr>
              <a:t>м</a:t>
            </a:r>
            <a:r>
              <a:rPr sz="900" spc="-114" dirty="0">
                <a:solidFill>
                  <a:srgbClr val="606062"/>
                </a:solidFill>
                <a:latin typeface="Verdana"/>
                <a:cs typeface="Verdana"/>
              </a:rPr>
              <a:t> </a:t>
            </a:r>
            <a:r>
              <a:rPr sz="900" spc="20" dirty="0">
                <a:solidFill>
                  <a:srgbClr val="606062"/>
                </a:solidFill>
                <a:latin typeface="Verdana"/>
                <a:cs typeface="Verdana"/>
              </a:rPr>
              <a:t>е</a:t>
            </a:r>
            <a:r>
              <a:rPr sz="900" spc="-114" dirty="0">
                <a:solidFill>
                  <a:srgbClr val="606062"/>
                </a:solidFill>
                <a:latin typeface="Verdana"/>
                <a:cs typeface="Verdana"/>
              </a:rPr>
              <a:t> </a:t>
            </a:r>
            <a:r>
              <a:rPr sz="900" spc="30" dirty="0">
                <a:solidFill>
                  <a:srgbClr val="606062"/>
                </a:solidFill>
                <a:latin typeface="Verdana"/>
                <a:cs typeface="Verdana"/>
              </a:rPr>
              <a:t>н</a:t>
            </a:r>
            <a:r>
              <a:rPr sz="900" spc="-114" dirty="0">
                <a:solidFill>
                  <a:srgbClr val="606062"/>
                </a:solidFill>
                <a:latin typeface="Verdana"/>
                <a:cs typeface="Verdana"/>
              </a:rPr>
              <a:t> </a:t>
            </a:r>
            <a:r>
              <a:rPr sz="900" spc="-25" dirty="0">
                <a:solidFill>
                  <a:srgbClr val="606062"/>
                </a:solidFill>
                <a:latin typeface="Verdana"/>
                <a:cs typeface="Verdana"/>
              </a:rPr>
              <a:t>т</a:t>
            </a:r>
            <a:r>
              <a:rPr sz="900" spc="-140" dirty="0">
                <a:solidFill>
                  <a:srgbClr val="606062"/>
                </a:solidFill>
                <a:latin typeface="Verdana"/>
                <a:cs typeface="Verdana"/>
              </a:rPr>
              <a:t> </a:t>
            </a:r>
            <a:r>
              <a:rPr sz="900" spc="25" dirty="0">
                <a:solidFill>
                  <a:srgbClr val="606062"/>
                </a:solidFill>
                <a:latin typeface="Verdana"/>
                <a:cs typeface="Verdana"/>
              </a:rPr>
              <a:t>о</a:t>
            </a:r>
            <a:r>
              <a:rPr sz="900" spc="-114" dirty="0">
                <a:solidFill>
                  <a:srgbClr val="606062"/>
                </a:solidFill>
                <a:latin typeface="Verdana"/>
                <a:cs typeface="Verdana"/>
              </a:rPr>
              <a:t> </a:t>
            </a:r>
            <a:r>
              <a:rPr sz="900" spc="10" dirty="0">
                <a:solidFill>
                  <a:srgbClr val="606062"/>
                </a:solidFill>
                <a:latin typeface="Verdana"/>
                <a:cs typeface="Verdana"/>
              </a:rPr>
              <a:t>в</a:t>
            </a:r>
            <a:r>
              <a:rPr sz="900" dirty="0">
                <a:solidFill>
                  <a:srgbClr val="606062"/>
                </a:solidFill>
                <a:latin typeface="Verdana"/>
                <a:cs typeface="Verdana"/>
              </a:rPr>
              <a:t> </a:t>
            </a:r>
            <a:r>
              <a:rPr sz="900" spc="65" dirty="0">
                <a:solidFill>
                  <a:srgbClr val="606062"/>
                </a:solidFill>
                <a:latin typeface="Verdana"/>
                <a:cs typeface="Verdana"/>
              </a:rPr>
              <a:t> </a:t>
            </a:r>
            <a:r>
              <a:rPr sz="900" spc="30" dirty="0">
                <a:solidFill>
                  <a:srgbClr val="606062"/>
                </a:solidFill>
                <a:latin typeface="Verdana"/>
                <a:cs typeface="Verdana"/>
              </a:rPr>
              <a:t>п</a:t>
            </a:r>
            <a:r>
              <a:rPr sz="900" spc="-114" dirty="0">
                <a:solidFill>
                  <a:srgbClr val="606062"/>
                </a:solidFill>
                <a:latin typeface="Verdana"/>
                <a:cs typeface="Verdana"/>
              </a:rPr>
              <a:t> </a:t>
            </a:r>
            <a:r>
              <a:rPr sz="900" spc="40" dirty="0">
                <a:solidFill>
                  <a:srgbClr val="606062"/>
                </a:solidFill>
                <a:latin typeface="Verdana"/>
                <a:cs typeface="Verdana"/>
              </a:rPr>
              <a:t>и</a:t>
            </a:r>
            <a:r>
              <a:rPr sz="900" spc="-114" dirty="0">
                <a:solidFill>
                  <a:srgbClr val="606062"/>
                </a:solidFill>
                <a:latin typeface="Verdana"/>
                <a:cs typeface="Verdana"/>
              </a:rPr>
              <a:t> </a:t>
            </a:r>
            <a:r>
              <a:rPr sz="900" spc="-25" dirty="0">
                <a:solidFill>
                  <a:srgbClr val="606062"/>
                </a:solidFill>
                <a:latin typeface="Verdana"/>
                <a:cs typeface="Verdana"/>
              </a:rPr>
              <a:t>т</a:t>
            </a:r>
            <a:r>
              <a:rPr sz="900" spc="-114" dirty="0">
                <a:solidFill>
                  <a:srgbClr val="606062"/>
                </a:solidFill>
                <a:latin typeface="Verdana"/>
                <a:cs typeface="Verdana"/>
              </a:rPr>
              <a:t> </a:t>
            </a:r>
            <a:r>
              <a:rPr sz="900" spc="-20" dirty="0">
                <a:solidFill>
                  <a:srgbClr val="606062"/>
                </a:solidFill>
                <a:latin typeface="Verdana"/>
                <a:cs typeface="Verdana"/>
              </a:rPr>
              <a:t>а</a:t>
            </a:r>
            <a:r>
              <a:rPr sz="900" spc="-114" dirty="0">
                <a:solidFill>
                  <a:srgbClr val="606062"/>
                </a:solidFill>
                <a:latin typeface="Verdana"/>
                <a:cs typeface="Verdana"/>
              </a:rPr>
              <a:t> </a:t>
            </a:r>
            <a:r>
              <a:rPr sz="900" spc="30" dirty="0">
                <a:solidFill>
                  <a:srgbClr val="606062"/>
                </a:solidFill>
                <a:latin typeface="Verdana"/>
                <a:cs typeface="Verdana"/>
              </a:rPr>
              <a:t>н</a:t>
            </a:r>
            <a:r>
              <a:rPr sz="900" spc="-114" dirty="0">
                <a:solidFill>
                  <a:srgbClr val="606062"/>
                </a:solidFill>
                <a:latin typeface="Verdana"/>
                <a:cs typeface="Verdana"/>
              </a:rPr>
              <a:t> </a:t>
            </a:r>
            <a:r>
              <a:rPr sz="900" spc="40" dirty="0">
                <a:solidFill>
                  <a:srgbClr val="606062"/>
                </a:solidFill>
                <a:latin typeface="Verdana"/>
                <a:cs typeface="Verdana"/>
              </a:rPr>
              <a:t>и</a:t>
            </a:r>
            <a:r>
              <a:rPr sz="900" spc="-114" dirty="0">
                <a:solidFill>
                  <a:srgbClr val="606062"/>
                </a:solidFill>
                <a:latin typeface="Verdana"/>
                <a:cs typeface="Verdana"/>
              </a:rPr>
              <a:t> </a:t>
            </a:r>
            <a:r>
              <a:rPr sz="900" dirty="0">
                <a:solidFill>
                  <a:srgbClr val="606062"/>
                </a:solidFill>
                <a:latin typeface="Verdana"/>
                <a:cs typeface="Verdana"/>
              </a:rPr>
              <a:t>я  сельскохозяйственных </a:t>
            </a:r>
            <a:r>
              <a:rPr sz="900" spc="-40" dirty="0">
                <a:solidFill>
                  <a:srgbClr val="606062"/>
                </a:solidFill>
                <a:latin typeface="Verdana"/>
                <a:cs typeface="Verdana"/>
              </a:rPr>
              <a:t>культур. </a:t>
            </a:r>
            <a:r>
              <a:rPr sz="900" spc="35" dirty="0">
                <a:solidFill>
                  <a:srgbClr val="606062"/>
                </a:solidFill>
                <a:latin typeface="Verdana"/>
                <a:cs typeface="Verdana"/>
              </a:rPr>
              <a:t>Аммофос </a:t>
            </a:r>
            <a:r>
              <a:rPr sz="900" spc="25" dirty="0">
                <a:solidFill>
                  <a:srgbClr val="606062"/>
                </a:solidFill>
                <a:latin typeface="Verdana"/>
                <a:cs typeface="Verdana"/>
              </a:rPr>
              <a:t>применяют </a:t>
            </a:r>
            <a:r>
              <a:rPr sz="900" spc="30" dirty="0">
                <a:solidFill>
                  <a:srgbClr val="606062"/>
                </a:solidFill>
                <a:latin typeface="Verdana"/>
                <a:cs typeface="Verdana"/>
              </a:rPr>
              <a:t> </a:t>
            </a:r>
            <a:r>
              <a:rPr sz="900" spc="-10" dirty="0">
                <a:solidFill>
                  <a:srgbClr val="606062"/>
                </a:solidFill>
                <a:latin typeface="Verdana"/>
                <a:cs typeface="Verdana"/>
              </a:rPr>
              <a:t>как </a:t>
            </a:r>
            <a:r>
              <a:rPr sz="900" spc="35" dirty="0">
                <a:solidFill>
                  <a:srgbClr val="606062"/>
                </a:solidFill>
                <a:latin typeface="Verdana"/>
                <a:cs typeface="Verdana"/>
              </a:rPr>
              <a:t>основное </a:t>
            </a:r>
            <a:r>
              <a:rPr sz="900" spc="20" dirty="0">
                <a:solidFill>
                  <a:srgbClr val="606062"/>
                </a:solidFill>
                <a:latin typeface="Verdana"/>
                <a:cs typeface="Verdana"/>
              </a:rPr>
              <a:t>удобрение, </a:t>
            </a:r>
            <a:r>
              <a:rPr sz="900" spc="-20" dirty="0">
                <a:solidFill>
                  <a:srgbClr val="606062"/>
                </a:solidFill>
                <a:latin typeface="Verdana"/>
                <a:cs typeface="Verdana"/>
              </a:rPr>
              <a:t>а </a:t>
            </a:r>
            <a:r>
              <a:rPr sz="900" spc="5" dirty="0">
                <a:solidFill>
                  <a:srgbClr val="606062"/>
                </a:solidFill>
                <a:latin typeface="Verdana"/>
                <a:cs typeface="Verdana"/>
              </a:rPr>
              <a:t>также </a:t>
            </a:r>
            <a:r>
              <a:rPr sz="900" spc="10" dirty="0">
                <a:solidFill>
                  <a:srgbClr val="606062"/>
                </a:solidFill>
                <a:latin typeface="Verdana"/>
                <a:cs typeface="Verdana"/>
              </a:rPr>
              <a:t>в </a:t>
            </a:r>
            <a:r>
              <a:rPr sz="900" spc="35" dirty="0">
                <a:solidFill>
                  <a:srgbClr val="606062"/>
                </a:solidFill>
                <a:latin typeface="Verdana"/>
                <a:cs typeface="Verdana"/>
              </a:rPr>
              <a:t>предпосевное </a:t>
            </a:r>
            <a:r>
              <a:rPr sz="900" spc="40" dirty="0">
                <a:solidFill>
                  <a:srgbClr val="606062"/>
                </a:solidFill>
                <a:latin typeface="Verdana"/>
                <a:cs typeface="Verdana"/>
              </a:rPr>
              <a:t> </a:t>
            </a:r>
            <a:r>
              <a:rPr sz="900" spc="65" dirty="0">
                <a:solidFill>
                  <a:srgbClr val="606062"/>
                </a:solidFill>
                <a:latin typeface="Verdana"/>
                <a:cs typeface="Verdana"/>
              </a:rPr>
              <a:t>внесение </a:t>
            </a:r>
            <a:r>
              <a:rPr sz="900" spc="60" dirty="0">
                <a:solidFill>
                  <a:srgbClr val="606062"/>
                </a:solidFill>
                <a:latin typeface="Verdana"/>
                <a:cs typeface="Verdana"/>
              </a:rPr>
              <a:t>под </a:t>
            </a:r>
            <a:r>
              <a:rPr sz="900" spc="55" dirty="0">
                <a:solidFill>
                  <a:srgbClr val="606062"/>
                </a:solidFill>
                <a:latin typeface="Verdana"/>
                <a:cs typeface="Verdana"/>
              </a:rPr>
              <a:t>различные </a:t>
            </a:r>
            <a:r>
              <a:rPr sz="900" spc="50" dirty="0">
                <a:solidFill>
                  <a:srgbClr val="606062"/>
                </a:solidFill>
                <a:latin typeface="Verdana"/>
                <a:cs typeface="Verdana"/>
              </a:rPr>
              <a:t>сельскохозяйственные </a:t>
            </a:r>
            <a:r>
              <a:rPr sz="900" spc="55" dirty="0">
                <a:solidFill>
                  <a:srgbClr val="606062"/>
                </a:solidFill>
                <a:latin typeface="Verdana"/>
                <a:cs typeface="Verdana"/>
              </a:rPr>
              <a:t> </a:t>
            </a:r>
            <a:r>
              <a:rPr sz="900" spc="10" dirty="0">
                <a:solidFill>
                  <a:srgbClr val="606062"/>
                </a:solidFill>
                <a:latin typeface="Verdana"/>
                <a:cs typeface="Verdana"/>
              </a:rPr>
              <a:t>культуры </a:t>
            </a:r>
            <a:r>
              <a:rPr sz="900" spc="30" dirty="0">
                <a:solidFill>
                  <a:srgbClr val="606062"/>
                </a:solidFill>
                <a:latin typeface="Verdana"/>
                <a:cs typeface="Verdana"/>
              </a:rPr>
              <a:t>во </a:t>
            </a:r>
            <a:r>
              <a:rPr sz="900" spc="15" dirty="0">
                <a:solidFill>
                  <a:srgbClr val="606062"/>
                </a:solidFill>
                <a:latin typeface="Verdana"/>
                <a:cs typeface="Verdana"/>
              </a:rPr>
              <a:t>всех </a:t>
            </a:r>
            <a:r>
              <a:rPr sz="900" spc="40" dirty="0">
                <a:solidFill>
                  <a:srgbClr val="606062"/>
                </a:solidFill>
                <a:latin typeface="Verdana"/>
                <a:cs typeface="Verdana"/>
              </a:rPr>
              <a:t>почвенно-климатических </a:t>
            </a:r>
            <a:r>
              <a:rPr sz="900" dirty="0">
                <a:solidFill>
                  <a:srgbClr val="606062"/>
                </a:solidFill>
                <a:latin typeface="Verdana"/>
                <a:cs typeface="Verdana"/>
              </a:rPr>
              <a:t>зонах. </a:t>
            </a:r>
            <a:r>
              <a:rPr sz="900" spc="5" dirty="0">
                <a:solidFill>
                  <a:srgbClr val="606062"/>
                </a:solidFill>
                <a:latin typeface="Verdana"/>
                <a:cs typeface="Verdana"/>
              </a:rPr>
              <a:t> </a:t>
            </a:r>
            <a:r>
              <a:rPr sz="900" spc="50" dirty="0">
                <a:solidFill>
                  <a:srgbClr val="606062"/>
                </a:solidFill>
                <a:latin typeface="Verdana"/>
                <a:cs typeface="Verdana"/>
              </a:rPr>
              <a:t>Своевременное </a:t>
            </a:r>
            <a:r>
              <a:rPr sz="900" spc="45" dirty="0">
                <a:solidFill>
                  <a:srgbClr val="606062"/>
                </a:solidFill>
                <a:latin typeface="Verdana"/>
                <a:cs typeface="Verdana"/>
              </a:rPr>
              <a:t>внесение </a:t>
            </a:r>
            <a:r>
              <a:rPr sz="900" spc="40" dirty="0">
                <a:solidFill>
                  <a:srgbClr val="606062"/>
                </a:solidFill>
                <a:latin typeface="Verdana"/>
                <a:cs typeface="Verdana"/>
              </a:rPr>
              <a:t>аммофоса </a:t>
            </a:r>
            <a:r>
              <a:rPr sz="900" spc="30" dirty="0">
                <a:solidFill>
                  <a:srgbClr val="606062"/>
                </a:solidFill>
                <a:latin typeface="Verdana"/>
                <a:cs typeface="Verdana"/>
              </a:rPr>
              <a:t>способствует </a:t>
            </a:r>
            <a:r>
              <a:rPr sz="900" spc="35" dirty="0">
                <a:solidFill>
                  <a:srgbClr val="606062"/>
                </a:solidFill>
                <a:latin typeface="Verdana"/>
                <a:cs typeface="Verdana"/>
              </a:rPr>
              <a:t> </a:t>
            </a:r>
            <a:r>
              <a:rPr sz="900" spc="5" dirty="0">
                <a:solidFill>
                  <a:srgbClr val="606062"/>
                </a:solidFill>
                <a:latin typeface="Verdana"/>
                <a:cs typeface="Verdana"/>
              </a:rPr>
              <a:t>улучшению</a:t>
            </a:r>
            <a:r>
              <a:rPr sz="900" spc="-150" dirty="0">
                <a:solidFill>
                  <a:srgbClr val="606062"/>
                </a:solidFill>
                <a:latin typeface="Verdana"/>
                <a:cs typeface="Verdana"/>
              </a:rPr>
              <a:t> </a:t>
            </a:r>
            <a:r>
              <a:rPr sz="900" spc="20" dirty="0">
                <a:solidFill>
                  <a:srgbClr val="606062"/>
                </a:solidFill>
                <a:latin typeface="Verdana"/>
                <a:cs typeface="Verdana"/>
              </a:rPr>
              <a:t>прочности</a:t>
            </a:r>
            <a:r>
              <a:rPr sz="900" spc="-150" dirty="0">
                <a:solidFill>
                  <a:srgbClr val="606062"/>
                </a:solidFill>
                <a:latin typeface="Verdana"/>
                <a:cs typeface="Verdana"/>
              </a:rPr>
              <a:t> </a:t>
            </a:r>
            <a:r>
              <a:rPr sz="900" spc="-5" dirty="0">
                <a:solidFill>
                  <a:srgbClr val="606062"/>
                </a:solidFill>
                <a:latin typeface="Verdana"/>
                <a:cs typeface="Verdana"/>
              </a:rPr>
              <a:t>стеблей,</a:t>
            </a:r>
            <a:r>
              <a:rPr sz="900" spc="-155" dirty="0">
                <a:solidFill>
                  <a:srgbClr val="606062"/>
                </a:solidFill>
                <a:latin typeface="Verdana"/>
                <a:cs typeface="Verdana"/>
              </a:rPr>
              <a:t> </a:t>
            </a:r>
            <a:r>
              <a:rPr sz="900" spc="5" dirty="0">
                <a:solidFill>
                  <a:srgbClr val="606062"/>
                </a:solidFill>
                <a:latin typeface="Verdana"/>
                <a:cs typeface="Verdana"/>
              </a:rPr>
              <a:t>устойчивости</a:t>
            </a:r>
            <a:r>
              <a:rPr sz="900" spc="-150" dirty="0">
                <a:solidFill>
                  <a:srgbClr val="606062"/>
                </a:solidFill>
                <a:latin typeface="Verdana"/>
                <a:cs typeface="Verdana"/>
              </a:rPr>
              <a:t> </a:t>
            </a:r>
            <a:r>
              <a:rPr sz="900" spc="-20" dirty="0">
                <a:solidFill>
                  <a:srgbClr val="606062"/>
                </a:solidFill>
                <a:latin typeface="Verdana"/>
                <a:cs typeface="Verdana"/>
              </a:rPr>
              <a:t>культур</a:t>
            </a:r>
            <a:r>
              <a:rPr sz="900" spc="-150" dirty="0">
                <a:solidFill>
                  <a:srgbClr val="606062"/>
                </a:solidFill>
                <a:latin typeface="Verdana"/>
                <a:cs typeface="Verdana"/>
              </a:rPr>
              <a:t> </a:t>
            </a:r>
            <a:r>
              <a:rPr sz="900" spc="-10" dirty="0">
                <a:solidFill>
                  <a:srgbClr val="606062"/>
                </a:solidFill>
                <a:latin typeface="Verdana"/>
                <a:cs typeface="Verdana"/>
              </a:rPr>
              <a:t>к </a:t>
            </a:r>
            <a:r>
              <a:rPr sz="900" spc="-305" dirty="0">
                <a:solidFill>
                  <a:srgbClr val="606062"/>
                </a:solidFill>
                <a:latin typeface="Verdana"/>
                <a:cs typeface="Verdana"/>
              </a:rPr>
              <a:t> </a:t>
            </a:r>
            <a:r>
              <a:rPr sz="900" spc="-60" dirty="0">
                <a:solidFill>
                  <a:srgbClr val="606062"/>
                </a:solidFill>
                <a:latin typeface="Verdana"/>
                <a:cs typeface="Verdana"/>
              </a:rPr>
              <a:t>х</a:t>
            </a:r>
            <a:r>
              <a:rPr sz="900" spc="-170" dirty="0">
                <a:solidFill>
                  <a:srgbClr val="606062"/>
                </a:solidFill>
                <a:latin typeface="Verdana"/>
                <a:cs typeface="Verdana"/>
              </a:rPr>
              <a:t> </a:t>
            </a:r>
            <a:r>
              <a:rPr sz="900" spc="25" dirty="0">
                <a:solidFill>
                  <a:srgbClr val="606062"/>
                </a:solidFill>
                <a:latin typeface="Verdana"/>
                <a:cs typeface="Verdana"/>
              </a:rPr>
              <a:t>о</a:t>
            </a:r>
            <a:r>
              <a:rPr sz="900" spc="-155" dirty="0">
                <a:solidFill>
                  <a:srgbClr val="606062"/>
                </a:solidFill>
                <a:latin typeface="Verdana"/>
                <a:cs typeface="Verdana"/>
              </a:rPr>
              <a:t> </a:t>
            </a:r>
            <a:r>
              <a:rPr sz="900" spc="10" dirty="0">
                <a:solidFill>
                  <a:srgbClr val="606062"/>
                </a:solidFill>
                <a:latin typeface="Verdana"/>
                <a:cs typeface="Verdana"/>
              </a:rPr>
              <a:t>л</a:t>
            </a:r>
            <a:r>
              <a:rPr sz="900" spc="-155" dirty="0">
                <a:solidFill>
                  <a:srgbClr val="606062"/>
                </a:solidFill>
                <a:latin typeface="Verdana"/>
                <a:cs typeface="Verdana"/>
              </a:rPr>
              <a:t> </a:t>
            </a:r>
            <a:r>
              <a:rPr sz="900" spc="25" dirty="0">
                <a:solidFill>
                  <a:srgbClr val="606062"/>
                </a:solidFill>
                <a:latin typeface="Verdana"/>
                <a:cs typeface="Verdana"/>
              </a:rPr>
              <a:t>о</a:t>
            </a:r>
            <a:r>
              <a:rPr sz="900" spc="-155" dirty="0">
                <a:solidFill>
                  <a:srgbClr val="606062"/>
                </a:solidFill>
                <a:latin typeface="Verdana"/>
                <a:cs typeface="Verdana"/>
              </a:rPr>
              <a:t> </a:t>
            </a:r>
            <a:r>
              <a:rPr sz="900" spc="25" dirty="0">
                <a:solidFill>
                  <a:srgbClr val="606062"/>
                </a:solidFill>
                <a:latin typeface="Verdana"/>
                <a:cs typeface="Verdana"/>
              </a:rPr>
              <a:t>д</a:t>
            </a:r>
            <a:r>
              <a:rPr sz="900" spc="-155" dirty="0">
                <a:solidFill>
                  <a:srgbClr val="606062"/>
                </a:solidFill>
                <a:latin typeface="Verdana"/>
                <a:cs typeface="Verdana"/>
              </a:rPr>
              <a:t> </a:t>
            </a:r>
            <a:r>
              <a:rPr sz="900" spc="-20" dirty="0">
                <a:solidFill>
                  <a:srgbClr val="606062"/>
                </a:solidFill>
                <a:latin typeface="Verdana"/>
                <a:cs typeface="Verdana"/>
              </a:rPr>
              <a:t>а</a:t>
            </a:r>
            <a:r>
              <a:rPr sz="900" spc="-155" dirty="0">
                <a:solidFill>
                  <a:srgbClr val="606062"/>
                </a:solidFill>
                <a:latin typeface="Verdana"/>
                <a:cs typeface="Verdana"/>
              </a:rPr>
              <a:t> </a:t>
            </a:r>
            <a:r>
              <a:rPr sz="900" spc="80" dirty="0">
                <a:solidFill>
                  <a:srgbClr val="606062"/>
                </a:solidFill>
                <a:latin typeface="Verdana"/>
                <a:cs typeface="Verdana"/>
              </a:rPr>
              <a:t>м</a:t>
            </a:r>
            <a:r>
              <a:rPr sz="900" dirty="0">
                <a:solidFill>
                  <a:srgbClr val="606062"/>
                </a:solidFill>
                <a:latin typeface="Verdana"/>
                <a:cs typeface="Verdana"/>
              </a:rPr>
              <a:t> </a:t>
            </a:r>
            <a:r>
              <a:rPr sz="900" spc="25" dirty="0">
                <a:solidFill>
                  <a:srgbClr val="606062"/>
                </a:solidFill>
                <a:latin typeface="Verdana"/>
                <a:cs typeface="Verdana"/>
              </a:rPr>
              <a:t> </a:t>
            </a:r>
            <a:r>
              <a:rPr sz="900" spc="40" dirty="0">
                <a:solidFill>
                  <a:srgbClr val="606062"/>
                </a:solidFill>
                <a:latin typeface="Verdana"/>
                <a:cs typeface="Verdana"/>
              </a:rPr>
              <a:t>и</a:t>
            </a:r>
            <a:r>
              <a:rPr sz="900" dirty="0">
                <a:solidFill>
                  <a:srgbClr val="606062"/>
                </a:solidFill>
                <a:latin typeface="Verdana"/>
                <a:cs typeface="Verdana"/>
              </a:rPr>
              <a:t> </a:t>
            </a:r>
            <a:r>
              <a:rPr sz="900" spc="25" dirty="0">
                <a:solidFill>
                  <a:srgbClr val="606062"/>
                </a:solidFill>
                <a:latin typeface="Verdana"/>
                <a:cs typeface="Verdana"/>
              </a:rPr>
              <a:t> </a:t>
            </a:r>
            <a:r>
              <a:rPr sz="900" spc="-10" dirty="0">
                <a:solidFill>
                  <a:srgbClr val="606062"/>
                </a:solidFill>
                <a:latin typeface="Verdana"/>
                <a:cs typeface="Verdana"/>
              </a:rPr>
              <a:t>к</a:t>
            </a:r>
            <a:r>
              <a:rPr sz="900" dirty="0">
                <a:solidFill>
                  <a:srgbClr val="606062"/>
                </a:solidFill>
                <a:latin typeface="Verdana"/>
                <a:cs typeface="Verdana"/>
              </a:rPr>
              <a:t> </a:t>
            </a:r>
            <a:r>
              <a:rPr sz="900" spc="25" dirty="0">
                <a:solidFill>
                  <a:srgbClr val="606062"/>
                </a:solidFill>
                <a:latin typeface="Verdana"/>
                <a:cs typeface="Verdana"/>
              </a:rPr>
              <a:t> </a:t>
            </a:r>
            <a:r>
              <a:rPr sz="900" spc="5" dirty="0">
                <a:solidFill>
                  <a:srgbClr val="606062"/>
                </a:solidFill>
                <a:latin typeface="Verdana"/>
                <a:cs typeface="Verdana"/>
              </a:rPr>
              <a:t>з</a:t>
            </a:r>
            <a:r>
              <a:rPr sz="900" spc="-155" dirty="0">
                <a:solidFill>
                  <a:srgbClr val="606062"/>
                </a:solidFill>
                <a:latin typeface="Verdana"/>
                <a:cs typeface="Verdana"/>
              </a:rPr>
              <a:t> </a:t>
            </a:r>
            <a:r>
              <a:rPr sz="900" spc="-20" dirty="0">
                <a:solidFill>
                  <a:srgbClr val="606062"/>
                </a:solidFill>
                <a:latin typeface="Verdana"/>
                <a:cs typeface="Verdana"/>
              </a:rPr>
              <a:t>а</a:t>
            </a:r>
            <a:r>
              <a:rPr sz="900" spc="-155" dirty="0">
                <a:solidFill>
                  <a:srgbClr val="606062"/>
                </a:solidFill>
                <a:latin typeface="Verdana"/>
                <a:cs typeface="Verdana"/>
              </a:rPr>
              <a:t> </a:t>
            </a:r>
            <a:r>
              <a:rPr sz="900" spc="25" dirty="0">
                <a:solidFill>
                  <a:srgbClr val="606062"/>
                </a:solidFill>
                <a:latin typeface="Verdana"/>
                <a:cs typeface="Verdana"/>
              </a:rPr>
              <a:t>с</a:t>
            </a:r>
            <a:r>
              <a:rPr sz="900" spc="-160" dirty="0">
                <a:solidFill>
                  <a:srgbClr val="606062"/>
                </a:solidFill>
                <a:latin typeface="Verdana"/>
                <a:cs typeface="Verdana"/>
              </a:rPr>
              <a:t> </a:t>
            </a:r>
            <a:r>
              <a:rPr sz="900" spc="-35" dirty="0">
                <a:solidFill>
                  <a:srgbClr val="606062"/>
                </a:solidFill>
                <a:latin typeface="Verdana"/>
                <a:cs typeface="Verdana"/>
              </a:rPr>
              <a:t>у</a:t>
            </a:r>
            <a:r>
              <a:rPr sz="900" spc="-180" dirty="0">
                <a:solidFill>
                  <a:srgbClr val="606062"/>
                </a:solidFill>
                <a:latin typeface="Verdana"/>
                <a:cs typeface="Verdana"/>
              </a:rPr>
              <a:t> </a:t>
            </a:r>
            <a:r>
              <a:rPr sz="900" spc="-60" dirty="0">
                <a:solidFill>
                  <a:srgbClr val="606062"/>
                </a:solidFill>
                <a:latin typeface="Verdana"/>
                <a:cs typeface="Verdana"/>
              </a:rPr>
              <a:t>х</a:t>
            </a:r>
            <a:r>
              <a:rPr sz="900" spc="-170" dirty="0">
                <a:solidFill>
                  <a:srgbClr val="606062"/>
                </a:solidFill>
                <a:latin typeface="Verdana"/>
                <a:cs typeface="Verdana"/>
              </a:rPr>
              <a:t> </a:t>
            </a:r>
            <a:r>
              <a:rPr sz="900" spc="20" dirty="0">
                <a:solidFill>
                  <a:srgbClr val="606062"/>
                </a:solidFill>
                <a:latin typeface="Verdana"/>
                <a:cs typeface="Verdana"/>
              </a:rPr>
              <a:t>е</a:t>
            </a:r>
            <a:r>
              <a:rPr sz="900" spc="-155" dirty="0">
                <a:solidFill>
                  <a:srgbClr val="606062"/>
                </a:solidFill>
                <a:latin typeface="Verdana"/>
                <a:cs typeface="Verdana"/>
              </a:rPr>
              <a:t> </a:t>
            </a:r>
            <a:r>
              <a:rPr sz="900" spc="-140" dirty="0">
                <a:solidFill>
                  <a:srgbClr val="606062"/>
                </a:solidFill>
                <a:latin typeface="Verdana"/>
                <a:cs typeface="Verdana"/>
              </a:rPr>
              <a:t>,</a:t>
            </a:r>
            <a:r>
              <a:rPr sz="900" dirty="0">
                <a:solidFill>
                  <a:srgbClr val="606062"/>
                </a:solidFill>
                <a:latin typeface="Verdana"/>
                <a:cs typeface="Verdana"/>
              </a:rPr>
              <a:t> </a:t>
            </a:r>
            <a:r>
              <a:rPr sz="900" spc="25" dirty="0">
                <a:solidFill>
                  <a:srgbClr val="606062"/>
                </a:solidFill>
                <a:latin typeface="Verdana"/>
                <a:cs typeface="Verdana"/>
              </a:rPr>
              <a:t> </a:t>
            </a:r>
            <a:r>
              <a:rPr sz="900" spc="-35" dirty="0">
                <a:solidFill>
                  <a:srgbClr val="606062"/>
                </a:solidFill>
                <a:latin typeface="Verdana"/>
                <a:cs typeface="Verdana"/>
              </a:rPr>
              <a:t>у</a:t>
            </a:r>
            <a:r>
              <a:rPr sz="900" spc="-165" dirty="0">
                <a:solidFill>
                  <a:srgbClr val="606062"/>
                </a:solidFill>
                <a:latin typeface="Verdana"/>
                <a:cs typeface="Verdana"/>
              </a:rPr>
              <a:t> </a:t>
            </a:r>
            <a:r>
              <a:rPr sz="900" spc="25" dirty="0">
                <a:solidFill>
                  <a:srgbClr val="606062"/>
                </a:solidFill>
                <a:latin typeface="Verdana"/>
                <a:cs typeface="Verdana"/>
              </a:rPr>
              <a:t>с</a:t>
            </a:r>
            <a:r>
              <a:rPr sz="900" spc="-155" dirty="0">
                <a:solidFill>
                  <a:srgbClr val="606062"/>
                </a:solidFill>
                <a:latin typeface="Verdana"/>
                <a:cs typeface="Verdana"/>
              </a:rPr>
              <a:t> </a:t>
            </a:r>
            <a:r>
              <a:rPr sz="900" spc="-10" dirty="0">
                <a:solidFill>
                  <a:srgbClr val="606062"/>
                </a:solidFill>
                <a:latin typeface="Verdana"/>
                <a:cs typeface="Verdana"/>
              </a:rPr>
              <a:t>к</a:t>
            </a:r>
            <a:r>
              <a:rPr sz="900" spc="-170" dirty="0">
                <a:solidFill>
                  <a:srgbClr val="606062"/>
                </a:solidFill>
                <a:latin typeface="Verdana"/>
                <a:cs typeface="Verdana"/>
              </a:rPr>
              <a:t> </a:t>
            </a:r>
            <a:r>
              <a:rPr sz="900" spc="25" dirty="0">
                <a:solidFill>
                  <a:srgbClr val="606062"/>
                </a:solidFill>
                <a:latin typeface="Verdana"/>
                <a:cs typeface="Verdana"/>
              </a:rPr>
              <a:t>о</a:t>
            </a:r>
            <a:r>
              <a:rPr sz="900" spc="-155" dirty="0">
                <a:solidFill>
                  <a:srgbClr val="606062"/>
                </a:solidFill>
                <a:latin typeface="Verdana"/>
                <a:cs typeface="Verdana"/>
              </a:rPr>
              <a:t> </a:t>
            </a:r>
            <a:r>
              <a:rPr sz="900" spc="55" dirty="0">
                <a:solidFill>
                  <a:srgbClr val="606062"/>
                </a:solidFill>
                <a:latin typeface="Verdana"/>
                <a:cs typeface="Verdana"/>
              </a:rPr>
              <a:t>р</a:t>
            </a:r>
            <a:r>
              <a:rPr sz="900" spc="-155" dirty="0">
                <a:solidFill>
                  <a:srgbClr val="606062"/>
                </a:solidFill>
                <a:latin typeface="Verdana"/>
                <a:cs typeface="Verdana"/>
              </a:rPr>
              <a:t> </a:t>
            </a:r>
            <a:r>
              <a:rPr sz="900" spc="20" dirty="0">
                <a:solidFill>
                  <a:srgbClr val="606062"/>
                </a:solidFill>
                <a:latin typeface="Verdana"/>
                <a:cs typeface="Verdana"/>
              </a:rPr>
              <a:t>е</a:t>
            </a:r>
            <a:r>
              <a:rPr sz="900" spc="-155" dirty="0">
                <a:solidFill>
                  <a:srgbClr val="606062"/>
                </a:solidFill>
                <a:latin typeface="Verdana"/>
                <a:cs typeface="Verdana"/>
              </a:rPr>
              <a:t> </a:t>
            </a:r>
            <a:r>
              <a:rPr sz="900" spc="30" dirty="0">
                <a:solidFill>
                  <a:srgbClr val="606062"/>
                </a:solidFill>
                <a:latin typeface="Verdana"/>
                <a:cs typeface="Verdana"/>
              </a:rPr>
              <a:t>н</a:t>
            </a:r>
            <a:r>
              <a:rPr sz="900" spc="-155" dirty="0">
                <a:solidFill>
                  <a:srgbClr val="606062"/>
                </a:solidFill>
                <a:latin typeface="Verdana"/>
                <a:cs typeface="Verdana"/>
              </a:rPr>
              <a:t> </a:t>
            </a:r>
            <a:r>
              <a:rPr sz="900" spc="40" dirty="0">
                <a:solidFill>
                  <a:srgbClr val="606062"/>
                </a:solidFill>
                <a:latin typeface="Verdana"/>
                <a:cs typeface="Verdana"/>
              </a:rPr>
              <a:t>и</a:t>
            </a:r>
            <a:r>
              <a:rPr sz="900" spc="-155" dirty="0">
                <a:solidFill>
                  <a:srgbClr val="606062"/>
                </a:solidFill>
                <a:latin typeface="Verdana"/>
                <a:cs typeface="Verdana"/>
              </a:rPr>
              <a:t> </a:t>
            </a:r>
            <a:r>
              <a:rPr sz="900" spc="20" dirty="0">
                <a:solidFill>
                  <a:srgbClr val="606062"/>
                </a:solidFill>
                <a:latin typeface="Verdana"/>
                <a:cs typeface="Verdana"/>
              </a:rPr>
              <a:t>ю</a:t>
            </a:r>
            <a:r>
              <a:rPr sz="900" dirty="0">
                <a:solidFill>
                  <a:srgbClr val="606062"/>
                </a:solidFill>
                <a:latin typeface="Verdana"/>
                <a:cs typeface="Verdana"/>
              </a:rPr>
              <a:t> </a:t>
            </a:r>
            <a:r>
              <a:rPr sz="900" spc="25" dirty="0">
                <a:solidFill>
                  <a:srgbClr val="606062"/>
                </a:solidFill>
                <a:latin typeface="Verdana"/>
                <a:cs typeface="Verdana"/>
              </a:rPr>
              <a:t> </a:t>
            </a:r>
            <a:r>
              <a:rPr sz="900" spc="30" dirty="0">
                <a:solidFill>
                  <a:srgbClr val="606062"/>
                </a:solidFill>
                <a:latin typeface="Verdana"/>
                <a:cs typeface="Verdana"/>
              </a:rPr>
              <a:t>п</a:t>
            </a:r>
            <a:r>
              <a:rPr sz="900" spc="-155" dirty="0">
                <a:solidFill>
                  <a:srgbClr val="606062"/>
                </a:solidFill>
                <a:latin typeface="Verdana"/>
                <a:cs typeface="Verdana"/>
              </a:rPr>
              <a:t> </a:t>
            </a:r>
            <a:r>
              <a:rPr sz="900" spc="55" dirty="0">
                <a:solidFill>
                  <a:srgbClr val="606062"/>
                </a:solidFill>
                <a:latin typeface="Verdana"/>
                <a:cs typeface="Verdana"/>
              </a:rPr>
              <a:t>р</a:t>
            </a:r>
            <a:r>
              <a:rPr sz="900" spc="-155" dirty="0">
                <a:solidFill>
                  <a:srgbClr val="606062"/>
                </a:solidFill>
                <a:latin typeface="Verdana"/>
                <a:cs typeface="Verdana"/>
              </a:rPr>
              <a:t> </a:t>
            </a:r>
            <a:r>
              <a:rPr sz="900" spc="25" dirty="0">
                <a:solidFill>
                  <a:srgbClr val="606062"/>
                </a:solidFill>
                <a:latin typeface="Verdana"/>
                <a:cs typeface="Verdana"/>
              </a:rPr>
              <a:t>о</a:t>
            </a:r>
            <a:r>
              <a:rPr sz="900" spc="-155" dirty="0">
                <a:solidFill>
                  <a:srgbClr val="606062"/>
                </a:solidFill>
                <a:latin typeface="Verdana"/>
                <a:cs typeface="Verdana"/>
              </a:rPr>
              <a:t> </a:t>
            </a:r>
            <a:r>
              <a:rPr sz="900" spc="35" dirty="0">
                <a:solidFill>
                  <a:srgbClr val="606062"/>
                </a:solidFill>
                <a:latin typeface="Verdana"/>
                <a:cs typeface="Verdana"/>
              </a:rPr>
              <a:t>ц</a:t>
            </a:r>
            <a:r>
              <a:rPr sz="900" spc="-155" dirty="0">
                <a:solidFill>
                  <a:srgbClr val="606062"/>
                </a:solidFill>
                <a:latin typeface="Verdana"/>
                <a:cs typeface="Verdana"/>
              </a:rPr>
              <a:t> </a:t>
            </a:r>
            <a:r>
              <a:rPr sz="900" spc="20" dirty="0">
                <a:solidFill>
                  <a:srgbClr val="606062"/>
                </a:solidFill>
                <a:latin typeface="Verdana"/>
                <a:cs typeface="Verdana"/>
              </a:rPr>
              <a:t>е</a:t>
            </a:r>
            <a:r>
              <a:rPr sz="900" spc="-155" dirty="0">
                <a:solidFill>
                  <a:srgbClr val="606062"/>
                </a:solidFill>
                <a:latin typeface="Verdana"/>
                <a:cs typeface="Verdana"/>
              </a:rPr>
              <a:t> </a:t>
            </a:r>
            <a:r>
              <a:rPr sz="900" spc="25" dirty="0">
                <a:solidFill>
                  <a:srgbClr val="606062"/>
                </a:solidFill>
                <a:latin typeface="Verdana"/>
                <a:cs typeface="Verdana"/>
              </a:rPr>
              <a:t>с</a:t>
            </a:r>
            <a:r>
              <a:rPr sz="900" spc="-160" dirty="0">
                <a:solidFill>
                  <a:srgbClr val="606062"/>
                </a:solidFill>
                <a:latin typeface="Verdana"/>
                <a:cs typeface="Verdana"/>
              </a:rPr>
              <a:t> </a:t>
            </a:r>
            <a:r>
              <a:rPr sz="900" spc="25" dirty="0">
                <a:solidFill>
                  <a:srgbClr val="606062"/>
                </a:solidFill>
                <a:latin typeface="Verdana"/>
                <a:cs typeface="Verdana"/>
              </a:rPr>
              <a:t>с</a:t>
            </a:r>
            <a:r>
              <a:rPr sz="900" spc="-155" dirty="0">
                <a:solidFill>
                  <a:srgbClr val="606062"/>
                </a:solidFill>
                <a:latin typeface="Verdana"/>
                <a:cs typeface="Verdana"/>
              </a:rPr>
              <a:t> </a:t>
            </a:r>
            <a:r>
              <a:rPr sz="900" spc="-15" dirty="0">
                <a:solidFill>
                  <a:srgbClr val="606062"/>
                </a:solidFill>
                <a:latin typeface="Verdana"/>
                <a:cs typeface="Verdana"/>
              </a:rPr>
              <a:t>а  </a:t>
            </a:r>
            <a:r>
              <a:rPr sz="900" spc="50" dirty="0">
                <a:solidFill>
                  <a:srgbClr val="606062"/>
                </a:solidFill>
                <a:latin typeface="Verdana"/>
                <a:cs typeface="Verdana"/>
              </a:rPr>
              <a:t>формирования </a:t>
            </a:r>
            <a:r>
              <a:rPr sz="900" spc="40" dirty="0">
                <a:solidFill>
                  <a:srgbClr val="606062"/>
                </a:solidFill>
                <a:latin typeface="Verdana"/>
                <a:cs typeface="Verdana"/>
              </a:rPr>
              <a:t>и </a:t>
            </a:r>
            <a:r>
              <a:rPr sz="900" spc="45" dirty="0">
                <a:solidFill>
                  <a:srgbClr val="606062"/>
                </a:solidFill>
                <a:latin typeface="Verdana"/>
                <a:cs typeface="Verdana"/>
              </a:rPr>
              <a:t>созревания </a:t>
            </a:r>
            <a:r>
              <a:rPr sz="900" spc="-5" dirty="0">
                <a:solidFill>
                  <a:srgbClr val="606062"/>
                </a:solidFill>
                <a:latin typeface="Verdana"/>
                <a:cs typeface="Verdana"/>
              </a:rPr>
              <a:t>культуры, </a:t>
            </a:r>
            <a:r>
              <a:rPr sz="900" spc="30" dirty="0">
                <a:solidFill>
                  <a:srgbClr val="606062"/>
                </a:solidFill>
                <a:latin typeface="Verdana"/>
                <a:cs typeface="Verdana"/>
              </a:rPr>
              <a:t>повышает </a:t>
            </a:r>
            <a:r>
              <a:rPr sz="900" spc="35" dirty="0">
                <a:solidFill>
                  <a:srgbClr val="606062"/>
                </a:solidFill>
                <a:latin typeface="Verdana"/>
                <a:cs typeface="Verdana"/>
              </a:rPr>
              <a:t> </a:t>
            </a:r>
            <a:r>
              <a:rPr sz="900" spc="-20" dirty="0">
                <a:solidFill>
                  <a:srgbClr val="606062"/>
                </a:solidFill>
                <a:latin typeface="Verdana"/>
                <a:cs typeface="Verdana"/>
              </a:rPr>
              <a:t>к</a:t>
            </a:r>
            <a:r>
              <a:rPr sz="900" spc="5" dirty="0">
                <a:solidFill>
                  <a:srgbClr val="606062"/>
                </a:solidFill>
                <a:latin typeface="Verdana"/>
                <a:cs typeface="Verdana"/>
              </a:rPr>
              <a:t>аче</a:t>
            </a:r>
            <a:r>
              <a:rPr sz="900" spc="-5" dirty="0">
                <a:solidFill>
                  <a:srgbClr val="606062"/>
                </a:solidFill>
                <a:latin typeface="Verdana"/>
                <a:cs typeface="Verdana"/>
              </a:rPr>
              <a:t>с</a:t>
            </a:r>
            <a:r>
              <a:rPr sz="900" spc="10" dirty="0">
                <a:solidFill>
                  <a:srgbClr val="606062"/>
                </a:solidFill>
                <a:latin typeface="Verdana"/>
                <a:cs typeface="Verdana"/>
              </a:rPr>
              <a:t>твенные</a:t>
            </a:r>
            <a:r>
              <a:rPr sz="900" spc="-175" dirty="0">
                <a:solidFill>
                  <a:srgbClr val="606062"/>
                </a:solidFill>
                <a:latin typeface="Verdana"/>
                <a:cs typeface="Verdana"/>
              </a:rPr>
              <a:t> </a:t>
            </a:r>
            <a:r>
              <a:rPr sz="900" spc="-70" dirty="0">
                <a:solidFill>
                  <a:srgbClr val="606062"/>
                </a:solidFill>
                <a:latin typeface="Verdana"/>
                <a:cs typeface="Verdana"/>
              </a:rPr>
              <a:t>х</a:t>
            </a:r>
            <a:r>
              <a:rPr sz="900" dirty="0">
                <a:solidFill>
                  <a:srgbClr val="606062"/>
                </a:solidFill>
                <a:latin typeface="Verdana"/>
                <a:cs typeface="Verdana"/>
              </a:rPr>
              <a:t>ара</a:t>
            </a:r>
            <a:r>
              <a:rPr sz="900" spc="-15" dirty="0">
                <a:solidFill>
                  <a:srgbClr val="606062"/>
                </a:solidFill>
                <a:latin typeface="Verdana"/>
                <a:cs typeface="Verdana"/>
              </a:rPr>
              <a:t>к</a:t>
            </a:r>
            <a:r>
              <a:rPr sz="900" spc="-50" dirty="0">
                <a:solidFill>
                  <a:srgbClr val="606062"/>
                </a:solidFill>
                <a:latin typeface="Verdana"/>
                <a:cs typeface="Verdana"/>
              </a:rPr>
              <a:t>т</a:t>
            </a:r>
            <a:r>
              <a:rPr sz="900" spc="35" dirty="0">
                <a:solidFill>
                  <a:srgbClr val="606062"/>
                </a:solidFill>
                <a:latin typeface="Verdana"/>
                <a:cs typeface="Verdana"/>
              </a:rPr>
              <a:t>ери</a:t>
            </a:r>
            <a:r>
              <a:rPr sz="900" spc="20" dirty="0">
                <a:solidFill>
                  <a:srgbClr val="606062"/>
                </a:solidFill>
                <a:latin typeface="Verdana"/>
                <a:cs typeface="Verdana"/>
              </a:rPr>
              <a:t>с</a:t>
            </a:r>
            <a:r>
              <a:rPr sz="900" spc="10" dirty="0">
                <a:solidFill>
                  <a:srgbClr val="606062"/>
                </a:solidFill>
                <a:latin typeface="Verdana"/>
                <a:cs typeface="Verdana"/>
              </a:rPr>
              <a:t>тики</a:t>
            </a:r>
            <a:r>
              <a:rPr sz="900" spc="-175" dirty="0">
                <a:solidFill>
                  <a:srgbClr val="606062"/>
                </a:solidFill>
                <a:latin typeface="Verdana"/>
                <a:cs typeface="Verdana"/>
              </a:rPr>
              <a:t> </a:t>
            </a:r>
            <a:r>
              <a:rPr sz="900" spc="5" dirty="0">
                <a:solidFill>
                  <a:srgbClr val="606062"/>
                </a:solidFill>
                <a:latin typeface="Verdana"/>
                <a:cs typeface="Verdana"/>
              </a:rPr>
              <a:t>продукции.</a:t>
            </a:r>
            <a:endParaRPr sz="900">
              <a:latin typeface="Verdana"/>
              <a:cs typeface="Verdana"/>
            </a:endParaRPr>
          </a:p>
          <a:p>
            <a:pPr marL="12700" marR="5080" algn="just">
              <a:lnSpc>
                <a:spcPct val="114900"/>
              </a:lnSpc>
            </a:pPr>
            <a:r>
              <a:rPr sz="900" spc="-5" dirty="0">
                <a:solidFill>
                  <a:srgbClr val="606062"/>
                </a:solidFill>
                <a:latin typeface="Verdana"/>
                <a:cs typeface="Verdana"/>
              </a:rPr>
              <a:t>Нехватка </a:t>
            </a:r>
            <a:r>
              <a:rPr sz="900" spc="25" dirty="0">
                <a:solidFill>
                  <a:srgbClr val="606062"/>
                </a:solidFill>
                <a:latin typeface="Verdana"/>
                <a:cs typeface="Verdana"/>
              </a:rPr>
              <a:t>макроэлементов </a:t>
            </a:r>
            <a:r>
              <a:rPr sz="900" spc="10" dirty="0">
                <a:solidFill>
                  <a:srgbClr val="606062"/>
                </a:solidFill>
                <a:latin typeface="Verdana"/>
                <a:cs typeface="Verdana"/>
              </a:rPr>
              <a:t>в </a:t>
            </a:r>
            <a:r>
              <a:rPr sz="900" spc="35" dirty="0">
                <a:solidFill>
                  <a:srgbClr val="606062"/>
                </a:solidFill>
                <a:latin typeface="Verdana"/>
                <a:cs typeface="Verdana"/>
              </a:rPr>
              <a:t>период </a:t>
            </a:r>
            <a:r>
              <a:rPr sz="900" spc="30" dirty="0">
                <a:solidFill>
                  <a:srgbClr val="606062"/>
                </a:solidFill>
                <a:latin typeface="Verdana"/>
                <a:cs typeface="Verdana"/>
              </a:rPr>
              <a:t>формирования </a:t>
            </a:r>
            <a:r>
              <a:rPr sz="900" spc="35" dirty="0">
                <a:solidFill>
                  <a:srgbClr val="606062"/>
                </a:solidFill>
                <a:latin typeface="Verdana"/>
                <a:cs typeface="Verdana"/>
              </a:rPr>
              <a:t> </a:t>
            </a:r>
            <a:r>
              <a:rPr sz="900" spc="75" dirty="0">
                <a:solidFill>
                  <a:srgbClr val="606062"/>
                </a:solidFill>
                <a:latin typeface="Verdana"/>
                <a:cs typeface="Verdana"/>
              </a:rPr>
              <a:t>репродуктивных </a:t>
            </a:r>
            <a:r>
              <a:rPr sz="900" spc="80" dirty="0">
                <a:solidFill>
                  <a:srgbClr val="606062"/>
                </a:solidFill>
                <a:latin typeface="Verdana"/>
                <a:cs typeface="Verdana"/>
              </a:rPr>
              <a:t>органов тормозит </a:t>
            </a:r>
            <a:r>
              <a:rPr sz="900" spc="75" dirty="0">
                <a:solidFill>
                  <a:srgbClr val="606062"/>
                </a:solidFill>
                <a:latin typeface="Verdana"/>
                <a:cs typeface="Verdana"/>
              </a:rPr>
              <a:t>развитие </a:t>
            </a:r>
            <a:r>
              <a:rPr sz="900" spc="40" dirty="0">
                <a:solidFill>
                  <a:srgbClr val="606062"/>
                </a:solidFill>
                <a:latin typeface="Verdana"/>
                <a:cs typeface="Verdana"/>
              </a:rPr>
              <a:t>и </a:t>
            </a:r>
            <a:r>
              <a:rPr sz="900" spc="45" dirty="0">
                <a:solidFill>
                  <a:srgbClr val="606062"/>
                </a:solidFill>
                <a:latin typeface="Verdana"/>
                <a:cs typeface="Verdana"/>
              </a:rPr>
              <a:t> </a:t>
            </a:r>
            <a:r>
              <a:rPr sz="900" spc="95" dirty="0">
                <a:solidFill>
                  <a:srgbClr val="606062"/>
                </a:solidFill>
                <a:latin typeface="Verdana"/>
                <a:cs typeface="Verdana"/>
              </a:rPr>
              <a:t>задерживает </a:t>
            </a:r>
            <a:r>
              <a:rPr sz="900" spc="105" dirty="0">
                <a:solidFill>
                  <a:srgbClr val="606062"/>
                </a:solidFill>
                <a:latin typeface="Verdana"/>
                <a:cs typeface="Verdana"/>
              </a:rPr>
              <a:t>созревание </a:t>
            </a:r>
            <a:r>
              <a:rPr sz="900" spc="85" dirty="0">
                <a:solidFill>
                  <a:srgbClr val="606062"/>
                </a:solidFill>
                <a:latin typeface="Verdana"/>
                <a:cs typeface="Verdana"/>
              </a:rPr>
              <a:t>растений, </a:t>
            </a:r>
            <a:r>
              <a:rPr sz="900" spc="75" dirty="0">
                <a:solidFill>
                  <a:srgbClr val="606062"/>
                </a:solidFill>
                <a:latin typeface="Verdana"/>
                <a:cs typeface="Verdana"/>
              </a:rPr>
              <a:t>вызывает </a:t>
            </a:r>
            <a:r>
              <a:rPr sz="900" spc="80" dirty="0">
                <a:solidFill>
                  <a:srgbClr val="606062"/>
                </a:solidFill>
                <a:latin typeface="Verdana"/>
                <a:cs typeface="Verdana"/>
              </a:rPr>
              <a:t> </a:t>
            </a:r>
            <a:r>
              <a:rPr sz="900" spc="25" dirty="0">
                <a:solidFill>
                  <a:srgbClr val="606062"/>
                </a:solidFill>
                <a:latin typeface="Verdana"/>
                <a:cs typeface="Verdana"/>
              </a:rPr>
              <a:t>снижение</a:t>
            </a:r>
            <a:r>
              <a:rPr sz="900" spc="-175" dirty="0">
                <a:solidFill>
                  <a:srgbClr val="606062"/>
                </a:solidFill>
                <a:latin typeface="Verdana"/>
                <a:cs typeface="Verdana"/>
              </a:rPr>
              <a:t> </a:t>
            </a:r>
            <a:r>
              <a:rPr sz="900" spc="5" dirty="0">
                <a:solidFill>
                  <a:srgbClr val="606062"/>
                </a:solidFill>
                <a:latin typeface="Verdana"/>
                <a:cs typeface="Verdana"/>
              </a:rPr>
              <a:t>урожая</a:t>
            </a:r>
            <a:r>
              <a:rPr sz="900" spc="-175" dirty="0">
                <a:solidFill>
                  <a:srgbClr val="606062"/>
                </a:solidFill>
                <a:latin typeface="Verdana"/>
                <a:cs typeface="Verdana"/>
              </a:rPr>
              <a:t> </a:t>
            </a:r>
            <a:r>
              <a:rPr sz="900" spc="40" dirty="0">
                <a:solidFill>
                  <a:srgbClr val="606062"/>
                </a:solidFill>
                <a:latin typeface="Verdana"/>
                <a:cs typeface="Verdana"/>
              </a:rPr>
              <a:t>и</a:t>
            </a:r>
            <a:r>
              <a:rPr sz="900" spc="-175" dirty="0">
                <a:solidFill>
                  <a:srgbClr val="606062"/>
                </a:solidFill>
                <a:latin typeface="Verdana"/>
                <a:cs typeface="Verdana"/>
              </a:rPr>
              <a:t> </a:t>
            </a:r>
            <a:r>
              <a:rPr sz="900" spc="-5" dirty="0">
                <a:solidFill>
                  <a:srgbClr val="606062"/>
                </a:solidFill>
                <a:latin typeface="Verdana"/>
                <a:cs typeface="Verdana"/>
              </a:rPr>
              <a:t>ухудшение</a:t>
            </a:r>
            <a:r>
              <a:rPr sz="900" spc="-175" dirty="0">
                <a:solidFill>
                  <a:srgbClr val="606062"/>
                </a:solidFill>
                <a:latin typeface="Verdana"/>
                <a:cs typeface="Verdana"/>
              </a:rPr>
              <a:t> </a:t>
            </a:r>
            <a:r>
              <a:rPr sz="900" spc="-5" dirty="0">
                <a:solidFill>
                  <a:srgbClr val="606062"/>
                </a:solidFill>
                <a:latin typeface="Verdana"/>
                <a:cs typeface="Verdana"/>
              </a:rPr>
              <a:t>качества</a:t>
            </a:r>
            <a:r>
              <a:rPr sz="900" spc="-175" dirty="0">
                <a:solidFill>
                  <a:srgbClr val="606062"/>
                </a:solidFill>
                <a:latin typeface="Verdana"/>
                <a:cs typeface="Verdana"/>
              </a:rPr>
              <a:t> </a:t>
            </a:r>
            <a:r>
              <a:rPr sz="900" spc="5" dirty="0">
                <a:solidFill>
                  <a:srgbClr val="606062"/>
                </a:solidFill>
                <a:latin typeface="Verdana"/>
                <a:cs typeface="Verdana"/>
              </a:rPr>
              <a:t>продукции.</a:t>
            </a:r>
            <a:endParaRPr sz="900">
              <a:latin typeface="Verdana"/>
              <a:cs typeface="Verdana"/>
            </a:endParaRPr>
          </a:p>
        </p:txBody>
      </p:sp>
      <p:sp>
        <p:nvSpPr>
          <p:cNvPr id="31" name="object 31"/>
          <p:cNvSpPr txBox="1"/>
          <p:nvPr/>
        </p:nvSpPr>
        <p:spPr>
          <a:xfrm>
            <a:off x="520413" y="709524"/>
            <a:ext cx="1928495" cy="238760"/>
          </a:xfrm>
          <a:prstGeom prst="rect">
            <a:avLst/>
          </a:prstGeom>
        </p:spPr>
        <p:txBody>
          <a:bodyPr vert="horz" wrap="square" lIns="0" tIns="12700" rIns="0" bIns="0" rtlCol="0">
            <a:spAutoFit/>
          </a:bodyPr>
          <a:lstStyle/>
          <a:p>
            <a:pPr marL="12700">
              <a:lnSpc>
                <a:spcPct val="100000"/>
              </a:lnSpc>
              <a:spcBef>
                <a:spcPts val="100"/>
              </a:spcBef>
            </a:pPr>
            <a:r>
              <a:rPr sz="1400" b="1" spc="110" dirty="0">
                <a:solidFill>
                  <a:srgbClr val="606062"/>
                </a:solidFill>
                <a:latin typeface="Arial"/>
                <a:cs typeface="Arial"/>
              </a:rPr>
              <a:t>АММОФОС</a:t>
            </a:r>
            <a:r>
              <a:rPr sz="1400" b="1" spc="-25" dirty="0">
                <a:solidFill>
                  <a:srgbClr val="606062"/>
                </a:solidFill>
                <a:latin typeface="Arial"/>
                <a:cs typeface="Arial"/>
              </a:rPr>
              <a:t> </a:t>
            </a:r>
            <a:r>
              <a:rPr sz="1400" b="1" spc="75" dirty="0">
                <a:solidFill>
                  <a:srgbClr val="606062"/>
                </a:solidFill>
                <a:latin typeface="Tahoma"/>
                <a:cs typeface="Tahoma"/>
              </a:rPr>
              <a:t>NP</a:t>
            </a:r>
            <a:r>
              <a:rPr sz="1400" b="1" spc="-45" dirty="0">
                <a:solidFill>
                  <a:srgbClr val="606062"/>
                </a:solidFill>
                <a:latin typeface="Tahoma"/>
                <a:cs typeface="Tahoma"/>
              </a:rPr>
              <a:t> </a:t>
            </a:r>
            <a:r>
              <a:rPr sz="1400" b="1" spc="-15" dirty="0">
                <a:solidFill>
                  <a:srgbClr val="606062"/>
                </a:solidFill>
                <a:latin typeface="Arial"/>
                <a:cs typeface="Arial"/>
              </a:rPr>
              <a:t>10:33</a:t>
            </a:r>
            <a:endParaRPr sz="1400">
              <a:latin typeface="Arial"/>
              <a:cs typeface="Arial"/>
            </a:endParaRPr>
          </a:p>
        </p:txBody>
      </p:sp>
      <p:sp>
        <p:nvSpPr>
          <p:cNvPr id="32" name="object 32"/>
          <p:cNvSpPr/>
          <p:nvPr/>
        </p:nvSpPr>
        <p:spPr>
          <a:xfrm>
            <a:off x="1487966" y="4219577"/>
            <a:ext cx="215265" cy="32384"/>
          </a:xfrm>
          <a:custGeom>
            <a:avLst/>
            <a:gdLst/>
            <a:ahLst/>
            <a:cxnLst/>
            <a:rect l="l" t="t" r="r" b="b"/>
            <a:pathLst>
              <a:path w="215264" h="32385">
                <a:moveTo>
                  <a:pt x="214919" y="0"/>
                </a:moveTo>
                <a:lnTo>
                  <a:pt x="0" y="0"/>
                </a:lnTo>
                <a:lnTo>
                  <a:pt x="0" y="31903"/>
                </a:lnTo>
                <a:lnTo>
                  <a:pt x="214919" y="31903"/>
                </a:lnTo>
                <a:lnTo>
                  <a:pt x="214919" y="0"/>
                </a:lnTo>
                <a:close/>
              </a:path>
            </a:pathLst>
          </a:custGeom>
          <a:solidFill>
            <a:srgbClr val="BDBFC1"/>
          </a:solidFill>
        </p:spPr>
        <p:txBody>
          <a:bodyPr wrap="square" lIns="0" tIns="0" rIns="0" bIns="0" rtlCol="0"/>
          <a:lstStyle/>
          <a:p>
            <a:endParaRPr/>
          </a:p>
        </p:txBody>
      </p:sp>
      <p:sp>
        <p:nvSpPr>
          <p:cNvPr id="33" name="object 33"/>
          <p:cNvSpPr txBox="1"/>
          <p:nvPr/>
        </p:nvSpPr>
        <p:spPr>
          <a:xfrm>
            <a:off x="1147147" y="7484278"/>
            <a:ext cx="728345" cy="147320"/>
          </a:xfrm>
          <a:prstGeom prst="rect">
            <a:avLst/>
          </a:prstGeom>
        </p:spPr>
        <p:txBody>
          <a:bodyPr vert="horz" wrap="square" lIns="0" tIns="12700" rIns="0" bIns="0" rtlCol="0">
            <a:spAutoFit/>
          </a:bodyPr>
          <a:lstStyle/>
          <a:p>
            <a:pPr marL="12700">
              <a:lnSpc>
                <a:spcPct val="100000"/>
              </a:lnSpc>
              <a:spcBef>
                <a:spcPts val="100"/>
              </a:spcBef>
            </a:pPr>
            <a:r>
              <a:rPr sz="800" spc="40" dirty="0">
                <a:solidFill>
                  <a:srgbClr val="606062"/>
                </a:solidFill>
                <a:latin typeface="Verdana"/>
                <a:cs typeface="Verdana"/>
              </a:rPr>
              <a:t>В</a:t>
            </a:r>
            <a:r>
              <a:rPr sz="800" spc="20" dirty="0">
                <a:solidFill>
                  <a:srgbClr val="606062"/>
                </a:solidFill>
                <a:latin typeface="Verdana"/>
                <a:cs typeface="Verdana"/>
              </a:rPr>
              <a:t>с</a:t>
            </a:r>
            <a:r>
              <a:rPr sz="800" spc="15" dirty="0">
                <a:solidFill>
                  <a:srgbClr val="606062"/>
                </a:solidFill>
                <a:latin typeface="Verdana"/>
                <a:cs typeface="Verdana"/>
              </a:rPr>
              <a:t>е</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spc="-5" dirty="0">
                <a:solidFill>
                  <a:srgbClr val="606062"/>
                </a:solidFill>
                <a:latin typeface="Verdana"/>
                <a:cs typeface="Verdana"/>
              </a:rPr>
              <a:t>туры</a:t>
            </a:r>
            <a:endParaRPr sz="800">
              <a:latin typeface="Verdana"/>
              <a:cs typeface="Verdana"/>
            </a:endParaRPr>
          </a:p>
        </p:txBody>
      </p:sp>
      <p:sp>
        <p:nvSpPr>
          <p:cNvPr id="34" name="object 34"/>
          <p:cNvSpPr txBox="1"/>
          <p:nvPr/>
        </p:nvSpPr>
        <p:spPr>
          <a:xfrm>
            <a:off x="3620110" y="4011123"/>
            <a:ext cx="353060" cy="347980"/>
          </a:xfrm>
          <a:prstGeom prst="rect">
            <a:avLst/>
          </a:prstGeom>
        </p:spPr>
        <p:txBody>
          <a:bodyPr vert="horz" wrap="square" lIns="0" tIns="12700" rIns="0" bIns="0" rtlCol="0">
            <a:spAutoFit/>
          </a:bodyPr>
          <a:lstStyle/>
          <a:p>
            <a:pPr marL="5080" algn="ctr">
              <a:lnSpc>
                <a:spcPts val="910"/>
              </a:lnSpc>
              <a:spcBef>
                <a:spcPts val="100"/>
              </a:spcBef>
            </a:pPr>
            <a:r>
              <a:rPr sz="800" spc="90" dirty="0">
                <a:solidFill>
                  <a:srgbClr val="606062"/>
                </a:solidFill>
                <a:latin typeface="Verdana"/>
                <a:cs typeface="Verdana"/>
              </a:rPr>
              <a:t>P</a:t>
            </a:r>
            <a:endParaRPr sz="800">
              <a:latin typeface="Verdana"/>
              <a:cs typeface="Verdana"/>
            </a:endParaRPr>
          </a:p>
          <a:p>
            <a:pPr algn="ctr">
              <a:lnSpc>
                <a:spcPts val="1630"/>
              </a:lnSpc>
            </a:pPr>
            <a:r>
              <a:rPr sz="1400" b="1" spc="-35" dirty="0">
                <a:solidFill>
                  <a:srgbClr val="F16137"/>
                </a:solidFill>
                <a:latin typeface="Tahoma"/>
                <a:cs typeface="Tahoma"/>
              </a:rPr>
              <a:t>33</a:t>
            </a:r>
            <a:r>
              <a:rPr sz="1000" b="1" spc="-35" dirty="0">
                <a:solidFill>
                  <a:srgbClr val="F16137"/>
                </a:solidFill>
                <a:latin typeface="Arial"/>
                <a:cs typeface="Arial"/>
              </a:rPr>
              <a:t>%</a:t>
            </a:r>
            <a:endParaRPr sz="1000">
              <a:latin typeface="Arial"/>
              <a:cs typeface="Arial"/>
            </a:endParaRPr>
          </a:p>
        </p:txBody>
      </p:sp>
      <p:sp>
        <p:nvSpPr>
          <p:cNvPr id="35" name="object 35"/>
          <p:cNvSpPr txBox="1"/>
          <p:nvPr/>
        </p:nvSpPr>
        <p:spPr>
          <a:xfrm>
            <a:off x="716955" y="4120171"/>
            <a:ext cx="332105" cy="238760"/>
          </a:xfrm>
          <a:prstGeom prst="rect">
            <a:avLst/>
          </a:prstGeom>
        </p:spPr>
        <p:txBody>
          <a:bodyPr vert="horz" wrap="square" lIns="0" tIns="12700" rIns="0" bIns="0" rtlCol="0">
            <a:spAutoFit/>
          </a:bodyPr>
          <a:lstStyle/>
          <a:p>
            <a:pPr marL="12700">
              <a:lnSpc>
                <a:spcPct val="100000"/>
              </a:lnSpc>
              <a:spcBef>
                <a:spcPts val="100"/>
              </a:spcBef>
            </a:pPr>
            <a:r>
              <a:rPr sz="1400" b="1" spc="-145" dirty="0">
                <a:solidFill>
                  <a:srgbClr val="F16137"/>
                </a:solidFill>
                <a:latin typeface="Tahoma"/>
                <a:cs typeface="Tahoma"/>
              </a:rPr>
              <a:t>1</a:t>
            </a:r>
            <a:r>
              <a:rPr sz="1400" b="1" spc="-110" dirty="0">
                <a:solidFill>
                  <a:srgbClr val="F16137"/>
                </a:solidFill>
                <a:latin typeface="Tahoma"/>
                <a:cs typeface="Tahoma"/>
              </a:rPr>
              <a:t>0</a:t>
            </a:r>
            <a:r>
              <a:rPr sz="1000" b="1" spc="-15" dirty="0">
                <a:solidFill>
                  <a:srgbClr val="F16137"/>
                </a:solidFill>
                <a:latin typeface="Arial"/>
                <a:cs typeface="Arial"/>
              </a:rPr>
              <a:t>%</a:t>
            </a:r>
            <a:endParaRPr sz="1000">
              <a:latin typeface="Arial"/>
              <a:cs typeface="Arial"/>
            </a:endParaRPr>
          </a:p>
        </p:txBody>
      </p:sp>
      <p:grpSp>
        <p:nvGrpSpPr>
          <p:cNvPr id="36" name="object 36"/>
          <p:cNvGrpSpPr/>
          <p:nvPr/>
        </p:nvGrpSpPr>
        <p:grpSpPr>
          <a:xfrm>
            <a:off x="5550843" y="3448650"/>
            <a:ext cx="1208405" cy="369570"/>
            <a:chOff x="5550843" y="3448650"/>
            <a:chExt cx="1208405" cy="369570"/>
          </a:xfrm>
        </p:grpSpPr>
        <p:sp>
          <p:nvSpPr>
            <p:cNvPr id="37" name="object 37"/>
            <p:cNvSpPr/>
            <p:nvPr/>
          </p:nvSpPr>
          <p:spPr>
            <a:xfrm>
              <a:off x="5550840" y="3448659"/>
              <a:ext cx="1208405" cy="369570"/>
            </a:xfrm>
            <a:custGeom>
              <a:avLst/>
              <a:gdLst/>
              <a:ahLst/>
              <a:cxnLst/>
              <a:rect l="l" t="t" r="r" b="b"/>
              <a:pathLst>
                <a:path w="1208404" h="369570">
                  <a:moveTo>
                    <a:pt x="124980" y="110350"/>
                  </a:moveTo>
                  <a:lnTo>
                    <a:pt x="123774" y="108534"/>
                  </a:lnTo>
                  <a:lnTo>
                    <a:pt x="116179" y="107594"/>
                  </a:lnTo>
                  <a:lnTo>
                    <a:pt x="106718" y="107861"/>
                  </a:lnTo>
                  <a:lnTo>
                    <a:pt x="88099" y="109677"/>
                  </a:lnTo>
                  <a:lnTo>
                    <a:pt x="78651" y="110147"/>
                  </a:lnTo>
                  <a:lnTo>
                    <a:pt x="72720" y="111925"/>
                  </a:lnTo>
                  <a:lnTo>
                    <a:pt x="78041" y="113169"/>
                  </a:lnTo>
                  <a:lnTo>
                    <a:pt x="90258" y="113144"/>
                  </a:lnTo>
                  <a:lnTo>
                    <a:pt x="97066" y="112522"/>
                  </a:lnTo>
                  <a:lnTo>
                    <a:pt x="99021" y="111556"/>
                  </a:lnTo>
                  <a:lnTo>
                    <a:pt x="106426" y="110528"/>
                  </a:lnTo>
                  <a:lnTo>
                    <a:pt x="112623" y="111391"/>
                  </a:lnTo>
                  <a:lnTo>
                    <a:pt x="124980" y="110350"/>
                  </a:lnTo>
                  <a:close/>
                </a:path>
                <a:path w="1208404" h="369570">
                  <a:moveTo>
                    <a:pt x="225158" y="103822"/>
                  </a:moveTo>
                  <a:lnTo>
                    <a:pt x="222427" y="103822"/>
                  </a:lnTo>
                  <a:lnTo>
                    <a:pt x="221983" y="104063"/>
                  </a:lnTo>
                  <a:lnTo>
                    <a:pt x="225158" y="103822"/>
                  </a:lnTo>
                  <a:close/>
                </a:path>
                <a:path w="1208404" h="369570">
                  <a:moveTo>
                    <a:pt x="243725" y="101219"/>
                  </a:moveTo>
                  <a:lnTo>
                    <a:pt x="241084" y="100495"/>
                  </a:lnTo>
                  <a:lnTo>
                    <a:pt x="235788" y="97929"/>
                  </a:lnTo>
                  <a:lnTo>
                    <a:pt x="230720" y="94932"/>
                  </a:lnTo>
                  <a:lnTo>
                    <a:pt x="223469" y="98018"/>
                  </a:lnTo>
                  <a:lnTo>
                    <a:pt x="221107" y="97523"/>
                  </a:lnTo>
                  <a:lnTo>
                    <a:pt x="213956" y="94195"/>
                  </a:lnTo>
                  <a:lnTo>
                    <a:pt x="209435" y="96761"/>
                  </a:lnTo>
                  <a:lnTo>
                    <a:pt x="202057" y="97345"/>
                  </a:lnTo>
                  <a:lnTo>
                    <a:pt x="210731" y="99606"/>
                  </a:lnTo>
                  <a:lnTo>
                    <a:pt x="218706" y="101231"/>
                  </a:lnTo>
                  <a:lnTo>
                    <a:pt x="226504" y="102184"/>
                  </a:lnTo>
                  <a:lnTo>
                    <a:pt x="225158" y="102704"/>
                  </a:lnTo>
                  <a:lnTo>
                    <a:pt x="243725" y="101219"/>
                  </a:lnTo>
                  <a:close/>
                </a:path>
                <a:path w="1208404" h="369570">
                  <a:moveTo>
                    <a:pt x="376834" y="327152"/>
                  </a:moveTo>
                  <a:lnTo>
                    <a:pt x="376351" y="325310"/>
                  </a:lnTo>
                  <a:lnTo>
                    <a:pt x="373341" y="323253"/>
                  </a:lnTo>
                  <a:lnTo>
                    <a:pt x="365417" y="327088"/>
                  </a:lnTo>
                  <a:lnTo>
                    <a:pt x="364769" y="328053"/>
                  </a:lnTo>
                  <a:lnTo>
                    <a:pt x="376834" y="327152"/>
                  </a:lnTo>
                  <a:close/>
                </a:path>
                <a:path w="1208404" h="369570">
                  <a:moveTo>
                    <a:pt x="559155" y="326390"/>
                  </a:moveTo>
                  <a:lnTo>
                    <a:pt x="557339" y="326390"/>
                  </a:lnTo>
                  <a:lnTo>
                    <a:pt x="557758" y="327291"/>
                  </a:lnTo>
                  <a:lnTo>
                    <a:pt x="559155" y="326390"/>
                  </a:lnTo>
                  <a:close/>
                </a:path>
                <a:path w="1208404" h="369570">
                  <a:moveTo>
                    <a:pt x="665391" y="65443"/>
                  </a:moveTo>
                  <a:lnTo>
                    <a:pt x="663321" y="63715"/>
                  </a:lnTo>
                  <a:lnTo>
                    <a:pt x="655180" y="66154"/>
                  </a:lnTo>
                  <a:lnTo>
                    <a:pt x="648411" y="69989"/>
                  </a:lnTo>
                  <a:lnTo>
                    <a:pt x="658342" y="69189"/>
                  </a:lnTo>
                  <a:lnTo>
                    <a:pt x="661200" y="67602"/>
                  </a:lnTo>
                  <a:lnTo>
                    <a:pt x="665391" y="65443"/>
                  </a:lnTo>
                  <a:close/>
                </a:path>
                <a:path w="1208404" h="369570">
                  <a:moveTo>
                    <a:pt x="775576" y="57264"/>
                  </a:moveTo>
                  <a:lnTo>
                    <a:pt x="760945" y="61214"/>
                  </a:lnTo>
                  <a:lnTo>
                    <a:pt x="770001" y="60502"/>
                  </a:lnTo>
                  <a:lnTo>
                    <a:pt x="775576" y="57264"/>
                  </a:lnTo>
                  <a:close/>
                </a:path>
                <a:path w="1208404" h="369570">
                  <a:moveTo>
                    <a:pt x="803948" y="294182"/>
                  </a:moveTo>
                  <a:lnTo>
                    <a:pt x="792937" y="293103"/>
                  </a:lnTo>
                  <a:lnTo>
                    <a:pt x="787107" y="293204"/>
                  </a:lnTo>
                  <a:lnTo>
                    <a:pt x="790054" y="295198"/>
                  </a:lnTo>
                  <a:lnTo>
                    <a:pt x="803948" y="294182"/>
                  </a:lnTo>
                  <a:close/>
                </a:path>
                <a:path w="1208404" h="369570">
                  <a:moveTo>
                    <a:pt x="814146" y="286118"/>
                  </a:moveTo>
                  <a:lnTo>
                    <a:pt x="809561" y="284962"/>
                  </a:lnTo>
                  <a:lnTo>
                    <a:pt x="805573" y="286042"/>
                  </a:lnTo>
                  <a:lnTo>
                    <a:pt x="809815" y="287959"/>
                  </a:lnTo>
                  <a:lnTo>
                    <a:pt x="814146" y="286118"/>
                  </a:lnTo>
                  <a:close/>
                </a:path>
                <a:path w="1208404" h="369570">
                  <a:moveTo>
                    <a:pt x="822934" y="292646"/>
                  </a:moveTo>
                  <a:lnTo>
                    <a:pt x="803948" y="294182"/>
                  </a:lnTo>
                  <a:lnTo>
                    <a:pt x="806450" y="298399"/>
                  </a:lnTo>
                  <a:lnTo>
                    <a:pt x="811174" y="299961"/>
                  </a:lnTo>
                  <a:lnTo>
                    <a:pt x="811580" y="300075"/>
                  </a:lnTo>
                  <a:lnTo>
                    <a:pt x="822934" y="292646"/>
                  </a:lnTo>
                  <a:close/>
                </a:path>
                <a:path w="1208404" h="369570">
                  <a:moveTo>
                    <a:pt x="832815" y="290385"/>
                  </a:moveTo>
                  <a:lnTo>
                    <a:pt x="828929" y="289648"/>
                  </a:lnTo>
                  <a:lnTo>
                    <a:pt x="822934" y="292646"/>
                  </a:lnTo>
                  <a:lnTo>
                    <a:pt x="831989" y="291934"/>
                  </a:lnTo>
                  <a:lnTo>
                    <a:pt x="832815" y="290385"/>
                  </a:lnTo>
                  <a:close/>
                </a:path>
                <a:path w="1208404" h="369570">
                  <a:moveTo>
                    <a:pt x="953668" y="278828"/>
                  </a:moveTo>
                  <a:lnTo>
                    <a:pt x="942898" y="281482"/>
                  </a:lnTo>
                  <a:lnTo>
                    <a:pt x="953008" y="280454"/>
                  </a:lnTo>
                  <a:lnTo>
                    <a:pt x="953668" y="278828"/>
                  </a:lnTo>
                  <a:close/>
                </a:path>
                <a:path w="1208404" h="369570">
                  <a:moveTo>
                    <a:pt x="953871" y="46418"/>
                  </a:moveTo>
                  <a:lnTo>
                    <a:pt x="952525" y="44500"/>
                  </a:lnTo>
                  <a:lnTo>
                    <a:pt x="944880" y="43548"/>
                  </a:lnTo>
                  <a:lnTo>
                    <a:pt x="935482" y="43827"/>
                  </a:lnTo>
                  <a:lnTo>
                    <a:pt x="916889" y="45656"/>
                  </a:lnTo>
                  <a:lnTo>
                    <a:pt x="907478" y="46050"/>
                  </a:lnTo>
                  <a:lnTo>
                    <a:pt x="901560" y="47891"/>
                  </a:lnTo>
                  <a:lnTo>
                    <a:pt x="906856" y="49136"/>
                  </a:lnTo>
                  <a:lnTo>
                    <a:pt x="919086" y="49047"/>
                  </a:lnTo>
                  <a:lnTo>
                    <a:pt x="925804" y="48564"/>
                  </a:lnTo>
                  <a:lnTo>
                    <a:pt x="927773" y="47523"/>
                  </a:lnTo>
                  <a:lnTo>
                    <a:pt x="935088" y="46494"/>
                  </a:lnTo>
                  <a:lnTo>
                    <a:pt x="941463" y="47358"/>
                  </a:lnTo>
                  <a:lnTo>
                    <a:pt x="953871" y="46418"/>
                  </a:lnTo>
                  <a:close/>
                </a:path>
                <a:path w="1208404" h="369570">
                  <a:moveTo>
                    <a:pt x="1009116" y="274027"/>
                  </a:moveTo>
                  <a:lnTo>
                    <a:pt x="997864" y="269582"/>
                  </a:lnTo>
                  <a:lnTo>
                    <a:pt x="989571" y="267081"/>
                  </a:lnTo>
                  <a:lnTo>
                    <a:pt x="986942" y="269544"/>
                  </a:lnTo>
                  <a:lnTo>
                    <a:pt x="991628" y="274332"/>
                  </a:lnTo>
                  <a:lnTo>
                    <a:pt x="1006157" y="274726"/>
                  </a:lnTo>
                  <a:lnTo>
                    <a:pt x="1009116" y="274027"/>
                  </a:lnTo>
                  <a:close/>
                </a:path>
                <a:path w="1208404" h="369570">
                  <a:moveTo>
                    <a:pt x="1072413" y="37185"/>
                  </a:moveTo>
                  <a:lnTo>
                    <a:pt x="1069835" y="36461"/>
                  </a:lnTo>
                  <a:lnTo>
                    <a:pt x="1064602" y="33896"/>
                  </a:lnTo>
                  <a:lnTo>
                    <a:pt x="1059395" y="30886"/>
                  </a:lnTo>
                  <a:lnTo>
                    <a:pt x="1052245" y="33985"/>
                  </a:lnTo>
                  <a:lnTo>
                    <a:pt x="1049934" y="33477"/>
                  </a:lnTo>
                  <a:lnTo>
                    <a:pt x="1042708" y="30162"/>
                  </a:lnTo>
                  <a:lnTo>
                    <a:pt x="1038186" y="32727"/>
                  </a:lnTo>
                  <a:lnTo>
                    <a:pt x="1030884" y="33324"/>
                  </a:lnTo>
                  <a:lnTo>
                    <a:pt x="1039482" y="35483"/>
                  </a:lnTo>
                  <a:lnTo>
                    <a:pt x="1047546" y="37198"/>
                  </a:lnTo>
                  <a:lnTo>
                    <a:pt x="1055331" y="38150"/>
                  </a:lnTo>
                  <a:lnTo>
                    <a:pt x="1053858" y="38569"/>
                  </a:lnTo>
                  <a:lnTo>
                    <a:pt x="1072413" y="37185"/>
                  </a:lnTo>
                  <a:close/>
                </a:path>
                <a:path w="1208404" h="369570">
                  <a:moveTo>
                    <a:pt x="1130236" y="286981"/>
                  </a:moveTo>
                  <a:lnTo>
                    <a:pt x="1129741" y="287020"/>
                  </a:lnTo>
                  <a:lnTo>
                    <a:pt x="1130198" y="287020"/>
                  </a:lnTo>
                  <a:close/>
                </a:path>
                <a:path w="1208404" h="369570">
                  <a:moveTo>
                    <a:pt x="1144460" y="265912"/>
                  </a:moveTo>
                  <a:lnTo>
                    <a:pt x="1140409" y="265620"/>
                  </a:lnTo>
                  <a:lnTo>
                    <a:pt x="1136078" y="267398"/>
                  </a:lnTo>
                  <a:lnTo>
                    <a:pt x="1139240" y="268236"/>
                  </a:lnTo>
                  <a:lnTo>
                    <a:pt x="1141425" y="268071"/>
                  </a:lnTo>
                  <a:lnTo>
                    <a:pt x="1144460" y="265912"/>
                  </a:lnTo>
                  <a:close/>
                </a:path>
                <a:path w="1208404" h="369570">
                  <a:moveTo>
                    <a:pt x="1174788" y="233362"/>
                  </a:moveTo>
                  <a:lnTo>
                    <a:pt x="1169822" y="168592"/>
                  </a:lnTo>
                  <a:lnTo>
                    <a:pt x="1169530" y="164782"/>
                  </a:lnTo>
                  <a:lnTo>
                    <a:pt x="1169428" y="163512"/>
                  </a:lnTo>
                  <a:lnTo>
                    <a:pt x="1168946" y="157162"/>
                  </a:lnTo>
                  <a:lnTo>
                    <a:pt x="1168844" y="155892"/>
                  </a:lnTo>
                  <a:lnTo>
                    <a:pt x="1168260" y="148272"/>
                  </a:lnTo>
                  <a:lnTo>
                    <a:pt x="1167968" y="144462"/>
                  </a:lnTo>
                  <a:lnTo>
                    <a:pt x="1167091" y="133032"/>
                  </a:lnTo>
                  <a:lnTo>
                    <a:pt x="1166990" y="131762"/>
                  </a:lnTo>
                  <a:lnTo>
                    <a:pt x="1166698" y="127952"/>
                  </a:lnTo>
                  <a:lnTo>
                    <a:pt x="1165923" y="117792"/>
                  </a:lnTo>
                  <a:lnTo>
                    <a:pt x="1165733" y="115252"/>
                  </a:lnTo>
                  <a:lnTo>
                    <a:pt x="1164463" y="98742"/>
                  </a:lnTo>
                  <a:lnTo>
                    <a:pt x="1164069" y="93662"/>
                  </a:lnTo>
                  <a:lnTo>
                    <a:pt x="1163980" y="92392"/>
                  </a:lnTo>
                  <a:lnTo>
                    <a:pt x="1163193" y="82232"/>
                  </a:lnTo>
                  <a:lnTo>
                    <a:pt x="1163104" y="80962"/>
                  </a:lnTo>
                  <a:lnTo>
                    <a:pt x="1162812" y="77152"/>
                  </a:lnTo>
                  <a:lnTo>
                    <a:pt x="1162227" y="69532"/>
                  </a:lnTo>
                  <a:lnTo>
                    <a:pt x="1160767" y="50482"/>
                  </a:lnTo>
                  <a:lnTo>
                    <a:pt x="1158392" y="46672"/>
                  </a:lnTo>
                  <a:lnTo>
                    <a:pt x="1152867" y="37782"/>
                  </a:lnTo>
                  <a:lnTo>
                    <a:pt x="1148067" y="37782"/>
                  </a:lnTo>
                  <a:lnTo>
                    <a:pt x="1149070" y="36512"/>
                  </a:lnTo>
                  <a:lnTo>
                    <a:pt x="1144701" y="35483"/>
                  </a:lnTo>
                  <a:lnTo>
                    <a:pt x="1144701" y="93662"/>
                  </a:lnTo>
                  <a:lnTo>
                    <a:pt x="1144320" y="94932"/>
                  </a:lnTo>
                  <a:lnTo>
                    <a:pt x="1137970" y="97472"/>
                  </a:lnTo>
                  <a:lnTo>
                    <a:pt x="1129995" y="98742"/>
                  </a:lnTo>
                  <a:lnTo>
                    <a:pt x="1138593" y="93662"/>
                  </a:lnTo>
                  <a:lnTo>
                    <a:pt x="1144701" y="93662"/>
                  </a:lnTo>
                  <a:lnTo>
                    <a:pt x="1144701" y="35483"/>
                  </a:lnTo>
                  <a:lnTo>
                    <a:pt x="1132941" y="32702"/>
                  </a:lnTo>
                  <a:lnTo>
                    <a:pt x="1105763" y="34988"/>
                  </a:lnTo>
                  <a:lnTo>
                    <a:pt x="1105763" y="65722"/>
                  </a:lnTo>
                  <a:lnTo>
                    <a:pt x="1094778" y="69532"/>
                  </a:lnTo>
                  <a:lnTo>
                    <a:pt x="1091476" y="65722"/>
                  </a:lnTo>
                  <a:lnTo>
                    <a:pt x="1088313" y="63449"/>
                  </a:lnTo>
                  <a:lnTo>
                    <a:pt x="1088313" y="82232"/>
                  </a:lnTo>
                  <a:lnTo>
                    <a:pt x="1084707" y="84772"/>
                  </a:lnTo>
                  <a:lnTo>
                    <a:pt x="1077925" y="88582"/>
                  </a:lnTo>
                  <a:lnTo>
                    <a:pt x="1070000" y="92392"/>
                  </a:lnTo>
                  <a:lnTo>
                    <a:pt x="1067206" y="89852"/>
                  </a:lnTo>
                  <a:lnTo>
                    <a:pt x="1068146" y="88582"/>
                  </a:lnTo>
                  <a:lnTo>
                    <a:pt x="1071003" y="84772"/>
                  </a:lnTo>
                  <a:lnTo>
                    <a:pt x="1085405" y="82232"/>
                  </a:lnTo>
                  <a:lnTo>
                    <a:pt x="1088313" y="82232"/>
                  </a:lnTo>
                  <a:lnTo>
                    <a:pt x="1088313" y="63449"/>
                  </a:lnTo>
                  <a:lnTo>
                    <a:pt x="1087958" y="63182"/>
                  </a:lnTo>
                  <a:lnTo>
                    <a:pt x="1085875" y="65112"/>
                  </a:lnTo>
                  <a:lnTo>
                    <a:pt x="1085875" y="74612"/>
                  </a:lnTo>
                  <a:lnTo>
                    <a:pt x="1074966" y="77152"/>
                  </a:lnTo>
                  <a:lnTo>
                    <a:pt x="1075791" y="75882"/>
                  </a:lnTo>
                  <a:lnTo>
                    <a:pt x="1085875" y="74612"/>
                  </a:lnTo>
                  <a:lnTo>
                    <a:pt x="1085875" y="65112"/>
                  </a:lnTo>
                  <a:lnTo>
                    <a:pt x="1083830" y="66992"/>
                  </a:lnTo>
                  <a:lnTo>
                    <a:pt x="1080770" y="69532"/>
                  </a:lnTo>
                  <a:lnTo>
                    <a:pt x="1076147" y="69532"/>
                  </a:lnTo>
                  <a:lnTo>
                    <a:pt x="1073010" y="68262"/>
                  </a:lnTo>
                  <a:lnTo>
                    <a:pt x="1070470" y="66992"/>
                  </a:lnTo>
                  <a:lnTo>
                    <a:pt x="1076579" y="61912"/>
                  </a:lnTo>
                  <a:lnTo>
                    <a:pt x="1090536" y="59372"/>
                  </a:lnTo>
                  <a:lnTo>
                    <a:pt x="1097610" y="56832"/>
                  </a:lnTo>
                  <a:lnTo>
                    <a:pt x="1105192" y="59372"/>
                  </a:lnTo>
                  <a:lnTo>
                    <a:pt x="1105496" y="61912"/>
                  </a:lnTo>
                  <a:lnTo>
                    <a:pt x="1105763" y="65722"/>
                  </a:lnTo>
                  <a:lnTo>
                    <a:pt x="1105763" y="34988"/>
                  </a:lnTo>
                  <a:lnTo>
                    <a:pt x="1102791" y="35242"/>
                  </a:lnTo>
                  <a:lnTo>
                    <a:pt x="1102791" y="53022"/>
                  </a:lnTo>
                  <a:lnTo>
                    <a:pt x="1096111" y="53022"/>
                  </a:lnTo>
                  <a:lnTo>
                    <a:pt x="1089723" y="55562"/>
                  </a:lnTo>
                  <a:lnTo>
                    <a:pt x="1082535" y="56832"/>
                  </a:lnTo>
                  <a:lnTo>
                    <a:pt x="1089952" y="51752"/>
                  </a:lnTo>
                  <a:lnTo>
                    <a:pt x="1099654" y="50482"/>
                  </a:lnTo>
                  <a:lnTo>
                    <a:pt x="1102791" y="53022"/>
                  </a:lnTo>
                  <a:lnTo>
                    <a:pt x="1102791" y="35242"/>
                  </a:lnTo>
                  <a:lnTo>
                    <a:pt x="1072413" y="37782"/>
                  </a:lnTo>
                  <a:lnTo>
                    <a:pt x="1078560" y="39052"/>
                  </a:lnTo>
                  <a:lnTo>
                    <a:pt x="1064183" y="39052"/>
                  </a:lnTo>
                  <a:lnTo>
                    <a:pt x="1052449" y="44132"/>
                  </a:lnTo>
                  <a:lnTo>
                    <a:pt x="1059434" y="45402"/>
                  </a:lnTo>
                  <a:lnTo>
                    <a:pt x="1052576" y="46672"/>
                  </a:lnTo>
                  <a:lnTo>
                    <a:pt x="1047826" y="45402"/>
                  </a:lnTo>
                  <a:lnTo>
                    <a:pt x="1036802" y="47942"/>
                  </a:lnTo>
                  <a:lnTo>
                    <a:pt x="1051674" y="49212"/>
                  </a:lnTo>
                  <a:lnTo>
                    <a:pt x="1056017" y="49212"/>
                  </a:lnTo>
                  <a:lnTo>
                    <a:pt x="1061072" y="50482"/>
                  </a:lnTo>
                  <a:lnTo>
                    <a:pt x="1063434" y="51752"/>
                  </a:lnTo>
                  <a:lnTo>
                    <a:pt x="1068324" y="50482"/>
                  </a:lnTo>
                  <a:lnTo>
                    <a:pt x="1064425" y="53022"/>
                  </a:lnTo>
                  <a:lnTo>
                    <a:pt x="1064272" y="53022"/>
                  </a:lnTo>
                  <a:lnTo>
                    <a:pt x="1063218" y="53632"/>
                  </a:lnTo>
                  <a:lnTo>
                    <a:pt x="1063218" y="254952"/>
                  </a:lnTo>
                  <a:lnTo>
                    <a:pt x="1057046" y="256222"/>
                  </a:lnTo>
                  <a:lnTo>
                    <a:pt x="1047673" y="252412"/>
                  </a:lnTo>
                  <a:lnTo>
                    <a:pt x="1062418" y="253682"/>
                  </a:lnTo>
                  <a:lnTo>
                    <a:pt x="1063218" y="254952"/>
                  </a:lnTo>
                  <a:lnTo>
                    <a:pt x="1063218" y="53632"/>
                  </a:lnTo>
                  <a:lnTo>
                    <a:pt x="1057630" y="56832"/>
                  </a:lnTo>
                  <a:lnTo>
                    <a:pt x="1049718" y="58102"/>
                  </a:lnTo>
                  <a:lnTo>
                    <a:pt x="1042695" y="61912"/>
                  </a:lnTo>
                  <a:lnTo>
                    <a:pt x="1041831" y="61556"/>
                  </a:lnTo>
                  <a:lnTo>
                    <a:pt x="1041831" y="86042"/>
                  </a:lnTo>
                  <a:lnTo>
                    <a:pt x="1039063" y="88582"/>
                  </a:lnTo>
                  <a:lnTo>
                    <a:pt x="1034923" y="87312"/>
                  </a:lnTo>
                  <a:lnTo>
                    <a:pt x="1030770" y="86042"/>
                  </a:lnTo>
                  <a:lnTo>
                    <a:pt x="1023531" y="83502"/>
                  </a:lnTo>
                  <a:lnTo>
                    <a:pt x="1019695" y="80962"/>
                  </a:lnTo>
                  <a:lnTo>
                    <a:pt x="1037170" y="80962"/>
                  </a:lnTo>
                  <a:lnTo>
                    <a:pt x="1041831" y="86042"/>
                  </a:lnTo>
                  <a:lnTo>
                    <a:pt x="1041831" y="61556"/>
                  </a:lnTo>
                  <a:lnTo>
                    <a:pt x="1039647" y="60642"/>
                  </a:lnTo>
                  <a:lnTo>
                    <a:pt x="1042606" y="58102"/>
                  </a:lnTo>
                  <a:lnTo>
                    <a:pt x="1046695" y="56832"/>
                  </a:lnTo>
                  <a:lnTo>
                    <a:pt x="1050798" y="55562"/>
                  </a:lnTo>
                  <a:lnTo>
                    <a:pt x="1058989" y="53022"/>
                  </a:lnTo>
                  <a:lnTo>
                    <a:pt x="1051801" y="51752"/>
                  </a:lnTo>
                  <a:lnTo>
                    <a:pt x="1050455" y="53022"/>
                  </a:lnTo>
                  <a:lnTo>
                    <a:pt x="1043584" y="53022"/>
                  </a:lnTo>
                  <a:lnTo>
                    <a:pt x="1046619" y="51752"/>
                  </a:lnTo>
                  <a:lnTo>
                    <a:pt x="1043038" y="50482"/>
                  </a:lnTo>
                  <a:lnTo>
                    <a:pt x="1035900" y="47942"/>
                  </a:lnTo>
                  <a:lnTo>
                    <a:pt x="1034872" y="48158"/>
                  </a:lnTo>
                  <a:lnTo>
                    <a:pt x="1034872" y="63182"/>
                  </a:lnTo>
                  <a:lnTo>
                    <a:pt x="1032586" y="64452"/>
                  </a:lnTo>
                  <a:lnTo>
                    <a:pt x="1031900" y="64744"/>
                  </a:lnTo>
                  <a:lnTo>
                    <a:pt x="1031900" y="74612"/>
                  </a:lnTo>
                  <a:lnTo>
                    <a:pt x="1020775" y="73342"/>
                  </a:lnTo>
                  <a:lnTo>
                    <a:pt x="1030973" y="72072"/>
                  </a:lnTo>
                  <a:lnTo>
                    <a:pt x="1031900" y="74612"/>
                  </a:lnTo>
                  <a:lnTo>
                    <a:pt x="1031900" y="64744"/>
                  </a:lnTo>
                  <a:lnTo>
                    <a:pt x="1029589" y="65722"/>
                  </a:lnTo>
                  <a:lnTo>
                    <a:pt x="1025017" y="66992"/>
                  </a:lnTo>
                  <a:lnTo>
                    <a:pt x="1017003" y="63182"/>
                  </a:lnTo>
                  <a:lnTo>
                    <a:pt x="1014069" y="65722"/>
                  </a:lnTo>
                  <a:lnTo>
                    <a:pt x="1011224" y="69532"/>
                  </a:lnTo>
                  <a:lnTo>
                    <a:pt x="999718" y="66992"/>
                  </a:lnTo>
                  <a:lnTo>
                    <a:pt x="999502" y="64452"/>
                  </a:lnTo>
                  <a:lnTo>
                    <a:pt x="999299" y="61912"/>
                  </a:lnTo>
                  <a:lnTo>
                    <a:pt x="1006627" y="58102"/>
                  </a:lnTo>
                  <a:lnTo>
                    <a:pt x="1013853" y="59372"/>
                  </a:lnTo>
                  <a:lnTo>
                    <a:pt x="1027976" y="59372"/>
                  </a:lnTo>
                  <a:lnTo>
                    <a:pt x="1034872" y="63182"/>
                  </a:lnTo>
                  <a:lnTo>
                    <a:pt x="1034872" y="48158"/>
                  </a:lnTo>
                  <a:lnTo>
                    <a:pt x="1023531" y="50482"/>
                  </a:lnTo>
                  <a:lnTo>
                    <a:pt x="1029792" y="47942"/>
                  </a:lnTo>
                  <a:lnTo>
                    <a:pt x="1035367" y="44132"/>
                  </a:lnTo>
                  <a:lnTo>
                    <a:pt x="1041387" y="41592"/>
                  </a:lnTo>
                  <a:lnTo>
                    <a:pt x="1048956" y="41592"/>
                  </a:lnTo>
                  <a:lnTo>
                    <a:pt x="1053858" y="39052"/>
                  </a:lnTo>
                  <a:lnTo>
                    <a:pt x="1021346" y="41541"/>
                  </a:lnTo>
                  <a:lnTo>
                    <a:pt x="1021346" y="55562"/>
                  </a:lnTo>
                  <a:lnTo>
                    <a:pt x="1014082" y="55562"/>
                  </a:lnTo>
                  <a:lnTo>
                    <a:pt x="1007592" y="54292"/>
                  </a:lnTo>
                  <a:lnTo>
                    <a:pt x="1000721" y="55562"/>
                  </a:lnTo>
                  <a:lnTo>
                    <a:pt x="1003401" y="51752"/>
                  </a:lnTo>
                  <a:lnTo>
                    <a:pt x="1013282" y="51752"/>
                  </a:lnTo>
                  <a:lnTo>
                    <a:pt x="1021346" y="55562"/>
                  </a:lnTo>
                  <a:lnTo>
                    <a:pt x="1021346" y="41541"/>
                  </a:lnTo>
                  <a:lnTo>
                    <a:pt x="981113" y="44602"/>
                  </a:lnTo>
                  <a:lnTo>
                    <a:pt x="981113" y="103822"/>
                  </a:lnTo>
                  <a:lnTo>
                    <a:pt x="972883" y="103822"/>
                  </a:lnTo>
                  <a:lnTo>
                    <a:pt x="966355" y="102552"/>
                  </a:lnTo>
                  <a:lnTo>
                    <a:pt x="965581" y="101282"/>
                  </a:lnTo>
                  <a:lnTo>
                    <a:pt x="971727" y="100012"/>
                  </a:lnTo>
                  <a:lnTo>
                    <a:pt x="981113" y="103822"/>
                  </a:lnTo>
                  <a:lnTo>
                    <a:pt x="981113" y="44602"/>
                  </a:lnTo>
                  <a:lnTo>
                    <a:pt x="962037" y="46050"/>
                  </a:lnTo>
                  <a:lnTo>
                    <a:pt x="962037" y="267703"/>
                  </a:lnTo>
                  <a:lnTo>
                    <a:pt x="949744" y="268770"/>
                  </a:lnTo>
                  <a:lnTo>
                    <a:pt x="950722" y="267652"/>
                  </a:lnTo>
                  <a:lnTo>
                    <a:pt x="958646" y="263842"/>
                  </a:lnTo>
                  <a:lnTo>
                    <a:pt x="961745" y="266382"/>
                  </a:lnTo>
                  <a:lnTo>
                    <a:pt x="962037" y="267703"/>
                  </a:lnTo>
                  <a:lnTo>
                    <a:pt x="962037" y="46050"/>
                  </a:lnTo>
                  <a:lnTo>
                    <a:pt x="953871" y="46672"/>
                  </a:lnTo>
                  <a:lnTo>
                    <a:pt x="950061" y="47942"/>
                  </a:lnTo>
                  <a:lnTo>
                    <a:pt x="941463" y="47942"/>
                  </a:lnTo>
                  <a:lnTo>
                    <a:pt x="925804" y="49212"/>
                  </a:lnTo>
                  <a:lnTo>
                    <a:pt x="919086" y="49212"/>
                  </a:lnTo>
                  <a:lnTo>
                    <a:pt x="913358" y="49657"/>
                  </a:lnTo>
                  <a:lnTo>
                    <a:pt x="913358" y="68262"/>
                  </a:lnTo>
                  <a:lnTo>
                    <a:pt x="905421" y="69532"/>
                  </a:lnTo>
                  <a:lnTo>
                    <a:pt x="901090" y="72072"/>
                  </a:lnTo>
                  <a:lnTo>
                    <a:pt x="898804" y="71272"/>
                  </a:lnTo>
                  <a:lnTo>
                    <a:pt x="898804" y="257492"/>
                  </a:lnTo>
                  <a:lnTo>
                    <a:pt x="890346" y="262572"/>
                  </a:lnTo>
                  <a:lnTo>
                    <a:pt x="884072" y="262572"/>
                  </a:lnTo>
                  <a:lnTo>
                    <a:pt x="884453" y="261302"/>
                  </a:lnTo>
                  <a:lnTo>
                    <a:pt x="890955" y="258762"/>
                  </a:lnTo>
                  <a:lnTo>
                    <a:pt x="898804" y="257492"/>
                  </a:lnTo>
                  <a:lnTo>
                    <a:pt x="898804" y="71272"/>
                  </a:lnTo>
                  <a:lnTo>
                    <a:pt x="897483" y="70802"/>
                  </a:lnTo>
                  <a:lnTo>
                    <a:pt x="898448" y="69532"/>
                  </a:lnTo>
                  <a:lnTo>
                    <a:pt x="897420" y="66992"/>
                  </a:lnTo>
                  <a:lnTo>
                    <a:pt x="896391" y="64452"/>
                  </a:lnTo>
                  <a:lnTo>
                    <a:pt x="907008" y="64452"/>
                  </a:lnTo>
                  <a:lnTo>
                    <a:pt x="908494" y="66992"/>
                  </a:lnTo>
                  <a:lnTo>
                    <a:pt x="913358" y="68262"/>
                  </a:lnTo>
                  <a:lnTo>
                    <a:pt x="913358" y="49657"/>
                  </a:lnTo>
                  <a:lnTo>
                    <a:pt x="892848" y="51231"/>
                  </a:lnTo>
                  <a:lnTo>
                    <a:pt x="892848" y="88582"/>
                  </a:lnTo>
                  <a:lnTo>
                    <a:pt x="888530" y="89852"/>
                  </a:lnTo>
                  <a:lnTo>
                    <a:pt x="884339" y="89852"/>
                  </a:lnTo>
                  <a:lnTo>
                    <a:pt x="888263" y="87312"/>
                  </a:lnTo>
                  <a:lnTo>
                    <a:pt x="892848" y="88582"/>
                  </a:lnTo>
                  <a:lnTo>
                    <a:pt x="892848" y="51231"/>
                  </a:lnTo>
                  <a:lnTo>
                    <a:pt x="890130" y="51435"/>
                  </a:lnTo>
                  <a:lnTo>
                    <a:pt x="890130" y="72072"/>
                  </a:lnTo>
                  <a:lnTo>
                    <a:pt x="887806" y="74612"/>
                  </a:lnTo>
                  <a:lnTo>
                    <a:pt x="883450" y="77152"/>
                  </a:lnTo>
                  <a:lnTo>
                    <a:pt x="882688" y="82232"/>
                  </a:lnTo>
                  <a:lnTo>
                    <a:pt x="865073" y="86042"/>
                  </a:lnTo>
                  <a:lnTo>
                    <a:pt x="865492" y="83502"/>
                  </a:lnTo>
                  <a:lnTo>
                    <a:pt x="866355" y="78422"/>
                  </a:lnTo>
                  <a:lnTo>
                    <a:pt x="873188" y="75882"/>
                  </a:lnTo>
                  <a:lnTo>
                    <a:pt x="878027" y="73342"/>
                  </a:lnTo>
                  <a:lnTo>
                    <a:pt x="890130" y="72072"/>
                  </a:lnTo>
                  <a:lnTo>
                    <a:pt x="890130" y="51435"/>
                  </a:lnTo>
                  <a:lnTo>
                    <a:pt x="838923" y="55359"/>
                  </a:lnTo>
                  <a:lnTo>
                    <a:pt x="838923" y="56832"/>
                  </a:lnTo>
                  <a:lnTo>
                    <a:pt x="833958" y="60642"/>
                  </a:lnTo>
                  <a:lnTo>
                    <a:pt x="825169" y="63182"/>
                  </a:lnTo>
                  <a:lnTo>
                    <a:pt x="814895" y="65722"/>
                  </a:lnTo>
                  <a:lnTo>
                    <a:pt x="805484" y="66992"/>
                  </a:lnTo>
                  <a:lnTo>
                    <a:pt x="813409" y="61912"/>
                  </a:lnTo>
                  <a:lnTo>
                    <a:pt x="830491" y="59372"/>
                  </a:lnTo>
                  <a:lnTo>
                    <a:pt x="838923" y="56832"/>
                  </a:lnTo>
                  <a:lnTo>
                    <a:pt x="838923" y="55359"/>
                  </a:lnTo>
                  <a:lnTo>
                    <a:pt x="770001" y="60642"/>
                  </a:lnTo>
                  <a:lnTo>
                    <a:pt x="768502" y="61912"/>
                  </a:lnTo>
                  <a:lnTo>
                    <a:pt x="757174" y="66992"/>
                  </a:lnTo>
                  <a:lnTo>
                    <a:pt x="752589" y="65722"/>
                  </a:lnTo>
                  <a:lnTo>
                    <a:pt x="758418" y="63182"/>
                  </a:lnTo>
                  <a:lnTo>
                    <a:pt x="760945" y="61912"/>
                  </a:lnTo>
                  <a:lnTo>
                    <a:pt x="727468" y="64401"/>
                  </a:lnTo>
                  <a:lnTo>
                    <a:pt x="727468" y="115252"/>
                  </a:lnTo>
                  <a:lnTo>
                    <a:pt x="723252" y="112712"/>
                  </a:lnTo>
                  <a:lnTo>
                    <a:pt x="723900" y="103822"/>
                  </a:lnTo>
                  <a:lnTo>
                    <a:pt x="727278" y="112712"/>
                  </a:lnTo>
                  <a:lnTo>
                    <a:pt x="727468" y="115252"/>
                  </a:lnTo>
                  <a:lnTo>
                    <a:pt x="727468" y="64401"/>
                  </a:lnTo>
                  <a:lnTo>
                    <a:pt x="703046" y="66217"/>
                  </a:lnTo>
                  <a:lnTo>
                    <a:pt x="703046" y="144462"/>
                  </a:lnTo>
                  <a:lnTo>
                    <a:pt x="699350" y="143192"/>
                  </a:lnTo>
                  <a:lnTo>
                    <a:pt x="683348" y="133032"/>
                  </a:lnTo>
                  <a:lnTo>
                    <a:pt x="702297" y="143192"/>
                  </a:lnTo>
                  <a:lnTo>
                    <a:pt x="703046" y="144462"/>
                  </a:lnTo>
                  <a:lnTo>
                    <a:pt x="703046" y="66217"/>
                  </a:lnTo>
                  <a:lnTo>
                    <a:pt x="670445" y="68643"/>
                  </a:lnTo>
                  <a:lnTo>
                    <a:pt x="670445" y="126682"/>
                  </a:lnTo>
                  <a:lnTo>
                    <a:pt x="666623" y="127952"/>
                  </a:lnTo>
                  <a:lnTo>
                    <a:pt x="659358" y="127952"/>
                  </a:lnTo>
                  <a:lnTo>
                    <a:pt x="658101" y="126682"/>
                  </a:lnTo>
                  <a:lnTo>
                    <a:pt x="656831" y="125412"/>
                  </a:lnTo>
                  <a:lnTo>
                    <a:pt x="653046" y="121602"/>
                  </a:lnTo>
                  <a:lnTo>
                    <a:pt x="645591" y="119062"/>
                  </a:lnTo>
                  <a:lnTo>
                    <a:pt x="648030" y="117792"/>
                  </a:lnTo>
                  <a:lnTo>
                    <a:pt x="659739" y="119062"/>
                  </a:lnTo>
                  <a:lnTo>
                    <a:pt x="667702" y="119062"/>
                  </a:lnTo>
                  <a:lnTo>
                    <a:pt x="667740" y="124142"/>
                  </a:lnTo>
                  <a:lnTo>
                    <a:pt x="670445" y="126682"/>
                  </a:lnTo>
                  <a:lnTo>
                    <a:pt x="670445" y="68643"/>
                  </a:lnTo>
                  <a:lnTo>
                    <a:pt x="658342" y="69532"/>
                  </a:lnTo>
                  <a:lnTo>
                    <a:pt x="640854" y="79692"/>
                  </a:lnTo>
                  <a:lnTo>
                    <a:pt x="635076" y="82232"/>
                  </a:lnTo>
                  <a:lnTo>
                    <a:pt x="642607" y="84772"/>
                  </a:lnTo>
                  <a:lnTo>
                    <a:pt x="647395" y="83502"/>
                  </a:lnTo>
                  <a:lnTo>
                    <a:pt x="649122" y="83502"/>
                  </a:lnTo>
                  <a:lnTo>
                    <a:pt x="645896" y="86042"/>
                  </a:lnTo>
                  <a:lnTo>
                    <a:pt x="646595" y="86042"/>
                  </a:lnTo>
                  <a:lnTo>
                    <a:pt x="655116" y="92392"/>
                  </a:lnTo>
                  <a:lnTo>
                    <a:pt x="645210" y="91122"/>
                  </a:lnTo>
                  <a:lnTo>
                    <a:pt x="641362" y="88582"/>
                  </a:lnTo>
                  <a:lnTo>
                    <a:pt x="634149" y="92392"/>
                  </a:lnTo>
                  <a:lnTo>
                    <a:pt x="645020" y="98742"/>
                  </a:lnTo>
                  <a:lnTo>
                    <a:pt x="633971" y="95059"/>
                  </a:lnTo>
                  <a:lnTo>
                    <a:pt x="633971" y="113982"/>
                  </a:lnTo>
                  <a:lnTo>
                    <a:pt x="626960" y="116522"/>
                  </a:lnTo>
                  <a:lnTo>
                    <a:pt x="621677" y="124142"/>
                  </a:lnTo>
                  <a:lnTo>
                    <a:pt x="614540" y="125412"/>
                  </a:lnTo>
                  <a:lnTo>
                    <a:pt x="610628" y="125412"/>
                  </a:lnTo>
                  <a:lnTo>
                    <a:pt x="612127" y="122872"/>
                  </a:lnTo>
                  <a:lnTo>
                    <a:pt x="612876" y="121602"/>
                  </a:lnTo>
                  <a:lnTo>
                    <a:pt x="612114" y="117792"/>
                  </a:lnTo>
                  <a:lnTo>
                    <a:pt x="619937" y="115252"/>
                  </a:lnTo>
                  <a:lnTo>
                    <a:pt x="631190" y="112712"/>
                  </a:lnTo>
                  <a:lnTo>
                    <a:pt x="633971" y="113982"/>
                  </a:lnTo>
                  <a:lnTo>
                    <a:pt x="633971" y="95059"/>
                  </a:lnTo>
                  <a:lnTo>
                    <a:pt x="633628" y="94932"/>
                  </a:lnTo>
                  <a:lnTo>
                    <a:pt x="629843" y="93662"/>
                  </a:lnTo>
                  <a:lnTo>
                    <a:pt x="625919" y="91122"/>
                  </a:lnTo>
                  <a:lnTo>
                    <a:pt x="627494" y="91122"/>
                  </a:lnTo>
                  <a:lnTo>
                    <a:pt x="632358" y="92392"/>
                  </a:lnTo>
                  <a:lnTo>
                    <a:pt x="634707" y="89852"/>
                  </a:lnTo>
                  <a:lnTo>
                    <a:pt x="637070" y="87312"/>
                  </a:lnTo>
                  <a:lnTo>
                    <a:pt x="630643" y="84772"/>
                  </a:lnTo>
                  <a:lnTo>
                    <a:pt x="629970" y="86042"/>
                  </a:lnTo>
                  <a:lnTo>
                    <a:pt x="620445" y="89852"/>
                  </a:lnTo>
                  <a:lnTo>
                    <a:pt x="623646" y="86042"/>
                  </a:lnTo>
                  <a:lnTo>
                    <a:pt x="625779" y="83502"/>
                  </a:lnTo>
                  <a:lnTo>
                    <a:pt x="618769" y="80962"/>
                  </a:lnTo>
                  <a:lnTo>
                    <a:pt x="611771" y="78422"/>
                  </a:lnTo>
                  <a:lnTo>
                    <a:pt x="607275" y="77152"/>
                  </a:lnTo>
                  <a:lnTo>
                    <a:pt x="608977" y="74612"/>
                  </a:lnTo>
                  <a:lnTo>
                    <a:pt x="617435" y="75882"/>
                  </a:lnTo>
                  <a:lnTo>
                    <a:pt x="629881" y="80962"/>
                  </a:lnTo>
                  <a:lnTo>
                    <a:pt x="641464" y="74612"/>
                  </a:lnTo>
                  <a:lnTo>
                    <a:pt x="648411" y="70802"/>
                  </a:lnTo>
                  <a:lnTo>
                    <a:pt x="598741" y="74637"/>
                  </a:lnTo>
                  <a:lnTo>
                    <a:pt x="598741" y="134302"/>
                  </a:lnTo>
                  <a:lnTo>
                    <a:pt x="584517" y="145732"/>
                  </a:lnTo>
                  <a:lnTo>
                    <a:pt x="581139" y="148272"/>
                  </a:lnTo>
                  <a:lnTo>
                    <a:pt x="581469" y="145732"/>
                  </a:lnTo>
                  <a:lnTo>
                    <a:pt x="583387" y="144462"/>
                  </a:lnTo>
                  <a:lnTo>
                    <a:pt x="589140" y="140652"/>
                  </a:lnTo>
                  <a:lnTo>
                    <a:pt x="594906" y="136842"/>
                  </a:lnTo>
                  <a:lnTo>
                    <a:pt x="596823" y="135572"/>
                  </a:lnTo>
                  <a:lnTo>
                    <a:pt x="598741" y="134302"/>
                  </a:lnTo>
                  <a:lnTo>
                    <a:pt x="598741" y="74637"/>
                  </a:lnTo>
                  <a:lnTo>
                    <a:pt x="582447" y="75882"/>
                  </a:lnTo>
                  <a:lnTo>
                    <a:pt x="594525" y="79692"/>
                  </a:lnTo>
                  <a:lnTo>
                    <a:pt x="586625" y="78422"/>
                  </a:lnTo>
                  <a:lnTo>
                    <a:pt x="577850" y="75882"/>
                  </a:lnTo>
                  <a:lnTo>
                    <a:pt x="556094" y="77495"/>
                  </a:lnTo>
                  <a:lnTo>
                    <a:pt x="556094" y="119062"/>
                  </a:lnTo>
                  <a:lnTo>
                    <a:pt x="552475" y="122872"/>
                  </a:lnTo>
                  <a:lnTo>
                    <a:pt x="552373" y="120332"/>
                  </a:lnTo>
                  <a:lnTo>
                    <a:pt x="553046" y="116522"/>
                  </a:lnTo>
                  <a:lnTo>
                    <a:pt x="553961" y="111442"/>
                  </a:lnTo>
                  <a:lnTo>
                    <a:pt x="554189" y="110172"/>
                  </a:lnTo>
                  <a:lnTo>
                    <a:pt x="556094" y="119062"/>
                  </a:lnTo>
                  <a:lnTo>
                    <a:pt x="556094" y="77495"/>
                  </a:lnTo>
                  <a:lnTo>
                    <a:pt x="520979" y="80098"/>
                  </a:lnTo>
                  <a:lnTo>
                    <a:pt x="520979" y="89852"/>
                  </a:lnTo>
                  <a:lnTo>
                    <a:pt x="516674" y="91122"/>
                  </a:lnTo>
                  <a:lnTo>
                    <a:pt x="516610" y="286702"/>
                  </a:lnTo>
                  <a:lnTo>
                    <a:pt x="497662" y="277812"/>
                  </a:lnTo>
                  <a:lnTo>
                    <a:pt x="496976" y="275272"/>
                  </a:lnTo>
                  <a:lnTo>
                    <a:pt x="500608" y="277812"/>
                  </a:lnTo>
                  <a:lnTo>
                    <a:pt x="516610" y="286702"/>
                  </a:lnTo>
                  <a:lnTo>
                    <a:pt x="516610" y="91109"/>
                  </a:lnTo>
                  <a:lnTo>
                    <a:pt x="504812" y="88582"/>
                  </a:lnTo>
                  <a:lnTo>
                    <a:pt x="500938" y="87312"/>
                  </a:lnTo>
                  <a:lnTo>
                    <a:pt x="497078" y="86042"/>
                  </a:lnTo>
                  <a:lnTo>
                    <a:pt x="514832" y="87312"/>
                  </a:lnTo>
                  <a:lnTo>
                    <a:pt x="520979" y="89852"/>
                  </a:lnTo>
                  <a:lnTo>
                    <a:pt x="520979" y="80098"/>
                  </a:lnTo>
                  <a:lnTo>
                    <a:pt x="475030" y="83502"/>
                  </a:lnTo>
                  <a:lnTo>
                    <a:pt x="475818" y="87312"/>
                  </a:lnTo>
                  <a:lnTo>
                    <a:pt x="468947" y="86512"/>
                  </a:lnTo>
                  <a:lnTo>
                    <a:pt x="468947" y="98742"/>
                  </a:lnTo>
                  <a:lnTo>
                    <a:pt x="448970" y="98742"/>
                  </a:lnTo>
                  <a:lnTo>
                    <a:pt x="439839" y="97472"/>
                  </a:lnTo>
                  <a:lnTo>
                    <a:pt x="434479" y="94932"/>
                  </a:lnTo>
                  <a:lnTo>
                    <a:pt x="451777" y="94932"/>
                  </a:lnTo>
                  <a:lnTo>
                    <a:pt x="460451" y="96202"/>
                  </a:lnTo>
                  <a:lnTo>
                    <a:pt x="468947" y="98742"/>
                  </a:lnTo>
                  <a:lnTo>
                    <a:pt x="468947" y="86512"/>
                  </a:lnTo>
                  <a:lnTo>
                    <a:pt x="465048" y="86042"/>
                  </a:lnTo>
                  <a:lnTo>
                    <a:pt x="462534" y="84772"/>
                  </a:lnTo>
                  <a:lnTo>
                    <a:pt x="455599" y="86042"/>
                  </a:lnTo>
                  <a:lnTo>
                    <a:pt x="448005" y="86042"/>
                  </a:lnTo>
                  <a:lnTo>
                    <a:pt x="412851" y="88671"/>
                  </a:lnTo>
                  <a:lnTo>
                    <a:pt x="412851" y="126682"/>
                  </a:lnTo>
                  <a:lnTo>
                    <a:pt x="395084" y="126682"/>
                  </a:lnTo>
                  <a:lnTo>
                    <a:pt x="394525" y="124815"/>
                  </a:lnTo>
                  <a:lnTo>
                    <a:pt x="394525" y="134302"/>
                  </a:lnTo>
                  <a:lnTo>
                    <a:pt x="390474" y="134302"/>
                  </a:lnTo>
                  <a:lnTo>
                    <a:pt x="385965" y="133032"/>
                  </a:lnTo>
                  <a:lnTo>
                    <a:pt x="390283" y="131762"/>
                  </a:lnTo>
                  <a:lnTo>
                    <a:pt x="394525" y="134302"/>
                  </a:lnTo>
                  <a:lnTo>
                    <a:pt x="394525" y="124815"/>
                  </a:lnTo>
                  <a:lnTo>
                    <a:pt x="393573" y="121602"/>
                  </a:lnTo>
                  <a:lnTo>
                    <a:pt x="391223" y="120332"/>
                  </a:lnTo>
                  <a:lnTo>
                    <a:pt x="388874" y="119062"/>
                  </a:lnTo>
                  <a:lnTo>
                    <a:pt x="386092" y="117792"/>
                  </a:lnTo>
                  <a:lnTo>
                    <a:pt x="398106" y="116522"/>
                  </a:lnTo>
                  <a:lnTo>
                    <a:pt x="403415" y="119062"/>
                  </a:lnTo>
                  <a:lnTo>
                    <a:pt x="410527" y="120332"/>
                  </a:lnTo>
                  <a:lnTo>
                    <a:pt x="408787" y="122872"/>
                  </a:lnTo>
                  <a:lnTo>
                    <a:pt x="406082" y="124142"/>
                  </a:lnTo>
                  <a:lnTo>
                    <a:pt x="412851" y="126682"/>
                  </a:lnTo>
                  <a:lnTo>
                    <a:pt x="412851" y="88671"/>
                  </a:lnTo>
                  <a:lnTo>
                    <a:pt x="378815" y="91211"/>
                  </a:lnTo>
                  <a:lnTo>
                    <a:pt x="378815" y="111442"/>
                  </a:lnTo>
                  <a:lnTo>
                    <a:pt x="372948" y="112712"/>
                  </a:lnTo>
                  <a:lnTo>
                    <a:pt x="370382" y="115252"/>
                  </a:lnTo>
                  <a:lnTo>
                    <a:pt x="377367" y="116522"/>
                  </a:lnTo>
                  <a:lnTo>
                    <a:pt x="378739" y="117792"/>
                  </a:lnTo>
                  <a:lnTo>
                    <a:pt x="370598" y="117792"/>
                  </a:lnTo>
                  <a:lnTo>
                    <a:pt x="362610" y="116522"/>
                  </a:lnTo>
                  <a:lnTo>
                    <a:pt x="367245" y="115252"/>
                  </a:lnTo>
                  <a:lnTo>
                    <a:pt x="368325" y="112712"/>
                  </a:lnTo>
                  <a:lnTo>
                    <a:pt x="378815" y="111442"/>
                  </a:lnTo>
                  <a:lnTo>
                    <a:pt x="378815" y="91211"/>
                  </a:lnTo>
                  <a:lnTo>
                    <a:pt x="371195" y="91782"/>
                  </a:lnTo>
                  <a:lnTo>
                    <a:pt x="371195" y="96202"/>
                  </a:lnTo>
                  <a:lnTo>
                    <a:pt x="366141" y="97472"/>
                  </a:lnTo>
                  <a:lnTo>
                    <a:pt x="354101" y="100012"/>
                  </a:lnTo>
                  <a:lnTo>
                    <a:pt x="345160" y="98742"/>
                  </a:lnTo>
                  <a:lnTo>
                    <a:pt x="322948" y="102552"/>
                  </a:lnTo>
                  <a:lnTo>
                    <a:pt x="319303" y="102552"/>
                  </a:lnTo>
                  <a:lnTo>
                    <a:pt x="320294" y="100012"/>
                  </a:lnTo>
                  <a:lnTo>
                    <a:pt x="327609" y="98742"/>
                  </a:lnTo>
                  <a:lnTo>
                    <a:pt x="346367" y="96202"/>
                  </a:lnTo>
                  <a:lnTo>
                    <a:pt x="355663" y="96202"/>
                  </a:lnTo>
                  <a:lnTo>
                    <a:pt x="364998" y="94932"/>
                  </a:lnTo>
                  <a:lnTo>
                    <a:pt x="371195" y="96202"/>
                  </a:lnTo>
                  <a:lnTo>
                    <a:pt x="371195" y="91782"/>
                  </a:lnTo>
                  <a:lnTo>
                    <a:pt x="316014" y="95897"/>
                  </a:lnTo>
                  <a:lnTo>
                    <a:pt x="316014" y="157162"/>
                  </a:lnTo>
                  <a:lnTo>
                    <a:pt x="315569" y="159702"/>
                  </a:lnTo>
                  <a:lnTo>
                    <a:pt x="309156" y="160972"/>
                  </a:lnTo>
                  <a:lnTo>
                    <a:pt x="301078" y="163512"/>
                  </a:lnTo>
                  <a:lnTo>
                    <a:pt x="309753" y="158432"/>
                  </a:lnTo>
                  <a:lnTo>
                    <a:pt x="316014" y="157162"/>
                  </a:lnTo>
                  <a:lnTo>
                    <a:pt x="316014" y="95897"/>
                  </a:lnTo>
                  <a:lnTo>
                    <a:pt x="277075" y="98806"/>
                  </a:lnTo>
                  <a:lnTo>
                    <a:pt x="277075" y="129222"/>
                  </a:lnTo>
                  <a:lnTo>
                    <a:pt x="266014" y="133032"/>
                  </a:lnTo>
                  <a:lnTo>
                    <a:pt x="262788" y="129222"/>
                  </a:lnTo>
                  <a:lnTo>
                    <a:pt x="259499" y="128028"/>
                  </a:lnTo>
                  <a:lnTo>
                    <a:pt x="259499" y="147002"/>
                  </a:lnTo>
                  <a:lnTo>
                    <a:pt x="255955" y="148272"/>
                  </a:lnTo>
                  <a:lnTo>
                    <a:pt x="249174" y="152082"/>
                  </a:lnTo>
                  <a:lnTo>
                    <a:pt x="241312" y="155892"/>
                  </a:lnTo>
                  <a:lnTo>
                    <a:pt x="238366" y="154622"/>
                  </a:lnTo>
                  <a:lnTo>
                    <a:pt x="240309" y="152082"/>
                  </a:lnTo>
                  <a:lnTo>
                    <a:pt x="242252" y="149542"/>
                  </a:lnTo>
                  <a:lnTo>
                    <a:pt x="256590" y="145732"/>
                  </a:lnTo>
                  <a:lnTo>
                    <a:pt x="259499" y="147002"/>
                  </a:lnTo>
                  <a:lnTo>
                    <a:pt x="259499" y="128028"/>
                  </a:lnTo>
                  <a:lnTo>
                    <a:pt x="259295" y="127952"/>
                  </a:lnTo>
                  <a:lnTo>
                    <a:pt x="257124" y="129286"/>
                  </a:lnTo>
                  <a:lnTo>
                    <a:pt x="257124" y="138112"/>
                  </a:lnTo>
                  <a:lnTo>
                    <a:pt x="246278" y="140652"/>
                  </a:lnTo>
                  <a:lnTo>
                    <a:pt x="246951" y="139382"/>
                  </a:lnTo>
                  <a:lnTo>
                    <a:pt x="257124" y="138112"/>
                  </a:lnTo>
                  <a:lnTo>
                    <a:pt x="257124" y="129286"/>
                  </a:lnTo>
                  <a:lnTo>
                    <a:pt x="255155" y="130492"/>
                  </a:lnTo>
                  <a:lnTo>
                    <a:pt x="252107" y="133032"/>
                  </a:lnTo>
                  <a:lnTo>
                    <a:pt x="247396" y="133032"/>
                  </a:lnTo>
                  <a:lnTo>
                    <a:pt x="244246" y="131762"/>
                  </a:lnTo>
                  <a:lnTo>
                    <a:pt x="241719" y="130492"/>
                  </a:lnTo>
                  <a:lnTo>
                    <a:pt x="247891" y="125412"/>
                  </a:lnTo>
                  <a:lnTo>
                    <a:pt x="268947" y="121602"/>
                  </a:lnTo>
                  <a:lnTo>
                    <a:pt x="276529" y="124142"/>
                  </a:lnTo>
                  <a:lnTo>
                    <a:pt x="276682" y="125412"/>
                  </a:lnTo>
                  <a:lnTo>
                    <a:pt x="277075" y="129222"/>
                  </a:lnTo>
                  <a:lnTo>
                    <a:pt x="277075" y="98806"/>
                  </a:lnTo>
                  <a:lnTo>
                    <a:pt x="274129" y="99021"/>
                  </a:lnTo>
                  <a:lnTo>
                    <a:pt x="274129" y="117792"/>
                  </a:lnTo>
                  <a:lnTo>
                    <a:pt x="267271" y="117792"/>
                  </a:lnTo>
                  <a:lnTo>
                    <a:pt x="260972" y="119062"/>
                  </a:lnTo>
                  <a:lnTo>
                    <a:pt x="253784" y="120332"/>
                  </a:lnTo>
                  <a:lnTo>
                    <a:pt x="261188" y="115252"/>
                  </a:lnTo>
                  <a:lnTo>
                    <a:pt x="270827" y="113982"/>
                  </a:lnTo>
                  <a:lnTo>
                    <a:pt x="274129" y="117792"/>
                  </a:lnTo>
                  <a:lnTo>
                    <a:pt x="274129" y="99021"/>
                  </a:lnTo>
                  <a:lnTo>
                    <a:pt x="243725" y="101282"/>
                  </a:lnTo>
                  <a:lnTo>
                    <a:pt x="249961" y="103822"/>
                  </a:lnTo>
                  <a:lnTo>
                    <a:pt x="235521" y="103822"/>
                  </a:lnTo>
                  <a:lnTo>
                    <a:pt x="223608" y="107632"/>
                  </a:lnTo>
                  <a:lnTo>
                    <a:pt x="230606" y="110172"/>
                  </a:lnTo>
                  <a:lnTo>
                    <a:pt x="223824" y="110172"/>
                  </a:lnTo>
                  <a:lnTo>
                    <a:pt x="219011" y="108902"/>
                  </a:lnTo>
                  <a:lnTo>
                    <a:pt x="208114" y="111442"/>
                  </a:lnTo>
                  <a:lnTo>
                    <a:pt x="222999" y="112712"/>
                  </a:lnTo>
                  <a:lnTo>
                    <a:pt x="227736" y="112712"/>
                  </a:lnTo>
                  <a:lnTo>
                    <a:pt x="227177" y="113982"/>
                  </a:lnTo>
                  <a:lnTo>
                    <a:pt x="232257" y="113982"/>
                  </a:lnTo>
                  <a:lnTo>
                    <a:pt x="234683" y="116522"/>
                  </a:lnTo>
                  <a:lnTo>
                    <a:pt x="239636" y="115252"/>
                  </a:lnTo>
                  <a:lnTo>
                    <a:pt x="235648" y="116522"/>
                  </a:lnTo>
                  <a:lnTo>
                    <a:pt x="235521" y="116522"/>
                  </a:lnTo>
                  <a:lnTo>
                    <a:pt x="228955" y="120332"/>
                  </a:lnTo>
                  <a:lnTo>
                    <a:pt x="220878" y="122872"/>
                  </a:lnTo>
                  <a:lnTo>
                    <a:pt x="213855" y="125412"/>
                  </a:lnTo>
                  <a:lnTo>
                    <a:pt x="213080" y="125412"/>
                  </a:lnTo>
                  <a:lnTo>
                    <a:pt x="213080" y="150812"/>
                  </a:lnTo>
                  <a:lnTo>
                    <a:pt x="210375" y="152082"/>
                  </a:lnTo>
                  <a:lnTo>
                    <a:pt x="206197" y="150812"/>
                  </a:lnTo>
                  <a:lnTo>
                    <a:pt x="202006" y="149542"/>
                  </a:lnTo>
                  <a:lnTo>
                    <a:pt x="194779" y="147002"/>
                  </a:lnTo>
                  <a:lnTo>
                    <a:pt x="190931" y="145732"/>
                  </a:lnTo>
                  <a:lnTo>
                    <a:pt x="193802" y="144462"/>
                  </a:lnTo>
                  <a:lnTo>
                    <a:pt x="208407" y="145732"/>
                  </a:lnTo>
                  <a:lnTo>
                    <a:pt x="213080" y="150812"/>
                  </a:lnTo>
                  <a:lnTo>
                    <a:pt x="213080" y="125412"/>
                  </a:lnTo>
                  <a:lnTo>
                    <a:pt x="210959" y="125412"/>
                  </a:lnTo>
                  <a:lnTo>
                    <a:pt x="212877" y="122872"/>
                  </a:lnTo>
                  <a:lnTo>
                    <a:pt x="213842" y="121602"/>
                  </a:lnTo>
                  <a:lnTo>
                    <a:pt x="224828" y="119062"/>
                  </a:lnTo>
                  <a:lnTo>
                    <a:pt x="230327" y="117792"/>
                  </a:lnTo>
                  <a:lnTo>
                    <a:pt x="223037" y="116522"/>
                  </a:lnTo>
                  <a:lnTo>
                    <a:pt x="221551" y="116522"/>
                  </a:lnTo>
                  <a:lnTo>
                    <a:pt x="214833" y="117792"/>
                  </a:lnTo>
                  <a:lnTo>
                    <a:pt x="217868" y="115252"/>
                  </a:lnTo>
                  <a:lnTo>
                    <a:pt x="214287" y="113982"/>
                  </a:lnTo>
                  <a:lnTo>
                    <a:pt x="207149" y="111442"/>
                  </a:lnTo>
                  <a:lnTo>
                    <a:pt x="206121" y="111658"/>
                  </a:lnTo>
                  <a:lnTo>
                    <a:pt x="206121" y="126682"/>
                  </a:lnTo>
                  <a:lnTo>
                    <a:pt x="203682" y="129222"/>
                  </a:lnTo>
                  <a:lnTo>
                    <a:pt x="203149" y="129476"/>
                  </a:lnTo>
                  <a:lnTo>
                    <a:pt x="203149" y="138112"/>
                  </a:lnTo>
                  <a:lnTo>
                    <a:pt x="191998" y="136842"/>
                  </a:lnTo>
                  <a:lnTo>
                    <a:pt x="202222" y="136842"/>
                  </a:lnTo>
                  <a:lnTo>
                    <a:pt x="203149" y="138112"/>
                  </a:lnTo>
                  <a:lnTo>
                    <a:pt x="203149" y="129476"/>
                  </a:lnTo>
                  <a:lnTo>
                    <a:pt x="200914" y="130492"/>
                  </a:lnTo>
                  <a:lnTo>
                    <a:pt x="196329" y="131762"/>
                  </a:lnTo>
                  <a:lnTo>
                    <a:pt x="192811" y="129222"/>
                  </a:lnTo>
                  <a:lnTo>
                    <a:pt x="188163" y="126682"/>
                  </a:lnTo>
                  <a:lnTo>
                    <a:pt x="185229" y="129222"/>
                  </a:lnTo>
                  <a:lnTo>
                    <a:pt x="182473" y="133032"/>
                  </a:lnTo>
                  <a:lnTo>
                    <a:pt x="170878" y="131762"/>
                  </a:lnTo>
                  <a:lnTo>
                    <a:pt x="170802" y="129222"/>
                  </a:lnTo>
                  <a:lnTo>
                    <a:pt x="170624" y="125412"/>
                  </a:lnTo>
                  <a:lnTo>
                    <a:pt x="177787" y="122872"/>
                  </a:lnTo>
                  <a:lnTo>
                    <a:pt x="199148" y="122872"/>
                  </a:lnTo>
                  <a:lnTo>
                    <a:pt x="206121" y="126682"/>
                  </a:lnTo>
                  <a:lnTo>
                    <a:pt x="206121" y="111658"/>
                  </a:lnTo>
                  <a:lnTo>
                    <a:pt x="194868" y="113982"/>
                  </a:lnTo>
                  <a:lnTo>
                    <a:pt x="201028" y="111442"/>
                  </a:lnTo>
                  <a:lnTo>
                    <a:pt x="206578" y="107632"/>
                  </a:lnTo>
                  <a:lnTo>
                    <a:pt x="212585" y="105092"/>
                  </a:lnTo>
                  <a:lnTo>
                    <a:pt x="220116" y="105092"/>
                  </a:lnTo>
                  <a:lnTo>
                    <a:pt x="221983" y="104063"/>
                  </a:lnTo>
                  <a:lnTo>
                    <a:pt x="192595" y="106311"/>
                  </a:lnTo>
                  <a:lnTo>
                    <a:pt x="192595" y="119062"/>
                  </a:lnTo>
                  <a:lnTo>
                    <a:pt x="185331" y="119062"/>
                  </a:lnTo>
                  <a:lnTo>
                    <a:pt x="178765" y="117792"/>
                  </a:lnTo>
                  <a:lnTo>
                    <a:pt x="172021" y="119062"/>
                  </a:lnTo>
                  <a:lnTo>
                    <a:pt x="174777" y="115252"/>
                  </a:lnTo>
                  <a:lnTo>
                    <a:pt x="184467" y="115252"/>
                  </a:lnTo>
                  <a:lnTo>
                    <a:pt x="192595" y="119062"/>
                  </a:lnTo>
                  <a:lnTo>
                    <a:pt x="192595" y="106311"/>
                  </a:lnTo>
                  <a:lnTo>
                    <a:pt x="152298" y="109372"/>
                  </a:lnTo>
                  <a:lnTo>
                    <a:pt x="152298" y="168592"/>
                  </a:lnTo>
                  <a:lnTo>
                    <a:pt x="144043" y="167322"/>
                  </a:lnTo>
                  <a:lnTo>
                    <a:pt x="137541" y="167322"/>
                  </a:lnTo>
                  <a:lnTo>
                    <a:pt x="136893" y="164782"/>
                  </a:lnTo>
                  <a:lnTo>
                    <a:pt x="142976" y="164782"/>
                  </a:lnTo>
                  <a:lnTo>
                    <a:pt x="152298" y="168592"/>
                  </a:lnTo>
                  <a:lnTo>
                    <a:pt x="152298" y="109372"/>
                  </a:lnTo>
                  <a:lnTo>
                    <a:pt x="124980" y="111442"/>
                  </a:lnTo>
                  <a:lnTo>
                    <a:pt x="112623" y="111442"/>
                  </a:lnTo>
                  <a:lnTo>
                    <a:pt x="97066" y="112712"/>
                  </a:lnTo>
                  <a:lnTo>
                    <a:pt x="90258" y="113982"/>
                  </a:lnTo>
                  <a:lnTo>
                    <a:pt x="84518" y="114452"/>
                  </a:lnTo>
                  <a:lnTo>
                    <a:pt x="84518" y="133032"/>
                  </a:lnTo>
                  <a:lnTo>
                    <a:pt x="76733" y="134302"/>
                  </a:lnTo>
                  <a:lnTo>
                    <a:pt x="72263" y="135572"/>
                  </a:lnTo>
                  <a:lnTo>
                    <a:pt x="68795" y="135572"/>
                  </a:lnTo>
                  <a:lnTo>
                    <a:pt x="69697" y="133032"/>
                  </a:lnTo>
                  <a:lnTo>
                    <a:pt x="67640" y="129222"/>
                  </a:lnTo>
                  <a:lnTo>
                    <a:pt x="78257" y="129222"/>
                  </a:lnTo>
                  <a:lnTo>
                    <a:pt x="79654" y="131762"/>
                  </a:lnTo>
                  <a:lnTo>
                    <a:pt x="84518" y="133032"/>
                  </a:lnTo>
                  <a:lnTo>
                    <a:pt x="84518" y="114452"/>
                  </a:lnTo>
                  <a:lnTo>
                    <a:pt x="64020" y="116078"/>
                  </a:lnTo>
                  <a:lnTo>
                    <a:pt x="64020" y="152082"/>
                  </a:lnTo>
                  <a:lnTo>
                    <a:pt x="59702" y="154622"/>
                  </a:lnTo>
                  <a:lnTo>
                    <a:pt x="55587" y="153352"/>
                  </a:lnTo>
                  <a:lnTo>
                    <a:pt x="59512" y="150812"/>
                  </a:lnTo>
                  <a:lnTo>
                    <a:pt x="64020" y="152082"/>
                  </a:lnTo>
                  <a:lnTo>
                    <a:pt x="64020" y="116078"/>
                  </a:lnTo>
                  <a:lnTo>
                    <a:pt x="61366" y="116293"/>
                  </a:lnTo>
                  <a:lnTo>
                    <a:pt x="61366" y="136842"/>
                  </a:lnTo>
                  <a:lnTo>
                    <a:pt x="59055" y="139382"/>
                  </a:lnTo>
                  <a:lnTo>
                    <a:pt x="54610" y="141922"/>
                  </a:lnTo>
                  <a:lnTo>
                    <a:pt x="53860" y="147002"/>
                  </a:lnTo>
                  <a:lnTo>
                    <a:pt x="53416" y="147002"/>
                  </a:lnTo>
                  <a:lnTo>
                    <a:pt x="42037" y="148272"/>
                  </a:lnTo>
                  <a:lnTo>
                    <a:pt x="36309" y="149542"/>
                  </a:lnTo>
                  <a:lnTo>
                    <a:pt x="37604" y="143192"/>
                  </a:lnTo>
                  <a:lnTo>
                    <a:pt x="44348" y="140652"/>
                  </a:lnTo>
                  <a:lnTo>
                    <a:pt x="49276" y="136842"/>
                  </a:lnTo>
                  <a:lnTo>
                    <a:pt x="61366" y="136842"/>
                  </a:lnTo>
                  <a:lnTo>
                    <a:pt x="61366" y="116293"/>
                  </a:lnTo>
                  <a:lnTo>
                    <a:pt x="58407" y="116522"/>
                  </a:lnTo>
                  <a:lnTo>
                    <a:pt x="48260" y="119062"/>
                  </a:lnTo>
                  <a:lnTo>
                    <a:pt x="40195" y="122872"/>
                  </a:lnTo>
                  <a:lnTo>
                    <a:pt x="35026" y="129222"/>
                  </a:lnTo>
                  <a:lnTo>
                    <a:pt x="33540" y="136842"/>
                  </a:lnTo>
                  <a:lnTo>
                    <a:pt x="47637" y="319722"/>
                  </a:lnTo>
                  <a:lnTo>
                    <a:pt x="50304" y="327342"/>
                  </a:lnTo>
                  <a:lnTo>
                    <a:pt x="56426" y="332422"/>
                  </a:lnTo>
                  <a:lnTo>
                    <a:pt x="65100" y="336232"/>
                  </a:lnTo>
                  <a:lnTo>
                    <a:pt x="75463" y="336232"/>
                  </a:lnTo>
                  <a:lnTo>
                    <a:pt x="304444" y="318973"/>
                  </a:lnTo>
                  <a:lnTo>
                    <a:pt x="299161" y="320281"/>
                  </a:lnTo>
                  <a:lnTo>
                    <a:pt x="298704" y="321983"/>
                  </a:lnTo>
                  <a:lnTo>
                    <a:pt x="304901" y="321767"/>
                  </a:lnTo>
                  <a:lnTo>
                    <a:pt x="312623" y="317931"/>
                  </a:lnTo>
                  <a:lnTo>
                    <a:pt x="312153" y="317944"/>
                  </a:lnTo>
                  <a:lnTo>
                    <a:pt x="313563" y="317182"/>
                  </a:lnTo>
                  <a:lnTo>
                    <a:pt x="312623" y="318452"/>
                  </a:lnTo>
                  <a:lnTo>
                    <a:pt x="328625" y="317182"/>
                  </a:lnTo>
                  <a:lnTo>
                    <a:pt x="472592" y="305752"/>
                  </a:lnTo>
                  <a:lnTo>
                    <a:pt x="472744" y="306666"/>
                  </a:lnTo>
                  <a:lnTo>
                    <a:pt x="474014" y="312483"/>
                  </a:lnTo>
                  <a:lnTo>
                    <a:pt x="470674" y="312077"/>
                  </a:lnTo>
                  <a:lnTo>
                    <a:pt x="462445" y="311302"/>
                  </a:lnTo>
                  <a:lnTo>
                    <a:pt x="471754" y="315048"/>
                  </a:lnTo>
                  <a:lnTo>
                    <a:pt x="474980" y="314579"/>
                  </a:lnTo>
                  <a:lnTo>
                    <a:pt x="476059" y="316166"/>
                  </a:lnTo>
                  <a:lnTo>
                    <a:pt x="477469" y="314439"/>
                  </a:lnTo>
                  <a:lnTo>
                    <a:pt x="477761" y="314388"/>
                  </a:lnTo>
                  <a:lnTo>
                    <a:pt x="477697" y="314147"/>
                  </a:lnTo>
                  <a:lnTo>
                    <a:pt x="476618" y="307543"/>
                  </a:lnTo>
                  <a:lnTo>
                    <a:pt x="474027" y="305727"/>
                  </a:lnTo>
                  <a:lnTo>
                    <a:pt x="538797" y="300672"/>
                  </a:lnTo>
                  <a:lnTo>
                    <a:pt x="529628" y="293052"/>
                  </a:lnTo>
                  <a:lnTo>
                    <a:pt x="533273" y="291782"/>
                  </a:lnTo>
                  <a:lnTo>
                    <a:pt x="550011" y="299605"/>
                  </a:lnTo>
                  <a:lnTo>
                    <a:pt x="538797" y="300456"/>
                  </a:lnTo>
                  <a:lnTo>
                    <a:pt x="540219" y="301040"/>
                  </a:lnTo>
                  <a:lnTo>
                    <a:pt x="551865" y="302425"/>
                  </a:lnTo>
                  <a:lnTo>
                    <a:pt x="554139" y="300532"/>
                  </a:lnTo>
                  <a:lnTo>
                    <a:pt x="662508" y="291782"/>
                  </a:lnTo>
                  <a:lnTo>
                    <a:pt x="725474" y="286702"/>
                  </a:lnTo>
                  <a:lnTo>
                    <a:pt x="851014" y="276580"/>
                  </a:lnTo>
                  <a:lnTo>
                    <a:pt x="844651" y="281990"/>
                  </a:lnTo>
                  <a:lnTo>
                    <a:pt x="856513" y="275831"/>
                  </a:lnTo>
                  <a:lnTo>
                    <a:pt x="851776" y="276225"/>
                  </a:lnTo>
                  <a:lnTo>
                    <a:pt x="852932" y="275272"/>
                  </a:lnTo>
                  <a:lnTo>
                    <a:pt x="859040" y="270192"/>
                  </a:lnTo>
                  <a:lnTo>
                    <a:pt x="862368" y="268922"/>
                  </a:lnTo>
                  <a:lnTo>
                    <a:pt x="861949" y="270192"/>
                  </a:lnTo>
                  <a:lnTo>
                    <a:pt x="856513" y="276542"/>
                  </a:lnTo>
                  <a:lnTo>
                    <a:pt x="949121" y="268973"/>
                  </a:lnTo>
                  <a:lnTo>
                    <a:pt x="943940" y="271043"/>
                  </a:lnTo>
                  <a:lnTo>
                    <a:pt x="940460" y="273100"/>
                  </a:lnTo>
                  <a:lnTo>
                    <a:pt x="943356" y="273570"/>
                  </a:lnTo>
                  <a:lnTo>
                    <a:pt x="957795" y="270687"/>
                  </a:lnTo>
                  <a:lnTo>
                    <a:pt x="962063" y="267843"/>
                  </a:lnTo>
                  <a:lnTo>
                    <a:pt x="962317" y="268922"/>
                  </a:lnTo>
                  <a:lnTo>
                    <a:pt x="1024877" y="263842"/>
                  </a:lnTo>
                  <a:lnTo>
                    <a:pt x="1040523" y="262572"/>
                  </a:lnTo>
                  <a:lnTo>
                    <a:pt x="1103071" y="257492"/>
                  </a:lnTo>
                  <a:lnTo>
                    <a:pt x="1118717" y="256222"/>
                  </a:lnTo>
                  <a:lnTo>
                    <a:pt x="1149997" y="253682"/>
                  </a:lnTo>
                  <a:lnTo>
                    <a:pt x="1155039" y="252412"/>
                  </a:lnTo>
                  <a:lnTo>
                    <a:pt x="1160081" y="251142"/>
                  </a:lnTo>
                  <a:lnTo>
                    <a:pt x="1168133" y="247332"/>
                  </a:lnTo>
                  <a:lnTo>
                    <a:pt x="1173302" y="239712"/>
                  </a:lnTo>
                  <a:lnTo>
                    <a:pt x="1174788" y="233362"/>
                  </a:lnTo>
                  <a:close/>
                </a:path>
                <a:path w="1208404" h="369570">
                  <a:moveTo>
                    <a:pt x="1185316" y="12344"/>
                  </a:moveTo>
                  <a:lnTo>
                    <a:pt x="1184871" y="12407"/>
                  </a:lnTo>
                  <a:lnTo>
                    <a:pt x="1185303" y="12496"/>
                  </a:lnTo>
                  <a:lnTo>
                    <a:pt x="1185316" y="12344"/>
                  </a:lnTo>
                  <a:close/>
                </a:path>
                <a:path w="1208404" h="369570">
                  <a:moveTo>
                    <a:pt x="1191272" y="30480"/>
                  </a:moveTo>
                  <a:lnTo>
                    <a:pt x="1190942" y="26670"/>
                  </a:lnTo>
                  <a:lnTo>
                    <a:pt x="1187500" y="15240"/>
                  </a:lnTo>
                  <a:lnTo>
                    <a:pt x="1182992" y="15240"/>
                  </a:lnTo>
                  <a:lnTo>
                    <a:pt x="1179156" y="16510"/>
                  </a:lnTo>
                  <a:lnTo>
                    <a:pt x="1181544" y="17780"/>
                  </a:lnTo>
                  <a:lnTo>
                    <a:pt x="1185278" y="19050"/>
                  </a:lnTo>
                  <a:lnTo>
                    <a:pt x="1175270" y="17780"/>
                  </a:lnTo>
                  <a:lnTo>
                    <a:pt x="1169835" y="16510"/>
                  </a:lnTo>
                  <a:lnTo>
                    <a:pt x="1168019" y="12700"/>
                  </a:lnTo>
                  <a:lnTo>
                    <a:pt x="1161211" y="12700"/>
                  </a:lnTo>
                  <a:lnTo>
                    <a:pt x="1155357" y="10160"/>
                  </a:lnTo>
                  <a:lnTo>
                    <a:pt x="1162519" y="8890"/>
                  </a:lnTo>
                  <a:lnTo>
                    <a:pt x="1180934" y="8890"/>
                  </a:lnTo>
                  <a:lnTo>
                    <a:pt x="1175334" y="5080"/>
                  </a:lnTo>
                  <a:lnTo>
                    <a:pt x="1168857" y="1270"/>
                  </a:lnTo>
                  <a:lnTo>
                    <a:pt x="1161618" y="0"/>
                  </a:lnTo>
                  <a:lnTo>
                    <a:pt x="1146467" y="0"/>
                  </a:lnTo>
                  <a:lnTo>
                    <a:pt x="1141628" y="1270"/>
                  </a:lnTo>
                  <a:lnTo>
                    <a:pt x="1137399" y="1270"/>
                  </a:lnTo>
                  <a:lnTo>
                    <a:pt x="1123810" y="2540"/>
                  </a:lnTo>
                  <a:lnTo>
                    <a:pt x="1114933" y="5080"/>
                  </a:lnTo>
                  <a:lnTo>
                    <a:pt x="1106119" y="3810"/>
                  </a:lnTo>
                  <a:lnTo>
                    <a:pt x="942314" y="16598"/>
                  </a:lnTo>
                  <a:lnTo>
                    <a:pt x="942314" y="20320"/>
                  </a:lnTo>
                  <a:lnTo>
                    <a:pt x="936929" y="22860"/>
                  </a:lnTo>
                  <a:lnTo>
                    <a:pt x="923950" y="31750"/>
                  </a:lnTo>
                  <a:lnTo>
                    <a:pt x="914057" y="34290"/>
                  </a:lnTo>
                  <a:lnTo>
                    <a:pt x="917625" y="31750"/>
                  </a:lnTo>
                  <a:lnTo>
                    <a:pt x="919645" y="30480"/>
                  </a:lnTo>
                  <a:lnTo>
                    <a:pt x="904189" y="30480"/>
                  </a:lnTo>
                  <a:lnTo>
                    <a:pt x="908913" y="29210"/>
                  </a:lnTo>
                  <a:lnTo>
                    <a:pt x="913650" y="27940"/>
                  </a:lnTo>
                  <a:lnTo>
                    <a:pt x="902716" y="29210"/>
                  </a:lnTo>
                  <a:lnTo>
                    <a:pt x="892365" y="29210"/>
                  </a:lnTo>
                  <a:lnTo>
                    <a:pt x="884834" y="27940"/>
                  </a:lnTo>
                  <a:lnTo>
                    <a:pt x="892263" y="25400"/>
                  </a:lnTo>
                  <a:lnTo>
                    <a:pt x="895337" y="22860"/>
                  </a:lnTo>
                  <a:lnTo>
                    <a:pt x="915123" y="22860"/>
                  </a:lnTo>
                  <a:lnTo>
                    <a:pt x="935037" y="20320"/>
                  </a:lnTo>
                  <a:lnTo>
                    <a:pt x="942314" y="20320"/>
                  </a:lnTo>
                  <a:lnTo>
                    <a:pt x="942314" y="16598"/>
                  </a:lnTo>
                  <a:lnTo>
                    <a:pt x="813206" y="26670"/>
                  </a:lnTo>
                  <a:lnTo>
                    <a:pt x="815416" y="27940"/>
                  </a:lnTo>
                  <a:lnTo>
                    <a:pt x="814679" y="31750"/>
                  </a:lnTo>
                  <a:lnTo>
                    <a:pt x="806780" y="29210"/>
                  </a:lnTo>
                  <a:lnTo>
                    <a:pt x="802919" y="30480"/>
                  </a:lnTo>
                  <a:lnTo>
                    <a:pt x="769886" y="40640"/>
                  </a:lnTo>
                  <a:lnTo>
                    <a:pt x="759345" y="41910"/>
                  </a:lnTo>
                  <a:lnTo>
                    <a:pt x="759790" y="39370"/>
                  </a:lnTo>
                  <a:lnTo>
                    <a:pt x="773226" y="33020"/>
                  </a:lnTo>
                  <a:lnTo>
                    <a:pt x="780669" y="33020"/>
                  </a:lnTo>
                  <a:lnTo>
                    <a:pt x="786206" y="30480"/>
                  </a:lnTo>
                  <a:lnTo>
                    <a:pt x="792010" y="27940"/>
                  </a:lnTo>
                  <a:lnTo>
                    <a:pt x="425221" y="55880"/>
                  </a:lnTo>
                  <a:lnTo>
                    <a:pt x="431444" y="59690"/>
                  </a:lnTo>
                  <a:lnTo>
                    <a:pt x="430110" y="60960"/>
                  </a:lnTo>
                  <a:lnTo>
                    <a:pt x="428574" y="60960"/>
                  </a:lnTo>
                  <a:lnTo>
                    <a:pt x="428574" y="72732"/>
                  </a:lnTo>
                  <a:lnTo>
                    <a:pt x="425069" y="73025"/>
                  </a:lnTo>
                  <a:lnTo>
                    <a:pt x="427913" y="72390"/>
                  </a:lnTo>
                  <a:lnTo>
                    <a:pt x="428574" y="72732"/>
                  </a:lnTo>
                  <a:lnTo>
                    <a:pt x="428574" y="60960"/>
                  </a:lnTo>
                  <a:lnTo>
                    <a:pt x="411772" y="60960"/>
                  </a:lnTo>
                  <a:lnTo>
                    <a:pt x="403999" y="59690"/>
                  </a:lnTo>
                  <a:lnTo>
                    <a:pt x="395897" y="59690"/>
                  </a:lnTo>
                  <a:lnTo>
                    <a:pt x="388175" y="60960"/>
                  </a:lnTo>
                  <a:lnTo>
                    <a:pt x="365061" y="60960"/>
                  </a:lnTo>
                  <a:lnTo>
                    <a:pt x="317715" y="64770"/>
                  </a:lnTo>
                  <a:lnTo>
                    <a:pt x="308660" y="64770"/>
                  </a:lnTo>
                  <a:lnTo>
                    <a:pt x="294970" y="66040"/>
                  </a:lnTo>
                  <a:lnTo>
                    <a:pt x="286181" y="68580"/>
                  </a:lnTo>
                  <a:lnTo>
                    <a:pt x="277368" y="67310"/>
                  </a:lnTo>
                  <a:lnTo>
                    <a:pt x="113499" y="80073"/>
                  </a:lnTo>
                  <a:lnTo>
                    <a:pt x="113499" y="85090"/>
                  </a:lnTo>
                  <a:lnTo>
                    <a:pt x="108089" y="87630"/>
                  </a:lnTo>
                  <a:lnTo>
                    <a:pt x="95173" y="95250"/>
                  </a:lnTo>
                  <a:lnTo>
                    <a:pt x="85305" y="97790"/>
                  </a:lnTo>
                  <a:lnTo>
                    <a:pt x="88963" y="96520"/>
                  </a:lnTo>
                  <a:lnTo>
                    <a:pt x="89954" y="95250"/>
                  </a:lnTo>
                  <a:lnTo>
                    <a:pt x="90957" y="93980"/>
                  </a:lnTo>
                  <a:lnTo>
                    <a:pt x="87185" y="93980"/>
                  </a:lnTo>
                  <a:lnTo>
                    <a:pt x="75272" y="95250"/>
                  </a:lnTo>
                  <a:lnTo>
                    <a:pt x="81648" y="92710"/>
                  </a:lnTo>
                  <a:lnTo>
                    <a:pt x="84836" y="91440"/>
                  </a:lnTo>
                  <a:lnTo>
                    <a:pt x="73952" y="92710"/>
                  </a:lnTo>
                  <a:lnTo>
                    <a:pt x="56070" y="92710"/>
                  </a:lnTo>
                  <a:lnTo>
                    <a:pt x="63576" y="90170"/>
                  </a:lnTo>
                  <a:lnTo>
                    <a:pt x="66662" y="86360"/>
                  </a:lnTo>
                  <a:lnTo>
                    <a:pt x="76403" y="87630"/>
                  </a:lnTo>
                  <a:lnTo>
                    <a:pt x="86309" y="86360"/>
                  </a:lnTo>
                  <a:lnTo>
                    <a:pt x="96304" y="86360"/>
                  </a:lnTo>
                  <a:lnTo>
                    <a:pt x="106260" y="85090"/>
                  </a:lnTo>
                  <a:lnTo>
                    <a:pt x="113499" y="85090"/>
                  </a:lnTo>
                  <a:lnTo>
                    <a:pt x="113499" y="80073"/>
                  </a:lnTo>
                  <a:lnTo>
                    <a:pt x="32600" y="86360"/>
                  </a:lnTo>
                  <a:lnTo>
                    <a:pt x="4229" y="102870"/>
                  </a:lnTo>
                  <a:lnTo>
                    <a:pt x="13093" y="97790"/>
                  </a:lnTo>
                  <a:lnTo>
                    <a:pt x="18846" y="97790"/>
                  </a:lnTo>
                  <a:lnTo>
                    <a:pt x="23063" y="101600"/>
                  </a:lnTo>
                  <a:lnTo>
                    <a:pt x="30924" y="100330"/>
                  </a:lnTo>
                  <a:lnTo>
                    <a:pt x="39179" y="102870"/>
                  </a:lnTo>
                  <a:lnTo>
                    <a:pt x="44081" y="100330"/>
                  </a:lnTo>
                  <a:lnTo>
                    <a:pt x="46532" y="99060"/>
                  </a:lnTo>
                  <a:lnTo>
                    <a:pt x="49110" y="97790"/>
                  </a:lnTo>
                  <a:lnTo>
                    <a:pt x="46748" y="104127"/>
                  </a:lnTo>
                  <a:lnTo>
                    <a:pt x="57327" y="101600"/>
                  </a:lnTo>
                  <a:lnTo>
                    <a:pt x="275437" y="85090"/>
                  </a:lnTo>
                  <a:lnTo>
                    <a:pt x="342557" y="80010"/>
                  </a:lnTo>
                  <a:lnTo>
                    <a:pt x="332397" y="76200"/>
                  </a:lnTo>
                  <a:lnTo>
                    <a:pt x="326669" y="73660"/>
                  </a:lnTo>
                  <a:lnTo>
                    <a:pt x="343877" y="73660"/>
                  </a:lnTo>
                  <a:lnTo>
                    <a:pt x="363664" y="71120"/>
                  </a:lnTo>
                  <a:lnTo>
                    <a:pt x="373176" y="68580"/>
                  </a:lnTo>
                  <a:lnTo>
                    <a:pt x="376720" y="71120"/>
                  </a:lnTo>
                  <a:lnTo>
                    <a:pt x="384517" y="73660"/>
                  </a:lnTo>
                  <a:lnTo>
                    <a:pt x="377202" y="74930"/>
                  </a:lnTo>
                  <a:lnTo>
                    <a:pt x="356057" y="77470"/>
                  </a:lnTo>
                  <a:lnTo>
                    <a:pt x="360375" y="78066"/>
                  </a:lnTo>
                  <a:lnTo>
                    <a:pt x="342557" y="79438"/>
                  </a:lnTo>
                  <a:lnTo>
                    <a:pt x="346456" y="81419"/>
                  </a:lnTo>
                  <a:lnTo>
                    <a:pt x="356577" y="82207"/>
                  </a:lnTo>
                  <a:lnTo>
                    <a:pt x="352704" y="81267"/>
                  </a:lnTo>
                  <a:lnTo>
                    <a:pt x="350393" y="79654"/>
                  </a:lnTo>
                  <a:lnTo>
                    <a:pt x="354012" y="78854"/>
                  </a:lnTo>
                  <a:lnTo>
                    <a:pt x="361175" y="78181"/>
                  </a:lnTo>
                  <a:lnTo>
                    <a:pt x="365290" y="78740"/>
                  </a:lnTo>
                  <a:lnTo>
                    <a:pt x="421716" y="73698"/>
                  </a:lnTo>
                  <a:lnTo>
                    <a:pt x="418731" y="77152"/>
                  </a:lnTo>
                  <a:lnTo>
                    <a:pt x="410756" y="76746"/>
                  </a:lnTo>
                  <a:lnTo>
                    <a:pt x="402691" y="79933"/>
                  </a:lnTo>
                  <a:lnTo>
                    <a:pt x="394919" y="77444"/>
                  </a:lnTo>
                  <a:lnTo>
                    <a:pt x="392303" y="77292"/>
                  </a:lnTo>
                  <a:lnTo>
                    <a:pt x="395490" y="82499"/>
                  </a:lnTo>
                  <a:lnTo>
                    <a:pt x="413385" y="81127"/>
                  </a:lnTo>
                  <a:lnTo>
                    <a:pt x="420471" y="82042"/>
                  </a:lnTo>
                  <a:lnTo>
                    <a:pt x="436841" y="83439"/>
                  </a:lnTo>
                  <a:lnTo>
                    <a:pt x="448005" y="85445"/>
                  </a:lnTo>
                  <a:lnTo>
                    <a:pt x="462534" y="84328"/>
                  </a:lnTo>
                  <a:lnTo>
                    <a:pt x="475030" y="83375"/>
                  </a:lnTo>
                  <a:lnTo>
                    <a:pt x="474141" y="82461"/>
                  </a:lnTo>
                  <a:lnTo>
                    <a:pt x="466344" y="81216"/>
                  </a:lnTo>
                  <a:lnTo>
                    <a:pt x="458800" y="82524"/>
                  </a:lnTo>
                  <a:lnTo>
                    <a:pt x="451739" y="82270"/>
                  </a:lnTo>
                  <a:lnTo>
                    <a:pt x="445287" y="78028"/>
                  </a:lnTo>
                  <a:lnTo>
                    <a:pt x="432803" y="73469"/>
                  </a:lnTo>
                  <a:lnTo>
                    <a:pt x="445731" y="72390"/>
                  </a:lnTo>
                  <a:lnTo>
                    <a:pt x="507060" y="67310"/>
                  </a:lnTo>
                  <a:lnTo>
                    <a:pt x="499986" y="67310"/>
                  </a:lnTo>
                  <a:lnTo>
                    <a:pt x="482765" y="64770"/>
                  </a:lnTo>
                  <a:lnTo>
                    <a:pt x="465861" y="63500"/>
                  </a:lnTo>
                  <a:lnTo>
                    <a:pt x="461289" y="59690"/>
                  </a:lnTo>
                  <a:lnTo>
                    <a:pt x="461759" y="57150"/>
                  </a:lnTo>
                  <a:lnTo>
                    <a:pt x="467118" y="55880"/>
                  </a:lnTo>
                  <a:lnTo>
                    <a:pt x="474929" y="58420"/>
                  </a:lnTo>
                  <a:lnTo>
                    <a:pt x="481749" y="59690"/>
                  </a:lnTo>
                  <a:lnTo>
                    <a:pt x="487819" y="62230"/>
                  </a:lnTo>
                  <a:lnTo>
                    <a:pt x="495642" y="60960"/>
                  </a:lnTo>
                  <a:lnTo>
                    <a:pt x="509778" y="64770"/>
                  </a:lnTo>
                  <a:lnTo>
                    <a:pt x="510336" y="66421"/>
                  </a:lnTo>
                  <a:lnTo>
                    <a:pt x="507060" y="66687"/>
                  </a:lnTo>
                  <a:lnTo>
                    <a:pt x="510374" y="66548"/>
                  </a:lnTo>
                  <a:lnTo>
                    <a:pt x="510641" y="67310"/>
                  </a:lnTo>
                  <a:lnTo>
                    <a:pt x="535927" y="64770"/>
                  </a:lnTo>
                  <a:lnTo>
                    <a:pt x="527418" y="62230"/>
                  </a:lnTo>
                  <a:lnTo>
                    <a:pt x="537273" y="60960"/>
                  </a:lnTo>
                  <a:lnTo>
                    <a:pt x="539153" y="60960"/>
                  </a:lnTo>
                  <a:lnTo>
                    <a:pt x="545007" y="63792"/>
                  </a:lnTo>
                  <a:lnTo>
                    <a:pt x="535927" y="64503"/>
                  </a:lnTo>
                  <a:lnTo>
                    <a:pt x="545452" y="67170"/>
                  </a:lnTo>
                  <a:lnTo>
                    <a:pt x="556018" y="69977"/>
                  </a:lnTo>
                  <a:lnTo>
                    <a:pt x="567016" y="72783"/>
                  </a:lnTo>
                  <a:lnTo>
                    <a:pt x="577850" y="75438"/>
                  </a:lnTo>
                  <a:lnTo>
                    <a:pt x="582447" y="75133"/>
                  </a:lnTo>
                  <a:lnTo>
                    <a:pt x="565023" y="69748"/>
                  </a:lnTo>
                  <a:lnTo>
                    <a:pt x="550519" y="64985"/>
                  </a:lnTo>
                  <a:lnTo>
                    <a:pt x="549478" y="64592"/>
                  </a:lnTo>
                  <a:lnTo>
                    <a:pt x="595680" y="60960"/>
                  </a:lnTo>
                  <a:lnTo>
                    <a:pt x="660527" y="55880"/>
                  </a:lnTo>
                  <a:lnTo>
                    <a:pt x="706805" y="52260"/>
                  </a:lnTo>
                  <a:lnTo>
                    <a:pt x="706005" y="52666"/>
                  </a:lnTo>
                  <a:lnTo>
                    <a:pt x="690079" y="60198"/>
                  </a:lnTo>
                  <a:lnTo>
                    <a:pt x="682269" y="64033"/>
                  </a:lnTo>
                  <a:lnTo>
                    <a:pt x="674560" y="67932"/>
                  </a:lnTo>
                  <a:lnTo>
                    <a:pt x="682053" y="65239"/>
                  </a:lnTo>
                  <a:lnTo>
                    <a:pt x="692543" y="61036"/>
                  </a:lnTo>
                  <a:lnTo>
                    <a:pt x="704761" y="55905"/>
                  </a:lnTo>
                  <a:lnTo>
                    <a:pt x="717473" y="50419"/>
                  </a:lnTo>
                  <a:lnTo>
                    <a:pt x="711123" y="50901"/>
                  </a:lnTo>
                  <a:lnTo>
                    <a:pt x="730377" y="39370"/>
                  </a:lnTo>
                  <a:lnTo>
                    <a:pt x="741984" y="39370"/>
                  </a:lnTo>
                  <a:lnTo>
                    <a:pt x="737323" y="41910"/>
                  </a:lnTo>
                  <a:lnTo>
                    <a:pt x="731456" y="44450"/>
                  </a:lnTo>
                  <a:lnTo>
                    <a:pt x="724725" y="48260"/>
                  </a:lnTo>
                  <a:lnTo>
                    <a:pt x="717473" y="50800"/>
                  </a:lnTo>
                  <a:lnTo>
                    <a:pt x="824852" y="43307"/>
                  </a:lnTo>
                  <a:lnTo>
                    <a:pt x="819924" y="47688"/>
                  </a:lnTo>
                  <a:lnTo>
                    <a:pt x="813028" y="49022"/>
                  </a:lnTo>
                  <a:lnTo>
                    <a:pt x="805319" y="48717"/>
                  </a:lnTo>
                  <a:lnTo>
                    <a:pt x="797902" y="51358"/>
                  </a:lnTo>
                  <a:lnTo>
                    <a:pt x="796785" y="55283"/>
                  </a:lnTo>
                  <a:lnTo>
                    <a:pt x="807275" y="52552"/>
                  </a:lnTo>
                  <a:lnTo>
                    <a:pt x="817562" y="51092"/>
                  </a:lnTo>
                  <a:lnTo>
                    <a:pt x="821486" y="51193"/>
                  </a:lnTo>
                  <a:lnTo>
                    <a:pt x="834847" y="46494"/>
                  </a:lnTo>
                  <a:lnTo>
                    <a:pt x="850785" y="42545"/>
                  </a:lnTo>
                  <a:lnTo>
                    <a:pt x="857592" y="40551"/>
                  </a:lnTo>
                  <a:lnTo>
                    <a:pt x="875436" y="39179"/>
                  </a:lnTo>
                  <a:lnTo>
                    <a:pt x="876515" y="38138"/>
                  </a:lnTo>
                  <a:lnTo>
                    <a:pt x="828903" y="41871"/>
                  </a:lnTo>
                  <a:lnTo>
                    <a:pt x="841844" y="34290"/>
                  </a:lnTo>
                  <a:lnTo>
                    <a:pt x="847686" y="34290"/>
                  </a:lnTo>
                  <a:lnTo>
                    <a:pt x="851814" y="38100"/>
                  </a:lnTo>
                  <a:lnTo>
                    <a:pt x="859612" y="36830"/>
                  </a:lnTo>
                  <a:lnTo>
                    <a:pt x="868083" y="38100"/>
                  </a:lnTo>
                  <a:lnTo>
                    <a:pt x="870483" y="36830"/>
                  </a:lnTo>
                  <a:lnTo>
                    <a:pt x="875284" y="34290"/>
                  </a:lnTo>
                  <a:lnTo>
                    <a:pt x="877938" y="34290"/>
                  </a:lnTo>
                  <a:lnTo>
                    <a:pt x="876515" y="39370"/>
                  </a:lnTo>
                  <a:lnTo>
                    <a:pt x="1115898" y="20320"/>
                  </a:lnTo>
                  <a:lnTo>
                    <a:pt x="1131849" y="19050"/>
                  </a:lnTo>
                  <a:lnTo>
                    <a:pt x="1142834" y="19050"/>
                  </a:lnTo>
                  <a:lnTo>
                    <a:pt x="1152766" y="21590"/>
                  </a:lnTo>
                  <a:lnTo>
                    <a:pt x="1161351" y="26670"/>
                  </a:lnTo>
                  <a:lnTo>
                    <a:pt x="1167472" y="32270"/>
                  </a:lnTo>
                  <a:lnTo>
                    <a:pt x="1156449" y="33375"/>
                  </a:lnTo>
                  <a:lnTo>
                    <a:pt x="1149070" y="35509"/>
                  </a:lnTo>
                  <a:lnTo>
                    <a:pt x="1152867" y="37465"/>
                  </a:lnTo>
                  <a:lnTo>
                    <a:pt x="1166558" y="34772"/>
                  </a:lnTo>
                  <a:lnTo>
                    <a:pt x="1169822" y="33794"/>
                  </a:lnTo>
                  <a:lnTo>
                    <a:pt x="1168984" y="32918"/>
                  </a:lnTo>
                  <a:lnTo>
                    <a:pt x="1176045" y="31750"/>
                  </a:lnTo>
                  <a:lnTo>
                    <a:pt x="1183652" y="31750"/>
                  </a:lnTo>
                  <a:lnTo>
                    <a:pt x="1191272" y="30480"/>
                  </a:lnTo>
                  <a:close/>
                </a:path>
                <a:path w="1208404" h="369570">
                  <a:moveTo>
                    <a:pt x="1208328" y="251460"/>
                  </a:moveTo>
                  <a:lnTo>
                    <a:pt x="1193025" y="53340"/>
                  </a:lnTo>
                  <a:lnTo>
                    <a:pt x="1191298" y="53340"/>
                  </a:lnTo>
                  <a:lnTo>
                    <a:pt x="1192974" y="52070"/>
                  </a:lnTo>
                  <a:lnTo>
                    <a:pt x="1191615" y="35560"/>
                  </a:lnTo>
                  <a:lnTo>
                    <a:pt x="1191514" y="34290"/>
                  </a:lnTo>
                  <a:lnTo>
                    <a:pt x="1182852" y="35560"/>
                  </a:lnTo>
                  <a:lnTo>
                    <a:pt x="1173848" y="35560"/>
                  </a:lnTo>
                  <a:lnTo>
                    <a:pt x="1169822" y="34290"/>
                  </a:lnTo>
                  <a:lnTo>
                    <a:pt x="1175981" y="48260"/>
                  </a:lnTo>
                  <a:lnTo>
                    <a:pt x="1189990" y="231140"/>
                  </a:lnTo>
                  <a:lnTo>
                    <a:pt x="1187729" y="245110"/>
                  </a:lnTo>
                  <a:lnTo>
                    <a:pt x="1179664" y="256540"/>
                  </a:lnTo>
                  <a:lnTo>
                    <a:pt x="1167028" y="264160"/>
                  </a:lnTo>
                  <a:lnTo>
                    <a:pt x="1163548" y="264998"/>
                  </a:lnTo>
                  <a:lnTo>
                    <a:pt x="1163548" y="270510"/>
                  </a:lnTo>
                  <a:lnTo>
                    <a:pt x="1162443" y="278130"/>
                  </a:lnTo>
                  <a:lnTo>
                    <a:pt x="1155611" y="280670"/>
                  </a:lnTo>
                  <a:lnTo>
                    <a:pt x="1150594" y="283210"/>
                  </a:lnTo>
                  <a:lnTo>
                    <a:pt x="1138643" y="284480"/>
                  </a:lnTo>
                  <a:lnTo>
                    <a:pt x="1139812" y="283210"/>
                  </a:lnTo>
                  <a:lnTo>
                    <a:pt x="1140993" y="281940"/>
                  </a:lnTo>
                  <a:lnTo>
                    <a:pt x="1145349" y="279400"/>
                  </a:lnTo>
                  <a:lnTo>
                    <a:pt x="1146086" y="273050"/>
                  </a:lnTo>
                  <a:lnTo>
                    <a:pt x="1146683" y="273050"/>
                  </a:lnTo>
                  <a:lnTo>
                    <a:pt x="1157986" y="271780"/>
                  </a:lnTo>
                  <a:lnTo>
                    <a:pt x="1163548" y="270510"/>
                  </a:lnTo>
                  <a:lnTo>
                    <a:pt x="1163548" y="264998"/>
                  </a:lnTo>
                  <a:lnTo>
                    <a:pt x="1151077" y="267970"/>
                  </a:lnTo>
                  <a:lnTo>
                    <a:pt x="1141425" y="269240"/>
                  </a:lnTo>
                  <a:lnTo>
                    <a:pt x="1139240" y="269240"/>
                  </a:lnTo>
                  <a:lnTo>
                    <a:pt x="1008024" y="279006"/>
                  </a:lnTo>
                  <a:lnTo>
                    <a:pt x="1008024" y="283210"/>
                  </a:lnTo>
                  <a:lnTo>
                    <a:pt x="997813" y="283210"/>
                  </a:lnTo>
                  <a:lnTo>
                    <a:pt x="996886" y="281940"/>
                  </a:lnTo>
                  <a:lnTo>
                    <a:pt x="1008024" y="283210"/>
                  </a:lnTo>
                  <a:lnTo>
                    <a:pt x="1008024" y="279006"/>
                  </a:lnTo>
                  <a:lnTo>
                    <a:pt x="958303" y="282714"/>
                  </a:lnTo>
                  <a:lnTo>
                    <a:pt x="958303" y="289560"/>
                  </a:lnTo>
                  <a:lnTo>
                    <a:pt x="952207" y="294640"/>
                  </a:lnTo>
                  <a:lnTo>
                    <a:pt x="931176" y="298450"/>
                  </a:lnTo>
                  <a:lnTo>
                    <a:pt x="923569" y="297180"/>
                  </a:lnTo>
                  <a:lnTo>
                    <a:pt x="923290" y="294640"/>
                  </a:lnTo>
                  <a:lnTo>
                    <a:pt x="923036" y="290830"/>
                  </a:lnTo>
                  <a:lnTo>
                    <a:pt x="934021" y="287020"/>
                  </a:lnTo>
                  <a:lnTo>
                    <a:pt x="937323" y="290830"/>
                  </a:lnTo>
                  <a:lnTo>
                    <a:pt x="940663" y="293370"/>
                  </a:lnTo>
                  <a:lnTo>
                    <a:pt x="944791" y="289560"/>
                  </a:lnTo>
                  <a:lnTo>
                    <a:pt x="947851" y="287020"/>
                  </a:lnTo>
                  <a:lnTo>
                    <a:pt x="952639" y="287020"/>
                  </a:lnTo>
                  <a:lnTo>
                    <a:pt x="955624" y="288290"/>
                  </a:lnTo>
                  <a:lnTo>
                    <a:pt x="958303" y="289560"/>
                  </a:lnTo>
                  <a:lnTo>
                    <a:pt x="958303" y="282714"/>
                  </a:lnTo>
                  <a:lnTo>
                    <a:pt x="837488" y="291693"/>
                  </a:lnTo>
                  <a:lnTo>
                    <a:pt x="837488" y="303530"/>
                  </a:lnTo>
                  <a:lnTo>
                    <a:pt x="832726" y="304800"/>
                  </a:lnTo>
                  <a:lnTo>
                    <a:pt x="831723" y="307340"/>
                  </a:lnTo>
                  <a:lnTo>
                    <a:pt x="821296" y="309880"/>
                  </a:lnTo>
                  <a:lnTo>
                    <a:pt x="826947" y="307340"/>
                  </a:lnTo>
                  <a:lnTo>
                    <a:pt x="829665" y="304800"/>
                  </a:lnTo>
                  <a:lnTo>
                    <a:pt x="822579" y="304800"/>
                  </a:lnTo>
                  <a:lnTo>
                    <a:pt x="821359" y="302260"/>
                  </a:lnTo>
                  <a:lnTo>
                    <a:pt x="824776" y="302260"/>
                  </a:lnTo>
                  <a:lnTo>
                    <a:pt x="829500" y="303530"/>
                  </a:lnTo>
                  <a:lnTo>
                    <a:pt x="837488" y="303530"/>
                  </a:lnTo>
                  <a:lnTo>
                    <a:pt x="837488" y="291693"/>
                  </a:lnTo>
                  <a:lnTo>
                    <a:pt x="831989" y="292100"/>
                  </a:lnTo>
                  <a:lnTo>
                    <a:pt x="823544" y="300990"/>
                  </a:lnTo>
                  <a:lnTo>
                    <a:pt x="812292" y="303530"/>
                  </a:lnTo>
                  <a:lnTo>
                    <a:pt x="810983" y="303530"/>
                  </a:lnTo>
                  <a:lnTo>
                    <a:pt x="801928" y="304800"/>
                  </a:lnTo>
                  <a:lnTo>
                    <a:pt x="796556" y="302260"/>
                  </a:lnTo>
                  <a:lnTo>
                    <a:pt x="789495" y="300990"/>
                  </a:lnTo>
                  <a:lnTo>
                    <a:pt x="790054" y="295910"/>
                  </a:lnTo>
                  <a:lnTo>
                    <a:pt x="574078" y="312508"/>
                  </a:lnTo>
                  <a:lnTo>
                    <a:pt x="574078" y="328930"/>
                  </a:lnTo>
                  <a:lnTo>
                    <a:pt x="572439" y="330200"/>
                  </a:lnTo>
                  <a:lnTo>
                    <a:pt x="570509" y="328930"/>
                  </a:lnTo>
                  <a:lnTo>
                    <a:pt x="566635" y="326390"/>
                  </a:lnTo>
                  <a:lnTo>
                    <a:pt x="558507" y="328930"/>
                  </a:lnTo>
                  <a:lnTo>
                    <a:pt x="557758" y="327291"/>
                  </a:lnTo>
                  <a:lnTo>
                    <a:pt x="555205" y="328930"/>
                  </a:lnTo>
                  <a:lnTo>
                    <a:pt x="550633" y="327660"/>
                  </a:lnTo>
                  <a:lnTo>
                    <a:pt x="554964" y="326390"/>
                  </a:lnTo>
                  <a:lnTo>
                    <a:pt x="557339" y="326390"/>
                  </a:lnTo>
                  <a:lnTo>
                    <a:pt x="555002" y="321310"/>
                  </a:lnTo>
                  <a:lnTo>
                    <a:pt x="570153" y="326390"/>
                  </a:lnTo>
                  <a:lnTo>
                    <a:pt x="574078" y="328930"/>
                  </a:lnTo>
                  <a:lnTo>
                    <a:pt x="574078" y="312508"/>
                  </a:lnTo>
                  <a:lnTo>
                    <a:pt x="423722" y="324065"/>
                  </a:lnTo>
                  <a:lnTo>
                    <a:pt x="423722" y="335280"/>
                  </a:lnTo>
                  <a:lnTo>
                    <a:pt x="406323" y="335280"/>
                  </a:lnTo>
                  <a:lnTo>
                    <a:pt x="405142" y="334010"/>
                  </a:lnTo>
                  <a:lnTo>
                    <a:pt x="401586" y="330200"/>
                  </a:lnTo>
                  <a:lnTo>
                    <a:pt x="404279" y="327660"/>
                  </a:lnTo>
                  <a:lnTo>
                    <a:pt x="412635" y="330200"/>
                  </a:lnTo>
                  <a:lnTo>
                    <a:pt x="419950" y="332740"/>
                  </a:lnTo>
                  <a:lnTo>
                    <a:pt x="423722" y="335280"/>
                  </a:lnTo>
                  <a:lnTo>
                    <a:pt x="423722" y="324065"/>
                  </a:lnTo>
                  <a:lnTo>
                    <a:pt x="376834" y="327660"/>
                  </a:lnTo>
                  <a:lnTo>
                    <a:pt x="372478" y="331470"/>
                  </a:lnTo>
                  <a:lnTo>
                    <a:pt x="368376" y="332206"/>
                  </a:lnTo>
                  <a:lnTo>
                    <a:pt x="368376" y="339090"/>
                  </a:lnTo>
                  <a:lnTo>
                    <a:pt x="367626" y="340360"/>
                  </a:lnTo>
                  <a:lnTo>
                    <a:pt x="357593" y="341630"/>
                  </a:lnTo>
                  <a:lnTo>
                    <a:pt x="368376" y="339090"/>
                  </a:lnTo>
                  <a:lnTo>
                    <a:pt x="368376" y="332206"/>
                  </a:lnTo>
                  <a:lnTo>
                    <a:pt x="358140" y="334010"/>
                  </a:lnTo>
                  <a:lnTo>
                    <a:pt x="355155" y="334010"/>
                  </a:lnTo>
                  <a:lnTo>
                    <a:pt x="358711" y="331470"/>
                  </a:lnTo>
                  <a:lnTo>
                    <a:pt x="364769" y="328930"/>
                  </a:lnTo>
                  <a:lnTo>
                    <a:pt x="228777" y="339128"/>
                  </a:lnTo>
                  <a:lnTo>
                    <a:pt x="228777" y="346710"/>
                  </a:lnTo>
                  <a:lnTo>
                    <a:pt x="224459" y="347980"/>
                  </a:lnTo>
                  <a:lnTo>
                    <a:pt x="220129" y="346710"/>
                  </a:lnTo>
                  <a:lnTo>
                    <a:pt x="224180" y="345440"/>
                  </a:lnTo>
                  <a:lnTo>
                    <a:pt x="228777" y="346710"/>
                  </a:lnTo>
                  <a:lnTo>
                    <a:pt x="228777" y="339128"/>
                  </a:lnTo>
                  <a:lnTo>
                    <a:pt x="76619" y="350520"/>
                  </a:lnTo>
                  <a:lnTo>
                    <a:pt x="60210" y="349250"/>
                  </a:lnTo>
                  <a:lnTo>
                    <a:pt x="46418" y="342900"/>
                  </a:lnTo>
                  <a:lnTo>
                    <a:pt x="36677" y="334010"/>
                  </a:lnTo>
                  <a:lnTo>
                    <a:pt x="32435" y="321310"/>
                  </a:lnTo>
                  <a:lnTo>
                    <a:pt x="18275" y="138430"/>
                  </a:lnTo>
                  <a:lnTo>
                    <a:pt x="20561" y="125730"/>
                  </a:lnTo>
                  <a:lnTo>
                    <a:pt x="23266" y="121920"/>
                  </a:lnTo>
                  <a:lnTo>
                    <a:pt x="28689" y="114300"/>
                  </a:lnTo>
                  <a:lnTo>
                    <a:pt x="41376" y="105410"/>
                  </a:lnTo>
                  <a:lnTo>
                    <a:pt x="46672" y="104140"/>
                  </a:lnTo>
                  <a:lnTo>
                    <a:pt x="28905" y="105410"/>
                  </a:lnTo>
                  <a:lnTo>
                    <a:pt x="22110" y="106680"/>
                  </a:lnTo>
                  <a:lnTo>
                    <a:pt x="16789" y="107950"/>
                  </a:lnTo>
                  <a:lnTo>
                    <a:pt x="6096" y="111760"/>
                  </a:lnTo>
                  <a:lnTo>
                    <a:pt x="787" y="113030"/>
                  </a:lnTo>
                  <a:lnTo>
                    <a:pt x="0" y="118110"/>
                  </a:lnTo>
                  <a:lnTo>
                    <a:pt x="355" y="123190"/>
                  </a:lnTo>
                  <a:lnTo>
                    <a:pt x="10147" y="121920"/>
                  </a:lnTo>
                  <a:lnTo>
                    <a:pt x="558" y="125730"/>
                  </a:lnTo>
                  <a:lnTo>
                    <a:pt x="17373" y="344170"/>
                  </a:lnTo>
                  <a:lnTo>
                    <a:pt x="20993" y="354330"/>
                  </a:lnTo>
                  <a:lnTo>
                    <a:pt x="29171" y="363220"/>
                  </a:lnTo>
                  <a:lnTo>
                    <a:pt x="40741" y="369570"/>
                  </a:lnTo>
                  <a:lnTo>
                    <a:pt x="54546" y="369570"/>
                  </a:lnTo>
                  <a:lnTo>
                    <a:pt x="205549" y="358140"/>
                  </a:lnTo>
                  <a:lnTo>
                    <a:pt x="201891" y="354330"/>
                  </a:lnTo>
                  <a:lnTo>
                    <a:pt x="217525" y="353060"/>
                  </a:lnTo>
                  <a:lnTo>
                    <a:pt x="219202" y="354330"/>
                  </a:lnTo>
                  <a:lnTo>
                    <a:pt x="220522" y="356870"/>
                  </a:lnTo>
                  <a:lnTo>
                    <a:pt x="275120" y="353060"/>
                  </a:lnTo>
                  <a:lnTo>
                    <a:pt x="311505" y="350520"/>
                  </a:lnTo>
                  <a:lnTo>
                    <a:pt x="347903" y="347980"/>
                  </a:lnTo>
                  <a:lnTo>
                    <a:pt x="348640" y="346710"/>
                  </a:lnTo>
                  <a:lnTo>
                    <a:pt x="348919" y="347980"/>
                  </a:lnTo>
                  <a:lnTo>
                    <a:pt x="364617" y="346710"/>
                  </a:lnTo>
                  <a:lnTo>
                    <a:pt x="380314" y="345440"/>
                  </a:lnTo>
                  <a:lnTo>
                    <a:pt x="411695" y="342900"/>
                  </a:lnTo>
                  <a:lnTo>
                    <a:pt x="411568" y="341630"/>
                  </a:lnTo>
                  <a:lnTo>
                    <a:pt x="413372" y="342900"/>
                  </a:lnTo>
                  <a:lnTo>
                    <a:pt x="458800" y="339090"/>
                  </a:lnTo>
                  <a:lnTo>
                    <a:pt x="504228" y="335280"/>
                  </a:lnTo>
                  <a:lnTo>
                    <a:pt x="549668" y="331470"/>
                  </a:lnTo>
                  <a:lnTo>
                    <a:pt x="544766" y="327660"/>
                  </a:lnTo>
                  <a:lnTo>
                    <a:pt x="554748" y="330200"/>
                  </a:lnTo>
                  <a:lnTo>
                    <a:pt x="558507" y="331470"/>
                  </a:lnTo>
                  <a:lnTo>
                    <a:pt x="575030" y="330200"/>
                  </a:lnTo>
                  <a:lnTo>
                    <a:pt x="690714" y="321310"/>
                  </a:lnTo>
                  <a:lnTo>
                    <a:pt x="839431" y="309880"/>
                  </a:lnTo>
                  <a:lnTo>
                    <a:pt x="889012" y="306070"/>
                  </a:lnTo>
                  <a:lnTo>
                    <a:pt x="888276" y="302260"/>
                  </a:lnTo>
                  <a:lnTo>
                    <a:pt x="887298" y="297180"/>
                  </a:lnTo>
                  <a:lnTo>
                    <a:pt x="890993" y="294640"/>
                  </a:lnTo>
                  <a:lnTo>
                    <a:pt x="891184" y="295910"/>
                  </a:lnTo>
                  <a:lnTo>
                    <a:pt x="889304" y="306070"/>
                  </a:lnTo>
                  <a:lnTo>
                    <a:pt x="930376" y="302260"/>
                  </a:lnTo>
                  <a:lnTo>
                    <a:pt x="946111" y="299720"/>
                  </a:lnTo>
                  <a:lnTo>
                    <a:pt x="941324" y="300990"/>
                  </a:lnTo>
                  <a:lnTo>
                    <a:pt x="972769" y="299720"/>
                  </a:lnTo>
                  <a:lnTo>
                    <a:pt x="976134" y="298450"/>
                  </a:lnTo>
                  <a:lnTo>
                    <a:pt x="986256" y="294640"/>
                  </a:lnTo>
                  <a:lnTo>
                    <a:pt x="989139" y="295910"/>
                  </a:lnTo>
                  <a:lnTo>
                    <a:pt x="986485" y="298450"/>
                  </a:lnTo>
                  <a:lnTo>
                    <a:pt x="1000226" y="297180"/>
                  </a:lnTo>
                  <a:lnTo>
                    <a:pt x="996010" y="294640"/>
                  </a:lnTo>
                  <a:lnTo>
                    <a:pt x="993902" y="293370"/>
                  </a:lnTo>
                  <a:lnTo>
                    <a:pt x="996200" y="290830"/>
                  </a:lnTo>
                  <a:lnTo>
                    <a:pt x="999197" y="289560"/>
                  </a:lnTo>
                  <a:lnTo>
                    <a:pt x="1003769" y="288290"/>
                  </a:lnTo>
                  <a:lnTo>
                    <a:pt x="1007135" y="290830"/>
                  </a:lnTo>
                  <a:lnTo>
                    <a:pt x="1011783" y="293370"/>
                  </a:lnTo>
                  <a:lnTo>
                    <a:pt x="1014857" y="290830"/>
                  </a:lnTo>
                  <a:lnTo>
                    <a:pt x="1016660" y="288290"/>
                  </a:lnTo>
                  <a:lnTo>
                    <a:pt x="1017562" y="287020"/>
                  </a:lnTo>
                  <a:lnTo>
                    <a:pt x="1029081" y="289560"/>
                  </a:lnTo>
                  <a:lnTo>
                    <a:pt x="1029182" y="292100"/>
                  </a:lnTo>
                  <a:lnTo>
                    <a:pt x="1029335" y="294640"/>
                  </a:lnTo>
                  <a:lnTo>
                    <a:pt x="1115720" y="288290"/>
                  </a:lnTo>
                  <a:lnTo>
                    <a:pt x="1115441" y="288290"/>
                  </a:lnTo>
                  <a:lnTo>
                    <a:pt x="1123213" y="287020"/>
                  </a:lnTo>
                  <a:lnTo>
                    <a:pt x="1127696" y="284480"/>
                  </a:lnTo>
                  <a:lnTo>
                    <a:pt x="1131303" y="285750"/>
                  </a:lnTo>
                  <a:lnTo>
                    <a:pt x="1130236" y="286981"/>
                  </a:lnTo>
                  <a:lnTo>
                    <a:pt x="1175778" y="283210"/>
                  </a:lnTo>
                  <a:lnTo>
                    <a:pt x="1189177" y="280670"/>
                  </a:lnTo>
                  <a:lnTo>
                    <a:pt x="1199756" y="273050"/>
                  </a:lnTo>
                  <a:lnTo>
                    <a:pt x="1201432" y="270510"/>
                  </a:lnTo>
                  <a:lnTo>
                    <a:pt x="1206474" y="262890"/>
                  </a:lnTo>
                  <a:lnTo>
                    <a:pt x="1208328" y="251460"/>
                  </a:lnTo>
                  <a:close/>
                </a:path>
              </a:pathLst>
            </a:custGeom>
            <a:solidFill>
              <a:srgbClr val="606062"/>
            </a:solidFill>
          </p:spPr>
          <p:txBody>
            <a:bodyPr wrap="square" lIns="0" tIns="0" rIns="0" bIns="0" rtlCol="0"/>
            <a:lstStyle/>
            <a:p>
              <a:endParaRPr/>
            </a:p>
          </p:txBody>
        </p:sp>
        <p:sp>
          <p:nvSpPr>
            <p:cNvPr id="38" name="object 38"/>
            <p:cNvSpPr/>
            <p:nvPr/>
          </p:nvSpPr>
          <p:spPr>
            <a:xfrm>
              <a:off x="5631016" y="3544020"/>
              <a:ext cx="1049655" cy="177800"/>
            </a:xfrm>
            <a:custGeom>
              <a:avLst/>
              <a:gdLst/>
              <a:ahLst/>
              <a:cxnLst/>
              <a:rect l="l" t="t" r="r" b="b"/>
              <a:pathLst>
                <a:path w="1049654" h="177800">
                  <a:moveTo>
                    <a:pt x="41568" y="86705"/>
                  </a:moveTo>
                  <a:lnTo>
                    <a:pt x="25189" y="91016"/>
                  </a:lnTo>
                  <a:lnTo>
                    <a:pt x="11367" y="100832"/>
                  </a:lnTo>
                  <a:lnTo>
                    <a:pt x="2253" y="115941"/>
                  </a:lnTo>
                  <a:lnTo>
                    <a:pt x="0" y="136130"/>
                  </a:lnTo>
                  <a:lnTo>
                    <a:pt x="5734" y="155615"/>
                  </a:lnTo>
                  <a:lnTo>
                    <a:pt x="17338" y="168893"/>
                  </a:lnTo>
                  <a:lnTo>
                    <a:pt x="32654" y="176115"/>
                  </a:lnTo>
                  <a:lnTo>
                    <a:pt x="49524" y="177436"/>
                  </a:lnTo>
                  <a:lnTo>
                    <a:pt x="63451" y="174260"/>
                  </a:lnTo>
                  <a:lnTo>
                    <a:pt x="74590" y="167662"/>
                  </a:lnTo>
                  <a:lnTo>
                    <a:pt x="48667" y="167662"/>
                  </a:lnTo>
                  <a:lnTo>
                    <a:pt x="35871" y="166500"/>
                  </a:lnTo>
                  <a:lnTo>
                    <a:pt x="24255" y="160629"/>
                  </a:lnTo>
                  <a:lnTo>
                    <a:pt x="15470" y="150148"/>
                  </a:lnTo>
                  <a:lnTo>
                    <a:pt x="11167" y="135150"/>
                  </a:lnTo>
                  <a:lnTo>
                    <a:pt x="12789" y="119574"/>
                  </a:lnTo>
                  <a:lnTo>
                    <a:pt x="19614" y="107715"/>
                  </a:lnTo>
                  <a:lnTo>
                    <a:pt x="30030" y="99904"/>
                  </a:lnTo>
                  <a:lnTo>
                    <a:pt x="42425" y="96476"/>
                  </a:lnTo>
                  <a:lnTo>
                    <a:pt x="73375" y="96476"/>
                  </a:lnTo>
                  <a:lnTo>
                    <a:pt x="68757" y="92361"/>
                  </a:lnTo>
                  <a:lnTo>
                    <a:pt x="55542" y="87432"/>
                  </a:lnTo>
                  <a:lnTo>
                    <a:pt x="41568" y="86705"/>
                  </a:lnTo>
                  <a:close/>
                </a:path>
                <a:path w="1049654" h="177800">
                  <a:moveTo>
                    <a:pt x="107149" y="81975"/>
                  </a:moveTo>
                  <a:lnTo>
                    <a:pt x="81770" y="84203"/>
                  </a:lnTo>
                  <a:lnTo>
                    <a:pt x="82068" y="87627"/>
                  </a:lnTo>
                  <a:lnTo>
                    <a:pt x="116780" y="139312"/>
                  </a:lnTo>
                  <a:lnTo>
                    <a:pt x="105462" y="168893"/>
                  </a:lnTo>
                  <a:lnTo>
                    <a:pt x="105362" y="169477"/>
                  </a:lnTo>
                  <a:lnTo>
                    <a:pt x="105550" y="171622"/>
                  </a:lnTo>
                  <a:lnTo>
                    <a:pt x="130039" y="169477"/>
                  </a:lnTo>
                  <a:lnTo>
                    <a:pt x="133028" y="161787"/>
                  </a:lnTo>
                  <a:lnTo>
                    <a:pt x="120030" y="161787"/>
                  </a:lnTo>
                  <a:lnTo>
                    <a:pt x="128858" y="138510"/>
                  </a:lnTo>
                  <a:lnTo>
                    <a:pt x="98376" y="91314"/>
                  </a:lnTo>
                  <a:lnTo>
                    <a:pt x="100025" y="91169"/>
                  </a:lnTo>
                  <a:lnTo>
                    <a:pt x="112917" y="91169"/>
                  </a:lnTo>
                  <a:lnTo>
                    <a:pt x="107149" y="81975"/>
                  </a:lnTo>
                  <a:close/>
                </a:path>
                <a:path w="1049654" h="177800">
                  <a:moveTo>
                    <a:pt x="86418" y="147891"/>
                  </a:moveTo>
                  <a:lnTo>
                    <a:pt x="75832" y="147891"/>
                  </a:lnTo>
                  <a:lnTo>
                    <a:pt x="71467" y="155737"/>
                  </a:lnTo>
                  <a:lnTo>
                    <a:pt x="65188" y="161738"/>
                  </a:lnTo>
                  <a:lnTo>
                    <a:pt x="57440" y="165758"/>
                  </a:lnTo>
                  <a:lnTo>
                    <a:pt x="48667" y="167662"/>
                  </a:lnTo>
                  <a:lnTo>
                    <a:pt x="74590" y="167662"/>
                  </a:lnTo>
                  <a:lnTo>
                    <a:pt x="75735" y="166984"/>
                  </a:lnTo>
                  <a:lnTo>
                    <a:pt x="84679" y="155254"/>
                  </a:lnTo>
                  <a:lnTo>
                    <a:pt x="86418" y="147891"/>
                  </a:lnTo>
                  <a:close/>
                </a:path>
                <a:path w="1049654" h="177800">
                  <a:moveTo>
                    <a:pt x="42525" y="97621"/>
                  </a:moveTo>
                  <a:lnTo>
                    <a:pt x="12538" y="134071"/>
                  </a:lnTo>
                  <a:lnTo>
                    <a:pt x="12469" y="135150"/>
                  </a:lnTo>
                  <a:lnTo>
                    <a:pt x="16596" y="149454"/>
                  </a:lnTo>
                  <a:lnTo>
                    <a:pt x="25085" y="159533"/>
                  </a:lnTo>
                  <a:lnTo>
                    <a:pt x="36280" y="165203"/>
                  </a:lnTo>
                  <a:lnTo>
                    <a:pt x="48555" y="166391"/>
                  </a:lnTo>
                  <a:lnTo>
                    <a:pt x="56908" y="164671"/>
                  </a:lnTo>
                  <a:lnTo>
                    <a:pt x="64122" y="161049"/>
                  </a:lnTo>
                  <a:lnTo>
                    <a:pt x="68673" y="156751"/>
                  </a:lnTo>
                  <a:lnTo>
                    <a:pt x="47710" y="156751"/>
                  </a:lnTo>
                  <a:lnTo>
                    <a:pt x="38407" y="155488"/>
                  </a:lnTo>
                  <a:lnTo>
                    <a:pt x="30977" y="150706"/>
                  </a:lnTo>
                  <a:lnTo>
                    <a:pt x="25853" y="143276"/>
                  </a:lnTo>
                  <a:lnTo>
                    <a:pt x="23474" y="134071"/>
                  </a:lnTo>
                  <a:lnTo>
                    <a:pt x="24167" y="123856"/>
                  </a:lnTo>
                  <a:lnTo>
                    <a:pt x="27949" y="115648"/>
                  </a:lnTo>
                  <a:lnTo>
                    <a:pt x="34470" y="109980"/>
                  </a:lnTo>
                  <a:lnTo>
                    <a:pt x="43383" y="107387"/>
                  </a:lnTo>
                  <a:lnTo>
                    <a:pt x="52901" y="106552"/>
                  </a:lnTo>
                  <a:lnTo>
                    <a:pt x="67339" y="106552"/>
                  </a:lnTo>
                  <a:lnTo>
                    <a:pt x="64984" y="103955"/>
                  </a:lnTo>
                  <a:lnTo>
                    <a:pt x="58355" y="99904"/>
                  </a:lnTo>
                  <a:lnTo>
                    <a:pt x="50802" y="97808"/>
                  </a:lnTo>
                  <a:lnTo>
                    <a:pt x="42525" y="97621"/>
                  </a:lnTo>
                  <a:close/>
                </a:path>
                <a:path w="1049654" h="177800">
                  <a:moveTo>
                    <a:pt x="162192" y="86774"/>
                  </a:moveTo>
                  <a:lnTo>
                    <a:pt x="150148" y="86774"/>
                  </a:lnTo>
                  <a:lnTo>
                    <a:pt x="121427" y="161664"/>
                  </a:lnTo>
                  <a:lnTo>
                    <a:pt x="120030" y="161787"/>
                  </a:lnTo>
                  <a:lnTo>
                    <a:pt x="133028" y="161787"/>
                  </a:lnTo>
                  <a:lnTo>
                    <a:pt x="162192" y="86774"/>
                  </a:lnTo>
                  <a:close/>
                </a:path>
                <a:path w="1049654" h="177800">
                  <a:moveTo>
                    <a:pt x="88585" y="138715"/>
                  </a:moveTo>
                  <a:lnTo>
                    <a:pt x="66250" y="140676"/>
                  </a:lnTo>
                  <a:lnTo>
                    <a:pt x="64673" y="150404"/>
                  </a:lnTo>
                  <a:lnTo>
                    <a:pt x="57358" y="155905"/>
                  </a:lnTo>
                  <a:lnTo>
                    <a:pt x="47710" y="156751"/>
                  </a:lnTo>
                  <a:lnTo>
                    <a:pt x="68673" y="156751"/>
                  </a:lnTo>
                  <a:lnTo>
                    <a:pt x="70001" y="155488"/>
                  </a:lnTo>
                  <a:lnTo>
                    <a:pt x="74310" y="148024"/>
                  </a:lnTo>
                  <a:lnTo>
                    <a:pt x="75832" y="147891"/>
                  </a:lnTo>
                  <a:lnTo>
                    <a:pt x="86418" y="147891"/>
                  </a:lnTo>
                  <a:lnTo>
                    <a:pt x="88585" y="138715"/>
                  </a:lnTo>
                  <a:close/>
                </a:path>
                <a:path w="1049654" h="177800">
                  <a:moveTo>
                    <a:pt x="112917" y="91169"/>
                  </a:moveTo>
                  <a:lnTo>
                    <a:pt x="100025" y="91169"/>
                  </a:lnTo>
                  <a:lnTo>
                    <a:pt x="129484" y="136918"/>
                  </a:lnTo>
                  <a:lnTo>
                    <a:pt x="138487" y="113244"/>
                  </a:lnTo>
                  <a:lnTo>
                    <a:pt x="126766" y="113244"/>
                  </a:lnTo>
                  <a:lnTo>
                    <a:pt x="112917" y="91169"/>
                  </a:lnTo>
                  <a:close/>
                </a:path>
                <a:path w="1049654" h="177800">
                  <a:moveTo>
                    <a:pt x="67339" y="106552"/>
                  </a:moveTo>
                  <a:lnTo>
                    <a:pt x="52901" y="106552"/>
                  </a:lnTo>
                  <a:lnTo>
                    <a:pt x="59982" y="110026"/>
                  </a:lnTo>
                  <a:lnTo>
                    <a:pt x="63943" y="118756"/>
                  </a:lnTo>
                  <a:lnTo>
                    <a:pt x="86281" y="116798"/>
                  </a:lnTo>
                  <a:lnTo>
                    <a:pt x="83195" y="110001"/>
                  </a:lnTo>
                  <a:lnTo>
                    <a:pt x="70465" y="110001"/>
                  </a:lnTo>
                  <a:lnTo>
                    <a:pt x="67339" y="106552"/>
                  </a:lnTo>
                  <a:close/>
                </a:path>
                <a:path w="1049654" h="177800">
                  <a:moveTo>
                    <a:pt x="164378" y="76956"/>
                  </a:moveTo>
                  <a:lnTo>
                    <a:pt x="139758" y="79117"/>
                  </a:lnTo>
                  <a:lnTo>
                    <a:pt x="127403" y="113191"/>
                  </a:lnTo>
                  <a:lnTo>
                    <a:pt x="126766" y="113244"/>
                  </a:lnTo>
                  <a:lnTo>
                    <a:pt x="138487" y="113244"/>
                  </a:lnTo>
                  <a:lnTo>
                    <a:pt x="148499" y="86918"/>
                  </a:lnTo>
                  <a:lnTo>
                    <a:pt x="150148" y="86774"/>
                  </a:lnTo>
                  <a:lnTo>
                    <a:pt x="162192" y="86774"/>
                  </a:lnTo>
                  <a:lnTo>
                    <a:pt x="164678" y="80380"/>
                  </a:lnTo>
                  <a:lnTo>
                    <a:pt x="164378" y="76956"/>
                  </a:lnTo>
                  <a:close/>
                </a:path>
                <a:path w="1049654" h="177800">
                  <a:moveTo>
                    <a:pt x="73375" y="96476"/>
                  </a:moveTo>
                  <a:lnTo>
                    <a:pt x="42425" y="96476"/>
                  </a:lnTo>
                  <a:lnTo>
                    <a:pt x="51125" y="96717"/>
                  </a:lnTo>
                  <a:lnTo>
                    <a:pt x="59144" y="99020"/>
                  </a:lnTo>
                  <a:lnTo>
                    <a:pt x="66194" y="103399"/>
                  </a:lnTo>
                  <a:lnTo>
                    <a:pt x="71988" y="109865"/>
                  </a:lnTo>
                  <a:lnTo>
                    <a:pt x="70465" y="110001"/>
                  </a:lnTo>
                  <a:lnTo>
                    <a:pt x="83195" y="110001"/>
                  </a:lnTo>
                  <a:lnTo>
                    <a:pt x="79557" y="101985"/>
                  </a:lnTo>
                  <a:lnTo>
                    <a:pt x="73375" y="96476"/>
                  </a:lnTo>
                  <a:close/>
                </a:path>
                <a:path w="1049654" h="177800">
                  <a:moveTo>
                    <a:pt x="231645" y="71056"/>
                  </a:moveTo>
                  <a:lnTo>
                    <a:pt x="167816" y="76654"/>
                  </a:lnTo>
                  <a:lnTo>
                    <a:pt x="175607" y="165480"/>
                  </a:lnTo>
                  <a:lnTo>
                    <a:pt x="214688" y="162050"/>
                  </a:lnTo>
                  <a:lnTo>
                    <a:pt x="229460" y="154912"/>
                  </a:lnTo>
                  <a:lnTo>
                    <a:pt x="185295" y="154912"/>
                  </a:lnTo>
                  <a:lnTo>
                    <a:pt x="179185" y="85251"/>
                  </a:lnTo>
                  <a:lnTo>
                    <a:pt x="223977" y="81320"/>
                  </a:lnTo>
                  <a:lnTo>
                    <a:pt x="232546" y="81320"/>
                  </a:lnTo>
                  <a:lnTo>
                    <a:pt x="231645" y="71056"/>
                  </a:lnTo>
                  <a:close/>
                </a:path>
                <a:path w="1049654" h="177800">
                  <a:moveTo>
                    <a:pt x="235518" y="113569"/>
                  </a:moveTo>
                  <a:lnTo>
                    <a:pt x="210563" y="113569"/>
                  </a:lnTo>
                  <a:lnTo>
                    <a:pt x="226968" y="118350"/>
                  </a:lnTo>
                  <a:lnTo>
                    <a:pt x="233450" y="131219"/>
                  </a:lnTo>
                  <a:lnTo>
                    <a:pt x="229340" y="144971"/>
                  </a:lnTo>
                  <a:lnTo>
                    <a:pt x="213969" y="152398"/>
                  </a:lnTo>
                  <a:lnTo>
                    <a:pt x="185295" y="154912"/>
                  </a:lnTo>
                  <a:lnTo>
                    <a:pt x="229460" y="154912"/>
                  </a:lnTo>
                  <a:lnTo>
                    <a:pt x="237803" y="150880"/>
                  </a:lnTo>
                  <a:lnTo>
                    <a:pt x="244034" y="130341"/>
                  </a:lnTo>
                  <a:lnTo>
                    <a:pt x="235518" y="113569"/>
                  </a:lnTo>
                  <a:close/>
                </a:path>
                <a:path w="1049654" h="177800">
                  <a:moveTo>
                    <a:pt x="210696" y="115088"/>
                  </a:moveTo>
                  <a:lnTo>
                    <a:pt x="183415" y="117482"/>
                  </a:lnTo>
                  <a:lnTo>
                    <a:pt x="186590" y="153644"/>
                  </a:lnTo>
                  <a:lnTo>
                    <a:pt x="213868" y="151254"/>
                  </a:lnTo>
                  <a:lnTo>
                    <a:pt x="228202" y="144302"/>
                  </a:lnTo>
                  <a:lnTo>
                    <a:pt x="228543" y="143186"/>
                  </a:lnTo>
                  <a:lnTo>
                    <a:pt x="196541" y="143186"/>
                  </a:lnTo>
                  <a:lnTo>
                    <a:pt x="195018" y="125798"/>
                  </a:lnTo>
                  <a:lnTo>
                    <a:pt x="211258" y="124376"/>
                  </a:lnTo>
                  <a:lnTo>
                    <a:pt x="228602" y="124376"/>
                  </a:lnTo>
                  <a:lnTo>
                    <a:pt x="226129" y="119429"/>
                  </a:lnTo>
                  <a:lnTo>
                    <a:pt x="210696" y="115088"/>
                  </a:lnTo>
                  <a:close/>
                </a:path>
                <a:path w="1049654" h="177800">
                  <a:moveTo>
                    <a:pt x="228602" y="124376"/>
                  </a:moveTo>
                  <a:lnTo>
                    <a:pt x="211258" y="124376"/>
                  </a:lnTo>
                  <a:lnTo>
                    <a:pt x="218509" y="126477"/>
                  </a:lnTo>
                  <a:lnTo>
                    <a:pt x="221395" y="132246"/>
                  </a:lnTo>
                  <a:lnTo>
                    <a:pt x="219595" y="138426"/>
                  </a:lnTo>
                  <a:lnTo>
                    <a:pt x="212784" y="141761"/>
                  </a:lnTo>
                  <a:lnTo>
                    <a:pt x="196541" y="143186"/>
                  </a:lnTo>
                  <a:lnTo>
                    <a:pt x="228543" y="143186"/>
                  </a:lnTo>
                  <a:lnTo>
                    <a:pt x="232127" y="131430"/>
                  </a:lnTo>
                  <a:lnTo>
                    <a:pt x="228602" y="124376"/>
                  </a:lnTo>
                  <a:close/>
                </a:path>
                <a:path w="1049654" h="177800">
                  <a:moveTo>
                    <a:pt x="232546" y="81320"/>
                  </a:moveTo>
                  <a:lnTo>
                    <a:pt x="223977" y="81320"/>
                  </a:lnTo>
                  <a:lnTo>
                    <a:pt x="224077" y="82461"/>
                  </a:lnTo>
                  <a:lnTo>
                    <a:pt x="180680" y="86267"/>
                  </a:lnTo>
                  <a:lnTo>
                    <a:pt x="183282" y="115963"/>
                  </a:lnTo>
                  <a:lnTo>
                    <a:pt x="210563" y="113569"/>
                  </a:lnTo>
                  <a:lnTo>
                    <a:pt x="235518" y="113569"/>
                  </a:lnTo>
                  <a:lnTo>
                    <a:pt x="234326" y="111223"/>
                  </a:lnTo>
                  <a:lnTo>
                    <a:pt x="214764" y="105754"/>
                  </a:lnTo>
                  <a:lnTo>
                    <a:pt x="193258" y="105754"/>
                  </a:lnTo>
                  <a:lnTo>
                    <a:pt x="192311" y="94964"/>
                  </a:lnTo>
                  <a:lnTo>
                    <a:pt x="233427" y="91357"/>
                  </a:lnTo>
                  <a:lnTo>
                    <a:pt x="232546" y="81320"/>
                  </a:lnTo>
                  <a:close/>
                </a:path>
                <a:path w="1049654" h="177800">
                  <a:moveTo>
                    <a:pt x="209627" y="104317"/>
                  </a:moveTo>
                  <a:lnTo>
                    <a:pt x="193258" y="105754"/>
                  </a:lnTo>
                  <a:lnTo>
                    <a:pt x="214764" y="105754"/>
                  </a:lnTo>
                  <a:lnTo>
                    <a:pt x="209627" y="104317"/>
                  </a:lnTo>
                  <a:close/>
                </a:path>
                <a:path w="1049654" h="177800">
                  <a:moveTo>
                    <a:pt x="287145" y="65167"/>
                  </a:moveTo>
                  <a:lnTo>
                    <a:pt x="270767" y="69476"/>
                  </a:lnTo>
                  <a:lnTo>
                    <a:pt x="256945" y="79290"/>
                  </a:lnTo>
                  <a:lnTo>
                    <a:pt x="247831" y="94399"/>
                  </a:lnTo>
                  <a:lnTo>
                    <a:pt x="245577" y="114588"/>
                  </a:lnTo>
                  <a:lnTo>
                    <a:pt x="251312" y="134074"/>
                  </a:lnTo>
                  <a:lnTo>
                    <a:pt x="262916" y="147352"/>
                  </a:lnTo>
                  <a:lnTo>
                    <a:pt x="278231" y="154574"/>
                  </a:lnTo>
                  <a:lnTo>
                    <a:pt x="295102" y="155895"/>
                  </a:lnTo>
                  <a:lnTo>
                    <a:pt x="309029" y="152718"/>
                  </a:lnTo>
                  <a:lnTo>
                    <a:pt x="320170" y="146119"/>
                  </a:lnTo>
                  <a:lnTo>
                    <a:pt x="294245" y="146119"/>
                  </a:lnTo>
                  <a:lnTo>
                    <a:pt x="281448" y="144959"/>
                  </a:lnTo>
                  <a:lnTo>
                    <a:pt x="269832" y="139090"/>
                  </a:lnTo>
                  <a:lnTo>
                    <a:pt x="261047" y="128608"/>
                  </a:lnTo>
                  <a:lnTo>
                    <a:pt x="256744" y="113609"/>
                  </a:lnTo>
                  <a:lnTo>
                    <a:pt x="258366" y="98035"/>
                  </a:lnTo>
                  <a:lnTo>
                    <a:pt x="265191" y="86175"/>
                  </a:lnTo>
                  <a:lnTo>
                    <a:pt x="275608" y="78364"/>
                  </a:lnTo>
                  <a:lnTo>
                    <a:pt x="288002" y="74933"/>
                  </a:lnTo>
                  <a:lnTo>
                    <a:pt x="318951" y="74933"/>
                  </a:lnTo>
                  <a:lnTo>
                    <a:pt x="314335" y="70819"/>
                  </a:lnTo>
                  <a:lnTo>
                    <a:pt x="301119" y="65892"/>
                  </a:lnTo>
                  <a:lnTo>
                    <a:pt x="287145" y="65167"/>
                  </a:lnTo>
                  <a:close/>
                </a:path>
                <a:path w="1049654" h="177800">
                  <a:moveTo>
                    <a:pt x="331995" y="126349"/>
                  </a:moveTo>
                  <a:lnTo>
                    <a:pt x="321411" y="126349"/>
                  </a:lnTo>
                  <a:lnTo>
                    <a:pt x="317045" y="134197"/>
                  </a:lnTo>
                  <a:lnTo>
                    <a:pt x="310765" y="140198"/>
                  </a:lnTo>
                  <a:lnTo>
                    <a:pt x="303017" y="144217"/>
                  </a:lnTo>
                  <a:lnTo>
                    <a:pt x="294245" y="146119"/>
                  </a:lnTo>
                  <a:lnTo>
                    <a:pt x="320170" y="146119"/>
                  </a:lnTo>
                  <a:lnTo>
                    <a:pt x="321313" y="145443"/>
                  </a:lnTo>
                  <a:lnTo>
                    <a:pt x="330256" y="133713"/>
                  </a:lnTo>
                  <a:lnTo>
                    <a:pt x="331995" y="126349"/>
                  </a:lnTo>
                  <a:close/>
                </a:path>
                <a:path w="1049654" h="177800">
                  <a:moveTo>
                    <a:pt x="288103" y="76079"/>
                  </a:moveTo>
                  <a:lnTo>
                    <a:pt x="258116" y="112528"/>
                  </a:lnTo>
                  <a:lnTo>
                    <a:pt x="258046" y="113609"/>
                  </a:lnTo>
                  <a:lnTo>
                    <a:pt x="262173" y="127914"/>
                  </a:lnTo>
                  <a:lnTo>
                    <a:pt x="270663" y="137995"/>
                  </a:lnTo>
                  <a:lnTo>
                    <a:pt x="281857" y="143665"/>
                  </a:lnTo>
                  <a:lnTo>
                    <a:pt x="294133" y="144853"/>
                  </a:lnTo>
                  <a:lnTo>
                    <a:pt x="302485" y="143131"/>
                  </a:lnTo>
                  <a:lnTo>
                    <a:pt x="309699" y="139508"/>
                  </a:lnTo>
                  <a:lnTo>
                    <a:pt x="314251" y="135209"/>
                  </a:lnTo>
                  <a:lnTo>
                    <a:pt x="293287" y="135209"/>
                  </a:lnTo>
                  <a:lnTo>
                    <a:pt x="283985" y="133947"/>
                  </a:lnTo>
                  <a:lnTo>
                    <a:pt x="276554" y="129164"/>
                  </a:lnTo>
                  <a:lnTo>
                    <a:pt x="271431" y="121733"/>
                  </a:lnTo>
                  <a:lnTo>
                    <a:pt x="269052" y="112528"/>
                  </a:lnTo>
                  <a:lnTo>
                    <a:pt x="269745" y="102315"/>
                  </a:lnTo>
                  <a:lnTo>
                    <a:pt x="273527" y="94107"/>
                  </a:lnTo>
                  <a:lnTo>
                    <a:pt x="280047" y="88440"/>
                  </a:lnTo>
                  <a:lnTo>
                    <a:pt x="288960" y="85849"/>
                  </a:lnTo>
                  <a:lnTo>
                    <a:pt x="298479" y="85013"/>
                  </a:lnTo>
                  <a:lnTo>
                    <a:pt x="312918" y="85013"/>
                  </a:lnTo>
                  <a:lnTo>
                    <a:pt x="310562" y="82415"/>
                  </a:lnTo>
                  <a:lnTo>
                    <a:pt x="303929" y="78364"/>
                  </a:lnTo>
                  <a:lnTo>
                    <a:pt x="296381" y="76268"/>
                  </a:lnTo>
                  <a:lnTo>
                    <a:pt x="288103" y="76079"/>
                  </a:lnTo>
                  <a:close/>
                </a:path>
                <a:path w="1049654" h="177800">
                  <a:moveTo>
                    <a:pt x="334162" y="117176"/>
                  </a:moveTo>
                  <a:lnTo>
                    <a:pt x="311828" y="119134"/>
                  </a:lnTo>
                  <a:lnTo>
                    <a:pt x="310250" y="128865"/>
                  </a:lnTo>
                  <a:lnTo>
                    <a:pt x="302935" y="134362"/>
                  </a:lnTo>
                  <a:lnTo>
                    <a:pt x="293287" y="135209"/>
                  </a:lnTo>
                  <a:lnTo>
                    <a:pt x="314251" y="135209"/>
                  </a:lnTo>
                  <a:lnTo>
                    <a:pt x="315578" y="133947"/>
                  </a:lnTo>
                  <a:lnTo>
                    <a:pt x="319887" y="126481"/>
                  </a:lnTo>
                  <a:lnTo>
                    <a:pt x="321411" y="126349"/>
                  </a:lnTo>
                  <a:lnTo>
                    <a:pt x="331995" y="126349"/>
                  </a:lnTo>
                  <a:lnTo>
                    <a:pt x="334162" y="117176"/>
                  </a:lnTo>
                  <a:close/>
                </a:path>
                <a:path w="1049654" h="177800">
                  <a:moveTo>
                    <a:pt x="312918" y="85013"/>
                  </a:moveTo>
                  <a:lnTo>
                    <a:pt x="298479" y="85013"/>
                  </a:lnTo>
                  <a:lnTo>
                    <a:pt x="305560" y="88488"/>
                  </a:lnTo>
                  <a:lnTo>
                    <a:pt x="309524" y="97218"/>
                  </a:lnTo>
                  <a:lnTo>
                    <a:pt x="331858" y="95256"/>
                  </a:lnTo>
                  <a:lnTo>
                    <a:pt x="328773" y="88459"/>
                  </a:lnTo>
                  <a:lnTo>
                    <a:pt x="316043" y="88459"/>
                  </a:lnTo>
                  <a:lnTo>
                    <a:pt x="312918" y="85013"/>
                  </a:lnTo>
                  <a:close/>
                </a:path>
                <a:path w="1049654" h="177800">
                  <a:moveTo>
                    <a:pt x="318951" y="74933"/>
                  </a:moveTo>
                  <a:lnTo>
                    <a:pt x="288002" y="74933"/>
                  </a:lnTo>
                  <a:lnTo>
                    <a:pt x="296703" y="75176"/>
                  </a:lnTo>
                  <a:lnTo>
                    <a:pt x="304721" y="77479"/>
                  </a:lnTo>
                  <a:lnTo>
                    <a:pt x="311772" y="81858"/>
                  </a:lnTo>
                  <a:lnTo>
                    <a:pt x="317566" y="88325"/>
                  </a:lnTo>
                  <a:lnTo>
                    <a:pt x="316043" y="88459"/>
                  </a:lnTo>
                  <a:lnTo>
                    <a:pt x="328773" y="88459"/>
                  </a:lnTo>
                  <a:lnTo>
                    <a:pt x="325134" y="80443"/>
                  </a:lnTo>
                  <a:lnTo>
                    <a:pt x="318951" y="74933"/>
                  </a:lnTo>
                  <a:close/>
                </a:path>
                <a:path w="1049654" h="177800">
                  <a:moveTo>
                    <a:pt x="361231" y="59691"/>
                  </a:moveTo>
                  <a:lnTo>
                    <a:pt x="338002" y="61729"/>
                  </a:lnTo>
                  <a:lnTo>
                    <a:pt x="345808" y="150677"/>
                  </a:lnTo>
                  <a:lnTo>
                    <a:pt x="353929" y="149965"/>
                  </a:lnTo>
                  <a:lnTo>
                    <a:pt x="369697" y="131597"/>
                  </a:lnTo>
                  <a:lnTo>
                    <a:pt x="355132" y="131597"/>
                  </a:lnTo>
                  <a:lnTo>
                    <a:pt x="349674" y="69400"/>
                  </a:lnTo>
                  <a:lnTo>
                    <a:pt x="351074" y="69274"/>
                  </a:lnTo>
                  <a:lnTo>
                    <a:pt x="362071" y="69274"/>
                  </a:lnTo>
                  <a:lnTo>
                    <a:pt x="361231" y="59691"/>
                  </a:lnTo>
                  <a:close/>
                </a:path>
                <a:path w="1049654" h="177800">
                  <a:moveTo>
                    <a:pt x="406136" y="102257"/>
                  </a:moveTo>
                  <a:lnTo>
                    <a:pt x="394883" y="102257"/>
                  </a:lnTo>
                  <a:lnTo>
                    <a:pt x="398710" y="145911"/>
                  </a:lnTo>
                  <a:lnTo>
                    <a:pt x="422186" y="143852"/>
                  </a:lnTo>
                  <a:lnTo>
                    <a:pt x="421512" y="136177"/>
                  </a:lnTo>
                  <a:lnTo>
                    <a:pt x="409110" y="136177"/>
                  </a:lnTo>
                  <a:lnTo>
                    <a:pt x="406136" y="102257"/>
                  </a:lnTo>
                  <a:close/>
                </a:path>
                <a:path w="1049654" h="177800">
                  <a:moveTo>
                    <a:pt x="416046" y="73842"/>
                  </a:moveTo>
                  <a:lnTo>
                    <a:pt x="405175" y="73842"/>
                  </a:lnTo>
                  <a:lnTo>
                    <a:pt x="410630" y="136043"/>
                  </a:lnTo>
                  <a:lnTo>
                    <a:pt x="409110" y="136177"/>
                  </a:lnTo>
                  <a:lnTo>
                    <a:pt x="421512" y="136177"/>
                  </a:lnTo>
                  <a:lnTo>
                    <a:pt x="416046" y="73842"/>
                  </a:lnTo>
                  <a:close/>
                </a:path>
                <a:path w="1049654" h="177800">
                  <a:moveTo>
                    <a:pt x="403847" y="76154"/>
                  </a:moveTo>
                  <a:lnTo>
                    <a:pt x="391815" y="90009"/>
                  </a:lnTo>
                  <a:lnTo>
                    <a:pt x="368175" y="117642"/>
                  </a:lnTo>
                  <a:lnTo>
                    <a:pt x="356143" y="131508"/>
                  </a:lnTo>
                  <a:lnTo>
                    <a:pt x="355132" y="131597"/>
                  </a:lnTo>
                  <a:lnTo>
                    <a:pt x="369697" y="131597"/>
                  </a:lnTo>
                  <a:lnTo>
                    <a:pt x="394883" y="102257"/>
                  </a:lnTo>
                  <a:lnTo>
                    <a:pt x="406136" y="102257"/>
                  </a:lnTo>
                  <a:lnTo>
                    <a:pt x="403847" y="76154"/>
                  </a:lnTo>
                  <a:close/>
                </a:path>
                <a:path w="1049654" h="177800">
                  <a:moveTo>
                    <a:pt x="362071" y="69274"/>
                  </a:moveTo>
                  <a:lnTo>
                    <a:pt x="351074" y="69274"/>
                  </a:lnTo>
                  <a:lnTo>
                    <a:pt x="356337" y="129315"/>
                  </a:lnTo>
                  <a:lnTo>
                    <a:pt x="378710" y="103211"/>
                  </a:lnTo>
                  <a:lnTo>
                    <a:pt x="365046" y="103211"/>
                  </a:lnTo>
                  <a:lnTo>
                    <a:pt x="362071" y="69274"/>
                  </a:lnTo>
                  <a:close/>
                </a:path>
                <a:path w="1049654" h="177800">
                  <a:moveTo>
                    <a:pt x="414362" y="54648"/>
                  </a:moveTo>
                  <a:lnTo>
                    <a:pt x="406111" y="55372"/>
                  </a:lnTo>
                  <a:lnTo>
                    <a:pt x="365046" y="103211"/>
                  </a:lnTo>
                  <a:lnTo>
                    <a:pt x="378710" y="103211"/>
                  </a:lnTo>
                  <a:lnTo>
                    <a:pt x="403778" y="73966"/>
                  </a:lnTo>
                  <a:lnTo>
                    <a:pt x="405175" y="73842"/>
                  </a:lnTo>
                  <a:lnTo>
                    <a:pt x="416046" y="73842"/>
                  </a:lnTo>
                  <a:lnTo>
                    <a:pt x="414362" y="54648"/>
                  </a:lnTo>
                  <a:close/>
                </a:path>
                <a:path w="1049654" h="177800">
                  <a:moveTo>
                    <a:pt x="466336" y="49320"/>
                  </a:moveTo>
                  <a:lnTo>
                    <a:pt x="456566" y="50176"/>
                  </a:lnTo>
                  <a:lnTo>
                    <a:pt x="432276" y="123149"/>
                  </a:lnTo>
                  <a:lnTo>
                    <a:pt x="423269" y="123936"/>
                  </a:lnTo>
                  <a:lnTo>
                    <a:pt x="425871" y="153630"/>
                  </a:lnTo>
                  <a:lnTo>
                    <a:pt x="444649" y="151980"/>
                  </a:lnTo>
                  <a:lnTo>
                    <a:pt x="443969" y="144230"/>
                  </a:lnTo>
                  <a:lnTo>
                    <a:pt x="433871" y="144230"/>
                  </a:lnTo>
                  <a:lnTo>
                    <a:pt x="432845" y="132558"/>
                  </a:lnTo>
                  <a:lnTo>
                    <a:pt x="439955" y="131936"/>
                  </a:lnTo>
                  <a:lnTo>
                    <a:pt x="462142" y="62734"/>
                  </a:lnTo>
                  <a:lnTo>
                    <a:pt x="462904" y="62665"/>
                  </a:lnTo>
                  <a:lnTo>
                    <a:pt x="473772" y="62665"/>
                  </a:lnTo>
                  <a:lnTo>
                    <a:pt x="466336" y="49320"/>
                  </a:lnTo>
                  <a:close/>
                </a:path>
                <a:path w="1049654" h="177800">
                  <a:moveTo>
                    <a:pt x="504897" y="137603"/>
                  </a:moveTo>
                  <a:lnTo>
                    <a:pt x="496327" y="137603"/>
                  </a:lnTo>
                  <a:lnTo>
                    <a:pt x="497184" y="147373"/>
                  </a:lnTo>
                  <a:lnTo>
                    <a:pt x="515835" y="145738"/>
                  </a:lnTo>
                  <a:lnTo>
                    <a:pt x="515157" y="137998"/>
                  </a:lnTo>
                  <a:lnTo>
                    <a:pt x="504931" y="137998"/>
                  </a:lnTo>
                  <a:lnTo>
                    <a:pt x="504897" y="137603"/>
                  </a:lnTo>
                  <a:close/>
                </a:path>
                <a:path w="1049654" h="177800">
                  <a:moveTo>
                    <a:pt x="504031" y="127721"/>
                  </a:moveTo>
                  <a:lnTo>
                    <a:pt x="434364" y="133830"/>
                  </a:lnTo>
                  <a:lnTo>
                    <a:pt x="435264" y="144108"/>
                  </a:lnTo>
                  <a:lnTo>
                    <a:pt x="433871" y="144230"/>
                  </a:lnTo>
                  <a:lnTo>
                    <a:pt x="443969" y="144230"/>
                  </a:lnTo>
                  <a:lnTo>
                    <a:pt x="443792" y="142210"/>
                  </a:lnTo>
                  <a:lnTo>
                    <a:pt x="496327" y="137603"/>
                  </a:lnTo>
                  <a:lnTo>
                    <a:pt x="504897" y="137603"/>
                  </a:lnTo>
                  <a:lnTo>
                    <a:pt x="504031" y="127721"/>
                  </a:lnTo>
                  <a:close/>
                </a:path>
                <a:path w="1049654" h="177800">
                  <a:moveTo>
                    <a:pt x="514123" y="126201"/>
                  </a:moveTo>
                  <a:lnTo>
                    <a:pt x="505302" y="126201"/>
                  </a:lnTo>
                  <a:lnTo>
                    <a:pt x="506328" y="137876"/>
                  </a:lnTo>
                  <a:lnTo>
                    <a:pt x="504931" y="137998"/>
                  </a:lnTo>
                  <a:lnTo>
                    <a:pt x="515157" y="137998"/>
                  </a:lnTo>
                  <a:lnTo>
                    <a:pt x="514123" y="126201"/>
                  </a:lnTo>
                  <a:close/>
                </a:path>
                <a:path w="1049654" h="177800">
                  <a:moveTo>
                    <a:pt x="533069" y="44618"/>
                  </a:moveTo>
                  <a:lnTo>
                    <a:pt x="509845" y="46655"/>
                  </a:lnTo>
                  <a:lnTo>
                    <a:pt x="517646" y="135604"/>
                  </a:lnTo>
                  <a:lnTo>
                    <a:pt x="525772" y="134891"/>
                  </a:lnTo>
                  <a:lnTo>
                    <a:pt x="541537" y="116525"/>
                  </a:lnTo>
                  <a:lnTo>
                    <a:pt x="526971" y="116525"/>
                  </a:lnTo>
                  <a:lnTo>
                    <a:pt x="521516" y="54328"/>
                  </a:lnTo>
                  <a:lnTo>
                    <a:pt x="522913" y="54204"/>
                  </a:lnTo>
                  <a:lnTo>
                    <a:pt x="533910" y="54204"/>
                  </a:lnTo>
                  <a:lnTo>
                    <a:pt x="533069" y="44618"/>
                  </a:lnTo>
                  <a:close/>
                </a:path>
                <a:path w="1049654" h="177800">
                  <a:moveTo>
                    <a:pt x="462894" y="65477"/>
                  </a:moveTo>
                  <a:lnTo>
                    <a:pt x="462765" y="65487"/>
                  </a:lnTo>
                  <a:lnTo>
                    <a:pt x="441604" y="131792"/>
                  </a:lnTo>
                  <a:lnTo>
                    <a:pt x="496040" y="127015"/>
                  </a:lnTo>
                  <a:lnTo>
                    <a:pt x="492734" y="120877"/>
                  </a:lnTo>
                  <a:lnTo>
                    <a:pt x="455222" y="120877"/>
                  </a:lnTo>
                  <a:lnTo>
                    <a:pt x="464712" y="87696"/>
                  </a:lnTo>
                  <a:lnTo>
                    <a:pt x="474862" y="87696"/>
                  </a:lnTo>
                  <a:lnTo>
                    <a:pt x="462894" y="65477"/>
                  </a:lnTo>
                  <a:close/>
                </a:path>
                <a:path w="1049654" h="177800">
                  <a:moveTo>
                    <a:pt x="577976" y="87184"/>
                  </a:moveTo>
                  <a:lnTo>
                    <a:pt x="566722" y="87184"/>
                  </a:lnTo>
                  <a:lnTo>
                    <a:pt x="570552" y="130837"/>
                  </a:lnTo>
                  <a:lnTo>
                    <a:pt x="594028" y="128779"/>
                  </a:lnTo>
                  <a:lnTo>
                    <a:pt x="593355" y="121103"/>
                  </a:lnTo>
                  <a:lnTo>
                    <a:pt x="580952" y="121103"/>
                  </a:lnTo>
                  <a:lnTo>
                    <a:pt x="577976" y="87184"/>
                  </a:lnTo>
                  <a:close/>
                </a:path>
                <a:path w="1049654" h="177800">
                  <a:moveTo>
                    <a:pt x="473772" y="62665"/>
                  </a:moveTo>
                  <a:lnTo>
                    <a:pt x="462904" y="62665"/>
                  </a:lnTo>
                  <a:lnTo>
                    <a:pt x="497814" y="126860"/>
                  </a:lnTo>
                  <a:lnTo>
                    <a:pt x="505302" y="126201"/>
                  </a:lnTo>
                  <a:lnTo>
                    <a:pt x="514123" y="126201"/>
                  </a:lnTo>
                  <a:lnTo>
                    <a:pt x="513304" y="116859"/>
                  </a:lnTo>
                  <a:lnTo>
                    <a:pt x="503970" y="116859"/>
                  </a:lnTo>
                  <a:lnTo>
                    <a:pt x="473772" y="62665"/>
                  </a:lnTo>
                  <a:close/>
                </a:path>
                <a:path w="1049654" h="177800">
                  <a:moveTo>
                    <a:pt x="587885" y="58770"/>
                  </a:moveTo>
                  <a:lnTo>
                    <a:pt x="577018" y="58770"/>
                  </a:lnTo>
                  <a:lnTo>
                    <a:pt x="582472" y="120971"/>
                  </a:lnTo>
                  <a:lnTo>
                    <a:pt x="580952" y="121103"/>
                  </a:lnTo>
                  <a:lnTo>
                    <a:pt x="593355" y="121103"/>
                  </a:lnTo>
                  <a:lnTo>
                    <a:pt x="587885" y="58770"/>
                  </a:lnTo>
                  <a:close/>
                </a:path>
                <a:path w="1049654" h="177800">
                  <a:moveTo>
                    <a:pt x="474862" y="87696"/>
                  </a:moveTo>
                  <a:lnTo>
                    <a:pt x="464712" y="87696"/>
                  </a:lnTo>
                  <a:lnTo>
                    <a:pt x="480347" y="118673"/>
                  </a:lnTo>
                  <a:lnTo>
                    <a:pt x="455222" y="120877"/>
                  </a:lnTo>
                  <a:lnTo>
                    <a:pt x="492734" y="120877"/>
                  </a:lnTo>
                  <a:lnTo>
                    <a:pt x="474862" y="87696"/>
                  </a:lnTo>
                  <a:close/>
                </a:path>
                <a:path w="1049654" h="177800">
                  <a:moveTo>
                    <a:pt x="513233" y="116046"/>
                  </a:moveTo>
                  <a:lnTo>
                    <a:pt x="503970" y="116859"/>
                  </a:lnTo>
                  <a:lnTo>
                    <a:pt x="513304" y="116859"/>
                  </a:lnTo>
                  <a:lnTo>
                    <a:pt x="513233" y="116046"/>
                  </a:lnTo>
                  <a:close/>
                </a:path>
                <a:path w="1049654" h="177800">
                  <a:moveTo>
                    <a:pt x="575685" y="61080"/>
                  </a:moveTo>
                  <a:lnTo>
                    <a:pt x="563655" y="74937"/>
                  </a:lnTo>
                  <a:lnTo>
                    <a:pt x="540016" y="102570"/>
                  </a:lnTo>
                  <a:lnTo>
                    <a:pt x="527985" y="116438"/>
                  </a:lnTo>
                  <a:lnTo>
                    <a:pt x="526971" y="116525"/>
                  </a:lnTo>
                  <a:lnTo>
                    <a:pt x="541537" y="116525"/>
                  </a:lnTo>
                  <a:lnTo>
                    <a:pt x="566722" y="87184"/>
                  </a:lnTo>
                  <a:lnTo>
                    <a:pt x="577976" y="87184"/>
                  </a:lnTo>
                  <a:lnTo>
                    <a:pt x="575685" y="61080"/>
                  </a:lnTo>
                  <a:close/>
                </a:path>
                <a:path w="1049654" h="177800">
                  <a:moveTo>
                    <a:pt x="533910" y="54204"/>
                  </a:moveTo>
                  <a:lnTo>
                    <a:pt x="522913" y="54204"/>
                  </a:lnTo>
                  <a:lnTo>
                    <a:pt x="528180" y="114242"/>
                  </a:lnTo>
                  <a:lnTo>
                    <a:pt x="550552" y="88139"/>
                  </a:lnTo>
                  <a:lnTo>
                    <a:pt x="536888" y="88139"/>
                  </a:lnTo>
                  <a:lnTo>
                    <a:pt x="533910" y="54204"/>
                  </a:lnTo>
                  <a:close/>
                </a:path>
                <a:path w="1049654" h="177800">
                  <a:moveTo>
                    <a:pt x="586201" y="39574"/>
                  </a:moveTo>
                  <a:lnTo>
                    <a:pt x="577954" y="40298"/>
                  </a:lnTo>
                  <a:lnTo>
                    <a:pt x="536888" y="88139"/>
                  </a:lnTo>
                  <a:lnTo>
                    <a:pt x="550552" y="88139"/>
                  </a:lnTo>
                  <a:lnTo>
                    <a:pt x="575621" y="58892"/>
                  </a:lnTo>
                  <a:lnTo>
                    <a:pt x="577018" y="58770"/>
                  </a:lnTo>
                  <a:lnTo>
                    <a:pt x="587885" y="58770"/>
                  </a:lnTo>
                  <a:lnTo>
                    <a:pt x="586201" y="39574"/>
                  </a:lnTo>
                  <a:close/>
                </a:path>
                <a:path w="1049654" h="177800">
                  <a:moveTo>
                    <a:pt x="639165" y="35312"/>
                  </a:moveTo>
                  <a:lnTo>
                    <a:pt x="600083" y="38740"/>
                  </a:lnTo>
                  <a:lnTo>
                    <a:pt x="607874" y="127562"/>
                  </a:lnTo>
                  <a:lnTo>
                    <a:pt x="630589" y="125571"/>
                  </a:lnTo>
                  <a:lnTo>
                    <a:pt x="629936" y="118137"/>
                  </a:lnTo>
                  <a:lnTo>
                    <a:pt x="617661" y="118137"/>
                  </a:lnTo>
                  <a:lnTo>
                    <a:pt x="611463" y="47458"/>
                  </a:lnTo>
                  <a:lnTo>
                    <a:pt x="640137" y="44942"/>
                  </a:lnTo>
                  <a:lnTo>
                    <a:pt x="664596" y="44942"/>
                  </a:lnTo>
                  <a:lnTo>
                    <a:pt x="663987" y="43597"/>
                  </a:lnTo>
                  <a:lnTo>
                    <a:pt x="639165" y="35312"/>
                  </a:lnTo>
                  <a:close/>
                </a:path>
                <a:path w="1049654" h="177800">
                  <a:moveTo>
                    <a:pt x="694126" y="30491"/>
                  </a:moveTo>
                  <a:lnTo>
                    <a:pt x="668746" y="32716"/>
                  </a:lnTo>
                  <a:lnTo>
                    <a:pt x="669044" y="36140"/>
                  </a:lnTo>
                  <a:lnTo>
                    <a:pt x="703756" y="87825"/>
                  </a:lnTo>
                  <a:lnTo>
                    <a:pt x="692315" y="117727"/>
                  </a:lnTo>
                  <a:lnTo>
                    <a:pt x="692528" y="120139"/>
                  </a:lnTo>
                  <a:lnTo>
                    <a:pt x="717015" y="117990"/>
                  </a:lnTo>
                  <a:lnTo>
                    <a:pt x="720005" y="110300"/>
                  </a:lnTo>
                  <a:lnTo>
                    <a:pt x="707006" y="110300"/>
                  </a:lnTo>
                  <a:lnTo>
                    <a:pt x="715834" y="87022"/>
                  </a:lnTo>
                  <a:lnTo>
                    <a:pt x="685352" y="39831"/>
                  </a:lnTo>
                  <a:lnTo>
                    <a:pt x="687001" y="39682"/>
                  </a:lnTo>
                  <a:lnTo>
                    <a:pt x="699891" y="39682"/>
                  </a:lnTo>
                  <a:lnTo>
                    <a:pt x="694126" y="30491"/>
                  </a:lnTo>
                  <a:close/>
                </a:path>
                <a:path w="1049654" h="177800">
                  <a:moveTo>
                    <a:pt x="664596" y="44942"/>
                  </a:moveTo>
                  <a:lnTo>
                    <a:pt x="640137" y="44942"/>
                  </a:lnTo>
                  <a:lnTo>
                    <a:pt x="656677" y="50849"/>
                  </a:lnTo>
                  <a:lnTo>
                    <a:pt x="663359" y="66486"/>
                  </a:lnTo>
                  <a:lnTo>
                    <a:pt x="659466" y="83058"/>
                  </a:lnTo>
                  <a:lnTo>
                    <a:pt x="644255" y="91893"/>
                  </a:lnTo>
                  <a:lnTo>
                    <a:pt x="616974" y="94287"/>
                  </a:lnTo>
                  <a:lnTo>
                    <a:pt x="619055" y="118014"/>
                  </a:lnTo>
                  <a:lnTo>
                    <a:pt x="617661" y="118137"/>
                  </a:lnTo>
                  <a:lnTo>
                    <a:pt x="629936" y="118137"/>
                  </a:lnTo>
                  <a:lnTo>
                    <a:pt x="628595" y="102856"/>
                  </a:lnTo>
                  <a:lnTo>
                    <a:pt x="644964" y="101419"/>
                  </a:lnTo>
                  <a:lnTo>
                    <a:pt x="667971" y="89011"/>
                  </a:lnTo>
                  <a:lnTo>
                    <a:pt x="673950" y="65617"/>
                  </a:lnTo>
                  <a:lnTo>
                    <a:pt x="664596" y="44942"/>
                  </a:lnTo>
                  <a:close/>
                </a:path>
                <a:path w="1049654" h="177800">
                  <a:moveTo>
                    <a:pt x="749170" y="35286"/>
                  </a:moveTo>
                  <a:lnTo>
                    <a:pt x="737124" y="35286"/>
                  </a:lnTo>
                  <a:lnTo>
                    <a:pt x="708403" y="110177"/>
                  </a:lnTo>
                  <a:lnTo>
                    <a:pt x="707006" y="110300"/>
                  </a:lnTo>
                  <a:lnTo>
                    <a:pt x="720005" y="110300"/>
                  </a:lnTo>
                  <a:lnTo>
                    <a:pt x="749170" y="35286"/>
                  </a:lnTo>
                  <a:close/>
                </a:path>
                <a:path w="1049654" h="177800">
                  <a:moveTo>
                    <a:pt x="640237" y="46083"/>
                  </a:moveTo>
                  <a:lnTo>
                    <a:pt x="612956" y="48477"/>
                  </a:lnTo>
                  <a:lnTo>
                    <a:pt x="616841" y="92764"/>
                  </a:lnTo>
                  <a:lnTo>
                    <a:pt x="644122" y="90370"/>
                  </a:lnTo>
                  <a:lnTo>
                    <a:pt x="657949" y="82429"/>
                  </a:lnTo>
                  <a:lnTo>
                    <a:pt x="626805" y="82429"/>
                  </a:lnTo>
                  <a:lnTo>
                    <a:pt x="624578" y="57049"/>
                  </a:lnTo>
                  <a:lnTo>
                    <a:pt x="629780" y="56592"/>
                  </a:lnTo>
                  <a:lnTo>
                    <a:pt x="635482" y="55965"/>
                  </a:lnTo>
                  <a:lnTo>
                    <a:pt x="640820" y="55623"/>
                  </a:lnTo>
                  <a:lnTo>
                    <a:pt x="657358" y="55623"/>
                  </a:lnTo>
                  <a:lnTo>
                    <a:pt x="655674" y="51702"/>
                  </a:lnTo>
                  <a:lnTo>
                    <a:pt x="640237" y="46083"/>
                  </a:lnTo>
                  <a:close/>
                </a:path>
                <a:path w="1049654" h="177800">
                  <a:moveTo>
                    <a:pt x="699891" y="39682"/>
                  </a:moveTo>
                  <a:lnTo>
                    <a:pt x="687001" y="39682"/>
                  </a:lnTo>
                  <a:lnTo>
                    <a:pt x="716460" y="85431"/>
                  </a:lnTo>
                  <a:lnTo>
                    <a:pt x="725460" y="61761"/>
                  </a:lnTo>
                  <a:lnTo>
                    <a:pt x="713742" y="61761"/>
                  </a:lnTo>
                  <a:lnTo>
                    <a:pt x="699891" y="39682"/>
                  </a:lnTo>
                  <a:close/>
                </a:path>
                <a:path w="1049654" h="177800">
                  <a:moveTo>
                    <a:pt x="657358" y="55623"/>
                  </a:moveTo>
                  <a:lnTo>
                    <a:pt x="640820" y="55623"/>
                  </a:lnTo>
                  <a:lnTo>
                    <a:pt x="648487" y="59002"/>
                  </a:lnTo>
                  <a:lnTo>
                    <a:pt x="651547" y="67519"/>
                  </a:lnTo>
                  <a:lnTo>
                    <a:pt x="649800" y="76433"/>
                  </a:lnTo>
                  <a:lnTo>
                    <a:pt x="643045" y="81003"/>
                  </a:lnTo>
                  <a:lnTo>
                    <a:pt x="626805" y="82429"/>
                  </a:lnTo>
                  <a:lnTo>
                    <a:pt x="657949" y="82429"/>
                  </a:lnTo>
                  <a:lnTo>
                    <a:pt x="658451" y="82140"/>
                  </a:lnTo>
                  <a:lnTo>
                    <a:pt x="662023" y="66486"/>
                  </a:lnTo>
                  <a:lnTo>
                    <a:pt x="657358" y="55623"/>
                  </a:lnTo>
                  <a:close/>
                </a:path>
                <a:path w="1049654" h="177800">
                  <a:moveTo>
                    <a:pt x="751354" y="25469"/>
                  </a:moveTo>
                  <a:lnTo>
                    <a:pt x="726734" y="27630"/>
                  </a:lnTo>
                  <a:lnTo>
                    <a:pt x="714380" y="61704"/>
                  </a:lnTo>
                  <a:lnTo>
                    <a:pt x="713742" y="61761"/>
                  </a:lnTo>
                  <a:lnTo>
                    <a:pt x="725460" y="61761"/>
                  </a:lnTo>
                  <a:lnTo>
                    <a:pt x="735472" y="35431"/>
                  </a:lnTo>
                  <a:lnTo>
                    <a:pt x="737124" y="35286"/>
                  </a:lnTo>
                  <a:lnTo>
                    <a:pt x="749170" y="35286"/>
                  </a:lnTo>
                  <a:lnTo>
                    <a:pt x="751654" y="28897"/>
                  </a:lnTo>
                  <a:lnTo>
                    <a:pt x="751354" y="25469"/>
                  </a:lnTo>
                  <a:close/>
                </a:path>
                <a:path w="1049654" h="177800">
                  <a:moveTo>
                    <a:pt x="810244" y="20303"/>
                  </a:moveTo>
                  <a:lnTo>
                    <a:pt x="754794" y="25171"/>
                  </a:lnTo>
                  <a:lnTo>
                    <a:pt x="762584" y="113993"/>
                  </a:lnTo>
                  <a:lnTo>
                    <a:pt x="819179" y="109029"/>
                  </a:lnTo>
                  <a:lnTo>
                    <a:pt x="818708" y="103668"/>
                  </a:lnTo>
                  <a:lnTo>
                    <a:pt x="772419" y="103668"/>
                  </a:lnTo>
                  <a:lnTo>
                    <a:pt x="766273" y="33624"/>
                  </a:lnTo>
                  <a:lnTo>
                    <a:pt x="802439" y="30452"/>
                  </a:lnTo>
                  <a:lnTo>
                    <a:pt x="811133" y="30452"/>
                  </a:lnTo>
                  <a:lnTo>
                    <a:pt x="810244" y="20303"/>
                  </a:lnTo>
                  <a:close/>
                </a:path>
                <a:path w="1049654" h="177800">
                  <a:moveTo>
                    <a:pt x="847654" y="38422"/>
                  </a:moveTo>
                  <a:lnTo>
                    <a:pt x="836913" y="38422"/>
                  </a:lnTo>
                  <a:lnTo>
                    <a:pt x="842921" y="106945"/>
                  </a:lnTo>
                  <a:lnTo>
                    <a:pt x="865378" y="104975"/>
                  </a:lnTo>
                  <a:lnTo>
                    <a:pt x="864723" y="97509"/>
                  </a:lnTo>
                  <a:lnTo>
                    <a:pt x="852835" y="97509"/>
                  </a:lnTo>
                  <a:lnTo>
                    <a:pt x="847654" y="38422"/>
                  </a:lnTo>
                  <a:close/>
                </a:path>
                <a:path w="1049654" h="177800">
                  <a:moveTo>
                    <a:pt x="818310" y="99126"/>
                  </a:moveTo>
                  <a:lnTo>
                    <a:pt x="809614" y="99126"/>
                  </a:lnTo>
                  <a:lnTo>
                    <a:pt x="809725" y="100397"/>
                  </a:lnTo>
                  <a:lnTo>
                    <a:pt x="772419" y="103668"/>
                  </a:lnTo>
                  <a:lnTo>
                    <a:pt x="818708" y="103668"/>
                  </a:lnTo>
                  <a:lnTo>
                    <a:pt x="818310" y="99126"/>
                  </a:lnTo>
                  <a:close/>
                </a:path>
                <a:path w="1049654" h="177800">
                  <a:moveTo>
                    <a:pt x="811349" y="63536"/>
                  </a:moveTo>
                  <a:lnTo>
                    <a:pt x="802784" y="63536"/>
                  </a:lnTo>
                  <a:lnTo>
                    <a:pt x="802896" y="64806"/>
                  </a:lnTo>
                  <a:lnTo>
                    <a:pt x="770662" y="67632"/>
                  </a:lnTo>
                  <a:lnTo>
                    <a:pt x="773704" y="102275"/>
                  </a:lnTo>
                  <a:lnTo>
                    <a:pt x="809614" y="99126"/>
                  </a:lnTo>
                  <a:lnTo>
                    <a:pt x="818310" y="99126"/>
                  </a:lnTo>
                  <a:lnTo>
                    <a:pt x="817670" y="91836"/>
                  </a:lnTo>
                  <a:lnTo>
                    <a:pt x="783399" y="91836"/>
                  </a:lnTo>
                  <a:lnTo>
                    <a:pt x="782030" y="76230"/>
                  </a:lnTo>
                  <a:lnTo>
                    <a:pt x="812231" y="73579"/>
                  </a:lnTo>
                  <a:lnTo>
                    <a:pt x="811349" y="63536"/>
                  </a:lnTo>
                  <a:close/>
                </a:path>
                <a:path w="1049654" h="177800">
                  <a:moveTo>
                    <a:pt x="880189" y="24523"/>
                  </a:moveTo>
                  <a:lnTo>
                    <a:pt x="871494" y="24523"/>
                  </a:lnTo>
                  <a:lnTo>
                    <a:pt x="871595" y="25664"/>
                  </a:lnTo>
                  <a:lnTo>
                    <a:pt x="847864" y="27745"/>
                  </a:lnTo>
                  <a:lnTo>
                    <a:pt x="853977" y="97408"/>
                  </a:lnTo>
                  <a:lnTo>
                    <a:pt x="852835" y="97509"/>
                  </a:lnTo>
                  <a:lnTo>
                    <a:pt x="864723" y="97509"/>
                  </a:lnTo>
                  <a:lnTo>
                    <a:pt x="859369" y="36454"/>
                  </a:lnTo>
                  <a:lnTo>
                    <a:pt x="881070" y="34552"/>
                  </a:lnTo>
                  <a:lnTo>
                    <a:pt x="880189" y="24523"/>
                  </a:lnTo>
                  <a:close/>
                </a:path>
                <a:path w="1049654" h="177800">
                  <a:moveTo>
                    <a:pt x="817408" y="88851"/>
                  </a:moveTo>
                  <a:lnTo>
                    <a:pt x="783399" y="91836"/>
                  </a:lnTo>
                  <a:lnTo>
                    <a:pt x="817670" y="91836"/>
                  </a:lnTo>
                  <a:lnTo>
                    <a:pt x="817408" y="88851"/>
                  </a:lnTo>
                  <a:close/>
                </a:path>
                <a:path w="1049654" h="177800">
                  <a:moveTo>
                    <a:pt x="811133" y="30452"/>
                  </a:moveTo>
                  <a:lnTo>
                    <a:pt x="802439" y="30452"/>
                  </a:lnTo>
                  <a:lnTo>
                    <a:pt x="802551" y="31719"/>
                  </a:lnTo>
                  <a:lnTo>
                    <a:pt x="767782" y="34768"/>
                  </a:lnTo>
                  <a:lnTo>
                    <a:pt x="770554" y="66366"/>
                  </a:lnTo>
                  <a:lnTo>
                    <a:pt x="802784" y="63536"/>
                  </a:lnTo>
                  <a:lnTo>
                    <a:pt x="811349" y="63536"/>
                  </a:lnTo>
                  <a:lnTo>
                    <a:pt x="810693" y="56051"/>
                  </a:lnTo>
                  <a:lnTo>
                    <a:pt x="780263" y="56051"/>
                  </a:lnTo>
                  <a:lnTo>
                    <a:pt x="779157" y="43491"/>
                  </a:lnTo>
                  <a:lnTo>
                    <a:pt x="812022" y="40608"/>
                  </a:lnTo>
                  <a:lnTo>
                    <a:pt x="811133" y="30452"/>
                  </a:lnTo>
                  <a:close/>
                </a:path>
                <a:path w="1049654" h="177800">
                  <a:moveTo>
                    <a:pt x="810460" y="53402"/>
                  </a:moveTo>
                  <a:lnTo>
                    <a:pt x="780263" y="56051"/>
                  </a:lnTo>
                  <a:lnTo>
                    <a:pt x="810693" y="56051"/>
                  </a:lnTo>
                  <a:lnTo>
                    <a:pt x="810460" y="53402"/>
                  </a:lnTo>
                  <a:close/>
                </a:path>
                <a:path w="1049654" h="177800">
                  <a:moveTo>
                    <a:pt x="879288" y="14249"/>
                  </a:moveTo>
                  <a:lnTo>
                    <a:pt x="813308" y="20038"/>
                  </a:lnTo>
                  <a:lnTo>
                    <a:pt x="815086" y="40337"/>
                  </a:lnTo>
                  <a:lnTo>
                    <a:pt x="836913" y="38422"/>
                  </a:lnTo>
                  <a:lnTo>
                    <a:pt x="847654" y="38422"/>
                  </a:lnTo>
                  <a:lnTo>
                    <a:pt x="846911" y="29947"/>
                  </a:lnTo>
                  <a:lnTo>
                    <a:pt x="822740" y="29947"/>
                  </a:lnTo>
                  <a:lnTo>
                    <a:pt x="822638" y="28811"/>
                  </a:lnTo>
                  <a:lnTo>
                    <a:pt x="871494" y="24523"/>
                  </a:lnTo>
                  <a:lnTo>
                    <a:pt x="880189" y="24523"/>
                  </a:lnTo>
                  <a:lnTo>
                    <a:pt x="879288" y="14249"/>
                  </a:lnTo>
                  <a:close/>
                </a:path>
                <a:path w="1049654" h="177800">
                  <a:moveTo>
                    <a:pt x="846726" y="27846"/>
                  </a:moveTo>
                  <a:lnTo>
                    <a:pt x="822740" y="29947"/>
                  </a:lnTo>
                  <a:lnTo>
                    <a:pt x="846911" y="29947"/>
                  </a:lnTo>
                  <a:lnTo>
                    <a:pt x="846726" y="27846"/>
                  </a:lnTo>
                  <a:close/>
                </a:path>
                <a:path w="1049654" h="177800">
                  <a:moveTo>
                    <a:pt x="924637" y="9248"/>
                  </a:moveTo>
                  <a:lnTo>
                    <a:pt x="908259" y="13557"/>
                  </a:lnTo>
                  <a:lnTo>
                    <a:pt x="894437" y="23373"/>
                  </a:lnTo>
                  <a:lnTo>
                    <a:pt x="885323" y="38483"/>
                  </a:lnTo>
                  <a:lnTo>
                    <a:pt x="883069" y="58672"/>
                  </a:lnTo>
                  <a:lnTo>
                    <a:pt x="888803" y="78157"/>
                  </a:lnTo>
                  <a:lnTo>
                    <a:pt x="900408" y="91435"/>
                  </a:lnTo>
                  <a:lnTo>
                    <a:pt x="915725" y="98657"/>
                  </a:lnTo>
                  <a:lnTo>
                    <a:pt x="932597" y="99975"/>
                  </a:lnTo>
                  <a:lnTo>
                    <a:pt x="946522" y="96801"/>
                  </a:lnTo>
                  <a:lnTo>
                    <a:pt x="957659" y="90205"/>
                  </a:lnTo>
                  <a:lnTo>
                    <a:pt x="931736" y="90205"/>
                  </a:lnTo>
                  <a:lnTo>
                    <a:pt x="918940" y="89042"/>
                  </a:lnTo>
                  <a:lnTo>
                    <a:pt x="907324" y="83172"/>
                  </a:lnTo>
                  <a:lnTo>
                    <a:pt x="898539" y="72690"/>
                  </a:lnTo>
                  <a:lnTo>
                    <a:pt x="894236" y="57693"/>
                  </a:lnTo>
                  <a:lnTo>
                    <a:pt x="895858" y="42117"/>
                  </a:lnTo>
                  <a:lnTo>
                    <a:pt x="902683" y="30257"/>
                  </a:lnTo>
                  <a:lnTo>
                    <a:pt x="913099" y="22446"/>
                  </a:lnTo>
                  <a:lnTo>
                    <a:pt x="925494" y="19018"/>
                  </a:lnTo>
                  <a:lnTo>
                    <a:pt x="956443" y="19018"/>
                  </a:lnTo>
                  <a:lnTo>
                    <a:pt x="951826" y="14903"/>
                  </a:lnTo>
                  <a:lnTo>
                    <a:pt x="938611" y="9974"/>
                  </a:lnTo>
                  <a:lnTo>
                    <a:pt x="924637" y="9248"/>
                  </a:lnTo>
                  <a:close/>
                </a:path>
                <a:path w="1049654" h="177800">
                  <a:moveTo>
                    <a:pt x="969487" y="70430"/>
                  </a:moveTo>
                  <a:lnTo>
                    <a:pt x="958902" y="70430"/>
                  </a:lnTo>
                  <a:lnTo>
                    <a:pt x="954536" y="78278"/>
                  </a:lnTo>
                  <a:lnTo>
                    <a:pt x="948257" y="84280"/>
                  </a:lnTo>
                  <a:lnTo>
                    <a:pt x="940509" y="88300"/>
                  </a:lnTo>
                  <a:lnTo>
                    <a:pt x="931736" y="90205"/>
                  </a:lnTo>
                  <a:lnTo>
                    <a:pt x="957659" y="90205"/>
                  </a:lnTo>
                  <a:lnTo>
                    <a:pt x="958805" y="89526"/>
                  </a:lnTo>
                  <a:lnTo>
                    <a:pt x="967748" y="77796"/>
                  </a:lnTo>
                  <a:lnTo>
                    <a:pt x="969487" y="70430"/>
                  </a:lnTo>
                  <a:close/>
                </a:path>
                <a:path w="1049654" h="177800">
                  <a:moveTo>
                    <a:pt x="925595" y="20163"/>
                  </a:moveTo>
                  <a:lnTo>
                    <a:pt x="895607" y="56614"/>
                  </a:lnTo>
                  <a:lnTo>
                    <a:pt x="895538" y="57693"/>
                  </a:lnTo>
                  <a:lnTo>
                    <a:pt x="899665" y="71997"/>
                  </a:lnTo>
                  <a:lnTo>
                    <a:pt x="908155" y="82076"/>
                  </a:lnTo>
                  <a:lnTo>
                    <a:pt x="919351" y="87746"/>
                  </a:lnTo>
                  <a:lnTo>
                    <a:pt x="931628" y="88934"/>
                  </a:lnTo>
                  <a:lnTo>
                    <a:pt x="939979" y="87214"/>
                  </a:lnTo>
                  <a:lnTo>
                    <a:pt x="947192" y="83591"/>
                  </a:lnTo>
                  <a:lnTo>
                    <a:pt x="951746" y="79289"/>
                  </a:lnTo>
                  <a:lnTo>
                    <a:pt x="930783" y="79289"/>
                  </a:lnTo>
                  <a:lnTo>
                    <a:pt x="921478" y="78029"/>
                  </a:lnTo>
                  <a:lnTo>
                    <a:pt x="914046" y="73247"/>
                  </a:lnTo>
                  <a:lnTo>
                    <a:pt x="908923" y="65818"/>
                  </a:lnTo>
                  <a:lnTo>
                    <a:pt x="906543" y="56614"/>
                  </a:lnTo>
                  <a:lnTo>
                    <a:pt x="907237" y="46399"/>
                  </a:lnTo>
                  <a:lnTo>
                    <a:pt x="911018" y="38190"/>
                  </a:lnTo>
                  <a:lnTo>
                    <a:pt x="917539" y="32523"/>
                  </a:lnTo>
                  <a:lnTo>
                    <a:pt x="926452" y="29930"/>
                  </a:lnTo>
                  <a:lnTo>
                    <a:pt x="935970" y="29095"/>
                  </a:lnTo>
                  <a:lnTo>
                    <a:pt x="950409" y="29095"/>
                  </a:lnTo>
                  <a:lnTo>
                    <a:pt x="948054" y="26497"/>
                  </a:lnTo>
                  <a:lnTo>
                    <a:pt x="941423" y="22446"/>
                  </a:lnTo>
                  <a:lnTo>
                    <a:pt x="933872" y="20350"/>
                  </a:lnTo>
                  <a:lnTo>
                    <a:pt x="925595" y="20163"/>
                  </a:lnTo>
                  <a:close/>
                </a:path>
                <a:path w="1049654" h="177800">
                  <a:moveTo>
                    <a:pt x="971654" y="61257"/>
                  </a:moveTo>
                  <a:lnTo>
                    <a:pt x="949319" y="63215"/>
                  </a:lnTo>
                  <a:lnTo>
                    <a:pt x="947746" y="72946"/>
                  </a:lnTo>
                  <a:lnTo>
                    <a:pt x="940427" y="78444"/>
                  </a:lnTo>
                  <a:lnTo>
                    <a:pt x="930783" y="79289"/>
                  </a:lnTo>
                  <a:lnTo>
                    <a:pt x="951746" y="79289"/>
                  </a:lnTo>
                  <a:lnTo>
                    <a:pt x="953071" y="78029"/>
                  </a:lnTo>
                  <a:lnTo>
                    <a:pt x="957379" y="70567"/>
                  </a:lnTo>
                  <a:lnTo>
                    <a:pt x="958902" y="70430"/>
                  </a:lnTo>
                  <a:lnTo>
                    <a:pt x="969487" y="70430"/>
                  </a:lnTo>
                  <a:lnTo>
                    <a:pt x="971654" y="61257"/>
                  </a:lnTo>
                  <a:close/>
                </a:path>
                <a:path w="1049654" h="177800">
                  <a:moveTo>
                    <a:pt x="950409" y="29095"/>
                  </a:moveTo>
                  <a:lnTo>
                    <a:pt x="935970" y="29095"/>
                  </a:lnTo>
                  <a:lnTo>
                    <a:pt x="943055" y="32569"/>
                  </a:lnTo>
                  <a:lnTo>
                    <a:pt x="947014" y="41299"/>
                  </a:lnTo>
                  <a:lnTo>
                    <a:pt x="969350" y="39340"/>
                  </a:lnTo>
                  <a:lnTo>
                    <a:pt x="966264" y="32543"/>
                  </a:lnTo>
                  <a:lnTo>
                    <a:pt x="953535" y="32543"/>
                  </a:lnTo>
                  <a:lnTo>
                    <a:pt x="950409" y="29095"/>
                  </a:lnTo>
                  <a:close/>
                </a:path>
                <a:path w="1049654" h="177800">
                  <a:moveTo>
                    <a:pt x="956443" y="19018"/>
                  </a:moveTo>
                  <a:lnTo>
                    <a:pt x="925494" y="19018"/>
                  </a:lnTo>
                  <a:lnTo>
                    <a:pt x="934194" y="19259"/>
                  </a:lnTo>
                  <a:lnTo>
                    <a:pt x="942213" y="21563"/>
                  </a:lnTo>
                  <a:lnTo>
                    <a:pt x="949263" y="25941"/>
                  </a:lnTo>
                  <a:lnTo>
                    <a:pt x="955057" y="32406"/>
                  </a:lnTo>
                  <a:lnTo>
                    <a:pt x="953535" y="32543"/>
                  </a:lnTo>
                  <a:lnTo>
                    <a:pt x="966264" y="32543"/>
                  </a:lnTo>
                  <a:lnTo>
                    <a:pt x="962626" y="24527"/>
                  </a:lnTo>
                  <a:lnTo>
                    <a:pt x="956443" y="19018"/>
                  </a:lnTo>
                  <a:close/>
                </a:path>
                <a:path w="1049654" h="177800">
                  <a:moveTo>
                    <a:pt x="1041735" y="0"/>
                  </a:moveTo>
                  <a:lnTo>
                    <a:pt x="1002779" y="3416"/>
                  </a:lnTo>
                  <a:lnTo>
                    <a:pt x="982568" y="12115"/>
                  </a:lnTo>
                  <a:lnTo>
                    <a:pt x="973900" y="29141"/>
                  </a:lnTo>
                  <a:lnTo>
                    <a:pt x="976235" y="48055"/>
                  </a:lnTo>
                  <a:lnTo>
                    <a:pt x="989031" y="62420"/>
                  </a:lnTo>
                  <a:lnTo>
                    <a:pt x="974119" y="92113"/>
                  </a:lnTo>
                  <a:lnTo>
                    <a:pt x="974407" y="95413"/>
                  </a:lnTo>
                  <a:lnTo>
                    <a:pt x="999784" y="93186"/>
                  </a:lnTo>
                  <a:lnTo>
                    <a:pt x="1003318" y="85680"/>
                  </a:lnTo>
                  <a:lnTo>
                    <a:pt x="989153" y="85680"/>
                  </a:lnTo>
                  <a:lnTo>
                    <a:pt x="1000133" y="63623"/>
                  </a:lnTo>
                  <a:lnTo>
                    <a:pt x="1003352" y="56559"/>
                  </a:lnTo>
                  <a:lnTo>
                    <a:pt x="989291" y="49326"/>
                  </a:lnTo>
                  <a:lnTo>
                    <a:pt x="984117" y="35021"/>
                  </a:lnTo>
                  <a:lnTo>
                    <a:pt x="988597" y="20614"/>
                  </a:lnTo>
                  <a:lnTo>
                    <a:pt x="1003499" y="13072"/>
                  </a:lnTo>
                  <a:lnTo>
                    <a:pt x="1032051" y="10566"/>
                  </a:lnTo>
                  <a:lnTo>
                    <a:pt x="1042662" y="10566"/>
                  </a:lnTo>
                  <a:lnTo>
                    <a:pt x="1041735" y="0"/>
                  </a:lnTo>
                  <a:close/>
                </a:path>
                <a:path w="1049654" h="177800">
                  <a:moveTo>
                    <a:pt x="1035518" y="64677"/>
                  </a:moveTo>
                  <a:lnTo>
                    <a:pt x="1024520" y="64677"/>
                  </a:lnTo>
                  <a:lnTo>
                    <a:pt x="1026812" y="90817"/>
                  </a:lnTo>
                  <a:lnTo>
                    <a:pt x="1049525" y="88822"/>
                  </a:lnTo>
                  <a:lnTo>
                    <a:pt x="1048870" y="81356"/>
                  </a:lnTo>
                  <a:lnTo>
                    <a:pt x="1036979" y="81356"/>
                  </a:lnTo>
                  <a:lnTo>
                    <a:pt x="1035518" y="64677"/>
                  </a:lnTo>
                  <a:close/>
                </a:path>
                <a:path w="1049654" h="177800">
                  <a:moveTo>
                    <a:pt x="1005530" y="56624"/>
                  </a:moveTo>
                  <a:lnTo>
                    <a:pt x="1004770" y="56692"/>
                  </a:lnTo>
                  <a:lnTo>
                    <a:pt x="990676" y="85547"/>
                  </a:lnTo>
                  <a:lnTo>
                    <a:pt x="989153" y="85680"/>
                  </a:lnTo>
                  <a:lnTo>
                    <a:pt x="1003318" y="85680"/>
                  </a:lnTo>
                  <a:lnTo>
                    <a:pt x="1012719" y="65711"/>
                  </a:lnTo>
                  <a:lnTo>
                    <a:pt x="1024520" y="64677"/>
                  </a:lnTo>
                  <a:lnTo>
                    <a:pt x="1035518" y="64677"/>
                  </a:lnTo>
                  <a:lnTo>
                    <a:pt x="1034816" y="56671"/>
                  </a:lnTo>
                  <a:lnTo>
                    <a:pt x="1006429" y="56671"/>
                  </a:lnTo>
                  <a:lnTo>
                    <a:pt x="1005530" y="56624"/>
                  </a:lnTo>
                  <a:close/>
                </a:path>
                <a:path w="1049654" h="177800">
                  <a:moveTo>
                    <a:pt x="1042662" y="10566"/>
                  </a:moveTo>
                  <a:lnTo>
                    <a:pt x="1032051" y="10566"/>
                  </a:lnTo>
                  <a:lnTo>
                    <a:pt x="1038250" y="81244"/>
                  </a:lnTo>
                  <a:lnTo>
                    <a:pt x="1036979" y="81356"/>
                  </a:lnTo>
                  <a:lnTo>
                    <a:pt x="1048870" y="81356"/>
                  </a:lnTo>
                  <a:lnTo>
                    <a:pt x="1042662" y="10566"/>
                  </a:lnTo>
                  <a:close/>
                </a:path>
                <a:path w="1049654" h="177800">
                  <a:moveTo>
                    <a:pt x="1034600" y="54201"/>
                  </a:moveTo>
                  <a:lnTo>
                    <a:pt x="1006429" y="56671"/>
                  </a:lnTo>
                  <a:lnTo>
                    <a:pt x="1034816" y="56671"/>
                  </a:lnTo>
                  <a:lnTo>
                    <a:pt x="1034600" y="54201"/>
                  </a:lnTo>
                  <a:close/>
                </a:path>
                <a:path w="1049654" h="177800">
                  <a:moveTo>
                    <a:pt x="1030880" y="11818"/>
                  </a:moveTo>
                  <a:lnTo>
                    <a:pt x="1003597" y="14212"/>
                  </a:lnTo>
                  <a:lnTo>
                    <a:pt x="989260" y="21924"/>
                  </a:lnTo>
                  <a:lnTo>
                    <a:pt x="985459" y="36455"/>
                  </a:lnTo>
                  <a:lnTo>
                    <a:pt x="991626" y="50112"/>
                  </a:lnTo>
                  <a:lnTo>
                    <a:pt x="1007192" y="55199"/>
                  </a:lnTo>
                  <a:lnTo>
                    <a:pt x="1034477" y="52805"/>
                  </a:lnTo>
                  <a:lnTo>
                    <a:pt x="1033851" y="45669"/>
                  </a:lnTo>
                  <a:lnTo>
                    <a:pt x="1006487" y="45669"/>
                  </a:lnTo>
                  <a:lnTo>
                    <a:pt x="999175" y="42873"/>
                  </a:lnTo>
                  <a:lnTo>
                    <a:pt x="996059" y="35573"/>
                  </a:lnTo>
                  <a:lnTo>
                    <a:pt x="997675" y="27834"/>
                  </a:lnTo>
                  <a:lnTo>
                    <a:pt x="1004561" y="23719"/>
                  </a:lnTo>
                  <a:lnTo>
                    <a:pt x="1009878" y="23126"/>
                  </a:lnTo>
                  <a:lnTo>
                    <a:pt x="1015472" y="22762"/>
                  </a:lnTo>
                  <a:lnTo>
                    <a:pt x="1020804" y="22294"/>
                  </a:lnTo>
                  <a:lnTo>
                    <a:pt x="1031799" y="22294"/>
                  </a:lnTo>
                  <a:lnTo>
                    <a:pt x="1030880" y="11818"/>
                  </a:lnTo>
                  <a:close/>
                </a:path>
                <a:path w="1049654" h="177800">
                  <a:moveTo>
                    <a:pt x="1031799" y="22294"/>
                  </a:moveTo>
                  <a:lnTo>
                    <a:pt x="1020804" y="22294"/>
                  </a:lnTo>
                  <a:lnTo>
                    <a:pt x="1022731" y="44244"/>
                  </a:lnTo>
                  <a:lnTo>
                    <a:pt x="1006487" y="45669"/>
                  </a:lnTo>
                  <a:lnTo>
                    <a:pt x="1033851" y="45669"/>
                  </a:lnTo>
                  <a:lnTo>
                    <a:pt x="1031799" y="22294"/>
                  </a:lnTo>
                  <a:close/>
                </a:path>
              </a:pathLst>
            </a:custGeom>
            <a:solidFill>
              <a:srgbClr val="FEFEFE"/>
            </a:solidFill>
          </p:spPr>
          <p:txBody>
            <a:bodyPr wrap="square" lIns="0" tIns="0" rIns="0" bIns="0" rtlCol="0"/>
            <a:lstStyle/>
            <a:p>
              <a:endParaRPr/>
            </a:p>
          </p:txBody>
        </p:sp>
      </p:grpSp>
      <p:sp>
        <p:nvSpPr>
          <p:cNvPr id="39" name="object 39"/>
          <p:cNvSpPr/>
          <p:nvPr/>
        </p:nvSpPr>
        <p:spPr>
          <a:xfrm>
            <a:off x="2230916" y="4219577"/>
            <a:ext cx="215265" cy="32384"/>
          </a:xfrm>
          <a:custGeom>
            <a:avLst/>
            <a:gdLst/>
            <a:ahLst/>
            <a:cxnLst/>
            <a:rect l="l" t="t" r="r" b="b"/>
            <a:pathLst>
              <a:path w="215264" h="32385">
                <a:moveTo>
                  <a:pt x="214919" y="0"/>
                </a:moveTo>
                <a:lnTo>
                  <a:pt x="0" y="0"/>
                </a:lnTo>
                <a:lnTo>
                  <a:pt x="0" y="31903"/>
                </a:lnTo>
                <a:lnTo>
                  <a:pt x="214919" y="31903"/>
                </a:lnTo>
                <a:lnTo>
                  <a:pt x="214919" y="0"/>
                </a:lnTo>
                <a:close/>
              </a:path>
            </a:pathLst>
          </a:custGeom>
          <a:solidFill>
            <a:srgbClr val="BDBFC1"/>
          </a:solidFill>
        </p:spPr>
        <p:txBody>
          <a:bodyPr wrap="square" lIns="0" tIns="0" rIns="0" bIns="0" rtlCol="0"/>
          <a:lstStyle/>
          <a:p>
            <a:endParaRPr/>
          </a:p>
        </p:txBody>
      </p:sp>
      <p:sp>
        <p:nvSpPr>
          <p:cNvPr id="40" name="object 40"/>
          <p:cNvSpPr/>
          <p:nvPr/>
        </p:nvSpPr>
        <p:spPr>
          <a:xfrm>
            <a:off x="2966248" y="4219577"/>
            <a:ext cx="215265" cy="32384"/>
          </a:xfrm>
          <a:custGeom>
            <a:avLst/>
            <a:gdLst/>
            <a:ahLst/>
            <a:cxnLst/>
            <a:rect l="l" t="t" r="r" b="b"/>
            <a:pathLst>
              <a:path w="215264" h="32385">
                <a:moveTo>
                  <a:pt x="214919" y="0"/>
                </a:moveTo>
                <a:lnTo>
                  <a:pt x="0" y="0"/>
                </a:lnTo>
                <a:lnTo>
                  <a:pt x="0" y="31903"/>
                </a:lnTo>
                <a:lnTo>
                  <a:pt x="214919" y="31903"/>
                </a:lnTo>
                <a:lnTo>
                  <a:pt x="214919" y="0"/>
                </a:lnTo>
                <a:close/>
              </a:path>
            </a:pathLst>
          </a:custGeom>
          <a:solidFill>
            <a:srgbClr val="BDBFC1"/>
          </a:solidFill>
        </p:spPr>
        <p:txBody>
          <a:bodyPr wrap="square" lIns="0" tIns="0" rIns="0" bIns="0" rtlCol="0"/>
          <a:lstStyle/>
          <a:p>
            <a:endParaRPr/>
          </a:p>
        </p:txBody>
      </p:sp>
      <p:sp>
        <p:nvSpPr>
          <p:cNvPr id="41" name="object 41"/>
          <p:cNvSpPr/>
          <p:nvPr/>
        </p:nvSpPr>
        <p:spPr>
          <a:xfrm>
            <a:off x="3987831" y="7516335"/>
            <a:ext cx="287020" cy="287020"/>
          </a:xfrm>
          <a:custGeom>
            <a:avLst/>
            <a:gdLst/>
            <a:ahLst/>
            <a:cxnLst/>
            <a:rect l="l" t="t" r="r" b="b"/>
            <a:pathLst>
              <a:path w="287020" h="287020">
                <a:moveTo>
                  <a:pt x="286793" y="0"/>
                </a:moveTo>
                <a:lnTo>
                  <a:pt x="247431" y="0"/>
                </a:lnTo>
                <a:lnTo>
                  <a:pt x="247431" y="61854"/>
                </a:lnTo>
                <a:lnTo>
                  <a:pt x="286793" y="61854"/>
                </a:lnTo>
                <a:lnTo>
                  <a:pt x="286793" y="0"/>
                </a:lnTo>
                <a:close/>
              </a:path>
              <a:path w="287020" h="287020">
                <a:moveTo>
                  <a:pt x="92786" y="160267"/>
                </a:moveTo>
                <a:lnTo>
                  <a:pt x="0" y="160267"/>
                </a:lnTo>
                <a:lnTo>
                  <a:pt x="0" y="286793"/>
                </a:lnTo>
                <a:lnTo>
                  <a:pt x="286793" y="286793"/>
                </a:lnTo>
                <a:lnTo>
                  <a:pt x="286793" y="236180"/>
                </a:lnTo>
                <a:lnTo>
                  <a:pt x="134092" y="236180"/>
                </a:lnTo>
                <a:lnTo>
                  <a:pt x="126525" y="228613"/>
                </a:lnTo>
                <a:lnTo>
                  <a:pt x="126525" y="210877"/>
                </a:lnTo>
                <a:lnTo>
                  <a:pt x="118090" y="210877"/>
                </a:lnTo>
                <a:lnTo>
                  <a:pt x="108252" y="208885"/>
                </a:lnTo>
                <a:lnTo>
                  <a:pt x="100207" y="203457"/>
                </a:lnTo>
                <a:lnTo>
                  <a:pt x="94778" y="195412"/>
                </a:lnTo>
                <a:lnTo>
                  <a:pt x="92786" y="185572"/>
                </a:lnTo>
                <a:lnTo>
                  <a:pt x="92786" y="160267"/>
                </a:lnTo>
                <a:close/>
              </a:path>
              <a:path w="287020" h="287020">
                <a:moveTo>
                  <a:pt x="286793" y="160267"/>
                </a:moveTo>
                <a:lnTo>
                  <a:pt x="194007" y="160267"/>
                </a:lnTo>
                <a:lnTo>
                  <a:pt x="194007" y="185572"/>
                </a:lnTo>
                <a:lnTo>
                  <a:pt x="192016" y="195412"/>
                </a:lnTo>
                <a:lnTo>
                  <a:pt x="186587" y="203457"/>
                </a:lnTo>
                <a:lnTo>
                  <a:pt x="178543" y="208885"/>
                </a:lnTo>
                <a:lnTo>
                  <a:pt x="168702" y="210877"/>
                </a:lnTo>
                <a:lnTo>
                  <a:pt x="160267" y="210877"/>
                </a:lnTo>
                <a:lnTo>
                  <a:pt x="160267" y="228613"/>
                </a:lnTo>
                <a:lnTo>
                  <a:pt x="152700" y="236180"/>
                </a:lnTo>
                <a:lnTo>
                  <a:pt x="286793" y="236180"/>
                </a:lnTo>
                <a:lnTo>
                  <a:pt x="286793" y="160267"/>
                </a:lnTo>
                <a:close/>
              </a:path>
              <a:path w="287020" h="287020">
                <a:moveTo>
                  <a:pt x="127933" y="174325"/>
                </a:moveTo>
                <a:lnTo>
                  <a:pt x="111064" y="174325"/>
                </a:lnTo>
                <a:lnTo>
                  <a:pt x="111064" y="191195"/>
                </a:lnTo>
                <a:lnTo>
                  <a:pt x="127933" y="191195"/>
                </a:lnTo>
                <a:lnTo>
                  <a:pt x="127933" y="174325"/>
                </a:lnTo>
                <a:close/>
              </a:path>
              <a:path w="287020" h="287020">
                <a:moveTo>
                  <a:pt x="175733" y="174325"/>
                </a:moveTo>
                <a:lnTo>
                  <a:pt x="158860" y="174325"/>
                </a:lnTo>
                <a:lnTo>
                  <a:pt x="158860" y="191195"/>
                </a:lnTo>
                <a:lnTo>
                  <a:pt x="175733" y="191195"/>
                </a:lnTo>
                <a:lnTo>
                  <a:pt x="175733" y="174325"/>
                </a:lnTo>
                <a:close/>
              </a:path>
              <a:path w="287020" h="287020">
                <a:moveTo>
                  <a:pt x="151833" y="146206"/>
                </a:moveTo>
                <a:lnTo>
                  <a:pt x="134960" y="146206"/>
                </a:lnTo>
                <a:lnTo>
                  <a:pt x="134960" y="163079"/>
                </a:lnTo>
                <a:lnTo>
                  <a:pt x="151833" y="163079"/>
                </a:lnTo>
                <a:lnTo>
                  <a:pt x="151833" y="146206"/>
                </a:lnTo>
                <a:close/>
              </a:path>
              <a:path w="287020" h="287020">
                <a:moveTo>
                  <a:pt x="230562" y="0"/>
                </a:moveTo>
                <a:lnTo>
                  <a:pt x="107603" y="0"/>
                </a:lnTo>
                <a:lnTo>
                  <a:pt x="78997" y="49413"/>
                </a:lnTo>
                <a:lnTo>
                  <a:pt x="94344" y="136954"/>
                </a:lnTo>
                <a:lnTo>
                  <a:pt x="105882" y="143398"/>
                </a:lnTo>
                <a:lnTo>
                  <a:pt x="110570" y="143398"/>
                </a:lnTo>
                <a:lnTo>
                  <a:pt x="123713" y="70289"/>
                </a:lnTo>
                <a:lnTo>
                  <a:pt x="143394" y="50612"/>
                </a:lnTo>
                <a:lnTo>
                  <a:pt x="230562" y="50612"/>
                </a:lnTo>
                <a:lnTo>
                  <a:pt x="230562" y="0"/>
                </a:lnTo>
                <a:close/>
              </a:path>
              <a:path w="287020" h="287020">
                <a:moveTo>
                  <a:pt x="230562" y="50612"/>
                </a:moveTo>
                <a:lnTo>
                  <a:pt x="143394" y="50612"/>
                </a:lnTo>
                <a:lnTo>
                  <a:pt x="165891" y="73101"/>
                </a:lnTo>
                <a:lnTo>
                  <a:pt x="156751" y="127935"/>
                </a:lnTo>
                <a:lnTo>
                  <a:pt x="174772" y="138598"/>
                </a:lnTo>
                <a:lnTo>
                  <a:pt x="181623" y="138476"/>
                </a:lnTo>
                <a:lnTo>
                  <a:pt x="187750" y="134120"/>
                </a:lnTo>
                <a:lnTo>
                  <a:pt x="205253" y="84350"/>
                </a:lnTo>
                <a:lnTo>
                  <a:pt x="217152" y="79253"/>
                </a:lnTo>
                <a:lnTo>
                  <a:pt x="225054" y="75020"/>
                </a:lnTo>
                <a:lnTo>
                  <a:pt x="230562" y="69706"/>
                </a:lnTo>
                <a:lnTo>
                  <a:pt x="230562" y="50612"/>
                </a:lnTo>
                <a:close/>
              </a:path>
            </a:pathLst>
          </a:custGeom>
          <a:solidFill>
            <a:srgbClr val="F16137"/>
          </a:solidFill>
        </p:spPr>
        <p:txBody>
          <a:bodyPr wrap="square" lIns="0" tIns="0" rIns="0" bIns="0" rtlCol="0"/>
          <a:lstStyle/>
          <a:p>
            <a:endParaRPr/>
          </a:p>
        </p:txBody>
      </p:sp>
      <p:sp>
        <p:nvSpPr>
          <p:cNvPr id="42" name="object 42"/>
          <p:cNvSpPr txBox="1"/>
          <p:nvPr/>
        </p:nvSpPr>
        <p:spPr>
          <a:xfrm>
            <a:off x="4346425" y="7464281"/>
            <a:ext cx="577850" cy="586105"/>
          </a:xfrm>
          <a:prstGeom prst="rect">
            <a:avLst/>
          </a:prstGeom>
        </p:spPr>
        <p:txBody>
          <a:bodyPr vert="horz" wrap="square" lIns="0" tIns="12700" rIns="0" bIns="0" rtlCol="0">
            <a:spAutoFit/>
          </a:bodyPr>
          <a:lstStyle/>
          <a:p>
            <a:pPr marL="12700" marR="5080" algn="just">
              <a:lnSpc>
                <a:spcPct val="114900"/>
              </a:lnSpc>
              <a:spcBef>
                <a:spcPts val="100"/>
              </a:spcBef>
            </a:pPr>
            <a:r>
              <a:rPr sz="800" spc="25" dirty="0">
                <a:solidFill>
                  <a:srgbClr val="606062"/>
                </a:solidFill>
                <a:latin typeface="Verdana"/>
                <a:cs typeface="Verdana"/>
              </a:rPr>
              <a:t>Основное </a:t>
            </a:r>
            <a:r>
              <a:rPr sz="800" spc="-270" dirty="0">
                <a:solidFill>
                  <a:srgbClr val="606062"/>
                </a:solidFill>
                <a:latin typeface="Verdana"/>
                <a:cs typeface="Verdana"/>
              </a:rPr>
              <a:t> </a:t>
            </a:r>
            <a:r>
              <a:rPr sz="800" spc="5" dirty="0">
                <a:solidFill>
                  <a:srgbClr val="606062"/>
                </a:solidFill>
                <a:latin typeface="Verdana"/>
                <a:cs typeface="Verdana"/>
              </a:rPr>
              <a:t>внесение, </a:t>
            </a:r>
            <a:r>
              <a:rPr sz="800" spc="-270" dirty="0">
                <a:solidFill>
                  <a:srgbClr val="606062"/>
                </a:solidFill>
                <a:latin typeface="Verdana"/>
                <a:cs typeface="Verdana"/>
              </a:rPr>
              <a:t> </a:t>
            </a:r>
            <a:r>
              <a:rPr sz="800" spc="20" dirty="0">
                <a:solidFill>
                  <a:srgbClr val="606062"/>
                </a:solidFill>
                <a:latin typeface="Verdana"/>
                <a:cs typeface="Verdana"/>
              </a:rPr>
              <a:t>до</a:t>
            </a:r>
            <a:r>
              <a:rPr sz="800" spc="-75" dirty="0">
                <a:solidFill>
                  <a:srgbClr val="606062"/>
                </a:solidFill>
                <a:latin typeface="Verdana"/>
                <a:cs typeface="Verdana"/>
              </a:rPr>
              <a:t> </a:t>
            </a:r>
            <a:r>
              <a:rPr sz="800" spc="25" dirty="0">
                <a:solidFill>
                  <a:srgbClr val="606062"/>
                </a:solidFill>
                <a:latin typeface="Verdana"/>
                <a:cs typeface="Verdana"/>
              </a:rPr>
              <a:t>по</a:t>
            </a:r>
            <a:r>
              <a:rPr sz="800" spc="10" dirty="0">
                <a:solidFill>
                  <a:srgbClr val="606062"/>
                </a:solidFill>
                <a:latin typeface="Verdana"/>
                <a:cs typeface="Verdana"/>
              </a:rPr>
              <a:t>с</a:t>
            </a:r>
            <a:r>
              <a:rPr sz="800" spc="-25" dirty="0">
                <a:solidFill>
                  <a:srgbClr val="606062"/>
                </a:solidFill>
                <a:latin typeface="Verdana"/>
                <a:cs typeface="Verdana"/>
              </a:rPr>
              <a:t>ева,  </a:t>
            </a:r>
            <a:r>
              <a:rPr sz="800" spc="20" dirty="0">
                <a:solidFill>
                  <a:srgbClr val="606062"/>
                </a:solidFill>
                <a:latin typeface="Verdana"/>
                <a:cs typeface="Verdana"/>
              </a:rPr>
              <a:t>с</a:t>
            </a:r>
            <a:r>
              <a:rPr sz="800" spc="-75" dirty="0">
                <a:solidFill>
                  <a:srgbClr val="606062"/>
                </a:solidFill>
                <a:latin typeface="Verdana"/>
                <a:cs typeface="Verdana"/>
              </a:rPr>
              <a:t> </a:t>
            </a:r>
            <a:r>
              <a:rPr sz="800" spc="25" dirty="0">
                <a:solidFill>
                  <a:srgbClr val="606062"/>
                </a:solidFill>
                <a:latin typeface="Verdana"/>
                <a:cs typeface="Verdana"/>
              </a:rPr>
              <a:t>по</a:t>
            </a:r>
            <a:r>
              <a:rPr sz="800" spc="10" dirty="0">
                <a:solidFill>
                  <a:srgbClr val="606062"/>
                </a:solidFill>
                <a:latin typeface="Verdana"/>
                <a:cs typeface="Verdana"/>
              </a:rPr>
              <a:t>с</a:t>
            </a:r>
            <a:r>
              <a:rPr sz="800" spc="30" dirty="0">
                <a:solidFill>
                  <a:srgbClr val="606062"/>
                </a:solidFill>
                <a:latin typeface="Verdana"/>
                <a:cs typeface="Verdana"/>
              </a:rPr>
              <a:t>евом</a:t>
            </a:r>
            <a:endParaRPr sz="800">
              <a:latin typeface="Verdana"/>
              <a:cs typeface="Verdana"/>
            </a:endParaRPr>
          </a:p>
        </p:txBody>
      </p:sp>
      <p:sp>
        <p:nvSpPr>
          <p:cNvPr id="43" name="object 43"/>
          <p:cNvSpPr txBox="1"/>
          <p:nvPr/>
        </p:nvSpPr>
        <p:spPr>
          <a:xfrm>
            <a:off x="928061" y="5161015"/>
            <a:ext cx="1421765" cy="306070"/>
          </a:xfrm>
          <a:prstGeom prst="rect">
            <a:avLst/>
          </a:prstGeom>
        </p:spPr>
        <p:txBody>
          <a:bodyPr vert="horz" wrap="square" lIns="0" tIns="12700" rIns="0" bIns="0" rtlCol="0">
            <a:spAutoFit/>
          </a:bodyPr>
          <a:lstStyle/>
          <a:p>
            <a:pPr marL="12700" marR="5080">
              <a:lnSpc>
                <a:spcPct val="114900"/>
              </a:lnSpc>
              <a:spcBef>
                <a:spcPts val="100"/>
              </a:spcBef>
            </a:pPr>
            <a:r>
              <a:rPr sz="800" spc="20" dirty="0">
                <a:solidFill>
                  <a:srgbClr val="606062"/>
                </a:solidFill>
                <a:latin typeface="Verdana"/>
                <a:cs typeface="Verdana"/>
              </a:rPr>
              <a:t>Спо</a:t>
            </a:r>
            <a:r>
              <a:rPr sz="800" spc="5" dirty="0">
                <a:solidFill>
                  <a:srgbClr val="606062"/>
                </a:solidFill>
                <a:latin typeface="Verdana"/>
                <a:cs typeface="Verdana"/>
              </a:rPr>
              <a:t>с</a:t>
            </a:r>
            <a:r>
              <a:rPr sz="800" spc="25" dirty="0">
                <a:solidFill>
                  <a:srgbClr val="606062"/>
                </a:solidFill>
                <a:latin typeface="Verdana"/>
                <a:cs typeface="Verdana"/>
              </a:rPr>
              <a:t>об</a:t>
            </a:r>
            <a:r>
              <a:rPr sz="800" spc="15" dirty="0">
                <a:solidFill>
                  <a:srgbClr val="606062"/>
                </a:solidFill>
                <a:latin typeface="Verdana"/>
                <a:cs typeface="Verdana"/>
              </a:rPr>
              <a:t>с</a:t>
            </a:r>
            <a:r>
              <a:rPr sz="800" spc="-15" dirty="0">
                <a:solidFill>
                  <a:srgbClr val="606062"/>
                </a:solidFill>
                <a:latin typeface="Verdana"/>
                <a:cs typeface="Verdana"/>
              </a:rPr>
              <a:t>тв</a:t>
            </a:r>
            <a:r>
              <a:rPr sz="800" spc="-30" dirty="0">
                <a:solidFill>
                  <a:srgbClr val="606062"/>
                </a:solidFill>
                <a:latin typeface="Verdana"/>
                <a:cs typeface="Verdana"/>
              </a:rPr>
              <a:t>у</a:t>
            </a:r>
            <a:r>
              <a:rPr sz="800" spc="-5"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spc="25" dirty="0">
                <a:solidFill>
                  <a:srgbClr val="606062"/>
                </a:solidFill>
                <a:latin typeface="Verdana"/>
                <a:cs typeface="Verdana"/>
              </a:rPr>
              <a:t>прочно</a:t>
            </a:r>
            <a:r>
              <a:rPr sz="800" spc="10" dirty="0">
                <a:solidFill>
                  <a:srgbClr val="606062"/>
                </a:solidFill>
                <a:latin typeface="Verdana"/>
                <a:cs typeface="Verdana"/>
              </a:rPr>
              <a:t>с</a:t>
            </a:r>
            <a:r>
              <a:rPr sz="800" spc="-5" dirty="0">
                <a:solidFill>
                  <a:srgbClr val="606062"/>
                </a:solidFill>
                <a:latin typeface="Verdana"/>
                <a:cs typeface="Verdana"/>
              </a:rPr>
              <a:t>тью  </a:t>
            </a:r>
            <a:r>
              <a:rPr sz="800" spc="10" dirty="0">
                <a:solidFill>
                  <a:srgbClr val="606062"/>
                </a:solidFill>
                <a:latin typeface="Verdana"/>
                <a:cs typeface="Verdana"/>
              </a:rPr>
              <a:t>стеблей</a:t>
            </a:r>
            <a:endParaRPr sz="800">
              <a:latin typeface="Verdana"/>
              <a:cs typeface="Verdana"/>
            </a:endParaRPr>
          </a:p>
        </p:txBody>
      </p:sp>
      <p:sp>
        <p:nvSpPr>
          <p:cNvPr id="44" name="object 44"/>
          <p:cNvSpPr txBox="1"/>
          <p:nvPr/>
        </p:nvSpPr>
        <p:spPr>
          <a:xfrm>
            <a:off x="928055" y="5837298"/>
            <a:ext cx="1734820" cy="306070"/>
          </a:xfrm>
          <a:prstGeom prst="rect">
            <a:avLst/>
          </a:prstGeom>
        </p:spPr>
        <p:txBody>
          <a:bodyPr vert="horz" wrap="square" lIns="0" tIns="12700" rIns="0" bIns="0" rtlCol="0">
            <a:spAutoFit/>
          </a:bodyPr>
          <a:lstStyle/>
          <a:p>
            <a:pPr marL="12700" marR="5080">
              <a:lnSpc>
                <a:spcPct val="114900"/>
              </a:lnSpc>
              <a:spcBef>
                <a:spcPts val="100"/>
              </a:spcBef>
            </a:pPr>
            <a:r>
              <a:rPr sz="800" spc="5" dirty="0">
                <a:solidFill>
                  <a:srgbClr val="606062"/>
                </a:solidFill>
                <a:latin typeface="Verdana"/>
                <a:cs typeface="Verdana"/>
              </a:rPr>
              <a:t>У</a:t>
            </a:r>
            <a:r>
              <a:rPr sz="800" spc="10" dirty="0">
                <a:solidFill>
                  <a:srgbClr val="606062"/>
                </a:solidFill>
                <a:latin typeface="Verdana"/>
                <a:cs typeface="Verdana"/>
              </a:rPr>
              <a:t>с</a:t>
            </a:r>
            <a:r>
              <a:rPr sz="800" spc="-40" dirty="0">
                <a:solidFill>
                  <a:srgbClr val="606062"/>
                </a:solidFill>
                <a:latin typeface="Verdana"/>
                <a:cs typeface="Verdana"/>
              </a:rPr>
              <a:t>т</a:t>
            </a:r>
            <a:r>
              <a:rPr sz="800" spc="20" dirty="0">
                <a:solidFill>
                  <a:srgbClr val="606062"/>
                </a:solidFill>
                <a:latin typeface="Verdana"/>
                <a:cs typeface="Verdana"/>
              </a:rPr>
              <a:t>ойчиво</a:t>
            </a:r>
            <a:r>
              <a:rPr sz="800" spc="5" dirty="0">
                <a:solidFill>
                  <a:srgbClr val="606062"/>
                </a:solidFill>
                <a:latin typeface="Verdana"/>
                <a:cs typeface="Verdana"/>
              </a:rPr>
              <a:t>с</a:t>
            </a:r>
            <a:r>
              <a:rPr sz="800" spc="-15" dirty="0">
                <a:solidFill>
                  <a:srgbClr val="606062"/>
                </a:solidFill>
                <a:latin typeface="Verdana"/>
                <a:cs typeface="Verdana"/>
              </a:rPr>
              <a:t>ть</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10" dirty="0">
                <a:solidFill>
                  <a:srgbClr val="606062"/>
                </a:solidFill>
                <a:latin typeface="Verdana"/>
                <a:cs typeface="Verdana"/>
              </a:rPr>
              <a:t>к</a:t>
            </a:r>
            <a:r>
              <a:rPr sz="800" spc="-75" dirty="0">
                <a:solidFill>
                  <a:srgbClr val="606062"/>
                </a:solidFill>
                <a:latin typeface="Verdana"/>
                <a:cs typeface="Verdana"/>
              </a:rPr>
              <a:t> </a:t>
            </a:r>
            <a:r>
              <a:rPr sz="800" spc="-70" dirty="0">
                <a:solidFill>
                  <a:srgbClr val="606062"/>
                </a:solidFill>
                <a:latin typeface="Verdana"/>
                <a:cs typeface="Verdana"/>
              </a:rPr>
              <a:t>х</a:t>
            </a:r>
            <a:r>
              <a:rPr sz="800" spc="20" dirty="0">
                <a:solidFill>
                  <a:srgbClr val="606062"/>
                </a:solidFill>
                <a:latin typeface="Verdana"/>
                <a:cs typeface="Verdana"/>
              </a:rPr>
              <a:t>олодам  </a:t>
            </a:r>
            <a:r>
              <a:rPr sz="800" spc="35" dirty="0">
                <a:solidFill>
                  <a:srgbClr val="606062"/>
                </a:solidFill>
                <a:latin typeface="Verdana"/>
                <a:cs typeface="Verdana"/>
              </a:rPr>
              <a:t>и</a:t>
            </a:r>
            <a:r>
              <a:rPr sz="800" spc="-75" dirty="0">
                <a:solidFill>
                  <a:srgbClr val="606062"/>
                </a:solidFill>
                <a:latin typeface="Verdana"/>
                <a:cs typeface="Verdana"/>
              </a:rPr>
              <a:t> </a:t>
            </a:r>
            <a:r>
              <a:rPr sz="800" spc="5" dirty="0">
                <a:solidFill>
                  <a:srgbClr val="606062"/>
                </a:solidFill>
                <a:latin typeface="Verdana"/>
                <a:cs typeface="Verdana"/>
              </a:rPr>
              <a:t>за</a:t>
            </a:r>
            <a:r>
              <a:rPr sz="800" spc="-5" dirty="0">
                <a:solidFill>
                  <a:srgbClr val="606062"/>
                </a:solidFill>
                <a:latin typeface="Verdana"/>
                <a:cs typeface="Verdana"/>
              </a:rPr>
              <a:t>с</a:t>
            </a:r>
            <a:r>
              <a:rPr sz="800" spc="-55" dirty="0">
                <a:solidFill>
                  <a:srgbClr val="606062"/>
                </a:solidFill>
                <a:latin typeface="Verdana"/>
                <a:cs typeface="Verdana"/>
              </a:rPr>
              <a:t>у</a:t>
            </a:r>
            <a:r>
              <a:rPr sz="800" spc="-75" dirty="0">
                <a:solidFill>
                  <a:srgbClr val="606062"/>
                </a:solidFill>
                <a:latin typeface="Verdana"/>
                <a:cs typeface="Verdana"/>
              </a:rPr>
              <a:t>х</a:t>
            </a:r>
            <a:r>
              <a:rPr sz="800" spc="15" dirty="0">
                <a:solidFill>
                  <a:srgbClr val="606062"/>
                </a:solidFill>
                <a:latin typeface="Verdana"/>
                <a:cs typeface="Verdana"/>
              </a:rPr>
              <a:t>е</a:t>
            </a:r>
            <a:endParaRPr sz="800">
              <a:latin typeface="Verdana"/>
              <a:cs typeface="Verdana"/>
            </a:endParaRPr>
          </a:p>
        </p:txBody>
      </p:sp>
      <p:sp>
        <p:nvSpPr>
          <p:cNvPr id="45" name="object 45"/>
          <p:cNvSpPr txBox="1"/>
          <p:nvPr/>
        </p:nvSpPr>
        <p:spPr>
          <a:xfrm>
            <a:off x="4280865" y="5161015"/>
            <a:ext cx="2104390" cy="306070"/>
          </a:xfrm>
          <a:prstGeom prst="rect">
            <a:avLst/>
          </a:prstGeom>
        </p:spPr>
        <p:txBody>
          <a:bodyPr vert="horz" wrap="square" lIns="0" tIns="12700" rIns="0" bIns="0" rtlCol="0">
            <a:spAutoFit/>
          </a:bodyPr>
          <a:lstStyle/>
          <a:p>
            <a:pPr marL="12700" marR="5080">
              <a:lnSpc>
                <a:spcPct val="114900"/>
              </a:lnSpc>
              <a:spcBef>
                <a:spcPts val="100"/>
              </a:spcBef>
            </a:pPr>
            <a:r>
              <a:rPr sz="800" spc="5" dirty="0">
                <a:solidFill>
                  <a:srgbClr val="606062"/>
                </a:solidFill>
                <a:latin typeface="Verdana"/>
                <a:cs typeface="Verdana"/>
              </a:rPr>
              <a:t>Ус</a:t>
            </a:r>
            <a:r>
              <a:rPr sz="800" spc="-15" dirty="0">
                <a:solidFill>
                  <a:srgbClr val="606062"/>
                </a:solidFill>
                <a:latin typeface="Verdana"/>
                <a:cs typeface="Verdana"/>
              </a:rPr>
              <a:t>к</a:t>
            </a:r>
            <a:r>
              <a:rPr sz="800" spc="30" dirty="0">
                <a:solidFill>
                  <a:srgbClr val="606062"/>
                </a:solidFill>
                <a:latin typeface="Verdana"/>
                <a:cs typeface="Verdana"/>
              </a:rPr>
              <a:t>орению</a:t>
            </a:r>
            <a:r>
              <a:rPr sz="800" spc="-75" dirty="0">
                <a:solidFill>
                  <a:srgbClr val="606062"/>
                </a:solidFill>
                <a:latin typeface="Verdana"/>
                <a:cs typeface="Verdana"/>
              </a:rPr>
              <a:t> </a:t>
            </a:r>
            <a:r>
              <a:rPr sz="800" spc="30" dirty="0">
                <a:solidFill>
                  <a:srgbClr val="606062"/>
                </a:solidFill>
                <a:latin typeface="Verdana"/>
                <a:cs typeface="Verdana"/>
              </a:rPr>
              <a:t>проце</a:t>
            </a:r>
            <a:r>
              <a:rPr sz="800" spc="15" dirty="0">
                <a:solidFill>
                  <a:srgbClr val="606062"/>
                </a:solidFill>
                <a:latin typeface="Verdana"/>
                <a:cs typeface="Verdana"/>
              </a:rPr>
              <a:t>с</a:t>
            </a:r>
            <a:r>
              <a:rPr sz="800" dirty="0">
                <a:solidFill>
                  <a:srgbClr val="606062"/>
                </a:solidFill>
                <a:latin typeface="Verdana"/>
                <a:cs typeface="Verdana"/>
              </a:rPr>
              <a:t>са</a:t>
            </a:r>
            <a:r>
              <a:rPr sz="800" spc="-75" dirty="0">
                <a:solidFill>
                  <a:srgbClr val="606062"/>
                </a:solidFill>
                <a:latin typeface="Verdana"/>
                <a:cs typeface="Verdana"/>
              </a:rPr>
              <a:t> </a:t>
            </a:r>
            <a:r>
              <a:rPr sz="800" spc="20" dirty="0">
                <a:solidFill>
                  <a:srgbClr val="606062"/>
                </a:solidFill>
                <a:latin typeface="Verdana"/>
                <a:cs typeface="Verdana"/>
              </a:rPr>
              <a:t>формирования</a:t>
            </a:r>
            <a:r>
              <a:rPr sz="800" spc="-75" dirty="0">
                <a:solidFill>
                  <a:srgbClr val="606062"/>
                </a:solidFill>
                <a:latin typeface="Verdana"/>
                <a:cs typeface="Verdana"/>
              </a:rPr>
              <a:t> </a:t>
            </a:r>
            <a:r>
              <a:rPr sz="800" spc="25" dirty="0">
                <a:solidFill>
                  <a:srgbClr val="606062"/>
                </a:solidFill>
                <a:latin typeface="Verdana"/>
                <a:cs typeface="Verdana"/>
              </a:rPr>
              <a:t>и  </a:t>
            </a:r>
            <a:r>
              <a:rPr sz="800" spc="10" dirty="0">
                <a:solidFill>
                  <a:srgbClr val="606062"/>
                </a:solidFill>
                <a:latin typeface="Verdana"/>
                <a:cs typeface="Verdana"/>
              </a:rPr>
              <a:t>с</a:t>
            </a:r>
            <a:r>
              <a:rPr sz="800" spc="15" dirty="0">
                <a:solidFill>
                  <a:srgbClr val="606062"/>
                </a:solidFill>
                <a:latin typeface="Verdana"/>
                <a:cs typeface="Verdana"/>
              </a:rPr>
              <a:t>озревания</a:t>
            </a:r>
            <a:r>
              <a:rPr sz="800" spc="-75" dirty="0">
                <a:solidFill>
                  <a:srgbClr val="606062"/>
                </a:solidFill>
                <a:latin typeface="Verdana"/>
                <a:cs typeface="Verdana"/>
              </a:rPr>
              <a:t> </a:t>
            </a:r>
            <a:r>
              <a:rPr sz="800" spc="-40"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spc="-5" dirty="0">
                <a:solidFill>
                  <a:srgbClr val="606062"/>
                </a:solidFill>
                <a:latin typeface="Verdana"/>
                <a:cs typeface="Verdana"/>
              </a:rPr>
              <a:t>туры</a:t>
            </a:r>
            <a:endParaRPr sz="800">
              <a:latin typeface="Verdana"/>
              <a:cs typeface="Verdana"/>
            </a:endParaRPr>
          </a:p>
        </p:txBody>
      </p:sp>
      <p:sp>
        <p:nvSpPr>
          <p:cNvPr id="46" name="object 46"/>
          <p:cNvSpPr/>
          <p:nvPr/>
        </p:nvSpPr>
        <p:spPr>
          <a:xfrm>
            <a:off x="2768860" y="7964417"/>
            <a:ext cx="215900" cy="287020"/>
          </a:xfrm>
          <a:custGeom>
            <a:avLst/>
            <a:gdLst/>
            <a:ahLst/>
            <a:cxnLst/>
            <a:rect l="l" t="t" r="r" b="b"/>
            <a:pathLst>
              <a:path w="215900" h="287020">
                <a:moveTo>
                  <a:pt x="169275" y="279399"/>
                </a:moveTo>
                <a:lnTo>
                  <a:pt x="38174" y="279399"/>
                </a:lnTo>
                <a:lnTo>
                  <a:pt x="38102" y="287019"/>
                </a:lnTo>
                <a:lnTo>
                  <a:pt x="169193" y="287019"/>
                </a:lnTo>
                <a:lnTo>
                  <a:pt x="169275" y="279399"/>
                </a:lnTo>
                <a:close/>
              </a:path>
              <a:path w="215900" h="287020">
                <a:moveTo>
                  <a:pt x="95554" y="179069"/>
                </a:moveTo>
                <a:lnTo>
                  <a:pt x="90943" y="179069"/>
                </a:lnTo>
                <a:lnTo>
                  <a:pt x="88873" y="180339"/>
                </a:lnTo>
                <a:lnTo>
                  <a:pt x="78231" y="279399"/>
                </a:lnTo>
                <a:lnTo>
                  <a:pt x="86681" y="279399"/>
                </a:lnTo>
                <a:lnTo>
                  <a:pt x="97226" y="181609"/>
                </a:lnTo>
                <a:lnTo>
                  <a:pt x="95554" y="179069"/>
                </a:lnTo>
                <a:close/>
              </a:path>
              <a:path w="215900" h="287020">
                <a:moveTo>
                  <a:pt x="123537" y="246379"/>
                </a:moveTo>
                <a:lnTo>
                  <a:pt x="118918" y="246379"/>
                </a:lnTo>
                <a:lnTo>
                  <a:pt x="117252" y="248919"/>
                </a:lnTo>
                <a:lnTo>
                  <a:pt x="120539" y="279399"/>
                </a:lnTo>
                <a:lnTo>
                  <a:pt x="128992" y="279399"/>
                </a:lnTo>
                <a:lnTo>
                  <a:pt x="125608" y="247649"/>
                </a:lnTo>
                <a:lnTo>
                  <a:pt x="123537" y="246379"/>
                </a:lnTo>
                <a:close/>
              </a:path>
              <a:path w="215900" h="287020">
                <a:moveTo>
                  <a:pt x="112123" y="123189"/>
                </a:moveTo>
                <a:lnTo>
                  <a:pt x="103605" y="123189"/>
                </a:lnTo>
                <a:lnTo>
                  <a:pt x="116036" y="237489"/>
                </a:lnTo>
                <a:lnTo>
                  <a:pt x="117853" y="238759"/>
                </a:lnTo>
                <a:lnTo>
                  <a:pt x="122450" y="238759"/>
                </a:lnTo>
                <a:lnTo>
                  <a:pt x="124434" y="237489"/>
                </a:lnTo>
                <a:lnTo>
                  <a:pt x="113905" y="139699"/>
                </a:lnTo>
                <a:lnTo>
                  <a:pt x="118465" y="135889"/>
                </a:lnTo>
                <a:lnTo>
                  <a:pt x="125121" y="130809"/>
                </a:lnTo>
                <a:lnTo>
                  <a:pt x="128044" y="129539"/>
                </a:lnTo>
                <a:lnTo>
                  <a:pt x="112820" y="129539"/>
                </a:lnTo>
                <a:lnTo>
                  <a:pt x="112123" y="123189"/>
                </a:lnTo>
                <a:close/>
              </a:path>
              <a:path w="215900" h="287020">
                <a:moveTo>
                  <a:pt x="76417" y="128269"/>
                </a:moveTo>
                <a:lnTo>
                  <a:pt x="62604" y="128269"/>
                </a:lnTo>
                <a:lnTo>
                  <a:pt x="71703" y="135889"/>
                </a:lnTo>
                <a:lnTo>
                  <a:pt x="79680" y="142239"/>
                </a:lnTo>
                <a:lnTo>
                  <a:pt x="91746" y="153669"/>
                </a:lnTo>
                <a:lnTo>
                  <a:pt x="90180" y="168909"/>
                </a:lnTo>
                <a:lnTo>
                  <a:pt x="91847" y="170179"/>
                </a:lnTo>
                <a:lnTo>
                  <a:pt x="96455" y="171449"/>
                </a:lnTo>
                <a:lnTo>
                  <a:pt x="98532" y="170179"/>
                </a:lnTo>
                <a:lnTo>
                  <a:pt x="101411" y="143509"/>
                </a:lnTo>
                <a:lnTo>
                  <a:pt x="92901" y="143509"/>
                </a:lnTo>
                <a:lnTo>
                  <a:pt x="87163" y="138429"/>
                </a:lnTo>
                <a:lnTo>
                  <a:pt x="80703" y="132079"/>
                </a:lnTo>
                <a:lnTo>
                  <a:pt x="76417" y="128269"/>
                </a:lnTo>
                <a:close/>
              </a:path>
              <a:path w="215900" h="287020">
                <a:moveTo>
                  <a:pt x="6534" y="83819"/>
                </a:moveTo>
                <a:lnTo>
                  <a:pt x="1930" y="83819"/>
                </a:lnTo>
                <a:lnTo>
                  <a:pt x="0" y="88899"/>
                </a:lnTo>
                <a:lnTo>
                  <a:pt x="933" y="91439"/>
                </a:lnTo>
                <a:lnTo>
                  <a:pt x="3039" y="91439"/>
                </a:lnTo>
                <a:lnTo>
                  <a:pt x="16727" y="99059"/>
                </a:lnTo>
                <a:lnTo>
                  <a:pt x="30076" y="106679"/>
                </a:lnTo>
                <a:lnTo>
                  <a:pt x="43025" y="114299"/>
                </a:lnTo>
                <a:lnTo>
                  <a:pt x="55512" y="123189"/>
                </a:lnTo>
                <a:lnTo>
                  <a:pt x="51070" y="125729"/>
                </a:lnTo>
                <a:lnTo>
                  <a:pt x="47048" y="129539"/>
                </a:lnTo>
                <a:lnTo>
                  <a:pt x="38178" y="139699"/>
                </a:lnTo>
                <a:lnTo>
                  <a:pt x="34156" y="147319"/>
                </a:lnTo>
                <a:lnTo>
                  <a:pt x="31579" y="154939"/>
                </a:lnTo>
                <a:lnTo>
                  <a:pt x="30636" y="157479"/>
                </a:lnTo>
                <a:lnTo>
                  <a:pt x="32760" y="160019"/>
                </a:lnTo>
                <a:lnTo>
                  <a:pt x="37325" y="160019"/>
                </a:lnTo>
                <a:lnTo>
                  <a:pt x="38963" y="158749"/>
                </a:lnTo>
                <a:lnTo>
                  <a:pt x="41781" y="151129"/>
                </a:lnTo>
                <a:lnTo>
                  <a:pt x="45256" y="144779"/>
                </a:lnTo>
                <a:lnTo>
                  <a:pt x="53539" y="134619"/>
                </a:lnTo>
                <a:lnTo>
                  <a:pt x="57820" y="130809"/>
                </a:lnTo>
                <a:lnTo>
                  <a:pt x="62604" y="128269"/>
                </a:lnTo>
                <a:lnTo>
                  <a:pt x="76417" y="128269"/>
                </a:lnTo>
                <a:lnTo>
                  <a:pt x="73559" y="125729"/>
                </a:lnTo>
                <a:lnTo>
                  <a:pt x="62979" y="118109"/>
                </a:lnTo>
                <a:lnTo>
                  <a:pt x="51977" y="110489"/>
                </a:lnTo>
                <a:lnTo>
                  <a:pt x="39780" y="101599"/>
                </a:lnTo>
                <a:lnTo>
                  <a:pt x="42250" y="99059"/>
                </a:lnTo>
                <a:lnTo>
                  <a:pt x="43229" y="97789"/>
                </a:lnTo>
                <a:lnTo>
                  <a:pt x="32547" y="97789"/>
                </a:lnTo>
                <a:lnTo>
                  <a:pt x="26162" y="93979"/>
                </a:lnTo>
                <a:lnTo>
                  <a:pt x="19693" y="91439"/>
                </a:lnTo>
                <a:lnTo>
                  <a:pt x="6534" y="83819"/>
                </a:lnTo>
                <a:close/>
              </a:path>
              <a:path w="215900" h="287020">
                <a:moveTo>
                  <a:pt x="143437" y="126999"/>
                </a:moveTo>
                <a:lnTo>
                  <a:pt x="133891" y="126999"/>
                </a:lnTo>
                <a:lnTo>
                  <a:pt x="136767" y="132079"/>
                </a:lnTo>
                <a:lnTo>
                  <a:pt x="140522" y="137159"/>
                </a:lnTo>
                <a:lnTo>
                  <a:pt x="144889" y="139699"/>
                </a:lnTo>
                <a:lnTo>
                  <a:pt x="152057" y="144779"/>
                </a:lnTo>
                <a:lnTo>
                  <a:pt x="159111" y="148589"/>
                </a:lnTo>
                <a:lnTo>
                  <a:pt x="165677" y="149859"/>
                </a:lnTo>
                <a:lnTo>
                  <a:pt x="171378" y="151129"/>
                </a:lnTo>
                <a:lnTo>
                  <a:pt x="173657" y="151129"/>
                </a:lnTo>
                <a:lnTo>
                  <a:pt x="175734" y="149859"/>
                </a:lnTo>
                <a:lnTo>
                  <a:pt x="176115" y="144779"/>
                </a:lnTo>
                <a:lnTo>
                  <a:pt x="174395" y="142239"/>
                </a:lnTo>
                <a:lnTo>
                  <a:pt x="167432" y="142239"/>
                </a:lnTo>
                <a:lnTo>
                  <a:pt x="158400" y="140969"/>
                </a:lnTo>
                <a:lnTo>
                  <a:pt x="146653" y="130809"/>
                </a:lnTo>
                <a:lnTo>
                  <a:pt x="144061" y="128269"/>
                </a:lnTo>
                <a:lnTo>
                  <a:pt x="143437" y="126999"/>
                </a:lnTo>
                <a:close/>
              </a:path>
              <a:path w="215900" h="287020">
                <a:moveTo>
                  <a:pt x="66043" y="50799"/>
                </a:moveTo>
                <a:lnTo>
                  <a:pt x="52038" y="50799"/>
                </a:lnTo>
                <a:lnTo>
                  <a:pt x="62870" y="59689"/>
                </a:lnTo>
                <a:lnTo>
                  <a:pt x="77455" y="69849"/>
                </a:lnTo>
                <a:lnTo>
                  <a:pt x="91111" y="80009"/>
                </a:lnTo>
                <a:lnTo>
                  <a:pt x="99155" y="86359"/>
                </a:lnTo>
                <a:lnTo>
                  <a:pt x="92901" y="143509"/>
                </a:lnTo>
                <a:lnTo>
                  <a:pt x="101411" y="143509"/>
                </a:lnTo>
                <a:lnTo>
                  <a:pt x="103605" y="123189"/>
                </a:lnTo>
                <a:lnTo>
                  <a:pt x="112123" y="123189"/>
                </a:lnTo>
                <a:lnTo>
                  <a:pt x="108079" y="86359"/>
                </a:lnTo>
                <a:lnTo>
                  <a:pt x="114197" y="83819"/>
                </a:lnTo>
                <a:lnTo>
                  <a:pt x="120224" y="80009"/>
                </a:lnTo>
                <a:lnTo>
                  <a:pt x="123190" y="78739"/>
                </a:lnTo>
                <a:lnTo>
                  <a:pt x="103731" y="78739"/>
                </a:lnTo>
                <a:lnTo>
                  <a:pt x="96206" y="73659"/>
                </a:lnTo>
                <a:lnTo>
                  <a:pt x="92530" y="71119"/>
                </a:lnTo>
                <a:lnTo>
                  <a:pt x="94555" y="67309"/>
                </a:lnTo>
                <a:lnTo>
                  <a:pt x="85594" y="67309"/>
                </a:lnTo>
                <a:lnTo>
                  <a:pt x="68898" y="53339"/>
                </a:lnTo>
                <a:lnTo>
                  <a:pt x="66043" y="50799"/>
                </a:lnTo>
                <a:close/>
              </a:path>
              <a:path w="215900" h="287020">
                <a:moveTo>
                  <a:pt x="157670" y="114299"/>
                </a:moveTo>
                <a:lnTo>
                  <a:pt x="134392" y="118109"/>
                </a:lnTo>
                <a:lnTo>
                  <a:pt x="125460" y="121919"/>
                </a:lnTo>
                <a:lnTo>
                  <a:pt x="118278" y="125729"/>
                </a:lnTo>
                <a:lnTo>
                  <a:pt x="112820" y="129539"/>
                </a:lnTo>
                <a:lnTo>
                  <a:pt x="128044" y="129539"/>
                </a:lnTo>
                <a:lnTo>
                  <a:pt x="133891" y="126999"/>
                </a:lnTo>
                <a:lnTo>
                  <a:pt x="143437" y="126999"/>
                </a:lnTo>
                <a:lnTo>
                  <a:pt x="142189" y="124459"/>
                </a:lnTo>
                <a:lnTo>
                  <a:pt x="149498" y="123189"/>
                </a:lnTo>
                <a:lnTo>
                  <a:pt x="167917" y="123189"/>
                </a:lnTo>
                <a:lnTo>
                  <a:pt x="168963" y="121919"/>
                </a:lnTo>
                <a:lnTo>
                  <a:pt x="169531" y="118109"/>
                </a:lnTo>
                <a:lnTo>
                  <a:pt x="167894" y="115569"/>
                </a:lnTo>
                <a:lnTo>
                  <a:pt x="165592" y="115569"/>
                </a:lnTo>
                <a:lnTo>
                  <a:pt x="157670" y="114299"/>
                </a:lnTo>
                <a:close/>
              </a:path>
              <a:path w="215900" h="287020">
                <a:moveTo>
                  <a:pt x="167917" y="123189"/>
                </a:moveTo>
                <a:lnTo>
                  <a:pt x="157013" y="123189"/>
                </a:lnTo>
                <a:lnTo>
                  <a:pt x="166871" y="124459"/>
                </a:lnTo>
                <a:lnTo>
                  <a:pt x="167917" y="123189"/>
                </a:lnTo>
                <a:close/>
              </a:path>
              <a:path w="215900" h="287020">
                <a:moveTo>
                  <a:pt x="144288" y="73659"/>
                </a:moveTo>
                <a:lnTo>
                  <a:pt x="131991" y="73659"/>
                </a:lnTo>
                <a:lnTo>
                  <a:pt x="148560" y="87629"/>
                </a:lnTo>
                <a:lnTo>
                  <a:pt x="167141" y="99059"/>
                </a:lnTo>
                <a:lnTo>
                  <a:pt x="187299" y="107949"/>
                </a:lnTo>
                <a:lnTo>
                  <a:pt x="208598" y="113029"/>
                </a:lnTo>
                <a:lnTo>
                  <a:pt x="214099" y="113029"/>
                </a:lnTo>
                <a:lnTo>
                  <a:pt x="215366" y="105409"/>
                </a:lnTo>
                <a:lnTo>
                  <a:pt x="209876" y="104139"/>
                </a:lnTo>
                <a:lnTo>
                  <a:pt x="193709" y="101599"/>
                </a:lnTo>
                <a:lnTo>
                  <a:pt x="185875" y="99059"/>
                </a:lnTo>
                <a:lnTo>
                  <a:pt x="178225" y="95249"/>
                </a:lnTo>
                <a:lnTo>
                  <a:pt x="182261" y="93979"/>
                </a:lnTo>
                <a:lnTo>
                  <a:pt x="186070" y="91439"/>
                </a:lnTo>
                <a:lnTo>
                  <a:pt x="187749" y="90169"/>
                </a:lnTo>
                <a:lnTo>
                  <a:pt x="167813" y="90169"/>
                </a:lnTo>
                <a:lnTo>
                  <a:pt x="160167" y="86359"/>
                </a:lnTo>
                <a:lnTo>
                  <a:pt x="152864" y="81279"/>
                </a:lnTo>
                <a:lnTo>
                  <a:pt x="145926" y="74929"/>
                </a:lnTo>
                <a:lnTo>
                  <a:pt x="144288" y="73659"/>
                </a:lnTo>
                <a:close/>
              </a:path>
              <a:path w="215900" h="287020">
                <a:moveTo>
                  <a:pt x="66495" y="74929"/>
                </a:moveTo>
                <a:lnTo>
                  <a:pt x="56602" y="77469"/>
                </a:lnTo>
                <a:lnTo>
                  <a:pt x="49349" y="81279"/>
                </a:lnTo>
                <a:lnTo>
                  <a:pt x="39132" y="88899"/>
                </a:lnTo>
                <a:lnTo>
                  <a:pt x="35543" y="93979"/>
                </a:lnTo>
                <a:lnTo>
                  <a:pt x="32547" y="97789"/>
                </a:lnTo>
                <a:lnTo>
                  <a:pt x="43229" y="97789"/>
                </a:lnTo>
                <a:lnTo>
                  <a:pt x="45187" y="95249"/>
                </a:lnTo>
                <a:lnTo>
                  <a:pt x="53694" y="88899"/>
                </a:lnTo>
                <a:lnTo>
                  <a:pt x="59828" y="85089"/>
                </a:lnTo>
                <a:lnTo>
                  <a:pt x="68552" y="83819"/>
                </a:lnTo>
                <a:lnTo>
                  <a:pt x="69916" y="81279"/>
                </a:lnTo>
                <a:lnTo>
                  <a:pt x="68781" y="76199"/>
                </a:lnTo>
                <a:lnTo>
                  <a:pt x="66495" y="74929"/>
                </a:lnTo>
                <a:close/>
              </a:path>
              <a:path w="215900" h="287020">
                <a:moveTo>
                  <a:pt x="198511" y="67309"/>
                </a:moveTo>
                <a:lnTo>
                  <a:pt x="195938" y="67309"/>
                </a:lnTo>
                <a:lnTo>
                  <a:pt x="194743" y="69849"/>
                </a:lnTo>
                <a:lnTo>
                  <a:pt x="189609" y="76199"/>
                </a:lnTo>
                <a:lnTo>
                  <a:pt x="183264" y="82549"/>
                </a:lnTo>
                <a:lnTo>
                  <a:pt x="175926" y="87629"/>
                </a:lnTo>
                <a:lnTo>
                  <a:pt x="167813" y="90169"/>
                </a:lnTo>
                <a:lnTo>
                  <a:pt x="187749" y="90169"/>
                </a:lnTo>
                <a:lnTo>
                  <a:pt x="194468" y="85089"/>
                </a:lnTo>
                <a:lnTo>
                  <a:pt x="198662" y="80009"/>
                </a:lnTo>
                <a:lnTo>
                  <a:pt x="203147" y="72389"/>
                </a:lnTo>
                <a:lnTo>
                  <a:pt x="202496" y="69849"/>
                </a:lnTo>
                <a:lnTo>
                  <a:pt x="198511" y="67309"/>
                </a:lnTo>
                <a:close/>
              </a:path>
              <a:path w="215900" h="287020">
                <a:moveTo>
                  <a:pt x="114617" y="0"/>
                </a:moveTo>
                <a:lnTo>
                  <a:pt x="110045" y="1269"/>
                </a:lnTo>
                <a:lnTo>
                  <a:pt x="108522" y="3809"/>
                </a:lnTo>
                <a:lnTo>
                  <a:pt x="108921" y="6349"/>
                </a:lnTo>
                <a:lnTo>
                  <a:pt x="110169" y="11429"/>
                </a:lnTo>
                <a:lnTo>
                  <a:pt x="112543" y="17779"/>
                </a:lnTo>
                <a:lnTo>
                  <a:pt x="116399" y="25399"/>
                </a:lnTo>
                <a:lnTo>
                  <a:pt x="122093" y="33019"/>
                </a:lnTo>
                <a:lnTo>
                  <a:pt x="123012" y="34289"/>
                </a:lnTo>
                <a:lnTo>
                  <a:pt x="129905" y="40639"/>
                </a:lnTo>
                <a:lnTo>
                  <a:pt x="137019" y="45719"/>
                </a:lnTo>
                <a:lnTo>
                  <a:pt x="143994" y="49529"/>
                </a:lnTo>
                <a:lnTo>
                  <a:pt x="150181" y="52069"/>
                </a:lnTo>
                <a:lnTo>
                  <a:pt x="139250" y="59689"/>
                </a:lnTo>
                <a:lnTo>
                  <a:pt x="127833" y="66039"/>
                </a:lnTo>
                <a:lnTo>
                  <a:pt x="115978" y="73659"/>
                </a:lnTo>
                <a:lnTo>
                  <a:pt x="103731" y="78739"/>
                </a:lnTo>
                <a:lnTo>
                  <a:pt x="123190" y="78739"/>
                </a:lnTo>
                <a:lnTo>
                  <a:pt x="126156" y="77469"/>
                </a:lnTo>
                <a:lnTo>
                  <a:pt x="131991" y="73659"/>
                </a:lnTo>
                <a:lnTo>
                  <a:pt x="144288" y="73659"/>
                </a:lnTo>
                <a:lnTo>
                  <a:pt x="139374" y="69849"/>
                </a:lnTo>
                <a:lnTo>
                  <a:pt x="154301" y="58419"/>
                </a:lnTo>
                <a:lnTo>
                  <a:pt x="168298" y="46989"/>
                </a:lnTo>
                <a:lnTo>
                  <a:pt x="170895" y="44449"/>
                </a:lnTo>
                <a:lnTo>
                  <a:pt x="158404" y="44449"/>
                </a:lnTo>
                <a:lnTo>
                  <a:pt x="153225" y="43179"/>
                </a:lnTo>
                <a:lnTo>
                  <a:pt x="147020" y="41909"/>
                </a:lnTo>
                <a:lnTo>
                  <a:pt x="140148" y="38099"/>
                </a:lnTo>
                <a:lnTo>
                  <a:pt x="132966" y="33019"/>
                </a:lnTo>
                <a:lnTo>
                  <a:pt x="136533" y="30479"/>
                </a:lnTo>
                <a:lnTo>
                  <a:pt x="140489" y="27939"/>
                </a:lnTo>
                <a:lnTo>
                  <a:pt x="141587" y="26669"/>
                </a:lnTo>
                <a:lnTo>
                  <a:pt x="127036" y="26669"/>
                </a:lnTo>
                <a:lnTo>
                  <a:pt x="120449" y="17779"/>
                </a:lnTo>
                <a:lnTo>
                  <a:pt x="118059" y="8889"/>
                </a:lnTo>
                <a:lnTo>
                  <a:pt x="116799" y="2539"/>
                </a:lnTo>
                <a:lnTo>
                  <a:pt x="114617" y="0"/>
                </a:lnTo>
                <a:close/>
              </a:path>
              <a:path w="215900" h="287020">
                <a:moveTo>
                  <a:pt x="80982" y="3809"/>
                </a:moveTo>
                <a:lnTo>
                  <a:pt x="73134" y="3809"/>
                </a:lnTo>
                <a:lnTo>
                  <a:pt x="73253" y="11429"/>
                </a:lnTo>
                <a:lnTo>
                  <a:pt x="74383" y="13969"/>
                </a:lnTo>
                <a:lnTo>
                  <a:pt x="77868" y="22859"/>
                </a:lnTo>
                <a:lnTo>
                  <a:pt x="81006" y="31749"/>
                </a:lnTo>
                <a:lnTo>
                  <a:pt x="84210" y="40639"/>
                </a:lnTo>
                <a:lnTo>
                  <a:pt x="86804" y="49529"/>
                </a:lnTo>
                <a:lnTo>
                  <a:pt x="88113" y="55879"/>
                </a:lnTo>
                <a:lnTo>
                  <a:pt x="88466" y="59689"/>
                </a:lnTo>
                <a:lnTo>
                  <a:pt x="85594" y="67309"/>
                </a:lnTo>
                <a:lnTo>
                  <a:pt x="94555" y="67309"/>
                </a:lnTo>
                <a:lnTo>
                  <a:pt x="95230" y="66039"/>
                </a:lnTo>
                <a:lnTo>
                  <a:pt x="96851" y="62229"/>
                </a:lnTo>
                <a:lnTo>
                  <a:pt x="96488" y="54609"/>
                </a:lnTo>
                <a:lnTo>
                  <a:pt x="94444" y="44449"/>
                </a:lnTo>
                <a:lnTo>
                  <a:pt x="90229" y="33019"/>
                </a:lnTo>
                <a:lnTo>
                  <a:pt x="85411" y="20319"/>
                </a:lnTo>
                <a:lnTo>
                  <a:pt x="81561" y="8889"/>
                </a:lnTo>
                <a:lnTo>
                  <a:pt x="80982" y="3809"/>
                </a:lnTo>
                <a:close/>
              </a:path>
              <a:path w="215900" h="287020">
                <a:moveTo>
                  <a:pt x="23623" y="6349"/>
                </a:moveTo>
                <a:lnTo>
                  <a:pt x="20985" y="6349"/>
                </a:lnTo>
                <a:lnTo>
                  <a:pt x="17316" y="8889"/>
                </a:lnTo>
                <a:lnTo>
                  <a:pt x="16981" y="11429"/>
                </a:lnTo>
                <a:lnTo>
                  <a:pt x="18403" y="13969"/>
                </a:lnTo>
                <a:lnTo>
                  <a:pt x="24854" y="21589"/>
                </a:lnTo>
                <a:lnTo>
                  <a:pt x="31590" y="29209"/>
                </a:lnTo>
                <a:lnTo>
                  <a:pt x="38594" y="36829"/>
                </a:lnTo>
                <a:lnTo>
                  <a:pt x="45847" y="44449"/>
                </a:lnTo>
                <a:lnTo>
                  <a:pt x="41626" y="46989"/>
                </a:lnTo>
                <a:lnTo>
                  <a:pt x="37080" y="49529"/>
                </a:lnTo>
                <a:lnTo>
                  <a:pt x="32270" y="52069"/>
                </a:lnTo>
                <a:lnTo>
                  <a:pt x="25831" y="53339"/>
                </a:lnTo>
                <a:lnTo>
                  <a:pt x="19170" y="55879"/>
                </a:lnTo>
                <a:lnTo>
                  <a:pt x="3255" y="55879"/>
                </a:lnTo>
                <a:lnTo>
                  <a:pt x="1289" y="58419"/>
                </a:lnTo>
                <a:lnTo>
                  <a:pt x="1098" y="62229"/>
                </a:lnTo>
                <a:lnTo>
                  <a:pt x="2901" y="64769"/>
                </a:lnTo>
                <a:lnTo>
                  <a:pt x="12922" y="64769"/>
                </a:lnTo>
                <a:lnTo>
                  <a:pt x="28102" y="62229"/>
                </a:lnTo>
                <a:lnTo>
                  <a:pt x="35370" y="59689"/>
                </a:lnTo>
                <a:lnTo>
                  <a:pt x="41310" y="57149"/>
                </a:lnTo>
                <a:lnTo>
                  <a:pt x="46901" y="54609"/>
                </a:lnTo>
                <a:lnTo>
                  <a:pt x="52038" y="50799"/>
                </a:lnTo>
                <a:lnTo>
                  <a:pt x="66043" y="50799"/>
                </a:lnTo>
                <a:lnTo>
                  <a:pt x="53194" y="39369"/>
                </a:lnTo>
                <a:lnTo>
                  <a:pt x="38551" y="24129"/>
                </a:lnTo>
                <a:lnTo>
                  <a:pt x="25041" y="8889"/>
                </a:lnTo>
                <a:lnTo>
                  <a:pt x="23623" y="6349"/>
                </a:lnTo>
                <a:close/>
              </a:path>
              <a:path w="215900" h="287020">
                <a:moveTo>
                  <a:pt x="190673" y="13969"/>
                </a:moveTo>
                <a:lnTo>
                  <a:pt x="188028" y="13969"/>
                </a:lnTo>
                <a:lnTo>
                  <a:pt x="186592" y="15239"/>
                </a:lnTo>
                <a:lnTo>
                  <a:pt x="180078" y="24129"/>
                </a:lnTo>
                <a:lnTo>
                  <a:pt x="173199" y="30479"/>
                </a:lnTo>
                <a:lnTo>
                  <a:pt x="165970" y="38099"/>
                </a:lnTo>
                <a:lnTo>
                  <a:pt x="158404" y="44449"/>
                </a:lnTo>
                <a:lnTo>
                  <a:pt x="170895" y="44449"/>
                </a:lnTo>
                <a:lnTo>
                  <a:pt x="181283" y="34289"/>
                </a:lnTo>
                <a:lnTo>
                  <a:pt x="193173" y="20319"/>
                </a:lnTo>
                <a:lnTo>
                  <a:pt x="194616" y="19049"/>
                </a:lnTo>
                <a:lnTo>
                  <a:pt x="194310" y="16509"/>
                </a:lnTo>
                <a:lnTo>
                  <a:pt x="190673" y="13969"/>
                </a:lnTo>
                <a:close/>
              </a:path>
              <a:path w="215900" h="287020">
                <a:moveTo>
                  <a:pt x="147579" y="1269"/>
                </a:moveTo>
                <a:lnTo>
                  <a:pt x="145281" y="2539"/>
                </a:lnTo>
                <a:lnTo>
                  <a:pt x="143388" y="8889"/>
                </a:lnTo>
                <a:lnTo>
                  <a:pt x="140968" y="13969"/>
                </a:lnTo>
                <a:lnTo>
                  <a:pt x="134208" y="21589"/>
                </a:lnTo>
                <a:lnTo>
                  <a:pt x="130305" y="24129"/>
                </a:lnTo>
                <a:lnTo>
                  <a:pt x="127036" y="26669"/>
                </a:lnTo>
                <a:lnTo>
                  <a:pt x="141587" y="26669"/>
                </a:lnTo>
                <a:lnTo>
                  <a:pt x="148175" y="19049"/>
                </a:lnTo>
                <a:lnTo>
                  <a:pt x="151197" y="12699"/>
                </a:lnTo>
                <a:lnTo>
                  <a:pt x="153403" y="5079"/>
                </a:lnTo>
                <a:lnTo>
                  <a:pt x="152064" y="2539"/>
                </a:lnTo>
                <a:lnTo>
                  <a:pt x="147579" y="1269"/>
                </a:lnTo>
                <a:close/>
              </a:path>
            </a:pathLst>
          </a:custGeom>
          <a:solidFill>
            <a:srgbClr val="F16137"/>
          </a:solidFill>
        </p:spPr>
        <p:txBody>
          <a:bodyPr wrap="square" lIns="0" tIns="0" rIns="0" bIns="0" rtlCol="0"/>
          <a:lstStyle/>
          <a:p>
            <a:endParaRPr/>
          </a:p>
        </p:txBody>
      </p:sp>
      <p:sp>
        <p:nvSpPr>
          <p:cNvPr id="47" name="object 47"/>
          <p:cNvSpPr/>
          <p:nvPr/>
        </p:nvSpPr>
        <p:spPr>
          <a:xfrm>
            <a:off x="2743602" y="7517546"/>
            <a:ext cx="264795" cy="306070"/>
          </a:xfrm>
          <a:custGeom>
            <a:avLst/>
            <a:gdLst/>
            <a:ahLst/>
            <a:cxnLst/>
            <a:rect l="l" t="t" r="r" b="b"/>
            <a:pathLst>
              <a:path w="264794" h="306070">
                <a:moveTo>
                  <a:pt x="90583" y="264159"/>
                </a:moveTo>
                <a:lnTo>
                  <a:pt x="77988" y="266700"/>
                </a:lnTo>
                <a:lnTo>
                  <a:pt x="65309" y="274319"/>
                </a:lnTo>
                <a:lnTo>
                  <a:pt x="52577" y="284480"/>
                </a:lnTo>
                <a:lnTo>
                  <a:pt x="50444" y="285750"/>
                </a:lnTo>
                <a:lnTo>
                  <a:pt x="51106" y="295909"/>
                </a:lnTo>
                <a:lnTo>
                  <a:pt x="51880" y="295909"/>
                </a:lnTo>
                <a:lnTo>
                  <a:pt x="64417" y="298450"/>
                </a:lnTo>
                <a:lnTo>
                  <a:pt x="76997" y="302259"/>
                </a:lnTo>
                <a:lnTo>
                  <a:pt x="89632" y="304800"/>
                </a:lnTo>
                <a:lnTo>
                  <a:pt x="102334" y="306069"/>
                </a:lnTo>
                <a:lnTo>
                  <a:pt x="142562" y="306069"/>
                </a:lnTo>
                <a:lnTo>
                  <a:pt x="155898" y="304800"/>
                </a:lnTo>
                <a:lnTo>
                  <a:pt x="166909" y="303530"/>
                </a:lnTo>
                <a:lnTo>
                  <a:pt x="178028" y="300989"/>
                </a:lnTo>
                <a:lnTo>
                  <a:pt x="189516" y="297180"/>
                </a:lnTo>
                <a:lnTo>
                  <a:pt x="201636" y="294639"/>
                </a:lnTo>
                <a:lnTo>
                  <a:pt x="190610" y="283209"/>
                </a:lnTo>
                <a:lnTo>
                  <a:pt x="178793" y="276859"/>
                </a:lnTo>
                <a:lnTo>
                  <a:pt x="166717" y="275589"/>
                </a:lnTo>
                <a:lnTo>
                  <a:pt x="154912" y="275589"/>
                </a:lnTo>
                <a:lnTo>
                  <a:pt x="143630" y="274319"/>
                </a:lnTo>
                <a:lnTo>
                  <a:pt x="137224" y="270509"/>
                </a:lnTo>
                <a:lnTo>
                  <a:pt x="104800" y="270509"/>
                </a:lnTo>
                <a:lnTo>
                  <a:pt x="103065" y="269239"/>
                </a:lnTo>
                <a:lnTo>
                  <a:pt x="90583" y="264159"/>
                </a:lnTo>
                <a:close/>
              </a:path>
              <a:path w="264794" h="306070">
                <a:moveTo>
                  <a:pt x="108014" y="267969"/>
                </a:moveTo>
                <a:lnTo>
                  <a:pt x="104800" y="270509"/>
                </a:lnTo>
                <a:lnTo>
                  <a:pt x="137224" y="270509"/>
                </a:lnTo>
                <a:lnTo>
                  <a:pt x="135089" y="269239"/>
                </a:lnTo>
                <a:lnTo>
                  <a:pt x="114923" y="269239"/>
                </a:lnTo>
                <a:lnTo>
                  <a:pt x="108014" y="267969"/>
                </a:lnTo>
                <a:close/>
              </a:path>
              <a:path w="264794" h="306070">
                <a:moveTo>
                  <a:pt x="136792" y="106680"/>
                </a:moveTo>
                <a:lnTo>
                  <a:pt x="111470" y="147319"/>
                </a:lnTo>
                <a:lnTo>
                  <a:pt x="98818" y="184150"/>
                </a:lnTo>
                <a:lnTo>
                  <a:pt x="99685" y="223519"/>
                </a:lnTo>
                <a:lnTo>
                  <a:pt x="114923" y="269239"/>
                </a:lnTo>
                <a:lnTo>
                  <a:pt x="135089" y="269239"/>
                </a:lnTo>
                <a:lnTo>
                  <a:pt x="128911" y="261619"/>
                </a:lnTo>
                <a:lnTo>
                  <a:pt x="124719" y="252730"/>
                </a:lnTo>
                <a:lnTo>
                  <a:pt x="122245" y="243839"/>
                </a:lnTo>
                <a:lnTo>
                  <a:pt x="120220" y="233680"/>
                </a:lnTo>
                <a:lnTo>
                  <a:pt x="118374" y="224789"/>
                </a:lnTo>
                <a:lnTo>
                  <a:pt x="116434" y="215900"/>
                </a:lnTo>
                <a:lnTo>
                  <a:pt x="115707" y="208280"/>
                </a:lnTo>
                <a:lnTo>
                  <a:pt x="117177" y="203200"/>
                </a:lnTo>
                <a:lnTo>
                  <a:pt x="121110" y="198119"/>
                </a:lnTo>
                <a:lnTo>
                  <a:pt x="127778" y="194309"/>
                </a:lnTo>
                <a:lnTo>
                  <a:pt x="138142" y="189230"/>
                </a:lnTo>
                <a:lnTo>
                  <a:pt x="114232" y="189230"/>
                </a:lnTo>
                <a:lnTo>
                  <a:pt x="116644" y="168909"/>
                </a:lnTo>
                <a:lnTo>
                  <a:pt x="122544" y="147319"/>
                </a:lnTo>
                <a:lnTo>
                  <a:pt x="129928" y="127000"/>
                </a:lnTo>
                <a:lnTo>
                  <a:pt x="136792" y="106680"/>
                </a:lnTo>
                <a:close/>
              </a:path>
              <a:path w="264794" h="306070">
                <a:moveTo>
                  <a:pt x="171184" y="156209"/>
                </a:moveTo>
                <a:lnTo>
                  <a:pt x="154765" y="166369"/>
                </a:lnTo>
                <a:lnTo>
                  <a:pt x="136173" y="179069"/>
                </a:lnTo>
                <a:lnTo>
                  <a:pt x="120848" y="187959"/>
                </a:lnTo>
                <a:lnTo>
                  <a:pt x="114232" y="189230"/>
                </a:lnTo>
                <a:lnTo>
                  <a:pt x="138142" y="189230"/>
                </a:lnTo>
                <a:lnTo>
                  <a:pt x="140732" y="187959"/>
                </a:lnTo>
                <a:lnTo>
                  <a:pt x="152254" y="179069"/>
                </a:lnTo>
                <a:lnTo>
                  <a:pt x="162389" y="168909"/>
                </a:lnTo>
                <a:lnTo>
                  <a:pt x="171184" y="156209"/>
                </a:lnTo>
                <a:close/>
              </a:path>
              <a:path w="264794" h="306070">
                <a:moveTo>
                  <a:pt x="90454" y="147319"/>
                </a:moveTo>
                <a:lnTo>
                  <a:pt x="76061" y="147319"/>
                </a:lnTo>
                <a:lnTo>
                  <a:pt x="67850" y="151130"/>
                </a:lnTo>
                <a:lnTo>
                  <a:pt x="61354" y="154939"/>
                </a:lnTo>
                <a:lnTo>
                  <a:pt x="58713" y="156209"/>
                </a:lnTo>
                <a:lnTo>
                  <a:pt x="60932" y="157480"/>
                </a:lnTo>
                <a:lnTo>
                  <a:pt x="66502" y="162559"/>
                </a:lnTo>
                <a:lnTo>
                  <a:pt x="73792" y="167639"/>
                </a:lnTo>
                <a:lnTo>
                  <a:pt x="81169" y="170180"/>
                </a:lnTo>
                <a:lnTo>
                  <a:pt x="88178" y="171450"/>
                </a:lnTo>
                <a:lnTo>
                  <a:pt x="94540" y="168909"/>
                </a:lnTo>
                <a:lnTo>
                  <a:pt x="97459" y="165100"/>
                </a:lnTo>
                <a:lnTo>
                  <a:pt x="98366" y="163830"/>
                </a:lnTo>
                <a:lnTo>
                  <a:pt x="84510" y="160019"/>
                </a:lnTo>
                <a:lnTo>
                  <a:pt x="84863" y="157480"/>
                </a:lnTo>
                <a:lnTo>
                  <a:pt x="98931" y="156209"/>
                </a:lnTo>
                <a:lnTo>
                  <a:pt x="98068" y="154939"/>
                </a:lnTo>
                <a:lnTo>
                  <a:pt x="95854" y="151130"/>
                </a:lnTo>
                <a:lnTo>
                  <a:pt x="90454" y="147319"/>
                </a:lnTo>
                <a:close/>
              </a:path>
              <a:path w="264794" h="306070">
                <a:moveTo>
                  <a:pt x="215076" y="146050"/>
                </a:moveTo>
                <a:lnTo>
                  <a:pt x="188503" y="146050"/>
                </a:lnTo>
                <a:lnTo>
                  <a:pt x="189692" y="147319"/>
                </a:lnTo>
                <a:lnTo>
                  <a:pt x="187909" y="151130"/>
                </a:lnTo>
                <a:lnTo>
                  <a:pt x="177879" y="161289"/>
                </a:lnTo>
                <a:lnTo>
                  <a:pt x="176742" y="165100"/>
                </a:lnTo>
                <a:lnTo>
                  <a:pt x="182206" y="166369"/>
                </a:lnTo>
                <a:lnTo>
                  <a:pt x="188447" y="166369"/>
                </a:lnTo>
                <a:lnTo>
                  <a:pt x="195088" y="165100"/>
                </a:lnTo>
                <a:lnTo>
                  <a:pt x="201756" y="162559"/>
                </a:lnTo>
                <a:lnTo>
                  <a:pt x="210345" y="153669"/>
                </a:lnTo>
                <a:lnTo>
                  <a:pt x="215076" y="146050"/>
                </a:lnTo>
                <a:close/>
              </a:path>
              <a:path w="264794" h="306070">
                <a:moveTo>
                  <a:pt x="45739" y="135889"/>
                </a:moveTo>
                <a:lnTo>
                  <a:pt x="32080" y="135889"/>
                </a:lnTo>
                <a:lnTo>
                  <a:pt x="19455" y="147319"/>
                </a:lnTo>
                <a:lnTo>
                  <a:pt x="32221" y="157480"/>
                </a:lnTo>
                <a:lnTo>
                  <a:pt x="46264" y="156209"/>
                </a:lnTo>
                <a:lnTo>
                  <a:pt x="51419" y="153669"/>
                </a:lnTo>
                <a:lnTo>
                  <a:pt x="53507" y="149859"/>
                </a:lnTo>
                <a:lnTo>
                  <a:pt x="54159" y="148589"/>
                </a:lnTo>
                <a:lnTo>
                  <a:pt x="41995" y="147319"/>
                </a:lnTo>
                <a:lnTo>
                  <a:pt x="41954" y="144780"/>
                </a:lnTo>
                <a:lnTo>
                  <a:pt x="53975" y="143509"/>
                </a:lnTo>
                <a:lnTo>
                  <a:pt x="53046" y="142239"/>
                </a:lnTo>
                <a:lnTo>
                  <a:pt x="50706" y="138430"/>
                </a:lnTo>
                <a:lnTo>
                  <a:pt x="45739" y="135889"/>
                </a:lnTo>
                <a:close/>
              </a:path>
              <a:path w="264794" h="306070">
                <a:moveTo>
                  <a:pt x="219397" y="127000"/>
                </a:moveTo>
                <a:lnTo>
                  <a:pt x="194838" y="127000"/>
                </a:lnTo>
                <a:lnTo>
                  <a:pt x="183366" y="130809"/>
                </a:lnTo>
                <a:lnTo>
                  <a:pt x="177143" y="134619"/>
                </a:lnTo>
                <a:lnTo>
                  <a:pt x="172518" y="140969"/>
                </a:lnTo>
                <a:lnTo>
                  <a:pt x="169666" y="146050"/>
                </a:lnTo>
                <a:lnTo>
                  <a:pt x="168765" y="152400"/>
                </a:lnTo>
                <a:lnTo>
                  <a:pt x="168808" y="154939"/>
                </a:lnTo>
                <a:lnTo>
                  <a:pt x="188503" y="146050"/>
                </a:lnTo>
                <a:lnTo>
                  <a:pt x="215076" y="146050"/>
                </a:lnTo>
                <a:lnTo>
                  <a:pt x="217441" y="142239"/>
                </a:lnTo>
                <a:lnTo>
                  <a:pt x="222268" y="132080"/>
                </a:lnTo>
                <a:lnTo>
                  <a:pt x="224049" y="128269"/>
                </a:lnTo>
                <a:lnTo>
                  <a:pt x="219397" y="127000"/>
                </a:lnTo>
                <a:close/>
              </a:path>
              <a:path w="264794" h="306070">
                <a:moveTo>
                  <a:pt x="242702" y="135889"/>
                </a:moveTo>
                <a:lnTo>
                  <a:pt x="233579" y="135889"/>
                </a:lnTo>
                <a:lnTo>
                  <a:pt x="230212" y="137159"/>
                </a:lnTo>
                <a:lnTo>
                  <a:pt x="228862" y="139700"/>
                </a:lnTo>
                <a:lnTo>
                  <a:pt x="228438" y="140969"/>
                </a:lnTo>
                <a:lnTo>
                  <a:pt x="236354" y="140969"/>
                </a:lnTo>
                <a:lnTo>
                  <a:pt x="236376" y="143509"/>
                </a:lnTo>
                <a:lnTo>
                  <a:pt x="228586" y="144780"/>
                </a:lnTo>
                <a:lnTo>
                  <a:pt x="230699" y="147319"/>
                </a:lnTo>
                <a:lnTo>
                  <a:pt x="233939" y="148589"/>
                </a:lnTo>
                <a:lnTo>
                  <a:pt x="242824" y="148589"/>
                </a:lnTo>
                <a:lnTo>
                  <a:pt x="250996" y="142239"/>
                </a:lnTo>
                <a:lnTo>
                  <a:pt x="242702" y="135889"/>
                </a:lnTo>
                <a:close/>
              </a:path>
              <a:path w="264794" h="306070">
                <a:moveTo>
                  <a:pt x="165814" y="129539"/>
                </a:moveTo>
                <a:lnTo>
                  <a:pt x="149533" y="129539"/>
                </a:lnTo>
                <a:lnTo>
                  <a:pt x="151028" y="132080"/>
                </a:lnTo>
                <a:lnTo>
                  <a:pt x="141423" y="139700"/>
                </a:lnTo>
                <a:lnTo>
                  <a:pt x="142885" y="140969"/>
                </a:lnTo>
                <a:lnTo>
                  <a:pt x="146621" y="142239"/>
                </a:lnTo>
                <a:lnTo>
                  <a:pt x="152093" y="142239"/>
                </a:lnTo>
                <a:lnTo>
                  <a:pt x="163894" y="134619"/>
                </a:lnTo>
                <a:lnTo>
                  <a:pt x="165814" y="129539"/>
                </a:lnTo>
                <a:close/>
              </a:path>
              <a:path w="264794" h="306070">
                <a:moveTo>
                  <a:pt x="77097" y="104139"/>
                </a:moveTo>
                <a:lnTo>
                  <a:pt x="65656" y="105409"/>
                </a:lnTo>
                <a:lnTo>
                  <a:pt x="53582" y="110489"/>
                </a:lnTo>
                <a:lnTo>
                  <a:pt x="44026" y="115569"/>
                </a:lnTo>
                <a:lnTo>
                  <a:pt x="40140" y="118109"/>
                </a:lnTo>
                <a:lnTo>
                  <a:pt x="43409" y="120650"/>
                </a:lnTo>
                <a:lnTo>
                  <a:pt x="51609" y="128269"/>
                </a:lnTo>
                <a:lnTo>
                  <a:pt x="62334" y="134619"/>
                </a:lnTo>
                <a:lnTo>
                  <a:pt x="73173" y="139700"/>
                </a:lnTo>
                <a:lnTo>
                  <a:pt x="80677" y="139700"/>
                </a:lnTo>
                <a:lnTo>
                  <a:pt x="87432" y="137159"/>
                </a:lnTo>
                <a:lnTo>
                  <a:pt x="93054" y="134619"/>
                </a:lnTo>
                <a:lnTo>
                  <a:pt x="97157" y="130809"/>
                </a:lnTo>
                <a:lnTo>
                  <a:pt x="98507" y="128269"/>
                </a:lnTo>
                <a:lnTo>
                  <a:pt x="78102" y="124459"/>
                </a:lnTo>
                <a:lnTo>
                  <a:pt x="78642" y="119380"/>
                </a:lnTo>
                <a:lnTo>
                  <a:pt x="99331" y="119380"/>
                </a:lnTo>
                <a:lnTo>
                  <a:pt x="94785" y="110489"/>
                </a:lnTo>
                <a:lnTo>
                  <a:pt x="86824" y="105409"/>
                </a:lnTo>
                <a:lnTo>
                  <a:pt x="77097" y="104139"/>
                </a:lnTo>
                <a:close/>
              </a:path>
              <a:path w="264794" h="306070">
                <a:moveTo>
                  <a:pt x="153504" y="116839"/>
                </a:moveTo>
                <a:lnTo>
                  <a:pt x="141380" y="124459"/>
                </a:lnTo>
                <a:lnTo>
                  <a:pt x="138276" y="129539"/>
                </a:lnTo>
                <a:lnTo>
                  <a:pt x="138402" y="134619"/>
                </a:lnTo>
                <a:lnTo>
                  <a:pt x="149533" y="129539"/>
                </a:lnTo>
                <a:lnTo>
                  <a:pt x="165814" y="129539"/>
                </a:lnTo>
                <a:lnTo>
                  <a:pt x="169654" y="119380"/>
                </a:lnTo>
                <a:lnTo>
                  <a:pt x="153504" y="116839"/>
                </a:lnTo>
                <a:close/>
              </a:path>
              <a:path w="264794" h="306070">
                <a:moveTo>
                  <a:pt x="263277" y="111759"/>
                </a:moveTo>
                <a:lnTo>
                  <a:pt x="248822" y="111759"/>
                </a:lnTo>
                <a:lnTo>
                  <a:pt x="249199" y="114300"/>
                </a:lnTo>
                <a:lnTo>
                  <a:pt x="241106" y="116839"/>
                </a:lnTo>
                <a:lnTo>
                  <a:pt x="243936" y="119380"/>
                </a:lnTo>
                <a:lnTo>
                  <a:pt x="247672" y="120650"/>
                </a:lnTo>
                <a:lnTo>
                  <a:pt x="257077" y="118109"/>
                </a:lnTo>
                <a:lnTo>
                  <a:pt x="263277" y="111759"/>
                </a:lnTo>
                <a:close/>
              </a:path>
              <a:path w="264794" h="306070">
                <a:moveTo>
                  <a:pt x="199325" y="101600"/>
                </a:moveTo>
                <a:lnTo>
                  <a:pt x="179420" y="101600"/>
                </a:lnTo>
                <a:lnTo>
                  <a:pt x="181378" y="104139"/>
                </a:lnTo>
                <a:lnTo>
                  <a:pt x="168667" y="114300"/>
                </a:lnTo>
                <a:lnTo>
                  <a:pt x="170623" y="115569"/>
                </a:lnTo>
                <a:lnTo>
                  <a:pt x="175568" y="118109"/>
                </a:lnTo>
                <a:lnTo>
                  <a:pt x="182805" y="116839"/>
                </a:lnTo>
                <a:lnTo>
                  <a:pt x="189349" y="113030"/>
                </a:lnTo>
                <a:lnTo>
                  <a:pt x="195782" y="106680"/>
                </a:lnTo>
                <a:lnTo>
                  <a:pt x="199325" y="101600"/>
                </a:lnTo>
                <a:close/>
              </a:path>
              <a:path w="264794" h="306070">
                <a:moveTo>
                  <a:pt x="28638" y="96520"/>
                </a:moveTo>
                <a:lnTo>
                  <a:pt x="14977" y="96520"/>
                </a:lnTo>
                <a:lnTo>
                  <a:pt x="2354" y="106680"/>
                </a:lnTo>
                <a:lnTo>
                  <a:pt x="15120" y="116839"/>
                </a:lnTo>
                <a:lnTo>
                  <a:pt x="29146" y="116839"/>
                </a:lnTo>
                <a:lnTo>
                  <a:pt x="34319" y="114300"/>
                </a:lnTo>
                <a:lnTo>
                  <a:pt x="36414" y="110489"/>
                </a:lnTo>
                <a:lnTo>
                  <a:pt x="37062" y="109219"/>
                </a:lnTo>
                <a:lnTo>
                  <a:pt x="24894" y="107950"/>
                </a:lnTo>
                <a:lnTo>
                  <a:pt x="24855" y="105409"/>
                </a:lnTo>
                <a:lnTo>
                  <a:pt x="36857" y="102870"/>
                </a:lnTo>
                <a:lnTo>
                  <a:pt x="35932" y="101600"/>
                </a:lnTo>
                <a:lnTo>
                  <a:pt x="33588" y="99060"/>
                </a:lnTo>
                <a:lnTo>
                  <a:pt x="28638" y="96520"/>
                </a:lnTo>
                <a:close/>
              </a:path>
              <a:path w="264794" h="306070">
                <a:moveTo>
                  <a:pt x="232592" y="101600"/>
                </a:moveTo>
                <a:lnTo>
                  <a:pt x="216314" y="101600"/>
                </a:lnTo>
                <a:lnTo>
                  <a:pt x="217797" y="104139"/>
                </a:lnTo>
                <a:lnTo>
                  <a:pt x="208180" y="111759"/>
                </a:lnTo>
                <a:lnTo>
                  <a:pt x="213408" y="114300"/>
                </a:lnTo>
                <a:lnTo>
                  <a:pt x="218876" y="113030"/>
                </a:lnTo>
                <a:lnTo>
                  <a:pt x="230670" y="106680"/>
                </a:lnTo>
                <a:lnTo>
                  <a:pt x="232592" y="101600"/>
                </a:lnTo>
                <a:close/>
              </a:path>
              <a:path w="264794" h="306070">
                <a:moveTo>
                  <a:pt x="254444" y="104139"/>
                </a:moveTo>
                <a:lnTo>
                  <a:pt x="248961" y="105409"/>
                </a:lnTo>
                <a:lnTo>
                  <a:pt x="244754" y="106680"/>
                </a:lnTo>
                <a:lnTo>
                  <a:pt x="241532" y="109219"/>
                </a:lnTo>
                <a:lnTo>
                  <a:pt x="240257" y="113030"/>
                </a:lnTo>
                <a:lnTo>
                  <a:pt x="248822" y="111759"/>
                </a:lnTo>
                <a:lnTo>
                  <a:pt x="263277" y="111759"/>
                </a:lnTo>
                <a:lnTo>
                  <a:pt x="264518" y="110489"/>
                </a:lnTo>
                <a:lnTo>
                  <a:pt x="254444" y="104139"/>
                </a:lnTo>
                <a:close/>
              </a:path>
              <a:path w="264794" h="306070">
                <a:moveTo>
                  <a:pt x="194215" y="86360"/>
                </a:moveTo>
                <a:lnTo>
                  <a:pt x="184167" y="87629"/>
                </a:lnTo>
                <a:lnTo>
                  <a:pt x="175576" y="90170"/>
                </a:lnTo>
                <a:lnTo>
                  <a:pt x="168628" y="93979"/>
                </a:lnTo>
                <a:lnTo>
                  <a:pt x="164495" y="100329"/>
                </a:lnTo>
                <a:lnTo>
                  <a:pt x="164679" y="107950"/>
                </a:lnTo>
                <a:lnTo>
                  <a:pt x="179420" y="101600"/>
                </a:lnTo>
                <a:lnTo>
                  <a:pt x="199325" y="101600"/>
                </a:lnTo>
                <a:lnTo>
                  <a:pt x="201097" y="99060"/>
                </a:lnTo>
                <a:lnTo>
                  <a:pt x="204712" y="91439"/>
                </a:lnTo>
                <a:lnTo>
                  <a:pt x="206046" y="87629"/>
                </a:lnTo>
                <a:lnTo>
                  <a:pt x="202561" y="87629"/>
                </a:lnTo>
                <a:lnTo>
                  <a:pt x="194215" y="86360"/>
                </a:lnTo>
                <a:close/>
              </a:path>
              <a:path w="264794" h="306070">
                <a:moveTo>
                  <a:pt x="92440" y="67310"/>
                </a:moveTo>
                <a:lnTo>
                  <a:pt x="89086" y="67310"/>
                </a:lnTo>
                <a:lnTo>
                  <a:pt x="89050" y="73660"/>
                </a:lnTo>
                <a:lnTo>
                  <a:pt x="105426" y="106680"/>
                </a:lnTo>
                <a:lnTo>
                  <a:pt x="112904" y="106680"/>
                </a:lnTo>
                <a:lnTo>
                  <a:pt x="104922" y="91439"/>
                </a:lnTo>
                <a:lnTo>
                  <a:pt x="106380" y="91439"/>
                </a:lnTo>
                <a:lnTo>
                  <a:pt x="108087" y="90170"/>
                </a:lnTo>
                <a:lnTo>
                  <a:pt x="120915" y="90170"/>
                </a:lnTo>
                <a:lnTo>
                  <a:pt x="120409" y="87629"/>
                </a:lnTo>
                <a:lnTo>
                  <a:pt x="116028" y="81279"/>
                </a:lnTo>
                <a:lnTo>
                  <a:pt x="109252" y="74929"/>
                </a:lnTo>
                <a:lnTo>
                  <a:pt x="100276" y="71120"/>
                </a:lnTo>
                <a:lnTo>
                  <a:pt x="92440" y="67310"/>
                </a:lnTo>
                <a:close/>
              </a:path>
              <a:path w="264794" h="306070">
                <a:moveTo>
                  <a:pt x="220284" y="88900"/>
                </a:moveTo>
                <a:lnTo>
                  <a:pt x="213415" y="92710"/>
                </a:lnTo>
                <a:lnTo>
                  <a:pt x="208163" y="95250"/>
                </a:lnTo>
                <a:lnTo>
                  <a:pt x="205060" y="100329"/>
                </a:lnTo>
                <a:lnTo>
                  <a:pt x="205182" y="106680"/>
                </a:lnTo>
                <a:lnTo>
                  <a:pt x="216314" y="101600"/>
                </a:lnTo>
                <a:lnTo>
                  <a:pt x="232592" y="101600"/>
                </a:lnTo>
                <a:lnTo>
                  <a:pt x="236438" y="91439"/>
                </a:lnTo>
                <a:lnTo>
                  <a:pt x="220284" y="88900"/>
                </a:lnTo>
                <a:close/>
              </a:path>
              <a:path w="264794" h="306070">
                <a:moveTo>
                  <a:pt x="164405" y="86360"/>
                </a:moveTo>
                <a:lnTo>
                  <a:pt x="152594" y="86360"/>
                </a:lnTo>
                <a:lnTo>
                  <a:pt x="151690" y="102870"/>
                </a:lnTo>
                <a:lnTo>
                  <a:pt x="158720" y="99060"/>
                </a:lnTo>
                <a:lnTo>
                  <a:pt x="163008" y="93979"/>
                </a:lnTo>
                <a:lnTo>
                  <a:pt x="164405" y="86360"/>
                </a:lnTo>
                <a:close/>
              </a:path>
              <a:path w="264794" h="306070">
                <a:moveTo>
                  <a:pt x="120915" y="90170"/>
                </a:moveTo>
                <a:lnTo>
                  <a:pt x="108087" y="90170"/>
                </a:lnTo>
                <a:lnTo>
                  <a:pt x="118965" y="101600"/>
                </a:lnTo>
                <a:lnTo>
                  <a:pt x="121673" y="93979"/>
                </a:lnTo>
                <a:lnTo>
                  <a:pt x="120915" y="90170"/>
                </a:lnTo>
                <a:close/>
              </a:path>
              <a:path w="264794" h="306070">
                <a:moveTo>
                  <a:pt x="155967" y="57150"/>
                </a:moveTo>
                <a:lnTo>
                  <a:pt x="153362" y="59689"/>
                </a:lnTo>
                <a:lnTo>
                  <a:pt x="147485" y="64770"/>
                </a:lnTo>
                <a:lnTo>
                  <a:pt x="141247" y="72389"/>
                </a:lnTo>
                <a:lnTo>
                  <a:pt x="137556" y="81279"/>
                </a:lnTo>
                <a:lnTo>
                  <a:pt x="136080" y="88900"/>
                </a:lnTo>
                <a:lnTo>
                  <a:pt x="138380" y="96520"/>
                </a:lnTo>
                <a:lnTo>
                  <a:pt x="144209" y="101600"/>
                </a:lnTo>
                <a:lnTo>
                  <a:pt x="148791" y="86360"/>
                </a:lnTo>
                <a:lnTo>
                  <a:pt x="164405" y="86360"/>
                </a:lnTo>
                <a:lnTo>
                  <a:pt x="163907" y="77470"/>
                </a:lnTo>
                <a:lnTo>
                  <a:pt x="160915" y="67310"/>
                </a:lnTo>
                <a:lnTo>
                  <a:pt x="157559" y="59689"/>
                </a:lnTo>
                <a:lnTo>
                  <a:pt x="155967" y="57150"/>
                </a:lnTo>
                <a:close/>
              </a:path>
              <a:path w="264794" h="306070">
                <a:moveTo>
                  <a:pt x="53075" y="67310"/>
                </a:moveTo>
                <a:lnTo>
                  <a:pt x="37735" y="73660"/>
                </a:lnTo>
                <a:lnTo>
                  <a:pt x="46422" y="87629"/>
                </a:lnTo>
                <a:lnTo>
                  <a:pt x="53931" y="90170"/>
                </a:lnTo>
                <a:lnTo>
                  <a:pt x="59696" y="91439"/>
                </a:lnTo>
                <a:lnTo>
                  <a:pt x="65473" y="90170"/>
                </a:lnTo>
                <a:lnTo>
                  <a:pt x="69711" y="86360"/>
                </a:lnTo>
                <a:lnTo>
                  <a:pt x="58611" y="81279"/>
                </a:lnTo>
                <a:lnTo>
                  <a:pt x="59555" y="78739"/>
                </a:lnTo>
                <a:lnTo>
                  <a:pt x="70618" y="78739"/>
                </a:lnTo>
                <a:lnTo>
                  <a:pt x="69919" y="76200"/>
                </a:lnTo>
                <a:lnTo>
                  <a:pt x="65999" y="72389"/>
                </a:lnTo>
                <a:lnTo>
                  <a:pt x="53075" y="67310"/>
                </a:lnTo>
                <a:close/>
              </a:path>
              <a:path w="264794" h="306070">
                <a:moveTo>
                  <a:pt x="70618" y="78739"/>
                </a:moveTo>
                <a:lnTo>
                  <a:pt x="59555" y="78739"/>
                </a:lnTo>
                <a:lnTo>
                  <a:pt x="71413" y="81279"/>
                </a:lnTo>
                <a:lnTo>
                  <a:pt x="70967" y="80010"/>
                </a:lnTo>
                <a:lnTo>
                  <a:pt x="70618" y="78739"/>
                </a:lnTo>
                <a:close/>
              </a:path>
              <a:path w="264794" h="306070">
                <a:moveTo>
                  <a:pt x="120086" y="45720"/>
                </a:moveTo>
                <a:lnTo>
                  <a:pt x="113436" y="59689"/>
                </a:lnTo>
                <a:lnTo>
                  <a:pt x="117109" y="73660"/>
                </a:lnTo>
                <a:lnTo>
                  <a:pt x="121079" y="78739"/>
                </a:lnTo>
                <a:lnTo>
                  <a:pt x="125309" y="78739"/>
                </a:lnTo>
                <a:lnTo>
                  <a:pt x="126638" y="80010"/>
                </a:lnTo>
                <a:lnTo>
                  <a:pt x="124679" y="67310"/>
                </a:lnTo>
                <a:lnTo>
                  <a:pt x="127494" y="66039"/>
                </a:lnTo>
                <a:lnTo>
                  <a:pt x="136308" y="66039"/>
                </a:lnTo>
                <a:lnTo>
                  <a:pt x="135428" y="62229"/>
                </a:lnTo>
                <a:lnTo>
                  <a:pt x="133355" y="54610"/>
                </a:lnTo>
                <a:lnTo>
                  <a:pt x="120086" y="45720"/>
                </a:lnTo>
                <a:close/>
              </a:path>
              <a:path w="264794" h="306070">
                <a:moveTo>
                  <a:pt x="194323" y="67310"/>
                </a:moveTo>
                <a:lnTo>
                  <a:pt x="179017" y="67310"/>
                </a:lnTo>
                <a:lnTo>
                  <a:pt x="181235" y="69850"/>
                </a:lnTo>
                <a:lnTo>
                  <a:pt x="174367" y="80010"/>
                </a:lnTo>
                <a:lnTo>
                  <a:pt x="180105" y="80010"/>
                </a:lnTo>
                <a:lnTo>
                  <a:pt x="185181" y="78739"/>
                </a:lnTo>
                <a:lnTo>
                  <a:pt x="194266" y="68579"/>
                </a:lnTo>
                <a:lnTo>
                  <a:pt x="194323" y="67310"/>
                </a:lnTo>
                <a:close/>
              </a:path>
              <a:path w="264794" h="306070">
                <a:moveTo>
                  <a:pt x="236354" y="67310"/>
                </a:moveTo>
                <a:lnTo>
                  <a:pt x="221068" y="67310"/>
                </a:lnTo>
                <a:lnTo>
                  <a:pt x="222081" y="68579"/>
                </a:lnTo>
                <a:lnTo>
                  <a:pt x="223266" y="69850"/>
                </a:lnTo>
                <a:lnTo>
                  <a:pt x="216418" y="80010"/>
                </a:lnTo>
                <a:lnTo>
                  <a:pt x="222145" y="80010"/>
                </a:lnTo>
                <a:lnTo>
                  <a:pt x="227232" y="78739"/>
                </a:lnTo>
                <a:lnTo>
                  <a:pt x="236297" y="68579"/>
                </a:lnTo>
                <a:lnTo>
                  <a:pt x="236354" y="67310"/>
                </a:lnTo>
                <a:close/>
              </a:path>
              <a:path w="264794" h="306070">
                <a:moveTo>
                  <a:pt x="136308" y="66039"/>
                </a:moveTo>
                <a:lnTo>
                  <a:pt x="127494" y="66039"/>
                </a:lnTo>
                <a:lnTo>
                  <a:pt x="132109" y="77470"/>
                </a:lnTo>
                <a:lnTo>
                  <a:pt x="133150" y="76200"/>
                </a:lnTo>
                <a:lnTo>
                  <a:pt x="135911" y="73660"/>
                </a:lnTo>
                <a:lnTo>
                  <a:pt x="136894" y="68579"/>
                </a:lnTo>
                <a:lnTo>
                  <a:pt x="136308" y="66039"/>
                </a:lnTo>
                <a:close/>
              </a:path>
              <a:path w="264794" h="306070">
                <a:moveTo>
                  <a:pt x="15347" y="52070"/>
                </a:moveTo>
                <a:lnTo>
                  <a:pt x="0" y="58420"/>
                </a:lnTo>
                <a:lnTo>
                  <a:pt x="8669" y="72389"/>
                </a:lnTo>
                <a:lnTo>
                  <a:pt x="16193" y="74929"/>
                </a:lnTo>
                <a:lnTo>
                  <a:pt x="21960" y="76200"/>
                </a:lnTo>
                <a:lnTo>
                  <a:pt x="27731" y="76200"/>
                </a:lnTo>
                <a:lnTo>
                  <a:pt x="31958" y="71120"/>
                </a:lnTo>
                <a:lnTo>
                  <a:pt x="20883" y="66039"/>
                </a:lnTo>
                <a:lnTo>
                  <a:pt x="21809" y="63500"/>
                </a:lnTo>
                <a:lnTo>
                  <a:pt x="32917" y="63500"/>
                </a:lnTo>
                <a:lnTo>
                  <a:pt x="32162" y="60960"/>
                </a:lnTo>
                <a:lnTo>
                  <a:pt x="28257" y="57150"/>
                </a:lnTo>
                <a:lnTo>
                  <a:pt x="15347" y="52070"/>
                </a:lnTo>
                <a:close/>
              </a:path>
              <a:path w="264794" h="306070">
                <a:moveTo>
                  <a:pt x="195008" y="52070"/>
                </a:moveTo>
                <a:lnTo>
                  <a:pt x="178859" y="54610"/>
                </a:lnTo>
                <a:lnTo>
                  <a:pt x="169532" y="64770"/>
                </a:lnTo>
                <a:lnTo>
                  <a:pt x="168106" y="71120"/>
                </a:lnTo>
                <a:lnTo>
                  <a:pt x="169553" y="74929"/>
                </a:lnTo>
                <a:lnTo>
                  <a:pt x="169995" y="76200"/>
                </a:lnTo>
                <a:lnTo>
                  <a:pt x="179017" y="67310"/>
                </a:lnTo>
                <a:lnTo>
                  <a:pt x="194323" y="67310"/>
                </a:lnTo>
                <a:lnTo>
                  <a:pt x="195008" y="52070"/>
                </a:lnTo>
                <a:close/>
              </a:path>
              <a:path w="264794" h="306070">
                <a:moveTo>
                  <a:pt x="237042" y="52070"/>
                </a:moveTo>
                <a:lnTo>
                  <a:pt x="220889" y="54610"/>
                </a:lnTo>
                <a:lnTo>
                  <a:pt x="215615" y="60960"/>
                </a:lnTo>
                <a:lnTo>
                  <a:pt x="211587" y="64770"/>
                </a:lnTo>
                <a:lnTo>
                  <a:pt x="210158" y="71120"/>
                </a:lnTo>
                <a:lnTo>
                  <a:pt x="212026" y="76200"/>
                </a:lnTo>
                <a:lnTo>
                  <a:pt x="221068" y="67310"/>
                </a:lnTo>
                <a:lnTo>
                  <a:pt x="236354" y="67310"/>
                </a:lnTo>
                <a:lnTo>
                  <a:pt x="237042" y="52070"/>
                </a:lnTo>
                <a:close/>
              </a:path>
              <a:path w="264794" h="306070">
                <a:moveTo>
                  <a:pt x="32917" y="63500"/>
                </a:moveTo>
                <a:lnTo>
                  <a:pt x="21809" y="63500"/>
                </a:lnTo>
                <a:lnTo>
                  <a:pt x="33671" y="66039"/>
                </a:lnTo>
                <a:lnTo>
                  <a:pt x="32917" y="63500"/>
                </a:lnTo>
                <a:close/>
              </a:path>
              <a:path w="264794" h="306070">
                <a:moveTo>
                  <a:pt x="50278" y="29210"/>
                </a:moveTo>
                <a:lnTo>
                  <a:pt x="48849" y="45720"/>
                </a:lnTo>
                <a:lnTo>
                  <a:pt x="53323" y="52070"/>
                </a:lnTo>
                <a:lnTo>
                  <a:pt x="56714" y="57150"/>
                </a:lnTo>
                <a:lnTo>
                  <a:pt x="61870" y="59689"/>
                </a:lnTo>
                <a:lnTo>
                  <a:pt x="67572" y="59689"/>
                </a:lnTo>
                <a:lnTo>
                  <a:pt x="61812" y="48260"/>
                </a:lnTo>
                <a:lnTo>
                  <a:pt x="64231" y="46989"/>
                </a:lnTo>
                <a:lnTo>
                  <a:pt x="73783" y="46989"/>
                </a:lnTo>
                <a:lnTo>
                  <a:pt x="73577" y="45720"/>
                </a:lnTo>
                <a:lnTo>
                  <a:pt x="65924" y="34289"/>
                </a:lnTo>
                <a:lnTo>
                  <a:pt x="50278" y="29210"/>
                </a:lnTo>
                <a:close/>
              </a:path>
              <a:path w="264794" h="306070">
                <a:moveTo>
                  <a:pt x="86544" y="29210"/>
                </a:moveTo>
                <a:lnTo>
                  <a:pt x="85115" y="45720"/>
                </a:lnTo>
                <a:lnTo>
                  <a:pt x="89583" y="52070"/>
                </a:lnTo>
                <a:lnTo>
                  <a:pt x="92981" y="57150"/>
                </a:lnTo>
                <a:lnTo>
                  <a:pt x="98136" y="59689"/>
                </a:lnTo>
                <a:lnTo>
                  <a:pt x="103839" y="59689"/>
                </a:lnTo>
                <a:lnTo>
                  <a:pt x="98075" y="48260"/>
                </a:lnTo>
                <a:lnTo>
                  <a:pt x="100497" y="46989"/>
                </a:lnTo>
                <a:lnTo>
                  <a:pt x="110039" y="46989"/>
                </a:lnTo>
                <a:lnTo>
                  <a:pt x="109839" y="45720"/>
                </a:lnTo>
                <a:lnTo>
                  <a:pt x="102190" y="34289"/>
                </a:lnTo>
                <a:lnTo>
                  <a:pt x="86544" y="29210"/>
                </a:lnTo>
                <a:close/>
              </a:path>
              <a:path w="264794" h="306070">
                <a:moveTo>
                  <a:pt x="73783" y="46989"/>
                </a:moveTo>
                <a:lnTo>
                  <a:pt x="64231" y="46989"/>
                </a:lnTo>
                <a:lnTo>
                  <a:pt x="72227" y="55879"/>
                </a:lnTo>
                <a:lnTo>
                  <a:pt x="72810" y="54610"/>
                </a:lnTo>
                <a:lnTo>
                  <a:pt x="74401" y="50800"/>
                </a:lnTo>
                <a:lnTo>
                  <a:pt x="73783" y="46989"/>
                </a:lnTo>
                <a:close/>
              </a:path>
              <a:path w="264794" h="306070">
                <a:moveTo>
                  <a:pt x="110039" y="46989"/>
                </a:moveTo>
                <a:lnTo>
                  <a:pt x="100497" y="46989"/>
                </a:lnTo>
                <a:lnTo>
                  <a:pt x="108487" y="55879"/>
                </a:lnTo>
                <a:lnTo>
                  <a:pt x="109073" y="54610"/>
                </a:lnTo>
                <a:lnTo>
                  <a:pt x="110639" y="50800"/>
                </a:lnTo>
                <a:lnTo>
                  <a:pt x="110039" y="46989"/>
                </a:lnTo>
                <a:close/>
              </a:path>
              <a:path w="264794" h="306070">
                <a:moveTo>
                  <a:pt x="184655" y="39370"/>
                </a:moveTo>
                <a:lnTo>
                  <a:pt x="169351" y="39370"/>
                </a:lnTo>
                <a:lnTo>
                  <a:pt x="170360" y="40639"/>
                </a:lnTo>
                <a:lnTo>
                  <a:pt x="171565" y="41910"/>
                </a:lnTo>
                <a:lnTo>
                  <a:pt x="164697" y="52070"/>
                </a:lnTo>
                <a:lnTo>
                  <a:pt x="170425" y="52070"/>
                </a:lnTo>
                <a:lnTo>
                  <a:pt x="175515" y="50800"/>
                </a:lnTo>
                <a:lnTo>
                  <a:pt x="184598" y="40639"/>
                </a:lnTo>
                <a:lnTo>
                  <a:pt x="184655" y="39370"/>
                </a:lnTo>
                <a:close/>
              </a:path>
              <a:path w="264794" h="306070">
                <a:moveTo>
                  <a:pt x="185342" y="24129"/>
                </a:moveTo>
                <a:lnTo>
                  <a:pt x="169189" y="26670"/>
                </a:lnTo>
                <a:lnTo>
                  <a:pt x="159854" y="36829"/>
                </a:lnTo>
                <a:lnTo>
                  <a:pt x="158436" y="43179"/>
                </a:lnTo>
                <a:lnTo>
                  <a:pt x="160329" y="48260"/>
                </a:lnTo>
                <a:lnTo>
                  <a:pt x="169351" y="39370"/>
                </a:lnTo>
                <a:lnTo>
                  <a:pt x="184655" y="39370"/>
                </a:lnTo>
                <a:lnTo>
                  <a:pt x="185342" y="24129"/>
                </a:lnTo>
                <a:close/>
              </a:path>
              <a:path w="264794" h="306070">
                <a:moveTo>
                  <a:pt x="138899" y="0"/>
                </a:moveTo>
                <a:lnTo>
                  <a:pt x="136867" y="2539"/>
                </a:lnTo>
                <a:lnTo>
                  <a:pt x="132434" y="10160"/>
                </a:lnTo>
                <a:lnTo>
                  <a:pt x="128096" y="19050"/>
                </a:lnTo>
                <a:lnTo>
                  <a:pt x="126349" y="27939"/>
                </a:lnTo>
                <a:lnTo>
                  <a:pt x="126738" y="35560"/>
                </a:lnTo>
                <a:lnTo>
                  <a:pt x="130709" y="43179"/>
                </a:lnTo>
                <a:lnTo>
                  <a:pt x="135936" y="45720"/>
                </a:lnTo>
                <a:lnTo>
                  <a:pt x="137567" y="45720"/>
                </a:lnTo>
                <a:lnTo>
                  <a:pt x="138513" y="29210"/>
                </a:lnTo>
                <a:lnTo>
                  <a:pt x="154095" y="29210"/>
                </a:lnTo>
                <a:lnTo>
                  <a:pt x="153968" y="26670"/>
                </a:lnTo>
                <a:lnTo>
                  <a:pt x="151418" y="17779"/>
                </a:lnTo>
                <a:lnTo>
                  <a:pt x="146260" y="8889"/>
                </a:lnTo>
                <a:lnTo>
                  <a:pt x="141189" y="2539"/>
                </a:lnTo>
                <a:lnTo>
                  <a:pt x="138899" y="0"/>
                </a:lnTo>
                <a:close/>
              </a:path>
              <a:path w="264794" h="306070">
                <a:moveTo>
                  <a:pt x="154095" y="29210"/>
                </a:moveTo>
                <a:lnTo>
                  <a:pt x="142441" y="29210"/>
                </a:lnTo>
                <a:lnTo>
                  <a:pt x="145206" y="45720"/>
                </a:lnTo>
                <a:lnTo>
                  <a:pt x="151452" y="40639"/>
                </a:lnTo>
                <a:lnTo>
                  <a:pt x="154350" y="34289"/>
                </a:lnTo>
                <a:lnTo>
                  <a:pt x="154095" y="29210"/>
                </a:lnTo>
                <a:close/>
              </a:path>
            </a:pathLst>
          </a:custGeom>
          <a:solidFill>
            <a:srgbClr val="F16137"/>
          </a:solidFill>
        </p:spPr>
        <p:txBody>
          <a:bodyPr wrap="square" lIns="0" tIns="0" rIns="0" bIns="0" rtlCol="0"/>
          <a:lstStyle/>
          <a:p>
            <a:endParaRPr/>
          </a:p>
        </p:txBody>
      </p:sp>
      <p:sp>
        <p:nvSpPr>
          <p:cNvPr id="48" name="object 48"/>
          <p:cNvSpPr/>
          <p:nvPr/>
        </p:nvSpPr>
        <p:spPr>
          <a:xfrm>
            <a:off x="3100359" y="7534526"/>
            <a:ext cx="377190" cy="74930"/>
          </a:xfrm>
          <a:custGeom>
            <a:avLst/>
            <a:gdLst/>
            <a:ahLst/>
            <a:cxnLst/>
            <a:rect l="l" t="t" r="r" b="b"/>
            <a:pathLst>
              <a:path w="377189" h="74929">
                <a:moveTo>
                  <a:pt x="37152" y="3255"/>
                </a:moveTo>
                <a:lnTo>
                  <a:pt x="0" y="3255"/>
                </a:lnTo>
                <a:lnTo>
                  <a:pt x="0" y="74372"/>
                </a:lnTo>
                <a:lnTo>
                  <a:pt x="39963" y="74372"/>
                </a:lnTo>
                <a:lnTo>
                  <a:pt x="46382" y="72712"/>
                </a:lnTo>
                <a:lnTo>
                  <a:pt x="52087" y="68378"/>
                </a:lnTo>
                <a:lnTo>
                  <a:pt x="7415" y="68378"/>
                </a:lnTo>
                <a:lnTo>
                  <a:pt x="7415" y="41252"/>
                </a:lnTo>
                <a:lnTo>
                  <a:pt x="51358" y="41252"/>
                </a:lnTo>
                <a:lnTo>
                  <a:pt x="50868" y="40690"/>
                </a:lnTo>
                <a:lnTo>
                  <a:pt x="47109" y="38710"/>
                </a:lnTo>
                <a:lnTo>
                  <a:pt x="42162" y="37696"/>
                </a:lnTo>
                <a:lnTo>
                  <a:pt x="45820" y="36342"/>
                </a:lnTo>
                <a:lnTo>
                  <a:pt x="47045" y="35459"/>
                </a:lnTo>
                <a:lnTo>
                  <a:pt x="7415" y="35459"/>
                </a:lnTo>
                <a:lnTo>
                  <a:pt x="7415" y="9248"/>
                </a:lnTo>
                <a:lnTo>
                  <a:pt x="49156" y="9248"/>
                </a:lnTo>
                <a:lnTo>
                  <a:pt x="43077" y="4809"/>
                </a:lnTo>
                <a:lnTo>
                  <a:pt x="37152" y="3255"/>
                </a:lnTo>
                <a:close/>
              </a:path>
              <a:path w="377189" h="74929">
                <a:moveTo>
                  <a:pt x="51358" y="41252"/>
                </a:moveTo>
                <a:lnTo>
                  <a:pt x="43754" y="41252"/>
                </a:lnTo>
                <a:lnTo>
                  <a:pt x="49885" y="45720"/>
                </a:lnTo>
                <a:lnTo>
                  <a:pt x="49885" y="63806"/>
                </a:lnTo>
                <a:lnTo>
                  <a:pt x="43754" y="68378"/>
                </a:lnTo>
                <a:lnTo>
                  <a:pt x="52087" y="68378"/>
                </a:lnTo>
                <a:lnTo>
                  <a:pt x="55119" y="66074"/>
                </a:lnTo>
                <a:lnTo>
                  <a:pt x="57301" y="61333"/>
                </a:lnTo>
                <a:lnTo>
                  <a:pt x="57301" y="50429"/>
                </a:lnTo>
                <a:lnTo>
                  <a:pt x="56015" y="46583"/>
                </a:lnTo>
                <a:lnTo>
                  <a:pt x="51358" y="41252"/>
                </a:lnTo>
                <a:close/>
              </a:path>
              <a:path w="377189" h="74929">
                <a:moveTo>
                  <a:pt x="49156" y="9248"/>
                </a:moveTo>
                <a:lnTo>
                  <a:pt x="34646" y="9248"/>
                </a:lnTo>
                <a:lnTo>
                  <a:pt x="38861" y="10364"/>
                </a:lnTo>
                <a:lnTo>
                  <a:pt x="44754" y="14836"/>
                </a:lnTo>
                <a:lnTo>
                  <a:pt x="46227" y="18086"/>
                </a:lnTo>
                <a:lnTo>
                  <a:pt x="46227" y="26621"/>
                </a:lnTo>
                <a:lnTo>
                  <a:pt x="44754" y="29872"/>
                </a:lnTo>
                <a:lnTo>
                  <a:pt x="38861" y="34344"/>
                </a:lnTo>
                <a:lnTo>
                  <a:pt x="34646" y="35459"/>
                </a:lnTo>
                <a:lnTo>
                  <a:pt x="47045" y="35459"/>
                </a:lnTo>
                <a:lnTo>
                  <a:pt x="48668" y="34290"/>
                </a:lnTo>
                <a:lnTo>
                  <a:pt x="52729" y="28803"/>
                </a:lnTo>
                <a:lnTo>
                  <a:pt x="53747" y="25434"/>
                </a:lnTo>
                <a:lnTo>
                  <a:pt x="53747" y="15544"/>
                </a:lnTo>
                <a:lnTo>
                  <a:pt x="51612" y="11041"/>
                </a:lnTo>
                <a:lnTo>
                  <a:pt x="49156" y="9248"/>
                </a:lnTo>
                <a:close/>
              </a:path>
              <a:path w="377189" h="74929">
                <a:moveTo>
                  <a:pt x="100246" y="20523"/>
                </a:moveTo>
                <a:lnTo>
                  <a:pt x="90356" y="20523"/>
                </a:lnTo>
                <a:lnTo>
                  <a:pt x="85902" y="21675"/>
                </a:lnTo>
                <a:lnTo>
                  <a:pt x="69188" y="52866"/>
                </a:lnTo>
                <a:lnTo>
                  <a:pt x="70373" y="57542"/>
                </a:lnTo>
                <a:lnTo>
                  <a:pt x="75114" y="65805"/>
                </a:lnTo>
                <a:lnTo>
                  <a:pt x="78418" y="69037"/>
                </a:lnTo>
                <a:lnTo>
                  <a:pt x="86881" y="73713"/>
                </a:lnTo>
                <a:lnTo>
                  <a:pt x="91742" y="74880"/>
                </a:lnTo>
                <a:lnTo>
                  <a:pt x="101498" y="74880"/>
                </a:lnTo>
                <a:lnTo>
                  <a:pt x="105407" y="74134"/>
                </a:lnTo>
                <a:lnTo>
                  <a:pt x="112521" y="71154"/>
                </a:lnTo>
                <a:lnTo>
                  <a:pt x="115484" y="68986"/>
                </a:lnTo>
                <a:lnTo>
                  <a:pt x="115906" y="68479"/>
                </a:lnTo>
                <a:lnTo>
                  <a:pt x="91540" y="68479"/>
                </a:lnTo>
                <a:lnTo>
                  <a:pt x="86662" y="66768"/>
                </a:lnTo>
                <a:lnTo>
                  <a:pt x="78940" y="59928"/>
                </a:lnTo>
                <a:lnTo>
                  <a:pt x="76809" y="55440"/>
                </a:lnTo>
                <a:lnTo>
                  <a:pt x="76403" y="49885"/>
                </a:lnTo>
                <a:lnTo>
                  <a:pt x="121107" y="49885"/>
                </a:lnTo>
                <a:lnTo>
                  <a:pt x="121208" y="44503"/>
                </a:lnTo>
                <a:lnTo>
                  <a:pt x="76403" y="44503"/>
                </a:lnTo>
                <a:lnTo>
                  <a:pt x="76878" y="39218"/>
                </a:lnTo>
                <a:lnTo>
                  <a:pt x="78858" y="34933"/>
                </a:lnTo>
                <a:lnTo>
                  <a:pt x="85834" y="28364"/>
                </a:lnTo>
                <a:lnTo>
                  <a:pt x="90150" y="26723"/>
                </a:lnTo>
                <a:lnTo>
                  <a:pt x="112959" y="26723"/>
                </a:lnTo>
                <a:lnTo>
                  <a:pt x="112535" y="26283"/>
                </a:lnTo>
                <a:lnTo>
                  <a:pt x="104681" y="21675"/>
                </a:lnTo>
                <a:lnTo>
                  <a:pt x="100246" y="20523"/>
                </a:lnTo>
                <a:close/>
              </a:path>
              <a:path w="377189" h="74929">
                <a:moveTo>
                  <a:pt x="113791" y="61470"/>
                </a:moveTo>
                <a:lnTo>
                  <a:pt x="111758" y="63774"/>
                </a:lnTo>
                <a:lnTo>
                  <a:pt x="109353" y="65516"/>
                </a:lnTo>
                <a:lnTo>
                  <a:pt x="103798" y="67885"/>
                </a:lnTo>
                <a:lnTo>
                  <a:pt x="100752" y="68479"/>
                </a:lnTo>
                <a:lnTo>
                  <a:pt x="115906" y="68479"/>
                </a:lnTo>
                <a:lnTo>
                  <a:pt x="117853" y="66142"/>
                </a:lnTo>
                <a:lnTo>
                  <a:pt x="113791" y="61470"/>
                </a:lnTo>
                <a:close/>
              </a:path>
              <a:path w="377189" h="74929">
                <a:moveTo>
                  <a:pt x="112959" y="26723"/>
                </a:moveTo>
                <a:lnTo>
                  <a:pt x="100515" y="26723"/>
                </a:lnTo>
                <a:lnTo>
                  <a:pt x="104867" y="28364"/>
                </a:lnTo>
                <a:lnTo>
                  <a:pt x="111845" y="34933"/>
                </a:lnTo>
                <a:lnTo>
                  <a:pt x="113825" y="39218"/>
                </a:lnTo>
                <a:lnTo>
                  <a:pt x="114300" y="44503"/>
                </a:lnTo>
                <a:lnTo>
                  <a:pt x="121208" y="44503"/>
                </a:lnTo>
                <a:lnTo>
                  <a:pt x="121208" y="42368"/>
                </a:lnTo>
                <a:lnTo>
                  <a:pt x="120088" y="37677"/>
                </a:lnTo>
                <a:lnTo>
                  <a:pt x="115620" y="29484"/>
                </a:lnTo>
                <a:lnTo>
                  <a:pt x="112959" y="26723"/>
                </a:lnTo>
                <a:close/>
              </a:path>
              <a:path w="377189" h="74929">
                <a:moveTo>
                  <a:pt x="164117" y="20523"/>
                </a:moveTo>
                <a:lnTo>
                  <a:pt x="154227" y="20523"/>
                </a:lnTo>
                <a:lnTo>
                  <a:pt x="149500" y="21675"/>
                </a:lnTo>
                <a:lnTo>
                  <a:pt x="141170" y="26283"/>
                </a:lnTo>
                <a:lnTo>
                  <a:pt x="137901" y="29498"/>
                </a:lnTo>
                <a:lnTo>
                  <a:pt x="133160" y="37763"/>
                </a:lnTo>
                <a:lnTo>
                  <a:pt x="131975" y="42437"/>
                </a:lnTo>
                <a:lnTo>
                  <a:pt x="131975" y="52866"/>
                </a:lnTo>
                <a:lnTo>
                  <a:pt x="154227" y="74880"/>
                </a:lnTo>
                <a:lnTo>
                  <a:pt x="164048" y="74880"/>
                </a:lnTo>
                <a:lnTo>
                  <a:pt x="168145" y="73983"/>
                </a:lnTo>
                <a:lnTo>
                  <a:pt x="175460" y="70394"/>
                </a:lnTo>
                <a:lnTo>
                  <a:pt x="177562" y="68479"/>
                </a:lnTo>
                <a:lnTo>
                  <a:pt x="155649" y="68479"/>
                </a:lnTo>
                <a:lnTo>
                  <a:pt x="152179" y="67614"/>
                </a:lnTo>
                <a:lnTo>
                  <a:pt x="146011" y="64162"/>
                </a:lnTo>
                <a:lnTo>
                  <a:pt x="143611" y="61722"/>
                </a:lnTo>
                <a:lnTo>
                  <a:pt x="140154" y="55425"/>
                </a:lnTo>
                <a:lnTo>
                  <a:pt x="139291" y="51782"/>
                </a:lnTo>
                <a:lnTo>
                  <a:pt x="139291" y="43588"/>
                </a:lnTo>
                <a:lnTo>
                  <a:pt x="155649" y="26823"/>
                </a:lnTo>
                <a:lnTo>
                  <a:pt x="177453" y="26823"/>
                </a:lnTo>
                <a:lnTo>
                  <a:pt x="175478" y="25012"/>
                </a:lnTo>
                <a:lnTo>
                  <a:pt x="168231" y="21423"/>
                </a:lnTo>
                <a:lnTo>
                  <a:pt x="164117" y="20523"/>
                </a:lnTo>
                <a:close/>
              </a:path>
              <a:path w="377189" h="74929">
                <a:moveTo>
                  <a:pt x="175054" y="60656"/>
                </a:moveTo>
                <a:lnTo>
                  <a:pt x="173292" y="63299"/>
                </a:lnTo>
                <a:lnTo>
                  <a:pt x="171057" y="65260"/>
                </a:lnTo>
                <a:lnTo>
                  <a:pt x="165639" y="67834"/>
                </a:lnTo>
                <a:lnTo>
                  <a:pt x="162694" y="68479"/>
                </a:lnTo>
                <a:lnTo>
                  <a:pt x="177562" y="68479"/>
                </a:lnTo>
                <a:lnTo>
                  <a:pt x="178341" y="67769"/>
                </a:lnTo>
                <a:lnTo>
                  <a:pt x="180439" y="64314"/>
                </a:lnTo>
                <a:lnTo>
                  <a:pt x="175054" y="60656"/>
                </a:lnTo>
                <a:close/>
              </a:path>
              <a:path w="377189" h="74929">
                <a:moveTo>
                  <a:pt x="177453" y="26823"/>
                </a:moveTo>
                <a:lnTo>
                  <a:pt x="162694" y="26823"/>
                </a:lnTo>
                <a:lnTo>
                  <a:pt x="165639" y="27486"/>
                </a:lnTo>
                <a:lnTo>
                  <a:pt x="171057" y="30124"/>
                </a:lnTo>
                <a:lnTo>
                  <a:pt x="173292" y="32108"/>
                </a:lnTo>
                <a:lnTo>
                  <a:pt x="175054" y="34747"/>
                </a:lnTo>
                <a:lnTo>
                  <a:pt x="180439" y="31089"/>
                </a:lnTo>
                <a:lnTo>
                  <a:pt x="178341" y="27637"/>
                </a:lnTo>
                <a:lnTo>
                  <a:pt x="177453" y="26823"/>
                </a:lnTo>
                <a:close/>
              </a:path>
              <a:path w="377189" h="74929">
                <a:moveTo>
                  <a:pt x="201571" y="20930"/>
                </a:moveTo>
                <a:lnTo>
                  <a:pt x="194356" y="20930"/>
                </a:lnTo>
                <a:lnTo>
                  <a:pt x="194356" y="74372"/>
                </a:lnTo>
                <a:lnTo>
                  <a:pt x="201571" y="74372"/>
                </a:lnTo>
                <a:lnTo>
                  <a:pt x="201571" y="50800"/>
                </a:lnTo>
                <a:lnTo>
                  <a:pt x="242413" y="50800"/>
                </a:lnTo>
                <a:lnTo>
                  <a:pt x="242413" y="44603"/>
                </a:lnTo>
                <a:lnTo>
                  <a:pt x="201571" y="44603"/>
                </a:lnTo>
                <a:lnTo>
                  <a:pt x="201571" y="20930"/>
                </a:lnTo>
                <a:close/>
              </a:path>
              <a:path w="377189" h="74929">
                <a:moveTo>
                  <a:pt x="242413" y="50800"/>
                </a:moveTo>
                <a:lnTo>
                  <a:pt x="235202" y="50800"/>
                </a:lnTo>
                <a:lnTo>
                  <a:pt x="235202" y="74372"/>
                </a:lnTo>
                <a:lnTo>
                  <a:pt x="242413" y="74372"/>
                </a:lnTo>
                <a:lnTo>
                  <a:pt x="242413" y="50800"/>
                </a:lnTo>
                <a:close/>
              </a:path>
              <a:path w="377189" h="74929">
                <a:moveTo>
                  <a:pt x="242413" y="20930"/>
                </a:moveTo>
                <a:lnTo>
                  <a:pt x="235202" y="20930"/>
                </a:lnTo>
                <a:lnTo>
                  <a:pt x="235202" y="44603"/>
                </a:lnTo>
                <a:lnTo>
                  <a:pt x="242413" y="44603"/>
                </a:lnTo>
                <a:lnTo>
                  <a:pt x="242413" y="20930"/>
                </a:lnTo>
                <a:close/>
              </a:path>
              <a:path w="377189" h="74929">
                <a:moveTo>
                  <a:pt x="290135" y="20523"/>
                </a:moveTo>
                <a:lnTo>
                  <a:pt x="279839" y="20523"/>
                </a:lnTo>
                <a:lnTo>
                  <a:pt x="275198" y="21675"/>
                </a:lnTo>
                <a:lnTo>
                  <a:pt x="266932" y="26283"/>
                </a:lnTo>
                <a:lnTo>
                  <a:pt x="263682" y="29498"/>
                </a:lnTo>
                <a:lnTo>
                  <a:pt x="258940" y="37763"/>
                </a:lnTo>
                <a:lnTo>
                  <a:pt x="257756" y="42437"/>
                </a:lnTo>
                <a:lnTo>
                  <a:pt x="257756" y="52866"/>
                </a:lnTo>
                <a:lnTo>
                  <a:pt x="279839" y="74880"/>
                </a:lnTo>
                <a:lnTo>
                  <a:pt x="290135" y="74880"/>
                </a:lnTo>
                <a:lnTo>
                  <a:pt x="294772" y="73713"/>
                </a:lnTo>
                <a:lnTo>
                  <a:pt x="303037" y="69037"/>
                </a:lnTo>
                <a:lnTo>
                  <a:pt x="303594" y="68479"/>
                </a:lnTo>
                <a:lnTo>
                  <a:pt x="281191" y="68479"/>
                </a:lnTo>
                <a:lnTo>
                  <a:pt x="277790" y="67614"/>
                </a:lnTo>
                <a:lnTo>
                  <a:pt x="271760" y="64162"/>
                </a:lnTo>
                <a:lnTo>
                  <a:pt x="269391" y="61708"/>
                </a:lnTo>
                <a:lnTo>
                  <a:pt x="265935" y="55338"/>
                </a:lnTo>
                <a:lnTo>
                  <a:pt x="265071" y="51714"/>
                </a:lnTo>
                <a:lnTo>
                  <a:pt x="265071" y="43588"/>
                </a:lnTo>
                <a:lnTo>
                  <a:pt x="281191" y="26823"/>
                </a:lnTo>
                <a:lnTo>
                  <a:pt x="303580" y="26823"/>
                </a:lnTo>
                <a:lnTo>
                  <a:pt x="303037" y="26283"/>
                </a:lnTo>
                <a:lnTo>
                  <a:pt x="294772" y="21675"/>
                </a:lnTo>
                <a:lnTo>
                  <a:pt x="290135" y="20523"/>
                </a:lnTo>
                <a:close/>
              </a:path>
              <a:path w="377189" h="74929">
                <a:moveTo>
                  <a:pt x="303580" y="26823"/>
                </a:moveTo>
                <a:lnTo>
                  <a:pt x="288777" y="26823"/>
                </a:lnTo>
                <a:lnTo>
                  <a:pt x="292183" y="27687"/>
                </a:lnTo>
                <a:lnTo>
                  <a:pt x="298209" y="31144"/>
                </a:lnTo>
                <a:lnTo>
                  <a:pt x="300564" y="33599"/>
                </a:lnTo>
                <a:lnTo>
                  <a:pt x="303951" y="39963"/>
                </a:lnTo>
                <a:lnTo>
                  <a:pt x="304797" y="43588"/>
                </a:lnTo>
                <a:lnTo>
                  <a:pt x="304797" y="51714"/>
                </a:lnTo>
                <a:lnTo>
                  <a:pt x="288777" y="68479"/>
                </a:lnTo>
                <a:lnTo>
                  <a:pt x="303594" y="68479"/>
                </a:lnTo>
                <a:lnTo>
                  <a:pt x="306270" y="65805"/>
                </a:lnTo>
                <a:lnTo>
                  <a:pt x="310942" y="57542"/>
                </a:lnTo>
                <a:lnTo>
                  <a:pt x="312112" y="52866"/>
                </a:lnTo>
                <a:lnTo>
                  <a:pt x="312112" y="42437"/>
                </a:lnTo>
                <a:lnTo>
                  <a:pt x="310942" y="37763"/>
                </a:lnTo>
                <a:lnTo>
                  <a:pt x="306270" y="29498"/>
                </a:lnTo>
                <a:lnTo>
                  <a:pt x="303580" y="26823"/>
                </a:lnTo>
                <a:close/>
              </a:path>
              <a:path w="377189" h="74929">
                <a:moveTo>
                  <a:pt x="334768" y="20930"/>
                </a:moveTo>
                <a:lnTo>
                  <a:pt x="327553" y="20930"/>
                </a:lnTo>
                <a:lnTo>
                  <a:pt x="327553" y="74372"/>
                </a:lnTo>
                <a:lnTo>
                  <a:pt x="334058" y="74372"/>
                </a:lnTo>
                <a:lnTo>
                  <a:pt x="343245" y="63399"/>
                </a:lnTo>
                <a:lnTo>
                  <a:pt x="334768" y="63399"/>
                </a:lnTo>
                <a:lnTo>
                  <a:pt x="334768" y="20930"/>
                </a:lnTo>
                <a:close/>
              </a:path>
              <a:path w="377189" h="74929">
                <a:moveTo>
                  <a:pt x="376830" y="31903"/>
                </a:moveTo>
                <a:lnTo>
                  <a:pt x="369615" y="31903"/>
                </a:lnTo>
                <a:lnTo>
                  <a:pt x="369615" y="74372"/>
                </a:lnTo>
                <a:lnTo>
                  <a:pt x="376830" y="74372"/>
                </a:lnTo>
                <a:lnTo>
                  <a:pt x="376830" y="31903"/>
                </a:lnTo>
                <a:close/>
              </a:path>
              <a:path w="377189" h="74929">
                <a:moveTo>
                  <a:pt x="376830" y="20930"/>
                </a:moveTo>
                <a:lnTo>
                  <a:pt x="370429" y="20930"/>
                </a:lnTo>
                <a:lnTo>
                  <a:pt x="334768" y="63399"/>
                </a:lnTo>
                <a:lnTo>
                  <a:pt x="343245" y="63399"/>
                </a:lnTo>
                <a:lnTo>
                  <a:pt x="369615" y="31903"/>
                </a:lnTo>
                <a:lnTo>
                  <a:pt x="376830" y="31903"/>
                </a:lnTo>
                <a:lnTo>
                  <a:pt x="376830" y="20930"/>
                </a:lnTo>
                <a:close/>
              </a:path>
              <a:path w="377189" h="74929">
                <a:moveTo>
                  <a:pt x="341881" y="0"/>
                </a:moveTo>
                <a:lnTo>
                  <a:pt x="336697" y="0"/>
                </a:lnTo>
                <a:lnTo>
                  <a:pt x="336765" y="4201"/>
                </a:lnTo>
                <a:lnTo>
                  <a:pt x="338155" y="7452"/>
                </a:lnTo>
                <a:lnTo>
                  <a:pt x="343573" y="12059"/>
                </a:lnTo>
                <a:lnTo>
                  <a:pt x="347230" y="13208"/>
                </a:lnTo>
                <a:lnTo>
                  <a:pt x="356443" y="13208"/>
                </a:lnTo>
                <a:lnTo>
                  <a:pt x="360118" y="12059"/>
                </a:lnTo>
                <a:lnTo>
                  <a:pt x="364070" y="8741"/>
                </a:lnTo>
                <a:lnTo>
                  <a:pt x="348922" y="8741"/>
                </a:lnTo>
                <a:lnTo>
                  <a:pt x="346553" y="7945"/>
                </a:lnTo>
                <a:lnTo>
                  <a:pt x="342896" y="4758"/>
                </a:lnTo>
                <a:lnTo>
                  <a:pt x="341950" y="2642"/>
                </a:lnTo>
                <a:lnTo>
                  <a:pt x="341881" y="0"/>
                </a:lnTo>
                <a:close/>
              </a:path>
              <a:path w="377189" h="74929">
                <a:moveTo>
                  <a:pt x="367078" y="0"/>
                </a:moveTo>
                <a:lnTo>
                  <a:pt x="361894" y="0"/>
                </a:lnTo>
                <a:lnTo>
                  <a:pt x="361829" y="2642"/>
                </a:lnTo>
                <a:lnTo>
                  <a:pt x="360864" y="4758"/>
                </a:lnTo>
                <a:lnTo>
                  <a:pt x="357137" y="7945"/>
                </a:lnTo>
                <a:lnTo>
                  <a:pt x="354751" y="8741"/>
                </a:lnTo>
                <a:lnTo>
                  <a:pt x="364070" y="8741"/>
                </a:lnTo>
                <a:lnTo>
                  <a:pt x="365605" y="7452"/>
                </a:lnTo>
                <a:lnTo>
                  <a:pt x="367009" y="4201"/>
                </a:lnTo>
                <a:lnTo>
                  <a:pt x="367078" y="0"/>
                </a:lnTo>
                <a:close/>
              </a:path>
            </a:pathLst>
          </a:custGeom>
          <a:solidFill>
            <a:srgbClr val="606062"/>
          </a:solidFill>
        </p:spPr>
        <p:txBody>
          <a:bodyPr wrap="square" lIns="0" tIns="0" rIns="0" bIns="0" rtlCol="0"/>
          <a:lstStyle/>
          <a:p>
            <a:endParaRPr/>
          </a:p>
        </p:txBody>
      </p:sp>
      <p:sp>
        <p:nvSpPr>
          <p:cNvPr id="49" name="object 49"/>
          <p:cNvSpPr/>
          <p:nvPr/>
        </p:nvSpPr>
        <p:spPr>
          <a:xfrm>
            <a:off x="3094164" y="7999836"/>
            <a:ext cx="408305" cy="72390"/>
          </a:xfrm>
          <a:custGeom>
            <a:avLst/>
            <a:gdLst/>
            <a:ahLst/>
            <a:cxnLst/>
            <a:rect l="l" t="t" r="r" b="b"/>
            <a:pathLst>
              <a:path w="408304" h="72390">
                <a:moveTo>
                  <a:pt x="44430" y="0"/>
                </a:moveTo>
                <a:lnTo>
                  <a:pt x="30344" y="0"/>
                </a:lnTo>
                <a:lnTo>
                  <a:pt x="23957" y="1577"/>
                </a:lnTo>
                <a:lnTo>
                  <a:pt x="12513" y="7873"/>
                </a:lnTo>
                <a:lnTo>
                  <a:pt x="8041" y="12193"/>
                </a:lnTo>
                <a:lnTo>
                  <a:pt x="1609" y="23166"/>
                </a:lnTo>
                <a:lnTo>
                  <a:pt x="0" y="29329"/>
                </a:lnTo>
                <a:lnTo>
                  <a:pt x="0" y="43013"/>
                </a:lnTo>
                <a:lnTo>
                  <a:pt x="30344" y="72339"/>
                </a:lnTo>
                <a:lnTo>
                  <a:pt x="44430" y="72339"/>
                </a:lnTo>
                <a:lnTo>
                  <a:pt x="50813" y="70765"/>
                </a:lnTo>
                <a:lnTo>
                  <a:pt x="60126" y="65636"/>
                </a:lnTo>
                <a:lnTo>
                  <a:pt x="31766" y="65636"/>
                </a:lnTo>
                <a:lnTo>
                  <a:pt x="26668" y="64364"/>
                </a:lnTo>
                <a:lnTo>
                  <a:pt x="17524" y="59284"/>
                </a:lnTo>
                <a:lnTo>
                  <a:pt x="13935" y="55760"/>
                </a:lnTo>
                <a:lnTo>
                  <a:pt x="8718" y="46753"/>
                </a:lnTo>
                <a:lnTo>
                  <a:pt x="7415" y="41724"/>
                </a:lnTo>
                <a:lnTo>
                  <a:pt x="7415" y="30614"/>
                </a:lnTo>
                <a:lnTo>
                  <a:pt x="31766" y="6706"/>
                </a:lnTo>
                <a:lnTo>
                  <a:pt x="60124" y="6706"/>
                </a:lnTo>
                <a:lnTo>
                  <a:pt x="50780" y="1559"/>
                </a:lnTo>
                <a:lnTo>
                  <a:pt x="44430" y="0"/>
                </a:lnTo>
                <a:close/>
              </a:path>
              <a:path w="408304" h="72390">
                <a:moveTo>
                  <a:pt x="60124" y="6706"/>
                </a:moveTo>
                <a:lnTo>
                  <a:pt x="43008" y="6706"/>
                </a:lnTo>
                <a:lnTo>
                  <a:pt x="48088" y="7978"/>
                </a:lnTo>
                <a:lnTo>
                  <a:pt x="57163" y="13058"/>
                </a:lnTo>
                <a:lnTo>
                  <a:pt x="60721" y="16578"/>
                </a:lnTo>
                <a:lnTo>
                  <a:pt x="65868" y="25589"/>
                </a:lnTo>
                <a:lnTo>
                  <a:pt x="67153" y="30614"/>
                </a:lnTo>
                <a:lnTo>
                  <a:pt x="67153" y="41724"/>
                </a:lnTo>
                <a:lnTo>
                  <a:pt x="43008" y="65636"/>
                </a:lnTo>
                <a:lnTo>
                  <a:pt x="60126" y="65636"/>
                </a:lnTo>
                <a:lnTo>
                  <a:pt x="62092" y="64552"/>
                </a:lnTo>
                <a:lnTo>
                  <a:pt x="66545" y="60232"/>
                </a:lnTo>
                <a:lnTo>
                  <a:pt x="73050" y="49176"/>
                </a:lnTo>
                <a:lnTo>
                  <a:pt x="74674" y="43013"/>
                </a:lnTo>
                <a:lnTo>
                  <a:pt x="74674" y="29329"/>
                </a:lnTo>
                <a:lnTo>
                  <a:pt x="73046" y="23148"/>
                </a:lnTo>
                <a:lnTo>
                  <a:pt x="66545" y="12106"/>
                </a:lnTo>
                <a:lnTo>
                  <a:pt x="62092" y="7791"/>
                </a:lnTo>
                <a:lnTo>
                  <a:pt x="60124" y="6706"/>
                </a:lnTo>
                <a:close/>
              </a:path>
              <a:path w="408304" h="72390">
                <a:moveTo>
                  <a:pt x="117889" y="17881"/>
                </a:moveTo>
                <a:lnTo>
                  <a:pt x="107999" y="17881"/>
                </a:lnTo>
                <a:lnTo>
                  <a:pt x="103272" y="19033"/>
                </a:lnTo>
                <a:lnTo>
                  <a:pt x="94942" y="23642"/>
                </a:lnTo>
                <a:lnTo>
                  <a:pt x="91673" y="26856"/>
                </a:lnTo>
                <a:lnTo>
                  <a:pt x="86932" y="35121"/>
                </a:lnTo>
                <a:lnTo>
                  <a:pt x="85747" y="39795"/>
                </a:lnTo>
                <a:lnTo>
                  <a:pt x="85747" y="50224"/>
                </a:lnTo>
                <a:lnTo>
                  <a:pt x="107999" y="72237"/>
                </a:lnTo>
                <a:lnTo>
                  <a:pt x="117820" y="72237"/>
                </a:lnTo>
                <a:lnTo>
                  <a:pt x="121917" y="71342"/>
                </a:lnTo>
                <a:lnTo>
                  <a:pt x="129232" y="67753"/>
                </a:lnTo>
                <a:lnTo>
                  <a:pt x="131334" y="65836"/>
                </a:lnTo>
                <a:lnTo>
                  <a:pt x="109421" y="65836"/>
                </a:lnTo>
                <a:lnTo>
                  <a:pt x="105951" y="64973"/>
                </a:lnTo>
                <a:lnTo>
                  <a:pt x="99783" y="61521"/>
                </a:lnTo>
                <a:lnTo>
                  <a:pt x="97383" y="59080"/>
                </a:lnTo>
                <a:lnTo>
                  <a:pt x="93926" y="52783"/>
                </a:lnTo>
                <a:lnTo>
                  <a:pt x="93063" y="49140"/>
                </a:lnTo>
                <a:lnTo>
                  <a:pt x="93063" y="40947"/>
                </a:lnTo>
                <a:lnTo>
                  <a:pt x="109421" y="24182"/>
                </a:lnTo>
                <a:lnTo>
                  <a:pt x="131225" y="24182"/>
                </a:lnTo>
                <a:lnTo>
                  <a:pt x="129250" y="22371"/>
                </a:lnTo>
                <a:lnTo>
                  <a:pt x="122003" y="18782"/>
                </a:lnTo>
                <a:lnTo>
                  <a:pt x="117889" y="17881"/>
                </a:lnTo>
                <a:close/>
              </a:path>
              <a:path w="408304" h="72390">
                <a:moveTo>
                  <a:pt x="128824" y="58014"/>
                </a:moveTo>
                <a:lnTo>
                  <a:pt x="127064" y="60656"/>
                </a:lnTo>
                <a:lnTo>
                  <a:pt x="124829" y="62618"/>
                </a:lnTo>
                <a:lnTo>
                  <a:pt x="119411" y="65192"/>
                </a:lnTo>
                <a:lnTo>
                  <a:pt x="116466" y="65836"/>
                </a:lnTo>
                <a:lnTo>
                  <a:pt x="131334" y="65836"/>
                </a:lnTo>
                <a:lnTo>
                  <a:pt x="132111" y="65128"/>
                </a:lnTo>
                <a:lnTo>
                  <a:pt x="134211" y="61672"/>
                </a:lnTo>
                <a:lnTo>
                  <a:pt x="128824" y="58014"/>
                </a:lnTo>
                <a:close/>
              </a:path>
              <a:path w="408304" h="72390">
                <a:moveTo>
                  <a:pt x="131225" y="24182"/>
                </a:moveTo>
                <a:lnTo>
                  <a:pt x="116466" y="24182"/>
                </a:lnTo>
                <a:lnTo>
                  <a:pt x="119411" y="24843"/>
                </a:lnTo>
                <a:lnTo>
                  <a:pt x="124829" y="27482"/>
                </a:lnTo>
                <a:lnTo>
                  <a:pt x="127064" y="29466"/>
                </a:lnTo>
                <a:lnTo>
                  <a:pt x="128824" y="32105"/>
                </a:lnTo>
                <a:lnTo>
                  <a:pt x="134211" y="28447"/>
                </a:lnTo>
                <a:lnTo>
                  <a:pt x="132111" y="24994"/>
                </a:lnTo>
                <a:lnTo>
                  <a:pt x="131225" y="24182"/>
                </a:lnTo>
                <a:close/>
              </a:path>
              <a:path w="408304" h="72390">
                <a:moveTo>
                  <a:pt x="173090" y="17881"/>
                </a:moveTo>
                <a:lnTo>
                  <a:pt x="163201" y="17881"/>
                </a:lnTo>
                <a:lnTo>
                  <a:pt x="158748" y="19033"/>
                </a:lnTo>
                <a:lnTo>
                  <a:pt x="142034" y="50224"/>
                </a:lnTo>
                <a:lnTo>
                  <a:pt x="143217" y="54900"/>
                </a:lnTo>
                <a:lnTo>
                  <a:pt x="147960" y="63162"/>
                </a:lnTo>
                <a:lnTo>
                  <a:pt x="151264" y="66395"/>
                </a:lnTo>
                <a:lnTo>
                  <a:pt x="159727" y="71071"/>
                </a:lnTo>
                <a:lnTo>
                  <a:pt x="164588" y="72237"/>
                </a:lnTo>
                <a:lnTo>
                  <a:pt x="174344" y="72237"/>
                </a:lnTo>
                <a:lnTo>
                  <a:pt x="178253" y="71493"/>
                </a:lnTo>
                <a:lnTo>
                  <a:pt x="185366" y="68512"/>
                </a:lnTo>
                <a:lnTo>
                  <a:pt x="188329" y="66344"/>
                </a:lnTo>
                <a:lnTo>
                  <a:pt x="188752" y="65836"/>
                </a:lnTo>
                <a:lnTo>
                  <a:pt x="164386" y="65836"/>
                </a:lnTo>
                <a:lnTo>
                  <a:pt x="159508" y="64127"/>
                </a:lnTo>
                <a:lnTo>
                  <a:pt x="151786" y="57287"/>
                </a:lnTo>
                <a:lnTo>
                  <a:pt x="149655" y="52797"/>
                </a:lnTo>
                <a:lnTo>
                  <a:pt x="149247" y="47243"/>
                </a:lnTo>
                <a:lnTo>
                  <a:pt x="193953" y="47243"/>
                </a:lnTo>
                <a:lnTo>
                  <a:pt x="194053" y="41861"/>
                </a:lnTo>
                <a:lnTo>
                  <a:pt x="149247" y="41861"/>
                </a:lnTo>
                <a:lnTo>
                  <a:pt x="149724" y="36575"/>
                </a:lnTo>
                <a:lnTo>
                  <a:pt x="151704" y="32292"/>
                </a:lnTo>
                <a:lnTo>
                  <a:pt x="158680" y="25722"/>
                </a:lnTo>
                <a:lnTo>
                  <a:pt x="162996" y="24080"/>
                </a:lnTo>
                <a:lnTo>
                  <a:pt x="185804" y="24080"/>
                </a:lnTo>
                <a:lnTo>
                  <a:pt x="185381" y="23642"/>
                </a:lnTo>
                <a:lnTo>
                  <a:pt x="177525" y="19033"/>
                </a:lnTo>
                <a:lnTo>
                  <a:pt x="173090" y="17881"/>
                </a:lnTo>
                <a:close/>
              </a:path>
              <a:path w="408304" h="72390">
                <a:moveTo>
                  <a:pt x="186637" y="58827"/>
                </a:moveTo>
                <a:lnTo>
                  <a:pt x="184603" y="61132"/>
                </a:lnTo>
                <a:lnTo>
                  <a:pt x="182199" y="62875"/>
                </a:lnTo>
                <a:lnTo>
                  <a:pt x="176644" y="65243"/>
                </a:lnTo>
                <a:lnTo>
                  <a:pt x="173598" y="65836"/>
                </a:lnTo>
                <a:lnTo>
                  <a:pt x="188752" y="65836"/>
                </a:lnTo>
                <a:lnTo>
                  <a:pt x="190698" y="63501"/>
                </a:lnTo>
                <a:lnTo>
                  <a:pt x="186637" y="58827"/>
                </a:lnTo>
                <a:close/>
              </a:path>
              <a:path w="408304" h="72390">
                <a:moveTo>
                  <a:pt x="185804" y="24080"/>
                </a:moveTo>
                <a:lnTo>
                  <a:pt x="173361" y="24080"/>
                </a:lnTo>
                <a:lnTo>
                  <a:pt x="177713" y="25722"/>
                </a:lnTo>
                <a:lnTo>
                  <a:pt x="184689" y="32292"/>
                </a:lnTo>
                <a:lnTo>
                  <a:pt x="186669" y="36575"/>
                </a:lnTo>
                <a:lnTo>
                  <a:pt x="187145" y="41861"/>
                </a:lnTo>
                <a:lnTo>
                  <a:pt x="194053" y="41861"/>
                </a:lnTo>
                <a:lnTo>
                  <a:pt x="194053" y="39726"/>
                </a:lnTo>
                <a:lnTo>
                  <a:pt x="192934" y="35035"/>
                </a:lnTo>
                <a:lnTo>
                  <a:pt x="188466" y="26842"/>
                </a:lnTo>
                <a:lnTo>
                  <a:pt x="185804" y="24080"/>
                </a:lnTo>
                <a:close/>
              </a:path>
              <a:path w="408304" h="72390">
                <a:moveTo>
                  <a:pt x="217215" y="18287"/>
                </a:moveTo>
                <a:lnTo>
                  <a:pt x="210002" y="18287"/>
                </a:lnTo>
                <a:lnTo>
                  <a:pt x="210002" y="71730"/>
                </a:lnTo>
                <a:lnTo>
                  <a:pt x="217215" y="71730"/>
                </a:lnTo>
                <a:lnTo>
                  <a:pt x="217215" y="48158"/>
                </a:lnTo>
                <a:lnTo>
                  <a:pt x="258058" y="48158"/>
                </a:lnTo>
                <a:lnTo>
                  <a:pt x="258058" y="41962"/>
                </a:lnTo>
                <a:lnTo>
                  <a:pt x="217215" y="41962"/>
                </a:lnTo>
                <a:lnTo>
                  <a:pt x="217215" y="18287"/>
                </a:lnTo>
                <a:close/>
              </a:path>
              <a:path w="408304" h="72390">
                <a:moveTo>
                  <a:pt x="258058" y="48158"/>
                </a:moveTo>
                <a:lnTo>
                  <a:pt x="250847" y="48158"/>
                </a:lnTo>
                <a:lnTo>
                  <a:pt x="250847" y="71730"/>
                </a:lnTo>
                <a:lnTo>
                  <a:pt x="258058" y="71730"/>
                </a:lnTo>
                <a:lnTo>
                  <a:pt x="258058" y="48158"/>
                </a:lnTo>
                <a:close/>
              </a:path>
              <a:path w="408304" h="72390">
                <a:moveTo>
                  <a:pt x="258058" y="18287"/>
                </a:moveTo>
                <a:lnTo>
                  <a:pt x="250847" y="18287"/>
                </a:lnTo>
                <a:lnTo>
                  <a:pt x="250847" y="41962"/>
                </a:lnTo>
                <a:lnTo>
                  <a:pt x="258058" y="41962"/>
                </a:lnTo>
                <a:lnTo>
                  <a:pt x="258058" y="18287"/>
                </a:lnTo>
                <a:close/>
              </a:path>
              <a:path w="408304" h="72390">
                <a:moveTo>
                  <a:pt x="285795" y="18287"/>
                </a:moveTo>
                <a:lnTo>
                  <a:pt x="278582" y="18287"/>
                </a:lnTo>
                <a:lnTo>
                  <a:pt x="278582" y="71730"/>
                </a:lnTo>
                <a:lnTo>
                  <a:pt x="307234" y="71899"/>
                </a:lnTo>
                <a:lnTo>
                  <a:pt x="312670" y="70408"/>
                </a:lnTo>
                <a:lnTo>
                  <a:pt x="317598" y="66413"/>
                </a:lnTo>
                <a:lnTo>
                  <a:pt x="304660" y="66413"/>
                </a:lnTo>
                <a:lnTo>
                  <a:pt x="285795" y="66142"/>
                </a:lnTo>
                <a:lnTo>
                  <a:pt x="285795" y="42368"/>
                </a:lnTo>
                <a:lnTo>
                  <a:pt x="317689" y="42368"/>
                </a:lnTo>
                <a:lnTo>
                  <a:pt x="313347" y="38743"/>
                </a:lnTo>
                <a:lnTo>
                  <a:pt x="308249" y="37252"/>
                </a:lnTo>
                <a:lnTo>
                  <a:pt x="285795" y="36983"/>
                </a:lnTo>
                <a:lnTo>
                  <a:pt x="285795" y="18287"/>
                </a:lnTo>
                <a:close/>
              </a:path>
              <a:path w="408304" h="72390">
                <a:moveTo>
                  <a:pt x="317689" y="42368"/>
                </a:moveTo>
                <a:lnTo>
                  <a:pt x="285795" y="42368"/>
                </a:lnTo>
                <a:lnTo>
                  <a:pt x="304728" y="42638"/>
                </a:lnTo>
                <a:lnTo>
                  <a:pt x="308486" y="43621"/>
                </a:lnTo>
                <a:lnTo>
                  <a:pt x="313498" y="47416"/>
                </a:lnTo>
                <a:lnTo>
                  <a:pt x="314751" y="50328"/>
                </a:lnTo>
                <a:lnTo>
                  <a:pt x="314751" y="58252"/>
                </a:lnTo>
                <a:lnTo>
                  <a:pt x="313484" y="61283"/>
                </a:lnTo>
                <a:lnTo>
                  <a:pt x="308404" y="65416"/>
                </a:lnTo>
                <a:lnTo>
                  <a:pt x="304660" y="66413"/>
                </a:lnTo>
                <a:lnTo>
                  <a:pt x="317598" y="66413"/>
                </a:lnTo>
                <a:lnTo>
                  <a:pt x="320187" y="64314"/>
                </a:lnTo>
                <a:lnTo>
                  <a:pt x="322066" y="59943"/>
                </a:lnTo>
                <a:lnTo>
                  <a:pt x="322066" y="48769"/>
                </a:lnTo>
                <a:lnTo>
                  <a:pt x="320324" y="44568"/>
                </a:lnTo>
                <a:lnTo>
                  <a:pt x="317689" y="42368"/>
                </a:lnTo>
                <a:close/>
              </a:path>
              <a:path w="408304" h="72390">
                <a:moveTo>
                  <a:pt x="362300" y="47956"/>
                </a:moveTo>
                <a:lnTo>
                  <a:pt x="355189" y="47956"/>
                </a:lnTo>
                <a:lnTo>
                  <a:pt x="355596" y="52697"/>
                </a:lnTo>
                <a:lnTo>
                  <a:pt x="376966" y="72237"/>
                </a:lnTo>
                <a:lnTo>
                  <a:pt x="386718" y="72237"/>
                </a:lnTo>
                <a:lnTo>
                  <a:pt x="391240" y="71071"/>
                </a:lnTo>
                <a:lnTo>
                  <a:pt x="399300" y="66395"/>
                </a:lnTo>
                <a:lnTo>
                  <a:pt x="399748" y="65938"/>
                </a:lnTo>
                <a:lnTo>
                  <a:pt x="378049" y="65938"/>
                </a:lnTo>
                <a:lnTo>
                  <a:pt x="374749" y="65059"/>
                </a:lnTo>
                <a:lnTo>
                  <a:pt x="368854" y="61535"/>
                </a:lnTo>
                <a:lnTo>
                  <a:pt x="366533" y="59066"/>
                </a:lnTo>
                <a:lnTo>
                  <a:pt x="363148" y="52697"/>
                </a:lnTo>
                <a:lnTo>
                  <a:pt x="362300" y="49072"/>
                </a:lnTo>
                <a:lnTo>
                  <a:pt x="362300" y="47956"/>
                </a:lnTo>
                <a:close/>
              </a:path>
              <a:path w="408304" h="72390">
                <a:moveTo>
                  <a:pt x="342996" y="18287"/>
                </a:moveTo>
                <a:lnTo>
                  <a:pt x="335782" y="18287"/>
                </a:lnTo>
                <a:lnTo>
                  <a:pt x="335782" y="71730"/>
                </a:lnTo>
                <a:lnTo>
                  <a:pt x="342996" y="71730"/>
                </a:lnTo>
                <a:lnTo>
                  <a:pt x="342996" y="47956"/>
                </a:lnTo>
                <a:lnTo>
                  <a:pt x="362300" y="47956"/>
                </a:lnTo>
                <a:lnTo>
                  <a:pt x="362300" y="41353"/>
                </a:lnTo>
                <a:lnTo>
                  <a:pt x="342996" y="41353"/>
                </a:lnTo>
                <a:lnTo>
                  <a:pt x="342996" y="18287"/>
                </a:lnTo>
                <a:close/>
              </a:path>
              <a:path w="408304" h="72390">
                <a:moveTo>
                  <a:pt x="399832" y="24182"/>
                </a:moveTo>
                <a:lnTo>
                  <a:pt x="385364" y="24182"/>
                </a:lnTo>
                <a:lnTo>
                  <a:pt x="388665" y="25045"/>
                </a:lnTo>
                <a:lnTo>
                  <a:pt x="394559" y="28501"/>
                </a:lnTo>
                <a:lnTo>
                  <a:pt x="396877" y="30957"/>
                </a:lnTo>
                <a:lnTo>
                  <a:pt x="400265" y="37321"/>
                </a:lnTo>
                <a:lnTo>
                  <a:pt x="401111" y="40947"/>
                </a:lnTo>
                <a:lnTo>
                  <a:pt x="401111" y="49072"/>
                </a:lnTo>
                <a:lnTo>
                  <a:pt x="385364" y="65938"/>
                </a:lnTo>
                <a:lnTo>
                  <a:pt x="399748" y="65938"/>
                </a:lnTo>
                <a:lnTo>
                  <a:pt x="402465" y="63162"/>
                </a:lnTo>
                <a:lnTo>
                  <a:pt x="407073" y="54900"/>
                </a:lnTo>
                <a:lnTo>
                  <a:pt x="408224" y="50224"/>
                </a:lnTo>
                <a:lnTo>
                  <a:pt x="408224" y="39795"/>
                </a:lnTo>
                <a:lnTo>
                  <a:pt x="407073" y="35121"/>
                </a:lnTo>
                <a:lnTo>
                  <a:pt x="402465" y="26856"/>
                </a:lnTo>
                <a:lnTo>
                  <a:pt x="399832" y="24182"/>
                </a:lnTo>
                <a:close/>
              </a:path>
              <a:path w="408304" h="72390">
                <a:moveTo>
                  <a:pt x="386718" y="17881"/>
                </a:moveTo>
                <a:lnTo>
                  <a:pt x="377035" y="17881"/>
                </a:lnTo>
                <a:lnTo>
                  <a:pt x="372800" y="18864"/>
                </a:lnTo>
                <a:lnTo>
                  <a:pt x="355290" y="41353"/>
                </a:lnTo>
                <a:lnTo>
                  <a:pt x="362300" y="41353"/>
                </a:lnTo>
                <a:lnTo>
                  <a:pt x="362300" y="40947"/>
                </a:lnTo>
                <a:lnTo>
                  <a:pt x="363148" y="37321"/>
                </a:lnTo>
                <a:lnTo>
                  <a:pt x="366533" y="30957"/>
                </a:lnTo>
                <a:lnTo>
                  <a:pt x="368854" y="28501"/>
                </a:lnTo>
                <a:lnTo>
                  <a:pt x="374749" y="25045"/>
                </a:lnTo>
                <a:lnTo>
                  <a:pt x="378049" y="24182"/>
                </a:lnTo>
                <a:lnTo>
                  <a:pt x="399832" y="24182"/>
                </a:lnTo>
                <a:lnTo>
                  <a:pt x="399300" y="23642"/>
                </a:lnTo>
                <a:lnTo>
                  <a:pt x="391240" y="19033"/>
                </a:lnTo>
                <a:lnTo>
                  <a:pt x="386718" y="17881"/>
                </a:lnTo>
                <a:close/>
              </a:path>
            </a:pathLst>
          </a:custGeom>
          <a:solidFill>
            <a:srgbClr val="606062"/>
          </a:solidFill>
        </p:spPr>
        <p:txBody>
          <a:bodyPr wrap="square" lIns="0" tIns="0" rIns="0" bIns="0" rtlCol="0"/>
          <a:lstStyle/>
          <a:p>
            <a:endParaRPr/>
          </a:p>
        </p:txBody>
      </p:sp>
      <p:sp>
        <p:nvSpPr>
          <p:cNvPr id="50" name="object 50"/>
          <p:cNvSpPr txBox="1"/>
          <p:nvPr/>
        </p:nvSpPr>
        <p:spPr>
          <a:xfrm>
            <a:off x="4280867" y="5837298"/>
            <a:ext cx="2229485" cy="306070"/>
          </a:xfrm>
          <a:prstGeom prst="rect">
            <a:avLst/>
          </a:prstGeom>
        </p:spPr>
        <p:txBody>
          <a:bodyPr vert="horz" wrap="square" lIns="0" tIns="12700" rIns="0" bIns="0" rtlCol="0">
            <a:spAutoFit/>
          </a:bodyPr>
          <a:lstStyle/>
          <a:p>
            <a:pPr marL="12700" marR="5715">
              <a:lnSpc>
                <a:spcPct val="114900"/>
              </a:lnSpc>
              <a:spcBef>
                <a:spcPts val="100"/>
              </a:spcBef>
            </a:pPr>
            <a:r>
              <a:rPr sz="800" spc="15" dirty="0">
                <a:solidFill>
                  <a:srgbClr val="606062"/>
                </a:solidFill>
                <a:latin typeface="Verdana"/>
                <a:cs typeface="Verdana"/>
              </a:rPr>
              <a:t>Повыша</a:t>
            </a:r>
            <a:r>
              <a:rPr sz="800" spc="-5"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spc="-20" dirty="0">
                <a:solidFill>
                  <a:srgbClr val="606062"/>
                </a:solidFill>
                <a:latin typeface="Verdana"/>
                <a:cs typeface="Verdana"/>
              </a:rPr>
              <a:t>к</a:t>
            </a:r>
            <a:r>
              <a:rPr sz="800" spc="5" dirty="0">
                <a:solidFill>
                  <a:srgbClr val="606062"/>
                </a:solidFill>
                <a:latin typeface="Verdana"/>
                <a:cs typeface="Verdana"/>
              </a:rPr>
              <a:t>аче</a:t>
            </a:r>
            <a:r>
              <a:rPr sz="800" spc="-5" dirty="0">
                <a:solidFill>
                  <a:srgbClr val="606062"/>
                </a:solidFill>
                <a:latin typeface="Verdana"/>
                <a:cs typeface="Verdana"/>
              </a:rPr>
              <a:t>с</a:t>
            </a:r>
            <a:r>
              <a:rPr sz="800" spc="10" dirty="0">
                <a:solidFill>
                  <a:srgbClr val="606062"/>
                </a:solidFill>
                <a:latin typeface="Verdana"/>
                <a:cs typeface="Verdana"/>
              </a:rPr>
              <a:t>твенные</a:t>
            </a:r>
            <a:r>
              <a:rPr sz="800" spc="-75" dirty="0">
                <a:solidFill>
                  <a:srgbClr val="606062"/>
                </a:solidFill>
                <a:latin typeface="Verdana"/>
                <a:cs typeface="Verdana"/>
              </a:rPr>
              <a:t> </a:t>
            </a:r>
            <a:r>
              <a:rPr sz="800" spc="-65" dirty="0">
                <a:solidFill>
                  <a:srgbClr val="606062"/>
                </a:solidFill>
                <a:latin typeface="Verdana"/>
                <a:cs typeface="Verdana"/>
              </a:rPr>
              <a:t>х</a:t>
            </a:r>
            <a:r>
              <a:rPr sz="800" dirty="0">
                <a:solidFill>
                  <a:srgbClr val="606062"/>
                </a:solidFill>
                <a:latin typeface="Verdana"/>
                <a:cs typeface="Verdana"/>
              </a:rPr>
              <a:t>ара</a:t>
            </a:r>
            <a:r>
              <a:rPr sz="800" spc="-15" dirty="0">
                <a:solidFill>
                  <a:srgbClr val="606062"/>
                </a:solidFill>
                <a:latin typeface="Verdana"/>
                <a:cs typeface="Verdana"/>
              </a:rPr>
              <a:t>к</a:t>
            </a:r>
            <a:r>
              <a:rPr sz="800" spc="-40" dirty="0">
                <a:solidFill>
                  <a:srgbClr val="606062"/>
                </a:solidFill>
                <a:latin typeface="Verdana"/>
                <a:cs typeface="Verdana"/>
              </a:rPr>
              <a:t>т</a:t>
            </a:r>
            <a:r>
              <a:rPr sz="800" spc="30" dirty="0">
                <a:solidFill>
                  <a:srgbClr val="606062"/>
                </a:solidFill>
                <a:latin typeface="Verdana"/>
                <a:cs typeface="Verdana"/>
              </a:rPr>
              <a:t>ери</a:t>
            </a:r>
            <a:r>
              <a:rPr sz="800" spc="15" dirty="0">
                <a:solidFill>
                  <a:srgbClr val="606062"/>
                </a:solidFill>
                <a:latin typeface="Verdana"/>
                <a:cs typeface="Verdana"/>
              </a:rPr>
              <a:t>с</a:t>
            </a:r>
            <a:r>
              <a:rPr sz="800" spc="10" dirty="0">
                <a:solidFill>
                  <a:srgbClr val="606062"/>
                </a:solidFill>
                <a:latin typeface="Verdana"/>
                <a:cs typeface="Verdana"/>
              </a:rPr>
              <a:t>тики  </a:t>
            </a:r>
            <a:r>
              <a:rPr sz="800" spc="20" dirty="0">
                <a:solidFill>
                  <a:srgbClr val="606062"/>
                </a:solidFill>
                <a:latin typeface="Verdana"/>
                <a:cs typeface="Verdana"/>
              </a:rPr>
              <a:t>продукции</a:t>
            </a:r>
            <a:endParaRPr sz="800">
              <a:latin typeface="Verdana"/>
              <a:cs typeface="Verdana"/>
            </a:endParaRPr>
          </a:p>
        </p:txBody>
      </p:sp>
      <p:pic>
        <p:nvPicPr>
          <p:cNvPr id="51" name="object 51"/>
          <p:cNvPicPr/>
          <p:nvPr/>
        </p:nvPicPr>
        <p:blipFill>
          <a:blip r:embed="rId11" cstate="print">
            <a:extLst>
              <a:ext uri="{BEBA8EAE-BF5A-486C-A8C5-ECC9F3942E4B}">
                <a14:imgProps xmlns:a14="http://schemas.microsoft.com/office/drawing/2010/main">
                  <a14:imgLayer r:embed="rId12">
                    <a14:imgEffect>
                      <a14:backgroundRemoval t="2448" b="99650" l="3049" r="95122">
                        <a14:foregroundMark x1="9756" y1="43007" x2="15854" y2="76923"/>
                        <a14:foregroundMark x1="15854" y1="76923" x2="34756" y2="94406"/>
                        <a14:foregroundMark x1="34756" y1="94406" x2="75610" y2="92657"/>
                        <a14:foregroundMark x1="75610" y1="92657" x2="87805" y2="76224"/>
                        <a14:foregroundMark x1="87805" y1="76224" x2="95122" y2="39510"/>
                        <a14:foregroundMark x1="68902" y1="9091" x2="33537" y2="5944"/>
                        <a14:foregroundMark x1="33537" y1="5944" x2="30488" y2="7692"/>
                        <a14:foregroundMark x1="6098" y1="40559" x2="1829" y2="65734"/>
                        <a14:foregroundMark x1="1829" y1="65734" x2="10366" y2="94056"/>
                        <a14:foregroundMark x1="10366" y1="94056" x2="65854" y2="96503"/>
                        <a14:foregroundMark x1="65854" y1="96503" x2="94512" y2="82168"/>
                        <a14:foregroundMark x1="94512" y1="82168" x2="48171" y2="93706"/>
                        <a14:foregroundMark x1="48171" y1="93706" x2="7927" y2="81119"/>
                        <a14:foregroundMark x1="7927" y1="81119" x2="9146" y2="48252"/>
                        <a14:foregroundMark x1="15854" y1="90909" x2="56707" y2="94755"/>
                        <a14:foregroundMark x1="56707" y1="94755" x2="33537" y2="93706"/>
                        <a14:foregroundMark x1="49663" y1="35161" x2="27439" y2="34615"/>
                        <a14:foregroundMark x1="70122" y1="35664" x2="53425" y2="35254"/>
                        <a14:foregroundMark x1="56714" y1="35157" x2="65244" y2="35315"/>
                        <a14:foregroundMark x1="27439" y1="34615" x2="49510" y2="35024"/>
                        <a14:foregroundMark x1="47925" y1="33596" x2="33537" y2="32168"/>
                        <a14:foregroundMark x1="53500" y1="34149" x2="52037" y2="34004"/>
                        <a14:foregroundMark x1="65244" y1="35315" x2="57233" y2="34520"/>
                        <a14:foregroundMark x1="33537" y1="32168" x2="41463" y2="39510"/>
                        <a14:foregroundMark x1="51829" y1="2797" x2="43293" y2="2797"/>
                        <a14:foregroundMark x1="3659" y1="41608" x2="3049" y2="34615"/>
                        <a14:foregroundMark x1="15854" y1="96503" x2="76220" y2="97203"/>
                        <a14:foregroundMark x1="76220" y1="97203" x2="35976" y2="98601"/>
                        <a14:foregroundMark x1="35976" y1="98601" x2="90244" y2="99650"/>
                        <a14:backgroundMark x1="46341" y1="40559" x2="54878" y2="37413"/>
                        <a14:backgroundMark x1="54268" y1="36014" x2="50610" y2="36014"/>
                        <a14:backgroundMark x1="39024" y1="46154" x2="59756" y2="46154"/>
                      </a14:backgroundRemoval>
                    </a14:imgEffect>
                  </a14:imgLayer>
                </a14:imgProps>
              </a:ext>
            </a:extLst>
          </a:blip>
          <a:stretch>
            <a:fillRect/>
          </a:stretch>
        </p:blipFill>
        <p:spPr>
          <a:xfrm>
            <a:off x="5198209" y="614516"/>
            <a:ext cx="1578060" cy="2725933"/>
          </a:xfrm>
          <a:prstGeom prst="rect">
            <a:avLst/>
          </a:prstGeom>
        </p:spPr>
      </p:pic>
      <p:sp>
        <p:nvSpPr>
          <p:cNvPr id="52" name="object 52"/>
          <p:cNvSpPr txBox="1"/>
          <p:nvPr/>
        </p:nvSpPr>
        <p:spPr>
          <a:xfrm>
            <a:off x="4277336" y="4011180"/>
            <a:ext cx="629285" cy="347980"/>
          </a:xfrm>
          <a:prstGeom prst="rect">
            <a:avLst/>
          </a:prstGeom>
        </p:spPr>
        <p:txBody>
          <a:bodyPr vert="horz" wrap="square" lIns="0" tIns="12700" rIns="0" bIns="0" rtlCol="0">
            <a:spAutoFit/>
          </a:bodyPr>
          <a:lstStyle/>
          <a:p>
            <a:pPr marL="199390">
              <a:lnSpc>
                <a:spcPts val="910"/>
              </a:lnSpc>
              <a:spcBef>
                <a:spcPts val="100"/>
              </a:spcBef>
            </a:pPr>
            <a:r>
              <a:rPr sz="800" spc="45" dirty="0">
                <a:solidFill>
                  <a:srgbClr val="606062"/>
                </a:solidFill>
                <a:latin typeface="Verdana"/>
                <a:cs typeface="Verdana"/>
              </a:rPr>
              <a:t>pH</a:t>
            </a:r>
            <a:endParaRPr sz="800">
              <a:latin typeface="Verdana"/>
              <a:cs typeface="Verdana"/>
            </a:endParaRPr>
          </a:p>
          <a:p>
            <a:pPr marL="12700">
              <a:lnSpc>
                <a:spcPts val="1630"/>
              </a:lnSpc>
            </a:pPr>
            <a:r>
              <a:rPr sz="1400" b="1" spc="30" dirty="0">
                <a:solidFill>
                  <a:srgbClr val="606062"/>
                </a:solidFill>
                <a:latin typeface="Arial"/>
                <a:cs typeface="Arial"/>
              </a:rPr>
              <a:t>6,0</a:t>
            </a:r>
            <a:r>
              <a:rPr sz="1400" b="1" spc="30" dirty="0">
                <a:solidFill>
                  <a:srgbClr val="606062"/>
                </a:solidFill>
                <a:latin typeface="Tahoma"/>
                <a:cs typeface="Tahoma"/>
              </a:rPr>
              <a:t>-</a:t>
            </a:r>
            <a:r>
              <a:rPr sz="1400" b="1" spc="30" dirty="0">
                <a:solidFill>
                  <a:srgbClr val="606062"/>
                </a:solidFill>
                <a:latin typeface="Arial"/>
                <a:cs typeface="Arial"/>
              </a:rPr>
              <a:t>7,2</a:t>
            </a:r>
            <a:endParaRPr sz="1400">
              <a:latin typeface="Arial"/>
              <a:cs typeface="Arial"/>
            </a:endParaRPr>
          </a:p>
        </p:txBody>
      </p:sp>
      <p:sp>
        <p:nvSpPr>
          <p:cNvPr id="53" name="object 53"/>
          <p:cNvSpPr txBox="1"/>
          <p:nvPr/>
        </p:nvSpPr>
        <p:spPr>
          <a:xfrm>
            <a:off x="520752" y="9559139"/>
            <a:ext cx="66103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606062"/>
                </a:solidFill>
                <a:latin typeface="Verdana"/>
                <a:cs typeface="Verdana"/>
              </a:rPr>
              <a:t>Пшеница</a:t>
            </a:r>
            <a:endParaRPr sz="1000">
              <a:latin typeface="Verdana"/>
              <a:cs typeface="Verdana"/>
            </a:endParaRPr>
          </a:p>
        </p:txBody>
      </p:sp>
      <p:sp>
        <p:nvSpPr>
          <p:cNvPr id="54" name="object 54"/>
          <p:cNvSpPr/>
          <p:nvPr/>
        </p:nvSpPr>
        <p:spPr>
          <a:xfrm>
            <a:off x="547023" y="5869022"/>
            <a:ext cx="259079" cy="292735"/>
          </a:xfrm>
          <a:custGeom>
            <a:avLst/>
            <a:gdLst/>
            <a:ahLst/>
            <a:cxnLst/>
            <a:rect l="l" t="t" r="r" b="b"/>
            <a:pathLst>
              <a:path w="259079" h="292735">
                <a:moveTo>
                  <a:pt x="134827" y="0"/>
                </a:moveTo>
                <a:lnTo>
                  <a:pt x="123811" y="0"/>
                </a:lnTo>
                <a:lnTo>
                  <a:pt x="119344" y="4466"/>
                </a:lnTo>
                <a:lnTo>
                  <a:pt x="119344" y="44258"/>
                </a:lnTo>
                <a:lnTo>
                  <a:pt x="88539" y="26847"/>
                </a:lnTo>
                <a:lnTo>
                  <a:pt x="82458" y="28540"/>
                </a:lnTo>
                <a:lnTo>
                  <a:pt x="77036" y="38130"/>
                </a:lnTo>
                <a:lnTo>
                  <a:pt x="78724" y="44218"/>
                </a:lnTo>
                <a:lnTo>
                  <a:pt x="119344" y="67175"/>
                </a:lnTo>
                <a:lnTo>
                  <a:pt x="119344" y="128865"/>
                </a:lnTo>
                <a:lnTo>
                  <a:pt x="65913" y="98016"/>
                </a:lnTo>
                <a:lnTo>
                  <a:pt x="66333" y="51360"/>
                </a:lnTo>
                <a:lnTo>
                  <a:pt x="61909" y="46852"/>
                </a:lnTo>
                <a:lnTo>
                  <a:pt x="50843" y="46807"/>
                </a:lnTo>
                <a:lnTo>
                  <a:pt x="46386" y="51208"/>
                </a:lnTo>
                <a:lnTo>
                  <a:pt x="46065" y="86558"/>
                </a:lnTo>
                <a:lnTo>
                  <a:pt x="11610" y="66664"/>
                </a:lnTo>
                <a:lnTo>
                  <a:pt x="5507" y="68298"/>
                </a:lnTo>
                <a:lnTo>
                  <a:pt x="0" y="77838"/>
                </a:lnTo>
                <a:lnTo>
                  <a:pt x="1634" y="83940"/>
                </a:lnTo>
                <a:lnTo>
                  <a:pt x="36097" y="103837"/>
                </a:lnTo>
                <a:lnTo>
                  <a:pt x="5619" y="121801"/>
                </a:lnTo>
                <a:lnTo>
                  <a:pt x="4039" y="127918"/>
                </a:lnTo>
                <a:lnTo>
                  <a:pt x="8694" y="135820"/>
                </a:lnTo>
                <a:lnTo>
                  <a:pt x="12020" y="137574"/>
                </a:lnTo>
                <a:lnTo>
                  <a:pt x="17157" y="137574"/>
                </a:lnTo>
                <a:lnTo>
                  <a:pt x="18903" y="137126"/>
                </a:lnTo>
                <a:lnTo>
                  <a:pt x="55947" y="115296"/>
                </a:lnTo>
                <a:lnTo>
                  <a:pt x="109372" y="146145"/>
                </a:lnTo>
                <a:lnTo>
                  <a:pt x="55937" y="176993"/>
                </a:lnTo>
                <a:lnTo>
                  <a:pt x="15750" y="153297"/>
                </a:lnTo>
                <a:lnTo>
                  <a:pt x="9634" y="154875"/>
                </a:lnTo>
                <a:lnTo>
                  <a:pt x="4036" y="164364"/>
                </a:lnTo>
                <a:lnTo>
                  <a:pt x="5615" y="170480"/>
                </a:lnTo>
                <a:lnTo>
                  <a:pt x="36090" y="188448"/>
                </a:lnTo>
                <a:lnTo>
                  <a:pt x="1634" y="208342"/>
                </a:lnTo>
                <a:lnTo>
                  <a:pt x="0" y="214440"/>
                </a:lnTo>
                <a:lnTo>
                  <a:pt x="4601" y="222411"/>
                </a:lnTo>
                <a:lnTo>
                  <a:pt x="7952" y="224200"/>
                </a:lnTo>
                <a:lnTo>
                  <a:pt x="13093" y="224200"/>
                </a:lnTo>
                <a:lnTo>
                  <a:pt x="14806" y="223767"/>
                </a:lnTo>
                <a:lnTo>
                  <a:pt x="46065" y="205720"/>
                </a:lnTo>
                <a:lnTo>
                  <a:pt x="46386" y="241073"/>
                </a:lnTo>
                <a:lnTo>
                  <a:pt x="50843" y="245479"/>
                </a:lnTo>
                <a:lnTo>
                  <a:pt x="61906" y="245430"/>
                </a:lnTo>
                <a:lnTo>
                  <a:pt x="66333" y="240922"/>
                </a:lnTo>
                <a:lnTo>
                  <a:pt x="65913" y="194266"/>
                </a:lnTo>
                <a:lnTo>
                  <a:pt x="119344" y="163414"/>
                </a:lnTo>
                <a:lnTo>
                  <a:pt x="119344" y="225111"/>
                </a:lnTo>
                <a:lnTo>
                  <a:pt x="78724" y="248067"/>
                </a:lnTo>
                <a:lnTo>
                  <a:pt x="77036" y="254152"/>
                </a:lnTo>
                <a:lnTo>
                  <a:pt x="81579" y="262194"/>
                </a:lnTo>
                <a:lnTo>
                  <a:pt x="84960" y="264016"/>
                </a:lnTo>
                <a:lnTo>
                  <a:pt x="90101" y="264016"/>
                </a:lnTo>
                <a:lnTo>
                  <a:pt x="91785" y="263598"/>
                </a:lnTo>
                <a:lnTo>
                  <a:pt x="119344" y="248024"/>
                </a:lnTo>
                <a:lnTo>
                  <a:pt x="119344" y="287818"/>
                </a:lnTo>
                <a:lnTo>
                  <a:pt x="123811" y="292282"/>
                </a:lnTo>
                <a:lnTo>
                  <a:pt x="134827" y="292282"/>
                </a:lnTo>
                <a:lnTo>
                  <a:pt x="139294" y="287818"/>
                </a:lnTo>
                <a:lnTo>
                  <a:pt x="139294" y="248024"/>
                </a:lnTo>
                <a:lnTo>
                  <a:pt x="166852" y="263598"/>
                </a:lnTo>
                <a:lnTo>
                  <a:pt x="168537" y="264016"/>
                </a:lnTo>
                <a:lnTo>
                  <a:pt x="173678" y="264016"/>
                </a:lnTo>
                <a:lnTo>
                  <a:pt x="177059" y="262194"/>
                </a:lnTo>
                <a:lnTo>
                  <a:pt x="181602" y="254152"/>
                </a:lnTo>
                <a:lnTo>
                  <a:pt x="179913" y="248067"/>
                </a:lnTo>
                <a:lnTo>
                  <a:pt x="139294" y="225111"/>
                </a:lnTo>
                <a:lnTo>
                  <a:pt x="139294" y="163417"/>
                </a:lnTo>
                <a:lnTo>
                  <a:pt x="192726" y="194266"/>
                </a:lnTo>
                <a:lnTo>
                  <a:pt x="192294" y="240922"/>
                </a:lnTo>
                <a:lnTo>
                  <a:pt x="196719" y="245430"/>
                </a:lnTo>
                <a:lnTo>
                  <a:pt x="207784" y="245479"/>
                </a:lnTo>
                <a:lnTo>
                  <a:pt x="212242" y="241073"/>
                </a:lnTo>
                <a:lnTo>
                  <a:pt x="212570" y="205720"/>
                </a:lnTo>
                <a:lnTo>
                  <a:pt x="243828" y="223771"/>
                </a:lnTo>
                <a:lnTo>
                  <a:pt x="245545" y="224203"/>
                </a:lnTo>
                <a:lnTo>
                  <a:pt x="250682" y="224203"/>
                </a:lnTo>
                <a:lnTo>
                  <a:pt x="254038" y="222411"/>
                </a:lnTo>
                <a:lnTo>
                  <a:pt x="258639" y="214444"/>
                </a:lnTo>
                <a:lnTo>
                  <a:pt x="257004" y="208342"/>
                </a:lnTo>
                <a:lnTo>
                  <a:pt x="252230" y="205588"/>
                </a:lnTo>
                <a:lnTo>
                  <a:pt x="222544" y="188448"/>
                </a:lnTo>
                <a:lnTo>
                  <a:pt x="253015" y="170480"/>
                </a:lnTo>
                <a:lnTo>
                  <a:pt x="254595" y="164364"/>
                </a:lnTo>
                <a:lnTo>
                  <a:pt x="248997" y="154879"/>
                </a:lnTo>
                <a:lnTo>
                  <a:pt x="242884" y="153297"/>
                </a:lnTo>
                <a:lnTo>
                  <a:pt x="202702" y="176993"/>
                </a:lnTo>
                <a:lnTo>
                  <a:pt x="149266" y="146141"/>
                </a:lnTo>
                <a:lnTo>
                  <a:pt x="202690" y="115296"/>
                </a:lnTo>
                <a:lnTo>
                  <a:pt x="239731" y="137126"/>
                </a:lnTo>
                <a:lnTo>
                  <a:pt x="241473" y="137574"/>
                </a:lnTo>
                <a:lnTo>
                  <a:pt x="246611" y="137574"/>
                </a:lnTo>
                <a:lnTo>
                  <a:pt x="249937" y="135816"/>
                </a:lnTo>
                <a:lnTo>
                  <a:pt x="254595" y="127914"/>
                </a:lnTo>
                <a:lnTo>
                  <a:pt x="253015" y="121801"/>
                </a:lnTo>
                <a:lnTo>
                  <a:pt x="222538" y="103837"/>
                </a:lnTo>
                <a:lnTo>
                  <a:pt x="257004" y="83940"/>
                </a:lnTo>
                <a:lnTo>
                  <a:pt x="258639" y="77838"/>
                </a:lnTo>
                <a:lnTo>
                  <a:pt x="253127" y="68298"/>
                </a:lnTo>
                <a:lnTo>
                  <a:pt x="247028" y="66664"/>
                </a:lnTo>
                <a:lnTo>
                  <a:pt x="212570" y="86558"/>
                </a:lnTo>
                <a:lnTo>
                  <a:pt x="212252" y="51181"/>
                </a:lnTo>
                <a:lnTo>
                  <a:pt x="207731" y="46730"/>
                </a:lnTo>
                <a:lnTo>
                  <a:pt x="196729" y="46852"/>
                </a:lnTo>
                <a:lnTo>
                  <a:pt x="192302" y="51360"/>
                </a:lnTo>
                <a:lnTo>
                  <a:pt x="192726" y="98016"/>
                </a:lnTo>
                <a:lnTo>
                  <a:pt x="139294" y="128865"/>
                </a:lnTo>
                <a:lnTo>
                  <a:pt x="139294" y="67171"/>
                </a:lnTo>
                <a:lnTo>
                  <a:pt x="179913" y="44215"/>
                </a:lnTo>
                <a:lnTo>
                  <a:pt x="181602" y="38130"/>
                </a:lnTo>
                <a:lnTo>
                  <a:pt x="176184" y="28540"/>
                </a:lnTo>
                <a:lnTo>
                  <a:pt x="170096" y="26847"/>
                </a:lnTo>
                <a:lnTo>
                  <a:pt x="139294" y="44258"/>
                </a:lnTo>
                <a:lnTo>
                  <a:pt x="139294" y="4464"/>
                </a:lnTo>
                <a:lnTo>
                  <a:pt x="134827" y="0"/>
                </a:lnTo>
                <a:close/>
              </a:path>
            </a:pathLst>
          </a:custGeom>
          <a:solidFill>
            <a:srgbClr val="F16137"/>
          </a:solidFill>
        </p:spPr>
        <p:txBody>
          <a:bodyPr wrap="square" lIns="0" tIns="0" rIns="0" bIns="0" rtlCol="0"/>
          <a:lstStyle/>
          <a:p>
            <a:endParaRPr/>
          </a:p>
        </p:txBody>
      </p:sp>
      <p:sp>
        <p:nvSpPr>
          <p:cNvPr id="55" name="object 55"/>
          <p:cNvSpPr/>
          <p:nvPr/>
        </p:nvSpPr>
        <p:spPr>
          <a:xfrm>
            <a:off x="3909760" y="5891946"/>
            <a:ext cx="231140" cy="316865"/>
          </a:xfrm>
          <a:custGeom>
            <a:avLst/>
            <a:gdLst/>
            <a:ahLst/>
            <a:cxnLst/>
            <a:rect l="l" t="t" r="r" b="b"/>
            <a:pathLst>
              <a:path w="231139" h="316864">
                <a:moveTo>
                  <a:pt x="125486" y="263055"/>
                </a:moveTo>
                <a:lnTo>
                  <a:pt x="120702" y="265053"/>
                </a:lnTo>
                <a:lnTo>
                  <a:pt x="119575" y="267804"/>
                </a:lnTo>
                <a:lnTo>
                  <a:pt x="139259" y="314805"/>
                </a:lnTo>
                <a:lnTo>
                  <a:pt x="141307" y="316238"/>
                </a:lnTo>
                <a:lnTo>
                  <a:pt x="143900" y="316367"/>
                </a:lnTo>
                <a:lnTo>
                  <a:pt x="146268" y="316357"/>
                </a:lnTo>
                <a:lnTo>
                  <a:pt x="148289" y="315168"/>
                </a:lnTo>
                <a:lnTo>
                  <a:pt x="155097" y="302788"/>
                </a:lnTo>
                <a:lnTo>
                  <a:pt x="144390" y="302788"/>
                </a:lnTo>
                <a:lnTo>
                  <a:pt x="128233" y="264178"/>
                </a:lnTo>
                <a:lnTo>
                  <a:pt x="125486" y="263055"/>
                </a:lnTo>
                <a:close/>
              </a:path>
              <a:path w="231139" h="316864">
                <a:moveTo>
                  <a:pt x="77288" y="286351"/>
                </a:moveTo>
                <a:lnTo>
                  <a:pt x="66489" y="286351"/>
                </a:lnTo>
                <a:lnTo>
                  <a:pt x="82430" y="315168"/>
                </a:lnTo>
                <a:lnTo>
                  <a:pt x="84467" y="316363"/>
                </a:lnTo>
                <a:lnTo>
                  <a:pt x="87034" y="316357"/>
                </a:lnTo>
                <a:lnTo>
                  <a:pt x="89406" y="316238"/>
                </a:lnTo>
                <a:lnTo>
                  <a:pt x="91459" y="314805"/>
                </a:lnTo>
                <a:lnTo>
                  <a:pt x="96502" y="302788"/>
                </a:lnTo>
                <a:lnTo>
                  <a:pt x="86329" y="302788"/>
                </a:lnTo>
                <a:lnTo>
                  <a:pt x="77288" y="286351"/>
                </a:lnTo>
                <a:close/>
              </a:path>
              <a:path w="231139" h="316864">
                <a:moveTo>
                  <a:pt x="126638" y="230771"/>
                </a:moveTo>
                <a:lnTo>
                  <a:pt x="116464" y="230771"/>
                </a:lnTo>
                <a:lnTo>
                  <a:pt x="86329" y="302788"/>
                </a:lnTo>
                <a:lnTo>
                  <a:pt x="96502" y="302788"/>
                </a:lnTo>
                <a:lnTo>
                  <a:pt x="126638" y="230771"/>
                </a:lnTo>
                <a:close/>
              </a:path>
              <a:path w="231139" h="316864">
                <a:moveTo>
                  <a:pt x="162555" y="276134"/>
                </a:moveTo>
                <a:lnTo>
                  <a:pt x="158008" y="278039"/>
                </a:lnTo>
                <a:lnTo>
                  <a:pt x="144390" y="302788"/>
                </a:lnTo>
                <a:lnTo>
                  <a:pt x="155097" y="302788"/>
                </a:lnTo>
                <a:lnTo>
                  <a:pt x="164106" y="286408"/>
                </a:lnTo>
                <a:lnTo>
                  <a:pt x="200975" y="286355"/>
                </a:lnTo>
                <a:lnTo>
                  <a:pt x="199910" y="283810"/>
                </a:lnTo>
                <a:lnTo>
                  <a:pt x="189732" y="283806"/>
                </a:lnTo>
                <a:lnTo>
                  <a:pt x="162555" y="276134"/>
                </a:lnTo>
                <a:close/>
              </a:path>
              <a:path w="231139" h="316864">
                <a:moveTo>
                  <a:pt x="115357" y="0"/>
                </a:moveTo>
                <a:lnTo>
                  <a:pt x="106881" y="1447"/>
                </a:lnTo>
                <a:lnTo>
                  <a:pt x="99198" y="5789"/>
                </a:lnTo>
                <a:lnTo>
                  <a:pt x="78708" y="22680"/>
                </a:lnTo>
                <a:lnTo>
                  <a:pt x="75716" y="23922"/>
                </a:lnTo>
                <a:lnTo>
                  <a:pt x="33759" y="33798"/>
                </a:lnTo>
                <a:lnTo>
                  <a:pt x="23879" y="75751"/>
                </a:lnTo>
                <a:lnTo>
                  <a:pt x="22641" y="78746"/>
                </a:lnTo>
                <a:lnTo>
                  <a:pt x="5746" y="99240"/>
                </a:lnTo>
                <a:lnTo>
                  <a:pt x="1407" y="106924"/>
                </a:lnTo>
                <a:lnTo>
                  <a:pt x="3" y="115146"/>
                </a:lnTo>
                <a:lnTo>
                  <a:pt x="0" y="115631"/>
                </a:lnTo>
                <a:lnTo>
                  <a:pt x="1407" y="123875"/>
                </a:lnTo>
                <a:lnTo>
                  <a:pt x="5746" y="131558"/>
                </a:lnTo>
                <a:lnTo>
                  <a:pt x="22641" y="152053"/>
                </a:lnTo>
                <a:lnTo>
                  <a:pt x="23879" y="155044"/>
                </a:lnTo>
                <a:lnTo>
                  <a:pt x="33758" y="196997"/>
                </a:lnTo>
                <a:lnTo>
                  <a:pt x="63487" y="205699"/>
                </a:lnTo>
                <a:lnTo>
                  <a:pt x="28811" y="288572"/>
                </a:lnTo>
                <a:lnTo>
                  <a:pt x="29225" y="291042"/>
                </a:lnTo>
                <a:lnTo>
                  <a:pt x="32386" y="294602"/>
                </a:lnTo>
                <a:lnTo>
                  <a:pt x="34801" y="295304"/>
                </a:lnTo>
                <a:lnTo>
                  <a:pt x="66489" y="286351"/>
                </a:lnTo>
                <a:lnTo>
                  <a:pt x="77288" y="286351"/>
                </a:lnTo>
                <a:lnTo>
                  <a:pt x="75888" y="283806"/>
                </a:lnTo>
                <a:lnTo>
                  <a:pt x="40972" y="283806"/>
                </a:lnTo>
                <a:lnTo>
                  <a:pt x="73253" y="206669"/>
                </a:lnTo>
                <a:lnTo>
                  <a:pt x="91701" y="206669"/>
                </a:lnTo>
                <a:lnTo>
                  <a:pt x="83229" y="199685"/>
                </a:lnTo>
                <a:lnTo>
                  <a:pt x="78484" y="197715"/>
                </a:lnTo>
                <a:lnTo>
                  <a:pt x="42560" y="194256"/>
                </a:lnTo>
                <a:lnTo>
                  <a:pt x="36501" y="188196"/>
                </a:lnTo>
                <a:lnTo>
                  <a:pt x="33041" y="152276"/>
                </a:lnTo>
                <a:lnTo>
                  <a:pt x="31075" y="147531"/>
                </a:lnTo>
                <a:lnTo>
                  <a:pt x="8119" y="119685"/>
                </a:lnTo>
                <a:lnTo>
                  <a:pt x="8119" y="111110"/>
                </a:lnTo>
                <a:lnTo>
                  <a:pt x="31075" y="83268"/>
                </a:lnTo>
                <a:lnTo>
                  <a:pt x="33041" y="78519"/>
                </a:lnTo>
                <a:lnTo>
                  <a:pt x="36501" y="42598"/>
                </a:lnTo>
                <a:lnTo>
                  <a:pt x="42560" y="36535"/>
                </a:lnTo>
                <a:lnTo>
                  <a:pt x="78484" y="33080"/>
                </a:lnTo>
                <a:lnTo>
                  <a:pt x="83229" y="31114"/>
                </a:lnTo>
                <a:lnTo>
                  <a:pt x="108131" y="10591"/>
                </a:lnTo>
                <a:lnTo>
                  <a:pt x="111741" y="9378"/>
                </a:lnTo>
                <a:lnTo>
                  <a:pt x="135871" y="9378"/>
                </a:lnTo>
                <a:lnTo>
                  <a:pt x="131516" y="5789"/>
                </a:lnTo>
                <a:lnTo>
                  <a:pt x="123833" y="1447"/>
                </a:lnTo>
                <a:lnTo>
                  <a:pt x="115357" y="0"/>
                </a:lnTo>
                <a:close/>
              </a:path>
              <a:path w="231139" h="316864">
                <a:moveTo>
                  <a:pt x="200975" y="286355"/>
                </a:moveTo>
                <a:lnTo>
                  <a:pt x="164232" y="286355"/>
                </a:lnTo>
                <a:lnTo>
                  <a:pt x="195928" y="295304"/>
                </a:lnTo>
                <a:lnTo>
                  <a:pt x="198332" y="294602"/>
                </a:lnTo>
                <a:lnTo>
                  <a:pt x="201493" y="291042"/>
                </a:lnTo>
                <a:lnTo>
                  <a:pt x="201901" y="288568"/>
                </a:lnTo>
                <a:lnTo>
                  <a:pt x="200975" y="286355"/>
                </a:lnTo>
                <a:close/>
              </a:path>
              <a:path w="231139" h="316864">
                <a:moveTo>
                  <a:pt x="167635" y="206669"/>
                </a:moveTo>
                <a:lnTo>
                  <a:pt x="157464" y="206669"/>
                </a:lnTo>
                <a:lnTo>
                  <a:pt x="189745" y="283810"/>
                </a:lnTo>
                <a:lnTo>
                  <a:pt x="199910" y="283810"/>
                </a:lnTo>
                <a:lnTo>
                  <a:pt x="167635" y="206669"/>
                </a:lnTo>
                <a:close/>
              </a:path>
              <a:path w="231139" h="316864">
                <a:moveTo>
                  <a:pt x="68155" y="276130"/>
                </a:moveTo>
                <a:lnTo>
                  <a:pt x="40972" y="283806"/>
                </a:lnTo>
                <a:lnTo>
                  <a:pt x="75888" y="283806"/>
                </a:lnTo>
                <a:lnTo>
                  <a:pt x="72713" y="278035"/>
                </a:lnTo>
                <a:lnTo>
                  <a:pt x="68155" y="276130"/>
                </a:lnTo>
                <a:close/>
              </a:path>
              <a:path w="231139" h="316864">
                <a:moveTo>
                  <a:pt x="91701" y="206669"/>
                </a:moveTo>
                <a:lnTo>
                  <a:pt x="73253" y="206669"/>
                </a:lnTo>
                <a:lnTo>
                  <a:pt x="76169" y="207083"/>
                </a:lnTo>
                <a:lnTo>
                  <a:pt x="78898" y="208274"/>
                </a:lnTo>
                <a:lnTo>
                  <a:pt x="103882" y="228869"/>
                </a:lnTo>
                <a:lnTo>
                  <a:pt x="109621" y="230800"/>
                </a:lnTo>
                <a:lnTo>
                  <a:pt x="116093" y="230788"/>
                </a:lnTo>
                <a:lnTo>
                  <a:pt x="116464" y="230771"/>
                </a:lnTo>
                <a:lnTo>
                  <a:pt x="126638" y="230771"/>
                </a:lnTo>
                <a:lnTo>
                  <a:pt x="128042" y="227415"/>
                </a:lnTo>
                <a:lnTo>
                  <a:pt x="129251" y="226721"/>
                </a:lnTo>
                <a:lnTo>
                  <a:pt x="130415" y="225922"/>
                </a:lnTo>
                <a:lnTo>
                  <a:pt x="134398" y="222637"/>
                </a:lnTo>
                <a:lnTo>
                  <a:pt x="111071" y="222637"/>
                </a:lnTo>
                <a:lnTo>
                  <a:pt x="91701" y="206669"/>
                </a:lnTo>
                <a:close/>
              </a:path>
              <a:path w="231139" h="316864">
                <a:moveTo>
                  <a:pt x="135871" y="9378"/>
                </a:moveTo>
                <a:lnTo>
                  <a:pt x="118977" y="9378"/>
                </a:lnTo>
                <a:lnTo>
                  <a:pt x="122604" y="10594"/>
                </a:lnTo>
                <a:lnTo>
                  <a:pt x="147489" y="31114"/>
                </a:lnTo>
                <a:lnTo>
                  <a:pt x="152233" y="33080"/>
                </a:lnTo>
                <a:lnTo>
                  <a:pt x="188158" y="36535"/>
                </a:lnTo>
                <a:lnTo>
                  <a:pt x="194221" y="42598"/>
                </a:lnTo>
                <a:lnTo>
                  <a:pt x="197676" y="78519"/>
                </a:lnTo>
                <a:lnTo>
                  <a:pt x="199642" y="83268"/>
                </a:lnTo>
                <a:lnTo>
                  <a:pt x="222593" y="111110"/>
                </a:lnTo>
                <a:lnTo>
                  <a:pt x="222596" y="119685"/>
                </a:lnTo>
                <a:lnTo>
                  <a:pt x="199642" y="147531"/>
                </a:lnTo>
                <a:lnTo>
                  <a:pt x="197676" y="152276"/>
                </a:lnTo>
                <a:lnTo>
                  <a:pt x="194221" y="188196"/>
                </a:lnTo>
                <a:lnTo>
                  <a:pt x="188158" y="194256"/>
                </a:lnTo>
                <a:lnTo>
                  <a:pt x="152233" y="197719"/>
                </a:lnTo>
                <a:lnTo>
                  <a:pt x="147489" y="199685"/>
                </a:lnTo>
                <a:lnTo>
                  <a:pt x="119646" y="222637"/>
                </a:lnTo>
                <a:lnTo>
                  <a:pt x="134398" y="222637"/>
                </a:lnTo>
                <a:lnTo>
                  <a:pt x="151819" y="208274"/>
                </a:lnTo>
                <a:lnTo>
                  <a:pt x="154548" y="207083"/>
                </a:lnTo>
                <a:lnTo>
                  <a:pt x="157464" y="206669"/>
                </a:lnTo>
                <a:lnTo>
                  <a:pt x="167635" y="206669"/>
                </a:lnTo>
                <a:lnTo>
                  <a:pt x="167228" y="205697"/>
                </a:lnTo>
                <a:lnTo>
                  <a:pt x="204293" y="181479"/>
                </a:lnTo>
                <a:lnTo>
                  <a:pt x="206834" y="155044"/>
                </a:lnTo>
                <a:lnTo>
                  <a:pt x="208076" y="152053"/>
                </a:lnTo>
                <a:lnTo>
                  <a:pt x="224969" y="131558"/>
                </a:lnTo>
                <a:lnTo>
                  <a:pt x="229312" y="123875"/>
                </a:lnTo>
                <a:lnTo>
                  <a:pt x="230720" y="115631"/>
                </a:lnTo>
                <a:lnTo>
                  <a:pt x="230717" y="115146"/>
                </a:lnTo>
                <a:lnTo>
                  <a:pt x="229312" y="106924"/>
                </a:lnTo>
                <a:lnTo>
                  <a:pt x="224969" y="99240"/>
                </a:lnTo>
                <a:lnTo>
                  <a:pt x="208076" y="78746"/>
                </a:lnTo>
                <a:lnTo>
                  <a:pt x="206834" y="75751"/>
                </a:lnTo>
                <a:lnTo>
                  <a:pt x="196956" y="33798"/>
                </a:lnTo>
                <a:lnTo>
                  <a:pt x="155002" y="23922"/>
                </a:lnTo>
                <a:lnTo>
                  <a:pt x="152011" y="22680"/>
                </a:lnTo>
                <a:lnTo>
                  <a:pt x="135871" y="9378"/>
                </a:lnTo>
                <a:close/>
              </a:path>
              <a:path w="231139" h="316864">
                <a:moveTo>
                  <a:pt x="87725" y="47447"/>
                </a:moveTo>
                <a:lnTo>
                  <a:pt x="53857" y="75575"/>
                </a:lnTo>
                <a:lnTo>
                  <a:pt x="42110" y="115146"/>
                </a:lnTo>
                <a:lnTo>
                  <a:pt x="42121" y="115631"/>
                </a:lnTo>
                <a:lnTo>
                  <a:pt x="47842" y="143896"/>
                </a:lnTo>
                <a:lnTo>
                  <a:pt x="63562" y="167194"/>
                </a:lnTo>
                <a:lnTo>
                  <a:pt x="86860" y="182915"/>
                </a:lnTo>
                <a:lnTo>
                  <a:pt x="115359" y="188683"/>
                </a:lnTo>
                <a:lnTo>
                  <a:pt x="143858" y="182915"/>
                </a:lnTo>
                <a:lnTo>
                  <a:pt x="149213" y="179301"/>
                </a:lnTo>
                <a:lnTo>
                  <a:pt x="115359" y="179301"/>
                </a:lnTo>
                <a:lnTo>
                  <a:pt x="90509" y="174272"/>
                </a:lnTo>
                <a:lnTo>
                  <a:pt x="70193" y="160563"/>
                </a:lnTo>
                <a:lnTo>
                  <a:pt x="56485" y="140248"/>
                </a:lnTo>
                <a:lnTo>
                  <a:pt x="51502" y="115631"/>
                </a:lnTo>
                <a:lnTo>
                  <a:pt x="51492" y="115146"/>
                </a:lnTo>
                <a:lnTo>
                  <a:pt x="54129" y="97129"/>
                </a:lnTo>
                <a:lnTo>
                  <a:pt x="61731" y="80671"/>
                </a:lnTo>
                <a:lnTo>
                  <a:pt x="73634" y="66994"/>
                </a:lnTo>
                <a:lnTo>
                  <a:pt x="89208" y="57070"/>
                </a:lnTo>
                <a:lnTo>
                  <a:pt x="91574" y="56012"/>
                </a:lnTo>
                <a:lnTo>
                  <a:pt x="92628" y="53232"/>
                </a:lnTo>
                <a:lnTo>
                  <a:pt x="90505" y="48503"/>
                </a:lnTo>
                <a:lnTo>
                  <a:pt x="87725" y="47447"/>
                </a:lnTo>
                <a:close/>
              </a:path>
              <a:path w="231139" h="316864">
                <a:moveTo>
                  <a:pt x="149213" y="51494"/>
                </a:moveTo>
                <a:lnTo>
                  <a:pt x="115359" y="51494"/>
                </a:lnTo>
                <a:lnTo>
                  <a:pt x="140210" y="56523"/>
                </a:lnTo>
                <a:lnTo>
                  <a:pt x="160525" y="70232"/>
                </a:lnTo>
                <a:lnTo>
                  <a:pt x="174233" y="90547"/>
                </a:lnTo>
                <a:lnTo>
                  <a:pt x="179212" y="115146"/>
                </a:lnTo>
                <a:lnTo>
                  <a:pt x="179215" y="115631"/>
                </a:lnTo>
                <a:lnTo>
                  <a:pt x="174232" y="140249"/>
                </a:lnTo>
                <a:lnTo>
                  <a:pt x="160523" y="160564"/>
                </a:lnTo>
                <a:lnTo>
                  <a:pt x="140208" y="174272"/>
                </a:lnTo>
                <a:lnTo>
                  <a:pt x="115359" y="179301"/>
                </a:lnTo>
                <a:lnTo>
                  <a:pt x="149213" y="179301"/>
                </a:lnTo>
                <a:lnTo>
                  <a:pt x="167155" y="167194"/>
                </a:lnTo>
                <a:lnTo>
                  <a:pt x="182876" y="143896"/>
                </a:lnTo>
                <a:lnTo>
                  <a:pt x="188597" y="115631"/>
                </a:lnTo>
                <a:lnTo>
                  <a:pt x="188593" y="115146"/>
                </a:lnTo>
                <a:lnTo>
                  <a:pt x="182876" y="86899"/>
                </a:lnTo>
                <a:lnTo>
                  <a:pt x="167155" y="63601"/>
                </a:lnTo>
                <a:lnTo>
                  <a:pt x="149213" y="51494"/>
                </a:lnTo>
                <a:close/>
              </a:path>
              <a:path w="231139" h="316864">
                <a:moveTo>
                  <a:pt x="83463" y="104371"/>
                </a:moveTo>
                <a:lnTo>
                  <a:pt x="74362" y="104371"/>
                </a:lnTo>
                <a:lnTo>
                  <a:pt x="63177" y="115556"/>
                </a:lnTo>
                <a:lnTo>
                  <a:pt x="63177" y="124657"/>
                </a:lnTo>
                <a:lnTo>
                  <a:pt x="91969" y="153453"/>
                </a:lnTo>
                <a:lnTo>
                  <a:pt x="95570" y="154944"/>
                </a:lnTo>
                <a:lnTo>
                  <a:pt x="103234" y="154944"/>
                </a:lnTo>
                <a:lnTo>
                  <a:pt x="106838" y="153453"/>
                </a:lnTo>
                <a:lnTo>
                  <a:pt x="114728" y="145562"/>
                </a:lnTo>
                <a:lnTo>
                  <a:pt x="98075" y="145562"/>
                </a:lnTo>
                <a:lnTo>
                  <a:pt x="96830" y="145043"/>
                </a:lnTo>
                <a:lnTo>
                  <a:pt x="73465" y="121683"/>
                </a:lnTo>
                <a:lnTo>
                  <a:pt x="73465" y="118533"/>
                </a:lnTo>
                <a:lnTo>
                  <a:pt x="76367" y="115631"/>
                </a:lnTo>
                <a:lnTo>
                  <a:pt x="77642" y="115146"/>
                </a:lnTo>
                <a:lnTo>
                  <a:pt x="94240" y="115146"/>
                </a:lnTo>
                <a:lnTo>
                  <a:pt x="83463" y="104371"/>
                </a:lnTo>
                <a:close/>
              </a:path>
              <a:path w="231139" h="316864">
                <a:moveTo>
                  <a:pt x="158973" y="90424"/>
                </a:moveTo>
                <a:lnTo>
                  <a:pt x="145703" y="90424"/>
                </a:lnTo>
                <a:lnTo>
                  <a:pt x="149576" y="94294"/>
                </a:lnTo>
                <a:lnTo>
                  <a:pt x="149576" y="97445"/>
                </a:lnTo>
                <a:lnTo>
                  <a:pt x="101974" y="145043"/>
                </a:lnTo>
                <a:lnTo>
                  <a:pt x="100728" y="145562"/>
                </a:lnTo>
                <a:lnTo>
                  <a:pt x="114728" y="145562"/>
                </a:lnTo>
                <a:lnTo>
                  <a:pt x="159866" y="100418"/>
                </a:lnTo>
                <a:lnTo>
                  <a:pt x="159866" y="91317"/>
                </a:lnTo>
                <a:lnTo>
                  <a:pt x="158973" y="90424"/>
                </a:lnTo>
                <a:close/>
              </a:path>
              <a:path w="231139" h="316864">
                <a:moveTo>
                  <a:pt x="94240" y="115146"/>
                </a:moveTo>
                <a:lnTo>
                  <a:pt x="80184" y="115146"/>
                </a:lnTo>
                <a:lnTo>
                  <a:pt x="81454" y="115631"/>
                </a:lnTo>
                <a:lnTo>
                  <a:pt x="96963" y="131140"/>
                </a:lnTo>
                <a:lnTo>
                  <a:pt x="98158" y="131637"/>
                </a:lnTo>
                <a:lnTo>
                  <a:pt x="100646" y="131637"/>
                </a:lnTo>
                <a:lnTo>
                  <a:pt x="101837" y="131140"/>
                </a:lnTo>
                <a:lnTo>
                  <a:pt x="112670" y="120309"/>
                </a:lnTo>
                <a:lnTo>
                  <a:pt x="99404" y="120309"/>
                </a:lnTo>
                <a:lnTo>
                  <a:pt x="94240" y="115146"/>
                </a:lnTo>
                <a:close/>
              </a:path>
              <a:path w="231139" h="316864">
                <a:moveTo>
                  <a:pt x="148684" y="80132"/>
                </a:moveTo>
                <a:lnTo>
                  <a:pt x="139580" y="80132"/>
                </a:lnTo>
                <a:lnTo>
                  <a:pt x="99404" y="120309"/>
                </a:lnTo>
                <a:lnTo>
                  <a:pt x="112670" y="120309"/>
                </a:lnTo>
                <a:lnTo>
                  <a:pt x="142557" y="90424"/>
                </a:lnTo>
                <a:lnTo>
                  <a:pt x="158973" y="90424"/>
                </a:lnTo>
                <a:lnTo>
                  <a:pt x="148684" y="80132"/>
                </a:lnTo>
                <a:close/>
              </a:path>
              <a:path w="231139" h="316864">
                <a:moveTo>
                  <a:pt x="115359" y="42112"/>
                </a:moveTo>
                <a:lnTo>
                  <a:pt x="112227" y="42112"/>
                </a:lnTo>
                <a:lnTo>
                  <a:pt x="109074" y="42310"/>
                </a:lnTo>
                <a:lnTo>
                  <a:pt x="103418" y="43034"/>
                </a:lnTo>
                <a:lnTo>
                  <a:pt x="101600" y="45385"/>
                </a:lnTo>
                <a:lnTo>
                  <a:pt x="102255" y="50526"/>
                </a:lnTo>
                <a:lnTo>
                  <a:pt x="104610" y="52339"/>
                </a:lnTo>
                <a:lnTo>
                  <a:pt x="109869" y="51666"/>
                </a:lnTo>
                <a:lnTo>
                  <a:pt x="112623" y="51494"/>
                </a:lnTo>
                <a:lnTo>
                  <a:pt x="149213" y="51494"/>
                </a:lnTo>
                <a:lnTo>
                  <a:pt x="143858" y="47880"/>
                </a:lnTo>
                <a:lnTo>
                  <a:pt x="115359" y="42112"/>
                </a:lnTo>
                <a:close/>
              </a:path>
            </a:pathLst>
          </a:custGeom>
          <a:solidFill>
            <a:srgbClr val="F16137"/>
          </a:solidFill>
        </p:spPr>
        <p:txBody>
          <a:bodyPr wrap="square" lIns="0" tIns="0" rIns="0" bIns="0" rtlCol="0"/>
          <a:lstStyle/>
          <a:p>
            <a:endParaRPr/>
          </a:p>
        </p:txBody>
      </p:sp>
      <p:pic>
        <p:nvPicPr>
          <p:cNvPr id="56" name="object 56"/>
          <p:cNvPicPr/>
          <p:nvPr/>
        </p:nvPicPr>
        <p:blipFill>
          <a:blip r:embed="rId13" cstate="print"/>
          <a:stretch>
            <a:fillRect/>
          </a:stretch>
        </p:blipFill>
        <p:spPr>
          <a:xfrm>
            <a:off x="548438" y="5216169"/>
            <a:ext cx="226015" cy="239140"/>
          </a:xfrm>
          <a:prstGeom prst="rect">
            <a:avLst/>
          </a:prstGeom>
        </p:spPr>
      </p:pic>
      <p:pic>
        <p:nvPicPr>
          <p:cNvPr id="57" name="object 57"/>
          <p:cNvPicPr/>
          <p:nvPr/>
        </p:nvPicPr>
        <p:blipFill>
          <a:blip r:embed="rId14" cstate="print"/>
          <a:stretch>
            <a:fillRect/>
          </a:stretch>
        </p:blipFill>
        <p:spPr>
          <a:xfrm>
            <a:off x="3894166" y="5260301"/>
            <a:ext cx="253857" cy="152589"/>
          </a:xfrm>
          <a:prstGeom prst="rect">
            <a:avLst/>
          </a:prstGeom>
        </p:spPr>
      </p:pic>
      <p:sp>
        <p:nvSpPr>
          <p:cNvPr id="58" name="object 58"/>
          <p:cNvSpPr txBox="1"/>
          <p:nvPr/>
        </p:nvSpPr>
        <p:spPr>
          <a:xfrm>
            <a:off x="524117" y="10334893"/>
            <a:ext cx="124460" cy="147320"/>
          </a:xfrm>
          <a:prstGeom prst="rect">
            <a:avLst/>
          </a:prstGeom>
        </p:spPr>
        <p:txBody>
          <a:bodyPr vert="horz" wrap="square" lIns="0" tIns="12700" rIns="0" bIns="0" rtlCol="0">
            <a:spAutoFit/>
          </a:bodyPr>
          <a:lstStyle/>
          <a:p>
            <a:pPr marL="12700">
              <a:lnSpc>
                <a:spcPct val="100000"/>
              </a:lnSpc>
              <a:spcBef>
                <a:spcPts val="100"/>
              </a:spcBef>
            </a:pPr>
            <a:r>
              <a:rPr sz="800" spc="-125" dirty="0">
                <a:solidFill>
                  <a:srgbClr val="FEFEFE"/>
                </a:solidFill>
                <a:latin typeface="Verdana"/>
                <a:cs typeface="Verdana"/>
              </a:rPr>
              <a:t>16</a:t>
            </a:r>
            <a:endParaRPr sz="800">
              <a:latin typeface="Verdana"/>
              <a:cs typeface="Verdana"/>
            </a:endParaRPr>
          </a:p>
        </p:txBody>
      </p:sp>
      <p:pic>
        <p:nvPicPr>
          <p:cNvPr id="60" name="Рисунок 59">
            <a:extLst>
              <a:ext uri="{FF2B5EF4-FFF2-40B4-BE49-F238E27FC236}">
                <a16:creationId xmlns:a16="http://schemas.microsoft.com/office/drawing/2014/main" id="{6EC0F611-CE68-4CC8-A93D-43C6C4E1BA2B}"/>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41836" y="1526149"/>
            <a:ext cx="490805" cy="3844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607" y="9612511"/>
            <a:ext cx="7560309" cy="1169670"/>
            <a:chOff x="143607" y="9612511"/>
            <a:chExt cx="7560309" cy="1169670"/>
          </a:xfrm>
        </p:grpSpPr>
        <p:sp>
          <p:nvSpPr>
            <p:cNvPr id="3" name="object 3"/>
            <p:cNvSpPr/>
            <p:nvPr/>
          </p:nvSpPr>
          <p:spPr>
            <a:xfrm>
              <a:off x="143598" y="10078249"/>
              <a:ext cx="7560309" cy="703580"/>
            </a:xfrm>
            <a:custGeom>
              <a:avLst/>
              <a:gdLst/>
              <a:ahLst/>
              <a:cxnLst/>
              <a:rect l="l" t="t" r="r" b="b"/>
              <a:pathLst>
                <a:path w="7560309" h="703579">
                  <a:moveTo>
                    <a:pt x="7560005" y="0"/>
                  </a:moveTo>
                  <a:lnTo>
                    <a:pt x="2124430" y="0"/>
                  </a:lnTo>
                  <a:lnTo>
                    <a:pt x="2124430" y="2540"/>
                  </a:lnTo>
                  <a:lnTo>
                    <a:pt x="2049881" y="2540"/>
                  </a:lnTo>
                  <a:lnTo>
                    <a:pt x="2049881" y="0"/>
                  </a:lnTo>
                  <a:lnTo>
                    <a:pt x="0" y="0"/>
                  </a:lnTo>
                  <a:lnTo>
                    <a:pt x="0" y="2540"/>
                  </a:lnTo>
                  <a:lnTo>
                    <a:pt x="0" y="703580"/>
                  </a:lnTo>
                  <a:lnTo>
                    <a:pt x="7560005" y="703580"/>
                  </a:lnTo>
                  <a:lnTo>
                    <a:pt x="7560005" y="254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44245" y="9612511"/>
              <a:ext cx="7559362" cy="1145505"/>
            </a:xfrm>
            <a:prstGeom prst="rect">
              <a:avLst/>
            </a:prstGeom>
          </p:spPr>
        </p:pic>
      </p:grpSp>
      <p:grpSp>
        <p:nvGrpSpPr>
          <p:cNvPr id="5" name="object 5"/>
          <p:cNvGrpSpPr/>
          <p:nvPr/>
        </p:nvGrpSpPr>
        <p:grpSpPr>
          <a:xfrm>
            <a:off x="5312235" y="629305"/>
            <a:ext cx="1566673" cy="2706624"/>
            <a:chOff x="5312235" y="629305"/>
            <a:chExt cx="1566673" cy="2706624"/>
          </a:xfrm>
        </p:grpSpPr>
        <p:pic>
          <p:nvPicPr>
            <p:cNvPr id="6" name="object 6"/>
            <p:cNvPicPr/>
            <p:nvPr/>
          </p:nvPicPr>
          <p:blipFill>
            <a:blip r:embed="rId3" cstate="print"/>
            <a:stretch>
              <a:fillRect/>
            </a:stretch>
          </p:blipFill>
          <p:spPr>
            <a:xfrm>
              <a:off x="5312235" y="629305"/>
              <a:ext cx="1566673" cy="2706624"/>
            </a:xfrm>
            <a:prstGeom prst="rect">
              <a:avLst/>
            </a:prstGeom>
          </p:spPr>
        </p:pic>
        <p:pic>
          <p:nvPicPr>
            <p:cNvPr id="10" name="object 10"/>
            <p:cNvPicPr/>
            <p:nvPr/>
          </p:nvPicPr>
          <p:blipFill>
            <a:blip r:embed="rId4" cstate="print"/>
            <a:stretch>
              <a:fillRect/>
            </a:stretch>
          </p:blipFill>
          <p:spPr>
            <a:xfrm>
              <a:off x="5336618" y="2082596"/>
              <a:ext cx="697391" cy="971434"/>
            </a:xfrm>
            <a:prstGeom prst="rect">
              <a:avLst/>
            </a:prstGeom>
          </p:spPr>
        </p:pic>
        <p:pic>
          <p:nvPicPr>
            <p:cNvPr id="11" name="object 11"/>
            <p:cNvPicPr/>
            <p:nvPr/>
          </p:nvPicPr>
          <p:blipFill>
            <a:blip r:embed="rId5" cstate="print"/>
            <a:stretch>
              <a:fillRect/>
            </a:stretch>
          </p:blipFill>
          <p:spPr>
            <a:xfrm>
              <a:off x="6167894" y="2229105"/>
              <a:ext cx="593081" cy="131641"/>
            </a:xfrm>
            <a:prstGeom prst="rect">
              <a:avLst/>
            </a:prstGeom>
          </p:spPr>
        </p:pic>
        <p:pic>
          <p:nvPicPr>
            <p:cNvPr id="12" name="object 12"/>
            <p:cNvPicPr/>
            <p:nvPr/>
          </p:nvPicPr>
          <p:blipFill>
            <a:blip r:embed="rId6" cstate="print"/>
            <a:stretch>
              <a:fillRect/>
            </a:stretch>
          </p:blipFill>
          <p:spPr>
            <a:xfrm>
              <a:off x="6151068" y="2744128"/>
              <a:ext cx="586079" cy="374119"/>
            </a:xfrm>
            <a:prstGeom prst="rect">
              <a:avLst/>
            </a:prstGeom>
          </p:spPr>
        </p:pic>
        <p:pic>
          <p:nvPicPr>
            <p:cNvPr id="13" name="object 13"/>
            <p:cNvPicPr/>
            <p:nvPr/>
          </p:nvPicPr>
          <p:blipFill>
            <a:blip r:embed="rId7" cstate="print"/>
            <a:stretch>
              <a:fillRect/>
            </a:stretch>
          </p:blipFill>
          <p:spPr>
            <a:xfrm>
              <a:off x="6192740" y="2390925"/>
              <a:ext cx="386918" cy="88567"/>
            </a:xfrm>
            <a:prstGeom prst="rect">
              <a:avLst/>
            </a:prstGeom>
          </p:spPr>
        </p:pic>
      </p:grpSp>
      <p:sp>
        <p:nvSpPr>
          <p:cNvPr id="14" name="object 14"/>
          <p:cNvSpPr/>
          <p:nvPr/>
        </p:nvSpPr>
        <p:spPr>
          <a:xfrm>
            <a:off x="683064" y="4180783"/>
            <a:ext cx="297180" cy="128905"/>
          </a:xfrm>
          <a:custGeom>
            <a:avLst/>
            <a:gdLst/>
            <a:ahLst/>
            <a:cxnLst/>
            <a:rect l="l" t="t" r="r" b="b"/>
            <a:pathLst>
              <a:path w="297180" h="128904">
                <a:moveTo>
                  <a:pt x="53693" y="2131"/>
                </a:moveTo>
                <a:lnTo>
                  <a:pt x="0" y="2131"/>
                </a:lnTo>
                <a:lnTo>
                  <a:pt x="0" y="25247"/>
                </a:lnTo>
                <a:lnTo>
                  <a:pt x="24889" y="25247"/>
                </a:lnTo>
                <a:lnTo>
                  <a:pt x="24889" y="126591"/>
                </a:lnTo>
                <a:lnTo>
                  <a:pt x="53693" y="126591"/>
                </a:lnTo>
                <a:lnTo>
                  <a:pt x="53693" y="2131"/>
                </a:lnTo>
                <a:close/>
              </a:path>
              <a:path w="297180" h="128904">
                <a:moveTo>
                  <a:pt x="128724" y="0"/>
                </a:moveTo>
                <a:lnTo>
                  <a:pt x="90384" y="17000"/>
                </a:lnTo>
                <a:lnTo>
                  <a:pt x="75811" y="54666"/>
                </a:lnTo>
                <a:lnTo>
                  <a:pt x="75383" y="64361"/>
                </a:lnTo>
                <a:lnTo>
                  <a:pt x="75811" y="74057"/>
                </a:lnTo>
                <a:lnTo>
                  <a:pt x="90384" y="111722"/>
                </a:lnTo>
                <a:lnTo>
                  <a:pt x="128724" y="128725"/>
                </a:lnTo>
                <a:lnTo>
                  <a:pt x="136247" y="128248"/>
                </a:lnTo>
                <a:lnTo>
                  <a:pt x="171466" y="105761"/>
                </a:lnTo>
                <a:lnTo>
                  <a:pt x="172234" y="104364"/>
                </a:lnTo>
                <a:lnTo>
                  <a:pt x="121254" y="104364"/>
                </a:lnTo>
                <a:lnTo>
                  <a:pt x="115357" y="101105"/>
                </a:lnTo>
                <a:lnTo>
                  <a:pt x="104543" y="64361"/>
                </a:lnTo>
                <a:lnTo>
                  <a:pt x="104949" y="54805"/>
                </a:lnTo>
                <a:lnTo>
                  <a:pt x="121254" y="24358"/>
                </a:lnTo>
                <a:lnTo>
                  <a:pt x="172234" y="24358"/>
                </a:lnTo>
                <a:lnTo>
                  <a:pt x="171466" y="22962"/>
                </a:lnTo>
                <a:lnTo>
                  <a:pt x="136247" y="477"/>
                </a:lnTo>
                <a:lnTo>
                  <a:pt x="128724" y="0"/>
                </a:lnTo>
                <a:close/>
              </a:path>
              <a:path w="297180" h="128904">
                <a:moveTo>
                  <a:pt x="172234" y="24358"/>
                </a:moveTo>
                <a:lnTo>
                  <a:pt x="136310" y="24358"/>
                </a:lnTo>
                <a:lnTo>
                  <a:pt x="142264" y="27616"/>
                </a:lnTo>
                <a:lnTo>
                  <a:pt x="146591" y="34135"/>
                </a:lnTo>
                <a:lnTo>
                  <a:pt x="149431" y="39691"/>
                </a:lnTo>
                <a:lnTo>
                  <a:pt x="151459" y="46582"/>
                </a:lnTo>
                <a:lnTo>
                  <a:pt x="152676" y="54805"/>
                </a:lnTo>
                <a:lnTo>
                  <a:pt x="153081" y="64361"/>
                </a:lnTo>
                <a:lnTo>
                  <a:pt x="152676" y="73918"/>
                </a:lnTo>
                <a:lnTo>
                  <a:pt x="136310" y="104364"/>
                </a:lnTo>
                <a:lnTo>
                  <a:pt x="172234" y="104364"/>
                </a:lnTo>
                <a:lnTo>
                  <a:pt x="182062" y="64361"/>
                </a:lnTo>
                <a:lnTo>
                  <a:pt x="181634" y="54666"/>
                </a:lnTo>
                <a:lnTo>
                  <a:pt x="180350" y="45671"/>
                </a:lnTo>
                <a:lnTo>
                  <a:pt x="178210" y="37375"/>
                </a:lnTo>
                <a:lnTo>
                  <a:pt x="175215" y="29778"/>
                </a:lnTo>
                <a:lnTo>
                  <a:pt x="172234" y="24358"/>
                </a:lnTo>
                <a:close/>
              </a:path>
              <a:path w="297180" h="128904">
                <a:moveTo>
                  <a:pt x="281541" y="78585"/>
                </a:moveTo>
                <a:lnTo>
                  <a:pt x="270788" y="78585"/>
                </a:lnTo>
                <a:lnTo>
                  <a:pt x="267000" y="79582"/>
                </a:lnTo>
                <a:lnTo>
                  <a:pt x="260311" y="83559"/>
                </a:lnTo>
                <a:lnTo>
                  <a:pt x="257709" y="86418"/>
                </a:lnTo>
                <a:lnTo>
                  <a:pt x="253983" y="93866"/>
                </a:lnTo>
                <a:lnTo>
                  <a:pt x="253051" y="98186"/>
                </a:lnTo>
                <a:lnTo>
                  <a:pt x="253051" y="108007"/>
                </a:lnTo>
                <a:lnTo>
                  <a:pt x="270788" y="127605"/>
                </a:lnTo>
                <a:lnTo>
                  <a:pt x="281541" y="127605"/>
                </a:lnTo>
                <a:lnTo>
                  <a:pt x="286854" y="125384"/>
                </a:lnTo>
                <a:lnTo>
                  <a:pt x="294419" y="117194"/>
                </a:lnTo>
                <a:lnTo>
                  <a:pt x="272228" y="117194"/>
                </a:lnTo>
                <a:lnTo>
                  <a:pt x="269970" y="115985"/>
                </a:lnTo>
                <a:lnTo>
                  <a:pt x="266597" y="111265"/>
                </a:lnTo>
                <a:lnTo>
                  <a:pt x="265812" y="108007"/>
                </a:lnTo>
                <a:lnTo>
                  <a:pt x="265812" y="98186"/>
                </a:lnTo>
                <a:lnTo>
                  <a:pt x="266597" y="94924"/>
                </a:lnTo>
                <a:lnTo>
                  <a:pt x="269985" y="90183"/>
                </a:lnTo>
                <a:lnTo>
                  <a:pt x="272228" y="88999"/>
                </a:lnTo>
                <a:lnTo>
                  <a:pt x="294421" y="88999"/>
                </a:lnTo>
                <a:lnTo>
                  <a:pt x="286854" y="80810"/>
                </a:lnTo>
                <a:lnTo>
                  <a:pt x="281541" y="78585"/>
                </a:lnTo>
                <a:close/>
              </a:path>
              <a:path w="297180" h="128904">
                <a:moveTo>
                  <a:pt x="282769" y="37692"/>
                </a:moveTo>
                <a:lnTo>
                  <a:pt x="267656" y="37692"/>
                </a:lnTo>
                <a:lnTo>
                  <a:pt x="206952" y="126591"/>
                </a:lnTo>
                <a:lnTo>
                  <a:pt x="222065" y="126591"/>
                </a:lnTo>
                <a:lnTo>
                  <a:pt x="282769" y="37692"/>
                </a:lnTo>
                <a:close/>
              </a:path>
              <a:path w="297180" h="128904">
                <a:moveTo>
                  <a:pt x="294421" y="88999"/>
                </a:moveTo>
                <a:lnTo>
                  <a:pt x="277901" y="88999"/>
                </a:lnTo>
                <a:lnTo>
                  <a:pt x="280165" y="90205"/>
                </a:lnTo>
                <a:lnTo>
                  <a:pt x="283467" y="95032"/>
                </a:lnTo>
                <a:lnTo>
                  <a:pt x="284212" y="98186"/>
                </a:lnTo>
                <a:lnTo>
                  <a:pt x="284212" y="108007"/>
                </a:lnTo>
                <a:lnTo>
                  <a:pt x="283467" y="111160"/>
                </a:lnTo>
                <a:lnTo>
                  <a:pt x="280165" y="115985"/>
                </a:lnTo>
                <a:lnTo>
                  <a:pt x="277901" y="117194"/>
                </a:lnTo>
                <a:lnTo>
                  <a:pt x="294419" y="117194"/>
                </a:lnTo>
                <a:lnTo>
                  <a:pt x="295066" y="116493"/>
                </a:lnTo>
                <a:lnTo>
                  <a:pt x="297117" y="110545"/>
                </a:lnTo>
                <a:lnTo>
                  <a:pt x="297117" y="95644"/>
                </a:lnTo>
                <a:lnTo>
                  <a:pt x="295066" y="89697"/>
                </a:lnTo>
                <a:lnTo>
                  <a:pt x="294421" y="88999"/>
                </a:lnTo>
                <a:close/>
              </a:path>
              <a:path w="297180" h="128904">
                <a:moveTo>
                  <a:pt x="221220" y="36677"/>
                </a:moveTo>
                <a:lnTo>
                  <a:pt x="208180" y="36677"/>
                </a:lnTo>
                <a:lnTo>
                  <a:pt x="202867" y="38898"/>
                </a:lnTo>
                <a:lnTo>
                  <a:pt x="194655" y="47790"/>
                </a:lnTo>
                <a:lnTo>
                  <a:pt x="192599" y="53737"/>
                </a:lnTo>
                <a:lnTo>
                  <a:pt x="192599" y="68638"/>
                </a:lnTo>
                <a:lnTo>
                  <a:pt x="194655" y="74584"/>
                </a:lnTo>
                <a:lnTo>
                  <a:pt x="202867" y="83473"/>
                </a:lnTo>
                <a:lnTo>
                  <a:pt x="208180" y="85698"/>
                </a:lnTo>
                <a:lnTo>
                  <a:pt x="221220" y="85698"/>
                </a:lnTo>
                <a:lnTo>
                  <a:pt x="226508" y="83473"/>
                </a:lnTo>
                <a:lnTo>
                  <a:pt x="233997" y="75283"/>
                </a:lnTo>
                <a:lnTo>
                  <a:pt x="211905" y="75283"/>
                </a:lnTo>
                <a:lnTo>
                  <a:pt x="209660" y="74077"/>
                </a:lnTo>
                <a:lnTo>
                  <a:pt x="206275" y="69250"/>
                </a:lnTo>
                <a:lnTo>
                  <a:pt x="205447" y="65844"/>
                </a:lnTo>
                <a:lnTo>
                  <a:pt x="205446" y="56531"/>
                </a:lnTo>
                <a:lnTo>
                  <a:pt x="206275" y="53121"/>
                </a:lnTo>
                <a:lnTo>
                  <a:pt x="209660" y="48298"/>
                </a:lnTo>
                <a:lnTo>
                  <a:pt x="211905" y="47091"/>
                </a:lnTo>
                <a:lnTo>
                  <a:pt x="233997" y="47091"/>
                </a:lnTo>
                <a:lnTo>
                  <a:pt x="226508" y="38898"/>
                </a:lnTo>
                <a:lnTo>
                  <a:pt x="221220" y="36677"/>
                </a:lnTo>
                <a:close/>
              </a:path>
              <a:path w="297180" h="128904">
                <a:moveTo>
                  <a:pt x="233997" y="47091"/>
                </a:moveTo>
                <a:lnTo>
                  <a:pt x="217576" y="47091"/>
                </a:lnTo>
                <a:lnTo>
                  <a:pt x="219855" y="48298"/>
                </a:lnTo>
                <a:lnTo>
                  <a:pt x="223145" y="53017"/>
                </a:lnTo>
                <a:lnTo>
                  <a:pt x="223969" y="56531"/>
                </a:lnTo>
                <a:lnTo>
                  <a:pt x="223969" y="65844"/>
                </a:lnTo>
                <a:lnTo>
                  <a:pt x="223145" y="69358"/>
                </a:lnTo>
                <a:lnTo>
                  <a:pt x="219840" y="74099"/>
                </a:lnTo>
                <a:lnTo>
                  <a:pt x="217576" y="75283"/>
                </a:lnTo>
                <a:lnTo>
                  <a:pt x="233997" y="75283"/>
                </a:lnTo>
                <a:lnTo>
                  <a:pt x="234636" y="74584"/>
                </a:lnTo>
                <a:lnTo>
                  <a:pt x="236670" y="68638"/>
                </a:lnTo>
                <a:lnTo>
                  <a:pt x="236670" y="53737"/>
                </a:lnTo>
                <a:lnTo>
                  <a:pt x="234636" y="47790"/>
                </a:lnTo>
                <a:lnTo>
                  <a:pt x="233997" y="47091"/>
                </a:lnTo>
                <a:close/>
              </a:path>
            </a:pathLst>
          </a:custGeom>
          <a:solidFill>
            <a:srgbClr val="F16137"/>
          </a:solidFill>
        </p:spPr>
        <p:txBody>
          <a:bodyPr wrap="square" lIns="0" tIns="0" rIns="0" bIns="0" rtlCol="0"/>
          <a:lstStyle/>
          <a:p>
            <a:endParaRPr/>
          </a:p>
        </p:txBody>
      </p:sp>
      <p:sp>
        <p:nvSpPr>
          <p:cNvPr id="15" name="object 15"/>
          <p:cNvSpPr/>
          <p:nvPr/>
        </p:nvSpPr>
        <p:spPr>
          <a:xfrm>
            <a:off x="693399" y="4044088"/>
            <a:ext cx="59690" cy="71120"/>
          </a:xfrm>
          <a:custGeom>
            <a:avLst/>
            <a:gdLst/>
            <a:ahLst/>
            <a:cxnLst/>
            <a:rect l="l" t="t" r="r" b="b"/>
            <a:pathLst>
              <a:path w="59690" h="71120">
                <a:moveTo>
                  <a:pt x="59436" y="0"/>
                </a:moveTo>
                <a:lnTo>
                  <a:pt x="52020" y="0"/>
                </a:lnTo>
                <a:lnTo>
                  <a:pt x="52020" y="57707"/>
                </a:lnTo>
                <a:lnTo>
                  <a:pt x="6198" y="0"/>
                </a:lnTo>
                <a:lnTo>
                  <a:pt x="0" y="0"/>
                </a:lnTo>
                <a:lnTo>
                  <a:pt x="0" y="71117"/>
                </a:lnTo>
                <a:lnTo>
                  <a:pt x="7520" y="71117"/>
                </a:lnTo>
                <a:lnTo>
                  <a:pt x="7520" y="13409"/>
                </a:lnTo>
                <a:lnTo>
                  <a:pt x="53240" y="71117"/>
                </a:lnTo>
                <a:lnTo>
                  <a:pt x="59436" y="71117"/>
                </a:lnTo>
                <a:lnTo>
                  <a:pt x="59436" y="0"/>
                </a:lnTo>
                <a:close/>
              </a:path>
            </a:pathLst>
          </a:custGeom>
          <a:solidFill>
            <a:srgbClr val="606062"/>
          </a:solidFill>
        </p:spPr>
        <p:txBody>
          <a:bodyPr wrap="square" lIns="0" tIns="0" rIns="0" bIns="0" rtlCol="0"/>
          <a:lstStyle/>
          <a:p>
            <a:endParaRPr/>
          </a:p>
        </p:txBody>
      </p:sp>
      <p:sp>
        <p:nvSpPr>
          <p:cNvPr id="16" name="object 16"/>
          <p:cNvSpPr/>
          <p:nvPr/>
        </p:nvSpPr>
        <p:spPr>
          <a:xfrm>
            <a:off x="1343987" y="4180783"/>
            <a:ext cx="325755" cy="128905"/>
          </a:xfrm>
          <a:custGeom>
            <a:avLst/>
            <a:gdLst/>
            <a:ahLst/>
            <a:cxnLst/>
            <a:rect l="l" t="t" r="r" b="b"/>
            <a:pathLst>
              <a:path w="325755" h="128904">
                <a:moveTo>
                  <a:pt x="94126" y="24182"/>
                </a:moveTo>
                <a:lnTo>
                  <a:pt x="53280" y="24182"/>
                </a:lnTo>
                <a:lnTo>
                  <a:pt x="58230" y="25513"/>
                </a:lnTo>
                <a:lnTo>
                  <a:pt x="64987" y="30848"/>
                </a:lnTo>
                <a:lnTo>
                  <a:pt x="66676" y="34668"/>
                </a:lnTo>
                <a:lnTo>
                  <a:pt x="66554" y="43560"/>
                </a:lnTo>
                <a:lnTo>
                  <a:pt x="65787" y="46551"/>
                </a:lnTo>
                <a:lnTo>
                  <a:pt x="62230" y="53547"/>
                </a:lnTo>
                <a:lnTo>
                  <a:pt x="58792" y="57722"/>
                </a:lnTo>
                <a:lnTo>
                  <a:pt x="5692" y="107920"/>
                </a:lnTo>
                <a:lnTo>
                  <a:pt x="5692" y="126591"/>
                </a:lnTo>
                <a:lnTo>
                  <a:pt x="99745" y="126591"/>
                </a:lnTo>
                <a:lnTo>
                  <a:pt x="99745" y="103122"/>
                </a:lnTo>
                <a:lnTo>
                  <a:pt x="46228" y="103122"/>
                </a:lnTo>
                <a:lnTo>
                  <a:pt x="74855" y="76097"/>
                </a:lnTo>
                <a:lnTo>
                  <a:pt x="95656" y="43560"/>
                </a:lnTo>
                <a:lnTo>
                  <a:pt x="95656" y="29336"/>
                </a:lnTo>
                <a:lnTo>
                  <a:pt x="94126" y="24182"/>
                </a:lnTo>
                <a:close/>
              </a:path>
              <a:path w="325755" h="128904">
                <a:moveTo>
                  <a:pt x="58672" y="0"/>
                </a:moveTo>
                <a:lnTo>
                  <a:pt x="49428" y="0"/>
                </a:lnTo>
                <a:lnTo>
                  <a:pt x="41394" y="383"/>
                </a:lnTo>
                <a:lnTo>
                  <a:pt x="3989" y="17985"/>
                </a:lnTo>
                <a:lnTo>
                  <a:pt x="0" y="23112"/>
                </a:lnTo>
                <a:lnTo>
                  <a:pt x="20981" y="36626"/>
                </a:lnTo>
                <a:lnTo>
                  <a:pt x="23943" y="32476"/>
                </a:lnTo>
                <a:lnTo>
                  <a:pt x="27619" y="29366"/>
                </a:lnTo>
                <a:lnTo>
                  <a:pt x="36389" y="25218"/>
                </a:lnTo>
                <a:lnTo>
                  <a:pt x="41310" y="24182"/>
                </a:lnTo>
                <a:lnTo>
                  <a:pt x="94126" y="24182"/>
                </a:lnTo>
                <a:lnTo>
                  <a:pt x="93729" y="22846"/>
                </a:lnTo>
                <a:lnTo>
                  <a:pt x="86025" y="11822"/>
                </a:lnTo>
                <a:lnTo>
                  <a:pt x="80633" y="7556"/>
                </a:lnTo>
                <a:lnTo>
                  <a:pt x="66766" y="1512"/>
                </a:lnTo>
                <a:lnTo>
                  <a:pt x="58672" y="0"/>
                </a:lnTo>
                <a:close/>
              </a:path>
              <a:path w="325755" h="128904">
                <a:moveTo>
                  <a:pt x="181411" y="0"/>
                </a:moveTo>
                <a:lnTo>
                  <a:pt x="174776" y="0"/>
                </a:lnTo>
                <a:lnTo>
                  <a:pt x="165636" y="488"/>
                </a:lnTo>
                <a:lnTo>
                  <a:pt x="128881" y="17468"/>
                </a:lnTo>
                <a:lnTo>
                  <a:pt x="111801" y="56828"/>
                </a:lnTo>
                <a:lnTo>
                  <a:pt x="111301" y="67029"/>
                </a:lnTo>
                <a:lnTo>
                  <a:pt x="112224" y="81019"/>
                </a:lnTo>
                <a:lnTo>
                  <a:pt x="134148" y="119724"/>
                </a:lnTo>
                <a:lnTo>
                  <a:pt x="166954" y="128725"/>
                </a:lnTo>
                <a:lnTo>
                  <a:pt x="175723" y="128725"/>
                </a:lnTo>
                <a:lnTo>
                  <a:pt x="183694" y="127033"/>
                </a:lnTo>
                <a:lnTo>
                  <a:pt x="198036" y="120280"/>
                </a:lnTo>
                <a:lnTo>
                  <a:pt x="203695" y="115449"/>
                </a:lnTo>
                <a:lnTo>
                  <a:pt x="209135" y="107212"/>
                </a:lnTo>
                <a:lnTo>
                  <a:pt x="158595" y="107212"/>
                </a:lnTo>
                <a:lnTo>
                  <a:pt x="153263" y="105491"/>
                </a:lnTo>
                <a:lnTo>
                  <a:pt x="145440" y="98619"/>
                </a:lnTo>
                <a:lnTo>
                  <a:pt x="143586" y="94410"/>
                </a:lnTo>
                <a:lnTo>
                  <a:pt x="143589" y="83031"/>
                </a:lnTo>
                <a:lnTo>
                  <a:pt x="145497" y="78793"/>
                </a:lnTo>
                <a:lnTo>
                  <a:pt x="153558" y="71798"/>
                </a:lnTo>
                <a:lnTo>
                  <a:pt x="158713" y="70053"/>
                </a:lnTo>
                <a:lnTo>
                  <a:pt x="210392" y="70053"/>
                </a:lnTo>
                <a:lnTo>
                  <a:pt x="204584" y="61074"/>
                </a:lnTo>
                <a:lnTo>
                  <a:pt x="202866" y="59562"/>
                </a:lnTo>
                <a:lnTo>
                  <a:pt x="140462" y="59562"/>
                </a:lnTo>
                <a:lnTo>
                  <a:pt x="141349" y="51283"/>
                </a:lnTo>
                <a:lnTo>
                  <a:pt x="175486" y="23468"/>
                </a:lnTo>
                <a:lnTo>
                  <a:pt x="201915" y="23468"/>
                </a:lnTo>
                <a:lnTo>
                  <a:pt x="209444" y="8531"/>
                </a:lnTo>
                <a:lnTo>
                  <a:pt x="205178" y="5807"/>
                </a:lnTo>
                <a:lnTo>
                  <a:pt x="199994" y="3704"/>
                </a:lnTo>
                <a:lnTo>
                  <a:pt x="187783" y="741"/>
                </a:lnTo>
                <a:lnTo>
                  <a:pt x="181411" y="0"/>
                </a:lnTo>
                <a:close/>
              </a:path>
              <a:path w="325755" h="128904">
                <a:moveTo>
                  <a:pt x="210392" y="70053"/>
                </a:moveTo>
                <a:lnTo>
                  <a:pt x="171396" y="70053"/>
                </a:lnTo>
                <a:lnTo>
                  <a:pt x="176522" y="71741"/>
                </a:lnTo>
                <a:lnTo>
                  <a:pt x="184226" y="78498"/>
                </a:lnTo>
                <a:lnTo>
                  <a:pt x="186152" y="83031"/>
                </a:lnTo>
                <a:lnTo>
                  <a:pt x="186152" y="94410"/>
                </a:lnTo>
                <a:lnTo>
                  <a:pt x="184226" y="98913"/>
                </a:lnTo>
                <a:lnTo>
                  <a:pt x="176522" y="105552"/>
                </a:lnTo>
                <a:lnTo>
                  <a:pt x="171514" y="107212"/>
                </a:lnTo>
                <a:lnTo>
                  <a:pt x="209135" y="107212"/>
                </a:lnTo>
                <a:lnTo>
                  <a:pt x="211993" y="102885"/>
                </a:lnTo>
                <a:lnTo>
                  <a:pt x="214067" y="95594"/>
                </a:lnTo>
                <a:lnTo>
                  <a:pt x="214067" y="79592"/>
                </a:lnTo>
                <a:lnTo>
                  <a:pt x="212173" y="72806"/>
                </a:lnTo>
                <a:lnTo>
                  <a:pt x="210392" y="70053"/>
                </a:lnTo>
                <a:close/>
              </a:path>
              <a:path w="325755" h="128904">
                <a:moveTo>
                  <a:pt x="179161" y="48539"/>
                </a:moveTo>
                <a:lnTo>
                  <a:pt x="171220" y="48539"/>
                </a:lnTo>
                <a:lnTo>
                  <a:pt x="161896" y="49227"/>
                </a:lnTo>
                <a:lnTo>
                  <a:pt x="153661" y="51294"/>
                </a:lnTo>
                <a:lnTo>
                  <a:pt x="146517" y="54738"/>
                </a:lnTo>
                <a:lnTo>
                  <a:pt x="140462" y="59562"/>
                </a:lnTo>
                <a:lnTo>
                  <a:pt x="202866" y="59562"/>
                </a:lnTo>
                <a:lnTo>
                  <a:pt x="199429" y="56537"/>
                </a:lnTo>
                <a:lnTo>
                  <a:pt x="186390" y="50137"/>
                </a:lnTo>
                <a:lnTo>
                  <a:pt x="179161" y="48539"/>
                </a:lnTo>
                <a:close/>
              </a:path>
              <a:path w="325755" h="128904">
                <a:moveTo>
                  <a:pt x="201915" y="23468"/>
                </a:moveTo>
                <a:lnTo>
                  <a:pt x="184849" y="23468"/>
                </a:lnTo>
                <a:lnTo>
                  <a:pt x="192614" y="25542"/>
                </a:lnTo>
                <a:lnTo>
                  <a:pt x="198777" y="29692"/>
                </a:lnTo>
                <a:lnTo>
                  <a:pt x="201915" y="23468"/>
                </a:lnTo>
                <a:close/>
              </a:path>
              <a:path w="325755" h="128904">
                <a:moveTo>
                  <a:pt x="309993" y="78585"/>
                </a:moveTo>
                <a:lnTo>
                  <a:pt x="299239" y="78585"/>
                </a:lnTo>
                <a:lnTo>
                  <a:pt x="295452" y="79582"/>
                </a:lnTo>
                <a:lnTo>
                  <a:pt x="288763" y="83559"/>
                </a:lnTo>
                <a:lnTo>
                  <a:pt x="286160" y="86418"/>
                </a:lnTo>
                <a:lnTo>
                  <a:pt x="282435" y="93866"/>
                </a:lnTo>
                <a:lnTo>
                  <a:pt x="281501" y="98186"/>
                </a:lnTo>
                <a:lnTo>
                  <a:pt x="281501" y="108007"/>
                </a:lnTo>
                <a:lnTo>
                  <a:pt x="299239" y="127605"/>
                </a:lnTo>
                <a:lnTo>
                  <a:pt x="309993" y="127605"/>
                </a:lnTo>
                <a:lnTo>
                  <a:pt x="315306" y="125384"/>
                </a:lnTo>
                <a:lnTo>
                  <a:pt x="322871" y="117194"/>
                </a:lnTo>
                <a:lnTo>
                  <a:pt x="300680" y="117194"/>
                </a:lnTo>
                <a:lnTo>
                  <a:pt x="298421" y="115985"/>
                </a:lnTo>
                <a:lnTo>
                  <a:pt x="295048" y="111265"/>
                </a:lnTo>
                <a:lnTo>
                  <a:pt x="294264" y="108007"/>
                </a:lnTo>
                <a:lnTo>
                  <a:pt x="294263" y="98186"/>
                </a:lnTo>
                <a:lnTo>
                  <a:pt x="295048" y="94924"/>
                </a:lnTo>
                <a:lnTo>
                  <a:pt x="298437" y="90183"/>
                </a:lnTo>
                <a:lnTo>
                  <a:pt x="300680" y="88999"/>
                </a:lnTo>
                <a:lnTo>
                  <a:pt x="322873" y="88999"/>
                </a:lnTo>
                <a:lnTo>
                  <a:pt x="315306" y="80810"/>
                </a:lnTo>
                <a:lnTo>
                  <a:pt x="309993" y="78585"/>
                </a:lnTo>
                <a:close/>
              </a:path>
              <a:path w="325755" h="128904">
                <a:moveTo>
                  <a:pt x="311219" y="37692"/>
                </a:moveTo>
                <a:lnTo>
                  <a:pt x="296108" y="37692"/>
                </a:lnTo>
                <a:lnTo>
                  <a:pt x="235404" y="126591"/>
                </a:lnTo>
                <a:lnTo>
                  <a:pt x="250517" y="126591"/>
                </a:lnTo>
                <a:lnTo>
                  <a:pt x="311219" y="37692"/>
                </a:lnTo>
                <a:close/>
              </a:path>
              <a:path w="325755" h="128904">
                <a:moveTo>
                  <a:pt x="322873" y="88999"/>
                </a:moveTo>
                <a:lnTo>
                  <a:pt x="306353" y="88999"/>
                </a:lnTo>
                <a:lnTo>
                  <a:pt x="308617" y="90205"/>
                </a:lnTo>
                <a:lnTo>
                  <a:pt x="311918" y="95032"/>
                </a:lnTo>
                <a:lnTo>
                  <a:pt x="312662" y="98186"/>
                </a:lnTo>
                <a:lnTo>
                  <a:pt x="312662" y="108007"/>
                </a:lnTo>
                <a:lnTo>
                  <a:pt x="311918" y="111160"/>
                </a:lnTo>
                <a:lnTo>
                  <a:pt x="308617" y="115985"/>
                </a:lnTo>
                <a:lnTo>
                  <a:pt x="306353" y="117194"/>
                </a:lnTo>
                <a:lnTo>
                  <a:pt x="322871" y="117194"/>
                </a:lnTo>
                <a:lnTo>
                  <a:pt x="323518" y="116493"/>
                </a:lnTo>
                <a:lnTo>
                  <a:pt x="325569" y="110545"/>
                </a:lnTo>
                <a:lnTo>
                  <a:pt x="325569" y="95644"/>
                </a:lnTo>
                <a:lnTo>
                  <a:pt x="323518" y="89697"/>
                </a:lnTo>
                <a:lnTo>
                  <a:pt x="322873" y="88999"/>
                </a:lnTo>
                <a:close/>
              </a:path>
              <a:path w="325755" h="128904">
                <a:moveTo>
                  <a:pt x="249670" y="36677"/>
                </a:moveTo>
                <a:lnTo>
                  <a:pt x="236631" y="36677"/>
                </a:lnTo>
                <a:lnTo>
                  <a:pt x="231317" y="38898"/>
                </a:lnTo>
                <a:lnTo>
                  <a:pt x="223107" y="47790"/>
                </a:lnTo>
                <a:lnTo>
                  <a:pt x="221051" y="53737"/>
                </a:lnTo>
                <a:lnTo>
                  <a:pt x="221051" y="68638"/>
                </a:lnTo>
                <a:lnTo>
                  <a:pt x="223107" y="74584"/>
                </a:lnTo>
                <a:lnTo>
                  <a:pt x="231317" y="83473"/>
                </a:lnTo>
                <a:lnTo>
                  <a:pt x="236631" y="85698"/>
                </a:lnTo>
                <a:lnTo>
                  <a:pt x="249670" y="85698"/>
                </a:lnTo>
                <a:lnTo>
                  <a:pt x="254960" y="83473"/>
                </a:lnTo>
                <a:lnTo>
                  <a:pt x="262449" y="75283"/>
                </a:lnTo>
                <a:lnTo>
                  <a:pt x="240357" y="75283"/>
                </a:lnTo>
                <a:lnTo>
                  <a:pt x="238111" y="74077"/>
                </a:lnTo>
                <a:lnTo>
                  <a:pt x="234727" y="69250"/>
                </a:lnTo>
                <a:lnTo>
                  <a:pt x="233899" y="65844"/>
                </a:lnTo>
                <a:lnTo>
                  <a:pt x="233898" y="56531"/>
                </a:lnTo>
                <a:lnTo>
                  <a:pt x="234727" y="53121"/>
                </a:lnTo>
                <a:lnTo>
                  <a:pt x="238111" y="48298"/>
                </a:lnTo>
                <a:lnTo>
                  <a:pt x="240357" y="47091"/>
                </a:lnTo>
                <a:lnTo>
                  <a:pt x="262449" y="47091"/>
                </a:lnTo>
                <a:lnTo>
                  <a:pt x="254960" y="38898"/>
                </a:lnTo>
                <a:lnTo>
                  <a:pt x="249670" y="36677"/>
                </a:lnTo>
                <a:close/>
              </a:path>
              <a:path w="325755" h="128904">
                <a:moveTo>
                  <a:pt x="262449" y="47091"/>
                </a:moveTo>
                <a:lnTo>
                  <a:pt x="246028" y="47091"/>
                </a:lnTo>
                <a:lnTo>
                  <a:pt x="248307" y="48298"/>
                </a:lnTo>
                <a:lnTo>
                  <a:pt x="251597" y="53017"/>
                </a:lnTo>
                <a:lnTo>
                  <a:pt x="252421" y="56531"/>
                </a:lnTo>
                <a:lnTo>
                  <a:pt x="252421" y="65844"/>
                </a:lnTo>
                <a:lnTo>
                  <a:pt x="251597" y="69358"/>
                </a:lnTo>
                <a:lnTo>
                  <a:pt x="248292" y="74099"/>
                </a:lnTo>
                <a:lnTo>
                  <a:pt x="246028" y="75283"/>
                </a:lnTo>
                <a:lnTo>
                  <a:pt x="262449" y="75283"/>
                </a:lnTo>
                <a:lnTo>
                  <a:pt x="263088" y="74584"/>
                </a:lnTo>
                <a:lnTo>
                  <a:pt x="265122" y="68638"/>
                </a:lnTo>
                <a:lnTo>
                  <a:pt x="265122" y="53737"/>
                </a:lnTo>
                <a:lnTo>
                  <a:pt x="263088" y="47790"/>
                </a:lnTo>
                <a:lnTo>
                  <a:pt x="262449" y="47091"/>
                </a:lnTo>
                <a:close/>
              </a:path>
            </a:pathLst>
          </a:custGeom>
          <a:solidFill>
            <a:srgbClr val="F16137"/>
          </a:solidFill>
        </p:spPr>
        <p:txBody>
          <a:bodyPr wrap="square" lIns="0" tIns="0" rIns="0" bIns="0" rtlCol="0"/>
          <a:lstStyle/>
          <a:p>
            <a:endParaRPr/>
          </a:p>
        </p:txBody>
      </p:sp>
      <p:pic>
        <p:nvPicPr>
          <p:cNvPr id="17" name="object 17"/>
          <p:cNvPicPr/>
          <p:nvPr/>
        </p:nvPicPr>
        <p:blipFill>
          <a:blip r:embed="rId8" cstate="print"/>
          <a:stretch>
            <a:fillRect/>
          </a:stretch>
        </p:blipFill>
        <p:spPr>
          <a:xfrm>
            <a:off x="1355392" y="4043476"/>
            <a:ext cx="184249" cy="92354"/>
          </a:xfrm>
          <a:prstGeom prst="rect">
            <a:avLst/>
          </a:prstGeom>
        </p:spPr>
      </p:pic>
      <p:pic>
        <p:nvPicPr>
          <p:cNvPr id="18" name="object 18"/>
          <p:cNvPicPr/>
          <p:nvPr/>
        </p:nvPicPr>
        <p:blipFill>
          <a:blip r:embed="rId9" cstate="print"/>
          <a:stretch>
            <a:fillRect/>
          </a:stretch>
        </p:blipFill>
        <p:spPr>
          <a:xfrm>
            <a:off x="2061201" y="4180783"/>
            <a:ext cx="223311" cy="128725"/>
          </a:xfrm>
          <a:prstGeom prst="rect">
            <a:avLst/>
          </a:prstGeom>
        </p:spPr>
      </p:pic>
      <p:pic>
        <p:nvPicPr>
          <p:cNvPr id="19" name="object 19"/>
          <p:cNvPicPr/>
          <p:nvPr/>
        </p:nvPicPr>
        <p:blipFill>
          <a:blip r:embed="rId10" cstate="print"/>
          <a:stretch>
            <a:fillRect/>
          </a:stretch>
        </p:blipFill>
        <p:spPr>
          <a:xfrm>
            <a:off x="2080735" y="4043476"/>
            <a:ext cx="184247" cy="92354"/>
          </a:xfrm>
          <a:prstGeom prst="rect">
            <a:avLst/>
          </a:prstGeom>
        </p:spPr>
      </p:pic>
      <p:pic>
        <p:nvPicPr>
          <p:cNvPr id="20" name="object 20"/>
          <p:cNvPicPr/>
          <p:nvPr/>
        </p:nvPicPr>
        <p:blipFill>
          <a:blip r:embed="rId11" cstate="print"/>
          <a:stretch>
            <a:fillRect/>
          </a:stretch>
        </p:blipFill>
        <p:spPr>
          <a:xfrm>
            <a:off x="2671707" y="4180783"/>
            <a:ext cx="210686" cy="128725"/>
          </a:xfrm>
          <a:prstGeom prst="rect">
            <a:avLst/>
          </a:prstGeom>
        </p:spPr>
      </p:pic>
      <p:pic>
        <p:nvPicPr>
          <p:cNvPr id="21" name="object 21"/>
          <p:cNvPicPr/>
          <p:nvPr/>
        </p:nvPicPr>
        <p:blipFill>
          <a:blip r:embed="rId12" cstate="print"/>
          <a:stretch>
            <a:fillRect/>
          </a:stretch>
        </p:blipFill>
        <p:spPr>
          <a:xfrm>
            <a:off x="2684927" y="4043476"/>
            <a:ext cx="184247" cy="92354"/>
          </a:xfrm>
          <a:prstGeom prst="rect">
            <a:avLst/>
          </a:prstGeom>
        </p:spPr>
      </p:pic>
      <p:pic>
        <p:nvPicPr>
          <p:cNvPr id="22" name="object 22"/>
          <p:cNvPicPr/>
          <p:nvPr/>
        </p:nvPicPr>
        <p:blipFill>
          <a:blip r:embed="rId13" cstate="print"/>
          <a:stretch>
            <a:fillRect/>
          </a:stretch>
        </p:blipFill>
        <p:spPr>
          <a:xfrm>
            <a:off x="3453198" y="4044045"/>
            <a:ext cx="151589" cy="92048"/>
          </a:xfrm>
          <a:prstGeom prst="rect">
            <a:avLst/>
          </a:prstGeom>
        </p:spPr>
      </p:pic>
      <p:pic>
        <p:nvPicPr>
          <p:cNvPr id="23" name="object 23"/>
          <p:cNvPicPr/>
          <p:nvPr/>
        </p:nvPicPr>
        <p:blipFill>
          <a:blip r:embed="rId14" cstate="print"/>
          <a:stretch>
            <a:fillRect/>
          </a:stretch>
        </p:blipFill>
        <p:spPr>
          <a:xfrm>
            <a:off x="4047573" y="4180783"/>
            <a:ext cx="212670" cy="127605"/>
          </a:xfrm>
          <a:prstGeom prst="rect">
            <a:avLst/>
          </a:prstGeom>
        </p:spPr>
      </p:pic>
      <p:sp>
        <p:nvSpPr>
          <p:cNvPr id="24" name="object 24"/>
          <p:cNvSpPr/>
          <p:nvPr/>
        </p:nvSpPr>
        <p:spPr>
          <a:xfrm>
            <a:off x="4127443" y="4043476"/>
            <a:ext cx="53340" cy="72390"/>
          </a:xfrm>
          <a:custGeom>
            <a:avLst/>
            <a:gdLst/>
            <a:ahLst/>
            <a:cxnLst/>
            <a:rect l="l" t="t" r="r" b="b"/>
            <a:pathLst>
              <a:path w="53339" h="72389">
                <a:moveTo>
                  <a:pt x="32003" y="0"/>
                </a:moveTo>
                <a:lnTo>
                  <a:pt x="22115" y="0"/>
                </a:lnTo>
                <a:lnTo>
                  <a:pt x="17240" y="882"/>
                </a:lnTo>
                <a:lnTo>
                  <a:pt x="9381" y="4403"/>
                </a:lnTo>
                <a:lnTo>
                  <a:pt x="6469" y="6757"/>
                </a:lnTo>
                <a:lnTo>
                  <a:pt x="2678" y="12650"/>
                </a:lnTo>
                <a:lnTo>
                  <a:pt x="1728" y="15919"/>
                </a:lnTo>
                <a:lnTo>
                  <a:pt x="1728" y="23911"/>
                </a:lnTo>
                <a:lnTo>
                  <a:pt x="30582" y="40708"/>
                </a:lnTo>
                <a:lnTo>
                  <a:pt x="34070" y="41705"/>
                </a:lnTo>
                <a:lnTo>
                  <a:pt x="39081" y="43534"/>
                </a:lnTo>
                <a:lnTo>
                  <a:pt x="41198" y="44841"/>
                </a:lnTo>
                <a:lnTo>
                  <a:pt x="44654" y="48225"/>
                </a:lnTo>
                <a:lnTo>
                  <a:pt x="45519" y="50497"/>
                </a:lnTo>
                <a:lnTo>
                  <a:pt x="45519" y="57067"/>
                </a:lnTo>
                <a:lnTo>
                  <a:pt x="43928" y="60098"/>
                </a:lnTo>
                <a:lnTo>
                  <a:pt x="37558" y="64771"/>
                </a:lnTo>
                <a:lnTo>
                  <a:pt x="32785" y="65937"/>
                </a:lnTo>
                <a:lnTo>
                  <a:pt x="21880" y="65937"/>
                </a:lnTo>
                <a:lnTo>
                  <a:pt x="17477" y="65142"/>
                </a:lnTo>
                <a:lnTo>
                  <a:pt x="8943" y="61959"/>
                </a:lnTo>
                <a:lnTo>
                  <a:pt x="5523" y="59875"/>
                </a:lnTo>
                <a:lnTo>
                  <a:pt x="2948" y="57301"/>
                </a:lnTo>
                <a:lnTo>
                  <a:pt x="0" y="63093"/>
                </a:lnTo>
                <a:lnTo>
                  <a:pt x="2642" y="65872"/>
                </a:lnTo>
                <a:lnTo>
                  <a:pt x="6386" y="68105"/>
                </a:lnTo>
                <a:lnTo>
                  <a:pt x="16070" y="71492"/>
                </a:lnTo>
                <a:lnTo>
                  <a:pt x="21135" y="72337"/>
                </a:lnTo>
                <a:lnTo>
                  <a:pt x="26417" y="72337"/>
                </a:lnTo>
                <a:lnTo>
                  <a:pt x="32241" y="72337"/>
                </a:lnTo>
                <a:lnTo>
                  <a:pt x="52934" y="56523"/>
                </a:lnTo>
                <a:lnTo>
                  <a:pt x="52934" y="48600"/>
                </a:lnTo>
                <a:lnTo>
                  <a:pt x="24350" y="32039"/>
                </a:lnTo>
                <a:lnTo>
                  <a:pt x="20848" y="31038"/>
                </a:lnTo>
                <a:lnTo>
                  <a:pt x="15631" y="29209"/>
                </a:lnTo>
                <a:lnTo>
                  <a:pt x="13464" y="27889"/>
                </a:lnTo>
                <a:lnTo>
                  <a:pt x="10008" y="24437"/>
                </a:lnTo>
                <a:lnTo>
                  <a:pt x="9144" y="22151"/>
                </a:lnTo>
                <a:lnTo>
                  <a:pt x="9144" y="15513"/>
                </a:lnTo>
                <a:lnTo>
                  <a:pt x="10721" y="12412"/>
                </a:lnTo>
                <a:lnTo>
                  <a:pt x="17020" y="7603"/>
                </a:lnTo>
                <a:lnTo>
                  <a:pt x="21711" y="6400"/>
                </a:lnTo>
                <a:lnTo>
                  <a:pt x="31193" y="6400"/>
                </a:lnTo>
                <a:lnTo>
                  <a:pt x="34513" y="6893"/>
                </a:lnTo>
                <a:lnTo>
                  <a:pt x="41285" y="8855"/>
                </a:lnTo>
                <a:lnTo>
                  <a:pt x="44467" y="10332"/>
                </a:lnTo>
                <a:lnTo>
                  <a:pt x="47448" y="12293"/>
                </a:lnTo>
                <a:lnTo>
                  <a:pt x="49989" y="6300"/>
                </a:lnTo>
                <a:lnTo>
                  <a:pt x="47142" y="4334"/>
                </a:lnTo>
                <a:lnTo>
                  <a:pt x="43773" y="2794"/>
                </a:lnTo>
                <a:lnTo>
                  <a:pt x="35985" y="557"/>
                </a:lnTo>
                <a:lnTo>
                  <a:pt x="32003" y="0"/>
                </a:lnTo>
                <a:close/>
              </a:path>
            </a:pathLst>
          </a:custGeom>
          <a:solidFill>
            <a:srgbClr val="606062"/>
          </a:solidFill>
        </p:spPr>
        <p:txBody>
          <a:bodyPr wrap="square" lIns="0" tIns="0" rIns="0" bIns="0" rtlCol="0"/>
          <a:lstStyle/>
          <a:p>
            <a:endParaRPr/>
          </a:p>
        </p:txBody>
      </p:sp>
      <p:sp>
        <p:nvSpPr>
          <p:cNvPr id="25" name="object 25"/>
          <p:cNvSpPr/>
          <p:nvPr/>
        </p:nvSpPr>
        <p:spPr>
          <a:xfrm>
            <a:off x="5732045" y="4180783"/>
            <a:ext cx="676910" cy="154305"/>
          </a:xfrm>
          <a:custGeom>
            <a:avLst/>
            <a:gdLst/>
            <a:ahLst/>
            <a:cxnLst/>
            <a:rect l="l" t="t" r="r" b="b"/>
            <a:pathLst>
              <a:path w="676910" h="154304">
                <a:moveTo>
                  <a:pt x="53341" y="0"/>
                </a:moveTo>
                <a:lnTo>
                  <a:pt x="15001" y="17000"/>
                </a:lnTo>
                <a:lnTo>
                  <a:pt x="427" y="54666"/>
                </a:lnTo>
                <a:lnTo>
                  <a:pt x="0" y="64361"/>
                </a:lnTo>
                <a:lnTo>
                  <a:pt x="427" y="74057"/>
                </a:lnTo>
                <a:lnTo>
                  <a:pt x="15001" y="111722"/>
                </a:lnTo>
                <a:lnTo>
                  <a:pt x="53341" y="128725"/>
                </a:lnTo>
                <a:lnTo>
                  <a:pt x="60863" y="128248"/>
                </a:lnTo>
                <a:lnTo>
                  <a:pt x="96082" y="105761"/>
                </a:lnTo>
                <a:lnTo>
                  <a:pt x="96850" y="104364"/>
                </a:lnTo>
                <a:lnTo>
                  <a:pt x="45871" y="104364"/>
                </a:lnTo>
                <a:lnTo>
                  <a:pt x="39974" y="101105"/>
                </a:lnTo>
                <a:lnTo>
                  <a:pt x="29160" y="64361"/>
                </a:lnTo>
                <a:lnTo>
                  <a:pt x="29565" y="54805"/>
                </a:lnTo>
                <a:lnTo>
                  <a:pt x="45871" y="24358"/>
                </a:lnTo>
                <a:lnTo>
                  <a:pt x="96850" y="24358"/>
                </a:lnTo>
                <a:lnTo>
                  <a:pt x="96082" y="22962"/>
                </a:lnTo>
                <a:lnTo>
                  <a:pt x="60863" y="477"/>
                </a:lnTo>
                <a:lnTo>
                  <a:pt x="53341" y="0"/>
                </a:lnTo>
                <a:close/>
              </a:path>
              <a:path w="676910" h="154304">
                <a:moveTo>
                  <a:pt x="96850" y="24358"/>
                </a:moveTo>
                <a:lnTo>
                  <a:pt x="60926" y="24358"/>
                </a:lnTo>
                <a:lnTo>
                  <a:pt x="66880" y="27616"/>
                </a:lnTo>
                <a:lnTo>
                  <a:pt x="71207" y="34135"/>
                </a:lnTo>
                <a:lnTo>
                  <a:pt x="74047" y="39691"/>
                </a:lnTo>
                <a:lnTo>
                  <a:pt x="76076" y="46582"/>
                </a:lnTo>
                <a:lnTo>
                  <a:pt x="77293" y="54805"/>
                </a:lnTo>
                <a:lnTo>
                  <a:pt x="77698" y="64361"/>
                </a:lnTo>
                <a:lnTo>
                  <a:pt x="77293" y="73918"/>
                </a:lnTo>
                <a:lnTo>
                  <a:pt x="60926" y="104364"/>
                </a:lnTo>
                <a:lnTo>
                  <a:pt x="96850" y="104364"/>
                </a:lnTo>
                <a:lnTo>
                  <a:pt x="106678" y="64361"/>
                </a:lnTo>
                <a:lnTo>
                  <a:pt x="106250" y="54666"/>
                </a:lnTo>
                <a:lnTo>
                  <a:pt x="104967" y="45671"/>
                </a:lnTo>
                <a:lnTo>
                  <a:pt x="102827" y="37375"/>
                </a:lnTo>
                <a:lnTo>
                  <a:pt x="99832" y="29778"/>
                </a:lnTo>
                <a:lnTo>
                  <a:pt x="96850" y="24358"/>
                </a:lnTo>
                <a:close/>
              </a:path>
              <a:path w="676910" h="154304">
                <a:moveTo>
                  <a:pt x="139924" y="93521"/>
                </a:moveTo>
                <a:lnTo>
                  <a:pt x="129966" y="93521"/>
                </a:lnTo>
                <a:lnTo>
                  <a:pt x="125849" y="95091"/>
                </a:lnTo>
                <a:lnTo>
                  <a:pt x="119329" y="101372"/>
                </a:lnTo>
                <a:lnTo>
                  <a:pt x="117702" y="105491"/>
                </a:lnTo>
                <a:lnTo>
                  <a:pt x="117702" y="114145"/>
                </a:lnTo>
                <a:lnTo>
                  <a:pt x="118558" y="117256"/>
                </a:lnTo>
                <a:lnTo>
                  <a:pt x="121997" y="122590"/>
                </a:lnTo>
                <a:lnTo>
                  <a:pt x="124336" y="124517"/>
                </a:lnTo>
                <a:lnTo>
                  <a:pt x="127303" y="125702"/>
                </a:lnTo>
                <a:lnTo>
                  <a:pt x="119476" y="153972"/>
                </a:lnTo>
                <a:lnTo>
                  <a:pt x="137081" y="153972"/>
                </a:lnTo>
                <a:lnTo>
                  <a:pt x="147214" y="128369"/>
                </a:lnTo>
                <a:lnTo>
                  <a:pt x="149231" y="123628"/>
                </a:lnTo>
                <a:lnTo>
                  <a:pt x="150534" y="120070"/>
                </a:lnTo>
                <a:lnTo>
                  <a:pt x="151718" y="115329"/>
                </a:lnTo>
                <a:lnTo>
                  <a:pt x="152013" y="112961"/>
                </a:lnTo>
                <a:lnTo>
                  <a:pt x="152013" y="105491"/>
                </a:lnTo>
                <a:lnTo>
                  <a:pt x="150414" y="101372"/>
                </a:lnTo>
                <a:lnTo>
                  <a:pt x="144014" y="95091"/>
                </a:lnTo>
                <a:lnTo>
                  <a:pt x="139924" y="93521"/>
                </a:lnTo>
                <a:close/>
              </a:path>
              <a:path w="676910" h="154304">
                <a:moveTo>
                  <a:pt x="322880" y="65430"/>
                </a:moveTo>
                <a:lnTo>
                  <a:pt x="272563" y="65430"/>
                </a:lnTo>
                <a:lnTo>
                  <a:pt x="272563" y="87652"/>
                </a:lnTo>
                <a:lnTo>
                  <a:pt x="322880" y="87652"/>
                </a:lnTo>
                <a:lnTo>
                  <a:pt x="322880" y="65430"/>
                </a:lnTo>
                <a:close/>
              </a:path>
              <a:path w="676910" h="154304">
                <a:moveTo>
                  <a:pt x="430091" y="93521"/>
                </a:moveTo>
                <a:lnTo>
                  <a:pt x="420135" y="93521"/>
                </a:lnTo>
                <a:lnTo>
                  <a:pt x="416016" y="95091"/>
                </a:lnTo>
                <a:lnTo>
                  <a:pt x="409496" y="101372"/>
                </a:lnTo>
                <a:lnTo>
                  <a:pt x="407869" y="105491"/>
                </a:lnTo>
                <a:lnTo>
                  <a:pt x="407869" y="114145"/>
                </a:lnTo>
                <a:lnTo>
                  <a:pt x="408726" y="117256"/>
                </a:lnTo>
                <a:lnTo>
                  <a:pt x="412164" y="122590"/>
                </a:lnTo>
                <a:lnTo>
                  <a:pt x="414503" y="124517"/>
                </a:lnTo>
                <a:lnTo>
                  <a:pt x="417470" y="125702"/>
                </a:lnTo>
                <a:lnTo>
                  <a:pt x="409643" y="153972"/>
                </a:lnTo>
                <a:lnTo>
                  <a:pt x="427248" y="153972"/>
                </a:lnTo>
                <a:lnTo>
                  <a:pt x="437381" y="128369"/>
                </a:lnTo>
                <a:lnTo>
                  <a:pt x="439398" y="123628"/>
                </a:lnTo>
                <a:lnTo>
                  <a:pt x="440701" y="120070"/>
                </a:lnTo>
                <a:lnTo>
                  <a:pt x="441885" y="115329"/>
                </a:lnTo>
                <a:lnTo>
                  <a:pt x="442180" y="112961"/>
                </a:lnTo>
                <a:lnTo>
                  <a:pt x="442180" y="105491"/>
                </a:lnTo>
                <a:lnTo>
                  <a:pt x="440582" y="101372"/>
                </a:lnTo>
                <a:lnTo>
                  <a:pt x="434181" y="95091"/>
                </a:lnTo>
                <a:lnTo>
                  <a:pt x="430091" y="93521"/>
                </a:lnTo>
                <a:close/>
              </a:path>
              <a:path w="676910" h="154304">
                <a:moveTo>
                  <a:pt x="169085" y="93341"/>
                </a:moveTo>
                <a:lnTo>
                  <a:pt x="157885" y="115390"/>
                </a:lnTo>
                <a:lnTo>
                  <a:pt x="163810" y="119656"/>
                </a:lnTo>
                <a:lnTo>
                  <a:pt x="171010" y="122947"/>
                </a:lnTo>
                <a:lnTo>
                  <a:pt x="205355" y="128725"/>
                </a:lnTo>
                <a:lnTo>
                  <a:pt x="213472" y="128381"/>
                </a:lnTo>
                <a:lnTo>
                  <a:pt x="253713" y="104543"/>
                </a:lnTo>
                <a:lnTo>
                  <a:pt x="198126" y="104543"/>
                </a:lnTo>
                <a:lnTo>
                  <a:pt x="191753" y="103564"/>
                </a:lnTo>
                <a:lnTo>
                  <a:pt x="179308" y="99655"/>
                </a:lnTo>
                <a:lnTo>
                  <a:pt x="173826" y="96898"/>
                </a:lnTo>
                <a:lnTo>
                  <a:pt x="169085" y="93341"/>
                </a:lnTo>
                <a:close/>
              </a:path>
              <a:path w="676910" h="154304">
                <a:moveTo>
                  <a:pt x="251226" y="2131"/>
                </a:moveTo>
                <a:lnTo>
                  <a:pt x="164105" y="2131"/>
                </a:lnTo>
                <a:lnTo>
                  <a:pt x="164105" y="25247"/>
                </a:lnTo>
                <a:lnTo>
                  <a:pt x="217091" y="25247"/>
                </a:lnTo>
                <a:lnTo>
                  <a:pt x="191488" y="54227"/>
                </a:lnTo>
                <a:lnTo>
                  <a:pt x="191488" y="73253"/>
                </a:lnTo>
                <a:lnTo>
                  <a:pt x="204645" y="73253"/>
                </a:lnTo>
                <a:lnTo>
                  <a:pt x="214834" y="74208"/>
                </a:lnTo>
                <a:lnTo>
                  <a:pt x="222112" y="77074"/>
                </a:lnTo>
                <a:lnTo>
                  <a:pt x="226479" y="81852"/>
                </a:lnTo>
                <a:lnTo>
                  <a:pt x="227934" y="88541"/>
                </a:lnTo>
                <a:lnTo>
                  <a:pt x="227934" y="93639"/>
                </a:lnTo>
                <a:lnTo>
                  <a:pt x="225860" y="97581"/>
                </a:lnTo>
                <a:lnTo>
                  <a:pt x="217566" y="103150"/>
                </a:lnTo>
                <a:lnTo>
                  <a:pt x="211874" y="104543"/>
                </a:lnTo>
                <a:lnTo>
                  <a:pt x="253713" y="104543"/>
                </a:lnTo>
                <a:lnTo>
                  <a:pt x="255021" y="102438"/>
                </a:lnTo>
                <a:lnTo>
                  <a:pt x="256917" y="95770"/>
                </a:lnTo>
                <a:lnTo>
                  <a:pt x="256917" y="79178"/>
                </a:lnTo>
                <a:lnTo>
                  <a:pt x="223135" y="52805"/>
                </a:lnTo>
                <a:lnTo>
                  <a:pt x="251226" y="20801"/>
                </a:lnTo>
                <a:lnTo>
                  <a:pt x="251226" y="2131"/>
                </a:lnTo>
                <a:close/>
              </a:path>
              <a:path w="676910" h="154304">
                <a:moveTo>
                  <a:pt x="386888" y="2131"/>
                </a:moveTo>
                <a:lnTo>
                  <a:pt x="333194" y="2131"/>
                </a:lnTo>
                <a:lnTo>
                  <a:pt x="333194" y="25247"/>
                </a:lnTo>
                <a:lnTo>
                  <a:pt x="358085" y="25247"/>
                </a:lnTo>
                <a:lnTo>
                  <a:pt x="358085" y="126591"/>
                </a:lnTo>
                <a:lnTo>
                  <a:pt x="386888" y="126591"/>
                </a:lnTo>
                <a:lnTo>
                  <a:pt x="386888" y="2131"/>
                </a:lnTo>
                <a:close/>
              </a:path>
              <a:path w="676910" h="154304">
                <a:moveTo>
                  <a:pt x="508504" y="0"/>
                </a:moveTo>
                <a:lnTo>
                  <a:pt x="470164" y="17000"/>
                </a:lnTo>
                <a:lnTo>
                  <a:pt x="455590" y="54666"/>
                </a:lnTo>
                <a:lnTo>
                  <a:pt x="455162" y="64361"/>
                </a:lnTo>
                <a:lnTo>
                  <a:pt x="455590" y="74057"/>
                </a:lnTo>
                <a:lnTo>
                  <a:pt x="470164" y="111722"/>
                </a:lnTo>
                <a:lnTo>
                  <a:pt x="508504" y="128725"/>
                </a:lnTo>
                <a:lnTo>
                  <a:pt x="516026" y="128248"/>
                </a:lnTo>
                <a:lnTo>
                  <a:pt x="551245" y="105761"/>
                </a:lnTo>
                <a:lnTo>
                  <a:pt x="552013" y="104364"/>
                </a:lnTo>
                <a:lnTo>
                  <a:pt x="501034" y="104364"/>
                </a:lnTo>
                <a:lnTo>
                  <a:pt x="495137" y="101105"/>
                </a:lnTo>
                <a:lnTo>
                  <a:pt x="484322" y="64361"/>
                </a:lnTo>
                <a:lnTo>
                  <a:pt x="484727" y="54805"/>
                </a:lnTo>
                <a:lnTo>
                  <a:pt x="501034" y="24358"/>
                </a:lnTo>
                <a:lnTo>
                  <a:pt x="552013" y="24358"/>
                </a:lnTo>
                <a:lnTo>
                  <a:pt x="551245" y="22962"/>
                </a:lnTo>
                <a:lnTo>
                  <a:pt x="516026" y="477"/>
                </a:lnTo>
                <a:lnTo>
                  <a:pt x="508504" y="0"/>
                </a:lnTo>
                <a:close/>
              </a:path>
              <a:path w="676910" h="154304">
                <a:moveTo>
                  <a:pt x="552013" y="24358"/>
                </a:moveTo>
                <a:lnTo>
                  <a:pt x="516088" y="24358"/>
                </a:lnTo>
                <a:lnTo>
                  <a:pt x="522043" y="27616"/>
                </a:lnTo>
                <a:lnTo>
                  <a:pt x="526370" y="34135"/>
                </a:lnTo>
                <a:lnTo>
                  <a:pt x="529210" y="39691"/>
                </a:lnTo>
                <a:lnTo>
                  <a:pt x="531238" y="46582"/>
                </a:lnTo>
                <a:lnTo>
                  <a:pt x="532455" y="54805"/>
                </a:lnTo>
                <a:lnTo>
                  <a:pt x="532861" y="64361"/>
                </a:lnTo>
                <a:lnTo>
                  <a:pt x="532455" y="73918"/>
                </a:lnTo>
                <a:lnTo>
                  <a:pt x="516088" y="104364"/>
                </a:lnTo>
                <a:lnTo>
                  <a:pt x="552013" y="104364"/>
                </a:lnTo>
                <a:lnTo>
                  <a:pt x="561841" y="64361"/>
                </a:lnTo>
                <a:lnTo>
                  <a:pt x="561413" y="54666"/>
                </a:lnTo>
                <a:lnTo>
                  <a:pt x="560129" y="45671"/>
                </a:lnTo>
                <a:lnTo>
                  <a:pt x="557989" y="37375"/>
                </a:lnTo>
                <a:lnTo>
                  <a:pt x="554993" y="29778"/>
                </a:lnTo>
                <a:lnTo>
                  <a:pt x="552013" y="24358"/>
                </a:lnTo>
                <a:close/>
              </a:path>
              <a:path w="676910" h="154304">
                <a:moveTo>
                  <a:pt x="661319" y="78585"/>
                </a:moveTo>
                <a:lnTo>
                  <a:pt x="650566" y="78585"/>
                </a:lnTo>
                <a:lnTo>
                  <a:pt x="646779" y="79582"/>
                </a:lnTo>
                <a:lnTo>
                  <a:pt x="640091" y="83559"/>
                </a:lnTo>
                <a:lnTo>
                  <a:pt x="637487" y="86418"/>
                </a:lnTo>
                <a:lnTo>
                  <a:pt x="633761" y="93866"/>
                </a:lnTo>
                <a:lnTo>
                  <a:pt x="632829" y="98186"/>
                </a:lnTo>
                <a:lnTo>
                  <a:pt x="632829" y="108007"/>
                </a:lnTo>
                <a:lnTo>
                  <a:pt x="650566" y="127605"/>
                </a:lnTo>
                <a:lnTo>
                  <a:pt x="661319" y="127605"/>
                </a:lnTo>
                <a:lnTo>
                  <a:pt x="666633" y="125384"/>
                </a:lnTo>
                <a:lnTo>
                  <a:pt x="674197" y="117194"/>
                </a:lnTo>
                <a:lnTo>
                  <a:pt x="652006" y="117194"/>
                </a:lnTo>
                <a:lnTo>
                  <a:pt x="649748" y="115985"/>
                </a:lnTo>
                <a:lnTo>
                  <a:pt x="646376" y="111265"/>
                </a:lnTo>
                <a:lnTo>
                  <a:pt x="645592" y="108007"/>
                </a:lnTo>
                <a:lnTo>
                  <a:pt x="645591" y="98186"/>
                </a:lnTo>
                <a:lnTo>
                  <a:pt x="646376" y="94924"/>
                </a:lnTo>
                <a:lnTo>
                  <a:pt x="649763" y="90183"/>
                </a:lnTo>
                <a:lnTo>
                  <a:pt x="652006" y="88999"/>
                </a:lnTo>
                <a:lnTo>
                  <a:pt x="674199" y="88999"/>
                </a:lnTo>
                <a:lnTo>
                  <a:pt x="666633" y="80810"/>
                </a:lnTo>
                <a:lnTo>
                  <a:pt x="661319" y="78585"/>
                </a:lnTo>
                <a:close/>
              </a:path>
              <a:path w="676910" h="154304">
                <a:moveTo>
                  <a:pt x="662547" y="37692"/>
                </a:moveTo>
                <a:lnTo>
                  <a:pt x="647434" y="37692"/>
                </a:lnTo>
                <a:lnTo>
                  <a:pt x="586731" y="126591"/>
                </a:lnTo>
                <a:lnTo>
                  <a:pt x="601844" y="126591"/>
                </a:lnTo>
                <a:lnTo>
                  <a:pt x="662547" y="37692"/>
                </a:lnTo>
                <a:close/>
              </a:path>
              <a:path w="676910" h="154304">
                <a:moveTo>
                  <a:pt x="674199" y="88999"/>
                </a:moveTo>
                <a:lnTo>
                  <a:pt x="657680" y="88999"/>
                </a:lnTo>
                <a:lnTo>
                  <a:pt x="659945" y="90205"/>
                </a:lnTo>
                <a:lnTo>
                  <a:pt x="663246" y="95032"/>
                </a:lnTo>
                <a:lnTo>
                  <a:pt x="663990" y="98186"/>
                </a:lnTo>
                <a:lnTo>
                  <a:pt x="663990" y="108007"/>
                </a:lnTo>
                <a:lnTo>
                  <a:pt x="663246" y="111160"/>
                </a:lnTo>
                <a:lnTo>
                  <a:pt x="659945" y="115985"/>
                </a:lnTo>
                <a:lnTo>
                  <a:pt x="657680" y="117194"/>
                </a:lnTo>
                <a:lnTo>
                  <a:pt x="674197" y="117194"/>
                </a:lnTo>
                <a:lnTo>
                  <a:pt x="674844" y="116493"/>
                </a:lnTo>
                <a:lnTo>
                  <a:pt x="676897" y="110545"/>
                </a:lnTo>
                <a:lnTo>
                  <a:pt x="676897" y="95644"/>
                </a:lnTo>
                <a:lnTo>
                  <a:pt x="674844" y="89697"/>
                </a:lnTo>
                <a:lnTo>
                  <a:pt x="674199" y="88999"/>
                </a:lnTo>
                <a:close/>
              </a:path>
              <a:path w="676910" h="154304">
                <a:moveTo>
                  <a:pt x="600998" y="36677"/>
                </a:moveTo>
                <a:lnTo>
                  <a:pt x="587959" y="36677"/>
                </a:lnTo>
                <a:lnTo>
                  <a:pt x="582645" y="38898"/>
                </a:lnTo>
                <a:lnTo>
                  <a:pt x="574433" y="47790"/>
                </a:lnTo>
                <a:lnTo>
                  <a:pt x="572378" y="53737"/>
                </a:lnTo>
                <a:lnTo>
                  <a:pt x="572378" y="68638"/>
                </a:lnTo>
                <a:lnTo>
                  <a:pt x="574433" y="74584"/>
                </a:lnTo>
                <a:lnTo>
                  <a:pt x="582645" y="83473"/>
                </a:lnTo>
                <a:lnTo>
                  <a:pt x="587959" y="85698"/>
                </a:lnTo>
                <a:lnTo>
                  <a:pt x="600998" y="85698"/>
                </a:lnTo>
                <a:lnTo>
                  <a:pt x="606286" y="83473"/>
                </a:lnTo>
                <a:lnTo>
                  <a:pt x="613777" y="75283"/>
                </a:lnTo>
                <a:lnTo>
                  <a:pt x="591685" y="75283"/>
                </a:lnTo>
                <a:lnTo>
                  <a:pt x="589438" y="74077"/>
                </a:lnTo>
                <a:lnTo>
                  <a:pt x="586055" y="69250"/>
                </a:lnTo>
                <a:lnTo>
                  <a:pt x="585226" y="65844"/>
                </a:lnTo>
                <a:lnTo>
                  <a:pt x="585225" y="56531"/>
                </a:lnTo>
                <a:lnTo>
                  <a:pt x="586055" y="53121"/>
                </a:lnTo>
                <a:lnTo>
                  <a:pt x="589438" y="48298"/>
                </a:lnTo>
                <a:lnTo>
                  <a:pt x="591685" y="47091"/>
                </a:lnTo>
                <a:lnTo>
                  <a:pt x="613777" y="47091"/>
                </a:lnTo>
                <a:lnTo>
                  <a:pt x="606286" y="38898"/>
                </a:lnTo>
                <a:lnTo>
                  <a:pt x="600998" y="36677"/>
                </a:lnTo>
                <a:close/>
              </a:path>
              <a:path w="676910" h="154304">
                <a:moveTo>
                  <a:pt x="613777" y="47091"/>
                </a:moveTo>
                <a:lnTo>
                  <a:pt x="597354" y="47091"/>
                </a:lnTo>
                <a:lnTo>
                  <a:pt x="599634" y="48298"/>
                </a:lnTo>
                <a:lnTo>
                  <a:pt x="602924" y="53017"/>
                </a:lnTo>
                <a:lnTo>
                  <a:pt x="603749" y="56531"/>
                </a:lnTo>
                <a:lnTo>
                  <a:pt x="603749" y="65844"/>
                </a:lnTo>
                <a:lnTo>
                  <a:pt x="602924" y="69358"/>
                </a:lnTo>
                <a:lnTo>
                  <a:pt x="599619" y="74099"/>
                </a:lnTo>
                <a:lnTo>
                  <a:pt x="597354" y="75283"/>
                </a:lnTo>
                <a:lnTo>
                  <a:pt x="613777" y="75283"/>
                </a:lnTo>
                <a:lnTo>
                  <a:pt x="614415" y="74584"/>
                </a:lnTo>
                <a:lnTo>
                  <a:pt x="616449" y="68638"/>
                </a:lnTo>
                <a:lnTo>
                  <a:pt x="616449" y="53737"/>
                </a:lnTo>
                <a:lnTo>
                  <a:pt x="614415" y="47790"/>
                </a:lnTo>
                <a:lnTo>
                  <a:pt x="613777" y="47091"/>
                </a:lnTo>
                <a:close/>
              </a:path>
            </a:pathLst>
          </a:custGeom>
          <a:solidFill>
            <a:srgbClr val="606062"/>
          </a:solidFill>
        </p:spPr>
        <p:txBody>
          <a:bodyPr wrap="square" lIns="0" tIns="0" rIns="0" bIns="0" rtlCol="0"/>
          <a:lstStyle/>
          <a:p>
            <a:endParaRPr/>
          </a:p>
        </p:txBody>
      </p:sp>
      <p:pic>
        <p:nvPicPr>
          <p:cNvPr id="26" name="object 26"/>
          <p:cNvPicPr/>
          <p:nvPr/>
        </p:nvPicPr>
        <p:blipFill>
          <a:blip r:embed="rId15" cstate="print"/>
          <a:stretch>
            <a:fillRect/>
          </a:stretch>
        </p:blipFill>
        <p:spPr>
          <a:xfrm>
            <a:off x="5952945" y="4043476"/>
            <a:ext cx="235101" cy="91948"/>
          </a:xfrm>
          <a:prstGeom prst="rect">
            <a:avLst/>
          </a:prstGeom>
        </p:spPr>
      </p:pic>
      <p:pic>
        <p:nvPicPr>
          <p:cNvPr id="27" name="object 27"/>
          <p:cNvPicPr/>
          <p:nvPr/>
        </p:nvPicPr>
        <p:blipFill>
          <a:blip r:embed="rId16" cstate="print"/>
          <a:stretch>
            <a:fillRect/>
          </a:stretch>
        </p:blipFill>
        <p:spPr>
          <a:xfrm>
            <a:off x="6866790" y="4043476"/>
            <a:ext cx="206856" cy="72337"/>
          </a:xfrm>
          <a:prstGeom prst="rect">
            <a:avLst/>
          </a:prstGeom>
        </p:spPr>
      </p:pic>
      <p:sp>
        <p:nvSpPr>
          <p:cNvPr id="28" name="object 28"/>
          <p:cNvSpPr/>
          <p:nvPr/>
        </p:nvSpPr>
        <p:spPr>
          <a:xfrm>
            <a:off x="6865257" y="4219577"/>
            <a:ext cx="227329" cy="32384"/>
          </a:xfrm>
          <a:custGeom>
            <a:avLst/>
            <a:gdLst/>
            <a:ahLst/>
            <a:cxnLst/>
            <a:rect l="l" t="t" r="r" b="b"/>
            <a:pathLst>
              <a:path w="227329" h="32385">
                <a:moveTo>
                  <a:pt x="227314" y="0"/>
                </a:moveTo>
                <a:lnTo>
                  <a:pt x="0" y="0"/>
                </a:lnTo>
                <a:lnTo>
                  <a:pt x="0" y="31903"/>
                </a:lnTo>
                <a:lnTo>
                  <a:pt x="227314" y="31903"/>
                </a:lnTo>
                <a:lnTo>
                  <a:pt x="227314" y="0"/>
                </a:lnTo>
                <a:close/>
              </a:path>
            </a:pathLst>
          </a:custGeom>
          <a:solidFill>
            <a:srgbClr val="BDBFC1"/>
          </a:solidFill>
        </p:spPr>
        <p:txBody>
          <a:bodyPr wrap="square" lIns="0" tIns="0" rIns="0" bIns="0" rtlCol="0"/>
          <a:lstStyle/>
          <a:p>
            <a:endParaRPr/>
          </a:p>
        </p:txBody>
      </p:sp>
      <p:pic>
        <p:nvPicPr>
          <p:cNvPr id="29" name="object 29"/>
          <p:cNvPicPr/>
          <p:nvPr/>
        </p:nvPicPr>
        <p:blipFill>
          <a:blip r:embed="rId17" cstate="print"/>
          <a:stretch>
            <a:fillRect/>
          </a:stretch>
        </p:blipFill>
        <p:spPr>
          <a:xfrm>
            <a:off x="2056407" y="3787314"/>
            <a:ext cx="364513" cy="154223"/>
          </a:xfrm>
          <a:prstGeom prst="rect">
            <a:avLst/>
          </a:prstGeom>
        </p:spPr>
      </p:pic>
      <p:pic>
        <p:nvPicPr>
          <p:cNvPr id="30" name="object 30"/>
          <p:cNvPicPr/>
          <p:nvPr/>
        </p:nvPicPr>
        <p:blipFill>
          <a:blip r:embed="rId18" cstate="print"/>
          <a:stretch>
            <a:fillRect/>
          </a:stretch>
        </p:blipFill>
        <p:spPr>
          <a:xfrm>
            <a:off x="2671367" y="3787314"/>
            <a:ext cx="364513" cy="154223"/>
          </a:xfrm>
          <a:prstGeom prst="rect">
            <a:avLst/>
          </a:prstGeom>
        </p:spPr>
      </p:pic>
      <p:sp>
        <p:nvSpPr>
          <p:cNvPr id="31" name="object 31"/>
          <p:cNvSpPr/>
          <p:nvPr/>
        </p:nvSpPr>
        <p:spPr>
          <a:xfrm>
            <a:off x="683607" y="3806085"/>
            <a:ext cx="551180" cy="92075"/>
          </a:xfrm>
          <a:custGeom>
            <a:avLst/>
            <a:gdLst/>
            <a:ahLst/>
            <a:cxnLst/>
            <a:rect l="l" t="t" r="r" b="b"/>
            <a:pathLst>
              <a:path w="551180" h="92075">
                <a:moveTo>
                  <a:pt x="55961" y="0"/>
                </a:moveTo>
                <a:lnTo>
                  <a:pt x="39113" y="0"/>
                </a:lnTo>
                <a:lnTo>
                  <a:pt x="30880" y="1968"/>
                </a:lnTo>
                <a:lnTo>
                  <a:pt x="16231" y="9842"/>
                </a:lnTo>
                <a:lnTo>
                  <a:pt x="10476" y="15303"/>
                </a:lnTo>
                <a:lnTo>
                  <a:pt x="2094" y="29270"/>
                </a:lnTo>
                <a:lnTo>
                  <a:pt x="0" y="37166"/>
                </a:lnTo>
                <a:lnTo>
                  <a:pt x="0" y="54777"/>
                </a:lnTo>
                <a:lnTo>
                  <a:pt x="30880" y="89978"/>
                </a:lnTo>
                <a:lnTo>
                  <a:pt x="39070" y="91944"/>
                </a:lnTo>
                <a:lnTo>
                  <a:pt x="55835" y="91944"/>
                </a:lnTo>
                <a:lnTo>
                  <a:pt x="62819" y="90590"/>
                </a:lnTo>
                <a:lnTo>
                  <a:pt x="75351" y="85172"/>
                </a:lnTo>
                <a:lnTo>
                  <a:pt x="80600" y="81234"/>
                </a:lnTo>
                <a:lnTo>
                  <a:pt x="84833" y="76071"/>
                </a:lnTo>
                <a:lnTo>
                  <a:pt x="83043" y="74419"/>
                </a:lnTo>
                <a:lnTo>
                  <a:pt x="43771" y="74419"/>
                </a:lnTo>
                <a:lnTo>
                  <a:pt x="38862" y="73212"/>
                </a:lnTo>
                <a:lnTo>
                  <a:pt x="30224" y="68385"/>
                </a:lnTo>
                <a:lnTo>
                  <a:pt x="26859" y="65022"/>
                </a:lnTo>
                <a:lnTo>
                  <a:pt x="22031" y="56386"/>
                </a:lnTo>
                <a:lnTo>
                  <a:pt x="20825" y="51475"/>
                </a:lnTo>
                <a:lnTo>
                  <a:pt x="20825" y="40467"/>
                </a:lnTo>
                <a:lnTo>
                  <a:pt x="43771" y="17524"/>
                </a:lnTo>
                <a:lnTo>
                  <a:pt x="82907" y="17524"/>
                </a:lnTo>
                <a:lnTo>
                  <a:pt x="84833" y="15746"/>
                </a:lnTo>
                <a:lnTo>
                  <a:pt x="80600" y="10666"/>
                </a:lnTo>
                <a:lnTo>
                  <a:pt x="75373" y="6771"/>
                </a:lnTo>
                <a:lnTo>
                  <a:pt x="62927" y="1353"/>
                </a:lnTo>
                <a:lnTo>
                  <a:pt x="55961" y="0"/>
                </a:lnTo>
                <a:close/>
              </a:path>
              <a:path w="551180" h="92075">
                <a:moveTo>
                  <a:pt x="71625" y="63878"/>
                </a:moveTo>
                <a:lnTo>
                  <a:pt x="65613" y="70905"/>
                </a:lnTo>
                <a:lnTo>
                  <a:pt x="58164" y="74419"/>
                </a:lnTo>
                <a:lnTo>
                  <a:pt x="83043" y="74419"/>
                </a:lnTo>
                <a:lnTo>
                  <a:pt x="71625" y="63878"/>
                </a:lnTo>
                <a:close/>
              </a:path>
              <a:path w="551180" h="92075">
                <a:moveTo>
                  <a:pt x="82907" y="17524"/>
                </a:moveTo>
                <a:lnTo>
                  <a:pt x="58164" y="17524"/>
                </a:lnTo>
                <a:lnTo>
                  <a:pt x="65613" y="20995"/>
                </a:lnTo>
                <a:lnTo>
                  <a:pt x="71625" y="27940"/>
                </a:lnTo>
                <a:lnTo>
                  <a:pt x="82907" y="17524"/>
                </a:lnTo>
                <a:close/>
              </a:path>
              <a:path w="551180" h="92075">
                <a:moveTo>
                  <a:pt x="138808" y="0"/>
                </a:moveTo>
                <a:lnTo>
                  <a:pt x="100644" y="15429"/>
                </a:lnTo>
                <a:lnTo>
                  <a:pt x="90168" y="37252"/>
                </a:lnTo>
                <a:lnTo>
                  <a:pt x="90168" y="54691"/>
                </a:lnTo>
                <a:lnTo>
                  <a:pt x="113852" y="85975"/>
                </a:lnTo>
                <a:lnTo>
                  <a:pt x="138808" y="91944"/>
                </a:lnTo>
                <a:lnTo>
                  <a:pt x="145554" y="91571"/>
                </a:lnTo>
                <a:lnTo>
                  <a:pt x="178133" y="74419"/>
                </a:lnTo>
                <a:lnTo>
                  <a:pt x="133559" y="74419"/>
                </a:lnTo>
                <a:lnTo>
                  <a:pt x="128814" y="73212"/>
                </a:lnTo>
                <a:lnTo>
                  <a:pt x="120351" y="68385"/>
                </a:lnTo>
                <a:lnTo>
                  <a:pt x="117027" y="65022"/>
                </a:lnTo>
                <a:lnTo>
                  <a:pt x="112200" y="56386"/>
                </a:lnTo>
                <a:lnTo>
                  <a:pt x="110994" y="51475"/>
                </a:lnTo>
                <a:lnTo>
                  <a:pt x="110994" y="40467"/>
                </a:lnTo>
                <a:lnTo>
                  <a:pt x="133559" y="17524"/>
                </a:lnTo>
                <a:lnTo>
                  <a:pt x="178134" y="17524"/>
                </a:lnTo>
                <a:lnTo>
                  <a:pt x="176864" y="15429"/>
                </a:lnTo>
                <a:lnTo>
                  <a:pt x="145554" y="372"/>
                </a:lnTo>
                <a:lnTo>
                  <a:pt x="138808" y="0"/>
                </a:lnTo>
                <a:close/>
              </a:path>
              <a:path w="551180" h="92075">
                <a:moveTo>
                  <a:pt x="178134" y="17524"/>
                </a:moveTo>
                <a:lnTo>
                  <a:pt x="144057" y="17524"/>
                </a:lnTo>
                <a:lnTo>
                  <a:pt x="148798" y="18731"/>
                </a:lnTo>
                <a:lnTo>
                  <a:pt x="157265" y="23558"/>
                </a:lnTo>
                <a:lnTo>
                  <a:pt x="160588" y="26924"/>
                </a:lnTo>
                <a:lnTo>
                  <a:pt x="165412" y="35557"/>
                </a:lnTo>
                <a:lnTo>
                  <a:pt x="166618" y="40467"/>
                </a:lnTo>
                <a:lnTo>
                  <a:pt x="166618" y="51475"/>
                </a:lnTo>
                <a:lnTo>
                  <a:pt x="144057" y="74419"/>
                </a:lnTo>
                <a:lnTo>
                  <a:pt x="178133" y="74419"/>
                </a:lnTo>
                <a:lnTo>
                  <a:pt x="185331" y="62546"/>
                </a:lnTo>
                <a:lnTo>
                  <a:pt x="187448" y="54691"/>
                </a:lnTo>
                <a:lnTo>
                  <a:pt x="187448" y="37252"/>
                </a:lnTo>
                <a:lnTo>
                  <a:pt x="185331" y="29397"/>
                </a:lnTo>
                <a:lnTo>
                  <a:pt x="178134" y="17524"/>
                </a:lnTo>
                <a:close/>
              </a:path>
              <a:path w="551180" h="92075">
                <a:moveTo>
                  <a:pt x="253187" y="0"/>
                </a:moveTo>
                <a:lnTo>
                  <a:pt x="236339" y="0"/>
                </a:lnTo>
                <a:lnTo>
                  <a:pt x="228105" y="1968"/>
                </a:lnTo>
                <a:lnTo>
                  <a:pt x="213457" y="9842"/>
                </a:lnTo>
                <a:lnTo>
                  <a:pt x="207702" y="15303"/>
                </a:lnTo>
                <a:lnTo>
                  <a:pt x="199321" y="29270"/>
                </a:lnTo>
                <a:lnTo>
                  <a:pt x="197225" y="37166"/>
                </a:lnTo>
                <a:lnTo>
                  <a:pt x="197225" y="54777"/>
                </a:lnTo>
                <a:lnTo>
                  <a:pt x="228105" y="89978"/>
                </a:lnTo>
                <a:lnTo>
                  <a:pt x="236296" y="91944"/>
                </a:lnTo>
                <a:lnTo>
                  <a:pt x="253061" y="91944"/>
                </a:lnTo>
                <a:lnTo>
                  <a:pt x="260045" y="90590"/>
                </a:lnTo>
                <a:lnTo>
                  <a:pt x="272577" y="85172"/>
                </a:lnTo>
                <a:lnTo>
                  <a:pt x="277826" y="81234"/>
                </a:lnTo>
                <a:lnTo>
                  <a:pt x="282059" y="76071"/>
                </a:lnTo>
                <a:lnTo>
                  <a:pt x="280269" y="74419"/>
                </a:lnTo>
                <a:lnTo>
                  <a:pt x="240997" y="74419"/>
                </a:lnTo>
                <a:lnTo>
                  <a:pt x="236087" y="73212"/>
                </a:lnTo>
                <a:lnTo>
                  <a:pt x="227450" y="68385"/>
                </a:lnTo>
                <a:lnTo>
                  <a:pt x="224085" y="65022"/>
                </a:lnTo>
                <a:lnTo>
                  <a:pt x="219257" y="56386"/>
                </a:lnTo>
                <a:lnTo>
                  <a:pt x="218051" y="51475"/>
                </a:lnTo>
                <a:lnTo>
                  <a:pt x="218051" y="40467"/>
                </a:lnTo>
                <a:lnTo>
                  <a:pt x="240997" y="17524"/>
                </a:lnTo>
                <a:lnTo>
                  <a:pt x="280133" y="17524"/>
                </a:lnTo>
                <a:lnTo>
                  <a:pt x="282059" y="15746"/>
                </a:lnTo>
                <a:lnTo>
                  <a:pt x="277826" y="10666"/>
                </a:lnTo>
                <a:lnTo>
                  <a:pt x="272599" y="6771"/>
                </a:lnTo>
                <a:lnTo>
                  <a:pt x="260153" y="1353"/>
                </a:lnTo>
                <a:lnTo>
                  <a:pt x="253187" y="0"/>
                </a:lnTo>
                <a:close/>
              </a:path>
              <a:path w="551180" h="92075">
                <a:moveTo>
                  <a:pt x="268851" y="63878"/>
                </a:moveTo>
                <a:lnTo>
                  <a:pt x="262839" y="70905"/>
                </a:lnTo>
                <a:lnTo>
                  <a:pt x="255390" y="74419"/>
                </a:lnTo>
                <a:lnTo>
                  <a:pt x="280269" y="74419"/>
                </a:lnTo>
                <a:lnTo>
                  <a:pt x="268851" y="63878"/>
                </a:lnTo>
                <a:close/>
              </a:path>
              <a:path w="551180" h="92075">
                <a:moveTo>
                  <a:pt x="280133" y="17524"/>
                </a:moveTo>
                <a:lnTo>
                  <a:pt x="255390" y="17524"/>
                </a:lnTo>
                <a:lnTo>
                  <a:pt x="262839" y="20995"/>
                </a:lnTo>
                <a:lnTo>
                  <a:pt x="268851" y="27940"/>
                </a:lnTo>
                <a:lnTo>
                  <a:pt x="280133" y="17524"/>
                </a:lnTo>
                <a:close/>
              </a:path>
              <a:path w="551180" h="92075">
                <a:moveTo>
                  <a:pt x="334126" y="18288"/>
                </a:moveTo>
                <a:lnTo>
                  <a:pt x="313808" y="18288"/>
                </a:lnTo>
                <a:lnTo>
                  <a:pt x="313808" y="90421"/>
                </a:lnTo>
                <a:lnTo>
                  <a:pt x="334126" y="90421"/>
                </a:lnTo>
                <a:lnTo>
                  <a:pt x="334126" y="18288"/>
                </a:lnTo>
                <a:close/>
              </a:path>
              <a:path w="551180" h="92075">
                <a:moveTo>
                  <a:pt x="420994" y="1522"/>
                </a:moveTo>
                <a:lnTo>
                  <a:pt x="400676" y="1522"/>
                </a:lnTo>
                <a:lnTo>
                  <a:pt x="361050" y="90421"/>
                </a:lnTo>
                <a:lnTo>
                  <a:pt x="382132" y="90421"/>
                </a:lnTo>
                <a:lnTo>
                  <a:pt x="390005" y="71370"/>
                </a:lnTo>
                <a:lnTo>
                  <a:pt x="452227" y="71370"/>
                </a:lnTo>
                <a:lnTo>
                  <a:pt x="445242" y="55749"/>
                </a:lnTo>
                <a:lnTo>
                  <a:pt x="396612" y="55749"/>
                </a:lnTo>
                <a:lnTo>
                  <a:pt x="410709" y="21714"/>
                </a:lnTo>
                <a:lnTo>
                  <a:pt x="430023" y="21714"/>
                </a:lnTo>
                <a:lnTo>
                  <a:pt x="420994" y="1522"/>
                </a:lnTo>
                <a:close/>
              </a:path>
              <a:path w="551180" h="92075">
                <a:moveTo>
                  <a:pt x="452227" y="71370"/>
                </a:moveTo>
                <a:lnTo>
                  <a:pt x="431279" y="71370"/>
                </a:lnTo>
                <a:lnTo>
                  <a:pt x="439155" y="90421"/>
                </a:lnTo>
                <a:lnTo>
                  <a:pt x="460745" y="90421"/>
                </a:lnTo>
                <a:lnTo>
                  <a:pt x="452227" y="71370"/>
                </a:lnTo>
                <a:close/>
              </a:path>
              <a:path w="551180" h="92075">
                <a:moveTo>
                  <a:pt x="430023" y="21714"/>
                </a:moveTo>
                <a:lnTo>
                  <a:pt x="410709" y="21714"/>
                </a:lnTo>
                <a:lnTo>
                  <a:pt x="424803" y="55749"/>
                </a:lnTo>
                <a:lnTo>
                  <a:pt x="445242" y="55749"/>
                </a:lnTo>
                <a:lnTo>
                  <a:pt x="430023" y="21714"/>
                </a:lnTo>
                <a:close/>
              </a:path>
              <a:path w="551180" h="92075">
                <a:moveTo>
                  <a:pt x="362573" y="1522"/>
                </a:moveTo>
                <a:lnTo>
                  <a:pt x="285487" y="1522"/>
                </a:lnTo>
                <a:lnTo>
                  <a:pt x="285487" y="18288"/>
                </a:lnTo>
                <a:lnTo>
                  <a:pt x="362573" y="18288"/>
                </a:lnTo>
                <a:lnTo>
                  <a:pt x="362573" y="1522"/>
                </a:lnTo>
                <a:close/>
              </a:path>
              <a:path w="551180" h="92075">
                <a:moveTo>
                  <a:pt x="524285" y="1522"/>
                </a:moveTo>
                <a:lnTo>
                  <a:pt x="472553" y="1522"/>
                </a:lnTo>
                <a:lnTo>
                  <a:pt x="472553" y="90421"/>
                </a:lnTo>
                <a:lnTo>
                  <a:pt x="516369" y="90421"/>
                </a:lnTo>
                <a:lnTo>
                  <a:pt x="524207" y="90008"/>
                </a:lnTo>
                <a:lnTo>
                  <a:pt x="549984" y="75182"/>
                </a:lnTo>
                <a:lnTo>
                  <a:pt x="493001" y="75182"/>
                </a:lnTo>
                <a:lnTo>
                  <a:pt x="493001" y="52703"/>
                </a:lnTo>
                <a:lnTo>
                  <a:pt x="547197" y="52703"/>
                </a:lnTo>
                <a:lnTo>
                  <a:pt x="543714" y="48300"/>
                </a:lnTo>
                <a:lnTo>
                  <a:pt x="539567" y="45676"/>
                </a:lnTo>
                <a:lnTo>
                  <a:pt x="534145" y="44067"/>
                </a:lnTo>
                <a:lnTo>
                  <a:pt x="538128" y="42119"/>
                </a:lnTo>
                <a:lnTo>
                  <a:pt x="541216" y="39474"/>
                </a:lnTo>
                <a:lnTo>
                  <a:pt x="541956" y="38350"/>
                </a:lnTo>
                <a:lnTo>
                  <a:pt x="493001" y="38350"/>
                </a:lnTo>
                <a:lnTo>
                  <a:pt x="493001" y="16761"/>
                </a:lnTo>
                <a:lnTo>
                  <a:pt x="546527" y="16761"/>
                </a:lnTo>
                <a:lnTo>
                  <a:pt x="543840" y="11469"/>
                </a:lnTo>
                <a:lnTo>
                  <a:pt x="532328" y="3512"/>
                </a:lnTo>
                <a:lnTo>
                  <a:pt x="524285" y="1522"/>
                </a:lnTo>
                <a:close/>
              </a:path>
              <a:path w="551180" h="92075">
                <a:moveTo>
                  <a:pt x="547197" y="52703"/>
                </a:moveTo>
                <a:lnTo>
                  <a:pt x="525258" y="52703"/>
                </a:lnTo>
                <a:lnTo>
                  <a:pt x="530085" y="56386"/>
                </a:lnTo>
                <a:lnTo>
                  <a:pt x="530085" y="71370"/>
                </a:lnTo>
                <a:lnTo>
                  <a:pt x="525258" y="75182"/>
                </a:lnTo>
                <a:lnTo>
                  <a:pt x="549984" y="75182"/>
                </a:lnTo>
                <a:lnTo>
                  <a:pt x="550910" y="73277"/>
                </a:lnTo>
                <a:lnTo>
                  <a:pt x="550910" y="60069"/>
                </a:lnTo>
                <a:lnTo>
                  <a:pt x="549471" y="55580"/>
                </a:lnTo>
                <a:lnTo>
                  <a:pt x="547197" y="52703"/>
                </a:lnTo>
                <a:close/>
              </a:path>
              <a:path w="551180" h="92075">
                <a:moveTo>
                  <a:pt x="546527" y="16761"/>
                </a:moveTo>
                <a:lnTo>
                  <a:pt x="516577" y="16761"/>
                </a:lnTo>
                <a:lnTo>
                  <a:pt x="519944" y="17693"/>
                </a:lnTo>
                <a:lnTo>
                  <a:pt x="524602" y="21419"/>
                </a:lnTo>
                <a:lnTo>
                  <a:pt x="525764" y="24086"/>
                </a:lnTo>
                <a:lnTo>
                  <a:pt x="525764" y="31115"/>
                </a:lnTo>
                <a:lnTo>
                  <a:pt x="524624" y="33799"/>
                </a:lnTo>
                <a:lnTo>
                  <a:pt x="520052" y="37443"/>
                </a:lnTo>
                <a:lnTo>
                  <a:pt x="516663" y="38350"/>
                </a:lnTo>
                <a:lnTo>
                  <a:pt x="541956" y="38350"/>
                </a:lnTo>
                <a:lnTo>
                  <a:pt x="545618"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32" name="object 32"/>
          <p:cNvSpPr/>
          <p:nvPr/>
        </p:nvSpPr>
        <p:spPr>
          <a:xfrm>
            <a:off x="689702" y="4686587"/>
            <a:ext cx="1181100" cy="109220"/>
          </a:xfrm>
          <a:custGeom>
            <a:avLst/>
            <a:gdLst/>
            <a:ahLst/>
            <a:cxnLst/>
            <a:rect l="l" t="t" r="r" b="b"/>
            <a:pathLst>
              <a:path w="1181100" h="109220">
                <a:moveTo>
                  <a:pt x="81024" y="1522"/>
                </a:moveTo>
                <a:lnTo>
                  <a:pt x="0" y="1522"/>
                </a:lnTo>
                <a:lnTo>
                  <a:pt x="0" y="90421"/>
                </a:lnTo>
                <a:lnTo>
                  <a:pt x="20448" y="90421"/>
                </a:lnTo>
                <a:lnTo>
                  <a:pt x="20448" y="18287"/>
                </a:lnTo>
                <a:lnTo>
                  <a:pt x="81024" y="18287"/>
                </a:lnTo>
                <a:lnTo>
                  <a:pt x="81024" y="1522"/>
                </a:lnTo>
                <a:close/>
              </a:path>
              <a:path w="1181100" h="109220">
                <a:moveTo>
                  <a:pt x="81024" y="18287"/>
                </a:moveTo>
                <a:lnTo>
                  <a:pt x="60576" y="18287"/>
                </a:lnTo>
                <a:lnTo>
                  <a:pt x="60576" y="90421"/>
                </a:lnTo>
                <a:lnTo>
                  <a:pt x="81024" y="90421"/>
                </a:lnTo>
                <a:lnTo>
                  <a:pt x="81024" y="18287"/>
                </a:lnTo>
                <a:close/>
              </a:path>
              <a:path w="1181100" h="109220">
                <a:moveTo>
                  <a:pt x="149475" y="1522"/>
                </a:moveTo>
                <a:lnTo>
                  <a:pt x="103121" y="1522"/>
                </a:lnTo>
                <a:lnTo>
                  <a:pt x="103121" y="90421"/>
                </a:lnTo>
                <a:lnTo>
                  <a:pt x="123695" y="90421"/>
                </a:lnTo>
                <a:lnTo>
                  <a:pt x="123695" y="65911"/>
                </a:lnTo>
                <a:lnTo>
                  <a:pt x="149475" y="65911"/>
                </a:lnTo>
                <a:lnTo>
                  <a:pt x="156311" y="64620"/>
                </a:lnTo>
                <a:lnTo>
                  <a:pt x="167910" y="59453"/>
                </a:lnTo>
                <a:lnTo>
                  <a:pt x="172378" y="55727"/>
                </a:lnTo>
                <a:lnTo>
                  <a:pt x="176612" y="49146"/>
                </a:lnTo>
                <a:lnTo>
                  <a:pt x="123695" y="49146"/>
                </a:lnTo>
                <a:lnTo>
                  <a:pt x="123695" y="18287"/>
                </a:lnTo>
                <a:lnTo>
                  <a:pt x="176581" y="18287"/>
                </a:lnTo>
                <a:lnTo>
                  <a:pt x="172378" y="11811"/>
                </a:lnTo>
                <a:lnTo>
                  <a:pt x="167910" y="8084"/>
                </a:lnTo>
                <a:lnTo>
                  <a:pt x="156311" y="2837"/>
                </a:lnTo>
                <a:lnTo>
                  <a:pt x="149475" y="1522"/>
                </a:lnTo>
                <a:close/>
              </a:path>
              <a:path w="1181100" h="109220">
                <a:moveTo>
                  <a:pt x="176581" y="18287"/>
                </a:moveTo>
                <a:lnTo>
                  <a:pt x="146638" y="18287"/>
                </a:lnTo>
                <a:lnTo>
                  <a:pt x="151339" y="19620"/>
                </a:lnTo>
                <a:lnTo>
                  <a:pt x="157773" y="24955"/>
                </a:lnTo>
                <a:lnTo>
                  <a:pt x="159382" y="28785"/>
                </a:lnTo>
                <a:lnTo>
                  <a:pt x="159382" y="38693"/>
                </a:lnTo>
                <a:lnTo>
                  <a:pt x="157773" y="42480"/>
                </a:lnTo>
                <a:lnTo>
                  <a:pt x="151339" y="47815"/>
                </a:lnTo>
                <a:lnTo>
                  <a:pt x="146638" y="49146"/>
                </a:lnTo>
                <a:lnTo>
                  <a:pt x="176612" y="49146"/>
                </a:lnTo>
                <a:lnTo>
                  <a:pt x="178642" y="45993"/>
                </a:lnTo>
                <a:lnTo>
                  <a:pt x="180207" y="40298"/>
                </a:lnTo>
                <a:lnTo>
                  <a:pt x="180207" y="27176"/>
                </a:lnTo>
                <a:lnTo>
                  <a:pt x="178642" y="21462"/>
                </a:lnTo>
                <a:lnTo>
                  <a:pt x="176581" y="18287"/>
                </a:lnTo>
                <a:close/>
              </a:path>
              <a:path w="1181100" h="109220">
                <a:moveTo>
                  <a:pt x="260981" y="1522"/>
                </a:moveTo>
                <a:lnTo>
                  <a:pt x="193798" y="1522"/>
                </a:lnTo>
                <a:lnTo>
                  <a:pt x="193798" y="90421"/>
                </a:lnTo>
                <a:lnTo>
                  <a:pt x="262630" y="90421"/>
                </a:lnTo>
                <a:lnTo>
                  <a:pt x="262630" y="73911"/>
                </a:lnTo>
                <a:lnTo>
                  <a:pt x="214246" y="73911"/>
                </a:lnTo>
                <a:lnTo>
                  <a:pt x="214246" y="53337"/>
                </a:lnTo>
                <a:lnTo>
                  <a:pt x="255520" y="53337"/>
                </a:lnTo>
                <a:lnTo>
                  <a:pt x="255520" y="37335"/>
                </a:lnTo>
                <a:lnTo>
                  <a:pt x="214246" y="37335"/>
                </a:lnTo>
                <a:lnTo>
                  <a:pt x="214246" y="18032"/>
                </a:lnTo>
                <a:lnTo>
                  <a:pt x="260981" y="18032"/>
                </a:lnTo>
                <a:lnTo>
                  <a:pt x="260981" y="1522"/>
                </a:lnTo>
                <a:close/>
              </a:path>
              <a:path w="1181100" h="109220">
                <a:moveTo>
                  <a:pt x="299713" y="1522"/>
                </a:moveTo>
                <a:lnTo>
                  <a:pt x="279266" y="1522"/>
                </a:lnTo>
                <a:lnTo>
                  <a:pt x="279266" y="90421"/>
                </a:lnTo>
                <a:lnTo>
                  <a:pt x="298695" y="90421"/>
                </a:lnTo>
                <a:lnTo>
                  <a:pt x="321444" y="59432"/>
                </a:lnTo>
                <a:lnTo>
                  <a:pt x="299713" y="59432"/>
                </a:lnTo>
                <a:lnTo>
                  <a:pt x="299713" y="1522"/>
                </a:lnTo>
                <a:close/>
              </a:path>
              <a:path w="1181100" h="109220">
                <a:moveTo>
                  <a:pt x="361433" y="32637"/>
                </a:moveTo>
                <a:lnTo>
                  <a:pt x="341114" y="32637"/>
                </a:lnTo>
                <a:lnTo>
                  <a:pt x="341114" y="90421"/>
                </a:lnTo>
                <a:lnTo>
                  <a:pt x="361433" y="90421"/>
                </a:lnTo>
                <a:lnTo>
                  <a:pt x="361433" y="32637"/>
                </a:lnTo>
                <a:close/>
              </a:path>
              <a:path w="1181100" h="109220">
                <a:moveTo>
                  <a:pt x="361433" y="1522"/>
                </a:moveTo>
                <a:lnTo>
                  <a:pt x="342129" y="1522"/>
                </a:lnTo>
                <a:lnTo>
                  <a:pt x="299713" y="59432"/>
                </a:lnTo>
                <a:lnTo>
                  <a:pt x="321444" y="59432"/>
                </a:lnTo>
                <a:lnTo>
                  <a:pt x="341114" y="32637"/>
                </a:lnTo>
                <a:lnTo>
                  <a:pt x="361433" y="32637"/>
                </a:lnTo>
                <a:lnTo>
                  <a:pt x="361433" y="1522"/>
                </a:lnTo>
                <a:close/>
              </a:path>
              <a:path w="1181100" h="109220">
                <a:moveTo>
                  <a:pt x="400546" y="1522"/>
                </a:moveTo>
                <a:lnTo>
                  <a:pt x="383529" y="1522"/>
                </a:lnTo>
                <a:lnTo>
                  <a:pt x="383529" y="90421"/>
                </a:lnTo>
                <a:lnTo>
                  <a:pt x="402832" y="90421"/>
                </a:lnTo>
                <a:lnTo>
                  <a:pt x="402832" y="38224"/>
                </a:lnTo>
                <a:lnTo>
                  <a:pt x="422652" y="38224"/>
                </a:lnTo>
                <a:lnTo>
                  <a:pt x="400546" y="1522"/>
                </a:lnTo>
                <a:close/>
              </a:path>
              <a:path w="1181100" h="109220">
                <a:moveTo>
                  <a:pt x="483654" y="37209"/>
                </a:moveTo>
                <a:lnTo>
                  <a:pt x="464299" y="37209"/>
                </a:lnTo>
                <a:lnTo>
                  <a:pt x="464428" y="90421"/>
                </a:lnTo>
                <a:lnTo>
                  <a:pt x="483731" y="90421"/>
                </a:lnTo>
                <a:lnTo>
                  <a:pt x="483654" y="37209"/>
                </a:lnTo>
                <a:close/>
              </a:path>
              <a:path w="1181100" h="109220">
                <a:moveTo>
                  <a:pt x="422652" y="38224"/>
                </a:moveTo>
                <a:lnTo>
                  <a:pt x="402832" y="38224"/>
                </a:lnTo>
                <a:lnTo>
                  <a:pt x="428993" y="81024"/>
                </a:lnTo>
                <a:lnTo>
                  <a:pt x="438137" y="81024"/>
                </a:lnTo>
                <a:lnTo>
                  <a:pt x="452621" y="56767"/>
                </a:lnTo>
                <a:lnTo>
                  <a:pt x="433821" y="56767"/>
                </a:lnTo>
                <a:lnTo>
                  <a:pt x="422652" y="38224"/>
                </a:lnTo>
                <a:close/>
              </a:path>
              <a:path w="1181100" h="109220">
                <a:moveTo>
                  <a:pt x="483602" y="1522"/>
                </a:moveTo>
                <a:lnTo>
                  <a:pt x="466585" y="1522"/>
                </a:lnTo>
                <a:lnTo>
                  <a:pt x="433821" y="56767"/>
                </a:lnTo>
                <a:lnTo>
                  <a:pt x="452621" y="56767"/>
                </a:lnTo>
                <a:lnTo>
                  <a:pt x="464299" y="37209"/>
                </a:lnTo>
                <a:lnTo>
                  <a:pt x="483654" y="37209"/>
                </a:lnTo>
                <a:lnTo>
                  <a:pt x="483602" y="1522"/>
                </a:lnTo>
                <a:close/>
              </a:path>
              <a:path w="1181100" h="109220">
                <a:moveTo>
                  <a:pt x="508877" y="73785"/>
                </a:moveTo>
                <a:lnTo>
                  <a:pt x="503924" y="89405"/>
                </a:lnTo>
                <a:lnTo>
                  <a:pt x="508920" y="91436"/>
                </a:lnTo>
                <a:lnTo>
                  <a:pt x="513745" y="92450"/>
                </a:lnTo>
                <a:lnTo>
                  <a:pt x="524412" y="92450"/>
                </a:lnTo>
                <a:lnTo>
                  <a:pt x="529981" y="90716"/>
                </a:lnTo>
                <a:lnTo>
                  <a:pt x="540222" y="83775"/>
                </a:lnTo>
                <a:lnTo>
                  <a:pt x="544603" y="78652"/>
                </a:lnTo>
                <a:lnTo>
                  <a:pt x="546334" y="75434"/>
                </a:lnTo>
                <a:lnTo>
                  <a:pt x="515397" y="75434"/>
                </a:lnTo>
                <a:lnTo>
                  <a:pt x="512434" y="74883"/>
                </a:lnTo>
                <a:lnTo>
                  <a:pt x="508877" y="73785"/>
                </a:lnTo>
                <a:close/>
              </a:path>
              <a:path w="1181100" h="109220">
                <a:moveTo>
                  <a:pt x="517892" y="1522"/>
                </a:moveTo>
                <a:lnTo>
                  <a:pt x="495921" y="1522"/>
                </a:lnTo>
                <a:lnTo>
                  <a:pt x="530974" y="66798"/>
                </a:lnTo>
                <a:lnTo>
                  <a:pt x="530211" y="67816"/>
                </a:lnTo>
                <a:lnTo>
                  <a:pt x="528519" y="70440"/>
                </a:lnTo>
                <a:lnTo>
                  <a:pt x="526657" y="72367"/>
                </a:lnTo>
                <a:lnTo>
                  <a:pt x="522593" y="74822"/>
                </a:lnTo>
                <a:lnTo>
                  <a:pt x="520307" y="75434"/>
                </a:lnTo>
                <a:lnTo>
                  <a:pt x="546334" y="75434"/>
                </a:lnTo>
                <a:lnTo>
                  <a:pt x="560406" y="49273"/>
                </a:lnTo>
                <a:lnTo>
                  <a:pt x="541515" y="49273"/>
                </a:lnTo>
                <a:lnTo>
                  <a:pt x="517892" y="1522"/>
                </a:lnTo>
                <a:close/>
              </a:path>
              <a:path w="1181100" h="109220">
                <a:moveTo>
                  <a:pt x="586091" y="1522"/>
                </a:moveTo>
                <a:lnTo>
                  <a:pt x="565898" y="1522"/>
                </a:lnTo>
                <a:lnTo>
                  <a:pt x="541515" y="49273"/>
                </a:lnTo>
                <a:lnTo>
                  <a:pt x="560406" y="49273"/>
                </a:lnTo>
                <a:lnTo>
                  <a:pt x="586091" y="1522"/>
                </a:lnTo>
                <a:close/>
              </a:path>
              <a:path w="1181100" h="109220">
                <a:moveTo>
                  <a:pt x="725276" y="73656"/>
                </a:moveTo>
                <a:lnTo>
                  <a:pt x="713214" y="73656"/>
                </a:lnTo>
                <a:lnTo>
                  <a:pt x="713214" y="90421"/>
                </a:lnTo>
                <a:lnTo>
                  <a:pt x="706229" y="90421"/>
                </a:lnTo>
                <a:lnTo>
                  <a:pt x="706229" y="108835"/>
                </a:lnTo>
                <a:lnTo>
                  <a:pt x="725276" y="108835"/>
                </a:lnTo>
                <a:lnTo>
                  <a:pt x="725276" y="73656"/>
                </a:lnTo>
                <a:close/>
              </a:path>
              <a:path w="1181100" h="109220">
                <a:moveTo>
                  <a:pt x="616315" y="1522"/>
                </a:moveTo>
                <a:lnTo>
                  <a:pt x="595867" y="1522"/>
                </a:lnTo>
                <a:lnTo>
                  <a:pt x="595867" y="90421"/>
                </a:lnTo>
                <a:lnTo>
                  <a:pt x="692387" y="90421"/>
                </a:lnTo>
                <a:lnTo>
                  <a:pt x="692387" y="73656"/>
                </a:lnTo>
                <a:lnTo>
                  <a:pt x="616315" y="73656"/>
                </a:lnTo>
                <a:lnTo>
                  <a:pt x="616315" y="1522"/>
                </a:lnTo>
                <a:close/>
              </a:path>
              <a:path w="1181100" h="109220">
                <a:moveTo>
                  <a:pt x="713214" y="1522"/>
                </a:moveTo>
                <a:lnTo>
                  <a:pt x="692765" y="1522"/>
                </a:lnTo>
                <a:lnTo>
                  <a:pt x="692765" y="73656"/>
                </a:lnTo>
                <a:lnTo>
                  <a:pt x="692387" y="73656"/>
                </a:lnTo>
                <a:lnTo>
                  <a:pt x="692387" y="90421"/>
                </a:lnTo>
                <a:lnTo>
                  <a:pt x="713214" y="90421"/>
                </a:lnTo>
                <a:lnTo>
                  <a:pt x="713214" y="1522"/>
                </a:lnTo>
                <a:close/>
              </a:path>
              <a:path w="1181100" h="109220">
                <a:moveTo>
                  <a:pt x="664829" y="1522"/>
                </a:moveTo>
                <a:lnTo>
                  <a:pt x="644381" y="1522"/>
                </a:lnTo>
                <a:lnTo>
                  <a:pt x="644381" y="73656"/>
                </a:lnTo>
                <a:lnTo>
                  <a:pt x="664829" y="73656"/>
                </a:lnTo>
                <a:lnTo>
                  <a:pt x="664829" y="1522"/>
                </a:lnTo>
                <a:close/>
              </a:path>
              <a:path w="1181100" h="109220">
                <a:moveTo>
                  <a:pt x="806557" y="1522"/>
                </a:moveTo>
                <a:lnTo>
                  <a:pt x="739374" y="1522"/>
                </a:lnTo>
                <a:lnTo>
                  <a:pt x="739374" y="90421"/>
                </a:lnTo>
                <a:lnTo>
                  <a:pt x="808206" y="90421"/>
                </a:lnTo>
                <a:lnTo>
                  <a:pt x="808206" y="73911"/>
                </a:lnTo>
                <a:lnTo>
                  <a:pt x="759823" y="73911"/>
                </a:lnTo>
                <a:lnTo>
                  <a:pt x="759823" y="53337"/>
                </a:lnTo>
                <a:lnTo>
                  <a:pt x="801096" y="53337"/>
                </a:lnTo>
                <a:lnTo>
                  <a:pt x="801096" y="37335"/>
                </a:lnTo>
                <a:lnTo>
                  <a:pt x="759823" y="37335"/>
                </a:lnTo>
                <a:lnTo>
                  <a:pt x="759823" y="18032"/>
                </a:lnTo>
                <a:lnTo>
                  <a:pt x="806557" y="18032"/>
                </a:lnTo>
                <a:lnTo>
                  <a:pt x="806557" y="1522"/>
                </a:lnTo>
                <a:close/>
              </a:path>
              <a:path w="1181100" h="109220">
                <a:moveTo>
                  <a:pt x="874457" y="0"/>
                </a:moveTo>
                <a:lnTo>
                  <a:pt x="857609" y="0"/>
                </a:lnTo>
                <a:lnTo>
                  <a:pt x="849376" y="1968"/>
                </a:lnTo>
                <a:lnTo>
                  <a:pt x="834727" y="9842"/>
                </a:lnTo>
                <a:lnTo>
                  <a:pt x="828972" y="15303"/>
                </a:lnTo>
                <a:lnTo>
                  <a:pt x="820591" y="29270"/>
                </a:lnTo>
                <a:lnTo>
                  <a:pt x="818495" y="37166"/>
                </a:lnTo>
                <a:lnTo>
                  <a:pt x="818495" y="54777"/>
                </a:lnTo>
                <a:lnTo>
                  <a:pt x="849376" y="89978"/>
                </a:lnTo>
                <a:lnTo>
                  <a:pt x="857566" y="91944"/>
                </a:lnTo>
                <a:lnTo>
                  <a:pt x="874331" y="91944"/>
                </a:lnTo>
                <a:lnTo>
                  <a:pt x="881315" y="90590"/>
                </a:lnTo>
                <a:lnTo>
                  <a:pt x="893847" y="85172"/>
                </a:lnTo>
                <a:lnTo>
                  <a:pt x="899096" y="81234"/>
                </a:lnTo>
                <a:lnTo>
                  <a:pt x="903329" y="76071"/>
                </a:lnTo>
                <a:lnTo>
                  <a:pt x="901539" y="74419"/>
                </a:lnTo>
                <a:lnTo>
                  <a:pt x="862267" y="74419"/>
                </a:lnTo>
                <a:lnTo>
                  <a:pt x="857357" y="73212"/>
                </a:lnTo>
                <a:lnTo>
                  <a:pt x="848720" y="68385"/>
                </a:lnTo>
                <a:lnTo>
                  <a:pt x="845355" y="65022"/>
                </a:lnTo>
                <a:lnTo>
                  <a:pt x="840527" y="56386"/>
                </a:lnTo>
                <a:lnTo>
                  <a:pt x="839321" y="51475"/>
                </a:lnTo>
                <a:lnTo>
                  <a:pt x="839321" y="40467"/>
                </a:lnTo>
                <a:lnTo>
                  <a:pt x="862267" y="17524"/>
                </a:lnTo>
                <a:lnTo>
                  <a:pt x="901403" y="17524"/>
                </a:lnTo>
                <a:lnTo>
                  <a:pt x="903329" y="15746"/>
                </a:lnTo>
                <a:lnTo>
                  <a:pt x="899096" y="10666"/>
                </a:lnTo>
                <a:lnTo>
                  <a:pt x="893869" y="6771"/>
                </a:lnTo>
                <a:lnTo>
                  <a:pt x="881423" y="1353"/>
                </a:lnTo>
                <a:lnTo>
                  <a:pt x="874457" y="0"/>
                </a:lnTo>
                <a:close/>
              </a:path>
              <a:path w="1181100" h="109220">
                <a:moveTo>
                  <a:pt x="890121" y="63878"/>
                </a:moveTo>
                <a:lnTo>
                  <a:pt x="884109" y="70905"/>
                </a:lnTo>
                <a:lnTo>
                  <a:pt x="876660" y="74419"/>
                </a:lnTo>
                <a:lnTo>
                  <a:pt x="901539" y="74419"/>
                </a:lnTo>
                <a:lnTo>
                  <a:pt x="890121" y="63878"/>
                </a:lnTo>
                <a:close/>
              </a:path>
              <a:path w="1181100" h="109220">
                <a:moveTo>
                  <a:pt x="901403" y="17524"/>
                </a:moveTo>
                <a:lnTo>
                  <a:pt x="876660" y="17524"/>
                </a:lnTo>
                <a:lnTo>
                  <a:pt x="884109" y="20995"/>
                </a:lnTo>
                <a:lnTo>
                  <a:pt x="890121" y="27939"/>
                </a:lnTo>
                <a:lnTo>
                  <a:pt x="901403" y="17524"/>
                </a:lnTo>
                <a:close/>
              </a:path>
              <a:path w="1181100" h="109220">
                <a:moveTo>
                  <a:pt x="955396" y="18287"/>
                </a:moveTo>
                <a:lnTo>
                  <a:pt x="935078" y="18287"/>
                </a:lnTo>
                <a:lnTo>
                  <a:pt x="935078" y="90421"/>
                </a:lnTo>
                <a:lnTo>
                  <a:pt x="955396" y="90421"/>
                </a:lnTo>
                <a:lnTo>
                  <a:pt x="955396" y="18287"/>
                </a:lnTo>
                <a:close/>
              </a:path>
              <a:path w="1181100" h="109220">
                <a:moveTo>
                  <a:pt x="983843" y="1522"/>
                </a:moveTo>
                <a:lnTo>
                  <a:pt x="906757" y="1522"/>
                </a:lnTo>
                <a:lnTo>
                  <a:pt x="906757" y="18287"/>
                </a:lnTo>
                <a:lnTo>
                  <a:pt x="983843" y="18287"/>
                </a:lnTo>
                <a:lnTo>
                  <a:pt x="983843" y="1522"/>
                </a:lnTo>
                <a:close/>
              </a:path>
              <a:path w="1181100" h="109220">
                <a:moveTo>
                  <a:pt x="1048528" y="1522"/>
                </a:moveTo>
                <a:lnTo>
                  <a:pt x="996796" y="1522"/>
                </a:lnTo>
                <a:lnTo>
                  <a:pt x="996796" y="90421"/>
                </a:lnTo>
                <a:lnTo>
                  <a:pt x="1040612" y="90421"/>
                </a:lnTo>
                <a:lnTo>
                  <a:pt x="1048450" y="90008"/>
                </a:lnTo>
                <a:lnTo>
                  <a:pt x="1074227" y="75182"/>
                </a:lnTo>
                <a:lnTo>
                  <a:pt x="1017244" y="75182"/>
                </a:lnTo>
                <a:lnTo>
                  <a:pt x="1017244" y="52703"/>
                </a:lnTo>
                <a:lnTo>
                  <a:pt x="1071439" y="52703"/>
                </a:lnTo>
                <a:lnTo>
                  <a:pt x="1067958" y="48300"/>
                </a:lnTo>
                <a:lnTo>
                  <a:pt x="1063810" y="45676"/>
                </a:lnTo>
                <a:lnTo>
                  <a:pt x="1058388" y="44067"/>
                </a:lnTo>
                <a:lnTo>
                  <a:pt x="1062370" y="42119"/>
                </a:lnTo>
                <a:lnTo>
                  <a:pt x="1065458" y="39474"/>
                </a:lnTo>
                <a:lnTo>
                  <a:pt x="1066198" y="38350"/>
                </a:lnTo>
                <a:lnTo>
                  <a:pt x="1017244" y="38350"/>
                </a:lnTo>
                <a:lnTo>
                  <a:pt x="1017244" y="16761"/>
                </a:lnTo>
                <a:lnTo>
                  <a:pt x="1070769" y="16761"/>
                </a:lnTo>
                <a:lnTo>
                  <a:pt x="1068083" y="11469"/>
                </a:lnTo>
                <a:lnTo>
                  <a:pt x="1056571" y="3512"/>
                </a:lnTo>
                <a:lnTo>
                  <a:pt x="1048528" y="1522"/>
                </a:lnTo>
                <a:close/>
              </a:path>
              <a:path w="1181100" h="109220">
                <a:moveTo>
                  <a:pt x="1071439" y="52703"/>
                </a:moveTo>
                <a:lnTo>
                  <a:pt x="1049500" y="52703"/>
                </a:lnTo>
                <a:lnTo>
                  <a:pt x="1054328" y="56386"/>
                </a:lnTo>
                <a:lnTo>
                  <a:pt x="1054328" y="71370"/>
                </a:lnTo>
                <a:lnTo>
                  <a:pt x="1049500" y="75182"/>
                </a:lnTo>
                <a:lnTo>
                  <a:pt x="1074227" y="75182"/>
                </a:lnTo>
                <a:lnTo>
                  <a:pt x="1075154" y="73277"/>
                </a:lnTo>
                <a:lnTo>
                  <a:pt x="1075154" y="60069"/>
                </a:lnTo>
                <a:lnTo>
                  <a:pt x="1073713" y="55580"/>
                </a:lnTo>
                <a:lnTo>
                  <a:pt x="1071439" y="52703"/>
                </a:lnTo>
                <a:close/>
              </a:path>
              <a:path w="1181100" h="109220">
                <a:moveTo>
                  <a:pt x="1070769" y="16761"/>
                </a:moveTo>
                <a:lnTo>
                  <a:pt x="1040820" y="16761"/>
                </a:lnTo>
                <a:lnTo>
                  <a:pt x="1044186" y="17693"/>
                </a:lnTo>
                <a:lnTo>
                  <a:pt x="1048844" y="21419"/>
                </a:lnTo>
                <a:lnTo>
                  <a:pt x="1050008" y="24086"/>
                </a:lnTo>
                <a:lnTo>
                  <a:pt x="1050008" y="31114"/>
                </a:lnTo>
                <a:lnTo>
                  <a:pt x="1048866" y="33799"/>
                </a:lnTo>
                <a:lnTo>
                  <a:pt x="1044294" y="37443"/>
                </a:lnTo>
                <a:lnTo>
                  <a:pt x="1040907" y="38350"/>
                </a:lnTo>
                <a:lnTo>
                  <a:pt x="1066198" y="38350"/>
                </a:lnTo>
                <a:lnTo>
                  <a:pt x="1069861" y="32785"/>
                </a:lnTo>
                <a:lnTo>
                  <a:pt x="1070963" y="28911"/>
                </a:lnTo>
                <a:lnTo>
                  <a:pt x="1070963" y="17142"/>
                </a:lnTo>
                <a:lnTo>
                  <a:pt x="1070769" y="16761"/>
                </a:lnTo>
                <a:close/>
              </a:path>
              <a:path w="1181100" h="109220">
                <a:moveTo>
                  <a:pt x="1141318" y="1522"/>
                </a:moveTo>
                <a:lnTo>
                  <a:pt x="1120999" y="1522"/>
                </a:lnTo>
                <a:lnTo>
                  <a:pt x="1081374" y="90421"/>
                </a:lnTo>
                <a:lnTo>
                  <a:pt x="1102456" y="90421"/>
                </a:lnTo>
                <a:lnTo>
                  <a:pt x="1110329" y="71370"/>
                </a:lnTo>
                <a:lnTo>
                  <a:pt x="1172550" y="71370"/>
                </a:lnTo>
                <a:lnTo>
                  <a:pt x="1165565" y="55749"/>
                </a:lnTo>
                <a:lnTo>
                  <a:pt x="1116935" y="55749"/>
                </a:lnTo>
                <a:lnTo>
                  <a:pt x="1131032" y="21714"/>
                </a:lnTo>
                <a:lnTo>
                  <a:pt x="1150347" y="21714"/>
                </a:lnTo>
                <a:lnTo>
                  <a:pt x="1141318" y="1522"/>
                </a:lnTo>
                <a:close/>
              </a:path>
              <a:path w="1181100" h="109220">
                <a:moveTo>
                  <a:pt x="1172550" y="71370"/>
                </a:moveTo>
                <a:lnTo>
                  <a:pt x="1151604" y="71370"/>
                </a:lnTo>
                <a:lnTo>
                  <a:pt x="1159480" y="90421"/>
                </a:lnTo>
                <a:lnTo>
                  <a:pt x="1181069" y="90421"/>
                </a:lnTo>
                <a:lnTo>
                  <a:pt x="1172550" y="71370"/>
                </a:lnTo>
                <a:close/>
              </a:path>
              <a:path w="1181100" h="109220">
                <a:moveTo>
                  <a:pt x="1150347" y="21714"/>
                </a:moveTo>
                <a:lnTo>
                  <a:pt x="1131032" y="21714"/>
                </a:lnTo>
                <a:lnTo>
                  <a:pt x="1145127" y="55749"/>
                </a:lnTo>
                <a:lnTo>
                  <a:pt x="1165565" y="55749"/>
                </a:lnTo>
                <a:lnTo>
                  <a:pt x="1150347" y="21714"/>
                </a:lnTo>
                <a:close/>
              </a:path>
            </a:pathLst>
          </a:custGeom>
          <a:solidFill>
            <a:srgbClr val="606062"/>
          </a:solidFill>
        </p:spPr>
        <p:txBody>
          <a:bodyPr wrap="square" lIns="0" tIns="0" rIns="0" bIns="0" rtlCol="0"/>
          <a:lstStyle/>
          <a:p>
            <a:endParaRPr/>
          </a:p>
        </p:txBody>
      </p:sp>
      <p:pic>
        <p:nvPicPr>
          <p:cNvPr id="33" name="object 33"/>
          <p:cNvPicPr/>
          <p:nvPr/>
        </p:nvPicPr>
        <p:blipFill>
          <a:blip r:embed="rId19" cstate="print"/>
          <a:stretch>
            <a:fillRect/>
          </a:stretch>
        </p:blipFill>
        <p:spPr>
          <a:xfrm>
            <a:off x="4498905" y="5511628"/>
            <a:ext cx="2247271" cy="371546"/>
          </a:xfrm>
          <a:prstGeom prst="rect">
            <a:avLst/>
          </a:prstGeom>
        </p:spPr>
      </p:pic>
      <p:sp>
        <p:nvSpPr>
          <p:cNvPr id="34" name="object 34"/>
          <p:cNvSpPr/>
          <p:nvPr/>
        </p:nvSpPr>
        <p:spPr>
          <a:xfrm>
            <a:off x="689702" y="7019996"/>
            <a:ext cx="738505" cy="92075"/>
          </a:xfrm>
          <a:custGeom>
            <a:avLst/>
            <a:gdLst/>
            <a:ahLst/>
            <a:cxnLst/>
            <a:rect l="l" t="t" r="r" b="b"/>
            <a:pathLst>
              <a:path w="738505" h="92075">
                <a:moveTo>
                  <a:pt x="51732" y="1522"/>
                </a:moveTo>
                <a:lnTo>
                  <a:pt x="0" y="1522"/>
                </a:lnTo>
                <a:lnTo>
                  <a:pt x="0" y="90421"/>
                </a:lnTo>
                <a:lnTo>
                  <a:pt x="43815" y="90421"/>
                </a:lnTo>
                <a:lnTo>
                  <a:pt x="51653" y="90008"/>
                </a:lnTo>
                <a:lnTo>
                  <a:pt x="77432" y="75182"/>
                </a:lnTo>
                <a:lnTo>
                  <a:pt x="20448" y="75182"/>
                </a:lnTo>
                <a:lnTo>
                  <a:pt x="20448" y="52704"/>
                </a:lnTo>
                <a:lnTo>
                  <a:pt x="74643" y="52704"/>
                </a:lnTo>
                <a:lnTo>
                  <a:pt x="71160" y="48301"/>
                </a:lnTo>
                <a:lnTo>
                  <a:pt x="67014" y="45676"/>
                </a:lnTo>
                <a:lnTo>
                  <a:pt x="61592" y="44067"/>
                </a:lnTo>
                <a:lnTo>
                  <a:pt x="65573" y="42120"/>
                </a:lnTo>
                <a:lnTo>
                  <a:pt x="68662" y="39474"/>
                </a:lnTo>
                <a:lnTo>
                  <a:pt x="69401" y="38351"/>
                </a:lnTo>
                <a:lnTo>
                  <a:pt x="20448" y="38351"/>
                </a:lnTo>
                <a:lnTo>
                  <a:pt x="20448" y="16761"/>
                </a:lnTo>
                <a:lnTo>
                  <a:pt x="73972" y="16761"/>
                </a:lnTo>
                <a:lnTo>
                  <a:pt x="71286" y="11469"/>
                </a:lnTo>
                <a:lnTo>
                  <a:pt x="59773" y="3514"/>
                </a:lnTo>
                <a:lnTo>
                  <a:pt x="51732" y="1522"/>
                </a:lnTo>
                <a:close/>
              </a:path>
              <a:path w="738505" h="92075">
                <a:moveTo>
                  <a:pt x="74643" y="52704"/>
                </a:moveTo>
                <a:lnTo>
                  <a:pt x="52703" y="52704"/>
                </a:lnTo>
                <a:lnTo>
                  <a:pt x="57531" y="56386"/>
                </a:lnTo>
                <a:lnTo>
                  <a:pt x="57531" y="71370"/>
                </a:lnTo>
                <a:lnTo>
                  <a:pt x="52703" y="75182"/>
                </a:lnTo>
                <a:lnTo>
                  <a:pt x="77432" y="75182"/>
                </a:lnTo>
                <a:lnTo>
                  <a:pt x="78357" y="73278"/>
                </a:lnTo>
                <a:lnTo>
                  <a:pt x="78357" y="60069"/>
                </a:lnTo>
                <a:lnTo>
                  <a:pt x="76917" y="55580"/>
                </a:lnTo>
                <a:lnTo>
                  <a:pt x="74643" y="52704"/>
                </a:lnTo>
                <a:close/>
              </a:path>
              <a:path w="738505" h="92075">
                <a:moveTo>
                  <a:pt x="73972" y="16761"/>
                </a:moveTo>
                <a:lnTo>
                  <a:pt x="44024" y="16761"/>
                </a:lnTo>
                <a:lnTo>
                  <a:pt x="47390" y="17694"/>
                </a:lnTo>
                <a:lnTo>
                  <a:pt x="52048" y="21419"/>
                </a:lnTo>
                <a:lnTo>
                  <a:pt x="53211" y="24088"/>
                </a:lnTo>
                <a:lnTo>
                  <a:pt x="53211" y="31114"/>
                </a:lnTo>
                <a:lnTo>
                  <a:pt x="52070" y="33801"/>
                </a:lnTo>
                <a:lnTo>
                  <a:pt x="47498" y="37443"/>
                </a:lnTo>
                <a:lnTo>
                  <a:pt x="44110" y="38351"/>
                </a:lnTo>
                <a:lnTo>
                  <a:pt x="69401" y="38351"/>
                </a:lnTo>
                <a:lnTo>
                  <a:pt x="73065" y="32785"/>
                </a:lnTo>
                <a:lnTo>
                  <a:pt x="74166" y="28911"/>
                </a:lnTo>
                <a:lnTo>
                  <a:pt x="74166" y="17143"/>
                </a:lnTo>
                <a:lnTo>
                  <a:pt x="73972" y="16761"/>
                </a:lnTo>
                <a:close/>
              </a:path>
              <a:path w="738505" h="92075">
                <a:moveTo>
                  <a:pt x="115185" y="1522"/>
                </a:moveTo>
                <a:lnTo>
                  <a:pt x="94611" y="1522"/>
                </a:lnTo>
                <a:lnTo>
                  <a:pt x="94611" y="90421"/>
                </a:lnTo>
                <a:lnTo>
                  <a:pt x="115185" y="90421"/>
                </a:lnTo>
                <a:lnTo>
                  <a:pt x="115185" y="53974"/>
                </a:lnTo>
                <a:lnTo>
                  <a:pt x="176143" y="53974"/>
                </a:lnTo>
                <a:lnTo>
                  <a:pt x="176143" y="36575"/>
                </a:lnTo>
                <a:lnTo>
                  <a:pt x="115185" y="36575"/>
                </a:lnTo>
                <a:lnTo>
                  <a:pt x="115185" y="1522"/>
                </a:lnTo>
                <a:close/>
              </a:path>
              <a:path w="738505" h="92075">
                <a:moveTo>
                  <a:pt x="176143" y="53974"/>
                </a:moveTo>
                <a:lnTo>
                  <a:pt x="155569" y="53974"/>
                </a:lnTo>
                <a:lnTo>
                  <a:pt x="155569" y="90421"/>
                </a:lnTo>
                <a:lnTo>
                  <a:pt x="176143" y="90421"/>
                </a:lnTo>
                <a:lnTo>
                  <a:pt x="176143" y="53974"/>
                </a:lnTo>
                <a:close/>
              </a:path>
              <a:path w="738505" h="92075">
                <a:moveTo>
                  <a:pt x="176143" y="1522"/>
                </a:moveTo>
                <a:lnTo>
                  <a:pt x="155569" y="1522"/>
                </a:lnTo>
                <a:lnTo>
                  <a:pt x="155569" y="36575"/>
                </a:lnTo>
                <a:lnTo>
                  <a:pt x="176143" y="36575"/>
                </a:lnTo>
                <a:lnTo>
                  <a:pt x="176143" y="1522"/>
                </a:lnTo>
                <a:close/>
              </a:path>
              <a:path w="738505" h="92075">
                <a:moveTo>
                  <a:pt x="265550" y="1522"/>
                </a:moveTo>
                <a:lnTo>
                  <a:pt x="198366" y="1522"/>
                </a:lnTo>
                <a:lnTo>
                  <a:pt x="198366" y="90421"/>
                </a:lnTo>
                <a:lnTo>
                  <a:pt x="267199" y="90421"/>
                </a:lnTo>
                <a:lnTo>
                  <a:pt x="267199" y="73911"/>
                </a:lnTo>
                <a:lnTo>
                  <a:pt x="218814" y="73911"/>
                </a:lnTo>
                <a:lnTo>
                  <a:pt x="218814" y="53337"/>
                </a:lnTo>
                <a:lnTo>
                  <a:pt x="260088" y="53337"/>
                </a:lnTo>
                <a:lnTo>
                  <a:pt x="260088" y="37335"/>
                </a:lnTo>
                <a:lnTo>
                  <a:pt x="218814" y="37335"/>
                </a:lnTo>
                <a:lnTo>
                  <a:pt x="218814" y="18032"/>
                </a:lnTo>
                <a:lnTo>
                  <a:pt x="265550" y="18032"/>
                </a:lnTo>
                <a:lnTo>
                  <a:pt x="265550" y="1522"/>
                </a:lnTo>
                <a:close/>
              </a:path>
              <a:path w="738505" h="92075">
                <a:moveTo>
                  <a:pt x="333449" y="0"/>
                </a:moveTo>
                <a:lnTo>
                  <a:pt x="316602" y="0"/>
                </a:lnTo>
                <a:lnTo>
                  <a:pt x="308368" y="1969"/>
                </a:lnTo>
                <a:lnTo>
                  <a:pt x="293720" y="9842"/>
                </a:lnTo>
                <a:lnTo>
                  <a:pt x="287963" y="15303"/>
                </a:lnTo>
                <a:lnTo>
                  <a:pt x="279582" y="29272"/>
                </a:lnTo>
                <a:lnTo>
                  <a:pt x="277487" y="37166"/>
                </a:lnTo>
                <a:lnTo>
                  <a:pt x="277487" y="54777"/>
                </a:lnTo>
                <a:lnTo>
                  <a:pt x="308368" y="89978"/>
                </a:lnTo>
                <a:lnTo>
                  <a:pt x="316558" y="91944"/>
                </a:lnTo>
                <a:lnTo>
                  <a:pt x="333324" y="91944"/>
                </a:lnTo>
                <a:lnTo>
                  <a:pt x="340307" y="90590"/>
                </a:lnTo>
                <a:lnTo>
                  <a:pt x="352839" y="85172"/>
                </a:lnTo>
                <a:lnTo>
                  <a:pt x="358087" y="81234"/>
                </a:lnTo>
                <a:lnTo>
                  <a:pt x="362322" y="76071"/>
                </a:lnTo>
                <a:lnTo>
                  <a:pt x="360532" y="74419"/>
                </a:lnTo>
                <a:lnTo>
                  <a:pt x="321260" y="74419"/>
                </a:lnTo>
                <a:lnTo>
                  <a:pt x="316349" y="73212"/>
                </a:lnTo>
                <a:lnTo>
                  <a:pt x="307713" y="68385"/>
                </a:lnTo>
                <a:lnTo>
                  <a:pt x="304347" y="65023"/>
                </a:lnTo>
                <a:lnTo>
                  <a:pt x="299519" y="56386"/>
                </a:lnTo>
                <a:lnTo>
                  <a:pt x="298314" y="51476"/>
                </a:lnTo>
                <a:lnTo>
                  <a:pt x="298314" y="40468"/>
                </a:lnTo>
                <a:lnTo>
                  <a:pt x="321260" y="17524"/>
                </a:lnTo>
                <a:lnTo>
                  <a:pt x="360395" y="17524"/>
                </a:lnTo>
                <a:lnTo>
                  <a:pt x="362322" y="15746"/>
                </a:lnTo>
                <a:lnTo>
                  <a:pt x="358087" y="10666"/>
                </a:lnTo>
                <a:lnTo>
                  <a:pt x="352860" y="6771"/>
                </a:lnTo>
                <a:lnTo>
                  <a:pt x="340415" y="1353"/>
                </a:lnTo>
                <a:lnTo>
                  <a:pt x="333449" y="0"/>
                </a:lnTo>
                <a:close/>
              </a:path>
              <a:path w="738505" h="92075">
                <a:moveTo>
                  <a:pt x="349112" y="63878"/>
                </a:moveTo>
                <a:lnTo>
                  <a:pt x="343100" y="70905"/>
                </a:lnTo>
                <a:lnTo>
                  <a:pt x="335653" y="74419"/>
                </a:lnTo>
                <a:lnTo>
                  <a:pt x="360532" y="74419"/>
                </a:lnTo>
                <a:lnTo>
                  <a:pt x="349112" y="63878"/>
                </a:lnTo>
                <a:close/>
              </a:path>
              <a:path w="738505" h="92075">
                <a:moveTo>
                  <a:pt x="360395" y="17524"/>
                </a:moveTo>
                <a:lnTo>
                  <a:pt x="335653" y="17524"/>
                </a:lnTo>
                <a:lnTo>
                  <a:pt x="343100" y="20995"/>
                </a:lnTo>
                <a:lnTo>
                  <a:pt x="349112" y="27939"/>
                </a:lnTo>
                <a:lnTo>
                  <a:pt x="360395" y="17524"/>
                </a:lnTo>
                <a:close/>
              </a:path>
              <a:path w="738505" h="92075">
                <a:moveTo>
                  <a:pt x="442965" y="1522"/>
                </a:moveTo>
                <a:lnTo>
                  <a:pt x="375781" y="1522"/>
                </a:lnTo>
                <a:lnTo>
                  <a:pt x="375781" y="90421"/>
                </a:lnTo>
                <a:lnTo>
                  <a:pt x="444614" y="90421"/>
                </a:lnTo>
                <a:lnTo>
                  <a:pt x="444614" y="73911"/>
                </a:lnTo>
                <a:lnTo>
                  <a:pt x="396229" y="73911"/>
                </a:lnTo>
                <a:lnTo>
                  <a:pt x="396229" y="53337"/>
                </a:lnTo>
                <a:lnTo>
                  <a:pt x="437503" y="53337"/>
                </a:lnTo>
                <a:lnTo>
                  <a:pt x="437503" y="37335"/>
                </a:lnTo>
                <a:lnTo>
                  <a:pt x="396229" y="37335"/>
                </a:lnTo>
                <a:lnTo>
                  <a:pt x="396229" y="18032"/>
                </a:lnTo>
                <a:lnTo>
                  <a:pt x="442965" y="18032"/>
                </a:lnTo>
                <a:lnTo>
                  <a:pt x="442965" y="1522"/>
                </a:lnTo>
                <a:close/>
              </a:path>
              <a:path w="738505" h="92075">
                <a:moveTo>
                  <a:pt x="481824" y="1522"/>
                </a:moveTo>
                <a:lnTo>
                  <a:pt x="461250" y="1522"/>
                </a:lnTo>
                <a:lnTo>
                  <a:pt x="461250" y="90421"/>
                </a:lnTo>
                <a:lnTo>
                  <a:pt x="481824" y="90421"/>
                </a:lnTo>
                <a:lnTo>
                  <a:pt x="481824" y="53974"/>
                </a:lnTo>
                <a:lnTo>
                  <a:pt x="542782" y="53974"/>
                </a:lnTo>
                <a:lnTo>
                  <a:pt x="542782" y="36575"/>
                </a:lnTo>
                <a:lnTo>
                  <a:pt x="481824" y="36575"/>
                </a:lnTo>
                <a:lnTo>
                  <a:pt x="481824" y="1522"/>
                </a:lnTo>
                <a:close/>
              </a:path>
              <a:path w="738505" h="92075">
                <a:moveTo>
                  <a:pt x="542782" y="53974"/>
                </a:moveTo>
                <a:lnTo>
                  <a:pt x="522208" y="53974"/>
                </a:lnTo>
                <a:lnTo>
                  <a:pt x="522208" y="90421"/>
                </a:lnTo>
                <a:lnTo>
                  <a:pt x="542782" y="90421"/>
                </a:lnTo>
                <a:lnTo>
                  <a:pt x="542782" y="53974"/>
                </a:lnTo>
                <a:close/>
              </a:path>
              <a:path w="738505" h="92075">
                <a:moveTo>
                  <a:pt x="542782" y="1522"/>
                </a:moveTo>
                <a:lnTo>
                  <a:pt x="522208" y="1522"/>
                </a:lnTo>
                <a:lnTo>
                  <a:pt x="522208" y="36575"/>
                </a:lnTo>
                <a:lnTo>
                  <a:pt x="542782" y="36575"/>
                </a:lnTo>
                <a:lnTo>
                  <a:pt x="542782" y="1522"/>
                </a:lnTo>
                <a:close/>
              </a:path>
              <a:path w="738505" h="92075">
                <a:moveTo>
                  <a:pt x="585453" y="1522"/>
                </a:moveTo>
                <a:lnTo>
                  <a:pt x="565005" y="1522"/>
                </a:lnTo>
                <a:lnTo>
                  <a:pt x="565005" y="90421"/>
                </a:lnTo>
                <a:lnTo>
                  <a:pt x="584434" y="90421"/>
                </a:lnTo>
                <a:lnTo>
                  <a:pt x="607183" y="59432"/>
                </a:lnTo>
                <a:lnTo>
                  <a:pt x="585453" y="59432"/>
                </a:lnTo>
                <a:lnTo>
                  <a:pt x="585453" y="1522"/>
                </a:lnTo>
                <a:close/>
              </a:path>
              <a:path w="738505" h="92075">
                <a:moveTo>
                  <a:pt x="647171" y="32637"/>
                </a:moveTo>
                <a:lnTo>
                  <a:pt x="626852" y="32637"/>
                </a:lnTo>
                <a:lnTo>
                  <a:pt x="626852" y="90421"/>
                </a:lnTo>
                <a:lnTo>
                  <a:pt x="647171" y="90421"/>
                </a:lnTo>
                <a:lnTo>
                  <a:pt x="647171" y="32637"/>
                </a:lnTo>
                <a:close/>
              </a:path>
              <a:path w="738505" h="92075">
                <a:moveTo>
                  <a:pt x="647171" y="1522"/>
                </a:moveTo>
                <a:lnTo>
                  <a:pt x="627868" y="1522"/>
                </a:lnTo>
                <a:lnTo>
                  <a:pt x="585453" y="59432"/>
                </a:lnTo>
                <a:lnTo>
                  <a:pt x="607183" y="59432"/>
                </a:lnTo>
                <a:lnTo>
                  <a:pt x="626852" y="32637"/>
                </a:lnTo>
                <a:lnTo>
                  <a:pt x="647171" y="32637"/>
                </a:lnTo>
                <a:lnTo>
                  <a:pt x="647171" y="1522"/>
                </a:lnTo>
                <a:close/>
              </a:path>
              <a:path w="738505" h="92075">
                <a:moveTo>
                  <a:pt x="736451" y="1522"/>
                </a:moveTo>
                <a:lnTo>
                  <a:pt x="669268" y="1522"/>
                </a:lnTo>
                <a:lnTo>
                  <a:pt x="669268" y="90421"/>
                </a:lnTo>
                <a:lnTo>
                  <a:pt x="738099" y="90421"/>
                </a:lnTo>
                <a:lnTo>
                  <a:pt x="738099" y="73911"/>
                </a:lnTo>
                <a:lnTo>
                  <a:pt x="689716" y="73911"/>
                </a:lnTo>
                <a:lnTo>
                  <a:pt x="689716" y="53337"/>
                </a:lnTo>
                <a:lnTo>
                  <a:pt x="730990" y="53337"/>
                </a:lnTo>
                <a:lnTo>
                  <a:pt x="730990" y="37335"/>
                </a:lnTo>
                <a:lnTo>
                  <a:pt x="689716" y="37335"/>
                </a:lnTo>
                <a:lnTo>
                  <a:pt x="689716" y="18032"/>
                </a:lnTo>
                <a:lnTo>
                  <a:pt x="736451" y="18032"/>
                </a:lnTo>
                <a:lnTo>
                  <a:pt x="736451" y="1522"/>
                </a:lnTo>
                <a:close/>
              </a:path>
            </a:pathLst>
          </a:custGeom>
          <a:solidFill>
            <a:srgbClr val="606062"/>
          </a:solidFill>
        </p:spPr>
        <p:txBody>
          <a:bodyPr wrap="square" lIns="0" tIns="0" rIns="0" bIns="0" rtlCol="0"/>
          <a:lstStyle/>
          <a:p>
            <a:endParaRPr/>
          </a:p>
        </p:txBody>
      </p:sp>
      <p:pic>
        <p:nvPicPr>
          <p:cNvPr id="35" name="object 35"/>
          <p:cNvPicPr/>
          <p:nvPr/>
        </p:nvPicPr>
        <p:blipFill>
          <a:blip r:embed="rId20" cstate="print"/>
          <a:stretch>
            <a:fillRect/>
          </a:stretch>
        </p:blipFill>
        <p:spPr>
          <a:xfrm>
            <a:off x="693607" y="7492331"/>
            <a:ext cx="462362" cy="462279"/>
          </a:xfrm>
          <a:prstGeom prst="rect">
            <a:avLst/>
          </a:prstGeom>
        </p:spPr>
      </p:pic>
      <p:pic>
        <p:nvPicPr>
          <p:cNvPr id="36" name="object 36"/>
          <p:cNvPicPr/>
          <p:nvPr/>
        </p:nvPicPr>
        <p:blipFill>
          <a:blip r:embed="rId21" cstate="print"/>
          <a:stretch>
            <a:fillRect/>
          </a:stretch>
        </p:blipFill>
        <p:spPr>
          <a:xfrm>
            <a:off x="1280894" y="7679360"/>
            <a:ext cx="1339888" cy="652975"/>
          </a:xfrm>
          <a:prstGeom prst="rect">
            <a:avLst/>
          </a:prstGeom>
        </p:spPr>
      </p:pic>
      <p:sp>
        <p:nvSpPr>
          <p:cNvPr id="37" name="object 37"/>
          <p:cNvSpPr/>
          <p:nvPr/>
        </p:nvSpPr>
        <p:spPr>
          <a:xfrm>
            <a:off x="2898133" y="7978533"/>
            <a:ext cx="215900" cy="287020"/>
          </a:xfrm>
          <a:custGeom>
            <a:avLst/>
            <a:gdLst/>
            <a:ahLst/>
            <a:cxnLst/>
            <a:rect l="l" t="t" r="r" b="b"/>
            <a:pathLst>
              <a:path w="215900" h="287020">
                <a:moveTo>
                  <a:pt x="169275" y="279400"/>
                </a:moveTo>
                <a:lnTo>
                  <a:pt x="38173" y="279400"/>
                </a:lnTo>
                <a:lnTo>
                  <a:pt x="38102" y="287019"/>
                </a:lnTo>
                <a:lnTo>
                  <a:pt x="169191" y="287019"/>
                </a:lnTo>
                <a:lnTo>
                  <a:pt x="169275" y="279400"/>
                </a:lnTo>
                <a:close/>
              </a:path>
              <a:path w="215900" h="287020">
                <a:moveTo>
                  <a:pt x="95554" y="179069"/>
                </a:moveTo>
                <a:lnTo>
                  <a:pt x="90942" y="179069"/>
                </a:lnTo>
                <a:lnTo>
                  <a:pt x="88873" y="180339"/>
                </a:lnTo>
                <a:lnTo>
                  <a:pt x="78230" y="279400"/>
                </a:lnTo>
                <a:lnTo>
                  <a:pt x="86680" y="279400"/>
                </a:lnTo>
                <a:lnTo>
                  <a:pt x="97224" y="181609"/>
                </a:lnTo>
                <a:lnTo>
                  <a:pt x="95554" y="179069"/>
                </a:lnTo>
                <a:close/>
              </a:path>
              <a:path w="215900" h="287020">
                <a:moveTo>
                  <a:pt x="123536" y="246380"/>
                </a:moveTo>
                <a:lnTo>
                  <a:pt x="118917" y="246380"/>
                </a:lnTo>
                <a:lnTo>
                  <a:pt x="117251" y="248919"/>
                </a:lnTo>
                <a:lnTo>
                  <a:pt x="120538" y="279400"/>
                </a:lnTo>
                <a:lnTo>
                  <a:pt x="128991" y="279400"/>
                </a:lnTo>
                <a:lnTo>
                  <a:pt x="125606" y="247650"/>
                </a:lnTo>
                <a:lnTo>
                  <a:pt x="123536" y="246380"/>
                </a:lnTo>
                <a:close/>
              </a:path>
              <a:path w="215900" h="287020">
                <a:moveTo>
                  <a:pt x="112123" y="123189"/>
                </a:moveTo>
                <a:lnTo>
                  <a:pt x="103604" y="123189"/>
                </a:lnTo>
                <a:lnTo>
                  <a:pt x="116034" y="237489"/>
                </a:lnTo>
                <a:lnTo>
                  <a:pt x="117852" y="238759"/>
                </a:lnTo>
                <a:lnTo>
                  <a:pt x="122449" y="238759"/>
                </a:lnTo>
                <a:lnTo>
                  <a:pt x="124433" y="237489"/>
                </a:lnTo>
                <a:lnTo>
                  <a:pt x="113903" y="139700"/>
                </a:lnTo>
                <a:lnTo>
                  <a:pt x="118464" y="135889"/>
                </a:lnTo>
                <a:lnTo>
                  <a:pt x="125121" y="130809"/>
                </a:lnTo>
                <a:lnTo>
                  <a:pt x="128044" y="129539"/>
                </a:lnTo>
                <a:lnTo>
                  <a:pt x="112820" y="129539"/>
                </a:lnTo>
                <a:lnTo>
                  <a:pt x="112123" y="123189"/>
                </a:lnTo>
                <a:close/>
              </a:path>
              <a:path w="215900" h="287020">
                <a:moveTo>
                  <a:pt x="76416" y="128269"/>
                </a:moveTo>
                <a:lnTo>
                  <a:pt x="62603" y="128269"/>
                </a:lnTo>
                <a:lnTo>
                  <a:pt x="71701" y="135889"/>
                </a:lnTo>
                <a:lnTo>
                  <a:pt x="79680" y="142239"/>
                </a:lnTo>
                <a:lnTo>
                  <a:pt x="91746" y="153669"/>
                </a:lnTo>
                <a:lnTo>
                  <a:pt x="90180" y="168909"/>
                </a:lnTo>
                <a:lnTo>
                  <a:pt x="91846" y="170180"/>
                </a:lnTo>
                <a:lnTo>
                  <a:pt x="96453" y="171450"/>
                </a:lnTo>
                <a:lnTo>
                  <a:pt x="98531" y="170180"/>
                </a:lnTo>
                <a:lnTo>
                  <a:pt x="101410" y="143509"/>
                </a:lnTo>
                <a:lnTo>
                  <a:pt x="92901" y="143509"/>
                </a:lnTo>
                <a:lnTo>
                  <a:pt x="87162" y="138430"/>
                </a:lnTo>
                <a:lnTo>
                  <a:pt x="80702" y="132080"/>
                </a:lnTo>
                <a:lnTo>
                  <a:pt x="76416" y="128269"/>
                </a:lnTo>
                <a:close/>
              </a:path>
              <a:path w="215900" h="287020">
                <a:moveTo>
                  <a:pt x="6534" y="83819"/>
                </a:moveTo>
                <a:lnTo>
                  <a:pt x="1929" y="83819"/>
                </a:lnTo>
                <a:lnTo>
                  <a:pt x="0" y="88900"/>
                </a:lnTo>
                <a:lnTo>
                  <a:pt x="932" y="91439"/>
                </a:lnTo>
                <a:lnTo>
                  <a:pt x="3037" y="91439"/>
                </a:lnTo>
                <a:lnTo>
                  <a:pt x="16726" y="99059"/>
                </a:lnTo>
                <a:lnTo>
                  <a:pt x="30075" y="106680"/>
                </a:lnTo>
                <a:lnTo>
                  <a:pt x="43024" y="114300"/>
                </a:lnTo>
                <a:lnTo>
                  <a:pt x="55511" y="123189"/>
                </a:lnTo>
                <a:lnTo>
                  <a:pt x="51069" y="125730"/>
                </a:lnTo>
                <a:lnTo>
                  <a:pt x="47048" y="129539"/>
                </a:lnTo>
                <a:lnTo>
                  <a:pt x="38177" y="139700"/>
                </a:lnTo>
                <a:lnTo>
                  <a:pt x="34156" y="147319"/>
                </a:lnTo>
                <a:lnTo>
                  <a:pt x="31578" y="154939"/>
                </a:lnTo>
                <a:lnTo>
                  <a:pt x="30634" y="157480"/>
                </a:lnTo>
                <a:lnTo>
                  <a:pt x="32759" y="160019"/>
                </a:lnTo>
                <a:lnTo>
                  <a:pt x="37324" y="160019"/>
                </a:lnTo>
                <a:lnTo>
                  <a:pt x="38962" y="158750"/>
                </a:lnTo>
                <a:lnTo>
                  <a:pt x="41781" y="151130"/>
                </a:lnTo>
                <a:lnTo>
                  <a:pt x="45255" y="144780"/>
                </a:lnTo>
                <a:lnTo>
                  <a:pt x="53538" y="134619"/>
                </a:lnTo>
                <a:lnTo>
                  <a:pt x="57819" y="130809"/>
                </a:lnTo>
                <a:lnTo>
                  <a:pt x="62603" y="128269"/>
                </a:lnTo>
                <a:lnTo>
                  <a:pt x="76416" y="128269"/>
                </a:lnTo>
                <a:lnTo>
                  <a:pt x="73559" y="125730"/>
                </a:lnTo>
                <a:lnTo>
                  <a:pt x="62978" y="118109"/>
                </a:lnTo>
                <a:lnTo>
                  <a:pt x="51573" y="109219"/>
                </a:lnTo>
                <a:lnTo>
                  <a:pt x="39778" y="101600"/>
                </a:lnTo>
                <a:lnTo>
                  <a:pt x="42249" y="99059"/>
                </a:lnTo>
                <a:lnTo>
                  <a:pt x="43228" y="97789"/>
                </a:lnTo>
                <a:lnTo>
                  <a:pt x="32547" y="97789"/>
                </a:lnTo>
                <a:lnTo>
                  <a:pt x="26161" y="93980"/>
                </a:lnTo>
                <a:lnTo>
                  <a:pt x="19692" y="91439"/>
                </a:lnTo>
                <a:lnTo>
                  <a:pt x="6534" y="83819"/>
                </a:lnTo>
                <a:close/>
              </a:path>
              <a:path w="215900" h="287020">
                <a:moveTo>
                  <a:pt x="143437" y="127000"/>
                </a:moveTo>
                <a:lnTo>
                  <a:pt x="133891" y="127000"/>
                </a:lnTo>
                <a:lnTo>
                  <a:pt x="136767" y="132080"/>
                </a:lnTo>
                <a:lnTo>
                  <a:pt x="140521" y="137159"/>
                </a:lnTo>
                <a:lnTo>
                  <a:pt x="144889" y="139700"/>
                </a:lnTo>
                <a:lnTo>
                  <a:pt x="152056" y="144780"/>
                </a:lnTo>
                <a:lnTo>
                  <a:pt x="159110" y="148589"/>
                </a:lnTo>
                <a:lnTo>
                  <a:pt x="165676" y="149859"/>
                </a:lnTo>
                <a:lnTo>
                  <a:pt x="171377" y="151130"/>
                </a:lnTo>
                <a:lnTo>
                  <a:pt x="173655" y="151130"/>
                </a:lnTo>
                <a:lnTo>
                  <a:pt x="175733" y="149859"/>
                </a:lnTo>
                <a:lnTo>
                  <a:pt x="176114" y="144780"/>
                </a:lnTo>
                <a:lnTo>
                  <a:pt x="174393" y="142239"/>
                </a:lnTo>
                <a:lnTo>
                  <a:pt x="167431" y="142239"/>
                </a:lnTo>
                <a:lnTo>
                  <a:pt x="158399" y="140969"/>
                </a:lnTo>
                <a:lnTo>
                  <a:pt x="146653" y="130809"/>
                </a:lnTo>
                <a:lnTo>
                  <a:pt x="144061" y="128269"/>
                </a:lnTo>
                <a:lnTo>
                  <a:pt x="143437" y="127000"/>
                </a:lnTo>
                <a:close/>
              </a:path>
              <a:path w="215900" h="287020">
                <a:moveTo>
                  <a:pt x="66042" y="50800"/>
                </a:moveTo>
                <a:lnTo>
                  <a:pt x="52036" y="50800"/>
                </a:lnTo>
                <a:lnTo>
                  <a:pt x="62869" y="59689"/>
                </a:lnTo>
                <a:lnTo>
                  <a:pt x="77455" y="69850"/>
                </a:lnTo>
                <a:lnTo>
                  <a:pt x="91110" y="80009"/>
                </a:lnTo>
                <a:lnTo>
                  <a:pt x="99153" y="86359"/>
                </a:lnTo>
                <a:lnTo>
                  <a:pt x="92901" y="143509"/>
                </a:lnTo>
                <a:lnTo>
                  <a:pt x="101410" y="143509"/>
                </a:lnTo>
                <a:lnTo>
                  <a:pt x="103604" y="123189"/>
                </a:lnTo>
                <a:lnTo>
                  <a:pt x="112123" y="123189"/>
                </a:lnTo>
                <a:lnTo>
                  <a:pt x="108078" y="86359"/>
                </a:lnTo>
                <a:lnTo>
                  <a:pt x="114195" y="83819"/>
                </a:lnTo>
                <a:lnTo>
                  <a:pt x="120223" y="80009"/>
                </a:lnTo>
                <a:lnTo>
                  <a:pt x="123189" y="78739"/>
                </a:lnTo>
                <a:lnTo>
                  <a:pt x="103729" y="78739"/>
                </a:lnTo>
                <a:lnTo>
                  <a:pt x="96206" y="73659"/>
                </a:lnTo>
                <a:lnTo>
                  <a:pt x="92530" y="71119"/>
                </a:lnTo>
                <a:lnTo>
                  <a:pt x="94555" y="67309"/>
                </a:lnTo>
                <a:lnTo>
                  <a:pt x="85592" y="67309"/>
                </a:lnTo>
                <a:lnTo>
                  <a:pt x="68898" y="53339"/>
                </a:lnTo>
                <a:lnTo>
                  <a:pt x="66042" y="50800"/>
                </a:lnTo>
                <a:close/>
              </a:path>
              <a:path w="215900" h="287020">
                <a:moveTo>
                  <a:pt x="157670" y="114300"/>
                </a:moveTo>
                <a:lnTo>
                  <a:pt x="134391" y="118109"/>
                </a:lnTo>
                <a:lnTo>
                  <a:pt x="125459" y="121919"/>
                </a:lnTo>
                <a:lnTo>
                  <a:pt x="118277" y="125730"/>
                </a:lnTo>
                <a:lnTo>
                  <a:pt x="112820" y="129539"/>
                </a:lnTo>
                <a:lnTo>
                  <a:pt x="128044" y="129539"/>
                </a:lnTo>
                <a:lnTo>
                  <a:pt x="133891" y="127000"/>
                </a:lnTo>
                <a:lnTo>
                  <a:pt x="143437" y="127000"/>
                </a:lnTo>
                <a:lnTo>
                  <a:pt x="142189" y="124459"/>
                </a:lnTo>
                <a:lnTo>
                  <a:pt x="149496" y="123189"/>
                </a:lnTo>
                <a:lnTo>
                  <a:pt x="167916" y="123189"/>
                </a:lnTo>
                <a:lnTo>
                  <a:pt x="168962" y="121919"/>
                </a:lnTo>
                <a:lnTo>
                  <a:pt x="169531" y="118109"/>
                </a:lnTo>
                <a:lnTo>
                  <a:pt x="167892" y="115569"/>
                </a:lnTo>
                <a:lnTo>
                  <a:pt x="165592" y="115569"/>
                </a:lnTo>
                <a:lnTo>
                  <a:pt x="157670" y="114300"/>
                </a:lnTo>
                <a:close/>
              </a:path>
              <a:path w="215900" h="287020">
                <a:moveTo>
                  <a:pt x="167916" y="123189"/>
                </a:moveTo>
                <a:lnTo>
                  <a:pt x="157013" y="123189"/>
                </a:lnTo>
                <a:lnTo>
                  <a:pt x="166870" y="124459"/>
                </a:lnTo>
                <a:lnTo>
                  <a:pt x="167916" y="123189"/>
                </a:lnTo>
                <a:close/>
              </a:path>
              <a:path w="215900" h="287020">
                <a:moveTo>
                  <a:pt x="144287" y="73659"/>
                </a:moveTo>
                <a:lnTo>
                  <a:pt x="131989" y="73659"/>
                </a:lnTo>
                <a:lnTo>
                  <a:pt x="148558" y="87630"/>
                </a:lnTo>
                <a:lnTo>
                  <a:pt x="167140" y="99059"/>
                </a:lnTo>
                <a:lnTo>
                  <a:pt x="187298" y="107950"/>
                </a:lnTo>
                <a:lnTo>
                  <a:pt x="208597" y="113030"/>
                </a:lnTo>
                <a:lnTo>
                  <a:pt x="214099" y="113030"/>
                </a:lnTo>
                <a:lnTo>
                  <a:pt x="215365" y="105409"/>
                </a:lnTo>
                <a:lnTo>
                  <a:pt x="209876" y="104139"/>
                </a:lnTo>
                <a:lnTo>
                  <a:pt x="193708" y="101600"/>
                </a:lnTo>
                <a:lnTo>
                  <a:pt x="185874" y="99059"/>
                </a:lnTo>
                <a:lnTo>
                  <a:pt x="178224" y="95250"/>
                </a:lnTo>
                <a:lnTo>
                  <a:pt x="182260" y="93980"/>
                </a:lnTo>
                <a:lnTo>
                  <a:pt x="186068" y="91439"/>
                </a:lnTo>
                <a:lnTo>
                  <a:pt x="187748" y="90169"/>
                </a:lnTo>
                <a:lnTo>
                  <a:pt x="167813" y="90169"/>
                </a:lnTo>
                <a:lnTo>
                  <a:pt x="160166" y="86359"/>
                </a:lnTo>
                <a:lnTo>
                  <a:pt x="152863" y="81280"/>
                </a:lnTo>
                <a:lnTo>
                  <a:pt x="145924" y="74930"/>
                </a:lnTo>
                <a:lnTo>
                  <a:pt x="144287" y="73659"/>
                </a:lnTo>
                <a:close/>
              </a:path>
              <a:path w="215900" h="287020">
                <a:moveTo>
                  <a:pt x="66494" y="74930"/>
                </a:moveTo>
                <a:lnTo>
                  <a:pt x="56602" y="77469"/>
                </a:lnTo>
                <a:lnTo>
                  <a:pt x="49348" y="81280"/>
                </a:lnTo>
                <a:lnTo>
                  <a:pt x="39131" y="88900"/>
                </a:lnTo>
                <a:lnTo>
                  <a:pt x="35542" y="93980"/>
                </a:lnTo>
                <a:lnTo>
                  <a:pt x="32547" y="97789"/>
                </a:lnTo>
                <a:lnTo>
                  <a:pt x="43228" y="97789"/>
                </a:lnTo>
                <a:lnTo>
                  <a:pt x="45186" y="95250"/>
                </a:lnTo>
                <a:lnTo>
                  <a:pt x="53693" y="88900"/>
                </a:lnTo>
                <a:lnTo>
                  <a:pt x="59828" y="85089"/>
                </a:lnTo>
                <a:lnTo>
                  <a:pt x="68550" y="83819"/>
                </a:lnTo>
                <a:lnTo>
                  <a:pt x="69914" y="81280"/>
                </a:lnTo>
                <a:lnTo>
                  <a:pt x="68780" y="76200"/>
                </a:lnTo>
                <a:lnTo>
                  <a:pt x="66494" y="74930"/>
                </a:lnTo>
                <a:close/>
              </a:path>
              <a:path w="215900" h="287020">
                <a:moveTo>
                  <a:pt x="198511" y="67309"/>
                </a:moveTo>
                <a:lnTo>
                  <a:pt x="195936" y="67309"/>
                </a:lnTo>
                <a:lnTo>
                  <a:pt x="194741" y="69850"/>
                </a:lnTo>
                <a:lnTo>
                  <a:pt x="189608" y="76200"/>
                </a:lnTo>
                <a:lnTo>
                  <a:pt x="183263" y="82550"/>
                </a:lnTo>
                <a:lnTo>
                  <a:pt x="175926" y="87630"/>
                </a:lnTo>
                <a:lnTo>
                  <a:pt x="167813" y="90169"/>
                </a:lnTo>
                <a:lnTo>
                  <a:pt x="187748" y="90169"/>
                </a:lnTo>
                <a:lnTo>
                  <a:pt x="194467" y="85089"/>
                </a:lnTo>
                <a:lnTo>
                  <a:pt x="198662" y="80009"/>
                </a:lnTo>
                <a:lnTo>
                  <a:pt x="203147" y="72389"/>
                </a:lnTo>
                <a:lnTo>
                  <a:pt x="202496" y="69850"/>
                </a:lnTo>
                <a:lnTo>
                  <a:pt x="198511" y="67309"/>
                </a:lnTo>
                <a:close/>
              </a:path>
              <a:path w="215900" h="287020">
                <a:moveTo>
                  <a:pt x="114616" y="0"/>
                </a:moveTo>
                <a:lnTo>
                  <a:pt x="110044" y="1269"/>
                </a:lnTo>
                <a:lnTo>
                  <a:pt x="108521" y="3809"/>
                </a:lnTo>
                <a:lnTo>
                  <a:pt x="108921" y="6350"/>
                </a:lnTo>
                <a:lnTo>
                  <a:pt x="110169" y="11430"/>
                </a:lnTo>
                <a:lnTo>
                  <a:pt x="112542" y="17780"/>
                </a:lnTo>
                <a:lnTo>
                  <a:pt x="116398" y="25400"/>
                </a:lnTo>
                <a:lnTo>
                  <a:pt x="122093" y="33019"/>
                </a:lnTo>
                <a:lnTo>
                  <a:pt x="123010" y="34289"/>
                </a:lnTo>
                <a:lnTo>
                  <a:pt x="129905" y="40639"/>
                </a:lnTo>
                <a:lnTo>
                  <a:pt x="137018" y="45719"/>
                </a:lnTo>
                <a:lnTo>
                  <a:pt x="143994" y="49530"/>
                </a:lnTo>
                <a:lnTo>
                  <a:pt x="150181" y="52069"/>
                </a:lnTo>
                <a:lnTo>
                  <a:pt x="139249" y="59689"/>
                </a:lnTo>
                <a:lnTo>
                  <a:pt x="127832" y="66039"/>
                </a:lnTo>
                <a:lnTo>
                  <a:pt x="115977" y="73659"/>
                </a:lnTo>
                <a:lnTo>
                  <a:pt x="103729" y="78739"/>
                </a:lnTo>
                <a:lnTo>
                  <a:pt x="123189" y="78739"/>
                </a:lnTo>
                <a:lnTo>
                  <a:pt x="126155" y="77469"/>
                </a:lnTo>
                <a:lnTo>
                  <a:pt x="131989" y="73659"/>
                </a:lnTo>
                <a:lnTo>
                  <a:pt x="144287" y="73659"/>
                </a:lnTo>
                <a:lnTo>
                  <a:pt x="139373" y="69850"/>
                </a:lnTo>
                <a:lnTo>
                  <a:pt x="154300" y="58419"/>
                </a:lnTo>
                <a:lnTo>
                  <a:pt x="168297" y="46989"/>
                </a:lnTo>
                <a:lnTo>
                  <a:pt x="170894" y="44450"/>
                </a:lnTo>
                <a:lnTo>
                  <a:pt x="158403" y="44450"/>
                </a:lnTo>
                <a:lnTo>
                  <a:pt x="153223" y="43180"/>
                </a:lnTo>
                <a:lnTo>
                  <a:pt x="147019" y="41909"/>
                </a:lnTo>
                <a:lnTo>
                  <a:pt x="140146" y="38100"/>
                </a:lnTo>
                <a:lnTo>
                  <a:pt x="132965" y="33019"/>
                </a:lnTo>
                <a:lnTo>
                  <a:pt x="136532" y="30480"/>
                </a:lnTo>
                <a:lnTo>
                  <a:pt x="140489" y="27939"/>
                </a:lnTo>
                <a:lnTo>
                  <a:pt x="141587" y="26669"/>
                </a:lnTo>
                <a:lnTo>
                  <a:pt x="127036" y="26669"/>
                </a:lnTo>
                <a:lnTo>
                  <a:pt x="120448" y="17780"/>
                </a:lnTo>
                <a:lnTo>
                  <a:pt x="118057" y="8889"/>
                </a:lnTo>
                <a:lnTo>
                  <a:pt x="116798" y="2539"/>
                </a:lnTo>
                <a:lnTo>
                  <a:pt x="114616" y="0"/>
                </a:lnTo>
                <a:close/>
              </a:path>
              <a:path w="215900" h="287020">
                <a:moveTo>
                  <a:pt x="80981" y="3809"/>
                </a:moveTo>
                <a:lnTo>
                  <a:pt x="73132" y="3809"/>
                </a:lnTo>
                <a:lnTo>
                  <a:pt x="73252" y="11430"/>
                </a:lnTo>
                <a:lnTo>
                  <a:pt x="74382" y="13969"/>
                </a:lnTo>
                <a:lnTo>
                  <a:pt x="77867" y="22859"/>
                </a:lnTo>
                <a:lnTo>
                  <a:pt x="81006" y="31750"/>
                </a:lnTo>
                <a:lnTo>
                  <a:pt x="84209" y="40639"/>
                </a:lnTo>
                <a:lnTo>
                  <a:pt x="86803" y="49530"/>
                </a:lnTo>
                <a:lnTo>
                  <a:pt x="88112" y="55880"/>
                </a:lnTo>
                <a:lnTo>
                  <a:pt x="88465" y="59689"/>
                </a:lnTo>
                <a:lnTo>
                  <a:pt x="85592" y="67309"/>
                </a:lnTo>
                <a:lnTo>
                  <a:pt x="94555" y="67309"/>
                </a:lnTo>
                <a:lnTo>
                  <a:pt x="95230" y="66039"/>
                </a:lnTo>
                <a:lnTo>
                  <a:pt x="96850" y="62230"/>
                </a:lnTo>
                <a:lnTo>
                  <a:pt x="96486" y="54609"/>
                </a:lnTo>
                <a:lnTo>
                  <a:pt x="94442" y="44450"/>
                </a:lnTo>
                <a:lnTo>
                  <a:pt x="90227" y="33019"/>
                </a:lnTo>
                <a:lnTo>
                  <a:pt x="85410" y="20319"/>
                </a:lnTo>
                <a:lnTo>
                  <a:pt x="81560" y="8889"/>
                </a:lnTo>
                <a:lnTo>
                  <a:pt x="80981" y="3809"/>
                </a:lnTo>
                <a:close/>
              </a:path>
              <a:path w="215900" h="287020">
                <a:moveTo>
                  <a:pt x="23623" y="6350"/>
                </a:moveTo>
                <a:lnTo>
                  <a:pt x="20984" y="6350"/>
                </a:lnTo>
                <a:lnTo>
                  <a:pt x="17315" y="8889"/>
                </a:lnTo>
                <a:lnTo>
                  <a:pt x="16981" y="11430"/>
                </a:lnTo>
                <a:lnTo>
                  <a:pt x="18402" y="13969"/>
                </a:lnTo>
                <a:lnTo>
                  <a:pt x="24852" y="21589"/>
                </a:lnTo>
                <a:lnTo>
                  <a:pt x="31589" y="29209"/>
                </a:lnTo>
                <a:lnTo>
                  <a:pt x="38592" y="36830"/>
                </a:lnTo>
                <a:lnTo>
                  <a:pt x="45845" y="44450"/>
                </a:lnTo>
                <a:lnTo>
                  <a:pt x="41626" y="46989"/>
                </a:lnTo>
                <a:lnTo>
                  <a:pt x="37078" y="49530"/>
                </a:lnTo>
                <a:lnTo>
                  <a:pt x="32269" y="52069"/>
                </a:lnTo>
                <a:lnTo>
                  <a:pt x="25830" y="53339"/>
                </a:lnTo>
                <a:lnTo>
                  <a:pt x="19169" y="55880"/>
                </a:lnTo>
                <a:lnTo>
                  <a:pt x="3253" y="55880"/>
                </a:lnTo>
                <a:lnTo>
                  <a:pt x="1287" y="58419"/>
                </a:lnTo>
                <a:lnTo>
                  <a:pt x="1097" y="62230"/>
                </a:lnTo>
                <a:lnTo>
                  <a:pt x="2900" y="64769"/>
                </a:lnTo>
                <a:lnTo>
                  <a:pt x="12921" y="64769"/>
                </a:lnTo>
                <a:lnTo>
                  <a:pt x="28100" y="62230"/>
                </a:lnTo>
                <a:lnTo>
                  <a:pt x="35369" y="59689"/>
                </a:lnTo>
                <a:lnTo>
                  <a:pt x="41309" y="57150"/>
                </a:lnTo>
                <a:lnTo>
                  <a:pt x="46899" y="54609"/>
                </a:lnTo>
                <a:lnTo>
                  <a:pt x="52036" y="50800"/>
                </a:lnTo>
                <a:lnTo>
                  <a:pt x="66042" y="50800"/>
                </a:lnTo>
                <a:lnTo>
                  <a:pt x="53193" y="39369"/>
                </a:lnTo>
                <a:lnTo>
                  <a:pt x="38550" y="24130"/>
                </a:lnTo>
                <a:lnTo>
                  <a:pt x="25040" y="8889"/>
                </a:lnTo>
                <a:lnTo>
                  <a:pt x="23623" y="6350"/>
                </a:lnTo>
                <a:close/>
              </a:path>
              <a:path w="215900" h="287020">
                <a:moveTo>
                  <a:pt x="190673" y="13969"/>
                </a:moveTo>
                <a:lnTo>
                  <a:pt x="188027" y="13969"/>
                </a:lnTo>
                <a:lnTo>
                  <a:pt x="186590" y="15239"/>
                </a:lnTo>
                <a:lnTo>
                  <a:pt x="180077" y="24130"/>
                </a:lnTo>
                <a:lnTo>
                  <a:pt x="173199" y="30480"/>
                </a:lnTo>
                <a:lnTo>
                  <a:pt x="165969" y="38100"/>
                </a:lnTo>
                <a:lnTo>
                  <a:pt x="158403" y="44450"/>
                </a:lnTo>
                <a:lnTo>
                  <a:pt x="170894" y="44450"/>
                </a:lnTo>
                <a:lnTo>
                  <a:pt x="181283" y="34289"/>
                </a:lnTo>
                <a:lnTo>
                  <a:pt x="193172" y="20319"/>
                </a:lnTo>
                <a:lnTo>
                  <a:pt x="194616" y="19050"/>
                </a:lnTo>
                <a:lnTo>
                  <a:pt x="194310" y="16509"/>
                </a:lnTo>
                <a:lnTo>
                  <a:pt x="190673" y="13969"/>
                </a:lnTo>
                <a:close/>
              </a:path>
              <a:path w="215900" h="287020">
                <a:moveTo>
                  <a:pt x="147577" y="1269"/>
                </a:moveTo>
                <a:lnTo>
                  <a:pt x="145281" y="2539"/>
                </a:lnTo>
                <a:lnTo>
                  <a:pt x="143388" y="8889"/>
                </a:lnTo>
                <a:lnTo>
                  <a:pt x="140968" y="13969"/>
                </a:lnTo>
                <a:lnTo>
                  <a:pt x="134207" y="21589"/>
                </a:lnTo>
                <a:lnTo>
                  <a:pt x="130304" y="24130"/>
                </a:lnTo>
                <a:lnTo>
                  <a:pt x="127036" y="26669"/>
                </a:lnTo>
                <a:lnTo>
                  <a:pt x="141587" y="26669"/>
                </a:lnTo>
                <a:lnTo>
                  <a:pt x="148175" y="19050"/>
                </a:lnTo>
                <a:lnTo>
                  <a:pt x="151196" y="12700"/>
                </a:lnTo>
                <a:lnTo>
                  <a:pt x="153403" y="5080"/>
                </a:lnTo>
                <a:lnTo>
                  <a:pt x="152063" y="2539"/>
                </a:lnTo>
                <a:lnTo>
                  <a:pt x="147577" y="1269"/>
                </a:lnTo>
                <a:close/>
              </a:path>
            </a:pathLst>
          </a:custGeom>
          <a:solidFill>
            <a:srgbClr val="F16137"/>
          </a:solidFill>
        </p:spPr>
        <p:txBody>
          <a:bodyPr wrap="square" lIns="0" tIns="0" rIns="0" bIns="0" rtlCol="0"/>
          <a:lstStyle/>
          <a:p>
            <a:endParaRPr/>
          </a:p>
        </p:txBody>
      </p:sp>
      <p:sp>
        <p:nvSpPr>
          <p:cNvPr id="38" name="object 38"/>
          <p:cNvSpPr/>
          <p:nvPr/>
        </p:nvSpPr>
        <p:spPr>
          <a:xfrm>
            <a:off x="2872875" y="7421880"/>
            <a:ext cx="264795" cy="306070"/>
          </a:xfrm>
          <a:custGeom>
            <a:avLst/>
            <a:gdLst/>
            <a:ahLst/>
            <a:cxnLst/>
            <a:rect l="l" t="t" r="r" b="b"/>
            <a:pathLst>
              <a:path w="264794" h="306070">
                <a:moveTo>
                  <a:pt x="90582" y="264159"/>
                </a:moveTo>
                <a:lnTo>
                  <a:pt x="77986" y="266699"/>
                </a:lnTo>
                <a:lnTo>
                  <a:pt x="65308" y="274319"/>
                </a:lnTo>
                <a:lnTo>
                  <a:pt x="52577" y="284479"/>
                </a:lnTo>
                <a:lnTo>
                  <a:pt x="50443" y="285749"/>
                </a:lnTo>
                <a:lnTo>
                  <a:pt x="51104" y="295909"/>
                </a:lnTo>
                <a:lnTo>
                  <a:pt x="51879" y="295909"/>
                </a:lnTo>
                <a:lnTo>
                  <a:pt x="64416" y="298449"/>
                </a:lnTo>
                <a:lnTo>
                  <a:pt x="76997" y="302259"/>
                </a:lnTo>
                <a:lnTo>
                  <a:pt x="89631" y="304799"/>
                </a:lnTo>
                <a:lnTo>
                  <a:pt x="102332" y="306069"/>
                </a:lnTo>
                <a:lnTo>
                  <a:pt x="142561" y="306069"/>
                </a:lnTo>
                <a:lnTo>
                  <a:pt x="155897" y="304799"/>
                </a:lnTo>
                <a:lnTo>
                  <a:pt x="166907" y="303529"/>
                </a:lnTo>
                <a:lnTo>
                  <a:pt x="178026" y="300989"/>
                </a:lnTo>
                <a:lnTo>
                  <a:pt x="189515" y="297179"/>
                </a:lnTo>
                <a:lnTo>
                  <a:pt x="201635" y="294639"/>
                </a:lnTo>
                <a:lnTo>
                  <a:pt x="190609" y="283209"/>
                </a:lnTo>
                <a:lnTo>
                  <a:pt x="178793" y="276859"/>
                </a:lnTo>
                <a:lnTo>
                  <a:pt x="166716" y="275589"/>
                </a:lnTo>
                <a:lnTo>
                  <a:pt x="154910" y="275589"/>
                </a:lnTo>
                <a:lnTo>
                  <a:pt x="143628" y="274319"/>
                </a:lnTo>
                <a:lnTo>
                  <a:pt x="137223" y="270509"/>
                </a:lnTo>
                <a:lnTo>
                  <a:pt x="104799" y="270509"/>
                </a:lnTo>
                <a:lnTo>
                  <a:pt x="103064" y="269239"/>
                </a:lnTo>
                <a:lnTo>
                  <a:pt x="90582" y="264159"/>
                </a:lnTo>
                <a:close/>
              </a:path>
              <a:path w="264794" h="306070">
                <a:moveTo>
                  <a:pt x="108013" y="267969"/>
                </a:moveTo>
                <a:lnTo>
                  <a:pt x="104799" y="270509"/>
                </a:lnTo>
                <a:lnTo>
                  <a:pt x="137223" y="270509"/>
                </a:lnTo>
                <a:lnTo>
                  <a:pt x="135088" y="269239"/>
                </a:lnTo>
                <a:lnTo>
                  <a:pt x="114922" y="269239"/>
                </a:lnTo>
                <a:lnTo>
                  <a:pt x="108013" y="267969"/>
                </a:lnTo>
                <a:close/>
              </a:path>
              <a:path w="264794" h="306070">
                <a:moveTo>
                  <a:pt x="136792" y="106679"/>
                </a:moveTo>
                <a:lnTo>
                  <a:pt x="111470" y="147319"/>
                </a:lnTo>
                <a:lnTo>
                  <a:pt x="98817" y="184149"/>
                </a:lnTo>
                <a:lnTo>
                  <a:pt x="99684" y="223519"/>
                </a:lnTo>
                <a:lnTo>
                  <a:pt x="114922" y="269239"/>
                </a:lnTo>
                <a:lnTo>
                  <a:pt x="135088" y="269239"/>
                </a:lnTo>
                <a:lnTo>
                  <a:pt x="128910" y="261619"/>
                </a:lnTo>
                <a:lnTo>
                  <a:pt x="124717" y="252729"/>
                </a:lnTo>
                <a:lnTo>
                  <a:pt x="122244" y="243839"/>
                </a:lnTo>
                <a:lnTo>
                  <a:pt x="120220" y="233679"/>
                </a:lnTo>
                <a:lnTo>
                  <a:pt x="118374" y="224789"/>
                </a:lnTo>
                <a:lnTo>
                  <a:pt x="116434" y="215899"/>
                </a:lnTo>
                <a:lnTo>
                  <a:pt x="115707" y="208279"/>
                </a:lnTo>
                <a:lnTo>
                  <a:pt x="117176" y="203199"/>
                </a:lnTo>
                <a:lnTo>
                  <a:pt x="121110" y="198119"/>
                </a:lnTo>
                <a:lnTo>
                  <a:pt x="127778" y="194309"/>
                </a:lnTo>
                <a:lnTo>
                  <a:pt x="138142" y="189229"/>
                </a:lnTo>
                <a:lnTo>
                  <a:pt x="114231" y="189229"/>
                </a:lnTo>
                <a:lnTo>
                  <a:pt x="116643" y="168909"/>
                </a:lnTo>
                <a:lnTo>
                  <a:pt x="122543" y="147319"/>
                </a:lnTo>
                <a:lnTo>
                  <a:pt x="129927" y="126999"/>
                </a:lnTo>
                <a:lnTo>
                  <a:pt x="136792" y="106679"/>
                </a:lnTo>
                <a:close/>
              </a:path>
              <a:path w="264794" h="306070">
                <a:moveTo>
                  <a:pt x="171183" y="156209"/>
                </a:moveTo>
                <a:lnTo>
                  <a:pt x="154764" y="166369"/>
                </a:lnTo>
                <a:lnTo>
                  <a:pt x="136171" y="179069"/>
                </a:lnTo>
                <a:lnTo>
                  <a:pt x="120847" y="187959"/>
                </a:lnTo>
                <a:lnTo>
                  <a:pt x="114231" y="189229"/>
                </a:lnTo>
                <a:lnTo>
                  <a:pt x="138142" y="189229"/>
                </a:lnTo>
                <a:lnTo>
                  <a:pt x="140732" y="187959"/>
                </a:lnTo>
                <a:lnTo>
                  <a:pt x="152254" y="179069"/>
                </a:lnTo>
                <a:lnTo>
                  <a:pt x="162388" y="168909"/>
                </a:lnTo>
                <a:lnTo>
                  <a:pt x="171183" y="156209"/>
                </a:lnTo>
                <a:close/>
              </a:path>
              <a:path w="264794" h="306070">
                <a:moveTo>
                  <a:pt x="90453" y="147319"/>
                </a:moveTo>
                <a:lnTo>
                  <a:pt x="76061" y="147319"/>
                </a:lnTo>
                <a:lnTo>
                  <a:pt x="67849" y="151129"/>
                </a:lnTo>
                <a:lnTo>
                  <a:pt x="61353" y="154939"/>
                </a:lnTo>
                <a:lnTo>
                  <a:pt x="58712" y="156209"/>
                </a:lnTo>
                <a:lnTo>
                  <a:pt x="60931" y="157479"/>
                </a:lnTo>
                <a:lnTo>
                  <a:pt x="66502" y="162559"/>
                </a:lnTo>
                <a:lnTo>
                  <a:pt x="73792" y="167639"/>
                </a:lnTo>
                <a:lnTo>
                  <a:pt x="81169" y="170179"/>
                </a:lnTo>
                <a:lnTo>
                  <a:pt x="88178" y="171449"/>
                </a:lnTo>
                <a:lnTo>
                  <a:pt x="94538" y="168909"/>
                </a:lnTo>
                <a:lnTo>
                  <a:pt x="97458" y="165099"/>
                </a:lnTo>
                <a:lnTo>
                  <a:pt x="98366" y="163829"/>
                </a:lnTo>
                <a:lnTo>
                  <a:pt x="84509" y="160019"/>
                </a:lnTo>
                <a:lnTo>
                  <a:pt x="84862" y="157479"/>
                </a:lnTo>
                <a:lnTo>
                  <a:pt x="98931" y="156209"/>
                </a:lnTo>
                <a:lnTo>
                  <a:pt x="98066" y="154939"/>
                </a:lnTo>
                <a:lnTo>
                  <a:pt x="95853" y="151129"/>
                </a:lnTo>
                <a:lnTo>
                  <a:pt x="90453" y="147319"/>
                </a:lnTo>
                <a:close/>
              </a:path>
              <a:path w="264794" h="306070">
                <a:moveTo>
                  <a:pt x="215075" y="146049"/>
                </a:moveTo>
                <a:lnTo>
                  <a:pt x="188502" y="146049"/>
                </a:lnTo>
                <a:lnTo>
                  <a:pt x="189691" y="147319"/>
                </a:lnTo>
                <a:lnTo>
                  <a:pt x="187907" y="151129"/>
                </a:lnTo>
                <a:lnTo>
                  <a:pt x="177878" y="161289"/>
                </a:lnTo>
                <a:lnTo>
                  <a:pt x="176742" y="165099"/>
                </a:lnTo>
                <a:lnTo>
                  <a:pt x="182206" y="166369"/>
                </a:lnTo>
                <a:lnTo>
                  <a:pt x="188445" y="166369"/>
                </a:lnTo>
                <a:lnTo>
                  <a:pt x="195087" y="165099"/>
                </a:lnTo>
                <a:lnTo>
                  <a:pt x="201754" y="162559"/>
                </a:lnTo>
                <a:lnTo>
                  <a:pt x="210344" y="153669"/>
                </a:lnTo>
                <a:lnTo>
                  <a:pt x="215075" y="146049"/>
                </a:lnTo>
                <a:close/>
              </a:path>
              <a:path w="264794" h="306070">
                <a:moveTo>
                  <a:pt x="45737" y="135889"/>
                </a:moveTo>
                <a:lnTo>
                  <a:pt x="32078" y="135889"/>
                </a:lnTo>
                <a:lnTo>
                  <a:pt x="19453" y="147319"/>
                </a:lnTo>
                <a:lnTo>
                  <a:pt x="32219" y="157479"/>
                </a:lnTo>
                <a:lnTo>
                  <a:pt x="46263" y="156209"/>
                </a:lnTo>
                <a:lnTo>
                  <a:pt x="51418" y="153669"/>
                </a:lnTo>
                <a:lnTo>
                  <a:pt x="53506" y="149859"/>
                </a:lnTo>
                <a:lnTo>
                  <a:pt x="54157" y="148589"/>
                </a:lnTo>
                <a:lnTo>
                  <a:pt x="41993" y="147319"/>
                </a:lnTo>
                <a:lnTo>
                  <a:pt x="41954" y="144779"/>
                </a:lnTo>
                <a:lnTo>
                  <a:pt x="53975" y="143509"/>
                </a:lnTo>
                <a:lnTo>
                  <a:pt x="53045" y="142239"/>
                </a:lnTo>
                <a:lnTo>
                  <a:pt x="50706" y="138429"/>
                </a:lnTo>
                <a:lnTo>
                  <a:pt x="45737" y="135889"/>
                </a:lnTo>
                <a:close/>
              </a:path>
              <a:path w="264794" h="306070">
                <a:moveTo>
                  <a:pt x="219397" y="126999"/>
                </a:moveTo>
                <a:lnTo>
                  <a:pt x="194837" y="126999"/>
                </a:lnTo>
                <a:lnTo>
                  <a:pt x="183365" y="130809"/>
                </a:lnTo>
                <a:lnTo>
                  <a:pt x="177142" y="134619"/>
                </a:lnTo>
                <a:lnTo>
                  <a:pt x="172516" y="140969"/>
                </a:lnTo>
                <a:lnTo>
                  <a:pt x="169665" y="146049"/>
                </a:lnTo>
                <a:lnTo>
                  <a:pt x="168763" y="152399"/>
                </a:lnTo>
                <a:lnTo>
                  <a:pt x="168807" y="154939"/>
                </a:lnTo>
                <a:lnTo>
                  <a:pt x="188502" y="146049"/>
                </a:lnTo>
                <a:lnTo>
                  <a:pt x="215075" y="146049"/>
                </a:lnTo>
                <a:lnTo>
                  <a:pt x="217440" y="142239"/>
                </a:lnTo>
                <a:lnTo>
                  <a:pt x="222268" y="132079"/>
                </a:lnTo>
                <a:lnTo>
                  <a:pt x="224049" y="128269"/>
                </a:lnTo>
                <a:lnTo>
                  <a:pt x="219397" y="126999"/>
                </a:lnTo>
                <a:close/>
              </a:path>
              <a:path w="264794" h="306070">
                <a:moveTo>
                  <a:pt x="242700" y="135889"/>
                </a:moveTo>
                <a:lnTo>
                  <a:pt x="233578" y="135889"/>
                </a:lnTo>
                <a:lnTo>
                  <a:pt x="230212" y="137159"/>
                </a:lnTo>
                <a:lnTo>
                  <a:pt x="228862" y="139699"/>
                </a:lnTo>
                <a:lnTo>
                  <a:pt x="228437" y="140969"/>
                </a:lnTo>
                <a:lnTo>
                  <a:pt x="236354" y="140969"/>
                </a:lnTo>
                <a:lnTo>
                  <a:pt x="236376" y="143509"/>
                </a:lnTo>
                <a:lnTo>
                  <a:pt x="228584" y="144779"/>
                </a:lnTo>
                <a:lnTo>
                  <a:pt x="230698" y="147319"/>
                </a:lnTo>
                <a:lnTo>
                  <a:pt x="233939" y="148589"/>
                </a:lnTo>
                <a:lnTo>
                  <a:pt x="242822" y="148589"/>
                </a:lnTo>
                <a:lnTo>
                  <a:pt x="250995" y="142239"/>
                </a:lnTo>
                <a:lnTo>
                  <a:pt x="242700" y="135889"/>
                </a:lnTo>
                <a:close/>
              </a:path>
              <a:path w="264794" h="306070">
                <a:moveTo>
                  <a:pt x="165813" y="129539"/>
                </a:moveTo>
                <a:lnTo>
                  <a:pt x="149532" y="129539"/>
                </a:lnTo>
                <a:lnTo>
                  <a:pt x="151027" y="132079"/>
                </a:lnTo>
                <a:lnTo>
                  <a:pt x="141422" y="139699"/>
                </a:lnTo>
                <a:lnTo>
                  <a:pt x="142883" y="140969"/>
                </a:lnTo>
                <a:lnTo>
                  <a:pt x="146620" y="142239"/>
                </a:lnTo>
                <a:lnTo>
                  <a:pt x="152092" y="142239"/>
                </a:lnTo>
                <a:lnTo>
                  <a:pt x="163893" y="134619"/>
                </a:lnTo>
                <a:lnTo>
                  <a:pt x="165813" y="129539"/>
                </a:lnTo>
                <a:close/>
              </a:path>
              <a:path w="264794" h="306070">
                <a:moveTo>
                  <a:pt x="77097" y="104139"/>
                </a:moveTo>
                <a:lnTo>
                  <a:pt x="65656" y="105409"/>
                </a:lnTo>
                <a:lnTo>
                  <a:pt x="53581" y="110489"/>
                </a:lnTo>
                <a:lnTo>
                  <a:pt x="44025" y="115569"/>
                </a:lnTo>
                <a:lnTo>
                  <a:pt x="40139" y="118109"/>
                </a:lnTo>
                <a:lnTo>
                  <a:pt x="43408" y="120649"/>
                </a:lnTo>
                <a:lnTo>
                  <a:pt x="51608" y="128269"/>
                </a:lnTo>
                <a:lnTo>
                  <a:pt x="62333" y="134619"/>
                </a:lnTo>
                <a:lnTo>
                  <a:pt x="73173" y="139699"/>
                </a:lnTo>
                <a:lnTo>
                  <a:pt x="80676" y="139699"/>
                </a:lnTo>
                <a:lnTo>
                  <a:pt x="87431" y="137159"/>
                </a:lnTo>
                <a:lnTo>
                  <a:pt x="93053" y="134619"/>
                </a:lnTo>
                <a:lnTo>
                  <a:pt x="97156" y="130809"/>
                </a:lnTo>
                <a:lnTo>
                  <a:pt x="98506" y="128269"/>
                </a:lnTo>
                <a:lnTo>
                  <a:pt x="78101" y="124459"/>
                </a:lnTo>
                <a:lnTo>
                  <a:pt x="78642" y="119379"/>
                </a:lnTo>
                <a:lnTo>
                  <a:pt x="99330" y="119379"/>
                </a:lnTo>
                <a:lnTo>
                  <a:pt x="94783" y="110489"/>
                </a:lnTo>
                <a:lnTo>
                  <a:pt x="86824" y="105409"/>
                </a:lnTo>
                <a:lnTo>
                  <a:pt x="77097" y="104139"/>
                </a:lnTo>
                <a:close/>
              </a:path>
              <a:path w="264794" h="306070">
                <a:moveTo>
                  <a:pt x="153503" y="116839"/>
                </a:moveTo>
                <a:lnTo>
                  <a:pt x="141378" y="124459"/>
                </a:lnTo>
                <a:lnTo>
                  <a:pt x="138276" y="129539"/>
                </a:lnTo>
                <a:lnTo>
                  <a:pt x="138402" y="134619"/>
                </a:lnTo>
                <a:lnTo>
                  <a:pt x="149532" y="129539"/>
                </a:lnTo>
                <a:lnTo>
                  <a:pt x="165813" y="129539"/>
                </a:lnTo>
                <a:lnTo>
                  <a:pt x="169652" y="119379"/>
                </a:lnTo>
                <a:lnTo>
                  <a:pt x="153503" y="116839"/>
                </a:lnTo>
                <a:close/>
              </a:path>
              <a:path w="264794" h="306070">
                <a:moveTo>
                  <a:pt x="263276" y="111759"/>
                </a:moveTo>
                <a:lnTo>
                  <a:pt x="248820" y="111759"/>
                </a:lnTo>
                <a:lnTo>
                  <a:pt x="249199" y="114299"/>
                </a:lnTo>
                <a:lnTo>
                  <a:pt x="241105" y="116839"/>
                </a:lnTo>
                <a:lnTo>
                  <a:pt x="243935" y="119379"/>
                </a:lnTo>
                <a:lnTo>
                  <a:pt x="247672" y="120649"/>
                </a:lnTo>
                <a:lnTo>
                  <a:pt x="257075" y="118109"/>
                </a:lnTo>
                <a:lnTo>
                  <a:pt x="263276" y="111759"/>
                </a:lnTo>
                <a:close/>
              </a:path>
              <a:path w="264794" h="306070">
                <a:moveTo>
                  <a:pt x="199325" y="101599"/>
                </a:moveTo>
                <a:lnTo>
                  <a:pt x="179420" y="101599"/>
                </a:lnTo>
                <a:lnTo>
                  <a:pt x="181378" y="104139"/>
                </a:lnTo>
                <a:lnTo>
                  <a:pt x="168667" y="114299"/>
                </a:lnTo>
                <a:lnTo>
                  <a:pt x="170621" y="115569"/>
                </a:lnTo>
                <a:lnTo>
                  <a:pt x="175568" y="118109"/>
                </a:lnTo>
                <a:lnTo>
                  <a:pt x="182803" y="116839"/>
                </a:lnTo>
                <a:lnTo>
                  <a:pt x="189349" y="113029"/>
                </a:lnTo>
                <a:lnTo>
                  <a:pt x="195782" y="106679"/>
                </a:lnTo>
                <a:lnTo>
                  <a:pt x="199325" y="101599"/>
                </a:lnTo>
                <a:close/>
              </a:path>
              <a:path w="264794" h="306070">
                <a:moveTo>
                  <a:pt x="28637" y="96519"/>
                </a:moveTo>
                <a:lnTo>
                  <a:pt x="14975" y="96519"/>
                </a:lnTo>
                <a:lnTo>
                  <a:pt x="2354" y="106679"/>
                </a:lnTo>
                <a:lnTo>
                  <a:pt x="15119" y="116839"/>
                </a:lnTo>
                <a:lnTo>
                  <a:pt x="29145" y="116839"/>
                </a:lnTo>
                <a:lnTo>
                  <a:pt x="34317" y="114299"/>
                </a:lnTo>
                <a:lnTo>
                  <a:pt x="36413" y="110489"/>
                </a:lnTo>
                <a:lnTo>
                  <a:pt x="37061" y="109219"/>
                </a:lnTo>
                <a:lnTo>
                  <a:pt x="24893" y="107949"/>
                </a:lnTo>
                <a:lnTo>
                  <a:pt x="24853" y="105409"/>
                </a:lnTo>
                <a:lnTo>
                  <a:pt x="36856" y="102869"/>
                </a:lnTo>
                <a:lnTo>
                  <a:pt x="35930" y="101599"/>
                </a:lnTo>
                <a:lnTo>
                  <a:pt x="33587" y="99059"/>
                </a:lnTo>
                <a:lnTo>
                  <a:pt x="28637" y="96519"/>
                </a:lnTo>
                <a:close/>
              </a:path>
              <a:path w="264794" h="306070">
                <a:moveTo>
                  <a:pt x="232592" y="101599"/>
                </a:moveTo>
                <a:lnTo>
                  <a:pt x="216312" y="101599"/>
                </a:lnTo>
                <a:lnTo>
                  <a:pt x="217796" y="104139"/>
                </a:lnTo>
                <a:lnTo>
                  <a:pt x="208180" y="111759"/>
                </a:lnTo>
                <a:lnTo>
                  <a:pt x="213408" y="114299"/>
                </a:lnTo>
                <a:lnTo>
                  <a:pt x="218875" y="113029"/>
                </a:lnTo>
                <a:lnTo>
                  <a:pt x="230670" y="106679"/>
                </a:lnTo>
                <a:lnTo>
                  <a:pt x="232592" y="101599"/>
                </a:lnTo>
                <a:close/>
              </a:path>
              <a:path w="264794" h="306070">
                <a:moveTo>
                  <a:pt x="254444" y="104139"/>
                </a:moveTo>
                <a:lnTo>
                  <a:pt x="248961" y="105409"/>
                </a:lnTo>
                <a:lnTo>
                  <a:pt x="244753" y="106679"/>
                </a:lnTo>
                <a:lnTo>
                  <a:pt x="241531" y="109219"/>
                </a:lnTo>
                <a:lnTo>
                  <a:pt x="240256" y="113029"/>
                </a:lnTo>
                <a:lnTo>
                  <a:pt x="248820" y="111759"/>
                </a:lnTo>
                <a:lnTo>
                  <a:pt x="263276" y="111759"/>
                </a:lnTo>
                <a:lnTo>
                  <a:pt x="264516" y="110489"/>
                </a:lnTo>
                <a:lnTo>
                  <a:pt x="254444" y="104139"/>
                </a:lnTo>
                <a:close/>
              </a:path>
              <a:path w="264794" h="306070">
                <a:moveTo>
                  <a:pt x="194215" y="86359"/>
                </a:moveTo>
                <a:lnTo>
                  <a:pt x="184166" y="87629"/>
                </a:lnTo>
                <a:lnTo>
                  <a:pt x="175574" y="90169"/>
                </a:lnTo>
                <a:lnTo>
                  <a:pt x="168626" y="93979"/>
                </a:lnTo>
                <a:lnTo>
                  <a:pt x="164494" y="100329"/>
                </a:lnTo>
                <a:lnTo>
                  <a:pt x="164678" y="107949"/>
                </a:lnTo>
                <a:lnTo>
                  <a:pt x="179420" y="101599"/>
                </a:lnTo>
                <a:lnTo>
                  <a:pt x="199325" y="101599"/>
                </a:lnTo>
                <a:lnTo>
                  <a:pt x="201096" y="99059"/>
                </a:lnTo>
                <a:lnTo>
                  <a:pt x="204711" y="91439"/>
                </a:lnTo>
                <a:lnTo>
                  <a:pt x="206046" y="87629"/>
                </a:lnTo>
                <a:lnTo>
                  <a:pt x="202561" y="87629"/>
                </a:lnTo>
                <a:lnTo>
                  <a:pt x="194215" y="86359"/>
                </a:lnTo>
                <a:close/>
              </a:path>
              <a:path w="264794" h="306070">
                <a:moveTo>
                  <a:pt x="92439" y="67309"/>
                </a:moveTo>
                <a:lnTo>
                  <a:pt x="89085" y="67309"/>
                </a:lnTo>
                <a:lnTo>
                  <a:pt x="89049" y="73659"/>
                </a:lnTo>
                <a:lnTo>
                  <a:pt x="105425" y="106679"/>
                </a:lnTo>
                <a:lnTo>
                  <a:pt x="112902" y="106679"/>
                </a:lnTo>
                <a:lnTo>
                  <a:pt x="104922" y="91439"/>
                </a:lnTo>
                <a:lnTo>
                  <a:pt x="106380" y="91439"/>
                </a:lnTo>
                <a:lnTo>
                  <a:pt x="108085" y="90169"/>
                </a:lnTo>
                <a:lnTo>
                  <a:pt x="120914" y="90169"/>
                </a:lnTo>
                <a:lnTo>
                  <a:pt x="120408" y="87629"/>
                </a:lnTo>
                <a:lnTo>
                  <a:pt x="116027" y="81279"/>
                </a:lnTo>
                <a:lnTo>
                  <a:pt x="109251" y="74929"/>
                </a:lnTo>
                <a:lnTo>
                  <a:pt x="100275" y="71119"/>
                </a:lnTo>
                <a:lnTo>
                  <a:pt x="92439" y="67309"/>
                </a:lnTo>
                <a:close/>
              </a:path>
              <a:path w="264794" h="306070">
                <a:moveTo>
                  <a:pt x="220284" y="88899"/>
                </a:moveTo>
                <a:lnTo>
                  <a:pt x="213414" y="92709"/>
                </a:lnTo>
                <a:lnTo>
                  <a:pt x="208161" y="95249"/>
                </a:lnTo>
                <a:lnTo>
                  <a:pt x="205059" y="100329"/>
                </a:lnTo>
                <a:lnTo>
                  <a:pt x="205181" y="106679"/>
                </a:lnTo>
                <a:lnTo>
                  <a:pt x="216312" y="101599"/>
                </a:lnTo>
                <a:lnTo>
                  <a:pt x="232592" y="101599"/>
                </a:lnTo>
                <a:lnTo>
                  <a:pt x="236437" y="91439"/>
                </a:lnTo>
                <a:lnTo>
                  <a:pt x="220284" y="88899"/>
                </a:lnTo>
                <a:close/>
              </a:path>
              <a:path w="264794" h="306070">
                <a:moveTo>
                  <a:pt x="164404" y="86359"/>
                </a:moveTo>
                <a:lnTo>
                  <a:pt x="152593" y="86359"/>
                </a:lnTo>
                <a:lnTo>
                  <a:pt x="151688" y="102869"/>
                </a:lnTo>
                <a:lnTo>
                  <a:pt x="158719" y="99059"/>
                </a:lnTo>
                <a:lnTo>
                  <a:pt x="163008" y="93979"/>
                </a:lnTo>
                <a:lnTo>
                  <a:pt x="164404" y="86359"/>
                </a:lnTo>
                <a:close/>
              </a:path>
              <a:path w="264794" h="306070">
                <a:moveTo>
                  <a:pt x="120914" y="90169"/>
                </a:moveTo>
                <a:lnTo>
                  <a:pt x="108085" y="90169"/>
                </a:lnTo>
                <a:lnTo>
                  <a:pt x="118964" y="101599"/>
                </a:lnTo>
                <a:lnTo>
                  <a:pt x="121672" y="93979"/>
                </a:lnTo>
                <a:lnTo>
                  <a:pt x="120914" y="90169"/>
                </a:lnTo>
                <a:close/>
              </a:path>
              <a:path w="264794" h="306070">
                <a:moveTo>
                  <a:pt x="155966" y="57149"/>
                </a:moveTo>
                <a:lnTo>
                  <a:pt x="153360" y="59689"/>
                </a:lnTo>
                <a:lnTo>
                  <a:pt x="147484" y="64769"/>
                </a:lnTo>
                <a:lnTo>
                  <a:pt x="141246" y="72389"/>
                </a:lnTo>
                <a:lnTo>
                  <a:pt x="137556" y="81279"/>
                </a:lnTo>
                <a:lnTo>
                  <a:pt x="136079" y="88899"/>
                </a:lnTo>
                <a:lnTo>
                  <a:pt x="138380" y="96519"/>
                </a:lnTo>
                <a:lnTo>
                  <a:pt x="144208" y="101599"/>
                </a:lnTo>
                <a:lnTo>
                  <a:pt x="148791" y="86359"/>
                </a:lnTo>
                <a:lnTo>
                  <a:pt x="164404" y="86359"/>
                </a:lnTo>
                <a:lnTo>
                  <a:pt x="163905" y="77469"/>
                </a:lnTo>
                <a:lnTo>
                  <a:pt x="160914" y="67309"/>
                </a:lnTo>
                <a:lnTo>
                  <a:pt x="157558" y="59689"/>
                </a:lnTo>
                <a:lnTo>
                  <a:pt x="155966" y="57149"/>
                </a:lnTo>
                <a:close/>
              </a:path>
              <a:path w="264794" h="306070">
                <a:moveTo>
                  <a:pt x="53074" y="67309"/>
                </a:moveTo>
                <a:lnTo>
                  <a:pt x="37735" y="73659"/>
                </a:lnTo>
                <a:lnTo>
                  <a:pt x="46422" y="87629"/>
                </a:lnTo>
                <a:lnTo>
                  <a:pt x="53931" y="90169"/>
                </a:lnTo>
                <a:lnTo>
                  <a:pt x="59695" y="91439"/>
                </a:lnTo>
                <a:lnTo>
                  <a:pt x="65472" y="90169"/>
                </a:lnTo>
                <a:lnTo>
                  <a:pt x="69710" y="86359"/>
                </a:lnTo>
                <a:lnTo>
                  <a:pt x="58611" y="81279"/>
                </a:lnTo>
                <a:lnTo>
                  <a:pt x="59554" y="78739"/>
                </a:lnTo>
                <a:lnTo>
                  <a:pt x="70617" y="78739"/>
                </a:lnTo>
                <a:lnTo>
                  <a:pt x="69918" y="76199"/>
                </a:lnTo>
                <a:lnTo>
                  <a:pt x="65998" y="72389"/>
                </a:lnTo>
                <a:lnTo>
                  <a:pt x="53074" y="67309"/>
                </a:lnTo>
                <a:close/>
              </a:path>
              <a:path w="264794" h="306070">
                <a:moveTo>
                  <a:pt x="70617" y="78739"/>
                </a:moveTo>
                <a:lnTo>
                  <a:pt x="59554" y="78739"/>
                </a:lnTo>
                <a:lnTo>
                  <a:pt x="71413" y="81279"/>
                </a:lnTo>
                <a:lnTo>
                  <a:pt x="70966" y="80009"/>
                </a:lnTo>
                <a:lnTo>
                  <a:pt x="70617" y="78739"/>
                </a:lnTo>
                <a:close/>
              </a:path>
              <a:path w="264794" h="306070">
                <a:moveTo>
                  <a:pt x="120084" y="45719"/>
                </a:moveTo>
                <a:lnTo>
                  <a:pt x="113435" y="59689"/>
                </a:lnTo>
                <a:lnTo>
                  <a:pt x="117107" y="73659"/>
                </a:lnTo>
                <a:lnTo>
                  <a:pt x="121077" y="78739"/>
                </a:lnTo>
                <a:lnTo>
                  <a:pt x="125308" y="78739"/>
                </a:lnTo>
                <a:lnTo>
                  <a:pt x="126636" y="80009"/>
                </a:lnTo>
                <a:lnTo>
                  <a:pt x="124678" y="67309"/>
                </a:lnTo>
                <a:lnTo>
                  <a:pt x="127494" y="66039"/>
                </a:lnTo>
                <a:lnTo>
                  <a:pt x="136307" y="66039"/>
                </a:lnTo>
                <a:lnTo>
                  <a:pt x="135427" y="62229"/>
                </a:lnTo>
                <a:lnTo>
                  <a:pt x="133355" y="54609"/>
                </a:lnTo>
                <a:lnTo>
                  <a:pt x="120084" y="45719"/>
                </a:lnTo>
                <a:close/>
              </a:path>
              <a:path w="264794" h="306070">
                <a:moveTo>
                  <a:pt x="194323" y="67309"/>
                </a:moveTo>
                <a:lnTo>
                  <a:pt x="179016" y="67309"/>
                </a:lnTo>
                <a:lnTo>
                  <a:pt x="181234" y="69849"/>
                </a:lnTo>
                <a:lnTo>
                  <a:pt x="174365" y="80009"/>
                </a:lnTo>
                <a:lnTo>
                  <a:pt x="180103" y="80009"/>
                </a:lnTo>
                <a:lnTo>
                  <a:pt x="185179" y="78739"/>
                </a:lnTo>
                <a:lnTo>
                  <a:pt x="194266" y="68579"/>
                </a:lnTo>
                <a:lnTo>
                  <a:pt x="194323" y="67309"/>
                </a:lnTo>
                <a:close/>
              </a:path>
              <a:path w="264794" h="306070">
                <a:moveTo>
                  <a:pt x="236353" y="67309"/>
                </a:moveTo>
                <a:lnTo>
                  <a:pt x="221068" y="67309"/>
                </a:lnTo>
                <a:lnTo>
                  <a:pt x="222079" y="68579"/>
                </a:lnTo>
                <a:lnTo>
                  <a:pt x="223264" y="69849"/>
                </a:lnTo>
                <a:lnTo>
                  <a:pt x="216416" y="80009"/>
                </a:lnTo>
                <a:lnTo>
                  <a:pt x="222144" y="80009"/>
                </a:lnTo>
                <a:lnTo>
                  <a:pt x="227232" y="78739"/>
                </a:lnTo>
                <a:lnTo>
                  <a:pt x="236296" y="68579"/>
                </a:lnTo>
                <a:lnTo>
                  <a:pt x="236353" y="67309"/>
                </a:lnTo>
                <a:close/>
              </a:path>
              <a:path w="264794" h="306070">
                <a:moveTo>
                  <a:pt x="136307" y="66039"/>
                </a:moveTo>
                <a:lnTo>
                  <a:pt x="127494" y="66039"/>
                </a:lnTo>
                <a:lnTo>
                  <a:pt x="132109" y="77469"/>
                </a:lnTo>
                <a:lnTo>
                  <a:pt x="133149" y="76199"/>
                </a:lnTo>
                <a:lnTo>
                  <a:pt x="135910" y="73659"/>
                </a:lnTo>
                <a:lnTo>
                  <a:pt x="136893" y="68579"/>
                </a:lnTo>
                <a:lnTo>
                  <a:pt x="136307" y="66039"/>
                </a:lnTo>
                <a:close/>
              </a:path>
              <a:path w="264794" h="306070">
                <a:moveTo>
                  <a:pt x="15346" y="52069"/>
                </a:moveTo>
                <a:lnTo>
                  <a:pt x="0" y="58419"/>
                </a:lnTo>
                <a:lnTo>
                  <a:pt x="8669" y="72389"/>
                </a:lnTo>
                <a:lnTo>
                  <a:pt x="16192" y="74929"/>
                </a:lnTo>
                <a:lnTo>
                  <a:pt x="21959" y="76199"/>
                </a:lnTo>
                <a:lnTo>
                  <a:pt x="27730" y="76199"/>
                </a:lnTo>
                <a:lnTo>
                  <a:pt x="30981" y="72389"/>
                </a:lnTo>
                <a:lnTo>
                  <a:pt x="31957" y="71119"/>
                </a:lnTo>
                <a:lnTo>
                  <a:pt x="20883" y="66039"/>
                </a:lnTo>
                <a:lnTo>
                  <a:pt x="21808" y="63499"/>
                </a:lnTo>
                <a:lnTo>
                  <a:pt x="32915" y="63499"/>
                </a:lnTo>
                <a:lnTo>
                  <a:pt x="32161" y="60959"/>
                </a:lnTo>
                <a:lnTo>
                  <a:pt x="28256" y="57149"/>
                </a:lnTo>
                <a:lnTo>
                  <a:pt x="15346" y="52069"/>
                </a:lnTo>
                <a:close/>
              </a:path>
              <a:path w="264794" h="306070">
                <a:moveTo>
                  <a:pt x="195008" y="52069"/>
                </a:moveTo>
                <a:lnTo>
                  <a:pt x="178857" y="54609"/>
                </a:lnTo>
                <a:lnTo>
                  <a:pt x="169531" y="64769"/>
                </a:lnTo>
                <a:lnTo>
                  <a:pt x="168104" y="71119"/>
                </a:lnTo>
                <a:lnTo>
                  <a:pt x="169552" y="74929"/>
                </a:lnTo>
                <a:lnTo>
                  <a:pt x="169995" y="76199"/>
                </a:lnTo>
                <a:lnTo>
                  <a:pt x="179016" y="67309"/>
                </a:lnTo>
                <a:lnTo>
                  <a:pt x="194323" y="67309"/>
                </a:lnTo>
                <a:lnTo>
                  <a:pt x="195008" y="52069"/>
                </a:lnTo>
                <a:close/>
              </a:path>
              <a:path w="264794" h="306070">
                <a:moveTo>
                  <a:pt x="237041" y="52069"/>
                </a:moveTo>
                <a:lnTo>
                  <a:pt x="220888" y="54609"/>
                </a:lnTo>
                <a:lnTo>
                  <a:pt x="215614" y="60959"/>
                </a:lnTo>
                <a:lnTo>
                  <a:pt x="211585" y="64769"/>
                </a:lnTo>
                <a:lnTo>
                  <a:pt x="210157" y="71119"/>
                </a:lnTo>
                <a:lnTo>
                  <a:pt x="212025" y="76199"/>
                </a:lnTo>
                <a:lnTo>
                  <a:pt x="221068" y="67309"/>
                </a:lnTo>
                <a:lnTo>
                  <a:pt x="236353" y="67309"/>
                </a:lnTo>
                <a:lnTo>
                  <a:pt x="237041" y="52069"/>
                </a:lnTo>
                <a:close/>
              </a:path>
              <a:path w="264794" h="306070">
                <a:moveTo>
                  <a:pt x="32915" y="63499"/>
                </a:moveTo>
                <a:lnTo>
                  <a:pt x="21808" y="63499"/>
                </a:lnTo>
                <a:lnTo>
                  <a:pt x="33670" y="66039"/>
                </a:lnTo>
                <a:lnTo>
                  <a:pt x="32915" y="63499"/>
                </a:lnTo>
                <a:close/>
              </a:path>
              <a:path w="264794" h="306070">
                <a:moveTo>
                  <a:pt x="50276" y="29209"/>
                </a:moveTo>
                <a:lnTo>
                  <a:pt x="48848" y="45719"/>
                </a:lnTo>
                <a:lnTo>
                  <a:pt x="53323" y="52069"/>
                </a:lnTo>
                <a:lnTo>
                  <a:pt x="56714" y="57149"/>
                </a:lnTo>
                <a:lnTo>
                  <a:pt x="61869" y="59689"/>
                </a:lnTo>
                <a:lnTo>
                  <a:pt x="67571" y="59689"/>
                </a:lnTo>
                <a:lnTo>
                  <a:pt x="61812" y="48259"/>
                </a:lnTo>
                <a:lnTo>
                  <a:pt x="64231" y="46989"/>
                </a:lnTo>
                <a:lnTo>
                  <a:pt x="73782" y="46989"/>
                </a:lnTo>
                <a:lnTo>
                  <a:pt x="73576" y="45719"/>
                </a:lnTo>
                <a:lnTo>
                  <a:pt x="65923" y="34289"/>
                </a:lnTo>
                <a:lnTo>
                  <a:pt x="50276" y="29209"/>
                </a:lnTo>
                <a:close/>
              </a:path>
              <a:path w="264794" h="306070">
                <a:moveTo>
                  <a:pt x="86544" y="29209"/>
                </a:moveTo>
                <a:lnTo>
                  <a:pt x="85114" y="45719"/>
                </a:lnTo>
                <a:lnTo>
                  <a:pt x="89581" y="52069"/>
                </a:lnTo>
                <a:lnTo>
                  <a:pt x="92980" y="57149"/>
                </a:lnTo>
                <a:lnTo>
                  <a:pt x="98135" y="59689"/>
                </a:lnTo>
                <a:lnTo>
                  <a:pt x="103837" y="59689"/>
                </a:lnTo>
                <a:lnTo>
                  <a:pt x="98074" y="48259"/>
                </a:lnTo>
                <a:lnTo>
                  <a:pt x="100497" y="46989"/>
                </a:lnTo>
                <a:lnTo>
                  <a:pt x="110039" y="46989"/>
                </a:lnTo>
                <a:lnTo>
                  <a:pt x="109839" y="45719"/>
                </a:lnTo>
                <a:lnTo>
                  <a:pt x="102189" y="34289"/>
                </a:lnTo>
                <a:lnTo>
                  <a:pt x="86544" y="29209"/>
                </a:lnTo>
                <a:close/>
              </a:path>
              <a:path w="264794" h="306070">
                <a:moveTo>
                  <a:pt x="73782" y="46989"/>
                </a:moveTo>
                <a:lnTo>
                  <a:pt x="64231" y="46989"/>
                </a:lnTo>
                <a:lnTo>
                  <a:pt x="72226" y="55879"/>
                </a:lnTo>
                <a:lnTo>
                  <a:pt x="72809" y="54609"/>
                </a:lnTo>
                <a:lnTo>
                  <a:pt x="74400" y="50799"/>
                </a:lnTo>
                <a:lnTo>
                  <a:pt x="73782" y="46989"/>
                </a:lnTo>
                <a:close/>
              </a:path>
              <a:path w="264794" h="306070">
                <a:moveTo>
                  <a:pt x="110039" y="46989"/>
                </a:moveTo>
                <a:lnTo>
                  <a:pt x="100497" y="46989"/>
                </a:lnTo>
                <a:lnTo>
                  <a:pt x="108485" y="55879"/>
                </a:lnTo>
                <a:lnTo>
                  <a:pt x="109072" y="54609"/>
                </a:lnTo>
                <a:lnTo>
                  <a:pt x="110638" y="50799"/>
                </a:lnTo>
                <a:lnTo>
                  <a:pt x="110039" y="46989"/>
                </a:lnTo>
                <a:close/>
              </a:path>
              <a:path w="264794" h="306070">
                <a:moveTo>
                  <a:pt x="184654" y="39369"/>
                </a:moveTo>
                <a:lnTo>
                  <a:pt x="169350" y="39369"/>
                </a:lnTo>
                <a:lnTo>
                  <a:pt x="170359" y="40639"/>
                </a:lnTo>
                <a:lnTo>
                  <a:pt x="171564" y="41909"/>
                </a:lnTo>
                <a:lnTo>
                  <a:pt x="164696" y="52069"/>
                </a:lnTo>
                <a:lnTo>
                  <a:pt x="170423" y="52069"/>
                </a:lnTo>
                <a:lnTo>
                  <a:pt x="175513" y="50799"/>
                </a:lnTo>
                <a:lnTo>
                  <a:pt x="184597" y="40639"/>
                </a:lnTo>
                <a:lnTo>
                  <a:pt x="184654" y="39369"/>
                </a:lnTo>
                <a:close/>
              </a:path>
              <a:path w="264794" h="306070">
                <a:moveTo>
                  <a:pt x="185342" y="24129"/>
                </a:moveTo>
                <a:lnTo>
                  <a:pt x="169189" y="26669"/>
                </a:lnTo>
                <a:lnTo>
                  <a:pt x="159853" y="36829"/>
                </a:lnTo>
                <a:lnTo>
                  <a:pt x="158436" y="43179"/>
                </a:lnTo>
                <a:lnTo>
                  <a:pt x="160329" y="48259"/>
                </a:lnTo>
                <a:lnTo>
                  <a:pt x="169350" y="39369"/>
                </a:lnTo>
                <a:lnTo>
                  <a:pt x="184654" y="39369"/>
                </a:lnTo>
                <a:lnTo>
                  <a:pt x="185342" y="24129"/>
                </a:lnTo>
                <a:close/>
              </a:path>
              <a:path w="264794" h="306070">
                <a:moveTo>
                  <a:pt x="138898" y="0"/>
                </a:moveTo>
                <a:lnTo>
                  <a:pt x="136866" y="2539"/>
                </a:lnTo>
                <a:lnTo>
                  <a:pt x="132433" y="10159"/>
                </a:lnTo>
                <a:lnTo>
                  <a:pt x="128095" y="19049"/>
                </a:lnTo>
                <a:lnTo>
                  <a:pt x="126348" y="27939"/>
                </a:lnTo>
                <a:lnTo>
                  <a:pt x="126737" y="35559"/>
                </a:lnTo>
                <a:lnTo>
                  <a:pt x="130708" y="43179"/>
                </a:lnTo>
                <a:lnTo>
                  <a:pt x="135935" y="45719"/>
                </a:lnTo>
                <a:lnTo>
                  <a:pt x="137566" y="45719"/>
                </a:lnTo>
                <a:lnTo>
                  <a:pt x="138513" y="29209"/>
                </a:lnTo>
                <a:lnTo>
                  <a:pt x="154095" y="29209"/>
                </a:lnTo>
                <a:lnTo>
                  <a:pt x="153968" y="26669"/>
                </a:lnTo>
                <a:lnTo>
                  <a:pt x="151417" y="17779"/>
                </a:lnTo>
                <a:lnTo>
                  <a:pt x="146259" y="8889"/>
                </a:lnTo>
                <a:lnTo>
                  <a:pt x="141187" y="2539"/>
                </a:lnTo>
                <a:lnTo>
                  <a:pt x="138898" y="0"/>
                </a:lnTo>
                <a:close/>
              </a:path>
              <a:path w="264794" h="306070">
                <a:moveTo>
                  <a:pt x="154095" y="29209"/>
                </a:moveTo>
                <a:lnTo>
                  <a:pt x="142440" y="29209"/>
                </a:lnTo>
                <a:lnTo>
                  <a:pt x="145205" y="45719"/>
                </a:lnTo>
                <a:lnTo>
                  <a:pt x="151451" y="40639"/>
                </a:lnTo>
                <a:lnTo>
                  <a:pt x="154349" y="34289"/>
                </a:lnTo>
                <a:lnTo>
                  <a:pt x="154095" y="29209"/>
                </a:lnTo>
                <a:close/>
              </a:path>
            </a:pathLst>
          </a:custGeom>
          <a:solidFill>
            <a:srgbClr val="F16137"/>
          </a:solidFill>
        </p:spPr>
        <p:txBody>
          <a:bodyPr wrap="square" lIns="0" tIns="0" rIns="0" bIns="0" rtlCol="0"/>
          <a:lstStyle/>
          <a:p>
            <a:endParaRPr/>
          </a:p>
        </p:txBody>
      </p:sp>
      <p:sp>
        <p:nvSpPr>
          <p:cNvPr id="39" name="object 39"/>
          <p:cNvSpPr/>
          <p:nvPr/>
        </p:nvSpPr>
        <p:spPr>
          <a:xfrm>
            <a:off x="3229631" y="7541504"/>
            <a:ext cx="377190" cy="74930"/>
          </a:xfrm>
          <a:custGeom>
            <a:avLst/>
            <a:gdLst/>
            <a:ahLst/>
            <a:cxnLst/>
            <a:rect l="l" t="t" r="r" b="b"/>
            <a:pathLst>
              <a:path w="377189" h="74929">
                <a:moveTo>
                  <a:pt x="37152" y="3253"/>
                </a:moveTo>
                <a:lnTo>
                  <a:pt x="0" y="3253"/>
                </a:lnTo>
                <a:lnTo>
                  <a:pt x="0" y="74372"/>
                </a:lnTo>
                <a:lnTo>
                  <a:pt x="39964" y="74372"/>
                </a:lnTo>
                <a:lnTo>
                  <a:pt x="46382" y="72712"/>
                </a:lnTo>
                <a:lnTo>
                  <a:pt x="52088" y="68378"/>
                </a:lnTo>
                <a:lnTo>
                  <a:pt x="7416" y="68378"/>
                </a:lnTo>
                <a:lnTo>
                  <a:pt x="7416" y="41252"/>
                </a:lnTo>
                <a:lnTo>
                  <a:pt x="51358" y="41252"/>
                </a:lnTo>
                <a:lnTo>
                  <a:pt x="50868" y="40690"/>
                </a:lnTo>
                <a:lnTo>
                  <a:pt x="47109" y="38710"/>
                </a:lnTo>
                <a:lnTo>
                  <a:pt x="42163" y="37694"/>
                </a:lnTo>
                <a:lnTo>
                  <a:pt x="45821" y="36341"/>
                </a:lnTo>
                <a:lnTo>
                  <a:pt x="47045" y="35459"/>
                </a:lnTo>
                <a:lnTo>
                  <a:pt x="7416" y="35459"/>
                </a:lnTo>
                <a:lnTo>
                  <a:pt x="7416" y="9248"/>
                </a:lnTo>
                <a:lnTo>
                  <a:pt x="49159" y="9248"/>
                </a:lnTo>
                <a:lnTo>
                  <a:pt x="43078" y="4809"/>
                </a:lnTo>
                <a:lnTo>
                  <a:pt x="37152" y="3253"/>
                </a:lnTo>
                <a:close/>
              </a:path>
              <a:path w="377189" h="74929">
                <a:moveTo>
                  <a:pt x="51358" y="41252"/>
                </a:moveTo>
                <a:lnTo>
                  <a:pt x="43755" y="41252"/>
                </a:lnTo>
                <a:lnTo>
                  <a:pt x="49885" y="45719"/>
                </a:lnTo>
                <a:lnTo>
                  <a:pt x="49885" y="63806"/>
                </a:lnTo>
                <a:lnTo>
                  <a:pt x="43755" y="68378"/>
                </a:lnTo>
                <a:lnTo>
                  <a:pt x="52088" y="68378"/>
                </a:lnTo>
                <a:lnTo>
                  <a:pt x="55120" y="66074"/>
                </a:lnTo>
                <a:lnTo>
                  <a:pt x="57301" y="61332"/>
                </a:lnTo>
                <a:lnTo>
                  <a:pt x="57301" y="50427"/>
                </a:lnTo>
                <a:lnTo>
                  <a:pt x="56015" y="46583"/>
                </a:lnTo>
                <a:lnTo>
                  <a:pt x="51358" y="41252"/>
                </a:lnTo>
                <a:close/>
              </a:path>
              <a:path w="377189" h="74929">
                <a:moveTo>
                  <a:pt x="49159" y="9248"/>
                </a:moveTo>
                <a:lnTo>
                  <a:pt x="34646" y="9248"/>
                </a:lnTo>
                <a:lnTo>
                  <a:pt x="38861" y="10364"/>
                </a:lnTo>
                <a:lnTo>
                  <a:pt x="44756" y="14834"/>
                </a:lnTo>
                <a:lnTo>
                  <a:pt x="46228" y="18086"/>
                </a:lnTo>
                <a:lnTo>
                  <a:pt x="46228" y="26621"/>
                </a:lnTo>
                <a:lnTo>
                  <a:pt x="44756" y="29871"/>
                </a:lnTo>
                <a:lnTo>
                  <a:pt x="38861" y="34343"/>
                </a:lnTo>
                <a:lnTo>
                  <a:pt x="34646" y="35459"/>
                </a:lnTo>
                <a:lnTo>
                  <a:pt x="47045" y="35459"/>
                </a:lnTo>
                <a:lnTo>
                  <a:pt x="48668" y="34289"/>
                </a:lnTo>
                <a:lnTo>
                  <a:pt x="52729" y="28803"/>
                </a:lnTo>
                <a:lnTo>
                  <a:pt x="53748" y="25433"/>
                </a:lnTo>
                <a:lnTo>
                  <a:pt x="53748" y="15544"/>
                </a:lnTo>
                <a:lnTo>
                  <a:pt x="51614" y="11040"/>
                </a:lnTo>
                <a:lnTo>
                  <a:pt x="49159" y="9248"/>
                </a:lnTo>
                <a:close/>
              </a:path>
              <a:path w="377189" h="74929">
                <a:moveTo>
                  <a:pt x="100246" y="20523"/>
                </a:moveTo>
                <a:lnTo>
                  <a:pt x="90356" y="20523"/>
                </a:lnTo>
                <a:lnTo>
                  <a:pt x="85904" y="21675"/>
                </a:lnTo>
                <a:lnTo>
                  <a:pt x="69188" y="52865"/>
                </a:lnTo>
                <a:lnTo>
                  <a:pt x="70373" y="57542"/>
                </a:lnTo>
                <a:lnTo>
                  <a:pt x="75114" y="65803"/>
                </a:lnTo>
                <a:lnTo>
                  <a:pt x="78418" y="69037"/>
                </a:lnTo>
                <a:lnTo>
                  <a:pt x="86883" y="73713"/>
                </a:lnTo>
                <a:lnTo>
                  <a:pt x="91742" y="74879"/>
                </a:lnTo>
                <a:lnTo>
                  <a:pt x="101498" y="74879"/>
                </a:lnTo>
                <a:lnTo>
                  <a:pt x="105408" y="74133"/>
                </a:lnTo>
                <a:lnTo>
                  <a:pt x="112521" y="71153"/>
                </a:lnTo>
                <a:lnTo>
                  <a:pt x="115484" y="68986"/>
                </a:lnTo>
                <a:lnTo>
                  <a:pt x="115908" y="68478"/>
                </a:lnTo>
                <a:lnTo>
                  <a:pt x="91541" y="68478"/>
                </a:lnTo>
                <a:lnTo>
                  <a:pt x="86663" y="66768"/>
                </a:lnTo>
                <a:lnTo>
                  <a:pt x="78940" y="59928"/>
                </a:lnTo>
                <a:lnTo>
                  <a:pt x="76809" y="55439"/>
                </a:lnTo>
                <a:lnTo>
                  <a:pt x="76403" y="49884"/>
                </a:lnTo>
                <a:lnTo>
                  <a:pt x="121108" y="49884"/>
                </a:lnTo>
                <a:lnTo>
                  <a:pt x="121208" y="44502"/>
                </a:lnTo>
                <a:lnTo>
                  <a:pt x="76403" y="44502"/>
                </a:lnTo>
                <a:lnTo>
                  <a:pt x="76878" y="39217"/>
                </a:lnTo>
                <a:lnTo>
                  <a:pt x="78858" y="34933"/>
                </a:lnTo>
                <a:lnTo>
                  <a:pt x="85835" y="28364"/>
                </a:lnTo>
                <a:lnTo>
                  <a:pt x="90152" y="26722"/>
                </a:lnTo>
                <a:lnTo>
                  <a:pt x="112959" y="26722"/>
                </a:lnTo>
                <a:lnTo>
                  <a:pt x="112535" y="26282"/>
                </a:lnTo>
                <a:lnTo>
                  <a:pt x="104681" y="21675"/>
                </a:lnTo>
                <a:lnTo>
                  <a:pt x="100246" y="20523"/>
                </a:lnTo>
                <a:close/>
              </a:path>
              <a:path w="377189" h="74929">
                <a:moveTo>
                  <a:pt x="113793" y="61469"/>
                </a:moveTo>
                <a:lnTo>
                  <a:pt x="111758" y="63773"/>
                </a:lnTo>
                <a:lnTo>
                  <a:pt x="109354" y="65515"/>
                </a:lnTo>
                <a:lnTo>
                  <a:pt x="103799" y="67884"/>
                </a:lnTo>
                <a:lnTo>
                  <a:pt x="100754" y="68478"/>
                </a:lnTo>
                <a:lnTo>
                  <a:pt x="115908" y="68478"/>
                </a:lnTo>
                <a:lnTo>
                  <a:pt x="117853" y="66142"/>
                </a:lnTo>
                <a:lnTo>
                  <a:pt x="113793" y="61469"/>
                </a:lnTo>
                <a:close/>
              </a:path>
              <a:path w="377189" h="74929">
                <a:moveTo>
                  <a:pt x="112959" y="26722"/>
                </a:moveTo>
                <a:lnTo>
                  <a:pt x="100515" y="26722"/>
                </a:lnTo>
                <a:lnTo>
                  <a:pt x="104868" y="28364"/>
                </a:lnTo>
                <a:lnTo>
                  <a:pt x="111845" y="34933"/>
                </a:lnTo>
                <a:lnTo>
                  <a:pt x="113825" y="39217"/>
                </a:lnTo>
                <a:lnTo>
                  <a:pt x="114299" y="44502"/>
                </a:lnTo>
                <a:lnTo>
                  <a:pt x="121208" y="44502"/>
                </a:lnTo>
                <a:lnTo>
                  <a:pt x="121208" y="42368"/>
                </a:lnTo>
                <a:lnTo>
                  <a:pt x="120088" y="37677"/>
                </a:lnTo>
                <a:lnTo>
                  <a:pt x="115622" y="29483"/>
                </a:lnTo>
                <a:lnTo>
                  <a:pt x="112959" y="26722"/>
                </a:lnTo>
                <a:close/>
              </a:path>
              <a:path w="377189" h="74929">
                <a:moveTo>
                  <a:pt x="164117" y="20523"/>
                </a:moveTo>
                <a:lnTo>
                  <a:pt x="154227" y="20523"/>
                </a:lnTo>
                <a:lnTo>
                  <a:pt x="149500" y="21675"/>
                </a:lnTo>
                <a:lnTo>
                  <a:pt x="141170" y="26282"/>
                </a:lnTo>
                <a:lnTo>
                  <a:pt x="137901" y="29498"/>
                </a:lnTo>
                <a:lnTo>
                  <a:pt x="133160" y="37763"/>
                </a:lnTo>
                <a:lnTo>
                  <a:pt x="131975" y="42435"/>
                </a:lnTo>
                <a:lnTo>
                  <a:pt x="131975" y="52865"/>
                </a:lnTo>
                <a:lnTo>
                  <a:pt x="154227" y="74879"/>
                </a:lnTo>
                <a:lnTo>
                  <a:pt x="164048" y="74879"/>
                </a:lnTo>
                <a:lnTo>
                  <a:pt x="168145" y="73982"/>
                </a:lnTo>
                <a:lnTo>
                  <a:pt x="175460" y="70393"/>
                </a:lnTo>
                <a:lnTo>
                  <a:pt x="177563" y="68478"/>
                </a:lnTo>
                <a:lnTo>
                  <a:pt x="155649" y="68478"/>
                </a:lnTo>
                <a:lnTo>
                  <a:pt x="152179" y="67614"/>
                </a:lnTo>
                <a:lnTo>
                  <a:pt x="146013" y="64161"/>
                </a:lnTo>
                <a:lnTo>
                  <a:pt x="143611" y="61721"/>
                </a:lnTo>
                <a:lnTo>
                  <a:pt x="140155" y="55425"/>
                </a:lnTo>
                <a:lnTo>
                  <a:pt x="139291" y="51781"/>
                </a:lnTo>
                <a:lnTo>
                  <a:pt x="139291" y="43587"/>
                </a:lnTo>
                <a:lnTo>
                  <a:pt x="155649" y="26823"/>
                </a:lnTo>
                <a:lnTo>
                  <a:pt x="177454" y="26823"/>
                </a:lnTo>
                <a:lnTo>
                  <a:pt x="175478" y="25012"/>
                </a:lnTo>
                <a:lnTo>
                  <a:pt x="168231" y="21423"/>
                </a:lnTo>
                <a:lnTo>
                  <a:pt x="164117" y="20523"/>
                </a:lnTo>
                <a:close/>
              </a:path>
              <a:path w="377189" h="74929">
                <a:moveTo>
                  <a:pt x="175054" y="60656"/>
                </a:moveTo>
                <a:lnTo>
                  <a:pt x="173294" y="63298"/>
                </a:lnTo>
                <a:lnTo>
                  <a:pt x="171057" y="65260"/>
                </a:lnTo>
                <a:lnTo>
                  <a:pt x="165639" y="67834"/>
                </a:lnTo>
                <a:lnTo>
                  <a:pt x="162694" y="68478"/>
                </a:lnTo>
                <a:lnTo>
                  <a:pt x="177563" y="68478"/>
                </a:lnTo>
                <a:lnTo>
                  <a:pt x="178341" y="67769"/>
                </a:lnTo>
                <a:lnTo>
                  <a:pt x="180439" y="64314"/>
                </a:lnTo>
                <a:lnTo>
                  <a:pt x="175054" y="60656"/>
                </a:lnTo>
                <a:close/>
              </a:path>
              <a:path w="377189" h="74929">
                <a:moveTo>
                  <a:pt x="177454" y="26823"/>
                </a:moveTo>
                <a:lnTo>
                  <a:pt x="162694" y="26823"/>
                </a:lnTo>
                <a:lnTo>
                  <a:pt x="165639" y="27485"/>
                </a:lnTo>
                <a:lnTo>
                  <a:pt x="171057" y="30124"/>
                </a:lnTo>
                <a:lnTo>
                  <a:pt x="173294" y="32108"/>
                </a:lnTo>
                <a:lnTo>
                  <a:pt x="175054" y="34747"/>
                </a:lnTo>
                <a:lnTo>
                  <a:pt x="180439" y="31089"/>
                </a:lnTo>
                <a:lnTo>
                  <a:pt x="178341" y="27636"/>
                </a:lnTo>
                <a:lnTo>
                  <a:pt x="177454" y="26823"/>
                </a:lnTo>
                <a:close/>
              </a:path>
              <a:path w="377189" h="74929">
                <a:moveTo>
                  <a:pt x="201571" y="20929"/>
                </a:moveTo>
                <a:lnTo>
                  <a:pt x="194356" y="20929"/>
                </a:lnTo>
                <a:lnTo>
                  <a:pt x="194356" y="74372"/>
                </a:lnTo>
                <a:lnTo>
                  <a:pt x="201571" y="74372"/>
                </a:lnTo>
                <a:lnTo>
                  <a:pt x="201571" y="50798"/>
                </a:lnTo>
                <a:lnTo>
                  <a:pt x="242413" y="50798"/>
                </a:lnTo>
                <a:lnTo>
                  <a:pt x="242413" y="44603"/>
                </a:lnTo>
                <a:lnTo>
                  <a:pt x="201571" y="44603"/>
                </a:lnTo>
                <a:lnTo>
                  <a:pt x="201571" y="20929"/>
                </a:lnTo>
                <a:close/>
              </a:path>
              <a:path w="377189" h="74929">
                <a:moveTo>
                  <a:pt x="242413" y="50798"/>
                </a:moveTo>
                <a:lnTo>
                  <a:pt x="235202" y="50798"/>
                </a:lnTo>
                <a:lnTo>
                  <a:pt x="235202" y="74372"/>
                </a:lnTo>
                <a:lnTo>
                  <a:pt x="242413" y="74372"/>
                </a:lnTo>
                <a:lnTo>
                  <a:pt x="242413" y="50798"/>
                </a:lnTo>
                <a:close/>
              </a:path>
              <a:path w="377189" h="74929">
                <a:moveTo>
                  <a:pt x="242413" y="20929"/>
                </a:moveTo>
                <a:lnTo>
                  <a:pt x="235202" y="20929"/>
                </a:lnTo>
                <a:lnTo>
                  <a:pt x="235202" y="44603"/>
                </a:lnTo>
                <a:lnTo>
                  <a:pt x="242413" y="44603"/>
                </a:lnTo>
                <a:lnTo>
                  <a:pt x="242413" y="20929"/>
                </a:lnTo>
                <a:close/>
              </a:path>
              <a:path w="377189" h="74929">
                <a:moveTo>
                  <a:pt x="290135" y="20523"/>
                </a:moveTo>
                <a:lnTo>
                  <a:pt x="279839" y="20523"/>
                </a:lnTo>
                <a:lnTo>
                  <a:pt x="275198" y="21675"/>
                </a:lnTo>
                <a:lnTo>
                  <a:pt x="266933" y="26282"/>
                </a:lnTo>
                <a:lnTo>
                  <a:pt x="263682" y="29498"/>
                </a:lnTo>
                <a:lnTo>
                  <a:pt x="258941" y="37763"/>
                </a:lnTo>
                <a:lnTo>
                  <a:pt x="257756" y="42435"/>
                </a:lnTo>
                <a:lnTo>
                  <a:pt x="257756" y="52865"/>
                </a:lnTo>
                <a:lnTo>
                  <a:pt x="279839" y="74879"/>
                </a:lnTo>
                <a:lnTo>
                  <a:pt x="290135" y="74879"/>
                </a:lnTo>
                <a:lnTo>
                  <a:pt x="294772" y="73713"/>
                </a:lnTo>
                <a:lnTo>
                  <a:pt x="303037" y="69037"/>
                </a:lnTo>
                <a:lnTo>
                  <a:pt x="303596" y="68478"/>
                </a:lnTo>
                <a:lnTo>
                  <a:pt x="281193" y="68478"/>
                </a:lnTo>
                <a:lnTo>
                  <a:pt x="277790" y="67614"/>
                </a:lnTo>
                <a:lnTo>
                  <a:pt x="271760" y="64161"/>
                </a:lnTo>
                <a:lnTo>
                  <a:pt x="269392" y="61706"/>
                </a:lnTo>
                <a:lnTo>
                  <a:pt x="265935" y="55338"/>
                </a:lnTo>
                <a:lnTo>
                  <a:pt x="265071" y="51713"/>
                </a:lnTo>
                <a:lnTo>
                  <a:pt x="265071" y="43587"/>
                </a:lnTo>
                <a:lnTo>
                  <a:pt x="281193" y="26823"/>
                </a:lnTo>
                <a:lnTo>
                  <a:pt x="303581" y="26823"/>
                </a:lnTo>
                <a:lnTo>
                  <a:pt x="303037" y="26282"/>
                </a:lnTo>
                <a:lnTo>
                  <a:pt x="294772" y="21675"/>
                </a:lnTo>
                <a:lnTo>
                  <a:pt x="290135" y="20523"/>
                </a:lnTo>
                <a:close/>
              </a:path>
              <a:path w="377189" h="74929">
                <a:moveTo>
                  <a:pt x="303581" y="26823"/>
                </a:moveTo>
                <a:lnTo>
                  <a:pt x="288777" y="26823"/>
                </a:lnTo>
                <a:lnTo>
                  <a:pt x="292183" y="27687"/>
                </a:lnTo>
                <a:lnTo>
                  <a:pt x="298209" y="31142"/>
                </a:lnTo>
                <a:lnTo>
                  <a:pt x="300564" y="33597"/>
                </a:lnTo>
                <a:lnTo>
                  <a:pt x="303951" y="39963"/>
                </a:lnTo>
                <a:lnTo>
                  <a:pt x="304797" y="43587"/>
                </a:lnTo>
                <a:lnTo>
                  <a:pt x="304797" y="51713"/>
                </a:lnTo>
                <a:lnTo>
                  <a:pt x="288777" y="68478"/>
                </a:lnTo>
                <a:lnTo>
                  <a:pt x="303596" y="68478"/>
                </a:lnTo>
                <a:lnTo>
                  <a:pt x="306270" y="65803"/>
                </a:lnTo>
                <a:lnTo>
                  <a:pt x="310942" y="57542"/>
                </a:lnTo>
                <a:lnTo>
                  <a:pt x="312112" y="52865"/>
                </a:lnTo>
                <a:lnTo>
                  <a:pt x="312112" y="42435"/>
                </a:lnTo>
                <a:lnTo>
                  <a:pt x="310942" y="37763"/>
                </a:lnTo>
                <a:lnTo>
                  <a:pt x="306270" y="29498"/>
                </a:lnTo>
                <a:lnTo>
                  <a:pt x="303581" y="26823"/>
                </a:lnTo>
                <a:close/>
              </a:path>
              <a:path w="377189" h="74929">
                <a:moveTo>
                  <a:pt x="334768" y="20929"/>
                </a:moveTo>
                <a:lnTo>
                  <a:pt x="327553" y="20929"/>
                </a:lnTo>
                <a:lnTo>
                  <a:pt x="327553" y="74372"/>
                </a:lnTo>
                <a:lnTo>
                  <a:pt x="334058" y="74372"/>
                </a:lnTo>
                <a:lnTo>
                  <a:pt x="343245" y="63399"/>
                </a:lnTo>
                <a:lnTo>
                  <a:pt x="334768" y="63399"/>
                </a:lnTo>
                <a:lnTo>
                  <a:pt x="334768" y="20929"/>
                </a:lnTo>
                <a:close/>
              </a:path>
              <a:path w="377189" h="74929">
                <a:moveTo>
                  <a:pt x="376830" y="31902"/>
                </a:moveTo>
                <a:lnTo>
                  <a:pt x="369615" y="31902"/>
                </a:lnTo>
                <a:lnTo>
                  <a:pt x="369615" y="74372"/>
                </a:lnTo>
                <a:lnTo>
                  <a:pt x="376830" y="74372"/>
                </a:lnTo>
                <a:lnTo>
                  <a:pt x="376830" y="31902"/>
                </a:lnTo>
                <a:close/>
              </a:path>
              <a:path w="377189" h="74929">
                <a:moveTo>
                  <a:pt x="376830" y="20929"/>
                </a:moveTo>
                <a:lnTo>
                  <a:pt x="370429" y="20929"/>
                </a:lnTo>
                <a:lnTo>
                  <a:pt x="334768" y="63399"/>
                </a:lnTo>
                <a:lnTo>
                  <a:pt x="343245" y="63399"/>
                </a:lnTo>
                <a:lnTo>
                  <a:pt x="369615" y="31902"/>
                </a:lnTo>
                <a:lnTo>
                  <a:pt x="376830" y="31902"/>
                </a:lnTo>
                <a:lnTo>
                  <a:pt x="376830" y="20929"/>
                </a:lnTo>
                <a:close/>
              </a:path>
              <a:path w="377189" h="74929">
                <a:moveTo>
                  <a:pt x="341881" y="0"/>
                </a:moveTo>
                <a:lnTo>
                  <a:pt x="336697" y="0"/>
                </a:lnTo>
                <a:lnTo>
                  <a:pt x="336765" y="4201"/>
                </a:lnTo>
                <a:lnTo>
                  <a:pt x="338155" y="7451"/>
                </a:lnTo>
                <a:lnTo>
                  <a:pt x="343573" y="12059"/>
                </a:lnTo>
                <a:lnTo>
                  <a:pt x="347230" y="13207"/>
                </a:lnTo>
                <a:lnTo>
                  <a:pt x="356443" y="13207"/>
                </a:lnTo>
                <a:lnTo>
                  <a:pt x="360118" y="12059"/>
                </a:lnTo>
                <a:lnTo>
                  <a:pt x="364070" y="8740"/>
                </a:lnTo>
                <a:lnTo>
                  <a:pt x="348923" y="8740"/>
                </a:lnTo>
                <a:lnTo>
                  <a:pt x="346553" y="7945"/>
                </a:lnTo>
                <a:lnTo>
                  <a:pt x="342896" y="4758"/>
                </a:lnTo>
                <a:lnTo>
                  <a:pt x="341950" y="2641"/>
                </a:lnTo>
                <a:lnTo>
                  <a:pt x="341881" y="0"/>
                </a:lnTo>
                <a:close/>
              </a:path>
              <a:path w="377189" h="74929">
                <a:moveTo>
                  <a:pt x="367078" y="0"/>
                </a:moveTo>
                <a:lnTo>
                  <a:pt x="361894" y="0"/>
                </a:lnTo>
                <a:lnTo>
                  <a:pt x="361829" y="2641"/>
                </a:lnTo>
                <a:lnTo>
                  <a:pt x="360864" y="4758"/>
                </a:lnTo>
                <a:lnTo>
                  <a:pt x="357137" y="7945"/>
                </a:lnTo>
                <a:lnTo>
                  <a:pt x="354751" y="8740"/>
                </a:lnTo>
                <a:lnTo>
                  <a:pt x="364070" y="8740"/>
                </a:lnTo>
                <a:lnTo>
                  <a:pt x="365605" y="7451"/>
                </a:lnTo>
                <a:lnTo>
                  <a:pt x="367009" y="4201"/>
                </a:lnTo>
                <a:lnTo>
                  <a:pt x="367078" y="0"/>
                </a:lnTo>
                <a:close/>
              </a:path>
            </a:pathLst>
          </a:custGeom>
          <a:solidFill>
            <a:srgbClr val="606062"/>
          </a:solidFill>
        </p:spPr>
        <p:txBody>
          <a:bodyPr wrap="square" lIns="0" tIns="0" rIns="0" bIns="0" rtlCol="0"/>
          <a:lstStyle/>
          <a:p>
            <a:endParaRPr/>
          </a:p>
        </p:txBody>
      </p:sp>
      <p:sp>
        <p:nvSpPr>
          <p:cNvPr id="40" name="object 40"/>
          <p:cNvSpPr/>
          <p:nvPr/>
        </p:nvSpPr>
        <p:spPr>
          <a:xfrm>
            <a:off x="3223436" y="8006813"/>
            <a:ext cx="408305" cy="72390"/>
          </a:xfrm>
          <a:custGeom>
            <a:avLst/>
            <a:gdLst/>
            <a:ahLst/>
            <a:cxnLst/>
            <a:rect l="l" t="t" r="r" b="b"/>
            <a:pathLst>
              <a:path w="408304" h="72390">
                <a:moveTo>
                  <a:pt x="44430" y="0"/>
                </a:moveTo>
                <a:lnTo>
                  <a:pt x="30344" y="0"/>
                </a:lnTo>
                <a:lnTo>
                  <a:pt x="23957" y="1577"/>
                </a:lnTo>
                <a:lnTo>
                  <a:pt x="12513" y="7872"/>
                </a:lnTo>
                <a:lnTo>
                  <a:pt x="8041" y="12193"/>
                </a:lnTo>
                <a:lnTo>
                  <a:pt x="1609" y="23166"/>
                </a:lnTo>
                <a:lnTo>
                  <a:pt x="0" y="29329"/>
                </a:lnTo>
                <a:lnTo>
                  <a:pt x="0" y="43012"/>
                </a:lnTo>
                <a:lnTo>
                  <a:pt x="30344" y="72337"/>
                </a:lnTo>
                <a:lnTo>
                  <a:pt x="44430" y="72337"/>
                </a:lnTo>
                <a:lnTo>
                  <a:pt x="50813" y="70765"/>
                </a:lnTo>
                <a:lnTo>
                  <a:pt x="60126" y="65634"/>
                </a:lnTo>
                <a:lnTo>
                  <a:pt x="31766" y="65634"/>
                </a:lnTo>
                <a:lnTo>
                  <a:pt x="26668" y="64364"/>
                </a:lnTo>
                <a:lnTo>
                  <a:pt x="17524" y="59284"/>
                </a:lnTo>
                <a:lnTo>
                  <a:pt x="13935" y="55760"/>
                </a:lnTo>
                <a:lnTo>
                  <a:pt x="8718" y="46753"/>
                </a:lnTo>
                <a:lnTo>
                  <a:pt x="7415" y="41724"/>
                </a:lnTo>
                <a:lnTo>
                  <a:pt x="7415" y="30614"/>
                </a:lnTo>
                <a:lnTo>
                  <a:pt x="31766" y="6706"/>
                </a:lnTo>
                <a:lnTo>
                  <a:pt x="60126" y="6706"/>
                </a:lnTo>
                <a:lnTo>
                  <a:pt x="50780" y="1558"/>
                </a:lnTo>
                <a:lnTo>
                  <a:pt x="44430" y="0"/>
                </a:lnTo>
                <a:close/>
              </a:path>
              <a:path w="408304" h="72390">
                <a:moveTo>
                  <a:pt x="60126" y="6706"/>
                </a:moveTo>
                <a:lnTo>
                  <a:pt x="43008" y="6706"/>
                </a:lnTo>
                <a:lnTo>
                  <a:pt x="48088" y="7978"/>
                </a:lnTo>
                <a:lnTo>
                  <a:pt x="57163" y="13056"/>
                </a:lnTo>
                <a:lnTo>
                  <a:pt x="60721" y="16578"/>
                </a:lnTo>
                <a:lnTo>
                  <a:pt x="65868" y="25589"/>
                </a:lnTo>
                <a:lnTo>
                  <a:pt x="67153" y="30614"/>
                </a:lnTo>
                <a:lnTo>
                  <a:pt x="67153" y="41724"/>
                </a:lnTo>
                <a:lnTo>
                  <a:pt x="43008" y="65634"/>
                </a:lnTo>
                <a:lnTo>
                  <a:pt x="60126" y="65634"/>
                </a:lnTo>
                <a:lnTo>
                  <a:pt x="62092" y="64551"/>
                </a:lnTo>
                <a:lnTo>
                  <a:pt x="66545" y="60231"/>
                </a:lnTo>
                <a:lnTo>
                  <a:pt x="73051" y="49175"/>
                </a:lnTo>
                <a:lnTo>
                  <a:pt x="74674" y="43012"/>
                </a:lnTo>
                <a:lnTo>
                  <a:pt x="74674" y="29329"/>
                </a:lnTo>
                <a:lnTo>
                  <a:pt x="73047" y="23148"/>
                </a:lnTo>
                <a:lnTo>
                  <a:pt x="66545" y="12106"/>
                </a:lnTo>
                <a:lnTo>
                  <a:pt x="62092" y="7790"/>
                </a:lnTo>
                <a:lnTo>
                  <a:pt x="60126" y="6706"/>
                </a:lnTo>
                <a:close/>
              </a:path>
              <a:path w="408304" h="72390">
                <a:moveTo>
                  <a:pt x="117889" y="17881"/>
                </a:moveTo>
                <a:lnTo>
                  <a:pt x="107999" y="17881"/>
                </a:lnTo>
                <a:lnTo>
                  <a:pt x="103272" y="19033"/>
                </a:lnTo>
                <a:lnTo>
                  <a:pt x="94942" y="23641"/>
                </a:lnTo>
                <a:lnTo>
                  <a:pt x="91673" y="26855"/>
                </a:lnTo>
                <a:lnTo>
                  <a:pt x="86932" y="35121"/>
                </a:lnTo>
                <a:lnTo>
                  <a:pt x="85747" y="39794"/>
                </a:lnTo>
                <a:lnTo>
                  <a:pt x="85747" y="50223"/>
                </a:lnTo>
                <a:lnTo>
                  <a:pt x="107999" y="72237"/>
                </a:lnTo>
                <a:lnTo>
                  <a:pt x="117820" y="72237"/>
                </a:lnTo>
                <a:lnTo>
                  <a:pt x="121917" y="71340"/>
                </a:lnTo>
                <a:lnTo>
                  <a:pt x="129232" y="67751"/>
                </a:lnTo>
                <a:lnTo>
                  <a:pt x="131335" y="65836"/>
                </a:lnTo>
                <a:lnTo>
                  <a:pt x="109421" y="65836"/>
                </a:lnTo>
                <a:lnTo>
                  <a:pt x="105951" y="64973"/>
                </a:lnTo>
                <a:lnTo>
                  <a:pt x="99785" y="61520"/>
                </a:lnTo>
                <a:lnTo>
                  <a:pt x="97383" y="59079"/>
                </a:lnTo>
                <a:lnTo>
                  <a:pt x="93927" y="52783"/>
                </a:lnTo>
                <a:lnTo>
                  <a:pt x="93063" y="49140"/>
                </a:lnTo>
                <a:lnTo>
                  <a:pt x="93063" y="40946"/>
                </a:lnTo>
                <a:lnTo>
                  <a:pt x="109421" y="24180"/>
                </a:lnTo>
                <a:lnTo>
                  <a:pt x="131224" y="24180"/>
                </a:lnTo>
                <a:lnTo>
                  <a:pt x="129250" y="22371"/>
                </a:lnTo>
                <a:lnTo>
                  <a:pt x="122003" y="18780"/>
                </a:lnTo>
                <a:lnTo>
                  <a:pt x="117889" y="17881"/>
                </a:lnTo>
                <a:close/>
              </a:path>
              <a:path w="408304" h="72390">
                <a:moveTo>
                  <a:pt x="128826" y="58013"/>
                </a:moveTo>
                <a:lnTo>
                  <a:pt x="127066" y="60656"/>
                </a:lnTo>
                <a:lnTo>
                  <a:pt x="124829" y="62618"/>
                </a:lnTo>
                <a:lnTo>
                  <a:pt x="119411" y="65192"/>
                </a:lnTo>
                <a:lnTo>
                  <a:pt x="116466" y="65836"/>
                </a:lnTo>
                <a:lnTo>
                  <a:pt x="131335" y="65836"/>
                </a:lnTo>
                <a:lnTo>
                  <a:pt x="132113" y="65128"/>
                </a:lnTo>
                <a:lnTo>
                  <a:pt x="134211" y="61671"/>
                </a:lnTo>
                <a:lnTo>
                  <a:pt x="128826" y="58013"/>
                </a:lnTo>
                <a:close/>
              </a:path>
              <a:path w="408304" h="72390">
                <a:moveTo>
                  <a:pt x="131224" y="24180"/>
                </a:moveTo>
                <a:lnTo>
                  <a:pt x="116466" y="24180"/>
                </a:lnTo>
                <a:lnTo>
                  <a:pt x="119411" y="24843"/>
                </a:lnTo>
                <a:lnTo>
                  <a:pt x="124829" y="27482"/>
                </a:lnTo>
                <a:lnTo>
                  <a:pt x="127066" y="29466"/>
                </a:lnTo>
                <a:lnTo>
                  <a:pt x="128826" y="32104"/>
                </a:lnTo>
                <a:lnTo>
                  <a:pt x="134211" y="28446"/>
                </a:lnTo>
                <a:lnTo>
                  <a:pt x="132113" y="24994"/>
                </a:lnTo>
                <a:lnTo>
                  <a:pt x="131224" y="24180"/>
                </a:lnTo>
                <a:close/>
              </a:path>
              <a:path w="408304" h="72390">
                <a:moveTo>
                  <a:pt x="173090" y="17881"/>
                </a:moveTo>
                <a:lnTo>
                  <a:pt x="163202" y="17881"/>
                </a:lnTo>
                <a:lnTo>
                  <a:pt x="158748" y="19033"/>
                </a:lnTo>
                <a:lnTo>
                  <a:pt x="142034" y="50223"/>
                </a:lnTo>
                <a:lnTo>
                  <a:pt x="143219" y="54899"/>
                </a:lnTo>
                <a:lnTo>
                  <a:pt x="147960" y="63162"/>
                </a:lnTo>
                <a:lnTo>
                  <a:pt x="151264" y="66394"/>
                </a:lnTo>
                <a:lnTo>
                  <a:pt x="159727" y="71071"/>
                </a:lnTo>
                <a:lnTo>
                  <a:pt x="164588" y="72237"/>
                </a:lnTo>
                <a:lnTo>
                  <a:pt x="174344" y="72237"/>
                </a:lnTo>
                <a:lnTo>
                  <a:pt x="178253" y="71492"/>
                </a:lnTo>
                <a:lnTo>
                  <a:pt x="185367" y="68511"/>
                </a:lnTo>
                <a:lnTo>
                  <a:pt x="188330" y="66344"/>
                </a:lnTo>
                <a:lnTo>
                  <a:pt x="188753" y="65836"/>
                </a:lnTo>
                <a:lnTo>
                  <a:pt x="164386" y="65836"/>
                </a:lnTo>
                <a:lnTo>
                  <a:pt x="159508" y="64127"/>
                </a:lnTo>
                <a:lnTo>
                  <a:pt x="151786" y="57287"/>
                </a:lnTo>
                <a:lnTo>
                  <a:pt x="149655" y="52797"/>
                </a:lnTo>
                <a:lnTo>
                  <a:pt x="149249" y="47242"/>
                </a:lnTo>
                <a:lnTo>
                  <a:pt x="193953" y="47242"/>
                </a:lnTo>
                <a:lnTo>
                  <a:pt x="194054" y="41860"/>
                </a:lnTo>
                <a:lnTo>
                  <a:pt x="149249" y="41860"/>
                </a:lnTo>
                <a:lnTo>
                  <a:pt x="149724" y="36575"/>
                </a:lnTo>
                <a:lnTo>
                  <a:pt x="151704" y="32292"/>
                </a:lnTo>
                <a:lnTo>
                  <a:pt x="158680" y="25722"/>
                </a:lnTo>
                <a:lnTo>
                  <a:pt x="162996" y="24080"/>
                </a:lnTo>
                <a:lnTo>
                  <a:pt x="185805" y="24080"/>
                </a:lnTo>
                <a:lnTo>
                  <a:pt x="185381" y="23641"/>
                </a:lnTo>
                <a:lnTo>
                  <a:pt x="177526" y="19033"/>
                </a:lnTo>
                <a:lnTo>
                  <a:pt x="173090" y="17881"/>
                </a:lnTo>
                <a:close/>
              </a:path>
              <a:path w="408304" h="72390">
                <a:moveTo>
                  <a:pt x="186637" y="58827"/>
                </a:moveTo>
                <a:lnTo>
                  <a:pt x="184604" y="61131"/>
                </a:lnTo>
                <a:lnTo>
                  <a:pt x="182199" y="62873"/>
                </a:lnTo>
                <a:lnTo>
                  <a:pt x="176644" y="65242"/>
                </a:lnTo>
                <a:lnTo>
                  <a:pt x="173598" y="65836"/>
                </a:lnTo>
                <a:lnTo>
                  <a:pt x="188753" y="65836"/>
                </a:lnTo>
                <a:lnTo>
                  <a:pt x="190699" y="63499"/>
                </a:lnTo>
                <a:lnTo>
                  <a:pt x="186637" y="58827"/>
                </a:lnTo>
                <a:close/>
              </a:path>
              <a:path w="408304" h="72390">
                <a:moveTo>
                  <a:pt x="185805" y="24080"/>
                </a:moveTo>
                <a:lnTo>
                  <a:pt x="173361" y="24080"/>
                </a:lnTo>
                <a:lnTo>
                  <a:pt x="177713" y="25722"/>
                </a:lnTo>
                <a:lnTo>
                  <a:pt x="184691" y="32292"/>
                </a:lnTo>
                <a:lnTo>
                  <a:pt x="186670" y="36575"/>
                </a:lnTo>
                <a:lnTo>
                  <a:pt x="187145" y="41860"/>
                </a:lnTo>
                <a:lnTo>
                  <a:pt x="194054" y="41860"/>
                </a:lnTo>
                <a:lnTo>
                  <a:pt x="194054" y="39725"/>
                </a:lnTo>
                <a:lnTo>
                  <a:pt x="192934" y="35035"/>
                </a:lnTo>
                <a:lnTo>
                  <a:pt x="188466" y="26841"/>
                </a:lnTo>
                <a:lnTo>
                  <a:pt x="185805" y="24080"/>
                </a:lnTo>
                <a:close/>
              </a:path>
              <a:path w="408304" h="72390">
                <a:moveTo>
                  <a:pt x="217216" y="18287"/>
                </a:moveTo>
                <a:lnTo>
                  <a:pt x="210002" y="18287"/>
                </a:lnTo>
                <a:lnTo>
                  <a:pt x="210002" y="71729"/>
                </a:lnTo>
                <a:lnTo>
                  <a:pt x="217216" y="71729"/>
                </a:lnTo>
                <a:lnTo>
                  <a:pt x="217216" y="48157"/>
                </a:lnTo>
                <a:lnTo>
                  <a:pt x="258058" y="48157"/>
                </a:lnTo>
                <a:lnTo>
                  <a:pt x="258058" y="41962"/>
                </a:lnTo>
                <a:lnTo>
                  <a:pt x="217216" y="41962"/>
                </a:lnTo>
                <a:lnTo>
                  <a:pt x="217216" y="18287"/>
                </a:lnTo>
                <a:close/>
              </a:path>
              <a:path w="408304" h="72390">
                <a:moveTo>
                  <a:pt x="258058" y="48157"/>
                </a:moveTo>
                <a:lnTo>
                  <a:pt x="250847" y="48157"/>
                </a:lnTo>
                <a:lnTo>
                  <a:pt x="250847" y="71729"/>
                </a:lnTo>
                <a:lnTo>
                  <a:pt x="258058" y="71729"/>
                </a:lnTo>
                <a:lnTo>
                  <a:pt x="258058" y="48157"/>
                </a:lnTo>
                <a:close/>
              </a:path>
              <a:path w="408304" h="72390">
                <a:moveTo>
                  <a:pt x="258058" y="18287"/>
                </a:moveTo>
                <a:lnTo>
                  <a:pt x="250847" y="18287"/>
                </a:lnTo>
                <a:lnTo>
                  <a:pt x="250847" y="41962"/>
                </a:lnTo>
                <a:lnTo>
                  <a:pt x="258058" y="41962"/>
                </a:lnTo>
                <a:lnTo>
                  <a:pt x="258058" y="18287"/>
                </a:lnTo>
                <a:close/>
              </a:path>
              <a:path w="408304" h="72390">
                <a:moveTo>
                  <a:pt x="285796" y="18287"/>
                </a:moveTo>
                <a:lnTo>
                  <a:pt x="278582" y="18287"/>
                </a:lnTo>
                <a:lnTo>
                  <a:pt x="278582" y="71729"/>
                </a:lnTo>
                <a:lnTo>
                  <a:pt x="307234" y="71899"/>
                </a:lnTo>
                <a:lnTo>
                  <a:pt x="312670" y="70408"/>
                </a:lnTo>
                <a:lnTo>
                  <a:pt x="317598" y="66413"/>
                </a:lnTo>
                <a:lnTo>
                  <a:pt x="304660" y="66413"/>
                </a:lnTo>
                <a:lnTo>
                  <a:pt x="285796" y="66142"/>
                </a:lnTo>
                <a:lnTo>
                  <a:pt x="285796" y="42368"/>
                </a:lnTo>
                <a:lnTo>
                  <a:pt x="317689" y="42368"/>
                </a:lnTo>
                <a:lnTo>
                  <a:pt x="313347" y="38742"/>
                </a:lnTo>
                <a:lnTo>
                  <a:pt x="308249" y="37252"/>
                </a:lnTo>
                <a:lnTo>
                  <a:pt x="285796" y="36982"/>
                </a:lnTo>
                <a:lnTo>
                  <a:pt x="285796" y="18287"/>
                </a:lnTo>
                <a:close/>
              </a:path>
              <a:path w="408304" h="72390">
                <a:moveTo>
                  <a:pt x="317689" y="42368"/>
                </a:moveTo>
                <a:lnTo>
                  <a:pt x="285796" y="42368"/>
                </a:lnTo>
                <a:lnTo>
                  <a:pt x="304728" y="42638"/>
                </a:lnTo>
                <a:lnTo>
                  <a:pt x="308488" y="43620"/>
                </a:lnTo>
                <a:lnTo>
                  <a:pt x="313498" y="47415"/>
                </a:lnTo>
                <a:lnTo>
                  <a:pt x="314751" y="50327"/>
                </a:lnTo>
                <a:lnTo>
                  <a:pt x="314751" y="58251"/>
                </a:lnTo>
                <a:lnTo>
                  <a:pt x="313484" y="61282"/>
                </a:lnTo>
                <a:lnTo>
                  <a:pt x="308404" y="65415"/>
                </a:lnTo>
                <a:lnTo>
                  <a:pt x="304660" y="66413"/>
                </a:lnTo>
                <a:lnTo>
                  <a:pt x="317598" y="66413"/>
                </a:lnTo>
                <a:lnTo>
                  <a:pt x="320187" y="64314"/>
                </a:lnTo>
                <a:lnTo>
                  <a:pt x="322066" y="59943"/>
                </a:lnTo>
                <a:lnTo>
                  <a:pt x="322066" y="48769"/>
                </a:lnTo>
                <a:lnTo>
                  <a:pt x="320324" y="44568"/>
                </a:lnTo>
                <a:lnTo>
                  <a:pt x="317689" y="42368"/>
                </a:lnTo>
                <a:close/>
              </a:path>
              <a:path w="408304" h="72390">
                <a:moveTo>
                  <a:pt x="362300" y="47955"/>
                </a:moveTo>
                <a:lnTo>
                  <a:pt x="355189" y="47955"/>
                </a:lnTo>
                <a:lnTo>
                  <a:pt x="355597" y="52697"/>
                </a:lnTo>
                <a:lnTo>
                  <a:pt x="376966" y="72237"/>
                </a:lnTo>
                <a:lnTo>
                  <a:pt x="386718" y="72237"/>
                </a:lnTo>
                <a:lnTo>
                  <a:pt x="391241" y="71071"/>
                </a:lnTo>
                <a:lnTo>
                  <a:pt x="399300" y="66394"/>
                </a:lnTo>
                <a:lnTo>
                  <a:pt x="399748" y="65937"/>
                </a:lnTo>
                <a:lnTo>
                  <a:pt x="378049" y="65937"/>
                </a:lnTo>
                <a:lnTo>
                  <a:pt x="374749" y="65059"/>
                </a:lnTo>
                <a:lnTo>
                  <a:pt x="368856" y="61535"/>
                </a:lnTo>
                <a:lnTo>
                  <a:pt x="366533" y="59065"/>
                </a:lnTo>
                <a:lnTo>
                  <a:pt x="363150" y="52697"/>
                </a:lnTo>
                <a:lnTo>
                  <a:pt x="362300" y="49071"/>
                </a:lnTo>
                <a:lnTo>
                  <a:pt x="362300" y="47955"/>
                </a:lnTo>
                <a:close/>
              </a:path>
              <a:path w="408304" h="72390">
                <a:moveTo>
                  <a:pt x="342996" y="18287"/>
                </a:moveTo>
                <a:lnTo>
                  <a:pt x="335782" y="18287"/>
                </a:lnTo>
                <a:lnTo>
                  <a:pt x="335782" y="71729"/>
                </a:lnTo>
                <a:lnTo>
                  <a:pt x="342996" y="71729"/>
                </a:lnTo>
                <a:lnTo>
                  <a:pt x="342996" y="47955"/>
                </a:lnTo>
                <a:lnTo>
                  <a:pt x="362300" y="47955"/>
                </a:lnTo>
                <a:lnTo>
                  <a:pt x="362300" y="41353"/>
                </a:lnTo>
                <a:lnTo>
                  <a:pt x="342996" y="41353"/>
                </a:lnTo>
                <a:lnTo>
                  <a:pt x="342996" y="18287"/>
                </a:lnTo>
                <a:close/>
              </a:path>
              <a:path w="408304" h="72390">
                <a:moveTo>
                  <a:pt x="399832" y="24180"/>
                </a:moveTo>
                <a:lnTo>
                  <a:pt x="385364" y="24180"/>
                </a:lnTo>
                <a:lnTo>
                  <a:pt x="388666" y="25045"/>
                </a:lnTo>
                <a:lnTo>
                  <a:pt x="394559" y="28501"/>
                </a:lnTo>
                <a:lnTo>
                  <a:pt x="396878" y="30956"/>
                </a:lnTo>
                <a:lnTo>
                  <a:pt x="400265" y="37321"/>
                </a:lnTo>
                <a:lnTo>
                  <a:pt x="401111" y="40946"/>
                </a:lnTo>
                <a:lnTo>
                  <a:pt x="401111" y="49071"/>
                </a:lnTo>
                <a:lnTo>
                  <a:pt x="385364" y="65937"/>
                </a:lnTo>
                <a:lnTo>
                  <a:pt x="399748" y="65937"/>
                </a:lnTo>
                <a:lnTo>
                  <a:pt x="402465" y="63162"/>
                </a:lnTo>
                <a:lnTo>
                  <a:pt x="407073" y="54899"/>
                </a:lnTo>
                <a:lnTo>
                  <a:pt x="408224" y="50223"/>
                </a:lnTo>
                <a:lnTo>
                  <a:pt x="408224" y="39794"/>
                </a:lnTo>
                <a:lnTo>
                  <a:pt x="407073" y="35121"/>
                </a:lnTo>
                <a:lnTo>
                  <a:pt x="402465" y="26855"/>
                </a:lnTo>
                <a:lnTo>
                  <a:pt x="399832" y="24180"/>
                </a:lnTo>
                <a:close/>
              </a:path>
              <a:path w="408304" h="72390">
                <a:moveTo>
                  <a:pt x="386718" y="17881"/>
                </a:moveTo>
                <a:lnTo>
                  <a:pt x="377035" y="17881"/>
                </a:lnTo>
                <a:lnTo>
                  <a:pt x="372800" y="18864"/>
                </a:lnTo>
                <a:lnTo>
                  <a:pt x="355291" y="41353"/>
                </a:lnTo>
                <a:lnTo>
                  <a:pt x="362300" y="41353"/>
                </a:lnTo>
                <a:lnTo>
                  <a:pt x="362300" y="40946"/>
                </a:lnTo>
                <a:lnTo>
                  <a:pt x="363150" y="37321"/>
                </a:lnTo>
                <a:lnTo>
                  <a:pt x="366533" y="30956"/>
                </a:lnTo>
                <a:lnTo>
                  <a:pt x="368856" y="28501"/>
                </a:lnTo>
                <a:lnTo>
                  <a:pt x="374749" y="25045"/>
                </a:lnTo>
                <a:lnTo>
                  <a:pt x="378049" y="24180"/>
                </a:lnTo>
                <a:lnTo>
                  <a:pt x="399832" y="24180"/>
                </a:lnTo>
                <a:lnTo>
                  <a:pt x="399300" y="23641"/>
                </a:lnTo>
                <a:lnTo>
                  <a:pt x="391241" y="19033"/>
                </a:lnTo>
                <a:lnTo>
                  <a:pt x="386718" y="17881"/>
                </a:lnTo>
                <a:close/>
              </a:path>
            </a:pathLst>
          </a:custGeom>
          <a:solidFill>
            <a:srgbClr val="606062"/>
          </a:solidFill>
        </p:spPr>
        <p:txBody>
          <a:bodyPr wrap="square" lIns="0" tIns="0" rIns="0" bIns="0" rtlCol="0"/>
          <a:lstStyle/>
          <a:p>
            <a:endParaRPr/>
          </a:p>
        </p:txBody>
      </p:sp>
      <p:pic>
        <p:nvPicPr>
          <p:cNvPr id="41" name="object 41"/>
          <p:cNvPicPr/>
          <p:nvPr/>
        </p:nvPicPr>
        <p:blipFill>
          <a:blip r:embed="rId22" cstate="print"/>
          <a:stretch>
            <a:fillRect/>
          </a:stretch>
        </p:blipFill>
        <p:spPr>
          <a:xfrm>
            <a:off x="4459391" y="7544757"/>
            <a:ext cx="604620" cy="230932"/>
          </a:xfrm>
          <a:prstGeom prst="rect">
            <a:avLst/>
          </a:prstGeom>
        </p:spPr>
      </p:pic>
      <p:pic>
        <p:nvPicPr>
          <p:cNvPr id="42" name="object 42"/>
          <p:cNvPicPr/>
          <p:nvPr/>
        </p:nvPicPr>
        <p:blipFill>
          <a:blip r:embed="rId23" cstate="print"/>
          <a:stretch>
            <a:fillRect/>
          </a:stretch>
        </p:blipFill>
        <p:spPr>
          <a:xfrm>
            <a:off x="6149512" y="7547086"/>
            <a:ext cx="588365" cy="211730"/>
          </a:xfrm>
          <a:prstGeom prst="rect">
            <a:avLst/>
          </a:prstGeom>
        </p:spPr>
      </p:pic>
      <p:sp>
        <p:nvSpPr>
          <p:cNvPr id="43" name="object 43"/>
          <p:cNvSpPr/>
          <p:nvPr/>
        </p:nvSpPr>
        <p:spPr>
          <a:xfrm>
            <a:off x="5715885" y="7544912"/>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90" y="0"/>
                </a:moveTo>
                <a:lnTo>
                  <a:pt x="0" y="0"/>
                </a:lnTo>
                <a:lnTo>
                  <a:pt x="0" y="26099"/>
                </a:lnTo>
                <a:lnTo>
                  <a:pt x="2145" y="36249"/>
                </a:lnTo>
                <a:lnTo>
                  <a:pt x="7944" y="44546"/>
                </a:lnTo>
                <a:lnTo>
                  <a:pt x="16440" y="50145"/>
                </a:lnTo>
                <a:lnTo>
                  <a:pt x="26680" y="52199"/>
                </a:lnTo>
                <a:lnTo>
                  <a:pt x="61480" y="52199"/>
                </a:lnTo>
                <a:lnTo>
                  <a:pt x="71630" y="50145"/>
                </a:lnTo>
                <a:lnTo>
                  <a:pt x="79928" y="44546"/>
                </a:lnTo>
                <a:lnTo>
                  <a:pt x="85527" y="36249"/>
                </a:lnTo>
                <a:lnTo>
                  <a:pt x="87581" y="26099"/>
                </a:lnTo>
                <a:lnTo>
                  <a:pt x="87581" y="6789"/>
                </a:lnTo>
                <a:lnTo>
                  <a:pt x="44082" y="6789"/>
                </a:lnTo>
                <a:lnTo>
                  <a:pt x="39452" y="2613"/>
                </a:lnTo>
                <a:lnTo>
                  <a:pt x="33390" y="0"/>
                </a:lnTo>
                <a:close/>
              </a:path>
              <a:path w="297179" h="278765">
                <a:moveTo>
                  <a:pt x="87581" y="0"/>
                </a:moveTo>
                <a:lnTo>
                  <a:pt x="54771" y="0"/>
                </a:lnTo>
                <a:lnTo>
                  <a:pt x="48708" y="2613"/>
                </a:lnTo>
                <a:lnTo>
                  <a:pt x="44082" y="6789"/>
                </a:lnTo>
                <a:lnTo>
                  <a:pt x="87581" y="6789"/>
                </a:lnTo>
                <a:lnTo>
                  <a:pt x="87581" y="0"/>
                </a:lnTo>
                <a:close/>
              </a:path>
              <a:path w="297179" h="278765">
                <a:moveTo>
                  <a:pt x="0" y="151725"/>
                </a:moveTo>
                <a:lnTo>
                  <a:pt x="0" y="278395"/>
                </a:lnTo>
                <a:lnTo>
                  <a:pt x="296957" y="278395"/>
                </a:lnTo>
                <a:lnTo>
                  <a:pt x="296957" y="243593"/>
                </a:lnTo>
                <a:lnTo>
                  <a:pt x="35380" y="243593"/>
                </a:lnTo>
                <a:lnTo>
                  <a:pt x="35380" y="226194"/>
                </a:lnTo>
                <a:lnTo>
                  <a:pt x="122378" y="226194"/>
                </a:lnTo>
                <a:lnTo>
                  <a:pt x="122378" y="208796"/>
                </a:lnTo>
                <a:lnTo>
                  <a:pt x="296957" y="208796"/>
                </a:lnTo>
                <a:lnTo>
                  <a:pt x="296957" y="191397"/>
                </a:lnTo>
                <a:lnTo>
                  <a:pt x="70182" y="191397"/>
                </a:lnTo>
                <a:lnTo>
                  <a:pt x="70182" y="173998"/>
                </a:lnTo>
                <a:lnTo>
                  <a:pt x="296957" y="173998"/>
                </a:lnTo>
                <a:lnTo>
                  <a:pt x="296957" y="156596"/>
                </a:lnTo>
                <a:lnTo>
                  <a:pt x="11484" y="156596"/>
                </a:lnTo>
                <a:lnTo>
                  <a:pt x="5220" y="154857"/>
                </a:lnTo>
                <a:lnTo>
                  <a:pt x="0" y="151725"/>
                </a:lnTo>
                <a:close/>
              </a:path>
              <a:path w="297179" h="278765">
                <a:moveTo>
                  <a:pt x="209379" y="226194"/>
                </a:moveTo>
                <a:lnTo>
                  <a:pt x="87581" y="226194"/>
                </a:lnTo>
                <a:lnTo>
                  <a:pt x="87581" y="243593"/>
                </a:lnTo>
                <a:lnTo>
                  <a:pt x="209379" y="243593"/>
                </a:lnTo>
                <a:lnTo>
                  <a:pt x="209379" y="226194"/>
                </a:lnTo>
                <a:close/>
              </a:path>
              <a:path w="297179" h="278765">
                <a:moveTo>
                  <a:pt x="296957" y="208796"/>
                </a:moveTo>
                <a:lnTo>
                  <a:pt x="174579" y="208796"/>
                </a:lnTo>
                <a:lnTo>
                  <a:pt x="174579" y="226194"/>
                </a:lnTo>
                <a:lnTo>
                  <a:pt x="261576" y="226194"/>
                </a:lnTo>
                <a:lnTo>
                  <a:pt x="261576" y="243593"/>
                </a:lnTo>
                <a:lnTo>
                  <a:pt x="296957" y="243593"/>
                </a:lnTo>
                <a:lnTo>
                  <a:pt x="296957" y="208796"/>
                </a:lnTo>
                <a:close/>
              </a:path>
              <a:path w="297179" h="278765">
                <a:moveTo>
                  <a:pt x="174579" y="173998"/>
                </a:moveTo>
                <a:lnTo>
                  <a:pt x="122378" y="173998"/>
                </a:lnTo>
                <a:lnTo>
                  <a:pt x="122378" y="191397"/>
                </a:lnTo>
                <a:lnTo>
                  <a:pt x="174579" y="191397"/>
                </a:lnTo>
                <a:lnTo>
                  <a:pt x="174579" y="173998"/>
                </a:lnTo>
                <a:close/>
              </a:path>
              <a:path w="297179" h="278765">
                <a:moveTo>
                  <a:pt x="296957" y="173998"/>
                </a:moveTo>
                <a:lnTo>
                  <a:pt x="226778" y="173998"/>
                </a:lnTo>
                <a:lnTo>
                  <a:pt x="226778" y="191397"/>
                </a:lnTo>
                <a:lnTo>
                  <a:pt x="296957" y="191397"/>
                </a:lnTo>
                <a:lnTo>
                  <a:pt x="296957" y="173998"/>
                </a:lnTo>
                <a:close/>
              </a:path>
              <a:path w="297179" h="278765">
                <a:moveTo>
                  <a:pt x="44604" y="144767"/>
                </a:moveTo>
                <a:lnTo>
                  <a:pt x="39162" y="149698"/>
                </a:lnTo>
                <a:lnTo>
                  <a:pt x="32698" y="153422"/>
                </a:lnTo>
                <a:lnTo>
                  <a:pt x="25517" y="155775"/>
                </a:lnTo>
                <a:lnTo>
                  <a:pt x="17924" y="156596"/>
                </a:lnTo>
                <a:lnTo>
                  <a:pt x="70704" y="156596"/>
                </a:lnTo>
                <a:lnTo>
                  <a:pt x="63101" y="155774"/>
                </a:lnTo>
                <a:lnTo>
                  <a:pt x="56086" y="153420"/>
                </a:lnTo>
                <a:lnTo>
                  <a:pt x="49855" y="149696"/>
                </a:lnTo>
                <a:lnTo>
                  <a:pt x="44604" y="144767"/>
                </a:lnTo>
                <a:close/>
              </a:path>
              <a:path w="297179" h="278765">
                <a:moveTo>
                  <a:pt x="96804" y="144767"/>
                </a:moveTo>
                <a:lnTo>
                  <a:pt x="91449" y="149698"/>
                </a:lnTo>
                <a:lnTo>
                  <a:pt x="85183" y="153422"/>
                </a:lnTo>
                <a:lnTo>
                  <a:pt x="78201" y="155775"/>
                </a:lnTo>
                <a:lnTo>
                  <a:pt x="70704" y="156596"/>
                </a:lnTo>
                <a:lnTo>
                  <a:pt x="122904" y="156596"/>
                </a:lnTo>
                <a:lnTo>
                  <a:pt x="115299" y="155774"/>
                </a:lnTo>
                <a:lnTo>
                  <a:pt x="108284" y="153420"/>
                </a:lnTo>
                <a:lnTo>
                  <a:pt x="102054" y="149696"/>
                </a:lnTo>
                <a:lnTo>
                  <a:pt x="96804" y="144767"/>
                </a:lnTo>
                <a:close/>
              </a:path>
              <a:path w="297179" h="278765">
                <a:moveTo>
                  <a:pt x="149000" y="144767"/>
                </a:moveTo>
                <a:lnTo>
                  <a:pt x="143648" y="149698"/>
                </a:lnTo>
                <a:lnTo>
                  <a:pt x="137383" y="153422"/>
                </a:lnTo>
                <a:lnTo>
                  <a:pt x="130401" y="155775"/>
                </a:lnTo>
                <a:lnTo>
                  <a:pt x="122904" y="156596"/>
                </a:lnTo>
                <a:lnTo>
                  <a:pt x="175101" y="156596"/>
                </a:lnTo>
                <a:lnTo>
                  <a:pt x="167497" y="155774"/>
                </a:lnTo>
                <a:lnTo>
                  <a:pt x="160482" y="153420"/>
                </a:lnTo>
                <a:lnTo>
                  <a:pt x="154251" y="149696"/>
                </a:lnTo>
                <a:lnTo>
                  <a:pt x="149000" y="144767"/>
                </a:lnTo>
                <a:close/>
              </a:path>
              <a:path w="297179" h="278765">
                <a:moveTo>
                  <a:pt x="201201" y="144767"/>
                </a:moveTo>
                <a:lnTo>
                  <a:pt x="195847" y="149698"/>
                </a:lnTo>
                <a:lnTo>
                  <a:pt x="189581" y="153422"/>
                </a:lnTo>
                <a:lnTo>
                  <a:pt x="182600" y="155775"/>
                </a:lnTo>
                <a:lnTo>
                  <a:pt x="175101" y="156596"/>
                </a:lnTo>
                <a:lnTo>
                  <a:pt x="227300" y="156596"/>
                </a:lnTo>
                <a:lnTo>
                  <a:pt x="219697" y="155774"/>
                </a:lnTo>
                <a:lnTo>
                  <a:pt x="212682" y="153420"/>
                </a:lnTo>
                <a:lnTo>
                  <a:pt x="206451" y="149696"/>
                </a:lnTo>
                <a:lnTo>
                  <a:pt x="201201" y="144767"/>
                </a:lnTo>
                <a:close/>
              </a:path>
              <a:path w="297179" h="278765">
                <a:moveTo>
                  <a:pt x="253400" y="144767"/>
                </a:moveTo>
                <a:lnTo>
                  <a:pt x="248046" y="149698"/>
                </a:lnTo>
                <a:lnTo>
                  <a:pt x="241780" y="153422"/>
                </a:lnTo>
                <a:lnTo>
                  <a:pt x="234798" y="155775"/>
                </a:lnTo>
                <a:lnTo>
                  <a:pt x="227300" y="156596"/>
                </a:lnTo>
                <a:lnTo>
                  <a:pt x="279500" y="156596"/>
                </a:lnTo>
                <a:lnTo>
                  <a:pt x="271897" y="155774"/>
                </a:lnTo>
                <a:lnTo>
                  <a:pt x="264882" y="153420"/>
                </a:lnTo>
                <a:lnTo>
                  <a:pt x="258651" y="149696"/>
                </a:lnTo>
                <a:lnTo>
                  <a:pt x="253400" y="144767"/>
                </a:lnTo>
                <a:close/>
              </a:path>
              <a:path w="297179" h="278765">
                <a:moveTo>
                  <a:pt x="296957" y="152247"/>
                </a:moveTo>
                <a:lnTo>
                  <a:pt x="291909" y="155030"/>
                </a:lnTo>
                <a:lnTo>
                  <a:pt x="285588" y="156596"/>
                </a:lnTo>
                <a:lnTo>
                  <a:pt x="296957" y="156596"/>
                </a:lnTo>
                <a:lnTo>
                  <a:pt x="296957" y="152247"/>
                </a:lnTo>
                <a:close/>
              </a:path>
              <a:path w="297179" h="278765">
                <a:moveTo>
                  <a:pt x="139781" y="86997"/>
                </a:moveTo>
                <a:lnTo>
                  <a:pt x="52779" y="86997"/>
                </a:lnTo>
                <a:lnTo>
                  <a:pt x="52779" y="131367"/>
                </a:lnTo>
                <a:lnTo>
                  <a:pt x="60958" y="139197"/>
                </a:lnTo>
                <a:lnTo>
                  <a:pt x="80272" y="139197"/>
                </a:lnTo>
                <a:lnTo>
                  <a:pt x="87581" y="131367"/>
                </a:lnTo>
                <a:lnTo>
                  <a:pt x="87581" y="121799"/>
                </a:lnTo>
                <a:lnTo>
                  <a:pt x="139781" y="121799"/>
                </a:lnTo>
                <a:lnTo>
                  <a:pt x="139781" y="86997"/>
                </a:lnTo>
                <a:close/>
              </a:path>
              <a:path w="297179" h="278765">
                <a:moveTo>
                  <a:pt x="139781" y="121799"/>
                </a:moveTo>
                <a:lnTo>
                  <a:pt x="104979" y="121799"/>
                </a:lnTo>
                <a:lnTo>
                  <a:pt x="104979" y="131367"/>
                </a:lnTo>
                <a:lnTo>
                  <a:pt x="113159" y="139197"/>
                </a:lnTo>
                <a:lnTo>
                  <a:pt x="132473" y="139197"/>
                </a:lnTo>
                <a:lnTo>
                  <a:pt x="139781" y="131367"/>
                </a:lnTo>
                <a:lnTo>
                  <a:pt x="139781" y="121799"/>
                </a:lnTo>
                <a:close/>
              </a:path>
              <a:path w="297179" h="278765">
                <a:moveTo>
                  <a:pt x="296957" y="86997"/>
                </a:moveTo>
                <a:lnTo>
                  <a:pt x="261576" y="86997"/>
                </a:lnTo>
                <a:lnTo>
                  <a:pt x="261576" y="131367"/>
                </a:lnTo>
                <a:lnTo>
                  <a:pt x="269755" y="139197"/>
                </a:lnTo>
                <a:lnTo>
                  <a:pt x="289069" y="139197"/>
                </a:lnTo>
                <a:lnTo>
                  <a:pt x="296957" y="131367"/>
                </a:lnTo>
                <a:lnTo>
                  <a:pt x="296957" y="86997"/>
                </a:lnTo>
                <a:close/>
              </a:path>
              <a:path w="297179" h="278765">
                <a:moveTo>
                  <a:pt x="244177" y="86997"/>
                </a:moveTo>
                <a:lnTo>
                  <a:pt x="157180" y="86997"/>
                </a:lnTo>
                <a:lnTo>
                  <a:pt x="157180" y="131367"/>
                </a:lnTo>
                <a:lnTo>
                  <a:pt x="165355" y="139197"/>
                </a:lnTo>
                <a:lnTo>
                  <a:pt x="184669" y="139197"/>
                </a:lnTo>
                <a:lnTo>
                  <a:pt x="191977" y="131367"/>
                </a:lnTo>
                <a:lnTo>
                  <a:pt x="191977" y="121799"/>
                </a:lnTo>
                <a:lnTo>
                  <a:pt x="244177" y="121799"/>
                </a:lnTo>
                <a:lnTo>
                  <a:pt x="244177" y="86997"/>
                </a:lnTo>
                <a:close/>
              </a:path>
              <a:path w="297179" h="278765">
                <a:moveTo>
                  <a:pt x="244177" y="121799"/>
                </a:moveTo>
                <a:lnTo>
                  <a:pt x="209379" y="121799"/>
                </a:lnTo>
                <a:lnTo>
                  <a:pt x="209379" y="131367"/>
                </a:lnTo>
                <a:lnTo>
                  <a:pt x="217556" y="139197"/>
                </a:lnTo>
                <a:lnTo>
                  <a:pt x="236870" y="139197"/>
                </a:lnTo>
                <a:lnTo>
                  <a:pt x="244177" y="131367"/>
                </a:lnTo>
                <a:lnTo>
                  <a:pt x="244177" y="121799"/>
                </a:lnTo>
                <a:close/>
              </a:path>
              <a:path w="297179" h="278765">
                <a:moveTo>
                  <a:pt x="35380" y="86997"/>
                </a:moveTo>
                <a:lnTo>
                  <a:pt x="0" y="86997"/>
                </a:lnTo>
                <a:lnTo>
                  <a:pt x="0" y="131367"/>
                </a:lnTo>
                <a:lnTo>
                  <a:pt x="8180" y="139197"/>
                </a:lnTo>
                <a:lnTo>
                  <a:pt x="27494" y="139197"/>
                </a:lnTo>
                <a:lnTo>
                  <a:pt x="35380" y="131367"/>
                </a:lnTo>
                <a:lnTo>
                  <a:pt x="35380" y="86997"/>
                </a:lnTo>
                <a:close/>
              </a:path>
              <a:path w="297179" h="278765">
                <a:moveTo>
                  <a:pt x="261576" y="52199"/>
                </a:moveTo>
                <a:lnTo>
                  <a:pt x="244177" y="52199"/>
                </a:lnTo>
                <a:lnTo>
                  <a:pt x="244177" y="69598"/>
                </a:lnTo>
                <a:lnTo>
                  <a:pt x="261576" y="69598"/>
                </a:lnTo>
                <a:lnTo>
                  <a:pt x="261576" y="52199"/>
                </a:lnTo>
                <a:close/>
              </a:path>
              <a:path w="297179" h="278765">
                <a:moveTo>
                  <a:pt x="242186" y="0"/>
                </a:moveTo>
                <a:lnTo>
                  <a:pt x="209379" y="0"/>
                </a:lnTo>
                <a:lnTo>
                  <a:pt x="209379" y="26099"/>
                </a:lnTo>
                <a:lnTo>
                  <a:pt x="211433" y="36249"/>
                </a:lnTo>
                <a:lnTo>
                  <a:pt x="217031" y="44546"/>
                </a:lnTo>
                <a:lnTo>
                  <a:pt x="225327" y="50145"/>
                </a:lnTo>
                <a:lnTo>
                  <a:pt x="235475" y="52199"/>
                </a:lnTo>
                <a:lnTo>
                  <a:pt x="270277" y="52199"/>
                </a:lnTo>
                <a:lnTo>
                  <a:pt x="280518" y="50145"/>
                </a:lnTo>
                <a:lnTo>
                  <a:pt x="289015" y="44546"/>
                </a:lnTo>
                <a:lnTo>
                  <a:pt x="294812" y="36249"/>
                </a:lnTo>
                <a:lnTo>
                  <a:pt x="296957" y="26099"/>
                </a:lnTo>
                <a:lnTo>
                  <a:pt x="296957" y="6789"/>
                </a:lnTo>
                <a:lnTo>
                  <a:pt x="252878" y="6789"/>
                </a:lnTo>
                <a:lnTo>
                  <a:pt x="248249" y="2613"/>
                </a:lnTo>
                <a:lnTo>
                  <a:pt x="242186" y="0"/>
                </a:lnTo>
                <a:close/>
              </a:path>
              <a:path w="297179" h="278765">
                <a:moveTo>
                  <a:pt x="296957" y="0"/>
                </a:moveTo>
                <a:lnTo>
                  <a:pt x="263566" y="0"/>
                </a:lnTo>
                <a:lnTo>
                  <a:pt x="257505" y="2613"/>
                </a:lnTo>
                <a:lnTo>
                  <a:pt x="252878" y="6789"/>
                </a:lnTo>
                <a:lnTo>
                  <a:pt x="296957" y="6789"/>
                </a:lnTo>
                <a:lnTo>
                  <a:pt x="296957" y="0"/>
                </a:lnTo>
                <a:close/>
              </a:path>
              <a:path w="297179" h="278765">
                <a:moveTo>
                  <a:pt x="157180" y="52199"/>
                </a:moveTo>
                <a:lnTo>
                  <a:pt x="139781" y="52199"/>
                </a:lnTo>
                <a:lnTo>
                  <a:pt x="139781" y="69598"/>
                </a:lnTo>
                <a:lnTo>
                  <a:pt x="157180" y="69598"/>
                </a:lnTo>
                <a:lnTo>
                  <a:pt x="157180" y="52199"/>
                </a:lnTo>
                <a:close/>
              </a:path>
              <a:path w="297179" h="278765">
                <a:moveTo>
                  <a:pt x="137787" y="0"/>
                </a:moveTo>
                <a:lnTo>
                  <a:pt x="104979" y="0"/>
                </a:lnTo>
                <a:lnTo>
                  <a:pt x="104979" y="26099"/>
                </a:lnTo>
                <a:lnTo>
                  <a:pt x="107033" y="36249"/>
                </a:lnTo>
                <a:lnTo>
                  <a:pt x="112632" y="44546"/>
                </a:lnTo>
                <a:lnTo>
                  <a:pt x="120930" y="50145"/>
                </a:lnTo>
                <a:lnTo>
                  <a:pt x="131080" y="52199"/>
                </a:lnTo>
                <a:lnTo>
                  <a:pt x="165877" y="52199"/>
                </a:lnTo>
                <a:lnTo>
                  <a:pt x="176027" y="50145"/>
                </a:lnTo>
                <a:lnTo>
                  <a:pt x="184324" y="44546"/>
                </a:lnTo>
                <a:lnTo>
                  <a:pt x="189922" y="36249"/>
                </a:lnTo>
                <a:lnTo>
                  <a:pt x="191977" y="26099"/>
                </a:lnTo>
                <a:lnTo>
                  <a:pt x="191977" y="6789"/>
                </a:lnTo>
                <a:lnTo>
                  <a:pt x="148478" y="6789"/>
                </a:lnTo>
                <a:lnTo>
                  <a:pt x="143852" y="2613"/>
                </a:lnTo>
                <a:lnTo>
                  <a:pt x="137787" y="0"/>
                </a:lnTo>
                <a:close/>
              </a:path>
              <a:path w="297179" h="278765">
                <a:moveTo>
                  <a:pt x="191977" y="0"/>
                </a:moveTo>
                <a:lnTo>
                  <a:pt x="159170" y="0"/>
                </a:lnTo>
                <a:lnTo>
                  <a:pt x="153108" y="2613"/>
                </a:lnTo>
                <a:lnTo>
                  <a:pt x="148478" y="6789"/>
                </a:lnTo>
                <a:lnTo>
                  <a:pt x="191977" y="6789"/>
                </a:lnTo>
                <a:lnTo>
                  <a:pt x="191977" y="0"/>
                </a:lnTo>
                <a:close/>
              </a:path>
            </a:pathLst>
          </a:custGeom>
          <a:solidFill>
            <a:srgbClr val="F16137"/>
          </a:solidFill>
        </p:spPr>
        <p:txBody>
          <a:bodyPr wrap="square" lIns="0" tIns="0" rIns="0" bIns="0" rtlCol="0"/>
          <a:lstStyle/>
          <a:p>
            <a:endParaRPr/>
          </a:p>
        </p:txBody>
      </p:sp>
      <p:pic>
        <p:nvPicPr>
          <p:cNvPr id="44" name="object 44"/>
          <p:cNvPicPr/>
          <p:nvPr/>
        </p:nvPicPr>
        <p:blipFill>
          <a:blip r:embed="rId24" cstate="print"/>
          <a:stretch>
            <a:fillRect/>
          </a:stretch>
        </p:blipFill>
        <p:spPr>
          <a:xfrm>
            <a:off x="683859" y="9613544"/>
            <a:ext cx="1097377" cy="115697"/>
          </a:xfrm>
          <a:prstGeom prst="rect">
            <a:avLst/>
          </a:prstGeom>
        </p:spPr>
      </p:pic>
      <p:sp>
        <p:nvSpPr>
          <p:cNvPr id="45" name="object 45"/>
          <p:cNvSpPr/>
          <p:nvPr/>
        </p:nvSpPr>
        <p:spPr>
          <a:xfrm>
            <a:off x="3366208" y="4180783"/>
            <a:ext cx="325755" cy="128905"/>
          </a:xfrm>
          <a:custGeom>
            <a:avLst/>
            <a:gdLst/>
            <a:ahLst/>
            <a:cxnLst/>
            <a:rect l="l" t="t" r="r" b="b"/>
            <a:pathLst>
              <a:path w="325754" h="128904">
                <a:moveTo>
                  <a:pt x="94126" y="24182"/>
                </a:moveTo>
                <a:lnTo>
                  <a:pt x="53280" y="24182"/>
                </a:lnTo>
                <a:lnTo>
                  <a:pt x="58230" y="25513"/>
                </a:lnTo>
                <a:lnTo>
                  <a:pt x="64987" y="30848"/>
                </a:lnTo>
                <a:lnTo>
                  <a:pt x="66676" y="34668"/>
                </a:lnTo>
                <a:lnTo>
                  <a:pt x="66553" y="43560"/>
                </a:lnTo>
                <a:lnTo>
                  <a:pt x="65786" y="46551"/>
                </a:lnTo>
                <a:lnTo>
                  <a:pt x="62230" y="53547"/>
                </a:lnTo>
                <a:lnTo>
                  <a:pt x="58792" y="57722"/>
                </a:lnTo>
                <a:lnTo>
                  <a:pt x="5692" y="107920"/>
                </a:lnTo>
                <a:lnTo>
                  <a:pt x="5692" y="126591"/>
                </a:lnTo>
                <a:lnTo>
                  <a:pt x="99745" y="126591"/>
                </a:lnTo>
                <a:lnTo>
                  <a:pt x="99745" y="103122"/>
                </a:lnTo>
                <a:lnTo>
                  <a:pt x="46228" y="103122"/>
                </a:lnTo>
                <a:lnTo>
                  <a:pt x="74855" y="76097"/>
                </a:lnTo>
                <a:lnTo>
                  <a:pt x="95655" y="43560"/>
                </a:lnTo>
                <a:lnTo>
                  <a:pt x="95655" y="29336"/>
                </a:lnTo>
                <a:lnTo>
                  <a:pt x="94126" y="24182"/>
                </a:lnTo>
                <a:close/>
              </a:path>
              <a:path w="325754" h="128904">
                <a:moveTo>
                  <a:pt x="58672" y="0"/>
                </a:moveTo>
                <a:lnTo>
                  <a:pt x="49428" y="0"/>
                </a:lnTo>
                <a:lnTo>
                  <a:pt x="41394" y="383"/>
                </a:lnTo>
                <a:lnTo>
                  <a:pt x="3989" y="17985"/>
                </a:lnTo>
                <a:lnTo>
                  <a:pt x="0" y="23112"/>
                </a:lnTo>
                <a:lnTo>
                  <a:pt x="20980" y="36626"/>
                </a:lnTo>
                <a:lnTo>
                  <a:pt x="23943" y="32476"/>
                </a:lnTo>
                <a:lnTo>
                  <a:pt x="27619" y="29366"/>
                </a:lnTo>
                <a:lnTo>
                  <a:pt x="36389" y="25218"/>
                </a:lnTo>
                <a:lnTo>
                  <a:pt x="41310" y="24182"/>
                </a:lnTo>
                <a:lnTo>
                  <a:pt x="94126" y="24182"/>
                </a:lnTo>
                <a:lnTo>
                  <a:pt x="93729" y="22846"/>
                </a:lnTo>
                <a:lnTo>
                  <a:pt x="86025" y="11822"/>
                </a:lnTo>
                <a:lnTo>
                  <a:pt x="80633" y="7556"/>
                </a:lnTo>
                <a:lnTo>
                  <a:pt x="66765" y="1512"/>
                </a:lnTo>
                <a:lnTo>
                  <a:pt x="58672" y="0"/>
                </a:lnTo>
                <a:close/>
              </a:path>
              <a:path w="325754" h="128904">
                <a:moveTo>
                  <a:pt x="181411" y="0"/>
                </a:moveTo>
                <a:lnTo>
                  <a:pt x="174776" y="0"/>
                </a:lnTo>
                <a:lnTo>
                  <a:pt x="165636" y="488"/>
                </a:lnTo>
                <a:lnTo>
                  <a:pt x="128880" y="17468"/>
                </a:lnTo>
                <a:lnTo>
                  <a:pt x="111801" y="56828"/>
                </a:lnTo>
                <a:lnTo>
                  <a:pt x="111301" y="67029"/>
                </a:lnTo>
                <a:lnTo>
                  <a:pt x="112224" y="81019"/>
                </a:lnTo>
                <a:lnTo>
                  <a:pt x="134148" y="119724"/>
                </a:lnTo>
                <a:lnTo>
                  <a:pt x="166954" y="128725"/>
                </a:lnTo>
                <a:lnTo>
                  <a:pt x="175723" y="128725"/>
                </a:lnTo>
                <a:lnTo>
                  <a:pt x="183694" y="127033"/>
                </a:lnTo>
                <a:lnTo>
                  <a:pt x="198036" y="120280"/>
                </a:lnTo>
                <a:lnTo>
                  <a:pt x="203695" y="115449"/>
                </a:lnTo>
                <a:lnTo>
                  <a:pt x="209135" y="107212"/>
                </a:lnTo>
                <a:lnTo>
                  <a:pt x="158595" y="107212"/>
                </a:lnTo>
                <a:lnTo>
                  <a:pt x="153262" y="105491"/>
                </a:lnTo>
                <a:lnTo>
                  <a:pt x="145440" y="98619"/>
                </a:lnTo>
                <a:lnTo>
                  <a:pt x="143586" y="94410"/>
                </a:lnTo>
                <a:lnTo>
                  <a:pt x="143589" y="83031"/>
                </a:lnTo>
                <a:lnTo>
                  <a:pt x="145497" y="78793"/>
                </a:lnTo>
                <a:lnTo>
                  <a:pt x="153558" y="71798"/>
                </a:lnTo>
                <a:lnTo>
                  <a:pt x="158713" y="70053"/>
                </a:lnTo>
                <a:lnTo>
                  <a:pt x="210392" y="70053"/>
                </a:lnTo>
                <a:lnTo>
                  <a:pt x="204584" y="61074"/>
                </a:lnTo>
                <a:lnTo>
                  <a:pt x="202866" y="59562"/>
                </a:lnTo>
                <a:lnTo>
                  <a:pt x="140460" y="59562"/>
                </a:lnTo>
                <a:lnTo>
                  <a:pt x="141348" y="51283"/>
                </a:lnTo>
                <a:lnTo>
                  <a:pt x="175486" y="23468"/>
                </a:lnTo>
                <a:lnTo>
                  <a:pt x="201915" y="23468"/>
                </a:lnTo>
                <a:lnTo>
                  <a:pt x="209444" y="8531"/>
                </a:lnTo>
                <a:lnTo>
                  <a:pt x="205178" y="5807"/>
                </a:lnTo>
                <a:lnTo>
                  <a:pt x="199994" y="3704"/>
                </a:lnTo>
                <a:lnTo>
                  <a:pt x="187783" y="741"/>
                </a:lnTo>
                <a:lnTo>
                  <a:pt x="181411" y="0"/>
                </a:lnTo>
                <a:close/>
              </a:path>
              <a:path w="325754" h="128904">
                <a:moveTo>
                  <a:pt x="210392" y="70053"/>
                </a:moveTo>
                <a:lnTo>
                  <a:pt x="171396" y="70053"/>
                </a:lnTo>
                <a:lnTo>
                  <a:pt x="176522" y="71741"/>
                </a:lnTo>
                <a:lnTo>
                  <a:pt x="184226" y="78498"/>
                </a:lnTo>
                <a:lnTo>
                  <a:pt x="186152" y="83031"/>
                </a:lnTo>
                <a:lnTo>
                  <a:pt x="186152" y="94410"/>
                </a:lnTo>
                <a:lnTo>
                  <a:pt x="184226" y="98913"/>
                </a:lnTo>
                <a:lnTo>
                  <a:pt x="176522" y="105552"/>
                </a:lnTo>
                <a:lnTo>
                  <a:pt x="171514" y="107212"/>
                </a:lnTo>
                <a:lnTo>
                  <a:pt x="209135" y="107212"/>
                </a:lnTo>
                <a:lnTo>
                  <a:pt x="211993" y="102885"/>
                </a:lnTo>
                <a:lnTo>
                  <a:pt x="214067" y="95594"/>
                </a:lnTo>
                <a:lnTo>
                  <a:pt x="214067" y="79592"/>
                </a:lnTo>
                <a:lnTo>
                  <a:pt x="212173" y="72806"/>
                </a:lnTo>
                <a:lnTo>
                  <a:pt x="210392" y="70053"/>
                </a:lnTo>
                <a:close/>
              </a:path>
              <a:path w="325754" h="128904">
                <a:moveTo>
                  <a:pt x="179161" y="48539"/>
                </a:moveTo>
                <a:lnTo>
                  <a:pt x="171220" y="48539"/>
                </a:lnTo>
                <a:lnTo>
                  <a:pt x="161896" y="49227"/>
                </a:lnTo>
                <a:lnTo>
                  <a:pt x="153661" y="51294"/>
                </a:lnTo>
                <a:lnTo>
                  <a:pt x="146516" y="54738"/>
                </a:lnTo>
                <a:lnTo>
                  <a:pt x="140460" y="59562"/>
                </a:lnTo>
                <a:lnTo>
                  <a:pt x="202866" y="59562"/>
                </a:lnTo>
                <a:lnTo>
                  <a:pt x="199429" y="56537"/>
                </a:lnTo>
                <a:lnTo>
                  <a:pt x="186390" y="50137"/>
                </a:lnTo>
                <a:lnTo>
                  <a:pt x="179161" y="48539"/>
                </a:lnTo>
                <a:close/>
              </a:path>
              <a:path w="325754" h="128904">
                <a:moveTo>
                  <a:pt x="201915" y="23468"/>
                </a:moveTo>
                <a:lnTo>
                  <a:pt x="184849" y="23468"/>
                </a:lnTo>
                <a:lnTo>
                  <a:pt x="192614" y="25542"/>
                </a:lnTo>
                <a:lnTo>
                  <a:pt x="198777" y="29692"/>
                </a:lnTo>
                <a:lnTo>
                  <a:pt x="201915" y="23468"/>
                </a:lnTo>
                <a:close/>
              </a:path>
              <a:path w="325754" h="128904">
                <a:moveTo>
                  <a:pt x="309993" y="78585"/>
                </a:moveTo>
                <a:lnTo>
                  <a:pt x="299239" y="78585"/>
                </a:lnTo>
                <a:lnTo>
                  <a:pt x="295451" y="79582"/>
                </a:lnTo>
                <a:lnTo>
                  <a:pt x="288763" y="83559"/>
                </a:lnTo>
                <a:lnTo>
                  <a:pt x="286160" y="86418"/>
                </a:lnTo>
                <a:lnTo>
                  <a:pt x="282434" y="93866"/>
                </a:lnTo>
                <a:lnTo>
                  <a:pt x="281501" y="98186"/>
                </a:lnTo>
                <a:lnTo>
                  <a:pt x="281501" y="108007"/>
                </a:lnTo>
                <a:lnTo>
                  <a:pt x="299239" y="127605"/>
                </a:lnTo>
                <a:lnTo>
                  <a:pt x="309993" y="127605"/>
                </a:lnTo>
                <a:lnTo>
                  <a:pt x="315306" y="125384"/>
                </a:lnTo>
                <a:lnTo>
                  <a:pt x="322869" y="117194"/>
                </a:lnTo>
                <a:lnTo>
                  <a:pt x="300678" y="117194"/>
                </a:lnTo>
                <a:lnTo>
                  <a:pt x="298420" y="115985"/>
                </a:lnTo>
                <a:lnTo>
                  <a:pt x="295048" y="111265"/>
                </a:lnTo>
                <a:lnTo>
                  <a:pt x="294264" y="108007"/>
                </a:lnTo>
                <a:lnTo>
                  <a:pt x="294263" y="98186"/>
                </a:lnTo>
                <a:lnTo>
                  <a:pt x="295048" y="94924"/>
                </a:lnTo>
                <a:lnTo>
                  <a:pt x="298436" y="90183"/>
                </a:lnTo>
                <a:lnTo>
                  <a:pt x="300678" y="88999"/>
                </a:lnTo>
                <a:lnTo>
                  <a:pt x="322871" y="88999"/>
                </a:lnTo>
                <a:lnTo>
                  <a:pt x="315306" y="80810"/>
                </a:lnTo>
                <a:lnTo>
                  <a:pt x="309993" y="78585"/>
                </a:lnTo>
                <a:close/>
              </a:path>
              <a:path w="325754" h="128904">
                <a:moveTo>
                  <a:pt x="311219" y="37692"/>
                </a:moveTo>
                <a:lnTo>
                  <a:pt x="296106" y="37692"/>
                </a:lnTo>
                <a:lnTo>
                  <a:pt x="235404" y="126591"/>
                </a:lnTo>
                <a:lnTo>
                  <a:pt x="250516" y="126591"/>
                </a:lnTo>
                <a:lnTo>
                  <a:pt x="311219" y="37692"/>
                </a:lnTo>
                <a:close/>
              </a:path>
              <a:path w="325754" h="128904">
                <a:moveTo>
                  <a:pt x="322871" y="88999"/>
                </a:moveTo>
                <a:lnTo>
                  <a:pt x="306353" y="88999"/>
                </a:lnTo>
                <a:lnTo>
                  <a:pt x="308617" y="90205"/>
                </a:lnTo>
                <a:lnTo>
                  <a:pt x="311918" y="95032"/>
                </a:lnTo>
                <a:lnTo>
                  <a:pt x="312662" y="98186"/>
                </a:lnTo>
                <a:lnTo>
                  <a:pt x="312662" y="108007"/>
                </a:lnTo>
                <a:lnTo>
                  <a:pt x="311918" y="111160"/>
                </a:lnTo>
                <a:lnTo>
                  <a:pt x="308617" y="115985"/>
                </a:lnTo>
                <a:lnTo>
                  <a:pt x="306353" y="117194"/>
                </a:lnTo>
                <a:lnTo>
                  <a:pt x="322869" y="117194"/>
                </a:lnTo>
                <a:lnTo>
                  <a:pt x="323517" y="116493"/>
                </a:lnTo>
                <a:lnTo>
                  <a:pt x="325569" y="110545"/>
                </a:lnTo>
                <a:lnTo>
                  <a:pt x="325569" y="95644"/>
                </a:lnTo>
                <a:lnTo>
                  <a:pt x="323517" y="89697"/>
                </a:lnTo>
                <a:lnTo>
                  <a:pt x="322871" y="88999"/>
                </a:lnTo>
                <a:close/>
              </a:path>
              <a:path w="325754" h="128904">
                <a:moveTo>
                  <a:pt x="249670" y="36677"/>
                </a:moveTo>
                <a:lnTo>
                  <a:pt x="236631" y="36677"/>
                </a:lnTo>
                <a:lnTo>
                  <a:pt x="231317" y="38898"/>
                </a:lnTo>
                <a:lnTo>
                  <a:pt x="223105" y="47790"/>
                </a:lnTo>
                <a:lnTo>
                  <a:pt x="221051" y="53737"/>
                </a:lnTo>
                <a:lnTo>
                  <a:pt x="221051" y="68638"/>
                </a:lnTo>
                <a:lnTo>
                  <a:pt x="223105" y="74584"/>
                </a:lnTo>
                <a:lnTo>
                  <a:pt x="231317" y="83473"/>
                </a:lnTo>
                <a:lnTo>
                  <a:pt x="236631" y="85698"/>
                </a:lnTo>
                <a:lnTo>
                  <a:pt x="249670" y="85698"/>
                </a:lnTo>
                <a:lnTo>
                  <a:pt x="254958" y="83473"/>
                </a:lnTo>
                <a:lnTo>
                  <a:pt x="262449" y="75283"/>
                </a:lnTo>
                <a:lnTo>
                  <a:pt x="240357" y="75283"/>
                </a:lnTo>
                <a:lnTo>
                  <a:pt x="238111" y="74077"/>
                </a:lnTo>
                <a:lnTo>
                  <a:pt x="234727" y="69250"/>
                </a:lnTo>
                <a:lnTo>
                  <a:pt x="233899" y="65844"/>
                </a:lnTo>
                <a:lnTo>
                  <a:pt x="233898" y="56531"/>
                </a:lnTo>
                <a:lnTo>
                  <a:pt x="234727" y="53121"/>
                </a:lnTo>
                <a:lnTo>
                  <a:pt x="238111" y="48298"/>
                </a:lnTo>
                <a:lnTo>
                  <a:pt x="240357" y="47091"/>
                </a:lnTo>
                <a:lnTo>
                  <a:pt x="262449" y="47091"/>
                </a:lnTo>
                <a:lnTo>
                  <a:pt x="254958" y="38898"/>
                </a:lnTo>
                <a:lnTo>
                  <a:pt x="249670" y="36677"/>
                </a:lnTo>
                <a:close/>
              </a:path>
              <a:path w="325754" h="128904">
                <a:moveTo>
                  <a:pt x="262449" y="47091"/>
                </a:moveTo>
                <a:lnTo>
                  <a:pt x="246028" y="47091"/>
                </a:lnTo>
                <a:lnTo>
                  <a:pt x="248307" y="48298"/>
                </a:lnTo>
                <a:lnTo>
                  <a:pt x="251597" y="53017"/>
                </a:lnTo>
                <a:lnTo>
                  <a:pt x="252421" y="56531"/>
                </a:lnTo>
                <a:lnTo>
                  <a:pt x="252421" y="65844"/>
                </a:lnTo>
                <a:lnTo>
                  <a:pt x="251597" y="69358"/>
                </a:lnTo>
                <a:lnTo>
                  <a:pt x="248292" y="74099"/>
                </a:lnTo>
                <a:lnTo>
                  <a:pt x="246028" y="75283"/>
                </a:lnTo>
                <a:lnTo>
                  <a:pt x="262449" y="75283"/>
                </a:lnTo>
                <a:lnTo>
                  <a:pt x="263088" y="74584"/>
                </a:lnTo>
                <a:lnTo>
                  <a:pt x="265122" y="68638"/>
                </a:lnTo>
                <a:lnTo>
                  <a:pt x="265122" y="53737"/>
                </a:lnTo>
                <a:lnTo>
                  <a:pt x="263088" y="47790"/>
                </a:lnTo>
                <a:lnTo>
                  <a:pt x="262449" y="47091"/>
                </a:lnTo>
                <a:close/>
              </a:path>
            </a:pathLst>
          </a:custGeom>
          <a:solidFill>
            <a:srgbClr val="F16137"/>
          </a:solidFill>
        </p:spPr>
        <p:txBody>
          <a:bodyPr wrap="square" lIns="0" tIns="0" rIns="0" bIns="0" rtlCol="0"/>
          <a:lstStyle/>
          <a:p>
            <a:endParaRPr/>
          </a:p>
        </p:txBody>
      </p:sp>
      <p:sp>
        <p:nvSpPr>
          <p:cNvPr id="46" name="object 46"/>
          <p:cNvSpPr/>
          <p:nvPr/>
        </p:nvSpPr>
        <p:spPr>
          <a:xfrm>
            <a:off x="4124499" y="5492461"/>
            <a:ext cx="286385" cy="284480"/>
          </a:xfrm>
          <a:custGeom>
            <a:avLst/>
            <a:gdLst/>
            <a:ahLst/>
            <a:cxnLst/>
            <a:rect l="l" t="t" r="r" b="b"/>
            <a:pathLst>
              <a:path w="286385" h="284479">
                <a:moveTo>
                  <a:pt x="83367" y="201929"/>
                </a:moveTo>
                <a:lnTo>
                  <a:pt x="60645" y="201929"/>
                </a:lnTo>
                <a:lnTo>
                  <a:pt x="65472" y="207009"/>
                </a:lnTo>
                <a:lnTo>
                  <a:pt x="65962" y="213359"/>
                </a:lnTo>
                <a:lnTo>
                  <a:pt x="22539" y="238759"/>
                </a:lnTo>
                <a:lnTo>
                  <a:pt x="0" y="279400"/>
                </a:lnTo>
                <a:lnTo>
                  <a:pt x="341" y="281939"/>
                </a:lnTo>
                <a:lnTo>
                  <a:pt x="2447" y="284479"/>
                </a:lnTo>
                <a:lnTo>
                  <a:pt x="283352" y="284479"/>
                </a:lnTo>
                <a:lnTo>
                  <a:pt x="285457" y="281939"/>
                </a:lnTo>
                <a:lnTo>
                  <a:pt x="285799" y="279400"/>
                </a:lnTo>
                <a:lnTo>
                  <a:pt x="283900" y="274319"/>
                </a:lnTo>
                <a:lnTo>
                  <a:pt x="13535" y="274319"/>
                </a:lnTo>
                <a:lnTo>
                  <a:pt x="25897" y="252729"/>
                </a:lnTo>
                <a:lnTo>
                  <a:pt x="43869" y="234950"/>
                </a:lnTo>
                <a:lnTo>
                  <a:pt x="66034" y="224789"/>
                </a:lnTo>
                <a:lnTo>
                  <a:pt x="90978" y="220979"/>
                </a:lnTo>
                <a:lnTo>
                  <a:pt x="107909" y="220979"/>
                </a:lnTo>
                <a:lnTo>
                  <a:pt x="108996" y="218439"/>
                </a:lnTo>
                <a:lnTo>
                  <a:pt x="114178" y="210819"/>
                </a:lnTo>
                <a:lnTo>
                  <a:pt x="77673" y="210819"/>
                </a:lnTo>
                <a:lnTo>
                  <a:pt x="79105" y="205739"/>
                </a:lnTo>
                <a:lnTo>
                  <a:pt x="83367" y="201929"/>
                </a:lnTo>
                <a:close/>
              </a:path>
              <a:path w="286385" h="284479">
                <a:moveTo>
                  <a:pt x="68802" y="236219"/>
                </a:moveTo>
                <a:lnTo>
                  <a:pt x="37850" y="262889"/>
                </a:lnTo>
                <a:lnTo>
                  <a:pt x="32410" y="274319"/>
                </a:lnTo>
                <a:lnTo>
                  <a:pt x="44405" y="274319"/>
                </a:lnTo>
                <a:lnTo>
                  <a:pt x="48994" y="265429"/>
                </a:lnTo>
                <a:lnTo>
                  <a:pt x="54964" y="259079"/>
                </a:lnTo>
                <a:lnTo>
                  <a:pt x="62170" y="252729"/>
                </a:lnTo>
                <a:lnTo>
                  <a:pt x="70469" y="247650"/>
                </a:lnTo>
                <a:lnTo>
                  <a:pt x="73287" y="246379"/>
                </a:lnTo>
                <a:lnTo>
                  <a:pt x="74569" y="243839"/>
                </a:lnTo>
                <a:lnTo>
                  <a:pt x="72092" y="237489"/>
                </a:lnTo>
                <a:lnTo>
                  <a:pt x="68802" y="236219"/>
                </a:lnTo>
                <a:close/>
              </a:path>
              <a:path w="286385" h="284479">
                <a:moveTo>
                  <a:pt x="239274" y="220979"/>
                </a:moveTo>
                <a:lnTo>
                  <a:pt x="194816" y="220979"/>
                </a:lnTo>
                <a:lnTo>
                  <a:pt x="219760" y="224789"/>
                </a:lnTo>
                <a:lnTo>
                  <a:pt x="241926" y="234950"/>
                </a:lnTo>
                <a:lnTo>
                  <a:pt x="259898" y="252729"/>
                </a:lnTo>
                <a:lnTo>
                  <a:pt x="272260" y="274319"/>
                </a:lnTo>
                <a:lnTo>
                  <a:pt x="283900" y="274319"/>
                </a:lnTo>
                <a:lnTo>
                  <a:pt x="263258" y="238759"/>
                </a:lnTo>
                <a:lnTo>
                  <a:pt x="244546" y="223519"/>
                </a:lnTo>
                <a:lnTo>
                  <a:pt x="239274" y="220979"/>
                </a:lnTo>
                <a:close/>
              </a:path>
              <a:path w="286385" h="284479">
                <a:moveTo>
                  <a:pt x="94056" y="232409"/>
                </a:moveTo>
                <a:lnTo>
                  <a:pt x="87558" y="232409"/>
                </a:lnTo>
                <a:lnTo>
                  <a:pt x="85074" y="234950"/>
                </a:lnTo>
                <a:lnTo>
                  <a:pt x="85106" y="241300"/>
                </a:lnTo>
                <a:lnTo>
                  <a:pt x="87598" y="243839"/>
                </a:lnTo>
                <a:lnTo>
                  <a:pt x="94056" y="243839"/>
                </a:lnTo>
                <a:lnTo>
                  <a:pt x="96551" y="241300"/>
                </a:lnTo>
                <a:lnTo>
                  <a:pt x="96551" y="234950"/>
                </a:lnTo>
                <a:lnTo>
                  <a:pt x="94056" y="232409"/>
                </a:lnTo>
                <a:close/>
              </a:path>
              <a:path w="286385" h="284479">
                <a:moveTo>
                  <a:pt x="107909" y="220979"/>
                </a:moveTo>
                <a:lnTo>
                  <a:pt x="99179" y="220979"/>
                </a:lnTo>
                <a:lnTo>
                  <a:pt x="105587" y="222250"/>
                </a:lnTo>
                <a:lnTo>
                  <a:pt x="107909" y="220979"/>
                </a:lnTo>
                <a:close/>
              </a:path>
              <a:path w="286385" h="284479">
                <a:moveTo>
                  <a:pt x="173865" y="198119"/>
                </a:moveTo>
                <a:lnTo>
                  <a:pt x="142897" y="198119"/>
                </a:lnTo>
                <a:lnTo>
                  <a:pt x="153328" y="199389"/>
                </a:lnTo>
                <a:lnTo>
                  <a:pt x="162772" y="203200"/>
                </a:lnTo>
                <a:lnTo>
                  <a:pt x="170754" y="209550"/>
                </a:lnTo>
                <a:lnTo>
                  <a:pt x="176799" y="218439"/>
                </a:lnTo>
                <a:lnTo>
                  <a:pt x="177890" y="220979"/>
                </a:lnTo>
                <a:lnTo>
                  <a:pt x="180215" y="222250"/>
                </a:lnTo>
                <a:lnTo>
                  <a:pt x="186616" y="220979"/>
                </a:lnTo>
                <a:lnTo>
                  <a:pt x="239274" y="220979"/>
                </a:lnTo>
                <a:lnTo>
                  <a:pt x="236638" y="219709"/>
                </a:lnTo>
                <a:lnTo>
                  <a:pt x="228388" y="215900"/>
                </a:lnTo>
                <a:lnTo>
                  <a:pt x="219837" y="213359"/>
                </a:lnTo>
                <a:lnTo>
                  <a:pt x="220031" y="210819"/>
                </a:lnTo>
                <a:lnTo>
                  <a:pt x="208126" y="210819"/>
                </a:lnTo>
                <a:lnTo>
                  <a:pt x="203756" y="209550"/>
                </a:lnTo>
                <a:lnTo>
                  <a:pt x="184769" y="209550"/>
                </a:lnTo>
                <a:lnTo>
                  <a:pt x="178032" y="201929"/>
                </a:lnTo>
                <a:lnTo>
                  <a:pt x="173865" y="198119"/>
                </a:lnTo>
                <a:close/>
              </a:path>
              <a:path w="286385" h="284479">
                <a:moveTo>
                  <a:pt x="148470" y="152400"/>
                </a:moveTo>
                <a:lnTo>
                  <a:pt x="137328" y="152400"/>
                </a:lnTo>
                <a:lnTo>
                  <a:pt x="137328" y="186689"/>
                </a:lnTo>
                <a:lnTo>
                  <a:pt x="126449" y="189229"/>
                </a:lnTo>
                <a:lnTo>
                  <a:pt x="116541" y="194309"/>
                </a:lnTo>
                <a:lnTo>
                  <a:pt x="107951" y="200659"/>
                </a:lnTo>
                <a:lnTo>
                  <a:pt x="101029" y="209550"/>
                </a:lnTo>
                <a:lnTo>
                  <a:pt x="82043" y="209550"/>
                </a:lnTo>
                <a:lnTo>
                  <a:pt x="77673" y="210819"/>
                </a:lnTo>
                <a:lnTo>
                  <a:pt x="114178" y="210819"/>
                </a:lnTo>
                <a:lnTo>
                  <a:pt x="115042" y="209550"/>
                </a:lnTo>
                <a:lnTo>
                  <a:pt x="123024" y="203200"/>
                </a:lnTo>
                <a:lnTo>
                  <a:pt x="132467" y="199389"/>
                </a:lnTo>
                <a:lnTo>
                  <a:pt x="142897" y="198119"/>
                </a:lnTo>
                <a:lnTo>
                  <a:pt x="173865" y="198119"/>
                </a:lnTo>
                <a:lnTo>
                  <a:pt x="169699" y="194309"/>
                </a:lnTo>
                <a:lnTo>
                  <a:pt x="160094" y="189229"/>
                </a:lnTo>
                <a:lnTo>
                  <a:pt x="149539" y="186689"/>
                </a:lnTo>
                <a:lnTo>
                  <a:pt x="163610" y="172719"/>
                </a:lnTo>
                <a:lnTo>
                  <a:pt x="148470" y="172719"/>
                </a:lnTo>
                <a:lnTo>
                  <a:pt x="148470" y="152400"/>
                </a:lnTo>
                <a:close/>
              </a:path>
              <a:path w="286385" h="284479">
                <a:moveTo>
                  <a:pt x="225150" y="201929"/>
                </a:moveTo>
                <a:lnTo>
                  <a:pt x="202430" y="201929"/>
                </a:lnTo>
                <a:lnTo>
                  <a:pt x="206689" y="205739"/>
                </a:lnTo>
                <a:lnTo>
                  <a:pt x="208126" y="210819"/>
                </a:lnTo>
                <a:lnTo>
                  <a:pt x="220031" y="210819"/>
                </a:lnTo>
                <a:lnTo>
                  <a:pt x="220323" y="207009"/>
                </a:lnTo>
                <a:lnTo>
                  <a:pt x="225150" y="201929"/>
                </a:lnTo>
                <a:close/>
              </a:path>
              <a:path w="286385" h="284479">
                <a:moveTo>
                  <a:pt x="61465" y="191769"/>
                </a:moveTo>
                <a:lnTo>
                  <a:pt x="51695" y="191769"/>
                </a:lnTo>
                <a:lnTo>
                  <a:pt x="49201" y="194309"/>
                </a:lnTo>
                <a:lnTo>
                  <a:pt x="49201" y="200659"/>
                </a:lnTo>
                <a:lnTo>
                  <a:pt x="51695" y="201929"/>
                </a:lnTo>
                <a:lnTo>
                  <a:pt x="91464" y="201929"/>
                </a:lnTo>
                <a:lnTo>
                  <a:pt x="93959" y="200659"/>
                </a:lnTo>
                <a:lnTo>
                  <a:pt x="93959" y="199389"/>
                </a:lnTo>
                <a:lnTo>
                  <a:pt x="71582" y="199389"/>
                </a:lnTo>
                <a:lnTo>
                  <a:pt x="67477" y="194309"/>
                </a:lnTo>
                <a:lnTo>
                  <a:pt x="61465" y="191769"/>
                </a:lnTo>
                <a:close/>
              </a:path>
              <a:path w="286385" h="284479">
                <a:moveTo>
                  <a:pt x="204101" y="191769"/>
                </a:moveTo>
                <a:lnTo>
                  <a:pt x="194331" y="191769"/>
                </a:lnTo>
                <a:lnTo>
                  <a:pt x="191836" y="194309"/>
                </a:lnTo>
                <a:lnTo>
                  <a:pt x="191836" y="200659"/>
                </a:lnTo>
                <a:lnTo>
                  <a:pt x="194331" y="201929"/>
                </a:lnTo>
                <a:lnTo>
                  <a:pt x="234100" y="201929"/>
                </a:lnTo>
                <a:lnTo>
                  <a:pt x="236594" y="200659"/>
                </a:lnTo>
                <a:lnTo>
                  <a:pt x="236594" y="199389"/>
                </a:lnTo>
                <a:lnTo>
                  <a:pt x="214217" y="199389"/>
                </a:lnTo>
                <a:lnTo>
                  <a:pt x="210113" y="194309"/>
                </a:lnTo>
                <a:lnTo>
                  <a:pt x="204101" y="191769"/>
                </a:lnTo>
                <a:close/>
              </a:path>
              <a:path w="286385" h="284479">
                <a:moveTo>
                  <a:pt x="91464" y="191769"/>
                </a:moveTo>
                <a:lnTo>
                  <a:pt x="81697" y="191769"/>
                </a:lnTo>
                <a:lnTo>
                  <a:pt x="75685" y="194309"/>
                </a:lnTo>
                <a:lnTo>
                  <a:pt x="71582" y="199389"/>
                </a:lnTo>
                <a:lnTo>
                  <a:pt x="93959" y="199389"/>
                </a:lnTo>
                <a:lnTo>
                  <a:pt x="93959" y="194309"/>
                </a:lnTo>
                <a:lnTo>
                  <a:pt x="91464" y="191769"/>
                </a:lnTo>
                <a:close/>
              </a:path>
              <a:path w="286385" h="284479">
                <a:moveTo>
                  <a:pt x="234100" y="191769"/>
                </a:moveTo>
                <a:lnTo>
                  <a:pt x="224332" y="191769"/>
                </a:lnTo>
                <a:lnTo>
                  <a:pt x="218321" y="194309"/>
                </a:lnTo>
                <a:lnTo>
                  <a:pt x="214217" y="199389"/>
                </a:lnTo>
                <a:lnTo>
                  <a:pt x="236594" y="199389"/>
                </a:lnTo>
                <a:lnTo>
                  <a:pt x="236594" y="194309"/>
                </a:lnTo>
                <a:lnTo>
                  <a:pt x="234100" y="191769"/>
                </a:lnTo>
                <a:close/>
              </a:path>
              <a:path w="286385" h="284479">
                <a:moveTo>
                  <a:pt x="207377" y="67309"/>
                </a:moveTo>
                <a:lnTo>
                  <a:pt x="203935" y="67309"/>
                </a:lnTo>
                <a:lnTo>
                  <a:pt x="195770" y="72389"/>
                </a:lnTo>
                <a:lnTo>
                  <a:pt x="166062" y="110489"/>
                </a:lnTo>
                <a:lnTo>
                  <a:pt x="159630" y="146050"/>
                </a:lnTo>
                <a:lnTo>
                  <a:pt x="161081" y="154939"/>
                </a:lnTo>
                <a:lnTo>
                  <a:pt x="162125" y="158750"/>
                </a:lnTo>
                <a:lnTo>
                  <a:pt x="148470" y="172719"/>
                </a:lnTo>
                <a:lnTo>
                  <a:pt x="163610" y="172719"/>
                </a:lnTo>
                <a:lnTo>
                  <a:pt x="170006" y="166369"/>
                </a:lnTo>
                <a:lnTo>
                  <a:pt x="205067" y="166369"/>
                </a:lnTo>
                <a:lnTo>
                  <a:pt x="218560" y="162559"/>
                </a:lnTo>
                <a:lnTo>
                  <a:pt x="228184" y="157479"/>
                </a:lnTo>
                <a:lnTo>
                  <a:pt x="179638" y="157479"/>
                </a:lnTo>
                <a:lnTo>
                  <a:pt x="188499" y="148589"/>
                </a:lnTo>
                <a:lnTo>
                  <a:pt x="171762" y="148589"/>
                </a:lnTo>
                <a:lnTo>
                  <a:pt x="171387" y="137159"/>
                </a:lnTo>
                <a:lnTo>
                  <a:pt x="193405" y="88900"/>
                </a:lnTo>
                <a:lnTo>
                  <a:pt x="209894" y="76200"/>
                </a:lnTo>
                <a:lnTo>
                  <a:pt x="210667" y="72389"/>
                </a:lnTo>
                <a:lnTo>
                  <a:pt x="207377" y="67309"/>
                </a:lnTo>
                <a:close/>
              </a:path>
              <a:path w="286385" h="284479">
                <a:moveTo>
                  <a:pt x="205067" y="166369"/>
                </a:moveTo>
                <a:lnTo>
                  <a:pt x="170006" y="166369"/>
                </a:lnTo>
                <a:lnTo>
                  <a:pt x="173652" y="167639"/>
                </a:lnTo>
                <a:lnTo>
                  <a:pt x="179974" y="168909"/>
                </a:lnTo>
                <a:lnTo>
                  <a:pt x="193311" y="168909"/>
                </a:lnTo>
                <a:lnTo>
                  <a:pt x="205067" y="166369"/>
                </a:lnTo>
                <a:close/>
              </a:path>
              <a:path w="286385" h="284479">
                <a:moveTo>
                  <a:pt x="253014" y="55879"/>
                </a:moveTo>
                <a:lnTo>
                  <a:pt x="242873" y="55879"/>
                </a:lnTo>
                <a:lnTo>
                  <a:pt x="240385" y="58419"/>
                </a:lnTo>
                <a:lnTo>
                  <a:pt x="240317" y="64769"/>
                </a:lnTo>
                <a:lnTo>
                  <a:pt x="242783" y="67309"/>
                </a:lnTo>
                <a:lnTo>
                  <a:pt x="256909" y="67309"/>
                </a:lnTo>
                <a:lnTo>
                  <a:pt x="260211" y="68579"/>
                </a:lnTo>
                <a:lnTo>
                  <a:pt x="261067" y="72389"/>
                </a:lnTo>
                <a:lnTo>
                  <a:pt x="262087" y="78739"/>
                </a:lnTo>
                <a:lnTo>
                  <a:pt x="262199" y="81279"/>
                </a:lnTo>
                <a:lnTo>
                  <a:pt x="261647" y="88900"/>
                </a:lnTo>
                <a:lnTo>
                  <a:pt x="239698" y="135889"/>
                </a:lnTo>
                <a:lnTo>
                  <a:pt x="205915" y="154939"/>
                </a:lnTo>
                <a:lnTo>
                  <a:pt x="193060" y="157479"/>
                </a:lnTo>
                <a:lnTo>
                  <a:pt x="228184" y="157479"/>
                </a:lnTo>
                <a:lnTo>
                  <a:pt x="259487" y="128269"/>
                </a:lnTo>
                <a:lnTo>
                  <a:pt x="272799" y="88900"/>
                </a:lnTo>
                <a:lnTo>
                  <a:pt x="272809" y="78739"/>
                </a:lnTo>
                <a:lnTo>
                  <a:pt x="271850" y="69850"/>
                </a:lnTo>
                <a:lnTo>
                  <a:pt x="260149" y="57150"/>
                </a:lnTo>
                <a:lnTo>
                  <a:pt x="253014" y="55879"/>
                </a:lnTo>
                <a:close/>
              </a:path>
              <a:path w="286385" h="284479">
                <a:moveTo>
                  <a:pt x="72722" y="45719"/>
                </a:moveTo>
                <a:lnTo>
                  <a:pt x="62609" y="45719"/>
                </a:lnTo>
                <a:lnTo>
                  <a:pt x="54633" y="46989"/>
                </a:lnTo>
                <a:lnTo>
                  <a:pt x="49328" y="48259"/>
                </a:lnTo>
                <a:lnTo>
                  <a:pt x="47223" y="49529"/>
                </a:lnTo>
                <a:lnTo>
                  <a:pt x="45416" y="49529"/>
                </a:lnTo>
                <a:lnTo>
                  <a:pt x="44066" y="50800"/>
                </a:lnTo>
                <a:lnTo>
                  <a:pt x="43587" y="53339"/>
                </a:lnTo>
                <a:lnTo>
                  <a:pt x="41522" y="63500"/>
                </a:lnTo>
                <a:lnTo>
                  <a:pt x="47804" y="105409"/>
                </a:lnTo>
                <a:lnTo>
                  <a:pt x="79007" y="140969"/>
                </a:lnTo>
                <a:lnTo>
                  <a:pt x="116815" y="153669"/>
                </a:lnTo>
                <a:lnTo>
                  <a:pt x="133736" y="153669"/>
                </a:lnTo>
                <a:lnTo>
                  <a:pt x="137328" y="152400"/>
                </a:lnTo>
                <a:lnTo>
                  <a:pt x="148470" y="152400"/>
                </a:lnTo>
                <a:lnTo>
                  <a:pt x="148470" y="142239"/>
                </a:lnTo>
                <a:lnTo>
                  <a:pt x="118009" y="142239"/>
                </a:lnTo>
                <a:lnTo>
                  <a:pt x="104118" y="139700"/>
                </a:lnTo>
                <a:lnTo>
                  <a:pt x="59112" y="102869"/>
                </a:lnTo>
                <a:lnTo>
                  <a:pt x="52155" y="69850"/>
                </a:lnTo>
                <a:lnTo>
                  <a:pt x="53581" y="58419"/>
                </a:lnTo>
                <a:lnTo>
                  <a:pt x="57199" y="58419"/>
                </a:lnTo>
                <a:lnTo>
                  <a:pt x="64032" y="57150"/>
                </a:lnTo>
                <a:lnTo>
                  <a:pt x="107782" y="57150"/>
                </a:lnTo>
                <a:lnTo>
                  <a:pt x="96780" y="52069"/>
                </a:lnTo>
                <a:lnTo>
                  <a:pt x="83924" y="48259"/>
                </a:lnTo>
                <a:lnTo>
                  <a:pt x="72722" y="45719"/>
                </a:lnTo>
                <a:close/>
              </a:path>
              <a:path w="286385" h="284479">
                <a:moveTo>
                  <a:pt x="218321" y="106679"/>
                </a:moveTo>
                <a:lnTo>
                  <a:pt x="214793" y="106679"/>
                </a:lnTo>
                <a:lnTo>
                  <a:pt x="171762" y="148589"/>
                </a:lnTo>
                <a:lnTo>
                  <a:pt x="188499" y="148589"/>
                </a:lnTo>
                <a:lnTo>
                  <a:pt x="222674" y="114300"/>
                </a:lnTo>
                <a:lnTo>
                  <a:pt x="222674" y="110489"/>
                </a:lnTo>
                <a:lnTo>
                  <a:pt x="218321" y="106679"/>
                </a:lnTo>
                <a:close/>
              </a:path>
              <a:path w="286385" h="284479">
                <a:moveTo>
                  <a:pt x="102387" y="100329"/>
                </a:moveTo>
                <a:lnTo>
                  <a:pt x="98859" y="100329"/>
                </a:lnTo>
                <a:lnTo>
                  <a:pt x="94507" y="104139"/>
                </a:lnTo>
                <a:lnTo>
                  <a:pt x="94507" y="107950"/>
                </a:lnTo>
                <a:lnTo>
                  <a:pt x="129199" y="142239"/>
                </a:lnTo>
                <a:lnTo>
                  <a:pt x="148470" y="142239"/>
                </a:lnTo>
                <a:lnTo>
                  <a:pt x="148470" y="134619"/>
                </a:lnTo>
                <a:lnTo>
                  <a:pt x="137079" y="134619"/>
                </a:lnTo>
                <a:lnTo>
                  <a:pt x="102387" y="100329"/>
                </a:lnTo>
                <a:close/>
              </a:path>
              <a:path w="286385" h="284479">
                <a:moveTo>
                  <a:pt x="107782" y="57150"/>
                </a:moveTo>
                <a:lnTo>
                  <a:pt x="72467" y="57150"/>
                </a:lnTo>
                <a:lnTo>
                  <a:pt x="84615" y="59689"/>
                </a:lnTo>
                <a:lnTo>
                  <a:pt x="96037" y="63500"/>
                </a:lnTo>
                <a:lnTo>
                  <a:pt x="131195" y="99059"/>
                </a:lnTo>
                <a:lnTo>
                  <a:pt x="137325" y="132079"/>
                </a:lnTo>
                <a:lnTo>
                  <a:pt x="137177" y="133350"/>
                </a:lnTo>
                <a:lnTo>
                  <a:pt x="137079" y="134619"/>
                </a:lnTo>
                <a:lnTo>
                  <a:pt x="148470" y="134619"/>
                </a:lnTo>
                <a:lnTo>
                  <a:pt x="148470" y="86359"/>
                </a:lnTo>
                <a:lnTo>
                  <a:pt x="137325" y="86359"/>
                </a:lnTo>
                <a:lnTo>
                  <a:pt x="134026" y="81279"/>
                </a:lnTo>
                <a:lnTo>
                  <a:pt x="129811" y="76200"/>
                </a:lnTo>
                <a:lnTo>
                  <a:pt x="124425" y="69850"/>
                </a:lnTo>
                <a:lnTo>
                  <a:pt x="110533" y="58419"/>
                </a:lnTo>
                <a:lnTo>
                  <a:pt x="107782" y="57150"/>
                </a:lnTo>
                <a:close/>
              </a:path>
              <a:path w="286385" h="284479">
                <a:moveTo>
                  <a:pt x="204580" y="0"/>
                </a:moveTo>
                <a:lnTo>
                  <a:pt x="196772" y="0"/>
                </a:lnTo>
                <a:lnTo>
                  <a:pt x="183712" y="1269"/>
                </a:lnTo>
                <a:lnTo>
                  <a:pt x="143621" y="27939"/>
                </a:lnTo>
                <a:lnTo>
                  <a:pt x="137427" y="55879"/>
                </a:lnTo>
                <a:lnTo>
                  <a:pt x="137462" y="64769"/>
                </a:lnTo>
                <a:lnTo>
                  <a:pt x="137325" y="64769"/>
                </a:lnTo>
                <a:lnTo>
                  <a:pt x="137325" y="86359"/>
                </a:lnTo>
                <a:lnTo>
                  <a:pt x="148470" y="86359"/>
                </a:lnTo>
                <a:lnTo>
                  <a:pt x="148470" y="71119"/>
                </a:lnTo>
                <a:lnTo>
                  <a:pt x="160086" y="71119"/>
                </a:lnTo>
                <a:lnTo>
                  <a:pt x="171461" y="68579"/>
                </a:lnTo>
                <a:lnTo>
                  <a:pt x="183211" y="64769"/>
                </a:lnTo>
                <a:lnTo>
                  <a:pt x="190341" y="59689"/>
                </a:lnTo>
                <a:lnTo>
                  <a:pt x="156451" y="59689"/>
                </a:lnTo>
                <a:lnTo>
                  <a:pt x="164034" y="52069"/>
                </a:lnTo>
                <a:lnTo>
                  <a:pt x="148855" y="52069"/>
                </a:lnTo>
                <a:lnTo>
                  <a:pt x="149943" y="44450"/>
                </a:lnTo>
                <a:lnTo>
                  <a:pt x="180039" y="12700"/>
                </a:lnTo>
                <a:lnTo>
                  <a:pt x="189831" y="11429"/>
                </a:lnTo>
                <a:lnTo>
                  <a:pt x="208773" y="11429"/>
                </a:lnTo>
                <a:lnTo>
                  <a:pt x="208396" y="3809"/>
                </a:lnTo>
                <a:lnTo>
                  <a:pt x="207855" y="2539"/>
                </a:lnTo>
                <a:lnTo>
                  <a:pt x="205854" y="1269"/>
                </a:lnTo>
                <a:lnTo>
                  <a:pt x="204580" y="0"/>
                </a:lnTo>
                <a:close/>
              </a:path>
              <a:path w="286385" h="284479">
                <a:moveTo>
                  <a:pt x="225986" y="58419"/>
                </a:moveTo>
                <a:lnTo>
                  <a:pt x="219624" y="59689"/>
                </a:lnTo>
                <a:lnTo>
                  <a:pt x="217914" y="62229"/>
                </a:lnTo>
                <a:lnTo>
                  <a:pt x="219462" y="68579"/>
                </a:lnTo>
                <a:lnTo>
                  <a:pt x="221691" y="69850"/>
                </a:lnTo>
                <a:lnTo>
                  <a:pt x="225139" y="69850"/>
                </a:lnTo>
                <a:lnTo>
                  <a:pt x="228977" y="68579"/>
                </a:lnTo>
                <a:lnTo>
                  <a:pt x="230712" y="66039"/>
                </a:lnTo>
                <a:lnTo>
                  <a:pt x="229885" y="62229"/>
                </a:lnTo>
                <a:lnTo>
                  <a:pt x="229059" y="59689"/>
                </a:lnTo>
                <a:lnTo>
                  <a:pt x="225986" y="58419"/>
                </a:lnTo>
                <a:close/>
              </a:path>
              <a:path w="286385" h="284479">
                <a:moveTo>
                  <a:pt x="208773" y="11429"/>
                </a:moveTo>
                <a:lnTo>
                  <a:pt x="197653" y="11429"/>
                </a:lnTo>
                <a:lnTo>
                  <a:pt x="197473" y="19050"/>
                </a:lnTo>
                <a:lnTo>
                  <a:pt x="196036" y="29209"/>
                </a:lnTo>
                <a:lnTo>
                  <a:pt x="163831" y="58419"/>
                </a:lnTo>
                <a:lnTo>
                  <a:pt x="156451" y="59689"/>
                </a:lnTo>
                <a:lnTo>
                  <a:pt x="190341" y="59689"/>
                </a:lnTo>
                <a:lnTo>
                  <a:pt x="193906" y="57150"/>
                </a:lnTo>
                <a:lnTo>
                  <a:pt x="203574" y="41909"/>
                </a:lnTo>
                <a:lnTo>
                  <a:pt x="207877" y="26669"/>
                </a:lnTo>
                <a:lnTo>
                  <a:pt x="208662" y="15239"/>
                </a:lnTo>
                <a:lnTo>
                  <a:pt x="208773" y="11429"/>
                </a:lnTo>
                <a:close/>
              </a:path>
              <a:path w="286385" h="284479">
                <a:moveTo>
                  <a:pt x="171060" y="33019"/>
                </a:moveTo>
                <a:lnTo>
                  <a:pt x="167532" y="33019"/>
                </a:lnTo>
                <a:lnTo>
                  <a:pt x="148855" y="52069"/>
                </a:lnTo>
                <a:lnTo>
                  <a:pt x="164034" y="52069"/>
                </a:lnTo>
                <a:lnTo>
                  <a:pt x="175409" y="40639"/>
                </a:lnTo>
                <a:lnTo>
                  <a:pt x="175409" y="38100"/>
                </a:lnTo>
                <a:lnTo>
                  <a:pt x="171060" y="33019"/>
                </a:lnTo>
                <a:close/>
              </a:path>
            </a:pathLst>
          </a:custGeom>
          <a:solidFill>
            <a:srgbClr val="F16137"/>
          </a:solidFill>
        </p:spPr>
        <p:txBody>
          <a:bodyPr wrap="square" lIns="0" tIns="0" rIns="0" bIns="0" rtlCol="0"/>
          <a:lstStyle/>
          <a:p>
            <a:endParaRPr/>
          </a:p>
        </p:txBody>
      </p:sp>
      <p:grpSp>
        <p:nvGrpSpPr>
          <p:cNvPr id="47" name="object 47"/>
          <p:cNvGrpSpPr/>
          <p:nvPr/>
        </p:nvGrpSpPr>
        <p:grpSpPr>
          <a:xfrm>
            <a:off x="4147527" y="5005894"/>
            <a:ext cx="268605" cy="266700"/>
            <a:chOff x="4147527" y="5005894"/>
            <a:chExt cx="268605" cy="266700"/>
          </a:xfrm>
        </p:grpSpPr>
        <p:sp>
          <p:nvSpPr>
            <p:cNvPr id="48" name="object 48"/>
            <p:cNvSpPr/>
            <p:nvPr/>
          </p:nvSpPr>
          <p:spPr>
            <a:xfrm>
              <a:off x="4147527" y="5005894"/>
              <a:ext cx="268605" cy="266700"/>
            </a:xfrm>
            <a:custGeom>
              <a:avLst/>
              <a:gdLst/>
              <a:ahLst/>
              <a:cxnLst/>
              <a:rect l="l" t="t" r="r" b="b"/>
              <a:pathLst>
                <a:path w="268604" h="266700">
                  <a:moveTo>
                    <a:pt x="9532" y="133292"/>
                  </a:moveTo>
                  <a:lnTo>
                    <a:pt x="0" y="133292"/>
                  </a:lnTo>
                  <a:lnTo>
                    <a:pt x="2443" y="156982"/>
                  </a:lnTo>
                  <a:lnTo>
                    <a:pt x="20764" y="202852"/>
                  </a:lnTo>
                  <a:lnTo>
                    <a:pt x="56451" y="241664"/>
                  </a:lnTo>
                  <a:lnTo>
                    <a:pt x="105781" y="263728"/>
                  </a:lnTo>
                  <a:lnTo>
                    <a:pt x="133292" y="266586"/>
                  </a:lnTo>
                  <a:lnTo>
                    <a:pt x="150878" y="265352"/>
                  </a:lnTo>
                  <a:lnTo>
                    <a:pt x="168225" y="261692"/>
                  </a:lnTo>
                  <a:lnTo>
                    <a:pt x="181229" y="257054"/>
                  </a:lnTo>
                  <a:lnTo>
                    <a:pt x="133292" y="257054"/>
                  </a:lnTo>
                  <a:lnTo>
                    <a:pt x="107783" y="254402"/>
                  </a:lnTo>
                  <a:lnTo>
                    <a:pt x="62041" y="233933"/>
                  </a:lnTo>
                  <a:lnTo>
                    <a:pt x="28880" y="197867"/>
                  </a:lnTo>
                  <a:lnTo>
                    <a:pt x="11808" y="155258"/>
                  </a:lnTo>
                  <a:lnTo>
                    <a:pt x="9532" y="133292"/>
                  </a:lnTo>
                  <a:close/>
                </a:path>
                <a:path w="268604" h="266700">
                  <a:moveTo>
                    <a:pt x="246203" y="208025"/>
                  </a:moveTo>
                  <a:lnTo>
                    <a:pt x="232102" y="208025"/>
                  </a:lnTo>
                  <a:lnTo>
                    <a:pt x="224217" y="216976"/>
                  </a:lnTo>
                  <a:lnTo>
                    <a:pt x="215594" y="225186"/>
                  </a:lnTo>
                  <a:lnTo>
                    <a:pt x="181338" y="246916"/>
                  </a:lnTo>
                  <a:lnTo>
                    <a:pt x="133292" y="257054"/>
                  </a:lnTo>
                  <a:lnTo>
                    <a:pt x="181229" y="257054"/>
                  </a:lnTo>
                  <a:lnTo>
                    <a:pt x="220022" y="233933"/>
                  </a:lnTo>
                  <a:lnTo>
                    <a:pt x="236339" y="217839"/>
                  </a:lnTo>
                  <a:lnTo>
                    <a:pt x="245880" y="217839"/>
                  </a:lnTo>
                  <a:lnTo>
                    <a:pt x="246203" y="208025"/>
                  </a:lnTo>
                  <a:close/>
                </a:path>
                <a:path w="268604" h="266700">
                  <a:moveTo>
                    <a:pt x="245880" y="217839"/>
                  </a:moveTo>
                  <a:lnTo>
                    <a:pt x="236339" y="217839"/>
                  </a:lnTo>
                  <a:lnTo>
                    <a:pt x="235313" y="248982"/>
                  </a:lnTo>
                  <a:lnTo>
                    <a:pt x="244843" y="249295"/>
                  </a:lnTo>
                  <a:lnTo>
                    <a:pt x="245880" y="217839"/>
                  </a:lnTo>
                  <a:close/>
                </a:path>
                <a:path w="268604" h="266700">
                  <a:moveTo>
                    <a:pt x="242765" y="198128"/>
                  </a:moveTo>
                  <a:lnTo>
                    <a:pt x="195249" y="199702"/>
                  </a:lnTo>
                  <a:lnTo>
                    <a:pt x="195566" y="209235"/>
                  </a:lnTo>
                  <a:lnTo>
                    <a:pt x="232102" y="208025"/>
                  </a:lnTo>
                  <a:lnTo>
                    <a:pt x="246203" y="208025"/>
                  </a:lnTo>
                  <a:lnTo>
                    <a:pt x="246409" y="201782"/>
                  </a:lnTo>
                  <a:lnTo>
                    <a:pt x="245905" y="200505"/>
                  </a:lnTo>
                  <a:lnTo>
                    <a:pt x="244043" y="198633"/>
                  </a:lnTo>
                  <a:lnTo>
                    <a:pt x="242765" y="198128"/>
                  </a:lnTo>
                  <a:close/>
                </a:path>
                <a:path w="268604" h="266700">
                  <a:moveTo>
                    <a:pt x="183038" y="9532"/>
                  </a:moveTo>
                  <a:lnTo>
                    <a:pt x="135007" y="9532"/>
                  </a:lnTo>
                  <a:lnTo>
                    <a:pt x="160514" y="12183"/>
                  </a:lnTo>
                  <a:lnTo>
                    <a:pt x="184449" y="19972"/>
                  </a:lnTo>
                  <a:lnTo>
                    <a:pt x="225384" y="49974"/>
                  </a:lnTo>
                  <a:lnTo>
                    <a:pt x="249915" y="89487"/>
                  </a:lnTo>
                  <a:lnTo>
                    <a:pt x="258767" y="133292"/>
                  </a:lnTo>
                  <a:lnTo>
                    <a:pt x="268300" y="133292"/>
                  </a:lnTo>
                  <a:lnTo>
                    <a:pt x="258799" y="86076"/>
                  </a:lnTo>
                  <a:lnTo>
                    <a:pt x="232473" y="43595"/>
                  </a:lnTo>
                  <a:lnTo>
                    <a:pt x="188331" y="11254"/>
                  </a:lnTo>
                  <a:lnTo>
                    <a:pt x="183038" y="9532"/>
                  </a:lnTo>
                  <a:close/>
                </a:path>
                <a:path w="268604" h="266700">
                  <a:moveTo>
                    <a:pt x="23456" y="17293"/>
                  </a:moveTo>
                  <a:lnTo>
                    <a:pt x="22145" y="57354"/>
                  </a:lnTo>
                  <a:lnTo>
                    <a:pt x="22020" y="66429"/>
                  </a:lnTo>
                  <a:lnTo>
                    <a:pt x="24223" y="68493"/>
                  </a:lnTo>
                  <a:lnTo>
                    <a:pt x="73050" y="66883"/>
                  </a:lnTo>
                  <a:lnTo>
                    <a:pt x="72774" y="58560"/>
                  </a:lnTo>
                  <a:lnTo>
                    <a:pt x="36197" y="58560"/>
                  </a:lnTo>
                  <a:lnTo>
                    <a:pt x="44082" y="49609"/>
                  </a:lnTo>
                  <a:lnTo>
                    <a:pt x="44985" y="48750"/>
                  </a:lnTo>
                  <a:lnTo>
                    <a:pt x="31960" y="48750"/>
                  </a:lnTo>
                  <a:lnTo>
                    <a:pt x="32986" y="17607"/>
                  </a:lnTo>
                  <a:lnTo>
                    <a:pt x="23456" y="17293"/>
                  </a:lnTo>
                  <a:close/>
                </a:path>
                <a:path w="268604" h="266700">
                  <a:moveTo>
                    <a:pt x="72734" y="57354"/>
                  </a:moveTo>
                  <a:lnTo>
                    <a:pt x="36197" y="58560"/>
                  </a:lnTo>
                  <a:lnTo>
                    <a:pt x="72774" y="58560"/>
                  </a:lnTo>
                  <a:lnTo>
                    <a:pt x="72734" y="57354"/>
                  </a:lnTo>
                  <a:close/>
                </a:path>
                <a:path w="268604" h="266700">
                  <a:moveTo>
                    <a:pt x="135007" y="0"/>
                  </a:moveTo>
                  <a:lnTo>
                    <a:pt x="83205" y="10910"/>
                  </a:lnTo>
                  <a:lnTo>
                    <a:pt x="48278" y="32652"/>
                  </a:lnTo>
                  <a:lnTo>
                    <a:pt x="31960" y="48750"/>
                  </a:lnTo>
                  <a:lnTo>
                    <a:pt x="44985" y="48750"/>
                  </a:lnTo>
                  <a:lnTo>
                    <a:pt x="52705" y="41400"/>
                  </a:lnTo>
                  <a:lnTo>
                    <a:pt x="62015" y="33979"/>
                  </a:lnTo>
                  <a:lnTo>
                    <a:pt x="102618" y="14080"/>
                  </a:lnTo>
                  <a:lnTo>
                    <a:pt x="135007" y="9532"/>
                  </a:lnTo>
                  <a:lnTo>
                    <a:pt x="183038" y="9532"/>
                  </a:lnTo>
                  <a:lnTo>
                    <a:pt x="162518" y="2858"/>
                  </a:lnTo>
                  <a:lnTo>
                    <a:pt x="135007" y="0"/>
                  </a:lnTo>
                  <a:close/>
                </a:path>
              </a:pathLst>
            </a:custGeom>
            <a:solidFill>
              <a:srgbClr val="F16137"/>
            </a:solidFill>
          </p:spPr>
          <p:txBody>
            <a:bodyPr wrap="square" lIns="0" tIns="0" rIns="0" bIns="0" rtlCol="0"/>
            <a:lstStyle/>
            <a:p>
              <a:endParaRPr/>
            </a:p>
          </p:txBody>
        </p:sp>
        <p:pic>
          <p:nvPicPr>
            <p:cNvPr id="49" name="object 49"/>
            <p:cNvPicPr/>
            <p:nvPr/>
          </p:nvPicPr>
          <p:blipFill>
            <a:blip r:embed="rId25" cstate="print"/>
            <a:stretch>
              <a:fillRect/>
            </a:stretch>
          </p:blipFill>
          <p:spPr>
            <a:xfrm>
              <a:off x="4206071" y="5056998"/>
              <a:ext cx="150300" cy="164109"/>
            </a:xfrm>
            <a:prstGeom prst="rect">
              <a:avLst/>
            </a:prstGeom>
          </p:spPr>
        </p:pic>
      </p:grpSp>
      <p:pic>
        <p:nvPicPr>
          <p:cNvPr id="50" name="object 50"/>
          <p:cNvPicPr/>
          <p:nvPr/>
        </p:nvPicPr>
        <p:blipFill>
          <a:blip r:embed="rId26" cstate="print"/>
          <a:stretch>
            <a:fillRect/>
          </a:stretch>
        </p:blipFill>
        <p:spPr>
          <a:xfrm>
            <a:off x="681702" y="770831"/>
            <a:ext cx="3322325" cy="166418"/>
          </a:xfrm>
          <a:prstGeom prst="rect">
            <a:avLst/>
          </a:prstGeom>
        </p:spPr>
      </p:pic>
      <p:sp>
        <p:nvSpPr>
          <p:cNvPr id="51" name="object 51"/>
          <p:cNvSpPr/>
          <p:nvPr/>
        </p:nvSpPr>
        <p:spPr>
          <a:xfrm>
            <a:off x="4085701" y="7540714"/>
            <a:ext cx="287020" cy="287020"/>
          </a:xfrm>
          <a:custGeom>
            <a:avLst/>
            <a:gdLst/>
            <a:ahLst/>
            <a:cxnLst/>
            <a:rect l="l" t="t" r="r" b="b"/>
            <a:pathLst>
              <a:path w="287020" h="287020">
                <a:moveTo>
                  <a:pt x="286793" y="0"/>
                </a:moveTo>
                <a:lnTo>
                  <a:pt x="247431" y="0"/>
                </a:lnTo>
                <a:lnTo>
                  <a:pt x="247431" y="61855"/>
                </a:lnTo>
                <a:lnTo>
                  <a:pt x="286793" y="61855"/>
                </a:lnTo>
                <a:lnTo>
                  <a:pt x="286793" y="0"/>
                </a:lnTo>
                <a:close/>
              </a:path>
              <a:path w="287020" h="287020">
                <a:moveTo>
                  <a:pt x="92786" y="160267"/>
                </a:moveTo>
                <a:lnTo>
                  <a:pt x="0" y="160267"/>
                </a:lnTo>
                <a:lnTo>
                  <a:pt x="0" y="286793"/>
                </a:lnTo>
                <a:lnTo>
                  <a:pt x="286793" y="286793"/>
                </a:lnTo>
                <a:lnTo>
                  <a:pt x="286793" y="236181"/>
                </a:lnTo>
                <a:lnTo>
                  <a:pt x="134091" y="236181"/>
                </a:lnTo>
                <a:lnTo>
                  <a:pt x="126525" y="228613"/>
                </a:lnTo>
                <a:lnTo>
                  <a:pt x="126525" y="210877"/>
                </a:lnTo>
                <a:lnTo>
                  <a:pt x="118089" y="210877"/>
                </a:lnTo>
                <a:lnTo>
                  <a:pt x="108250" y="208885"/>
                </a:lnTo>
                <a:lnTo>
                  <a:pt x="100206" y="203457"/>
                </a:lnTo>
                <a:lnTo>
                  <a:pt x="94778" y="195412"/>
                </a:lnTo>
                <a:lnTo>
                  <a:pt x="92786" y="185572"/>
                </a:lnTo>
                <a:lnTo>
                  <a:pt x="92786" y="160267"/>
                </a:lnTo>
                <a:close/>
              </a:path>
              <a:path w="287020" h="287020">
                <a:moveTo>
                  <a:pt x="286793" y="160267"/>
                </a:moveTo>
                <a:lnTo>
                  <a:pt x="194006" y="160267"/>
                </a:lnTo>
                <a:lnTo>
                  <a:pt x="194006" y="185572"/>
                </a:lnTo>
                <a:lnTo>
                  <a:pt x="192015" y="195412"/>
                </a:lnTo>
                <a:lnTo>
                  <a:pt x="186587" y="203457"/>
                </a:lnTo>
                <a:lnTo>
                  <a:pt x="178543" y="208885"/>
                </a:lnTo>
                <a:lnTo>
                  <a:pt x="168702" y="210877"/>
                </a:lnTo>
                <a:lnTo>
                  <a:pt x="160267" y="210877"/>
                </a:lnTo>
                <a:lnTo>
                  <a:pt x="160267" y="228613"/>
                </a:lnTo>
                <a:lnTo>
                  <a:pt x="152700" y="236181"/>
                </a:lnTo>
                <a:lnTo>
                  <a:pt x="286793" y="236181"/>
                </a:lnTo>
                <a:lnTo>
                  <a:pt x="286793" y="160267"/>
                </a:lnTo>
                <a:close/>
              </a:path>
              <a:path w="287020" h="287020">
                <a:moveTo>
                  <a:pt x="127932" y="174326"/>
                </a:moveTo>
                <a:lnTo>
                  <a:pt x="111062" y="174326"/>
                </a:lnTo>
                <a:lnTo>
                  <a:pt x="111062" y="191195"/>
                </a:lnTo>
                <a:lnTo>
                  <a:pt x="127932" y="191195"/>
                </a:lnTo>
                <a:lnTo>
                  <a:pt x="127932" y="174326"/>
                </a:lnTo>
                <a:close/>
              </a:path>
              <a:path w="287020" h="287020">
                <a:moveTo>
                  <a:pt x="175733" y="174326"/>
                </a:moveTo>
                <a:lnTo>
                  <a:pt x="158860" y="174326"/>
                </a:lnTo>
                <a:lnTo>
                  <a:pt x="158860" y="191195"/>
                </a:lnTo>
                <a:lnTo>
                  <a:pt x="175733" y="191195"/>
                </a:lnTo>
                <a:lnTo>
                  <a:pt x="175733" y="174326"/>
                </a:lnTo>
                <a:close/>
              </a:path>
              <a:path w="287020" h="287020">
                <a:moveTo>
                  <a:pt x="151833" y="146206"/>
                </a:moveTo>
                <a:lnTo>
                  <a:pt x="134960" y="146206"/>
                </a:lnTo>
                <a:lnTo>
                  <a:pt x="134960" y="163079"/>
                </a:lnTo>
                <a:lnTo>
                  <a:pt x="151833" y="163079"/>
                </a:lnTo>
                <a:lnTo>
                  <a:pt x="151833" y="146206"/>
                </a:lnTo>
                <a:close/>
              </a:path>
              <a:path w="287020" h="287020">
                <a:moveTo>
                  <a:pt x="230560" y="0"/>
                </a:moveTo>
                <a:lnTo>
                  <a:pt x="107603" y="0"/>
                </a:lnTo>
                <a:lnTo>
                  <a:pt x="78997" y="49413"/>
                </a:lnTo>
                <a:lnTo>
                  <a:pt x="94344" y="136954"/>
                </a:lnTo>
                <a:lnTo>
                  <a:pt x="105882" y="143398"/>
                </a:lnTo>
                <a:lnTo>
                  <a:pt x="110570" y="143398"/>
                </a:lnTo>
                <a:lnTo>
                  <a:pt x="123713" y="70289"/>
                </a:lnTo>
                <a:lnTo>
                  <a:pt x="143394" y="50612"/>
                </a:lnTo>
                <a:lnTo>
                  <a:pt x="230560" y="50612"/>
                </a:lnTo>
                <a:lnTo>
                  <a:pt x="230560" y="0"/>
                </a:lnTo>
                <a:close/>
              </a:path>
              <a:path w="287020" h="287020">
                <a:moveTo>
                  <a:pt x="230560" y="50612"/>
                </a:moveTo>
                <a:lnTo>
                  <a:pt x="143394" y="50612"/>
                </a:lnTo>
                <a:lnTo>
                  <a:pt x="165891" y="73101"/>
                </a:lnTo>
                <a:lnTo>
                  <a:pt x="156751" y="127935"/>
                </a:lnTo>
                <a:lnTo>
                  <a:pt x="174772" y="138600"/>
                </a:lnTo>
                <a:lnTo>
                  <a:pt x="181622" y="138476"/>
                </a:lnTo>
                <a:lnTo>
                  <a:pt x="187750" y="134120"/>
                </a:lnTo>
                <a:lnTo>
                  <a:pt x="205253" y="84350"/>
                </a:lnTo>
                <a:lnTo>
                  <a:pt x="217150" y="79254"/>
                </a:lnTo>
                <a:lnTo>
                  <a:pt x="225052" y="75020"/>
                </a:lnTo>
                <a:lnTo>
                  <a:pt x="230560" y="69706"/>
                </a:lnTo>
                <a:lnTo>
                  <a:pt x="230560" y="50612"/>
                </a:lnTo>
                <a:close/>
              </a:path>
            </a:pathLst>
          </a:custGeom>
          <a:solidFill>
            <a:srgbClr val="F16137"/>
          </a:solidFill>
        </p:spPr>
        <p:txBody>
          <a:bodyPr wrap="square" lIns="0" tIns="0" rIns="0" bIns="0" rtlCol="0"/>
          <a:lstStyle/>
          <a:p>
            <a:endParaRPr/>
          </a:p>
        </p:txBody>
      </p:sp>
      <p:grpSp>
        <p:nvGrpSpPr>
          <p:cNvPr id="52" name="object 52"/>
          <p:cNvGrpSpPr/>
          <p:nvPr/>
        </p:nvGrpSpPr>
        <p:grpSpPr>
          <a:xfrm>
            <a:off x="6369735" y="707428"/>
            <a:ext cx="803275" cy="803275"/>
            <a:chOff x="6369735" y="707428"/>
            <a:chExt cx="803275" cy="803275"/>
          </a:xfrm>
        </p:grpSpPr>
        <p:pic>
          <p:nvPicPr>
            <p:cNvPr id="53" name="object 53"/>
            <p:cNvPicPr/>
            <p:nvPr/>
          </p:nvPicPr>
          <p:blipFill>
            <a:blip r:embed="rId27" cstate="print"/>
            <a:stretch>
              <a:fillRect/>
            </a:stretch>
          </p:blipFill>
          <p:spPr>
            <a:xfrm>
              <a:off x="6378735" y="716428"/>
              <a:ext cx="784872" cy="784872"/>
            </a:xfrm>
            <a:prstGeom prst="rect">
              <a:avLst/>
            </a:prstGeom>
          </p:spPr>
        </p:pic>
        <p:sp>
          <p:nvSpPr>
            <p:cNvPr id="54" name="object 54"/>
            <p:cNvSpPr/>
            <p:nvPr/>
          </p:nvSpPr>
          <p:spPr>
            <a:xfrm>
              <a:off x="6378735" y="716428"/>
              <a:ext cx="785495" cy="785495"/>
            </a:xfrm>
            <a:custGeom>
              <a:avLst/>
              <a:gdLst/>
              <a:ahLst/>
              <a:cxnLst/>
              <a:rect l="l" t="t" r="r" b="b"/>
              <a:pathLst>
                <a:path w="785495" h="785494">
                  <a:moveTo>
                    <a:pt x="392436" y="0"/>
                  </a:moveTo>
                  <a:lnTo>
                    <a:pt x="441663" y="3057"/>
                  </a:lnTo>
                  <a:lnTo>
                    <a:pt x="489064" y="11985"/>
                  </a:lnTo>
                  <a:lnTo>
                    <a:pt x="534274" y="26415"/>
                  </a:lnTo>
                  <a:lnTo>
                    <a:pt x="576923" y="45979"/>
                  </a:lnTo>
                  <a:lnTo>
                    <a:pt x="616644" y="70311"/>
                  </a:lnTo>
                  <a:lnTo>
                    <a:pt x="653069" y="99041"/>
                  </a:lnTo>
                  <a:lnTo>
                    <a:pt x="685831" y="131803"/>
                  </a:lnTo>
                  <a:lnTo>
                    <a:pt x="714561" y="168228"/>
                  </a:lnTo>
                  <a:lnTo>
                    <a:pt x="738892" y="207949"/>
                  </a:lnTo>
                  <a:lnTo>
                    <a:pt x="758457" y="250598"/>
                  </a:lnTo>
                  <a:lnTo>
                    <a:pt x="772887" y="295807"/>
                  </a:lnTo>
                  <a:lnTo>
                    <a:pt x="781815" y="343209"/>
                  </a:lnTo>
                  <a:lnTo>
                    <a:pt x="784872" y="392436"/>
                  </a:lnTo>
                  <a:lnTo>
                    <a:pt x="781815" y="441663"/>
                  </a:lnTo>
                  <a:lnTo>
                    <a:pt x="772887" y="489064"/>
                  </a:lnTo>
                  <a:lnTo>
                    <a:pt x="758457" y="534274"/>
                  </a:lnTo>
                  <a:lnTo>
                    <a:pt x="738892" y="576923"/>
                  </a:lnTo>
                  <a:lnTo>
                    <a:pt x="714561" y="616644"/>
                  </a:lnTo>
                  <a:lnTo>
                    <a:pt x="685831" y="653069"/>
                  </a:lnTo>
                  <a:lnTo>
                    <a:pt x="653069" y="685831"/>
                  </a:lnTo>
                  <a:lnTo>
                    <a:pt x="616644" y="714561"/>
                  </a:lnTo>
                  <a:lnTo>
                    <a:pt x="576923" y="738892"/>
                  </a:lnTo>
                  <a:lnTo>
                    <a:pt x="534274" y="758457"/>
                  </a:lnTo>
                  <a:lnTo>
                    <a:pt x="489064" y="772887"/>
                  </a:lnTo>
                  <a:lnTo>
                    <a:pt x="441663" y="781815"/>
                  </a:lnTo>
                  <a:lnTo>
                    <a:pt x="392436" y="784872"/>
                  </a:lnTo>
                  <a:lnTo>
                    <a:pt x="343209" y="781815"/>
                  </a:lnTo>
                  <a:lnTo>
                    <a:pt x="295807" y="772887"/>
                  </a:lnTo>
                  <a:lnTo>
                    <a:pt x="250598" y="758457"/>
                  </a:lnTo>
                  <a:lnTo>
                    <a:pt x="207949" y="738892"/>
                  </a:lnTo>
                  <a:lnTo>
                    <a:pt x="168228" y="714561"/>
                  </a:lnTo>
                  <a:lnTo>
                    <a:pt x="131803" y="685831"/>
                  </a:lnTo>
                  <a:lnTo>
                    <a:pt x="99041" y="653069"/>
                  </a:lnTo>
                  <a:lnTo>
                    <a:pt x="70311" y="616644"/>
                  </a:lnTo>
                  <a:lnTo>
                    <a:pt x="45979" y="576923"/>
                  </a:lnTo>
                  <a:lnTo>
                    <a:pt x="26415" y="534274"/>
                  </a:lnTo>
                  <a:lnTo>
                    <a:pt x="11985" y="489064"/>
                  </a:lnTo>
                  <a:lnTo>
                    <a:pt x="3057" y="441663"/>
                  </a:lnTo>
                  <a:lnTo>
                    <a:pt x="0" y="392436"/>
                  </a:lnTo>
                  <a:lnTo>
                    <a:pt x="3057" y="343209"/>
                  </a:lnTo>
                  <a:lnTo>
                    <a:pt x="11985" y="295807"/>
                  </a:lnTo>
                  <a:lnTo>
                    <a:pt x="26415" y="250598"/>
                  </a:lnTo>
                  <a:lnTo>
                    <a:pt x="45979" y="207949"/>
                  </a:lnTo>
                  <a:lnTo>
                    <a:pt x="70311" y="168228"/>
                  </a:lnTo>
                  <a:lnTo>
                    <a:pt x="99041" y="131803"/>
                  </a:lnTo>
                  <a:lnTo>
                    <a:pt x="131803" y="99041"/>
                  </a:lnTo>
                  <a:lnTo>
                    <a:pt x="168228" y="70311"/>
                  </a:lnTo>
                  <a:lnTo>
                    <a:pt x="207949" y="45979"/>
                  </a:lnTo>
                  <a:lnTo>
                    <a:pt x="250598" y="26415"/>
                  </a:lnTo>
                  <a:lnTo>
                    <a:pt x="295807" y="11985"/>
                  </a:lnTo>
                  <a:lnTo>
                    <a:pt x="343209" y="3057"/>
                  </a:lnTo>
                  <a:lnTo>
                    <a:pt x="392436" y="0"/>
                  </a:lnTo>
                  <a:close/>
                </a:path>
              </a:pathLst>
            </a:custGeom>
            <a:ln w="17999">
              <a:solidFill>
                <a:srgbClr val="E6E7E8"/>
              </a:solidFill>
            </a:ln>
          </p:spPr>
          <p:txBody>
            <a:bodyPr wrap="square" lIns="0" tIns="0" rIns="0" bIns="0" rtlCol="0"/>
            <a:lstStyle/>
            <a:p>
              <a:endParaRPr/>
            </a:p>
          </p:txBody>
        </p:sp>
      </p:grpSp>
      <p:sp>
        <p:nvSpPr>
          <p:cNvPr id="55" name="object 55"/>
          <p:cNvSpPr/>
          <p:nvPr/>
        </p:nvSpPr>
        <p:spPr>
          <a:xfrm>
            <a:off x="683607" y="43799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56" name="object 56"/>
          <p:cNvSpPr/>
          <p:nvPr/>
        </p:nvSpPr>
        <p:spPr>
          <a:xfrm>
            <a:off x="683607" y="6672264"/>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57" name="object 57"/>
          <p:cNvSpPr/>
          <p:nvPr/>
        </p:nvSpPr>
        <p:spPr>
          <a:xfrm>
            <a:off x="683327" y="7316168"/>
            <a:ext cx="954405" cy="91440"/>
          </a:xfrm>
          <a:custGeom>
            <a:avLst/>
            <a:gdLst/>
            <a:ahLst/>
            <a:cxnLst/>
            <a:rect l="l" t="t" r="r" b="b"/>
            <a:pathLst>
              <a:path w="954405" h="91440">
                <a:moveTo>
                  <a:pt x="76201" y="64616"/>
                </a:moveTo>
                <a:lnTo>
                  <a:pt x="104" y="64616"/>
                </a:lnTo>
                <a:lnTo>
                  <a:pt x="0" y="87068"/>
                </a:lnTo>
                <a:lnTo>
                  <a:pt x="7011" y="87068"/>
                </a:lnTo>
                <a:lnTo>
                  <a:pt x="7113" y="71117"/>
                </a:lnTo>
                <a:lnTo>
                  <a:pt x="76201" y="71117"/>
                </a:lnTo>
                <a:lnTo>
                  <a:pt x="76201" y="64616"/>
                </a:lnTo>
                <a:close/>
              </a:path>
              <a:path w="954405" h="91440">
                <a:moveTo>
                  <a:pt x="76201" y="71117"/>
                </a:moveTo>
                <a:lnTo>
                  <a:pt x="69190" y="71117"/>
                </a:lnTo>
                <a:lnTo>
                  <a:pt x="69190" y="87068"/>
                </a:lnTo>
                <a:lnTo>
                  <a:pt x="76201" y="87068"/>
                </a:lnTo>
                <a:lnTo>
                  <a:pt x="76201" y="71117"/>
                </a:lnTo>
                <a:close/>
              </a:path>
              <a:path w="954405" h="91440">
                <a:moveTo>
                  <a:pt x="65533" y="0"/>
                </a:moveTo>
                <a:lnTo>
                  <a:pt x="17578" y="0"/>
                </a:lnTo>
                <a:lnTo>
                  <a:pt x="16731" y="23774"/>
                </a:lnTo>
                <a:lnTo>
                  <a:pt x="16326" y="32354"/>
                </a:lnTo>
                <a:lnTo>
                  <a:pt x="3657" y="64616"/>
                </a:lnTo>
                <a:lnTo>
                  <a:pt x="14326" y="64616"/>
                </a:lnTo>
                <a:lnTo>
                  <a:pt x="23496" y="23060"/>
                </a:lnTo>
                <a:lnTo>
                  <a:pt x="24080" y="6501"/>
                </a:lnTo>
                <a:lnTo>
                  <a:pt x="65533" y="6501"/>
                </a:lnTo>
                <a:lnTo>
                  <a:pt x="65533" y="0"/>
                </a:lnTo>
                <a:close/>
              </a:path>
              <a:path w="954405" h="91440">
                <a:moveTo>
                  <a:pt x="65533" y="6501"/>
                </a:moveTo>
                <a:lnTo>
                  <a:pt x="58113" y="6501"/>
                </a:lnTo>
                <a:lnTo>
                  <a:pt x="58113" y="64616"/>
                </a:lnTo>
                <a:lnTo>
                  <a:pt x="65533" y="64616"/>
                </a:lnTo>
                <a:lnTo>
                  <a:pt x="65533" y="6501"/>
                </a:lnTo>
                <a:close/>
              </a:path>
              <a:path w="954405" h="91440">
                <a:moveTo>
                  <a:pt x="80567" y="64816"/>
                </a:moveTo>
                <a:lnTo>
                  <a:pt x="80059" y="71017"/>
                </a:lnTo>
                <a:lnTo>
                  <a:pt x="82094" y="71556"/>
                </a:lnTo>
                <a:lnTo>
                  <a:pt x="83818" y="71829"/>
                </a:lnTo>
                <a:lnTo>
                  <a:pt x="90457" y="71829"/>
                </a:lnTo>
                <a:lnTo>
                  <a:pt x="94081" y="68849"/>
                </a:lnTo>
                <a:lnTo>
                  <a:pt x="95316" y="65224"/>
                </a:lnTo>
                <a:lnTo>
                  <a:pt x="82633" y="65224"/>
                </a:lnTo>
                <a:lnTo>
                  <a:pt x="81787" y="65087"/>
                </a:lnTo>
                <a:lnTo>
                  <a:pt x="80567" y="64816"/>
                </a:lnTo>
                <a:close/>
              </a:path>
              <a:path w="954405" h="91440">
                <a:moveTo>
                  <a:pt x="133502" y="24076"/>
                </a:moveTo>
                <a:lnTo>
                  <a:pt x="126287" y="24076"/>
                </a:lnTo>
                <a:lnTo>
                  <a:pt x="126287" y="71117"/>
                </a:lnTo>
                <a:lnTo>
                  <a:pt x="133502" y="71117"/>
                </a:lnTo>
                <a:lnTo>
                  <a:pt x="133502" y="24076"/>
                </a:lnTo>
                <a:close/>
              </a:path>
              <a:path w="954405" h="91440">
                <a:moveTo>
                  <a:pt x="133502" y="17675"/>
                </a:moveTo>
                <a:lnTo>
                  <a:pt x="94383" y="17675"/>
                </a:lnTo>
                <a:lnTo>
                  <a:pt x="93441" y="37284"/>
                </a:lnTo>
                <a:lnTo>
                  <a:pt x="93131" y="43008"/>
                </a:lnTo>
                <a:lnTo>
                  <a:pt x="85885" y="65224"/>
                </a:lnTo>
                <a:lnTo>
                  <a:pt x="95316" y="65224"/>
                </a:lnTo>
                <a:lnTo>
                  <a:pt x="100684" y="24076"/>
                </a:lnTo>
                <a:lnTo>
                  <a:pt x="133502" y="24076"/>
                </a:lnTo>
                <a:lnTo>
                  <a:pt x="133502" y="17675"/>
                </a:lnTo>
                <a:close/>
              </a:path>
              <a:path w="954405" h="91440">
                <a:moveTo>
                  <a:pt x="195069" y="17675"/>
                </a:moveTo>
                <a:lnTo>
                  <a:pt x="165571" y="17675"/>
                </a:lnTo>
                <a:lnTo>
                  <a:pt x="160019" y="19234"/>
                </a:lnTo>
                <a:lnTo>
                  <a:pt x="151890" y="25466"/>
                </a:lnTo>
                <a:lnTo>
                  <a:pt x="149856" y="30002"/>
                </a:lnTo>
                <a:lnTo>
                  <a:pt x="149856" y="40233"/>
                </a:lnTo>
                <a:lnTo>
                  <a:pt x="150976" y="43754"/>
                </a:lnTo>
                <a:lnTo>
                  <a:pt x="155447" y="49309"/>
                </a:lnTo>
                <a:lnTo>
                  <a:pt x="158629" y="51271"/>
                </a:lnTo>
                <a:lnTo>
                  <a:pt x="162763" y="52423"/>
                </a:lnTo>
                <a:lnTo>
                  <a:pt x="149449" y="71117"/>
                </a:lnTo>
                <a:lnTo>
                  <a:pt x="157276" y="71117"/>
                </a:lnTo>
                <a:lnTo>
                  <a:pt x="169670" y="53437"/>
                </a:lnTo>
                <a:lnTo>
                  <a:pt x="195069" y="53437"/>
                </a:lnTo>
                <a:lnTo>
                  <a:pt x="195069" y="48055"/>
                </a:lnTo>
                <a:lnTo>
                  <a:pt x="162219" y="48055"/>
                </a:lnTo>
                <a:lnTo>
                  <a:pt x="157171" y="44091"/>
                </a:lnTo>
                <a:lnTo>
                  <a:pt x="157171" y="28108"/>
                </a:lnTo>
                <a:lnTo>
                  <a:pt x="162388" y="24076"/>
                </a:lnTo>
                <a:lnTo>
                  <a:pt x="195069" y="24076"/>
                </a:lnTo>
                <a:lnTo>
                  <a:pt x="195069" y="17675"/>
                </a:lnTo>
                <a:close/>
              </a:path>
              <a:path w="954405" h="91440">
                <a:moveTo>
                  <a:pt x="195069" y="53437"/>
                </a:moveTo>
                <a:lnTo>
                  <a:pt x="188466" y="53437"/>
                </a:lnTo>
                <a:lnTo>
                  <a:pt x="188466" y="71117"/>
                </a:lnTo>
                <a:lnTo>
                  <a:pt x="195069" y="71117"/>
                </a:lnTo>
                <a:lnTo>
                  <a:pt x="195069" y="53437"/>
                </a:lnTo>
                <a:close/>
              </a:path>
              <a:path w="954405" h="91440">
                <a:moveTo>
                  <a:pt x="195069" y="24076"/>
                </a:moveTo>
                <a:lnTo>
                  <a:pt x="188466" y="24076"/>
                </a:lnTo>
                <a:lnTo>
                  <a:pt x="188466" y="48055"/>
                </a:lnTo>
                <a:lnTo>
                  <a:pt x="195069" y="48055"/>
                </a:lnTo>
                <a:lnTo>
                  <a:pt x="195069" y="24076"/>
                </a:lnTo>
                <a:close/>
              </a:path>
              <a:path w="954405" h="91440">
                <a:moveTo>
                  <a:pt x="249425" y="17675"/>
                </a:moveTo>
                <a:lnTo>
                  <a:pt x="242210" y="17675"/>
                </a:lnTo>
                <a:lnTo>
                  <a:pt x="242210" y="71117"/>
                </a:lnTo>
                <a:lnTo>
                  <a:pt x="249425" y="71117"/>
                </a:lnTo>
                <a:lnTo>
                  <a:pt x="249425" y="47343"/>
                </a:lnTo>
                <a:lnTo>
                  <a:pt x="270386" y="47343"/>
                </a:lnTo>
                <a:lnTo>
                  <a:pt x="267307" y="43585"/>
                </a:lnTo>
                <a:lnTo>
                  <a:pt x="269285" y="41147"/>
                </a:lnTo>
                <a:lnTo>
                  <a:pt x="249425" y="41147"/>
                </a:lnTo>
                <a:lnTo>
                  <a:pt x="249425" y="17675"/>
                </a:lnTo>
                <a:close/>
              </a:path>
              <a:path w="954405" h="91440">
                <a:moveTo>
                  <a:pt x="270386" y="47343"/>
                </a:moveTo>
                <a:lnTo>
                  <a:pt x="261618" y="47343"/>
                </a:lnTo>
                <a:lnTo>
                  <a:pt x="281329" y="71117"/>
                </a:lnTo>
                <a:lnTo>
                  <a:pt x="289864" y="71117"/>
                </a:lnTo>
                <a:lnTo>
                  <a:pt x="270386" y="47343"/>
                </a:lnTo>
                <a:close/>
              </a:path>
              <a:path w="954405" h="91440">
                <a:moveTo>
                  <a:pt x="288338" y="17675"/>
                </a:moveTo>
                <a:lnTo>
                  <a:pt x="280515" y="17675"/>
                </a:lnTo>
                <a:lnTo>
                  <a:pt x="261719" y="41147"/>
                </a:lnTo>
                <a:lnTo>
                  <a:pt x="269285" y="41147"/>
                </a:lnTo>
                <a:lnTo>
                  <a:pt x="288338" y="17675"/>
                </a:lnTo>
                <a:close/>
              </a:path>
              <a:path w="954405" h="91440">
                <a:moveTo>
                  <a:pt x="335805" y="23568"/>
                </a:moveTo>
                <a:lnTo>
                  <a:pt x="322850" y="23568"/>
                </a:lnTo>
                <a:lnTo>
                  <a:pt x="326609" y="24771"/>
                </a:lnTo>
                <a:lnTo>
                  <a:pt x="331757" y="29580"/>
                </a:lnTo>
                <a:lnTo>
                  <a:pt x="333042" y="33087"/>
                </a:lnTo>
                <a:lnTo>
                  <a:pt x="333042" y="40942"/>
                </a:lnTo>
                <a:lnTo>
                  <a:pt x="308897" y="40942"/>
                </a:lnTo>
                <a:lnTo>
                  <a:pt x="303663" y="42331"/>
                </a:lnTo>
                <a:lnTo>
                  <a:pt x="297093" y="47886"/>
                </a:lnTo>
                <a:lnTo>
                  <a:pt x="295451" y="51544"/>
                </a:lnTo>
                <a:lnTo>
                  <a:pt x="295451" y="60752"/>
                </a:lnTo>
                <a:lnTo>
                  <a:pt x="297211" y="64514"/>
                </a:lnTo>
                <a:lnTo>
                  <a:pt x="304257" y="70203"/>
                </a:lnTo>
                <a:lnTo>
                  <a:pt x="308998" y="71625"/>
                </a:lnTo>
                <a:lnTo>
                  <a:pt x="319294" y="71625"/>
                </a:lnTo>
                <a:lnTo>
                  <a:pt x="323034" y="70846"/>
                </a:lnTo>
                <a:lnTo>
                  <a:pt x="329335" y="67730"/>
                </a:lnTo>
                <a:lnTo>
                  <a:pt x="331309" y="65937"/>
                </a:lnTo>
                <a:lnTo>
                  <a:pt x="311810" y="65937"/>
                </a:lnTo>
                <a:lnTo>
                  <a:pt x="308490" y="65036"/>
                </a:lnTo>
                <a:lnTo>
                  <a:pt x="303749" y="61447"/>
                </a:lnTo>
                <a:lnTo>
                  <a:pt x="302564" y="58992"/>
                </a:lnTo>
                <a:lnTo>
                  <a:pt x="302564" y="49509"/>
                </a:lnTo>
                <a:lnTo>
                  <a:pt x="307136" y="46328"/>
                </a:lnTo>
                <a:lnTo>
                  <a:pt x="340257" y="46328"/>
                </a:lnTo>
                <a:lnTo>
                  <a:pt x="340257" y="31154"/>
                </a:lnTo>
                <a:lnTo>
                  <a:pt x="338392" y="25991"/>
                </a:lnTo>
                <a:lnTo>
                  <a:pt x="335805" y="23568"/>
                </a:lnTo>
                <a:close/>
              </a:path>
              <a:path w="954405" h="91440">
                <a:moveTo>
                  <a:pt x="340257" y="62787"/>
                </a:moveTo>
                <a:lnTo>
                  <a:pt x="333348" y="62787"/>
                </a:lnTo>
                <a:lnTo>
                  <a:pt x="333348" y="71117"/>
                </a:lnTo>
                <a:lnTo>
                  <a:pt x="340257" y="71117"/>
                </a:lnTo>
                <a:lnTo>
                  <a:pt x="340257" y="62787"/>
                </a:lnTo>
                <a:close/>
              </a:path>
              <a:path w="954405" h="91440">
                <a:moveTo>
                  <a:pt x="340257" y="46328"/>
                </a:moveTo>
                <a:lnTo>
                  <a:pt x="333042" y="46328"/>
                </a:lnTo>
                <a:lnTo>
                  <a:pt x="333042" y="55064"/>
                </a:lnTo>
                <a:lnTo>
                  <a:pt x="331621" y="58586"/>
                </a:lnTo>
                <a:lnTo>
                  <a:pt x="329453" y="61278"/>
                </a:lnTo>
                <a:lnTo>
                  <a:pt x="323629" y="65004"/>
                </a:lnTo>
                <a:lnTo>
                  <a:pt x="320140" y="65937"/>
                </a:lnTo>
                <a:lnTo>
                  <a:pt x="331309" y="65937"/>
                </a:lnTo>
                <a:lnTo>
                  <a:pt x="331721" y="65562"/>
                </a:lnTo>
                <a:lnTo>
                  <a:pt x="333348" y="62787"/>
                </a:lnTo>
                <a:lnTo>
                  <a:pt x="340257" y="62787"/>
                </a:lnTo>
                <a:lnTo>
                  <a:pt x="340257" y="46328"/>
                </a:lnTo>
                <a:close/>
              </a:path>
              <a:path w="954405" h="91440">
                <a:moveTo>
                  <a:pt x="325593" y="17268"/>
                </a:moveTo>
                <a:lnTo>
                  <a:pt x="314416" y="17268"/>
                </a:lnTo>
                <a:lnTo>
                  <a:pt x="310419" y="17895"/>
                </a:lnTo>
                <a:lnTo>
                  <a:pt x="302835" y="20403"/>
                </a:lnTo>
                <a:lnTo>
                  <a:pt x="299584" y="22179"/>
                </a:lnTo>
                <a:lnTo>
                  <a:pt x="296873" y="24483"/>
                </a:lnTo>
                <a:lnTo>
                  <a:pt x="300123" y="29869"/>
                </a:lnTo>
                <a:lnTo>
                  <a:pt x="302360" y="27903"/>
                </a:lnTo>
                <a:lnTo>
                  <a:pt x="305034" y="26362"/>
                </a:lnTo>
                <a:lnTo>
                  <a:pt x="311266" y="24126"/>
                </a:lnTo>
                <a:lnTo>
                  <a:pt x="314516" y="23568"/>
                </a:lnTo>
                <a:lnTo>
                  <a:pt x="335805" y="23568"/>
                </a:lnTo>
                <a:lnTo>
                  <a:pt x="330944" y="19014"/>
                </a:lnTo>
                <a:lnTo>
                  <a:pt x="325593" y="17268"/>
                </a:lnTo>
                <a:close/>
              </a:path>
              <a:path w="954405" h="91440">
                <a:moveTo>
                  <a:pt x="366670" y="17675"/>
                </a:moveTo>
                <a:lnTo>
                  <a:pt x="359455" y="17675"/>
                </a:lnTo>
                <a:lnTo>
                  <a:pt x="359455" y="71117"/>
                </a:lnTo>
                <a:lnTo>
                  <a:pt x="366670" y="71117"/>
                </a:lnTo>
                <a:lnTo>
                  <a:pt x="366670" y="47343"/>
                </a:lnTo>
                <a:lnTo>
                  <a:pt x="387629" y="47343"/>
                </a:lnTo>
                <a:lnTo>
                  <a:pt x="384550" y="43585"/>
                </a:lnTo>
                <a:lnTo>
                  <a:pt x="386529" y="41147"/>
                </a:lnTo>
                <a:lnTo>
                  <a:pt x="366670" y="41147"/>
                </a:lnTo>
                <a:lnTo>
                  <a:pt x="366670" y="17675"/>
                </a:lnTo>
                <a:close/>
              </a:path>
              <a:path w="954405" h="91440">
                <a:moveTo>
                  <a:pt x="387629" y="47343"/>
                </a:moveTo>
                <a:lnTo>
                  <a:pt x="378863" y="47343"/>
                </a:lnTo>
                <a:lnTo>
                  <a:pt x="398572" y="71117"/>
                </a:lnTo>
                <a:lnTo>
                  <a:pt x="407108" y="71117"/>
                </a:lnTo>
                <a:lnTo>
                  <a:pt x="387629" y="47343"/>
                </a:lnTo>
                <a:close/>
              </a:path>
              <a:path w="954405" h="91440">
                <a:moveTo>
                  <a:pt x="405582" y="17675"/>
                </a:moveTo>
                <a:lnTo>
                  <a:pt x="397760" y="17675"/>
                </a:lnTo>
                <a:lnTo>
                  <a:pt x="378964" y="41147"/>
                </a:lnTo>
                <a:lnTo>
                  <a:pt x="386529" y="41147"/>
                </a:lnTo>
                <a:lnTo>
                  <a:pt x="405582" y="17675"/>
                </a:lnTo>
                <a:close/>
              </a:path>
              <a:path w="954405" h="91440">
                <a:moveTo>
                  <a:pt x="425698" y="17675"/>
                </a:moveTo>
                <a:lnTo>
                  <a:pt x="418485" y="17675"/>
                </a:lnTo>
                <a:lnTo>
                  <a:pt x="418485" y="71117"/>
                </a:lnTo>
                <a:lnTo>
                  <a:pt x="424990" y="71117"/>
                </a:lnTo>
                <a:lnTo>
                  <a:pt x="434177" y="60144"/>
                </a:lnTo>
                <a:lnTo>
                  <a:pt x="425698" y="60144"/>
                </a:lnTo>
                <a:lnTo>
                  <a:pt x="425698" y="17675"/>
                </a:lnTo>
                <a:close/>
              </a:path>
              <a:path w="954405" h="91440">
                <a:moveTo>
                  <a:pt x="467761" y="28648"/>
                </a:moveTo>
                <a:lnTo>
                  <a:pt x="460547" y="28648"/>
                </a:lnTo>
                <a:lnTo>
                  <a:pt x="460547" y="71117"/>
                </a:lnTo>
                <a:lnTo>
                  <a:pt x="467761" y="71117"/>
                </a:lnTo>
                <a:lnTo>
                  <a:pt x="467761" y="28648"/>
                </a:lnTo>
                <a:close/>
              </a:path>
              <a:path w="954405" h="91440">
                <a:moveTo>
                  <a:pt x="467761" y="17675"/>
                </a:moveTo>
                <a:lnTo>
                  <a:pt x="461360" y="17675"/>
                </a:lnTo>
                <a:lnTo>
                  <a:pt x="425698" y="60144"/>
                </a:lnTo>
                <a:lnTo>
                  <a:pt x="434177" y="60144"/>
                </a:lnTo>
                <a:lnTo>
                  <a:pt x="460547" y="28648"/>
                </a:lnTo>
                <a:lnTo>
                  <a:pt x="467761" y="28648"/>
                </a:lnTo>
                <a:lnTo>
                  <a:pt x="467761" y="17675"/>
                </a:lnTo>
                <a:close/>
              </a:path>
              <a:path w="954405" h="91440">
                <a:moveTo>
                  <a:pt x="488792" y="17675"/>
                </a:moveTo>
                <a:lnTo>
                  <a:pt x="480668" y="17675"/>
                </a:lnTo>
                <a:lnTo>
                  <a:pt x="500785" y="43685"/>
                </a:lnTo>
                <a:lnTo>
                  <a:pt x="479648" y="71117"/>
                </a:lnTo>
                <a:lnTo>
                  <a:pt x="487777" y="71117"/>
                </a:lnTo>
                <a:lnTo>
                  <a:pt x="504845" y="48765"/>
                </a:lnTo>
                <a:lnTo>
                  <a:pt x="512659" y="48765"/>
                </a:lnTo>
                <a:lnTo>
                  <a:pt x="508708" y="43685"/>
                </a:lnTo>
                <a:lnTo>
                  <a:pt x="512637" y="38605"/>
                </a:lnTo>
                <a:lnTo>
                  <a:pt x="504845" y="38605"/>
                </a:lnTo>
                <a:lnTo>
                  <a:pt x="488792" y="17675"/>
                </a:lnTo>
                <a:close/>
              </a:path>
              <a:path w="954405" h="91440">
                <a:moveTo>
                  <a:pt x="512659" y="48765"/>
                </a:moveTo>
                <a:lnTo>
                  <a:pt x="504845" y="48765"/>
                </a:lnTo>
                <a:lnTo>
                  <a:pt x="521812" y="71117"/>
                </a:lnTo>
                <a:lnTo>
                  <a:pt x="530042" y="71117"/>
                </a:lnTo>
                <a:lnTo>
                  <a:pt x="512659" y="48765"/>
                </a:lnTo>
                <a:close/>
              </a:path>
              <a:path w="954405" h="91440">
                <a:moveTo>
                  <a:pt x="528825" y="17675"/>
                </a:moveTo>
                <a:lnTo>
                  <a:pt x="520898" y="17675"/>
                </a:lnTo>
                <a:lnTo>
                  <a:pt x="504845" y="38605"/>
                </a:lnTo>
                <a:lnTo>
                  <a:pt x="512637" y="38605"/>
                </a:lnTo>
                <a:lnTo>
                  <a:pt x="528825" y="17675"/>
                </a:lnTo>
                <a:close/>
              </a:path>
              <a:path w="954405" h="91440">
                <a:moveTo>
                  <a:pt x="615689" y="81075"/>
                </a:moveTo>
                <a:lnTo>
                  <a:pt x="612338" y="86460"/>
                </a:lnTo>
                <a:lnTo>
                  <a:pt x="613964" y="88084"/>
                </a:lnTo>
                <a:lnTo>
                  <a:pt x="615894" y="89305"/>
                </a:lnTo>
                <a:lnTo>
                  <a:pt x="620365" y="90928"/>
                </a:lnTo>
                <a:lnTo>
                  <a:pt x="622767" y="91334"/>
                </a:lnTo>
                <a:lnTo>
                  <a:pt x="629337" y="91334"/>
                </a:lnTo>
                <a:lnTo>
                  <a:pt x="632760" y="90288"/>
                </a:lnTo>
                <a:lnTo>
                  <a:pt x="638449" y="86085"/>
                </a:lnTo>
                <a:lnTo>
                  <a:pt x="639115" y="85139"/>
                </a:lnTo>
                <a:lnTo>
                  <a:pt x="621651" y="85139"/>
                </a:lnTo>
                <a:lnTo>
                  <a:pt x="618399" y="83781"/>
                </a:lnTo>
                <a:lnTo>
                  <a:pt x="615689" y="81075"/>
                </a:lnTo>
                <a:close/>
              </a:path>
              <a:path w="954405" h="91440">
                <a:moveTo>
                  <a:pt x="622496" y="17675"/>
                </a:moveTo>
                <a:lnTo>
                  <a:pt x="614979" y="17675"/>
                </a:lnTo>
                <a:lnTo>
                  <a:pt x="638855" y="71017"/>
                </a:lnTo>
                <a:lnTo>
                  <a:pt x="636518" y="76197"/>
                </a:lnTo>
                <a:lnTo>
                  <a:pt x="635029" y="79447"/>
                </a:lnTo>
                <a:lnTo>
                  <a:pt x="633420" y="81752"/>
                </a:lnTo>
                <a:lnTo>
                  <a:pt x="629966" y="84458"/>
                </a:lnTo>
                <a:lnTo>
                  <a:pt x="627882" y="85139"/>
                </a:lnTo>
                <a:lnTo>
                  <a:pt x="639115" y="85139"/>
                </a:lnTo>
                <a:lnTo>
                  <a:pt x="640953" y="82529"/>
                </a:lnTo>
                <a:lnTo>
                  <a:pt x="643121" y="77518"/>
                </a:lnTo>
                <a:lnTo>
                  <a:pt x="649564" y="63089"/>
                </a:lnTo>
                <a:lnTo>
                  <a:pt x="642613" y="63089"/>
                </a:lnTo>
                <a:lnTo>
                  <a:pt x="622496" y="17675"/>
                </a:lnTo>
                <a:close/>
              </a:path>
              <a:path w="954405" h="91440">
                <a:moveTo>
                  <a:pt x="669538" y="64816"/>
                </a:moveTo>
                <a:lnTo>
                  <a:pt x="669030" y="71017"/>
                </a:lnTo>
                <a:lnTo>
                  <a:pt x="671064" y="71556"/>
                </a:lnTo>
                <a:lnTo>
                  <a:pt x="672788" y="71829"/>
                </a:lnTo>
                <a:lnTo>
                  <a:pt x="679427" y="71829"/>
                </a:lnTo>
                <a:lnTo>
                  <a:pt x="683052" y="68849"/>
                </a:lnTo>
                <a:lnTo>
                  <a:pt x="684287" y="65224"/>
                </a:lnTo>
                <a:lnTo>
                  <a:pt x="671605" y="65224"/>
                </a:lnTo>
                <a:lnTo>
                  <a:pt x="670758" y="65087"/>
                </a:lnTo>
                <a:lnTo>
                  <a:pt x="669538" y="64816"/>
                </a:lnTo>
                <a:close/>
              </a:path>
              <a:path w="954405" h="91440">
                <a:moveTo>
                  <a:pt x="575660" y="17675"/>
                </a:moveTo>
                <a:lnTo>
                  <a:pt x="568446" y="17675"/>
                </a:lnTo>
                <a:lnTo>
                  <a:pt x="568446" y="71117"/>
                </a:lnTo>
                <a:lnTo>
                  <a:pt x="575660" y="71117"/>
                </a:lnTo>
                <a:lnTo>
                  <a:pt x="575660" y="47343"/>
                </a:lnTo>
                <a:lnTo>
                  <a:pt x="596621" y="47343"/>
                </a:lnTo>
                <a:lnTo>
                  <a:pt x="593542" y="43585"/>
                </a:lnTo>
                <a:lnTo>
                  <a:pt x="595520" y="41147"/>
                </a:lnTo>
                <a:lnTo>
                  <a:pt x="575660" y="41147"/>
                </a:lnTo>
                <a:lnTo>
                  <a:pt x="575660" y="17675"/>
                </a:lnTo>
                <a:close/>
              </a:path>
              <a:path w="954405" h="91440">
                <a:moveTo>
                  <a:pt x="596621" y="47343"/>
                </a:moveTo>
                <a:lnTo>
                  <a:pt x="587853" y="47343"/>
                </a:lnTo>
                <a:lnTo>
                  <a:pt x="607564" y="71117"/>
                </a:lnTo>
                <a:lnTo>
                  <a:pt x="616099" y="71117"/>
                </a:lnTo>
                <a:lnTo>
                  <a:pt x="596621" y="47343"/>
                </a:lnTo>
                <a:close/>
              </a:path>
              <a:path w="954405" h="91440">
                <a:moveTo>
                  <a:pt x="722472" y="24076"/>
                </a:moveTo>
                <a:lnTo>
                  <a:pt x="715258" y="24076"/>
                </a:lnTo>
                <a:lnTo>
                  <a:pt x="715258" y="71117"/>
                </a:lnTo>
                <a:lnTo>
                  <a:pt x="722472" y="71117"/>
                </a:lnTo>
                <a:lnTo>
                  <a:pt x="722472" y="24076"/>
                </a:lnTo>
                <a:close/>
              </a:path>
              <a:path w="954405" h="91440">
                <a:moveTo>
                  <a:pt x="722472" y="17675"/>
                </a:moveTo>
                <a:lnTo>
                  <a:pt x="683355" y="17675"/>
                </a:lnTo>
                <a:lnTo>
                  <a:pt x="682413" y="37284"/>
                </a:lnTo>
                <a:lnTo>
                  <a:pt x="682101" y="43008"/>
                </a:lnTo>
                <a:lnTo>
                  <a:pt x="674855" y="65224"/>
                </a:lnTo>
                <a:lnTo>
                  <a:pt x="684287" y="65224"/>
                </a:lnTo>
                <a:lnTo>
                  <a:pt x="689655" y="24076"/>
                </a:lnTo>
                <a:lnTo>
                  <a:pt x="722472" y="24076"/>
                </a:lnTo>
                <a:lnTo>
                  <a:pt x="722472" y="17675"/>
                </a:lnTo>
                <a:close/>
              </a:path>
              <a:path w="954405" h="91440">
                <a:moveTo>
                  <a:pt x="669843" y="17675"/>
                </a:moveTo>
                <a:lnTo>
                  <a:pt x="662730" y="17675"/>
                </a:lnTo>
                <a:lnTo>
                  <a:pt x="642613" y="63089"/>
                </a:lnTo>
                <a:lnTo>
                  <a:pt x="649564" y="63089"/>
                </a:lnTo>
                <a:lnTo>
                  <a:pt x="669843" y="17675"/>
                </a:lnTo>
                <a:close/>
              </a:path>
              <a:path w="954405" h="91440">
                <a:moveTo>
                  <a:pt x="614573" y="17675"/>
                </a:moveTo>
                <a:lnTo>
                  <a:pt x="606750" y="17675"/>
                </a:lnTo>
                <a:lnTo>
                  <a:pt x="587955" y="41147"/>
                </a:lnTo>
                <a:lnTo>
                  <a:pt x="595520" y="41147"/>
                </a:lnTo>
                <a:lnTo>
                  <a:pt x="614573" y="17675"/>
                </a:lnTo>
                <a:close/>
              </a:path>
              <a:path w="954405" h="91440">
                <a:moveTo>
                  <a:pt x="834327" y="81075"/>
                </a:moveTo>
                <a:lnTo>
                  <a:pt x="830976" y="86460"/>
                </a:lnTo>
                <a:lnTo>
                  <a:pt x="832604" y="88084"/>
                </a:lnTo>
                <a:lnTo>
                  <a:pt x="834533" y="89305"/>
                </a:lnTo>
                <a:lnTo>
                  <a:pt x="839005" y="90928"/>
                </a:lnTo>
                <a:lnTo>
                  <a:pt x="841405" y="91334"/>
                </a:lnTo>
                <a:lnTo>
                  <a:pt x="847976" y="91334"/>
                </a:lnTo>
                <a:lnTo>
                  <a:pt x="851399" y="90288"/>
                </a:lnTo>
                <a:lnTo>
                  <a:pt x="857087" y="86085"/>
                </a:lnTo>
                <a:lnTo>
                  <a:pt x="857754" y="85139"/>
                </a:lnTo>
                <a:lnTo>
                  <a:pt x="840290" y="85139"/>
                </a:lnTo>
                <a:lnTo>
                  <a:pt x="837039" y="83781"/>
                </a:lnTo>
                <a:lnTo>
                  <a:pt x="834327" y="81075"/>
                </a:lnTo>
                <a:close/>
              </a:path>
              <a:path w="954405" h="91440">
                <a:moveTo>
                  <a:pt x="841136" y="17675"/>
                </a:moveTo>
                <a:lnTo>
                  <a:pt x="833619" y="17675"/>
                </a:lnTo>
                <a:lnTo>
                  <a:pt x="857493" y="71017"/>
                </a:lnTo>
                <a:lnTo>
                  <a:pt x="855158" y="76197"/>
                </a:lnTo>
                <a:lnTo>
                  <a:pt x="853667" y="79447"/>
                </a:lnTo>
                <a:lnTo>
                  <a:pt x="852058" y="81752"/>
                </a:lnTo>
                <a:lnTo>
                  <a:pt x="848606" y="84458"/>
                </a:lnTo>
                <a:lnTo>
                  <a:pt x="846521" y="85139"/>
                </a:lnTo>
                <a:lnTo>
                  <a:pt x="857754" y="85139"/>
                </a:lnTo>
                <a:lnTo>
                  <a:pt x="859593" y="82529"/>
                </a:lnTo>
                <a:lnTo>
                  <a:pt x="861759" y="77518"/>
                </a:lnTo>
                <a:lnTo>
                  <a:pt x="868202" y="63089"/>
                </a:lnTo>
                <a:lnTo>
                  <a:pt x="861253" y="63089"/>
                </a:lnTo>
                <a:lnTo>
                  <a:pt x="841136" y="17675"/>
                </a:lnTo>
                <a:close/>
              </a:path>
              <a:path w="954405" h="91440">
                <a:moveTo>
                  <a:pt x="750206" y="17675"/>
                </a:moveTo>
                <a:lnTo>
                  <a:pt x="742993" y="17675"/>
                </a:lnTo>
                <a:lnTo>
                  <a:pt x="742993" y="71117"/>
                </a:lnTo>
                <a:lnTo>
                  <a:pt x="771645" y="71286"/>
                </a:lnTo>
                <a:lnTo>
                  <a:pt x="777081" y="69796"/>
                </a:lnTo>
                <a:lnTo>
                  <a:pt x="782010" y="65799"/>
                </a:lnTo>
                <a:lnTo>
                  <a:pt x="769071" y="65799"/>
                </a:lnTo>
                <a:lnTo>
                  <a:pt x="750206" y="65530"/>
                </a:lnTo>
                <a:lnTo>
                  <a:pt x="750206" y="41756"/>
                </a:lnTo>
                <a:lnTo>
                  <a:pt x="782100" y="41756"/>
                </a:lnTo>
                <a:lnTo>
                  <a:pt x="777758" y="38130"/>
                </a:lnTo>
                <a:lnTo>
                  <a:pt x="772660" y="36640"/>
                </a:lnTo>
                <a:lnTo>
                  <a:pt x="750206" y="36370"/>
                </a:lnTo>
                <a:lnTo>
                  <a:pt x="750206" y="17675"/>
                </a:lnTo>
                <a:close/>
              </a:path>
              <a:path w="954405" h="91440">
                <a:moveTo>
                  <a:pt x="812181" y="24076"/>
                </a:moveTo>
                <a:lnTo>
                  <a:pt x="804970" y="24076"/>
                </a:lnTo>
                <a:lnTo>
                  <a:pt x="804970" y="71117"/>
                </a:lnTo>
                <a:lnTo>
                  <a:pt x="812181" y="71117"/>
                </a:lnTo>
                <a:lnTo>
                  <a:pt x="812181" y="24076"/>
                </a:lnTo>
                <a:close/>
              </a:path>
              <a:path w="954405" h="91440">
                <a:moveTo>
                  <a:pt x="782100" y="41756"/>
                </a:moveTo>
                <a:lnTo>
                  <a:pt x="750206" y="41756"/>
                </a:lnTo>
                <a:lnTo>
                  <a:pt x="769139" y="42025"/>
                </a:lnTo>
                <a:lnTo>
                  <a:pt x="772897" y="43008"/>
                </a:lnTo>
                <a:lnTo>
                  <a:pt x="777909" y="46803"/>
                </a:lnTo>
                <a:lnTo>
                  <a:pt x="779161" y="49715"/>
                </a:lnTo>
                <a:lnTo>
                  <a:pt x="779161" y="57638"/>
                </a:lnTo>
                <a:lnTo>
                  <a:pt x="777895" y="60670"/>
                </a:lnTo>
                <a:lnTo>
                  <a:pt x="772815" y="64803"/>
                </a:lnTo>
                <a:lnTo>
                  <a:pt x="769071" y="65799"/>
                </a:lnTo>
                <a:lnTo>
                  <a:pt x="782010" y="65799"/>
                </a:lnTo>
                <a:lnTo>
                  <a:pt x="784598" y="63701"/>
                </a:lnTo>
                <a:lnTo>
                  <a:pt x="786476" y="59330"/>
                </a:lnTo>
                <a:lnTo>
                  <a:pt x="786476" y="48157"/>
                </a:lnTo>
                <a:lnTo>
                  <a:pt x="784734" y="43955"/>
                </a:lnTo>
                <a:lnTo>
                  <a:pt x="782100" y="41756"/>
                </a:lnTo>
                <a:close/>
              </a:path>
              <a:path w="954405" h="91440">
                <a:moveTo>
                  <a:pt x="888483" y="17675"/>
                </a:moveTo>
                <a:lnTo>
                  <a:pt x="881369" y="17675"/>
                </a:lnTo>
                <a:lnTo>
                  <a:pt x="861253" y="63089"/>
                </a:lnTo>
                <a:lnTo>
                  <a:pt x="868202" y="63089"/>
                </a:lnTo>
                <a:lnTo>
                  <a:pt x="888483" y="17675"/>
                </a:lnTo>
                <a:close/>
              </a:path>
              <a:path w="954405" h="91440">
                <a:moveTo>
                  <a:pt x="832402" y="17675"/>
                </a:moveTo>
                <a:lnTo>
                  <a:pt x="784749" y="17675"/>
                </a:lnTo>
                <a:lnTo>
                  <a:pt x="784749" y="24076"/>
                </a:lnTo>
                <a:lnTo>
                  <a:pt x="832402" y="24076"/>
                </a:lnTo>
                <a:lnTo>
                  <a:pt x="832402" y="17675"/>
                </a:lnTo>
                <a:close/>
              </a:path>
              <a:path w="954405" h="91440">
                <a:moveTo>
                  <a:pt x="906670" y="17675"/>
                </a:moveTo>
                <a:lnTo>
                  <a:pt x="899758" y="17675"/>
                </a:lnTo>
                <a:lnTo>
                  <a:pt x="899758" y="90827"/>
                </a:lnTo>
                <a:lnTo>
                  <a:pt x="906973" y="90827"/>
                </a:lnTo>
                <a:lnTo>
                  <a:pt x="906973" y="61059"/>
                </a:lnTo>
                <a:lnTo>
                  <a:pt x="913824" y="61059"/>
                </a:lnTo>
                <a:lnTo>
                  <a:pt x="913560" y="60907"/>
                </a:lnTo>
                <a:lnTo>
                  <a:pt x="911188" y="58453"/>
                </a:lnTo>
                <a:lnTo>
                  <a:pt x="907736" y="52083"/>
                </a:lnTo>
                <a:lnTo>
                  <a:pt x="906871" y="48459"/>
                </a:lnTo>
                <a:lnTo>
                  <a:pt x="906871" y="40333"/>
                </a:lnTo>
                <a:lnTo>
                  <a:pt x="907736" y="36727"/>
                </a:lnTo>
                <a:lnTo>
                  <a:pt x="911188" y="30426"/>
                </a:lnTo>
                <a:lnTo>
                  <a:pt x="913300" y="28240"/>
                </a:lnTo>
                <a:lnTo>
                  <a:pt x="906670" y="28240"/>
                </a:lnTo>
                <a:lnTo>
                  <a:pt x="906670" y="17675"/>
                </a:lnTo>
                <a:close/>
              </a:path>
              <a:path w="954405" h="91440">
                <a:moveTo>
                  <a:pt x="913824" y="61059"/>
                </a:moveTo>
                <a:lnTo>
                  <a:pt x="906973" y="61059"/>
                </a:lnTo>
                <a:lnTo>
                  <a:pt x="909208" y="64514"/>
                </a:lnTo>
                <a:lnTo>
                  <a:pt x="912070" y="67139"/>
                </a:lnTo>
                <a:lnTo>
                  <a:pt x="919046" y="70728"/>
                </a:lnTo>
                <a:lnTo>
                  <a:pt x="922957" y="71625"/>
                </a:lnTo>
                <a:lnTo>
                  <a:pt x="932374" y="71625"/>
                </a:lnTo>
                <a:lnTo>
                  <a:pt x="936928" y="70491"/>
                </a:lnTo>
                <a:lnTo>
                  <a:pt x="944989" y="65951"/>
                </a:lnTo>
                <a:lnTo>
                  <a:pt x="945708" y="65224"/>
                </a:lnTo>
                <a:lnTo>
                  <a:pt x="922992" y="65224"/>
                </a:lnTo>
                <a:lnTo>
                  <a:pt x="919586" y="64359"/>
                </a:lnTo>
                <a:lnTo>
                  <a:pt x="913824" y="61059"/>
                </a:lnTo>
                <a:close/>
              </a:path>
              <a:path w="954405" h="91440">
                <a:moveTo>
                  <a:pt x="945593" y="23568"/>
                </a:moveTo>
                <a:lnTo>
                  <a:pt x="930509" y="23568"/>
                </a:lnTo>
                <a:lnTo>
                  <a:pt x="933897" y="24451"/>
                </a:lnTo>
                <a:lnTo>
                  <a:pt x="939991" y="27971"/>
                </a:lnTo>
                <a:lnTo>
                  <a:pt x="942381" y="30426"/>
                </a:lnTo>
                <a:lnTo>
                  <a:pt x="945835" y="36727"/>
                </a:lnTo>
                <a:lnTo>
                  <a:pt x="946698" y="40333"/>
                </a:lnTo>
                <a:lnTo>
                  <a:pt x="946698" y="48459"/>
                </a:lnTo>
                <a:lnTo>
                  <a:pt x="930509" y="65224"/>
                </a:lnTo>
                <a:lnTo>
                  <a:pt x="945708" y="65224"/>
                </a:lnTo>
                <a:lnTo>
                  <a:pt x="948156" y="62750"/>
                </a:lnTo>
                <a:lnTo>
                  <a:pt x="952761" y="54489"/>
                </a:lnTo>
                <a:lnTo>
                  <a:pt x="953913" y="49748"/>
                </a:lnTo>
                <a:lnTo>
                  <a:pt x="953913" y="39113"/>
                </a:lnTo>
                <a:lnTo>
                  <a:pt x="952761" y="34404"/>
                </a:lnTo>
                <a:lnTo>
                  <a:pt x="948156" y="26142"/>
                </a:lnTo>
                <a:lnTo>
                  <a:pt x="945593" y="23568"/>
                </a:lnTo>
                <a:close/>
              </a:path>
              <a:path w="954405" h="91440">
                <a:moveTo>
                  <a:pt x="932305" y="17268"/>
                </a:moveTo>
                <a:lnTo>
                  <a:pt x="922823" y="17268"/>
                </a:lnTo>
                <a:lnTo>
                  <a:pt x="918809" y="18219"/>
                </a:lnTo>
                <a:lnTo>
                  <a:pt x="911699" y="22010"/>
                </a:lnTo>
                <a:lnTo>
                  <a:pt x="908837" y="24720"/>
                </a:lnTo>
                <a:lnTo>
                  <a:pt x="906670" y="28240"/>
                </a:lnTo>
                <a:lnTo>
                  <a:pt x="913300" y="28240"/>
                </a:lnTo>
                <a:lnTo>
                  <a:pt x="913560" y="27971"/>
                </a:lnTo>
                <a:lnTo>
                  <a:pt x="919586" y="24451"/>
                </a:lnTo>
                <a:lnTo>
                  <a:pt x="922992" y="23568"/>
                </a:lnTo>
                <a:lnTo>
                  <a:pt x="945593" y="23568"/>
                </a:lnTo>
                <a:lnTo>
                  <a:pt x="944970" y="22942"/>
                </a:lnTo>
                <a:lnTo>
                  <a:pt x="936842" y="18402"/>
                </a:lnTo>
                <a:lnTo>
                  <a:pt x="932305" y="17268"/>
                </a:lnTo>
                <a:close/>
              </a:path>
            </a:pathLst>
          </a:custGeom>
          <a:solidFill>
            <a:srgbClr val="606062"/>
          </a:solidFill>
        </p:spPr>
        <p:txBody>
          <a:bodyPr wrap="square" lIns="0" tIns="0" rIns="0" bIns="0" rtlCol="0"/>
          <a:lstStyle/>
          <a:p>
            <a:endParaRPr/>
          </a:p>
        </p:txBody>
      </p:sp>
      <p:sp>
        <p:nvSpPr>
          <p:cNvPr id="58" name="object 58"/>
          <p:cNvSpPr/>
          <p:nvPr/>
        </p:nvSpPr>
        <p:spPr>
          <a:xfrm>
            <a:off x="2886174" y="7316168"/>
            <a:ext cx="282575" cy="84455"/>
          </a:xfrm>
          <a:custGeom>
            <a:avLst/>
            <a:gdLst/>
            <a:ahLst/>
            <a:cxnLst/>
            <a:rect l="l" t="t" r="r" b="b"/>
            <a:pathLst>
              <a:path w="282575" h="84454">
                <a:moveTo>
                  <a:pt x="7315" y="0"/>
                </a:moveTo>
                <a:lnTo>
                  <a:pt x="0" y="0"/>
                </a:lnTo>
                <a:lnTo>
                  <a:pt x="0" y="71117"/>
                </a:lnTo>
                <a:lnTo>
                  <a:pt x="7315" y="71117"/>
                </a:lnTo>
                <a:lnTo>
                  <a:pt x="7315" y="38505"/>
                </a:lnTo>
                <a:lnTo>
                  <a:pt x="32388" y="38505"/>
                </a:lnTo>
                <a:lnTo>
                  <a:pt x="29361" y="34541"/>
                </a:lnTo>
                <a:lnTo>
                  <a:pt x="31382" y="31898"/>
                </a:lnTo>
                <a:lnTo>
                  <a:pt x="7315" y="31898"/>
                </a:lnTo>
                <a:lnTo>
                  <a:pt x="7315" y="0"/>
                </a:lnTo>
                <a:close/>
              </a:path>
              <a:path w="282575" h="84454">
                <a:moveTo>
                  <a:pt x="32388" y="38505"/>
                </a:moveTo>
                <a:lnTo>
                  <a:pt x="23572" y="38505"/>
                </a:lnTo>
                <a:lnTo>
                  <a:pt x="48668" y="71117"/>
                </a:lnTo>
                <a:lnTo>
                  <a:pt x="57301" y="71117"/>
                </a:lnTo>
                <a:lnTo>
                  <a:pt x="32388" y="38505"/>
                </a:lnTo>
                <a:close/>
              </a:path>
              <a:path w="282575" h="84454">
                <a:moveTo>
                  <a:pt x="55778" y="0"/>
                </a:moveTo>
                <a:lnTo>
                  <a:pt x="47649" y="0"/>
                </a:lnTo>
                <a:lnTo>
                  <a:pt x="23572" y="31898"/>
                </a:lnTo>
                <a:lnTo>
                  <a:pt x="31382" y="31898"/>
                </a:lnTo>
                <a:lnTo>
                  <a:pt x="55778" y="0"/>
                </a:lnTo>
                <a:close/>
              </a:path>
              <a:path w="282575" h="84454">
                <a:moveTo>
                  <a:pt x="93743" y="17268"/>
                </a:moveTo>
                <a:lnTo>
                  <a:pt x="83447" y="17268"/>
                </a:lnTo>
                <a:lnTo>
                  <a:pt x="78807" y="18420"/>
                </a:lnTo>
                <a:lnTo>
                  <a:pt x="70542" y="23028"/>
                </a:lnTo>
                <a:lnTo>
                  <a:pt x="67290" y="26243"/>
                </a:lnTo>
                <a:lnTo>
                  <a:pt x="62550" y="34509"/>
                </a:lnTo>
                <a:lnTo>
                  <a:pt x="61365" y="39182"/>
                </a:lnTo>
                <a:lnTo>
                  <a:pt x="61365" y="49611"/>
                </a:lnTo>
                <a:lnTo>
                  <a:pt x="83447" y="71625"/>
                </a:lnTo>
                <a:lnTo>
                  <a:pt x="93743" y="71625"/>
                </a:lnTo>
                <a:lnTo>
                  <a:pt x="98380" y="70458"/>
                </a:lnTo>
                <a:lnTo>
                  <a:pt x="106645" y="65782"/>
                </a:lnTo>
                <a:lnTo>
                  <a:pt x="107203" y="65224"/>
                </a:lnTo>
                <a:lnTo>
                  <a:pt x="84801" y="65224"/>
                </a:lnTo>
                <a:lnTo>
                  <a:pt x="81399" y="64359"/>
                </a:lnTo>
                <a:lnTo>
                  <a:pt x="75369" y="60907"/>
                </a:lnTo>
                <a:lnTo>
                  <a:pt x="73000" y="58453"/>
                </a:lnTo>
                <a:lnTo>
                  <a:pt x="69545" y="52083"/>
                </a:lnTo>
                <a:lnTo>
                  <a:pt x="68680" y="48459"/>
                </a:lnTo>
                <a:lnTo>
                  <a:pt x="68680" y="40333"/>
                </a:lnTo>
                <a:lnTo>
                  <a:pt x="84801" y="23568"/>
                </a:lnTo>
                <a:lnTo>
                  <a:pt x="107188" y="23568"/>
                </a:lnTo>
                <a:lnTo>
                  <a:pt x="106645" y="23028"/>
                </a:lnTo>
                <a:lnTo>
                  <a:pt x="98380" y="18420"/>
                </a:lnTo>
                <a:lnTo>
                  <a:pt x="93743" y="17268"/>
                </a:lnTo>
                <a:close/>
              </a:path>
              <a:path w="282575" h="84454">
                <a:moveTo>
                  <a:pt x="107188" y="23568"/>
                </a:moveTo>
                <a:lnTo>
                  <a:pt x="92386" y="23568"/>
                </a:lnTo>
                <a:lnTo>
                  <a:pt x="95792" y="24432"/>
                </a:lnTo>
                <a:lnTo>
                  <a:pt x="101818" y="27889"/>
                </a:lnTo>
                <a:lnTo>
                  <a:pt x="104173" y="30344"/>
                </a:lnTo>
                <a:lnTo>
                  <a:pt x="107560" y="36708"/>
                </a:lnTo>
                <a:lnTo>
                  <a:pt x="108407" y="40333"/>
                </a:lnTo>
                <a:lnTo>
                  <a:pt x="108407" y="48459"/>
                </a:lnTo>
                <a:lnTo>
                  <a:pt x="92386" y="65224"/>
                </a:lnTo>
                <a:lnTo>
                  <a:pt x="107203" y="65224"/>
                </a:lnTo>
                <a:lnTo>
                  <a:pt x="109879" y="62550"/>
                </a:lnTo>
                <a:lnTo>
                  <a:pt x="114551" y="54287"/>
                </a:lnTo>
                <a:lnTo>
                  <a:pt x="115722" y="49611"/>
                </a:lnTo>
                <a:lnTo>
                  <a:pt x="115722" y="39182"/>
                </a:lnTo>
                <a:lnTo>
                  <a:pt x="114551" y="34509"/>
                </a:lnTo>
                <a:lnTo>
                  <a:pt x="109879" y="26243"/>
                </a:lnTo>
                <a:lnTo>
                  <a:pt x="107188" y="23568"/>
                </a:lnTo>
                <a:close/>
              </a:path>
              <a:path w="282575" h="84454">
                <a:moveTo>
                  <a:pt x="228290" y="64816"/>
                </a:moveTo>
                <a:lnTo>
                  <a:pt x="166823" y="64816"/>
                </a:lnTo>
                <a:lnTo>
                  <a:pt x="166823" y="84019"/>
                </a:lnTo>
                <a:lnTo>
                  <a:pt x="173631" y="84019"/>
                </a:lnTo>
                <a:lnTo>
                  <a:pt x="173631" y="71117"/>
                </a:lnTo>
                <a:lnTo>
                  <a:pt x="228290" y="71117"/>
                </a:lnTo>
                <a:lnTo>
                  <a:pt x="228290" y="64816"/>
                </a:lnTo>
                <a:close/>
              </a:path>
              <a:path w="282575" h="84454">
                <a:moveTo>
                  <a:pt x="228290" y="71117"/>
                </a:moveTo>
                <a:lnTo>
                  <a:pt x="221482" y="71117"/>
                </a:lnTo>
                <a:lnTo>
                  <a:pt x="221482" y="84019"/>
                </a:lnTo>
                <a:lnTo>
                  <a:pt x="228290" y="84019"/>
                </a:lnTo>
                <a:lnTo>
                  <a:pt x="228290" y="71117"/>
                </a:lnTo>
                <a:close/>
              </a:path>
              <a:path w="282575" h="84454">
                <a:moveTo>
                  <a:pt x="168958" y="17675"/>
                </a:moveTo>
                <a:lnTo>
                  <a:pt x="131161" y="17675"/>
                </a:lnTo>
                <a:lnTo>
                  <a:pt x="131161" y="71117"/>
                </a:lnTo>
                <a:lnTo>
                  <a:pt x="138376" y="71117"/>
                </a:lnTo>
                <a:lnTo>
                  <a:pt x="138376" y="24076"/>
                </a:lnTo>
                <a:lnTo>
                  <a:pt x="168958" y="24076"/>
                </a:lnTo>
                <a:lnTo>
                  <a:pt x="168958" y="17675"/>
                </a:lnTo>
                <a:close/>
              </a:path>
              <a:path w="282575" h="84454">
                <a:moveTo>
                  <a:pt x="219960" y="17675"/>
                </a:moveTo>
                <a:lnTo>
                  <a:pt x="180539" y="17675"/>
                </a:lnTo>
                <a:lnTo>
                  <a:pt x="179805" y="35963"/>
                </a:lnTo>
                <a:lnTo>
                  <a:pt x="179355" y="44700"/>
                </a:lnTo>
                <a:lnTo>
                  <a:pt x="178473" y="51814"/>
                </a:lnTo>
                <a:lnTo>
                  <a:pt x="175900" y="61973"/>
                </a:lnTo>
                <a:lnTo>
                  <a:pt x="173462" y="64616"/>
                </a:lnTo>
                <a:lnTo>
                  <a:pt x="169872" y="64816"/>
                </a:lnTo>
                <a:lnTo>
                  <a:pt x="179424" y="64816"/>
                </a:lnTo>
                <a:lnTo>
                  <a:pt x="186454" y="35556"/>
                </a:lnTo>
                <a:lnTo>
                  <a:pt x="187041" y="24076"/>
                </a:lnTo>
                <a:lnTo>
                  <a:pt x="219960" y="24076"/>
                </a:lnTo>
                <a:lnTo>
                  <a:pt x="219960" y="17675"/>
                </a:lnTo>
                <a:close/>
              </a:path>
              <a:path w="282575" h="84454">
                <a:moveTo>
                  <a:pt x="219960" y="24076"/>
                </a:moveTo>
                <a:lnTo>
                  <a:pt x="212745" y="24076"/>
                </a:lnTo>
                <a:lnTo>
                  <a:pt x="212745" y="64816"/>
                </a:lnTo>
                <a:lnTo>
                  <a:pt x="219960" y="64816"/>
                </a:lnTo>
                <a:lnTo>
                  <a:pt x="219960" y="24076"/>
                </a:lnTo>
                <a:close/>
              </a:path>
              <a:path w="282575" h="84454">
                <a:moveTo>
                  <a:pt x="277892" y="23568"/>
                </a:moveTo>
                <a:lnTo>
                  <a:pt x="264938" y="23568"/>
                </a:lnTo>
                <a:lnTo>
                  <a:pt x="268696" y="24771"/>
                </a:lnTo>
                <a:lnTo>
                  <a:pt x="273845" y="29580"/>
                </a:lnTo>
                <a:lnTo>
                  <a:pt x="275130" y="33087"/>
                </a:lnTo>
                <a:lnTo>
                  <a:pt x="275130" y="40942"/>
                </a:lnTo>
                <a:lnTo>
                  <a:pt x="250985" y="40942"/>
                </a:lnTo>
                <a:lnTo>
                  <a:pt x="245750" y="42331"/>
                </a:lnTo>
                <a:lnTo>
                  <a:pt x="239180" y="47886"/>
                </a:lnTo>
                <a:lnTo>
                  <a:pt x="237538" y="51544"/>
                </a:lnTo>
                <a:lnTo>
                  <a:pt x="237538" y="60752"/>
                </a:lnTo>
                <a:lnTo>
                  <a:pt x="239299" y="64514"/>
                </a:lnTo>
                <a:lnTo>
                  <a:pt x="246344" y="70203"/>
                </a:lnTo>
                <a:lnTo>
                  <a:pt x="251085" y="71625"/>
                </a:lnTo>
                <a:lnTo>
                  <a:pt x="261381" y="71625"/>
                </a:lnTo>
                <a:lnTo>
                  <a:pt x="265121" y="70846"/>
                </a:lnTo>
                <a:lnTo>
                  <a:pt x="271421" y="67730"/>
                </a:lnTo>
                <a:lnTo>
                  <a:pt x="273395" y="65937"/>
                </a:lnTo>
                <a:lnTo>
                  <a:pt x="253897" y="65937"/>
                </a:lnTo>
                <a:lnTo>
                  <a:pt x="250577" y="65036"/>
                </a:lnTo>
                <a:lnTo>
                  <a:pt x="245836" y="61447"/>
                </a:lnTo>
                <a:lnTo>
                  <a:pt x="244652" y="58992"/>
                </a:lnTo>
                <a:lnTo>
                  <a:pt x="244652" y="49509"/>
                </a:lnTo>
                <a:lnTo>
                  <a:pt x="249224" y="46328"/>
                </a:lnTo>
                <a:lnTo>
                  <a:pt x="282343" y="46328"/>
                </a:lnTo>
                <a:lnTo>
                  <a:pt x="282343" y="31154"/>
                </a:lnTo>
                <a:lnTo>
                  <a:pt x="280479" y="25991"/>
                </a:lnTo>
                <a:lnTo>
                  <a:pt x="277892" y="23568"/>
                </a:lnTo>
                <a:close/>
              </a:path>
              <a:path w="282575" h="84454">
                <a:moveTo>
                  <a:pt x="282343" y="62787"/>
                </a:moveTo>
                <a:lnTo>
                  <a:pt x="275436" y="62787"/>
                </a:lnTo>
                <a:lnTo>
                  <a:pt x="275436" y="71117"/>
                </a:lnTo>
                <a:lnTo>
                  <a:pt x="282343" y="71117"/>
                </a:lnTo>
                <a:lnTo>
                  <a:pt x="282343" y="62787"/>
                </a:lnTo>
                <a:close/>
              </a:path>
              <a:path w="282575" h="84454">
                <a:moveTo>
                  <a:pt x="282343" y="46328"/>
                </a:moveTo>
                <a:lnTo>
                  <a:pt x="275130" y="46328"/>
                </a:lnTo>
                <a:lnTo>
                  <a:pt x="275130" y="55064"/>
                </a:lnTo>
                <a:lnTo>
                  <a:pt x="273707" y="58586"/>
                </a:lnTo>
                <a:lnTo>
                  <a:pt x="271541" y="61278"/>
                </a:lnTo>
                <a:lnTo>
                  <a:pt x="265715" y="65004"/>
                </a:lnTo>
                <a:lnTo>
                  <a:pt x="262227" y="65937"/>
                </a:lnTo>
                <a:lnTo>
                  <a:pt x="273395" y="65937"/>
                </a:lnTo>
                <a:lnTo>
                  <a:pt x="273808" y="65562"/>
                </a:lnTo>
                <a:lnTo>
                  <a:pt x="275436" y="62787"/>
                </a:lnTo>
                <a:lnTo>
                  <a:pt x="282343" y="62787"/>
                </a:lnTo>
                <a:lnTo>
                  <a:pt x="282343" y="46328"/>
                </a:lnTo>
                <a:close/>
              </a:path>
              <a:path w="282575" h="84454">
                <a:moveTo>
                  <a:pt x="267681" y="17268"/>
                </a:moveTo>
                <a:lnTo>
                  <a:pt x="256503" y="17268"/>
                </a:lnTo>
                <a:lnTo>
                  <a:pt x="252507" y="17895"/>
                </a:lnTo>
                <a:lnTo>
                  <a:pt x="244922" y="20403"/>
                </a:lnTo>
                <a:lnTo>
                  <a:pt x="241672" y="22179"/>
                </a:lnTo>
                <a:lnTo>
                  <a:pt x="238960" y="24483"/>
                </a:lnTo>
                <a:lnTo>
                  <a:pt x="242211" y="29869"/>
                </a:lnTo>
                <a:lnTo>
                  <a:pt x="244447" y="27903"/>
                </a:lnTo>
                <a:lnTo>
                  <a:pt x="247121" y="26362"/>
                </a:lnTo>
                <a:lnTo>
                  <a:pt x="253353" y="24126"/>
                </a:lnTo>
                <a:lnTo>
                  <a:pt x="256604" y="23568"/>
                </a:lnTo>
                <a:lnTo>
                  <a:pt x="277892" y="23568"/>
                </a:lnTo>
                <a:lnTo>
                  <a:pt x="273030" y="19014"/>
                </a:lnTo>
                <a:lnTo>
                  <a:pt x="267681" y="17268"/>
                </a:lnTo>
                <a:close/>
              </a:path>
            </a:pathLst>
          </a:custGeom>
          <a:solidFill>
            <a:srgbClr val="606062"/>
          </a:solidFill>
        </p:spPr>
        <p:txBody>
          <a:bodyPr wrap="square" lIns="0" tIns="0" rIns="0" bIns="0" rtlCol="0"/>
          <a:lstStyle/>
          <a:p>
            <a:endParaRPr/>
          </a:p>
        </p:txBody>
      </p:sp>
      <p:pic>
        <p:nvPicPr>
          <p:cNvPr id="59" name="object 59"/>
          <p:cNvPicPr/>
          <p:nvPr/>
        </p:nvPicPr>
        <p:blipFill>
          <a:blip r:embed="rId28" cstate="print"/>
          <a:stretch>
            <a:fillRect/>
          </a:stretch>
        </p:blipFill>
        <p:spPr>
          <a:xfrm>
            <a:off x="4097685" y="7316168"/>
            <a:ext cx="174852" cy="71625"/>
          </a:xfrm>
          <a:prstGeom prst="rect">
            <a:avLst/>
          </a:prstGeom>
        </p:spPr>
      </p:pic>
      <p:sp>
        <p:nvSpPr>
          <p:cNvPr id="60" name="object 60"/>
          <p:cNvSpPr/>
          <p:nvPr/>
        </p:nvSpPr>
        <p:spPr>
          <a:xfrm>
            <a:off x="5712238" y="7316168"/>
            <a:ext cx="807720" cy="87630"/>
          </a:xfrm>
          <a:custGeom>
            <a:avLst/>
            <a:gdLst/>
            <a:ahLst/>
            <a:cxnLst/>
            <a:rect l="l" t="t" r="r" b="b"/>
            <a:pathLst>
              <a:path w="807720" h="87629">
                <a:moveTo>
                  <a:pt x="76201" y="64616"/>
                </a:moveTo>
                <a:lnTo>
                  <a:pt x="104" y="64616"/>
                </a:lnTo>
                <a:lnTo>
                  <a:pt x="0" y="87068"/>
                </a:lnTo>
                <a:lnTo>
                  <a:pt x="7012" y="87068"/>
                </a:lnTo>
                <a:lnTo>
                  <a:pt x="7113" y="71117"/>
                </a:lnTo>
                <a:lnTo>
                  <a:pt x="76201" y="71117"/>
                </a:lnTo>
                <a:lnTo>
                  <a:pt x="76201" y="64616"/>
                </a:lnTo>
                <a:close/>
              </a:path>
              <a:path w="807720" h="87629">
                <a:moveTo>
                  <a:pt x="76201" y="71117"/>
                </a:moveTo>
                <a:lnTo>
                  <a:pt x="69192" y="71117"/>
                </a:lnTo>
                <a:lnTo>
                  <a:pt x="69192" y="87068"/>
                </a:lnTo>
                <a:lnTo>
                  <a:pt x="76201" y="87068"/>
                </a:lnTo>
                <a:lnTo>
                  <a:pt x="76201" y="71117"/>
                </a:lnTo>
                <a:close/>
              </a:path>
              <a:path w="807720" h="87629">
                <a:moveTo>
                  <a:pt x="65534" y="0"/>
                </a:moveTo>
                <a:lnTo>
                  <a:pt x="17578" y="0"/>
                </a:lnTo>
                <a:lnTo>
                  <a:pt x="16731" y="23774"/>
                </a:lnTo>
                <a:lnTo>
                  <a:pt x="16326" y="32354"/>
                </a:lnTo>
                <a:lnTo>
                  <a:pt x="3657" y="64616"/>
                </a:lnTo>
                <a:lnTo>
                  <a:pt x="14328" y="64616"/>
                </a:lnTo>
                <a:lnTo>
                  <a:pt x="23497" y="23060"/>
                </a:lnTo>
                <a:lnTo>
                  <a:pt x="24080" y="6501"/>
                </a:lnTo>
                <a:lnTo>
                  <a:pt x="65534" y="6501"/>
                </a:lnTo>
                <a:lnTo>
                  <a:pt x="65534" y="0"/>
                </a:lnTo>
                <a:close/>
              </a:path>
              <a:path w="807720" h="87629">
                <a:moveTo>
                  <a:pt x="65534" y="6501"/>
                </a:moveTo>
                <a:lnTo>
                  <a:pt x="58115" y="6501"/>
                </a:lnTo>
                <a:lnTo>
                  <a:pt x="58115" y="64616"/>
                </a:lnTo>
                <a:lnTo>
                  <a:pt x="65534" y="64616"/>
                </a:lnTo>
                <a:lnTo>
                  <a:pt x="65534" y="6501"/>
                </a:lnTo>
                <a:close/>
              </a:path>
              <a:path w="807720" h="87629">
                <a:moveTo>
                  <a:pt x="80567" y="64816"/>
                </a:moveTo>
                <a:lnTo>
                  <a:pt x="80060" y="71017"/>
                </a:lnTo>
                <a:lnTo>
                  <a:pt x="82094" y="71556"/>
                </a:lnTo>
                <a:lnTo>
                  <a:pt x="83818" y="71829"/>
                </a:lnTo>
                <a:lnTo>
                  <a:pt x="90457" y="71829"/>
                </a:lnTo>
                <a:lnTo>
                  <a:pt x="94081" y="68849"/>
                </a:lnTo>
                <a:lnTo>
                  <a:pt x="95316" y="65224"/>
                </a:lnTo>
                <a:lnTo>
                  <a:pt x="82633" y="65224"/>
                </a:lnTo>
                <a:lnTo>
                  <a:pt x="81787" y="65087"/>
                </a:lnTo>
                <a:lnTo>
                  <a:pt x="80567" y="64816"/>
                </a:lnTo>
                <a:close/>
              </a:path>
              <a:path w="807720" h="87629">
                <a:moveTo>
                  <a:pt x="133502" y="24076"/>
                </a:moveTo>
                <a:lnTo>
                  <a:pt x="126287" y="24076"/>
                </a:lnTo>
                <a:lnTo>
                  <a:pt x="126287" y="71117"/>
                </a:lnTo>
                <a:lnTo>
                  <a:pt x="133502" y="71117"/>
                </a:lnTo>
                <a:lnTo>
                  <a:pt x="133502" y="24076"/>
                </a:lnTo>
                <a:close/>
              </a:path>
              <a:path w="807720" h="87629">
                <a:moveTo>
                  <a:pt x="133502" y="17675"/>
                </a:moveTo>
                <a:lnTo>
                  <a:pt x="94385" y="17675"/>
                </a:lnTo>
                <a:lnTo>
                  <a:pt x="93443" y="37284"/>
                </a:lnTo>
                <a:lnTo>
                  <a:pt x="93131" y="43008"/>
                </a:lnTo>
                <a:lnTo>
                  <a:pt x="85885" y="65224"/>
                </a:lnTo>
                <a:lnTo>
                  <a:pt x="95316" y="65224"/>
                </a:lnTo>
                <a:lnTo>
                  <a:pt x="100684" y="24076"/>
                </a:lnTo>
                <a:lnTo>
                  <a:pt x="133502" y="24076"/>
                </a:lnTo>
                <a:lnTo>
                  <a:pt x="133502" y="17675"/>
                </a:lnTo>
                <a:close/>
              </a:path>
              <a:path w="807720" h="87629">
                <a:moveTo>
                  <a:pt x="195069" y="17675"/>
                </a:moveTo>
                <a:lnTo>
                  <a:pt x="165571" y="17675"/>
                </a:lnTo>
                <a:lnTo>
                  <a:pt x="160020" y="19234"/>
                </a:lnTo>
                <a:lnTo>
                  <a:pt x="151890" y="25466"/>
                </a:lnTo>
                <a:lnTo>
                  <a:pt x="149857" y="30002"/>
                </a:lnTo>
                <a:lnTo>
                  <a:pt x="149857" y="40233"/>
                </a:lnTo>
                <a:lnTo>
                  <a:pt x="150976" y="43754"/>
                </a:lnTo>
                <a:lnTo>
                  <a:pt x="155448" y="49309"/>
                </a:lnTo>
                <a:lnTo>
                  <a:pt x="158630" y="51271"/>
                </a:lnTo>
                <a:lnTo>
                  <a:pt x="162763" y="52423"/>
                </a:lnTo>
                <a:lnTo>
                  <a:pt x="149449" y="71117"/>
                </a:lnTo>
                <a:lnTo>
                  <a:pt x="157276" y="71117"/>
                </a:lnTo>
                <a:lnTo>
                  <a:pt x="169672" y="53437"/>
                </a:lnTo>
                <a:lnTo>
                  <a:pt x="195069" y="53437"/>
                </a:lnTo>
                <a:lnTo>
                  <a:pt x="195069" y="48055"/>
                </a:lnTo>
                <a:lnTo>
                  <a:pt x="162219" y="48055"/>
                </a:lnTo>
                <a:lnTo>
                  <a:pt x="157172" y="44091"/>
                </a:lnTo>
                <a:lnTo>
                  <a:pt x="157172" y="28108"/>
                </a:lnTo>
                <a:lnTo>
                  <a:pt x="162388" y="24076"/>
                </a:lnTo>
                <a:lnTo>
                  <a:pt x="195069" y="24076"/>
                </a:lnTo>
                <a:lnTo>
                  <a:pt x="195069" y="17675"/>
                </a:lnTo>
                <a:close/>
              </a:path>
              <a:path w="807720" h="87629">
                <a:moveTo>
                  <a:pt x="195069" y="53437"/>
                </a:moveTo>
                <a:lnTo>
                  <a:pt x="188466" y="53437"/>
                </a:lnTo>
                <a:lnTo>
                  <a:pt x="188466" y="71117"/>
                </a:lnTo>
                <a:lnTo>
                  <a:pt x="195069" y="71117"/>
                </a:lnTo>
                <a:lnTo>
                  <a:pt x="195069" y="53437"/>
                </a:lnTo>
                <a:close/>
              </a:path>
              <a:path w="807720" h="87629">
                <a:moveTo>
                  <a:pt x="195069" y="24076"/>
                </a:moveTo>
                <a:lnTo>
                  <a:pt x="188466" y="24076"/>
                </a:lnTo>
                <a:lnTo>
                  <a:pt x="188466" y="48055"/>
                </a:lnTo>
                <a:lnTo>
                  <a:pt x="195069" y="48055"/>
                </a:lnTo>
                <a:lnTo>
                  <a:pt x="195069" y="24076"/>
                </a:lnTo>
                <a:close/>
              </a:path>
              <a:path w="807720" h="87629">
                <a:moveTo>
                  <a:pt x="249425" y="17675"/>
                </a:moveTo>
                <a:lnTo>
                  <a:pt x="242211" y="17675"/>
                </a:lnTo>
                <a:lnTo>
                  <a:pt x="242211" y="71117"/>
                </a:lnTo>
                <a:lnTo>
                  <a:pt x="249425" y="71117"/>
                </a:lnTo>
                <a:lnTo>
                  <a:pt x="249425" y="47343"/>
                </a:lnTo>
                <a:lnTo>
                  <a:pt x="270386" y="47343"/>
                </a:lnTo>
                <a:lnTo>
                  <a:pt x="267307" y="43585"/>
                </a:lnTo>
                <a:lnTo>
                  <a:pt x="269285" y="41147"/>
                </a:lnTo>
                <a:lnTo>
                  <a:pt x="249425" y="41147"/>
                </a:lnTo>
                <a:lnTo>
                  <a:pt x="249425" y="17675"/>
                </a:lnTo>
                <a:close/>
              </a:path>
              <a:path w="807720" h="87629">
                <a:moveTo>
                  <a:pt x="270386" y="47343"/>
                </a:moveTo>
                <a:lnTo>
                  <a:pt x="261618" y="47343"/>
                </a:lnTo>
                <a:lnTo>
                  <a:pt x="281329" y="71117"/>
                </a:lnTo>
                <a:lnTo>
                  <a:pt x="289864" y="71117"/>
                </a:lnTo>
                <a:lnTo>
                  <a:pt x="270386" y="47343"/>
                </a:lnTo>
                <a:close/>
              </a:path>
              <a:path w="807720" h="87629">
                <a:moveTo>
                  <a:pt x="288338" y="17675"/>
                </a:moveTo>
                <a:lnTo>
                  <a:pt x="280515" y="17675"/>
                </a:lnTo>
                <a:lnTo>
                  <a:pt x="261720" y="41147"/>
                </a:lnTo>
                <a:lnTo>
                  <a:pt x="269285" y="41147"/>
                </a:lnTo>
                <a:lnTo>
                  <a:pt x="288338" y="17675"/>
                </a:lnTo>
                <a:close/>
              </a:path>
              <a:path w="807720" h="87629">
                <a:moveTo>
                  <a:pt x="335805" y="23568"/>
                </a:moveTo>
                <a:lnTo>
                  <a:pt x="322851" y="23568"/>
                </a:lnTo>
                <a:lnTo>
                  <a:pt x="326609" y="24771"/>
                </a:lnTo>
                <a:lnTo>
                  <a:pt x="331758" y="29580"/>
                </a:lnTo>
                <a:lnTo>
                  <a:pt x="333043" y="33087"/>
                </a:lnTo>
                <a:lnTo>
                  <a:pt x="333043" y="40942"/>
                </a:lnTo>
                <a:lnTo>
                  <a:pt x="308898" y="40942"/>
                </a:lnTo>
                <a:lnTo>
                  <a:pt x="303663" y="42331"/>
                </a:lnTo>
                <a:lnTo>
                  <a:pt x="297093" y="47886"/>
                </a:lnTo>
                <a:lnTo>
                  <a:pt x="295451" y="51544"/>
                </a:lnTo>
                <a:lnTo>
                  <a:pt x="295451" y="60752"/>
                </a:lnTo>
                <a:lnTo>
                  <a:pt x="297211" y="64514"/>
                </a:lnTo>
                <a:lnTo>
                  <a:pt x="304257" y="70203"/>
                </a:lnTo>
                <a:lnTo>
                  <a:pt x="308998" y="71625"/>
                </a:lnTo>
                <a:lnTo>
                  <a:pt x="319294" y="71625"/>
                </a:lnTo>
                <a:lnTo>
                  <a:pt x="323034" y="70846"/>
                </a:lnTo>
                <a:lnTo>
                  <a:pt x="329335" y="67730"/>
                </a:lnTo>
                <a:lnTo>
                  <a:pt x="331309" y="65937"/>
                </a:lnTo>
                <a:lnTo>
                  <a:pt x="311810" y="65937"/>
                </a:lnTo>
                <a:lnTo>
                  <a:pt x="308490" y="65036"/>
                </a:lnTo>
                <a:lnTo>
                  <a:pt x="303749" y="61447"/>
                </a:lnTo>
                <a:lnTo>
                  <a:pt x="302564" y="58992"/>
                </a:lnTo>
                <a:lnTo>
                  <a:pt x="302564" y="49509"/>
                </a:lnTo>
                <a:lnTo>
                  <a:pt x="307136" y="46328"/>
                </a:lnTo>
                <a:lnTo>
                  <a:pt x="340257" y="46328"/>
                </a:lnTo>
                <a:lnTo>
                  <a:pt x="340257" y="31154"/>
                </a:lnTo>
                <a:lnTo>
                  <a:pt x="338392" y="25991"/>
                </a:lnTo>
                <a:lnTo>
                  <a:pt x="335805" y="23568"/>
                </a:lnTo>
                <a:close/>
              </a:path>
              <a:path w="807720" h="87629">
                <a:moveTo>
                  <a:pt x="340257" y="62787"/>
                </a:moveTo>
                <a:lnTo>
                  <a:pt x="333349" y="62787"/>
                </a:lnTo>
                <a:lnTo>
                  <a:pt x="333349" y="71117"/>
                </a:lnTo>
                <a:lnTo>
                  <a:pt x="340257" y="71117"/>
                </a:lnTo>
                <a:lnTo>
                  <a:pt x="340257" y="62787"/>
                </a:lnTo>
                <a:close/>
              </a:path>
              <a:path w="807720" h="87629">
                <a:moveTo>
                  <a:pt x="340257" y="46328"/>
                </a:moveTo>
                <a:lnTo>
                  <a:pt x="333043" y="46328"/>
                </a:lnTo>
                <a:lnTo>
                  <a:pt x="333043" y="55064"/>
                </a:lnTo>
                <a:lnTo>
                  <a:pt x="331621" y="58586"/>
                </a:lnTo>
                <a:lnTo>
                  <a:pt x="329453" y="61278"/>
                </a:lnTo>
                <a:lnTo>
                  <a:pt x="323629" y="65004"/>
                </a:lnTo>
                <a:lnTo>
                  <a:pt x="320140" y="65937"/>
                </a:lnTo>
                <a:lnTo>
                  <a:pt x="331309" y="65937"/>
                </a:lnTo>
                <a:lnTo>
                  <a:pt x="331721" y="65562"/>
                </a:lnTo>
                <a:lnTo>
                  <a:pt x="333349" y="62787"/>
                </a:lnTo>
                <a:lnTo>
                  <a:pt x="340257" y="62787"/>
                </a:lnTo>
                <a:lnTo>
                  <a:pt x="340257" y="46328"/>
                </a:lnTo>
                <a:close/>
              </a:path>
              <a:path w="807720" h="87629">
                <a:moveTo>
                  <a:pt x="325594" y="17268"/>
                </a:moveTo>
                <a:lnTo>
                  <a:pt x="314416" y="17268"/>
                </a:lnTo>
                <a:lnTo>
                  <a:pt x="310421" y="17895"/>
                </a:lnTo>
                <a:lnTo>
                  <a:pt x="302835" y="20403"/>
                </a:lnTo>
                <a:lnTo>
                  <a:pt x="299584" y="22179"/>
                </a:lnTo>
                <a:lnTo>
                  <a:pt x="296873" y="24483"/>
                </a:lnTo>
                <a:lnTo>
                  <a:pt x="300125" y="29869"/>
                </a:lnTo>
                <a:lnTo>
                  <a:pt x="302360" y="27903"/>
                </a:lnTo>
                <a:lnTo>
                  <a:pt x="305034" y="26362"/>
                </a:lnTo>
                <a:lnTo>
                  <a:pt x="311266" y="24126"/>
                </a:lnTo>
                <a:lnTo>
                  <a:pt x="314516" y="23568"/>
                </a:lnTo>
                <a:lnTo>
                  <a:pt x="335805" y="23568"/>
                </a:lnTo>
                <a:lnTo>
                  <a:pt x="330944" y="19014"/>
                </a:lnTo>
                <a:lnTo>
                  <a:pt x="325594" y="17268"/>
                </a:lnTo>
                <a:close/>
              </a:path>
              <a:path w="807720" h="87629">
                <a:moveTo>
                  <a:pt x="366670" y="17675"/>
                </a:moveTo>
                <a:lnTo>
                  <a:pt x="359455" y="17675"/>
                </a:lnTo>
                <a:lnTo>
                  <a:pt x="359455" y="71117"/>
                </a:lnTo>
                <a:lnTo>
                  <a:pt x="366670" y="71117"/>
                </a:lnTo>
                <a:lnTo>
                  <a:pt x="366670" y="47343"/>
                </a:lnTo>
                <a:lnTo>
                  <a:pt x="387631" y="47343"/>
                </a:lnTo>
                <a:lnTo>
                  <a:pt x="384552" y="43585"/>
                </a:lnTo>
                <a:lnTo>
                  <a:pt x="386530" y="41147"/>
                </a:lnTo>
                <a:lnTo>
                  <a:pt x="366670" y="41147"/>
                </a:lnTo>
                <a:lnTo>
                  <a:pt x="366670" y="17675"/>
                </a:lnTo>
                <a:close/>
              </a:path>
              <a:path w="807720" h="87629">
                <a:moveTo>
                  <a:pt x="387631" y="47343"/>
                </a:moveTo>
                <a:lnTo>
                  <a:pt x="378863" y="47343"/>
                </a:lnTo>
                <a:lnTo>
                  <a:pt x="398574" y="71117"/>
                </a:lnTo>
                <a:lnTo>
                  <a:pt x="407109" y="71117"/>
                </a:lnTo>
                <a:lnTo>
                  <a:pt x="387631" y="47343"/>
                </a:lnTo>
                <a:close/>
              </a:path>
              <a:path w="807720" h="87629">
                <a:moveTo>
                  <a:pt x="405583" y="17675"/>
                </a:moveTo>
                <a:lnTo>
                  <a:pt x="397760" y="17675"/>
                </a:lnTo>
                <a:lnTo>
                  <a:pt x="378964" y="41147"/>
                </a:lnTo>
                <a:lnTo>
                  <a:pt x="386530" y="41147"/>
                </a:lnTo>
                <a:lnTo>
                  <a:pt x="405583" y="17675"/>
                </a:lnTo>
                <a:close/>
              </a:path>
              <a:path w="807720" h="87629">
                <a:moveTo>
                  <a:pt x="425700" y="17675"/>
                </a:moveTo>
                <a:lnTo>
                  <a:pt x="418485" y="17675"/>
                </a:lnTo>
                <a:lnTo>
                  <a:pt x="418485" y="71117"/>
                </a:lnTo>
                <a:lnTo>
                  <a:pt x="424990" y="71117"/>
                </a:lnTo>
                <a:lnTo>
                  <a:pt x="434177" y="60144"/>
                </a:lnTo>
                <a:lnTo>
                  <a:pt x="425700" y="60144"/>
                </a:lnTo>
                <a:lnTo>
                  <a:pt x="425700" y="17675"/>
                </a:lnTo>
                <a:close/>
              </a:path>
              <a:path w="807720" h="87629">
                <a:moveTo>
                  <a:pt x="467762" y="28648"/>
                </a:moveTo>
                <a:lnTo>
                  <a:pt x="460547" y="28648"/>
                </a:lnTo>
                <a:lnTo>
                  <a:pt x="460547" y="71117"/>
                </a:lnTo>
                <a:lnTo>
                  <a:pt x="467762" y="71117"/>
                </a:lnTo>
                <a:lnTo>
                  <a:pt x="467762" y="28648"/>
                </a:lnTo>
                <a:close/>
              </a:path>
              <a:path w="807720" h="87629">
                <a:moveTo>
                  <a:pt x="467762" y="17675"/>
                </a:moveTo>
                <a:lnTo>
                  <a:pt x="461361" y="17675"/>
                </a:lnTo>
                <a:lnTo>
                  <a:pt x="425700" y="60144"/>
                </a:lnTo>
                <a:lnTo>
                  <a:pt x="434177" y="60144"/>
                </a:lnTo>
                <a:lnTo>
                  <a:pt x="460547" y="28648"/>
                </a:lnTo>
                <a:lnTo>
                  <a:pt x="467762" y="28648"/>
                </a:lnTo>
                <a:lnTo>
                  <a:pt x="467762" y="17675"/>
                </a:lnTo>
                <a:close/>
              </a:path>
              <a:path w="807720" h="87629">
                <a:moveTo>
                  <a:pt x="488793" y="17675"/>
                </a:moveTo>
                <a:lnTo>
                  <a:pt x="480668" y="17675"/>
                </a:lnTo>
                <a:lnTo>
                  <a:pt x="500785" y="43685"/>
                </a:lnTo>
                <a:lnTo>
                  <a:pt x="479649" y="71117"/>
                </a:lnTo>
                <a:lnTo>
                  <a:pt x="487777" y="71117"/>
                </a:lnTo>
                <a:lnTo>
                  <a:pt x="504845" y="48765"/>
                </a:lnTo>
                <a:lnTo>
                  <a:pt x="512659" y="48765"/>
                </a:lnTo>
                <a:lnTo>
                  <a:pt x="508708" y="43685"/>
                </a:lnTo>
                <a:lnTo>
                  <a:pt x="512637" y="38605"/>
                </a:lnTo>
                <a:lnTo>
                  <a:pt x="504845" y="38605"/>
                </a:lnTo>
                <a:lnTo>
                  <a:pt x="488793" y="17675"/>
                </a:lnTo>
                <a:close/>
              </a:path>
              <a:path w="807720" h="87629">
                <a:moveTo>
                  <a:pt x="512659" y="48765"/>
                </a:moveTo>
                <a:lnTo>
                  <a:pt x="504845" y="48765"/>
                </a:lnTo>
                <a:lnTo>
                  <a:pt x="521812" y="71117"/>
                </a:lnTo>
                <a:lnTo>
                  <a:pt x="530042" y="71117"/>
                </a:lnTo>
                <a:lnTo>
                  <a:pt x="512659" y="48765"/>
                </a:lnTo>
                <a:close/>
              </a:path>
              <a:path w="807720" h="87629">
                <a:moveTo>
                  <a:pt x="528825" y="17675"/>
                </a:moveTo>
                <a:lnTo>
                  <a:pt x="520898" y="17675"/>
                </a:lnTo>
                <a:lnTo>
                  <a:pt x="504845" y="38605"/>
                </a:lnTo>
                <a:lnTo>
                  <a:pt x="512637" y="38605"/>
                </a:lnTo>
                <a:lnTo>
                  <a:pt x="528825" y="17675"/>
                </a:lnTo>
                <a:close/>
              </a:path>
              <a:path w="807720" h="87629">
                <a:moveTo>
                  <a:pt x="616402" y="17675"/>
                </a:moveTo>
                <a:lnTo>
                  <a:pt x="568446" y="17675"/>
                </a:lnTo>
                <a:lnTo>
                  <a:pt x="568446" y="71117"/>
                </a:lnTo>
                <a:lnTo>
                  <a:pt x="575661" y="71117"/>
                </a:lnTo>
                <a:lnTo>
                  <a:pt x="575661" y="24076"/>
                </a:lnTo>
                <a:lnTo>
                  <a:pt x="616402" y="24076"/>
                </a:lnTo>
                <a:lnTo>
                  <a:pt x="616402" y="17675"/>
                </a:lnTo>
                <a:close/>
              </a:path>
              <a:path w="807720" h="87629">
                <a:moveTo>
                  <a:pt x="616402" y="24076"/>
                </a:moveTo>
                <a:lnTo>
                  <a:pt x="609188" y="24076"/>
                </a:lnTo>
                <a:lnTo>
                  <a:pt x="609188" y="71117"/>
                </a:lnTo>
                <a:lnTo>
                  <a:pt x="616402" y="71117"/>
                </a:lnTo>
                <a:lnTo>
                  <a:pt x="616402" y="24076"/>
                </a:lnTo>
                <a:close/>
              </a:path>
              <a:path w="807720" h="87629">
                <a:moveTo>
                  <a:pt x="664123" y="17268"/>
                </a:moveTo>
                <a:lnTo>
                  <a:pt x="653827" y="17268"/>
                </a:lnTo>
                <a:lnTo>
                  <a:pt x="649187" y="18420"/>
                </a:lnTo>
                <a:lnTo>
                  <a:pt x="640922" y="23028"/>
                </a:lnTo>
                <a:lnTo>
                  <a:pt x="637670" y="26243"/>
                </a:lnTo>
                <a:lnTo>
                  <a:pt x="632929" y="34509"/>
                </a:lnTo>
                <a:lnTo>
                  <a:pt x="631746" y="39182"/>
                </a:lnTo>
                <a:lnTo>
                  <a:pt x="631746" y="49611"/>
                </a:lnTo>
                <a:lnTo>
                  <a:pt x="653827" y="71625"/>
                </a:lnTo>
                <a:lnTo>
                  <a:pt x="664123" y="71625"/>
                </a:lnTo>
                <a:lnTo>
                  <a:pt x="668760" y="70458"/>
                </a:lnTo>
                <a:lnTo>
                  <a:pt x="677026" y="65782"/>
                </a:lnTo>
                <a:lnTo>
                  <a:pt x="677584" y="65224"/>
                </a:lnTo>
                <a:lnTo>
                  <a:pt x="655181" y="65224"/>
                </a:lnTo>
                <a:lnTo>
                  <a:pt x="651779" y="64359"/>
                </a:lnTo>
                <a:lnTo>
                  <a:pt x="645749" y="60907"/>
                </a:lnTo>
                <a:lnTo>
                  <a:pt x="643380" y="58453"/>
                </a:lnTo>
                <a:lnTo>
                  <a:pt x="639925" y="52083"/>
                </a:lnTo>
                <a:lnTo>
                  <a:pt x="639061" y="48459"/>
                </a:lnTo>
                <a:lnTo>
                  <a:pt x="639061" y="40333"/>
                </a:lnTo>
                <a:lnTo>
                  <a:pt x="655181" y="23568"/>
                </a:lnTo>
                <a:lnTo>
                  <a:pt x="677569" y="23568"/>
                </a:lnTo>
                <a:lnTo>
                  <a:pt x="677026" y="23028"/>
                </a:lnTo>
                <a:lnTo>
                  <a:pt x="668760" y="18420"/>
                </a:lnTo>
                <a:lnTo>
                  <a:pt x="664123" y="17268"/>
                </a:lnTo>
                <a:close/>
              </a:path>
              <a:path w="807720" h="87629">
                <a:moveTo>
                  <a:pt x="677569" y="23568"/>
                </a:moveTo>
                <a:lnTo>
                  <a:pt x="662767" y="23568"/>
                </a:lnTo>
                <a:lnTo>
                  <a:pt x="666172" y="24432"/>
                </a:lnTo>
                <a:lnTo>
                  <a:pt x="672199" y="27889"/>
                </a:lnTo>
                <a:lnTo>
                  <a:pt x="674552" y="30344"/>
                </a:lnTo>
                <a:lnTo>
                  <a:pt x="677941" y="36708"/>
                </a:lnTo>
                <a:lnTo>
                  <a:pt x="678787" y="40333"/>
                </a:lnTo>
                <a:lnTo>
                  <a:pt x="678787" y="48459"/>
                </a:lnTo>
                <a:lnTo>
                  <a:pt x="662767" y="65224"/>
                </a:lnTo>
                <a:lnTo>
                  <a:pt x="677584" y="65224"/>
                </a:lnTo>
                <a:lnTo>
                  <a:pt x="680258" y="62550"/>
                </a:lnTo>
                <a:lnTo>
                  <a:pt x="684932" y="54287"/>
                </a:lnTo>
                <a:lnTo>
                  <a:pt x="686102" y="49611"/>
                </a:lnTo>
                <a:lnTo>
                  <a:pt x="686102" y="39182"/>
                </a:lnTo>
                <a:lnTo>
                  <a:pt x="684932" y="34509"/>
                </a:lnTo>
                <a:lnTo>
                  <a:pt x="680258" y="26243"/>
                </a:lnTo>
                <a:lnTo>
                  <a:pt x="677569" y="23568"/>
                </a:lnTo>
                <a:close/>
              </a:path>
              <a:path w="807720" h="87629">
                <a:moveTo>
                  <a:pt x="741880" y="48865"/>
                </a:moveTo>
                <a:lnTo>
                  <a:pt x="734665" y="48865"/>
                </a:lnTo>
                <a:lnTo>
                  <a:pt x="734665" y="71117"/>
                </a:lnTo>
                <a:lnTo>
                  <a:pt x="741880" y="71117"/>
                </a:lnTo>
                <a:lnTo>
                  <a:pt x="741880" y="48865"/>
                </a:lnTo>
                <a:close/>
              </a:path>
              <a:path w="807720" h="87629">
                <a:moveTo>
                  <a:pt x="703270" y="17675"/>
                </a:moveTo>
                <a:lnTo>
                  <a:pt x="696056" y="17675"/>
                </a:lnTo>
                <a:lnTo>
                  <a:pt x="696056" y="41147"/>
                </a:lnTo>
                <a:lnTo>
                  <a:pt x="697852" y="45565"/>
                </a:lnTo>
                <a:lnTo>
                  <a:pt x="705031" y="51457"/>
                </a:lnTo>
                <a:lnTo>
                  <a:pt x="710045" y="52929"/>
                </a:lnTo>
                <a:lnTo>
                  <a:pt x="722440" y="52929"/>
                </a:lnTo>
                <a:lnTo>
                  <a:pt x="728502" y="51577"/>
                </a:lnTo>
                <a:lnTo>
                  <a:pt x="734665" y="48865"/>
                </a:lnTo>
                <a:lnTo>
                  <a:pt x="741880" y="48865"/>
                </a:lnTo>
                <a:lnTo>
                  <a:pt x="741880" y="47036"/>
                </a:lnTo>
                <a:lnTo>
                  <a:pt x="713261" y="47036"/>
                </a:lnTo>
                <a:lnTo>
                  <a:pt x="709707" y="46004"/>
                </a:lnTo>
                <a:lnTo>
                  <a:pt x="704559" y="41874"/>
                </a:lnTo>
                <a:lnTo>
                  <a:pt x="703270" y="38842"/>
                </a:lnTo>
                <a:lnTo>
                  <a:pt x="703270" y="17675"/>
                </a:lnTo>
                <a:close/>
              </a:path>
              <a:path w="807720" h="87629">
                <a:moveTo>
                  <a:pt x="741880" y="17675"/>
                </a:moveTo>
                <a:lnTo>
                  <a:pt x="734665" y="17675"/>
                </a:lnTo>
                <a:lnTo>
                  <a:pt x="734665" y="43077"/>
                </a:lnTo>
                <a:lnTo>
                  <a:pt x="728435" y="45716"/>
                </a:lnTo>
                <a:lnTo>
                  <a:pt x="722811" y="47036"/>
                </a:lnTo>
                <a:lnTo>
                  <a:pt x="741880" y="47036"/>
                </a:lnTo>
                <a:lnTo>
                  <a:pt x="741880" y="17675"/>
                </a:lnTo>
                <a:close/>
              </a:path>
              <a:path w="807720" h="87629">
                <a:moveTo>
                  <a:pt x="792068" y="17675"/>
                </a:moveTo>
                <a:lnTo>
                  <a:pt x="762400" y="17675"/>
                </a:lnTo>
                <a:lnTo>
                  <a:pt x="762400" y="71117"/>
                </a:lnTo>
                <a:lnTo>
                  <a:pt x="793526" y="71117"/>
                </a:lnTo>
                <a:lnTo>
                  <a:pt x="798673" y="69865"/>
                </a:lnTo>
                <a:lnTo>
                  <a:pt x="804789" y="65429"/>
                </a:lnTo>
                <a:lnTo>
                  <a:pt x="769412" y="65429"/>
                </a:lnTo>
                <a:lnTo>
                  <a:pt x="769412" y="46835"/>
                </a:lnTo>
                <a:lnTo>
                  <a:pt x="805061" y="46835"/>
                </a:lnTo>
                <a:lnTo>
                  <a:pt x="803685" y="45176"/>
                </a:lnTo>
                <a:lnTo>
                  <a:pt x="796438" y="43483"/>
                </a:lnTo>
                <a:lnTo>
                  <a:pt x="799282" y="42464"/>
                </a:lnTo>
                <a:lnTo>
                  <a:pt x="800743" y="41450"/>
                </a:lnTo>
                <a:lnTo>
                  <a:pt x="769412" y="41450"/>
                </a:lnTo>
                <a:lnTo>
                  <a:pt x="769412" y="23366"/>
                </a:lnTo>
                <a:lnTo>
                  <a:pt x="803407" y="23366"/>
                </a:lnTo>
                <a:lnTo>
                  <a:pt x="796844" y="18859"/>
                </a:lnTo>
                <a:lnTo>
                  <a:pt x="792068" y="17675"/>
                </a:lnTo>
                <a:close/>
              </a:path>
              <a:path w="807720" h="87629">
                <a:moveTo>
                  <a:pt x="805061" y="46835"/>
                </a:moveTo>
                <a:lnTo>
                  <a:pt x="791629" y="46835"/>
                </a:lnTo>
                <a:lnTo>
                  <a:pt x="794947" y="47598"/>
                </a:lnTo>
                <a:lnTo>
                  <a:pt x="799146" y="50643"/>
                </a:lnTo>
                <a:lnTo>
                  <a:pt x="800196" y="52998"/>
                </a:lnTo>
                <a:lnTo>
                  <a:pt x="800196" y="59367"/>
                </a:lnTo>
                <a:lnTo>
                  <a:pt x="799044" y="61702"/>
                </a:lnTo>
                <a:lnTo>
                  <a:pt x="794440" y="64684"/>
                </a:lnTo>
                <a:lnTo>
                  <a:pt x="790985" y="65429"/>
                </a:lnTo>
                <a:lnTo>
                  <a:pt x="804789" y="65429"/>
                </a:lnTo>
                <a:lnTo>
                  <a:pt x="805582" y="64853"/>
                </a:lnTo>
                <a:lnTo>
                  <a:pt x="807311" y="61260"/>
                </a:lnTo>
                <a:lnTo>
                  <a:pt x="807311" y="49546"/>
                </a:lnTo>
                <a:lnTo>
                  <a:pt x="805061" y="46835"/>
                </a:lnTo>
                <a:close/>
              </a:path>
              <a:path w="807720" h="87629">
                <a:moveTo>
                  <a:pt x="803407" y="23366"/>
                </a:moveTo>
                <a:lnTo>
                  <a:pt x="789598" y="23366"/>
                </a:lnTo>
                <a:lnTo>
                  <a:pt x="792763" y="24112"/>
                </a:lnTo>
                <a:lnTo>
                  <a:pt x="797166" y="27089"/>
                </a:lnTo>
                <a:lnTo>
                  <a:pt x="798267" y="29325"/>
                </a:lnTo>
                <a:lnTo>
                  <a:pt x="798267" y="35286"/>
                </a:lnTo>
                <a:lnTo>
                  <a:pt x="797166" y="37555"/>
                </a:lnTo>
                <a:lnTo>
                  <a:pt x="792763" y="40671"/>
                </a:lnTo>
                <a:lnTo>
                  <a:pt x="789598" y="41450"/>
                </a:lnTo>
                <a:lnTo>
                  <a:pt x="800743" y="41450"/>
                </a:lnTo>
                <a:lnTo>
                  <a:pt x="801500" y="40924"/>
                </a:lnTo>
                <a:lnTo>
                  <a:pt x="804682" y="36795"/>
                </a:lnTo>
                <a:lnTo>
                  <a:pt x="805482" y="34303"/>
                </a:lnTo>
                <a:lnTo>
                  <a:pt x="805482" y="26988"/>
                </a:lnTo>
                <a:lnTo>
                  <a:pt x="803753" y="23604"/>
                </a:lnTo>
                <a:lnTo>
                  <a:pt x="803407" y="23366"/>
                </a:lnTo>
                <a:close/>
              </a:path>
            </a:pathLst>
          </a:custGeom>
          <a:solidFill>
            <a:srgbClr val="606062"/>
          </a:solidFill>
        </p:spPr>
        <p:txBody>
          <a:bodyPr wrap="square" lIns="0" tIns="0" rIns="0" bIns="0" rtlCol="0"/>
          <a:lstStyle/>
          <a:p>
            <a:endParaRPr/>
          </a:p>
        </p:txBody>
      </p:sp>
      <p:grpSp>
        <p:nvGrpSpPr>
          <p:cNvPr id="61" name="object 61"/>
          <p:cNvGrpSpPr/>
          <p:nvPr/>
        </p:nvGrpSpPr>
        <p:grpSpPr>
          <a:xfrm>
            <a:off x="5541433" y="89999"/>
            <a:ext cx="2162175" cy="333375"/>
            <a:chOff x="5541433" y="89999"/>
            <a:chExt cx="2162175" cy="333375"/>
          </a:xfrm>
        </p:grpSpPr>
        <p:sp>
          <p:nvSpPr>
            <p:cNvPr id="62" name="object 62"/>
            <p:cNvSpPr/>
            <p:nvPr/>
          </p:nvSpPr>
          <p:spPr>
            <a:xfrm>
              <a:off x="5541433" y="89999"/>
              <a:ext cx="2162175" cy="333375"/>
            </a:xfrm>
            <a:custGeom>
              <a:avLst/>
              <a:gdLst/>
              <a:ahLst/>
              <a:cxnLst/>
              <a:rect l="l" t="t" r="r" b="b"/>
              <a:pathLst>
                <a:path w="2162175" h="333375">
                  <a:moveTo>
                    <a:pt x="2162175" y="0"/>
                  </a:moveTo>
                  <a:lnTo>
                    <a:pt x="0" y="0"/>
                  </a:lnTo>
                  <a:lnTo>
                    <a:pt x="0" y="166687"/>
                  </a:lnTo>
                  <a:lnTo>
                    <a:pt x="5981" y="210865"/>
                  </a:lnTo>
                  <a:lnTo>
                    <a:pt x="22844" y="250646"/>
                  </a:lnTo>
                  <a:lnTo>
                    <a:pt x="48967" y="284408"/>
                  </a:lnTo>
                  <a:lnTo>
                    <a:pt x="82730" y="310531"/>
                  </a:lnTo>
                  <a:lnTo>
                    <a:pt x="122510" y="327394"/>
                  </a:lnTo>
                  <a:lnTo>
                    <a:pt x="166687" y="333375"/>
                  </a:lnTo>
                  <a:lnTo>
                    <a:pt x="2162175" y="333375"/>
                  </a:lnTo>
                  <a:lnTo>
                    <a:pt x="2162175" y="0"/>
                  </a:lnTo>
                  <a:close/>
                </a:path>
              </a:pathLst>
            </a:custGeom>
            <a:solidFill>
              <a:srgbClr val="F7CA2C"/>
            </a:solidFill>
          </p:spPr>
          <p:txBody>
            <a:bodyPr wrap="square" lIns="0" tIns="0" rIns="0" bIns="0" rtlCol="0"/>
            <a:lstStyle/>
            <a:p>
              <a:endParaRPr/>
            </a:p>
          </p:txBody>
        </p:sp>
        <p:pic>
          <p:nvPicPr>
            <p:cNvPr id="63" name="object 63"/>
            <p:cNvPicPr/>
            <p:nvPr/>
          </p:nvPicPr>
          <p:blipFill>
            <a:blip r:embed="rId29" cstate="print"/>
            <a:stretch>
              <a:fillRect/>
            </a:stretch>
          </p:blipFill>
          <p:spPr>
            <a:xfrm>
              <a:off x="5738882" y="288288"/>
              <a:ext cx="1310576" cy="106987"/>
            </a:xfrm>
            <a:prstGeom prst="rect">
              <a:avLst/>
            </a:prstGeom>
          </p:spPr>
        </p:pic>
      </p:grpSp>
      <p:sp>
        <p:nvSpPr>
          <p:cNvPr id="64" name="object 64"/>
          <p:cNvSpPr/>
          <p:nvPr/>
        </p:nvSpPr>
        <p:spPr>
          <a:xfrm>
            <a:off x="5789912" y="3766582"/>
            <a:ext cx="13970" cy="4445"/>
          </a:xfrm>
          <a:custGeom>
            <a:avLst/>
            <a:gdLst/>
            <a:ahLst/>
            <a:cxnLst/>
            <a:rect l="l" t="t" r="r" b="b"/>
            <a:pathLst>
              <a:path w="13970" h="4445">
                <a:moveTo>
                  <a:pt x="13921" y="0"/>
                </a:moveTo>
                <a:lnTo>
                  <a:pt x="12524" y="43"/>
                </a:lnTo>
                <a:lnTo>
                  <a:pt x="6887" y="753"/>
                </a:lnTo>
                <a:lnTo>
                  <a:pt x="457" y="2346"/>
                </a:lnTo>
                <a:lnTo>
                  <a:pt x="0" y="4050"/>
                </a:lnTo>
                <a:lnTo>
                  <a:pt x="6198" y="3841"/>
                </a:lnTo>
                <a:lnTo>
                  <a:pt x="13921" y="0"/>
                </a:lnTo>
                <a:close/>
              </a:path>
            </a:pathLst>
          </a:custGeom>
          <a:solidFill>
            <a:srgbClr val="606062"/>
          </a:solidFill>
        </p:spPr>
        <p:txBody>
          <a:bodyPr wrap="square" lIns="0" tIns="0" rIns="0" bIns="0" rtlCol="0"/>
          <a:lstStyle/>
          <a:p>
            <a:endParaRPr/>
          </a:p>
        </p:txBody>
      </p:sp>
      <p:sp>
        <p:nvSpPr>
          <p:cNvPr id="65" name="object 65"/>
          <p:cNvSpPr/>
          <p:nvPr/>
        </p:nvSpPr>
        <p:spPr>
          <a:xfrm>
            <a:off x="6252155" y="3505917"/>
            <a:ext cx="15240" cy="4445"/>
          </a:xfrm>
          <a:custGeom>
            <a:avLst/>
            <a:gdLst/>
            <a:ahLst/>
            <a:cxnLst/>
            <a:rect l="l" t="t" r="r" b="b"/>
            <a:pathLst>
              <a:path w="15239" h="4445">
                <a:moveTo>
                  <a:pt x="14630" y="0"/>
                </a:moveTo>
                <a:lnTo>
                  <a:pt x="0" y="3945"/>
                </a:lnTo>
                <a:lnTo>
                  <a:pt x="9057" y="3243"/>
                </a:lnTo>
                <a:lnTo>
                  <a:pt x="14630" y="0"/>
                </a:lnTo>
                <a:close/>
              </a:path>
            </a:pathLst>
          </a:custGeom>
          <a:solidFill>
            <a:srgbClr val="606062"/>
          </a:solidFill>
        </p:spPr>
        <p:txBody>
          <a:bodyPr wrap="square" lIns="0" tIns="0" rIns="0" bIns="0" rtlCol="0"/>
          <a:lstStyle/>
          <a:p>
            <a:endParaRPr/>
          </a:p>
        </p:txBody>
      </p:sp>
      <p:sp>
        <p:nvSpPr>
          <p:cNvPr id="66" name="object 66"/>
          <p:cNvSpPr/>
          <p:nvPr/>
        </p:nvSpPr>
        <p:spPr>
          <a:xfrm>
            <a:off x="6030007" y="3748071"/>
            <a:ext cx="15875" cy="3175"/>
          </a:xfrm>
          <a:custGeom>
            <a:avLst/>
            <a:gdLst/>
            <a:ahLst/>
            <a:cxnLst/>
            <a:rect l="l" t="t" r="r" b="b"/>
            <a:pathLst>
              <a:path w="15875" h="3175">
                <a:moveTo>
                  <a:pt x="13533" y="0"/>
                </a:moveTo>
                <a:lnTo>
                  <a:pt x="0" y="1032"/>
                </a:lnTo>
                <a:lnTo>
                  <a:pt x="1422" y="1623"/>
                </a:lnTo>
                <a:lnTo>
                  <a:pt x="13064" y="3012"/>
                </a:lnTo>
                <a:lnTo>
                  <a:pt x="15570" y="920"/>
                </a:lnTo>
                <a:lnTo>
                  <a:pt x="13533" y="0"/>
                </a:lnTo>
                <a:close/>
              </a:path>
            </a:pathLst>
          </a:custGeom>
          <a:solidFill>
            <a:srgbClr val="606062"/>
          </a:solidFill>
        </p:spPr>
        <p:txBody>
          <a:bodyPr wrap="square" lIns="0" tIns="0" rIns="0" bIns="0" rtlCol="0"/>
          <a:lstStyle/>
          <a:p>
            <a:endParaRPr/>
          </a:p>
        </p:txBody>
      </p:sp>
      <p:sp>
        <p:nvSpPr>
          <p:cNvPr id="67" name="object 67"/>
          <p:cNvSpPr/>
          <p:nvPr/>
        </p:nvSpPr>
        <p:spPr>
          <a:xfrm>
            <a:off x="6287997" y="3486791"/>
            <a:ext cx="80010" cy="17145"/>
          </a:xfrm>
          <a:custGeom>
            <a:avLst/>
            <a:gdLst/>
            <a:ahLst/>
            <a:cxnLst/>
            <a:rect l="l" t="t" r="r" b="b"/>
            <a:pathLst>
              <a:path w="80010" h="17145">
                <a:moveTo>
                  <a:pt x="79721" y="0"/>
                </a:moveTo>
                <a:lnTo>
                  <a:pt x="29869" y="3895"/>
                </a:lnTo>
                <a:lnTo>
                  <a:pt x="28976" y="4352"/>
                </a:lnTo>
                <a:lnTo>
                  <a:pt x="23140" y="9546"/>
                </a:lnTo>
                <a:lnTo>
                  <a:pt x="16243" y="10878"/>
                </a:lnTo>
                <a:lnTo>
                  <a:pt x="8531" y="10584"/>
                </a:lnTo>
                <a:lnTo>
                  <a:pt x="1116" y="13215"/>
                </a:lnTo>
                <a:lnTo>
                  <a:pt x="0" y="17142"/>
                </a:lnTo>
                <a:lnTo>
                  <a:pt x="10487" y="14410"/>
                </a:lnTo>
                <a:lnTo>
                  <a:pt x="20768" y="12959"/>
                </a:lnTo>
                <a:lnTo>
                  <a:pt x="24692" y="13056"/>
                </a:lnTo>
                <a:lnTo>
                  <a:pt x="38055" y="8362"/>
                </a:lnTo>
                <a:lnTo>
                  <a:pt x="53996" y="4405"/>
                </a:lnTo>
                <a:lnTo>
                  <a:pt x="60807" y="2411"/>
                </a:lnTo>
                <a:lnTo>
                  <a:pt x="78646" y="1036"/>
                </a:lnTo>
                <a:lnTo>
                  <a:pt x="79721" y="0"/>
                </a:lnTo>
                <a:close/>
              </a:path>
            </a:pathLst>
          </a:custGeom>
          <a:solidFill>
            <a:srgbClr val="606062"/>
          </a:solidFill>
        </p:spPr>
        <p:txBody>
          <a:bodyPr wrap="square" lIns="0" tIns="0" rIns="0" bIns="0" rtlCol="0"/>
          <a:lstStyle/>
          <a:p>
            <a:endParaRPr/>
          </a:p>
        </p:txBody>
      </p:sp>
      <p:sp>
        <p:nvSpPr>
          <p:cNvPr id="68" name="object 68"/>
          <p:cNvSpPr/>
          <p:nvPr/>
        </p:nvSpPr>
        <p:spPr>
          <a:xfrm>
            <a:off x="6431673" y="3716327"/>
            <a:ext cx="22225" cy="6350"/>
          </a:xfrm>
          <a:custGeom>
            <a:avLst/>
            <a:gdLst/>
            <a:ahLst/>
            <a:cxnLst/>
            <a:rect l="l" t="t" r="r" b="b"/>
            <a:pathLst>
              <a:path w="22225" h="6350">
                <a:moveTo>
                  <a:pt x="21855" y="0"/>
                </a:moveTo>
                <a:lnTo>
                  <a:pt x="9144" y="1101"/>
                </a:lnTo>
                <a:lnTo>
                  <a:pt x="3477" y="3373"/>
                </a:lnTo>
                <a:lnTo>
                  <a:pt x="0" y="5431"/>
                </a:lnTo>
                <a:lnTo>
                  <a:pt x="2890" y="5892"/>
                </a:lnTo>
                <a:lnTo>
                  <a:pt x="17330" y="3012"/>
                </a:lnTo>
                <a:lnTo>
                  <a:pt x="21855" y="0"/>
                </a:lnTo>
                <a:close/>
              </a:path>
            </a:pathLst>
          </a:custGeom>
          <a:solidFill>
            <a:srgbClr val="606062"/>
          </a:solidFill>
        </p:spPr>
        <p:txBody>
          <a:bodyPr wrap="square" lIns="0" tIns="0" rIns="0" bIns="0" rtlCol="0"/>
          <a:lstStyle/>
          <a:p>
            <a:endParaRPr/>
          </a:p>
        </p:txBody>
      </p:sp>
      <p:sp>
        <p:nvSpPr>
          <p:cNvPr id="69" name="object 69"/>
          <p:cNvSpPr/>
          <p:nvPr/>
        </p:nvSpPr>
        <p:spPr>
          <a:xfrm>
            <a:off x="5953647" y="3754145"/>
            <a:ext cx="15875" cy="10795"/>
          </a:xfrm>
          <a:custGeom>
            <a:avLst/>
            <a:gdLst/>
            <a:ahLst/>
            <a:cxnLst/>
            <a:rect l="l" t="t" r="r" b="b"/>
            <a:pathLst>
              <a:path w="15875" h="10795">
                <a:moveTo>
                  <a:pt x="11254" y="0"/>
                </a:moveTo>
                <a:lnTo>
                  <a:pt x="10152" y="64"/>
                </a:lnTo>
                <a:lnTo>
                  <a:pt x="10299" y="1169"/>
                </a:lnTo>
                <a:lnTo>
                  <a:pt x="11570" y="6987"/>
                </a:lnTo>
                <a:lnTo>
                  <a:pt x="8233" y="6583"/>
                </a:lnTo>
                <a:lnTo>
                  <a:pt x="0" y="5814"/>
                </a:lnTo>
                <a:lnTo>
                  <a:pt x="9310" y="9560"/>
                </a:lnTo>
                <a:lnTo>
                  <a:pt x="12546" y="9093"/>
                </a:lnTo>
                <a:lnTo>
                  <a:pt x="13615" y="10673"/>
                </a:lnTo>
                <a:lnTo>
                  <a:pt x="15026" y="8942"/>
                </a:lnTo>
                <a:lnTo>
                  <a:pt x="15326" y="8895"/>
                </a:lnTo>
                <a:lnTo>
                  <a:pt x="15253" y="8657"/>
                </a:lnTo>
                <a:lnTo>
                  <a:pt x="14177" y="2048"/>
                </a:lnTo>
                <a:lnTo>
                  <a:pt x="11254" y="0"/>
                </a:lnTo>
                <a:close/>
              </a:path>
            </a:pathLst>
          </a:custGeom>
          <a:solidFill>
            <a:srgbClr val="606062"/>
          </a:solidFill>
        </p:spPr>
        <p:txBody>
          <a:bodyPr wrap="square" lIns="0" tIns="0" rIns="0" bIns="0" rtlCol="0"/>
          <a:lstStyle/>
          <a:p>
            <a:endParaRPr/>
          </a:p>
        </p:txBody>
      </p:sp>
      <p:sp>
        <p:nvSpPr>
          <p:cNvPr id="70" name="object 70"/>
          <p:cNvSpPr/>
          <p:nvPr/>
        </p:nvSpPr>
        <p:spPr>
          <a:xfrm>
            <a:off x="6278313" y="3741757"/>
            <a:ext cx="17145" cy="2540"/>
          </a:xfrm>
          <a:custGeom>
            <a:avLst/>
            <a:gdLst/>
            <a:ahLst/>
            <a:cxnLst/>
            <a:rect l="l" t="t" r="r" b="b"/>
            <a:pathLst>
              <a:path w="17145" h="2539">
                <a:moveTo>
                  <a:pt x="5831" y="0"/>
                </a:moveTo>
                <a:lnTo>
                  <a:pt x="0" y="104"/>
                </a:lnTo>
                <a:lnTo>
                  <a:pt x="2945" y="2091"/>
                </a:lnTo>
                <a:lnTo>
                  <a:pt x="16837" y="1079"/>
                </a:lnTo>
                <a:lnTo>
                  <a:pt x="5831" y="0"/>
                </a:lnTo>
                <a:close/>
              </a:path>
            </a:pathLst>
          </a:custGeom>
          <a:solidFill>
            <a:srgbClr val="606062"/>
          </a:solidFill>
        </p:spPr>
        <p:txBody>
          <a:bodyPr wrap="square" lIns="0" tIns="0" rIns="0" bIns="0" rtlCol="0"/>
          <a:lstStyle/>
          <a:p>
            <a:endParaRPr/>
          </a:p>
        </p:txBody>
      </p:sp>
      <p:sp>
        <p:nvSpPr>
          <p:cNvPr id="71" name="object 71"/>
          <p:cNvSpPr/>
          <p:nvPr/>
        </p:nvSpPr>
        <p:spPr>
          <a:xfrm>
            <a:off x="5855980" y="3771911"/>
            <a:ext cx="12065" cy="5080"/>
          </a:xfrm>
          <a:custGeom>
            <a:avLst/>
            <a:gdLst/>
            <a:ahLst/>
            <a:cxnLst/>
            <a:rect l="l" t="t" r="r" b="b"/>
            <a:pathLst>
              <a:path w="12064" h="5079">
                <a:moveTo>
                  <a:pt x="8575" y="0"/>
                </a:moveTo>
                <a:lnTo>
                  <a:pt x="647" y="3826"/>
                </a:lnTo>
                <a:lnTo>
                  <a:pt x="0" y="4801"/>
                </a:lnTo>
                <a:lnTo>
                  <a:pt x="12066" y="3895"/>
                </a:lnTo>
                <a:lnTo>
                  <a:pt x="11583" y="2051"/>
                </a:lnTo>
                <a:lnTo>
                  <a:pt x="8575" y="0"/>
                </a:lnTo>
                <a:close/>
              </a:path>
            </a:pathLst>
          </a:custGeom>
          <a:solidFill>
            <a:srgbClr val="606062"/>
          </a:solidFill>
        </p:spPr>
        <p:txBody>
          <a:bodyPr wrap="square" lIns="0" tIns="0" rIns="0" bIns="0" rtlCol="0"/>
          <a:lstStyle/>
          <a:p>
            <a:endParaRPr/>
          </a:p>
        </p:txBody>
      </p:sp>
      <p:sp>
        <p:nvSpPr>
          <p:cNvPr id="72" name="object 72"/>
          <p:cNvSpPr/>
          <p:nvPr/>
        </p:nvSpPr>
        <p:spPr>
          <a:xfrm>
            <a:off x="6314140" y="3738304"/>
            <a:ext cx="10160" cy="3175"/>
          </a:xfrm>
          <a:custGeom>
            <a:avLst/>
            <a:gdLst/>
            <a:ahLst/>
            <a:cxnLst/>
            <a:rect l="l" t="t" r="r" b="b"/>
            <a:pathLst>
              <a:path w="10160" h="3175">
                <a:moveTo>
                  <a:pt x="6002" y="0"/>
                </a:moveTo>
                <a:lnTo>
                  <a:pt x="0" y="2992"/>
                </a:lnTo>
                <a:lnTo>
                  <a:pt x="9057" y="2289"/>
                </a:lnTo>
                <a:lnTo>
                  <a:pt x="9885" y="731"/>
                </a:lnTo>
                <a:lnTo>
                  <a:pt x="6002" y="0"/>
                </a:lnTo>
                <a:close/>
              </a:path>
            </a:pathLst>
          </a:custGeom>
          <a:solidFill>
            <a:srgbClr val="606062"/>
          </a:solidFill>
        </p:spPr>
        <p:txBody>
          <a:bodyPr wrap="square" lIns="0" tIns="0" rIns="0" bIns="0" rtlCol="0"/>
          <a:lstStyle/>
          <a:p>
            <a:endParaRPr/>
          </a:p>
        </p:txBody>
      </p:sp>
      <p:sp>
        <p:nvSpPr>
          <p:cNvPr id="73" name="object 73"/>
          <p:cNvSpPr/>
          <p:nvPr/>
        </p:nvSpPr>
        <p:spPr>
          <a:xfrm>
            <a:off x="5833760" y="3526344"/>
            <a:ext cx="23495" cy="5080"/>
          </a:xfrm>
          <a:custGeom>
            <a:avLst/>
            <a:gdLst/>
            <a:ahLst/>
            <a:cxnLst/>
            <a:rect l="l" t="t" r="r" b="b"/>
            <a:pathLst>
              <a:path w="23495" h="5079">
                <a:moveTo>
                  <a:pt x="22741" y="0"/>
                </a:moveTo>
                <a:lnTo>
                  <a:pt x="0" y="1746"/>
                </a:lnTo>
                <a:lnTo>
                  <a:pt x="3898" y="3726"/>
                </a:lnTo>
                <a:lnTo>
                  <a:pt x="14029" y="4521"/>
                </a:lnTo>
                <a:lnTo>
                  <a:pt x="10156" y="3581"/>
                </a:lnTo>
                <a:lnTo>
                  <a:pt x="7844" y="1968"/>
                </a:lnTo>
                <a:lnTo>
                  <a:pt x="11459" y="1162"/>
                </a:lnTo>
                <a:lnTo>
                  <a:pt x="23393" y="39"/>
                </a:lnTo>
                <a:lnTo>
                  <a:pt x="22741" y="0"/>
                </a:lnTo>
                <a:close/>
              </a:path>
            </a:pathLst>
          </a:custGeom>
          <a:solidFill>
            <a:srgbClr val="606062"/>
          </a:solidFill>
        </p:spPr>
        <p:txBody>
          <a:bodyPr wrap="square" lIns="0" tIns="0" rIns="0" bIns="0" rtlCol="0"/>
          <a:lstStyle/>
          <a:p>
            <a:endParaRPr/>
          </a:p>
        </p:txBody>
      </p:sp>
      <p:sp>
        <p:nvSpPr>
          <p:cNvPr id="74" name="object 74"/>
          <p:cNvSpPr/>
          <p:nvPr/>
        </p:nvSpPr>
        <p:spPr>
          <a:xfrm>
            <a:off x="6627286" y="3714274"/>
            <a:ext cx="8890" cy="3175"/>
          </a:xfrm>
          <a:custGeom>
            <a:avLst/>
            <a:gdLst/>
            <a:ahLst/>
            <a:cxnLst/>
            <a:rect l="l" t="t" r="r" b="b"/>
            <a:pathLst>
              <a:path w="8890" h="3175">
                <a:moveTo>
                  <a:pt x="4326" y="0"/>
                </a:moveTo>
                <a:lnTo>
                  <a:pt x="0" y="1774"/>
                </a:lnTo>
                <a:lnTo>
                  <a:pt x="3161" y="2613"/>
                </a:lnTo>
                <a:lnTo>
                  <a:pt x="5346" y="2444"/>
                </a:lnTo>
                <a:lnTo>
                  <a:pt x="8384" y="294"/>
                </a:lnTo>
                <a:lnTo>
                  <a:pt x="4326" y="0"/>
                </a:lnTo>
                <a:close/>
              </a:path>
            </a:pathLst>
          </a:custGeom>
          <a:solidFill>
            <a:srgbClr val="606062"/>
          </a:solidFill>
        </p:spPr>
        <p:txBody>
          <a:bodyPr wrap="square" lIns="0" tIns="0" rIns="0" bIns="0" rtlCol="0"/>
          <a:lstStyle/>
          <a:p>
            <a:endParaRPr/>
          </a:p>
        </p:txBody>
      </p:sp>
      <p:sp>
        <p:nvSpPr>
          <p:cNvPr id="75" name="object 75"/>
          <p:cNvSpPr/>
          <p:nvPr/>
        </p:nvSpPr>
        <p:spPr>
          <a:xfrm>
            <a:off x="5693260" y="3542850"/>
            <a:ext cx="41910" cy="8890"/>
          </a:xfrm>
          <a:custGeom>
            <a:avLst/>
            <a:gdLst/>
            <a:ahLst/>
            <a:cxnLst/>
            <a:rect l="l" t="t" r="r" b="b"/>
            <a:pathLst>
              <a:path w="41910" h="8889">
                <a:moveTo>
                  <a:pt x="11901" y="0"/>
                </a:moveTo>
                <a:lnTo>
                  <a:pt x="7382" y="2566"/>
                </a:lnTo>
                <a:lnTo>
                  <a:pt x="0" y="3153"/>
                </a:lnTo>
                <a:lnTo>
                  <a:pt x="8675" y="5406"/>
                </a:lnTo>
                <a:lnTo>
                  <a:pt x="16649" y="7030"/>
                </a:lnTo>
                <a:lnTo>
                  <a:pt x="24447" y="7988"/>
                </a:lnTo>
                <a:lnTo>
                  <a:pt x="23107" y="8502"/>
                </a:lnTo>
                <a:lnTo>
                  <a:pt x="41672" y="7023"/>
                </a:lnTo>
                <a:lnTo>
                  <a:pt x="39034" y="6299"/>
                </a:lnTo>
                <a:lnTo>
                  <a:pt x="33735" y="3732"/>
                </a:lnTo>
                <a:lnTo>
                  <a:pt x="28670" y="737"/>
                </a:lnTo>
                <a:lnTo>
                  <a:pt x="21416" y="3822"/>
                </a:lnTo>
                <a:lnTo>
                  <a:pt x="19057" y="3326"/>
                </a:lnTo>
                <a:lnTo>
                  <a:pt x="11901" y="0"/>
                </a:lnTo>
                <a:close/>
              </a:path>
            </a:pathLst>
          </a:custGeom>
          <a:solidFill>
            <a:srgbClr val="606062"/>
          </a:solidFill>
        </p:spPr>
        <p:txBody>
          <a:bodyPr wrap="square" lIns="0" tIns="0" rIns="0" bIns="0" rtlCol="0"/>
          <a:lstStyle/>
          <a:p>
            <a:endParaRPr/>
          </a:p>
        </p:txBody>
      </p:sp>
      <p:sp>
        <p:nvSpPr>
          <p:cNvPr id="76" name="object 76"/>
          <p:cNvSpPr/>
          <p:nvPr/>
        </p:nvSpPr>
        <p:spPr>
          <a:xfrm>
            <a:off x="6335855" y="3724484"/>
            <a:ext cx="12065" cy="6350"/>
          </a:xfrm>
          <a:custGeom>
            <a:avLst/>
            <a:gdLst/>
            <a:ahLst/>
            <a:cxnLst/>
            <a:rect l="l" t="t" r="r" b="b"/>
            <a:pathLst>
              <a:path w="12064" h="6350">
                <a:moveTo>
                  <a:pt x="11865" y="0"/>
                </a:moveTo>
                <a:lnTo>
                  <a:pt x="6750" y="421"/>
                </a:lnTo>
                <a:lnTo>
                  <a:pt x="0" y="6155"/>
                </a:lnTo>
                <a:lnTo>
                  <a:pt x="11865" y="0"/>
                </a:lnTo>
                <a:close/>
              </a:path>
            </a:pathLst>
          </a:custGeom>
          <a:solidFill>
            <a:srgbClr val="606062"/>
          </a:solidFill>
        </p:spPr>
        <p:txBody>
          <a:bodyPr wrap="square" lIns="0" tIns="0" rIns="0" bIns="0" rtlCol="0"/>
          <a:lstStyle/>
          <a:p>
            <a:endParaRPr/>
          </a:p>
        </p:txBody>
      </p:sp>
      <p:sp>
        <p:nvSpPr>
          <p:cNvPr id="77" name="object 77"/>
          <p:cNvSpPr/>
          <p:nvPr/>
        </p:nvSpPr>
        <p:spPr>
          <a:xfrm>
            <a:off x="5563933" y="3556242"/>
            <a:ext cx="52705" cy="5715"/>
          </a:xfrm>
          <a:custGeom>
            <a:avLst/>
            <a:gdLst/>
            <a:ahLst/>
            <a:cxnLst/>
            <a:rect l="l" t="t" r="r" b="b"/>
            <a:pathLst>
              <a:path w="52704" h="5714">
                <a:moveTo>
                  <a:pt x="43459" y="0"/>
                </a:moveTo>
                <a:lnTo>
                  <a:pt x="33993" y="265"/>
                </a:lnTo>
                <a:lnTo>
                  <a:pt x="15369" y="2090"/>
                </a:lnTo>
                <a:lnTo>
                  <a:pt x="5928" y="2559"/>
                </a:lnTo>
                <a:lnTo>
                  <a:pt x="0" y="4330"/>
                </a:lnTo>
                <a:lnTo>
                  <a:pt x="5309" y="5586"/>
                </a:lnTo>
                <a:lnTo>
                  <a:pt x="17538" y="5553"/>
                </a:lnTo>
                <a:lnTo>
                  <a:pt x="24335" y="4935"/>
                </a:lnTo>
                <a:lnTo>
                  <a:pt x="26290" y="3970"/>
                </a:lnTo>
                <a:lnTo>
                  <a:pt x="33699" y="2941"/>
                </a:lnTo>
                <a:lnTo>
                  <a:pt x="39902" y="3808"/>
                </a:lnTo>
                <a:lnTo>
                  <a:pt x="52250" y="2767"/>
                </a:lnTo>
                <a:lnTo>
                  <a:pt x="51047" y="946"/>
                </a:lnTo>
                <a:lnTo>
                  <a:pt x="43459" y="0"/>
                </a:lnTo>
                <a:close/>
              </a:path>
            </a:pathLst>
          </a:custGeom>
          <a:solidFill>
            <a:srgbClr val="606062"/>
          </a:solidFill>
        </p:spPr>
        <p:txBody>
          <a:bodyPr wrap="square" lIns="0" tIns="0" rIns="0" bIns="0" rtlCol="0"/>
          <a:lstStyle/>
          <a:p>
            <a:endParaRPr/>
          </a:p>
        </p:txBody>
      </p:sp>
      <p:sp>
        <p:nvSpPr>
          <p:cNvPr id="78" name="object 78"/>
          <p:cNvSpPr/>
          <p:nvPr/>
        </p:nvSpPr>
        <p:spPr>
          <a:xfrm>
            <a:off x="5883504" y="3515054"/>
            <a:ext cx="118745" cy="19050"/>
          </a:xfrm>
          <a:custGeom>
            <a:avLst/>
            <a:gdLst/>
            <a:ahLst/>
            <a:cxnLst/>
            <a:rect l="l" t="t" r="r" b="b"/>
            <a:pathLst>
              <a:path w="118745" h="19050">
                <a:moveTo>
                  <a:pt x="82727" y="16979"/>
                </a:moveTo>
                <a:lnTo>
                  <a:pt x="81838" y="16065"/>
                </a:lnTo>
                <a:lnTo>
                  <a:pt x="74053" y="14820"/>
                </a:lnTo>
                <a:lnTo>
                  <a:pt x="66497" y="16129"/>
                </a:lnTo>
                <a:lnTo>
                  <a:pt x="59436" y="15875"/>
                </a:lnTo>
                <a:lnTo>
                  <a:pt x="52984" y="11633"/>
                </a:lnTo>
                <a:lnTo>
                  <a:pt x="38100" y="6184"/>
                </a:lnTo>
                <a:lnTo>
                  <a:pt x="29781" y="6870"/>
                </a:lnTo>
                <a:lnTo>
                  <a:pt x="26428" y="10756"/>
                </a:lnTo>
                <a:lnTo>
                  <a:pt x="18453" y="10350"/>
                </a:lnTo>
                <a:lnTo>
                  <a:pt x="10388" y="13538"/>
                </a:lnTo>
                <a:lnTo>
                  <a:pt x="2616" y="11049"/>
                </a:lnTo>
                <a:lnTo>
                  <a:pt x="0" y="10896"/>
                </a:lnTo>
                <a:lnTo>
                  <a:pt x="3187" y="16103"/>
                </a:lnTo>
                <a:lnTo>
                  <a:pt x="21082" y="14732"/>
                </a:lnTo>
                <a:lnTo>
                  <a:pt x="28168" y="15646"/>
                </a:lnTo>
                <a:lnTo>
                  <a:pt x="44551" y="17043"/>
                </a:lnTo>
                <a:lnTo>
                  <a:pt x="55702" y="19050"/>
                </a:lnTo>
                <a:lnTo>
                  <a:pt x="70231" y="17932"/>
                </a:lnTo>
                <a:lnTo>
                  <a:pt x="82727" y="16979"/>
                </a:lnTo>
                <a:close/>
              </a:path>
              <a:path w="118745" h="19050">
                <a:moveTo>
                  <a:pt x="118351" y="0"/>
                </a:moveTo>
                <a:lnTo>
                  <a:pt x="114757" y="292"/>
                </a:lnTo>
                <a:lnTo>
                  <a:pt x="118338" y="139"/>
                </a:lnTo>
                <a:lnTo>
                  <a:pt x="118351" y="0"/>
                </a:lnTo>
                <a:close/>
              </a:path>
            </a:pathLst>
          </a:custGeom>
          <a:solidFill>
            <a:srgbClr val="606062"/>
          </a:solidFill>
        </p:spPr>
        <p:txBody>
          <a:bodyPr wrap="square" lIns="0" tIns="0" rIns="0" bIns="0" rtlCol="0"/>
          <a:lstStyle/>
          <a:p>
            <a:endParaRPr/>
          </a:p>
        </p:txBody>
      </p:sp>
      <p:sp>
        <p:nvSpPr>
          <p:cNvPr id="79" name="object 79"/>
          <p:cNvSpPr/>
          <p:nvPr/>
        </p:nvSpPr>
        <p:spPr>
          <a:xfrm>
            <a:off x="6296781" y="3733617"/>
            <a:ext cx="8890" cy="3175"/>
          </a:xfrm>
          <a:custGeom>
            <a:avLst/>
            <a:gdLst/>
            <a:ahLst/>
            <a:cxnLst/>
            <a:rect l="l" t="t" r="r" b="b"/>
            <a:pathLst>
              <a:path w="8889" h="3175">
                <a:moveTo>
                  <a:pt x="3991" y="0"/>
                </a:moveTo>
                <a:lnTo>
                  <a:pt x="0" y="1076"/>
                </a:lnTo>
                <a:lnTo>
                  <a:pt x="4240" y="2992"/>
                </a:lnTo>
                <a:lnTo>
                  <a:pt x="8571" y="1149"/>
                </a:lnTo>
                <a:lnTo>
                  <a:pt x="3991" y="0"/>
                </a:lnTo>
                <a:close/>
              </a:path>
            </a:pathLst>
          </a:custGeom>
          <a:solidFill>
            <a:srgbClr val="606062"/>
          </a:solidFill>
        </p:spPr>
        <p:txBody>
          <a:bodyPr wrap="square" lIns="0" tIns="0" rIns="0" bIns="0" rtlCol="0"/>
          <a:lstStyle/>
          <a:p>
            <a:endParaRPr/>
          </a:p>
        </p:txBody>
      </p:sp>
      <p:sp>
        <p:nvSpPr>
          <p:cNvPr id="80" name="object 80"/>
          <p:cNvSpPr/>
          <p:nvPr/>
        </p:nvSpPr>
        <p:spPr>
          <a:xfrm>
            <a:off x="6640275" y="3480839"/>
            <a:ext cx="20955" cy="5715"/>
          </a:xfrm>
          <a:custGeom>
            <a:avLst/>
            <a:gdLst/>
            <a:ahLst/>
            <a:cxnLst/>
            <a:rect l="l" t="t" r="r" b="b"/>
            <a:pathLst>
              <a:path w="20954" h="5714">
                <a:moveTo>
                  <a:pt x="19243" y="0"/>
                </a:moveTo>
                <a:lnTo>
                  <a:pt x="7387" y="1195"/>
                </a:lnTo>
                <a:lnTo>
                  <a:pt x="0" y="3322"/>
                </a:lnTo>
                <a:lnTo>
                  <a:pt x="3794" y="5274"/>
                </a:lnTo>
                <a:lnTo>
                  <a:pt x="17489" y="2580"/>
                </a:lnTo>
                <a:lnTo>
                  <a:pt x="20754" y="1609"/>
                </a:lnTo>
                <a:lnTo>
                  <a:pt x="19243" y="0"/>
                </a:lnTo>
                <a:close/>
              </a:path>
            </a:pathLst>
          </a:custGeom>
          <a:solidFill>
            <a:srgbClr val="606062"/>
          </a:solidFill>
        </p:spPr>
        <p:txBody>
          <a:bodyPr wrap="square" lIns="0" tIns="0" rIns="0" bIns="0" rtlCol="0"/>
          <a:lstStyle/>
          <a:p>
            <a:endParaRPr/>
          </a:p>
        </p:txBody>
      </p:sp>
      <p:sp>
        <p:nvSpPr>
          <p:cNvPr id="81" name="object 81"/>
          <p:cNvSpPr/>
          <p:nvPr/>
        </p:nvSpPr>
        <p:spPr>
          <a:xfrm>
            <a:off x="6522098" y="3478813"/>
            <a:ext cx="41910" cy="8890"/>
          </a:xfrm>
          <a:custGeom>
            <a:avLst/>
            <a:gdLst/>
            <a:ahLst/>
            <a:cxnLst/>
            <a:rect l="l" t="t" r="r" b="b"/>
            <a:pathLst>
              <a:path w="41909" h="8889">
                <a:moveTo>
                  <a:pt x="11818" y="0"/>
                </a:moveTo>
                <a:lnTo>
                  <a:pt x="7296" y="2566"/>
                </a:lnTo>
                <a:lnTo>
                  <a:pt x="0" y="3161"/>
                </a:lnTo>
                <a:lnTo>
                  <a:pt x="8596" y="5325"/>
                </a:lnTo>
                <a:lnTo>
                  <a:pt x="16649" y="7038"/>
                </a:lnTo>
                <a:lnTo>
                  <a:pt x="24447" y="7995"/>
                </a:lnTo>
                <a:lnTo>
                  <a:pt x="22967" y="8416"/>
                </a:lnTo>
                <a:lnTo>
                  <a:pt x="41525" y="7020"/>
                </a:lnTo>
                <a:lnTo>
                  <a:pt x="38948" y="6300"/>
                </a:lnTo>
                <a:lnTo>
                  <a:pt x="33713" y="3736"/>
                </a:lnTo>
                <a:lnTo>
                  <a:pt x="28500" y="731"/>
                </a:lnTo>
                <a:lnTo>
                  <a:pt x="21355" y="3822"/>
                </a:lnTo>
                <a:lnTo>
                  <a:pt x="19039" y="3312"/>
                </a:lnTo>
                <a:lnTo>
                  <a:pt x="11818" y="0"/>
                </a:lnTo>
                <a:close/>
              </a:path>
            </a:pathLst>
          </a:custGeom>
          <a:solidFill>
            <a:srgbClr val="606062"/>
          </a:solidFill>
        </p:spPr>
        <p:txBody>
          <a:bodyPr wrap="square" lIns="0" tIns="0" rIns="0" bIns="0" rtlCol="0"/>
          <a:lstStyle/>
          <a:p>
            <a:endParaRPr/>
          </a:p>
        </p:txBody>
      </p:sp>
      <p:sp>
        <p:nvSpPr>
          <p:cNvPr id="82" name="object 82"/>
          <p:cNvSpPr/>
          <p:nvPr/>
        </p:nvSpPr>
        <p:spPr>
          <a:xfrm>
            <a:off x="6434099" y="3715740"/>
            <a:ext cx="66675" cy="14604"/>
          </a:xfrm>
          <a:custGeom>
            <a:avLst/>
            <a:gdLst/>
            <a:ahLst/>
            <a:cxnLst/>
            <a:rect l="l" t="t" r="r" b="b"/>
            <a:pathLst>
              <a:path w="66675" h="14604">
                <a:moveTo>
                  <a:pt x="10782" y="11747"/>
                </a:moveTo>
                <a:lnTo>
                  <a:pt x="0" y="14401"/>
                </a:lnTo>
                <a:lnTo>
                  <a:pt x="10109" y="13373"/>
                </a:lnTo>
                <a:lnTo>
                  <a:pt x="10782" y="11747"/>
                </a:lnTo>
                <a:close/>
              </a:path>
              <a:path w="66675" h="14604">
                <a:moveTo>
                  <a:pt x="66217" y="6946"/>
                </a:moveTo>
                <a:lnTo>
                  <a:pt x="54965" y="2501"/>
                </a:lnTo>
                <a:lnTo>
                  <a:pt x="46685" y="0"/>
                </a:lnTo>
                <a:lnTo>
                  <a:pt x="44043" y="2463"/>
                </a:lnTo>
                <a:lnTo>
                  <a:pt x="48729" y="7251"/>
                </a:lnTo>
                <a:lnTo>
                  <a:pt x="63258" y="7645"/>
                </a:lnTo>
                <a:lnTo>
                  <a:pt x="66217" y="6946"/>
                </a:lnTo>
                <a:close/>
              </a:path>
            </a:pathLst>
          </a:custGeom>
          <a:solidFill>
            <a:srgbClr val="606062"/>
          </a:solidFill>
        </p:spPr>
        <p:txBody>
          <a:bodyPr wrap="square" lIns="0" tIns="0" rIns="0" bIns="0" rtlCol="0"/>
          <a:lstStyle/>
          <a:p>
            <a:endParaRPr/>
          </a:p>
        </p:txBody>
      </p:sp>
      <p:sp>
        <p:nvSpPr>
          <p:cNvPr id="83" name="object 83"/>
          <p:cNvSpPr/>
          <p:nvPr/>
        </p:nvSpPr>
        <p:spPr>
          <a:xfrm>
            <a:off x="6027137" y="3512275"/>
            <a:ext cx="46990" cy="12065"/>
          </a:xfrm>
          <a:custGeom>
            <a:avLst/>
            <a:gdLst/>
            <a:ahLst/>
            <a:cxnLst/>
            <a:rect l="l" t="t" r="r" b="b"/>
            <a:pathLst>
              <a:path w="46989" h="12064">
                <a:moveTo>
                  <a:pt x="11116" y="0"/>
                </a:moveTo>
                <a:lnTo>
                  <a:pt x="0" y="878"/>
                </a:lnTo>
                <a:lnTo>
                  <a:pt x="9523" y="3542"/>
                </a:lnTo>
                <a:lnTo>
                  <a:pt x="20088" y="6358"/>
                </a:lnTo>
                <a:lnTo>
                  <a:pt x="31089" y="9167"/>
                </a:lnTo>
                <a:lnTo>
                  <a:pt x="41921" y="11812"/>
                </a:lnTo>
                <a:lnTo>
                  <a:pt x="46522" y="11508"/>
                </a:lnTo>
                <a:lnTo>
                  <a:pt x="29095" y="6131"/>
                </a:lnTo>
                <a:lnTo>
                  <a:pt x="14587" y="1361"/>
                </a:lnTo>
                <a:lnTo>
                  <a:pt x="11116" y="0"/>
                </a:lnTo>
                <a:close/>
              </a:path>
            </a:pathLst>
          </a:custGeom>
          <a:solidFill>
            <a:srgbClr val="606062"/>
          </a:solidFill>
        </p:spPr>
        <p:txBody>
          <a:bodyPr wrap="square" lIns="0" tIns="0" rIns="0" bIns="0" rtlCol="0"/>
          <a:lstStyle/>
          <a:p>
            <a:endParaRPr/>
          </a:p>
        </p:txBody>
      </p:sp>
      <p:sp>
        <p:nvSpPr>
          <p:cNvPr id="84" name="object 84"/>
          <p:cNvSpPr/>
          <p:nvPr/>
        </p:nvSpPr>
        <p:spPr>
          <a:xfrm>
            <a:off x="6139612" y="3499078"/>
            <a:ext cx="69215" cy="19685"/>
          </a:xfrm>
          <a:custGeom>
            <a:avLst/>
            <a:gdLst/>
            <a:ahLst/>
            <a:cxnLst/>
            <a:rect l="l" t="t" r="r" b="b"/>
            <a:pathLst>
              <a:path w="69214" h="19685">
                <a:moveTo>
                  <a:pt x="16992" y="15024"/>
                </a:moveTo>
                <a:lnTo>
                  <a:pt x="14909" y="13296"/>
                </a:lnTo>
                <a:lnTo>
                  <a:pt x="6769" y="15735"/>
                </a:lnTo>
                <a:lnTo>
                  <a:pt x="0" y="19570"/>
                </a:lnTo>
                <a:lnTo>
                  <a:pt x="9931" y="18770"/>
                </a:lnTo>
                <a:lnTo>
                  <a:pt x="12788" y="17183"/>
                </a:lnTo>
                <a:lnTo>
                  <a:pt x="16992" y="15024"/>
                </a:lnTo>
                <a:close/>
              </a:path>
              <a:path w="69214" h="19685">
                <a:moveTo>
                  <a:pt x="69062" y="0"/>
                </a:moveTo>
                <a:lnTo>
                  <a:pt x="60756" y="622"/>
                </a:lnTo>
                <a:lnTo>
                  <a:pt x="57594" y="2247"/>
                </a:lnTo>
                <a:lnTo>
                  <a:pt x="41668" y="9779"/>
                </a:lnTo>
                <a:lnTo>
                  <a:pt x="33858" y="13614"/>
                </a:lnTo>
                <a:lnTo>
                  <a:pt x="26162" y="17513"/>
                </a:lnTo>
                <a:lnTo>
                  <a:pt x="33642" y="14820"/>
                </a:lnTo>
                <a:lnTo>
                  <a:pt x="44132" y="10617"/>
                </a:lnTo>
                <a:lnTo>
                  <a:pt x="56349" y="5486"/>
                </a:lnTo>
                <a:lnTo>
                  <a:pt x="69062" y="0"/>
                </a:lnTo>
                <a:close/>
              </a:path>
            </a:pathLst>
          </a:custGeom>
          <a:solidFill>
            <a:srgbClr val="606062"/>
          </a:solidFill>
        </p:spPr>
        <p:txBody>
          <a:bodyPr wrap="square" lIns="0" tIns="0" rIns="0" bIns="0" rtlCol="0"/>
          <a:lstStyle/>
          <a:p>
            <a:endParaRPr/>
          </a:p>
        </p:txBody>
      </p:sp>
      <p:grpSp>
        <p:nvGrpSpPr>
          <p:cNvPr id="85" name="object 85"/>
          <p:cNvGrpSpPr/>
          <p:nvPr/>
        </p:nvGrpSpPr>
        <p:grpSpPr>
          <a:xfrm>
            <a:off x="5491205" y="3448650"/>
            <a:ext cx="1208405" cy="369570"/>
            <a:chOff x="5491205" y="3448650"/>
            <a:chExt cx="1208405" cy="369570"/>
          </a:xfrm>
        </p:grpSpPr>
        <p:sp>
          <p:nvSpPr>
            <p:cNvPr id="86" name="object 86"/>
            <p:cNvSpPr/>
            <p:nvPr/>
          </p:nvSpPr>
          <p:spPr>
            <a:xfrm>
              <a:off x="5491200" y="3448659"/>
              <a:ext cx="1208405" cy="369570"/>
            </a:xfrm>
            <a:custGeom>
              <a:avLst/>
              <a:gdLst/>
              <a:ahLst/>
              <a:cxnLst/>
              <a:rect l="l" t="t" r="r" b="b"/>
              <a:pathLst>
                <a:path w="1208404" h="369570">
                  <a:moveTo>
                    <a:pt x="225158" y="103822"/>
                  </a:moveTo>
                  <a:lnTo>
                    <a:pt x="222427" y="103822"/>
                  </a:lnTo>
                  <a:lnTo>
                    <a:pt x="221996" y="104063"/>
                  </a:lnTo>
                  <a:lnTo>
                    <a:pt x="225158" y="103822"/>
                  </a:lnTo>
                  <a:close/>
                </a:path>
                <a:path w="1208404" h="369570">
                  <a:moveTo>
                    <a:pt x="559168" y="326390"/>
                  </a:moveTo>
                  <a:lnTo>
                    <a:pt x="557339" y="326390"/>
                  </a:lnTo>
                  <a:lnTo>
                    <a:pt x="557758" y="327291"/>
                  </a:lnTo>
                  <a:lnTo>
                    <a:pt x="559168" y="326390"/>
                  </a:lnTo>
                  <a:close/>
                </a:path>
                <a:path w="1208404" h="369570">
                  <a:moveTo>
                    <a:pt x="822934" y="292646"/>
                  </a:moveTo>
                  <a:lnTo>
                    <a:pt x="803948" y="294182"/>
                  </a:lnTo>
                  <a:lnTo>
                    <a:pt x="806450" y="298399"/>
                  </a:lnTo>
                  <a:lnTo>
                    <a:pt x="811174" y="299961"/>
                  </a:lnTo>
                  <a:lnTo>
                    <a:pt x="811593" y="300075"/>
                  </a:lnTo>
                  <a:lnTo>
                    <a:pt x="822934" y="292646"/>
                  </a:lnTo>
                  <a:close/>
                </a:path>
                <a:path w="1208404" h="369570">
                  <a:moveTo>
                    <a:pt x="953871" y="46418"/>
                  </a:moveTo>
                  <a:lnTo>
                    <a:pt x="952525" y="44500"/>
                  </a:lnTo>
                  <a:lnTo>
                    <a:pt x="944880" y="43548"/>
                  </a:lnTo>
                  <a:lnTo>
                    <a:pt x="935482" y="43827"/>
                  </a:lnTo>
                  <a:lnTo>
                    <a:pt x="916889" y="45656"/>
                  </a:lnTo>
                  <a:lnTo>
                    <a:pt x="907478" y="46050"/>
                  </a:lnTo>
                  <a:lnTo>
                    <a:pt x="901560" y="47891"/>
                  </a:lnTo>
                  <a:lnTo>
                    <a:pt x="906856" y="49136"/>
                  </a:lnTo>
                  <a:lnTo>
                    <a:pt x="919086" y="49047"/>
                  </a:lnTo>
                  <a:lnTo>
                    <a:pt x="925817" y="48564"/>
                  </a:lnTo>
                  <a:lnTo>
                    <a:pt x="927773" y="47523"/>
                  </a:lnTo>
                  <a:lnTo>
                    <a:pt x="935101" y="46494"/>
                  </a:lnTo>
                  <a:lnTo>
                    <a:pt x="941463" y="47358"/>
                  </a:lnTo>
                  <a:lnTo>
                    <a:pt x="953871" y="46418"/>
                  </a:lnTo>
                  <a:close/>
                </a:path>
                <a:path w="1208404" h="369570">
                  <a:moveTo>
                    <a:pt x="1130236" y="286981"/>
                  </a:moveTo>
                  <a:lnTo>
                    <a:pt x="1129741" y="287020"/>
                  </a:lnTo>
                  <a:lnTo>
                    <a:pt x="1130198" y="287020"/>
                  </a:lnTo>
                  <a:close/>
                </a:path>
                <a:path w="1208404" h="369570">
                  <a:moveTo>
                    <a:pt x="1174788" y="233362"/>
                  </a:moveTo>
                  <a:lnTo>
                    <a:pt x="1169822" y="168592"/>
                  </a:lnTo>
                  <a:lnTo>
                    <a:pt x="1169530" y="164782"/>
                  </a:lnTo>
                  <a:lnTo>
                    <a:pt x="1169428" y="163512"/>
                  </a:lnTo>
                  <a:lnTo>
                    <a:pt x="1168946" y="157162"/>
                  </a:lnTo>
                  <a:lnTo>
                    <a:pt x="1168844" y="155892"/>
                  </a:lnTo>
                  <a:lnTo>
                    <a:pt x="1168260" y="148272"/>
                  </a:lnTo>
                  <a:lnTo>
                    <a:pt x="1167968" y="144462"/>
                  </a:lnTo>
                  <a:lnTo>
                    <a:pt x="1167091" y="133032"/>
                  </a:lnTo>
                  <a:lnTo>
                    <a:pt x="1166990" y="131762"/>
                  </a:lnTo>
                  <a:lnTo>
                    <a:pt x="1166698" y="127952"/>
                  </a:lnTo>
                  <a:lnTo>
                    <a:pt x="1165923" y="117792"/>
                  </a:lnTo>
                  <a:lnTo>
                    <a:pt x="1165733" y="115252"/>
                  </a:lnTo>
                  <a:lnTo>
                    <a:pt x="1164463" y="98742"/>
                  </a:lnTo>
                  <a:lnTo>
                    <a:pt x="1164069" y="93662"/>
                  </a:lnTo>
                  <a:lnTo>
                    <a:pt x="1163980" y="92392"/>
                  </a:lnTo>
                  <a:lnTo>
                    <a:pt x="1163193" y="82232"/>
                  </a:lnTo>
                  <a:lnTo>
                    <a:pt x="1163104" y="80962"/>
                  </a:lnTo>
                  <a:lnTo>
                    <a:pt x="1162812" y="77152"/>
                  </a:lnTo>
                  <a:lnTo>
                    <a:pt x="1162227" y="69532"/>
                  </a:lnTo>
                  <a:lnTo>
                    <a:pt x="1160767" y="50482"/>
                  </a:lnTo>
                  <a:lnTo>
                    <a:pt x="1158392" y="46672"/>
                  </a:lnTo>
                  <a:lnTo>
                    <a:pt x="1152867" y="37782"/>
                  </a:lnTo>
                  <a:lnTo>
                    <a:pt x="1148067" y="37782"/>
                  </a:lnTo>
                  <a:lnTo>
                    <a:pt x="1149070" y="36512"/>
                  </a:lnTo>
                  <a:lnTo>
                    <a:pt x="1144701" y="35483"/>
                  </a:lnTo>
                  <a:lnTo>
                    <a:pt x="1144701" y="93662"/>
                  </a:lnTo>
                  <a:lnTo>
                    <a:pt x="1144320" y="94932"/>
                  </a:lnTo>
                  <a:lnTo>
                    <a:pt x="1137970" y="97472"/>
                  </a:lnTo>
                  <a:lnTo>
                    <a:pt x="1129995" y="98742"/>
                  </a:lnTo>
                  <a:lnTo>
                    <a:pt x="1138593" y="93662"/>
                  </a:lnTo>
                  <a:lnTo>
                    <a:pt x="1144701" y="93662"/>
                  </a:lnTo>
                  <a:lnTo>
                    <a:pt x="1144701" y="35483"/>
                  </a:lnTo>
                  <a:lnTo>
                    <a:pt x="1132941" y="32702"/>
                  </a:lnTo>
                  <a:lnTo>
                    <a:pt x="1105763" y="34988"/>
                  </a:lnTo>
                  <a:lnTo>
                    <a:pt x="1105763" y="65722"/>
                  </a:lnTo>
                  <a:lnTo>
                    <a:pt x="1094778" y="69532"/>
                  </a:lnTo>
                  <a:lnTo>
                    <a:pt x="1091476" y="65722"/>
                  </a:lnTo>
                  <a:lnTo>
                    <a:pt x="1088313" y="63449"/>
                  </a:lnTo>
                  <a:lnTo>
                    <a:pt x="1088313" y="82232"/>
                  </a:lnTo>
                  <a:lnTo>
                    <a:pt x="1084707" y="84772"/>
                  </a:lnTo>
                  <a:lnTo>
                    <a:pt x="1077925" y="88582"/>
                  </a:lnTo>
                  <a:lnTo>
                    <a:pt x="1070000" y="92392"/>
                  </a:lnTo>
                  <a:lnTo>
                    <a:pt x="1067206" y="89852"/>
                  </a:lnTo>
                  <a:lnTo>
                    <a:pt x="1068158" y="88582"/>
                  </a:lnTo>
                  <a:lnTo>
                    <a:pt x="1071003" y="84772"/>
                  </a:lnTo>
                  <a:lnTo>
                    <a:pt x="1085418" y="82232"/>
                  </a:lnTo>
                  <a:lnTo>
                    <a:pt x="1088313" y="82232"/>
                  </a:lnTo>
                  <a:lnTo>
                    <a:pt x="1088313" y="63449"/>
                  </a:lnTo>
                  <a:lnTo>
                    <a:pt x="1087958" y="63182"/>
                  </a:lnTo>
                  <a:lnTo>
                    <a:pt x="1085875" y="65112"/>
                  </a:lnTo>
                  <a:lnTo>
                    <a:pt x="1085875" y="74612"/>
                  </a:lnTo>
                  <a:lnTo>
                    <a:pt x="1074966" y="77152"/>
                  </a:lnTo>
                  <a:lnTo>
                    <a:pt x="1075791" y="75882"/>
                  </a:lnTo>
                  <a:lnTo>
                    <a:pt x="1085875" y="74612"/>
                  </a:lnTo>
                  <a:lnTo>
                    <a:pt x="1085875" y="65112"/>
                  </a:lnTo>
                  <a:lnTo>
                    <a:pt x="1083830" y="66992"/>
                  </a:lnTo>
                  <a:lnTo>
                    <a:pt x="1080770" y="69532"/>
                  </a:lnTo>
                  <a:lnTo>
                    <a:pt x="1076147" y="69532"/>
                  </a:lnTo>
                  <a:lnTo>
                    <a:pt x="1073023" y="68262"/>
                  </a:lnTo>
                  <a:lnTo>
                    <a:pt x="1070470" y="66992"/>
                  </a:lnTo>
                  <a:lnTo>
                    <a:pt x="1076579" y="61912"/>
                  </a:lnTo>
                  <a:lnTo>
                    <a:pt x="1090549" y="59372"/>
                  </a:lnTo>
                  <a:lnTo>
                    <a:pt x="1097622" y="56832"/>
                  </a:lnTo>
                  <a:lnTo>
                    <a:pt x="1105204" y="59372"/>
                  </a:lnTo>
                  <a:lnTo>
                    <a:pt x="1105509" y="61912"/>
                  </a:lnTo>
                  <a:lnTo>
                    <a:pt x="1105763" y="65722"/>
                  </a:lnTo>
                  <a:lnTo>
                    <a:pt x="1105763" y="34988"/>
                  </a:lnTo>
                  <a:lnTo>
                    <a:pt x="1102791" y="35242"/>
                  </a:lnTo>
                  <a:lnTo>
                    <a:pt x="1102791" y="53022"/>
                  </a:lnTo>
                  <a:lnTo>
                    <a:pt x="1096111" y="53022"/>
                  </a:lnTo>
                  <a:lnTo>
                    <a:pt x="1089723" y="55562"/>
                  </a:lnTo>
                  <a:lnTo>
                    <a:pt x="1082535" y="56832"/>
                  </a:lnTo>
                  <a:lnTo>
                    <a:pt x="1089952" y="51752"/>
                  </a:lnTo>
                  <a:lnTo>
                    <a:pt x="1099654" y="50482"/>
                  </a:lnTo>
                  <a:lnTo>
                    <a:pt x="1102791" y="53022"/>
                  </a:lnTo>
                  <a:lnTo>
                    <a:pt x="1102791" y="35242"/>
                  </a:lnTo>
                  <a:lnTo>
                    <a:pt x="1072413" y="37782"/>
                  </a:lnTo>
                  <a:lnTo>
                    <a:pt x="1078560" y="39052"/>
                  </a:lnTo>
                  <a:lnTo>
                    <a:pt x="1064183" y="39052"/>
                  </a:lnTo>
                  <a:lnTo>
                    <a:pt x="1052449" y="44132"/>
                  </a:lnTo>
                  <a:lnTo>
                    <a:pt x="1059434" y="45402"/>
                  </a:lnTo>
                  <a:lnTo>
                    <a:pt x="1052576" y="46672"/>
                  </a:lnTo>
                  <a:lnTo>
                    <a:pt x="1047838" y="45402"/>
                  </a:lnTo>
                  <a:lnTo>
                    <a:pt x="1036802" y="47942"/>
                  </a:lnTo>
                  <a:lnTo>
                    <a:pt x="1051674" y="49212"/>
                  </a:lnTo>
                  <a:lnTo>
                    <a:pt x="1056017" y="49212"/>
                  </a:lnTo>
                  <a:lnTo>
                    <a:pt x="1061072" y="50482"/>
                  </a:lnTo>
                  <a:lnTo>
                    <a:pt x="1063434" y="51752"/>
                  </a:lnTo>
                  <a:lnTo>
                    <a:pt x="1068324" y="50482"/>
                  </a:lnTo>
                  <a:lnTo>
                    <a:pt x="1064425" y="53022"/>
                  </a:lnTo>
                  <a:lnTo>
                    <a:pt x="1064272" y="53022"/>
                  </a:lnTo>
                  <a:lnTo>
                    <a:pt x="1063218" y="53632"/>
                  </a:lnTo>
                  <a:lnTo>
                    <a:pt x="1063218" y="254952"/>
                  </a:lnTo>
                  <a:lnTo>
                    <a:pt x="1057046" y="256222"/>
                  </a:lnTo>
                  <a:lnTo>
                    <a:pt x="1047673" y="252412"/>
                  </a:lnTo>
                  <a:lnTo>
                    <a:pt x="1062418" y="253682"/>
                  </a:lnTo>
                  <a:lnTo>
                    <a:pt x="1063218" y="254952"/>
                  </a:lnTo>
                  <a:lnTo>
                    <a:pt x="1063218" y="53632"/>
                  </a:lnTo>
                  <a:lnTo>
                    <a:pt x="1057630" y="56832"/>
                  </a:lnTo>
                  <a:lnTo>
                    <a:pt x="1049718" y="58102"/>
                  </a:lnTo>
                  <a:lnTo>
                    <a:pt x="1042695" y="61912"/>
                  </a:lnTo>
                  <a:lnTo>
                    <a:pt x="1041831" y="61556"/>
                  </a:lnTo>
                  <a:lnTo>
                    <a:pt x="1041831" y="86042"/>
                  </a:lnTo>
                  <a:lnTo>
                    <a:pt x="1039063" y="88582"/>
                  </a:lnTo>
                  <a:lnTo>
                    <a:pt x="1034923" y="87312"/>
                  </a:lnTo>
                  <a:lnTo>
                    <a:pt x="1030770" y="86042"/>
                  </a:lnTo>
                  <a:lnTo>
                    <a:pt x="1023531" y="83502"/>
                  </a:lnTo>
                  <a:lnTo>
                    <a:pt x="1019695" y="80962"/>
                  </a:lnTo>
                  <a:lnTo>
                    <a:pt x="1037170" y="80962"/>
                  </a:lnTo>
                  <a:lnTo>
                    <a:pt x="1041831" y="86042"/>
                  </a:lnTo>
                  <a:lnTo>
                    <a:pt x="1041831" y="61556"/>
                  </a:lnTo>
                  <a:lnTo>
                    <a:pt x="1039647" y="60642"/>
                  </a:lnTo>
                  <a:lnTo>
                    <a:pt x="1042606" y="58102"/>
                  </a:lnTo>
                  <a:lnTo>
                    <a:pt x="1046695" y="56832"/>
                  </a:lnTo>
                  <a:lnTo>
                    <a:pt x="1050798" y="55562"/>
                  </a:lnTo>
                  <a:lnTo>
                    <a:pt x="1059002" y="53022"/>
                  </a:lnTo>
                  <a:lnTo>
                    <a:pt x="1051801" y="51752"/>
                  </a:lnTo>
                  <a:lnTo>
                    <a:pt x="1050455" y="53022"/>
                  </a:lnTo>
                  <a:lnTo>
                    <a:pt x="1043584" y="53022"/>
                  </a:lnTo>
                  <a:lnTo>
                    <a:pt x="1046619" y="51752"/>
                  </a:lnTo>
                  <a:lnTo>
                    <a:pt x="1043038" y="50482"/>
                  </a:lnTo>
                  <a:lnTo>
                    <a:pt x="1035900" y="47942"/>
                  </a:lnTo>
                  <a:lnTo>
                    <a:pt x="1034872" y="48158"/>
                  </a:lnTo>
                  <a:lnTo>
                    <a:pt x="1034872" y="63182"/>
                  </a:lnTo>
                  <a:lnTo>
                    <a:pt x="1032586" y="64452"/>
                  </a:lnTo>
                  <a:lnTo>
                    <a:pt x="1031913" y="64744"/>
                  </a:lnTo>
                  <a:lnTo>
                    <a:pt x="1031913" y="74612"/>
                  </a:lnTo>
                  <a:lnTo>
                    <a:pt x="1020775" y="73342"/>
                  </a:lnTo>
                  <a:lnTo>
                    <a:pt x="1030973" y="72072"/>
                  </a:lnTo>
                  <a:lnTo>
                    <a:pt x="1031913" y="74612"/>
                  </a:lnTo>
                  <a:lnTo>
                    <a:pt x="1031913" y="64744"/>
                  </a:lnTo>
                  <a:lnTo>
                    <a:pt x="1029589" y="65722"/>
                  </a:lnTo>
                  <a:lnTo>
                    <a:pt x="1025017" y="66992"/>
                  </a:lnTo>
                  <a:lnTo>
                    <a:pt x="1017003" y="63182"/>
                  </a:lnTo>
                  <a:lnTo>
                    <a:pt x="1014069" y="65722"/>
                  </a:lnTo>
                  <a:lnTo>
                    <a:pt x="1011237" y="69532"/>
                  </a:lnTo>
                  <a:lnTo>
                    <a:pt x="999718" y="66992"/>
                  </a:lnTo>
                  <a:lnTo>
                    <a:pt x="999515" y="64452"/>
                  </a:lnTo>
                  <a:lnTo>
                    <a:pt x="999299" y="61912"/>
                  </a:lnTo>
                  <a:lnTo>
                    <a:pt x="1006627" y="58102"/>
                  </a:lnTo>
                  <a:lnTo>
                    <a:pt x="1013866" y="59372"/>
                  </a:lnTo>
                  <a:lnTo>
                    <a:pt x="1027976" y="59372"/>
                  </a:lnTo>
                  <a:lnTo>
                    <a:pt x="1034872" y="63182"/>
                  </a:lnTo>
                  <a:lnTo>
                    <a:pt x="1034872" y="48158"/>
                  </a:lnTo>
                  <a:lnTo>
                    <a:pt x="1023531" y="50482"/>
                  </a:lnTo>
                  <a:lnTo>
                    <a:pt x="1029792" y="47942"/>
                  </a:lnTo>
                  <a:lnTo>
                    <a:pt x="1035367" y="44132"/>
                  </a:lnTo>
                  <a:lnTo>
                    <a:pt x="1041400" y="41592"/>
                  </a:lnTo>
                  <a:lnTo>
                    <a:pt x="1048956" y="41592"/>
                  </a:lnTo>
                  <a:lnTo>
                    <a:pt x="1053858" y="39052"/>
                  </a:lnTo>
                  <a:lnTo>
                    <a:pt x="1021346" y="41541"/>
                  </a:lnTo>
                  <a:lnTo>
                    <a:pt x="1021346" y="55562"/>
                  </a:lnTo>
                  <a:lnTo>
                    <a:pt x="1014082" y="55562"/>
                  </a:lnTo>
                  <a:lnTo>
                    <a:pt x="1007592" y="54292"/>
                  </a:lnTo>
                  <a:lnTo>
                    <a:pt x="1000721" y="55562"/>
                  </a:lnTo>
                  <a:lnTo>
                    <a:pt x="1003401" y="51752"/>
                  </a:lnTo>
                  <a:lnTo>
                    <a:pt x="1013282" y="51752"/>
                  </a:lnTo>
                  <a:lnTo>
                    <a:pt x="1021346" y="55562"/>
                  </a:lnTo>
                  <a:lnTo>
                    <a:pt x="1021346" y="41541"/>
                  </a:lnTo>
                  <a:lnTo>
                    <a:pt x="981113" y="44602"/>
                  </a:lnTo>
                  <a:lnTo>
                    <a:pt x="981113" y="103822"/>
                  </a:lnTo>
                  <a:lnTo>
                    <a:pt x="972883" y="103822"/>
                  </a:lnTo>
                  <a:lnTo>
                    <a:pt x="966355" y="102552"/>
                  </a:lnTo>
                  <a:lnTo>
                    <a:pt x="965581" y="101282"/>
                  </a:lnTo>
                  <a:lnTo>
                    <a:pt x="971727" y="100012"/>
                  </a:lnTo>
                  <a:lnTo>
                    <a:pt x="981113" y="103822"/>
                  </a:lnTo>
                  <a:lnTo>
                    <a:pt x="981113" y="44602"/>
                  </a:lnTo>
                  <a:lnTo>
                    <a:pt x="953871" y="46672"/>
                  </a:lnTo>
                  <a:lnTo>
                    <a:pt x="950074" y="47942"/>
                  </a:lnTo>
                  <a:lnTo>
                    <a:pt x="941463" y="47942"/>
                  </a:lnTo>
                  <a:lnTo>
                    <a:pt x="925817" y="49212"/>
                  </a:lnTo>
                  <a:lnTo>
                    <a:pt x="919086" y="49212"/>
                  </a:lnTo>
                  <a:lnTo>
                    <a:pt x="913358" y="49657"/>
                  </a:lnTo>
                  <a:lnTo>
                    <a:pt x="913358" y="68262"/>
                  </a:lnTo>
                  <a:lnTo>
                    <a:pt x="905433" y="69532"/>
                  </a:lnTo>
                  <a:lnTo>
                    <a:pt x="901103" y="72072"/>
                  </a:lnTo>
                  <a:lnTo>
                    <a:pt x="898817" y="71272"/>
                  </a:lnTo>
                  <a:lnTo>
                    <a:pt x="898817" y="257492"/>
                  </a:lnTo>
                  <a:lnTo>
                    <a:pt x="890346" y="262572"/>
                  </a:lnTo>
                  <a:lnTo>
                    <a:pt x="884072" y="262572"/>
                  </a:lnTo>
                  <a:lnTo>
                    <a:pt x="884453" y="261302"/>
                  </a:lnTo>
                  <a:lnTo>
                    <a:pt x="890955" y="258762"/>
                  </a:lnTo>
                  <a:lnTo>
                    <a:pt x="898817" y="257492"/>
                  </a:lnTo>
                  <a:lnTo>
                    <a:pt x="898817" y="71272"/>
                  </a:lnTo>
                  <a:lnTo>
                    <a:pt x="897483" y="70802"/>
                  </a:lnTo>
                  <a:lnTo>
                    <a:pt x="898461" y="69532"/>
                  </a:lnTo>
                  <a:lnTo>
                    <a:pt x="897420" y="66992"/>
                  </a:lnTo>
                  <a:lnTo>
                    <a:pt x="896391" y="64452"/>
                  </a:lnTo>
                  <a:lnTo>
                    <a:pt x="907008" y="64452"/>
                  </a:lnTo>
                  <a:lnTo>
                    <a:pt x="908494" y="66992"/>
                  </a:lnTo>
                  <a:lnTo>
                    <a:pt x="913358" y="68262"/>
                  </a:lnTo>
                  <a:lnTo>
                    <a:pt x="913358" y="49657"/>
                  </a:lnTo>
                  <a:lnTo>
                    <a:pt x="892848" y="51231"/>
                  </a:lnTo>
                  <a:lnTo>
                    <a:pt x="892848" y="88582"/>
                  </a:lnTo>
                  <a:lnTo>
                    <a:pt x="888542" y="89852"/>
                  </a:lnTo>
                  <a:lnTo>
                    <a:pt x="884339" y="89852"/>
                  </a:lnTo>
                  <a:lnTo>
                    <a:pt x="888263" y="87312"/>
                  </a:lnTo>
                  <a:lnTo>
                    <a:pt x="892848" y="88582"/>
                  </a:lnTo>
                  <a:lnTo>
                    <a:pt x="892848" y="51231"/>
                  </a:lnTo>
                  <a:lnTo>
                    <a:pt x="890130" y="51435"/>
                  </a:lnTo>
                  <a:lnTo>
                    <a:pt x="890130" y="72072"/>
                  </a:lnTo>
                  <a:lnTo>
                    <a:pt x="887806" y="74612"/>
                  </a:lnTo>
                  <a:lnTo>
                    <a:pt x="883450" y="77152"/>
                  </a:lnTo>
                  <a:lnTo>
                    <a:pt x="882688" y="82232"/>
                  </a:lnTo>
                  <a:lnTo>
                    <a:pt x="865073" y="86042"/>
                  </a:lnTo>
                  <a:lnTo>
                    <a:pt x="865505" y="83502"/>
                  </a:lnTo>
                  <a:lnTo>
                    <a:pt x="866355" y="78422"/>
                  </a:lnTo>
                  <a:lnTo>
                    <a:pt x="873188" y="75882"/>
                  </a:lnTo>
                  <a:lnTo>
                    <a:pt x="878027" y="73342"/>
                  </a:lnTo>
                  <a:lnTo>
                    <a:pt x="890130" y="72072"/>
                  </a:lnTo>
                  <a:lnTo>
                    <a:pt x="890130" y="51435"/>
                  </a:lnTo>
                  <a:lnTo>
                    <a:pt x="838923" y="55359"/>
                  </a:lnTo>
                  <a:lnTo>
                    <a:pt x="838923" y="56832"/>
                  </a:lnTo>
                  <a:lnTo>
                    <a:pt x="833970" y="60642"/>
                  </a:lnTo>
                  <a:lnTo>
                    <a:pt x="825169" y="63182"/>
                  </a:lnTo>
                  <a:lnTo>
                    <a:pt x="814895" y="65722"/>
                  </a:lnTo>
                  <a:lnTo>
                    <a:pt x="805484" y="66992"/>
                  </a:lnTo>
                  <a:lnTo>
                    <a:pt x="813409" y="61912"/>
                  </a:lnTo>
                  <a:lnTo>
                    <a:pt x="830491" y="59372"/>
                  </a:lnTo>
                  <a:lnTo>
                    <a:pt x="838923" y="56832"/>
                  </a:lnTo>
                  <a:lnTo>
                    <a:pt x="838923" y="55359"/>
                  </a:lnTo>
                  <a:lnTo>
                    <a:pt x="770001" y="60642"/>
                  </a:lnTo>
                  <a:lnTo>
                    <a:pt x="768502" y="61912"/>
                  </a:lnTo>
                  <a:lnTo>
                    <a:pt x="757186" y="66992"/>
                  </a:lnTo>
                  <a:lnTo>
                    <a:pt x="752589" y="65722"/>
                  </a:lnTo>
                  <a:lnTo>
                    <a:pt x="758418" y="63182"/>
                  </a:lnTo>
                  <a:lnTo>
                    <a:pt x="760945" y="61912"/>
                  </a:lnTo>
                  <a:lnTo>
                    <a:pt x="727468" y="64401"/>
                  </a:lnTo>
                  <a:lnTo>
                    <a:pt x="727468" y="115252"/>
                  </a:lnTo>
                  <a:lnTo>
                    <a:pt x="723252" y="112712"/>
                  </a:lnTo>
                  <a:lnTo>
                    <a:pt x="723900" y="103822"/>
                  </a:lnTo>
                  <a:lnTo>
                    <a:pt x="727278" y="112712"/>
                  </a:lnTo>
                  <a:lnTo>
                    <a:pt x="727468" y="115252"/>
                  </a:lnTo>
                  <a:lnTo>
                    <a:pt x="727468" y="64401"/>
                  </a:lnTo>
                  <a:lnTo>
                    <a:pt x="703046" y="66217"/>
                  </a:lnTo>
                  <a:lnTo>
                    <a:pt x="703046" y="144462"/>
                  </a:lnTo>
                  <a:lnTo>
                    <a:pt x="699350" y="143192"/>
                  </a:lnTo>
                  <a:lnTo>
                    <a:pt x="683348" y="133032"/>
                  </a:lnTo>
                  <a:lnTo>
                    <a:pt x="702297" y="143192"/>
                  </a:lnTo>
                  <a:lnTo>
                    <a:pt x="703046" y="144462"/>
                  </a:lnTo>
                  <a:lnTo>
                    <a:pt x="703046" y="66217"/>
                  </a:lnTo>
                  <a:lnTo>
                    <a:pt x="670458" y="68643"/>
                  </a:lnTo>
                  <a:lnTo>
                    <a:pt x="670458" y="126682"/>
                  </a:lnTo>
                  <a:lnTo>
                    <a:pt x="666623" y="127952"/>
                  </a:lnTo>
                  <a:lnTo>
                    <a:pt x="659358" y="127952"/>
                  </a:lnTo>
                  <a:lnTo>
                    <a:pt x="658101" y="126682"/>
                  </a:lnTo>
                  <a:lnTo>
                    <a:pt x="656831" y="125412"/>
                  </a:lnTo>
                  <a:lnTo>
                    <a:pt x="653046" y="121602"/>
                  </a:lnTo>
                  <a:lnTo>
                    <a:pt x="645591" y="119062"/>
                  </a:lnTo>
                  <a:lnTo>
                    <a:pt x="648030" y="117792"/>
                  </a:lnTo>
                  <a:lnTo>
                    <a:pt x="659739" y="119062"/>
                  </a:lnTo>
                  <a:lnTo>
                    <a:pt x="667702" y="119062"/>
                  </a:lnTo>
                  <a:lnTo>
                    <a:pt x="667740" y="124142"/>
                  </a:lnTo>
                  <a:lnTo>
                    <a:pt x="670458" y="126682"/>
                  </a:lnTo>
                  <a:lnTo>
                    <a:pt x="670458" y="68643"/>
                  </a:lnTo>
                  <a:lnTo>
                    <a:pt x="658342" y="69532"/>
                  </a:lnTo>
                  <a:lnTo>
                    <a:pt x="640867" y="79692"/>
                  </a:lnTo>
                  <a:lnTo>
                    <a:pt x="635088" y="82232"/>
                  </a:lnTo>
                  <a:lnTo>
                    <a:pt x="642607" y="84772"/>
                  </a:lnTo>
                  <a:lnTo>
                    <a:pt x="647395" y="83502"/>
                  </a:lnTo>
                  <a:lnTo>
                    <a:pt x="649122" y="83502"/>
                  </a:lnTo>
                  <a:lnTo>
                    <a:pt x="645896" y="86042"/>
                  </a:lnTo>
                  <a:lnTo>
                    <a:pt x="646607" y="86042"/>
                  </a:lnTo>
                  <a:lnTo>
                    <a:pt x="655129" y="92392"/>
                  </a:lnTo>
                  <a:lnTo>
                    <a:pt x="645210" y="91122"/>
                  </a:lnTo>
                  <a:lnTo>
                    <a:pt x="641362" y="88582"/>
                  </a:lnTo>
                  <a:lnTo>
                    <a:pt x="634149" y="92392"/>
                  </a:lnTo>
                  <a:lnTo>
                    <a:pt x="645020" y="98742"/>
                  </a:lnTo>
                  <a:lnTo>
                    <a:pt x="633984" y="95059"/>
                  </a:lnTo>
                  <a:lnTo>
                    <a:pt x="633984" y="113982"/>
                  </a:lnTo>
                  <a:lnTo>
                    <a:pt x="626973" y="116522"/>
                  </a:lnTo>
                  <a:lnTo>
                    <a:pt x="621677" y="124142"/>
                  </a:lnTo>
                  <a:lnTo>
                    <a:pt x="614540" y="125412"/>
                  </a:lnTo>
                  <a:lnTo>
                    <a:pt x="610628" y="125412"/>
                  </a:lnTo>
                  <a:lnTo>
                    <a:pt x="612127" y="122872"/>
                  </a:lnTo>
                  <a:lnTo>
                    <a:pt x="612876" y="121602"/>
                  </a:lnTo>
                  <a:lnTo>
                    <a:pt x="612114" y="117792"/>
                  </a:lnTo>
                  <a:lnTo>
                    <a:pt x="619937" y="115252"/>
                  </a:lnTo>
                  <a:lnTo>
                    <a:pt x="631190" y="112712"/>
                  </a:lnTo>
                  <a:lnTo>
                    <a:pt x="633984" y="113982"/>
                  </a:lnTo>
                  <a:lnTo>
                    <a:pt x="633984" y="95059"/>
                  </a:lnTo>
                  <a:lnTo>
                    <a:pt x="633641" y="94932"/>
                  </a:lnTo>
                  <a:lnTo>
                    <a:pt x="629843" y="93662"/>
                  </a:lnTo>
                  <a:lnTo>
                    <a:pt x="625919" y="91122"/>
                  </a:lnTo>
                  <a:lnTo>
                    <a:pt x="627494" y="91122"/>
                  </a:lnTo>
                  <a:lnTo>
                    <a:pt x="632358" y="92392"/>
                  </a:lnTo>
                  <a:lnTo>
                    <a:pt x="634720" y="89852"/>
                  </a:lnTo>
                  <a:lnTo>
                    <a:pt x="637082" y="87312"/>
                  </a:lnTo>
                  <a:lnTo>
                    <a:pt x="630656" y="84772"/>
                  </a:lnTo>
                  <a:lnTo>
                    <a:pt x="629970" y="86042"/>
                  </a:lnTo>
                  <a:lnTo>
                    <a:pt x="620445" y="89852"/>
                  </a:lnTo>
                  <a:lnTo>
                    <a:pt x="623646" y="86042"/>
                  </a:lnTo>
                  <a:lnTo>
                    <a:pt x="625792" y="83502"/>
                  </a:lnTo>
                  <a:lnTo>
                    <a:pt x="618782" y="80962"/>
                  </a:lnTo>
                  <a:lnTo>
                    <a:pt x="611771" y="78422"/>
                  </a:lnTo>
                  <a:lnTo>
                    <a:pt x="607275" y="77152"/>
                  </a:lnTo>
                  <a:lnTo>
                    <a:pt x="608977" y="74612"/>
                  </a:lnTo>
                  <a:lnTo>
                    <a:pt x="617435" y="75882"/>
                  </a:lnTo>
                  <a:lnTo>
                    <a:pt x="629881" y="80962"/>
                  </a:lnTo>
                  <a:lnTo>
                    <a:pt x="641464" y="74612"/>
                  </a:lnTo>
                  <a:lnTo>
                    <a:pt x="648411" y="70802"/>
                  </a:lnTo>
                  <a:lnTo>
                    <a:pt x="598741" y="74637"/>
                  </a:lnTo>
                  <a:lnTo>
                    <a:pt x="598741" y="134302"/>
                  </a:lnTo>
                  <a:lnTo>
                    <a:pt x="584530" y="145732"/>
                  </a:lnTo>
                  <a:lnTo>
                    <a:pt x="581139" y="148272"/>
                  </a:lnTo>
                  <a:lnTo>
                    <a:pt x="581469" y="145732"/>
                  </a:lnTo>
                  <a:lnTo>
                    <a:pt x="583387" y="144462"/>
                  </a:lnTo>
                  <a:lnTo>
                    <a:pt x="589140" y="140652"/>
                  </a:lnTo>
                  <a:lnTo>
                    <a:pt x="594906" y="136842"/>
                  </a:lnTo>
                  <a:lnTo>
                    <a:pt x="596823" y="135572"/>
                  </a:lnTo>
                  <a:lnTo>
                    <a:pt x="598741" y="134302"/>
                  </a:lnTo>
                  <a:lnTo>
                    <a:pt x="598741" y="74637"/>
                  </a:lnTo>
                  <a:lnTo>
                    <a:pt x="582460" y="75882"/>
                  </a:lnTo>
                  <a:lnTo>
                    <a:pt x="594525" y="79692"/>
                  </a:lnTo>
                  <a:lnTo>
                    <a:pt x="586625" y="78422"/>
                  </a:lnTo>
                  <a:lnTo>
                    <a:pt x="577850" y="75882"/>
                  </a:lnTo>
                  <a:lnTo>
                    <a:pt x="556094" y="77495"/>
                  </a:lnTo>
                  <a:lnTo>
                    <a:pt x="556094" y="119062"/>
                  </a:lnTo>
                  <a:lnTo>
                    <a:pt x="552475" y="122872"/>
                  </a:lnTo>
                  <a:lnTo>
                    <a:pt x="552373" y="120332"/>
                  </a:lnTo>
                  <a:lnTo>
                    <a:pt x="553046" y="116522"/>
                  </a:lnTo>
                  <a:lnTo>
                    <a:pt x="553961" y="111442"/>
                  </a:lnTo>
                  <a:lnTo>
                    <a:pt x="554189" y="110172"/>
                  </a:lnTo>
                  <a:lnTo>
                    <a:pt x="556094" y="119062"/>
                  </a:lnTo>
                  <a:lnTo>
                    <a:pt x="556094" y="77495"/>
                  </a:lnTo>
                  <a:lnTo>
                    <a:pt x="520979" y="80098"/>
                  </a:lnTo>
                  <a:lnTo>
                    <a:pt x="520979" y="89852"/>
                  </a:lnTo>
                  <a:lnTo>
                    <a:pt x="516674" y="91122"/>
                  </a:lnTo>
                  <a:lnTo>
                    <a:pt x="516610" y="286702"/>
                  </a:lnTo>
                  <a:lnTo>
                    <a:pt x="497662" y="277812"/>
                  </a:lnTo>
                  <a:lnTo>
                    <a:pt x="496976" y="275272"/>
                  </a:lnTo>
                  <a:lnTo>
                    <a:pt x="500608" y="277812"/>
                  </a:lnTo>
                  <a:lnTo>
                    <a:pt x="516610" y="286702"/>
                  </a:lnTo>
                  <a:lnTo>
                    <a:pt x="516610" y="91109"/>
                  </a:lnTo>
                  <a:lnTo>
                    <a:pt x="504812" y="88582"/>
                  </a:lnTo>
                  <a:lnTo>
                    <a:pt x="500938" y="87312"/>
                  </a:lnTo>
                  <a:lnTo>
                    <a:pt x="497078" y="86042"/>
                  </a:lnTo>
                  <a:lnTo>
                    <a:pt x="514832" y="87312"/>
                  </a:lnTo>
                  <a:lnTo>
                    <a:pt x="520979" y="89852"/>
                  </a:lnTo>
                  <a:lnTo>
                    <a:pt x="520979" y="80098"/>
                  </a:lnTo>
                  <a:lnTo>
                    <a:pt x="475030" y="83502"/>
                  </a:lnTo>
                  <a:lnTo>
                    <a:pt x="475818" y="87312"/>
                  </a:lnTo>
                  <a:lnTo>
                    <a:pt x="468947" y="86512"/>
                  </a:lnTo>
                  <a:lnTo>
                    <a:pt x="468947" y="98742"/>
                  </a:lnTo>
                  <a:lnTo>
                    <a:pt x="448970" y="98742"/>
                  </a:lnTo>
                  <a:lnTo>
                    <a:pt x="439839" y="97472"/>
                  </a:lnTo>
                  <a:lnTo>
                    <a:pt x="434479" y="94932"/>
                  </a:lnTo>
                  <a:lnTo>
                    <a:pt x="451777" y="94932"/>
                  </a:lnTo>
                  <a:lnTo>
                    <a:pt x="460451" y="96202"/>
                  </a:lnTo>
                  <a:lnTo>
                    <a:pt x="468947" y="98742"/>
                  </a:lnTo>
                  <a:lnTo>
                    <a:pt x="468947" y="86512"/>
                  </a:lnTo>
                  <a:lnTo>
                    <a:pt x="465048" y="86042"/>
                  </a:lnTo>
                  <a:lnTo>
                    <a:pt x="462534" y="84772"/>
                  </a:lnTo>
                  <a:lnTo>
                    <a:pt x="455599" y="86042"/>
                  </a:lnTo>
                  <a:lnTo>
                    <a:pt x="448005" y="86042"/>
                  </a:lnTo>
                  <a:lnTo>
                    <a:pt x="412851" y="88671"/>
                  </a:lnTo>
                  <a:lnTo>
                    <a:pt x="412851" y="126682"/>
                  </a:lnTo>
                  <a:lnTo>
                    <a:pt x="395084" y="126682"/>
                  </a:lnTo>
                  <a:lnTo>
                    <a:pt x="394525" y="124815"/>
                  </a:lnTo>
                  <a:lnTo>
                    <a:pt x="394525" y="134302"/>
                  </a:lnTo>
                  <a:lnTo>
                    <a:pt x="390474" y="134302"/>
                  </a:lnTo>
                  <a:lnTo>
                    <a:pt x="385965" y="133032"/>
                  </a:lnTo>
                  <a:lnTo>
                    <a:pt x="390296" y="131762"/>
                  </a:lnTo>
                  <a:lnTo>
                    <a:pt x="394525" y="134302"/>
                  </a:lnTo>
                  <a:lnTo>
                    <a:pt x="394525" y="124815"/>
                  </a:lnTo>
                  <a:lnTo>
                    <a:pt x="393573" y="121602"/>
                  </a:lnTo>
                  <a:lnTo>
                    <a:pt x="391223" y="120332"/>
                  </a:lnTo>
                  <a:lnTo>
                    <a:pt x="388874" y="119062"/>
                  </a:lnTo>
                  <a:lnTo>
                    <a:pt x="386092" y="117792"/>
                  </a:lnTo>
                  <a:lnTo>
                    <a:pt x="398106" y="116522"/>
                  </a:lnTo>
                  <a:lnTo>
                    <a:pt x="403415" y="119062"/>
                  </a:lnTo>
                  <a:lnTo>
                    <a:pt x="410527" y="120332"/>
                  </a:lnTo>
                  <a:lnTo>
                    <a:pt x="408787" y="122872"/>
                  </a:lnTo>
                  <a:lnTo>
                    <a:pt x="406082" y="124142"/>
                  </a:lnTo>
                  <a:lnTo>
                    <a:pt x="412851" y="126682"/>
                  </a:lnTo>
                  <a:lnTo>
                    <a:pt x="412851" y="88671"/>
                  </a:lnTo>
                  <a:lnTo>
                    <a:pt x="378815" y="91211"/>
                  </a:lnTo>
                  <a:lnTo>
                    <a:pt x="378815" y="111442"/>
                  </a:lnTo>
                  <a:lnTo>
                    <a:pt x="372948" y="112712"/>
                  </a:lnTo>
                  <a:lnTo>
                    <a:pt x="370382" y="115252"/>
                  </a:lnTo>
                  <a:lnTo>
                    <a:pt x="377367" y="116522"/>
                  </a:lnTo>
                  <a:lnTo>
                    <a:pt x="378739" y="117792"/>
                  </a:lnTo>
                  <a:lnTo>
                    <a:pt x="370598" y="117792"/>
                  </a:lnTo>
                  <a:lnTo>
                    <a:pt x="362610" y="116522"/>
                  </a:lnTo>
                  <a:lnTo>
                    <a:pt x="367245" y="115252"/>
                  </a:lnTo>
                  <a:lnTo>
                    <a:pt x="368325" y="112712"/>
                  </a:lnTo>
                  <a:lnTo>
                    <a:pt x="378815" y="111442"/>
                  </a:lnTo>
                  <a:lnTo>
                    <a:pt x="378815" y="91211"/>
                  </a:lnTo>
                  <a:lnTo>
                    <a:pt x="371195" y="91782"/>
                  </a:lnTo>
                  <a:lnTo>
                    <a:pt x="371195" y="96202"/>
                  </a:lnTo>
                  <a:lnTo>
                    <a:pt x="366141" y="97472"/>
                  </a:lnTo>
                  <a:lnTo>
                    <a:pt x="354101" y="100012"/>
                  </a:lnTo>
                  <a:lnTo>
                    <a:pt x="345160" y="98742"/>
                  </a:lnTo>
                  <a:lnTo>
                    <a:pt x="322948" y="102552"/>
                  </a:lnTo>
                  <a:lnTo>
                    <a:pt x="319303" y="102552"/>
                  </a:lnTo>
                  <a:lnTo>
                    <a:pt x="320294" y="100012"/>
                  </a:lnTo>
                  <a:lnTo>
                    <a:pt x="327609" y="98742"/>
                  </a:lnTo>
                  <a:lnTo>
                    <a:pt x="346367" y="96202"/>
                  </a:lnTo>
                  <a:lnTo>
                    <a:pt x="355663" y="96202"/>
                  </a:lnTo>
                  <a:lnTo>
                    <a:pt x="364998" y="94932"/>
                  </a:lnTo>
                  <a:lnTo>
                    <a:pt x="371195" y="96202"/>
                  </a:lnTo>
                  <a:lnTo>
                    <a:pt x="371195" y="91782"/>
                  </a:lnTo>
                  <a:lnTo>
                    <a:pt x="316014" y="95897"/>
                  </a:lnTo>
                  <a:lnTo>
                    <a:pt x="316014" y="157162"/>
                  </a:lnTo>
                  <a:lnTo>
                    <a:pt x="315569" y="159702"/>
                  </a:lnTo>
                  <a:lnTo>
                    <a:pt x="309156" y="160972"/>
                  </a:lnTo>
                  <a:lnTo>
                    <a:pt x="301091" y="163512"/>
                  </a:lnTo>
                  <a:lnTo>
                    <a:pt x="309753" y="158432"/>
                  </a:lnTo>
                  <a:lnTo>
                    <a:pt x="316014" y="157162"/>
                  </a:lnTo>
                  <a:lnTo>
                    <a:pt x="316014" y="95897"/>
                  </a:lnTo>
                  <a:lnTo>
                    <a:pt x="277075" y="98806"/>
                  </a:lnTo>
                  <a:lnTo>
                    <a:pt x="277075" y="129222"/>
                  </a:lnTo>
                  <a:lnTo>
                    <a:pt x="266014" y="133032"/>
                  </a:lnTo>
                  <a:lnTo>
                    <a:pt x="262788" y="129222"/>
                  </a:lnTo>
                  <a:lnTo>
                    <a:pt x="259499" y="128028"/>
                  </a:lnTo>
                  <a:lnTo>
                    <a:pt x="259499" y="147002"/>
                  </a:lnTo>
                  <a:lnTo>
                    <a:pt x="255955" y="148272"/>
                  </a:lnTo>
                  <a:lnTo>
                    <a:pt x="249174" y="152082"/>
                  </a:lnTo>
                  <a:lnTo>
                    <a:pt x="241312" y="155892"/>
                  </a:lnTo>
                  <a:lnTo>
                    <a:pt x="238366" y="154622"/>
                  </a:lnTo>
                  <a:lnTo>
                    <a:pt x="240309" y="152082"/>
                  </a:lnTo>
                  <a:lnTo>
                    <a:pt x="242252" y="149542"/>
                  </a:lnTo>
                  <a:lnTo>
                    <a:pt x="256590" y="145732"/>
                  </a:lnTo>
                  <a:lnTo>
                    <a:pt x="259499" y="147002"/>
                  </a:lnTo>
                  <a:lnTo>
                    <a:pt x="259499" y="128028"/>
                  </a:lnTo>
                  <a:lnTo>
                    <a:pt x="259295" y="127952"/>
                  </a:lnTo>
                  <a:lnTo>
                    <a:pt x="257124" y="129286"/>
                  </a:lnTo>
                  <a:lnTo>
                    <a:pt x="257124" y="138112"/>
                  </a:lnTo>
                  <a:lnTo>
                    <a:pt x="246278" y="140652"/>
                  </a:lnTo>
                  <a:lnTo>
                    <a:pt x="246951" y="139382"/>
                  </a:lnTo>
                  <a:lnTo>
                    <a:pt x="257124" y="138112"/>
                  </a:lnTo>
                  <a:lnTo>
                    <a:pt x="257124" y="129286"/>
                  </a:lnTo>
                  <a:lnTo>
                    <a:pt x="255155" y="130492"/>
                  </a:lnTo>
                  <a:lnTo>
                    <a:pt x="252107" y="133032"/>
                  </a:lnTo>
                  <a:lnTo>
                    <a:pt x="247396" y="133032"/>
                  </a:lnTo>
                  <a:lnTo>
                    <a:pt x="244246" y="131762"/>
                  </a:lnTo>
                  <a:lnTo>
                    <a:pt x="241719" y="130492"/>
                  </a:lnTo>
                  <a:lnTo>
                    <a:pt x="247891" y="125412"/>
                  </a:lnTo>
                  <a:lnTo>
                    <a:pt x="268947" y="121602"/>
                  </a:lnTo>
                  <a:lnTo>
                    <a:pt x="276529" y="124142"/>
                  </a:lnTo>
                  <a:lnTo>
                    <a:pt x="276682" y="125412"/>
                  </a:lnTo>
                  <a:lnTo>
                    <a:pt x="277075" y="129222"/>
                  </a:lnTo>
                  <a:lnTo>
                    <a:pt x="277075" y="98806"/>
                  </a:lnTo>
                  <a:lnTo>
                    <a:pt x="274129" y="99021"/>
                  </a:lnTo>
                  <a:lnTo>
                    <a:pt x="274129" y="117792"/>
                  </a:lnTo>
                  <a:lnTo>
                    <a:pt x="267271" y="117792"/>
                  </a:lnTo>
                  <a:lnTo>
                    <a:pt x="260972" y="119062"/>
                  </a:lnTo>
                  <a:lnTo>
                    <a:pt x="253784" y="120332"/>
                  </a:lnTo>
                  <a:lnTo>
                    <a:pt x="261188" y="115252"/>
                  </a:lnTo>
                  <a:lnTo>
                    <a:pt x="270840" y="113982"/>
                  </a:lnTo>
                  <a:lnTo>
                    <a:pt x="274129" y="117792"/>
                  </a:lnTo>
                  <a:lnTo>
                    <a:pt x="274129" y="99021"/>
                  </a:lnTo>
                  <a:lnTo>
                    <a:pt x="243725" y="101282"/>
                  </a:lnTo>
                  <a:lnTo>
                    <a:pt x="249961" y="103822"/>
                  </a:lnTo>
                  <a:lnTo>
                    <a:pt x="235521" y="103822"/>
                  </a:lnTo>
                  <a:lnTo>
                    <a:pt x="223608" y="107632"/>
                  </a:lnTo>
                  <a:lnTo>
                    <a:pt x="230606" y="110172"/>
                  </a:lnTo>
                  <a:lnTo>
                    <a:pt x="223824" y="110172"/>
                  </a:lnTo>
                  <a:lnTo>
                    <a:pt x="219011" y="108902"/>
                  </a:lnTo>
                  <a:lnTo>
                    <a:pt x="208114" y="111442"/>
                  </a:lnTo>
                  <a:lnTo>
                    <a:pt x="222999" y="112712"/>
                  </a:lnTo>
                  <a:lnTo>
                    <a:pt x="227749" y="112712"/>
                  </a:lnTo>
                  <a:lnTo>
                    <a:pt x="227177" y="113982"/>
                  </a:lnTo>
                  <a:lnTo>
                    <a:pt x="232257" y="113982"/>
                  </a:lnTo>
                  <a:lnTo>
                    <a:pt x="234683" y="116522"/>
                  </a:lnTo>
                  <a:lnTo>
                    <a:pt x="239636" y="115252"/>
                  </a:lnTo>
                  <a:lnTo>
                    <a:pt x="235648" y="116522"/>
                  </a:lnTo>
                  <a:lnTo>
                    <a:pt x="235521" y="116522"/>
                  </a:lnTo>
                  <a:lnTo>
                    <a:pt x="228968" y="120332"/>
                  </a:lnTo>
                  <a:lnTo>
                    <a:pt x="220878" y="122872"/>
                  </a:lnTo>
                  <a:lnTo>
                    <a:pt x="213855" y="125412"/>
                  </a:lnTo>
                  <a:lnTo>
                    <a:pt x="213080" y="125412"/>
                  </a:lnTo>
                  <a:lnTo>
                    <a:pt x="213080" y="150812"/>
                  </a:lnTo>
                  <a:lnTo>
                    <a:pt x="210375" y="152082"/>
                  </a:lnTo>
                  <a:lnTo>
                    <a:pt x="206197" y="150812"/>
                  </a:lnTo>
                  <a:lnTo>
                    <a:pt x="202018" y="149542"/>
                  </a:lnTo>
                  <a:lnTo>
                    <a:pt x="194779" y="147002"/>
                  </a:lnTo>
                  <a:lnTo>
                    <a:pt x="190931" y="145732"/>
                  </a:lnTo>
                  <a:lnTo>
                    <a:pt x="193802" y="144462"/>
                  </a:lnTo>
                  <a:lnTo>
                    <a:pt x="208407" y="145732"/>
                  </a:lnTo>
                  <a:lnTo>
                    <a:pt x="213080" y="150812"/>
                  </a:lnTo>
                  <a:lnTo>
                    <a:pt x="213080" y="125412"/>
                  </a:lnTo>
                  <a:lnTo>
                    <a:pt x="210972" y="125412"/>
                  </a:lnTo>
                  <a:lnTo>
                    <a:pt x="212877" y="122872"/>
                  </a:lnTo>
                  <a:lnTo>
                    <a:pt x="213842" y="121602"/>
                  </a:lnTo>
                  <a:lnTo>
                    <a:pt x="224828" y="119062"/>
                  </a:lnTo>
                  <a:lnTo>
                    <a:pt x="230327" y="117792"/>
                  </a:lnTo>
                  <a:lnTo>
                    <a:pt x="223037" y="116522"/>
                  </a:lnTo>
                  <a:lnTo>
                    <a:pt x="221551" y="116522"/>
                  </a:lnTo>
                  <a:lnTo>
                    <a:pt x="214833" y="117792"/>
                  </a:lnTo>
                  <a:lnTo>
                    <a:pt x="217868" y="115252"/>
                  </a:lnTo>
                  <a:lnTo>
                    <a:pt x="214287" y="113982"/>
                  </a:lnTo>
                  <a:lnTo>
                    <a:pt x="207149" y="111442"/>
                  </a:lnTo>
                  <a:lnTo>
                    <a:pt x="206121" y="111658"/>
                  </a:lnTo>
                  <a:lnTo>
                    <a:pt x="206121" y="126682"/>
                  </a:lnTo>
                  <a:lnTo>
                    <a:pt x="203682" y="129222"/>
                  </a:lnTo>
                  <a:lnTo>
                    <a:pt x="203149" y="129476"/>
                  </a:lnTo>
                  <a:lnTo>
                    <a:pt x="203149" y="138112"/>
                  </a:lnTo>
                  <a:lnTo>
                    <a:pt x="192011" y="136842"/>
                  </a:lnTo>
                  <a:lnTo>
                    <a:pt x="202222" y="136842"/>
                  </a:lnTo>
                  <a:lnTo>
                    <a:pt x="203149" y="138112"/>
                  </a:lnTo>
                  <a:lnTo>
                    <a:pt x="203149" y="129476"/>
                  </a:lnTo>
                  <a:lnTo>
                    <a:pt x="200914" y="130492"/>
                  </a:lnTo>
                  <a:lnTo>
                    <a:pt x="196329" y="131762"/>
                  </a:lnTo>
                  <a:lnTo>
                    <a:pt x="192811" y="129222"/>
                  </a:lnTo>
                  <a:lnTo>
                    <a:pt x="188163" y="126682"/>
                  </a:lnTo>
                  <a:lnTo>
                    <a:pt x="185229" y="129222"/>
                  </a:lnTo>
                  <a:lnTo>
                    <a:pt x="182486" y="133032"/>
                  </a:lnTo>
                  <a:lnTo>
                    <a:pt x="170878" y="131762"/>
                  </a:lnTo>
                  <a:lnTo>
                    <a:pt x="170802" y="129222"/>
                  </a:lnTo>
                  <a:lnTo>
                    <a:pt x="170624" y="125412"/>
                  </a:lnTo>
                  <a:lnTo>
                    <a:pt x="177787" y="122872"/>
                  </a:lnTo>
                  <a:lnTo>
                    <a:pt x="199148" y="122872"/>
                  </a:lnTo>
                  <a:lnTo>
                    <a:pt x="206121" y="126682"/>
                  </a:lnTo>
                  <a:lnTo>
                    <a:pt x="206121" y="111658"/>
                  </a:lnTo>
                  <a:lnTo>
                    <a:pt x="194868" y="113982"/>
                  </a:lnTo>
                  <a:lnTo>
                    <a:pt x="201028" y="111442"/>
                  </a:lnTo>
                  <a:lnTo>
                    <a:pt x="206590" y="107632"/>
                  </a:lnTo>
                  <a:lnTo>
                    <a:pt x="212585" y="105092"/>
                  </a:lnTo>
                  <a:lnTo>
                    <a:pt x="220116" y="105092"/>
                  </a:lnTo>
                  <a:lnTo>
                    <a:pt x="221996" y="104063"/>
                  </a:lnTo>
                  <a:lnTo>
                    <a:pt x="192608" y="106299"/>
                  </a:lnTo>
                  <a:lnTo>
                    <a:pt x="192608" y="119062"/>
                  </a:lnTo>
                  <a:lnTo>
                    <a:pt x="185331" y="119062"/>
                  </a:lnTo>
                  <a:lnTo>
                    <a:pt x="178777" y="117792"/>
                  </a:lnTo>
                  <a:lnTo>
                    <a:pt x="172034" y="119062"/>
                  </a:lnTo>
                  <a:lnTo>
                    <a:pt x="174777" y="115252"/>
                  </a:lnTo>
                  <a:lnTo>
                    <a:pt x="184467" y="115252"/>
                  </a:lnTo>
                  <a:lnTo>
                    <a:pt x="192608" y="119062"/>
                  </a:lnTo>
                  <a:lnTo>
                    <a:pt x="192608" y="106299"/>
                  </a:lnTo>
                  <a:lnTo>
                    <a:pt x="152298" y="109372"/>
                  </a:lnTo>
                  <a:lnTo>
                    <a:pt x="152298" y="168592"/>
                  </a:lnTo>
                  <a:lnTo>
                    <a:pt x="144043" y="167322"/>
                  </a:lnTo>
                  <a:lnTo>
                    <a:pt x="137541" y="167322"/>
                  </a:lnTo>
                  <a:lnTo>
                    <a:pt x="136893" y="164782"/>
                  </a:lnTo>
                  <a:lnTo>
                    <a:pt x="142976" y="164782"/>
                  </a:lnTo>
                  <a:lnTo>
                    <a:pt x="152298" y="168592"/>
                  </a:lnTo>
                  <a:lnTo>
                    <a:pt x="152298" y="109372"/>
                  </a:lnTo>
                  <a:lnTo>
                    <a:pt x="124980" y="111442"/>
                  </a:lnTo>
                  <a:lnTo>
                    <a:pt x="112623" y="111442"/>
                  </a:lnTo>
                  <a:lnTo>
                    <a:pt x="97066" y="112712"/>
                  </a:lnTo>
                  <a:lnTo>
                    <a:pt x="90271" y="113982"/>
                  </a:lnTo>
                  <a:lnTo>
                    <a:pt x="84518" y="114452"/>
                  </a:lnTo>
                  <a:lnTo>
                    <a:pt x="84518" y="133032"/>
                  </a:lnTo>
                  <a:lnTo>
                    <a:pt x="76733" y="134302"/>
                  </a:lnTo>
                  <a:lnTo>
                    <a:pt x="72263" y="135572"/>
                  </a:lnTo>
                  <a:lnTo>
                    <a:pt x="68795" y="135572"/>
                  </a:lnTo>
                  <a:lnTo>
                    <a:pt x="69697" y="133032"/>
                  </a:lnTo>
                  <a:lnTo>
                    <a:pt x="67640" y="129222"/>
                  </a:lnTo>
                  <a:lnTo>
                    <a:pt x="78257" y="129222"/>
                  </a:lnTo>
                  <a:lnTo>
                    <a:pt x="79654" y="131762"/>
                  </a:lnTo>
                  <a:lnTo>
                    <a:pt x="84518" y="133032"/>
                  </a:lnTo>
                  <a:lnTo>
                    <a:pt x="84518" y="114452"/>
                  </a:lnTo>
                  <a:lnTo>
                    <a:pt x="64020" y="116078"/>
                  </a:lnTo>
                  <a:lnTo>
                    <a:pt x="64020" y="152082"/>
                  </a:lnTo>
                  <a:lnTo>
                    <a:pt x="59702" y="154622"/>
                  </a:lnTo>
                  <a:lnTo>
                    <a:pt x="55587" y="153352"/>
                  </a:lnTo>
                  <a:lnTo>
                    <a:pt x="59512" y="150812"/>
                  </a:lnTo>
                  <a:lnTo>
                    <a:pt x="64020" y="152082"/>
                  </a:lnTo>
                  <a:lnTo>
                    <a:pt x="64020" y="116078"/>
                  </a:lnTo>
                  <a:lnTo>
                    <a:pt x="61366" y="116293"/>
                  </a:lnTo>
                  <a:lnTo>
                    <a:pt x="61366" y="136842"/>
                  </a:lnTo>
                  <a:lnTo>
                    <a:pt x="59055" y="139382"/>
                  </a:lnTo>
                  <a:lnTo>
                    <a:pt x="54610" y="141922"/>
                  </a:lnTo>
                  <a:lnTo>
                    <a:pt x="53860" y="147002"/>
                  </a:lnTo>
                  <a:lnTo>
                    <a:pt x="53416" y="147002"/>
                  </a:lnTo>
                  <a:lnTo>
                    <a:pt x="42049" y="148272"/>
                  </a:lnTo>
                  <a:lnTo>
                    <a:pt x="36322" y="149542"/>
                  </a:lnTo>
                  <a:lnTo>
                    <a:pt x="37604" y="143192"/>
                  </a:lnTo>
                  <a:lnTo>
                    <a:pt x="44348" y="140652"/>
                  </a:lnTo>
                  <a:lnTo>
                    <a:pt x="49276" y="136842"/>
                  </a:lnTo>
                  <a:lnTo>
                    <a:pt x="61366" y="136842"/>
                  </a:lnTo>
                  <a:lnTo>
                    <a:pt x="61366" y="116293"/>
                  </a:lnTo>
                  <a:lnTo>
                    <a:pt x="58407" y="116522"/>
                  </a:lnTo>
                  <a:lnTo>
                    <a:pt x="48260" y="119062"/>
                  </a:lnTo>
                  <a:lnTo>
                    <a:pt x="40195" y="122872"/>
                  </a:lnTo>
                  <a:lnTo>
                    <a:pt x="35026" y="129222"/>
                  </a:lnTo>
                  <a:lnTo>
                    <a:pt x="33540" y="136842"/>
                  </a:lnTo>
                  <a:lnTo>
                    <a:pt x="47637" y="319722"/>
                  </a:lnTo>
                  <a:lnTo>
                    <a:pt x="50304" y="327342"/>
                  </a:lnTo>
                  <a:lnTo>
                    <a:pt x="56426" y="332422"/>
                  </a:lnTo>
                  <a:lnTo>
                    <a:pt x="65100" y="336232"/>
                  </a:lnTo>
                  <a:lnTo>
                    <a:pt x="75463" y="336232"/>
                  </a:lnTo>
                  <a:lnTo>
                    <a:pt x="311226" y="318452"/>
                  </a:lnTo>
                  <a:lnTo>
                    <a:pt x="313575" y="317182"/>
                  </a:lnTo>
                  <a:lnTo>
                    <a:pt x="312623" y="318452"/>
                  </a:lnTo>
                  <a:lnTo>
                    <a:pt x="328625" y="317182"/>
                  </a:lnTo>
                  <a:lnTo>
                    <a:pt x="472592" y="305752"/>
                  </a:lnTo>
                  <a:lnTo>
                    <a:pt x="473697" y="305752"/>
                  </a:lnTo>
                  <a:lnTo>
                    <a:pt x="538797" y="300672"/>
                  </a:lnTo>
                  <a:lnTo>
                    <a:pt x="529628" y="293052"/>
                  </a:lnTo>
                  <a:lnTo>
                    <a:pt x="533273" y="291782"/>
                  </a:lnTo>
                  <a:lnTo>
                    <a:pt x="552335" y="300672"/>
                  </a:lnTo>
                  <a:lnTo>
                    <a:pt x="662520" y="291782"/>
                  </a:lnTo>
                  <a:lnTo>
                    <a:pt x="725474" y="286702"/>
                  </a:lnTo>
                  <a:lnTo>
                    <a:pt x="851395" y="276542"/>
                  </a:lnTo>
                  <a:lnTo>
                    <a:pt x="852932" y="275272"/>
                  </a:lnTo>
                  <a:lnTo>
                    <a:pt x="859040" y="270192"/>
                  </a:lnTo>
                  <a:lnTo>
                    <a:pt x="862368" y="268922"/>
                  </a:lnTo>
                  <a:lnTo>
                    <a:pt x="861949" y="270192"/>
                  </a:lnTo>
                  <a:lnTo>
                    <a:pt x="856513" y="276542"/>
                  </a:lnTo>
                  <a:lnTo>
                    <a:pt x="949617" y="268922"/>
                  </a:lnTo>
                  <a:lnTo>
                    <a:pt x="950722" y="267652"/>
                  </a:lnTo>
                  <a:lnTo>
                    <a:pt x="958646" y="263842"/>
                  </a:lnTo>
                  <a:lnTo>
                    <a:pt x="961745" y="266382"/>
                  </a:lnTo>
                  <a:lnTo>
                    <a:pt x="962317" y="268922"/>
                  </a:lnTo>
                  <a:lnTo>
                    <a:pt x="1024877" y="263842"/>
                  </a:lnTo>
                  <a:lnTo>
                    <a:pt x="1040523" y="262572"/>
                  </a:lnTo>
                  <a:lnTo>
                    <a:pt x="1103071" y="257492"/>
                  </a:lnTo>
                  <a:lnTo>
                    <a:pt x="1118717" y="256222"/>
                  </a:lnTo>
                  <a:lnTo>
                    <a:pt x="1149997" y="253682"/>
                  </a:lnTo>
                  <a:lnTo>
                    <a:pt x="1155039" y="252412"/>
                  </a:lnTo>
                  <a:lnTo>
                    <a:pt x="1160094" y="251142"/>
                  </a:lnTo>
                  <a:lnTo>
                    <a:pt x="1168133" y="247332"/>
                  </a:lnTo>
                  <a:lnTo>
                    <a:pt x="1173302" y="239712"/>
                  </a:lnTo>
                  <a:lnTo>
                    <a:pt x="1174788" y="233362"/>
                  </a:lnTo>
                  <a:close/>
                </a:path>
                <a:path w="1208404" h="369570">
                  <a:moveTo>
                    <a:pt x="1185316" y="12344"/>
                  </a:moveTo>
                  <a:lnTo>
                    <a:pt x="1184871" y="12407"/>
                  </a:lnTo>
                  <a:lnTo>
                    <a:pt x="1185316" y="12496"/>
                  </a:lnTo>
                  <a:lnTo>
                    <a:pt x="1185316" y="12344"/>
                  </a:lnTo>
                  <a:close/>
                </a:path>
                <a:path w="1208404" h="369570">
                  <a:moveTo>
                    <a:pt x="1191272" y="30480"/>
                  </a:moveTo>
                  <a:lnTo>
                    <a:pt x="1190942" y="26670"/>
                  </a:lnTo>
                  <a:lnTo>
                    <a:pt x="1187500" y="15240"/>
                  </a:lnTo>
                  <a:lnTo>
                    <a:pt x="1182992" y="15240"/>
                  </a:lnTo>
                  <a:lnTo>
                    <a:pt x="1179156" y="16510"/>
                  </a:lnTo>
                  <a:lnTo>
                    <a:pt x="1181557" y="17780"/>
                  </a:lnTo>
                  <a:lnTo>
                    <a:pt x="1185278" y="19050"/>
                  </a:lnTo>
                  <a:lnTo>
                    <a:pt x="1175270" y="17780"/>
                  </a:lnTo>
                  <a:lnTo>
                    <a:pt x="1169835" y="16510"/>
                  </a:lnTo>
                  <a:lnTo>
                    <a:pt x="1168019" y="12700"/>
                  </a:lnTo>
                  <a:lnTo>
                    <a:pt x="1161211" y="12700"/>
                  </a:lnTo>
                  <a:lnTo>
                    <a:pt x="1155357" y="10160"/>
                  </a:lnTo>
                  <a:lnTo>
                    <a:pt x="1162519" y="8890"/>
                  </a:lnTo>
                  <a:lnTo>
                    <a:pt x="1180934" y="8890"/>
                  </a:lnTo>
                  <a:lnTo>
                    <a:pt x="1175346" y="5080"/>
                  </a:lnTo>
                  <a:lnTo>
                    <a:pt x="1168857" y="1270"/>
                  </a:lnTo>
                  <a:lnTo>
                    <a:pt x="1161618" y="0"/>
                  </a:lnTo>
                  <a:lnTo>
                    <a:pt x="1146467" y="0"/>
                  </a:lnTo>
                  <a:lnTo>
                    <a:pt x="1141628" y="1270"/>
                  </a:lnTo>
                  <a:lnTo>
                    <a:pt x="1137399" y="1270"/>
                  </a:lnTo>
                  <a:lnTo>
                    <a:pt x="1123810" y="2540"/>
                  </a:lnTo>
                  <a:lnTo>
                    <a:pt x="1114933" y="5080"/>
                  </a:lnTo>
                  <a:lnTo>
                    <a:pt x="1106119" y="3810"/>
                  </a:lnTo>
                  <a:lnTo>
                    <a:pt x="942314" y="16598"/>
                  </a:lnTo>
                  <a:lnTo>
                    <a:pt x="942314" y="20320"/>
                  </a:lnTo>
                  <a:lnTo>
                    <a:pt x="936929" y="22860"/>
                  </a:lnTo>
                  <a:lnTo>
                    <a:pt x="923950" y="31750"/>
                  </a:lnTo>
                  <a:lnTo>
                    <a:pt x="914057" y="34290"/>
                  </a:lnTo>
                  <a:lnTo>
                    <a:pt x="917638" y="31750"/>
                  </a:lnTo>
                  <a:lnTo>
                    <a:pt x="919645" y="30480"/>
                  </a:lnTo>
                  <a:lnTo>
                    <a:pt x="904189" y="30480"/>
                  </a:lnTo>
                  <a:lnTo>
                    <a:pt x="908926" y="29210"/>
                  </a:lnTo>
                  <a:lnTo>
                    <a:pt x="913663" y="27940"/>
                  </a:lnTo>
                  <a:lnTo>
                    <a:pt x="902716" y="29210"/>
                  </a:lnTo>
                  <a:lnTo>
                    <a:pt x="892365" y="29210"/>
                  </a:lnTo>
                  <a:lnTo>
                    <a:pt x="884834" y="27940"/>
                  </a:lnTo>
                  <a:lnTo>
                    <a:pt x="892263" y="25400"/>
                  </a:lnTo>
                  <a:lnTo>
                    <a:pt x="895337" y="22860"/>
                  </a:lnTo>
                  <a:lnTo>
                    <a:pt x="915123" y="22860"/>
                  </a:lnTo>
                  <a:lnTo>
                    <a:pt x="935037" y="20320"/>
                  </a:lnTo>
                  <a:lnTo>
                    <a:pt x="942314" y="20320"/>
                  </a:lnTo>
                  <a:lnTo>
                    <a:pt x="942314" y="16598"/>
                  </a:lnTo>
                  <a:lnTo>
                    <a:pt x="813206" y="26670"/>
                  </a:lnTo>
                  <a:lnTo>
                    <a:pt x="815416" y="27940"/>
                  </a:lnTo>
                  <a:lnTo>
                    <a:pt x="814679" y="31750"/>
                  </a:lnTo>
                  <a:lnTo>
                    <a:pt x="806780" y="29210"/>
                  </a:lnTo>
                  <a:lnTo>
                    <a:pt x="802919" y="30480"/>
                  </a:lnTo>
                  <a:lnTo>
                    <a:pt x="769886" y="40640"/>
                  </a:lnTo>
                  <a:lnTo>
                    <a:pt x="759345" y="41910"/>
                  </a:lnTo>
                  <a:lnTo>
                    <a:pt x="759790" y="39370"/>
                  </a:lnTo>
                  <a:lnTo>
                    <a:pt x="773226" y="33020"/>
                  </a:lnTo>
                  <a:lnTo>
                    <a:pt x="780669" y="33020"/>
                  </a:lnTo>
                  <a:lnTo>
                    <a:pt x="786206" y="30480"/>
                  </a:lnTo>
                  <a:lnTo>
                    <a:pt x="792010" y="27940"/>
                  </a:lnTo>
                  <a:lnTo>
                    <a:pt x="425221" y="55880"/>
                  </a:lnTo>
                  <a:lnTo>
                    <a:pt x="431444" y="59690"/>
                  </a:lnTo>
                  <a:lnTo>
                    <a:pt x="430110" y="60960"/>
                  </a:lnTo>
                  <a:lnTo>
                    <a:pt x="411772" y="60960"/>
                  </a:lnTo>
                  <a:lnTo>
                    <a:pt x="403999" y="59690"/>
                  </a:lnTo>
                  <a:lnTo>
                    <a:pt x="395897" y="59690"/>
                  </a:lnTo>
                  <a:lnTo>
                    <a:pt x="388175" y="60960"/>
                  </a:lnTo>
                  <a:lnTo>
                    <a:pt x="365061" y="60960"/>
                  </a:lnTo>
                  <a:lnTo>
                    <a:pt x="317715" y="64770"/>
                  </a:lnTo>
                  <a:lnTo>
                    <a:pt x="308660" y="64770"/>
                  </a:lnTo>
                  <a:lnTo>
                    <a:pt x="294970" y="66040"/>
                  </a:lnTo>
                  <a:lnTo>
                    <a:pt x="286181" y="68580"/>
                  </a:lnTo>
                  <a:lnTo>
                    <a:pt x="277368" y="67310"/>
                  </a:lnTo>
                  <a:lnTo>
                    <a:pt x="113499" y="80073"/>
                  </a:lnTo>
                  <a:lnTo>
                    <a:pt x="113499" y="85090"/>
                  </a:lnTo>
                  <a:lnTo>
                    <a:pt x="108089" y="87630"/>
                  </a:lnTo>
                  <a:lnTo>
                    <a:pt x="95173" y="95250"/>
                  </a:lnTo>
                  <a:lnTo>
                    <a:pt x="85305" y="97790"/>
                  </a:lnTo>
                  <a:lnTo>
                    <a:pt x="88963" y="96520"/>
                  </a:lnTo>
                  <a:lnTo>
                    <a:pt x="89966" y="95250"/>
                  </a:lnTo>
                  <a:lnTo>
                    <a:pt x="90957" y="93980"/>
                  </a:lnTo>
                  <a:lnTo>
                    <a:pt x="87185" y="93980"/>
                  </a:lnTo>
                  <a:lnTo>
                    <a:pt x="75285" y="95250"/>
                  </a:lnTo>
                  <a:lnTo>
                    <a:pt x="81648" y="92710"/>
                  </a:lnTo>
                  <a:lnTo>
                    <a:pt x="84836" y="91440"/>
                  </a:lnTo>
                  <a:lnTo>
                    <a:pt x="73952" y="92710"/>
                  </a:lnTo>
                  <a:lnTo>
                    <a:pt x="56083" y="92710"/>
                  </a:lnTo>
                  <a:lnTo>
                    <a:pt x="63576" y="90170"/>
                  </a:lnTo>
                  <a:lnTo>
                    <a:pt x="66662" y="86360"/>
                  </a:lnTo>
                  <a:lnTo>
                    <a:pt x="76403" y="87630"/>
                  </a:lnTo>
                  <a:lnTo>
                    <a:pt x="86321" y="86360"/>
                  </a:lnTo>
                  <a:lnTo>
                    <a:pt x="96304" y="86360"/>
                  </a:lnTo>
                  <a:lnTo>
                    <a:pt x="106260" y="85090"/>
                  </a:lnTo>
                  <a:lnTo>
                    <a:pt x="113499" y="85090"/>
                  </a:lnTo>
                  <a:lnTo>
                    <a:pt x="113499" y="80073"/>
                  </a:lnTo>
                  <a:lnTo>
                    <a:pt x="32613" y="86360"/>
                  </a:lnTo>
                  <a:lnTo>
                    <a:pt x="4229" y="102870"/>
                  </a:lnTo>
                  <a:lnTo>
                    <a:pt x="13093" y="97790"/>
                  </a:lnTo>
                  <a:lnTo>
                    <a:pt x="18846" y="97790"/>
                  </a:lnTo>
                  <a:lnTo>
                    <a:pt x="23063" y="101600"/>
                  </a:lnTo>
                  <a:lnTo>
                    <a:pt x="30937" y="100330"/>
                  </a:lnTo>
                  <a:lnTo>
                    <a:pt x="39179" y="102870"/>
                  </a:lnTo>
                  <a:lnTo>
                    <a:pt x="44081" y="100330"/>
                  </a:lnTo>
                  <a:lnTo>
                    <a:pt x="46532" y="99060"/>
                  </a:lnTo>
                  <a:lnTo>
                    <a:pt x="49123" y="97790"/>
                  </a:lnTo>
                  <a:lnTo>
                    <a:pt x="46748" y="104127"/>
                  </a:lnTo>
                  <a:lnTo>
                    <a:pt x="57327" y="101600"/>
                  </a:lnTo>
                  <a:lnTo>
                    <a:pt x="275437" y="85090"/>
                  </a:lnTo>
                  <a:lnTo>
                    <a:pt x="342557" y="80010"/>
                  </a:lnTo>
                  <a:lnTo>
                    <a:pt x="332397" y="76200"/>
                  </a:lnTo>
                  <a:lnTo>
                    <a:pt x="326669" y="73660"/>
                  </a:lnTo>
                  <a:lnTo>
                    <a:pt x="343877" y="73660"/>
                  </a:lnTo>
                  <a:lnTo>
                    <a:pt x="363664" y="71120"/>
                  </a:lnTo>
                  <a:lnTo>
                    <a:pt x="373176" y="68580"/>
                  </a:lnTo>
                  <a:lnTo>
                    <a:pt x="376720" y="71120"/>
                  </a:lnTo>
                  <a:lnTo>
                    <a:pt x="384517" y="73660"/>
                  </a:lnTo>
                  <a:lnTo>
                    <a:pt x="377202" y="74930"/>
                  </a:lnTo>
                  <a:lnTo>
                    <a:pt x="356057" y="77470"/>
                  </a:lnTo>
                  <a:lnTo>
                    <a:pt x="365290" y="78740"/>
                  </a:lnTo>
                  <a:lnTo>
                    <a:pt x="422084" y="73660"/>
                  </a:lnTo>
                  <a:lnTo>
                    <a:pt x="427926" y="72390"/>
                  </a:lnTo>
                  <a:lnTo>
                    <a:pt x="430403" y="73660"/>
                  </a:lnTo>
                  <a:lnTo>
                    <a:pt x="445731" y="72390"/>
                  </a:lnTo>
                  <a:lnTo>
                    <a:pt x="507060" y="67310"/>
                  </a:lnTo>
                  <a:lnTo>
                    <a:pt x="499999" y="67310"/>
                  </a:lnTo>
                  <a:lnTo>
                    <a:pt x="482765" y="64770"/>
                  </a:lnTo>
                  <a:lnTo>
                    <a:pt x="465861" y="63500"/>
                  </a:lnTo>
                  <a:lnTo>
                    <a:pt x="461302" y="59690"/>
                  </a:lnTo>
                  <a:lnTo>
                    <a:pt x="461759" y="57150"/>
                  </a:lnTo>
                  <a:lnTo>
                    <a:pt x="467118" y="55880"/>
                  </a:lnTo>
                  <a:lnTo>
                    <a:pt x="474929" y="58420"/>
                  </a:lnTo>
                  <a:lnTo>
                    <a:pt x="481749" y="59690"/>
                  </a:lnTo>
                  <a:lnTo>
                    <a:pt x="487819" y="62230"/>
                  </a:lnTo>
                  <a:lnTo>
                    <a:pt x="495642" y="60960"/>
                  </a:lnTo>
                  <a:lnTo>
                    <a:pt x="509778" y="64770"/>
                  </a:lnTo>
                  <a:lnTo>
                    <a:pt x="510654" y="67310"/>
                  </a:lnTo>
                  <a:lnTo>
                    <a:pt x="535927" y="64770"/>
                  </a:lnTo>
                  <a:lnTo>
                    <a:pt x="527418" y="62230"/>
                  </a:lnTo>
                  <a:lnTo>
                    <a:pt x="537273" y="60960"/>
                  </a:lnTo>
                  <a:lnTo>
                    <a:pt x="539165" y="60960"/>
                  </a:lnTo>
                  <a:lnTo>
                    <a:pt x="547052" y="64770"/>
                  </a:lnTo>
                  <a:lnTo>
                    <a:pt x="595680" y="60960"/>
                  </a:lnTo>
                  <a:lnTo>
                    <a:pt x="660527" y="55880"/>
                  </a:lnTo>
                  <a:lnTo>
                    <a:pt x="709168" y="52070"/>
                  </a:lnTo>
                  <a:lnTo>
                    <a:pt x="730377" y="39370"/>
                  </a:lnTo>
                  <a:lnTo>
                    <a:pt x="741984" y="39370"/>
                  </a:lnTo>
                  <a:lnTo>
                    <a:pt x="737336" y="41910"/>
                  </a:lnTo>
                  <a:lnTo>
                    <a:pt x="731456" y="44450"/>
                  </a:lnTo>
                  <a:lnTo>
                    <a:pt x="724725" y="48260"/>
                  </a:lnTo>
                  <a:lnTo>
                    <a:pt x="717473" y="50800"/>
                  </a:lnTo>
                  <a:lnTo>
                    <a:pt x="826655" y="43180"/>
                  </a:lnTo>
                  <a:lnTo>
                    <a:pt x="828827" y="41910"/>
                  </a:lnTo>
                  <a:lnTo>
                    <a:pt x="841857" y="34290"/>
                  </a:lnTo>
                  <a:lnTo>
                    <a:pt x="847686" y="34290"/>
                  </a:lnTo>
                  <a:lnTo>
                    <a:pt x="851814" y="38100"/>
                  </a:lnTo>
                  <a:lnTo>
                    <a:pt x="859612" y="36830"/>
                  </a:lnTo>
                  <a:lnTo>
                    <a:pt x="868083" y="38100"/>
                  </a:lnTo>
                  <a:lnTo>
                    <a:pt x="870483" y="36830"/>
                  </a:lnTo>
                  <a:lnTo>
                    <a:pt x="875284" y="34290"/>
                  </a:lnTo>
                  <a:lnTo>
                    <a:pt x="877938" y="34290"/>
                  </a:lnTo>
                  <a:lnTo>
                    <a:pt x="876515" y="39370"/>
                  </a:lnTo>
                  <a:lnTo>
                    <a:pt x="1115898" y="20320"/>
                  </a:lnTo>
                  <a:lnTo>
                    <a:pt x="1131849" y="19050"/>
                  </a:lnTo>
                  <a:lnTo>
                    <a:pt x="1142834" y="19050"/>
                  </a:lnTo>
                  <a:lnTo>
                    <a:pt x="1152766" y="21590"/>
                  </a:lnTo>
                  <a:lnTo>
                    <a:pt x="1161351" y="26670"/>
                  </a:lnTo>
                  <a:lnTo>
                    <a:pt x="1168311" y="33020"/>
                  </a:lnTo>
                  <a:lnTo>
                    <a:pt x="1176045" y="31750"/>
                  </a:lnTo>
                  <a:lnTo>
                    <a:pt x="1183652" y="31750"/>
                  </a:lnTo>
                  <a:lnTo>
                    <a:pt x="1191272" y="30480"/>
                  </a:lnTo>
                  <a:close/>
                </a:path>
                <a:path w="1208404" h="369570">
                  <a:moveTo>
                    <a:pt x="1208328" y="251460"/>
                  </a:moveTo>
                  <a:lnTo>
                    <a:pt x="1193025" y="53340"/>
                  </a:lnTo>
                  <a:lnTo>
                    <a:pt x="1191310" y="53340"/>
                  </a:lnTo>
                  <a:lnTo>
                    <a:pt x="1192974" y="52070"/>
                  </a:lnTo>
                  <a:lnTo>
                    <a:pt x="1191615" y="35560"/>
                  </a:lnTo>
                  <a:lnTo>
                    <a:pt x="1191514" y="34290"/>
                  </a:lnTo>
                  <a:lnTo>
                    <a:pt x="1182852" y="35560"/>
                  </a:lnTo>
                  <a:lnTo>
                    <a:pt x="1173848" y="35560"/>
                  </a:lnTo>
                  <a:lnTo>
                    <a:pt x="1169822" y="34290"/>
                  </a:lnTo>
                  <a:lnTo>
                    <a:pt x="1175981" y="48260"/>
                  </a:lnTo>
                  <a:lnTo>
                    <a:pt x="1189990" y="231140"/>
                  </a:lnTo>
                  <a:lnTo>
                    <a:pt x="1187729" y="245110"/>
                  </a:lnTo>
                  <a:lnTo>
                    <a:pt x="1179664" y="256540"/>
                  </a:lnTo>
                  <a:lnTo>
                    <a:pt x="1167028" y="264160"/>
                  </a:lnTo>
                  <a:lnTo>
                    <a:pt x="1163548" y="264998"/>
                  </a:lnTo>
                  <a:lnTo>
                    <a:pt x="1163548" y="270510"/>
                  </a:lnTo>
                  <a:lnTo>
                    <a:pt x="1162443" y="278130"/>
                  </a:lnTo>
                  <a:lnTo>
                    <a:pt x="1155611" y="280670"/>
                  </a:lnTo>
                  <a:lnTo>
                    <a:pt x="1150594" y="283210"/>
                  </a:lnTo>
                  <a:lnTo>
                    <a:pt x="1138643" y="284480"/>
                  </a:lnTo>
                  <a:lnTo>
                    <a:pt x="1139812" y="283210"/>
                  </a:lnTo>
                  <a:lnTo>
                    <a:pt x="1140993" y="281940"/>
                  </a:lnTo>
                  <a:lnTo>
                    <a:pt x="1145349" y="279400"/>
                  </a:lnTo>
                  <a:lnTo>
                    <a:pt x="1146086" y="273050"/>
                  </a:lnTo>
                  <a:lnTo>
                    <a:pt x="1146683" y="273050"/>
                  </a:lnTo>
                  <a:lnTo>
                    <a:pt x="1157986" y="271780"/>
                  </a:lnTo>
                  <a:lnTo>
                    <a:pt x="1163548" y="270510"/>
                  </a:lnTo>
                  <a:lnTo>
                    <a:pt x="1163548" y="264998"/>
                  </a:lnTo>
                  <a:lnTo>
                    <a:pt x="1151077" y="267970"/>
                  </a:lnTo>
                  <a:lnTo>
                    <a:pt x="1141425" y="269240"/>
                  </a:lnTo>
                  <a:lnTo>
                    <a:pt x="1139240" y="269240"/>
                  </a:lnTo>
                  <a:lnTo>
                    <a:pt x="1008024" y="279006"/>
                  </a:lnTo>
                  <a:lnTo>
                    <a:pt x="1008024" y="283210"/>
                  </a:lnTo>
                  <a:lnTo>
                    <a:pt x="997813" y="283210"/>
                  </a:lnTo>
                  <a:lnTo>
                    <a:pt x="996899" y="281940"/>
                  </a:lnTo>
                  <a:lnTo>
                    <a:pt x="1008024" y="283210"/>
                  </a:lnTo>
                  <a:lnTo>
                    <a:pt x="1008024" y="279006"/>
                  </a:lnTo>
                  <a:lnTo>
                    <a:pt x="958303" y="282714"/>
                  </a:lnTo>
                  <a:lnTo>
                    <a:pt x="958303" y="289560"/>
                  </a:lnTo>
                  <a:lnTo>
                    <a:pt x="952207" y="294640"/>
                  </a:lnTo>
                  <a:lnTo>
                    <a:pt x="931176" y="298450"/>
                  </a:lnTo>
                  <a:lnTo>
                    <a:pt x="923582" y="297180"/>
                  </a:lnTo>
                  <a:lnTo>
                    <a:pt x="923290" y="294640"/>
                  </a:lnTo>
                  <a:lnTo>
                    <a:pt x="923036" y="290830"/>
                  </a:lnTo>
                  <a:lnTo>
                    <a:pt x="934021" y="287020"/>
                  </a:lnTo>
                  <a:lnTo>
                    <a:pt x="937323" y="290830"/>
                  </a:lnTo>
                  <a:lnTo>
                    <a:pt x="940663" y="293370"/>
                  </a:lnTo>
                  <a:lnTo>
                    <a:pt x="944791" y="289560"/>
                  </a:lnTo>
                  <a:lnTo>
                    <a:pt x="947851" y="287020"/>
                  </a:lnTo>
                  <a:lnTo>
                    <a:pt x="952652" y="287020"/>
                  </a:lnTo>
                  <a:lnTo>
                    <a:pt x="955624" y="288290"/>
                  </a:lnTo>
                  <a:lnTo>
                    <a:pt x="958303" y="289560"/>
                  </a:lnTo>
                  <a:lnTo>
                    <a:pt x="958303" y="282714"/>
                  </a:lnTo>
                  <a:lnTo>
                    <a:pt x="837488" y="291693"/>
                  </a:lnTo>
                  <a:lnTo>
                    <a:pt x="837488" y="303530"/>
                  </a:lnTo>
                  <a:lnTo>
                    <a:pt x="832726" y="304800"/>
                  </a:lnTo>
                  <a:lnTo>
                    <a:pt x="831723" y="307340"/>
                  </a:lnTo>
                  <a:lnTo>
                    <a:pt x="821296" y="309880"/>
                  </a:lnTo>
                  <a:lnTo>
                    <a:pt x="826947" y="307340"/>
                  </a:lnTo>
                  <a:lnTo>
                    <a:pt x="829665" y="304800"/>
                  </a:lnTo>
                  <a:lnTo>
                    <a:pt x="822579" y="304800"/>
                  </a:lnTo>
                  <a:lnTo>
                    <a:pt x="821359" y="302260"/>
                  </a:lnTo>
                  <a:lnTo>
                    <a:pt x="824776" y="302260"/>
                  </a:lnTo>
                  <a:lnTo>
                    <a:pt x="829500" y="303530"/>
                  </a:lnTo>
                  <a:lnTo>
                    <a:pt x="837488" y="303530"/>
                  </a:lnTo>
                  <a:lnTo>
                    <a:pt x="837488" y="291693"/>
                  </a:lnTo>
                  <a:lnTo>
                    <a:pt x="831989" y="292100"/>
                  </a:lnTo>
                  <a:lnTo>
                    <a:pt x="823544" y="300990"/>
                  </a:lnTo>
                  <a:lnTo>
                    <a:pt x="812292" y="303530"/>
                  </a:lnTo>
                  <a:lnTo>
                    <a:pt x="810983" y="303530"/>
                  </a:lnTo>
                  <a:lnTo>
                    <a:pt x="801941" y="304800"/>
                  </a:lnTo>
                  <a:lnTo>
                    <a:pt x="796556" y="302260"/>
                  </a:lnTo>
                  <a:lnTo>
                    <a:pt x="789495" y="300990"/>
                  </a:lnTo>
                  <a:lnTo>
                    <a:pt x="790054" y="295910"/>
                  </a:lnTo>
                  <a:lnTo>
                    <a:pt x="574078" y="312508"/>
                  </a:lnTo>
                  <a:lnTo>
                    <a:pt x="574078" y="328930"/>
                  </a:lnTo>
                  <a:lnTo>
                    <a:pt x="572439" y="330200"/>
                  </a:lnTo>
                  <a:lnTo>
                    <a:pt x="570509" y="328930"/>
                  </a:lnTo>
                  <a:lnTo>
                    <a:pt x="566635" y="326390"/>
                  </a:lnTo>
                  <a:lnTo>
                    <a:pt x="558507" y="328930"/>
                  </a:lnTo>
                  <a:lnTo>
                    <a:pt x="557758" y="327291"/>
                  </a:lnTo>
                  <a:lnTo>
                    <a:pt x="555205" y="328930"/>
                  </a:lnTo>
                  <a:lnTo>
                    <a:pt x="550633" y="327660"/>
                  </a:lnTo>
                  <a:lnTo>
                    <a:pt x="554964" y="326390"/>
                  </a:lnTo>
                  <a:lnTo>
                    <a:pt x="557339" y="326390"/>
                  </a:lnTo>
                  <a:lnTo>
                    <a:pt x="555002" y="321310"/>
                  </a:lnTo>
                  <a:lnTo>
                    <a:pt x="570166" y="326390"/>
                  </a:lnTo>
                  <a:lnTo>
                    <a:pt x="574078" y="328930"/>
                  </a:lnTo>
                  <a:lnTo>
                    <a:pt x="574078" y="312508"/>
                  </a:lnTo>
                  <a:lnTo>
                    <a:pt x="423722" y="324065"/>
                  </a:lnTo>
                  <a:lnTo>
                    <a:pt x="423722" y="335280"/>
                  </a:lnTo>
                  <a:lnTo>
                    <a:pt x="406323" y="335280"/>
                  </a:lnTo>
                  <a:lnTo>
                    <a:pt x="405142" y="334010"/>
                  </a:lnTo>
                  <a:lnTo>
                    <a:pt x="401586" y="330200"/>
                  </a:lnTo>
                  <a:lnTo>
                    <a:pt x="404279" y="327660"/>
                  </a:lnTo>
                  <a:lnTo>
                    <a:pt x="412648" y="330200"/>
                  </a:lnTo>
                  <a:lnTo>
                    <a:pt x="419950" y="332740"/>
                  </a:lnTo>
                  <a:lnTo>
                    <a:pt x="423722" y="335280"/>
                  </a:lnTo>
                  <a:lnTo>
                    <a:pt x="423722" y="324065"/>
                  </a:lnTo>
                  <a:lnTo>
                    <a:pt x="376834" y="327660"/>
                  </a:lnTo>
                  <a:lnTo>
                    <a:pt x="372478" y="331470"/>
                  </a:lnTo>
                  <a:lnTo>
                    <a:pt x="368376" y="332206"/>
                  </a:lnTo>
                  <a:lnTo>
                    <a:pt x="368376" y="339090"/>
                  </a:lnTo>
                  <a:lnTo>
                    <a:pt x="367626" y="340360"/>
                  </a:lnTo>
                  <a:lnTo>
                    <a:pt x="357593" y="341630"/>
                  </a:lnTo>
                  <a:lnTo>
                    <a:pt x="368376" y="339090"/>
                  </a:lnTo>
                  <a:lnTo>
                    <a:pt x="368376" y="332206"/>
                  </a:lnTo>
                  <a:lnTo>
                    <a:pt x="358140" y="334010"/>
                  </a:lnTo>
                  <a:lnTo>
                    <a:pt x="355155" y="334010"/>
                  </a:lnTo>
                  <a:lnTo>
                    <a:pt x="358711" y="331470"/>
                  </a:lnTo>
                  <a:lnTo>
                    <a:pt x="364769" y="328930"/>
                  </a:lnTo>
                  <a:lnTo>
                    <a:pt x="228777" y="339128"/>
                  </a:lnTo>
                  <a:lnTo>
                    <a:pt x="228777" y="346710"/>
                  </a:lnTo>
                  <a:lnTo>
                    <a:pt x="224459" y="347980"/>
                  </a:lnTo>
                  <a:lnTo>
                    <a:pt x="220141" y="346710"/>
                  </a:lnTo>
                  <a:lnTo>
                    <a:pt x="224180" y="345440"/>
                  </a:lnTo>
                  <a:lnTo>
                    <a:pt x="228777" y="346710"/>
                  </a:lnTo>
                  <a:lnTo>
                    <a:pt x="228777" y="339128"/>
                  </a:lnTo>
                  <a:lnTo>
                    <a:pt x="76619" y="350520"/>
                  </a:lnTo>
                  <a:lnTo>
                    <a:pt x="60223" y="349250"/>
                  </a:lnTo>
                  <a:lnTo>
                    <a:pt x="46418" y="342900"/>
                  </a:lnTo>
                  <a:lnTo>
                    <a:pt x="36677" y="334010"/>
                  </a:lnTo>
                  <a:lnTo>
                    <a:pt x="32435" y="321310"/>
                  </a:lnTo>
                  <a:lnTo>
                    <a:pt x="18275" y="138430"/>
                  </a:lnTo>
                  <a:lnTo>
                    <a:pt x="20561" y="125730"/>
                  </a:lnTo>
                  <a:lnTo>
                    <a:pt x="23266" y="121920"/>
                  </a:lnTo>
                  <a:lnTo>
                    <a:pt x="28689" y="114300"/>
                  </a:lnTo>
                  <a:lnTo>
                    <a:pt x="41376" y="105410"/>
                  </a:lnTo>
                  <a:lnTo>
                    <a:pt x="46672" y="104140"/>
                  </a:lnTo>
                  <a:lnTo>
                    <a:pt x="28905" y="105410"/>
                  </a:lnTo>
                  <a:lnTo>
                    <a:pt x="22123" y="106680"/>
                  </a:lnTo>
                  <a:lnTo>
                    <a:pt x="16789" y="107950"/>
                  </a:lnTo>
                  <a:lnTo>
                    <a:pt x="6096" y="111760"/>
                  </a:lnTo>
                  <a:lnTo>
                    <a:pt x="800" y="113030"/>
                  </a:lnTo>
                  <a:lnTo>
                    <a:pt x="0" y="118110"/>
                  </a:lnTo>
                  <a:lnTo>
                    <a:pt x="368" y="123190"/>
                  </a:lnTo>
                  <a:lnTo>
                    <a:pt x="10147" y="121920"/>
                  </a:lnTo>
                  <a:lnTo>
                    <a:pt x="558" y="125730"/>
                  </a:lnTo>
                  <a:lnTo>
                    <a:pt x="17373" y="344170"/>
                  </a:lnTo>
                  <a:lnTo>
                    <a:pt x="20993" y="354330"/>
                  </a:lnTo>
                  <a:lnTo>
                    <a:pt x="29171" y="363220"/>
                  </a:lnTo>
                  <a:lnTo>
                    <a:pt x="40741" y="369570"/>
                  </a:lnTo>
                  <a:lnTo>
                    <a:pt x="54546" y="369570"/>
                  </a:lnTo>
                  <a:lnTo>
                    <a:pt x="205549" y="358140"/>
                  </a:lnTo>
                  <a:lnTo>
                    <a:pt x="201891" y="354330"/>
                  </a:lnTo>
                  <a:lnTo>
                    <a:pt x="217525" y="353060"/>
                  </a:lnTo>
                  <a:lnTo>
                    <a:pt x="219202" y="354330"/>
                  </a:lnTo>
                  <a:lnTo>
                    <a:pt x="220522" y="356870"/>
                  </a:lnTo>
                  <a:lnTo>
                    <a:pt x="275120" y="353060"/>
                  </a:lnTo>
                  <a:lnTo>
                    <a:pt x="311505" y="350520"/>
                  </a:lnTo>
                  <a:lnTo>
                    <a:pt x="347903" y="347980"/>
                  </a:lnTo>
                  <a:lnTo>
                    <a:pt x="348640" y="346710"/>
                  </a:lnTo>
                  <a:lnTo>
                    <a:pt x="348919" y="347980"/>
                  </a:lnTo>
                  <a:lnTo>
                    <a:pt x="364617" y="346710"/>
                  </a:lnTo>
                  <a:lnTo>
                    <a:pt x="380314" y="345440"/>
                  </a:lnTo>
                  <a:lnTo>
                    <a:pt x="411695" y="342900"/>
                  </a:lnTo>
                  <a:lnTo>
                    <a:pt x="411568" y="341630"/>
                  </a:lnTo>
                  <a:lnTo>
                    <a:pt x="413372" y="342900"/>
                  </a:lnTo>
                  <a:lnTo>
                    <a:pt x="458800" y="339090"/>
                  </a:lnTo>
                  <a:lnTo>
                    <a:pt x="504240" y="335280"/>
                  </a:lnTo>
                  <a:lnTo>
                    <a:pt x="549668" y="331470"/>
                  </a:lnTo>
                  <a:lnTo>
                    <a:pt x="544766" y="327660"/>
                  </a:lnTo>
                  <a:lnTo>
                    <a:pt x="554748" y="330200"/>
                  </a:lnTo>
                  <a:lnTo>
                    <a:pt x="558520" y="331470"/>
                  </a:lnTo>
                  <a:lnTo>
                    <a:pt x="575043" y="330200"/>
                  </a:lnTo>
                  <a:lnTo>
                    <a:pt x="690714" y="321310"/>
                  </a:lnTo>
                  <a:lnTo>
                    <a:pt x="839431" y="309880"/>
                  </a:lnTo>
                  <a:lnTo>
                    <a:pt x="889012" y="306070"/>
                  </a:lnTo>
                  <a:lnTo>
                    <a:pt x="888276" y="302260"/>
                  </a:lnTo>
                  <a:lnTo>
                    <a:pt x="887298" y="297180"/>
                  </a:lnTo>
                  <a:lnTo>
                    <a:pt x="890993" y="294640"/>
                  </a:lnTo>
                  <a:lnTo>
                    <a:pt x="891184" y="295910"/>
                  </a:lnTo>
                  <a:lnTo>
                    <a:pt x="889317" y="306070"/>
                  </a:lnTo>
                  <a:lnTo>
                    <a:pt x="930376" y="302260"/>
                  </a:lnTo>
                  <a:lnTo>
                    <a:pt x="946111" y="299720"/>
                  </a:lnTo>
                  <a:lnTo>
                    <a:pt x="941324" y="300990"/>
                  </a:lnTo>
                  <a:lnTo>
                    <a:pt x="972769" y="299720"/>
                  </a:lnTo>
                  <a:lnTo>
                    <a:pt x="976134" y="298450"/>
                  </a:lnTo>
                  <a:lnTo>
                    <a:pt x="986256" y="294640"/>
                  </a:lnTo>
                  <a:lnTo>
                    <a:pt x="989139" y="295910"/>
                  </a:lnTo>
                  <a:lnTo>
                    <a:pt x="986485" y="298450"/>
                  </a:lnTo>
                  <a:lnTo>
                    <a:pt x="1000239" y="297180"/>
                  </a:lnTo>
                  <a:lnTo>
                    <a:pt x="996010" y="294640"/>
                  </a:lnTo>
                  <a:lnTo>
                    <a:pt x="993902" y="293370"/>
                  </a:lnTo>
                  <a:lnTo>
                    <a:pt x="996200" y="290830"/>
                  </a:lnTo>
                  <a:lnTo>
                    <a:pt x="999197" y="289560"/>
                  </a:lnTo>
                  <a:lnTo>
                    <a:pt x="1003769" y="288290"/>
                  </a:lnTo>
                  <a:lnTo>
                    <a:pt x="1007148" y="290830"/>
                  </a:lnTo>
                  <a:lnTo>
                    <a:pt x="1011796" y="293370"/>
                  </a:lnTo>
                  <a:lnTo>
                    <a:pt x="1014857" y="290830"/>
                  </a:lnTo>
                  <a:lnTo>
                    <a:pt x="1016660" y="288290"/>
                  </a:lnTo>
                  <a:lnTo>
                    <a:pt x="1017562" y="287020"/>
                  </a:lnTo>
                  <a:lnTo>
                    <a:pt x="1029081" y="289560"/>
                  </a:lnTo>
                  <a:lnTo>
                    <a:pt x="1029182" y="292100"/>
                  </a:lnTo>
                  <a:lnTo>
                    <a:pt x="1029335" y="294640"/>
                  </a:lnTo>
                  <a:lnTo>
                    <a:pt x="1115720" y="288290"/>
                  </a:lnTo>
                  <a:lnTo>
                    <a:pt x="1115441" y="288290"/>
                  </a:lnTo>
                  <a:lnTo>
                    <a:pt x="1123213" y="287020"/>
                  </a:lnTo>
                  <a:lnTo>
                    <a:pt x="1127696" y="284480"/>
                  </a:lnTo>
                  <a:lnTo>
                    <a:pt x="1131303" y="285750"/>
                  </a:lnTo>
                  <a:lnTo>
                    <a:pt x="1130236" y="286981"/>
                  </a:lnTo>
                  <a:lnTo>
                    <a:pt x="1175778" y="283210"/>
                  </a:lnTo>
                  <a:lnTo>
                    <a:pt x="1189177" y="280670"/>
                  </a:lnTo>
                  <a:lnTo>
                    <a:pt x="1199756" y="273050"/>
                  </a:lnTo>
                  <a:lnTo>
                    <a:pt x="1201432" y="270510"/>
                  </a:lnTo>
                  <a:lnTo>
                    <a:pt x="1206474" y="262890"/>
                  </a:lnTo>
                  <a:lnTo>
                    <a:pt x="1208328" y="251460"/>
                  </a:lnTo>
                  <a:close/>
                </a:path>
              </a:pathLst>
            </a:custGeom>
            <a:solidFill>
              <a:srgbClr val="606062"/>
            </a:solidFill>
          </p:spPr>
          <p:txBody>
            <a:bodyPr wrap="square" lIns="0" tIns="0" rIns="0" bIns="0" rtlCol="0"/>
            <a:lstStyle/>
            <a:p>
              <a:endParaRPr/>
            </a:p>
          </p:txBody>
        </p:sp>
        <p:sp>
          <p:nvSpPr>
            <p:cNvPr id="87" name="object 87"/>
            <p:cNvSpPr/>
            <p:nvPr/>
          </p:nvSpPr>
          <p:spPr>
            <a:xfrm>
              <a:off x="5571378" y="3544020"/>
              <a:ext cx="1049655" cy="177800"/>
            </a:xfrm>
            <a:custGeom>
              <a:avLst/>
              <a:gdLst/>
              <a:ahLst/>
              <a:cxnLst/>
              <a:rect l="l" t="t" r="r" b="b"/>
              <a:pathLst>
                <a:path w="1049654" h="177800">
                  <a:moveTo>
                    <a:pt x="41568" y="86705"/>
                  </a:moveTo>
                  <a:lnTo>
                    <a:pt x="25190" y="91016"/>
                  </a:lnTo>
                  <a:lnTo>
                    <a:pt x="11368" y="100832"/>
                  </a:lnTo>
                  <a:lnTo>
                    <a:pt x="2254" y="115941"/>
                  </a:lnTo>
                  <a:lnTo>
                    <a:pt x="0" y="136130"/>
                  </a:lnTo>
                  <a:lnTo>
                    <a:pt x="5734" y="155615"/>
                  </a:lnTo>
                  <a:lnTo>
                    <a:pt x="17338" y="168893"/>
                  </a:lnTo>
                  <a:lnTo>
                    <a:pt x="32654" y="176115"/>
                  </a:lnTo>
                  <a:lnTo>
                    <a:pt x="49524" y="177436"/>
                  </a:lnTo>
                  <a:lnTo>
                    <a:pt x="63451" y="174260"/>
                  </a:lnTo>
                  <a:lnTo>
                    <a:pt x="74590" y="167662"/>
                  </a:lnTo>
                  <a:lnTo>
                    <a:pt x="48667" y="167662"/>
                  </a:lnTo>
                  <a:lnTo>
                    <a:pt x="35871" y="166500"/>
                  </a:lnTo>
                  <a:lnTo>
                    <a:pt x="24255" y="160629"/>
                  </a:lnTo>
                  <a:lnTo>
                    <a:pt x="15470" y="150148"/>
                  </a:lnTo>
                  <a:lnTo>
                    <a:pt x="11167" y="135150"/>
                  </a:lnTo>
                  <a:lnTo>
                    <a:pt x="12789" y="119574"/>
                  </a:lnTo>
                  <a:lnTo>
                    <a:pt x="19614" y="107715"/>
                  </a:lnTo>
                  <a:lnTo>
                    <a:pt x="30030" y="99904"/>
                  </a:lnTo>
                  <a:lnTo>
                    <a:pt x="42425" y="96476"/>
                  </a:lnTo>
                  <a:lnTo>
                    <a:pt x="73375" y="96476"/>
                  </a:lnTo>
                  <a:lnTo>
                    <a:pt x="68757" y="92361"/>
                  </a:lnTo>
                  <a:lnTo>
                    <a:pt x="55542" y="87432"/>
                  </a:lnTo>
                  <a:lnTo>
                    <a:pt x="41568" y="86705"/>
                  </a:lnTo>
                  <a:close/>
                </a:path>
                <a:path w="1049654" h="177800">
                  <a:moveTo>
                    <a:pt x="107149" y="81975"/>
                  </a:moveTo>
                  <a:lnTo>
                    <a:pt x="81770" y="84203"/>
                  </a:lnTo>
                  <a:lnTo>
                    <a:pt x="82068" y="87627"/>
                  </a:lnTo>
                  <a:lnTo>
                    <a:pt x="116780" y="139312"/>
                  </a:lnTo>
                  <a:lnTo>
                    <a:pt x="105462" y="168893"/>
                  </a:lnTo>
                  <a:lnTo>
                    <a:pt x="105362" y="169477"/>
                  </a:lnTo>
                  <a:lnTo>
                    <a:pt x="105552" y="171622"/>
                  </a:lnTo>
                  <a:lnTo>
                    <a:pt x="130039" y="169477"/>
                  </a:lnTo>
                  <a:lnTo>
                    <a:pt x="133028" y="161787"/>
                  </a:lnTo>
                  <a:lnTo>
                    <a:pt x="120031" y="161787"/>
                  </a:lnTo>
                  <a:lnTo>
                    <a:pt x="128858" y="138510"/>
                  </a:lnTo>
                  <a:lnTo>
                    <a:pt x="98376" y="91314"/>
                  </a:lnTo>
                  <a:lnTo>
                    <a:pt x="100025" y="91169"/>
                  </a:lnTo>
                  <a:lnTo>
                    <a:pt x="112917" y="91169"/>
                  </a:lnTo>
                  <a:lnTo>
                    <a:pt x="107149" y="81975"/>
                  </a:lnTo>
                  <a:close/>
                </a:path>
                <a:path w="1049654" h="177800">
                  <a:moveTo>
                    <a:pt x="86418" y="147891"/>
                  </a:moveTo>
                  <a:lnTo>
                    <a:pt x="75834" y="147891"/>
                  </a:lnTo>
                  <a:lnTo>
                    <a:pt x="71467" y="155737"/>
                  </a:lnTo>
                  <a:lnTo>
                    <a:pt x="65188" y="161738"/>
                  </a:lnTo>
                  <a:lnTo>
                    <a:pt x="57440" y="165758"/>
                  </a:lnTo>
                  <a:lnTo>
                    <a:pt x="48667" y="167662"/>
                  </a:lnTo>
                  <a:lnTo>
                    <a:pt x="74590" y="167662"/>
                  </a:lnTo>
                  <a:lnTo>
                    <a:pt x="75735" y="166984"/>
                  </a:lnTo>
                  <a:lnTo>
                    <a:pt x="84679" y="155254"/>
                  </a:lnTo>
                  <a:lnTo>
                    <a:pt x="86418" y="147891"/>
                  </a:lnTo>
                  <a:close/>
                </a:path>
                <a:path w="1049654" h="177800">
                  <a:moveTo>
                    <a:pt x="42525" y="97621"/>
                  </a:moveTo>
                  <a:lnTo>
                    <a:pt x="12540" y="134071"/>
                  </a:lnTo>
                  <a:lnTo>
                    <a:pt x="12470" y="135150"/>
                  </a:lnTo>
                  <a:lnTo>
                    <a:pt x="16597" y="149454"/>
                  </a:lnTo>
                  <a:lnTo>
                    <a:pt x="25086" y="159533"/>
                  </a:lnTo>
                  <a:lnTo>
                    <a:pt x="36281" y="165203"/>
                  </a:lnTo>
                  <a:lnTo>
                    <a:pt x="48557" y="166391"/>
                  </a:lnTo>
                  <a:lnTo>
                    <a:pt x="56909" y="164671"/>
                  </a:lnTo>
                  <a:lnTo>
                    <a:pt x="64122" y="161049"/>
                  </a:lnTo>
                  <a:lnTo>
                    <a:pt x="68673" y="156751"/>
                  </a:lnTo>
                  <a:lnTo>
                    <a:pt x="47710" y="156751"/>
                  </a:lnTo>
                  <a:lnTo>
                    <a:pt x="38407" y="155488"/>
                  </a:lnTo>
                  <a:lnTo>
                    <a:pt x="30977" y="150706"/>
                  </a:lnTo>
                  <a:lnTo>
                    <a:pt x="25854" y="143276"/>
                  </a:lnTo>
                  <a:lnTo>
                    <a:pt x="23475" y="134071"/>
                  </a:lnTo>
                  <a:lnTo>
                    <a:pt x="24169" y="123856"/>
                  </a:lnTo>
                  <a:lnTo>
                    <a:pt x="27949" y="115648"/>
                  </a:lnTo>
                  <a:lnTo>
                    <a:pt x="34470" y="109980"/>
                  </a:lnTo>
                  <a:lnTo>
                    <a:pt x="43383" y="107387"/>
                  </a:lnTo>
                  <a:lnTo>
                    <a:pt x="52901" y="106552"/>
                  </a:lnTo>
                  <a:lnTo>
                    <a:pt x="67339" y="106552"/>
                  </a:lnTo>
                  <a:lnTo>
                    <a:pt x="64984" y="103955"/>
                  </a:lnTo>
                  <a:lnTo>
                    <a:pt x="58355" y="99904"/>
                  </a:lnTo>
                  <a:lnTo>
                    <a:pt x="50802" y="97808"/>
                  </a:lnTo>
                  <a:lnTo>
                    <a:pt x="42525" y="97621"/>
                  </a:lnTo>
                  <a:close/>
                </a:path>
                <a:path w="1049654" h="177800">
                  <a:moveTo>
                    <a:pt x="162192" y="86774"/>
                  </a:moveTo>
                  <a:lnTo>
                    <a:pt x="150148" y="86774"/>
                  </a:lnTo>
                  <a:lnTo>
                    <a:pt x="121427" y="161664"/>
                  </a:lnTo>
                  <a:lnTo>
                    <a:pt x="120031" y="161787"/>
                  </a:lnTo>
                  <a:lnTo>
                    <a:pt x="133028" y="161787"/>
                  </a:lnTo>
                  <a:lnTo>
                    <a:pt x="162192" y="86774"/>
                  </a:lnTo>
                  <a:close/>
                </a:path>
                <a:path w="1049654" h="177800">
                  <a:moveTo>
                    <a:pt x="88585" y="138715"/>
                  </a:moveTo>
                  <a:lnTo>
                    <a:pt x="66250" y="140676"/>
                  </a:lnTo>
                  <a:lnTo>
                    <a:pt x="64673" y="150404"/>
                  </a:lnTo>
                  <a:lnTo>
                    <a:pt x="57358" y="155905"/>
                  </a:lnTo>
                  <a:lnTo>
                    <a:pt x="47710" y="156751"/>
                  </a:lnTo>
                  <a:lnTo>
                    <a:pt x="68673" y="156751"/>
                  </a:lnTo>
                  <a:lnTo>
                    <a:pt x="70002" y="155488"/>
                  </a:lnTo>
                  <a:lnTo>
                    <a:pt x="74311" y="148024"/>
                  </a:lnTo>
                  <a:lnTo>
                    <a:pt x="75834" y="147891"/>
                  </a:lnTo>
                  <a:lnTo>
                    <a:pt x="86418" y="147891"/>
                  </a:lnTo>
                  <a:lnTo>
                    <a:pt x="88585" y="138715"/>
                  </a:lnTo>
                  <a:close/>
                </a:path>
                <a:path w="1049654" h="177800">
                  <a:moveTo>
                    <a:pt x="112917" y="91169"/>
                  </a:moveTo>
                  <a:lnTo>
                    <a:pt x="100025" y="91169"/>
                  </a:lnTo>
                  <a:lnTo>
                    <a:pt x="129484" y="136918"/>
                  </a:lnTo>
                  <a:lnTo>
                    <a:pt x="138487" y="113244"/>
                  </a:lnTo>
                  <a:lnTo>
                    <a:pt x="126766" y="113244"/>
                  </a:lnTo>
                  <a:lnTo>
                    <a:pt x="112917" y="91169"/>
                  </a:lnTo>
                  <a:close/>
                </a:path>
                <a:path w="1049654" h="177800">
                  <a:moveTo>
                    <a:pt x="67339" y="106552"/>
                  </a:moveTo>
                  <a:lnTo>
                    <a:pt x="52901" y="106552"/>
                  </a:lnTo>
                  <a:lnTo>
                    <a:pt x="59983" y="110026"/>
                  </a:lnTo>
                  <a:lnTo>
                    <a:pt x="63943" y="118756"/>
                  </a:lnTo>
                  <a:lnTo>
                    <a:pt x="86281" y="116798"/>
                  </a:lnTo>
                  <a:lnTo>
                    <a:pt x="83195" y="110001"/>
                  </a:lnTo>
                  <a:lnTo>
                    <a:pt x="70465" y="110001"/>
                  </a:lnTo>
                  <a:lnTo>
                    <a:pt x="67339" y="106552"/>
                  </a:lnTo>
                  <a:close/>
                </a:path>
                <a:path w="1049654" h="177800">
                  <a:moveTo>
                    <a:pt x="164379" y="76956"/>
                  </a:moveTo>
                  <a:lnTo>
                    <a:pt x="139758" y="79117"/>
                  </a:lnTo>
                  <a:lnTo>
                    <a:pt x="127403" y="113191"/>
                  </a:lnTo>
                  <a:lnTo>
                    <a:pt x="126766" y="113244"/>
                  </a:lnTo>
                  <a:lnTo>
                    <a:pt x="138487" y="113244"/>
                  </a:lnTo>
                  <a:lnTo>
                    <a:pt x="148499" y="86918"/>
                  </a:lnTo>
                  <a:lnTo>
                    <a:pt x="150148" y="86774"/>
                  </a:lnTo>
                  <a:lnTo>
                    <a:pt x="162192" y="86774"/>
                  </a:lnTo>
                  <a:lnTo>
                    <a:pt x="164678" y="80380"/>
                  </a:lnTo>
                  <a:lnTo>
                    <a:pt x="164379" y="76956"/>
                  </a:lnTo>
                  <a:close/>
                </a:path>
                <a:path w="1049654" h="177800">
                  <a:moveTo>
                    <a:pt x="73375" y="96476"/>
                  </a:moveTo>
                  <a:lnTo>
                    <a:pt x="42425" y="96476"/>
                  </a:lnTo>
                  <a:lnTo>
                    <a:pt x="51125" y="96717"/>
                  </a:lnTo>
                  <a:lnTo>
                    <a:pt x="59144" y="99020"/>
                  </a:lnTo>
                  <a:lnTo>
                    <a:pt x="66194" y="103399"/>
                  </a:lnTo>
                  <a:lnTo>
                    <a:pt x="71988" y="109865"/>
                  </a:lnTo>
                  <a:lnTo>
                    <a:pt x="70465" y="110001"/>
                  </a:lnTo>
                  <a:lnTo>
                    <a:pt x="83195" y="110001"/>
                  </a:lnTo>
                  <a:lnTo>
                    <a:pt x="79557" y="101985"/>
                  </a:lnTo>
                  <a:lnTo>
                    <a:pt x="73375" y="96476"/>
                  </a:lnTo>
                  <a:close/>
                </a:path>
                <a:path w="1049654" h="177800">
                  <a:moveTo>
                    <a:pt x="231645" y="71056"/>
                  </a:moveTo>
                  <a:lnTo>
                    <a:pt x="167817" y="76654"/>
                  </a:lnTo>
                  <a:lnTo>
                    <a:pt x="175607" y="165480"/>
                  </a:lnTo>
                  <a:lnTo>
                    <a:pt x="214689" y="162050"/>
                  </a:lnTo>
                  <a:lnTo>
                    <a:pt x="229462" y="154912"/>
                  </a:lnTo>
                  <a:lnTo>
                    <a:pt x="185295" y="154912"/>
                  </a:lnTo>
                  <a:lnTo>
                    <a:pt x="179185" y="85251"/>
                  </a:lnTo>
                  <a:lnTo>
                    <a:pt x="223977" y="81320"/>
                  </a:lnTo>
                  <a:lnTo>
                    <a:pt x="232546" y="81320"/>
                  </a:lnTo>
                  <a:lnTo>
                    <a:pt x="231645" y="71056"/>
                  </a:lnTo>
                  <a:close/>
                </a:path>
                <a:path w="1049654" h="177800">
                  <a:moveTo>
                    <a:pt x="235518" y="113569"/>
                  </a:moveTo>
                  <a:lnTo>
                    <a:pt x="210563" y="113569"/>
                  </a:lnTo>
                  <a:lnTo>
                    <a:pt x="226968" y="118350"/>
                  </a:lnTo>
                  <a:lnTo>
                    <a:pt x="233450" y="131219"/>
                  </a:lnTo>
                  <a:lnTo>
                    <a:pt x="229340" y="144971"/>
                  </a:lnTo>
                  <a:lnTo>
                    <a:pt x="213969" y="152398"/>
                  </a:lnTo>
                  <a:lnTo>
                    <a:pt x="185295" y="154912"/>
                  </a:lnTo>
                  <a:lnTo>
                    <a:pt x="229462" y="154912"/>
                  </a:lnTo>
                  <a:lnTo>
                    <a:pt x="237804" y="150880"/>
                  </a:lnTo>
                  <a:lnTo>
                    <a:pt x="244034" y="130341"/>
                  </a:lnTo>
                  <a:lnTo>
                    <a:pt x="235518" y="113569"/>
                  </a:lnTo>
                  <a:close/>
                </a:path>
                <a:path w="1049654" h="177800">
                  <a:moveTo>
                    <a:pt x="210696" y="115088"/>
                  </a:moveTo>
                  <a:lnTo>
                    <a:pt x="183415" y="117482"/>
                  </a:lnTo>
                  <a:lnTo>
                    <a:pt x="186590" y="153644"/>
                  </a:lnTo>
                  <a:lnTo>
                    <a:pt x="213868" y="151254"/>
                  </a:lnTo>
                  <a:lnTo>
                    <a:pt x="228202" y="144302"/>
                  </a:lnTo>
                  <a:lnTo>
                    <a:pt x="228543" y="143186"/>
                  </a:lnTo>
                  <a:lnTo>
                    <a:pt x="196541" y="143186"/>
                  </a:lnTo>
                  <a:lnTo>
                    <a:pt x="195018" y="125798"/>
                  </a:lnTo>
                  <a:lnTo>
                    <a:pt x="211258" y="124376"/>
                  </a:lnTo>
                  <a:lnTo>
                    <a:pt x="228602" y="124376"/>
                  </a:lnTo>
                  <a:lnTo>
                    <a:pt x="226129" y="119429"/>
                  </a:lnTo>
                  <a:lnTo>
                    <a:pt x="210696" y="115088"/>
                  </a:lnTo>
                  <a:close/>
                </a:path>
                <a:path w="1049654" h="177800">
                  <a:moveTo>
                    <a:pt x="228602" y="124376"/>
                  </a:moveTo>
                  <a:lnTo>
                    <a:pt x="211258" y="124376"/>
                  </a:lnTo>
                  <a:lnTo>
                    <a:pt x="218509" y="126477"/>
                  </a:lnTo>
                  <a:lnTo>
                    <a:pt x="221395" y="132246"/>
                  </a:lnTo>
                  <a:lnTo>
                    <a:pt x="219595" y="138426"/>
                  </a:lnTo>
                  <a:lnTo>
                    <a:pt x="212784" y="141761"/>
                  </a:lnTo>
                  <a:lnTo>
                    <a:pt x="196541" y="143186"/>
                  </a:lnTo>
                  <a:lnTo>
                    <a:pt x="228543" y="143186"/>
                  </a:lnTo>
                  <a:lnTo>
                    <a:pt x="232127" y="131430"/>
                  </a:lnTo>
                  <a:lnTo>
                    <a:pt x="228602" y="124376"/>
                  </a:lnTo>
                  <a:close/>
                </a:path>
                <a:path w="1049654" h="177800">
                  <a:moveTo>
                    <a:pt x="232546" y="81320"/>
                  </a:moveTo>
                  <a:lnTo>
                    <a:pt x="223977" y="81320"/>
                  </a:lnTo>
                  <a:lnTo>
                    <a:pt x="224077" y="82461"/>
                  </a:lnTo>
                  <a:lnTo>
                    <a:pt x="180680" y="86267"/>
                  </a:lnTo>
                  <a:lnTo>
                    <a:pt x="183282" y="115963"/>
                  </a:lnTo>
                  <a:lnTo>
                    <a:pt x="210563" y="113569"/>
                  </a:lnTo>
                  <a:lnTo>
                    <a:pt x="235518" y="113569"/>
                  </a:lnTo>
                  <a:lnTo>
                    <a:pt x="234326" y="111223"/>
                  </a:lnTo>
                  <a:lnTo>
                    <a:pt x="214765" y="105754"/>
                  </a:lnTo>
                  <a:lnTo>
                    <a:pt x="193258" y="105754"/>
                  </a:lnTo>
                  <a:lnTo>
                    <a:pt x="192312" y="94964"/>
                  </a:lnTo>
                  <a:lnTo>
                    <a:pt x="233427" y="91357"/>
                  </a:lnTo>
                  <a:lnTo>
                    <a:pt x="232546" y="81320"/>
                  </a:lnTo>
                  <a:close/>
                </a:path>
                <a:path w="1049654" h="177800">
                  <a:moveTo>
                    <a:pt x="209627" y="104317"/>
                  </a:moveTo>
                  <a:lnTo>
                    <a:pt x="193258" y="105754"/>
                  </a:lnTo>
                  <a:lnTo>
                    <a:pt x="214765" y="105754"/>
                  </a:lnTo>
                  <a:lnTo>
                    <a:pt x="209627" y="104317"/>
                  </a:lnTo>
                  <a:close/>
                </a:path>
                <a:path w="1049654" h="177800">
                  <a:moveTo>
                    <a:pt x="287147" y="65167"/>
                  </a:moveTo>
                  <a:lnTo>
                    <a:pt x="270768" y="69476"/>
                  </a:lnTo>
                  <a:lnTo>
                    <a:pt x="256945" y="79290"/>
                  </a:lnTo>
                  <a:lnTo>
                    <a:pt x="247831" y="94399"/>
                  </a:lnTo>
                  <a:lnTo>
                    <a:pt x="245577" y="114588"/>
                  </a:lnTo>
                  <a:lnTo>
                    <a:pt x="251312" y="134074"/>
                  </a:lnTo>
                  <a:lnTo>
                    <a:pt x="262916" y="147352"/>
                  </a:lnTo>
                  <a:lnTo>
                    <a:pt x="278231" y="154574"/>
                  </a:lnTo>
                  <a:lnTo>
                    <a:pt x="295102" y="155895"/>
                  </a:lnTo>
                  <a:lnTo>
                    <a:pt x="309029" y="152718"/>
                  </a:lnTo>
                  <a:lnTo>
                    <a:pt x="320171" y="146119"/>
                  </a:lnTo>
                  <a:lnTo>
                    <a:pt x="294246" y="146119"/>
                  </a:lnTo>
                  <a:lnTo>
                    <a:pt x="281449" y="144959"/>
                  </a:lnTo>
                  <a:lnTo>
                    <a:pt x="269833" y="139090"/>
                  </a:lnTo>
                  <a:lnTo>
                    <a:pt x="261047" y="128608"/>
                  </a:lnTo>
                  <a:lnTo>
                    <a:pt x="256744" y="113609"/>
                  </a:lnTo>
                  <a:lnTo>
                    <a:pt x="258366" y="98035"/>
                  </a:lnTo>
                  <a:lnTo>
                    <a:pt x="265191" y="86175"/>
                  </a:lnTo>
                  <a:lnTo>
                    <a:pt x="275608" y="78364"/>
                  </a:lnTo>
                  <a:lnTo>
                    <a:pt x="288002" y="74933"/>
                  </a:lnTo>
                  <a:lnTo>
                    <a:pt x="318952" y="74933"/>
                  </a:lnTo>
                  <a:lnTo>
                    <a:pt x="314335" y="70819"/>
                  </a:lnTo>
                  <a:lnTo>
                    <a:pt x="301120" y="65892"/>
                  </a:lnTo>
                  <a:lnTo>
                    <a:pt x="287147" y="65167"/>
                  </a:lnTo>
                  <a:close/>
                </a:path>
                <a:path w="1049654" h="177800">
                  <a:moveTo>
                    <a:pt x="331996" y="126349"/>
                  </a:moveTo>
                  <a:lnTo>
                    <a:pt x="321411" y="126349"/>
                  </a:lnTo>
                  <a:lnTo>
                    <a:pt x="317045" y="134197"/>
                  </a:lnTo>
                  <a:lnTo>
                    <a:pt x="310766" y="140198"/>
                  </a:lnTo>
                  <a:lnTo>
                    <a:pt x="303018" y="144217"/>
                  </a:lnTo>
                  <a:lnTo>
                    <a:pt x="294246" y="146119"/>
                  </a:lnTo>
                  <a:lnTo>
                    <a:pt x="320171" y="146119"/>
                  </a:lnTo>
                  <a:lnTo>
                    <a:pt x="321313" y="145443"/>
                  </a:lnTo>
                  <a:lnTo>
                    <a:pt x="330256" y="133713"/>
                  </a:lnTo>
                  <a:lnTo>
                    <a:pt x="331996" y="126349"/>
                  </a:lnTo>
                  <a:close/>
                </a:path>
                <a:path w="1049654" h="177800">
                  <a:moveTo>
                    <a:pt x="288104" y="76079"/>
                  </a:moveTo>
                  <a:lnTo>
                    <a:pt x="258117" y="112528"/>
                  </a:lnTo>
                  <a:lnTo>
                    <a:pt x="258047" y="113609"/>
                  </a:lnTo>
                  <a:lnTo>
                    <a:pt x="262174" y="127914"/>
                  </a:lnTo>
                  <a:lnTo>
                    <a:pt x="270663" y="137995"/>
                  </a:lnTo>
                  <a:lnTo>
                    <a:pt x="281858" y="143665"/>
                  </a:lnTo>
                  <a:lnTo>
                    <a:pt x="294134" y="144853"/>
                  </a:lnTo>
                  <a:lnTo>
                    <a:pt x="302487" y="143131"/>
                  </a:lnTo>
                  <a:lnTo>
                    <a:pt x="309701" y="139508"/>
                  </a:lnTo>
                  <a:lnTo>
                    <a:pt x="314252" y="135209"/>
                  </a:lnTo>
                  <a:lnTo>
                    <a:pt x="293288" y="135209"/>
                  </a:lnTo>
                  <a:lnTo>
                    <a:pt x="283986" y="133947"/>
                  </a:lnTo>
                  <a:lnTo>
                    <a:pt x="276555" y="129164"/>
                  </a:lnTo>
                  <a:lnTo>
                    <a:pt x="271432" y="121733"/>
                  </a:lnTo>
                  <a:lnTo>
                    <a:pt x="269053" y="112528"/>
                  </a:lnTo>
                  <a:lnTo>
                    <a:pt x="269746" y="102315"/>
                  </a:lnTo>
                  <a:lnTo>
                    <a:pt x="273527" y="94107"/>
                  </a:lnTo>
                  <a:lnTo>
                    <a:pt x="280047" y="88440"/>
                  </a:lnTo>
                  <a:lnTo>
                    <a:pt x="288960" y="85849"/>
                  </a:lnTo>
                  <a:lnTo>
                    <a:pt x="298479" y="85013"/>
                  </a:lnTo>
                  <a:lnTo>
                    <a:pt x="312918" y="85013"/>
                  </a:lnTo>
                  <a:lnTo>
                    <a:pt x="310562" y="82415"/>
                  </a:lnTo>
                  <a:lnTo>
                    <a:pt x="303930" y="78364"/>
                  </a:lnTo>
                  <a:lnTo>
                    <a:pt x="296381" y="76268"/>
                  </a:lnTo>
                  <a:lnTo>
                    <a:pt x="288104" y="76079"/>
                  </a:lnTo>
                  <a:close/>
                </a:path>
                <a:path w="1049654" h="177800">
                  <a:moveTo>
                    <a:pt x="334162" y="117176"/>
                  </a:moveTo>
                  <a:lnTo>
                    <a:pt x="311828" y="119134"/>
                  </a:lnTo>
                  <a:lnTo>
                    <a:pt x="310250" y="128865"/>
                  </a:lnTo>
                  <a:lnTo>
                    <a:pt x="302935" y="134362"/>
                  </a:lnTo>
                  <a:lnTo>
                    <a:pt x="293288" y="135209"/>
                  </a:lnTo>
                  <a:lnTo>
                    <a:pt x="314252" y="135209"/>
                  </a:lnTo>
                  <a:lnTo>
                    <a:pt x="315580" y="133947"/>
                  </a:lnTo>
                  <a:lnTo>
                    <a:pt x="319888" y="126481"/>
                  </a:lnTo>
                  <a:lnTo>
                    <a:pt x="321411" y="126349"/>
                  </a:lnTo>
                  <a:lnTo>
                    <a:pt x="331996" y="126349"/>
                  </a:lnTo>
                  <a:lnTo>
                    <a:pt x="334162" y="117176"/>
                  </a:lnTo>
                  <a:close/>
                </a:path>
                <a:path w="1049654" h="177800">
                  <a:moveTo>
                    <a:pt x="312918" y="85013"/>
                  </a:moveTo>
                  <a:lnTo>
                    <a:pt x="298479" y="85013"/>
                  </a:lnTo>
                  <a:lnTo>
                    <a:pt x="305560" y="88488"/>
                  </a:lnTo>
                  <a:lnTo>
                    <a:pt x="309524" y="97218"/>
                  </a:lnTo>
                  <a:lnTo>
                    <a:pt x="331858" y="95256"/>
                  </a:lnTo>
                  <a:lnTo>
                    <a:pt x="328773" y="88459"/>
                  </a:lnTo>
                  <a:lnTo>
                    <a:pt x="316043" y="88459"/>
                  </a:lnTo>
                  <a:lnTo>
                    <a:pt x="312918" y="85013"/>
                  </a:lnTo>
                  <a:close/>
                </a:path>
                <a:path w="1049654" h="177800">
                  <a:moveTo>
                    <a:pt x="318952" y="74933"/>
                  </a:moveTo>
                  <a:lnTo>
                    <a:pt x="288002" y="74933"/>
                  </a:lnTo>
                  <a:lnTo>
                    <a:pt x="296703" y="75176"/>
                  </a:lnTo>
                  <a:lnTo>
                    <a:pt x="304721" y="77479"/>
                  </a:lnTo>
                  <a:lnTo>
                    <a:pt x="311772" y="81858"/>
                  </a:lnTo>
                  <a:lnTo>
                    <a:pt x="317566" y="88325"/>
                  </a:lnTo>
                  <a:lnTo>
                    <a:pt x="316043" y="88459"/>
                  </a:lnTo>
                  <a:lnTo>
                    <a:pt x="328773" y="88459"/>
                  </a:lnTo>
                  <a:lnTo>
                    <a:pt x="325134" y="80443"/>
                  </a:lnTo>
                  <a:lnTo>
                    <a:pt x="318952" y="74933"/>
                  </a:lnTo>
                  <a:close/>
                </a:path>
                <a:path w="1049654" h="177800">
                  <a:moveTo>
                    <a:pt x="361231" y="59691"/>
                  </a:moveTo>
                  <a:lnTo>
                    <a:pt x="338004" y="61729"/>
                  </a:lnTo>
                  <a:lnTo>
                    <a:pt x="345808" y="150677"/>
                  </a:lnTo>
                  <a:lnTo>
                    <a:pt x="353929" y="149965"/>
                  </a:lnTo>
                  <a:lnTo>
                    <a:pt x="369697" y="131597"/>
                  </a:lnTo>
                  <a:lnTo>
                    <a:pt x="355132" y="131597"/>
                  </a:lnTo>
                  <a:lnTo>
                    <a:pt x="349675" y="69400"/>
                  </a:lnTo>
                  <a:lnTo>
                    <a:pt x="351074" y="69274"/>
                  </a:lnTo>
                  <a:lnTo>
                    <a:pt x="362071" y="69274"/>
                  </a:lnTo>
                  <a:lnTo>
                    <a:pt x="361231" y="59691"/>
                  </a:lnTo>
                  <a:close/>
                </a:path>
                <a:path w="1049654" h="177800">
                  <a:moveTo>
                    <a:pt x="406136" y="102257"/>
                  </a:moveTo>
                  <a:lnTo>
                    <a:pt x="394883" y="102257"/>
                  </a:lnTo>
                  <a:lnTo>
                    <a:pt x="398710" y="145911"/>
                  </a:lnTo>
                  <a:lnTo>
                    <a:pt x="422186" y="143852"/>
                  </a:lnTo>
                  <a:lnTo>
                    <a:pt x="421512" y="136177"/>
                  </a:lnTo>
                  <a:lnTo>
                    <a:pt x="409111" y="136177"/>
                  </a:lnTo>
                  <a:lnTo>
                    <a:pt x="406136" y="102257"/>
                  </a:lnTo>
                  <a:close/>
                </a:path>
                <a:path w="1049654" h="177800">
                  <a:moveTo>
                    <a:pt x="416046" y="73842"/>
                  </a:moveTo>
                  <a:lnTo>
                    <a:pt x="405175" y="73842"/>
                  </a:lnTo>
                  <a:lnTo>
                    <a:pt x="410630" y="136043"/>
                  </a:lnTo>
                  <a:lnTo>
                    <a:pt x="409111" y="136177"/>
                  </a:lnTo>
                  <a:lnTo>
                    <a:pt x="421512" y="136177"/>
                  </a:lnTo>
                  <a:lnTo>
                    <a:pt x="416046" y="73842"/>
                  </a:lnTo>
                  <a:close/>
                </a:path>
                <a:path w="1049654" h="177800">
                  <a:moveTo>
                    <a:pt x="403847" y="76154"/>
                  </a:moveTo>
                  <a:lnTo>
                    <a:pt x="391815" y="90009"/>
                  </a:lnTo>
                  <a:lnTo>
                    <a:pt x="368176" y="117642"/>
                  </a:lnTo>
                  <a:lnTo>
                    <a:pt x="356143" y="131508"/>
                  </a:lnTo>
                  <a:lnTo>
                    <a:pt x="355132" y="131597"/>
                  </a:lnTo>
                  <a:lnTo>
                    <a:pt x="369697" y="131597"/>
                  </a:lnTo>
                  <a:lnTo>
                    <a:pt x="394883" y="102257"/>
                  </a:lnTo>
                  <a:lnTo>
                    <a:pt x="406136" y="102257"/>
                  </a:lnTo>
                  <a:lnTo>
                    <a:pt x="403847" y="76154"/>
                  </a:lnTo>
                  <a:close/>
                </a:path>
                <a:path w="1049654" h="177800">
                  <a:moveTo>
                    <a:pt x="362071" y="69274"/>
                  </a:moveTo>
                  <a:lnTo>
                    <a:pt x="351074" y="69274"/>
                  </a:lnTo>
                  <a:lnTo>
                    <a:pt x="356339" y="129315"/>
                  </a:lnTo>
                  <a:lnTo>
                    <a:pt x="378710" y="103211"/>
                  </a:lnTo>
                  <a:lnTo>
                    <a:pt x="365047" y="103211"/>
                  </a:lnTo>
                  <a:lnTo>
                    <a:pt x="362071" y="69274"/>
                  </a:lnTo>
                  <a:close/>
                </a:path>
                <a:path w="1049654" h="177800">
                  <a:moveTo>
                    <a:pt x="414362" y="54648"/>
                  </a:moveTo>
                  <a:lnTo>
                    <a:pt x="406111" y="55372"/>
                  </a:lnTo>
                  <a:lnTo>
                    <a:pt x="365047" y="103211"/>
                  </a:lnTo>
                  <a:lnTo>
                    <a:pt x="378710" y="103211"/>
                  </a:lnTo>
                  <a:lnTo>
                    <a:pt x="403779" y="73966"/>
                  </a:lnTo>
                  <a:lnTo>
                    <a:pt x="405175" y="73842"/>
                  </a:lnTo>
                  <a:lnTo>
                    <a:pt x="416046" y="73842"/>
                  </a:lnTo>
                  <a:lnTo>
                    <a:pt x="414362" y="54648"/>
                  </a:lnTo>
                  <a:close/>
                </a:path>
                <a:path w="1049654" h="177800">
                  <a:moveTo>
                    <a:pt x="466336" y="49320"/>
                  </a:moveTo>
                  <a:lnTo>
                    <a:pt x="456566" y="50176"/>
                  </a:lnTo>
                  <a:lnTo>
                    <a:pt x="432277" y="123149"/>
                  </a:lnTo>
                  <a:lnTo>
                    <a:pt x="423269" y="123936"/>
                  </a:lnTo>
                  <a:lnTo>
                    <a:pt x="425872" y="153630"/>
                  </a:lnTo>
                  <a:lnTo>
                    <a:pt x="444649" y="151980"/>
                  </a:lnTo>
                  <a:lnTo>
                    <a:pt x="443970" y="144230"/>
                  </a:lnTo>
                  <a:lnTo>
                    <a:pt x="433871" y="144230"/>
                  </a:lnTo>
                  <a:lnTo>
                    <a:pt x="432845" y="132558"/>
                  </a:lnTo>
                  <a:lnTo>
                    <a:pt x="439955" y="131936"/>
                  </a:lnTo>
                  <a:lnTo>
                    <a:pt x="462142" y="62734"/>
                  </a:lnTo>
                  <a:lnTo>
                    <a:pt x="462906" y="62665"/>
                  </a:lnTo>
                  <a:lnTo>
                    <a:pt x="473772" y="62665"/>
                  </a:lnTo>
                  <a:lnTo>
                    <a:pt x="466336" y="49320"/>
                  </a:lnTo>
                  <a:close/>
                </a:path>
                <a:path w="1049654" h="177800">
                  <a:moveTo>
                    <a:pt x="504897" y="137603"/>
                  </a:moveTo>
                  <a:lnTo>
                    <a:pt x="496328" y="137603"/>
                  </a:lnTo>
                  <a:lnTo>
                    <a:pt x="497184" y="147373"/>
                  </a:lnTo>
                  <a:lnTo>
                    <a:pt x="515837" y="145738"/>
                  </a:lnTo>
                  <a:lnTo>
                    <a:pt x="515158" y="137998"/>
                  </a:lnTo>
                  <a:lnTo>
                    <a:pt x="504931" y="137998"/>
                  </a:lnTo>
                  <a:lnTo>
                    <a:pt x="504897" y="137603"/>
                  </a:lnTo>
                  <a:close/>
                </a:path>
                <a:path w="1049654" h="177800">
                  <a:moveTo>
                    <a:pt x="504032" y="127721"/>
                  </a:moveTo>
                  <a:lnTo>
                    <a:pt x="434365" y="133830"/>
                  </a:lnTo>
                  <a:lnTo>
                    <a:pt x="435264" y="144108"/>
                  </a:lnTo>
                  <a:lnTo>
                    <a:pt x="433871" y="144230"/>
                  </a:lnTo>
                  <a:lnTo>
                    <a:pt x="443970" y="144230"/>
                  </a:lnTo>
                  <a:lnTo>
                    <a:pt x="443793" y="142210"/>
                  </a:lnTo>
                  <a:lnTo>
                    <a:pt x="496328" y="137603"/>
                  </a:lnTo>
                  <a:lnTo>
                    <a:pt x="504897" y="137603"/>
                  </a:lnTo>
                  <a:lnTo>
                    <a:pt x="504032" y="127721"/>
                  </a:lnTo>
                  <a:close/>
                </a:path>
                <a:path w="1049654" h="177800">
                  <a:moveTo>
                    <a:pt x="514124" y="126201"/>
                  </a:moveTo>
                  <a:lnTo>
                    <a:pt x="505302" y="126201"/>
                  </a:lnTo>
                  <a:lnTo>
                    <a:pt x="506328" y="137876"/>
                  </a:lnTo>
                  <a:lnTo>
                    <a:pt x="504931" y="137998"/>
                  </a:lnTo>
                  <a:lnTo>
                    <a:pt x="515158" y="137998"/>
                  </a:lnTo>
                  <a:lnTo>
                    <a:pt x="514124" y="126201"/>
                  </a:lnTo>
                  <a:close/>
                </a:path>
                <a:path w="1049654" h="177800">
                  <a:moveTo>
                    <a:pt x="533069" y="44618"/>
                  </a:moveTo>
                  <a:lnTo>
                    <a:pt x="509846" y="46655"/>
                  </a:lnTo>
                  <a:lnTo>
                    <a:pt x="517646" y="135604"/>
                  </a:lnTo>
                  <a:lnTo>
                    <a:pt x="525772" y="134891"/>
                  </a:lnTo>
                  <a:lnTo>
                    <a:pt x="541537" y="116525"/>
                  </a:lnTo>
                  <a:lnTo>
                    <a:pt x="526971" y="116525"/>
                  </a:lnTo>
                  <a:lnTo>
                    <a:pt x="521517" y="54328"/>
                  </a:lnTo>
                  <a:lnTo>
                    <a:pt x="522913" y="54204"/>
                  </a:lnTo>
                  <a:lnTo>
                    <a:pt x="533911" y="54204"/>
                  </a:lnTo>
                  <a:lnTo>
                    <a:pt x="533069" y="44618"/>
                  </a:lnTo>
                  <a:close/>
                </a:path>
                <a:path w="1049654" h="177800">
                  <a:moveTo>
                    <a:pt x="462894" y="65477"/>
                  </a:moveTo>
                  <a:lnTo>
                    <a:pt x="462765" y="65487"/>
                  </a:lnTo>
                  <a:lnTo>
                    <a:pt x="441604" y="131792"/>
                  </a:lnTo>
                  <a:lnTo>
                    <a:pt x="496040" y="127015"/>
                  </a:lnTo>
                  <a:lnTo>
                    <a:pt x="492734" y="120877"/>
                  </a:lnTo>
                  <a:lnTo>
                    <a:pt x="455223" y="120877"/>
                  </a:lnTo>
                  <a:lnTo>
                    <a:pt x="464713" y="87696"/>
                  </a:lnTo>
                  <a:lnTo>
                    <a:pt x="474862" y="87696"/>
                  </a:lnTo>
                  <a:lnTo>
                    <a:pt x="462894" y="65477"/>
                  </a:lnTo>
                  <a:close/>
                </a:path>
                <a:path w="1049654" h="177800">
                  <a:moveTo>
                    <a:pt x="577977" y="87184"/>
                  </a:moveTo>
                  <a:lnTo>
                    <a:pt x="566722" y="87184"/>
                  </a:lnTo>
                  <a:lnTo>
                    <a:pt x="570552" y="130837"/>
                  </a:lnTo>
                  <a:lnTo>
                    <a:pt x="594028" y="128779"/>
                  </a:lnTo>
                  <a:lnTo>
                    <a:pt x="593355" y="121103"/>
                  </a:lnTo>
                  <a:lnTo>
                    <a:pt x="580953" y="121103"/>
                  </a:lnTo>
                  <a:lnTo>
                    <a:pt x="577977" y="87184"/>
                  </a:lnTo>
                  <a:close/>
                </a:path>
                <a:path w="1049654" h="177800">
                  <a:moveTo>
                    <a:pt x="473772" y="62665"/>
                  </a:moveTo>
                  <a:lnTo>
                    <a:pt x="462906" y="62665"/>
                  </a:lnTo>
                  <a:lnTo>
                    <a:pt x="497814" y="126860"/>
                  </a:lnTo>
                  <a:lnTo>
                    <a:pt x="505302" y="126201"/>
                  </a:lnTo>
                  <a:lnTo>
                    <a:pt x="514124" y="126201"/>
                  </a:lnTo>
                  <a:lnTo>
                    <a:pt x="513304" y="116859"/>
                  </a:lnTo>
                  <a:lnTo>
                    <a:pt x="503971" y="116859"/>
                  </a:lnTo>
                  <a:lnTo>
                    <a:pt x="473772" y="62665"/>
                  </a:lnTo>
                  <a:close/>
                </a:path>
                <a:path w="1049654" h="177800">
                  <a:moveTo>
                    <a:pt x="587886" y="58770"/>
                  </a:moveTo>
                  <a:lnTo>
                    <a:pt x="577018" y="58770"/>
                  </a:lnTo>
                  <a:lnTo>
                    <a:pt x="582472" y="120971"/>
                  </a:lnTo>
                  <a:lnTo>
                    <a:pt x="580953" y="121103"/>
                  </a:lnTo>
                  <a:lnTo>
                    <a:pt x="593355" y="121103"/>
                  </a:lnTo>
                  <a:lnTo>
                    <a:pt x="587886" y="58770"/>
                  </a:lnTo>
                  <a:close/>
                </a:path>
                <a:path w="1049654" h="177800">
                  <a:moveTo>
                    <a:pt x="474862" y="87696"/>
                  </a:moveTo>
                  <a:lnTo>
                    <a:pt x="464713" y="87696"/>
                  </a:lnTo>
                  <a:lnTo>
                    <a:pt x="480348" y="118673"/>
                  </a:lnTo>
                  <a:lnTo>
                    <a:pt x="455223" y="120877"/>
                  </a:lnTo>
                  <a:lnTo>
                    <a:pt x="492734" y="120877"/>
                  </a:lnTo>
                  <a:lnTo>
                    <a:pt x="474862" y="87696"/>
                  </a:lnTo>
                  <a:close/>
                </a:path>
                <a:path w="1049654" h="177800">
                  <a:moveTo>
                    <a:pt x="513233" y="116046"/>
                  </a:moveTo>
                  <a:lnTo>
                    <a:pt x="503971" y="116859"/>
                  </a:lnTo>
                  <a:lnTo>
                    <a:pt x="513304" y="116859"/>
                  </a:lnTo>
                  <a:lnTo>
                    <a:pt x="513233" y="116046"/>
                  </a:lnTo>
                  <a:close/>
                </a:path>
                <a:path w="1049654" h="177800">
                  <a:moveTo>
                    <a:pt x="575687" y="61080"/>
                  </a:moveTo>
                  <a:lnTo>
                    <a:pt x="563656" y="74937"/>
                  </a:lnTo>
                  <a:lnTo>
                    <a:pt x="540017" y="102570"/>
                  </a:lnTo>
                  <a:lnTo>
                    <a:pt x="527985" y="116438"/>
                  </a:lnTo>
                  <a:lnTo>
                    <a:pt x="526971" y="116525"/>
                  </a:lnTo>
                  <a:lnTo>
                    <a:pt x="541537" y="116525"/>
                  </a:lnTo>
                  <a:lnTo>
                    <a:pt x="566722" y="87184"/>
                  </a:lnTo>
                  <a:lnTo>
                    <a:pt x="577977" y="87184"/>
                  </a:lnTo>
                  <a:lnTo>
                    <a:pt x="575687" y="61080"/>
                  </a:lnTo>
                  <a:close/>
                </a:path>
                <a:path w="1049654" h="177800">
                  <a:moveTo>
                    <a:pt x="533911" y="54204"/>
                  </a:moveTo>
                  <a:lnTo>
                    <a:pt x="522913" y="54204"/>
                  </a:lnTo>
                  <a:lnTo>
                    <a:pt x="528181" y="114242"/>
                  </a:lnTo>
                  <a:lnTo>
                    <a:pt x="550552" y="88139"/>
                  </a:lnTo>
                  <a:lnTo>
                    <a:pt x="536889" y="88139"/>
                  </a:lnTo>
                  <a:lnTo>
                    <a:pt x="533911" y="54204"/>
                  </a:lnTo>
                  <a:close/>
                </a:path>
                <a:path w="1049654" h="177800">
                  <a:moveTo>
                    <a:pt x="586202" y="39574"/>
                  </a:moveTo>
                  <a:lnTo>
                    <a:pt x="577954" y="40298"/>
                  </a:lnTo>
                  <a:lnTo>
                    <a:pt x="536889" y="88139"/>
                  </a:lnTo>
                  <a:lnTo>
                    <a:pt x="550552" y="88139"/>
                  </a:lnTo>
                  <a:lnTo>
                    <a:pt x="575621" y="58892"/>
                  </a:lnTo>
                  <a:lnTo>
                    <a:pt x="577018" y="58770"/>
                  </a:lnTo>
                  <a:lnTo>
                    <a:pt x="587886" y="58770"/>
                  </a:lnTo>
                  <a:lnTo>
                    <a:pt x="586202" y="39574"/>
                  </a:lnTo>
                  <a:close/>
                </a:path>
                <a:path w="1049654" h="177800">
                  <a:moveTo>
                    <a:pt x="639165" y="35312"/>
                  </a:moveTo>
                  <a:lnTo>
                    <a:pt x="600083" y="38740"/>
                  </a:lnTo>
                  <a:lnTo>
                    <a:pt x="607874" y="127562"/>
                  </a:lnTo>
                  <a:lnTo>
                    <a:pt x="630590" y="125571"/>
                  </a:lnTo>
                  <a:lnTo>
                    <a:pt x="629937" y="118137"/>
                  </a:lnTo>
                  <a:lnTo>
                    <a:pt x="617661" y="118137"/>
                  </a:lnTo>
                  <a:lnTo>
                    <a:pt x="611463" y="47458"/>
                  </a:lnTo>
                  <a:lnTo>
                    <a:pt x="640137" y="44942"/>
                  </a:lnTo>
                  <a:lnTo>
                    <a:pt x="664596" y="44942"/>
                  </a:lnTo>
                  <a:lnTo>
                    <a:pt x="663987" y="43597"/>
                  </a:lnTo>
                  <a:lnTo>
                    <a:pt x="639165" y="35312"/>
                  </a:lnTo>
                  <a:close/>
                </a:path>
                <a:path w="1049654" h="177800">
                  <a:moveTo>
                    <a:pt x="694126" y="30491"/>
                  </a:moveTo>
                  <a:lnTo>
                    <a:pt x="668746" y="32716"/>
                  </a:lnTo>
                  <a:lnTo>
                    <a:pt x="669044" y="36140"/>
                  </a:lnTo>
                  <a:lnTo>
                    <a:pt x="703756" y="87825"/>
                  </a:lnTo>
                  <a:lnTo>
                    <a:pt x="692316" y="117727"/>
                  </a:lnTo>
                  <a:lnTo>
                    <a:pt x="692528" y="120139"/>
                  </a:lnTo>
                  <a:lnTo>
                    <a:pt x="717015" y="117990"/>
                  </a:lnTo>
                  <a:lnTo>
                    <a:pt x="720005" y="110300"/>
                  </a:lnTo>
                  <a:lnTo>
                    <a:pt x="707007" y="110300"/>
                  </a:lnTo>
                  <a:lnTo>
                    <a:pt x="715834" y="87022"/>
                  </a:lnTo>
                  <a:lnTo>
                    <a:pt x="685352" y="39831"/>
                  </a:lnTo>
                  <a:lnTo>
                    <a:pt x="687002" y="39682"/>
                  </a:lnTo>
                  <a:lnTo>
                    <a:pt x="699891" y="39682"/>
                  </a:lnTo>
                  <a:lnTo>
                    <a:pt x="694126" y="30491"/>
                  </a:lnTo>
                  <a:close/>
                </a:path>
                <a:path w="1049654" h="177800">
                  <a:moveTo>
                    <a:pt x="664596" y="44942"/>
                  </a:moveTo>
                  <a:lnTo>
                    <a:pt x="640137" y="44942"/>
                  </a:lnTo>
                  <a:lnTo>
                    <a:pt x="656677" y="50849"/>
                  </a:lnTo>
                  <a:lnTo>
                    <a:pt x="663359" y="66486"/>
                  </a:lnTo>
                  <a:lnTo>
                    <a:pt x="659466" y="83058"/>
                  </a:lnTo>
                  <a:lnTo>
                    <a:pt x="644255" y="91893"/>
                  </a:lnTo>
                  <a:lnTo>
                    <a:pt x="616974" y="94287"/>
                  </a:lnTo>
                  <a:lnTo>
                    <a:pt x="619055" y="118014"/>
                  </a:lnTo>
                  <a:lnTo>
                    <a:pt x="617661" y="118137"/>
                  </a:lnTo>
                  <a:lnTo>
                    <a:pt x="629937" y="118137"/>
                  </a:lnTo>
                  <a:lnTo>
                    <a:pt x="628595" y="102856"/>
                  </a:lnTo>
                  <a:lnTo>
                    <a:pt x="644964" y="101419"/>
                  </a:lnTo>
                  <a:lnTo>
                    <a:pt x="667971" y="89011"/>
                  </a:lnTo>
                  <a:lnTo>
                    <a:pt x="673950" y="65617"/>
                  </a:lnTo>
                  <a:lnTo>
                    <a:pt x="664596" y="44942"/>
                  </a:lnTo>
                  <a:close/>
                </a:path>
                <a:path w="1049654" h="177800">
                  <a:moveTo>
                    <a:pt x="749170" y="35286"/>
                  </a:moveTo>
                  <a:lnTo>
                    <a:pt x="737124" y="35286"/>
                  </a:lnTo>
                  <a:lnTo>
                    <a:pt x="708404" y="110177"/>
                  </a:lnTo>
                  <a:lnTo>
                    <a:pt x="707007" y="110300"/>
                  </a:lnTo>
                  <a:lnTo>
                    <a:pt x="720005" y="110300"/>
                  </a:lnTo>
                  <a:lnTo>
                    <a:pt x="749170" y="35286"/>
                  </a:lnTo>
                  <a:close/>
                </a:path>
                <a:path w="1049654" h="177800">
                  <a:moveTo>
                    <a:pt x="640238" y="46083"/>
                  </a:moveTo>
                  <a:lnTo>
                    <a:pt x="612957" y="48477"/>
                  </a:lnTo>
                  <a:lnTo>
                    <a:pt x="616841" y="92764"/>
                  </a:lnTo>
                  <a:lnTo>
                    <a:pt x="644122" y="90370"/>
                  </a:lnTo>
                  <a:lnTo>
                    <a:pt x="657949" y="82429"/>
                  </a:lnTo>
                  <a:lnTo>
                    <a:pt x="626805" y="82429"/>
                  </a:lnTo>
                  <a:lnTo>
                    <a:pt x="624578" y="57049"/>
                  </a:lnTo>
                  <a:lnTo>
                    <a:pt x="629780" y="56592"/>
                  </a:lnTo>
                  <a:lnTo>
                    <a:pt x="635482" y="55965"/>
                  </a:lnTo>
                  <a:lnTo>
                    <a:pt x="640821" y="55623"/>
                  </a:lnTo>
                  <a:lnTo>
                    <a:pt x="657358" y="55623"/>
                  </a:lnTo>
                  <a:lnTo>
                    <a:pt x="655674" y="51702"/>
                  </a:lnTo>
                  <a:lnTo>
                    <a:pt x="640238" y="46083"/>
                  </a:lnTo>
                  <a:close/>
                </a:path>
                <a:path w="1049654" h="177800">
                  <a:moveTo>
                    <a:pt x="699891" y="39682"/>
                  </a:moveTo>
                  <a:lnTo>
                    <a:pt x="687002" y="39682"/>
                  </a:lnTo>
                  <a:lnTo>
                    <a:pt x="716460" y="85431"/>
                  </a:lnTo>
                  <a:lnTo>
                    <a:pt x="725460" y="61761"/>
                  </a:lnTo>
                  <a:lnTo>
                    <a:pt x="713742" y="61761"/>
                  </a:lnTo>
                  <a:lnTo>
                    <a:pt x="699891" y="39682"/>
                  </a:lnTo>
                  <a:close/>
                </a:path>
                <a:path w="1049654" h="177800">
                  <a:moveTo>
                    <a:pt x="657358" y="55623"/>
                  </a:moveTo>
                  <a:lnTo>
                    <a:pt x="640821" y="55623"/>
                  </a:lnTo>
                  <a:lnTo>
                    <a:pt x="648488" y="59002"/>
                  </a:lnTo>
                  <a:lnTo>
                    <a:pt x="651548" y="67519"/>
                  </a:lnTo>
                  <a:lnTo>
                    <a:pt x="649801" y="76433"/>
                  </a:lnTo>
                  <a:lnTo>
                    <a:pt x="643046" y="81003"/>
                  </a:lnTo>
                  <a:lnTo>
                    <a:pt x="626805" y="82429"/>
                  </a:lnTo>
                  <a:lnTo>
                    <a:pt x="657949" y="82429"/>
                  </a:lnTo>
                  <a:lnTo>
                    <a:pt x="658451" y="82140"/>
                  </a:lnTo>
                  <a:lnTo>
                    <a:pt x="662024" y="66486"/>
                  </a:lnTo>
                  <a:lnTo>
                    <a:pt x="657358" y="55623"/>
                  </a:lnTo>
                  <a:close/>
                </a:path>
                <a:path w="1049654" h="177800">
                  <a:moveTo>
                    <a:pt x="751356" y="25469"/>
                  </a:moveTo>
                  <a:lnTo>
                    <a:pt x="726735" y="27630"/>
                  </a:lnTo>
                  <a:lnTo>
                    <a:pt x="714380" y="61704"/>
                  </a:lnTo>
                  <a:lnTo>
                    <a:pt x="713742" y="61761"/>
                  </a:lnTo>
                  <a:lnTo>
                    <a:pt x="725460" y="61761"/>
                  </a:lnTo>
                  <a:lnTo>
                    <a:pt x="735472" y="35431"/>
                  </a:lnTo>
                  <a:lnTo>
                    <a:pt x="737124" y="35286"/>
                  </a:lnTo>
                  <a:lnTo>
                    <a:pt x="749170" y="35286"/>
                  </a:lnTo>
                  <a:lnTo>
                    <a:pt x="751654" y="28897"/>
                  </a:lnTo>
                  <a:lnTo>
                    <a:pt x="751356" y="25469"/>
                  </a:lnTo>
                  <a:close/>
                </a:path>
                <a:path w="1049654" h="177800">
                  <a:moveTo>
                    <a:pt x="810244" y="20303"/>
                  </a:moveTo>
                  <a:lnTo>
                    <a:pt x="754794" y="25171"/>
                  </a:lnTo>
                  <a:lnTo>
                    <a:pt x="762584" y="113993"/>
                  </a:lnTo>
                  <a:lnTo>
                    <a:pt x="819179" y="109029"/>
                  </a:lnTo>
                  <a:lnTo>
                    <a:pt x="818708" y="103668"/>
                  </a:lnTo>
                  <a:lnTo>
                    <a:pt x="772419" y="103668"/>
                  </a:lnTo>
                  <a:lnTo>
                    <a:pt x="766273" y="33624"/>
                  </a:lnTo>
                  <a:lnTo>
                    <a:pt x="802439" y="30452"/>
                  </a:lnTo>
                  <a:lnTo>
                    <a:pt x="811133" y="30452"/>
                  </a:lnTo>
                  <a:lnTo>
                    <a:pt x="810244" y="20303"/>
                  </a:lnTo>
                  <a:close/>
                </a:path>
                <a:path w="1049654" h="177800">
                  <a:moveTo>
                    <a:pt x="847654" y="38422"/>
                  </a:moveTo>
                  <a:lnTo>
                    <a:pt x="836913" y="38422"/>
                  </a:lnTo>
                  <a:lnTo>
                    <a:pt x="842921" y="106945"/>
                  </a:lnTo>
                  <a:lnTo>
                    <a:pt x="865378" y="104975"/>
                  </a:lnTo>
                  <a:lnTo>
                    <a:pt x="864723" y="97509"/>
                  </a:lnTo>
                  <a:lnTo>
                    <a:pt x="852836" y="97509"/>
                  </a:lnTo>
                  <a:lnTo>
                    <a:pt x="847654" y="38422"/>
                  </a:lnTo>
                  <a:close/>
                </a:path>
                <a:path w="1049654" h="177800">
                  <a:moveTo>
                    <a:pt x="818310" y="99126"/>
                  </a:moveTo>
                  <a:lnTo>
                    <a:pt x="809614" y="99126"/>
                  </a:lnTo>
                  <a:lnTo>
                    <a:pt x="809726" y="100397"/>
                  </a:lnTo>
                  <a:lnTo>
                    <a:pt x="772419" y="103668"/>
                  </a:lnTo>
                  <a:lnTo>
                    <a:pt x="818708" y="103668"/>
                  </a:lnTo>
                  <a:lnTo>
                    <a:pt x="818310" y="99126"/>
                  </a:lnTo>
                  <a:close/>
                </a:path>
                <a:path w="1049654" h="177800">
                  <a:moveTo>
                    <a:pt x="811350" y="63536"/>
                  </a:moveTo>
                  <a:lnTo>
                    <a:pt x="802784" y="63536"/>
                  </a:lnTo>
                  <a:lnTo>
                    <a:pt x="802896" y="64806"/>
                  </a:lnTo>
                  <a:lnTo>
                    <a:pt x="770662" y="67632"/>
                  </a:lnTo>
                  <a:lnTo>
                    <a:pt x="773704" y="102275"/>
                  </a:lnTo>
                  <a:lnTo>
                    <a:pt x="809614" y="99126"/>
                  </a:lnTo>
                  <a:lnTo>
                    <a:pt x="818310" y="99126"/>
                  </a:lnTo>
                  <a:lnTo>
                    <a:pt x="817670" y="91836"/>
                  </a:lnTo>
                  <a:lnTo>
                    <a:pt x="783399" y="91836"/>
                  </a:lnTo>
                  <a:lnTo>
                    <a:pt x="782031" y="76230"/>
                  </a:lnTo>
                  <a:lnTo>
                    <a:pt x="812232" y="73579"/>
                  </a:lnTo>
                  <a:lnTo>
                    <a:pt x="811350" y="63536"/>
                  </a:lnTo>
                  <a:close/>
                </a:path>
                <a:path w="1049654" h="177800">
                  <a:moveTo>
                    <a:pt x="880191" y="24523"/>
                  </a:moveTo>
                  <a:lnTo>
                    <a:pt x="871495" y="24523"/>
                  </a:lnTo>
                  <a:lnTo>
                    <a:pt x="871595" y="25664"/>
                  </a:lnTo>
                  <a:lnTo>
                    <a:pt x="847864" y="27745"/>
                  </a:lnTo>
                  <a:lnTo>
                    <a:pt x="853977" y="97408"/>
                  </a:lnTo>
                  <a:lnTo>
                    <a:pt x="852836" y="97509"/>
                  </a:lnTo>
                  <a:lnTo>
                    <a:pt x="864723" y="97509"/>
                  </a:lnTo>
                  <a:lnTo>
                    <a:pt x="859369" y="36454"/>
                  </a:lnTo>
                  <a:lnTo>
                    <a:pt x="881071" y="34552"/>
                  </a:lnTo>
                  <a:lnTo>
                    <a:pt x="880191" y="24523"/>
                  </a:lnTo>
                  <a:close/>
                </a:path>
                <a:path w="1049654" h="177800">
                  <a:moveTo>
                    <a:pt x="817408" y="88851"/>
                  </a:moveTo>
                  <a:lnTo>
                    <a:pt x="783399" y="91836"/>
                  </a:lnTo>
                  <a:lnTo>
                    <a:pt x="817670" y="91836"/>
                  </a:lnTo>
                  <a:lnTo>
                    <a:pt x="817408" y="88851"/>
                  </a:lnTo>
                  <a:close/>
                </a:path>
                <a:path w="1049654" h="177800">
                  <a:moveTo>
                    <a:pt x="811133" y="30452"/>
                  </a:moveTo>
                  <a:lnTo>
                    <a:pt x="802439" y="30452"/>
                  </a:lnTo>
                  <a:lnTo>
                    <a:pt x="802551" y="31719"/>
                  </a:lnTo>
                  <a:lnTo>
                    <a:pt x="767782" y="34768"/>
                  </a:lnTo>
                  <a:lnTo>
                    <a:pt x="770554" y="66366"/>
                  </a:lnTo>
                  <a:lnTo>
                    <a:pt x="802784" y="63536"/>
                  </a:lnTo>
                  <a:lnTo>
                    <a:pt x="811350" y="63536"/>
                  </a:lnTo>
                  <a:lnTo>
                    <a:pt x="810693" y="56051"/>
                  </a:lnTo>
                  <a:lnTo>
                    <a:pt x="780263" y="56051"/>
                  </a:lnTo>
                  <a:lnTo>
                    <a:pt x="779158" y="43491"/>
                  </a:lnTo>
                  <a:lnTo>
                    <a:pt x="812022" y="40608"/>
                  </a:lnTo>
                  <a:lnTo>
                    <a:pt x="811133" y="30452"/>
                  </a:lnTo>
                  <a:close/>
                </a:path>
                <a:path w="1049654" h="177800">
                  <a:moveTo>
                    <a:pt x="810460" y="53402"/>
                  </a:moveTo>
                  <a:lnTo>
                    <a:pt x="780263" y="56051"/>
                  </a:lnTo>
                  <a:lnTo>
                    <a:pt x="810693" y="56051"/>
                  </a:lnTo>
                  <a:lnTo>
                    <a:pt x="810460" y="53402"/>
                  </a:lnTo>
                  <a:close/>
                </a:path>
                <a:path w="1049654" h="177800">
                  <a:moveTo>
                    <a:pt x="879289" y="14249"/>
                  </a:moveTo>
                  <a:lnTo>
                    <a:pt x="813308" y="20038"/>
                  </a:lnTo>
                  <a:lnTo>
                    <a:pt x="815086" y="40337"/>
                  </a:lnTo>
                  <a:lnTo>
                    <a:pt x="836913" y="38422"/>
                  </a:lnTo>
                  <a:lnTo>
                    <a:pt x="847654" y="38422"/>
                  </a:lnTo>
                  <a:lnTo>
                    <a:pt x="846911" y="29947"/>
                  </a:lnTo>
                  <a:lnTo>
                    <a:pt x="822740" y="29947"/>
                  </a:lnTo>
                  <a:lnTo>
                    <a:pt x="822639" y="28811"/>
                  </a:lnTo>
                  <a:lnTo>
                    <a:pt x="871495" y="24523"/>
                  </a:lnTo>
                  <a:lnTo>
                    <a:pt x="880191" y="24523"/>
                  </a:lnTo>
                  <a:lnTo>
                    <a:pt x="879289" y="14249"/>
                  </a:lnTo>
                  <a:close/>
                </a:path>
                <a:path w="1049654" h="177800">
                  <a:moveTo>
                    <a:pt x="846726" y="27846"/>
                  </a:moveTo>
                  <a:lnTo>
                    <a:pt x="822740" y="29947"/>
                  </a:lnTo>
                  <a:lnTo>
                    <a:pt x="846911" y="29947"/>
                  </a:lnTo>
                  <a:lnTo>
                    <a:pt x="846726" y="27846"/>
                  </a:lnTo>
                  <a:close/>
                </a:path>
                <a:path w="1049654" h="177800">
                  <a:moveTo>
                    <a:pt x="924638" y="9248"/>
                  </a:moveTo>
                  <a:lnTo>
                    <a:pt x="908259" y="13557"/>
                  </a:lnTo>
                  <a:lnTo>
                    <a:pt x="894437" y="23373"/>
                  </a:lnTo>
                  <a:lnTo>
                    <a:pt x="885323" y="38483"/>
                  </a:lnTo>
                  <a:lnTo>
                    <a:pt x="883069" y="58672"/>
                  </a:lnTo>
                  <a:lnTo>
                    <a:pt x="888803" y="78157"/>
                  </a:lnTo>
                  <a:lnTo>
                    <a:pt x="900408" y="91435"/>
                  </a:lnTo>
                  <a:lnTo>
                    <a:pt x="915725" y="98657"/>
                  </a:lnTo>
                  <a:lnTo>
                    <a:pt x="932597" y="99975"/>
                  </a:lnTo>
                  <a:lnTo>
                    <a:pt x="946523" y="96801"/>
                  </a:lnTo>
                  <a:lnTo>
                    <a:pt x="957659" y="90205"/>
                  </a:lnTo>
                  <a:lnTo>
                    <a:pt x="931736" y="90205"/>
                  </a:lnTo>
                  <a:lnTo>
                    <a:pt x="918941" y="89042"/>
                  </a:lnTo>
                  <a:lnTo>
                    <a:pt x="907324" y="83172"/>
                  </a:lnTo>
                  <a:lnTo>
                    <a:pt x="898539" y="72690"/>
                  </a:lnTo>
                  <a:lnTo>
                    <a:pt x="894236" y="57693"/>
                  </a:lnTo>
                  <a:lnTo>
                    <a:pt x="895858" y="42117"/>
                  </a:lnTo>
                  <a:lnTo>
                    <a:pt x="902683" y="30257"/>
                  </a:lnTo>
                  <a:lnTo>
                    <a:pt x="913099" y="22446"/>
                  </a:lnTo>
                  <a:lnTo>
                    <a:pt x="925494" y="19018"/>
                  </a:lnTo>
                  <a:lnTo>
                    <a:pt x="956443" y="19018"/>
                  </a:lnTo>
                  <a:lnTo>
                    <a:pt x="951827" y="14903"/>
                  </a:lnTo>
                  <a:lnTo>
                    <a:pt x="938611" y="9974"/>
                  </a:lnTo>
                  <a:lnTo>
                    <a:pt x="924638" y="9248"/>
                  </a:lnTo>
                  <a:close/>
                </a:path>
                <a:path w="1049654" h="177800">
                  <a:moveTo>
                    <a:pt x="969488" y="70430"/>
                  </a:moveTo>
                  <a:lnTo>
                    <a:pt x="958903" y="70430"/>
                  </a:lnTo>
                  <a:lnTo>
                    <a:pt x="954536" y="78278"/>
                  </a:lnTo>
                  <a:lnTo>
                    <a:pt x="948257" y="84280"/>
                  </a:lnTo>
                  <a:lnTo>
                    <a:pt x="940509" y="88300"/>
                  </a:lnTo>
                  <a:lnTo>
                    <a:pt x="931736" y="90205"/>
                  </a:lnTo>
                  <a:lnTo>
                    <a:pt x="957659" y="90205"/>
                  </a:lnTo>
                  <a:lnTo>
                    <a:pt x="958805" y="89526"/>
                  </a:lnTo>
                  <a:lnTo>
                    <a:pt x="967748" y="77796"/>
                  </a:lnTo>
                  <a:lnTo>
                    <a:pt x="969488" y="70430"/>
                  </a:lnTo>
                  <a:close/>
                </a:path>
                <a:path w="1049654" h="177800">
                  <a:moveTo>
                    <a:pt x="925596" y="20163"/>
                  </a:moveTo>
                  <a:lnTo>
                    <a:pt x="895609" y="56614"/>
                  </a:lnTo>
                  <a:lnTo>
                    <a:pt x="895539" y="57693"/>
                  </a:lnTo>
                  <a:lnTo>
                    <a:pt x="899666" y="71997"/>
                  </a:lnTo>
                  <a:lnTo>
                    <a:pt x="908156" y="82076"/>
                  </a:lnTo>
                  <a:lnTo>
                    <a:pt x="919351" y="87746"/>
                  </a:lnTo>
                  <a:lnTo>
                    <a:pt x="931628" y="88934"/>
                  </a:lnTo>
                  <a:lnTo>
                    <a:pt x="939979" y="87214"/>
                  </a:lnTo>
                  <a:lnTo>
                    <a:pt x="947192" y="83591"/>
                  </a:lnTo>
                  <a:lnTo>
                    <a:pt x="951747" y="79289"/>
                  </a:lnTo>
                  <a:lnTo>
                    <a:pt x="930783" y="79289"/>
                  </a:lnTo>
                  <a:lnTo>
                    <a:pt x="921479" y="78029"/>
                  </a:lnTo>
                  <a:lnTo>
                    <a:pt x="914047" y="73247"/>
                  </a:lnTo>
                  <a:lnTo>
                    <a:pt x="908923" y="65818"/>
                  </a:lnTo>
                  <a:lnTo>
                    <a:pt x="906545" y="56614"/>
                  </a:lnTo>
                  <a:lnTo>
                    <a:pt x="907238" y="46399"/>
                  </a:lnTo>
                  <a:lnTo>
                    <a:pt x="911018" y="38190"/>
                  </a:lnTo>
                  <a:lnTo>
                    <a:pt x="917539" y="32523"/>
                  </a:lnTo>
                  <a:lnTo>
                    <a:pt x="926452" y="29930"/>
                  </a:lnTo>
                  <a:lnTo>
                    <a:pt x="935970" y="29095"/>
                  </a:lnTo>
                  <a:lnTo>
                    <a:pt x="950409" y="29095"/>
                  </a:lnTo>
                  <a:lnTo>
                    <a:pt x="948054" y="26497"/>
                  </a:lnTo>
                  <a:lnTo>
                    <a:pt x="941424" y="22446"/>
                  </a:lnTo>
                  <a:lnTo>
                    <a:pt x="933873" y="20350"/>
                  </a:lnTo>
                  <a:lnTo>
                    <a:pt x="925596" y="20163"/>
                  </a:lnTo>
                  <a:close/>
                </a:path>
                <a:path w="1049654" h="177800">
                  <a:moveTo>
                    <a:pt x="971654" y="61257"/>
                  </a:moveTo>
                  <a:lnTo>
                    <a:pt x="949319" y="63215"/>
                  </a:lnTo>
                  <a:lnTo>
                    <a:pt x="947746" y="72946"/>
                  </a:lnTo>
                  <a:lnTo>
                    <a:pt x="940427" y="78444"/>
                  </a:lnTo>
                  <a:lnTo>
                    <a:pt x="930783" y="79289"/>
                  </a:lnTo>
                  <a:lnTo>
                    <a:pt x="951747" y="79289"/>
                  </a:lnTo>
                  <a:lnTo>
                    <a:pt x="953072" y="78029"/>
                  </a:lnTo>
                  <a:lnTo>
                    <a:pt x="957380" y="70567"/>
                  </a:lnTo>
                  <a:lnTo>
                    <a:pt x="958903" y="70430"/>
                  </a:lnTo>
                  <a:lnTo>
                    <a:pt x="969488" y="70430"/>
                  </a:lnTo>
                  <a:lnTo>
                    <a:pt x="971654" y="61257"/>
                  </a:lnTo>
                  <a:close/>
                </a:path>
                <a:path w="1049654" h="177800">
                  <a:moveTo>
                    <a:pt x="950409" y="29095"/>
                  </a:moveTo>
                  <a:lnTo>
                    <a:pt x="935970" y="29095"/>
                  </a:lnTo>
                  <a:lnTo>
                    <a:pt x="943056" y="32569"/>
                  </a:lnTo>
                  <a:lnTo>
                    <a:pt x="947016" y="41299"/>
                  </a:lnTo>
                  <a:lnTo>
                    <a:pt x="969350" y="39340"/>
                  </a:lnTo>
                  <a:lnTo>
                    <a:pt x="966264" y="32543"/>
                  </a:lnTo>
                  <a:lnTo>
                    <a:pt x="953535" y="32543"/>
                  </a:lnTo>
                  <a:lnTo>
                    <a:pt x="950409" y="29095"/>
                  </a:lnTo>
                  <a:close/>
                </a:path>
                <a:path w="1049654" h="177800">
                  <a:moveTo>
                    <a:pt x="956443" y="19018"/>
                  </a:moveTo>
                  <a:lnTo>
                    <a:pt x="925494" y="19018"/>
                  </a:lnTo>
                  <a:lnTo>
                    <a:pt x="934194" y="19259"/>
                  </a:lnTo>
                  <a:lnTo>
                    <a:pt x="942213" y="21563"/>
                  </a:lnTo>
                  <a:lnTo>
                    <a:pt x="949263" y="25941"/>
                  </a:lnTo>
                  <a:lnTo>
                    <a:pt x="955057" y="32406"/>
                  </a:lnTo>
                  <a:lnTo>
                    <a:pt x="953535" y="32543"/>
                  </a:lnTo>
                  <a:lnTo>
                    <a:pt x="966264" y="32543"/>
                  </a:lnTo>
                  <a:lnTo>
                    <a:pt x="962626" y="24527"/>
                  </a:lnTo>
                  <a:lnTo>
                    <a:pt x="956443" y="19018"/>
                  </a:lnTo>
                  <a:close/>
                </a:path>
                <a:path w="1049654" h="177800">
                  <a:moveTo>
                    <a:pt x="1041735" y="0"/>
                  </a:moveTo>
                  <a:lnTo>
                    <a:pt x="1002779" y="3416"/>
                  </a:lnTo>
                  <a:lnTo>
                    <a:pt x="982568" y="12115"/>
                  </a:lnTo>
                  <a:lnTo>
                    <a:pt x="973900" y="29141"/>
                  </a:lnTo>
                  <a:lnTo>
                    <a:pt x="976235" y="48055"/>
                  </a:lnTo>
                  <a:lnTo>
                    <a:pt x="989031" y="62420"/>
                  </a:lnTo>
                  <a:lnTo>
                    <a:pt x="974120" y="92113"/>
                  </a:lnTo>
                  <a:lnTo>
                    <a:pt x="974408" y="95413"/>
                  </a:lnTo>
                  <a:lnTo>
                    <a:pt x="999784" y="93186"/>
                  </a:lnTo>
                  <a:lnTo>
                    <a:pt x="1003318" y="85680"/>
                  </a:lnTo>
                  <a:lnTo>
                    <a:pt x="989153" y="85680"/>
                  </a:lnTo>
                  <a:lnTo>
                    <a:pt x="1000133" y="63623"/>
                  </a:lnTo>
                  <a:lnTo>
                    <a:pt x="1003352" y="56559"/>
                  </a:lnTo>
                  <a:lnTo>
                    <a:pt x="989292" y="49326"/>
                  </a:lnTo>
                  <a:lnTo>
                    <a:pt x="984118" y="35021"/>
                  </a:lnTo>
                  <a:lnTo>
                    <a:pt x="988598" y="20614"/>
                  </a:lnTo>
                  <a:lnTo>
                    <a:pt x="1003499" y="13072"/>
                  </a:lnTo>
                  <a:lnTo>
                    <a:pt x="1032051" y="10566"/>
                  </a:lnTo>
                  <a:lnTo>
                    <a:pt x="1042662" y="10566"/>
                  </a:lnTo>
                  <a:lnTo>
                    <a:pt x="1041735" y="0"/>
                  </a:lnTo>
                  <a:close/>
                </a:path>
                <a:path w="1049654" h="177800">
                  <a:moveTo>
                    <a:pt x="1035518" y="64677"/>
                  </a:moveTo>
                  <a:lnTo>
                    <a:pt x="1024520" y="64677"/>
                  </a:lnTo>
                  <a:lnTo>
                    <a:pt x="1026812" y="90817"/>
                  </a:lnTo>
                  <a:lnTo>
                    <a:pt x="1049525" y="88822"/>
                  </a:lnTo>
                  <a:lnTo>
                    <a:pt x="1048870" y="81356"/>
                  </a:lnTo>
                  <a:lnTo>
                    <a:pt x="1036979" y="81356"/>
                  </a:lnTo>
                  <a:lnTo>
                    <a:pt x="1035518" y="64677"/>
                  </a:lnTo>
                  <a:close/>
                </a:path>
                <a:path w="1049654" h="177800">
                  <a:moveTo>
                    <a:pt x="1005530" y="56624"/>
                  </a:moveTo>
                  <a:lnTo>
                    <a:pt x="1004770" y="56692"/>
                  </a:lnTo>
                  <a:lnTo>
                    <a:pt x="990676" y="85547"/>
                  </a:lnTo>
                  <a:lnTo>
                    <a:pt x="989153" y="85680"/>
                  </a:lnTo>
                  <a:lnTo>
                    <a:pt x="1003318" y="85680"/>
                  </a:lnTo>
                  <a:lnTo>
                    <a:pt x="1012719" y="65711"/>
                  </a:lnTo>
                  <a:lnTo>
                    <a:pt x="1024520" y="64677"/>
                  </a:lnTo>
                  <a:lnTo>
                    <a:pt x="1035518" y="64677"/>
                  </a:lnTo>
                  <a:lnTo>
                    <a:pt x="1034816" y="56671"/>
                  </a:lnTo>
                  <a:lnTo>
                    <a:pt x="1006430" y="56671"/>
                  </a:lnTo>
                  <a:lnTo>
                    <a:pt x="1005530" y="56624"/>
                  </a:lnTo>
                  <a:close/>
                </a:path>
                <a:path w="1049654" h="177800">
                  <a:moveTo>
                    <a:pt x="1042662" y="10566"/>
                  </a:moveTo>
                  <a:lnTo>
                    <a:pt x="1032051" y="10566"/>
                  </a:lnTo>
                  <a:lnTo>
                    <a:pt x="1038250" y="81244"/>
                  </a:lnTo>
                  <a:lnTo>
                    <a:pt x="1036979" y="81356"/>
                  </a:lnTo>
                  <a:lnTo>
                    <a:pt x="1048870" y="81356"/>
                  </a:lnTo>
                  <a:lnTo>
                    <a:pt x="1042662" y="10566"/>
                  </a:lnTo>
                  <a:close/>
                </a:path>
                <a:path w="1049654" h="177800">
                  <a:moveTo>
                    <a:pt x="1034600" y="54201"/>
                  </a:moveTo>
                  <a:lnTo>
                    <a:pt x="1006430" y="56671"/>
                  </a:lnTo>
                  <a:lnTo>
                    <a:pt x="1034816" y="56671"/>
                  </a:lnTo>
                  <a:lnTo>
                    <a:pt x="1034600" y="54201"/>
                  </a:lnTo>
                  <a:close/>
                </a:path>
                <a:path w="1049654" h="177800">
                  <a:moveTo>
                    <a:pt x="1030881" y="11818"/>
                  </a:moveTo>
                  <a:lnTo>
                    <a:pt x="1003597" y="14212"/>
                  </a:lnTo>
                  <a:lnTo>
                    <a:pt x="989260" y="21924"/>
                  </a:lnTo>
                  <a:lnTo>
                    <a:pt x="985459" y="36455"/>
                  </a:lnTo>
                  <a:lnTo>
                    <a:pt x="991626" y="50112"/>
                  </a:lnTo>
                  <a:lnTo>
                    <a:pt x="1007193" y="55199"/>
                  </a:lnTo>
                  <a:lnTo>
                    <a:pt x="1034477" y="52805"/>
                  </a:lnTo>
                  <a:lnTo>
                    <a:pt x="1033851" y="45669"/>
                  </a:lnTo>
                  <a:lnTo>
                    <a:pt x="1006487" y="45669"/>
                  </a:lnTo>
                  <a:lnTo>
                    <a:pt x="999175" y="42873"/>
                  </a:lnTo>
                  <a:lnTo>
                    <a:pt x="996059" y="35573"/>
                  </a:lnTo>
                  <a:lnTo>
                    <a:pt x="997676" y="27834"/>
                  </a:lnTo>
                  <a:lnTo>
                    <a:pt x="1004562" y="23719"/>
                  </a:lnTo>
                  <a:lnTo>
                    <a:pt x="1009878" y="23126"/>
                  </a:lnTo>
                  <a:lnTo>
                    <a:pt x="1015472" y="22762"/>
                  </a:lnTo>
                  <a:lnTo>
                    <a:pt x="1020804" y="22294"/>
                  </a:lnTo>
                  <a:lnTo>
                    <a:pt x="1031800" y="22294"/>
                  </a:lnTo>
                  <a:lnTo>
                    <a:pt x="1030881" y="11818"/>
                  </a:lnTo>
                  <a:close/>
                </a:path>
                <a:path w="1049654" h="177800">
                  <a:moveTo>
                    <a:pt x="1031800" y="22294"/>
                  </a:moveTo>
                  <a:lnTo>
                    <a:pt x="1020804" y="22294"/>
                  </a:lnTo>
                  <a:lnTo>
                    <a:pt x="1022730" y="44244"/>
                  </a:lnTo>
                  <a:lnTo>
                    <a:pt x="1006487" y="45669"/>
                  </a:lnTo>
                  <a:lnTo>
                    <a:pt x="1033851" y="45669"/>
                  </a:lnTo>
                  <a:lnTo>
                    <a:pt x="1031800" y="22294"/>
                  </a:lnTo>
                  <a:close/>
                </a:path>
              </a:pathLst>
            </a:custGeom>
            <a:solidFill>
              <a:srgbClr val="FEFEFE"/>
            </a:solidFill>
          </p:spPr>
          <p:txBody>
            <a:bodyPr wrap="square" lIns="0" tIns="0" rIns="0" bIns="0" rtlCol="0"/>
            <a:lstStyle/>
            <a:p>
              <a:endParaRPr/>
            </a:p>
          </p:txBody>
        </p:sp>
      </p:grpSp>
      <p:sp>
        <p:nvSpPr>
          <p:cNvPr id="88" name="object 88"/>
          <p:cNvSpPr txBox="1"/>
          <p:nvPr/>
        </p:nvSpPr>
        <p:spPr>
          <a:xfrm>
            <a:off x="668670" y="1245461"/>
            <a:ext cx="3162935" cy="971550"/>
          </a:xfrm>
          <a:prstGeom prst="rect">
            <a:avLst/>
          </a:prstGeom>
        </p:spPr>
        <p:txBody>
          <a:bodyPr vert="horz" wrap="square" lIns="0" tIns="12700" rIns="0" bIns="0" rtlCol="0">
            <a:spAutoFit/>
          </a:bodyPr>
          <a:lstStyle/>
          <a:p>
            <a:pPr marL="12700" marR="5080" algn="just">
              <a:lnSpc>
                <a:spcPct val="114900"/>
              </a:lnSpc>
              <a:spcBef>
                <a:spcPts val="100"/>
              </a:spcBef>
            </a:pPr>
            <a:r>
              <a:rPr sz="900" dirty="0">
                <a:solidFill>
                  <a:srgbClr val="373435"/>
                </a:solidFill>
                <a:latin typeface="Verdana"/>
                <a:cs typeface="Verdana"/>
              </a:rPr>
              <a:t>Обеспечивает </a:t>
            </a:r>
            <a:r>
              <a:rPr sz="900" spc="-15" dirty="0">
                <a:solidFill>
                  <a:srgbClr val="373435"/>
                </a:solidFill>
                <a:latin typeface="Verdana"/>
                <a:cs typeface="Verdana"/>
              </a:rPr>
              <a:t>стартовую </a:t>
            </a:r>
            <a:r>
              <a:rPr sz="900" spc="-5" dirty="0">
                <a:solidFill>
                  <a:srgbClr val="373435"/>
                </a:solidFill>
                <a:latin typeface="Verdana"/>
                <a:cs typeface="Verdana"/>
              </a:rPr>
              <a:t>дозу</a:t>
            </a:r>
            <a:r>
              <a:rPr sz="900" dirty="0">
                <a:solidFill>
                  <a:srgbClr val="373435"/>
                </a:solidFill>
                <a:latin typeface="Verdana"/>
                <a:cs typeface="Verdana"/>
              </a:rPr>
              <a:t> </a:t>
            </a:r>
            <a:r>
              <a:rPr sz="900" spc="-25" dirty="0">
                <a:solidFill>
                  <a:srgbClr val="373435"/>
                </a:solidFill>
                <a:latin typeface="Verdana"/>
                <a:cs typeface="Verdana"/>
              </a:rPr>
              <a:t>азота </a:t>
            </a:r>
            <a:r>
              <a:rPr sz="900" spc="40" dirty="0">
                <a:solidFill>
                  <a:srgbClr val="373435"/>
                </a:solidFill>
                <a:latin typeface="Verdana"/>
                <a:cs typeface="Verdana"/>
              </a:rPr>
              <a:t>и </a:t>
            </a:r>
            <a:r>
              <a:rPr sz="900" dirty="0">
                <a:solidFill>
                  <a:srgbClr val="373435"/>
                </a:solidFill>
                <a:latin typeface="Verdana"/>
                <a:cs typeface="Verdana"/>
              </a:rPr>
              <a:t>полностью </a:t>
            </a:r>
            <a:r>
              <a:rPr sz="900" spc="5" dirty="0">
                <a:solidFill>
                  <a:srgbClr val="373435"/>
                </a:solidFill>
                <a:latin typeface="Verdana"/>
                <a:cs typeface="Verdana"/>
              </a:rPr>
              <a:t> </a:t>
            </a:r>
            <a:r>
              <a:rPr sz="900" spc="-10" dirty="0">
                <a:solidFill>
                  <a:srgbClr val="373435"/>
                </a:solidFill>
                <a:latin typeface="Verdana"/>
                <a:cs typeface="Verdana"/>
              </a:rPr>
              <a:t>покрывает</a:t>
            </a:r>
            <a:r>
              <a:rPr sz="900" spc="-95" dirty="0">
                <a:solidFill>
                  <a:srgbClr val="373435"/>
                </a:solidFill>
                <a:latin typeface="Verdana"/>
                <a:cs typeface="Verdana"/>
              </a:rPr>
              <a:t> </a:t>
            </a:r>
            <a:r>
              <a:rPr sz="900" dirty="0">
                <a:solidFill>
                  <a:srgbClr val="373435"/>
                </a:solidFill>
                <a:latin typeface="Verdana"/>
                <a:cs typeface="Verdana"/>
              </a:rPr>
              <a:t>потребность</a:t>
            </a:r>
            <a:r>
              <a:rPr sz="900" spc="-95" dirty="0">
                <a:solidFill>
                  <a:srgbClr val="373435"/>
                </a:solidFill>
                <a:latin typeface="Verdana"/>
                <a:cs typeface="Verdana"/>
              </a:rPr>
              <a:t> </a:t>
            </a:r>
            <a:r>
              <a:rPr sz="900" spc="-35" dirty="0">
                <a:solidFill>
                  <a:srgbClr val="373435"/>
                </a:solidFill>
                <a:latin typeface="Verdana"/>
                <a:cs typeface="Verdana"/>
              </a:rPr>
              <a:t>культур</a:t>
            </a:r>
            <a:r>
              <a:rPr sz="900" spc="-90" dirty="0">
                <a:solidFill>
                  <a:srgbClr val="373435"/>
                </a:solidFill>
                <a:latin typeface="Verdana"/>
                <a:cs typeface="Verdana"/>
              </a:rPr>
              <a:t> </a:t>
            </a:r>
            <a:r>
              <a:rPr sz="900" spc="10" dirty="0">
                <a:solidFill>
                  <a:srgbClr val="373435"/>
                </a:solidFill>
                <a:latin typeface="Verdana"/>
                <a:cs typeface="Verdana"/>
              </a:rPr>
              <a:t>в</a:t>
            </a:r>
            <a:r>
              <a:rPr sz="900" spc="-95" dirty="0">
                <a:solidFill>
                  <a:srgbClr val="373435"/>
                </a:solidFill>
                <a:latin typeface="Verdana"/>
                <a:cs typeface="Verdana"/>
              </a:rPr>
              <a:t> </a:t>
            </a:r>
            <a:r>
              <a:rPr sz="900" spc="-10" dirty="0">
                <a:solidFill>
                  <a:srgbClr val="373435"/>
                </a:solidFill>
                <a:latin typeface="Verdana"/>
                <a:cs typeface="Verdana"/>
              </a:rPr>
              <a:t>фосфоре</a:t>
            </a:r>
            <a:r>
              <a:rPr sz="900" spc="-90" dirty="0">
                <a:solidFill>
                  <a:srgbClr val="373435"/>
                </a:solidFill>
                <a:latin typeface="Verdana"/>
                <a:cs typeface="Verdana"/>
              </a:rPr>
              <a:t> </a:t>
            </a:r>
            <a:r>
              <a:rPr sz="900" spc="40" dirty="0">
                <a:solidFill>
                  <a:srgbClr val="373435"/>
                </a:solidFill>
                <a:latin typeface="Verdana"/>
                <a:cs typeface="Verdana"/>
              </a:rPr>
              <a:t>и</a:t>
            </a:r>
            <a:r>
              <a:rPr sz="900" spc="-95" dirty="0">
                <a:solidFill>
                  <a:srgbClr val="373435"/>
                </a:solidFill>
                <a:latin typeface="Verdana"/>
                <a:cs typeface="Verdana"/>
              </a:rPr>
              <a:t> </a:t>
            </a:r>
            <a:r>
              <a:rPr sz="900" spc="-30" dirty="0">
                <a:solidFill>
                  <a:srgbClr val="373435"/>
                </a:solidFill>
                <a:latin typeface="Verdana"/>
                <a:cs typeface="Verdana"/>
              </a:rPr>
              <a:t>калии.</a:t>
            </a:r>
            <a:r>
              <a:rPr sz="900" spc="-95" dirty="0">
                <a:solidFill>
                  <a:srgbClr val="373435"/>
                </a:solidFill>
                <a:latin typeface="Verdana"/>
                <a:cs typeface="Verdana"/>
              </a:rPr>
              <a:t> </a:t>
            </a:r>
            <a:r>
              <a:rPr sz="900" spc="55" dirty="0">
                <a:solidFill>
                  <a:srgbClr val="373435"/>
                </a:solidFill>
                <a:latin typeface="Verdana"/>
                <a:cs typeface="Verdana"/>
              </a:rPr>
              <a:t>В </a:t>
            </a:r>
            <a:r>
              <a:rPr sz="900" spc="-305" dirty="0">
                <a:solidFill>
                  <a:srgbClr val="373435"/>
                </a:solidFill>
                <a:latin typeface="Verdana"/>
                <a:cs typeface="Verdana"/>
              </a:rPr>
              <a:t> </a:t>
            </a:r>
            <a:r>
              <a:rPr sz="900" spc="-10" dirty="0">
                <a:solidFill>
                  <a:srgbClr val="373435"/>
                </a:solidFill>
                <a:latin typeface="Verdana"/>
                <a:cs typeface="Verdana"/>
              </a:rPr>
              <a:t>составе </a:t>
            </a:r>
            <a:r>
              <a:rPr sz="900" spc="5" dirty="0">
                <a:solidFill>
                  <a:srgbClr val="373435"/>
                </a:solidFill>
                <a:latin typeface="Verdana"/>
                <a:cs typeface="Verdana"/>
              </a:rPr>
              <a:t>удобрения собраны основные </a:t>
            </a:r>
            <a:r>
              <a:rPr sz="900" spc="-10" dirty="0">
                <a:solidFill>
                  <a:srgbClr val="373435"/>
                </a:solidFill>
                <a:latin typeface="Verdana"/>
                <a:cs typeface="Verdana"/>
              </a:rPr>
              <a:t>питательные </a:t>
            </a:r>
            <a:r>
              <a:rPr sz="900" spc="-5" dirty="0">
                <a:solidFill>
                  <a:srgbClr val="373435"/>
                </a:solidFill>
                <a:latin typeface="Verdana"/>
                <a:cs typeface="Verdana"/>
              </a:rPr>
              <a:t> макроэлементы.</a:t>
            </a:r>
            <a:r>
              <a:rPr sz="900" spc="-40" dirty="0">
                <a:solidFill>
                  <a:srgbClr val="373435"/>
                </a:solidFill>
                <a:latin typeface="Verdana"/>
                <a:cs typeface="Verdana"/>
              </a:rPr>
              <a:t> </a:t>
            </a:r>
            <a:r>
              <a:rPr sz="900" spc="5" dirty="0">
                <a:solidFill>
                  <a:srgbClr val="373435"/>
                </a:solidFill>
                <a:latin typeface="Verdana"/>
                <a:cs typeface="Verdana"/>
              </a:rPr>
              <a:t>Вносится</a:t>
            </a:r>
            <a:r>
              <a:rPr sz="900" spc="-40" dirty="0">
                <a:solidFill>
                  <a:srgbClr val="373435"/>
                </a:solidFill>
                <a:latin typeface="Verdana"/>
                <a:cs typeface="Verdana"/>
              </a:rPr>
              <a:t> </a:t>
            </a:r>
            <a:r>
              <a:rPr sz="900" spc="15" dirty="0">
                <a:solidFill>
                  <a:srgbClr val="373435"/>
                </a:solidFill>
                <a:latin typeface="Verdana"/>
                <a:cs typeface="Verdana"/>
              </a:rPr>
              <a:t>под</a:t>
            </a:r>
            <a:r>
              <a:rPr sz="900" spc="-40" dirty="0">
                <a:solidFill>
                  <a:srgbClr val="373435"/>
                </a:solidFill>
                <a:latin typeface="Verdana"/>
                <a:cs typeface="Verdana"/>
              </a:rPr>
              <a:t> </a:t>
            </a:r>
            <a:r>
              <a:rPr sz="900" spc="-10" dirty="0">
                <a:solidFill>
                  <a:srgbClr val="373435"/>
                </a:solidFill>
                <a:latin typeface="Verdana"/>
                <a:cs typeface="Verdana"/>
              </a:rPr>
              <a:t>технические</a:t>
            </a:r>
            <a:r>
              <a:rPr sz="900" spc="-40" dirty="0">
                <a:solidFill>
                  <a:srgbClr val="373435"/>
                </a:solidFill>
                <a:latin typeface="Verdana"/>
                <a:cs typeface="Verdana"/>
              </a:rPr>
              <a:t> </a:t>
            </a:r>
            <a:r>
              <a:rPr sz="900" spc="-35" dirty="0">
                <a:solidFill>
                  <a:srgbClr val="373435"/>
                </a:solidFill>
                <a:latin typeface="Verdana"/>
                <a:cs typeface="Verdana"/>
              </a:rPr>
              <a:t>культуры </a:t>
            </a:r>
            <a:r>
              <a:rPr sz="900" spc="-300" dirty="0">
                <a:solidFill>
                  <a:srgbClr val="373435"/>
                </a:solidFill>
                <a:latin typeface="Verdana"/>
                <a:cs typeface="Verdana"/>
              </a:rPr>
              <a:t> </a:t>
            </a:r>
            <a:r>
              <a:rPr sz="900" spc="5" dirty="0">
                <a:solidFill>
                  <a:srgbClr val="373435"/>
                </a:solidFill>
                <a:latin typeface="Verdana"/>
                <a:cs typeface="Verdana"/>
              </a:rPr>
              <a:t>(картофель, </a:t>
            </a:r>
            <a:r>
              <a:rPr sz="900" spc="35" dirty="0">
                <a:solidFill>
                  <a:srgbClr val="373435"/>
                </a:solidFill>
                <a:latin typeface="Verdana"/>
                <a:cs typeface="Verdana"/>
              </a:rPr>
              <a:t>сахарную </a:t>
            </a:r>
            <a:r>
              <a:rPr sz="900" spc="10" dirty="0">
                <a:solidFill>
                  <a:srgbClr val="373435"/>
                </a:solidFill>
                <a:latin typeface="Verdana"/>
                <a:cs typeface="Verdana"/>
              </a:rPr>
              <a:t>свеклу, </a:t>
            </a:r>
            <a:r>
              <a:rPr sz="900" spc="45" dirty="0">
                <a:solidFill>
                  <a:srgbClr val="373435"/>
                </a:solidFill>
                <a:latin typeface="Verdana"/>
                <a:cs typeface="Verdana"/>
              </a:rPr>
              <a:t>подсолнечник) </a:t>
            </a:r>
            <a:r>
              <a:rPr sz="900" spc="40" dirty="0">
                <a:solidFill>
                  <a:srgbClr val="373435"/>
                </a:solidFill>
                <a:latin typeface="Verdana"/>
                <a:cs typeface="Verdana"/>
              </a:rPr>
              <a:t>и </a:t>
            </a:r>
            <a:r>
              <a:rPr sz="900" spc="45" dirty="0">
                <a:solidFill>
                  <a:srgbClr val="373435"/>
                </a:solidFill>
                <a:latin typeface="Verdana"/>
                <a:cs typeface="Verdana"/>
              </a:rPr>
              <a:t> </a:t>
            </a:r>
            <a:r>
              <a:rPr sz="900" spc="15" dirty="0">
                <a:solidFill>
                  <a:srgbClr val="373435"/>
                </a:solidFill>
                <a:latin typeface="Verdana"/>
                <a:cs typeface="Verdana"/>
              </a:rPr>
              <a:t>п</a:t>
            </a:r>
            <a:r>
              <a:rPr sz="900" spc="5" dirty="0">
                <a:solidFill>
                  <a:srgbClr val="373435"/>
                </a:solidFill>
                <a:latin typeface="Verdana"/>
                <a:cs typeface="Verdana"/>
              </a:rPr>
              <a:t>о</a:t>
            </a:r>
            <a:r>
              <a:rPr sz="900" dirty="0">
                <a:solidFill>
                  <a:srgbClr val="373435"/>
                </a:solidFill>
                <a:latin typeface="Verdana"/>
                <a:cs typeface="Verdana"/>
              </a:rPr>
              <a:t>д</a:t>
            </a:r>
            <a:r>
              <a:rPr sz="900" spc="-10" dirty="0">
                <a:solidFill>
                  <a:srgbClr val="373435"/>
                </a:solidFill>
                <a:latin typeface="Verdana"/>
                <a:cs typeface="Verdana"/>
              </a:rPr>
              <a:t>з</a:t>
            </a:r>
            <a:r>
              <a:rPr sz="900" spc="5" dirty="0">
                <a:solidFill>
                  <a:srgbClr val="373435"/>
                </a:solidFill>
                <a:latin typeface="Verdana"/>
                <a:cs typeface="Verdana"/>
              </a:rPr>
              <a:t>е</a:t>
            </a:r>
            <a:r>
              <a:rPr sz="900" spc="40" dirty="0">
                <a:solidFill>
                  <a:srgbClr val="373435"/>
                </a:solidFill>
                <a:latin typeface="Verdana"/>
                <a:cs typeface="Verdana"/>
              </a:rPr>
              <a:t>р</a:t>
            </a:r>
            <a:r>
              <a:rPr sz="900" spc="15" dirty="0">
                <a:solidFill>
                  <a:srgbClr val="373435"/>
                </a:solidFill>
                <a:latin typeface="Verdana"/>
                <a:cs typeface="Verdana"/>
              </a:rPr>
              <a:t>н</a:t>
            </a:r>
            <a:r>
              <a:rPr sz="900" spc="10" dirty="0">
                <a:solidFill>
                  <a:srgbClr val="373435"/>
                </a:solidFill>
                <a:latin typeface="Verdana"/>
                <a:cs typeface="Verdana"/>
              </a:rPr>
              <a:t>о</a:t>
            </a:r>
            <a:r>
              <a:rPr sz="900" spc="-5" dirty="0">
                <a:solidFill>
                  <a:srgbClr val="373435"/>
                </a:solidFill>
                <a:latin typeface="Verdana"/>
                <a:cs typeface="Verdana"/>
              </a:rPr>
              <a:t>в</a:t>
            </a:r>
            <a:r>
              <a:rPr sz="900" spc="-25" dirty="0">
                <a:solidFill>
                  <a:srgbClr val="373435"/>
                </a:solidFill>
                <a:latin typeface="Verdana"/>
                <a:cs typeface="Verdana"/>
              </a:rPr>
              <a:t>ы</a:t>
            </a:r>
            <a:r>
              <a:rPr sz="900" spc="20" dirty="0">
                <a:solidFill>
                  <a:srgbClr val="373435"/>
                </a:solidFill>
                <a:latin typeface="Verdana"/>
                <a:cs typeface="Verdana"/>
              </a:rPr>
              <a:t>е</a:t>
            </a:r>
            <a:r>
              <a:rPr sz="900" spc="-175" dirty="0">
                <a:solidFill>
                  <a:srgbClr val="373435"/>
                </a:solidFill>
                <a:latin typeface="Verdana"/>
                <a:cs typeface="Verdana"/>
              </a:rPr>
              <a:t> </a:t>
            </a:r>
            <a:r>
              <a:rPr sz="900" spc="-130" dirty="0">
                <a:solidFill>
                  <a:srgbClr val="373435"/>
                </a:solidFill>
                <a:latin typeface="Verdana"/>
                <a:cs typeface="Verdana"/>
              </a:rPr>
              <a:t>(</a:t>
            </a:r>
            <a:r>
              <a:rPr sz="900" spc="5" dirty="0">
                <a:solidFill>
                  <a:srgbClr val="373435"/>
                </a:solidFill>
                <a:latin typeface="Verdana"/>
                <a:cs typeface="Verdana"/>
              </a:rPr>
              <a:t>о</a:t>
            </a:r>
            <a:r>
              <a:rPr sz="900" spc="-10" dirty="0">
                <a:solidFill>
                  <a:srgbClr val="373435"/>
                </a:solidFill>
                <a:latin typeface="Verdana"/>
                <a:cs typeface="Verdana"/>
              </a:rPr>
              <a:t>з</a:t>
            </a:r>
            <a:r>
              <a:rPr sz="900" spc="25" dirty="0">
                <a:solidFill>
                  <a:srgbClr val="373435"/>
                </a:solidFill>
                <a:latin typeface="Verdana"/>
                <a:cs typeface="Verdana"/>
              </a:rPr>
              <a:t>и</a:t>
            </a:r>
            <a:r>
              <a:rPr sz="900" spc="65" dirty="0">
                <a:solidFill>
                  <a:srgbClr val="373435"/>
                </a:solidFill>
                <a:latin typeface="Verdana"/>
                <a:cs typeface="Verdana"/>
              </a:rPr>
              <a:t>м</a:t>
            </a:r>
            <a:r>
              <a:rPr sz="900" spc="-25" dirty="0">
                <a:solidFill>
                  <a:srgbClr val="373435"/>
                </a:solidFill>
                <a:latin typeface="Verdana"/>
                <a:cs typeface="Verdana"/>
              </a:rPr>
              <a:t>ы</a:t>
            </a:r>
            <a:r>
              <a:rPr sz="900" spc="20" dirty="0">
                <a:solidFill>
                  <a:srgbClr val="373435"/>
                </a:solidFill>
                <a:latin typeface="Verdana"/>
                <a:cs typeface="Verdana"/>
              </a:rPr>
              <a:t>е</a:t>
            </a:r>
            <a:r>
              <a:rPr sz="900" spc="-175" dirty="0">
                <a:solidFill>
                  <a:srgbClr val="373435"/>
                </a:solidFill>
                <a:latin typeface="Verdana"/>
                <a:cs typeface="Verdana"/>
              </a:rPr>
              <a:t> </a:t>
            </a:r>
            <a:r>
              <a:rPr sz="900" spc="15" dirty="0">
                <a:solidFill>
                  <a:srgbClr val="373435"/>
                </a:solidFill>
                <a:latin typeface="Verdana"/>
                <a:cs typeface="Verdana"/>
              </a:rPr>
              <a:t>п</a:t>
            </a:r>
            <a:r>
              <a:rPr sz="900" spc="30" dirty="0">
                <a:solidFill>
                  <a:srgbClr val="373435"/>
                </a:solidFill>
                <a:latin typeface="Verdana"/>
                <a:cs typeface="Verdana"/>
              </a:rPr>
              <a:t>ш</a:t>
            </a:r>
            <a:r>
              <a:rPr sz="900" spc="5" dirty="0">
                <a:solidFill>
                  <a:srgbClr val="373435"/>
                </a:solidFill>
                <a:latin typeface="Verdana"/>
                <a:cs typeface="Verdana"/>
              </a:rPr>
              <a:t>е</a:t>
            </a:r>
            <a:r>
              <a:rPr sz="900" spc="15" dirty="0">
                <a:solidFill>
                  <a:srgbClr val="373435"/>
                </a:solidFill>
                <a:latin typeface="Verdana"/>
                <a:cs typeface="Verdana"/>
              </a:rPr>
              <a:t>н</a:t>
            </a:r>
            <a:r>
              <a:rPr sz="900" spc="25" dirty="0">
                <a:solidFill>
                  <a:srgbClr val="373435"/>
                </a:solidFill>
                <a:latin typeface="Verdana"/>
                <a:cs typeface="Verdana"/>
              </a:rPr>
              <a:t>и</a:t>
            </a:r>
            <a:r>
              <a:rPr sz="900" spc="20" dirty="0">
                <a:solidFill>
                  <a:srgbClr val="373435"/>
                </a:solidFill>
                <a:latin typeface="Verdana"/>
                <a:cs typeface="Verdana"/>
              </a:rPr>
              <a:t>ц</a:t>
            </a:r>
            <a:r>
              <a:rPr sz="900" spc="-35" dirty="0">
                <a:solidFill>
                  <a:srgbClr val="373435"/>
                </a:solidFill>
                <a:latin typeface="Verdana"/>
                <a:cs typeface="Verdana"/>
              </a:rPr>
              <a:t>у</a:t>
            </a:r>
            <a:r>
              <a:rPr sz="900" spc="-175" dirty="0">
                <a:solidFill>
                  <a:srgbClr val="373435"/>
                </a:solidFill>
                <a:latin typeface="Verdana"/>
                <a:cs typeface="Verdana"/>
              </a:rPr>
              <a:t> </a:t>
            </a:r>
            <a:r>
              <a:rPr sz="900" spc="40" dirty="0">
                <a:solidFill>
                  <a:srgbClr val="373435"/>
                </a:solidFill>
                <a:latin typeface="Verdana"/>
                <a:cs typeface="Verdana"/>
              </a:rPr>
              <a:t>и</a:t>
            </a:r>
            <a:r>
              <a:rPr sz="900" spc="-175" dirty="0">
                <a:solidFill>
                  <a:srgbClr val="373435"/>
                </a:solidFill>
                <a:latin typeface="Verdana"/>
                <a:cs typeface="Verdana"/>
              </a:rPr>
              <a:t> </a:t>
            </a:r>
            <a:r>
              <a:rPr sz="900" spc="-10" dirty="0">
                <a:solidFill>
                  <a:srgbClr val="373435"/>
                </a:solidFill>
                <a:latin typeface="Verdana"/>
                <a:cs typeface="Verdana"/>
              </a:rPr>
              <a:t>я</a:t>
            </a:r>
            <a:r>
              <a:rPr sz="900" spc="-25" dirty="0">
                <a:solidFill>
                  <a:srgbClr val="373435"/>
                </a:solidFill>
                <a:latin typeface="Verdana"/>
                <a:cs typeface="Verdana"/>
              </a:rPr>
              <a:t>ч</a:t>
            </a:r>
            <a:r>
              <a:rPr sz="900" spc="65" dirty="0">
                <a:solidFill>
                  <a:srgbClr val="373435"/>
                </a:solidFill>
                <a:latin typeface="Verdana"/>
                <a:cs typeface="Verdana"/>
              </a:rPr>
              <a:t>м</a:t>
            </a:r>
            <a:r>
              <a:rPr sz="900" spc="5" dirty="0">
                <a:solidFill>
                  <a:srgbClr val="373435"/>
                </a:solidFill>
                <a:latin typeface="Verdana"/>
                <a:cs typeface="Verdana"/>
              </a:rPr>
              <a:t>е</a:t>
            </a:r>
            <a:r>
              <a:rPr sz="900" spc="15" dirty="0">
                <a:solidFill>
                  <a:srgbClr val="373435"/>
                </a:solidFill>
                <a:latin typeface="Verdana"/>
                <a:cs typeface="Verdana"/>
              </a:rPr>
              <a:t>н</a:t>
            </a:r>
            <a:r>
              <a:rPr sz="900" spc="-25" dirty="0">
                <a:solidFill>
                  <a:srgbClr val="373435"/>
                </a:solidFill>
                <a:latin typeface="Verdana"/>
                <a:cs typeface="Verdana"/>
              </a:rPr>
              <a:t>ь</a:t>
            </a:r>
            <a:r>
              <a:rPr sz="900" spc="-130" dirty="0">
                <a:solidFill>
                  <a:srgbClr val="373435"/>
                </a:solidFill>
                <a:latin typeface="Verdana"/>
                <a:cs typeface="Verdana"/>
              </a:rPr>
              <a:t>)</a:t>
            </a:r>
            <a:r>
              <a:rPr sz="900" spc="-140" dirty="0">
                <a:solidFill>
                  <a:srgbClr val="373435"/>
                </a:solidFill>
                <a:latin typeface="Verdana"/>
                <a:cs typeface="Verdana"/>
              </a:rPr>
              <a:t>.</a:t>
            </a:r>
            <a:endParaRPr sz="900">
              <a:latin typeface="Verdana"/>
              <a:cs typeface="Verdana"/>
            </a:endParaRPr>
          </a:p>
        </p:txBody>
      </p:sp>
      <p:sp>
        <p:nvSpPr>
          <p:cNvPr id="89" name="object 89"/>
          <p:cNvSpPr txBox="1"/>
          <p:nvPr/>
        </p:nvSpPr>
        <p:spPr>
          <a:xfrm>
            <a:off x="1084521" y="4963477"/>
            <a:ext cx="1697355"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С</a:t>
            </a:r>
            <a:r>
              <a:rPr sz="800" spc="-30" dirty="0">
                <a:solidFill>
                  <a:srgbClr val="606062"/>
                </a:solidFill>
                <a:latin typeface="Verdana"/>
                <a:cs typeface="Verdana"/>
              </a:rPr>
              <a:t>т</a:t>
            </a:r>
            <a:r>
              <a:rPr sz="800" spc="25" dirty="0">
                <a:solidFill>
                  <a:srgbClr val="606062"/>
                </a:solidFill>
                <a:latin typeface="Verdana"/>
                <a:cs typeface="Verdana"/>
              </a:rPr>
              <a:t>и</a:t>
            </a:r>
            <a:r>
              <a:rPr sz="800" spc="65" dirty="0">
                <a:solidFill>
                  <a:srgbClr val="606062"/>
                </a:solidFill>
                <a:latin typeface="Verdana"/>
                <a:cs typeface="Verdana"/>
              </a:rPr>
              <a:t>м</a:t>
            </a:r>
            <a:r>
              <a:rPr sz="800" spc="-60" dirty="0">
                <a:solidFill>
                  <a:srgbClr val="606062"/>
                </a:solidFill>
                <a:latin typeface="Verdana"/>
                <a:cs typeface="Verdana"/>
              </a:rPr>
              <a:t>у</a:t>
            </a:r>
            <a:r>
              <a:rPr sz="800" spc="-5" dirty="0">
                <a:solidFill>
                  <a:srgbClr val="606062"/>
                </a:solidFill>
                <a:latin typeface="Verdana"/>
                <a:cs typeface="Verdana"/>
              </a:rPr>
              <a:t>л</a:t>
            </a:r>
            <a:r>
              <a:rPr sz="800" spc="25" dirty="0">
                <a:solidFill>
                  <a:srgbClr val="606062"/>
                </a:solidFill>
                <a:latin typeface="Verdana"/>
                <a:cs typeface="Verdana"/>
              </a:rPr>
              <a:t>ир</a:t>
            </a:r>
            <a:r>
              <a:rPr sz="800" spc="-55" dirty="0">
                <a:solidFill>
                  <a:srgbClr val="606062"/>
                </a:solidFill>
                <a:latin typeface="Verdana"/>
                <a:cs typeface="Verdana"/>
              </a:rPr>
              <a:t>у</a:t>
            </a:r>
            <a:r>
              <a:rPr sz="800" spc="-15" dirty="0">
                <a:solidFill>
                  <a:srgbClr val="606062"/>
                </a:solidFill>
                <a:latin typeface="Verdana"/>
                <a:cs typeface="Verdana"/>
              </a:rPr>
              <a:t>е</a:t>
            </a:r>
            <a:r>
              <a:rPr sz="800" spc="-20" dirty="0">
                <a:solidFill>
                  <a:srgbClr val="606062"/>
                </a:solidFill>
                <a:latin typeface="Verdana"/>
                <a:cs typeface="Verdana"/>
              </a:rPr>
              <a:t>т</a:t>
            </a:r>
            <a:r>
              <a:rPr sz="800" spc="-85" dirty="0">
                <a:solidFill>
                  <a:srgbClr val="606062"/>
                </a:solidFill>
                <a:latin typeface="Verdana"/>
                <a:cs typeface="Verdana"/>
              </a:rPr>
              <a:t> </a:t>
            </a:r>
            <a:r>
              <a:rPr sz="800" spc="40" dirty="0">
                <a:solidFill>
                  <a:srgbClr val="606062"/>
                </a:solidFill>
                <a:latin typeface="Verdana"/>
                <a:cs typeface="Verdana"/>
              </a:rPr>
              <a:t>р</a:t>
            </a:r>
            <a:r>
              <a:rPr sz="800" spc="10" dirty="0">
                <a:solidFill>
                  <a:srgbClr val="606062"/>
                </a:solidFill>
                <a:latin typeface="Verdana"/>
                <a:cs typeface="Verdana"/>
              </a:rPr>
              <a:t>о</a:t>
            </a:r>
            <a:r>
              <a:rPr sz="800" dirty="0">
                <a:solidFill>
                  <a:srgbClr val="606062"/>
                </a:solidFill>
                <a:latin typeface="Verdana"/>
                <a:cs typeface="Verdana"/>
              </a:rPr>
              <a:t>с</a:t>
            </a:r>
            <a:r>
              <a:rPr sz="800" spc="-20" dirty="0">
                <a:solidFill>
                  <a:srgbClr val="606062"/>
                </a:solidFill>
                <a:latin typeface="Verdana"/>
                <a:cs typeface="Verdana"/>
              </a:rPr>
              <a:t>т</a:t>
            </a:r>
            <a:r>
              <a:rPr sz="800" spc="-85" dirty="0">
                <a:solidFill>
                  <a:srgbClr val="606062"/>
                </a:solidFill>
                <a:latin typeface="Verdana"/>
                <a:cs typeface="Verdana"/>
              </a:rPr>
              <a:t> </a:t>
            </a:r>
            <a:r>
              <a:rPr sz="800" dirty="0">
                <a:solidFill>
                  <a:srgbClr val="606062"/>
                </a:solidFill>
                <a:latin typeface="Verdana"/>
                <a:cs typeface="Verdana"/>
              </a:rPr>
              <a:t>в</a:t>
            </a:r>
            <a:r>
              <a:rPr sz="800" spc="5" dirty="0">
                <a:solidFill>
                  <a:srgbClr val="606062"/>
                </a:solidFill>
                <a:latin typeface="Verdana"/>
                <a:cs typeface="Verdana"/>
              </a:rPr>
              <a:t>е</a:t>
            </a:r>
            <a:r>
              <a:rPr sz="800" spc="-30" dirty="0">
                <a:solidFill>
                  <a:srgbClr val="606062"/>
                </a:solidFill>
                <a:latin typeface="Verdana"/>
                <a:cs typeface="Verdana"/>
              </a:rPr>
              <a:t>г</a:t>
            </a:r>
            <a:r>
              <a:rPr sz="800" spc="-15" dirty="0">
                <a:solidFill>
                  <a:srgbClr val="606062"/>
                </a:solidFill>
                <a:latin typeface="Verdana"/>
                <a:cs typeface="Verdana"/>
              </a:rPr>
              <a:t>е</a:t>
            </a:r>
            <a:r>
              <a:rPr sz="800" spc="-30" dirty="0">
                <a:solidFill>
                  <a:srgbClr val="606062"/>
                </a:solidFill>
                <a:latin typeface="Verdana"/>
                <a:cs typeface="Verdana"/>
              </a:rPr>
              <a:t>т</a:t>
            </a:r>
            <a:r>
              <a:rPr sz="800" spc="-25" dirty="0">
                <a:solidFill>
                  <a:srgbClr val="606062"/>
                </a:solidFill>
                <a:latin typeface="Verdana"/>
                <a:cs typeface="Verdana"/>
              </a:rPr>
              <a:t>а</a:t>
            </a:r>
            <a:r>
              <a:rPr sz="800" spc="-30" dirty="0">
                <a:solidFill>
                  <a:srgbClr val="606062"/>
                </a:solidFill>
                <a:latin typeface="Verdana"/>
                <a:cs typeface="Verdana"/>
              </a:rPr>
              <a:t>т</a:t>
            </a:r>
            <a:r>
              <a:rPr sz="800" spc="25" dirty="0">
                <a:solidFill>
                  <a:srgbClr val="606062"/>
                </a:solidFill>
                <a:latin typeface="Verdana"/>
                <a:cs typeface="Verdana"/>
              </a:rPr>
              <a:t>и</a:t>
            </a:r>
            <a:r>
              <a:rPr sz="800" dirty="0">
                <a:solidFill>
                  <a:srgbClr val="606062"/>
                </a:solidFill>
                <a:latin typeface="Verdana"/>
                <a:cs typeface="Verdana"/>
              </a:rPr>
              <a:t>в</a:t>
            </a:r>
            <a:r>
              <a:rPr sz="800" spc="20" dirty="0">
                <a:solidFill>
                  <a:srgbClr val="606062"/>
                </a:solidFill>
                <a:latin typeface="Verdana"/>
                <a:cs typeface="Verdana"/>
              </a:rPr>
              <a:t>н</a:t>
            </a:r>
            <a:r>
              <a:rPr sz="800" spc="10" dirty="0">
                <a:solidFill>
                  <a:srgbClr val="606062"/>
                </a:solidFill>
                <a:latin typeface="Verdana"/>
                <a:cs typeface="Verdana"/>
              </a:rPr>
              <a:t>о</a:t>
            </a:r>
            <a:r>
              <a:rPr sz="800" spc="25" dirty="0">
                <a:solidFill>
                  <a:srgbClr val="606062"/>
                </a:solidFill>
                <a:latin typeface="Verdana"/>
                <a:cs typeface="Verdana"/>
              </a:rPr>
              <a:t>й  </a:t>
            </a:r>
            <a:r>
              <a:rPr sz="800" spc="5" dirty="0">
                <a:solidFill>
                  <a:srgbClr val="606062"/>
                </a:solidFill>
                <a:latin typeface="Verdana"/>
                <a:cs typeface="Verdana"/>
              </a:rPr>
              <a:t>массы</a:t>
            </a:r>
            <a:endParaRPr sz="800">
              <a:latin typeface="Verdana"/>
              <a:cs typeface="Verdana"/>
            </a:endParaRPr>
          </a:p>
        </p:txBody>
      </p:sp>
      <p:sp>
        <p:nvSpPr>
          <p:cNvPr id="90" name="object 90"/>
          <p:cNvSpPr txBox="1"/>
          <p:nvPr/>
        </p:nvSpPr>
        <p:spPr>
          <a:xfrm>
            <a:off x="4508785" y="4963477"/>
            <a:ext cx="1205865" cy="306070"/>
          </a:xfrm>
          <a:prstGeom prst="rect">
            <a:avLst/>
          </a:prstGeom>
        </p:spPr>
        <p:txBody>
          <a:bodyPr vert="horz" wrap="square" lIns="0" tIns="12700" rIns="0" bIns="0" rtlCol="0">
            <a:spAutoFit/>
          </a:bodyPr>
          <a:lstStyle/>
          <a:p>
            <a:pPr marL="12700" marR="5080">
              <a:lnSpc>
                <a:spcPct val="114900"/>
              </a:lnSpc>
              <a:spcBef>
                <a:spcPts val="100"/>
              </a:spcBef>
            </a:pPr>
            <a:r>
              <a:rPr sz="800" spc="10" dirty="0">
                <a:solidFill>
                  <a:srgbClr val="606062"/>
                </a:solidFill>
                <a:latin typeface="Verdana"/>
                <a:cs typeface="Verdana"/>
              </a:rPr>
              <a:t>У</a:t>
            </a:r>
            <a:r>
              <a:rPr sz="800" spc="-20" dirty="0">
                <a:solidFill>
                  <a:srgbClr val="606062"/>
                </a:solidFill>
                <a:latin typeface="Verdana"/>
                <a:cs typeface="Verdana"/>
              </a:rPr>
              <a:t>к</a:t>
            </a:r>
            <a:r>
              <a:rPr sz="800" spc="40" dirty="0">
                <a:solidFill>
                  <a:srgbClr val="606062"/>
                </a:solidFill>
                <a:latin typeface="Verdana"/>
                <a:cs typeface="Verdana"/>
              </a:rPr>
              <a:t>р</a:t>
            </a:r>
            <a:r>
              <a:rPr sz="800" spc="5" dirty="0">
                <a:solidFill>
                  <a:srgbClr val="606062"/>
                </a:solidFill>
                <a:latin typeface="Verdana"/>
                <a:cs typeface="Verdana"/>
              </a:rPr>
              <a:t>е</a:t>
            </a:r>
            <a:r>
              <a:rPr sz="800" spc="15" dirty="0">
                <a:solidFill>
                  <a:srgbClr val="606062"/>
                </a:solidFill>
                <a:latin typeface="Verdana"/>
                <a:cs typeface="Verdana"/>
              </a:rPr>
              <a:t>п</a:t>
            </a:r>
            <a:r>
              <a:rPr sz="800" spc="-5" dirty="0">
                <a:solidFill>
                  <a:srgbClr val="606062"/>
                </a:solidFill>
                <a:latin typeface="Verdana"/>
                <a:cs typeface="Verdana"/>
              </a:rPr>
              <a:t>ля</a:t>
            </a:r>
            <a:r>
              <a:rPr sz="800" spc="5" dirty="0">
                <a:solidFill>
                  <a:srgbClr val="606062"/>
                </a:solidFill>
                <a:latin typeface="Verdana"/>
                <a:cs typeface="Verdana"/>
              </a:rPr>
              <a:t>е</a:t>
            </a:r>
            <a:r>
              <a:rPr sz="800" spc="75" dirty="0">
                <a:solidFill>
                  <a:srgbClr val="606062"/>
                </a:solidFill>
                <a:latin typeface="Verdana"/>
                <a:cs typeface="Verdana"/>
              </a:rPr>
              <a:t>м</a:t>
            </a:r>
            <a:r>
              <a:rPr sz="800" spc="-85" dirty="0">
                <a:solidFill>
                  <a:srgbClr val="606062"/>
                </a:solidFill>
                <a:latin typeface="Verdana"/>
                <a:cs typeface="Verdana"/>
              </a:rPr>
              <a:t> </a:t>
            </a:r>
            <a:r>
              <a:rPr sz="800" spc="25" dirty="0">
                <a:solidFill>
                  <a:srgbClr val="606062"/>
                </a:solidFill>
                <a:latin typeface="Verdana"/>
                <a:cs typeface="Verdana"/>
              </a:rPr>
              <a:t>и</a:t>
            </a:r>
            <a:r>
              <a:rPr sz="800" spc="65" dirty="0">
                <a:solidFill>
                  <a:srgbClr val="606062"/>
                </a:solidFill>
                <a:latin typeface="Verdana"/>
                <a:cs typeface="Verdana"/>
              </a:rPr>
              <a:t>мм</a:t>
            </a:r>
            <a:r>
              <a:rPr sz="800" spc="-40" dirty="0">
                <a:solidFill>
                  <a:srgbClr val="606062"/>
                </a:solidFill>
                <a:latin typeface="Verdana"/>
                <a:cs typeface="Verdana"/>
              </a:rPr>
              <a:t>у</a:t>
            </a:r>
            <a:r>
              <a:rPr sz="800" spc="20" dirty="0">
                <a:solidFill>
                  <a:srgbClr val="606062"/>
                </a:solidFill>
                <a:latin typeface="Verdana"/>
                <a:cs typeface="Verdana"/>
              </a:rPr>
              <a:t>н</a:t>
            </a:r>
            <a:r>
              <a:rPr sz="800" spc="25" dirty="0">
                <a:solidFill>
                  <a:srgbClr val="606062"/>
                </a:solidFill>
                <a:latin typeface="Verdana"/>
                <a:cs typeface="Verdana"/>
              </a:rPr>
              <a:t>и</a:t>
            </a:r>
            <a:r>
              <a:rPr sz="800" spc="-50" dirty="0">
                <a:solidFill>
                  <a:srgbClr val="606062"/>
                </a:solidFill>
                <a:latin typeface="Verdana"/>
                <a:cs typeface="Verdana"/>
              </a:rPr>
              <a:t>т</a:t>
            </a:r>
            <a:r>
              <a:rPr sz="800" spc="-15" dirty="0">
                <a:solidFill>
                  <a:srgbClr val="606062"/>
                </a:solidFill>
                <a:latin typeface="Verdana"/>
                <a:cs typeface="Verdana"/>
              </a:rPr>
              <a:t>ет  </a:t>
            </a:r>
            <a:r>
              <a:rPr sz="800" spc="5" dirty="0">
                <a:solidFill>
                  <a:srgbClr val="606062"/>
                </a:solidFill>
                <a:latin typeface="Verdana"/>
                <a:cs typeface="Verdana"/>
              </a:rPr>
              <a:t>растений</a:t>
            </a:r>
            <a:endParaRPr sz="800">
              <a:latin typeface="Verdana"/>
              <a:cs typeface="Verdana"/>
            </a:endParaRPr>
          </a:p>
        </p:txBody>
      </p:sp>
      <p:grpSp>
        <p:nvGrpSpPr>
          <p:cNvPr id="91" name="object 91"/>
          <p:cNvGrpSpPr/>
          <p:nvPr/>
        </p:nvGrpSpPr>
        <p:grpSpPr>
          <a:xfrm>
            <a:off x="689702" y="5008284"/>
            <a:ext cx="266700" cy="266700"/>
            <a:chOff x="689702" y="5008284"/>
            <a:chExt cx="266700" cy="266700"/>
          </a:xfrm>
        </p:grpSpPr>
        <p:sp>
          <p:nvSpPr>
            <p:cNvPr id="92" name="object 92"/>
            <p:cNvSpPr/>
            <p:nvPr/>
          </p:nvSpPr>
          <p:spPr>
            <a:xfrm>
              <a:off x="689702" y="5008284"/>
              <a:ext cx="266700" cy="266700"/>
            </a:xfrm>
            <a:custGeom>
              <a:avLst/>
              <a:gdLst/>
              <a:ahLst/>
              <a:cxnLst/>
              <a:rect l="l" t="t" r="r" b="b"/>
              <a:pathLst>
                <a:path w="266700" h="266700">
                  <a:moveTo>
                    <a:pt x="133292" y="0"/>
                  </a:moveTo>
                  <a:lnTo>
                    <a:pt x="91162" y="6795"/>
                  </a:lnTo>
                  <a:lnTo>
                    <a:pt x="54571" y="25717"/>
                  </a:lnTo>
                  <a:lnTo>
                    <a:pt x="25717" y="54571"/>
                  </a:lnTo>
                  <a:lnTo>
                    <a:pt x="6795" y="91162"/>
                  </a:lnTo>
                  <a:lnTo>
                    <a:pt x="0" y="133292"/>
                  </a:lnTo>
                  <a:lnTo>
                    <a:pt x="6795" y="175424"/>
                  </a:lnTo>
                  <a:lnTo>
                    <a:pt x="25717" y="212014"/>
                  </a:lnTo>
                  <a:lnTo>
                    <a:pt x="54571" y="240869"/>
                  </a:lnTo>
                  <a:lnTo>
                    <a:pt x="91162" y="259791"/>
                  </a:lnTo>
                  <a:lnTo>
                    <a:pt x="133292" y="266586"/>
                  </a:lnTo>
                  <a:lnTo>
                    <a:pt x="175424" y="259791"/>
                  </a:lnTo>
                  <a:lnTo>
                    <a:pt x="175906" y="259542"/>
                  </a:lnTo>
                  <a:lnTo>
                    <a:pt x="133292" y="259542"/>
                  </a:lnTo>
                  <a:lnTo>
                    <a:pt x="84151" y="249620"/>
                  </a:lnTo>
                  <a:lnTo>
                    <a:pt x="44022" y="222564"/>
                  </a:lnTo>
                  <a:lnTo>
                    <a:pt x="16965" y="182434"/>
                  </a:lnTo>
                  <a:lnTo>
                    <a:pt x="7044" y="133292"/>
                  </a:lnTo>
                  <a:lnTo>
                    <a:pt x="16965" y="84151"/>
                  </a:lnTo>
                  <a:lnTo>
                    <a:pt x="44022" y="44022"/>
                  </a:lnTo>
                  <a:lnTo>
                    <a:pt x="84151" y="16965"/>
                  </a:lnTo>
                  <a:lnTo>
                    <a:pt x="133292" y="7044"/>
                  </a:lnTo>
                  <a:lnTo>
                    <a:pt x="175906" y="7044"/>
                  </a:lnTo>
                  <a:lnTo>
                    <a:pt x="175424" y="6795"/>
                  </a:lnTo>
                  <a:lnTo>
                    <a:pt x="133292" y="0"/>
                  </a:lnTo>
                  <a:close/>
                </a:path>
                <a:path w="266700" h="266700">
                  <a:moveTo>
                    <a:pt x="175906" y="7044"/>
                  </a:moveTo>
                  <a:lnTo>
                    <a:pt x="133292" y="7044"/>
                  </a:lnTo>
                  <a:lnTo>
                    <a:pt x="182434" y="16965"/>
                  </a:lnTo>
                  <a:lnTo>
                    <a:pt x="222564" y="44022"/>
                  </a:lnTo>
                  <a:lnTo>
                    <a:pt x="249620" y="84151"/>
                  </a:lnTo>
                  <a:lnTo>
                    <a:pt x="259542" y="133292"/>
                  </a:lnTo>
                  <a:lnTo>
                    <a:pt x="249620" y="182434"/>
                  </a:lnTo>
                  <a:lnTo>
                    <a:pt x="222564" y="222564"/>
                  </a:lnTo>
                  <a:lnTo>
                    <a:pt x="182434" y="249620"/>
                  </a:lnTo>
                  <a:lnTo>
                    <a:pt x="133292" y="259542"/>
                  </a:lnTo>
                  <a:lnTo>
                    <a:pt x="175906" y="259542"/>
                  </a:lnTo>
                  <a:lnTo>
                    <a:pt x="212014" y="240869"/>
                  </a:lnTo>
                  <a:lnTo>
                    <a:pt x="240869" y="212014"/>
                  </a:lnTo>
                  <a:lnTo>
                    <a:pt x="259791" y="175424"/>
                  </a:lnTo>
                  <a:lnTo>
                    <a:pt x="266586" y="133292"/>
                  </a:lnTo>
                  <a:lnTo>
                    <a:pt x="259791" y="91162"/>
                  </a:lnTo>
                  <a:lnTo>
                    <a:pt x="240869" y="54571"/>
                  </a:lnTo>
                  <a:lnTo>
                    <a:pt x="212014" y="25717"/>
                  </a:lnTo>
                  <a:lnTo>
                    <a:pt x="175906" y="7044"/>
                  </a:lnTo>
                  <a:close/>
                </a:path>
              </a:pathLst>
            </a:custGeom>
            <a:solidFill>
              <a:srgbClr val="F16137"/>
            </a:solidFill>
          </p:spPr>
          <p:txBody>
            <a:bodyPr wrap="square" lIns="0" tIns="0" rIns="0" bIns="0" rtlCol="0"/>
            <a:lstStyle/>
            <a:p>
              <a:endParaRPr/>
            </a:p>
          </p:txBody>
        </p:sp>
        <p:pic>
          <p:nvPicPr>
            <p:cNvPr id="93" name="object 93"/>
            <p:cNvPicPr/>
            <p:nvPr/>
          </p:nvPicPr>
          <p:blipFill>
            <a:blip r:embed="rId30" cstate="print"/>
            <a:stretch>
              <a:fillRect/>
            </a:stretch>
          </p:blipFill>
          <p:spPr>
            <a:xfrm>
              <a:off x="772132" y="5087372"/>
              <a:ext cx="98294" cy="117622"/>
            </a:xfrm>
            <a:prstGeom prst="rect">
              <a:avLst/>
            </a:prstGeom>
          </p:spPr>
        </p:pic>
      </p:grpSp>
      <p:sp>
        <p:nvSpPr>
          <p:cNvPr id="94" name="object 94"/>
          <p:cNvSpPr txBox="1"/>
          <p:nvPr/>
        </p:nvSpPr>
        <p:spPr>
          <a:xfrm>
            <a:off x="1084525" y="5453515"/>
            <a:ext cx="1499870"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С</a:t>
            </a:r>
            <a:r>
              <a:rPr sz="800" spc="-30" dirty="0">
                <a:solidFill>
                  <a:srgbClr val="606062"/>
                </a:solidFill>
                <a:latin typeface="Verdana"/>
                <a:cs typeface="Verdana"/>
              </a:rPr>
              <a:t>т</a:t>
            </a:r>
            <a:r>
              <a:rPr sz="800" spc="25" dirty="0">
                <a:solidFill>
                  <a:srgbClr val="606062"/>
                </a:solidFill>
                <a:latin typeface="Verdana"/>
                <a:cs typeface="Verdana"/>
              </a:rPr>
              <a:t>и</a:t>
            </a:r>
            <a:r>
              <a:rPr sz="800" spc="65" dirty="0">
                <a:solidFill>
                  <a:srgbClr val="606062"/>
                </a:solidFill>
                <a:latin typeface="Verdana"/>
                <a:cs typeface="Verdana"/>
              </a:rPr>
              <a:t>м</a:t>
            </a:r>
            <a:r>
              <a:rPr sz="800" spc="-60" dirty="0">
                <a:solidFill>
                  <a:srgbClr val="606062"/>
                </a:solidFill>
                <a:latin typeface="Verdana"/>
                <a:cs typeface="Verdana"/>
              </a:rPr>
              <a:t>у</a:t>
            </a:r>
            <a:r>
              <a:rPr sz="800" spc="-5" dirty="0">
                <a:solidFill>
                  <a:srgbClr val="606062"/>
                </a:solidFill>
                <a:latin typeface="Verdana"/>
                <a:cs typeface="Verdana"/>
              </a:rPr>
              <a:t>л</a:t>
            </a:r>
            <a:r>
              <a:rPr sz="800" spc="25" dirty="0">
                <a:solidFill>
                  <a:srgbClr val="606062"/>
                </a:solidFill>
                <a:latin typeface="Verdana"/>
                <a:cs typeface="Verdana"/>
              </a:rPr>
              <a:t>ир</a:t>
            </a:r>
            <a:r>
              <a:rPr sz="800" spc="-55" dirty="0">
                <a:solidFill>
                  <a:srgbClr val="606062"/>
                </a:solidFill>
                <a:latin typeface="Verdana"/>
                <a:cs typeface="Verdana"/>
              </a:rPr>
              <a:t>у</a:t>
            </a:r>
            <a:r>
              <a:rPr sz="800" spc="-15" dirty="0">
                <a:solidFill>
                  <a:srgbClr val="606062"/>
                </a:solidFill>
                <a:latin typeface="Verdana"/>
                <a:cs typeface="Verdana"/>
              </a:rPr>
              <a:t>е</a:t>
            </a:r>
            <a:r>
              <a:rPr sz="800" spc="-20" dirty="0">
                <a:solidFill>
                  <a:srgbClr val="606062"/>
                </a:solidFill>
                <a:latin typeface="Verdana"/>
                <a:cs typeface="Verdana"/>
              </a:rPr>
              <a:t>т</a:t>
            </a:r>
            <a:r>
              <a:rPr sz="800" spc="-85" dirty="0">
                <a:solidFill>
                  <a:srgbClr val="606062"/>
                </a:solidFill>
                <a:latin typeface="Verdana"/>
                <a:cs typeface="Verdana"/>
              </a:rPr>
              <a:t> </a:t>
            </a:r>
            <a:r>
              <a:rPr sz="800" spc="40" dirty="0">
                <a:solidFill>
                  <a:srgbClr val="606062"/>
                </a:solidFill>
                <a:latin typeface="Verdana"/>
                <a:cs typeface="Verdana"/>
              </a:rPr>
              <a:t>р</a:t>
            </a:r>
            <a:r>
              <a:rPr sz="800" spc="10" dirty="0">
                <a:solidFill>
                  <a:srgbClr val="606062"/>
                </a:solidFill>
                <a:latin typeface="Verdana"/>
                <a:cs typeface="Verdana"/>
              </a:rPr>
              <a:t>о</a:t>
            </a:r>
            <a:r>
              <a:rPr sz="800" dirty="0">
                <a:solidFill>
                  <a:srgbClr val="606062"/>
                </a:solidFill>
                <a:latin typeface="Verdana"/>
                <a:cs typeface="Verdana"/>
              </a:rPr>
              <a:t>с</a:t>
            </a:r>
            <a:r>
              <a:rPr sz="800" spc="-20" dirty="0">
                <a:solidFill>
                  <a:srgbClr val="606062"/>
                </a:solidFill>
                <a:latin typeface="Verdana"/>
                <a:cs typeface="Verdana"/>
              </a:rPr>
              <a:t>т</a:t>
            </a:r>
            <a:r>
              <a:rPr sz="800" spc="-85" dirty="0">
                <a:solidFill>
                  <a:srgbClr val="606062"/>
                </a:solidFill>
                <a:latin typeface="Verdana"/>
                <a:cs typeface="Verdana"/>
              </a:rPr>
              <a:t> </a:t>
            </a:r>
            <a:r>
              <a:rPr sz="800" spc="-35" dirty="0">
                <a:solidFill>
                  <a:srgbClr val="606062"/>
                </a:solidFill>
                <a:latin typeface="Verdana"/>
                <a:cs typeface="Verdana"/>
              </a:rPr>
              <a:t>к</a:t>
            </a:r>
            <a:r>
              <a:rPr sz="800" spc="10" dirty="0">
                <a:solidFill>
                  <a:srgbClr val="606062"/>
                </a:solidFill>
                <a:latin typeface="Verdana"/>
                <a:cs typeface="Verdana"/>
              </a:rPr>
              <a:t>о</a:t>
            </a:r>
            <a:r>
              <a:rPr sz="800" spc="40" dirty="0">
                <a:solidFill>
                  <a:srgbClr val="606062"/>
                </a:solidFill>
                <a:latin typeface="Verdana"/>
                <a:cs typeface="Verdana"/>
              </a:rPr>
              <a:t>р</a:t>
            </a:r>
            <a:r>
              <a:rPr sz="800" spc="20" dirty="0">
                <a:solidFill>
                  <a:srgbClr val="606062"/>
                </a:solidFill>
                <a:latin typeface="Verdana"/>
                <a:cs typeface="Verdana"/>
              </a:rPr>
              <a:t>н</a:t>
            </a:r>
            <a:r>
              <a:rPr sz="800" spc="5" dirty="0">
                <a:solidFill>
                  <a:srgbClr val="606062"/>
                </a:solidFill>
                <a:latin typeface="Verdana"/>
                <a:cs typeface="Verdana"/>
              </a:rPr>
              <a:t>е</a:t>
            </a:r>
            <a:r>
              <a:rPr sz="800" dirty="0">
                <a:solidFill>
                  <a:srgbClr val="606062"/>
                </a:solidFill>
                <a:latin typeface="Verdana"/>
                <a:cs typeface="Verdana"/>
              </a:rPr>
              <a:t>в</a:t>
            </a:r>
            <a:r>
              <a:rPr sz="800" spc="10" dirty="0">
                <a:solidFill>
                  <a:srgbClr val="606062"/>
                </a:solidFill>
                <a:latin typeface="Verdana"/>
                <a:cs typeface="Verdana"/>
              </a:rPr>
              <a:t>о</a:t>
            </a:r>
            <a:r>
              <a:rPr sz="800" spc="25" dirty="0">
                <a:solidFill>
                  <a:srgbClr val="606062"/>
                </a:solidFill>
                <a:latin typeface="Verdana"/>
                <a:cs typeface="Verdana"/>
              </a:rPr>
              <a:t>й  </a:t>
            </a:r>
            <a:r>
              <a:rPr sz="800" spc="5" dirty="0">
                <a:solidFill>
                  <a:srgbClr val="606062"/>
                </a:solidFill>
                <a:latin typeface="Verdana"/>
                <a:cs typeface="Verdana"/>
              </a:rPr>
              <a:t>системы</a:t>
            </a:r>
            <a:endParaRPr sz="800">
              <a:latin typeface="Verdana"/>
              <a:cs typeface="Verdana"/>
            </a:endParaRPr>
          </a:p>
        </p:txBody>
      </p:sp>
      <p:sp>
        <p:nvSpPr>
          <p:cNvPr id="95" name="object 95"/>
          <p:cNvSpPr txBox="1"/>
          <p:nvPr/>
        </p:nvSpPr>
        <p:spPr>
          <a:xfrm>
            <a:off x="1084543" y="5973568"/>
            <a:ext cx="1057910" cy="306070"/>
          </a:xfrm>
          <a:prstGeom prst="rect">
            <a:avLst/>
          </a:prstGeom>
        </p:spPr>
        <p:txBody>
          <a:bodyPr vert="horz" wrap="square" lIns="0" tIns="12700" rIns="0" bIns="0" rtlCol="0">
            <a:spAutoFit/>
          </a:bodyPr>
          <a:lstStyle/>
          <a:p>
            <a:pPr marL="12700" marR="5080">
              <a:lnSpc>
                <a:spcPct val="114900"/>
              </a:lnSpc>
              <a:spcBef>
                <a:spcPts val="100"/>
              </a:spcBef>
            </a:pPr>
            <a:r>
              <a:rPr sz="800" spc="45" dirty="0">
                <a:solidFill>
                  <a:srgbClr val="606062"/>
                </a:solidFill>
                <a:latin typeface="Verdana"/>
                <a:cs typeface="Verdana"/>
              </a:rPr>
              <a:t>П</a:t>
            </a:r>
            <a:r>
              <a:rPr sz="800" spc="10" dirty="0">
                <a:solidFill>
                  <a:srgbClr val="606062"/>
                </a:solidFill>
                <a:latin typeface="Verdana"/>
                <a:cs typeface="Verdana"/>
              </a:rPr>
              <a:t>о</a:t>
            </a:r>
            <a:r>
              <a:rPr sz="800" dirty="0">
                <a:solidFill>
                  <a:srgbClr val="606062"/>
                </a:solidFill>
                <a:latin typeface="Verdana"/>
                <a:cs typeface="Verdana"/>
              </a:rPr>
              <a:t>в</a:t>
            </a:r>
            <a:r>
              <a:rPr sz="800" spc="-20" dirty="0">
                <a:solidFill>
                  <a:srgbClr val="606062"/>
                </a:solidFill>
                <a:latin typeface="Verdana"/>
                <a:cs typeface="Verdana"/>
              </a:rPr>
              <a:t>ы</a:t>
            </a:r>
            <a:r>
              <a:rPr sz="800" spc="30" dirty="0">
                <a:solidFill>
                  <a:srgbClr val="606062"/>
                </a:solidFill>
                <a:latin typeface="Verdana"/>
                <a:cs typeface="Verdana"/>
              </a:rPr>
              <a:t>ш</a:t>
            </a:r>
            <a:r>
              <a:rPr sz="800" spc="-25" dirty="0">
                <a:solidFill>
                  <a:srgbClr val="606062"/>
                </a:solidFill>
                <a:latin typeface="Verdana"/>
                <a:cs typeface="Verdana"/>
              </a:rPr>
              <a:t>а</a:t>
            </a:r>
            <a:r>
              <a:rPr sz="800" spc="-15" dirty="0">
                <a:solidFill>
                  <a:srgbClr val="606062"/>
                </a:solidFill>
                <a:latin typeface="Verdana"/>
                <a:cs typeface="Verdana"/>
              </a:rPr>
              <a:t>е</a:t>
            </a:r>
            <a:r>
              <a:rPr sz="800" spc="-20" dirty="0">
                <a:solidFill>
                  <a:srgbClr val="606062"/>
                </a:solidFill>
                <a:latin typeface="Verdana"/>
                <a:cs typeface="Verdana"/>
              </a:rPr>
              <a:t>т</a:t>
            </a:r>
            <a:r>
              <a:rPr sz="800" spc="-85" dirty="0">
                <a:solidFill>
                  <a:srgbClr val="606062"/>
                </a:solidFill>
                <a:latin typeface="Verdana"/>
                <a:cs typeface="Verdana"/>
              </a:rPr>
              <a:t> </a:t>
            </a:r>
            <a:r>
              <a:rPr sz="800" spc="-30" dirty="0">
                <a:solidFill>
                  <a:srgbClr val="606062"/>
                </a:solidFill>
                <a:latin typeface="Verdana"/>
                <a:cs typeface="Verdana"/>
              </a:rPr>
              <a:t>к</a:t>
            </a:r>
            <a:r>
              <a:rPr sz="800" spc="-25" dirty="0">
                <a:solidFill>
                  <a:srgbClr val="606062"/>
                </a:solidFill>
                <a:latin typeface="Verdana"/>
                <a:cs typeface="Verdana"/>
              </a:rPr>
              <a:t>а</a:t>
            </a:r>
            <a:r>
              <a:rPr sz="800" spc="-20" dirty="0">
                <a:solidFill>
                  <a:srgbClr val="606062"/>
                </a:solidFill>
                <a:latin typeface="Verdana"/>
                <a:cs typeface="Verdana"/>
              </a:rPr>
              <a:t>ч</a:t>
            </a:r>
            <a:r>
              <a:rPr sz="800" spc="5" dirty="0">
                <a:solidFill>
                  <a:srgbClr val="606062"/>
                </a:solidFill>
                <a:latin typeface="Verdana"/>
                <a:cs typeface="Verdana"/>
              </a:rPr>
              <a:t>е</a:t>
            </a:r>
            <a:r>
              <a:rPr sz="800" dirty="0">
                <a:solidFill>
                  <a:srgbClr val="606062"/>
                </a:solidFill>
                <a:latin typeface="Verdana"/>
                <a:cs typeface="Verdana"/>
              </a:rPr>
              <a:t>с</a:t>
            </a:r>
            <a:r>
              <a:rPr sz="800" spc="-30" dirty="0">
                <a:solidFill>
                  <a:srgbClr val="606062"/>
                </a:solidFill>
                <a:latin typeface="Verdana"/>
                <a:cs typeface="Verdana"/>
              </a:rPr>
              <a:t>т</a:t>
            </a:r>
            <a:r>
              <a:rPr sz="800" dirty="0">
                <a:solidFill>
                  <a:srgbClr val="606062"/>
                </a:solidFill>
                <a:latin typeface="Verdana"/>
                <a:cs typeface="Verdana"/>
              </a:rPr>
              <a:t>в</a:t>
            </a:r>
            <a:r>
              <a:rPr sz="800" spc="15" dirty="0">
                <a:solidFill>
                  <a:srgbClr val="606062"/>
                </a:solidFill>
                <a:latin typeface="Verdana"/>
                <a:cs typeface="Verdana"/>
              </a:rPr>
              <a:t>о  </a:t>
            </a:r>
            <a:r>
              <a:rPr sz="800" spc="10" dirty="0">
                <a:solidFill>
                  <a:srgbClr val="606062"/>
                </a:solidFill>
                <a:latin typeface="Verdana"/>
                <a:cs typeface="Verdana"/>
              </a:rPr>
              <a:t>продукции</a:t>
            </a:r>
            <a:endParaRPr sz="800">
              <a:latin typeface="Verdana"/>
              <a:cs typeface="Verdana"/>
            </a:endParaRPr>
          </a:p>
        </p:txBody>
      </p:sp>
      <p:grpSp>
        <p:nvGrpSpPr>
          <p:cNvPr id="96" name="object 96"/>
          <p:cNvGrpSpPr/>
          <p:nvPr/>
        </p:nvGrpSpPr>
        <p:grpSpPr>
          <a:xfrm>
            <a:off x="689702" y="5491677"/>
            <a:ext cx="266700" cy="266700"/>
            <a:chOff x="689702" y="5491677"/>
            <a:chExt cx="266700" cy="266700"/>
          </a:xfrm>
        </p:grpSpPr>
        <p:sp>
          <p:nvSpPr>
            <p:cNvPr id="97" name="object 97"/>
            <p:cNvSpPr/>
            <p:nvPr/>
          </p:nvSpPr>
          <p:spPr>
            <a:xfrm>
              <a:off x="689702" y="5491677"/>
              <a:ext cx="266700" cy="266700"/>
            </a:xfrm>
            <a:custGeom>
              <a:avLst/>
              <a:gdLst/>
              <a:ahLst/>
              <a:cxnLst/>
              <a:rect l="l" t="t" r="r" b="b"/>
              <a:pathLst>
                <a:path w="266700" h="266700">
                  <a:moveTo>
                    <a:pt x="133292" y="0"/>
                  </a:moveTo>
                  <a:lnTo>
                    <a:pt x="91162" y="6795"/>
                  </a:lnTo>
                  <a:lnTo>
                    <a:pt x="54571" y="25717"/>
                  </a:lnTo>
                  <a:lnTo>
                    <a:pt x="25717" y="54571"/>
                  </a:lnTo>
                  <a:lnTo>
                    <a:pt x="6795" y="91162"/>
                  </a:lnTo>
                  <a:lnTo>
                    <a:pt x="0" y="133292"/>
                  </a:lnTo>
                  <a:lnTo>
                    <a:pt x="6795" y="175424"/>
                  </a:lnTo>
                  <a:lnTo>
                    <a:pt x="25717" y="212014"/>
                  </a:lnTo>
                  <a:lnTo>
                    <a:pt x="54571" y="240869"/>
                  </a:lnTo>
                  <a:lnTo>
                    <a:pt x="91162" y="259791"/>
                  </a:lnTo>
                  <a:lnTo>
                    <a:pt x="133292" y="266586"/>
                  </a:lnTo>
                  <a:lnTo>
                    <a:pt x="175424" y="259791"/>
                  </a:lnTo>
                  <a:lnTo>
                    <a:pt x="175908" y="259541"/>
                  </a:lnTo>
                  <a:lnTo>
                    <a:pt x="133292" y="259541"/>
                  </a:lnTo>
                  <a:lnTo>
                    <a:pt x="84151" y="249619"/>
                  </a:lnTo>
                  <a:lnTo>
                    <a:pt x="44022" y="222564"/>
                  </a:lnTo>
                  <a:lnTo>
                    <a:pt x="16965" y="182434"/>
                  </a:lnTo>
                  <a:lnTo>
                    <a:pt x="7044" y="133292"/>
                  </a:lnTo>
                  <a:lnTo>
                    <a:pt x="16965" y="84151"/>
                  </a:lnTo>
                  <a:lnTo>
                    <a:pt x="44022" y="44022"/>
                  </a:lnTo>
                  <a:lnTo>
                    <a:pt x="84151" y="16965"/>
                  </a:lnTo>
                  <a:lnTo>
                    <a:pt x="133292" y="7044"/>
                  </a:lnTo>
                  <a:lnTo>
                    <a:pt x="175906" y="7044"/>
                  </a:lnTo>
                  <a:lnTo>
                    <a:pt x="175424" y="6795"/>
                  </a:lnTo>
                  <a:lnTo>
                    <a:pt x="133292" y="0"/>
                  </a:lnTo>
                  <a:close/>
                </a:path>
                <a:path w="266700" h="266700">
                  <a:moveTo>
                    <a:pt x="175906" y="7044"/>
                  </a:moveTo>
                  <a:lnTo>
                    <a:pt x="133292" y="7044"/>
                  </a:lnTo>
                  <a:lnTo>
                    <a:pt x="182434" y="16965"/>
                  </a:lnTo>
                  <a:lnTo>
                    <a:pt x="222564" y="44022"/>
                  </a:lnTo>
                  <a:lnTo>
                    <a:pt x="249620" y="84151"/>
                  </a:lnTo>
                  <a:lnTo>
                    <a:pt x="259542" y="133292"/>
                  </a:lnTo>
                  <a:lnTo>
                    <a:pt x="249620" y="182434"/>
                  </a:lnTo>
                  <a:lnTo>
                    <a:pt x="222564" y="222564"/>
                  </a:lnTo>
                  <a:lnTo>
                    <a:pt x="182434" y="249619"/>
                  </a:lnTo>
                  <a:lnTo>
                    <a:pt x="133292" y="259541"/>
                  </a:lnTo>
                  <a:lnTo>
                    <a:pt x="175908" y="259541"/>
                  </a:lnTo>
                  <a:lnTo>
                    <a:pt x="212014" y="240869"/>
                  </a:lnTo>
                  <a:lnTo>
                    <a:pt x="240869" y="212014"/>
                  </a:lnTo>
                  <a:lnTo>
                    <a:pt x="259791" y="175424"/>
                  </a:lnTo>
                  <a:lnTo>
                    <a:pt x="266586" y="133292"/>
                  </a:lnTo>
                  <a:lnTo>
                    <a:pt x="259791" y="91162"/>
                  </a:lnTo>
                  <a:lnTo>
                    <a:pt x="240869" y="54571"/>
                  </a:lnTo>
                  <a:lnTo>
                    <a:pt x="212014" y="25717"/>
                  </a:lnTo>
                  <a:lnTo>
                    <a:pt x="175906" y="7044"/>
                  </a:lnTo>
                  <a:close/>
                </a:path>
              </a:pathLst>
            </a:custGeom>
            <a:solidFill>
              <a:srgbClr val="F16137"/>
            </a:solidFill>
          </p:spPr>
          <p:txBody>
            <a:bodyPr wrap="square" lIns="0" tIns="0" rIns="0" bIns="0" rtlCol="0"/>
            <a:lstStyle/>
            <a:p>
              <a:endParaRPr/>
            </a:p>
          </p:txBody>
        </p:sp>
        <p:pic>
          <p:nvPicPr>
            <p:cNvPr id="98" name="object 98"/>
            <p:cNvPicPr/>
            <p:nvPr/>
          </p:nvPicPr>
          <p:blipFill>
            <a:blip r:embed="rId31" cstate="print"/>
            <a:stretch>
              <a:fillRect/>
            </a:stretch>
          </p:blipFill>
          <p:spPr>
            <a:xfrm>
              <a:off x="785285" y="5571421"/>
              <a:ext cx="88712" cy="113320"/>
            </a:xfrm>
            <a:prstGeom prst="rect">
              <a:avLst/>
            </a:prstGeom>
          </p:spPr>
        </p:pic>
      </p:grpSp>
      <p:sp>
        <p:nvSpPr>
          <p:cNvPr id="99" name="object 99"/>
          <p:cNvSpPr/>
          <p:nvPr/>
        </p:nvSpPr>
        <p:spPr>
          <a:xfrm>
            <a:off x="689702" y="6006963"/>
            <a:ext cx="266700" cy="266700"/>
          </a:xfrm>
          <a:custGeom>
            <a:avLst/>
            <a:gdLst/>
            <a:ahLst/>
            <a:cxnLst/>
            <a:rect l="l" t="t" r="r" b="b"/>
            <a:pathLst>
              <a:path w="266700" h="266700">
                <a:moveTo>
                  <a:pt x="133292" y="0"/>
                </a:moveTo>
                <a:lnTo>
                  <a:pt x="91162" y="6795"/>
                </a:lnTo>
                <a:lnTo>
                  <a:pt x="54571" y="25717"/>
                </a:lnTo>
                <a:lnTo>
                  <a:pt x="25717" y="54571"/>
                </a:lnTo>
                <a:lnTo>
                  <a:pt x="6795" y="91162"/>
                </a:lnTo>
                <a:lnTo>
                  <a:pt x="0" y="133292"/>
                </a:lnTo>
                <a:lnTo>
                  <a:pt x="6795" y="175424"/>
                </a:lnTo>
                <a:lnTo>
                  <a:pt x="25717" y="212014"/>
                </a:lnTo>
                <a:lnTo>
                  <a:pt x="54571" y="240869"/>
                </a:lnTo>
                <a:lnTo>
                  <a:pt x="91162" y="259791"/>
                </a:lnTo>
                <a:lnTo>
                  <a:pt x="133292" y="266586"/>
                </a:lnTo>
                <a:lnTo>
                  <a:pt x="175424" y="259791"/>
                </a:lnTo>
                <a:lnTo>
                  <a:pt x="175908" y="259541"/>
                </a:lnTo>
                <a:lnTo>
                  <a:pt x="133292" y="259541"/>
                </a:lnTo>
                <a:lnTo>
                  <a:pt x="84151" y="249619"/>
                </a:lnTo>
                <a:lnTo>
                  <a:pt x="44022" y="222564"/>
                </a:lnTo>
                <a:lnTo>
                  <a:pt x="16965" y="182434"/>
                </a:lnTo>
                <a:lnTo>
                  <a:pt x="7044" y="133292"/>
                </a:lnTo>
                <a:lnTo>
                  <a:pt x="16965" y="84151"/>
                </a:lnTo>
                <a:lnTo>
                  <a:pt x="44022" y="44022"/>
                </a:lnTo>
                <a:lnTo>
                  <a:pt x="84151" y="16965"/>
                </a:lnTo>
                <a:lnTo>
                  <a:pt x="133292" y="7044"/>
                </a:lnTo>
                <a:lnTo>
                  <a:pt x="175906" y="7044"/>
                </a:lnTo>
                <a:lnTo>
                  <a:pt x="175424" y="6795"/>
                </a:lnTo>
                <a:lnTo>
                  <a:pt x="133292" y="0"/>
                </a:lnTo>
                <a:close/>
              </a:path>
              <a:path w="266700" h="266700">
                <a:moveTo>
                  <a:pt x="175906" y="7044"/>
                </a:moveTo>
                <a:lnTo>
                  <a:pt x="133292" y="7044"/>
                </a:lnTo>
                <a:lnTo>
                  <a:pt x="182434" y="16965"/>
                </a:lnTo>
                <a:lnTo>
                  <a:pt x="222564" y="44022"/>
                </a:lnTo>
                <a:lnTo>
                  <a:pt x="249620" y="84151"/>
                </a:lnTo>
                <a:lnTo>
                  <a:pt x="259542" y="133292"/>
                </a:lnTo>
                <a:lnTo>
                  <a:pt x="249620" y="182434"/>
                </a:lnTo>
                <a:lnTo>
                  <a:pt x="222564" y="222564"/>
                </a:lnTo>
                <a:lnTo>
                  <a:pt x="182434" y="249619"/>
                </a:lnTo>
                <a:lnTo>
                  <a:pt x="133292" y="259541"/>
                </a:lnTo>
                <a:lnTo>
                  <a:pt x="175908" y="259541"/>
                </a:lnTo>
                <a:lnTo>
                  <a:pt x="212014" y="240869"/>
                </a:lnTo>
                <a:lnTo>
                  <a:pt x="240869" y="212014"/>
                </a:lnTo>
                <a:lnTo>
                  <a:pt x="259791" y="175424"/>
                </a:lnTo>
                <a:lnTo>
                  <a:pt x="266586" y="133292"/>
                </a:lnTo>
                <a:lnTo>
                  <a:pt x="259791" y="91162"/>
                </a:lnTo>
                <a:lnTo>
                  <a:pt x="240869" y="54571"/>
                </a:lnTo>
                <a:lnTo>
                  <a:pt x="212014" y="25717"/>
                </a:lnTo>
                <a:lnTo>
                  <a:pt x="175906" y="7044"/>
                </a:lnTo>
                <a:close/>
              </a:path>
            </a:pathLst>
          </a:custGeom>
          <a:solidFill>
            <a:srgbClr val="F16137"/>
          </a:solidFill>
        </p:spPr>
        <p:txBody>
          <a:bodyPr wrap="square" lIns="0" tIns="0" rIns="0" bIns="0" rtlCol="0"/>
          <a:lstStyle/>
          <a:p>
            <a:endParaRPr/>
          </a:p>
        </p:txBody>
      </p:sp>
      <p:sp>
        <p:nvSpPr>
          <p:cNvPr id="100" name="object 100"/>
          <p:cNvSpPr txBox="1"/>
          <p:nvPr/>
        </p:nvSpPr>
        <p:spPr>
          <a:xfrm>
            <a:off x="757436" y="6019681"/>
            <a:ext cx="144780" cy="229235"/>
          </a:xfrm>
          <a:prstGeom prst="rect">
            <a:avLst/>
          </a:prstGeom>
        </p:spPr>
        <p:txBody>
          <a:bodyPr vert="horz" wrap="square" lIns="0" tIns="17145" rIns="0" bIns="0" rtlCol="0">
            <a:spAutoFit/>
          </a:bodyPr>
          <a:lstStyle/>
          <a:p>
            <a:pPr marL="12700">
              <a:lnSpc>
                <a:spcPct val="100000"/>
              </a:lnSpc>
              <a:spcBef>
                <a:spcPts val="135"/>
              </a:spcBef>
            </a:pPr>
            <a:r>
              <a:rPr sz="1300" spc="35" dirty="0">
                <a:solidFill>
                  <a:srgbClr val="F16036"/>
                </a:solidFill>
                <a:latin typeface="Verdana"/>
                <a:cs typeface="Verdana"/>
              </a:rPr>
              <a:t>К</a:t>
            </a:r>
            <a:endParaRPr sz="1300">
              <a:latin typeface="Verdana"/>
              <a:cs typeface="Verdana"/>
            </a:endParaRPr>
          </a:p>
        </p:txBody>
      </p:sp>
      <p:sp>
        <p:nvSpPr>
          <p:cNvPr id="101" name="object 101"/>
          <p:cNvSpPr txBox="1"/>
          <p:nvPr/>
        </p:nvSpPr>
        <p:spPr>
          <a:xfrm>
            <a:off x="4475928" y="5973568"/>
            <a:ext cx="969644" cy="306070"/>
          </a:xfrm>
          <a:prstGeom prst="rect">
            <a:avLst/>
          </a:prstGeom>
        </p:spPr>
        <p:txBody>
          <a:bodyPr vert="horz" wrap="square" lIns="0" tIns="12700" rIns="0" bIns="0" rtlCol="0">
            <a:spAutoFit/>
          </a:bodyPr>
          <a:lstStyle/>
          <a:p>
            <a:pPr marL="12700" marR="5080">
              <a:lnSpc>
                <a:spcPct val="114900"/>
              </a:lnSpc>
              <a:spcBef>
                <a:spcPts val="100"/>
              </a:spcBef>
            </a:pPr>
            <a:r>
              <a:rPr sz="800" spc="10" dirty="0">
                <a:solidFill>
                  <a:srgbClr val="606062"/>
                </a:solidFill>
                <a:latin typeface="Verdana"/>
                <a:cs typeface="Verdana"/>
              </a:rPr>
              <a:t>У</a:t>
            </a:r>
            <a:r>
              <a:rPr sz="800" dirty="0">
                <a:solidFill>
                  <a:srgbClr val="606062"/>
                </a:solidFill>
                <a:latin typeface="Verdana"/>
                <a:cs typeface="Verdana"/>
              </a:rPr>
              <a:t>в</a:t>
            </a:r>
            <a:r>
              <a:rPr sz="800" spc="-5" dirty="0">
                <a:solidFill>
                  <a:srgbClr val="606062"/>
                </a:solidFill>
                <a:latin typeface="Verdana"/>
                <a:cs typeface="Verdana"/>
              </a:rPr>
              <a:t>ел</a:t>
            </a:r>
            <a:r>
              <a:rPr sz="800" spc="25" dirty="0">
                <a:solidFill>
                  <a:srgbClr val="606062"/>
                </a:solidFill>
                <a:latin typeface="Verdana"/>
                <a:cs typeface="Verdana"/>
              </a:rPr>
              <a:t>и</a:t>
            </a:r>
            <a:r>
              <a:rPr sz="800" spc="-20" dirty="0">
                <a:solidFill>
                  <a:srgbClr val="606062"/>
                </a:solidFill>
                <a:latin typeface="Verdana"/>
                <a:cs typeface="Verdana"/>
              </a:rPr>
              <a:t>ч</a:t>
            </a:r>
            <a:r>
              <a:rPr sz="800" spc="25" dirty="0">
                <a:solidFill>
                  <a:srgbClr val="606062"/>
                </a:solidFill>
                <a:latin typeface="Verdana"/>
                <a:cs typeface="Verdana"/>
              </a:rPr>
              <a:t>и</a:t>
            </a:r>
            <a:r>
              <a:rPr sz="800" dirty="0">
                <a:solidFill>
                  <a:srgbClr val="606062"/>
                </a:solidFill>
                <a:latin typeface="Verdana"/>
                <a:cs typeface="Verdana"/>
              </a:rPr>
              <a:t>в</a:t>
            </a:r>
            <a:r>
              <a:rPr sz="800" spc="-25" dirty="0">
                <a:solidFill>
                  <a:srgbClr val="606062"/>
                </a:solidFill>
                <a:latin typeface="Verdana"/>
                <a:cs typeface="Verdana"/>
              </a:rPr>
              <a:t>а</a:t>
            </a:r>
            <a:r>
              <a:rPr sz="800" spc="-15" dirty="0">
                <a:solidFill>
                  <a:srgbClr val="606062"/>
                </a:solidFill>
                <a:latin typeface="Verdana"/>
                <a:cs typeface="Verdana"/>
              </a:rPr>
              <a:t>е</a:t>
            </a:r>
            <a:r>
              <a:rPr sz="800" spc="-20" dirty="0">
                <a:solidFill>
                  <a:srgbClr val="606062"/>
                </a:solidFill>
                <a:latin typeface="Verdana"/>
                <a:cs typeface="Verdana"/>
              </a:rPr>
              <a:t>т</a:t>
            </a:r>
            <a:r>
              <a:rPr sz="800" spc="-85" dirty="0">
                <a:solidFill>
                  <a:srgbClr val="606062"/>
                </a:solidFill>
                <a:latin typeface="Verdana"/>
                <a:cs typeface="Verdana"/>
              </a:rPr>
              <a:t> </a:t>
            </a:r>
            <a:r>
              <a:rPr sz="800" spc="10" dirty="0">
                <a:solidFill>
                  <a:srgbClr val="606062"/>
                </a:solidFill>
                <a:latin typeface="Verdana"/>
                <a:cs typeface="Verdana"/>
              </a:rPr>
              <a:t>с</a:t>
            </a:r>
            <a:r>
              <a:rPr sz="800" spc="40" dirty="0">
                <a:solidFill>
                  <a:srgbClr val="606062"/>
                </a:solidFill>
                <a:latin typeface="Verdana"/>
                <a:cs typeface="Verdana"/>
              </a:rPr>
              <a:t>р</a:t>
            </a:r>
            <a:r>
              <a:rPr sz="800" spc="10" dirty="0">
                <a:solidFill>
                  <a:srgbClr val="606062"/>
                </a:solidFill>
                <a:latin typeface="Verdana"/>
                <a:cs typeface="Verdana"/>
              </a:rPr>
              <a:t>о</a:t>
            </a:r>
            <a:r>
              <a:rPr sz="800" spc="-10" dirty="0">
                <a:solidFill>
                  <a:srgbClr val="606062"/>
                </a:solidFill>
                <a:latin typeface="Verdana"/>
                <a:cs typeface="Verdana"/>
              </a:rPr>
              <a:t>к  </a:t>
            </a:r>
            <a:r>
              <a:rPr sz="800" dirty="0">
                <a:solidFill>
                  <a:srgbClr val="606062"/>
                </a:solidFill>
                <a:latin typeface="Verdana"/>
                <a:cs typeface="Verdana"/>
              </a:rPr>
              <a:t>хранения</a:t>
            </a:r>
            <a:endParaRPr sz="800">
              <a:latin typeface="Verdana"/>
              <a:cs typeface="Verdana"/>
            </a:endParaRPr>
          </a:p>
        </p:txBody>
      </p:sp>
      <p:sp>
        <p:nvSpPr>
          <p:cNvPr id="102" name="object 102"/>
          <p:cNvSpPr txBox="1"/>
          <p:nvPr/>
        </p:nvSpPr>
        <p:spPr>
          <a:xfrm>
            <a:off x="4683972" y="4001284"/>
            <a:ext cx="628015" cy="348615"/>
          </a:xfrm>
          <a:prstGeom prst="rect">
            <a:avLst/>
          </a:prstGeom>
        </p:spPr>
        <p:txBody>
          <a:bodyPr vert="horz" wrap="square" lIns="0" tIns="12700" rIns="0" bIns="0" rtlCol="0">
            <a:spAutoFit/>
          </a:bodyPr>
          <a:lstStyle/>
          <a:p>
            <a:pPr marR="38735" algn="ctr">
              <a:lnSpc>
                <a:spcPts val="910"/>
              </a:lnSpc>
              <a:spcBef>
                <a:spcPts val="100"/>
              </a:spcBef>
            </a:pPr>
            <a:r>
              <a:rPr sz="800" spc="45" dirty="0">
                <a:solidFill>
                  <a:srgbClr val="606062"/>
                </a:solidFill>
                <a:latin typeface="Verdana"/>
                <a:cs typeface="Verdana"/>
              </a:rPr>
              <a:t>pH</a:t>
            </a:r>
            <a:endParaRPr sz="800">
              <a:latin typeface="Verdana"/>
              <a:cs typeface="Verdana"/>
            </a:endParaRPr>
          </a:p>
          <a:p>
            <a:pPr algn="ctr">
              <a:lnSpc>
                <a:spcPts val="1630"/>
              </a:lnSpc>
            </a:pPr>
            <a:r>
              <a:rPr sz="1400" b="1" spc="50" dirty="0">
                <a:solidFill>
                  <a:srgbClr val="606062"/>
                </a:solidFill>
                <a:latin typeface="Arial"/>
                <a:cs typeface="Arial"/>
              </a:rPr>
              <a:t>6,0-7,2</a:t>
            </a:r>
            <a:endParaRPr sz="1400">
              <a:latin typeface="Arial"/>
              <a:cs typeface="Arial"/>
            </a:endParaRPr>
          </a:p>
        </p:txBody>
      </p:sp>
      <p:pic>
        <p:nvPicPr>
          <p:cNvPr id="103" name="object 103"/>
          <p:cNvPicPr/>
          <p:nvPr/>
        </p:nvPicPr>
        <p:blipFill>
          <a:blip r:embed="rId32" cstate="print"/>
          <a:stretch>
            <a:fillRect/>
          </a:stretch>
        </p:blipFill>
        <p:spPr>
          <a:xfrm>
            <a:off x="4158093" y="6007009"/>
            <a:ext cx="234476" cy="266700"/>
          </a:xfrm>
          <a:prstGeom prst="rect">
            <a:avLst/>
          </a:prstGeom>
        </p:spPr>
      </p:pic>
      <p:sp>
        <p:nvSpPr>
          <p:cNvPr id="104" name="object 104"/>
          <p:cNvSpPr txBox="1"/>
          <p:nvPr/>
        </p:nvSpPr>
        <p:spPr>
          <a:xfrm>
            <a:off x="7091195" y="10333039"/>
            <a:ext cx="121920" cy="147320"/>
          </a:xfrm>
          <a:prstGeom prst="rect">
            <a:avLst/>
          </a:prstGeom>
        </p:spPr>
        <p:txBody>
          <a:bodyPr vert="horz" wrap="square" lIns="0" tIns="12700" rIns="0" bIns="0" rtlCol="0">
            <a:spAutoFit/>
          </a:bodyPr>
          <a:lstStyle/>
          <a:p>
            <a:pPr marL="12700">
              <a:lnSpc>
                <a:spcPct val="100000"/>
              </a:lnSpc>
              <a:spcBef>
                <a:spcPts val="100"/>
              </a:spcBef>
            </a:pPr>
            <a:r>
              <a:rPr sz="800" spc="-130" dirty="0">
                <a:solidFill>
                  <a:srgbClr val="FEFEFE"/>
                </a:solidFill>
                <a:latin typeface="Verdana"/>
                <a:cs typeface="Verdana"/>
              </a:rPr>
              <a:t>17</a:t>
            </a:r>
            <a:endParaRPr sz="800">
              <a:latin typeface="Verdana"/>
              <a:cs typeface="Verdana"/>
            </a:endParaRPr>
          </a:p>
        </p:txBody>
      </p:sp>
      <p:sp>
        <p:nvSpPr>
          <p:cNvPr id="105" name="object 105"/>
          <p:cNvSpPr txBox="1"/>
          <p:nvPr/>
        </p:nvSpPr>
        <p:spPr>
          <a:xfrm>
            <a:off x="1283829" y="7480135"/>
            <a:ext cx="984250"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Для</a:t>
            </a:r>
            <a:r>
              <a:rPr sz="800" spc="-75" dirty="0">
                <a:solidFill>
                  <a:srgbClr val="606062"/>
                </a:solidFill>
                <a:latin typeface="Verdana"/>
                <a:cs typeface="Verdana"/>
              </a:rPr>
              <a:t> </a:t>
            </a:r>
            <a:r>
              <a:rPr sz="800" spc="15" dirty="0">
                <a:solidFill>
                  <a:srgbClr val="606062"/>
                </a:solidFill>
                <a:latin typeface="Verdana"/>
                <a:cs typeface="Verdana"/>
              </a:rPr>
              <a:t>в</a:t>
            </a:r>
            <a:r>
              <a:rPr sz="800" spc="5" dirty="0">
                <a:solidFill>
                  <a:srgbClr val="606062"/>
                </a:solidFill>
                <a:latin typeface="Verdana"/>
                <a:cs typeface="Verdana"/>
              </a:rPr>
              <a:t>с</a:t>
            </a:r>
            <a:r>
              <a:rPr sz="800" dirty="0">
                <a:solidFill>
                  <a:srgbClr val="606062"/>
                </a:solidFill>
                <a:latin typeface="Verdana"/>
                <a:cs typeface="Verdana"/>
              </a:rPr>
              <a:t>е</a:t>
            </a:r>
            <a:r>
              <a:rPr sz="800" spc="-55" dirty="0">
                <a:solidFill>
                  <a:srgbClr val="606062"/>
                </a:solidFill>
                <a:latin typeface="Verdana"/>
                <a:cs typeface="Verdana"/>
              </a:rPr>
              <a:t>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50" dirty="0">
                <a:solidFill>
                  <a:srgbClr val="606062"/>
                </a:solidFill>
                <a:latin typeface="Verdana"/>
                <a:cs typeface="Verdana"/>
              </a:rPr>
              <a:t>-  </a:t>
            </a:r>
            <a:r>
              <a:rPr sz="800" spc="25" dirty="0">
                <a:solidFill>
                  <a:srgbClr val="606062"/>
                </a:solidFill>
                <a:latin typeface="Verdana"/>
                <a:cs typeface="Verdana"/>
              </a:rPr>
              <a:t>п</a:t>
            </a:r>
            <a:endParaRPr sz="800">
              <a:latin typeface="Verdana"/>
              <a:cs typeface="Verdana"/>
            </a:endParaRPr>
          </a:p>
        </p:txBody>
      </p:sp>
      <p:pic>
        <p:nvPicPr>
          <p:cNvPr id="106" name="Рисунок 105">
            <a:extLst>
              <a:ext uri="{FF2B5EF4-FFF2-40B4-BE49-F238E27FC236}">
                <a16:creationId xmlns:a16="http://schemas.microsoft.com/office/drawing/2014/main" id="{4D6603D4-A9C9-4F45-AC9C-E7A20C667A66}"/>
              </a:ext>
            </a:extLst>
          </p:cNvPr>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845507" y="1565812"/>
            <a:ext cx="490805" cy="38446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6" y="8447205"/>
            <a:ext cx="7560309" cy="2334895"/>
            <a:chOff x="1036" y="8447205"/>
            <a:chExt cx="7560309" cy="2334895"/>
          </a:xfrm>
        </p:grpSpPr>
        <p:sp>
          <p:nvSpPr>
            <p:cNvPr id="3" name="object 3"/>
            <p:cNvSpPr/>
            <p:nvPr/>
          </p:nvSpPr>
          <p:spPr>
            <a:xfrm>
              <a:off x="1028" y="10132859"/>
              <a:ext cx="7560309" cy="648970"/>
            </a:xfrm>
            <a:custGeom>
              <a:avLst/>
              <a:gdLst/>
              <a:ahLst/>
              <a:cxnLst/>
              <a:rect l="l" t="t" r="r" b="b"/>
              <a:pathLst>
                <a:path w="7560309" h="648970">
                  <a:moveTo>
                    <a:pt x="7560005" y="0"/>
                  </a:moveTo>
                  <a:lnTo>
                    <a:pt x="2075103" y="0"/>
                  </a:lnTo>
                  <a:lnTo>
                    <a:pt x="2075103" y="1270"/>
                  </a:lnTo>
                  <a:lnTo>
                    <a:pt x="2051596" y="1270"/>
                  </a:lnTo>
                  <a:lnTo>
                    <a:pt x="2051596" y="2540"/>
                  </a:lnTo>
                  <a:lnTo>
                    <a:pt x="2005647" y="2540"/>
                  </a:lnTo>
                  <a:lnTo>
                    <a:pt x="2005647" y="0"/>
                  </a:lnTo>
                  <a:lnTo>
                    <a:pt x="0" y="0"/>
                  </a:lnTo>
                  <a:lnTo>
                    <a:pt x="0" y="2540"/>
                  </a:lnTo>
                  <a:lnTo>
                    <a:pt x="0" y="648970"/>
                  </a:lnTo>
                  <a:lnTo>
                    <a:pt x="7560005" y="648970"/>
                  </a:lnTo>
                  <a:lnTo>
                    <a:pt x="7560005" y="2540"/>
                  </a:lnTo>
                  <a:lnTo>
                    <a:pt x="7560005" y="127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036" y="8447205"/>
              <a:ext cx="7560000" cy="2334794"/>
            </a:xfrm>
            <a:prstGeom prst="rect">
              <a:avLst/>
            </a:prstGeom>
          </p:spPr>
        </p:pic>
      </p:grpSp>
      <p:grpSp>
        <p:nvGrpSpPr>
          <p:cNvPr id="5" name="object 5"/>
          <p:cNvGrpSpPr/>
          <p:nvPr/>
        </p:nvGrpSpPr>
        <p:grpSpPr>
          <a:xfrm>
            <a:off x="5156510" y="629305"/>
            <a:ext cx="1569718" cy="2706624"/>
            <a:chOff x="5156510" y="629305"/>
            <a:chExt cx="1569718" cy="2706624"/>
          </a:xfrm>
        </p:grpSpPr>
        <p:pic>
          <p:nvPicPr>
            <p:cNvPr id="6" name="object 6"/>
            <p:cNvPicPr/>
            <p:nvPr/>
          </p:nvPicPr>
          <p:blipFill>
            <a:blip r:embed="rId3" cstate="print"/>
            <a:stretch>
              <a:fillRect/>
            </a:stretch>
          </p:blipFill>
          <p:spPr>
            <a:xfrm>
              <a:off x="5156510" y="629305"/>
              <a:ext cx="1569718" cy="2706624"/>
            </a:xfrm>
            <a:prstGeom prst="rect">
              <a:avLst/>
            </a:prstGeom>
          </p:spPr>
        </p:pic>
        <p:pic>
          <p:nvPicPr>
            <p:cNvPr id="10" name="object 10"/>
            <p:cNvPicPr/>
            <p:nvPr/>
          </p:nvPicPr>
          <p:blipFill>
            <a:blip r:embed="rId4" cstate="print"/>
            <a:stretch>
              <a:fillRect/>
            </a:stretch>
          </p:blipFill>
          <p:spPr>
            <a:xfrm>
              <a:off x="5182639" y="2082596"/>
              <a:ext cx="697392" cy="971434"/>
            </a:xfrm>
            <a:prstGeom prst="rect">
              <a:avLst/>
            </a:prstGeom>
          </p:spPr>
        </p:pic>
        <p:pic>
          <p:nvPicPr>
            <p:cNvPr id="11" name="object 11"/>
            <p:cNvPicPr/>
            <p:nvPr/>
          </p:nvPicPr>
          <p:blipFill>
            <a:blip r:embed="rId5" cstate="print"/>
            <a:stretch>
              <a:fillRect/>
            </a:stretch>
          </p:blipFill>
          <p:spPr>
            <a:xfrm>
              <a:off x="5997088" y="2744128"/>
              <a:ext cx="586079" cy="374119"/>
            </a:xfrm>
            <a:prstGeom prst="rect">
              <a:avLst/>
            </a:prstGeom>
          </p:spPr>
        </p:pic>
        <p:pic>
          <p:nvPicPr>
            <p:cNvPr id="12" name="object 12"/>
            <p:cNvPicPr/>
            <p:nvPr/>
          </p:nvPicPr>
          <p:blipFill>
            <a:blip r:embed="rId6" cstate="print"/>
            <a:stretch>
              <a:fillRect/>
            </a:stretch>
          </p:blipFill>
          <p:spPr>
            <a:xfrm>
              <a:off x="6038762" y="2390925"/>
              <a:ext cx="386916" cy="88567"/>
            </a:xfrm>
            <a:prstGeom prst="rect">
              <a:avLst/>
            </a:prstGeom>
          </p:spPr>
        </p:pic>
      </p:grpSp>
      <p:pic>
        <p:nvPicPr>
          <p:cNvPr id="13" name="object 13"/>
          <p:cNvPicPr/>
          <p:nvPr/>
        </p:nvPicPr>
        <p:blipFill>
          <a:blip r:embed="rId7" cstate="print"/>
          <a:stretch>
            <a:fillRect/>
          </a:stretch>
        </p:blipFill>
        <p:spPr>
          <a:xfrm>
            <a:off x="547131" y="1210747"/>
            <a:ext cx="3232188" cy="899438"/>
          </a:xfrm>
          <a:prstGeom prst="rect">
            <a:avLst/>
          </a:prstGeom>
        </p:spPr>
      </p:pic>
      <p:pic>
        <p:nvPicPr>
          <p:cNvPr id="14" name="object 14"/>
          <p:cNvPicPr/>
          <p:nvPr/>
        </p:nvPicPr>
        <p:blipFill>
          <a:blip r:embed="rId8" cstate="print"/>
          <a:stretch>
            <a:fillRect/>
          </a:stretch>
        </p:blipFill>
        <p:spPr>
          <a:xfrm>
            <a:off x="546332" y="2156482"/>
            <a:ext cx="3233555" cy="562020"/>
          </a:xfrm>
          <a:prstGeom prst="rect">
            <a:avLst/>
          </a:prstGeom>
        </p:spPr>
      </p:pic>
      <p:sp>
        <p:nvSpPr>
          <p:cNvPr id="15" name="object 15"/>
          <p:cNvSpPr/>
          <p:nvPr/>
        </p:nvSpPr>
        <p:spPr>
          <a:xfrm>
            <a:off x="587764" y="4182915"/>
            <a:ext cx="282575" cy="127000"/>
          </a:xfrm>
          <a:custGeom>
            <a:avLst/>
            <a:gdLst/>
            <a:ahLst/>
            <a:cxnLst/>
            <a:rect l="l" t="t" r="r" b="b"/>
            <a:pathLst>
              <a:path w="282575" h="127000">
                <a:moveTo>
                  <a:pt x="53694" y="0"/>
                </a:moveTo>
                <a:lnTo>
                  <a:pt x="0" y="0"/>
                </a:lnTo>
                <a:lnTo>
                  <a:pt x="0" y="23116"/>
                </a:lnTo>
                <a:lnTo>
                  <a:pt x="24890" y="23116"/>
                </a:lnTo>
                <a:lnTo>
                  <a:pt x="24890" y="124460"/>
                </a:lnTo>
                <a:lnTo>
                  <a:pt x="53694" y="124460"/>
                </a:lnTo>
                <a:lnTo>
                  <a:pt x="53694" y="0"/>
                </a:lnTo>
                <a:close/>
              </a:path>
              <a:path w="282575" h="127000">
                <a:moveTo>
                  <a:pt x="81608" y="91210"/>
                </a:moveTo>
                <a:lnTo>
                  <a:pt x="70228" y="113259"/>
                </a:lnTo>
                <a:lnTo>
                  <a:pt x="76154" y="117525"/>
                </a:lnTo>
                <a:lnTo>
                  <a:pt x="83353" y="120816"/>
                </a:lnTo>
                <a:lnTo>
                  <a:pt x="117698" y="126594"/>
                </a:lnTo>
                <a:lnTo>
                  <a:pt x="125894" y="126244"/>
                </a:lnTo>
                <a:lnTo>
                  <a:pt x="165972" y="102412"/>
                </a:lnTo>
                <a:lnTo>
                  <a:pt x="110469" y="102412"/>
                </a:lnTo>
                <a:lnTo>
                  <a:pt x="104129" y="101433"/>
                </a:lnTo>
                <a:lnTo>
                  <a:pt x="91799" y="97524"/>
                </a:lnTo>
                <a:lnTo>
                  <a:pt x="86349" y="94767"/>
                </a:lnTo>
                <a:lnTo>
                  <a:pt x="81608" y="91210"/>
                </a:lnTo>
                <a:close/>
              </a:path>
              <a:path w="282575" h="127000">
                <a:moveTo>
                  <a:pt x="161794" y="0"/>
                </a:moveTo>
                <a:lnTo>
                  <a:pt x="85874" y="0"/>
                </a:lnTo>
                <a:lnTo>
                  <a:pt x="79474" y="70053"/>
                </a:lnTo>
                <a:lnTo>
                  <a:pt x="121968" y="70053"/>
                </a:lnTo>
                <a:lnTo>
                  <a:pt x="129462" y="71417"/>
                </a:lnTo>
                <a:lnTo>
                  <a:pt x="138117" y="76868"/>
                </a:lnTo>
                <a:lnTo>
                  <a:pt x="140281" y="80900"/>
                </a:lnTo>
                <a:lnTo>
                  <a:pt x="140281" y="91329"/>
                </a:lnTo>
                <a:lnTo>
                  <a:pt x="138207" y="95299"/>
                </a:lnTo>
                <a:lnTo>
                  <a:pt x="129909" y="100991"/>
                </a:lnTo>
                <a:lnTo>
                  <a:pt x="124217" y="102412"/>
                </a:lnTo>
                <a:lnTo>
                  <a:pt x="165972" y="102412"/>
                </a:lnTo>
                <a:lnTo>
                  <a:pt x="167543" y="99835"/>
                </a:lnTo>
                <a:lnTo>
                  <a:pt x="169437" y="92930"/>
                </a:lnTo>
                <a:lnTo>
                  <a:pt x="169437" y="85345"/>
                </a:lnTo>
                <a:lnTo>
                  <a:pt x="149775" y="52663"/>
                </a:lnTo>
                <a:lnTo>
                  <a:pt x="118054" y="46761"/>
                </a:lnTo>
                <a:lnTo>
                  <a:pt x="107920" y="46761"/>
                </a:lnTo>
                <a:lnTo>
                  <a:pt x="109875" y="23116"/>
                </a:lnTo>
                <a:lnTo>
                  <a:pt x="161794" y="23116"/>
                </a:lnTo>
                <a:lnTo>
                  <a:pt x="161794" y="0"/>
                </a:lnTo>
                <a:close/>
              </a:path>
              <a:path w="282575" h="127000">
                <a:moveTo>
                  <a:pt x="266608" y="76453"/>
                </a:moveTo>
                <a:lnTo>
                  <a:pt x="255855" y="76453"/>
                </a:lnTo>
                <a:lnTo>
                  <a:pt x="252068" y="77450"/>
                </a:lnTo>
                <a:lnTo>
                  <a:pt x="245379" y="81428"/>
                </a:lnTo>
                <a:lnTo>
                  <a:pt x="242777" y="84287"/>
                </a:lnTo>
                <a:lnTo>
                  <a:pt x="239050" y="91735"/>
                </a:lnTo>
                <a:lnTo>
                  <a:pt x="238118" y="96055"/>
                </a:lnTo>
                <a:lnTo>
                  <a:pt x="238118" y="105876"/>
                </a:lnTo>
                <a:lnTo>
                  <a:pt x="255855" y="125474"/>
                </a:lnTo>
                <a:lnTo>
                  <a:pt x="266608" y="125474"/>
                </a:lnTo>
                <a:lnTo>
                  <a:pt x="271922" y="123253"/>
                </a:lnTo>
                <a:lnTo>
                  <a:pt x="279486" y="115063"/>
                </a:lnTo>
                <a:lnTo>
                  <a:pt x="257295" y="115063"/>
                </a:lnTo>
                <a:lnTo>
                  <a:pt x="255037" y="113854"/>
                </a:lnTo>
                <a:lnTo>
                  <a:pt x="251665" y="109134"/>
                </a:lnTo>
                <a:lnTo>
                  <a:pt x="250880" y="105876"/>
                </a:lnTo>
                <a:lnTo>
                  <a:pt x="250879" y="96055"/>
                </a:lnTo>
                <a:lnTo>
                  <a:pt x="251665" y="92793"/>
                </a:lnTo>
                <a:lnTo>
                  <a:pt x="255052" y="88052"/>
                </a:lnTo>
                <a:lnTo>
                  <a:pt x="257295" y="86868"/>
                </a:lnTo>
                <a:lnTo>
                  <a:pt x="279488" y="86868"/>
                </a:lnTo>
                <a:lnTo>
                  <a:pt x="271922" y="78679"/>
                </a:lnTo>
                <a:lnTo>
                  <a:pt x="266608" y="76453"/>
                </a:lnTo>
                <a:close/>
              </a:path>
              <a:path w="282575" h="127000">
                <a:moveTo>
                  <a:pt x="267836" y="35561"/>
                </a:moveTo>
                <a:lnTo>
                  <a:pt x="252723" y="35561"/>
                </a:lnTo>
                <a:lnTo>
                  <a:pt x="192020" y="124460"/>
                </a:lnTo>
                <a:lnTo>
                  <a:pt x="207133" y="124460"/>
                </a:lnTo>
                <a:lnTo>
                  <a:pt x="267836" y="35561"/>
                </a:lnTo>
                <a:close/>
              </a:path>
              <a:path w="282575" h="127000">
                <a:moveTo>
                  <a:pt x="279488" y="86868"/>
                </a:moveTo>
                <a:lnTo>
                  <a:pt x="262968" y="86868"/>
                </a:lnTo>
                <a:lnTo>
                  <a:pt x="265233" y="88074"/>
                </a:lnTo>
                <a:lnTo>
                  <a:pt x="268535" y="92901"/>
                </a:lnTo>
                <a:lnTo>
                  <a:pt x="269279" y="96055"/>
                </a:lnTo>
                <a:lnTo>
                  <a:pt x="269279" y="105876"/>
                </a:lnTo>
                <a:lnTo>
                  <a:pt x="268535" y="109029"/>
                </a:lnTo>
                <a:lnTo>
                  <a:pt x="265233" y="113854"/>
                </a:lnTo>
                <a:lnTo>
                  <a:pt x="262968" y="115063"/>
                </a:lnTo>
                <a:lnTo>
                  <a:pt x="279486" y="115063"/>
                </a:lnTo>
                <a:lnTo>
                  <a:pt x="280134" y="114362"/>
                </a:lnTo>
                <a:lnTo>
                  <a:pt x="282186" y="108414"/>
                </a:lnTo>
                <a:lnTo>
                  <a:pt x="282186" y="93513"/>
                </a:lnTo>
                <a:lnTo>
                  <a:pt x="280134" y="87566"/>
                </a:lnTo>
                <a:lnTo>
                  <a:pt x="279488" y="86868"/>
                </a:lnTo>
                <a:close/>
              </a:path>
              <a:path w="282575" h="127000">
                <a:moveTo>
                  <a:pt x="206287" y="34546"/>
                </a:moveTo>
                <a:lnTo>
                  <a:pt x="193248" y="34546"/>
                </a:lnTo>
                <a:lnTo>
                  <a:pt x="187934" y="36767"/>
                </a:lnTo>
                <a:lnTo>
                  <a:pt x="179722" y="45659"/>
                </a:lnTo>
                <a:lnTo>
                  <a:pt x="177666" y="51606"/>
                </a:lnTo>
                <a:lnTo>
                  <a:pt x="177666" y="66507"/>
                </a:lnTo>
                <a:lnTo>
                  <a:pt x="179722" y="72453"/>
                </a:lnTo>
                <a:lnTo>
                  <a:pt x="187934" y="81342"/>
                </a:lnTo>
                <a:lnTo>
                  <a:pt x="193248" y="83567"/>
                </a:lnTo>
                <a:lnTo>
                  <a:pt x="206287" y="83567"/>
                </a:lnTo>
                <a:lnTo>
                  <a:pt x="211575" y="81342"/>
                </a:lnTo>
                <a:lnTo>
                  <a:pt x="219066" y="73151"/>
                </a:lnTo>
                <a:lnTo>
                  <a:pt x="196974" y="73151"/>
                </a:lnTo>
                <a:lnTo>
                  <a:pt x="194727" y="71946"/>
                </a:lnTo>
                <a:lnTo>
                  <a:pt x="191343" y="67119"/>
                </a:lnTo>
                <a:lnTo>
                  <a:pt x="190514" y="63713"/>
                </a:lnTo>
                <a:lnTo>
                  <a:pt x="190513" y="54400"/>
                </a:lnTo>
                <a:lnTo>
                  <a:pt x="191343" y="50990"/>
                </a:lnTo>
                <a:lnTo>
                  <a:pt x="194727" y="46167"/>
                </a:lnTo>
                <a:lnTo>
                  <a:pt x="196974" y="44960"/>
                </a:lnTo>
                <a:lnTo>
                  <a:pt x="219066" y="44960"/>
                </a:lnTo>
                <a:lnTo>
                  <a:pt x="211575" y="36767"/>
                </a:lnTo>
                <a:lnTo>
                  <a:pt x="206287" y="34546"/>
                </a:lnTo>
                <a:close/>
              </a:path>
              <a:path w="282575" h="127000">
                <a:moveTo>
                  <a:pt x="219066" y="44960"/>
                </a:moveTo>
                <a:lnTo>
                  <a:pt x="202643" y="44960"/>
                </a:lnTo>
                <a:lnTo>
                  <a:pt x="204923" y="46167"/>
                </a:lnTo>
                <a:lnTo>
                  <a:pt x="208212" y="50886"/>
                </a:lnTo>
                <a:lnTo>
                  <a:pt x="209036" y="54400"/>
                </a:lnTo>
                <a:lnTo>
                  <a:pt x="209036" y="63713"/>
                </a:lnTo>
                <a:lnTo>
                  <a:pt x="208212" y="67227"/>
                </a:lnTo>
                <a:lnTo>
                  <a:pt x="204908" y="71968"/>
                </a:lnTo>
                <a:lnTo>
                  <a:pt x="202643" y="73151"/>
                </a:lnTo>
                <a:lnTo>
                  <a:pt x="219066" y="73151"/>
                </a:lnTo>
                <a:lnTo>
                  <a:pt x="219704" y="72453"/>
                </a:lnTo>
                <a:lnTo>
                  <a:pt x="221738" y="66507"/>
                </a:lnTo>
                <a:lnTo>
                  <a:pt x="221738" y="51606"/>
                </a:lnTo>
                <a:lnTo>
                  <a:pt x="219704" y="45659"/>
                </a:lnTo>
                <a:lnTo>
                  <a:pt x="219066" y="44960"/>
                </a:lnTo>
                <a:close/>
              </a:path>
            </a:pathLst>
          </a:custGeom>
          <a:solidFill>
            <a:srgbClr val="F16137"/>
          </a:solidFill>
        </p:spPr>
        <p:txBody>
          <a:bodyPr wrap="square" lIns="0" tIns="0" rIns="0" bIns="0" rtlCol="0"/>
          <a:lstStyle/>
          <a:p>
            <a:endParaRPr/>
          </a:p>
        </p:txBody>
      </p:sp>
      <p:sp>
        <p:nvSpPr>
          <p:cNvPr id="16" name="object 16"/>
          <p:cNvSpPr/>
          <p:nvPr/>
        </p:nvSpPr>
        <p:spPr>
          <a:xfrm>
            <a:off x="699137" y="4053992"/>
            <a:ext cx="59690" cy="71120"/>
          </a:xfrm>
          <a:custGeom>
            <a:avLst/>
            <a:gdLst/>
            <a:ahLst/>
            <a:cxnLst/>
            <a:rect l="l" t="t" r="r" b="b"/>
            <a:pathLst>
              <a:path w="59690" h="71120">
                <a:moveTo>
                  <a:pt x="59436" y="0"/>
                </a:moveTo>
                <a:lnTo>
                  <a:pt x="52020" y="0"/>
                </a:lnTo>
                <a:lnTo>
                  <a:pt x="52020" y="57707"/>
                </a:lnTo>
                <a:lnTo>
                  <a:pt x="6200" y="0"/>
                </a:lnTo>
                <a:lnTo>
                  <a:pt x="0" y="0"/>
                </a:lnTo>
                <a:lnTo>
                  <a:pt x="0" y="71118"/>
                </a:lnTo>
                <a:lnTo>
                  <a:pt x="7520" y="71118"/>
                </a:lnTo>
                <a:lnTo>
                  <a:pt x="7520" y="13409"/>
                </a:lnTo>
                <a:lnTo>
                  <a:pt x="53240" y="71118"/>
                </a:lnTo>
                <a:lnTo>
                  <a:pt x="59436" y="71118"/>
                </a:lnTo>
                <a:lnTo>
                  <a:pt x="59436" y="0"/>
                </a:lnTo>
                <a:close/>
              </a:path>
            </a:pathLst>
          </a:custGeom>
          <a:solidFill>
            <a:srgbClr val="606062"/>
          </a:solidFill>
        </p:spPr>
        <p:txBody>
          <a:bodyPr wrap="square" lIns="0" tIns="0" rIns="0" bIns="0" rtlCol="0"/>
          <a:lstStyle/>
          <a:p>
            <a:endParaRPr/>
          </a:p>
        </p:txBody>
      </p:sp>
      <p:grpSp>
        <p:nvGrpSpPr>
          <p:cNvPr id="17" name="object 17"/>
          <p:cNvGrpSpPr/>
          <p:nvPr/>
        </p:nvGrpSpPr>
        <p:grpSpPr>
          <a:xfrm>
            <a:off x="1352729" y="4053380"/>
            <a:ext cx="282575" cy="255270"/>
            <a:chOff x="1352729" y="4053380"/>
            <a:chExt cx="282575" cy="255270"/>
          </a:xfrm>
        </p:grpSpPr>
        <p:sp>
          <p:nvSpPr>
            <p:cNvPr id="18" name="object 18"/>
            <p:cNvSpPr/>
            <p:nvPr/>
          </p:nvSpPr>
          <p:spPr>
            <a:xfrm>
              <a:off x="1352729" y="4181939"/>
              <a:ext cx="282575" cy="127000"/>
            </a:xfrm>
            <a:custGeom>
              <a:avLst/>
              <a:gdLst/>
              <a:ahLst/>
              <a:cxnLst/>
              <a:rect l="l" t="t" r="r" b="b"/>
              <a:pathLst>
                <a:path w="282575" h="127000">
                  <a:moveTo>
                    <a:pt x="53694" y="0"/>
                  </a:moveTo>
                  <a:lnTo>
                    <a:pt x="0" y="0"/>
                  </a:lnTo>
                  <a:lnTo>
                    <a:pt x="0" y="23115"/>
                  </a:lnTo>
                  <a:lnTo>
                    <a:pt x="24890" y="23115"/>
                  </a:lnTo>
                  <a:lnTo>
                    <a:pt x="24890" y="124459"/>
                  </a:lnTo>
                  <a:lnTo>
                    <a:pt x="53694" y="124459"/>
                  </a:lnTo>
                  <a:lnTo>
                    <a:pt x="53694" y="0"/>
                  </a:lnTo>
                  <a:close/>
                </a:path>
                <a:path w="282575" h="127000">
                  <a:moveTo>
                    <a:pt x="81607" y="91210"/>
                  </a:moveTo>
                  <a:lnTo>
                    <a:pt x="70228" y="113259"/>
                  </a:lnTo>
                  <a:lnTo>
                    <a:pt x="76154" y="117525"/>
                  </a:lnTo>
                  <a:lnTo>
                    <a:pt x="83353" y="120816"/>
                  </a:lnTo>
                  <a:lnTo>
                    <a:pt x="117698" y="126594"/>
                  </a:lnTo>
                  <a:lnTo>
                    <a:pt x="125894" y="126244"/>
                  </a:lnTo>
                  <a:lnTo>
                    <a:pt x="165972" y="102412"/>
                  </a:lnTo>
                  <a:lnTo>
                    <a:pt x="110469" y="102412"/>
                  </a:lnTo>
                  <a:lnTo>
                    <a:pt x="104129" y="101433"/>
                  </a:lnTo>
                  <a:lnTo>
                    <a:pt x="91799" y="97524"/>
                  </a:lnTo>
                  <a:lnTo>
                    <a:pt x="86349" y="94766"/>
                  </a:lnTo>
                  <a:lnTo>
                    <a:pt x="81607" y="91210"/>
                  </a:lnTo>
                  <a:close/>
                </a:path>
                <a:path w="282575" h="127000">
                  <a:moveTo>
                    <a:pt x="161794" y="0"/>
                  </a:moveTo>
                  <a:lnTo>
                    <a:pt x="85873" y="0"/>
                  </a:lnTo>
                  <a:lnTo>
                    <a:pt x="79472" y="70053"/>
                  </a:lnTo>
                  <a:lnTo>
                    <a:pt x="121968" y="70053"/>
                  </a:lnTo>
                  <a:lnTo>
                    <a:pt x="129462" y="71417"/>
                  </a:lnTo>
                  <a:lnTo>
                    <a:pt x="138117" y="76868"/>
                  </a:lnTo>
                  <a:lnTo>
                    <a:pt x="140280" y="80899"/>
                  </a:lnTo>
                  <a:lnTo>
                    <a:pt x="140280" y="91328"/>
                  </a:lnTo>
                  <a:lnTo>
                    <a:pt x="138207" y="95299"/>
                  </a:lnTo>
                  <a:lnTo>
                    <a:pt x="129909" y="100991"/>
                  </a:lnTo>
                  <a:lnTo>
                    <a:pt x="124217" y="102412"/>
                  </a:lnTo>
                  <a:lnTo>
                    <a:pt x="165972" y="102412"/>
                  </a:lnTo>
                  <a:lnTo>
                    <a:pt x="167543" y="99835"/>
                  </a:lnTo>
                  <a:lnTo>
                    <a:pt x="169437" y="92930"/>
                  </a:lnTo>
                  <a:lnTo>
                    <a:pt x="169437" y="85345"/>
                  </a:lnTo>
                  <a:lnTo>
                    <a:pt x="149775" y="52662"/>
                  </a:lnTo>
                  <a:lnTo>
                    <a:pt x="118054" y="46760"/>
                  </a:lnTo>
                  <a:lnTo>
                    <a:pt x="107920" y="46760"/>
                  </a:lnTo>
                  <a:lnTo>
                    <a:pt x="109875" y="23115"/>
                  </a:lnTo>
                  <a:lnTo>
                    <a:pt x="161794" y="23115"/>
                  </a:lnTo>
                  <a:lnTo>
                    <a:pt x="161794" y="0"/>
                  </a:lnTo>
                  <a:close/>
                </a:path>
                <a:path w="282575" h="127000">
                  <a:moveTo>
                    <a:pt x="266608" y="76453"/>
                  </a:moveTo>
                  <a:lnTo>
                    <a:pt x="255855" y="76453"/>
                  </a:lnTo>
                  <a:lnTo>
                    <a:pt x="252068" y="77450"/>
                  </a:lnTo>
                  <a:lnTo>
                    <a:pt x="245379" y="81428"/>
                  </a:lnTo>
                  <a:lnTo>
                    <a:pt x="242777" y="84287"/>
                  </a:lnTo>
                  <a:lnTo>
                    <a:pt x="239050" y="91735"/>
                  </a:lnTo>
                  <a:lnTo>
                    <a:pt x="238118" y="96055"/>
                  </a:lnTo>
                  <a:lnTo>
                    <a:pt x="238118" y="105876"/>
                  </a:lnTo>
                  <a:lnTo>
                    <a:pt x="255855" y="125474"/>
                  </a:lnTo>
                  <a:lnTo>
                    <a:pt x="266608" y="125474"/>
                  </a:lnTo>
                  <a:lnTo>
                    <a:pt x="271922" y="123253"/>
                  </a:lnTo>
                  <a:lnTo>
                    <a:pt x="279485" y="115063"/>
                  </a:lnTo>
                  <a:lnTo>
                    <a:pt x="257295" y="115063"/>
                  </a:lnTo>
                  <a:lnTo>
                    <a:pt x="255037" y="113854"/>
                  </a:lnTo>
                  <a:lnTo>
                    <a:pt x="251664" y="109134"/>
                  </a:lnTo>
                  <a:lnTo>
                    <a:pt x="250880" y="105876"/>
                  </a:lnTo>
                  <a:lnTo>
                    <a:pt x="250879" y="96055"/>
                  </a:lnTo>
                  <a:lnTo>
                    <a:pt x="251664" y="92793"/>
                  </a:lnTo>
                  <a:lnTo>
                    <a:pt x="255052" y="88052"/>
                  </a:lnTo>
                  <a:lnTo>
                    <a:pt x="257295" y="86867"/>
                  </a:lnTo>
                  <a:lnTo>
                    <a:pt x="279488" y="86867"/>
                  </a:lnTo>
                  <a:lnTo>
                    <a:pt x="271922" y="78677"/>
                  </a:lnTo>
                  <a:lnTo>
                    <a:pt x="266608" y="76453"/>
                  </a:lnTo>
                  <a:close/>
                </a:path>
                <a:path w="282575" h="127000">
                  <a:moveTo>
                    <a:pt x="267836" y="35561"/>
                  </a:moveTo>
                  <a:lnTo>
                    <a:pt x="252723" y="35561"/>
                  </a:lnTo>
                  <a:lnTo>
                    <a:pt x="192020" y="124459"/>
                  </a:lnTo>
                  <a:lnTo>
                    <a:pt x="207133" y="124459"/>
                  </a:lnTo>
                  <a:lnTo>
                    <a:pt x="267836" y="35561"/>
                  </a:lnTo>
                  <a:close/>
                </a:path>
                <a:path w="282575" h="127000">
                  <a:moveTo>
                    <a:pt x="279488" y="86867"/>
                  </a:moveTo>
                  <a:lnTo>
                    <a:pt x="262968" y="86867"/>
                  </a:lnTo>
                  <a:lnTo>
                    <a:pt x="265233" y="88074"/>
                  </a:lnTo>
                  <a:lnTo>
                    <a:pt x="268535" y="92901"/>
                  </a:lnTo>
                  <a:lnTo>
                    <a:pt x="269279" y="96055"/>
                  </a:lnTo>
                  <a:lnTo>
                    <a:pt x="269279" y="105876"/>
                  </a:lnTo>
                  <a:lnTo>
                    <a:pt x="268535" y="109029"/>
                  </a:lnTo>
                  <a:lnTo>
                    <a:pt x="265233" y="113854"/>
                  </a:lnTo>
                  <a:lnTo>
                    <a:pt x="262968" y="115063"/>
                  </a:lnTo>
                  <a:lnTo>
                    <a:pt x="279485" y="115063"/>
                  </a:lnTo>
                  <a:lnTo>
                    <a:pt x="280134" y="114360"/>
                  </a:lnTo>
                  <a:lnTo>
                    <a:pt x="282185" y="108414"/>
                  </a:lnTo>
                  <a:lnTo>
                    <a:pt x="282185" y="93513"/>
                  </a:lnTo>
                  <a:lnTo>
                    <a:pt x="280134" y="87566"/>
                  </a:lnTo>
                  <a:lnTo>
                    <a:pt x="279488" y="86867"/>
                  </a:lnTo>
                  <a:close/>
                </a:path>
                <a:path w="282575" h="127000">
                  <a:moveTo>
                    <a:pt x="206287" y="34545"/>
                  </a:moveTo>
                  <a:lnTo>
                    <a:pt x="193248" y="34545"/>
                  </a:lnTo>
                  <a:lnTo>
                    <a:pt x="187934" y="36766"/>
                  </a:lnTo>
                  <a:lnTo>
                    <a:pt x="179722" y="45659"/>
                  </a:lnTo>
                  <a:lnTo>
                    <a:pt x="177666" y="51606"/>
                  </a:lnTo>
                  <a:lnTo>
                    <a:pt x="177666" y="66506"/>
                  </a:lnTo>
                  <a:lnTo>
                    <a:pt x="179722" y="72453"/>
                  </a:lnTo>
                  <a:lnTo>
                    <a:pt x="187934" y="81342"/>
                  </a:lnTo>
                  <a:lnTo>
                    <a:pt x="193248" y="83567"/>
                  </a:lnTo>
                  <a:lnTo>
                    <a:pt x="206287" y="83567"/>
                  </a:lnTo>
                  <a:lnTo>
                    <a:pt x="211575" y="81342"/>
                  </a:lnTo>
                  <a:lnTo>
                    <a:pt x="219064" y="73151"/>
                  </a:lnTo>
                  <a:lnTo>
                    <a:pt x="196973" y="73151"/>
                  </a:lnTo>
                  <a:lnTo>
                    <a:pt x="194727" y="71946"/>
                  </a:lnTo>
                  <a:lnTo>
                    <a:pt x="191343" y="67118"/>
                  </a:lnTo>
                  <a:lnTo>
                    <a:pt x="190514" y="63713"/>
                  </a:lnTo>
                  <a:lnTo>
                    <a:pt x="190513" y="54400"/>
                  </a:lnTo>
                  <a:lnTo>
                    <a:pt x="191343" y="50990"/>
                  </a:lnTo>
                  <a:lnTo>
                    <a:pt x="194727" y="46167"/>
                  </a:lnTo>
                  <a:lnTo>
                    <a:pt x="196973" y="44960"/>
                  </a:lnTo>
                  <a:lnTo>
                    <a:pt x="219065" y="44960"/>
                  </a:lnTo>
                  <a:lnTo>
                    <a:pt x="211575" y="36766"/>
                  </a:lnTo>
                  <a:lnTo>
                    <a:pt x="206287" y="34545"/>
                  </a:lnTo>
                  <a:close/>
                </a:path>
                <a:path w="282575" h="127000">
                  <a:moveTo>
                    <a:pt x="219065" y="44960"/>
                  </a:moveTo>
                  <a:lnTo>
                    <a:pt x="202643" y="44960"/>
                  </a:lnTo>
                  <a:lnTo>
                    <a:pt x="204923" y="46167"/>
                  </a:lnTo>
                  <a:lnTo>
                    <a:pt x="208212" y="50886"/>
                  </a:lnTo>
                  <a:lnTo>
                    <a:pt x="209036" y="54400"/>
                  </a:lnTo>
                  <a:lnTo>
                    <a:pt x="209036" y="63713"/>
                  </a:lnTo>
                  <a:lnTo>
                    <a:pt x="208212" y="67226"/>
                  </a:lnTo>
                  <a:lnTo>
                    <a:pt x="204908" y="71968"/>
                  </a:lnTo>
                  <a:lnTo>
                    <a:pt x="202643" y="73151"/>
                  </a:lnTo>
                  <a:lnTo>
                    <a:pt x="219064" y="73151"/>
                  </a:lnTo>
                  <a:lnTo>
                    <a:pt x="219703" y="72453"/>
                  </a:lnTo>
                  <a:lnTo>
                    <a:pt x="221738" y="66506"/>
                  </a:lnTo>
                  <a:lnTo>
                    <a:pt x="221738" y="51606"/>
                  </a:lnTo>
                  <a:lnTo>
                    <a:pt x="219703" y="45659"/>
                  </a:lnTo>
                  <a:lnTo>
                    <a:pt x="219065" y="44960"/>
                  </a:lnTo>
                  <a:close/>
                </a:path>
              </a:pathLst>
            </a:custGeom>
            <a:solidFill>
              <a:srgbClr val="F16137"/>
            </a:solidFill>
          </p:spPr>
          <p:txBody>
            <a:bodyPr wrap="square" lIns="0" tIns="0" rIns="0" bIns="0" rtlCol="0"/>
            <a:lstStyle/>
            <a:p>
              <a:endParaRPr/>
            </a:p>
          </p:txBody>
        </p:sp>
        <p:pic>
          <p:nvPicPr>
            <p:cNvPr id="19" name="object 19"/>
            <p:cNvPicPr/>
            <p:nvPr/>
          </p:nvPicPr>
          <p:blipFill>
            <a:blip r:embed="rId9" cstate="print"/>
            <a:stretch>
              <a:fillRect/>
            </a:stretch>
          </p:blipFill>
          <p:spPr>
            <a:xfrm>
              <a:off x="1401696" y="4053380"/>
              <a:ext cx="184247" cy="92354"/>
            </a:xfrm>
            <a:prstGeom prst="rect">
              <a:avLst/>
            </a:prstGeom>
          </p:spPr>
        </p:pic>
      </p:grpSp>
      <p:grpSp>
        <p:nvGrpSpPr>
          <p:cNvPr id="20" name="object 20"/>
          <p:cNvGrpSpPr/>
          <p:nvPr/>
        </p:nvGrpSpPr>
        <p:grpSpPr>
          <a:xfrm>
            <a:off x="2168830" y="4053380"/>
            <a:ext cx="223520" cy="256540"/>
            <a:chOff x="2168830" y="4053380"/>
            <a:chExt cx="223520" cy="256540"/>
          </a:xfrm>
        </p:grpSpPr>
        <p:pic>
          <p:nvPicPr>
            <p:cNvPr id="21" name="object 21"/>
            <p:cNvPicPr/>
            <p:nvPr/>
          </p:nvPicPr>
          <p:blipFill>
            <a:blip r:embed="rId10" cstate="print"/>
            <a:stretch>
              <a:fillRect/>
            </a:stretch>
          </p:blipFill>
          <p:spPr>
            <a:xfrm>
              <a:off x="2168830" y="4180783"/>
              <a:ext cx="223311" cy="128725"/>
            </a:xfrm>
            <a:prstGeom prst="rect">
              <a:avLst/>
            </a:prstGeom>
          </p:spPr>
        </p:pic>
        <p:pic>
          <p:nvPicPr>
            <p:cNvPr id="22" name="object 22"/>
            <p:cNvPicPr/>
            <p:nvPr/>
          </p:nvPicPr>
          <p:blipFill>
            <a:blip r:embed="rId9" cstate="print"/>
            <a:stretch>
              <a:fillRect/>
            </a:stretch>
          </p:blipFill>
          <p:spPr>
            <a:xfrm>
              <a:off x="2188361" y="4053380"/>
              <a:ext cx="184247" cy="92354"/>
            </a:xfrm>
            <a:prstGeom prst="rect">
              <a:avLst/>
            </a:prstGeom>
          </p:spPr>
        </p:pic>
      </p:grpSp>
      <p:grpSp>
        <p:nvGrpSpPr>
          <p:cNvPr id="23" name="object 23"/>
          <p:cNvGrpSpPr/>
          <p:nvPr/>
        </p:nvGrpSpPr>
        <p:grpSpPr>
          <a:xfrm>
            <a:off x="2836019" y="4053380"/>
            <a:ext cx="210820" cy="256540"/>
            <a:chOff x="2836019" y="4053380"/>
            <a:chExt cx="210820" cy="256540"/>
          </a:xfrm>
        </p:grpSpPr>
        <p:pic>
          <p:nvPicPr>
            <p:cNvPr id="24" name="object 24"/>
            <p:cNvPicPr/>
            <p:nvPr/>
          </p:nvPicPr>
          <p:blipFill>
            <a:blip r:embed="rId11" cstate="print"/>
            <a:stretch>
              <a:fillRect/>
            </a:stretch>
          </p:blipFill>
          <p:spPr>
            <a:xfrm>
              <a:off x="2836019" y="4180783"/>
              <a:ext cx="210685" cy="128725"/>
            </a:xfrm>
            <a:prstGeom prst="rect">
              <a:avLst/>
            </a:prstGeom>
          </p:spPr>
        </p:pic>
        <p:pic>
          <p:nvPicPr>
            <p:cNvPr id="25" name="object 25"/>
            <p:cNvPicPr/>
            <p:nvPr/>
          </p:nvPicPr>
          <p:blipFill>
            <a:blip r:embed="rId12" cstate="print"/>
            <a:stretch>
              <a:fillRect/>
            </a:stretch>
          </p:blipFill>
          <p:spPr>
            <a:xfrm>
              <a:off x="2849237" y="4053380"/>
              <a:ext cx="184249" cy="92354"/>
            </a:xfrm>
            <a:prstGeom prst="rect">
              <a:avLst/>
            </a:prstGeom>
          </p:spPr>
        </p:pic>
      </p:grpSp>
      <p:pic>
        <p:nvPicPr>
          <p:cNvPr id="26" name="object 26"/>
          <p:cNvPicPr/>
          <p:nvPr/>
        </p:nvPicPr>
        <p:blipFill>
          <a:blip r:embed="rId13" cstate="print"/>
          <a:stretch>
            <a:fillRect/>
          </a:stretch>
        </p:blipFill>
        <p:spPr>
          <a:xfrm>
            <a:off x="3514967" y="4053949"/>
            <a:ext cx="151589" cy="92048"/>
          </a:xfrm>
          <a:prstGeom prst="rect">
            <a:avLst/>
          </a:prstGeom>
        </p:spPr>
      </p:pic>
      <p:sp>
        <p:nvSpPr>
          <p:cNvPr id="27" name="object 27"/>
          <p:cNvSpPr/>
          <p:nvPr/>
        </p:nvSpPr>
        <p:spPr>
          <a:xfrm>
            <a:off x="4154662" y="4053380"/>
            <a:ext cx="53340" cy="72390"/>
          </a:xfrm>
          <a:custGeom>
            <a:avLst/>
            <a:gdLst/>
            <a:ahLst/>
            <a:cxnLst/>
            <a:rect l="l" t="t" r="r" b="b"/>
            <a:pathLst>
              <a:path w="53339" h="72389">
                <a:moveTo>
                  <a:pt x="32003" y="0"/>
                </a:moveTo>
                <a:lnTo>
                  <a:pt x="22114" y="0"/>
                </a:lnTo>
                <a:lnTo>
                  <a:pt x="17240" y="882"/>
                </a:lnTo>
                <a:lnTo>
                  <a:pt x="9381" y="4403"/>
                </a:lnTo>
                <a:lnTo>
                  <a:pt x="6469" y="6757"/>
                </a:lnTo>
                <a:lnTo>
                  <a:pt x="2678" y="12650"/>
                </a:lnTo>
                <a:lnTo>
                  <a:pt x="1728" y="15919"/>
                </a:lnTo>
                <a:lnTo>
                  <a:pt x="1728" y="23911"/>
                </a:lnTo>
                <a:lnTo>
                  <a:pt x="30581" y="40708"/>
                </a:lnTo>
                <a:lnTo>
                  <a:pt x="34070" y="41706"/>
                </a:lnTo>
                <a:lnTo>
                  <a:pt x="39081" y="43535"/>
                </a:lnTo>
                <a:lnTo>
                  <a:pt x="41198" y="44842"/>
                </a:lnTo>
                <a:lnTo>
                  <a:pt x="44654" y="48225"/>
                </a:lnTo>
                <a:lnTo>
                  <a:pt x="45518" y="50497"/>
                </a:lnTo>
                <a:lnTo>
                  <a:pt x="45518" y="57067"/>
                </a:lnTo>
                <a:lnTo>
                  <a:pt x="43926" y="60098"/>
                </a:lnTo>
                <a:lnTo>
                  <a:pt x="37558" y="64771"/>
                </a:lnTo>
                <a:lnTo>
                  <a:pt x="32785" y="65938"/>
                </a:lnTo>
                <a:lnTo>
                  <a:pt x="21880" y="65938"/>
                </a:lnTo>
                <a:lnTo>
                  <a:pt x="17477" y="65142"/>
                </a:lnTo>
                <a:lnTo>
                  <a:pt x="8942" y="61959"/>
                </a:lnTo>
                <a:lnTo>
                  <a:pt x="5521" y="59875"/>
                </a:lnTo>
                <a:lnTo>
                  <a:pt x="2948" y="57301"/>
                </a:lnTo>
                <a:lnTo>
                  <a:pt x="0" y="63093"/>
                </a:lnTo>
                <a:lnTo>
                  <a:pt x="2642" y="65873"/>
                </a:lnTo>
                <a:lnTo>
                  <a:pt x="6386" y="68105"/>
                </a:lnTo>
                <a:lnTo>
                  <a:pt x="16070" y="71492"/>
                </a:lnTo>
                <a:lnTo>
                  <a:pt x="21135" y="72339"/>
                </a:lnTo>
                <a:lnTo>
                  <a:pt x="26417" y="72339"/>
                </a:lnTo>
                <a:lnTo>
                  <a:pt x="32241" y="72339"/>
                </a:lnTo>
                <a:lnTo>
                  <a:pt x="52934" y="56523"/>
                </a:lnTo>
                <a:lnTo>
                  <a:pt x="52934" y="48600"/>
                </a:lnTo>
                <a:lnTo>
                  <a:pt x="24350" y="32040"/>
                </a:lnTo>
                <a:lnTo>
                  <a:pt x="20847" y="31040"/>
                </a:lnTo>
                <a:lnTo>
                  <a:pt x="15631" y="29211"/>
                </a:lnTo>
                <a:lnTo>
                  <a:pt x="13464" y="27889"/>
                </a:lnTo>
                <a:lnTo>
                  <a:pt x="10007" y="24437"/>
                </a:lnTo>
                <a:lnTo>
                  <a:pt x="9143" y="22151"/>
                </a:lnTo>
                <a:lnTo>
                  <a:pt x="9143" y="15513"/>
                </a:lnTo>
                <a:lnTo>
                  <a:pt x="10721" y="12412"/>
                </a:lnTo>
                <a:lnTo>
                  <a:pt x="17020" y="7603"/>
                </a:lnTo>
                <a:lnTo>
                  <a:pt x="21711" y="6400"/>
                </a:lnTo>
                <a:lnTo>
                  <a:pt x="31193" y="6400"/>
                </a:lnTo>
                <a:lnTo>
                  <a:pt x="34513" y="6894"/>
                </a:lnTo>
                <a:lnTo>
                  <a:pt x="41285" y="8855"/>
                </a:lnTo>
                <a:lnTo>
                  <a:pt x="44467" y="10332"/>
                </a:lnTo>
                <a:lnTo>
                  <a:pt x="47448" y="12294"/>
                </a:lnTo>
                <a:lnTo>
                  <a:pt x="49989" y="6300"/>
                </a:lnTo>
                <a:lnTo>
                  <a:pt x="47142" y="4334"/>
                </a:lnTo>
                <a:lnTo>
                  <a:pt x="43771" y="2793"/>
                </a:lnTo>
                <a:lnTo>
                  <a:pt x="35985" y="558"/>
                </a:lnTo>
                <a:lnTo>
                  <a:pt x="32003" y="0"/>
                </a:lnTo>
                <a:close/>
              </a:path>
            </a:pathLst>
          </a:custGeom>
          <a:solidFill>
            <a:srgbClr val="606062"/>
          </a:solidFill>
        </p:spPr>
        <p:txBody>
          <a:bodyPr wrap="square" lIns="0" tIns="0" rIns="0" bIns="0" rtlCol="0"/>
          <a:lstStyle/>
          <a:p>
            <a:endParaRPr/>
          </a:p>
        </p:txBody>
      </p:sp>
      <p:pic>
        <p:nvPicPr>
          <p:cNvPr id="28" name="object 28"/>
          <p:cNvPicPr/>
          <p:nvPr/>
        </p:nvPicPr>
        <p:blipFill>
          <a:blip r:embed="rId14" cstate="print"/>
          <a:stretch>
            <a:fillRect/>
          </a:stretch>
        </p:blipFill>
        <p:spPr>
          <a:xfrm>
            <a:off x="5890327" y="4053380"/>
            <a:ext cx="235101" cy="91947"/>
          </a:xfrm>
          <a:prstGeom prst="rect">
            <a:avLst/>
          </a:prstGeom>
        </p:spPr>
      </p:pic>
      <p:pic>
        <p:nvPicPr>
          <p:cNvPr id="29" name="object 29"/>
          <p:cNvPicPr/>
          <p:nvPr/>
        </p:nvPicPr>
        <p:blipFill>
          <a:blip r:embed="rId15" cstate="print"/>
          <a:stretch>
            <a:fillRect/>
          </a:stretch>
        </p:blipFill>
        <p:spPr>
          <a:xfrm>
            <a:off x="6709529" y="4053380"/>
            <a:ext cx="206855" cy="72339"/>
          </a:xfrm>
          <a:prstGeom prst="rect">
            <a:avLst/>
          </a:prstGeom>
        </p:spPr>
      </p:pic>
      <p:sp>
        <p:nvSpPr>
          <p:cNvPr id="30" name="object 30"/>
          <p:cNvSpPr/>
          <p:nvPr/>
        </p:nvSpPr>
        <p:spPr>
          <a:xfrm>
            <a:off x="6703383" y="4219577"/>
            <a:ext cx="229870" cy="32384"/>
          </a:xfrm>
          <a:custGeom>
            <a:avLst/>
            <a:gdLst/>
            <a:ahLst/>
            <a:cxnLst/>
            <a:rect l="l" t="t" r="r" b="b"/>
            <a:pathLst>
              <a:path w="229870" h="32385">
                <a:moveTo>
                  <a:pt x="229283" y="0"/>
                </a:moveTo>
                <a:lnTo>
                  <a:pt x="0" y="0"/>
                </a:lnTo>
                <a:lnTo>
                  <a:pt x="0" y="31903"/>
                </a:lnTo>
                <a:lnTo>
                  <a:pt x="229283" y="31903"/>
                </a:lnTo>
                <a:lnTo>
                  <a:pt x="229283" y="0"/>
                </a:lnTo>
                <a:close/>
              </a:path>
            </a:pathLst>
          </a:custGeom>
          <a:solidFill>
            <a:srgbClr val="BDBFC1"/>
          </a:solidFill>
        </p:spPr>
        <p:txBody>
          <a:bodyPr wrap="square" lIns="0" tIns="0" rIns="0" bIns="0" rtlCol="0"/>
          <a:lstStyle/>
          <a:p>
            <a:endParaRPr/>
          </a:p>
        </p:txBody>
      </p:sp>
      <p:pic>
        <p:nvPicPr>
          <p:cNvPr id="31" name="object 31"/>
          <p:cNvPicPr/>
          <p:nvPr/>
        </p:nvPicPr>
        <p:blipFill>
          <a:blip r:embed="rId16" cstate="print"/>
          <a:stretch>
            <a:fillRect/>
          </a:stretch>
        </p:blipFill>
        <p:spPr>
          <a:xfrm>
            <a:off x="2113859" y="3797218"/>
            <a:ext cx="364513" cy="154223"/>
          </a:xfrm>
          <a:prstGeom prst="rect">
            <a:avLst/>
          </a:prstGeom>
        </p:spPr>
      </p:pic>
      <p:pic>
        <p:nvPicPr>
          <p:cNvPr id="32" name="object 32"/>
          <p:cNvPicPr/>
          <p:nvPr/>
        </p:nvPicPr>
        <p:blipFill>
          <a:blip r:embed="rId17" cstate="print"/>
          <a:stretch>
            <a:fillRect/>
          </a:stretch>
        </p:blipFill>
        <p:spPr>
          <a:xfrm>
            <a:off x="2788251" y="3797218"/>
            <a:ext cx="364513" cy="154223"/>
          </a:xfrm>
          <a:prstGeom prst="rect">
            <a:avLst/>
          </a:prstGeom>
        </p:spPr>
      </p:pic>
      <p:sp>
        <p:nvSpPr>
          <p:cNvPr id="33" name="object 33"/>
          <p:cNvSpPr/>
          <p:nvPr/>
        </p:nvSpPr>
        <p:spPr>
          <a:xfrm>
            <a:off x="541036" y="3806085"/>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4"/>
                </a:lnTo>
                <a:lnTo>
                  <a:pt x="84834" y="76071"/>
                </a:lnTo>
                <a:lnTo>
                  <a:pt x="83044" y="74419"/>
                </a:lnTo>
                <a:lnTo>
                  <a:pt x="43773" y="74419"/>
                </a:lnTo>
                <a:lnTo>
                  <a:pt x="38861" y="73212"/>
                </a:lnTo>
                <a:lnTo>
                  <a:pt x="30225" y="68385"/>
                </a:lnTo>
                <a:lnTo>
                  <a:pt x="26860" y="65022"/>
                </a:lnTo>
                <a:lnTo>
                  <a:pt x="22031" y="56386"/>
                </a:lnTo>
                <a:lnTo>
                  <a:pt x="20826" y="51475"/>
                </a:lnTo>
                <a:lnTo>
                  <a:pt x="20826" y="40467"/>
                </a:lnTo>
                <a:lnTo>
                  <a:pt x="43773" y="17524"/>
                </a:lnTo>
                <a:lnTo>
                  <a:pt x="82908" y="17524"/>
                </a:lnTo>
                <a:lnTo>
                  <a:pt x="84834" y="15746"/>
                </a:lnTo>
                <a:lnTo>
                  <a:pt x="80600" y="10666"/>
                </a:lnTo>
                <a:lnTo>
                  <a:pt x="75373" y="6771"/>
                </a:lnTo>
                <a:lnTo>
                  <a:pt x="62928" y="1353"/>
                </a:lnTo>
                <a:lnTo>
                  <a:pt x="55962" y="0"/>
                </a:lnTo>
                <a:close/>
              </a:path>
              <a:path w="551180" h="92075">
                <a:moveTo>
                  <a:pt x="71625" y="63878"/>
                </a:moveTo>
                <a:lnTo>
                  <a:pt x="65613" y="70905"/>
                </a:lnTo>
                <a:lnTo>
                  <a:pt x="58165" y="74419"/>
                </a:lnTo>
                <a:lnTo>
                  <a:pt x="83044" y="74419"/>
                </a:lnTo>
                <a:lnTo>
                  <a:pt x="71625" y="63878"/>
                </a:lnTo>
                <a:close/>
              </a:path>
              <a:path w="551180" h="92075">
                <a:moveTo>
                  <a:pt x="82908" y="17524"/>
                </a:moveTo>
                <a:lnTo>
                  <a:pt x="58165" y="17524"/>
                </a:lnTo>
                <a:lnTo>
                  <a:pt x="65613" y="20995"/>
                </a:lnTo>
                <a:lnTo>
                  <a:pt x="71625" y="27940"/>
                </a:lnTo>
                <a:lnTo>
                  <a:pt x="82908" y="17524"/>
                </a:lnTo>
                <a:close/>
              </a:path>
              <a:path w="551180" h="92075">
                <a:moveTo>
                  <a:pt x="138808" y="0"/>
                </a:moveTo>
                <a:lnTo>
                  <a:pt x="100644" y="15429"/>
                </a:lnTo>
                <a:lnTo>
                  <a:pt x="90170" y="37252"/>
                </a:lnTo>
                <a:lnTo>
                  <a:pt x="90170" y="54691"/>
                </a:lnTo>
                <a:lnTo>
                  <a:pt x="113854" y="85975"/>
                </a:lnTo>
                <a:lnTo>
                  <a:pt x="138808" y="91944"/>
                </a:lnTo>
                <a:lnTo>
                  <a:pt x="145554" y="91571"/>
                </a:lnTo>
                <a:lnTo>
                  <a:pt x="178134" y="74419"/>
                </a:lnTo>
                <a:lnTo>
                  <a:pt x="133560" y="74419"/>
                </a:lnTo>
                <a:lnTo>
                  <a:pt x="128816"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31"/>
                </a:lnTo>
                <a:lnTo>
                  <a:pt x="157266" y="23558"/>
                </a:lnTo>
                <a:lnTo>
                  <a:pt x="160588" y="26924"/>
                </a:lnTo>
                <a:lnTo>
                  <a:pt x="165413" y="35557"/>
                </a:lnTo>
                <a:lnTo>
                  <a:pt x="166618" y="40467"/>
                </a:lnTo>
                <a:lnTo>
                  <a:pt x="166618" y="51475"/>
                </a:lnTo>
                <a:lnTo>
                  <a:pt x="144057" y="74419"/>
                </a:lnTo>
                <a:lnTo>
                  <a:pt x="178134" y="74419"/>
                </a:lnTo>
                <a:lnTo>
                  <a:pt x="185332" y="62546"/>
                </a:lnTo>
                <a:lnTo>
                  <a:pt x="187448" y="54691"/>
                </a:lnTo>
                <a:lnTo>
                  <a:pt x="187448" y="37252"/>
                </a:lnTo>
                <a:lnTo>
                  <a:pt x="185332" y="29397"/>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4"/>
                </a:lnTo>
                <a:lnTo>
                  <a:pt x="282060" y="76071"/>
                </a:lnTo>
                <a:lnTo>
                  <a:pt x="280270" y="74419"/>
                </a:lnTo>
                <a:lnTo>
                  <a:pt x="240999" y="74419"/>
                </a:lnTo>
                <a:lnTo>
                  <a:pt x="236087" y="73212"/>
                </a:lnTo>
                <a:lnTo>
                  <a:pt x="227451" y="68385"/>
                </a:lnTo>
                <a:lnTo>
                  <a:pt x="224086" y="65022"/>
                </a:lnTo>
                <a:lnTo>
                  <a:pt x="219257" y="56386"/>
                </a:lnTo>
                <a:lnTo>
                  <a:pt x="218052" y="51475"/>
                </a:lnTo>
                <a:lnTo>
                  <a:pt x="218052" y="40467"/>
                </a:lnTo>
                <a:lnTo>
                  <a:pt x="240999" y="17524"/>
                </a:lnTo>
                <a:lnTo>
                  <a:pt x="280134" y="17524"/>
                </a:lnTo>
                <a:lnTo>
                  <a:pt x="282060" y="15746"/>
                </a:lnTo>
                <a:lnTo>
                  <a:pt x="277826" y="10666"/>
                </a:lnTo>
                <a:lnTo>
                  <a:pt x="272599" y="6771"/>
                </a:lnTo>
                <a:lnTo>
                  <a:pt x="260154" y="1353"/>
                </a:lnTo>
                <a:lnTo>
                  <a:pt x="253188" y="0"/>
                </a:lnTo>
                <a:close/>
              </a:path>
              <a:path w="551180" h="92075">
                <a:moveTo>
                  <a:pt x="268851" y="63878"/>
                </a:moveTo>
                <a:lnTo>
                  <a:pt x="262840" y="70905"/>
                </a:lnTo>
                <a:lnTo>
                  <a:pt x="255391" y="74419"/>
                </a:lnTo>
                <a:lnTo>
                  <a:pt x="280270" y="74419"/>
                </a:lnTo>
                <a:lnTo>
                  <a:pt x="268851" y="63878"/>
                </a:lnTo>
                <a:close/>
              </a:path>
              <a:path w="551180" h="92075">
                <a:moveTo>
                  <a:pt x="280134" y="17524"/>
                </a:moveTo>
                <a:lnTo>
                  <a:pt x="255391" y="17524"/>
                </a:lnTo>
                <a:lnTo>
                  <a:pt x="262840" y="20995"/>
                </a:lnTo>
                <a:lnTo>
                  <a:pt x="268851" y="27940"/>
                </a:lnTo>
                <a:lnTo>
                  <a:pt x="280134" y="17524"/>
                </a:lnTo>
                <a:close/>
              </a:path>
              <a:path w="551180" h="92075">
                <a:moveTo>
                  <a:pt x="334126" y="18288"/>
                </a:moveTo>
                <a:lnTo>
                  <a:pt x="313808" y="18288"/>
                </a:lnTo>
                <a:lnTo>
                  <a:pt x="313808" y="90421"/>
                </a:lnTo>
                <a:lnTo>
                  <a:pt x="334126" y="90421"/>
                </a:lnTo>
                <a:lnTo>
                  <a:pt x="334126" y="18288"/>
                </a:lnTo>
                <a:close/>
              </a:path>
              <a:path w="551180" h="92075">
                <a:moveTo>
                  <a:pt x="420994" y="1522"/>
                </a:moveTo>
                <a:lnTo>
                  <a:pt x="400676" y="1522"/>
                </a:lnTo>
                <a:lnTo>
                  <a:pt x="361052" y="90421"/>
                </a:lnTo>
                <a:lnTo>
                  <a:pt x="382132" y="90421"/>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1"/>
                </a:lnTo>
                <a:lnTo>
                  <a:pt x="460745" y="90421"/>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8"/>
                </a:lnTo>
                <a:lnTo>
                  <a:pt x="362574" y="18288"/>
                </a:lnTo>
                <a:lnTo>
                  <a:pt x="362574" y="1522"/>
                </a:lnTo>
                <a:close/>
              </a:path>
              <a:path w="551180" h="92075">
                <a:moveTo>
                  <a:pt x="524286" y="1522"/>
                </a:moveTo>
                <a:lnTo>
                  <a:pt x="472554" y="1522"/>
                </a:lnTo>
                <a:lnTo>
                  <a:pt x="472554" y="90421"/>
                </a:lnTo>
                <a:lnTo>
                  <a:pt x="516369" y="90421"/>
                </a:lnTo>
                <a:lnTo>
                  <a:pt x="524207" y="90008"/>
                </a:lnTo>
                <a:lnTo>
                  <a:pt x="549985" y="75182"/>
                </a:lnTo>
                <a:lnTo>
                  <a:pt x="493002" y="75182"/>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2"/>
                </a:lnTo>
                <a:lnTo>
                  <a:pt x="549985" y="75182"/>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5"/>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34" name="object 34"/>
          <p:cNvSpPr/>
          <p:nvPr/>
        </p:nvSpPr>
        <p:spPr>
          <a:xfrm>
            <a:off x="541036" y="43799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35" name="object 35"/>
          <p:cNvSpPr/>
          <p:nvPr/>
        </p:nvSpPr>
        <p:spPr>
          <a:xfrm>
            <a:off x="547131" y="4772952"/>
            <a:ext cx="1181100" cy="109220"/>
          </a:xfrm>
          <a:custGeom>
            <a:avLst/>
            <a:gdLst/>
            <a:ahLst/>
            <a:cxnLst/>
            <a:rect l="l" t="t" r="r" b="b"/>
            <a:pathLst>
              <a:path w="1181100" h="109220">
                <a:moveTo>
                  <a:pt x="81025" y="1522"/>
                </a:moveTo>
                <a:lnTo>
                  <a:pt x="0" y="1522"/>
                </a:lnTo>
                <a:lnTo>
                  <a:pt x="0" y="90421"/>
                </a:lnTo>
                <a:lnTo>
                  <a:pt x="20448" y="90421"/>
                </a:lnTo>
                <a:lnTo>
                  <a:pt x="20448" y="18287"/>
                </a:lnTo>
                <a:lnTo>
                  <a:pt x="81025" y="18287"/>
                </a:lnTo>
                <a:lnTo>
                  <a:pt x="81025" y="1522"/>
                </a:lnTo>
                <a:close/>
              </a:path>
              <a:path w="1181100" h="109220">
                <a:moveTo>
                  <a:pt x="81025" y="18287"/>
                </a:moveTo>
                <a:lnTo>
                  <a:pt x="60577" y="18287"/>
                </a:lnTo>
                <a:lnTo>
                  <a:pt x="60577" y="90421"/>
                </a:lnTo>
                <a:lnTo>
                  <a:pt x="81025" y="90421"/>
                </a:lnTo>
                <a:lnTo>
                  <a:pt x="81025" y="18287"/>
                </a:lnTo>
                <a:close/>
              </a:path>
              <a:path w="1181100" h="109220">
                <a:moveTo>
                  <a:pt x="149476" y="1522"/>
                </a:moveTo>
                <a:lnTo>
                  <a:pt x="103122" y="1522"/>
                </a:lnTo>
                <a:lnTo>
                  <a:pt x="103122" y="90421"/>
                </a:lnTo>
                <a:lnTo>
                  <a:pt x="123696" y="90421"/>
                </a:lnTo>
                <a:lnTo>
                  <a:pt x="123696" y="65912"/>
                </a:lnTo>
                <a:lnTo>
                  <a:pt x="149476" y="65912"/>
                </a:lnTo>
                <a:lnTo>
                  <a:pt x="156312" y="64620"/>
                </a:lnTo>
                <a:lnTo>
                  <a:pt x="167911" y="59453"/>
                </a:lnTo>
                <a:lnTo>
                  <a:pt x="172379" y="55727"/>
                </a:lnTo>
                <a:lnTo>
                  <a:pt x="176613" y="49147"/>
                </a:lnTo>
                <a:lnTo>
                  <a:pt x="123696" y="49147"/>
                </a:lnTo>
                <a:lnTo>
                  <a:pt x="123696" y="18287"/>
                </a:lnTo>
                <a:lnTo>
                  <a:pt x="176582" y="18287"/>
                </a:lnTo>
                <a:lnTo>
                  <a:pt x="172379" y="11811"/>
                </a:lnTo>
                <a:lnTo>
                  <a:pt x="167911" y="8086"/>
                </a:lnTo>
                <a:lnTo>
                  <a:pt x="156312" y="2837"/>
                </a:lnTo>
                <a:lnTo>
                  <a:pt x="149476" y="1522"/>
                </a:lnTo>
                <a:close/>
              </a:path>
              <a:path w="1181100" h="109220">
                <a:moveTo>
                  <a:pt x="176582" y="18287"/>
                </a:moveTo>
                <a:lnTo>
                  <a:pt x="146639" y="18287"/>
                </a:lnTo>
                <a:lnTo>
                  <a:pt x="151340" y="19620"/>
                </a:lnTo>
                <a:lnTo>
                  <a:pt x="157773" y="24955"/>
                </a:lnTo>
                <a:lnTo>
                  <a:pt x="159383" y="28785"/>
                </a:lnTo>
                <a:lnTo>
                  <a:pt x="159383" y="38693"/>
                </a:lnTo>
                <a:lnTo>
                  <a:pt x="157773" y="42480"/>
                </a:lnTo>
                <a:lnTo>
                  <a:pt x="151340" y="47815"/>
                </a:lnTo>
                <a:lnTo>
                  <a:pt x="146639" y="49147"/>
                </a:lnTo>
                <a:lnTo>
                  <a:pt x="176613" y="49147"/>
                </a:lnTo>
                <a:lnTo>
                  <a:pt x="178643" y="45993"/>
                </a:lnTo>
                <a:lnTo>
                  <a:pt x="180209" y="40298"/>
                </a:lnTo>
                <a:lnTo>
                  <a:pt x="180209" y="27176"/>
                </a:lnTo>
                <a:lnTo>
                  <a:pt x="178643" y="21462"/>
                </a:lnTo>
                <a:lnTo>
                  <a:pt x="176582" y="18287"/>
                </a:lnTo>
                <a:close/>
              </a:path>
              <a:path w="1181100" h="109220">
                <a:moveTo>
                  <a:pt x="260982" y="1522"/>
                </a:moveTo>
                <a:lnTo>
                  <a:pt x="193799" y="1522"/>
                </a:lnTo>
                <a:lnTo>
                  <a:pt x="193799" y="90421"/>
                </a:lnTo>
                <a:lnTo>
                  <a:pt x="262630" y="90421"/>
                </a:lnTo>
                <a:lnTo>
                  <a:pt x="262630" y="73911"/>
                </a:lnTo>
                <a:lnTo>
                  <a:pt x="214247" y="73911"/>
                </a:lnTo>
                <a:lnTo>
                  <a:pt x="214247" y="53337"/>
                </a:lnTo>
                <a:lnTo>
                  <a:pt x="255521" y="53337"/>
                </a:lnTo>
                <a:lnTo>
                  <a:pt x="255521" y="37335"/>
                </a:lnTo>
                <a:lnTo>
                  <a:pt x="214247" y="37335"/>
                </a:lnTo>
                <a:lnTo>
                  <a:pt x="214247" y="18032"/>
                </a:lnTo>
                <a:lnTo>
                  <a:pt x="260982" y="18032"/>
                </a:lnTo>
                <a:lnTo>
                  <a:pt x="260982" y="1522"/>
                </a:lnTo>
                <a:close/>
              </a:path>
              <a:path w="1181100" h="109220">
                <a:moveTo>
                  <a:pt x="299714" y="1522"/>
                </a:moveTo>
                <a:lnTo>
                  <a:pt x="279266" y="1522"/>
                </a:lnTo>
                <a:lnTo>
                  <a:pt x="279266" y="90421"/>
                </a:lnTo>
                <a:lnTo>
                  <a:pt x="298696" y="90421"/>
                </a:lnTo>
                <a:lnTo>
                  <a:pt x="321445" y="59432"/>
                </a:lnTo>
                <a:lnTo>
                  <a:pt x="299714" y="59432"/>
                </a:lnTo>
                <a:lnTo>
                  <a:pt x="299714" y="1522"/>
                </a:lnTo>
                <a:close/>
              </a:path>
              <a:path w="1181100" h="109220">
                <a:moveTo>
                  <a:pt x="361433" y="32637"/>
                </a:moveTo>
                <a:lnTo>
                  <a:pt x="341114" y="32637"/>
                </a:lnTo>
                <a:lnTo>
                  <a:pt x="341114" y="90421"/>
                </a:lnTo>
                <a:lnTo>
                  <a:pt x="361433" y="90421"/>
                </a:lnTo>
                <a:lnTo>
                  <a:pt x="361433" y="32637"/>
                </a:lnTo>
                <a:close/>
              </a:path>
              <a:path w="1181100" h="109220">
                <a:moveTo>
                  <a:pt x="361433" y="1522"/>
                </a:moveTo>
                <a:lnTo>
                  <a:pt x="342130" y="1522"/>
                </a:lnTo>
                <a:lnTo>
                  <a:pt x="299714" y="59432"/>
                </a:lnTo>
                <a:lnTo>
                  <a:pt x="321445" y="59432"/>
                </a:lnTo>
                <a:lnTo>
                  <a:pt x="341114" y="32637"/>
                </a:lnTo>
                <a:lnTo>
                  <a:pt x="361433" y="32637"/>
                </a:lnTo>
                <a:lnTo>
                  <a:pt x="361433" y="1522"/>
                </a:lnTo>
                <a:close/>
              </a:path>
              <a:path w="1181100" h="109220">
                <a:moveTo>
                  <a:pt x="400546" y="1522"/>
                </a:moveTo>
                <a:lnTo>
                  <a:pt x="383529" y="1522"/>
                </a:lnTo>
                <a:lnTo>
                  <a:pt x="383529" y="90421"/>
                </a:lnTo>
                <a:lnTo>
                  <a:pt x="402832" y="90421"/>
                </a:lnTo>
                <a:lnTo>
                  <a:pt x="402832" y="38224"/>
                </a:lnTo>
                <a:lnTo>
                  <a:pt x="422652" y="38224"/>
                </a:lnTo>
                <a:lnTo>
                  <a:pt x="400546" y="1522"/>
                </a:lnTo>
                <a:close/>
              </a:path>
              <a:path w="1181100" h="109220">
                <a:moveTo>
                  <a:pt x="483655" y="37209"/>
                </a:moveTo>
                <a:lnTo>
                  <a:pt x="464299" y="37209"/>
                </a:lnTo>
                <a:lnTo>
                  <a:pt x="464428" y="90421"/>
                </a:lnTo>
                <a:lnTo>
                  <a:pt x="483732" y="90421"/>
                </a:lnTo>
                <a:lnTo>
                  <a:pt x="483655" y="37209"/>
                </a:lnTo>
                <a:close/>
              </a:path>
              <a:path w="1181100" h="109220">
                <a:moveTo>
                  <a:pt x="422652" y="38224"/>
                </a:moveTo>
                <a:lnTo>
                  <a:pt x="402832" y="38224"/>
                </a:lnTo>
                <a:lnTo>
                  <a:pt x="428994" y="81024"/>
                </a:lnTo>
                <a:lnTo>
                  <a:pt x="438138" y="81024"/>
                </a:lnTo>
                <a:lnTo>
                  <a:pt x="452620" y="56769"/>
                </a:lnTo>
                <a:lnTo>
                  <a:pt x="433821" y="56769"/>
                </a:lnTo>
                <a:lnTo>
                  <a:pt x="422652" y="38224"/>
                </a:lnTo>
                <a:close/>
              </a:path>
              <a:path w="1181100" h="109220">
                <a:moveTo>
                  <a:pt x="483603" y="1522"/>
                </a:moveTo>
                <a:lnTo>
                  <a:pt x="466585" y="1522"/>
                </a:lnTo>
                <a:lnTo>
                  <a:pt x="433821" y="56769"/>
                </a:lnTo>
                <a:lnTo>
                  <a:pt x="452620" y="56769"/>
                </a:lnTo>
                <a:lnTo>
                  <a:pt x="464299" y="37209"/>
                </a:lnTo>
                <a:lnTo>
                  <a:pt x="483655" y="37209"/>
                </a:lnTo>
                <a:lnTo>
                  <a:pt x="483603" y="1522"/>
                </a:lnTo>
                <a:close/>
              </a:path>
              <a:path w="1181100" h="109220">
                <a:moveTo>
                  <a:pt x="508878" y="73785"/>
                </a:moveTo>
                <a:lnTo>
                  <a:pt x="503924" y="89405"/>
                </a:lnTo>
                <a:lnTo>
                  <a:pt x="508922" y="91436"/>
                </a:lnTo>
                <a:lnTo>
                  <a:pt x="513745" y="92452"/>
                </a:lnTo>
                <a:lnTo>
                  <a:pt x="524412" y="92452"/>
                </a:lnTo>
                <a:lnTo>
                  <a:pt x="529981" y="90716"/>
                </a:lnTo>
                <a:lnTo>
                  <a:pt x="540223" y="83775"/>
                </a:lnTo>
                <a:lnTo>
                  <a:pt x="544605" y="78652"/>
                </a:lnTo>
                <a:lnTo>
                  <a:pt x="546336" y="75434"/>
                </a:lnTo>
                <a:lnTo>
                  <a:pt x="515397" y="75434"/>
                </a:lnTo>
                <a:lnTo>
                  <a:pt x="512434" y="74883"/>
                </a:lnTo>
                <a:lnTo>
                  <a:pt x="508878" y="73785"/>
                </a:lnTo>
                <a:close/>
              </a:path>
              <a:path w="1181100" h="109220">
                <a:moveTo>
                  <a:pt x="517893" y="1522"/>
                </a:moveTo>
                <a:lnTo>
                  <a:pt x="495922" y="1522"/>
                </a:lnTo>
                <a:lnTo>
                  <a:pt x="530975" y="66798"/>
                </a:lnTo>
                <a:lnTo>
                  <a:pt x="530212" y="67816"/>
                </a:lnTo>
                <a:lnTo>
                  <a:pt x="528519" y="70441"/>
                </a:lnTo>
                <a:lnTo>
                  <a:pt x="526658" y="72367"/>
                </a:lnTo>
                <a:lnTo>
                  <a:pt x="522594" y="74822"/>
                </a:lnTo>
                <a:lnTo>
                  <a:pt x="520308" y="75434"/>
                </a:lnTo>
                <a:lnTo>
                  <a:pt x="546336" y="75434"/>
                </a:lnTo>
                <a:lnTo>
                  <a:pt x="560407" y="49273"/>
                </a:lnTo>
                <a:lnTo>
                  <a:pt x="541516" y="49273"/>
                </a:lnTo>
                <a:lnTo>
                  <a:pt x="517893" y="1522"/>
                </a:lnTo>
                <a:close/>
              </a:path>
              <a:path w="1181100" h="109220">
                <a:moveTo>
                  <a:pt x="586091" y="1522"/>
                </a:moveTo>
                <a:lnTo>
                  <a:pt x="565899" y="1522"/>
                </a:lnTo>
                <a:lnTo>
                  <a:pt x="541516" y="49273"/>
                </a:lnTo>
                <a:lnTo>
                  <a:pt x="560407" y="49273"/>
                </a:lnTo>
                <a:lnTo>
                  <a:pt x="586091" y="1522"/>
                </a:lnTo>
                <a:close/>
              </a:path>
              <a:path w="1181100" h="109220">
                <a:moveTo>
                  <a:pt x="725277" y="73656"/>
                </a:moveTo>
                <a:lnTo>
                  <a:pt x="713214" y="73656"/>
                </a:lnTo>
                <a:lnTo>
                  <a:pt x="713214" y="90421"/>
                </a:lnTo>
                <a:lnTo>
                  <a:pt x="706230" y="90421"/>
                </a:lnTo>
                <a:lnTo>
                  <a:pt x="706230" y="108835"/>
                </a:lnTo>
                <a:lnTo>
                  <a:pt x="725277" y="108835"/>
                </a:lnTo>
                <a:lnTo>
                  <a:pt x="725277" y="73656"/>
                </a:lnTo>
                <a:close/>
              </a:path>
              <a:path w="1181100" h="109220">
                <a:moveTo>
                  <a:pt x="616317" y="1522"/>
                </a:moveTo>
                <a:lnTo>
                  <a:pt x="595868" y="1522"/>
                </a:lnTo>
                <a:lnTo>
                  <a:pt x="595868" y="90421"/>
                </a:lnTo>
                <a:lnTo>
                  <a:pt x="692388" y="90421"/>
                </a:lnTo>
                <a:lnTo>
                  <a:pt x="692388" y="73656"/>
                </a:lnTo>
                <a:lnTo>
                  <a:pt x="616317" y="73656"/>
                </a:lnTo>
                <a:lnTo>
                  <a:pt x="616317" y="1522"/>
                </a:lnTo>
                <a:close/>
              </a:path>
              <a:path w="1181100" h="109220">
                <a:moveTo>
                  <a:pt x="713214" y="1522"/>
                </a:moveTo>
                <a:lnTo>
                  <a:pt x="692765" y="1522"/>
                </a:lnTo>
                <a:lnTo>
                  <a:pt x="692765" y="73656"/>
                </a:lnTo>
                <a:lnTo>
                  <a:pt x="692388" y="73656"/>
                </a:lnTo>
                <a:lnTo>
                  <a:pt x="692388" y="90421"/>
                </a:lnTo>
                <a:lnTo>
                  <a:pt x="713214" y="90421"/>
                </a:lnTo>
                <a:lnTo>
                  <a:pt x="713214" y="1522"/>
                </a:lnTo>
                <a:close/>
              </a:path>
              <a:path w="1181100" h="109220">
                <a:moveTo>
                  <a:pt x="664829" y="1522"/>
                </a:moveTo>
                <a:lnTo>
                  <a:pt x="644382" y="1522"/>
                </a:lnTo>
                <a:lnTo>
                  <a:pt x="644382" y="73656"/>
                </a:lnTo>
                <a:lnTo>
                  <a:pt x="664829" y="73656"/>
                </a:lnTo>
                <a:lnTo>
                  <a:pt x="664829" y="1522"/>
                </a:lnTo>
                <a:close/>
              </a:path>
              <a:path w="1181100" h="109220">
                <a:moveTo>
                  <a:pt x="806559" y="1522"/>
                </a:moveTo>
                <a:lnTo>
                  <a:pt x="739374" y="1522"/>
                </a:lnTo>
                <a:lnTo>
                  <a:pt x="739374" y="90421"/>
                </a:lnTo>
                <a:lnTo>
                  <a:pt x="808207" y="90421"/>
                </a:lnTo>
                <a:lnTo>
                  <a:pt x="808207" y="73911"/>
                </a:lnTo>
                <a:lnTo>
                  <a:pt x="759823" y="73911"/>
                </a:lnTo>
                <a:lnTo>
                  <a:pt x="759823" y="53337"/>
                </a:lnTo>
                <a:lnTo>
                  <a:pt x="801096" y="53337"/>
                </a:lnTo>
                <a:lnTo>
                  <a:pt x="801096" y="37335"/>
                </a:lnTo>
                <a:lnTo>
                  <a:pt x="759823" y="37335"/>
                </a:lnTo>
                <a:lnTo>
                  <a:pt x="759823" y="18032"/>
                </a:lnTo>
                <a:lnTo>
                  <a:pt x="806559" y="18032"/>
                </a:lnTo>
                <a:lnTo>
                  <a:pt x="806559" y="1522"/>
                </a:lnTo>
                <a:close/>
              </a:path>
              <a:path w="1181100" h="109220">
                <a:moveTo>
                  <a:pt x="874458" y="0"/>
                </a:moveTo>
                <a:lnTo>
                  <a:pt x="857610" y="0"/>
                </a:lnTo>
                <a:lnTo>
                  <a:pt x="849377" y="1969"/>
                </a:lnTo>
                <a:lnTo>
                  <a:pt x="834729" y="9842"/>
                </a:lnTo>
                <a:lnTo>
                  <a:pt x="828972" y="15303"/>
                </a:lnTo>
                <a:lnTo>
                  <a:pt x="820591" y="29272"/>
                </a:lnTo>
                <a:lnTo>
                  <a:pt x="818495" y="37166"/>
                </a:lnTo>
                <a:lnTo>
                  <a:pt x="818495" y="54777"/>
                </a:lnTo>
                <a:lnTo>
                  <a:pt x="849377" y="89978"/>
                </a:lnTo>
                <a:lnTo>
                  <a:pt x="857567" y="91944"/>
                </a:lnTo>
                <a:lnTo>
                  <a:pt x="874332" y="91944"/>
                </a:lnTo>
                <a:lnTo>
                  <a:pt x="881316" y="90590"/>
                </a:lnTo>
                <a:lnTo>
                  <a:pt x="893847" y="85172"/>
                </a:lnTo>
                <a:lnTo>
                  <a:pt x="899096" y="81234"/>
                </a:lnTo>
                <a:lnTo>
                  <a:pt x="903330" y="76071"/>
                </a:lnTo>
                <a:lnTo>
                  <a:pt x="901540" y="74419"/>
                </a:lnTo>
                <a:lnTo>
                  <a:pt x="862269" y="74419"/>
                </a:lnTo>
                <a:lnTo>
                  <a:pt x="857357" y="73212"/>
                </a:lnTo>
                <a:lnTo>
                  <a:pt x="848721" y="68385"/>
                </a:lnTo>
                <a:lnTo>
                  <a:pt x="845356" y="65022"/>
                </a:lnTo>
                <a:lnTo>
                  <a:pt x="840527" y="56386"/>
                </a:lnTo>
                <a:lnTo>
                  <a:pt x="839322" y="51476"/>
                </a:lnTo>
                <a:lnTo>
                  <a:pt x="839322" y="40467"/>
                </a:lnTo>
                <a:lnTo>
                  <a:pt x="862269" y="17524"/>
                </a:lnTo>
                <a:lnTo>
                  <a:pt x="901404" y="17524"/>
                </a:lnTo>
                <a:lnTo>
                  <a:pt x="903330" y="15746"/>
                </a:lnTo>
                <a:lnTo>
                  <a:pt x="899096" y="10666"/>
                </a:lnTo>
                <a:lnTo>
                  <a:pt x="893869" y="6771"/>
                </a:lnTo>
                <a:lnTo>
                  <a:pt x="881424" y="1353"/>
                </a:lnTo>
                <a:lnTo>
                  <a:pt x="874458" y="0"/>
                </a:lnTo>
                <a:close/>
              </a:path>
              <a:path w="1181100" h="109220">
                <a:moveTo>
                  <a:pt x="890121" y="63878"/>
                </a:moveTo>
                <a:lnTo>
                  <a:pt x="884110" y="70905"/>
                </a:lnTo>
                <a:lnTo>
                  <a:pt x="876661" y="74419"/>
                </a:lnTo>
                <a:lnTo>
                  <a:pt x="901540" y="74419"/>
                </a:lnTo>
                <a:lnTo>
                  <a:pt x="890121" y="63878"/>
                </a:lnTo>
                <a:close/>
              </a:path>
              <a:path w="1181100" h="109220">
                <a:moveTo>
                  <a:pt x="901404" y="17524"/>
                </a:moveTo>
                <a:lnTo>
                  <a:pt x="876661" y="17524"/>
                </a:lnTo>
                <a:lnTo>
                  <a:pt x="884110" y="20995"/>
                </a:lnTo>
                <a:lnTo>
                  <a:pt x="890121" y="27939"/>
                </a:lnTo>
                <a:lnTo>
                  <a:pt x="901404" y="17524"/>
                </a:lnTo>
                <a:close/>
              </a:path>
              <a:path w="1181100" h="109220">
                <a:moveTo>
                  <a:pt x="955396" y="18287"/>
                </a:moveTo>
                <a:lnTo>
                  <a:pt x="935078" y="18287"/>
                </a:lnTo>
                <a:lnTo>
                  <a:pt x="935078" y="90421"/>
                </a:lnTo>
                <a:lnTo>
                  <a:pt x="955396" y="90421"/>
                </a:lnTo>
                <a:lnTo>
                  <a:pt x="955396" y="18287"/>
                </a:lnTo>
                <a:close/>
              </a:path>
              <a:path w="1181100" h="109220">
                <a:moveTo>
                  <a:pt x="983844" y="1522"/>
                </a:moveTo>
                <a:lnTo>
                  <a:pt x="906757" y="1522"/>
                </a:lnTo>
                <a:lnTo>
                  <a:pt x="906757" y="18287"/>
                </a:lnTo>
                <a:lnTo>
                  <a:pt x="983844" y="18287"/>
                </a:lnTo>
                <a:lnTo>
                  <a:pt x="983844" y="1522"/>
                </a:lnTo>
                <a:close/>
              </a:path>
              <a:path w="1181100" h="109220">
                <a:moveTo>
                  <a:pt x="1048529" y="1522"/>
                </a:moveTo>
                <a:lnTo>
                  <a:pt x="996797" y="1522"/>
                </a:lnTo>
                <a:lnTo>
                  <a:pt x="996797" y="90421"/>
                </a:lnTo>
                <a:lnTo>
                  <a:pt x="1040612" y="90421"/>
                </a:lnTo>
                <a:lnTo>
                  <a:pt x="1048451" y="90008"/>
                </a:lnTo>
                <a:lnTo>
                  <a:pt x="1074229" y="75182"/>
                </a:lnTo>
                <a:lnTo>
                  <a:pt x="1017244" y="75182"/>
                </a:lnTo>
                <a:lnTo>
                  <a:pt x="1017244" y="52703"/>
                </a:lnTo>
                <a:lnTo>
                  <a:pt x="1071440" y="52703"/>
                </a:lnTo>
                <a:lnTo>
                  <a:pt x="1067958" y="48300"/>
                </a:lnTo>
                <a:lnTo>
                  <a:pt x="1063811" y="45676"/>
                </a:lnTo>
                <a:lnTo>
                  <a:pt x="1058390" y="44067"/>
                </a:lnTo>
                <a:lnTo>
                  <a:pt x="1062371" y="42119"/>
                </a:lnTo>
                <a:lnTo>
                  <a:pt x="1065460" y="39474"/>
                </a:lnTo>
                <a:lnTo>
                  <a:pt x="1066199" y="38350"/>
                </a:lnTo>
                <a:lnTo>
                  <a:pt x="1017244" y="38350"/>
                </a:lnTo>
                <a:lnTo>
                  <a:pt x="1017244" y="16761"/>
                </a:lnTo>
                <a:lnTo>
                  <a:pt x="1070770" y="16761"/>
                </a:lnTo>
                <a:lnTo>
                  <a:pt x="1068083" y="11469"/>
                </a:lnTo>
                <a:lnTo>
                  <a:pt x="1056571" y="3514"/>
                </a:lnTo>
                <a:lnTo>
                  <a:pt x="1048529" y="1522"/>
                </a:lnTo>
                <a:close/>
              </a:path>
              <a:path w="1181100" h="109220">
                <a:moveTo>
                  <a:pt x="1071440" y="52703"/>
                </a:moveTo>
                <a:lnTo>
                  <a:pt x="1049501" y="52703"/>
                </a:lnTo>
                <a:lnTo>
                  <a:pt x="1054328" y="56386"/>
                </a:lnTo>
                <a:lnTo>
                  <a:pt x="1054328" y="71370"/>
                </a:lnTo>
                <a:lnTo>
                  <a:pt x="1049501" y="75182"/>
                </a:lnTo>
                <a:lnTo>
                  <a:pt x="1074229" y="75182"/>
                </a:lnTo>
                <a:lnTo>
                  <a:pt x="1075155" y="73277"/>
                </a:lnTo>
                <a:lnTo>
                  <a:pt x="1075155" y="60069"/>
                </a:lnTo>
                <a:lnTo>
                  <a:pt x="1073715" y="55580"/>
                </a:lnTo>
                <a:lnTo>
                  <a:pt x="1071440" y="52703"/>
                </a:lnTo>
                <a:close/>
              </a:path>
              <a:path w="1181100" h="109220">
                <a:moveTo>
                  <a:pt x="1070770" y="16761"/>
                </a:moveTo>
                <a:lnTo>
                  <a:pt x="1040822" y="16761"/>
                </a:lnTo>
                <a:lnTo>
                  <a:pt x="1044187" y="17693"/>
                </a:lnTo>
                <a:lnTo>
                  <a:pt x="1048846" y="21419"/>
                </a:lnTo>
                <a:lnTo>
                  <a:pt x="1050009" y="24088"/>
                </a:lnTo>
                <a:lnTo>
                  <a:pt x="1050009" y="31114"/>
                </a:lnTo>
                <a:lnTo>
                  <a:pt x="1048867" y="33799"/>
                </a:lnTo>
                <a:lnTo>
                  <a:pt x="1044295" y="37443"/>
                </a:lnTo>
                <a:lnTo>
                  <a:pt x="1040908" y="38350"/>
                </a:lnTo>
                <a:lnTo>
                  <a:pt x="1066199" y="38350"/>
                </a:lnTo>
                <a:lnTo>
                  <a:pt x="1069863" y="32785"/>
                </a:lnTo>
                <a:lnTo>
                  <a:pt x="1070964" y="28911"/>
                </a:lnTo>
                <a:lnTo>
                  <a:pt x="1070964" y="17143"/>
                </a:lnTo>
                <a:lnTo>
                  <a:pt x="1070770" y="16761"/>
                </a:lnTo>
                <a:close/>
              </a:path>
              <a:path w="1181100" h="109220">
                <a:moveTo>
                  <a:pt x="1141319" y="1522"/>
                </a:moveTo>
                <a:lnTo>
                  <a:pt x="1121001" y="1522"/>
                </a:lnTo>
                <a:lnTo>
                  <a:pt x="1081375" y="90421"/>
                </a:lnTo>
                <a:lnTo>
                  <a:pt x="1102457" y="90421"/>
                </a:lnTo>
                <a:lnTo>
                  <a:pt x="1110330" y="71370"/>
                </a:lnTo>
                <a:lnTo>
                  <a:pt x="1172552" y="71370"/>
                </a:lnTo>
                <a:lnTo>
                  <a:pt x="1165567" y="55749"/>
                </a:lnTo>
                <a:lnTo>
                  <a:pt x="1116935" y="55749"/>
                </a:lnTo>
                <a:lnTo>
                  <a:pt x="1131034" y="21715"/>
                </a:lnTo>
                <a:lnTo>
                  <a:pt x="1150349" y="21715"/>
                </a:lnTo>
                <a:lnTo>
                  <a:pt x="1141319" y="1522"/>
                </a:lnTo>
                <a:close/>
              </a:path>
              <a:path w="1181100" h="109220">
                <a:moveTo>
                  <a:pt x="1172552" y="71370"/>
                </a:moveTo>
                <a:lnTo>
                  <a:pt x="1151604" y="71370"/>
                </a:lnTo>
                <a:lnTo>
                  <a:pt x="1159480" y="90421"/>
                </a:lnTo>
                <a:lnTo>
                  <a:pt x="1181070" y="90421"/>
                </a:lnTo>
                <a:lnTo>
                  <a:pt x="1172552" y="71370"/>
                </a:lnTo>
                <a:close/>
              </a:path>
              <a:path w="1181100" h="109220">
                <a:moveTo>
                  <a:pt x="1150349" y="21715"/>
                </a:moveTo>
                <a:lnTo>
                  <a:pt x="1131034" y="21715"/>
                </a:lnTo>
                <a:lnTo>
                  <a:pt x="1145128" y="55749"/>
                </a:lnTo>
                <a:lnTo>
                  <a:pt x="1165567" y="55749"/>
                </a:lnTo>
                <a:lnTo>
                  <a:pt x="1150349" y="21715"/>
                </a:lnTo>
                <a:close/>
              </a:path>
            </a:pathLst>
          </a:custGeom>
          <a:solidFill>
            <a:srgbClr val="606062"/>
          </a:solidFill>
        </p:spPr>
        <p:txBody>
          <a:bodyPr wrap="square" lIns="0" tIns="0" rIns="0" bIns="0" rtlCol="0"/>
          <a:lstStyle/>
          <a:p>
            <a:endParaRPr/>
          </a:p>
        </p:txBody>
      </p:sp>
      <p:pic>
        <p:nvPicPr>
          <p:cNvPr id="36" name="object 36"/>
          <p:cNvPicPr/>
          <p:nvPr/>
        </p:nvPicPr>
        <p:blipFill>
          <a:blip r:embed="rId18" cstate="print"/>
          <a:stretch>
            <a:fillRect/>
          </a:stretch>
        </p:blipFill>
        <p:spPr>
          <a:xfrm>
            <a:off x="908399" y="5735465"/>
            <a:ext cx="2003831" cy="371038"/>
          </a:xfrm>
          <a:prstGeom prst="rect">
            <a:avLst/>
          </a:prstGeom>
        </p:spPr>
      </p:pic>
      <p:pic>
        <p:nvPicPr>
          <p:cNvPr id="37" name="object 37"/>
          <p:cNvPicPr/>
          <p:nvPr/>
        </p:nvPicPr>
        <p:blipFill>
          <a:blip r:embed="rId19" cstate="print"/>
          <a:stretch>
            <a:fillRect/>
          </a:stretch>
        </p:blipFill>
        <p:spPr>
          <a:xfrm>
            <a:off x="899192" y="5127772"/>
            <a:ext cx="2119863" cy="239060"/>
          </a:xfrm>
          <a:prstGeom prst="rect">
            <a:avLst/>
          </a:prstGeom>
        </p:spPr>
      </p:pic>
      <p:sp>
        <p:nvSpPr>
          <p:cNvPr id="38" name="object 38"/>
          <p:cNvSpPr/>
          <p:nvPr/>
        </p:nvSpPr>
        <p:spPr>
          <a:xfrm>
            <a:off x="547131" y="7019996"/>
            <a:ext cx="738505" cy="92075"/>
          </a:xfrm>
          <a:custGeom>
            <a:avLst/>
            <a:gdLst/>
            <a:ahLst/>
            <a:cxnLst/>
            <a:rect l="l" t="t" r="r" b="b"/>
            <a:pathLst>
              <a:path w="738505" h="92075">
                <a:moveTo>
                  <a:pt x="51732" y="1522"/>
                </a:moveTo>
                <a:lnTo>
                  <a:pt x="0" y="1522"/>
                </a:lnTo>
                <a:lnTo>
                  <a:pt x="0" y="90421"/>
                </a:lnTo>
                <a:lnTo>
                  <a:pt x="43816" y="90421"/>
                </a:lnTo>
                <a:lnTo>
                  <a:pt x="51654" y="90008"/>
                </a:lnTo>
                <a:lnTo>
                  <a:pt x="77432" y="75182"/>
                </a:lnTo>
                <a:lnTo>
                  <a:pt x="20448" y="75182"/>
                </a:lnTo>
                <a:lnTo>
                  <a:pt x="20448" y="52704"/>
                </a:lnTo>
                <a:lnTo>
                  <a:pt x="74643" y="52704"/>
                </a:lnTo>
                <a:lnTo>
                  <a:pt x="71161" y="48301"/>
                </a:lnTo>
                <a:lnTo>
                  <a:pt x="67014" y="45676"/>
                </a:lnTo>
                <a:lnTo>
                  <a:pt x="61592" y="44067"/>
                </a:lnTo>
                <a:lnTo>
                  <a:pt x="65573" y="42120"/>
                </a:lnTo>
                <a:lnTo>
                  <a:pt x="68662" y="39474"/>
                </a:lnTo>
                <a:lnTo>
                  <a:pt x="69401" y="38351"/>
                </a:lnTo>
                <a:lnTo>
                  <a:pt x="20448" y="38351"/>
                </a:lnTo>
                <a:lnTo>
                  <a:pt x="20448" y="16761"/>
                </a:lnTo>
                <a:lnTo>
                  <a:pt x="73973" y="16761"/>
                </a:lnTo>
                <a:lnTo>
                  <a:pt x="71287" y="11469"/>
                </a:lnTo>
                <a:lnTo>
                  <a:pt x="59775" y="3514"/>
                </a:lnTo>
                <a:lnTo>
                  <a:pt x="51732" y="1522"/>
                </a:lnTo>
                <a:close/>
              </a:path>
              <a:path w="738505" h="92075">
                <a:moveTo>
                  <a:pt x="74643" y="52704"/>
                </a:moveTo>
                <a:lnTo>
                  <a:pt x="52703" y="52704"/>
                </a:lnTo>
                <a:lnTo>
                  <a:pt x="57532" y="56386"/>
                </a:lnTo>
                <a:lnTo>
                  <a:pt x="57532" y="71370"/>
                </a:lnTo>
                <a:lnTo>
                  <a:pt x="52703" y="75182"/>
                </a:lnTo>
                <a:lnTo>
                  <a:pt x="77432" y="75182"/>
                </a:lnTo>
                <a:lnTo>
                  <a:pt x="78357" y="73278"/>
                </a:lnTo>
                <a:lnTo>
                  <a:pt x="78357" y="60069"/>
                </a:lnTo>
                <a:lnTo>
                  <a:pt x="76917" y="55580"/>
                </a:lnTo>
                <a:lnTo>
                  <a:pt x="74643" y="52704"/>
                </a:lnTo>
                <a:close/>
              </a:path>
              <a:path w="738505" h="92075">
                <a:moveTo>
                  <a:pt x="73973" y="16761"/>
                </a:moveTo>
                <a:lnTo>
                  <a:pt x="44024" y="16761"/>
                </a:lnTo>
                <a:lnTo>
                  <a:pt x="47391" y="17694"/>
                </a:lnTo>
                <a:lnTo>
                  <a:pt x="52049" y="21419"/>
                </a:lnTo>
                <a:lnTo>
                  <a:pt x="53211" y="24088"/>
                </a:lnTo>
                <a:lnTo>
                  <a:pt x="53211" y="31114"/>
                </a:lnTo>
                <a:lnTo>
                  <a:pt x="52071" y="33801"/>
                </a:lnTo>
                <a:lnTo>
                  <a:pt x="47499" y="37443"/>
                </a:lnTo>
                <a:lnTo>
                  <a:pt x="44110" y="38351"/>
                </a:lnTo>
                <a:lnTo>
                  <a:pt x="69401" y="38351"/>
                </a:lnTo>
                <a:lnTo>
                  <a:pt x="73065" y="32785"/>
                </a:lnTo>
                <a:lnTo>
                  <a:pt x="74167" y="28911"/>
                </a:lnTo>
                <a:lnTo>
                  <a:pt x="74167" y="17143"/>
                </a:lnTo>
                <a:lnTo>
                  <a:pt x="73973" y="16761"/>
                </a:lnTo>
                <a:close/>
              </a:path>
              <a:path w="738505" h="92075">
                <a:moveTo>
                  <a:pt x="115186" y="1522"/>
                </a:moveTo>
                <a:lnTo>
                  <a:pt x="94612" y="1522"/>
                </a:lnTo>
                <a:lnTo>
                  <a:pt x="94612" y="90421"/>
                </a:lnTo>
                <a:lnTo>
                  <a:pt x="115186" y="90421"/>
                </a:lnTo>
                <a:lnTo>
                  <a:pt x="115186" y="53974"/>
                </a:lnTo>
                <a:lnTo>
                  <a:pt x="176145" y="53974"/>
                </a:lnTo>
                <a:lnTo>
                  <a:pt x="176145" y="36575"/>
                </a:lnTo>
                <a:lnTo>
                  <a:pt x="115186" y="36575"/>
                </a:lnTo>
                <a:lnTo>
                  <a:pt x="115186" y="1522"/>
                </a:lnTo>
                <a:close/>
              </a:path>
              <a:path w="738505" h="92075">
                <a:moveTo>
                  <a:pt x="176145" y="53974"/>
                </a:moveTo>
                <a:lnTo>
                  <a:pt x="155571" y="53974"/>
                </a:lnTo>
                <a:lnTo>
                  <a:pt x="155571" y="90421"/>
                </a:lnTo>
                <a:lnTo>
                  <a:pt x="176145" y="90421"/>
                </a:lnTo>
                <a:lnTo>
                  <a:pt x="176145" y="53974"/>
                </a:lnTo>
                <a:close/>
              </a:path>
              <a:path w="738505" h="92075">
                <a:moveTo>
                  <a:pt x="176145" y="1522"/>
                </a:moveTo>
                <a:lnTo>
                  <a:pt x="155571" y="1522"/>
                </a:lnTo>
                <a:lnTo>
                  <a:pt x="155571" y="36575"/>
                </a:lnTo>
                <a:lnTo>
                  <a:pt x="176145" y="36575"/>
                </a:lnTo>
                <a:lnTo>
                  <a:pt x="176145" y="1522"/>
                </a:lnTo>
                <a:close/>
              </a:path>
              <a:path w="738505" h="92075">
                <a:moveTo>
                  <a:pt x="265550" y="1522"/>
                </a:moveTo>
                <a:lnTo>
                  <a:pt x="198367" y="1522"/>
                </a:lnTo>
                <a:lnTo>
                  <a:pt x="198367" y="90421"/>
                </a:lnTo>
                <a:lnTo>
                  <a:pt x="267199" y="90421"/>
                </a:lnTo>
                <a:lnTo>
                  <a:pt x="267199" y="73911"/>
                </a:lnTo>
                <a:lnTo>
                  <a:pt x="218815" y="73911"/>
                </a:lnTo>
                <a:lnTo>
                  <a:pt x="218815" y="53337"/>
                </a:lnTo>
                <a:lnTo>
                  <a:pt x="260089" y="53337"/>
                </a:lnTo>
                <a:lnTo>
                  <a:pt x="260089" y="37335"/>
                </a:lnTo>
                <a:lnTo>
                  <a:pt x="218815" y="37335"/>
                </a:lnTo>
                <a:lnTo>
                  <a:pt x="218815" y="18032"/>
                </a:lnTo>
                <a:lnTo>
                  <a:pt x="265550" y="18032"/>
                </a:lnTo>
                <a:lnTo>
                  <a:pt x="265550" y="1522"/>
                </a:lnTo>
                <a:close/>
              </a:path>
              <a:path w="738505" h="92075">
                <a:moveTo>
                  <a:pt x="333449" y="0"/>
                </a:moveTo>
                <a:lnTo>
                  <a:pt x="316602" y="0"/>
                </a:lnTo>
                <a:lnTo>
                  <a:pt x="308368" y="1969"/>
                </a:lnTo>
                <a:lnTo>
                  <a:pt x="293720" y="9842"/>
                </a:lnTo>
                <a:lnTo>
                  <a:pt x="287964" y="15303"/>
                </a:lnTo>
                <a:lnTo>
                  <a:pt x="279584" y="29272"/>
                </a:lnTo>
                <a:lnTo>
                  <a:pt x="277488" y="37166"/>
                </a:lnTo>
                <a:lnTo>
                  <a:pt x="277488" y="54777"/>
                </a:lnTo>
                <a:lnTo>
                  <a:pt x="308368" y="89978"/>
                </a:lnTo>
                <a:lnTo>
                  <a:pt x="316558" y="91944"/>
                </a:lnTo>
                <a:lnTo>
                  <a:pt x="333324" y="91944"/>
                </a:lnTo>
                <a:lnTo>
                  <a:pt x="340307" y="90590"/>
                </a:lnTo>
                <a:lnTo>
                  <a:pt x="352840" y="85172"/>
                </a:lnTo>
                <a:lnTo>
                  <a:pt x="358089" y="81234"/>
                </a:lnTo>
                <a:lnTo>
                  <a:pt x="362322" y="76071"/>
                </a:lnTo>
                <a:lnTo>
                  <a:pt x="360532" y="74419"/>
                </a:lnTo>
                <a:lnTo>
                  <a:pt x="321260" y="74419"/>
                </a:lnTo>
                <a:lnTo>
                  <a:pt x="316350" y="73212"/>
                </a:lnTo>
                <a:lnTo>
                  <a:pt x="307713" y="68385"/>
                </a:lnTo>
                <a:lnTo>
                  <a:pt x="304347" y="65023"/>
                </a:lnTo>
                <a:lnTo>
                  <a:pt x="299520" y="56386"/>
                </a:lnTo>
                <a:lnTo>
                  <a:pt x="298314" y="51476"/>
                </a:lnTo>
                <a:lnTo>
                  <a:pt x="298314" y="40468"/>
                </a:lnTo>
                <a:lnTo>
                  <a:pt x="321260" y="17524"/>
                </a:lnTo>
                <a:lnTo>
                  <a:pt x="360396" y="17524"/>
                </a:lnTo>
                <a:lnTo>
                  <a:pt x="362322" y="15746"/>
                </a:lnTo>
                <a:lnTo>
                  <a:pt x="358089" y="10666"/>
                </a:lnTo>
                <a:lnTo>
                  <a:pt x="352861" y="6771"/>
                </a:lnTo>
                <a:lnTo>
                  <a:pt x="340415" y="1353"/>
                </a:lnTo>
                <a:lnTo>
                  <a:pt x="333449" y="0"/>
                </a:lnTo>
                <a:close/>
              </a:path>
              <a:path w="738505" h="92075">
                <a:moveTo>
                  <a:pt x="349114" y="63878"/>
                </a:moveTo>
                <a:lnTo>
                  <a:pt x="343101" y="70905"/>
                </a:lnTo>
                <a:lnTo>
                  <a:pt x="335653" y="74419"/>
                </a:lnTo>
                <a:lnTo>
                  <a:pt x="360532" y="74419"/>
                </a:lnTo>
                <a:lnTo>
                  <a:pt x="349114" y="63878"/>
                </a:lnTo>
                <a:close/>
              </a:path>
              <a:path w="738505" h="92075">
                <a:moveTo>
                  <a:pt x="360396" y="17524"/>
                </a:moveTo>
                <a:lnTo>
                  <a:pt x="335653" y="17524"/>
                </a:lnTo>
                <a:lnTo>
                  <a:pt x="343101" y="20995"/>
                </a:lnTo>
                <a:lnTo>
                  <a:pt x="349114" y="27939"/>
                </a:lnTo>
                <a:lnTo>
                  <a:pt x="360396" y="17524"/>
                </a:lnTo>
                <a:close/>
              </a:path>
              <a:path w="738505" h="92075">
                <a:moveTo>
                  <a:pt x="442965" y="1522"/>
                </a:moveTo>
                <a:lnTo>
                  <a:pt x="375782" y="1522"/>
                </a:lnTo>
                <a:lnTo>
                  <a:pt x="375782" y="90421"/>
                </a:lnTo>
                <a:lnTo>
                  <a:pt x="444614" y="90421"/>
                </a:lnTo>
                <a:lnTo>
                  <a:pt x="444614" y="73911"/>
                </a:lnTo>
                <a:lnTo>
                  <a:pt x="396231" y="73911"/>
                </a:lnTo>
                <a:lnTo>
                  <a:pt x="396231" y="53337"/>
                </a:lnTo>
                <a:lnTo>
                  <a:pt x="437504" y="53337"/>
                </a:lnTo>
                <a:lnTo>
                  <a:pt x="437504" y="37335"/>
                </a:lnTo>
                <a:lnTo>
                  <a:pt x="396231" y="37335"/>
                </a:lnTo>
                <a:lnTo>
                  <a:pt x="396231" y="18032"/>
                </a:lnTo>
                <a:lnTo>
                  <a:pt x="442965" y="18032"/>
                </a:lnTo>
                <a:lnTo>
                  <a:pt x="442965" y="1522"/>
                </a:lnTo>
                <a:close/>
              </a:path>
              <a:path w="738505" h="92075">
                <a:moveTo>
                  <a:pt x="481824" y="1522"/>
                </a:moveTo>
                <a:lnTo>
                  <a:pt x="461250" y="1522"/>
                </a:lnTo>
                <a:lnTo>
                  <a:pt x="461250" y="90421"/>
                </a:lnTo>
                <a:lnTo>
                  <a:pt x="481824" y="90421"/>
                </a:lnTo>
                <a:lnTo>
                  <a:pt x="481824" y="53974"/>
                </a:lnTo>
                <a:lnTo>
                  <a:pt x="542782" y="53974"/>
                </a:lnTo>
                <a:lnTo>
                  <a:pt x="542782" y="36575"/>
                </a:lnTo>
                <a:lnTo>
                  <a:pt x="481824" y="36575"/>
                </a:lnTo>
                <a:lnTo>
                  <a:pt x="481824" y="1522"/>
                </a:lnTo>
                <a:close/>
              </a:path>
              <a:path w="738505" h="92075">
                <a:moveTo>
                  <a:pt x="542782" y="53974"/>
                </a:moveTo>
                <a:lnTo>
                  <a:pt x="522208" y="53974"/>
                </a:lnTo>
                <a:lnTo>
                  <a:pt x="522208" y="90421"/>
                </a:lnTo>
                <a:lnTo>
                  <a:pt x="542782" y="90421"/>
                </a:lnTo>
                <a:lnTo>
                  <a:pt x="542782" y="53974"/>
                </a:lnTo>
                <a:close/>
              </a:path>
              <a:path w="738505" h="92075">
                <a:moveTo>
                  <a:pt x="542782" y="1522"/>
                </a:moveTo>
                <a:lnTo>
                  <a:pt x="522208" y="1522"/>
                </a:lnTo>
                <a:lnTo>
                  <a:pt x="522208" y="36575"/>
                </a:lnTo>
                <a:lnTo>
                  <a:pt x="542782" y="36575"/>
                </a:lnTo>
                <a:lnTo>
                  <a:pt x="542782" y="1522"/>
                </a:lnTo>
                <a:close/>
              </a:path>
              <a:path w="738505" h="92075">
                <a:moveTo>
                  <a:pt x="585453" y="1522"/>
                </a:moveTo>
                <a:lnTo>
                  <a:pt x="565006" y="1522"/>
                </a:lnTo>
                <a:lnTo>
                  <a:pt x="565006" y="90421"/>
                </a:lnTo>
                <a:lnTo>
                  <a:pt x="584434" y="90421"/>
                </a:lnTo>
                <a:lnTo>
                  <a:pt x="607184" y="59432"/>
                </a:lnTo>
                <a:lnTo>
                  <a:pt x="585453" y="59432"/>
                </a:lnTo>
                <a:lnTo>
                  <a:pt x="585453" y="1522"/>
                </a:lnTo>
                <a:close/>
              </a:path>
              <a:path w="738505" h="92075">
                <a:moveTo>
                  <a:pt x="647172" y="32637"/>
                </a:moveTo>
                <a:lnTo>
                  <a:pt x="626854" y="32637"/>
                </a:lnTo>
                <a:lnTo>
                  <a:pt x="626854" y="90421"/>
                </a:lnTo>
                <a:lnTo>
                  <a:pt x="647172" y="90421"/>
                </a:lnTo>
                <a:lnTo>
                  <a:pt x="647172" y="32637"/>
                </a:lnTo>
                <a:close/>
              </a:path>
              <a:path w="738505" h="92075">
                <a:moveTo>
                  <a:pt x="647172" y="1522"/>
                </a:moveTo>
                <a:lnTo>
                  <a:pt x="627868" y="1522"/>
                </a:lnTo>
                <a:lnTo>
                  <a:pt x="585453" y="59432"/>
                </a:lnTo>
                <a:lnTo>
                  <a:pt x="607184" y="59432"/>
                </a:lnTo>
                <a:lnTo>
                  <a:pt x="626854" y="32637"/>
                </a:lnTo>
                <a:lnTo>
                  <a:pt x="647172" y="32637"/>
                </a:lnTo>
                <a:lnTo>
                  <a:pt x="647172" y="1522"/>
                </a:lnTo>
                <a:close/>
              </a:path>
              <a:path w="738505" h="92075">
                <a:moveTo>
                  <a:pt x="736452" y="1522"/>
                </a:moveTo>
                <a:lnTo>
                  <a:pt x="669269" y="1522"/>
                </a:lnTo>
                <a:lnTo>
                  <a:pt x="669269" y="90421"/>
                </a:lnTo>
                <a:lnTo>
                  <a:pt x="738101" y="90421"/>
                </a:lnTo>
                <a:lnTo>
                  <a:pt x="738101" y="73911"/>
                </a:lnTo>
                <a:lnTo>
                  <a:pt x="689716" y="73911"/>
                </a:lnTo>
                <a:lnTo>
                  <a:pt x="689716" y="53337"/>
                </a:lnTo>
                <a:lnTo>
                  <a:pt x="730991" y="53337"/>
                </a:lnTo>
                <a:lnTo>
                  <a:pt x="730991" y="37335"/>
                </a:lnTo>
                <a:lnTo>
                  <a:pt x="689716" y="37335"/>
                </a:lnTo>
                <a:lnTo>
                  <a:pt x="689716" y="18032"/>
                </a:lnTo>
                <a:lnTo>
                  <a:pt x="736452" y="18032"/>
                </a:lnTo>
                <a:lnTo>
                  <a:pt x="736452" y="1522"/>
                </a:lnTo>
                <a:close/>
              </a:path>
            </a:pathLst>
          </a:custGeom>
          <a:solidFill>
            <a:srgbClr val="606062"/>
          </a:solidFill>
        </p:spPr>
        <p:txBody>
          <a:bodyPr wrap="square" lIns="0" tIns="0" rIns="0" bIns="0" rtlCol="0"/>
          <a:lstStyle/>
          <a:p>
            <a:endParaRPr/>
          </a:p>
        </p:txBody>
      </p:sp>
      <p:pic>
        <p:nvPicPr>
          <p:cNvPr id="39" name="object 39"/>
          <p:cNvPicPr/>
          <p:nvPr/>
        </p:nvPicPr>
        <p:blipFill>
          <a:blip r:embed="rId20" cstate="print"/>
          <a:stretch>
            <a:fillRect/>
          </a:stretch>
        </p:blipFill>
        <p:spPr>
          <a:xfrm>
            <a:off x="551037" y="7492331"/>
            <a:ext cx="462362" cy="462279"/>
          </a:xfrm>
          <a:prstGeom prst="rect">
            <a:avLst/>
          </a:prstGeom>
        </p:spPr>
      </p:pic>
      <p:pic>
        <p:nvPicPr>
          <p:cNvPr id="40" name="object 40"/>
          <p:cNvPicPr/>
          <p:nvPr/>
        </p:nvPicPr>
        <p:blipFill>
          <a:blip r:embed="rId21" cstate="print"/>
          <a:stretch>
            <a:fillRect/>
          </a:stretch>
        </p:blipFill>
        <p:spPr>
          <a:xfrm>
            <a:off x="1129711" y="7698589"/>
            <a:ext cx="1168290" cy="1054293"/>
          </a:xfrm>
          <a:prstGeom prst="rect">
            <a:avLst/>
          </a:prstGeom>
        </p:spPr>
      </p:pic>
      <p:sp>
        <p:nvSpPr>
          <p:cNvPr id="41" name="object 41"/>
          <p:cNvSpPr/>
          <p:nvPr/>
        </p:nvSpPr>
        <p:spPr>
          <a:xfrm>
            <a:off x="2755562" y="7978533"/>
            <a:ext cx="215900" cy="287020"/>
          </a:xfrm>
          <a:custGeom>
            <a:avLst/>
            <a:gdLst/>
            <a:ahLst/>
            <a:cxnLst/>
            <a:rect l="l" t="t" r="r" b="b"/>
            <a:pathLst>
              <a:path w="215900" h="287020">
                <a:moveTo>
                  <a:pt x="169275" y="279400"/>
                </a:moveTo>
                <a:lnTo>
                  <a:pt x="38174" y="279400"/>
                </a:lnTo>
                <a:lnTo>
                  <a:pt x="38102" y="287019"/>
                </a:lnTo>
                <a:lnTo>
                  <a:pt x="169193" y="287019"/>
                </a:lnTo>
                <a:lnTo>
                  <a:pt x="169275" y="279400"/>
                </a:lnTo>
                <a:close/>
              </a:path>
              <a:path w="215900" h="287020">
                <a:moveTo>
                  <a:pt x="95554" y="179069"/>
                </a:moveTo>
                <a:lnTo>
                  <a:pt x="90943" y="179069"/>
                </a:lnTo>
                <a:lnTo>
                  <a:pt x="88873" y="180339"/>
                </a:lnTo>
                <a:lnTo>
                  <a:pt x="78231" y="279400"/>
                </a:lnTo>
                <a:lnTo>
                  <a:pt x="86681" y="279400"/>
                </a:lnTo>
                <a:lnTo>
                  <a:pt x="97224" y="181609"/>
                </a:lnTo>
                <a:lnTo>
                  <a:pt x="95554" y="179069"/>
                </a:lnTo>
                <a:close/>
              </a:path>
              <a:path w="215900" h="287020">
                <a:moveTo>
                  <a:pt x="123537" y="246380"/>
                </a:moveTo>
                <a:lnTo>
                  <a:pt x="118918" y="246380"/>
                </a:lnTo>
                <a:lnTo>
                  <a:pt x="117252" y="248919"/>
                </a:lnTo>
                <a:lnTo>
                  <a:pt x="120539" y="279400"/>
                </a:lnTo>
                <a:lnTo>
                  <a:pt x="128991" y="279400"/>
                </a:lnTo>
                <a:lnTo>
                  <a:pt x="125608" y="247650"/>
                </a:lnTo>
                <a:lnTo>
                  <a:pt x="123537" y="246380"/>
                </a:lnTo>
                <a:close/>
              </a:path>
              <a:path w="215900" h="287020">
                <a:moveTo>
                  <a:pt x="112123" y="123189"/>
                </a:moveTo>
                <a:lnTo>
                  <a:pt x="103604" y="123189"/>
                </a:lnTo>
                <a:lnTo>
                  <a:pt x="116034" y="237489"/>
                </a:lnTo>
                <a:lnTo>
                  <a:pt x="117853" y="238759"/>
                </a:lnTo>
                <a:lnTo>
                  <a:pt x="122450" y="238759"/>
                </a:lnTo>
                <a:lnTo>
                  <a:pt x="124434" y="237489"/>
                </a:lnTo>
                <a:lnTo>
                  <a:pt x="113903" y="139700"/>
                </a:lnTo>
                <a:lnTo>
                  <a:pt x="118465" y="135889"/>
                </a:lnTo>
                <a:lnTo>
                  <a:pt x="125121" y="130809"/>
                </a:lnTo>
                <a:lnTo>
                  <a:pt x="128044" y="129539"/>
                </a:lnTo>
                <a:lnTo>
                  <a:pt x="112820" y="129539"/>
                </a:lnTo>
                <a:lnTo>
                  <a:pt x="112123" y="123189"/>
                </a:lnTo>
                <a:close/>
              </a:path>
              <a:path w="215900" h="287020">
                <a:moveTo>
                  <a:pt x="76417" y="128269"/>
                </a:moveTo>
                <a:lnTo>
                  <a:pt x="62604" y="128269"/>
                </a:lnTo>
                <a:lnTo>
                  <a:pt x="71703" y="135889"/>
                </a:lnTo>
                <a:lnTo>
                  <a:pt x="79680" y="142239"/>
                </a:lnTo>
                <a:lnTo>
                  <a:pt x="91746" y="153669"/>
                </a:lnTo>
                <a:lnTo>
                  <a:pt x="90180" y="168909"/>
                </a:lnTo>
                <a:lnTo>
                  <a:pt x="91846" y="170180"/>
                </a:lnTo>
                <a:lnTo>
                  <a:pt x="96455" y="171450"/>
                </a:lnTo>
                <a:lnTo>
                  <a:pt x="98531" y="170180"/>
                </a:lnTo>
                <a:lnTo>
                  <a:pt x="101410" y="143509"/>
                </a:lnTo>
                <a:lnTo>
                  <a:pt x="92901" y="143509"/>
                </a:lnTo>
                <a:lnTo>
                  <a:pt x="87163" y="138430"/>
                </a:lnTo>
                <a:lnTo>
                  <a:pt x="80703" y="132080"/>
                </a:lnTo>
                <a:lnTo>
                  <a:pt x="76417" y="128269"/>
                </a:lnTo>
                <a:close/>
              </a:path>
              <a:path w="215900" h="287020">
                <a:moveTo>
                  <a:pt x="6534" y="83819"/>
                </a:moveTo>
                <a:lnTo>
                  <a:pt x="1930" y="83819"/>
                </a:lnTo>
                <a:lnTo>
                  <a:pt x="0" y="88900"/>
                </a:lnTo>
                <a:lnTo>
                  <a:pt x="932" y="91439"/>
                </a:lnTo>
                <a:lnTo>
                  <a:pt x="3039" y="91439"/>
                </a:lnTo>
                <a:lnTo>
                  <a:pt x="16727" y="99059"/>
                </a:lnTo>
                <a:lnTo>
                  <a:pt x="30075" y="106680"/>
                </a:lnTo>
                <a:lnTo>
                  <a:pt x="43024" y="114300"/>
                </a:lnTo>
                <a:lnTo>
                  <a:pt x="55511" y="123189"/>
                </a:lnTo>
                <a:lnTo>
                  <a:pt x="51069" y="125730"/>
                </a:lnTo>
                <a:lnTo>
                  <a:pt x="47048" y="129539"/>
                </a:lnTo>
                <a:lnTo>
                  <a:pt x="38178" y="139700"/>
                </a:lnTo>
                <a:lnTo>
                  <a:pt x="34156" y="147319"/>
                </a:lnTo>
                <a:lnTo>
                  <a:pt x="31579" y="154939"/>
                </a:lnTo>
                <a:lnTo>
                  <a:pt x="30636" y="157480"/>
                </a:lnTo>
                <a:lnTo>
                  <a:pt x="32759" y="160019"/>
                </a:lnTo>
                <a:lnTo>
                  <a:pt x="37325" y="160019"/>
                </a:lnTo>
                <a:lnTo>
                  <a:pt x="38963" y="158750"/>
                </a:lnTo>
                <a:lnTo>
                  <a:pt x="41781" y="151130"/>
                </a:lnTo>
                <a:lnTo>
                  <a:pt x="45256" y="144780"/>
                </a:lnTo>
                <a:lnTo>
                  <a:pt x="53539" y="134619"/>
                </a:lnTo>
                <a:lnTo>
                  <a:pt x="57819" y="130809"/>
                </a:lnTo>
                <a:lnTo>
                  <a:pt x="62604" y="128269"/>
                </a:lnTo>
                <a:lnTo>
                  <a:pt x="76417" y="128269"/>
                </a:lnTo>
                <a:lnTo>
                  <a:pt x="73559" y="125730"/>
                </a:lnTo>
                <a:lnTo>
                  <a:pt x="61829" y="116839"/>
                </a:lnTo>
                <a:lnTo>
                  <a:pt x="49960" y="109219"/>
                </a:lnTo>
                <a:lnTo>
                  <a:pt x="39780" y="101600"/>
                </a:lnTo>
                <a:lnTo>
                  <a:pt x="42250" y="99059"/>
                </a:lnTo>
                <a:lnTo>
                  <a:pt x="43229" y="97789"/>
                </a:lnTo>
                <a:lnTo>
                  <a:pt x="32547" y="97789"/>
                </a:lnTo>
                <a:lnTo>
                  <a:pt x="26162" y="93980"/>
                </a:lnTo>
                <a:lnTo>
                  <a:pt x="19693" y="91439"/>
                </a:lnTo>
                <a:lnTo>
                  <a:pt x="6534" y="83819"/>
                </a:lnTo>
                <a:close/>
              </a:path>
              <a:path w="215900" h="287020">
                <a:moveTo>
                  <a:pt x="143437" y="127000"/>
                </a:moveTo>
                <a:lnTo>
                  <a:pt x="133891" y="127000"/>
                </a:lnTo>
                <a:lnTo>
                  <a:pt x="136767" y="132080"/>
                </a:lnTo>
                <a:lnTo>
                  <a:pt x="140522" y="137159"/>
                </a:lnTo>
                <a:lnTo>
                  <a:pt x="144889" y="139700"/>
                </a:lnTo>
                <a:lnTo>
                  <a:pt x="152056" y="144780"/>
                </a:lnTo>
                <a:lnTo>
                  <a:pt x="159110" y="148589"/>
                </a:lnTo>
                <a:lnTo>
                  <a:pt x="165676" y="149859"/>
                </a:lnTo>
                <a:lnTo>
                  <a:pt x="171377" y="151130"/>
                </a:lnTo>
                <a:lnTo>
                  <a:pt x="173657" y="151130"/>
                </a:lnTo>
                <a:lnTo>
                  <a:pt x="175733" y="149859"/>
                </a:lnTo>
                <a:lnTo>
                  <a:pt x="176115" y="144780"/>
                </a:lnTo>
                <a:lnTo>
                  <a:pt x="174395" y="142239"/>
                </a:lnTo>
                <a:lnTo>
                  <a:pt x="167432" y="142239"/>
                </a:lnTo>
                <a:lnTo>
                  <a:pt x="158400" y="140969"/>
                </a:lnTo>
                <a:lnTo>
                  <a:pt x="146653" y="130809"/>
                </a:lnTo>
                <a:lnTo>
                  <a:pt x="144061" y="128269"/>
                </a:lnTo>
                <a:lnTo>
                  <a:pt x="143437" y="127000"/>
                </a:lnTo>
                <a:close/>
              </a:path>
              <a:path w="215900" h="287020">
                <a:moveTo>
                  <a:pt x="66043" y="50800"/>
                </a:moveTo>
                <a:lnTo>
                  <a:pt x="52038" y="50800"/>
                </a:lnTo>
                <a:lnTo>
                  <a:pt x="62870" y="59689"/>
                </a:lnTo>
                <a:lnTo>
                  <a:pt x="77455" y="69850"/>
                </a:lnTo>
                <a:lnTo>
                  <a:pt x="91111" y="80009"/>
                </a:lnTo>
                <a:lnTo>
                  <a:pt x="99155" y="86359"/>
                </a:lnTo>
                <a:lnTo>
                  <a:pt x="92901" y="143509"/>
                </a:lnTo>
                <a:lnTo>
                  <a:pt x="101410" y="143509"/>
                </a:lnTo>
                <a:lnTo>
                  <a:pt x="103604" y="123189"/>
                </a:lnTo>
                <a:lnTo>
                  <a:pt x="112123" y="123189"/>
                </a:lnTo>
                <a:lnTo>
                  <a:pt x="108079" y="86359"/>
                </a:lnTo>
                <a:lnTo>
                  <a:pt x="114197" y="83819"/>
                </a:lnTo>
                <a:lnTo>
                  <a:pt x="120224" y="80009"/>
                </a:lnTo>
                <a:lnTo>
                  <a:pt x="123190" y="78739"/>
                </a:lnTo>
                <a:lnTo>
                  <a:pt x="103731" y="78739"/>
                </a:lnTo>
                <a:lnTo>
                  <a:pt x="96206" y="73659"/>
                </a:lnTo>
                <a:lnTo>
                  <a:pt x="92530" y="71119"/>
                </a:lnTo>
                <a:lnTo>
                  <a:pt x="94555" y="67309"/>
                </a:lnTo>
                <a:lnTo>
                  <a:pt x="85594" y="67309"/>
                </a:lnTo>
                <a:lnTo>
                  <a:pt x="68898" y="53339"/>
                </a:lnTo>
                <a:lnTo>
                  <a:pt x="66043" y="50800"/>
                </a:lnTo>
                <a:close/>
              </a:path>
              <a:path w="215900" h="287020">
                <a:moveTo>
                  <a:pt x="157670" y="114300"/>
                </a:moveTo>
                <a:lnTo>
                  <a:pt x="134391" y="118109"/>
                </a:lnTo>
                <a:lnTo>
                  <a:pt x="125460" y="121919"/>
                </a:lnTo>
                <a:lnTo>
                  <a:pt x="118277" y="125730"/>
                </a:lnTo>
                <a:lnTo>
                  <a:pt x="112820" y="129539"/>
                </a:lnTo>
                <a:lnTo>
                  <a:pt x="128044" y="129539"/>
                </a:lnTo>
                <a:lnTo>
                  <a:pt x="133891" y="127000"/>
                </a:lnTo>
                <a:lnTo>
                  <a:pt x="143437" y="127000"/>
                </a:lnTo>
                <a:lnTo>
                  <a:pt x="142189" y="124459"/>
                </a:lnTo>
                <a:lnTo>
                  <a:pt x="149498" y="123189"/>
                </a:lnTo>
                <a:lnTo>
                  <a:pt x="167916" y="123189"/>
                </a:lnTo>
                <a:lnTo>
                  <a:pt x="168962" y="121919"/>
                </a:lnTo>
                <a:lnTo>
                  <a:pt x="169531" y="118109"/>
                </a:lnTo>
                <a:lnTo>
                  <a:pt x="167894" y="115569"/>
                </a:lnTo>
                <a:lnTo>
                  <a:pt x="165592" y="115569"/>
                </a:lnTo>
                <a:lnTo>
                  <a:pt x="157670" y="114300"/>
                </a:lnTo>
                <a:close/>
              </a:path>
              <a:path w="215900" h="287020">
                <a:moveTo>
                  <a:pt x="167916" y="123189"/>
                </a:moveTo>
                <a:lnTo>
                  <a:pt x="157013" y="123189"/>
                </a:lnTo>
                <a:lnTo>
                  <a:pt x="166871" y="124459"/>
                </a:lnTo>
                <a:lnTo>
                  <a:pt x="167916" y="123189"/>
                </a:lnTo>
                <a:close/>
              </a:path>
              <a:path w="215900" h="287020">
                <a:moveTo>
                  <a:pt x="144287" y="73659"/>
                </a:moveTo>
                <a:lnTo>
                  <a:pt x="131991" y="73659"/>
                </a:lnTo>
                <a:lnTo>
                  <a:pt x="148559" y="87630"/>
                </a:lnTo>
                <a:lnTo>
                  <a:pt x="167140" y="99059"/>
                </a:lnTo>
                <a:lnTo>
                  <a:pt x="187299" y="107950"/>
                </a:lnTo>
                <a:lnTo>
                  <a:pt x="208598" y="113030"/>
                </a:lnTo>
                <a:lnTo>
                  <a:pt x="214099" y="113030"/>
                </a:lnTo>
                <a:lnTo>
                  <a:pt x="215366" y="105409"/>
                </a:lnTo>
                <a:lnTo>
                  <a:pt x="209876" y="104139"/>
                </a:lnTo>
                <a:lnTo>
                  <a:pt x="193709" y="101600"/>
                </a:lnTo>
                <a:lnTo>
                  <a:pt x="185875" y="99059"/>
                </a:lnTo>
                <a:lnTo>
                  <a:pt x="178225" y="95250"/>
                </a:lnTo>
                <a:lnTo>
                  <a:pt x="182261" y="93980"/>
                </a:lnTo>
                <a:lnTo>
                  <a:pt x="186070" y="91439"/>
                </a:lnTo>
                <a:lnTo>
                  <a:pt x="187749" y="90169"/>
                </a:lnTo>
                <a:lnTo>
                  <a:pt x="167813" y="90169"/>
                </a:lnTo>
                <a:lnTo>
                  <a:pt x="160167" y="86359"/>
                </a:lnTo>
                <a:lnTo>
                  <a:pt x="152864" y="81280"/>
                </a:lnTo>
                <a:lnTo>
                  <a:pt x="145925" y="74930"/>
                </a:lnTo>
                <a:lnTo>
                  <a:pt x="144287" y="73659"/>
                </a:lnTo>
                <a:close/>
              </a:path>
              <a:path w="215900" h="287020">
                <a:moveTo>
                  <a:pt x="66495" y="74930"/>
                </a:moveTo>
                <a:lnTo>
                  <a:pt x="56602" y="77469"/>
                </a:lnTo>
                <a:lnTo>
                  <a:pt x="49348" y="81280"/>
                </a:lnTo>
                <a:lnTo>
                  <a:pt x="39132" y="88900"/>
                </a:lnTo>
                <a:lnTo>
                  <a:pt x="35543" y="93980"/>
                </a:lnTo>
                <a:lnTo>
                  <a:pt x="32547" y="97789"/>
                </a:lnTo>
                <a:lnTo>
                  <a:pt x="43229" y="97789"/>
                </a:lnTo>
                <a:lnTo>
                  <a:pt x="45187" y="95250"/>
                </a:lnTo>
                <a:lnTo>
                  <a:pt x="53694" y="88900"/>
                </a:lnTo>
                <a:lnTo>
                  <a:pt x="59828" y="85089"/>
                </a:lnTo>
                <a:lnTo>
                  <a:pt x="68550" y="83819"/>
                </a:lnTo>
                <a:lnTo>
                  <a:pt x="69916" y="81280"/>
                </a:lnTo>
                <a:lnTo>
                  <a:pt x="68781" y="76200"/>
                </a:lnTo>
                <a:lnTo>
                  <a:pt x="66495" y="74930"/>
                </a:lnTo>
                <a:close/>
              </a:path>
              <a:path w="215900" h="287020">
                <a:moveTo>
                  <a:pt x="198511" y="67309"/>
                </a:moveTo>
                <a:lnTo>
                  <a:pt x="195936" y="67309"/>
                </a:lnTo>
                <a:lnTo>
                  <a:pt x="194741" y="69850"/>
                </a:lnTo>
                <a:lnTo>
                  <a:pt x="189608" y="76200"/>
                </a:lnTo>
                <a:lnTo>
                  <a:pt x="183263" y="82550"/>
                </a:lnTo>
                <a:lnTo>
                  <a:pt x="175926" y="87630"/>
                </a:lnTo>
                <a:lnTo>
                  <a:pt x="167813" y="90169"/>
                </a:lnTo>
                <a:lnTo>
                  <a:pt x="187749" y="90169"/>
                </a:lnTo>
                <a:lnTo>
                  <a:pt x="194468" y="85089"/>
                </a:lnTo>
                <a:lnTo>
                  <a:pt x="198662" y="80009"/>
                </a:lnTo>
                <a:lnTo>
                  <a:pt x="203147" y="72389"/>
                </a:lnTo>
                <a:lnTo>
                  <a:pt x="202496" y="69850"/>
                </a:lnTo>
                <a:lnTo>
                  <a:pt x="198511" y="67309"/>
                </a:lnTo>
                <a:close/>
              </a:path>
              <a:path w="215900" h="287020">
                <a:moveTo>
                  <a:pt x="114617" y="0"/>
                </a:moveTo>
                <a:lnTo>
                  <a:pt x="110045" y="1269"/>
                </a:lnTo>
                <a:lnTo>
                  <a:pt x="108522" y="3809"/>
                </a:lnTo>
                <a:lnTo>
                  <a:pt x="108921" y="6350"/>
                </a:lnTo>
                <a:lnTo>
                  <a:pt x="110169" y="11430"/>
                </a:lnTo>
                <a:lnTo>
                  <a:pt x="112543" y="17780"/>
                </a:lnTo>
                <a:lnTo>
                  <a:pt x="116399" y="25400"/>
                </a:lnTo>
                <a:lnTo>
                  <a:pt x="122093" y="33019"/>
                </a:lnTo>
                <a:lnTo>
                  <a:pt x="123012" y="34289"/>
                </a:lnTo>
                <a:lnTo>
                  <a:pt x="129905" y="40639"/>
                </a:lnTo>
                <a:lnTo>
                  <a:pt x="137019" y="45719"/>
                </a:lnTo>
                <a:lnTo>
                  <a:pt x="143994" y="49530"/>
                </a:lnTo>
                <a:lnTo>
                  <a:pt x="150181" y="52069"/>
                </a:lnTo>
                <a:lnTo>
                  <a:pt x="139250" y="59689"/>
                </a:lnTo>
                <a:lnTo>
                  <a:pt x="127833" y="66039"/>
                </a:lnTo>
                <a:lnTo>
                  <a:pt x="115978" y="73659"/>
                </a:lnTo>
                <a:lnTo>
                  <a:pt x="103731" y="78739"/>
                </a:lnTo>
                <a:lnTo>
                  <a:pt x="123190" y="78739"/>
                </a:lnTo>
                <a:lnTo>
                  <a:pt x="126156" y="77469"/>
                </a:lnTo>
                <a:lnTo>
                  <a:pt x="131991" y="73659"/>
                </a:lnTo>
                <a:lnTo>
                  <a:pt x="144287" y="73659"/>
                </a:lnTo>
                <a:lnTo>
                  <a:pt x="139373" y="69850"/>
                </a:lnTo>
                <a:lnTo>
                  <a:pt x="154300" y="58419"/>
                </a:lnTo>
                <a:lnTo>
                  <a:pt x="168298" y="46989"/>
                </a:lnTo>
                <a:lnTo>
                  <a:pt x="170895" y="44450"/>
                </a:lnTo>
                <a:lnTo>
                  <a:pt x="158403" y="44450"/>
                </a:lnTo>
                <a:lnTo>
                  <a:pt x="153224" y="43180"/>
                </a:lnTo>
                <a:lnTo>
                  <a:pt x="147020" y="41909"/>
                </a:lnTo>
                <a:lnTo>
                  <a:pt x="140148" y="38100"/>
                </a:lnTo>
                <a:lnTo>
                  <a:pt x="132966" y="33019"/>
                </a:lnTo>
                <a:lnTo>
                  <a:pt x="136533" y="30480"/>
                </a:lnTo>
                <a:lnTo>
                  <a:pt x="140489" y="27939"/>
                </a:lnTo>
                <a:lnTo>
                  <a:pt x="141587" y="26669"/>
                </a:lnTo>
                <a:lnTo>
                  <a:pt x="127036" y="26669"/>
                </a:lnTo>
                <a:lnTo>
                  <a:pt x="120449" y="17780"/>
                </a:lnTo>
                <a:lnTo>
                  <a:pt x="118059" y="8889"/>
                </a:lnTo>
                <a:lnTo>
                  <a:pt x="116798" y="2539"/>
                </a:lnTo>
                <a:lnTo>
                  <a:pt x="114617" y="0"/>
                </a:lnTo>
                <a:close/>
              </a:path>
              <a:path w="215900" h="287020">
                <a:moveTo>
                  <a:pt x="80982" y="3809"/>
                </a:moveTo>
                <a:lnTo>
                  <a:pt x="73134" y="3809"/>
                </a:lnTo>
                <a:lnTo>
                  <a:pt x="73253" y="11430"/>
                </a:lnTo>
                <a:lnTo>
                  <a:pt x="74383" y="13969"/>
                </a:lnTo>
                <a:lnTo>
                  <a:pt x="77868" y="22859"/>
                </a:lnTo>
                <a:lnTo>
                  <a:pt x="81006" y="31750"/>
                </a:lnTo>
                <a:lnTo>
                  <a:pt x="84210" y="40639"/>
                </a:lnTo>
                <a:lnTo>
                  <a:pt x="86804" y="49530"/>
                </a:lnTo>
                <a:lnTo>
                  <a:pt x="88113" y="55880"/>
                </a:lnTo>
                <a:lnTo>
                  <a:pt x="88466" y="59689"/>
                </a:lnTo>
                <a:lnTo>
                  <a:pt x="85594" y="67309"/>
                </a:lnTo>
                <a:lnTo>
                  <a:pt x="94555" y="67309"/>
                </a:lnTo>
                <a:lnTo>
                  <a:pt x="95230" y="66039"/>
                </a:lnTo>
                <a:lnTo>
                  <a:pt x="96851" y="62230"/>
                </a:lnTo>
                <a:lnTo>
                  <a:pt x="96486" y="54609"/>
                </a:lnTo>
                <a:lnTo>
                  <a:pt x="94443" y="44450"/>
                </a:lnTo>
                <a:lnTo>
                  <a:pt x="90228" y="33019"/>
                </a:lnTo>
                <a:lnTo>
                  <a:pt x="85411" y="20319"/>
                </a:lnTo>
                <a:lnTo>
                  <a:pt x="81561" y="8889"/>
                </a:lnTo>
                <a:lnTo>
                  <a:pt x="80982" y="3809"/>
                </a:lnTo>
                <a:close/>
              </a:path>
              <a:path w="215900" h="287020">
                <a:moveTo>
                  <a:pt x="23623" y="6350"/>
                </a:moveTo>
                <a:lnTo>
                  <a:pt x="20984" y="6350"/>
                </a:lnTo>
                <a:lnTo>
                  <a:pt x="17316" y="8889"/>
                </a:lnTo>
                <a:lnTo>
                  <a:pt x="16981" y="11430"/>
                </a:lnTo>
                <a:lnTo>
                  <a:pt x="18403" y="13969"/>
                </a:lnTo>
                <a:lnTo>
                  <a:pt x="24854" y="21589"/>
                </a:lnTo>
                <a:lnTo>
                  <a:pt x="31590" y="29209"/>
                </a:lnTo>
                <a:lnTo>
                  <a:pt x="38593" y="36830"/>
                </a:lnTo>
                <a:lnTo>
                  <a:pt x="45845" y="44450"/>
                </a:lnTo>
                <a:lnTo>
                  <a:pt x="41626" y="46989"/>
                </a:lnTo>
                <a:lnTo>
                  <a:pt x="37080" y="49530"/>
                </a:lnTo>
                <a:lnTo>
                  <a:pt x="32270" y="52069"/>
                </a:lnTo>
                <a:lnTo>
                  <a:pt x="25831" y="53339"/>
                </a:lnTo>
                <a:lnTo>
                  <a:pt x="19170" y="55880"/>
                </a:lnTo>
                <a:lnTo>
                  <a:pt x="3255" y="55880"/>
                </a:lnTo>
                <a:lnTo>
                  <a:pt x="1289" y="58419"/>
                </a:lnTo>
                <a:lnTo>
                  <a:pt x="1098" y="62230"/>
                </a:lnTo>
                <a:lnTo>
                  <a:pt x="2901" y="64769"/>
                </a:lnTo>
                <a:lnTo>
                  <a:pt x="12922" y="64769"/>
                </a:lnTo>
                <a:lnTo>
                  <a:pt x="28102" y="62230"/>
                </a:lnTo>
                <a:lnTo>
                  <a:pt x="35370" y="59689"/>
                </a:lnTo>
                <a:lnTo>
                  <a:pt x="41310" y="57150"/>
                </a:lnTo>
                <a:lnTo>
                  <a:pt x="46901" y="54609"/>
                </a:lnTo>
                <a:lnTo>
                  <a:pt x="52038" y="50800"/>
                </a:lnTo>
                <a:lnTo>
                  <a:pt x="66043" y="50800"/>
                </a:lnTo>
                <a:lnTo>
                  <a:pt x="53194" y="39369"/>
                </a:lnTo>
                <a:lnTo>
                  <a:pt x="38551" y="24130"/>
                </a:lnTo>
                <a:lnTo>
                  <a:pt x="25041" y="8889"/>
                </a:lnTo>
                <a:lnTo>
                  <a:pt x="23623" y="6350"/>
                </a:lnTo>
                <a:close/>
              </a:path>
              <a:path w="215900" h="287020">
                <a:moveTo>
                  <a:pt x="190673" y="13969"/>
                </a:moveTo>
                <a:lnTo>
                  <a:pt x="188028" y="13969"/>
                </a:lnTo>
                <a:lnTo>
                  <a:pt x="186592" y="15239"/>
                </a:lnTo>
                <a:lnTo>
                  <a:pt x="180078" y="24130"/>
                </a:lnTo>
                <a:lnTo>
                  <a:pt x="173199" y="30480"/>
                </a:lnTo>
                <a:lnTo>
                  <a:pt x="165969" y="38100"/>
                </a:lnTo>
                <a:lnTo>
                  <a:pt x="158403" y="44450"/>
                </a:lnTo>
                <a:lnTo>
                  <a:pt x="170895" y="44450"/>
                </a:lnTo>
                <a:lnTo>
                  <a:pt x="181283" y="34289"/>
                </a:lnTo>
                <a:lnTo>
                  <a:pt x="193172" y="20319"/>
                </a:lnTo>
                <a:lnTo>
                  <a:pt x="194616" y="19050"/>
                </a:lnTo>
                <a:lnTo>
                  <a:pt x="194310" y="16509"/>
                </a:lnTo>
                <a:lnTo>
                  <a:pt x="190673" y="13969"/>
                </a:lnTo>
                <a:close/>
              </a:path>
              <a:path w="215900" h="287020">
                <a:moveTo>
                  <a:pt x="147579" y="1269"/>
                </a:moveTo>
                <a:lnTo>
                  <a:pt x="145281" y="2539"/>
                </a:lnTo>
                <a:lnTo>
                  <a:pt x="143388" y="8889"/>
                </a:lnTo>
                <a:lnTo>
                  <a:pt x="140968" y="13969"/>
                </a:lnTo>
                <a:lnTo>
                  <a:pt x="134208" y="21589"/>
                </a:lnTo>
                <a:lnTo>
                  <a:pt x="130305" y="24130"/>
                </a:lnTo>
                <a:lnTo>
                  <a:pt x="127036" y="26669"/>
                </a:lnTo>
                <a:lnTo>
                  <a:pt x="141587" y="26669"/>
                </a:lnTo>
                <a:lnTo>
                  <a:pt x="148175" y="19050"/>
                </a:lnTo>
                <a:lnTo>
                  <a:pt x="151196" y="12700"/>
                </a:lnTo>
                <a:lnTo>
                  <a:pt x="153403" y="5080"/>
                </a:lnTo>
                <a:lnTo>
                  <a:pt x="152064" y="2539"/>
                </a:lnTo>
                <a:lnTo>
                  <a:pt x="147579" y="1269"/>
                </a:lnTo>
                <a:close/>
              </a:path>
            </a:pathLst>
          </a:custGeom>
          <a:solidFill>
            <a:srgbClr val="F16137"/>
          </a:solidFill>
        </p:spPr>
        <p:txBody>
          <a:bodyPr wrap="square" lIns="0" tIns="0" rIns="0" bIns="0" rtlCol="0"/>
          <a:lstStyle/>
          <a:p>
            <a:endParaRPr/>
          </a:p>
        </p:txBody>
      </p:sp>
      <p:sp>
        <p:nvSpPr>
          <p:cNvPr id="42" name="object 42"/>
          <p:cNvSpPr/>
          <p:nvPr/>
        </p:nvSpPr>
        <p:spPr>
          <a:xfrm>
            <a:off x="2730304" y="7531661"/>
            <a:ext cx="264795" cy="306070"/>
          </a:xfrm>
          <a:custGeom>
            <a:avLst/>
            <a:gdLst/>
            <a:ahLst/>
            <a:cxnLst/>
            <a:rect l="l" t="t" r="r" b="b"/>
            <a:pathLst>
              <a:path w="264794" h="306070">
                <a:moveTo>
                  <a:pt x="90583" y="264160"/>
                </a:moveTo>
                <a:lnTo>
                  <a:pt x="77987" y="266700"/>
                </a:lnTo>
                <a:lnTo>
                  <a:pt x="65309" y="274320"/>
                </a:lnTo>
                <a:lnTo>
                  <a:pt x="52577" y="284480"/>
                </a:lnTo>
                <a:lnTo>
                  <a:pt x="50443" y="285750"/>
                </a:lnTo>
                <a:lnTo>
                  <a:pt x="51106" y="295910"/>
                </a:lnTo>
                <a:lnTo>
                  <a:pt x="51879" y="295910"/>
                </a:lnTo>
                <a:lnTo>
                  <a:pt x="64417" y="298450"/>
                </a:lnTo>
                <a:lnTo>
                  <a:pt x="76997" y="302260"/>
                </a:lnTo>
                <a:lnTo>
                  <a:pt x="89632" y="304800"/>
                </a:lnTo>
                <a:lnTo>
                  <a:pt x="102334" y="306070"/>
                </a:lnTo>
                <a:lnTo>
                  <a:pt x="142562" y="306070"/>
                </a:lnTo>
                <a:lnTo>
                  <a:pt x="155898" y="304800"/>
                </a:lnTo>
                <a:lnTo>
                  <a:pt x="166908" y="303530"/>
                </a:lnTo>
                <a:lnTo>
                  <a:pt x="178027" y="300990"/>
                </a:lnTo>
                <a:lnTo>
                  <a:pt x="189516" y="297180"/>
                </a:lnTo>
                <a:lnTo>
                  <a:pt x="201636" y="294640"/>
                </a:lnTo>
                <a:lnTo>
                  <a:pt x="190610" y="283210"/>
                </a:lnTo>
                <a:lnTo>
                  <a:pt x="178793" y="276860"/>
                </a:lnTo>
                <a:lnTo>
                  <a:pt x="166717" y="275590"/>
                </a:lnTo>
                <a:lnTo>
                  <a:pt x="154912" y="275590"/>
                </a:lnTo>
                <a:lnTo>
                  <a:pt x="143630" y="274320"/>
                </a:lnTo>
                <a:lnTo>
                  <a:pt x="137224" y="270510"/>
                </a:lnTo>
                <a:lnTo>
                  <a:pt x="104800" y="270510"/>
                </a:lnTo>
                <a:lnTo>
                  <a:pt x="103064" y="269240"/>
                </a:lnTo>
                <a:lnTo>
                  <a:pt x="90583" y="264160"/>
                </a:lnTo>
                <a:close/>
              </a:path>
              <a:path w="264794" h="306070">
                <a:moveTo>
                  <a:pt x="108014" y="267970"/>
                </a:moveTo>
                <a:lnTo>
                  <a:pt x="104800" y="270510"/>
                </a:lnTo>
                <a:lnTo>
                  <a:pt x="137224" y="270510"/>
                </a:lnTo>
                <a:lnTo>
                  <a:pt x="135089" y="269240"/>
                </a:lnTo>
                <a:lnTo>
                  <a:pt x="114923" y="269240"/>
                </a:lnTo>
                <a:lnTo>
                  <a:pt x="108014" y="267970"/>
                </a:lnTo>
                <a:close/>
              </a:path>
              <a:path w="264794" h="306070">
                <a:moveTo>
                  <a:pt x="136792" y="106680"/>
                </a:moveTo>
                <a:lnTo>
                  <a:pt x="111470" y="147320"/>
                </a:lnTo>
                <a:lnTo>
                  <a:pt x="98817" y="184150"/>
                </a:lnTo>
                <a:lnTo>
                  <a:pt x="99685" y="223520"/>
                </a:lnTo>
                <a:lnTo>
                  <a:pt x="114923" y="269240"/>
                </a:lnTo>
                <a:lnTo>
                  <a:pt x="135089" y="269240"/>
                </a:lnTo>
                <a:lnTo>
                  <a:pt x="128911" y="261620"/>
                </a:lnTo>
                <a:lnTo>
                  <a:pt x="124719" y="252730"/>
                </a:lnTo>
                <a:lnTo>
                  <a:pt x="122245" y="243840"/>
                </a:lnTo>
                <a:lnTo>
                  <a:pt x="120220" y="233680"/>
                </a:lnTo>
                <a:lnTo>
                  <a:pt x="118374" y="224790"/>
                </a:lnTo>
                <a:lnTo>
                  <a:pt x="116434" y="215900"/>
                </a:lnTo>
                <a:lnTo>
                  <a:pt x="115707" y="208280"/>
                </a:lnTo>
                <a:lnTo>
                  <a:pt x="117177" y="203200"/>
                </a:lnTo>
                <a:lnTo>
                  <a:pt x="121110" y="198120"/>
                </a:lnTo>
                <a:lnTo>
                  <a:pt x="127778" y="194310"/>
                </a:lnTo>
                <a:lnTo>
                  <a:pt x="138142" y="189230"/>
                </a:lnTo>
                <a:lnTo>
                  <a:pt x="114231" y="189230"/>
                </a:lnTo>
                <a:lnTo>
                  <a:pt x="116643" y="168910"/>
                </a:lnTo>
                <a:lnTo>
                  <a:pt x="122543" y="147320"/>
                </a:lnTo>
                <a:lnTo>
                  <a:pt x="129928" y="127000"/>
                </a:lnTo>
                <a:lnTo>
                  <a:pt x="136792" y="106680"/>
                </a:lnTo>
                <a:close/>
              </a:path>
              <a:path w="264794" h="306070">
                <a:moveTo>
                  <a:pt x="171184" y="156210"/>
                </a:moveTo>
                <a:lnTo>
                  <a:pt x="154764" y="166370"/>
                </a:lnTo>
                <a:lnTo>
                  <a:pt x="136172" y="179070"/>
                </a:lnTo>
                <a:lnTo>
                  <a:pt x="120847" y="187960"/>
                </a:lnTo>
                <a:lnTo>
                  <a:pt x="114231" y="189230"/>
                </a:lnTo>
                <a:lnTo>
                  <a:pt x="138142" y="189230"/>
                </a:lnTo>
                <a:lnTo>
                  <a:pt x="140732" y="187960"/>
                </a:lnTo>
                <a:lnTo>
                  <a:pt x="152254" y="179070"/>
                </a:lnTo>
                <a:lnTo>
                  <a:pt x="162389" y="168910"/>
                </a:lnTo>
                <a:lnTo>
                  <a:pt x="171184" y="156210"/>
                </a:lnTo>
                <a:close/>
              </a:path>
              <a:path w="264794" h="306070">
                <a:moveTo>
                  <a:pt x="90454" y="147320"/>
                </a:moveTo>
                <a:lnTo>
                  <a:pt x="76061" y="147320"/>
                </a:lnTo>
                <a:lnTo>
                  <a:pt x="67850" y="151130"/>
                </a:lnTo>
                <a:lnTo>
                  <a:pt x="61354" y="154940"/>
                </a:lnTo>
                <a:lnTo>
                  <a:pt x="58713" y="156210"/>
                </a:lnTo>
                <a:lnTo>
                  <a:pt x="60932" y="157480"/>
                </a:lnTo>
                <a:lnTo>
                  <a:pt x="66502" y="162560"/>
                </a:lnTo>
                <a:lnTo>
                  <a:pt x="73792" y="167640"/>
                </a:lnTo>
                <a:lnTo>
                  <a:pt x="81169" y="170180"/>
                </a:lnTo>
                <a:lnTo>
                  <a:pt x="88178" y="171450"/>
                </a:lnTo>
                <a:lnTo>
                  <a:pt x="94540" y="168910"/>
                </a:lnTo>
                <a:lnTo>
                  <a:pt x="97459" y="165100"/>
                </a:lnTo>
                <a:lnTo>
                  <a:pt x="98366" y="163830"/>
                </a:lnTo>
                <a:lnTo>
                  <a:pt x="84510" y="160020"/>
                </a:lnTo>
                <a:lnTo>
                  <a:pt x="84862" y="157480"/>
                </a:lnTo>
                <a:lnTo>
                  <a:pt x="98931" y="156210"/>
                </a:lnTo>
                <a:lnTo>
                  <a:pt x="98068" y="154940"/>
                </a:lnTo>
                <a:lnTo>
                  <a:pt x="95854" y="151130"/>
                </a:lnTo>
                <a:lnTo>
                  <a:pt x="90454" y="147320"/>
                </a:lnTo>
                <a:close/>
              </a:path>
              <a:path w="264794" h="306070">
                <a:moveTo>
                  <a:pt x="215075" y="146050"/>
                </a:moveTo>
                <a:lnTo>
                  <a:pt x="188503" y="146050"/>
                </a:lnTo>
                <a:lnTo>
                  <a:pt x="189691" y="147320"/>
                </a:lnTo>
                <a:lnTo>
                  <a:pt x="187908" y="151130"/>
                </a:lnTo>
                <a:lnTo>
                  <a:pt x="177879" y="161290"/>
                </a:lnTo>
                <a:lnTo>
                  <a:pt x="176742" y="165100"/>
                </a:lnTo>
                <a:lnTo>
                  <a:pt x="182206" y="166370"/>
                </a:lnTo>
                <a:lnTo>
                  <a:pt x="188446" y="166370"/>
                </a:lnTo>
                <a:lnTo>
                  <a:pt x="195087" y="165100"/>
                </a:lnTo>
                <a:lnTo>
                  <a:pt x="201754" y="162560"/>
                </a:lnTo>
                <a:lnTo>
                  <a:pt x="210344" y="153670"/>
                </a:lnTo>
                <a:lnTo>
                  <a:pt x="215075" y="146050"/>
                </a:lnTo>
                <a:close/>
              </a:path>
              <a:path w="264794" h="306070">
                <a:moveTo>
                  <a:pt x="45737" y="135890"/>
                </a:moveTo>
                <a:lnTo>
                  <a:pt x="32080" y="135890"/>
                </a:lnTo>
                <a:lnTo>
                  <a:pt x="19455" y="147320"/>
                </a:lnTo>
                <a:lnTo>
                  <a:pt x="32219" y="157480"/>
                </a:lnTo>
                <a:lnTo>
                  <a:pt x="46263" y="156210"/>
                </a:lnTo>
                <a:lnTo>
                  <a:pt x="51419" y="153670"/>
                </a:lnTo>
                <a:lnTo>
                  <a:pt x="53507" y="149860"/>
                </a:lnTo>
                <a:lnTo>
                  <a:pt x="54159" y="148590"/>
                </a:lnTo>
                <a:lnTo>
                  <a:pt x="41993" y="147320"/>
                </a:lnTo>
                <a:lnTo>
                  <a:pt x="41954" y="144780"/>
                </a:lnTo>
                <a:lnTo>
                  <a:pt x="53975" y="143510"/>
                </a:lnTo>
                <a:lnTo>
                  <a:pt x="53046" y="142240"/>
                </a:lnTo>
                <a:lnTo>
                  <a:pt x="50706" y="138430"/>
                </a:lnTo>
                <a:lnTo>
                  <a:pt x="45737" y="135890"/>
                </a:lnTo>
                <a:close/>
              </a:path>
              <a:path w="264794" h="306070">
                <a:moveTo>
                  <a:pt x="219397" y="127000"/>
                </a:moveTo>
                <a:lnTo>
                  <a:pt x="194838" y="127000"/>
                </a:lnTo>
                <a:lnTo>
                  <a:pt x="183366" y="130810"/>
                </a:lnTo>
                <a:lnTo>
                  <a:pt x="177143" y="134620"/>
                </a:lnTo>
                <a:lnTo>
                  <a:pt x="172517" y="140970"/>
                </a:lnTo>
                <a:lnTo>
                  <a:pt x="169666" y="146050"/>
                </a:lnTo>
                <a:lnTo>
                  <a:pt x="168765" y="152400"/>
                </a:lnTo>
                <a:lnTo>
                  <a:pt x="168808" y="154940"/>
                </a:lnTo>
                <a:lnTo>
                  <a:pt x="188503" y="146050"/>
                </a:lnTo>
                <a:lnTo>
                  <a:pt x="215075" y="146050"/>
                </a:lnTo>
                <a:lnTo>
                  <a:pt x="217440" y="142240"/>
                </a:lnTo>
                <a:lnTo>
                  <a:pt x="222268" y="132080"/>
                </a:lnTo>
                <a:lnTo>
                  <a:pt x="224049" y="128270"/>
                </a:lnTo>
                <a:lnTo>
                  <a:pt x="219397" y="127000"/>
                </a:lnTo>
                <a:close/>
              </a:path>
              <a:path w="264794" h="306070">
                <a:moveTo>
                  <a:pt x="242702" y="135890"/>
                </a:moveTo>
                <a:lnTo>
                  <a:pt x="233579" y="135890"/>
                </a:lnTo>
                <a:lnTo>
                  <a:pt x="230212" y="137160"/>
                </a:lnTo>
                <a:lnTo>
                  <a:pt x="228862" y="139700"/>
                </a:lnTo>
                <a:lnTo>
                  <a:pt x="228438" y="140970"/>
                </a:lnTo>
                <a:lnTo>
                  <a:pt x="236354" y="140970"/>
                </a:lnTo>
                <a:lnTo>
                  <a:pt x="236376" y="143510"/>
                </a:lnTo>
                <a:lnTo>
                  <a:pt x="228586" y="144780"/>
                </a:lnTo>
                <a:lnTo>
                  <a:pt x="230699" y="147320"/>
                </a:lnTo>
                <a:lnTo>
                  <a:pt x="233939" y="148590"/>
                </a:lnTo>
                <a:lnTo>
                  <a:pt x="242824" y="148590"/>
                </a:lnTo>
                <a:lnTo>
                  <a:pt x="250996" y="142240"/>
                </a:lnTo>
                <a:lnTo>
                  <a:pt x="242702" y="135890"/>
                </a:lnTo>
                <a:close/>
              </a:path>
              <a:path w="264794" h="306070">
                <a:moveTo>
                  <a:pt x="165813" y="129540"/>
                </a:moveTo>
                <a:lnTo>
                  <a:pt x="149533" y="129540"/>
                </a:lnTo>
                <a:lnTo>
                  <a:pt x="151027" y="132080"/>
                </a:lnTo>
                <a:lnTo>
                  <a:pt x="141423" y="139700"/>
                </a:lnTo>
                <a:lnTo>
                  <a:pt x="142883" y="140970"/>
                </a:lnTo>
                <a:lnTo>
                  <a:pt x="146621" y="142240"/>
                </a:lnTo>
                <a:lnTo>
                  <a:pt x="152092" y="142240"/>
                </a:lnTo>
                <a:lnTo>
                  <a:pt x="163893" y="134620"/>
                </a:lnTo>
                <a:lnTo>
                  <a:pt x="165813" y="129540"/>
                </a:lnTo>
                <a:close/>
              </a:path>
              <a:path w="264794" h="306070">
                <a:moveTo>
                  <a:pt x="77097" y="104140"/>
                </a:moveTo>
                <a:lnTo>
                  <a:pt x="65656" y="105410"/>
                </a:lnTo>
                <a:lnTo>
                  <a:pt x="53582" y="110490"/>
                </a:lnTo>
                <a:lnTo>
                  <a:pt x="44026" y="115570"/>
                </a:lnTo>
                <a:lnTo>
                  <a:pt x="40140" y="118110"/>
                </a:lnTo>
                <a:lnTo>
                  <a:pt x="43409" y="120650"/>
                </a:lnTo>
                <a:lnTo>
                  <a:pt x="51609" y="128270"/>
                </a:lnTo>
                <a:lnTo>
                  <a:pt x="62334" y="134620"/>
                </a:lnTo>
                <a:lnTo>
                  <a:pt x="73173" y="139700"/>
                </a:lnTo>
                <a:lnTo>
                  <a:pt x="80677" y="139700"/>
                </a:lnTo>
                <a:lnTo>
                  <a:pt x="87432" y="137160"/>
                </a:lnTo>
                <a:lnTo>
                  <a:pt x="93054" y="134620"/>
                </a:lnTo>
                <a:lnTo>
                  <a:pt x="97157" y="130810"/>
                </a:lnTo>
                <a:lnTo>
                  <a:pt x="98507" y="128270"/>
                </a:lnTo>
                <a:lnTo>
                  <a:pt x="78102" y="124460"/>
                </a:lnTo>
                <a:lnTo>
                  <a:pt x="78642" y="119380"/>
                </a:lnTo>
                <a:lnTo>
                  <a:pt x="99331" y="119380"/>
                </a:lnTo>
                <a:lnTo>
                  <a:pt x="94785" y="110490"/>
                </a:lnTo>
                <a:lnTo>
                  <a:pt x="86824" y="105410"/>
                </a:lnTo>
                <a:lnTo>
                  <a:pt x="77097" y="104140"/>
                </a:lnTo>
                <a:close/>
              </a:path>
              <a:path w="264794" h="306070">
                <a:moveTo>
                  <a:pt x="153504" y="116840"/>
                </a:moveTo>
                <a:lnTo>
                  <a:pt x="141380" y="124460"/>
                </a:lnTo>
                <a:lnTo>
                  <a:pt x="138276" y="129540"/>
                </a:lnTo>
                <a:lnTo>
                  <a:pt x="138402" y="134620"/>
                </a:lnTo>
                <a:lnTo>
                  <a:pt x="149533" y="129540"/>
                </a:lnTo>
                <a:lnTo>
                  <a:pt x="165813" y="129540"/>
                </a:lnTo>
                <a:lnTo>
                  <a:pt x="169654" y="119380"/>
                </a:lnTo>
                <a:lnTo>
                  <a:pt x="153504" y="116840"/>
                </a:lnTo>
                <a:close/>
              </a:path>
              <a:path w="264794" h="306070">
                <a:moveTo>
                  <a:pt x="263277" y="111760"/>
                </a:moveTo>
                <a:lnTo>
                  <a:pt x="248822" y="111760"/>
                </a:lnTo>
                <a:lnTo>
                  <a:pt x="249199" y="114300"/>
                </a:lnTo>
                <a:lnTo>
                  <a:pt x="241106" y="116840"/>
                </a:lnTo>
                <a:lnTo>
                  <a:pt x="243936" y="119380"/>
                </a:lnTo>
                <a:lnTo>
                  <a:pt x="247672" y="120650"/>
                </a:lnTo>
                <a:lnTo>
                  <a:pt x="257075" y="118110"/>
                </a:lnTo>
                <a:lnTo>
                  <a:pt x="263277" y="111760"/>
                </a:lnTo>
                <a:close/>
              </a:path>
              <a:path w="264794" h="306070">
                <a:moveTo>
                  <a:pt x="199325" y="101600"/>
                </a:moveTo>
                <a:lnTo>
                  <a:pt x="179420" y="101600"/>
                </a:lnTo>
                <a:lnTo>
                  <a:pt x="181378" y="104140"/>
                </a:lnTo>
                <a:lnTo>
                  <a:pt x="168667" y="114300"/>
                </a:lnTo>
                <a:lnTo>
                  <a:pt x="170621" y="115570"/>
                </a:lnTo>
                <a:lnTo>
                  <a:pt x="175568" y="118110"/>
                </a:lnTo>
                <a:lnTo>
                  <a:pt x="182805" y="116840"/>
                </a:lnTo>
                <a:lnTo>
                  <a:pt x="189349" y="113030"/>
                </a:lnTo>
                <a:lnTo>
                  <a:pt x="195782" y="106680"/>
                </a:lnTo>
                <a:lnTo>
                  <a:pt x="199325" y="101600"/>
                </a:lnTo>
                <a:close/>
              </a:path>
              <a:path w="264794" h="306070">
                <a:moveTo>
                  <a:pt x="28638" y="96520"/>
                </a:moveTo>
                <a:lnTo>
                  <a:pt x="14975" y="96520"/>
                </a:lnTo>
                <a:lnTo>
                  <a:pt x="2354" y="106680"/>
                </a:lnTo>
                <a:lnTo>
                  <a:pt x="15120" y="116840"/>
                </a:lnTo>
                <a:lnTo>
                  <a:pt x="29146" y="116840"/>
                </a:lnTo>
                <a:lnTo>
                  <a:pt x="34319" y="114300"/>
                </a:lnTo>
                <a:lnTo>
                  <a:pt x="36414" y="110490"/>
                </a:lnTo>
                <a:lnTo>
                  <a:pt x="37062" y="109220"/>
                </a:lnTo>
                <a:lnTo>
                  <a:pt x="24894" y="107950"/>
                </a:lnTo>
                <a:lnTo>
                  <a:pt x="24855" y="105410"/>
                </a:lnTo>
                <a:lnTo>
                  <a:pt x="36856" y="102870"/>
                </a:lnTo>
                <a:lnTo>
                  <a:pt x="35932" y="101600"/>
                </a:lnTo>
                <a:lnTo>
                  <a:pt x="33588" y="99060"/>
                </a:lnTo>
                <a:lnTo>
                  <a:pt x="28638" y="96520"/>
                </a:lnTo>
                <a:close/>
              </a:path>
              <a:path w="264794" h="306070">
                <a:moveTo>
                  <a:pt x="232592" y="101600"/>
                </a:moveTo>
                <a:lnTo>
                  <a:pt x="216314" y="101600"/>
                </a:lnTo>
                <a:lnTo>
                  <a:pt x="217797" y="104140"/>
                </a:lnTo>
                <a:lnTo>
                  <a:pt x="208180" y="111760"/>
                </a:lnTo>
                <a:lnTo>
                  <a:pt x="213408" y="114300"/>
                </a:lnTo>
                <a:lnTo>
                  <a:pt x="218876" y="113030"/>
                </a:lnTo>
                <a:lnTo>
                  <a:pt x="230670" y="106680"/>
                </a:lnTo>
                <a:lnTo>
                  <a:pt x="232592" y="101600"/>
                </a:lnTo>
                <a:close/>
              </a:path>
              <a:path w="264794" h="306070">
                <a:moveTo>
                  <a:pt x="254444" y="104140"/>
                </a:moveTo>
                <a:lnTo>
                  <a:pt x="248961" y="105410"/>
                </a:lnTo>
                <a:lnTo>
                  <a:pt x="244753" y="106680"/>
                </a:lnTo>
                <a:lnTo>
                  <a:pt x="241531" y="109220"/>
                </a:lnTo>
                <a:lnTo>
                  <a:pt x="240257" y="113030"/>
                </a:lnTo>
                <a:lnTo>
                  <a:pt x="248822" y="111760"/>
                </a:lnTo>
                <a:lnTo>
                  <a:pt x="263277" y="111760"/>
                </a:lnTo>
                <a:lnTo>
                  <a:pt x="264518" y="110490"/>
                </a:lnTo>
                <a:lnTo>
                  <a:pt x="254444" y="104140"/>
                </a:lnTo>
                <a:close/>
              </a:path>
              <a:path w="264794" h="306070">
                <a:moveTo>
                  <a:pt x="194215" y="86360"/>
                </a:moveTo>
                <a:lnTo>
                  <a:pt x="184167" y="87630"/>
                </a:lnTo>
                <a:lnTo>
                  <a:pt x="175576" y="90170"/>
                </a:lnTo>
                <a:lnTo>
                  <a:pt x="168628" y="93980"/>
                </a:lnTo>
                <a:lnTo>
                  <a:pt x="164495" y="100330"/>
                </a:lnTo>
                <a:lnTo>
                  <a:pt x="164678" y="107950"/>
                </a:lnTo>
                <a:lnTo>
                  <a:pt x="179420" y="101600"/>
                </a:lnTo>
                <a:lnTo>
                  <a:pt x="199325" y="101600"/>
                </a:lnTo>
                <a:lnTo>
                  <a:pt x="201097" y="99060"/>
                </a:lnTo>
                <a:lnTo>
                  <a:pt x="204712" y="91440"/>
                </a:lnTo>
                <a:lnTo>
                  <a:pt x="206046" y="87630"/>
                </a:lnTo>
                <a:lnTo>
                  <a:pt x="202561" y="87630"/>
                </a:lnTo>
                <a:lnTo>
                  <a:pt x="194215" y="86360"/>
                </a:lnTo>
                <a:close/>
              </a:path>
              <a:path w="264794" h="306070">
                <a:moveTo>
                  <a:pt x="92439" y="67310"/>
                </a:moveTo>
                <a:lnTo>
                  <a:pt x="89085" y="67310"/>
                </a:lnTo>
                <a:lnTo>
                  <a:pt x="89049" y="73660"/>
                </a:lnTo>
                <a:lnTo>
                  <a:pt x="105426" y="106680"/>
                </a:lnTo>
                <a:lnTo>
                  <a:pt x="112902" y="106680"/>
                </a:lnTo>
                <a:lnTo>
                  <a:pt x="104922" y="91440"/>
                </a:lnTo>
                <a:lnTo>
                  <a:pt x="106380" y="91440"/>
                </a:lnTo>
                <a:lnTo>
                  <a:pt x="108087" y="90170"/>
                </a:lnTo>
                <a:lnTo>
                  <a:pt x="120915" y="90170"/>
                </a:lnTo>
                <a:lnTo>
                  <a:pt x="120409" y="87630"/>
                </a:lnTo>
                <a:lnTo>
                  <a:pt x="116028" y="81280"/>
                </a:lnTo>
                <a:lnTo>
                  <a:pt x="109251" y="74930"/>
                </a:lnTo>
                <a:lnTo>
                  <a:pt x="100275" y="71120"/>
                </a:lnTo>
                <a:lnTo>
                  <a:pt x="92439" y="67310"/>
                </a:lnTo>
                <a:close/>
              </a:path>
              <a:path w="264794" h="306070">
                <a:moveTo>
                  <a:pt x="220284" y="88900"/>
                </a:moveTo>
                <a:lnTo>
                  <a:pt x="213415" y="92710"/>
                </a:lnTo>
                <a:lnTo>
                  <a:pt x="208163" y="95250"/>
                </a:lnTo>
                <a:lnTo>
                  <a:pt x="205060" y="100330"/>
                </a:lnTo>
                <a:lnTo>
                  <a:pt x="205182" y="106680"/>
                </a:lnTo>
                <a:lnTo>
                  <a:pt x="216314" y="101600"/>
                </a:lnTo>
                <a:lnTo>
                  <a:pt x="232592" y="101600"/>
                </a:lnTo>
                <a:lnTo>
                  <a:pt x="236437" y="91440"/>
                </a:lnTo>
                <a:lnTo>
                  <a:pt x="220284" y="88900"/>
                </a:lnTo>
                <a:close/>
              </a:path>
              <a:path w="264794" h="306070">
                <a:moveTo>
                  <a:pt x="164405" y="86360"/>
                </a:moveTo>
                <a:lnTo>
                  <a:pt x="152593" y="86360"/>
                </a:lnTo>
                <a:lnTo>
                  <a:pt x="151690" y="102870"/>
                </a:lnTo>
                <a:lnTo>
                  <a:pt x="158720" y="99060"/>
                </a:lnTo>
                <a:lnTo>
                  <a:pt x="163008" y="93980"/>
                </a:lnTo>
                <a:lnTo>
                  <a:pt x="164405" y="86360"/>
                </a:lnTo>
                <a:close/>
              </a:path>
              <a:path w="264794" h="306070">
                <a:moveTo>
                  <a:pt x="120915" y="90170"/>
                </a:moveTo>
                <a:lnTo>
                  <a:pt x="108087" y="90170"/>
                </a:lnTo>
                <a:lnTo>
                  <a:pt x="118965" y="101600"/>
                </a:lnTo>
                <a:lnTo>
                  <a:pt x="121673" y="93980"/>
                </a:lnTo>
                <a:lnTo>
                  <a:pt x="120915" y="90170"/>
                </a:lnTo>
                <a:close/>
              </a:path>
              <a:path w="264794" h="306070">
                <a:moveTo>
                  <a:pt x="155966" y="57150"/>
                </a:moveTo>
                <a:lnTo>
                  <a:pt x="153360" y="59690"/>
                </a:lnTo>
                <a:lnTo>
                  <a:pt x="147484" y="64770"/>
                </a:lnTo>
                <a:lnTo>
                  <a:pt x="141246" y="72390"/>
                </a:lnTo>
                <a:lnTo>
                  <a:pt x="137556" y="81280"/>
                </a:lnTo>
                <a:lnTo>
                  <a:pt x="136080" y="88900"/>
                </a:lnTo>
                <a:lnTo>
                  <a:pt x="138380" y="96520"/>
                </a:lnTo>
                <a:lnTo>
                  <a:pt x="144209" y="101600"/>
                </a:lnTo>
                <a:lnTo>
                  <a:pt x="148791" y="86360"/>
                </a:lnTo>
                <a:lnTo>
                  <a:pt x="164405" y="86360"/>
                </a:lnTo>
                <a:lnTo>
                  <a:pt x="163906" y="77470"/>
                </a:lnTo>
                <a:lnTo>
                  <a:pt x="160914" y="67310"/>
                </a:lnTo>
                <a:lnTo>
                  <a:pt x="157558" y="59690"/>
                </a:lnTo>
                <a:lnTo>
                  <a:pt x="155966" y="57150"/>
                </a:lnTo>
                <a:close/>
              </a:path>
              <a:path w="264794" h="306070">
                <a:moveTo>
                  <a:pt x="53074" y="67310"/>
                </a:moveTo>
                <a:lnTo>
                  <a:pt x="37735" y="73660"/>
                </a:lnTo>
                <a:lnTo>
                  <a:pt x="46422" y="87630"/>
                </a:lnTo>
                <a:lnTo>
                  <a:pt x="53931" y="90170"/>
                </a:lnTo>
                <a:lnTo>
                  <a:pt x="59695" y="91440"/>
                </a:lnTo>
                <a:lnTo>
                  <a:pt x="65473" y="90170"/>
                </a:lnTo>
                <a:lnTo>
                  <a:pt x="69710" y="86360"/>
                </a:lnTo>
                <a:lnTo>
                  <a:pt x="58611" y="81280"/>
                </a:lnTo>
                <a:lnTo>
                  <a:pt x="59555" y="78740"/>
                </a:lnTo>
                <a:lnTo>
                  <a:pt x="70618" y="78740"/>
                </a:lnTo>
                <a:lnTo>
                  <a:pt x="69919" y="76200"/>
                </a:lnTo>
                <a:lnTo>
                  <a:pt x="65999" y="72390"/>
                </a:lnTo>
                <a:lnTo>
                  <a:pt x="53074" y="67310"/>
                </a:lnTo>
                <a:close/>
              </a:path>
              <a:path w="264794" h="306070">
                <a:moveTo>
                  <a:pt x="70618" y="78740"/>
                </a:moveTo>
                <a:lnTo>
                  <a:pt x="59555" y="78740"/>
                </a:lnTo>
                <a:lnTo>
                  <a:pt x="71413" y="81280"/>
                </a:lnTo>
                <a:lnTo>
                  <a:pt x="70967" y="80010"/>
                </a:lnTo>
                <a:lnTo>
                  <a:pt x="70618" y="78740"/>
                </a:lnTo>
                <a:close/>
              </a:path>
              <a:path w="264794" h="306070">
                <a:moveTo>
                  <a:pt x="120086" y="45720"/>
                </a:moveTo>
                <a:lnTo>
                  <a:pt x="113436" y="59690"/>
                </a:lnTo>
                <a:lnTo>
                  <a:pt x="117107" y="73660"/>
                </a:lnTo>
                <a:lnTo>
                  <a:pt x="121079" y="78740"/>
                </a:lnTo>
                <a:lnTo>
                  <a:pt x="125309" y="78740"/>
                </a:lnTo>
                <a:lnTo>
                  <a:pt x="126638" y="80010"/>
                </a:lnTo>
                <a:lnTo>
                  <a:pt x="124679" y="67310"/>
                </a:lnTo>
                <a:lnTo>
                  <a:pt x="127494" y="66040"/>
                </a:lnTo>
                <a:lnTo>
                  <a:pt x="136308" y="66040"/>
                </a:lnTo>
                <a:lnTo>
                  <a:pt x="135428" y="62230"/>
                </a:lnTo>
                <a:lnTo>
                  <a:pt x="133355" y="54610"/>
                </a:lnTo>
                <a:lnTo>
                  <a:pt x="120086" y="45720"/>
                </a:lnTo>
                <a:close/>
              </a:path>
              <a:path w="264794" h="306070">
                <a:moveTo>
                  <a:pt x="194323" y="67310"/>
                </a:moveTo>
                <a:lnTo>
                  <a:pt x="179017" y="67310"/>
                </a:lnTo>
                <a:lnTo>
                  <a:pt x="181235" y="69850"/>
                </a:lnTo>
                <a:lnTo>
                  <a:pt x="174365" y="80010"/>
                </a:lnTo>
                <a:lnTo>
                  <a:pt x="180105" y="80010"/>
                </a:lnTo>
                <a:lnTo>
                  <a:pt x="185181" y="78740"/>
                </a:lnTo>
                <a:lnTo>
                  <a:pt x="194266" y="68580"/>
                </a:lnTo>
                <a:lnTo>
                  <a:pt x="194323" y="67310"/>
                </a:lnTo>
                <a:close/>
              </a:path>
              <a:path w="264794" h="306070">
                <a:moveTo>
                  <a:pt x="236354" y="67310"/>
                </a:moveTo>
                <a:lnTo>
                  <a:pt x="221068" y="67310"/>
                </a:lnTo>
                <a:lnTo>
                  <a:pt x="222081" y="68580"/>
                </a:lnTo>
                <a:lnTo>
                  <a:pt x="223264" y="69850"/>
                </a:lnTo>
                <a:lnTo>
                  <a:pt x="216418" y="80010"/>
                </a:lnTo>
                <a:lnTo>
                  <a:pt x="222145" y="80010"/>
                </a:lnTo>
                <a:lnTo>
                  <a:pt x="227232" y="78740"/>
                </a:lnTo>
                <a:lnTo>
                  <a:pt x="236297" y="68580"/>
                </a:lnTo>
                <a:lnTo>
                  <a:pt x="236354" y="67310"/>
                </a:lnTo>
                <a:close/>
              </a:path>
              <a:path w="264794" h="306070">
                <a:moveTo>
                  <a:pt x="136308" y="66040"/>
                </a:moveTo>
                <a:lnTo>
                  <a:pt x="127494" y="66040"/>
                </a:lnTo>
                <a:lnTo>
                  <a:pt x="132109" y="77470"/>
                </a:lnTo>
                <a:lnTo>
                  <a:pt x="133150" y="76200"/>
                </a:lnTo>
                <a:lnTo>
                  <a:pt x="135911" y="73660"/>
                </a:lnTo>
                <a:lnTo>
                  <a:pt x="136894" y="68580"/>
                </a:lnTo>
                <a:lnTo>
                  <a:pt x="136308" y="66040"/>
                </a:lnTo>
                <a:close/>
              </a:path>
              <a:path w="264794" h="306070">
                <a:moveTo>
                  <a:pt x="15346" y="52070"/>
                </a:moveTo>
                <a:lnTo>
                  <a:pt x="0" y="58420"/>
                </a:lnTo>
                <a:lnTo>
                  <a:pt x="8669" y="72390"/>
                </a:lnTo>
                <a:lnTo>
                  <a:pt x="16193" y="74930"/>
                </a:lnTo>
                <a:lnTo>
                  <a:pt x="21960" y="76200"/>
                </a:lnTo>
                <a:lnTo>
                  <a:pt x="27731" y="76200"/>
                </a:lnTo>
                <a:lnTo>
                  <a:pt x="30981" y="72390"/>
                </a:lnTo>
                <a:lnTo>
                  <a:pt x="31957" y="71120"/>
                </a:lnTo>
                <a:lnTo>
                  <a:pt x="20883" y="66040"/>
                </a:lnTo>
                <a:lnTo>
                  <a:pt x="21809" y="63500"/>
                </a:lnTo>
                <a:lnTo>
                  <a:pt x="32917" y="63500"/>
                </a:lnTo>
                <a:lnTo>
                  <a:pt x="32162" y="60960"/>
                </a:lnTo>
                <a:lnTo>
                  <a:pt x="28256" y="57150"/>
                </a:lnTo>
                <a:lnTo>
                  <a:pt x="15346" y="52070"/>
                </a:lnTo>
                <a:close/>
              </a:path>
              <a:path w="264794" h="306070">
                <a:moveTo>
                  <a:pt x="195008" y="52070"/>
                </a:moveTo>
                <a:lnTo>
                  <a:pt x="178859" y="54610"/>
                </a:lnTo>
                <a:lnTo>
                  <a:pt x="169531" y="64770"/>
                </a:lnTo>
                <a:lnTo>
                  <a:pt x="168106" y="71120"/>
                </a:lnTo>
                <a:lnTo>
                  <a:pt x="169552" y="74930"/>
                </a:lnTo>
                <a:lnTo>
                  <a:pt x="169995" y="76200"/>
                </a:lnTo>
                <a:lnTo>
                  <a:pt x="179017" y="67310"/>
                </a:lnTo>
                <a:lnTo>
                  <a:pt x="194323" y="67310"/>
                </a:lnTo>
                <a:lnTo>
                  <a:pt x="195008" y="52070"/>
                </a:lnTo>
                <a:close/>
              </a:path>
              <a:path w="264794" h="306070">
                <a:moveTo>
                  <a:pt x="237042" y="52070"/>
                </a:moveTo>
                <a:lnTo>
                  <a:pt x="220888" y="54610"/>
                </a:lnTo>
                <a:lnTo>
                  <a:pt x="215615" y="60960"/>
                </a:lnTo>
                <a:lnTo>
                  <a:pt x="211587" y="64770"/>
                </a:lnTo>
                <a:lnTo>
                  <a:pt x="210157" y="71120"/>
                </a:lnTo>
                <a:lnTo>
                  <a:pt x="212026" y="76200"/>
                </a:lnTo>
                <a:lnTo>
                  <a:pt x="221068" y="67310"/>
                </a:lnTo>
                <a:lnTo>
                  <a:pt x="236354" y="67310"/>
                </a:lnTo>
                <a:lnTo>
                  <a:pt x="237042" y="52070"/>
                </a:lnTo>
                <a:close/>
              </a:path>
              <a:path w="264794" h="306070">
                <a:moveTo>
                  <a:pt x="32917" y="63500"/>
                </a:moveTo>
                <a:lnTo>
                  <a:pt x="21809" y="63500"/>
                </a:lnTo>
                <a:lnTo>
                  <a:pt x="33671" y="66040"/>
                </a:lnTo>
                <a:lnTo>
                  <a:pt x="32917" y="63500"/>
                </a:lnTo>
                <a:close/>
              </a:path>
              <a:path w="264794" h="306070">
                <a:moveTo>
                  <a:pt x="50278" y="29210"/>
                </a:moveTo>
                <a:lnTo>
                  <a:pt x="48849" y="45720"/>
                </a:lnTo>
                <a:lnTo>
                  <a:pt x="53323" y="52070"/>
                </a:lnTo>
                <a:lnTo>
                  <a:pt x="56714" y="57150"/>
                </a:lnTo>
                <a:lnTo>
                  <a:pt x="61870" y="59690"/>
                </a:lnTo>
                <a:lnTo>
                  <a:pt x="67572" y="59690"/>
                </a:lnTo>
                <a:lnTo>
                  <a:pt x="61812" y="48260"/>
                </a:lnTo>
                <a:lnTo>
                  <a:pt x="64231" y="46990"/>
                </a:lnTo>
                <a:lnTo>
                  <a:pt x="73783" y="46990"/>
                </a:lnTo>
                <a:lnTo>
                  <a:pt x="73577" y="45720"/>
                </a:lnTo>
                <a:lnTo>
                  <a:pt x="65923" y="34290"/>
                </a:lnTo>
                <a:lnTo>
                  <a:pt x="50278" y="29210"/>
                </a:lnTo>
                <a:close/>
              </a:path>
              <a:path w="264794" h="306070">
                <a:moveTo>
                  <a:pt x="86544" y="29210"/>
                </a:moveTo>
                <a:lnTo>
                  <a:pt x="85115" y="45720"/>
                </a:lnTo>
                <a:lnTo>
                  <a:pt x="89583" y="52070"/>
                </a:lnTo>
                <a:lnTo>
                  <a:pt x="92981" y="57150"/>
                </a:lnTo>
                <a:lnTo>
                  <a:pt x="98136" y="59690"/>
                </a:lnTo>
                <a:lnTo>
                  <a:pt x="103839" y="59690"/>
                </a:lnTo>
                <a:lnTo>
                  <a:pt x="98075" y="48260"/>
                </a:lnTo>
                <a:lnTo>
                  <a:pt x="100497" y="46990"/>
                </a:lnTo>
                <a:lnTo>
                  <a:pt x="110039" y="46990"/>
                </a:lnTo>
                <a:lnTo>
                  <a:pt x="109839" y="45720"/>
                </a:lnTo>
                <a:lnTo>
                  <a:pt x="102190" y="34290"/>
                </a:lnTo>
                <a:lnTo>
                  <a:pt x="86544" y="29210"/>
                </a:lnTo>
                <a:close/>
              </a:path>
              <a:path w="264794" h="306070">
                <a:moveTo>
                  <a:pt x="73783" y="46990"/>
                </a:moveTo>
                <a:lnTo>
                  <a:pt x="64231" y="46990"/>
                </a:lnTo>
                <a:lnTo>
                  <a:pt x="72227" y="55880"/>
                </a:lnTo>
                <a:lnTo>
                  <a:pt x="72810" y="54610"/>
                </a:lnTo>
                <a:lnTo>
                  <a:pt x="74401" y="50800"/>
                </a:lnTo>
                <a:lnTo>
                  <a:pt x="73783" y="46990"/>
                </a:lnTo>
                <a:close/>
              </a:path>
              <a:path w="264794" h="306070">
                <a:moveTo>
                  <a:pt x="110039" y="46990"/>
                </a:moveTo>
                <a:lnTo>
                  <a:pt x="100497" y="46990"/>
                </a:lnTo>
                <a:lnTo>
                  <a:pt x="108485" y="55880"/>
                </a:lnTo>
                <a:lnTo>
                  <a:pt x="109072" y="54610"/>
                </a:lnTo>
                <a:lnTo>
                  <a:pt x="110638" y="50800"/>
                </a:lnTo>
                <a:lnTo>
                  <a:pt x="110039" y="46990"/>
                </a:lnTo>
                <a:close/>
              </a:path>
              <a:path w="264794" h="306070">
                <a:moveTo>
                  <a:pt x="184654" y="39370"/>
                </a:moveTo>
                <a:lnTo>
                  <a:pt x="169351" y="39370"/>
                </a:lnTo>
                <a:lnTo>
                  <a:pt x="170359" y="40640"/>
                </a:lnTo>
                <a:lnTo>
                  <a:pt x="171565" y="41910"/>
                </a:lnTo>
                <a:lnTo>
                  <a:pt x="164697" y="52070"/>
                </a:lnTo>
                <a:lnTo>
                  <a:pt x="170423" y="52070"/>
                </a:lnTo>
                <a:lnTo>
                  <a:pt x="175515" y="50800"/>
                </a:lnTo>
                <a:lnTo>
                  <a:pt x="184597" y="40640"/>
                </a:lnTo>
                <a:lnTo>
                  <a:pt x="184654" y="39370"/>
                </a:lnTo>
                <a:close/>
              </a:path>
              <a:path w="264794" h="306070">
                <a:moveTo>
                  <a:pt x="185342" y="24130"/>
                </a:moveTo>
                <a:lnTo>
                  <a:pt x="169189" y="26670"/>
                </a:lnTo>
                <a:lnTo>
                  <a:pt x="159854" y="36830"/>
                </a:lnTo>
                <a:lnTo>
                  <a:pt x="158436" y="43180"/>
                </a:lnTo>
                <a:lnTo>
                  <a:pt x="160329" y="48260"/>
                </a:lnTo>
                <a:lnTo>
                  <a:pt x="169351" y="39370"/>
                </a:lnTo>
                <a:lnTo>
                  <a:pt x="184654" y="39370"/>
                </a:lnTo>
                <a:lnTo>
                  <a:pt x="185342" y="24130"/>
                </a:lnTo>
                <a:close/>
              </a:path>
              <a:path w="264794" h="306070">
                <a:moveTo>
                  <a:pt x="138898" y="0"/>
                </a:moveTo>
                <a:lnTo>
                  <a:pt x="136866" y="2540"/>
                </a:lnTo>
                <a:lnTo>
                  <a:pt x="132433" y="10160"/>
                </a:lnTo>
                <a:lnTo>
                  <a:pt x="128096" y="19050"/>
                </a:lnTo>
                <a:lnTo>
                  <a:pt x="126349" y="27940"/>
                </a:lnTo>
                <a:lnTo>
                  <a:pt x="126738" y="35560"/>
                </a:lnTo>
                <a:lnTo>
                  <a:pt x="130709" y="43180"/>
                </a:lnTo>
                <a:lnTo>
                  <a:pt x="135936" y="45720"/>
                </a:lnTo>
                <a:lnTo>
                  <a:pt x="137567" y="45720"/>
                </a:lnTo>
                <a:lnTo>
                  <a:pt x="138513" y="29210"/>
                </a:lnTo>
                <a:lnTo>
                  <a:pt x="154095" y="29210"/>
                </a:lnTo>
                <a:lnTo>
                  <a:pt x="153968" y="26670"/>
                </a:lnTo>
                <a:lnTo>
                  <a:pt x="151418" y="17780"/>
                </a:lnTo>
                <a:lnTo>
                  <a:pt x="146259" y="8890"/>
                </a:lnTo>
                <a:lnTo>
                  <a:pt x="141188" y="2540"/>
                </a:lnTo>
                <a:lnTo>
                  <a:pt x="138898" y="0"/>
                </a:lnTo>
                <a:close/>
              </a:path>
              <a:path w="264794" h="306070">
                <a:moveTo>
                  <a:pt x="154095" y="29210"/>
                </a:moveTo>
                <a:lnTo>
                  <a:pt x="142441" y="29210"/>
                </a:lnTo>
                <a:lnTo>
                  <a:pt x="145206" y="45720"/>
                </a:lnTo>
                <a:lnTo>
                  <a:pt x="151452" y="40640"/>
                </a:lnTo>
                <a:lnTo>
                  <a:pt x="154350" y="34290"/>
                </a:lnTo>
                <a:lnTo>
                  <a:pt x="154095" y="29210"/>
                </a:lnTo>
                <a:close/>
              </a:path>
            </a:pathLst>
          </a:custGeom>
          <a:solidFill>
            <a:srgbClr val="F16137"/>
          </a:solidFill>
        </p:spPr>
        <p:txBody>
          <a:bodyPr wrap="square" lIns="0" tIns="0" rIns="0" bIns="0" rtlCol="0"/>
          <a:lstStyle/>
          <a:p>
            <a:endParaRPr/>
          </a:p>
        </p:txBody>
      </p:sp>
      <p:sp>
        <p:nvSpPr>
          <p:cNvPr id="43" name="object 43"/>
          <p:cNvSpPr/>
          <p:nvPr/>
        </p:nvSpPr>
        <p:spPr>
          <a:xfrm>
            <a:off x="3087061" y="7541504"/>
            <a:ext cx="377190" cy="74930"/>
          </a:xfrm>
          <a:custGeom>
            <a:avLst/>
            <a:gdLst/>
            <a:ahLst/>
            <a:cxnLst/>
            <a:rect l="l" t="t" r="r" b="b"/>
            <a:pathLst>
              <a:path w="377189" h="74929">
                <a:moveTo>
                  <a:pt x="37151" y="3253"/>
                </a:moveTo>
                <a:lnTo>
                  <a:pt x="0" y="3253"/>
                </a:lnTo>
                <a:lnTo>
                  <a:pt x="0" y="74372"/>
                </a:lnTo>
                <a:lnTo>
                  <a:pt x="39963" y="74372"/>
                </a:lnTo>
                <a:lnTo>
                  <a:pt x="46381" y="72712"/>
                </a:lnTo>
                <a:lnTo>
                  <a:pt x="52086" y="68378"/>
                </a:lnTo>
                <a:lnTo>
                  <a:pt x="7415" y="68378"/>
                </a:lnTo>
                <a:lnTo>
                  <a:pt x="7415" y="41252"/>
                </a:lnTo>
                <a:lnTo>
                  <a:pt x="51357" y="41252"/>
                </a:lnTo>
                <a:lnTo>
                  <a:pt x="50867" y="40690"/>
                </a:lnTo>
                <a:lnTo>
                  <a:pt x="47109" y="38710"/>
                </a:lnTo>
                <a:lnTo>
                  <a:pt x="42162" y="37694"/>
                </a:lnTo>
                <a:lnTo>
                  <a:pt x="45820" y="36341"/>
                </a:lnTo>
                <a:lnTo>
                  <a:pt x="47043" y="35459"/>
                </a:lnTo>
                <a:lnTo>
                  <a:pt x="7415" y="35459"/>
                </a:lnTo>
                <a:lnTo>
                  <a:pt x="7415" y="9248"/>
                </a:lnTo>
                <a:lnTo>
                  <a:pt x="49157" y="9248"/>
                </a:lnTo>
                <a:lnTo>
                  <a:pt x="43077" y="4809"/>
                </a:lnTo>
                <a:lnTo>
                  <a:pt x="37151" y="3253"/>
                </a:lnTo>
                <a:close/>
              </a:path>
              <a:path w="377189" h="74929">
                <a:moveTo>
                  <a:pt x="51357" y="41252"/>
                </a:moveTo>
                <a:lnTo>
                  <a:pt x="43754" y="41252"/>
                </a:lnTo>
                <a:lnTo>
                  <a:pt x="49885" y="45719"/>
                </a:lnTo>
                <a:lnTo>
                  <a:pt x="49885" y="63806"/>
                </a:lnTo>
                <a:lnTo>
                  <a:pt x="43754" y="68378"/>
                </a:lnTo>
                <a:lnTo>
                  <a:pt x="52086" y="68378"/>
                </a:lnTo>
                <a:lnTo>
                  <a:pt x="55119" y="66074"/>
                </a:lnTo>
                <a:lnTo>
                  <a:pt x="57301" y="61332"/>
                </a:lnTo>
                <a:lnTo>
                  <a:pt x="57301" y="50427"/>
                </a:lnTo>
                <a:lnTo>
                  <a:pt x="56015" y="46583"/>
                </a:lnTo>
                <a:lnTo>
                  <a:pt x="51357" y="41252"/>
                </a:lnTo>
                <a:close/>
              </a:path>
              <a:path w="377189" h="74929">
                <a:moveTo>
                  <a:pt x="49157" y="9248"/>
                </a:moveTo>
                <a:lnTo>
                  <a:pt x="34645" y="9248"/>
                </a:lnTo>
                <a:lnTo>
                  <a:pt x="38862" y="10364"/>
                </a:lnTo>
                <a:lnTo>
                  <a:pt x="44754" y="14834"/>
                </a:lnTo>
                <a:lnTo>
                  <a:pt x="46227" y="18086"/>
                </a:lnTo>
                <a:lnTo>
                  <a:pt x="46227" y="26621"/>
                </a:lnTo>
                <a:lnTo>
                  <a:pt x="44754" y="29871"/>
                </a:lnTo>
                <a:lnTo>
                  <a:pt x="38862" y="34343"/>
                </a:lnTo>
                <a:lnTo>
                  <a:pt x="34645" y="35459"/>
                </a:lnTo>
                <a:lnTo>
                  <a:pt x="47043" y="35459"/>
                </a:lnTo>
                <a:lnTo>
                  <a:pt x="48667" y="34289"/>
                </a:lnTo>
                <a:lnTo>
                  <a:pt x="52729" y="28803"/>
                </a:lnTo>
                <a:lnTo>
                  <a:pt x="53747" y="25433"/>
                </a:lnTo>
                <a:lnTo>
                  <a:pt x="53747" y="15544"/>
                </a:lnTo>
                <a:lnTo>
                  <a:pt x="51612" y="11040"/>
                </a:lnTo>
                <a:lnTo>
                  <a:pt x="49157" y="9248"/>
                </a:lnTo>
                <a:close/>
              </a:path>
              <a:path w="377189" h="74929">
                <a:moveTo>
                  <a:pt x="100244" y="20523"/>
                </a:moveTo>
                <a:lnTo>
                  <a:pt x="90356" y="20523"/>
                </a:lnTo>
                <a:lnTo>
                  <a:pt x="85902" y="21675"/>
                </a:lnTo>
                <a:lnTo>
                  <a:pt x="69188" y="52865"/>
                </a:lnTo>
                <a:lnTo>
                  <a:pt x="70373" y="57542"/>
                </a:lnTo>
                <a:lnTo>
                  <a:pt x="75114" y="65803"/>
                </a:lnTo>
                <a:lnTo>
                  <a:pt x="78418" y="69037"/>
                </a:lnTo>
                <a:lnTo>
                  <a:pt x="86881" y="73713"/>
                </a:lnTo>
                <a:lnTo>
                  <a:pt x="91742" y="74879"/>
                </a:lnTo>
                <a:lnTo>
                  <a:pt x="101498" y="74879"/>
                </a:lnTo>
                <a:lnTo>
                  <a:pt x="105407" y="74133"/>
                </a:lnTo>
                <a:lnTo>
                  <a:pt x="112521" y="71153"/>
                </a:lnTo>
                <a:lnTo>
                  <a:pt x="115483" y="68986"/>
                </a:lnTo>
                <a:lnTo>
                  <a:pt x="115907" y="68478"/>
                </a:lnTo>
                <a:lnTo>
                  <a:pt x="91540" y="68478"/>
                </a:lnTo>
                <a:lnTo>
                  <a:pt x="86662" y="66768"/>
                </a:lnTo>
                <a:lnTo>
                  <a:pt x="78940" y="59928"/>
                </a:lnTo>
                <a:lnTo>
                  <a:pt x="76809" y="55439"/>
                </a:lnTo>
                <a:lnTo>
                  <a:pt x="76403" y="49884"/>
                </a:lnTo>
                <a:lnTo>
                  <a:pt x="121107" y="49884"/>
                </a:lnTo>
                <a:lnTo>
                  <a:pt x="121208" y="44502"/>
                </a:lnTo>
                <a:lnTo>
                  <a:pt x="76403" y="44502"/>
                </a:lnTo>
                <a:lnTo>
                  <a:pt x="76878" y="39217"/>
                </a:lnTo>
                <a:lnTo>
                  <a:pt x="78858" y="34933"/>
                </a:lnTo>
                <a:lnTo>
                  <a:pt x="85834" y="28364"/>
                </a:lnTo>
                <a:lnTo>
                  <a:pt x="90150" y="26722"/>
                </a:lnTo>
                <a:lnTo>
                  <a:pt x="112959" y="26722"/>
                </a:lnTo>
                <a:lnTo>
                  <a:pt x="112535" y="26282"/>
                </a:lnTo>
                <a:lnTo>
                  <a:pt x="104681" y="21675"/>
                </a:lnTo>
                <a:lnTo>
                  <a:pt x="100244" y="20523"/>
                </a:lnTo>
                <a:close/>
              </a:path>
              <a:path w="377189" h="74929">
                <a:moveTo>
                  <a:pt x="113791" y="61469"/>
                </a:moveTo>
                <a:lnTo>
                  <a:pt x="111758" y="63773"/>
                </a:lnTo>
                <a:lnTo>
                  <a:pt x="109353" y="65515"/>
                </a:lnTo>
                <a:lnTo>
                  <a:pt x="103798" y="67884"/>
                </a:lnTo>
                <a:lnTo>
                  <a:pt x="100752" y="68478"/>
                </a:lnTo>
                <a:lnTo>
                  <a:pt x="115907" y="68478"/>
                </a:lnTo>
                <a:lnTo>
                  <a:pt x="117853" y="66142"/>
                </a:lnTo>
                <a:lnTo>
                  <a:pt x="113791" y="61469"/>
                </a:lnTo>
                <a:close/>
              </a:path>
              <a:path w="377189" h="74929">
                <a:moveTo>
                  <a:pt x="112959" y="26722"/>
                </a:moveTo>
                <a:lnTo>
                  <a:pt x="100515" y="26722"/>
                </a:lnTo>
                <a:lnTo>
                  <a:pt x="104867" y="28364"/>
                </a:lnTo>
                <a:lnTo>
                  <a:pt x="111845" y="34933"/>
                </a:lnTo>
                <a:lnTo>
                  <a:pt x="113825" y="39217"/>
                </a:lnTo>
                <a:lnTo>
                  <a:pt x="114300" y="44502"/>
                </a:lnTo>
                <a:lnTo>
                  <a:pt x="121208" y="44502"/>
                </a:lnTo>
                <a:lnTo>
                  <a:pt x="121208" y="42368"/>
                </a:lnTo>
                <a:lnTo>
                  <a:pt x="120088" y="37677"/>
                </a:lnTo>
                <a:lnTo>
                  <a:pt x="115620" y="29483"/>
                </a:lnTo>
                <a:lnTo>
                  <a:pt x="112959" y="26722"/>
                </a:lnTo>
                <a:close/>
              </a:path>
              <a:path w="377189" h="74929">
                <a:moveTo>
                  <a:pt x="164117" y="20523"/>
                </a:moveTo>
                <a:lnTo>
                  <a:pt x="154227" y="20523"/>
                </a:lnTo>
                <a:lnTo>
                  <a:pt x="149500" y="21675"/>
                </a:lnTo>
                <a:lnTo>
                  <a:pt x="141170" y="26282"/>
                </a:lnTo>
                <a:lnTo>
                  <a:pt x="137901" y="29498"/>
                </a:lnTo>
                <a:lnTo>
                  <a:pt x="133160" y="37763"/>
                </a:lnTo>
                <a:lnTo>
                  <a:pt x="131975" y="42435"/>
                </a:lnTo>
                <a:lnTo>
                  <a:pt x="131975" y="52865"/>
                </a:lnTo>
                <a:lnTo>
                  <a:pt x="154227" y="74879"/>
                </a:lnTo>
                <a:lnTo>
                  <a:pt x="164048" y="74879"/>
                </a:lnTo>
                <a:lnTo>
                  <a:pt x="168145" y="73982"/>
                </a:lnTo>
                <a:lnTo>
                  <a:pt x="175460" y="70393"/>
                </a:lnTo>
                <a:lnTo>
                  <a:pt x="177562" y="68478"/>
                </a:lnTo>
                <a:lnTo>
                  <a:pt x="155649" y="68478"/>
                </a:lnTo>
                <a:lnTo>
                  <a:pt x="152179" y="67614"/>
                </a:lnTo>
                <a:lnTo>
                  <a:pt x="146011" y="64161"/>
                </a:lnTo>
                <a:lnTo>
                  <a:pt x="143611" y="61721"/>
                </a:lnTo>
                <a:lnTo>
                  <a:pt x="140154" y="55425"/>
                </a:lnTo>
                <a:lnTo>
                  <a:pt x="139291" y="51781"/>
                </a:lnTo>
                <a:lnTo>
                  <a:pt x="139291" y="43587"/>
                </a:lnTo>
                <a:lnTo>
                  <a:pt x="155649" y="26823"/>
                </a:lnTo>
                <a:lnTo>
                  <a:pt x="177453" y="26823"/>
                </a:lnTo>
                <a:lnTo>
                  <a:pt x="175478" y="25012"/>
                </a:lnTo>
                <a:lnTo>
                  <a:pt x="168231" y="21423"/>
                </a:lnTo>
                <a:lnTo>
                  <a:pt x="164117" y="20523"/>
                </a:lnTo>
                <a:close/>
              </a:path>
              <a:path w="377189" h="74929">
                <a:moveTo>
                  <a:pt x="175052" y="60656"/>
                </a:moveTo>
                <a:lnTo>
                  <a:pt x="173292" y="63298"/>
                </a:lnTo>
                <a:lnTo>
                  <a:pt x="171057" y="65260"/>
                </a:lnTo>
                <a:lnTo>
                  <a:pt x="165639" y="67834"/>
                </a:lnTo>
                <a:lnTo>
                  <a:pt x="162694" y="68478"/>
                </a:lnTo>
                <a:lnTo>
                  <a:pt x="177562" y="68478"/>
                </a:lnTo>
                <a:lnTo>
                  <a:pt x="178339" y="67769"/>
                </a:lnTo>
                <a:lnTo>
                  <a:pt x="180439" y="64314"/>
                </a:lnTo>
                <a:lnTo>
                  <a:pt x="175052" y="60656"/>
                </a:lnTo>
                <a:close/>
              </a:path>
              <a:path w="377189" h="74929">
                <a:moveTo>
                  <a:pt x="177453" y="26823"/>
                </a:moveTo>
                <a:lnTo>
                  <a:pt x="162694" y="26823"/>
                </a:lnTo>
                <a:lnTo>
                  <a:pt x="165639" y="27485"/>
                </a:lnTo>
                <a:lnTo>
                  <a:pt x="171057" y="30124"/>
                </a:lnTo>
                <a:lnTo>
                  <a:pt x="173292" y="32108"/>
                </a:lnTo>
                <a:lnTo>
                  <a:pt x="175052" y="34747"/>
                </a:lnTo>
                <a:lnTo>
                  <a:pt x="180439" y="31089"/>
                </a:lnTo>
                <a:lnTo>
                  <a:pt x="178339" y="27636"/>
                </a:lnTo>
                <a:lnTo>
                  <a:pt x="177453" y="26823"/>
                </a:lnTo>
                <a:close/>
              </a:path>
              <a:path w="377189" h="74929">
                <a:moveTo>
                  <a:pt x="201570" y="20929"/>
                </a:moveTo>
                <a:lnTo>
                  <a:pt x="194356" y="20929"/>
                </a:lnTo>
                <a:lnTo>
                  <a:pt x="194356" y="74372"/>
                </a:lnTo>
                <a:lnTo>
                  <a:pt x="201570" y="74372"/>
                </a:lnTo>
                <a:lnTo>
                  <a:pt x="201570" y="50798"/>
                </a:lnTo>
                <a:lnTo>
                  <a:pt x="242412" y="50798"/>
                </a:lnTo>
                <a:lnTo>
                  <a:pt x="242412" y="44603"/>
                </a:lnTo>
                <a:lnTo>
                  <a:pt x="201570" y="44603"/>
                </a:lnTo>
                <a:lnTo>
                  <a:pt x="201570" y="20929"/>
                </a:lnTo>
                <a:close/>
              </a:path>
              <a:path w="377189" h="74929">
                <a:moveTo>
                  <a:pt x="242412" y="50798"/>
                </a:moveTo>
                <a:lnTo>
                  <a:pt x="235202" y="50798"/>
                </a:lnTo>
                <a:lnTo>
                  <a:pt x="235202" y="74372"/>
                </a:lnTo>
                <a:lnTo>
                  <a:pt x="242412" y="74372"/>
                </a:lnTo>
                <a:lnTo>
                  <a:pt x="242412" y="50798"/>
                </a:lnTo>
                <a:close/>
              </a:path>
              <a:path w="377189" h="74929">
                <a:moveTo>
                  <a:pt x="242412" y="20929"/>
                </a:moveTo>
                <a:lnTo>
                  <a:pt x="235202" y="20929"/>
                </a:lnTo>
                <a:lnTo>
                  <a:pt x="235202" y="44603"/>
                </a:lnTo>
                <a:lnTo>
                  <a:pt x="242412" y="44603"/>
                </a:lnTo>
                <a:lnTo>
                  <a:pt x="242412" y="20929"/>
                </a:lnTo>
                <a:close/>
              </a:path>
              <a:path w="377189" h="74929">
                <a:moveTo>
                  <a:pt x="290134" y="20523"/>
                </a:moveTo>
                <a:lnTo>
                  <a:pt x="279838" y="20523"/>
                </a:lnTo>
                <a:lnTo>
                  <a:pt x="275198" y="21675"/>
                </a:lnTo>
                <a:lnTo>
                  <a:pt x="266932" y="26282"/>
                </a:lnTo>
                <a:lnTo>
                  <a:pt x="263681" y="29498"/>
                </a:lnTo>
                <a:lnTo>
                  <a:pt x="258940" y="37763"/>
                </a:lnTo>
                <a:lnTo>
                  <a:pt x="257756" y="42435"/>
                </a:lnTo>
                <a:lnTo>
                  <a:pt x="257756" y="52865"/>
                </a:lnTo>
                <a:lnTo>
                  <a:pt x="279838" y="74879"/>
                </a:lnTo>
                <a:lnTo>
                  <a:pt x="290134" y="74879"/>
                </a:lnTo>
                <a:lnTo>
                  <a:pt x="294770" y="73713"/>
                </a:lnTo>
                <a:lnTo>
                  <a:pt x="303037" y="69037"/>
                </a:lnTo>
                <a:lnTo>
                  <a:pt x="303595" y="68478"/>
                </a:lnTo>
                <a:lnTo>
                  <a:pt x="281191" y="68478"/>
                </a:lnTo>
                <a:lnTo>
                  <a:pt x="277789" y="67614"/>
                </a:lnTo>
                <a:lnTo>
                  <a:pt x="271759" y="64161"/>
                </a:lnTo>
                <a:lnTo>
                  <a:pt x="269391" y="61706"/>
                </a:lnTo>
                <a:lnTo>
                  <a:pt x="265935" y="55338"/>
                </a:lnTo>
                <a:lnTo>
                  <a:pt x="265071" y="51713"/>
                </a:lnTo>
                <a:lnTo>
                  <a:pt x="265071" y="43587"/>
                </a:lnTo>
                <a:lnTo>
                  <a:pt x="281191" y="26823"/>
                </a:lnTo>
                <a:lnTo>
                  <a:pt x="303581" y="26823"/>
                </a:lnTo>
                <a:lnTo>
                  <a:pt x="303037" y="26282"/>
                </a:lnTo>
                <a:lnTo>
                  <a:pt x="294770" y="21675"/>
                </a:lnTo>
                <a:lnTo>
                  <a:pt x="290134" y="20523"/>
                </a:lnTo>
                <a:close/>
              </a:path>
              <a:path w="377189" h="74929">
                <a:moveTo>
                  <a:pt x="303581" y="26823"/>
                </a:moveTo>
                <a:lnTo>
                  <a:pt x="288777" y="26823"/>
                </a:lnTo>
                <a:lnTo>
                  <a:pt x="292182" y="27687"/>
                </a:lnTo>
                <a:lnTo>
                  <a:pt x="298209" y="31142"/>
                </a:lnTo>
                <a:lnTo>
                  <a:pt x="300563" y="33597"/>
                </a:lnTo>
                <a:lnTo>
                  <a:pt x="303951" y="39963"/>
                </a:lnTo>
                <a:lnTo>
                  <a:pt x="304797" y="43587"/>
                </a:lnTo>
                <a:lnTo>
                  <a:pt x="304797" y="51713"/>
                </a:lnTo>
                <a:lnTo>
                  <a:pt x="288777" y="68478"/>
                </a:lnTo>
                <a:lnTo>
                  <a:pt x="303595" y="68478"/>
                </a:lnTo>
                <a:lnTo>
                  <a:pt x="306269" y="65803"/>
                </a:lnTo>
                <a:lnTo>
                  <a:pt x="310942" y="57542"/>
                </a:lnTo>
                <a:lnTo>
                  <a:pt x="312112" y="52865"/>
                </a:lnTo>
                <a:lnTo>
                  <a:pt x="312112" y="42435"/>
                </a:lnTo>
                <a:lnTo>
                  <a:pt x="310942" y="37763"/>
                </a:lnTo>
                <a:lnTo>
                  <a:pt x="306269" y="29498"/>
                </a:lnTo>
                <a:lnTo>
                  <a:pt x="303581" y="26823"/>
                </a:lnTo>
                <a:close/>
              </a:path>
              <a:path w="377189" h="74929">
                <a:moveTo>
                  <a:pt x="334766" y="20929"/>
                </a:moveTo>
                <a:lnTo>
                  <a:pt x="327553" y="20929"/>
                </a:lnTo>
                <a:lnTo>
                  <a:pt x="327553" y="74372"/>
                </a:lnTo>
                <a:lnTo>
                  <a:pt x="334058" y="74372"/>
                </a:lnTo>
                <a:lnTo>
                  <a:pt x="343245" y="63399"/>
                </a:lnTo>
                <a:lnTo>
                  <a:pt x="334766" y="63399"/>
                </a:lnTo>
                <a:lnTo>
                  <a:pt x="334766" y="20929"/>
                </a:lnTo>
                <a:close/>
              </a:path>
              <a:path w="377189" h="74929">
                <a:moveTo>
                  <a:pt x="376829" y="31902"/>
                </a:moveTo>
                <a:lnTo>
                  <a:pt x="369615" y="31902"/>
                </a:lnTo>
                <a:lnTo>
                  <a:pt x="369615" y="74372"/>
                </a:lnTo>
                <a:lnTo>
                  <a:pt x="376829" y="74372"/>
                </a:lnTo>
                <a:lnTo>
                  <a:pt x="376829" y="31902"/>
                </a:lnTo>
                <a:close/>
              </a:path>
              <a:path w="377189" h="74929">
                <a:moveTo>
                  <a:pt x="376829" y="20929"/>
                </a:moveTo>
                <a:lnTo>
                  <a:pt x="370428" y="20929"/>
                </a:lnTo>
                <a:lnTo>
                  <a:pt x="334766" y="63399"/>
                </a:lnTo>
                <a:lnTo>
                  <a:pt x="343245" y="63399"/>
                </a:lnTo>
                <a:lnTo>
                  <a:pt x="369615" y="31902"/>
                </a:lnTo>
                <a:lnTo>
                  <a:pt x="376829" y="31902"/>
                </a:lnTo>
                <a:lnTo>
                  <a:pt x="376829" y="20929"/>
                </a:lnTo>
                <a:close/>
              </a:path>
              <a:path w="377189" h="74929">
                <a:moveTo>
                  <a:pt x="341881" y="0"/>
                </a:moveTo>
                <a:lnTo>
                  <a:pt x="336697" y="0"/>
                </a:lnTo>
                <a:lnTo>
                  <a:pt x="336765" y="4201"/>
                </a:lnTo>
                <a:lnTo>
                  <a:pt x="338155" y="7451"/>
                </a:lnTo>
                <a:lnTo>
                  <a:pt x="343573" y="12059"/>
                </a:lnTo>
                <a:lnTo>
                  <a:pt x="347230" y="13207"/>
                </a:lnTo>
                <a:lnTo>
                  <a:pt x="356443" y="13207"/>
                </a:lnTo>
                <a:lnTo>
                  <a:pt x="360118" y="12059"/>
                </a:lnTo>
                <a:lnTo>
                  <a:pt x="364070" y="8740"/>
                </a:lnTo>
                <a:lnTo>
                  <a:pt x="348922" y="8740"/>
                </a:lnTo>
                <a:lnTo>
                  <a:pt x="346553" y="7945"/>
                </a:lnTo>
                <a:lnTo>
                  <a:pt x="342896" y="4758"/>
                </a:lnTo>
                <a:lnTo>
                  <a:pt x="341950" y="2641"/>
                </a:lnTo>
                <a:lnTo>
                  <a:pt x="341881" y="0"/>
                </a:lnTo>
                <a:close/>
              </a:path>
              <a:path w="377189" h="74929">
                <a:moveTo>
                  <a:pt x="367076" y="0"/>
                </a:moveTo>
                <a:lnTo>
                  <a:pt x="361892" y="0"/>
                </a:lnTo>
                <a:lnTo>
                  <a:pt x="361828" y="2641"/>
                </a:lnTo>
                <a:lnTo>
                  <a:pt x="360864" y="4758"/>
                </a:lnTo>
                <a:lnTo>
                  <a:pt x="357137" y="7945"/>
                </a:lnTo>
                <a:lnTo>
                  <a:pt x="354751" y="8740"/>
                </a:lnTo>
                <a:lnTo>
                  <a:pt x="364070" y="8740"/>
                </a:lnTo>
                <a:lnTo>
                  <a:pt x="365605" y="7451"/>
                </a:lnTo>
                <a:lnTo>
                  <a:pt x="367008" y="4201"/>
                </a:lnTo>
                <a:lnTo>
                  <a:pt x="367076" y="0"/>
                </a:lnTo>
                <a:close/>
              </a:path>
            </a:pathLst>
          </a:custGeom>
          <a:solidFill>
            <a:srgbClr val="606062"/>
          </a:solidFill>
        </p:spPr>
        <p:txBody>
          <a:bodyPr wrap="square" lIns="0" tIns="0" rIns="0" bIns="0" rtlCol="0"/>
          <a:lstStyle/>
          <a:p>
            <a:endParaRPr/>
          </a:p>
        </p:txBody>
      </p:sp>
      <p:sp>
        <p:nvSpPr>
          <p:cNvPr id="44" name="object 44"/>
          <p:cNvSpPr/>
          <p:nvPr/>
        </p:nvSpPr>
        <p:spPr>
          <a:xfrm>
            <a:off x="3080865" y="8006813"/>
            <a:ext cx="408305" cy="72390"/>
          </a:xfrm>
          <a:custGeom>
            <a:avLst/>
            <a:gdLst/>
            <a:ahLst/>
            <a:cxnLst/>
            <a:rect l="l" t="t" r="r" b="b"/>
            <a:pathLst>
              <a:path w="408304" h="72390">
                <a:moveTo>
                  <a:pt x="44432" y="0"/>
                </a:moveTo>
                <a:lnTo>
                  <a:pt x="30345" y="0"/>
                </a:lnTo>
                <a:lnTo>
                  <a:pt x="23958" y="1577"/>
                </a:lnTo>
                <a:lnTo>
                  <a:pt x="12514" y="7872"/>
                </a:lnTo>
                <a:lnTo>
                  <a:pt x="8042" y="12193"/>
                </a:lnTo>
                <a:lnTo>
                  <a:pt x="1610" y="23166"/>
                </a:lnTo>
                <a:lnTo>
                  <a:pt x="0" y="29329"/>
                </a:lnTo>
                <a:lnTo>
                  <a:pt x="0" y="43012"/>
                </a:lnTo>
                <a:lnTo>
                  <a:pt x="30345" y="72337"/>
                </a:lnTo>
                <a:lnTo>
                  <a:pt x="44432" y="72337"/>
                </a:lnTo>
                <a:lnTo>
                  <a:pt x="50814" y="70765"/>
                </a:lnTo>
                <a:lnTo>
                  <a:pt x="60126" y="65634"/>
                </a:lnTo>
                <a:lnTo>
                  <a:pt x="31766" y="65634"/>
                </a:lnTo>
                <a:lnTo>
                  <a:pt x="26668" y="64364"/>
                </a:lnTo>
                <a:lnTo>
                  <a:pt x="17524" y="59284"/>
                </a:lnTo>
                <a:lnTo>
                  <a:pt x="13935" y="55760"/>
                </a:lnTo>
                <a:lnTo>
                  <a:pt x="8719" y="46753"/>
                </a:lnTo>
                <a:lnTo>
                  <a:pt x="7416" y="41724"/>
                </a:lnTo>
                <a:lnTo>
                  <a:pt x="7416" y="30614"/>
                </a:lnTo>
                <a:lnTo>
                  <a:pt x="31766" y="6706"/>
                </a:lnTo>
                <a:lnTo>
                  <a:pt x="60126" y="6706"/>
                </a:lnTo>
                <a:lnTo>
                  <a:pt x="50782" y="1558"/>
                </a:lnTo>
                <a:lnTo>
                  <a:pt x="44432" y="0"/>
                </a:lnTo>
                <a:close/>
              </a:path>
              <a:path w="408304" h="72390">
                <a:moveTo>
                  <a:pt x="60126" y="6706"/>
                </a:moveTo>
                <a:lnTo>
                  <a:pt x="43009" y="6706"/>
                </a:lnTo>
                <a:lnTo>
                  <a:pt x="48089" y="7978"/>
                </a:lnTo>
                <a:lnTo>
                  <a:pt x="57165" y="13056"/>
                </a:lnTo>
                <a:lnTo>
                  <a:pt x="60721" y="16578"/>
                </a:lnTo>
                <a:lnTo>
                  <a:pt x="65869" y="25589"/>
                </a:lnTo>
                <a:lnTo>
                  <a:pt x="67155" y="30614"/>
                </a:lnTo>
                <a:lnTo>
                  <a:pt x="67155" y="41724"/>
                </a:lnTo>
                <a:lnTo>
                  <a:pt x="43009" y="65634"/>
                </a:lnTo>
                <a:lnTo>
                  <a:pt x="60126" y="65634"/>
                </a:lnTo>
                <a:lnTo>
                  <a:pt x="62092" y="64551"/>
                </a:lnTo>
                <a:lnTo>
                  <a:pt x="66546" y="60231"/>
                </a:lnTo>
                <a:lnTo>
                  <a:pt x="73051" y="49175"/>
                </a:lnTo>
                <a:lnTo>
                  <a:pt x="74674" y="43012"/>
                </a:lnTo>
                <a:lnTo>
                  <a:pt x="74674" y="29329"/>
                </a:lnTo>
                <a:lnTo>
                  <a:pt x="73047" y="23148"/>
                </a:lnTo>
                <a:lnTo>
                  <a:pt x="66546" y="12106"/>
                </a:lnTo>
                <a:lnTo>
                  <a:pt x="62092" y="7790"/>
                </a:lnTo>
                <a:lnTo>
                  <a:pt x="60126" y="6706"/>
                </a:lnTo>
                <a:close/>
              </a:path>
              <a:path w="408304" h="72390">
                <a:moveTo>
                  <a:pt x="117890" y="17881"/>
                </a:moveTo>
                <a:lnTo>
                  <a:pt x="108000" y="17881"/>
                </a:lnTo>
                <a:lnTo>
                  <a:pt x="103273" y="19033"/>
                </a:lnTo>
                <a:lnTo>
                  <a:pt x="94943" y="23641"/>
                </a:lnTo>
                <a:lnTo>
                  <a:pt x="91674" y="26855"/>
                </a:lnTo>
                <a:lnTo>
                  <a:pt x="86932" y="35121"/>
                </a:lnTo>
                <a:lnTo>
                  <a:pt x="85749" y="39794"/>
                </a:lnTo>
                <a:lnTo>
                  <a:pt x="85749" y="50223"/>
                </a:lnTo>
                <a:lnTo>
                  <a:pt x="108000" y="72237"/>
                </a:lnTo>
                <a:lnTo>
                  <a:pt x="117821" y="72237"/>
                </a:lnTo>
                <a:lnTo>
                  <a:pt x="121918" y="71340"/>
                </a:lnTo>
                <a:lnTo>
                  <a:pt x="129233" y="67751"/>
                </a:lnTo>
                <a:lnTo>
                  <a:pt x="131335" y="65836"/>
                </a:lnTo>
                <a:lnTo>
                  <a:pt x="109421" y="65836"/>
                </a:lnTo>
                <a:lnTo>
                  <a:pt x="105952" y="64973"/>
                </a:lnTo>
                <a:lnTo>
                  <a:pt x="99785" y="61520"/>
                </a:lnTo>
                <a:lnTo>
                  <a:pt x="97383" y="59079"/>
                </a:lnTo>
                <a:lnTo>
                  <a:pt x="93927" y="52783"/>
                </a:lnTo>
                <a:lnTo>
                  <a:pt x="93064" y="49140"/>
                </a:lnTo>
                <a:lnTo>
                  <a:pt x="93064" y="40946"/>
                </a:lnTo>
                <a:lnTo>
                  <a:pt x="109421" y="24180"/>
                </a:lnTo>
                <a:lnTo>
                  <a:pt x="131225" y="24180"/>
                </a:lnTo>
                <a:lnTo>
                  <a:pt x="129251" y="22371"/>
                </a:lnTo>
                <a:lnTo>
                  <a:pt x="122005" y="18780"/>
                </a:lnTo>
                <a:lnTo>
                  <a:pt x="117890" y="17881"/>
                </a:lnTo>
                <a:close/>
              </a:path>
              <a:path w="408304" h="72390">
                <a:moveTo>
                  <a:pt x="128826" y="58013"/>
                </a:moveTo>
                <a:lnTo>
                  <a:pt x="127066" y="60656"/>
                </a:lnTo>
                <a:lnTo>
                  <a:pt x="124830" y="62618"/>
                </a:lnTo>
                <a:lnTo>
                  <a:pt x="119413" y="65192"/>
                </a:lnTo>
                <a:lnTo>
                  <a:pt x="116467" y="65836"/>
                </a:lnTo>
                <a:lnTo>
                  <a:pt x="131335" y="65836"/>
                </a:lnTo>
                <a:lnTo>
                  <a:pt x="132113" y="65128"/>
                </a:lnTo>
                <a:lnTo>
                  <a:pt x="134212" y="61671"/>
                </a:lnTo>
                <a:lnTo>
                  <a:pt x="128826" y="58013"/>
                </a:lnTo>
                <a:close/>
              </a:path>
              <a:path w="408304" h="72390">
                <a:moveTo>
                  <a:pt x="131225" y="24180"/>
                </a:moveTo>
                <a:lnTo>
                  <a:pt x="116467" y="24180"/>
                </a:lnTo>
                <a:lnTo>
                  <a:pt x="119413" y="24843"/>
                </a:lnTo>
                <a:lnTo>
                  <a:pt x="124830" y="27482"/>
                </a:lnTo>
                <a:lnTo>
                  <a:pt x="127066" y="29466"/>
                </a:lnTo>
                <a:lnTo>
                  <a:pt x="128826" y="32104"/>
                </a:lnTo>
                <a:lnTo>
                  <a:pt x="134212" y="28446"/>
                </a:lnTo>
                <a:lnTo>
                  <a:pt x="132113" y="24994"/>
                </a:lnTo>
                <a:lnTo>
                  <a:pt x="131225" y="24180"/>
                </a:lnTo>
                <a:close/>
              </a:path>
              <a:path w="408304" h="72390">
                <a:moveTo>
                  <a:pt x="173092" y="17881"/>
                </a:moveTo>
                <a:lnTo>
                  <a:pt x="163202" y="17881"/>
                </a:lnTo>
                <a:lnTo>
                  <a:pt x="158750" y="19033"/>
                </a:lnTo>
                <a:lnTo>
                  <a:pt x="142035" y="50223"/>
                </a:lnTo>
                <a:lnTo>
                  <a:pt x="143219" y="54899"/>
                </a:lnTo>
                <a:lnTo>
                  <a:pt x="147960" y="63162"/>
                </a:lnTo>
                <a:lnTo>
                  <a:pt x="151265" y="66394"/>
                </a:lnTo>
                <a:lnTo>
                  <a:pt x="159729" y="71071"/>
                </a:lnTo>
                <a:lnTo>
                  <a:pt x="164589" y="72237"/>
                </a:lnTo>
                <a:lnTo>
                  <a:pt x="174344" y="72237"/>
                </a:lnTo>
                <a:lnTo>
                  <a:pt x="178254" y="71492"/>
                </a:lnTo>
                <a:lnTo>
                  <a:pt x="185367" y="68511"/>
                </a:lnTo>
                <a:lnTo>
                  <a:pt x="188330" y="66344"/>
                </a:lnTo>
                <a:lnTo>
                  <a:pt x="188753" y="65836"/>
                </a:lnTo>
                <a:lnTo>
                  <a:pt x="164387" y="65836"/>
                </a:lnTo>
                <a:lnTo>
                  <a:pt x="159509" y="64127"/>
                </a:lnTo>
                <a:lnTo>
                  <a:pt x="151787" y="57287"/>
                </a:lnTo>
                <a:lnTo>
                  <a:pt x="149655" y="52797"/>
                </a:lnTo>
                <a:lnTo>
                  <a:pt x="149249" y="47242"/>
                </a:lnTo>
                <a:lnTo>
                  <a:pt x="193954" y="47242"/>
                </a:lnTo>
                <a:lnTo>
                  <a:pt x="194054" y="41860"/>
                </a:lnTo>
                <a:lnTo>
                  <a:pt x="149249" y="41860"/>
                </a:lnTo>
                <a:lnTo>
                  <a:pt x="149724" y="36575"/>
                </a:lnTo>
                <a:lnTo>
                  <a:pt x="151704" y="32292"/>
                </a:lnTo>
                <a:lnTo>
                  <a:pt x="158681" y="25722"/>
                </a:lnTo>
                <a:lnTo>
                  <a:pt x="162998" y="24080"/>
                </a:lnTo>
                <a:lnTo>
                  <a:pt x="185806" y="24080"/>
                </a:lnTo>
                <a:lnTo>
                  <a:pt x="185383" y="23641"/>
                </a:lnTo>
                <a:lnTo>
                  <a:pt x="177526" y="19033"/>
                </a:lnTo>
                <a:lnTo>
                  <a:pt x="173092" y="17881"/>
                </a:lnTo>
                <a:close/>
              </a:path>
              <a:path w="408304" h="72390">
                <a:moveTo>
                  <a:pt x="186639" y="58827"/>
                </a:moveTo>
                <a:lnTo>
                  <a:pt x="184604" y="61131"/>
                </a:lnTo>
                <a:lnTo>
                  <a:pt x="182200" y="62873"/>
                </a:lnTo>
                <a:lnTo>
                  <a:pt x="176645" y="65242"/>
                </a:lnTo>
                <a:lnTo>
                  <a:pt x="173600" y="65836"/>
                </a:lnTo>
                <a:lnTo>
                  <a:pt x="188753" y="65836"/>
                </a:lnTo>
                <a:lnTo>
                  <a:pt x="190699" y="63499"/>
                </a:lnTo>
                <a:lnTo>
                  <a:pt x="186639" y="58827"/>
                </a:lnTo>
                <a:close/>
              </a:path>
              <a:path w="408304" h="72390">
                <a:moveTo>
                  <a:pt x="185806" y="24080"/>
                </a:moveTo>
                <a:lnTo>
                  <a:pt x="173362" y="24080"/>
                </a:lnTo>
                <a:lnTo>
                  <a:pt x="177714" y="25722"/>
                </a:lnTo>
                <a:lnTo>
                  <a:pt x="184691" y="32292"/>
                </a:lnTo>
                <a:lnTo>
                  <a:pt x="186670" y="36575"/>
                </a:lnTo>
                <a:lnTo>
                  <a:pt x="187145" y="41860"/>
                </a:lnTo>
                <a:lnTo>
                  <a:pt x="194054" y="41860"/>
                </a:lnTo>
                <a:lnTo>
                  <a:pt x="194054" y="39725"/>
                </a:lnTo>
                <a:lnTo>
                  <a:pt x="192935" y="35035"/>
                </a:lnTo>
                <a:lnTo>
                  <a:pt x="188468" y="26841"/>
                </a:lnTo>
                <a:lnTo>
                  <a:pt x="185806" y="24080"/>
                </a:lnTo>
                <a:close/>
              </a:path>
              <a:path w="408304" h="72390">
                <a:moveTo>
                  <a:pt x="217216" y="18287"/>
                </a:moveTo>
                <a:lnTo>
                  <a:pt x="210003" y="18287"/>
                </a:lnTo>
                <a:lnTo>
                  <a:pt x="210003" y="71729"/>
                </a:lnTo>
                <a:lnTo>
                  <a:pt x="217216" y="71729"/>
                </a:lnTo>
                <a:lnTo>
                  <a:pt x="217216" y="48157"/>
                </a:lnTo>
                <a:lnTo>
                  <a:pt x="258058" y="48157"/>
                </a:lnTo>
                <a:lnTo>
                  <a:pt x="258058" y="41962"/>
                </a:lnTo>
                <a:lnTo>
                  <a:pt x="217216" y="41962"/>
                </a:lnTo>
                <a:lnTo>
                  <a:pt x="217216" y="18287"/>
                </a:lnTo>
                <a:close/>
              </a:path>
              <a:path w="408304" h="72390">
                <a:moveTo>
                  <a:pt x="258058" y="48157"/>
                </a:moveTo>
                <a:lnTo>
                  <a:pt x="250849" y="48157"/>
                </a:lnTo>
                <a:lnTo>
                  <a:pt x="250849" y="71729"/>
                </a:lnTo>
                <a:lnTo>
                  <a:pt x="258058" y="71729"/>
                </a:lnTo>
                <a:lnTo>
                  <a:pt x="258058" y="48157"/>
                </a:lnTo>
                <a:close/>
              </a:path>
              <a:path w="408304" h="72390">
                <a:moveTo>
                  <a:pt x="258058" y="18287"/>
                </a:moveTo>
                <a:lnTo>
                  <a:pt x="250849" y="18287"/>
                </a:lnTo>
                <a:lnTo>
                  <a:pt x="250849" y="41962"/>
                </a:lnTo>
                <a:lnTo>
                  <a:pt x="258058" y="41962"/>
                </a:lnTo>
                <a:lnTo>
                  <a:pt x="258058" y="18287"/>
                </a:lnTo>
                <a:close/>
              </a:path>
              <a:path w="408304" h="72390">
                <a:moveTo>
                  <a:pt x="285796" y="18287"/>
                </a:moveTo>
                <a:lnTo>
                  <a:pt x="278583" y="18287"/>
                </a:lnTo>
                <a:lnTo>
                  <a:pt x="278583" y="71729"/>
                </a:lnTo>
                <a:lnTo>
                  <a:pt x="307235" y="71899"/>
                </a:lnTo>
                <a:lnTo>
                  <a:pt x="312671" y="70408"/>
                </a:lnTo>
                <a:lnTo>
                  <a:pt x="317599" y="66413"/>
                </a:lnTo>
                <a:lnTo>
                  <a:pt x="304661" y="66413"/>
                </a:lnTo>
                <a:lnTo>
                  <a:pt x="285796" y="66142"/>
                </a:lnTo>
                <a:lnTo>
                  <a:pt x="285796" y="42368"/>
                </a:lnTo>
                <a:lnTo>
                  <a:pt x="317690" y="42368"/>
                </a:lnTo>
                <a:lnTo>
                  <a:pt x="313348" y="38742"/>
                </a:lnTo>
                <a:lnTo>
                  <a:pt x="308250" y="37252"/>
                </a:lnTo>
                <a:lnTo>
                  <a:pt x="285796" y="36982"/>
                </a:lnTo>
                <a:lnTo>
                  <a:pt x="285796" y="18287"/>
                </a:lnTo>
                <a:close/>
              </a:path>
              <a:path w="408304" h="72390">
                <a:moveTo>
                  <a:pt x="317690" y="42368"/>
                </a:moveTo>
                <a:lnTo>
                  <a:pt x="285796" y="42368"/>
                </a:lnTo>
                <a:lnTo>
                  <a:pt x="304730" y="42638"/>
                </a:lnTo>
                <a:lnTo>
                  <a:pt x="308488" y="43620"/>
                </a:lnTo>
                <a:lnTo>
                  <a:pt x="313499" y="47415"/>
                </a:lnTo>
                <a:lnTo>
                  <a:pt x="314751" y="50327"/>
                </a:lnTo>
                <a:lnTo>
                  <a:pt x="314751" y="58251"/>
                </a:lnTo>
                <a:lnTo>
                  <a:pt x="313485" y="61282"/>
                </a:lnTo>
                <a:lnTo>
                  <a:pt x="308405" y="65415"/>
                </a:lnTo>
                <a:lnTo>
                  <a:pt x="304661" y="66413"/>
                </a:lnTo>
                <a:lnTo>
                  <a:pt x="317599" y="66413"/>
                </a:lnTo>
                <a:lnTo>
                  <a:pt x="320188" y="64314"/>
                </a:lnTo>
                <a:lnTo>
                  <a:pt x="322066" y="59943"/>
                </a:lnTo>
                <a:lnTo>
                  <a:pt x="322066" y="48769"/>
                </a:lnTo>
                <a:lnTo>
                  <a:pt x="320324" y="44568"/>
                </a:lnTo>
                <a:lnTo>
                  <a:pt x="317690" y="42368"/>
                </a:lnTo>
                <a:close/>
              </a:path>
              <a:path w="408304" h="72390">
                <a:moveTo>
                  <a:pt x="362300" y="47955"/>
                </a:moveTo>
                <a:lnTo>
                  <a:pt x="355191" y="47955"/>
                </a:lnTo>
                <a:lnTo>
                  <a:pt x="355597" y="52697"/>
                </a:lnTo>
                <a:lnTo>
                  <a:pt x="376967" y="72237"/>
                </a:lnTo>
                <a:lnTo>
                  <a:pt x="386720" y="72237"/>
                </a:lnTo>
                <a:lnTo>
                  <a:pt x="391241" y="71071"/>
                </a:lnTo>
                <a:lnTo>
                  <a:pt x="399301" y="66394"/>
                </a:lnTo>
                <a:lnTo>
                  <a:pt x="399749" y="65937"/>
                </a:lnTo>
                <a:lnTo>
                  <a:pt x="378051" y="65937"/>
                </a:lnTo>
                <a:lnTo>
                  <a:pt x="374750" y="65059"/>
                </a:lnTo>
                <a:lnTo>
                  <a:pt x="368856" y="61535"/>
                </a:lnTo>
                <a:lnTo>
                  <a:pt x="366534" y="59065"/>
                </a:lnTo>
                <a:lnTo>
                  <a:pt x="363150" y="52697"/>
                </a:lnTo>
                <a:lnTo>
                  <a:pt x="362300" y="49071"/>
                </a:lnTo>
                <a:lnTo>
                  <a:pt x="362300" y="47955"/>
                </a:lnTo>
                <a:close/>
              </a:path>
              <a:path w="408304" h="72390">
                <a:moveTo>
                  <a:pt x="342997" y="18287"/>
                </a:moveTo>
                <a:lnTo>
                  <a:pt x="335782" y="18287"/>
                </a:lnTo>
                <a:lnTo>
                  <a:pt x="335782" y="71729"/>
                </a:lnTo>
                <a:lnTo>
                  <a:pt x="342997" y="71729"/>
                </a:lnTo>
                <a:lnTo>
                  <a:pt x="342997" y="47955"/>
                </a:lnTo>
                <a:lnTo>
                  <a:pt x="362300" y="47955"/>
                </a:lnTo>
                <a:lnTo>
                  <a:pt x="362300" y="41353"/>
                </a:lnTo>
                <a:lnTo>
                  <a:pt x="342997" y="41353"/>
                </a:lnTo>
                <a:lnTo>
                  <a:pt x="342997" y="18287"/>
                </a:lnTo>
                <a:close/>
              </a:path>
              <a:path w="408304" h="72390">
                <a:moveTo>
                  <a:pt x="399833" y="24180"/>
                </a:moveTo>
                <a:lnTo>
                  <a:pt x="385366" y="24180"/>
                </a:lnTo>
                <a:lnTo>
                  <a:pt x="388666" y="25045"/>
                </a:lnTo>
                <a:lnTo>
                  <a:pt x="394561" y="28501"/>
                </a:lnTo>
                <a:lnTo>
                  <a:pt x="396878" y="30956"/>
                </a:lnTo>
                <a:lnTo>
                  <a:pt x="400267" y="37321"/>
                </a:lnTo>
                <a:lnTo>
                  <a:pt x="401112" y="40946"/>
                </a:lnTo>
                <a:lnTo>
                  <a:pt x="401112" y="49071"/>
                </a:lnTo>
                <a:lnTo>
                  <a:pt x="385366" y="65937"/>
                </a:lnTo>
                <a:lnTo>
                  <a:pt x="399749" y="65937"/>
                </a:lnTo>
                <a:lnTo>
                  <a:pt x="402465" y="63162"/>
                </a:lnTo>
                <a:lnTo>
                  <a:pt x="407074" y="54899"/>
                </a:lnTo>
                <a:lnTo>
                  <a:pt x="408226" y="50223"/>
                </a:lnTo>
                <a:lnTo>
                  <a:pt x="408226" y="39794"/>
                </a:lnTo>
                <a:lnTo>
                  <a:pt x="407074" y="35121"/>
                </a:lnTo>
                <a:lnTo>
                  <a:pt x="402465" y="26855"/>
                </a:lnTo>
                <a:lnTo>
                  <a:pt x="399833" y="24180"/>
                </a:lnTo>
                <a:close/>
              </a:path>
              <a:path w="408304" h="72390">
                <a:moveTo>
                  <a:pt x="386720" y="17881"/>
                </a:moveTo>
                <a:lnTo>
                  <a:pt x="377036" y="17881"/>
                </a:lnTo>
                <a:lnTo>
                  <a:pt x="372802" y="18864"/>
                </a:lnTo>
                <a:lnTo>
                  <a:pt x="355291" y="41353"/>
                </a:lnTo>
                <a:lnTo>
                  <a:pt x="362300" y="41353"/>
                </a:lnTo>
                <a:lnTo>
                  <a:pt x="362300" y="40946"/>
                </a:lnTo>
                <a:lnTo>
                  <a:pt x="363150" y="37321"/>
                </a:lnTo>
                <a:lnTo>
                  <a:pt x="366534" y="30956"/>
                </a:lnTo>
                <a:lnTo>
                  <a:pt x="368856" y="28501"/>
                </a:lnTo>
                <a:lnTo>
                  <a:pt x="374750" y="25045"/>
                </a:lnTo>
                <a:lnTo>
                  <a:pt x="378051" y="24180"/>
                </a:lnTo>
                <a:lnTo>
                  <a:pt x="399833" y="24180"/>
                </a:lnTo>
                <a:lnTo>
                  <a:pt x="399301" y="23641"/>
                </a:lnTo>
                <a:lnTo>
                  <a:pt x="391241" y="19033"/>
                </a:lnTo>
                <a:lnTo>
                  <a:pt x="386720" y="17881"/>
                </a:lnTo>
                <a:close/>
              </a:path>
            </a:pathLst>
          </a:custGeom>
          <a:solidFill>
            <a:srgbClr val="606062"/>
          </a:solidFill>
        </p:spPr>
        <p:txBody>
          <a:bodyPr wrap="square" lIns="0" tIns="0" rIns="0" bIns="0" rtlCol="0"/>
          <a:lstStyle/>
          <a:p>
            <a:endParaRPr/>
          </a:p>
        </p:txBody>
      </p:sp>
      <p:pic>
        <p:nvPicPr>
          <p:cNvPr id="45" name="object 45"/>
          <p:cNvPicPr/>
          <p:nvPr/>
        </p:nvPicPr>
        <p:blipFill>
          <a:blip r:embed="rId22" cstate="print"/>
          <a:stretch>
            <a:fillRect/>
          </a:stretch>
        </p:blipFill>
        <p:spPr>
          <a:xfrm>
            <a:off x="6006942" y="7547086"/>
            <a:ext cx="588365" cy="211730"/>
          </a:xfrm>
          <a:prstGeom prst="rect">
            <a:avLst/>
          </a:prstGeom>
        </p:spPr>
      </p:pic>
      <p:sp>
        <p:nvSpPr>
          <p:cNvPr id="46" name="object 46"/>
          <p:cNvSpPr/>
          <p:nvPr/>
        </p:nvSpPr>
        <p:spPr>
          <a:xfrm>
            <a:off x="5573314" y="7544912"/>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89" y="0"/>
                </a:moveTo>
                <a:lnTo>
                  <a:pt x="0" y="0"/>
                </a:lnTo>
                <a:lnTo>
                  <a:pt x="0" y="26099"/>
                </a:lnTo>
                <a:lnTo>
                  <a:pt x="2145" y="36249"/>
                </a:lnTo>
                <a:lnTo>
                  <a:pt x="7943" y="44546"/>
                </a:lnTo>
                <a:lnTo>
                  <a:pt x="16439" y="50145"/>
                </a:lnTo>
                <a:lnTo>
                  <a:pt x="26678" y="52199"/>
                </a:lnTo>
                <a:lnTo>
                  <a:pt x="61480" y="52199"/>
                </a:lnTo>
                <a:lnTo>
                  <a:pt x="71630" y="50145"/>
                </a:lnTo>
                <a:lnTo>
                  <a:pt x="79927" y="44546"/>
                </a:lnTo>
                <a:lnTo>
                  <a:pt x="85526" y="36249"/>
                </a:lnTo>
                <a:lnTo>
                  <a:pt x="87580" y="26099"/>
                </a:lnTo>
                <a:lnTo>
                  <a:pt x="87580" y="6789"/>
                </a:lnTo>
                <a:lnTo>
                  <a:pt x="44081" y="6789"/>
                </a:lnTo>
                <a:lnTo>
                  <a:pt x="39452" y="2613"/>
                </a:lnTo>
                <a:lnTo>
                  <a:pt x="33389" y="0"/>
                </a:lnTo>
                <a:close/>
              </a:path>
              <a:path w="297179" h="278765">
                <a:moveTo>
                  <a:pt x="87580" y="0"/>
                </a:moveTo>
                <a:lnTo>
                  <a:pt x="54770" y="0"/>
                </a:lnTo>
                <a:lnTo>
                  <a:pt x="48708" y="2613"/>
                </a:lnTo>
                <a:lnTo>
                  <a:pt x="44081" y="6789"/>
                </a:lnTo>
                <a:lnTo>
                  <a:pt x="87580" y="6789"/>
                </a:lnTo>
                <a:lnTo>
                  <a:pt x="87580" y="0"/>
                </a:lnTo>
                <a:close/>
              </a:path>
              <a:path w="297179" h="278765">
                <a:moveTo>
                  <a:pt x="0" y="151725"/>
                </a:moveTo>
                <a:lnTo>
                  <a:pt x="0" y="278395"/>
                </a:lnTo>
                <a:lnTo>
                  <a:pt x="296956" y="278395"/>
                </a:lnTo>
                <a:lnTo>
                  <a:pt x="296956" y="243593"/>
                </a:lnTo>
                <a:lnTo>
                  <a:pt x="35380" y="243593"/>
                </a:lnTo>
                <a:lnTo>
                  <a:pt x="35380" y="226194"/>
                </a:lnTo>
                <a:lnTo>
                  <a:pt x="122378" y="226194"/>
                </a:lnTo>
                <a:lnTo>
                  <a:pt x="122378" y="208796"/>
                </a:lnTo>
                <a:lnTo>
                  <a:pt x="296956" y="208796"/>
                </a:lnTo>
                <a:lnTo>
                  <a:pt x="296956" y="191397"/>
                </a:lnTo>
                <a:lnTo>
                  <a:pt x="70181" y="191397"/>
                </a:lnTo>
                <a:lnTo>
                  <a:pt x="70181" y="173998"/>
                </a:lnTo>
                <a:lnTo>
                  <a:pt x="296956" y="173998"/>
                </a:lnTo>
                <a:lnTo>
                  <a:pt x="296956" y="156596"/>
                </a:lnTo>
                <a:lnTo>
                  <a:pt x="11483" y="156596"/>
                </a:lnTo>
                <a:lnTo>
                  <a:pt x="5219" y="154857"/>
                </a:lnTo>
                <a:lnTo>
                  <a:pt x="0" y="151725"/>
                </a:lnTo>
                <a:close/>
              </a:path>
              <a:path w="297179" h="278765">
                <a:moveTo>
                  <a:pt x="209379" y="226194"/>
                </a:moveTo>
                <a:lnTo>
                  <a:pt x="87580" y="226194"/>
                </a:lnTo>
                <a:lnTo>
                  <a:pt x="87580" y="243593"/>
                </a:lnTo>
                <a:lnTo>
                  <a:pt x="209379" y="243593"/>
                </a:lnTo>
                <a:lnTo>
                  <a:pt x="209379" y="226194"/>
                </a:lnTo>
                <a:close/>
              </a:path>
              <a:path w="297179" h="278765">
                <a:moveTo>
                  <a:pt x="296956" y="208796"/>
                </a:moveTo>
                <a:lnTo>
                  <a:pt x="174578" y="208796"/>
                </a:lnTo>
                <a:lnTo>
                  <a:pt x="174578" y="226194"/>
                </a:lnTo>
                <a:lnTo>
                  <a:pt x="261575" y="226194"/>
                </a:lnTo>
                <a:lnTo>
                  <a:pt x="261575" y="243593"/>
                </a:lnTo>
                <a:lnTo>
                  <a:pt x="296956" y="243593"/>
                </a:lnTo>
                <a:lnTo>
                  <a:pt x="296956" y="208796"/>
                </a:lnTo>
                <a:close/>
              </a:path>
              <a:path w="297179" h="278765">
                <a:moveTo>
                  <a:pt x="174578" y="173998"/>
                </a:moveTo>
                <a:lnTo>
                  <a:pt x="122378" y="173998"/>
                </a:lnTo>
                <a:lnTo>
                  <a:pt x="122378" y="191397"/>
                </a:lnTo>
                <a:lnTo>
                  <a:pt x="174578" y="191397"/>
                </a:lnTo>
                <a:lnTo>
                  <a:pt x="174578" y="173998"/>
                </a:lnTo>
                <a:close/>
              </a:path>
              <a:path w="297179" h="278765">
                <a:moveTo>
                  <a:pt x="296956" y="173998"/>
                </a:moveTo>
                <a:lnTo>
                  <a:pt x="226778" y="173998"/>
                </a:lnTo>
                <a:lnTo>
                  <a:pt x="226778" y="191397"/>
                </a:lnTo>
                <a:lnTo>
                  <a:pt x="296956" y="191397"/>
                </a:lnTo>
                <a:lnTo>
                  <a:pt x="296956" y="173998"/>
                </a:lnTo>
                <a:close/>
              </a:path>
              <a:path w="297179" h="278765">
                <a:moveTo>
                  <a:pt x="44603" y="144767"/>
                </a:moveTo>
                <a:lnTo>
                  <a:pt x="39161" y="149698"/>
                </a:lnTo>
                <a:lnTo>
                  <a:pt x="32697" y="153422"/>
                </a:lnTo>
                <a:lnTo>
                  <a:pt x="25517" y="155775"/>
                </a:lnTo>
                <a:lnTo>
                  <a:pt x="17924" y="156596"/>
                </a:lnTo>
                <a:lnTo>
                  <a:pt x="70703" y="156596"/>
                </a:lnTo>
                <a:lnTo>
                  <a:pt x="63100" y="155774"/>
                </a:lnTo>
                <a:lnTo>
                  <a:pt x="56085" y="153420"/>
                </a:lnTo>
                <a:lnTo>
                  <a:pt x="49854" y="149696"/>
                </a:lnTo>
                <a:lnTo>
                  <a:pt x="44603" y="144767"/>
                </a:lnTo>
                <a:close/>
              </a:path>
              <a:path w="297179" h="278765">
                <a:moveTo>
                  <a:pt x="96803" y="144767"/>
                </a:moveTo>
                <a:lnTo>
                  <a:pt x="91448" y="149698"/>
                </a:lnTo>
                <a:lnTo>
                  <a:pt x="85183" y="153422"/>
                </a:lnTo>
                <a:lnTo>
                  <a:pt x="78201" y="155775"/>
                </a:lnTo>
                <a:lnTo>
                  <a:pt x="70703" y="156596"/>
                </a:lnTo>
                <a:lnTo>
                  <a:pt x="122904" y="156596"/>
                </a:lnTo>
                <a:lnTo>
                  <a:pt x="115299" y="155774"/>
                </a:lnTo>
                <a:lnTo>
                  <a:pt x="108284" y="153420"/>
                </a:lnTo>
                <a:lnTo>
                  <a:pt x="102054" y="149696"/>
                </a:lnTo>
                <a:lnTo>
                  <a:pt x="96803" y="144767"/>
                </a:lnTo>
                <a:close/>
              </a:path>
              <a:path w="297179" h="278765">
                <a:moveTo>
                  <a:pt x="149000" y="144767"/>
                </a:moveTo>
                <a:lnTo>
                  <a:pt x="143647" y="149698"/>
                </a:lnTo>
                <a:lnTo>
                  <a:pt x="137382" y="153422"/>
                </a:lnTo>
                <a:lnTo>
                  <a:pt x="130401" y="155775"/>
                </a:lnTo>
                <a:lnTo>
                  <a:pt x="122904" y="156596"/>
                </a:lnTo>
                <a:lnTo>
                  <a:pt x="175099" y="156596"/>
                </a:lnTo>
                <a:lnTo>
                  <a:pt x="167496" y="155774"/>
                </a:lnTo>
                <a:lnTo>
                  <a:pt x="160481" y="153420"/>
                </a:lnTo>
                <a:lnTo>
                  <a:pt x="154251" y="149696"/>
                </a:lnTo>
                <a:lnTo>
                  <a:pt x="149000" y="144767"/>
                </a:lnTo>
                <a:close/>
              </a:path>
              <a:path w="297179" h="278765">
                <a:moveTo>
                  <a:pt x="201199" y="144767"/>
                </a:moveTo>
                <a:lnTo>
                  <a:pt x="195845" y="149698"/>
                </a:lnTo>
                <a:lnTo>
                  <a:pt x="189581" y="153422"/>
                </a:lnTo>
                <a:lnTo>
                  <a:pt x="182599" y="155775"/>
                </a:lnTo>
                <a:lnTo>
                  <a:pt x="175099" y="156596"/>
                </a:lnTo>
                <a:lnTo>
                  <a:pt x="227300" y="156596"/>
                </a:lnTo>
                <a:lnTo>
                  <a:pt x="219697" y="155774"/>
                </a:lnTo>
                <a:lnTo>
                  <a:pt x="212681" y="153420"/>
                </a:lnTo>
                <a:lnTo>
                  <a:pt x="206451" y="149696"/>
                </a:lnTo>
                <a:lnTo>
                  <a:pt x="201199" y="144767"/>
                </a:lnTo>
                <a:close/>
              </a:path>
              <a:path w="297179" h="278765">
                <a:moveTo>
                  <a:pt x="253400" y="144767"/>
                </a:moveTo>
                <a:lnTo>
                  <a:pt x="248046" y="149698"/>
                </a:lnTo>
                <a:lnTo>
                  <a:pt x="241779" y="153422"/>
                </a:lnTo>
                <a:lnTo>
                  <a:pt x="234797" y="155775"/>
                </a:lnTo>
                <a:lnTo>
                  <a:pt x="227300" y="156596"/>
                </a:lnTo>
                <a:lnTo>
                  <a:pt x="279500" y="156596"/>
                </a:lnTo>
                <a:lnTo>
                  <a:pt x="271896" y="155774"/>
                </a:lnTo>
                <a:lnTo>
                  <a:pt x="264881" y="153420"/>
                </a:lnTo>
                <a:lnTo>
                  <a:pt x="258651" y="149696"/>
                </a:lnTo>
                <a:lnTo>
                  <a:pt x="253400" y="144767"/>
                </a:lnTo>
                <a:close/>
              </a:path>
              <a:path w="297179" h="278765">
                <a:moveTo>
                  <a:pt x="296956" y="152247"/>
                </a:moveTo>
                <a:lnTo>
                  <a:pt x="291909" y="155030"/>
                </a:lnTo>
                <a:lnTo>
                  <a:pt x="285587" y="156596"/>
                </a:lnTo>
                <a:lnTo>
                  <a:pt x="296956" y="156596"/>
                </a:lnTo>
                <a:lnTo>
                  <a:pt x="296956" y="152247"/>
                </a:lnTo>
                <a:close/>
              </a:path>
              <a:path w="297179" h="278765">
                <a:moveTo>
                  <a:pt x="139780" y="86997"/>
                </a:moveTo>
                <a:lnTo>
                  <a:pt x="52779" y="86997"/>
                </a:lnTo>
                <a:lnTo>
                  <a:pt x="52779" y="131367"/>
                </a:lnTo>
                <a:lnTo>
                  <a:pt x="60958" y="139197"/>
                </a:lnTo>
                <a:lnTo>
                  <a:pt x="80272" y="139197"/>
                </a:lnTo>
                <a:lnTo>
                  <a:pt x="87580" y="131367"/>
                </a:lnTo>
                <a:lnTo>
                  <a:pt x="87580" y="121799"/>
                </a:lnTo>
                <a:lnTo>
                  <a:pt x="139780" y="121799"/>
                </a:lnTo>
                <a:lnTo>
                  <a:pt x="139780" y="86997"/>
                </a:lnTo>
                <a:close/>
              </a:path>
              <a:path w="297179" h="278765">
                <a:moveTo>
                  <a:pt x="139780" y="121799"/>
                </a:moveTo>
                <a:lnTo>
                  <a:pt x="104979" y="121799"/>
                </a:lnTo>
                <a:lnTo>
                  <a:pt x="104979" y="131367"/>
                </a:lnTo>
                <a:lnTo>
                  <a:pt x="113158" y="139197"/>
                </a:lnTo>
                <a:lnTo>
                  <a:pt x="132472" y="139197"/>
                </a:lnTo>
                <a:lnTo>
                  <a:pt x="139780" y="131367"/>
                </a:lnTo>
                <a:lnTo>
                  <a:pt x="139780" y="121799"/>
                </a:lnTo>
                <a:close/>
              </a:path>
              <a:path w="297179" h="278765">
                <a:moveTo>
                  <a:pt x="296956" y="86997"/>
                </a:moveTo>
                <a:lnTo>
                  <a:pt x="261575" y="86997"/>
                </a:lnTo>
                <a:lnTo>
                  <a:pt x="261575" y="131367"/>
                </a:lnTo>
                <a:lnTo>
                  <a:pt x="269755" y="139197"/>
                </a:lnTo>
                <a:lnTo>
                  <a:pt x="289068" y="139197"/>
                </a:lnTo>
                <a:lnTo>
                  <a:pt x="296956" y="131367"/>
                </a:lnTo>
                <a:lnTo>
                  <a:pt x="296956" y="86997"/>
                </a:lnTo>
                <a:close/>
              </a:path>
              <a:path w="297179" h="278765">
                <a:moveTo>
                  <a:pt x="244176" y="86997"/>
                </a:moveTo>
                <a:lnTo>
                  <a:pt x="157179" y="86997"/>
                </a:lnTo>
                <a:lnTo>
                  <a:pt x="157179" y="131367"/>
                </a:lnTo>
                <a:lnTo>
                  <a:pt x="165355" y="139197"/>
                </a:lnTo>
                <a:lnTo>
                  <a:pt x="184669" y="139197"/>
                </a:lnTo>
                <a:lnTo>
                  <a:pt x="191977" y="131367"/>
                </a:lnTo>
                <a:lnTo>
                  <a:pt x="191977" y="121799"/>
                </a:lnTo>
                <a:lnTo>
                  <a:pt x="244176" y="121799"/>
                </a:lnTo>
                <a:lnTo>
                  <a:pt x="244176" y="86997"/>
                </a:lnTo>
                <a:close/>
              </a:path>
              <a:path w="297179" h="278765">
                <a:moveTo>
                  <a:pt x="244176" y="121799"/>
                </a:moveTo>
                <a:lnTo>
                  <a:pt x="209379" y="121799"/>
                </a:lnTo>
                <a:lnTo>
                  <a:pt x="209379" y="131367"/>
                </a:lnTo>
                <a:lnTo>
                  <a:pt x="217554" y="139197"/>
                </a:lnTo>
                <a:lnTo>
                  <a:pt x="236868" y="139197"/>
                </a:lnTo>
                <a:lnTo>
                  <a:pt x="244176" y="131367"/>
                </a:lnTo>
                <a:lnTo>
                  <a:pt x="244176" y="121799"/>
                </a:lnTo>
                <a:close/>
              </a:path>
              <a:path w="297179" h="278765">
                <a:moveTo>
                  <a:pt x="35380" y="86997"/>
                </a:moveTo>
                <a:lnTo>
                  <a:pt x="0" y="86997"/>
                </a:lnTo>
                <a:lnTo>
                  <a:pt x="0" y="131367"/>
                </a:lnTo>
                <a:lnTo>
                  <a:pt x="8178" y="139197"/>
                </a:lnTo>
                <a:lnTo>
                  <a:pt x="27492" y="139197"/>
                </a:lnTo>
                <a:lnTo>
                  <a:pt x="35380" y="131367"/>
                </a:lnTo>
                <a:lnTo>
                  <a:pt x="35380" y="86997"/>
                </a:lnTo>
                <a:close/>
              </a:path>
              <a:path w="297179" h="278765">
                <a:moveTo>
                  <a:pt x="261575" y="52199"/>
                </a:moveTo>
                <a:lnTo>
                  <a:pt x="244176" y="52199"/>
                </a:lnTo>
                <a:lnTo>
                  <a:pt x="244176" y="69598"/>
                </a:lnTo>
                <a:lnTo>
                  <a:pt x="261575" y="69598"/>
                </a:lnTo>
                <a:lnTo>
                  <a:pt x="261575" y="52199"/>
                </a:lnTo>
                <a:close/>
              </a:path>
              <a:path w="297179" h="278765">
                <a:moveTo>
                  <a:pt x="242186" y="0"/>
                </a:moveTo>
                <a:lnTo>
                  <a:pt x="209379" y="0"/>
                </a:lnTo>
                <a:lnTo>
                  <a:pt x="209379" y="26099"/>
                </a:lnTo>
                <a:lnTo>
                  <a:pt x="211433" y="36249"/>
                </a:lnTo>
                <a:lnTo>
                  <a:pt x="217031" y="44546"/>
                </a:lnTo>
                <a:lnTo>
                  <a:pt x="225327" y="50145"/>
                </a:lnTo>
                <a:lnTo>
                  <a:pt x="235475" y="52199"/>
                </a:lnTo>
                <a:lnTo>
                  <a:pt x="270277" y="52199"/>
                </a:lnTo>
                <a:lnTo>
                  <a:pt x="280517" y="50145"/>
                </a:lnTo>
                <a:lnTo>
                  <a:pt x="289013" y="44546"/>
                </a:lnTo>
                <a:lnTo>
                  <a:pt x="294811" y="36249"/>
                </a:lnTo>
                <a:lnTo>
                  <a:pt x="296956" y="26099"/>
                </a:lnTo>
                <a:lnTo>
                  <a:pt x="296956" y="6789"/>
                </a:lnTo>
                <a:lnTo>
                  <a:pt x="252878" y="6789"/>
                </a:lnTo>
                <a:lnTo>
                  <a:pt x="248248" y="2613"/>
                </a:lnTo>
                <a:lnTo>
                  <a:pt x="242186" y="0"/>
                </a:lnTo>
                <a:close/>
              </a:path>
              <a:path w="297179" h="278765">
                <a:moveTo>
                  <a:pt x="296956" y="0"/>
                </a:moveTo>
                <a:lnTo>
                  <a:pt x="263566" y="0"/>
                </a:lnTo>
                <a:lnTo>
                  <a:pt x="257503" y="2613"/>
                </a:lnTo>
                <a:lnTo>
                  <a:pt x="252878" y="6789"/>
                </a:lnTo>
                <a:lnTo>
                  <a:pt x="296956" y="6789"/>
                </a:lnTo>
                <a:lnTo>
                  <a:pt x="296956" y="0"/>
                </a:lnTo>
                <a:close/>
              </a:path>
              <a:path w="297179" h="278765">
                <a:moveTo>
                  <a:pt x="157179" y="52199"/>
                </a:moveTo>
                <a:lnTo>
                  <a:pt x="139780" y="52199"/>
                </a:lnTo>
                <a:lnTo>
                  <a:pt x="139780" y="69598"/>
                </a:lnTo>
                <a:lnTo>
                  <a:pt x="157179" y="69598"/>
                </a:lnTo>
                <a:lnTo>
                  <a:pt x="157179" y="52199"/>
                </a:lnTo>
                <a:close/>
              </a:path>
              <a:path w="297179" h="278765">
                <a:moveTo>
                  <a:pt x="137786" y="0"/>
                </a:moveTo>
                <a:lnTo>
                  <a:pt x="104979" y="0"/>
                </a:lnTo>
                <a:lnTo>
                  <a:pt x="104979" y="26099"/>
                </a:lnTo>
                <a:lnTo>
                  <a:pt x="107033" y="36249"/>
                </a:lnTo>
                <a:lnTo>
                  <a:pt x="112632" y="44546"/>
                </a:lnTo>
                <a:lnTo>
                  <a:pt x="120929" y="50145"/>
                </a:lnTo>
                <a:lnTo>
                  <a:pt x="131079" y="52199"/>
                </a:lnTo>
                <a:lnTo>
                  <a:pt x="165877" y="52199"/>
                </a:lnTo>
                <a:lnTo>
                  <a:pt x="176027" y="50145"/>
                </a:lnTo>
                <a:lnTo>
                  <a:pt x="184324" y="44546"/>
                </a:lnTo>
                <a:lnTo>
                  <a:pt x="189922" y="36249"/>
                </a:lnTo>
                <a:lnTo>
                  <a:pt x="191977" y="26099"/>
                </a:lnTo>
                <a:lnTo>
                  <a:pt x="191977" y="6789"/>
                </a:lnTo>
                <a:lnTo>
                  <a:pt x="148478" y="6789"/>
                </a:lnTo>
                <a:lnTo>
                  <a:pt x="143851" y="2613"/>
                </a:lnTo>
                <a:lnTo>
                  <a:pt x="137786" y="0"/>
                </a:lnTo>
                <a:close/>
              </a:path>
              <a:path w="297179" h="278765">
                <a:moveTo>
                  <a:pt x="191977" y="0"/>
                </a:moveTo>
                <a:lnTo>
                  <a:pt x="159170" y="0"/>
                </a:lnTo>
                <a:lnTo>
                  <a:pt x="153107" y="2613"/>
                </a:lnTo>
                <a:lnTo>
                  <a:pt x="148478" y="6789"/>
                </a:lnTo>
                <a:lnTo>
                  <a:pt x="191977" y="6789"/>
                </a:lnTo>
                <a:lnTo>
                  <a:pt x="191977" y="0"/>
                </a:lnTo>
                <a:close/>
              </a:path>
            </a:pathLst>
          </a:custGeom>
          <a:solidFill>
            <a:srgbClr val="F16137"/>
          </a:solidFill>
        </p:spPr>
        <p:txBody>
          <a:bodyPr wrap="square" lIns="0" tIns="0" rIns="0" bIns="0" rtlCol="0"/>
          <a:lstStyle/>
          <a:p>
            <a:endParaRPr/>
          </a:p>
        </p:txBody>
      </p:sp>
      <p:sp>
        <p:nvSpPr>
          <p:cNvPr id="47" name="object 47"/>
          <p:cNvSpPr/>
          <p:nvPr/>
        </p:nvSpPr>
        <p:spPr>
          <a:xfrm>
            <a:off x="542519" y="9613864"/>
            <a:ext cx="596900" cy="281305"/>
          </a:xfrm>
          <a:custGeom>
            <a:avLst/>
            <a:gdLst/>
            <a:ahLst/>
            <a:cxnLst/>
            <a:rect l="l" t="t" r="r" b="b"/>
            <a:pathLst>
              <a:path w="596900" h="281304">
                <a:moveTo>
                  <a:pt x="69594" y="0"/>
                </a:moveTo>
                <a:lnTo>
                  <a:pt x="35053" y="0"/>
                </a:lnTo>
                <a:lnTo>
                  <a:pt x="27405" y="515"/>
                </a:lnTo>
                <a:lnTo>
                  <a:pt x="0" y="21507"/>
                </a:lnTo>
                <a:lnTo>
                  <a:pt x="0" y="38693"/>
                </a:lnTo>
                <a:lnTo>
                  <a:pt x="1734" y="44766"/>
                </a:lnTo>
                <a:lnTo>
                  <a:pt x="8679" y="54673"/>
                </a:lnTo>
                <a:lnTo>
                  <a:pt x="13672" y="58122"/>
                </a:lnTo>
                <a:lnTo>
                  <a:pt x="20193" y="60069"/>
                </a:lnTo>
                <a:lnTo>
                  <a:pt x="0" y="88898"/>
                </a:lnTo>
                <a:lnTo>
                  <a:pt x="10032" y="88898"/>
                </a:lnTo>
                <a:lnTo>
                  <a:pt x="28703" y="61721"/>
                </a:lnTo>
                <a:lnTo>
                  <a:pt x="69594" y="61721"/>
                </a:lnTo>
                <a:lnTo>
                  <a:pt x="69594" y="53974"/>
                </a:lnTo>
                <a:lnTo>
                  <a:pt x="26330" y="53974"/>
                </a:lnTo>
                <a:lnTo>
                  <a:pt x="20087" y="52006"/>
                </a:lnTo>
                <a:lnTo>
                  <a:pt x="11537" y="44132"/>
                </a:lnTo>
                <a:lnTo>
                  <a:pt x="9463" y="38693"/>
                </a:lnTo>
                <a:lnTo>
                  <a:pt x="9399" y="23707"/>
                </a:lnTo>
                <a:lnTo>
                  <a:pt x="11663" y="17971"/>
                </a:lnTo>
                <a:lnTo>
                  <a:pt x="20721" y="10099"/>
                </a:lnTo>
                <a:lnTo>
                  <a:pt x="27137" y="8129"/>
                </a:lnTo>
                <a:lnTo>
                  <a:pt x="69594" y="8129"/>
                </a:lnTo>
                <a:lnTo>
                  <a:pt x="69594" y="0"/>
                </a:lnTo>
                <a:close/>
              </a:path>
              <a:path w="596900" h="281304">
                <a:moveTo>
                  <a:pt x="69594" y="61721"/>
                </a:moveTo>
                <a:lnTo>
                  <a:pt x="28703" y="61721"/>
                </a:lnTo>
                <a:lnTo>
                  <a:pt x="30902" y="61892"/>
                </a:lnTo>
                <a:lnTo>
                  <a:pt x="32598" y="61974"/>
                </a:lnTo>
                <a:lnTo>
                  <a:pt x="60325" y="61974"/>
                </a:lnTo>
                <a:lnTo>
                  <a:pt x="60325" y="88898"/>
                </a:lnTo>
                <a:lnTo>
                  <a:pt x="69594" y="88898"/>
                </a:lnTo>
                <a:lnTo>
                  <a:pt x="69594" y="61721"/>
                </a:lnTo>
                <a:close/>
              </a:path>
              <a:path w="596900" h="281304">
                <a:moveTo>
                  <a:pt x="69594" y="8129"/>
                </a:moveTo>
                <a:lnTo>
                  <a:pt x="60325" y="8129"/>
                </a:lnTo>
                <a:lnTo>
                  <a:pt x="60325" y="53974"/>
                </a:lnTo>
                <a:lnTo>
                  <a:pt x="69594" y="53974"/>
                </a:lnTo>
                <a:lnTo>
                  <a:pt x="69594" y="8129"/>
                </a:lnTo>
                <a:close/>
              </a:path>
              <a:path w="596900" h="281304">
                <a:moveTo>
                  <a:pt x="106045" y="22096"/>
                </a:moveTo>
                <a:lnTo>
                  <a:pt x="97409" y="22096"/>
                </a:lnTo>
                <a:lnTo>
                  <a:pt x="97409" y="113536"/>
                </a:lnTo>
                <a:lnTo>
                  <a:pt x="106427" y="113536"/>
                </a:lnTo>
                <a:lnTo>
                  <a:pt x="106427" y="76328"/>
                </a:lnTo>
                <a:lnTo>
                  <a:pt x="114995" y="76328"/>
                </a:lnTo>
                <a:lnTo>
                  <a:pt x="114660" y="76136"/>
                </a:lnTo>
                <a:lnTo>
                  <a:pt x="111697" y="73065"/>
                </a:lnTo>
                <a:lnTo>
                  <a:pt x="107377" y="65106"/>
                </a:lnTo>
                <a:lnTo>
                  <a:pt x="106297" y="60577"/>
                </a:lnTo>
                <a:lnTo>
                  <a:pt x="106297" y="50418"/>
                </a:lnTo>
                <a:lnTo>
                  <a:pt x="107377" y="45911"/>
                </a:lnTo>
                <a:lnTo>
                  <a:pt x="111697" y="38037"/>
                </a:lnTo>
                <a:lnTo>
                  <a:pt x="114333" y="35305"/>
                </a:lnTo>
                <a:lnTo>
                  <a:pt x="106045" y="35305"/>
                </a:lnTo>
                <a:lnTo>
                  <a:pt x="106045" y="22096"/>
                </a:lnTo>
                <a:close/>
              </a:path>
              <a:path w="596900" h="281304">
                <a:moveTo>
                  <a:pt x="114995" y="76328"/>
                </a:moveTo>
                <a:lnTo>
                  <a:pt x="106427" y="76328"/>
                </a:lnTo>
                <a:lnTo>
                  <a:pt x="109220" y="80643"/>
                </a:lnTo>
                <a:lnTo>
                  <a:pt x="112795" y="83924"/>
                </a:lnTo>
                <a:lnTo>
                  <a:pt x="121518" y="88412"/>
                </a:lnTo>
                <a:lnTo>
                  <a:pt x="126406" y="89532"/>
                </a:lnTo>
                <a:lnTo>
                  <a:pt x="138174" y="89532"/>
                </a:lnTo>
                <a:lnTo>
                  <a:pt x="143866" y="88113"/>
                </a:lnTo>
                <a:lnTo>
                  <a:pt x="153943" y="82444"/>
                </a:lnTo>
                <a:lnTo>
                  <a:pt x="154845" y="81532"/>
                </a:lnTo>
                <a:lnTo>
                  <a:pt x="126450" y="81532"/>
                </a:lnTo>
                <a:lnTo>
                  <a:pt x="122194" y="80453"/>
                </a:lnTo>
                <a:lnTo>
                  <a:pt x="114995" y="76328"/>
                </a:lnTo>
                <a:close/>
              </a:path>
              <a:path w="596900" h="281304">
                <a:moveTo>
                  <a:pt x="154699" y="29462"/>
                </a:moveTo>
                <a:lnTo>
                  <a:pt x="135845" y="29462"/>
                </a:lnTo>
                <a:lnTo>
                  <a:pt x="140079" y="30565"/>
                </a:lnTo>
                <a:lnTo>
                  <a:pt x="147701" y="34966"/>
                </a:lnTo>
                <a:lnTo>
                  <a:pt x="150685" y="38037"/>
                </a:lnTo>
                <a:lnTo>
                  <a:pt x="155002" y="45911"/>
                </a:lnTo>
                <a:lnTo>
                  <a:pt x="156081" y="50418"/>
                </a:lnTo>
                <a:lnTo>
                  <a:pt x="156081" y="60577"/>
                </a:lnTo>
                <a:lnTo>
                  <a:pt x="135845" y="81532"/>
                </a:lnTo>
                <a:lnTo>
                  <a:pt x="154845" y="81532"/>
                </a:lnTo>
                <a:lnTo>
                  <a:pt x="157902" y="78444"/>
                </a:lnTo>
                <a:lnTo>
                  <a:pt x="163659" y="68112"/>
                </a:lnTo>
                <a:lnTo>
                  <a:pt x="165100" y="62186"/>
                </a:lnTo>
                <a:lnTo>
                  <a:pt x="165100" y="48896"/>
                </a:lnTo>
                <a:lnTo>
                  <a:pt x="163659" y="43009"/>
                </a:lnTo>
                <a:lnTo>
                  <a:pt x="157902" y="32680"/>
                </a:lnTo>
                <a:lnTo>
                  <a:pt x="154699" y="29462"/>
                </a:lnTo>
                <a:close/>
              </a:path>
              <a:path w="596900" h="281304">
                <a:moveTo>
                  <a:pt x="138088" y="21589"/>
                </a:moveTo>
                <a:lnTo>
                  <a:pt x="126237" y="21589"/>
                </a:lnTo>
                <a:lnTo>
                  <a:pt x="121218" y="22773"/>
                </a:lnTo>
                <a:lnTo>
                  <a:pt x="112331" y="27515"/>
                </a:lnTo>
                <a:lnTo>
                  <a:pt x="108752" y="30902"/>
                </a:lnTo>
                <a:lnTo>
                  <a:pt x="106045" y="35305"/>
                </a:lnTo>
                <a:lnTo>
                  <a:pt x="114333" y="35305"/>
                </a:lnTo>
                <a:lnTo>
                  <a:pt x="114660" y="34966"/>
                </a:lnTo>
                <a:lnTo>
                  <a:pt x="122194" y="30565"/>
                </a:lnTo>
                <a:lnTo>
                  <a:pt x="126450" y="29462"/>
                </a:lnTo>
                <a:lnTo>
                  <a:pt x="154699" y="29462"/>
                </a:lnTo>
                <a:lnTo>
                  <a:pt x="153921" y="28681"/>
                </a:lnTo>
                <a:lnTo>
                  <a:pt x="143762" y="23008"/>
                </a:lnTo>
                <a:lnTo>
                  <a:pt x="138088" y="21589"/>
                </a:lnTo>
                <a:close/>
              </a:path>
              <a:path w="596900" h="281304">
                <a:moveTo>
                  <a:pt x="218520" y="21589"/>
                </a:moveTo>
                <a:lnTo>
                  <a:pt x="205653" y="21589"/>
                </a:lnTo>
                <a:lnTo>
                  <a:pt x="199853" y="23030"/>
                </a:lnTo>
                <a:lnTo>
                  <a:pt x="189525" y="28785"/>
                </a:lnTo>
                <a:lnTo>
                  <a:pt x="185461" y="32806"/>
                </a:lnTo>
                <a:lnTo>
                  <a:pt x="179532" y="43139"/>
                </a:lnTo>
                <a:lnTo>
                  <a:pt x="178052" y="48978"/>
                </a:lnTo>
                <a:lnTo>
                  <a:pt x="178052" y="62017"/>
                </a:lnTo>
                <a:lnTo>
                  <a:pt x="205653" y="89532"/>
                </a:lnTo>
                <a:lnTo>
                  <a:pt x="218520" y="89532"/>
                </a:lnTo>
                <a:lnTo>
                  <a:pt x="224320" y="88074"/>
                </a:lnTo>
                <a:lnTo>
                  <a:pt x="234651" y="82231"/>
                </a:lnTo>
                <a:lnTo>
                  <a:pt x="235350" y="81532"/>
                </a:lnTo>
                <a:lnTo>
                  <a:pt x="207345" y="81532"/>
                </a:lnTo>
                <a:lnTo>
                  <a:pt x="203090" y="80453"/>
                </a:lnTo>
                <a:lnTo>
                  <a:pt x="195555" y="76136"/>
                </a:lnTo>
                <a:lnTo>
                  <a:pt x="192592" y="73065"/>
                </a:lnTo>
                <a:lnTo>
                  <a:pt x="188276" y="65106"/>
                </a:lnTo>
                <a:lnTo>
                  <a:pt x="187196" y="60577"/>
                </a:lnTo>
                <a:lnTo>
                  <a:pt x="187196" y="50418"/>
                </a:lnTo>
                <a:lnTo>
                  <a:pt x="207345" y="29462"/>
                </a:lnTo>
                <a:lnTo>
                  <a:pt x="235332" y="29462"/>
                </a:lnTo>
                <a:lnTo>
                  <a:pt x="234651" y="28785"/>
                </a:lnTo>
                <a:lnTo>
                  <a:pt x="224320" y="23030"/>
                </a:lnTo>
                <a:lnTo>
                  <a:pt x="218520" y="21589"/>
                </a:lnTo>
                <a:close/>
              </a:path>
              <a:path w="596900" h="281304">
                <a:moveTo>
                  <a:pt x="235332" y="29462"/>
                </a:moveTo>
                <a:lnTo>
                  <a:pt x="216828" y="29462"/>
                </a:lnTo>
                <a:lnTo>
                  <a:pt x="221082" y="30542"/>
                </a:lnTo>
                <a:lnTo>
                  <a:pt x="228617" y="34862"/>
                </a:lnTo>
                <a:lnTo>
                  <a:pt x="231559" y="37929"/>
                </a:lnTo>
                <a:lnTo>
                  <a:pt x="235793" y="45890"/>
                </a:lnTo>
                <a:lnTo>
                  <a:pt x="236851" y="50418"/>
                </a:lnTo>
                <a:lnTo>
                  <a:pt x="236851" y="60577"/>
                </a:lnTo>
                <a:lnTo>
                  <a:pt x="216828" y="81532"/>
                </a:lnTo>
                <a:lnTo>
                  <a:pt x="235350" y="81532"/>
                </a:lnTo>
                <a:lnTo>
                  <a:pt x="238693" y="78188"/>
                </a:lnTo>
                <a:lnTo>
                  <a:pt x="244533" y="67859"/>
                </a:lnTo>
                <a:lnTo>
                  <a:pt x="245995" y="62017"/>
                </a:lnTo>
                <a:lnTo>
                  <a:pt x="245995" y="48978"/>
                </a:lnTo>
                <a:lnTo>
                  <a:pt x="244533" y="43139"/>
                </a:lnTo>
                <a:lnTo>
                  <a:pt x="238693" y="32806"/>
                </a:lnTo>
                <a:lnTo>
                  <a:pt x="235332" y="29462"/>
                </a:lnTo>
                <a:close/>
              </a:path>
              <a:path w="596900" h="281304">
                <a:moveTo>
                  <a:pt x="302381" y="22096"/>
                </a:moveTo>
                <a:lnTo>
                  <a:pt x="265297" y="22096"/>
                </a:lnTo>
                <a:lnTo>
                  <a:pt x="265297" y="88898"/>
                </a:lnTo>
                <a:lnTo>
                  <a:pt x="304200" y="88898"/>
                </a:lnTo>
                <a:lnTo>
                  <a:pt x="310636" y="87332"/>
                </a:lnTo>
                <a:lnTo>
                  <a:pt x="318285" y="81785"/>
                </a:lnTo>
                <a:lnTo>
                  <a:pt x="274060" y="81785"/>
                </a:lnTo>
                <a:lnTo>
                  <a:pt x="274060" y="58546"/>
                </a:lnTo>
                <a:lnTo>
                  <a:pt x="318620" y="58546"/>
                </a:lnTo>
                <a:lnTo>
                  <a:pt x="316900" y="56473"/>
                </a:lnTo>
                <a:lnTo>
                  <a:pt x="307842" y="54357"/>
                </a:lnTo>
                <a:lnTo>
                  <a:pt x="311400" y="53085"/>
                </a:lnTo>
                <a:lnTo>
                  <a:pt x="313230" y="51814"/>
                </a:lnTo>
                <a:lnTo>
                  <a:pt x="274060" y="51814"/>
                </a:lnTo>
                <a:lnTo>
                  <a:pt x="274060" y="29211"/>
                </a:lnTo>
                <a:lnTo>
                  <a:pt x="316557" y="29211"/>
                </a:lnTo>
                <a:lnTo>
                  <a:pt x="308350" y="23580"/>
                </a:lnTo>
                <a:lnTo>
                  <a:pt x="302381" y="22096"/>
                </a:lnTo>
                <a:close/>
              </a:path>
              <a:path w="596900" h="281304">
                <a:moveTo>
                  <a:pt x="318620" y="58546"/>
                </a:moveTo>
                <a:lnTo>
                  <a:pt x="301830" y="58546"/>
                </a:lnTo>
                <a:lnTo>
                  <a:pt x="305978" y="59498"/>
                </a:lnTo>
                <a:lnTo>
                  <a:pt x="311227" y="63309"/>
                </a:lnTo>
                <a:lnTo>
                  <a:pt x="312541" y="66250"/>
                </a:lnTo>
                <a:lnTo>
                  <a:pt x="312541" y="74211"/>
                </a:lnTo>
                <a:lnTo>
                  <a:pt x="311101" y="77130"/>
                </a:lnTo>
                <a:lnTo>
                  <a:pt x="305344" y="80857"/>
                </a:lnTo>
                <a:lnTo>
                  <a:pt x="301028" y="81785"/>
                </a:lnTo>
                <a:lnTo>
                  <a:pt x="318285" y="81785"/>
                </a:lnTo>
                <a:lnTo>
                  <a:pt x="319272" y="81069"/>
                </a:lnTo>
                <a:lnTo>
                  <a:pt x="321429" y="76579"/>
                </a:lnTo>
                <a:lnTo>
                  <a:pt x="321429" y="61935"/>
                </a:lnTo>
                <a:lnTo>
                  <a:pt x="318620" y="58546"/>
                </a:lnTo>
                <a:close/>
              </a:path>
              <a:path w="596900" h="281304">
                <a:moveTo>
                  <a:pt x="316557" y="29211"/>
                </a:moveTo>
                <a:lnTo>
                  <a:pt x="299289" y="29211"/>
                </a:lnTo>
                <a:lnTo>
                  <a:pt x="303249" y="30143"/>
                </a:lnTo>
                <a:lnTo>
                  <a:pt x="308753" y="33865"/>
                </a:lnTo>
                <a:lnTo>
                  <a:pt x="310128" y="36659"/>
                </a:lnTo>
                <a:lnTo>
                  <a:pt x="310128" y="44110"/>
                </a:lnTo>
                <a:lnTo>
                  <a:pt x="308753" y="46948"/>
                </a:lnTo>
                <a:lnTo>
                  <a:pt x="303249" y="50843"/>
                </a:lnTo>
                <a:lnTo>
                  <a:pt x="299289" y="51814"/>
                </a:lnTo>
                <a:lnTo>
                  <a:pt x="313230" y="51814"/>
                </a:lnTo>
                <a:lnTo>
                  <a:pt x="314172" y="51160"/>
                </a:lnTo>
                <a:lnTo>
                  <a:pt x="318150" y="45994"/>
                </a:lnTo>
                <a:lnTo>
                  <a:pt x="319143" y="42884"/>
                </a:lnTo>
                <a:lnTo>
                  <a:pt x="319143" y="33740"/>
                </a:lnTo>
                <a:lnTo>
                  <a:pt x="316986" y="29505"/>
                </a:lnTo>
                <a:lnTo>
                  <a:pt x="316557" y="29211"/>
                </a:lnTo>
                <a:close/>
              </a:path>
              <a:path w="596900" h="281304">
                <a:moveTo>
                  <a:pt x="386984" y="29462"/>
                </a:moveTo>
                <a:lnTo>
                  <a:pt x="370789" y="29462"/>
                </a:lnTo>
                <a:lnTo>
                  <a:pt x="375486" y="30967"/>
                </a:lnTo>
                <a:lnTo>
                  <a:pt x="381924" y="36979"/>
                </a:lnTo>
                <a:lnTo>
                  <a:pt x="383529" y="41361"/>
                </a:lnTo>
                <a:lnTo>
                  <a:pt x="383529" y="51182"/>
                </a:lnTo>
                <a:lnTo>
                  <a:pt x="353347" y="51182"/>
                </a:lnTo>
                <a:lnTo>
                  <a:pt x="346810" y="52917"/>
                </a:lnTo>
                <a:lnTo>
                  <a:pt x="338594" y="59857"/>
                </a:lnTo>
                <a:lnTo>
                  <a:pt x="336542" y="64429"/>
                </a:lnTo>
                <a:lnTo>
                  <a:pt x="336542" y="75945"/>
                </a:lnTo>
                <a:lnTo>
                  <a:pt x="338742" y="80643"/>
                </a:lnTo>
                <a:lnTo>
                  <a:pt x="347548" y="87758"/>
                </a:lnTo>
                <a:lnTo>
                  <a:pt x="353476" y="89532"/>
                </a:lnTo>
                <a:lnTo>
                  <a:pt x="366342" y="89532"/>
                </a:lnTo>
                <a:lnTo>
                  <a:pt x="371022" y="88560"/>
                </a:lnTo>
                <a:lnTo>
                  <a:pt x="378896" y="84665"/>
                </a:lnTo>
                <a:lnTo>
                  <a:pt x="381369" y="82422"/>
                </a:lnTo>
                <a:lnTo>
                  <a:pt x="356990" y="82422"/>
                </a:lnTo>
                <a:lnTo>
                  <a:pt x="352840" y="81299"/>
                </a:lnTo>
                <a:lnTo>
                  <a:pt x="346914" y="76813"/>
                </a:lnTo>
                <a:lnTo>
                  <a:pt x="345431" y="73742"/>
                </a:lnTo>
                <a:lnTo>
                  <a:pt x="345431" y="61892"/>
                </a:lnTo>
                <a:lnTo>
                  <a:pt x="351147" y="57909"/>
                </a:lnTo>
                <a:lnTo>
                  <a:pt x="392548" y="57909"/>
                </a:lnTo>
                <a:lnTo>
                  <a:pt x="392548" y="38945"/>
                </a:lnTo>
                <a:lnTo>
                  <a:pt x="390218" y="32490"/>
                </a:lnTo>
                <a:lnTo>
                  <a:pt x="386984" y="29462"/>
                </a:lnTo>
                <a:close/>
              </a:path>
              <a:path w="596900" h="281304">
                <a:moveTo>
                  <a:pt x="392548" y="78483"/>
                </a:moveTo>
                <a:lnTo>
                  <a:pt x="383910" y="78483"/>
                </a:lnTo>
                <a:lnTo>
                  <a:pt x="383910" y="88898"/>
                </a:lnTo>
                <a:lnTo>
                  <a:pt x="392548" y="88898"/>
                </a:lnTo>
                <a:lnTo>
                  <a:pt x="392548" y="78483"/>
                </a:lnTo>
                <a:close/>
              </a:path>
              <a:path w="596900" h="281304">
                <a:moveTo>
                  <a:pt x="392548" y="57909"/>
                </a:moveTo>
                <a:lnTo>
                  <a:pt x="383529" y="57909"/>
                </a:lnTo>
                <a:lnTo>
                  <a:pt x="383529" y="68832"/>
                </a:lnTo>
                <a:lnTo>
                  <a:pt x="381754" y="73235"/>
                </a:lnTo>
                <a:lnTo>
                  <a:pt x="379044" y="76601"/>
                </a:lnTo>
                <a:lnTo>
                  <a:pt x="371760" y="81259"/>
                </a:lnTo>
                <a:lnTo>
                  <a:pt x="367402" y="82422"/>
                </a:lnTo>
                <a:lnTo>
                  <a:pt x="381369" y="82422"/>
                </a:lnTo>
                <a:lnTo>
                  <a:pt x="381881" y="81958"/>
                </a:lnTo>
                <a:lnTo>
                  <a:pt x="383910" y="78483"/>
                </a:lnTo>
                <a:lnTo>
                  <a:pt x="392548" y="78483"/>
                </a:lnTo>
                <a:lnTo>
                  <a:pt x="392548" y="57909"/>
                </a:lnTo>
                <a:close/>
              </a:path>
              <a:path w="596900" h="281304">
                <a:moveTo>
                  <a:pt x="374216" y="21589"/>
                </a:moveTo>
                <a:lnTo>
                  <a:pt x="360248" y="21589"/>
                </a:lnTo>
                <a:lnTo>
                  <a:pt x="355252" y="22374"/>
                </a:lnTo>
                <a:lnTo>
                  <a:pt x="345768" y="25506"/>
                </a:lnTo>
                <a:lnTo>
                  <a:pt x="341708" y="27727"/>
                </a:lnTo>
                <a:lnTo>
                  <a:pt x="338320" y="30608"/>
                </a:lnTo>
                <a:lnTo>
                  <a:pt x="342385" y="37339"/>
                </a:lnTo>
                <a:lnTo>
                  <a:pt x="345178" y="34884"/>
                </a:lnTo>
                <a:lnTo>
                  <a:pt x="348523" y="32955"/>
                </a:lnTo>
                <a:lnTo>
                  <a:pt x="356309" y="30161"/>
                </a:lnTo>
                <a:lnTo>
                  <a:pt x="360373" y="29462"/>
                </a:lnTo>
                <a:lnTo>
                  <a:pt x="386984" y="29462"/>
                </a:lnTo>
                <a:lnTo>
                  <a:pt x="380904" y="23771"/>
                </a:lnTo>
                <a:lnTo>
                  <a:pt x="374216" y="21589"/>
                </a:lnTo>
                <a:close/>
              </a:path>
              <a:path w="596900" h="281304">
                <a:moveTo>
                  <a:pt x="467856" y="22096"/>
                </a:moveTo>
                <a:lnTo>
                  <a:pt x="430984" y="22096"/>
                </a:lnTo>
                <a:lnTo>
                  <a:pt x="424040" y="24044"/>
                </a:lnTo>
                <a:lnTo>
                  <a:pt x="413881" y="31835"/>
                </a:lnTo>
                <a:lnTo>
                  <a:pt x="411342" y="37509"/>
                </a:lnTo>
                <a:lnTo>
                  <a:pt x="411342" y="50291"/>
                </a:lnTo>
                <a:lnTo>
                  <a:pt x="412739" y="54695"/>
                </a:lnTo>
                <a:lnTo>
                  <a:pt x="418327" y="61635"/>
                </a:lnTo>
                <a:lnTo>
                  <a:pt x="422305" y="64091"/>
                </a:lnTo>
                <a:lnTo>
                  <a:pt x="427471" y="65530"/>
                </a:lnTo>
                <a:lnTo>
                  <a:pt x="410836" y="88898"/>
                </a:lnTo>
                <a:lnTo>
                  <a:pt x="420613" y="88898"/>
                </a:lnTo>
                <a:lnTo>
                  <a:pt x="436107" y="66801"/>
                </a:lnTo>
                <a:lnTo>
                  <a:pt x="467856" y="66801"/>
                </a:lnTo>
                <a:lnTo>
                  <a:pt x="467856" y="60069"/>
                </a:lnTo>
                <a:lnTo>
                  <a:pt x="426794" y="60069"/>
                </a:lnTo>
                <a:lnTo>
                  <a:pt x="420486" y="55116"/>
                </a:lnTo>
                <a:lnTo>
                  <a:pt x="420486" y="35137"/>
                </a:lnTo>
                <a:lnTo>
                  <a:pt x="427003" y="30100"/>
                </a:lnTo>
                <a:lnTo>
                  <a:pt x="467856" y="30100"/>
                </a:lnTo>
                <a:lnTo>
                  <a:pt x="467856" y="22096"/>
                </a:lnTo>
                <a:close/>
              </a:path>
              <a:path w="596900" h="281304">
                <a:moveTo>
                  <a:pt x="467856" y="66801"/>
                </a:moveTo>
                <a:lnTo>
                  <a:pt x="459601" y="66801"/>
                </a:lnTo>
                <a:lnTo>
                  <a:pt x="459601" y="88898"/>
                </a:lnTo>
                <a:lnTo>
                  <a:pt x="467856" y="88898"/>
                </a:lnTo>
                <a:lnTo>
                  <a:pt x="467856" y="66801"/>
                </a:lnTo>
                <a:close/>
              </a:path>
              <a:path w="596900" h="281304">
                <a:moveTo>
                  <a:pt x="467856" y="30100"/>
                </a:moveTo>
                <a:lnTo>
                  <a:pt x="459601" y="30100"/>
                </a:lnTo>
                <a:lnTo>
                  <a:pt x="459601" y="60069"/>
                </a:lnTo>
                <a:lnTo>
                  <a:pt x="467856" y="60069"/>
                </a:lnTo>
                <a:lnTo>
                  <a:pt x="467856" y="30100"/>
                </a:lnTo>
                <a:close/>
              </a:path>
              <a:path w="596900" h="281304">
                <a:moveTo>
                  <a:pt x="64390" y="197225"/>
                </a:moveTo>
                <a:lnTo>
                  <a:pt x="4446" y="197225"/>
                </a:lnTo>
                <a:lnTo>
                  <a:pt x="4446" y="264027"/>
                </a:lnTo>
                <a:lnTo>
                  <a:pt x="13464" y="264027"/>
                </a:lnTo>
                <a:lnTo>
                  <a:pt x="13464" y="205229"/>
                </a:lnTo>
                <a:lnTo>
                  <a:pt x="64390" y="205229"/>
                </a:lnTo>
                <a:lnTo>
                  <a:pt x="64390" y="197225"/>
                </a:lnTo>
                <a:close/>
              </a:path>
              <a:path w="596900" h="281304">
                <a:moveTo>
                  <a:pt x="64390" y="205229"/>
                </a:moveTo>
                <a:lnTo>
                  <a:pt x="55371" y="205229"/>
                </a:lnTo>
                <a:lnTo>
                  <a:pt x="55371" y="264027"/>
                </a:lnTo>
                <a:lnTo>
                  <a:pt x="64390" y="264027"/>
                </a:lnTo>
                <a:lnTo>
                  <a:pt x="64390" y="205229"/>
                </a:lnTo>
                <a:close/>
              </a:path>
              <a:path w="596900" h="281304">
                <a:moveTo>
                  <a:pt x="99061" y="197225"/>
                </a:moveTo>
                <a:lnTo>
                  <a:pt x="90043" y="197225"/>
                </a:lnTo>
                <a:lnTo>
                  <a:pt x="90043" y="264027"/>
                </a:lnTo>
                <a:lnTo>
                  <a:pt x="182242" y="264027"/>
                </a:lnTo>
                <a:lnTo>
                  <a:pt x="182242" y="256155"/>
                </a:lnTo>
                <a:lnTo>
                  <a:pt x="99061" y="256155"/>
                </a:lnTo>
                <a:lnTo>
                  <a:pt x="99061" y="197225"/>
                </a:lnTo>
                <a:close/>
              </a:path>
              <a:path w="596900" h="281304">
                <a:moveTo>
                  <a:pt x="140843" y="197225"/>
                </a:moveTo>
                <a:lnTo>
                  <a:pt x="131824" y="197225"/>
                </a:lnTo>
                <a:lnTo>
                  <a:pt x="131824" y="256155"/>
                </a:lnTo>
                <a:lnTo>
                  <a:pt x="140843" y="256155"/>
                </a:lnTo>
                <a:lnTo>
                  <a:pt x="140843" y="197225"/>
                </a:lnTo>
                <a:close/>
              </a:path>
              <a:path w="596900" h="281304">
                <a:moveTo>
                  <a:pt x="182242" y="197225"/>
                </a:moveTo>
                <a:lnTo>
                  <a:pt x="173225" y="197225"/>
                </a:lnTo>
                <a:lnTo>
                  <a:pt x="173225" y="256155"/>
                </a:lnTo>
                <a:lnTo>
                  <a:pt x="182242" y="256155"/>
                </a:lnTo>
                <a:lnTo>
                  <a:pt x="182242" y="197225"/>
                </a:lnTo>
                <a:close/>
              </a:path>
              <a:path w="596900" h="281304">
                <a:moveTo>
                  <a:pt x="240365" y="196719"/>
                </a:moveTo>
                <a:lnTo>
                  <a:pt x="228003" y="196719"/>
                </a:lnTo>
                <a:lnTo>
                  <a:pt x="222436" y="198159"/>
                </a:lnTo>
                <a:lnTo>
                  <a:pt x="201546" y="237147"/>
                </a:lnTo>
                <a:lnTo>
                  <a:pt x="203026" y="242989"/>
                </a:lnTo>
                <a:lnTo>
                  <a:pt x="208954" y="253318"/>
                </a:lnTo>
                <a:lnTo>
                  <a:pt x="213080" y="257360"/>
                </a:lnTo>
                <a:lnTo>
                  <a:pt x="223664" y="263203"/>
                </a:lnTo>
                <a:lnTo>
                  <a:pt x="229737" y="264661"/>
                </a:lnTo>
                <a:lnTo>
                  <a:pt x="241931" y="264661"/>
                </a:lnTo>
                <a:lnTo>
                  <a:pt x="246819" y="263733"/>
                </a:lnTo>
                <a:lnTo>
                  <a:pt x="255708" y="260007"/>
                </a:lnTo>
                <a:lnTo>
                  <a:pt x="259412" y="257295"/>
                </a:lnTo>
                <a:lnTo>
                  <a:pt x="259942" y="256661"/>
                </a:lnTo>
                <a:lnTo>
                  <a:pt x="229485" y="256661"/>
                </a:lnTo>
                <a:lnTo>
                  <a:pt x="223387" y="254524"/>
                </a:lnTo>
                <a:lnTo>
                  <a:pt x="213735" y="245973"/>
                </a:lnTo>
                <a:lnTo>
                  <a:pt x="211071" y="240365"/>
                </a:lnTo>
                <a:lnTo>
                  <a:pt x="210564" y="233420"/>
                </a:lnTo>
                <a:lnTo>
                  <a:pt x="266439" y="233420"/>
                </a:lnTo>
                <a:lnTo>
                  <a:pt x="266569" y="230626"/>
                </a:lnTo>
                <a:lnTo>
                  <a:pt x="266569" y="226692"/>
                </a:lnTo>
                <a:lnTo>
                  <a:pt x="210564" y="226692"/>
                </a:lnTo>
                <a:lnTo>
                  <a:pt x="211154" y="220085"/>
                </a:lnTo>
                <a:lnTo>
                  <a:pt x="213631" y="214732"/>
                </a:lnTo>
                <a:lnTo>
                  <a:pt x="222350" y="206518"/>
                </a:lnTo>
                <a:lnTo>
                  <a:pt x="227750" y="204466"/>
                </a:lnTo>
                <a:lnTo>
                  <a:pt x="256260" y="204466"/>
                </a:lnTo>
                <a:lnTo>
                  <a:pt x="255729" y="203915"/>
                </a:lnTo>
                <a:lnTo>
                  <a:pt x="245908" y="198159"/>
                </a:lnTo>
                <a:lnTo>
                  <a:pt x="240365" y="196719"/>
                </a:lnTo>
                <a:close/>
              </a:path>
              <a:path w="596900" h="281304">
                <a:moveTo>
                  <a:pt x="257295" y="247900"/>
                </a:moveTo>
                <a:lnTo>
                  <a:pt x="254758" y="250776"/>
                </a:lnTo>
                <a:lnTo>
                  <a:pt x="251752" y="252958"/>
                </a:lnTo>
                <a:lnTo>
                  <a:pt x="244811" y="255920"/>
                </a:lnTo>
                <a:lnTo>
                  <a:pt x="240999" y="256661"/>
                </a:lnTo>
                <a:lnTo>
                  <a:pt x="259942" y="256661"/>
                </a:lnTo>
                <a:lnTo>
                  <a:pt x="262379" y="253743"/>
                </a:lnTo>
                <a:lnTo>
                  <a:pt x="257295" y="247900"/>
                </a:lnTo>
                <a:close/>
              </a:path>
              <a:path w="596900" h="281304">
                <a:moveTo>
                  <a:pt x="256260" y="204466"/>
                </a:moveTo>
                <a:lnTo>
                  <a:pt x="240703" y="204466"/>
                </a:lnTo>
                <a:lnTo>
                  <a:pt x="246142" y="206518"/>
                </a:lnTo>
                <a:lnTo>
                  <a:pt x="254862" y="214732"/>
                </a:lnTo>
                <a:lnTo>
                  <a:pt x="257338" y="220085"/>
                </a:lnTo>
                <a:lnTo>
                  <a:pt x="257933" y="226692"/>
                </a:lnTo>
                <a:lnTo>
                  <a:pt x="266569" y="226692"/>
                </a:lnTo>
                <a:lnTo>
                  <a:pt x="266569" y="224025"/>
                </a:lnTo>
                <a:lnTo>
                  <a:pt x="265172" y="218160"/>
                </a:lnTo>
                <a:lnTo>
                  <a:pt x="259581" y="207914"/>
                </a:lnTo>
                <a:lnTo>
                  <a:pt x="256260" y="204466"/>
                </a:lnTo>
                <a:close/>
              </a:path>
              <a:path w="596900" h="281304">
                <a:moveTo>
                  <a:pt x="295523" y="197225"/>
                </a:moveTo>
                <a:lnTo>
                  <a:pt x="286505" y="197225"/>
                </a:lnTo>
                <a:lnTo>
                  <a:pt x="286505" y="264027"/>
                </a:lnTo>
                <a:lnTo>
                  <a:pt x="295523" y="264027"/>
                </a:lnTo>
                <a:lnTo>
                  <a:pt x="295523" y="234565"/>
                </a:lnTo>
                <a:lnTo>
                  <a:pt x="346575" y="234565"/>
                </a:lnTo>
                <a:lnTo>
                  <a:pt x="346575" y="226818"/>
                </a:lnTo>
                <a:lnTo>
                  <a:pt x="295523" y="226818"/>
                </a:lnTo>
                <a:lnTo>
                  <a:pt x="295523" y="197225"/>
                </a:lnTo>
                <a:close/>
              </a:path>
              <a:path w="596900" h="281304">
                <a:moveTo>
                  <a:pt x="346575" y="234565"/>
                </a:moveTo>
                <a:lnTo>
                  <a:pt x="337557" y="234565"/>
                </a:lnTo>
                <a:lnTo>
                  <a:pt x="337557" y="264027"/>
                </a:lnTo>
                <a:lnTo>
                  <a:pt x="346575" y="264027"/>
                </a:lnTo>
                <a:lnTo>
                  <a:pt x="346575" y="234565"/>
                </a:lnTo>
                <a:close/>
              </a:path>
              <a:path w="596900" h="281304">
                <a:moveTo>
                  <a:pt x="346575" y="197225"/>
                </a:moveTo>
                <a:lnTo>
                  <a:pt x="337557" y="197225"/>
                </a:lnTo>
                <a:lnTo>
                  <a:pt x="337557" y="226818"/>
                </a:lnTo>
                <a:lnTo>
                  <a:pt x="346575" y="226818"/>
                </a:lnTo>
                <a:lnTo>
                  <a:pt x="346575" y="197225"/>
                </a:lnTo>
                <a:close/>
              </a:path>
              <a:path w="596900" h="281304">
                <a:moveTo>
                  <a:pt x="381247" y="197225"/>
                </a:moveTo>
                <a:lnTo>
                  <a:pt x="372229" y="197225"/>
                </a:lnTo>
                <a:lnTo>
                  <a:pt x="372229" y="264027"/>
                </a:lnTo>
                <a:lnTo>
                  <a:pt x="380358" y="264027"/>
                </a:lnTo>
                <a:lnTo>
                  <a:pt x="391843" y="250311"/>
                </a:lnTo>
                <a:lnTo>
                  <a:pt x="381247" y="250311"/>
                </a:lnTo>
                <a:lnTo>
                  <a:pt x="381247" y="197225"/>
                </a:lnTo>
                <a:close/>
              </a:path>
              <a:path w="596900" h="281304">
                <a:moveTo>
                  <a:pt x="433821" y="210941"/>
                </a:moveTo>
                <a:lnTo>
                  <a:pt x="424807" y="210941"/>
                </a:lnTo>
                <a:lnTo>
                  <a:pt x="424807" y="264027"/>
                </a:lnTo>
                <a:lnTo>
                  <a:pt x="433821" y="264027"/>
                </a:lnTo>
                <a:lnTo>
                  <a:pt x="433821" y="210941"/>
                </a:lnTo>
                <a:close/>
              </a:path>
              <a:path w="596900" h="281304">
                <a:moveTo>
                  <a:pt x="433821" y="197225"/>
                </a:moveTo>
                <a:lnTo>
                  <a:pt x="425822" y="197225"/>
                </a:lnTo>
                <a:lnTo>
                  <a:pt x="381247" y="250311"/>
                </a:lnTo>
                <a:lnTo>
                  <a:pt x="391843" y="250311"/>
                </a:lnTo>
                <a:lnTo>
                  <a:pt x="424807" y="210941"/>
                </a:lnTo>
                <a:lnTo>
                  <a:pt x="433821" y="210941"/>
                </a:lnTo>
                <a:lnTo>
                  <a:pt x="433821" y="197225"/>
                </a:lnTo>
                <a:close/>
              </a:path>
              <a:path w="596900" h="281304">
                <a:moveTo>
                  <a:pt x="468622" y="197225"/>
                </a:moveTo>
                <a:lnTo>
                  <a:pt x="459605" y="197225"/>
                </a:lnTo>
                <a:lnTo>
                  <a:pt x="459605" y="264027"/>
                </a:lnTo>
                <a:lnTo>
                  <a:pt x="520689" y="264027"/>
                </a:lnTo>
                <a:lnTo>
                  <a:pt x="520689" y="280793"/>
                </a:lnTo>
                <a:lnTo>
                  <a:pt x="529200" y="280793"/>
                </a:lnTo>
                <a:lnTo>
                  <a:pt x="529200" y="256155"/>
                </a:lnTo>
                <a:lnTo>
                  <a:pt x="468622" y="256155"/>
                </a:lnTo>
                <a:lnTo>
                  <a:pt x="468622" y="197225"/>
                </a:lnTo>
                <a:close/>
              </a:path>
              <a:path w="596900" h="281304">
                <a:moveTo>
                  <a:pt x="518403" y="197225"/>
                </a:moveTo>
                <a:lnTo>
                  <a:pt x="509389" y="197225"/>
                </a:lnTo>
                <a:lnTo>
                  <a:pt x="509389" y="256155"/>
                </a:lnTo>
                <a:lnTo>
                  <a:pt x="518403" y="256155"/>
                </a:lnTo>
                <a:lnTo>
                  <a:pt x="518403" y="197225"/>
                </a:lnTo>
                <a:close/>
              </a:path>
              <a:path w="596900" h="281304">
                <a:moveTo>
                  <a:pt x="590942" y="204591"/>
                </a:moveTo>
                <a:lnTo>
                  <a:pt x="574747" y="204591"/>
                </a:lnTo>
                <a:lnTo>
                  <a:pt x="579445" y="206096"/>
                </a:lnTo>
                <a:lnTo>
                  <a:pt x="585882" y="212109"/>
                </a:lnTo>
                <a:lnTo>
                  <a:pt x="587488" y="216490"/>
                </a:lnTo>
                <a:lnTo>
                  <a:pt x="587488" y="226311"/>
                </a:lnTo>
                <a:lnTo>
                  <a:pt x="557305" y="226311"/>
                </a:lnTo>
                <a:lnTo>
                  <a:pt x="550767" y="228046"/>
                </a:lnTo>
                <a:lnTo>
                  <a:pt x="542552" y="234986"/>
                </a:lnTo>
                <a:lnTo>
                  <a:pt x="540500" y="239558"/>
                </a:lnTo>
                <a:lnTo>
                  <a:pt x="540500" y="251075"/>
                </a:lnTo>
                <a:lnTo>
                  <a:pt x="542700" y="255772"/>
                </a:lnTo>
                <a:lnTo>
                  <a:pt x="551505" y="262887"/>
                </a:lnTo>
                <a:lnTo>
                  <a:pt x="557434" y="264661"/>
                </a:lnTo>
                <a:lnTo>
                  <a:pt x="570301" y="264661"/>
                </a:lnTo>
                <a:lnTo>
                  <a:pt x="574981" y="263690"/>
                </a:lnTo>
                <a:lnTo>
                  <a:pt x="582855" y="259795"/>
                </a:lnTo>
                <a:lnTo>
                  <a:pt x="585326" y="257552"/>
                </a:lnTo>
                <a:lnTo>
                  <a:pt x="560948" y="257552"/>
                </a:lnTo>
                <a:lnTo>
                  <a:pt x="556797" y="256428"/>
                </a:lnTo>
                <a:lnTo>
                  <a:pt x="550872" y="251942"/>
                </a:lnTo>
                <a:lnTo>
                  <a:pt x="549389" y="248871"/>
                </a:lnTo>
                <a:lnTo>
                  <a:pt x="549389" y="237021"/>
                </a:lnTo>
                <a:lnTo>
                  <a:pt x="555105" y="233038"/>
                </a:lnTo>
                <a:lnTo>
                  <a:pt x="596506" y="233038"/>
                </a:lnTo>
                <a:lnTo>
                  <a:pt x="596506" y="214075"/>
                </a:lnTo>
                <a:lnTo>
                  <a:pt x="594177" y="207619"/>
                </a:lnTo>
                <a:lnTo>
                  <a:pt x="590942" y="204591"/>
                </a:lnTo>
                <a:close/>
              </a:path>
              <a:path w="596900" h="281304">
                <a:moveTo>
                  <a:pt x="596506" y="253612"/>
                </a:moveTo>
                <a:lnTo>
                  <a:pt x="587869" y="253612"/>
                </a:lnTo>
                <a:lnTo>
                  <a:pt x="587869" y="264027"/>
                </a:lnTo>
                <a:lnTo>
                  <a:pt x="596506" y="264027"/>
                </a:lnTo>
                <a:lnTo>
                  <a:pt x="596506" y="253612"/>
                </a:lnTo>
                <a:close/>
              </a:path>
              <a:path w="596900" h="281304">
                <a:moveTo>
                  <a:pt x="596506" y="233038"/>
                </a:moveTo>
                <a:lnTo>
                  <a:pt x="587488" y="233038"/>
                </a:lnTo>
                <a:lnTo>
                  <a:pt x="587488" y="243961"/>
                </a:lnTo>
                <a:lnTo>
                  <a:pt x="585712" y="248365"/>
                </a:lnTo>
                <a:lnTo>
                  <a:pt x="583002" y="251730"/>
                </a:lnTo>
                <a:lnTo>
                  <a:pt x="575718" y="256388"/>
                </a:lnTo>
                <a:lnTo>
                  <a:pt x="571360" y="257552"/>
                </a:lnTo>
                <a:lnTo>
                  <a:pt x="585326" y="257552"/>
                </a:lnTo>
                <a:lnTo>
                  <a:pt x="585838" y="257087"/>
                </a:lnTo>
                <a:lnTo>
                  <a:pt x="587869" y="253612"/>
                </a:lnTo>
                <a:lnTo>
                  <a:pt x="596506" y="253612"/>
                </a:lnTo>
                <a:lnTo>
                  <a:pt x="596506" y="233038"/>
                </a:lnTo>
                <a:close/>
              </a:path>
              <a:path w="596900" h="281304">
                <a:moveTo>
                  <a:pt x="578175" y="196719"/>
                </a:moveTo>
                <a:lnTo>
                  <a:pt x="564206" y="196719"/>
                </a:lnTo>
                <a:lnTo>
                  <a:pt x="559210" y="197504"/>
                </a:lnTo>
                <a:lnTo>
                  <a:pt x="549727" y="200635"/>
                </a:lnTo>
                <a:lnTo>
                  <a:pt x="545666" y="202857"/>
                </a:lnTo>
                <a:lnTo>
                  <a:pt x="542278" y="205737"/>
                </a:lnTo>
                <a:lnTo>
                  <a:pt x="546343" y="212468"/>
                </a:lnTo>
                <a:lnTo>
                  <a:pt x="549136" y="210013"/>
                </a:lnTo>
                <a:lnTo>
                  <a:pt x="552481" y="208084"/>
                </a:lnTo>
                <a:lnTo>
                  <a:pt x="560268" y="205290"/>
                </a:lnTo>
                <a:lnTo>
                  <a:pt x="564332" y="204591"/>
                </a:lnTo>
                <a:lnTo>
                  <a:pt x="590942" y="204591"/>
                </a:lnTo>
                <a:lnTo>
                  <a:pt x="584862" y="198901"/>
                </a:lnTo>
                <a:lnTo>
                  <a:pt x="578175" y="196719"/>
                </a:lnTo>
                <a:close/>
              </a:path>
            </a:pathLst>
          </a:custGeom>
          <a:solidFill>
            <a:srgbClr val="606062"/>
          </a:solidFill>
        </p:spPr>
        <p:txBody>
          <a:bodyPr wrap="square" lIns="0" tIns="0" rIns="0" bIns="0" rtlCol="0"/>
          <a:lstStyle/>
          <a:p>
            <a:endParaRPr/>
          </a:p>
        </p:txBody>
      </p:sp>
      <p:sp>
        <p:nvSpPr>
          <p:cNvPr id="48" name="object 48"/>
          <p:cNvSpPr/>
          <p:nvPr/>
        </p:nvSpPr>
        <p:spPr>
          <a:xfrm>
            <a:off x="5669431" y="4180783"/>
            <a:ext cx="676910" cy="154305"/>
          </a:xfrm>
          <a:custGeom>
            <a:avLst/>
            <a:gdLst/>
            <a:ahLst/>
            <a:cxnLst/>
            <a:rect l="l" t="t" r="r" b="b"/>
            <a:pathLst>
              <a:path w="676910" h="154304">
                <a:moveTo>
                  <a:pt x="53341" y="0"/>
                </a:moveTo>
                <a:lnTo>
                  <a:pt x="15001" y="17000"/>
                </a:lnTo>
                <a:lnTo>
                  <a:pt x="427" y="54666"/>
                </a:lnTo>
                <a:lnTo>
                  <a:pt x="0" y="64361"/>
                </a:lnTo>
                <a:lnTo>
                  <a:pt x="427" y="74057"/>
                </a:lnTo>
                <a:lnTo>
                  <a:pt x="15001" y="111722"/>
                </a:lnTo>
                <a:lnTo>
                  <a:pt x="53341" y="128725"/>
                </a:lnTo>
                <a:lnTo>
                  <a:pt x="60863" y="128248"/>
                </a:lnTo>
                <a:lnTo>
                  <a:pt x="96082" y="105761"/>
                </a:lnTo>
                <a:lnTo>
                  <a:pt x="96850" y="104364"/>
                </a:lnTo>
                <a:lnTo>
                  <a:pt x="45871" y="104364"/>
                </a:lnTo>
                <a:lnTo>
                  <a:pt x="39974" y="101105"/>
                </a:lnTo>
                <a:lnTo>
                  <a:pt x="29160" y="64361"/>
                </a:lnTo>
                <a:lnTo>
                  <a:pt x="29565" y="54805"/>
                </a:lnTo>
                <a:lnTo>
                  <a:pt x="45871" y="24358"/>
                </a:lnTo>
                <a:lnTo>
                  <a:pt x="96850" y="24358"/>
                </a:lnTo>
                <a:lnTo>
                  <a:pt x="96082" y="22962"/>
                </a:lnTo>
                <a:lnTo>
                  <a:pt x="60863" y="477"/>
                </a:lnTo>
                <a:lnTo>
                  <a:pt x="53341" y="0"/>
                </a:lnTo>
                <a:close/>
              </a:path>
              <a:path w="676910" h="154304">
                <a:moveTo>
                  <a:pt x="96850" y="24358"/>
                </a:moveTo>
                <a:lnTo>
                  <a:pt x="60926" y="24358"/>
                </a:lnTo>
                <a:lnTo>
                  <a:pt x="66880" y="27616"/>
                </a:lnTo>
                <a:lnTo>
                  <a:pt x="71207" y="34135"/>
                </a:lnTo>
                <a:lnTo>
                  <a:pt x="74047" y="39691"/>
                </a:lnTo>
                <a:lnTo>
                  <a:pt x="76076" y="46582"/>
                </a:lnTo>
                <a:lnTo>
                  <a:pt x="77293" y="54805"/>
                </a:lnTo>
                <a:lnTo>
                  <a:pt x="77698" y="64361"/>
                </a:lnTo>
                <a:lnTo>
                  <a:pt x="77293" y="73918"/>
                </a:lnTo>
                <a:lnTo>
                  <a:pt x="60926" y="104364"/>
                </a:lnTo>
                <a:lnTo>
                  <a:pt x="96850" y="104364"/>
                </a:lnTo>
                <a:lnTo>
                  <a:pt x="106678" y="64361"/>
                </a:lnTo>
                <a:lnTo>
                  <a:pt x="106250" y="54666"/>
                </a:lnTo>
                <a:lnTo>
                  <a:pt x="104967" y="45671"/>
                </a:lnTo>
                <a:lnTo>
                  <a:pt x="102827" y="37375"/>
                </a:lnTo>
                <a:lnTo>
                  <a:pt x="99832" y="29778"/>
                </a:lnTo>
                <a:lnTo>
                  <a:pt x="96850" y="24358"/>
                </a:lnTo>
                <a:close/>
              </a:path>
              <a:path w="676910" h="154304">
                <a:moveTo>
                  <a:pt x="139924" y="93521"/>
                </a:moveTo>
                <a:lnTo>
                  <a:pt x="129966" y="93521"/>
                </a:lnTo>
                <a:lnTo>
                  <a:pt x="125849" y="95091"/>
                </a:lnTo>
                <a:lnTo>
                  <a:pt x="119329" y="101372"/>
                </a:lnTo>
                <a:lnTo>
                  <a:pt x="117702" y="105491"/>
                </a:lnTo>
                <a:lnTo>
                  <a:pt x="117702" y="114145"/>
                </a:lnTo>
                <a:lnTo>
                  <a:pt x="118558" y="117256"/>
                </a:lnTo>
                <a:lnTo>
                  <a:pt x="121997" y="122590"/>
                </a:lnTo>
                <a:lnTo>
                  <a:pt x="124336" y="124517"/>
                </a:lnTo>
                <a:lnTo>
                  <a:pt x="127303" y="125702"/>
                </a:lnTo>
                <a:lnTo>
                  <a:pt x="119476" y="153972"/>
                </a:lnTo>
                <a:lnTo>
                  <a:pt x="137081" y="153972"/>
                </a:lnTo>
                <a:lnTo>
                  <a:pt x="147214" y="128369"/>
                </a:lnTo>
                <a:lnTo>
                  <a:pt x="149231" y="123628"/>
                </a:lnTo>
                <a:lnTo>
                  <a:pt x="150534" y="120070"/>
                </a:lnTo>
                <a:lnTo>
                  <a:pt x="151718" y="115329"/>
                </a:lnTo>
                <a:lnTo>
                  <a:pt x="152013" y="112961"/>
                </a:lnTo>
                <a:lnTo>
                  <a:pt x="152013" y="105491"/>
                </a:lnTo>
                <a:lnTo>
                  <a:pt x="150414" y="101372"/>
                </a:lnTo>
                <a:lnTo>
                  <a:pt x="144014" y="95091"/>
                </a:lnTo>
                <a:lnTo>
                  <a:pt x="139924" y="93521"/>
                </a:lnTo>
                <a:close/>
              </a:path>
              <a:path w="676910" h="154304">
                <a:moveTo>
                  <a:pt x="322880" y="65430"/>
                </a:moveTo>
                <a:lnTo>
                  <a:pt x="272563" y="65430"/>
                </a:lnTo>
                <a:lnTo>
                  <a:pt x="272563" y="87652"/>
                </a:lnTo>
                <a:lnTo>
                  <a:pt x="322880" y="87652"/>
                </a:lnTo>
                <a:lnTo>
                  <a:pt x="322880" y="65430"/>
                </a:lnTo>
                <a:close/>
              </a:path>
              <a:path w="676910" h="154304">
                <a:moveTo>
                  <a:pt x="430091" y="93521"/>
                </a:moveTo>
                <a:lnTo>
                  <a:pt x="420135" y="93521"/>
                </a:lnTo>
                <a:lnTo>
                  <a:pt x="416016" y="95091"/>
                </a:lnTo>
                <a:lnTo>
                  <a:pt x="409496" y="101372"/>
                </a:lnTo>
                <a:lnTo>
                  <a:pt x="407869" y="105491"/>
                </a:lnTo>
                <a:lnTo>
                  <a:pt x="407869" y="114145"/>
                </a:lnTo>
                <a:lnTo>
                  <a:pt x="408726" y="117256"/>
                </a:lnTo>
                <a:lnTo>
                  <a:pt x="412164" y="122590"/>
                </a:lnTo>
                <a:lnTo>
                  <a:pt x="414503" y="124517"/>
                </a:lnTo>
                <a:lnTo>
                  <a:pt x="417470" y="125702"/>
                </a:lnTo>
                <a:lnTo>
                  <a:pt x="409643" y="153972"/>
                </a:lnTo>
                <a:lnTo>
                  <a:pt x="427248" y="153972"/>
                </a:lnTo>
                <a:lnTo>
                  <a:pt x="437381" y="128369"/>
                </a:lnTo>
                <a:lnTo>
                  <a:pt x="439398" y="123628"/>
                </a:lnTo>
                <a:lnTo>
                  <a:pt x="440701" y="120070"/>
                </a:lnTo>
                <a:lnTo>
                  <a:pt x="441885" y="115329"/>
                </a:lnTo>
                <a:lnTo>
                  <a:pt x="442180" y="112961"/>
                </a:lnTo>
                <a:lnTo>
                  <a:pt x="442180" y="105491"/>
                </a:lnTo>
                <a:lnTo>
                  <a:pt x="440582" y="101372"/>
                </a:lnTo>
                <a:lnTo>
                  <a:pt x="434181" y="95091"/>
                </a:lnTo>
                <a:lnTo>
                  <a:pt x="430091" y="93521"/>
                </a:lnTo>
                <a:close/>
              </a:path>
              <a:path w="676910" h="154304">
                <a:moveTo>
                  <a:pt x="169085" y="93341"/>
                </a:moveTo>
                <a:lnTo>
                  <a:pt x="157885" y="115390"/>
                </a:lnTo>
                <a:lnTo>
                  <a:pt x="163810" y="119656"/>
                </a:lnTo>
                <a:lnTo>
                  <a:pt x="171010" y="122947"/>
                </a:lnTo>
                <a:lnTo>
                  <a:pt x="205355" y="128725"/>
                </a:lnTo>
                <a:lnTo>
                  <a:pt x="213472" y="128381"/>
                </a:lnTo>
                <a:lnTo>
                  <a:pt x="253713" y="104543"/>
                </a:lnTo>
                <a:lnTo>
                  <a:pt x="198126" y="104543"/>
                </a:lnTo>
                <a:lnTo>
                  <a:pt x="191753" y="103564"/>
                </a:lnTo>
                <a:lnTo>
                  <a:pt x="179308" y="99655"/>
                </a:lnTo>
                <a:lnTo>
                  <a:pt x="173826" y="96898"/>
                </a:lnTo>
                <a:lnTo>
                  <a:pt x="169085" y="93341"/>
                </a:lnTo>
                <a:close/>
              </a:path>
              <a:path w="676910" h="154304">
                <a:moveTo>
                  <a:pt x="251226" y="2131"/>
                </a:moveTo>
                <a:lnTo>
                  <a:pt x="164105" y="2131"/>
                </a:lnTo>
                <a:lnTo>
                  <a:pt x="164105" y="25247"/>
                </a:lnTo>
                <a:lnTo>
                  <a:pt x="217091" y="25247"/>
                </a:lnTo>
                <a:lnTo>
                  <a:pt x="191488" y="54227"/>
                </a:lnTo>
                <a:lnTo>
                  <a:pt x="191488" y="73253"/>
                </a:lnTo>
                <a:lnTo>
                  <a:pt x="204645" y="73253"/>
                </a:lnTo>
                <a:lnTo>
                  <a:pt x="214834" y="74208"/>
                </a:lnTo>
                <a:lnTo>
                  <a:pt x="222112" y="77074"/>
                </a:lnTo>
                <a:lnTo>
                  <a:pt x="226479" y="81852"/>
                </a:lnTo>
                <a:lnTo>
                  <a:pt x="227934" y="88541"/>
                </a:lnTo>
                <a:lnTo>
                  <a:pt x="227934" y="93639"/>
                </a:lnTo>
                <a:lnTo>
                  <a:pt x="225860" y="97581"/>
                </a:lnTo>
                <a:lnTo>
                  <a:pt x="217566" y="103150"/>
                </a:lnTo>
                <a:lnTo>
                  <a:pt x="211874" y="104543"/>
                </a:lnTo>
                <a:lnTo>
                  <a:pt x="253713" y="104543"/>
                </a:lnTo>
                <a:lnTo>
                  <a:pt x="255021" y="102438"/>
                </a:lnTo>
                <a:lnTo>
                  <a:pt x="256917" y="95770"/>
                </a:lnTo>
                <a:lnTo>
                  <a:pt x="256917" y="79178"/>
                </a:lnTo>
                <a:lnTo>
                  <a:pt x="223135" y="52805"/>
                </a:lnTo>
                <a:lnTo>
                  <a:pt x="251226" y="20801"/>
                </a:lnTo>
                <a:lnTo>
                  <a:pt x="251226" y="2131"/>
                </a:lnTo>
                <a:close/>
              </a:path>
              <a:path w="676910" h="154304">
                <a:moveTo>
                  <a:pt x="386888" y="2131"/>
                </a:moveTo>
                <a:lnTo>
                  <a:pt x="333194" y="2131"/>
                </a:lnTo>
                <a:lnTo>
                  <a:pt x="333194" y="25247"/>
                </a:lnTo>
                <a:lnTo>
                  <a:pt x="358085" y="25247"/>
                </a:lnTo>
                <a:lnTo>
                  <a:pt x="358085" y="126591"/>
                </a:lnTo>
                <a:lnTo>
                  <a:pt x="386888" y="126591"/>
                </a:lnTo>
                <a:lnTo>
                  <a:pt x="386888" y="2131"/>
                </a:lnTo>
                <a:close/>
              </a:path>
              <a:path w="676910" h="154304">
                <a:moveTo>
                  <a:pt x="508504" y="0"/>
                </a:moveTo>
                <a:lnTo>
                  <a:pt x="470164" y="17000"/>
                </a:lnTo>
                <a:lnTo>
                  <a:pt x="455590" y="54666"/>
                </a:lnTo>
                <a:lnTo>
                  <a:pt x="455162" y="64361"/>
                </a:lnTo>
                <a:lnTo>
                  <a:pt x="455590" y="74057"/>
                </a:lnTo>
                <a:lnTo>
                  <a:pt x="470164" y="111722"/>
                </a:lnTo>
                <a:lnTo>
                  <a:pt x="508504" y="128725"/>
                </a:lnTo>
                <a:lnTo>
                  <a:pt x="516026" y="128248"/>
                </a:lnTo>
                <a:lnTo>
                  <a:pt x="551245" y="105761"/>
                </a:lnTo>
                <a:lnTo>
                  <a:pt x="552013" y="104364"/>
                </a:lnTo>
                <a:lnTo>
                  <a:pt x="501034" y="104364"/>
                </a:lnTo>
                <a:lnTo>
                  <a:pt x="495137" y="101105"/>
                </a:lnTo>
                <a:lnTo>
                  <a:pt x="484322" y="64361"/>
                </a:lnTo>
                <a:lnTo>
                  <a:pt x="484727" y="54805"/>
                </a:lnTo>
                <a:lnTo>
                  <a:pt x="501034" y="24358"/>
                </a:lnTo>
                <a:lnTo>
                  <a:pt x="552013" y="24358"/>
                </a:lnTo>
                <a:lnTo>
                  <a:pt x="551245" y="22962"/>
                </a:lnTo>
                <a:lnTo>
                  <a:pt x="516026" y="477"/>
                </a:lnTo>
                <a:lnTo>
                  <a:pt x="508504" y="0"/>
                </a:lnTo>
                <a:close/>
              </a:path>
              <a:path w="676910" h="154304">
                <a:moveTo>
                  <a:pt x="552013" y="24358"/>
                </a:moveTo>
                <a:lnTo>
                  <a:pt x="516088" y="24358"/>
                </a:lnTo>
                <a:lnTo>
                  <a:pt x="522043" y="27616"/>
                </a:lnTo>
                <a:lnTo>
                  <a:pt x="526370" y="34135"/>
                </a:lnTo>
                <a:lnTo>
                  <a:pt x="529210" y="39691"/>
                </a:lnTo>
                <a:lnTo>
                  <a:pt x="531238" y="46582"/>
                </a:lnTo>
                <a:lnTo>
                  <a:pt x="532455" y="54805"/>
                </a:lnTo>
                <a:lnTo>
                  <a:pt x="532861" y="64361"/>
                </a:lnTo>
                <a:lnTo>
                  <a:pt x="532455" y="73918"/>
                </a:lnTo>
                <a:lnTo>
                  <a:pt x="516088" y="104364"/>
                </a:lnTo>
                <a:lnTo>
                  <a:pt x="552013" y="104364"/>
                </a:lnTo>
                <a:lnTo>
                  <a:pt x="561841" y="64361"/>
                </a:lnTo>
                <a:lnTo>
                  <a:pt x="561413" y="54666"/>
                </a:lnTo>
                <a:lnTo>
                  <a:pt x="560129" y="45671"/>
                </a:lnTo>
                <a:lnTo>
                  <a:pt x="557989" y="37375"/>
                </a:lnTo>
                <a:lnTo>
                  <a:pt x="554993" y="29778"/>
                </a:lnTo>
                <a:lnTo>
                  <a:pt x="552013" y="24358"/>
                </a:lnTo>
                <a:close/>
              </a:path>
              <a:path w="676910" h="154304">
                <a:moveTo>
                  <a:pt x="661319" y="78585"/>
                </a:moveTo>
                <a:lnTo>
                  <a:pt x="650566" y="78585"/>
                </a:lnTo>
                <a:lnTo>
                  <a:pt x="646779" y="79582"/>
                </a:lnTo>
                <a:lnTo>
                  <a:pt x="640091" y="83559"/>
                </a:lnTo>
                <a:lnTo>
                  <a:pt x="637487" y="86418"/>
                </a:lnTo>
                <a:lnTo>
                  <a:pt x="633761" y="93866"/>
                </a:lnTo>
                <a:lnTo>
                  <a:pt x="632829" y="98186"/>
                </a:lnTo>
                <a:lnTo>
                  <a:pt x="632829" y="108007"/>
                </a:lnTo>
                <a:lnTo>
                  <a:pt x="650566" y="127605"/>
                </a:lnTo>
                <a:lnTo>
                  <a:pt x="661319" y="127605"/>
                </a:lnTo>
                <a:lnTo>
                  <a:pt x="666633" y="125384"/>
                </a:lnTo>
                <a:lnTo>
                  <a:pt x="674197" y="117194"/>
                </a:lnTo>
                <a:lnTo>
                  <a:pt x="652006" y="117194"/>
                </a:lnTo>
                <a:lnTo>
                  <a:pt x="649748" y="115985"/>
                </a:lnTo>
                <a:lnTo>
                  <a:pt x="646376" y="111265"/>
                </a:lnTo>
                <a:lnTo>
                  <a:pt x="645592" y="108007"/>
                </a:lnTo>
                <a:lnTo>
                  <a:pt x="645591" y="98186"/>
                </a:lnTo>
                <a:lnTo>
                  <a:pt x="646376" y="94924"/>
                </a:lnTo>
                <a:lnTo>
                  <a:pt x="649763" y="90183"/>
                </a:lnTo>
                <a:lnTo>
                  <a:pt x="652006" y="88999"/>
                </a:lnTo>
                <a:lnTo>
                  <a:pt x="674199" y="88999"/>
                </a:lnTo>
                <a:lnTo>
                  <a:pt x="666633" y="80810"/>
                </a:lnTo>
                <a:lnTo>
                  <a:pt x="661319" y="78585"/>
                </a:lnTo>
                <a:close/>
              </a:path>
              <a:path w="676910" h="154304">
                <a:moveTo>
                  <a:pt x="662547" y="37692"/>
                </a:moveTo>
                <a:lnTo>
                  <a:pt x="647434" y="37692"/>
                </a:lnTo>
                <a:lnTo>
                  <a:pt x="586731" y="126591"/>
                </a:lnTo>
                <a:lnTo>
                  <a:pt x="601844" y="126591"/>
                </a:lnTo>
                <a:lnTo>
                  <a:pt x="662547" y="37692"/>
                </a:lnTo>
                <a:close/>
              </a:path>
              <a:path w="676910" h="154304">
                <a:moveTo>
                  <a:pt x="674199" y="88999"/>
                </a:moveTo>
                <a:lnTo>
                  <a:pt x="657680" y="88999"/>
                </a:lnTo>
                <a:lnTo>
                  <a:pt x="659945" y="90205"/>
                </a:lnTo>
                <a:lnTo>
                  <a:pt x="663246" y="95032"/>
                </a:lnTo>
                <a:lnTo>
                  <a:pt x="663990" y="98186"/>
                </a:lnTo>
                <a:lnTo>
                  <a:pt x="663990" y="108007"/>
                </a:lnTo>
                <a:lnTo>
                  <a:pt x="663246" y="111160"/>
                </a:lnTo>
                <a:lnTo>
                  <a:pt x="659945" y="115985"/>
                </a:lnTo>
                <a:lnTo>
                  <a:pt x="657680" y="117194"/>
                </a:lnTo>
                <a:lnTo>
                  <a:pt x="674197" y="117194"/>
                </a:lnTo>
                <a:lnTo>
                  <a:pt x="674844" y="116493"/>
                </a:lnTo>
                <a:lnTo>
                  <a:pt x="676897" y="110545"/>
                </a:lnTo>
                <a:lnTo>
                  <a:pt x="676897" y="95644"/>
                </a:lnTo>
                <a:lnTo>
                  <a:pt x="674844" y="89697"/>
                </a:lnTo>
                <a:lnTo>
                  <a:pt x="674199" y="88999"/>
                </a:lnTo>
                <a:close/>
              </a:path>
              <a:path w="676910" h="154304">
                <a:moveTo>
                  <a:pt x="600998" y="36677"/>
                </a:moveTo>
                <a:lnTo>
                  <a:pt x="587959" y="36677"/>
                </a:lnTo>
                <a:lnTo>
                  <a:pt x="582645" y="38898"/>
                </a:lnTo>
                <a:lnTo>
                  <a:pt x="574433" y="47790"/>
                </a:lnTo>
                <a:lnTo>
                  <a:pt x="572378" y="53737"/>
                </a:lnTo>
                <a:lnTo>
                  <a:pt x="572378" y="68638"/>
                </a:lnTo>
                <a:lnTo>
                  <a:pt x="574433" y="74584"/>
                </a:lnTo>
                <a:lnTo>
                  <a:pt x="582645" y="83473"/>
                </a:lnTo>
                <a:lnTo>
                  <a:pt x="587959" y="85698"/>
                </a:lnTo>
                <a:lnTo>
                  <a:pt x="600998" y="85698"/>
                </a:lnTo>
                <a:lnTo>
                  <a:pt x="606286" y="83473"/>
                </a:lnTo>
                <a:lnTo>
                  <a:pt x="613777" y="75283"/>
                </a:lnTo>
                <a:lnTo>
                  <a:pt x="591685" y="75283"/>
                </a:lnTo>
                <a:lnTo>
                  <a:pt x="589438" y="74077"/>
                </a:lnTo>
                <a:lnTo>
                  <a:pt x="586055" y="69250"/>
                </a:lnTo>
                <a:lnTo>
                  <a:pt x="585226" y="65844"/>
                </a:lnTo>
                <a:lnTo>
                  <a:pt x="585225" y="56531"/>
                </a:lnTo>
                <a:lnTo>
                  <a:pt x="586055" y="53121"/>
                </a:lnTo>
                <a:lnTo>
                  <a:pt x="589438" y="48298"/>
                </a:lnTo>
                <a:lnTo>
                  <a:pt x="591685" y="47091"/>
                </a:lnTo>
                <a:lnTo>
                  <a:pt x="613777" y="47091"/>
                </a:lnTo>
                <a:lnTo>
                  <a:pt x="606286" y="38898"/>
                </a:lnTo>
                <a:lnTo>
                  <a:pt x="600998" y="36677"/>
                </a:lnTo>
                <a:close/>
              </a:path>
              <a:path w="676910" h="154304">
                <a:moveTo>
                  <a:pt x="613777" y="47091"/>
                </a:moveTo>
                <a:lnTo>
                  <a:pt x="597354" y="47091"/>
                </a:lnTo>
                <a:lnTo>
                  <a:pt x="599634" y="48298"/>
                </a:lnTo>
                <a:lnTo>
                  <a:pt x="602924" y="53017"/>
                </a:lnTo>
                <a:lnTo>
                  <a:pt x="603749" y="56531"/>
                </a:lnTo>
                <a:lnTo>
                  <a:pt x="603749" y="65844"/>
                </a:lnTo>
                <a:lnTo>
                  <a:pt x="602924" y="69358"/>
                </a:lnTo>
                <a:lnTo>
                  <a:pt x="599619" y="74099"/>
                </a:lnTo>
                <a:lnTo>
                  <a:pt x="597354" y="75283"/>
                </a:lnTo>
                <a:lnTo>
                  <a:pt x="613777" y="75283"/>
                </a:lnTo>
                <a:lnTo>
                  <a:pt x="614415" y="74584"/>
                </a:lnTo>
                <a:lnTo>
                  <a:pt x="616449" y="68638"/>
                </a:lnTo>
                <a:lnTo>
                  <a:pt x="616449" y="53737"/>
                </a:lnTo>
                <a:lnTo>
                  <a:pt x="614415" y="47790"/>
                </a:lnTo>
                <a:lnTo>
                  <a:pt x="613777" y="47091"/>
                </a:lnTo>
                <a:close/>
              </a:path>
            </a:pathLst>
          </a:custGeom>
          <a:solidFill>
            <a:srgbClr val="606062"/>
          </a:solidFill>
        </p:spPr>
        <p:txBody>
          <a:bodyPr wrap="square" lIns="0" tIns="0" rIns="0" bIns="0" rtlCol="0"/>
          <a:lstStyle/>
          <a:p>
            <a:endParaRPr/>
          </a:p>
        </p:txBody>
      </p:sp>
      <p:sp>
        <p:nvSpPr>
          <p:cNvPr id="49" name="object 49"/>
          <p:cNvSpPr/>
          <p:nvPr/>
        </p:nvSpPr>
        <p:spPr>
          <a:xfrm>
            <a:off x="3449671" y="4181939"/>
            <a:ext cx="282575" cy="127000"/>
          </a:xfrm>
          <a:custGeom>
            <a:avLst/>
            <a:gdLst/>
            <a:ahLst/>
            <a:cxnLst/>
            <a:rect l="l" t="t" r="r" b="b"/>
            <a:pathLst>
              <a:path w="282575" h="127000">
                <a:moveTo>
                  <a:pt x="53693" y="0"/>
                </a:moveTo>
                <a:lnTo>
                  <a:pt x="0" y="0"/>
                </a:lnTo>
                <a:lnTo>
                  <a:pt x="0" y="23115"/>
                </a:lnTo>
                <a:lnTo>
                  <a:pt x="24889" y="23115"/>
                </a:lnTo>
                <a:lnTo>
                  <a:pt x="24889" y="124459"/>
                </a:lnTo>
                <a:lnTo>
                  <a:pt x="53693" y="124459"/>
                </a:lnTo>
                <a:lnTo>
                  <a:pt x="53693" y="0"/>
                </a:lnTo>
                <a:close/>
              </a:path>
              <a:path w="282575" h="127000">
                <a:moveTo>
                  <a:pt x="81607" y="91210"/>
                </a:moveTo>
                <a:lnTo>
                  <a:pt x="70228" y="113259"/>
                </a:lnTo>
                <a:lnTo>
                  <a:pt x="76154" y="117525"/>
                </a:lnTo>
                <a:lnTo>
                  <a:pt x="83353" y="120816"/>
                </a:lnTo>
                <a:lnTo>
                  <a:pt x="117697" y="126594"/>
                </a:lnTo>
                <a:lnTo>
                  <a:pt x="125893" y="126244"/>
                </a:lnTo>
                <a:lnTo>
                  <a:pt x="165972" y="102412"/>
                </a:lnTo>
                <a:lnTo>
                  <a:pt x="110468" y="102412"/>
                </a:lnTo>
                <a:lnTo>
                  <a:pt x="104129" y="101433"/>
                </a:lnTo>
                <a:lnTo>
                  <a:pt x="91799" y="97524"/>
                </a:lnTo>
                <a:lnTo>
                  <a:pt x="86348" y="94766"/>
                </a:lnTo>
                <a:lnTo>
                  <a:pt x="81607" y="91210"/>
                </a:lnTo>
                <a:close/>
              </a:path>
              <a:path w="282575" h="127000">
                <a:moveTo>
                  <a:pt x="161794" y="0"/>
                </a:moveTo>
                <a:lnTo>
                  <a:pt x="85873" y="0"/>
                </a:lnTo>
                <a:lnTo>
                  <a:pt x="79472" y="70053"/>
                </a:lnTo>
                <a:lnTo>
                  <a:pt x="121966" y="70053"/>
                </a:lnTo>
                <a:lnTo>
                  <a:pt x="129462" y="71417"/>
                </a:lnTo>
                <a:lnTo>
                  <a:pt x="138117" y="76868"/>
                </a:lnTo>
                <a:lnTo>
                  <a:pt x="140280" y="80899"/>
                </a:lnTo>
                <a:lnTo>
                  <a:pt x="140280" y="91328"/>
                </a:lnTo>
                <a:lnTo>
                  <a:pt x="138206" y="95299"/>
                </a:lnTo>
                <a:lnTo>
                  <a:pt x="129909" y="100991"/>
                </a:lnTo>
                <a:lnTo>
                  <a:pt x="124217" y="102412"/>
                </a:lnTo>
                <a:lnTo>
                  <a:pt x="165972" y="102412"/>
                </a:lnTo>
                <a:lnTo>
                  <a:pt x="167543" y="99835"/>
                </a:lnTo>
                <a:lnTo>
                  <a:pt x="169437" y="92930"/>
                </a:lnTo>
                <a:lnTo>
                  <a:pt x="169437" y="85345"/>
                </a:lnTo>
                <a:lnTo>
                  <a:pt x="149775" y="52662"/>
                </a:lnTo>
                <a:lnTo>
                  <a:pt x="118054" y="46760"/>
                </a:lnTo>
                <a:lnTo>
                  <a:pt x="107920" y="46760"/>
                </a:lnTo>
                <a:lnTo>
                  <a:pt x="109875" y="23115"/>
                </a:lnTo>
                <a:lnTo>
                  <a:pt x="161794" y="23115"/>
                </a:lnTo>
                <a:lnTo>
                  <a:pt x="161794" y="0"/>
                </a:lnTo>
                <a:close/>
              </a:path>
              <a:path w="282575" h="127000">
                <a:moveTo>
                  <a:pt x="266608" y="76453"/>
                </a:moveTo>
                <a:lnTo>
                  <a:pt x="255855" y="76453"/>
                </a:lnTo>
                <a:lnTo>
                  <a:pt x="252068" y="77450"/>
                </a:lnTo>
                <a:lnTo>
                  <a:pt x="245379" y="81428"/>
                </a:lnTo>
                <a:lnTo>
                  <a:pt x="242775" y="84287"/>
                </a:lnTo>
                <a:lnTo>
                  <a:pt x="239050" y="91735"/>
                </a:lnTo>
                <a:lnTo>
                  <a:pt x="238117" y="96055"/>
                </a:lnTo>
                <a:lnTo>
                  <a:pt x="238117" y="105876"/>
                </a:lnTo>
                <a:lnTo>
                  <a:pt x="255855" y="125474"/>
                </a:lnTo>
                <a:lnTo>
                  <a:pt x="266608" y="125474"/>
                </a:lnTo>
                <a:lnTo>
                  <a:pt x="271922" y="123253"/>
                </a:lnTo>
                <a:lnTo>
                  <a:pt x="279484" y="115063"/>
                </a:lnTo>
                <a:lnTo>
                  <a:pt x="257294" y="115063"/>
                </a:lnTo>
                <a:lnTo>
                  <a:pt x="255037" y="113854"/>
                </a:lnTo>
                <a:lnTo>
                  <a:pt x="251664" y="109134"/>
                </a:lnTo>
                <a:lnTo>
                  <a:pt x="250880" y="105876"/>
                </a:lnTo>
                <a:lnTo>
                  <a:pt x="250879" y="96055"/>
                </a:lnTo>
                <a:lnTo>
                  <a:pt x="251664" y="92793"/>
                </a:lnTo>
                <a:lnTo>
                  <a:pt x="255052" y="88052"/>
                </a:lnTo>
                <a:lnTo>
                  <a:pt x="257294" y="86867"/>
                </a:lnTo>
                <a:lnTo>
                  <a:pt x="279487" y="86867"/>
                </a:lnTo>
                <a:lnTo>
                  <a:pt x="271922" y="78677"/>
                </a:lnTo>
                <a:lnTo>
                  <a:pt x="266608" y="76453"/>
                </a:lnTo>
                <a:close/>
              </a:path>
              <a:path w="282575" h="127000">
                <a:moveTo>
                  <a:pt x="267835" y="35561"/>
                </a:moveTo>
                <a:lnTo>
                  <a:pt x="252722" y="35561"/>
                </a:lnTo>
                <a:lnTo>
                  <a:pt x="192020" y="124459"/>
                </a:lnTo>
                <a:lnTo>
                  <a:pt x="207133" y="124459"/>
                </a:lnTo>
                <a:lnTo>
                  <a:pt x="267835" y="35561"/>
                </a:lnTo>
                <a:close/>
              </a:path>
              <a:path w="282575" h="127000">
                <a:moveTo>
                  <a:pt x="279487" y="86867"/>
                </a:moveTo>
                <a:lnTo>
                  <a:pt x="262968" y="86867"/>
                </a:lnTo>
                <a:lnTo>
                  <a:pt x="265233" y="88074"/>
                </a:lnTo>
                <a:lnTo>
                  <a:pt x="268533" y="92901"/>
                </a:lnTo>
                <a:lnTo>
                  <a:pt x="269278" y="96055"/>
                </a:lnTo>
                <a:lnTo>
                  <a:pt x="269278" y="105876"/>
                </a:lnTo>
                <a:lnTo>
                  <a:pt x="268533" y="109029"/>
                </a:lnTo>
                <a:lnTo>
                  <a:pt x="265233" y="113854"/>
                </a:lnTo>
                <a:lnTo>
                  <a:pt x="262968" y="115063"/>
                </a:lnTo>
                <a:lnTo>
                  <a:pt x="279484" y="115063"/>
                </a:lnTo>
                <a:lnTo>
                  <a:pt x="280132" y="114360"/>
                </a:lnTo>
                <a:lnTo>
                  <a:pt x="282185" y="108414"/>
                </a:lnTo>
                <a:lnTo>
                  <a:pt x="282185" y="93513"/>
                </a:lnTo>
                <a:lnTo>
                  <a:pt x="280132" y="87566"/>
                </a:lnTo>
                <a:lnTo>
                  <a:pt x="279487" y="86867"/>
                </a:lnTo>
                <a:close/>
              </a:path>
              <a:path w="282575" h="127000">
                <a:moveTo>
                  <a:pt x="206286" y="34545"/>
                </a:moveTo>
                <a:lnTo>
                  <a:pt x="193247" y="34545"/>
                </a:lnTo>
                <a:lnTo>
                  <a:pt x="187933" y="36766"/>
                </a:lnTo>
                <a:lnTo>
                  <a:pt x="179722" y="45659"/>
                </a:lnTo>
                <a:lnTo>
                  <a:pt x="177666" y="51606"/>
                </a:lnTo>
                <a:lnTo>
                  <a:pt x="177666" y="66506"/>
                </a:lnTo>
                <a:lnTo>
                  <a:pt x="179722" y="72453"/>
                </a:lnTo>
                <a:lnTo>
                  <a:pt x="187933" y="81342"/>
                </a:lnTo>
                <a:lnTo>
                  <a:pt x="193247" y="83567"/>
                </a:lnTo>
                <a:lnTo>
                  <a:pt x="206286" y="83567"/>
                </a:lnTo>
                <a:lnTo>
                  <a:pt x="211574" y="81342"/>
                </a:lnTo>
                <a:lnTo>
                  <a:pt x="219064" y="73151"/>
                </a:lnTo>
                <a:lnTo>
                  <a:pt x="196973" y="73151"/>
                </a:lnTo>
                <a:lnTo>
                  <a:pt x="194726" y="71946"/>
                </a:lnTo>
                <a:lnTo>
                  <a:pt x="191343" y="67118"/>
                </a:lnTo>
                <a:lnTo>
                  <a:pt x="190514" y="63713"/>
                </a:lnTo>
                <a:lnTo>
                  <a:pt x="190513" y="54400"/>
                </a:lnTo>
                <a:lnTo>
                  <a:pt x="191343" y="50990"/>
                </a:lnTo>
                <a:lnTo>
                  <a:pt x="194726" y="46167"/>
                </a:lnTo>
                <a:lnTo>
                  <a:pt x="196973" y="44960"/>
                </a:lnTo>
                <a:lnTo>
                  <a:pt x="219065" y="44960"/>
                </a:lnTo>
                <a:lnTo>
                  <a:pt x="211574" y="36766"/>
                </a:lnTo>
                <a:lnTo>
                  <a:pt x="206286" y="34545"/>
                </a:lnTo>
                <a:close/>
              </a:path>
              <a:path w="282575" h="127000">
                <a:moveTo>
                  <a:pt x="219065" y="44960"/>
                </a:moveTo>
                <a:lnTo>
                  <a:pt x="202643" y="44960"/>
                </a:lnTo>
                <a:lnTo>
                  <a:pt x="204923" y="46167"/>
                </a:lnTo>
                <a:lnTo>
                  <a:pt x="208212" y="50886"/>
                </a:lnTo>
                <a:lnTo>
                  <a:pt x="209036" y="54400"/>
                </a:lnTo>
                <a:lnTo>
                  <a:pt x="209036" y="63713"/>
                </a:lnTo>
                <a:lnTo>
                  <a:pt x="208212" y="67226"/>
                </a:lnTo>
                <a:lnTo>
                  <a:pt x="204908" y="71968"/>
                </a:lnTo>
                <a:lnTo>
                  <a:pt x="202643" y="73151"/>
                </a:lnTo>
                <a:lnTo>
                  <a:pt x="219064" y="73151"/>
                </a:lnTo>
                <a:lnTo>
                  <a:pt x="219703" y="72453"/>
                </a:lnTo>
                <a:lnTo>
                  <a:pt x="221738" y="66506"/>
                </a:lnTo>
                <a:lnTo>
                  <a:pt x="221738" y="51606"/>
                </a:lnTo>
                <a:lnTo>
                  <a:pt x="219703" y="45659"/>
                </a:lnTo>
                <a:lnTo>
                  <a:pt x="219065" y="44960"/>
                </a:lnTo>
                <a:close/>
              </a:path>
            </a:pathLst>
          </a:custGeom>
          <a:solidFill>
            <a:srgbClr val="F16137"/>
          </a:solidFill>
        </p:spPr>
        <p:txBody>
          <a:bodyPr wrap="square" lIns="0" tIns="0" rIns="0" bIns="0" rtlCol="0"/>
          <a:lstStyle/>
          <a:p>
            <a:endParaRPr/>
          </a:p>
        </p:txBody>
      </p:sp>
      <p:sp>
        <p:nvSpPr>
          <p:cNvPr id="50" name="object 50"/>
          <p:cNvSpPr/>
          <p:nvPr/>
        </p:nvSpPr>
        <p:spPr>
          <a:xfrm>
            <a:off x="524174" y="5115166"/>
            <a:ext cx="267335" cy="265430"/>
          </a:xfrm>
          <a:custGeom>
            <a:avLst/>
            <a:gdLst/>
            <a:ahLst/>
            <a:cxnLst/>
            <a:rect l="l" t="t" r="r" b="b"/>
            <a:pathLst>
              <a:path w="267334" h="265429">
                <a:moveTo>
                  <a:pt x="77910" y="189229"/>
                </a:moveTo>
                <a:lnTo>
                  <a:pt x="56675" y="189229"/>
                </a:lnTo>
                <a:lnTo>
                  <a:pt x="61184" y="193039"/>
                </a:lnTo>
                <a:lnTo>
                  <a:pt x="61641" y="198119"/>
                </a:lnTo>
                <a:lnTo>
                  <a:pt x="21061" y="223519"/>
                </a:lnTo>
                <a:lnTo>
                  <a:pt x="439" y="259079"/>
                </a:lnTo>
                <a:lnTo>
                  <a:pt x="0" y="261619"/>
                </a:lnTo>
                <a:lnTo>
                  <a:pt x="316" y="262889"/>
                </a:lnTo>
                <a:lnTo>
                  <a:pt x="2285" y="265429"/>
                </a:lnTo>
                <a:lnTo>
                  <a:pt x="264801" y="265429"/>
                </a:lnTo>
                <a:lnTo>
                  <a:pt x="266769" y="262889"/>
                </a:lnTo>
                <a:lnTo>
                  <a:pt x="267087" y="261619"/>
                </a:lnTo>
                <a:lnTo>
                  <a:pt x="266647" y="259079"/>
                </a:lnTo>
                <a:lnTo>
                  <a:pt x="265179" y="255269"/>
                </a:lnTo>
                <a:lnTo>
                  <a:pt x="12650" y="255269"/>
                </a:lnTo>
                <a:lnTo>
                  <a:pt x="24203" y="234950"/>
                </a:lnTo>
                <a:lnTo>
                  <a:pt x="40998" y="219709"/>
                </a:lnTo>
                <a:lnTo>
                  <a:pt x="61712" y="209550"/>
                </a:lnTo>
                <a:lnTo>
                  <a:pt x="85021" y="205739"/>
                </a:lnTo>
                <a:lnTo>
                  <a:pt x="100843" y="205739"/>
                </a:lnTo>
                <a:lnTo>
                  <a:pt x="101861" y="204469"/>
                </a:lnTo>
                <a:lnTo>
                  <a:pt x="106703" y="196850"/>
                </a:lnTo>
                <a:lnTo>
                  <a:pt x="72586" y="196850"/>
                </a:lnTo>
                <a:lnTo>
                  <a:pt x="73929" y="191769"/>
                </a:lnTo>
                <a:lnTo>
                  <a:pt x="77910" y="189229"/>
                </a:lnTo>
                <a:close/>
              </a:path>
              <a:path w="267334" h="265429">
                <a:moveTo>
                  <a:pt x="64298" y="220979"/>
                </a:moveTo>
                <a:lnTo>
                  <a:pt x="51285" y="227329"/>
                </a:lnTo>
                <a:lnTo>
                  <a:pt x="42446" y="236219"/>
                </a:lnTo>
                <a:lnTo>
                  <a:pt x="35372" y="245109"/>
                </a:lnTo>
                <a:lnTo>
                  <a:pt x="30289" y="255269"/>
                </a:lnTo>
                <a:lnTo>
                  <a:pt x="41497" y="255269"/>
                </a:lnTo>
                <a:lnTo>
                  <a:pt x="45786" y="247650"/>
                </a:lnTo>
                <a:lnTo>
                  <a:pt x="51366" y="241300"/>
                </a:lnTo>
                <a:lnTo>
                  <a:pt x="58101" y="236219"/>
                </a:lnTo>
                <a:lnTo>
                  <a:pt x="65858" y="231139"/>
                </a:lnTo>
                <a:lnTo>
                  <a:pt x="68489" y="229869"/>
                </a:lnTo>
                <a:lnTo>
                  <a:pt x="69684" y="227329"/>
                </a:lnTo>
                <a:lnTo>
                  <a:pt x="67369" y="222250"/>
                </a:lnTo>
                <a:lnTo>
                  <a:pt x="64298" y="220979"/>
                </a:lnTo>
                <a:close/>
              </a:path>
              <a:path w="267334" h="265429">
                <a:moveTo>
                  <a:pt x="223608" y="205739"/>
                </a:moveTo>
                <a:lnTo>
                  <a:pt x="182062" y="205739"/>
                </a:lnTo>
                <a:lnTo>
                  <a:pt x="205372" y="209550"/>
                </a:lnTo>
                <a:lnTo>
                  <a:pt x="226087" y="219709"/>
                </a:lnTo>
                <a:lnTo>
                  <a:pt x="242881" y="234950"/>
                </a:lnTo>
                <a:lnTo>
                  <a:pt x="254433" y="255269"/>
                </a:lnTo>
                <a:lnTo>
                  <a:pt x="265179" y="255269"/>
                </a:lnTo>
                <a:lnTo>
                  <a:pt x="235565" y="213359"/>
                </a:lnTo>
                <a:lnTo>
                  <a:pt x="228534" y="208279"/>
                </a:lnTo>
                <a:lnTo>
                  <a:pt x="223608" y="205739"/>
                </a:lnTo>
                <a:close/>
              </a:path>
              <a:path w="267334" h="265429">
                <a:moveTo>
                  <a:pt x="87896" y="217169"/>
                </a:moveTo>
                <a:lnTo>
                  <a:pt x="81823" y="217169"/>
                </a:lnTo>
                <a:lnTo>
                  <a:pt x="79505" y="219709"/>
                </a:lnTo>
                <a:lnTo>
                  <a:pt x="79535" y="224789"/>
                </a:lnTo>
                <a:lnTo>
                  <a:pt x="81864" y="227329"/>
                </a:lnTo>
                <a:lnTo>
                  <a:pt x="87896" y="227329"/>
                </a:lnTo>
                <a:lnTo>
                  <a:pt x="90229" y="224789"/>
                </a:lnTo>
                <a:lnTo>
                  <a:pt x="90229" y="219709"/>
                </a:lnTo>
                <a:lnTo>
                  <a:pt x="87896" y="217169"/>
                </a:lnTo>
                <a:close/>
              </a:path>
              <a:path w="267334" h="265429">
                <a:moveTo>
                  <a:pt x="100843" y="205739"/>
                </a:moveTo>
                <a:lnTo>
                  <a:pt x="92685" y="205739"/>
                </a:lnTo>
                <a:lnTo>
                  <a:pt x="98672" y="207009"/>
                </a:lnTo>
                <a:lnTo>
                  <a:pt x="100843" y="205739"/>
                </a:lnTo>
                <a:close/>
              </a:path>
              <a:path w="267334" h="265429">
                <a:moveTo>
                  <a:pt x="161703" y="184150"/>
                </a:moveTo>
                <a:lnTo>
                  <a:pt x="133541" y="184150"/>
                </a:lnTo>
                <a:lnTo>
                  <a:pt x="143289" y="185419"/>
                </a:lnTo>
                <a:lnTo>
                  <a:pt x="152114" y="189229"/>
                </a:lnTo>
                <a:lnTo>
                  <a:pt x="159573" y="195579"/>
                </a:lnTo>
                <a:lnTo>
                  <a:pt x="165221" y="204469"/>
                </a:lnTo>
                <a:lnTo>
                  <a:pt x="166240" y="205739"/>
                </a:lnTo>
                <a:lnTo>
                  <a:pt x="168414" y="207009"/>
                </a:lnTo>
                <a:lnTo>
                  <a:pt x="174397" y="205739"/>
                </a:lnTo>
                <a:lnTo>
                  <a:pt x="223608" y="205739"/>
                </a:lnTo>
                <a:lnTo>
                  <a:pt x="221145" y="204469"/>
                </a:lnTo>
                <a:lnTo>
                  <a:pt x="213435" y="200659"/>
                </a:lnTo>
                <a:lnTo>
                  <a:pt x="205444" y="198119"/>
                </a:lnTo>
                <a:lnTo>
                  <a:pt x="205557" y="196850"/>
                </a:lnTo>
                <a:lnTo>
                  <a:pt x="194500" y="196850"/>
                </a:lnTo>
                <a:lnTo>
                  <a:pt x="190414" y="195579"/>
                </a:lnTo>
                <a:lnTo>
                  <a:pt x="172674" y="195579"/>
                </a:lnTo>
                <a:lnTo>
                  <a:pt x="166376" y="187959"/>
                </a:lnTo>
                <a:lnTo>
                  <a:pt x="161703" y="184150"/>
                </a:lnTo>
                <a:close/>
              </a:path>
              <a:path w="267334" h="265429">
                <a:moveTo>
                  <a:pt x="138751" y="142239"/>
                </a:moveTo>
                <a:lnTo>
                  <a:pt x="128336" y="142239"/>
                </a:lnTo>
                <a:lnTo>
                  <a:pt x="128336" y="173989"/>
                </a:lnTo>
                <a:lnTo>
                  <a:pt x="118170" y="176529"/>
                </a:lnTo>
                <a:lnTo>
                  <a:pt x="108910" y="181609"/>
                </a:lnTo>
                <a:lnTo>
                  <a:pt x="100883" y="187959"/>
                </a:lnTo>
                <a:lnTo>
                  <a:pt x="94413" y="195579"/>
                </a:lnTo>
                <a:lnTo>
                  <a:pt x="76668" y="195579"/>
                </a:lnTo>
                <a:lnTo>
                  <a:pt x="72586" y="196850"/>
                </a:lnTo>
                <a:lnTo>
                  <a:pt x="106703" y="196850"/>
                </a:lnTo>
                <a:lnTo>
                  <a:pt x="107510" y="195579"/>
                </a:lnTo>
                <a:lnTo>
                  <a:pt x="114969" y="189229"/>
                </a:lnTo>
                <a:lnTo>
                  <a:pt x="123794" y="185419"/>
                </a:lnTo>
                <a:lnTo>
                  <a:pt x="133541" y="184150"/>
                </a:lnTo>
                <a:lnTo>
                  <a:pt x="161703" y="184150"/>
                </a:lnTo>
                <a:lnTo>
                  <a:pt x="158588" y="181609"/>
                </a:lnTo>
                <a:lnTo>
                  <a:pt x="149611" y="176529"/>
                </a:lnTo>
                <a:lnTo>
                  <a:pt x="139748" y="173989"/>
                </a:lnTo>
                <a:lnTo>
                  <a:pt x="152499" y="161289"/>
                </a:lnTo>
                <a:lnTo>
                  <a:pt x="138751" y="161289"/>
                </a:lnTo>
                <a:lnTo>
                  <a:pt x="138751" y="142239"/>
                </a:lnTo>
                <a:close/>
              </a:path>
              <a:path w="267334" h="265429">
                <a:moveTo>
                  <a:pt x="210408" y="189229"/>
                </a:moveTo>
                <a:lnTo>
                  <a:pt x="189176" y="189229"/>
                </a:lnTo>
                <a:lnTo>
                  <a:pt x="193158" y="191769"/>
                </a:lnTo>
                <a:lnTo>
                  <a:pt x="194500" y="196850"/>
                </a:lnTo>
                <a:lnTo>
                  <a:pt x="205557" y="196850"/>
                </a:lnTo>
                <a:lnTo>
                  <a:pt x="205897" y="193039"/>
                </a:lnTo>
                <a:lnTo>
                  <a:pt x="210408" y="189229"/>
                </a:lnTo>
                <a:close/>
              </a:path>
              <a:path w="267334" h="265429">
                <a:moveTo>
                  <a:pt x="57440" y="179069"/>
                </a:moveTo>
                <a:lnTo>
                  <a:pt x="48312" y="179069"/>
                </a:lnTo>
                <a:lnTo>
                  <a:pt x="45979" y="180339"/>
                </a:lnTo>
                <a:lnTo>
                  <a:pt x="45979" y="186689"/>
                </a:lnTo>
                <a:lnTo>
                  <a:pt x="48312" y="189229"/>
                </a:lnTo>
                <a:lnTo>
                  <a:pt x="85478" y="189229"/>
                </a:lnTo>
                <a:lnTo>
                  <a:pt x="87807" y="186689"/>
                </a:lnTo>
                <a:lnTo>
                  <a:pt x="87807" y="185419"/>
                </a:lnTo>
                <a:lnTo>
                  <a:pt x="66894" y="185419"/>
                </a:lnTo>
                <a:lnTo>
                  <a:pt x="63056" y="181609"/>
                </a:lnTo>
                <a:lnTo>
                  <a:pt x="57440" y="179069"/>
                </a:lnTo>
                <a:close/>
              </a:path>
              <a:path w="267334" h="265429">
                <a:moveTo>
                  <a:pt x="190738" y="179069"/>
                </a:moveTo>
                <a:lnTo>
                  <a:pt x="181608" y="179069"/>
                </a:lnTo>
                <a:lnTo>
                  <a:pt x="179275" y="180339"/>
                </a:lnTo>
                <a:lnTo>
                  <a:pt x="179275" y="186689"/>
                </a:lnTo>
                <a:lnTo>
                  <a:pt x="181608" y="189229"/>
                </a:lnTo>
                <a:lnTo>
                  <a:pt x="218775" y="189229"/>
                </a:lnTo>
                <a:lnTo>
                  <a:pt x="221104" y="186689"/>
                </a:lnTo>
                <a:lnTo>
                  <a:pt x="221104" y="185419"/>
                </a:lnTo>
                <a:lnTo>
                  <a:pt x="200192" y="185419"/>
                </a:lnTo>
                <a:lnTo>
                  <a:pt x="196354" y="181609"/>
                </a:lnTo>
                <a:lnTo>
                  <a:pt x="190738" y="179069"/>
                </a:lnTo>
                <a:close/>
              </a:path>
              <a:path w="267334" h="265429">
                <a:moveTo>
                  <a:pt x="85478" y="179069"/>
                </a:moveTo>
                <a:lnTo>
                  <a:pt x="76348" y="179069"/>
                </a:lnTo>
                <a:lnTo>
                  <a:pt x="70728" y="181609"/>
                </a:lnTo>
                <a:lnTo>
                  <a:pt x="66894" y="185419"/>
                </a:lnTo>
                <a:lnTo>
                  <a:pt x="87807" y="185419"/>
                </a:lnTo>
                <a:lnTo>
                  <a:pt x="87807" y="180339"/>
                </a:lnTo>
                <a:lnTo>
                  <a:pt x="85478" y="179069"/>
                </a:lnTo>
                <a:close/>
              </a:path>
              <a:path w="267334" h="265429">
                <a:moveTo>
                  <a:pt x="218775" y="179069"/>
                </a:moveTo>
                <a:lnTo>
                  <a:pt x="209645" y="179069"/>
                </a:lnTo>
                <a:lnTo>
                  <a:pt x="204025" y="181609"/>
                </a:lnTo>
                <a:lnTo>
                  <a:pt x="200192" y="185419"/>
                </a:lnTo>
                <a:lnTo>
                  <a:pt x="221104" y="185419"/>
                </a:lnTo>
                <a:lnTo>
                  <a:pt x="221104" y="180339"/>
                </a:lnTo>
                <a:lnTo>
                  <a:pt x="218775" y="179069"/>
                </a:lnTo>
                <a:close/>
              </a:path>
              <a:path w="267334" h="265429">
                <a:moveTo>
                  <a:pt x="193798" y="62229"/>
                </a:moveTo>
                <a:lnTo>
                  <a:pt x="190583" y="62229"/>
                </a:lnTo>
                <a:lnTo>
                  <a:pt x="182951" y="67309"/>
                </a:lnTo>
                <a:lnTo>
                  <a:pt x="155189" y="102869"/>
                </a:lnTo>
                <a:lnTo>
                  <a:pt x="149180" y="135889"/>
                </a:lnTo>
                <a:lnTo>
                  <a:pt x="150536" y="143509"/>
                </a:lnTo>
                <a:lnTo>
                  <a:pt x="151512" y="148589"/>
                </a:lnTo>
                <a:lnTo>
                  <a:pt x="138751" y="161289"/>
                </a:lnTo>
                <a:lnTo>
                  <a:pt x="152499" y="161289"/>
                </a:lnTo>
                <a:lnTo>
                  <a:pt x="158874" y="154939"/>
                </a:lnTo>
                <a:lnTo>
                  <a:pt x="191641" y="154939"/>
                </a:lnTo>
                <a:lnTo>
                  <a:pt x="204251" y="151129"/>
                </a:lnTo>
                <a:lnTo>
                  <a:pt x="212344" y="147319"/>
                </a:lnTo>
                <a:lnTo>
                  <a:pt x="171326" y="147319"/>
                </a:lnTo>
                <a:lnTo>
                  <a:pt x="167878" y="146050"/>
                </a:lnTo>
                <a:lnTo>
                  <a:pt x="175662" y="138429"/>
                </a:lnTo>
                <a:lnTo>
                  <a:pt x="160516" y="138429"/>
                </a:lnTo>
                <a:lnTo>
                  <a:pt x="160165" y="128269"/>
                </a:lnTo>
                <a:lnTo>
                  <a:pt x="180741" y="82550"/>
                </a:lnTo>
                <a:lnTo>
                  <a:pt x="196148" y="71119"/>
                </a:lnTo>
                <a:lnTo>
                  <a:pt x="196872" y="67309"/>
                </a:lnTo>
                <a:lnTo>
                  <a:pt x="193798" y="62229"/>
                </a:lnTo>
                <a:close/>
              </a:path>
              <a:path w="267334" h="265429">
                <a:moveTo>
                  <a:pt x="191641" y="154939"/>
                </a:moveTo>
                <a:lnTo>
                  <a:pt x="158874" y="154939"/>
                </a:lnTo>
                <a:lnTo>
                  <a:pt x="162284" y="156209"/>
                </a:lnTo>
                <a:lnTo>
                  <a:pt x="168191" y="157479"/>
                </a:lnTo>
                <a:lnTo>
                  <a:pt x="180654" y="157479"/>
                </a:lnTo>
                <a:lnTo>
                  <a:pt x="191641" y="154939"/>
                </a:lnTo>
                <a:close/>
              </a:path>
              <a:path w="267334" h="265429">
                <a:moveTo>
                  <a:pt x="236451" y="52069"/>
                </a:moveTo>
                <a:lnTo>
                  <a:pt x="226971" y="52069"/>
                </a:lnTo>
                <a:lnTo>
                  <a:pt x="224646" y="54609"/>
                </a:lnTo>
                <a:lnTo>
                  <a:pt x="224581" y="59689"/>
                </a:lnTo>
                <a:lnTo>
                  <a:pt x="226885" y="62229"/>
                </a:lnTo>
                <a:lnTo>
                  <a:pt x="235479" y="62229"/>
                </a:lnTo>
                <a:lnTo>
                  <a:pt x="240090" y="63500"/>
                </a:lnTo>
                <a:lnTo>
                  <a:pt x="243175" y="63500"/>
                </a:lnTo>
                <a:lnTo>
                  <a:pt x="243975" y="67309"/>
                </a:lnTo>
                <a:lnTo>
                  <a:pt x="245116" y="73659"/>
                </a:lnTo>
                <a:lnTo>
                  <a:pt x="244519" y="82550"/>
                </a:lnTo>
                <a:lnTo>
                  <a:pt x="224006" y="125729"/>
                </a:lnTo>
                <a:lnTo>
                  <a:pt x="180417" y="146050"/>
                </a:lnTo>
                <a:lnTo>
                  <a:pt x="175607" y="147319"/>
                </a:lnTo>
                <a:lnTo>
                  <a:pt x="212344" y="147319"/>
                </a:lnTo>
                <a:lnTo>
                  <a:pt x="217740" y="144779"/>
                </a:lnTo>
                <a:lnTo>
                  <a:pt x="249558" y="106679"/>
                </a:lnTo>
                <a:lnTo>
                  <a:pt x="255865" y="68579"/>
                </a:lnTo>
                <a:lnTo>
                  <a:pt x="251791" y="55879"/>
                </a:lnTo>
                <a:lnTo>
                  <a:pt x="250404" y="54609"/>
                </a:lnTo>
                <a:lnTo>
                  <a:pt x="248655" y="54609"/>
                </a:lnTo>
                <a:lnTo>
                  <a:pt x="243118" y="53339"/>
                </a:lnTo>
                <a:lnTo>
                  <a:pt x="236451" y="52069"/>
                </a:lnTo>
                <a:close/>
              </a:path>
              <a:path w="267334" h="265429">
                <a:moveTo>
                  <a:pt x="54248" y="41909"/>
                </a:moveTo>
                <a:lnTo>
                  <a:pt x="42439" y="45719"/>
                </a:lnTo>
                <a:lnTo>
                  <a:pt x="41179" y="46989"/>
                </a:lnTo>
                <a:lnTo>
                  <a:pt x="40733" y="49529"/>
                </a:lnTo>
                <a:lnTo>
                  <a:pt x="38803" y="58419"/>
                </a:lnTo>
                <a:lnTo>
                  <a:pt x="44675" y="97789"/>
                </a:lnTo>
                <a:lnTo>
                  <a:pt x="73834" y="130809"/>
                </a:lnTo>
                <a:lnTo>
                  <a:pt x="109169" y="143509"/>
                </a:lnTo>
                <a:lnTo>
                  <a:pt x="119994" y="143509"/>
                </a:lnTo>
                <a:lnTo>
                  <a:pt x="124980" y="142239"/>
                </a:lnTo>
                <a:lnTo>
                  <a:pt x="138751" y="142239"/>
                </a:lnTo>
                <a:lnTo>
                  <a:pt x="138751" y="133350"/>
                </a:lnTo>
                <a:lnTo>
                  <a:pt x="110284" y="133350"/>
                </a:lnTo>
                <a:lnTo>
                  <a:pt x="97302" y="130809"/>
                </a:lnTo>
                <a:lnTo>
                  <a:pt x="55242" y="95250"/>
                </a:lnTo>
                <a:lnTo>
                  <a:pt x="48738" y="64769"/>
                </a:lnTo>
                <a:lnTo>
                  <a:pt x="50072" y="54609"/>
                </a:lnTo>
                <a:lnTo>
                  <a:pt x="53453" y="53339"/>
                </a:lnTo>
                <a:lnTo>
                  <a:pt x="100725" y="53339"/>
                </a:lnTo>
                <a:lnTo>
                  <a:pt x="90443" y="48259"/>
                </a:lnTo>
                <a:lnTo>
                  <a:pt x="78429" y="44450"/>
                </a:lnTo>
                <a:lnTo>
                  <a:pt x="67960" y="43179"/>
                </a:lnTo>
                <a:lnTo>
                  <a:pt x="54248" y="41909"/>
                </a:lnTo>
                <a:close/>
              </a:path>
              <a:path w="267334" h="265429">
                <a:moveTo>
                  <a:pt x="204025" y="99059"/>
                </a:moveTo>
                <a:lnTo>
                  <a:pt x="200732" y="99059"/>
                </a:lnTo>
                <a:lnTo>
                  <a:pt x="160516" y="138429"/>
                </a:lnTo>
                <a:lnTo>
                  <a:pt x="175662" y="138429"/>
                </a:lnTo>
                <a:lnTo>
                  <a:pt x="208094" y="106679"/>
                </a:lnTo>
                <a:lnTo>
                  <a:pt x="208094" y="102869"/>
                </a:lnTo>
                <a:lnTo>
                  <a:pt x="204025" y="99059"/>
                </a:lnTo>
                <a:close/>
              </a:path>
              <a:path w="267334" h="265429">
                <a:moveTo>
                  <a:pt x="95680" y="92709"/>
                </a:moveTo>
                <a:lnTo>
                  <a:pt x="92386" y="92709"/>
                </a:lnTo>
                <a:lnTo>
                  <a:pt x="88318" y="96519"/>
                </a:lnTo>
                <a:lnTo>
                  <a:pt x="88318" y="100329"/>
                </a:lnTo>
                <a:lnTo>
                  <a:pt x="120743" y="132079"/>
                </a:lnTo>
                <a:lnTo>
                  <a:pt x="110284" y="133350"/>
                </a:lnTo>
                <a:lnTo>
                  <a:pt x="138751" y="133350"/>
                </a:lnTo>
                <a:lnTo>
                  <a:pt x="138751" y="125729"/>
                </a:lnTo>
                <a:lnTo>
                  <a:pt x="128106" y="125729"/>
                </a:lnTo>
                <a:lnTo>
                  <a:pt x="95680" y="92709"/>
                </a:lnTo>
                <a:close/>
              </a:path>
              <a:path w="267334" h="265429">
                <a:moveTo>
                  <a:pt x="100725" y="53339"/>
                </a:moveTo>
                <a:lnTo>
                  <a:pt x="67722" y="53339"/>
                </a:lnTo>
                <a:lnTo>
                  <a:pt x="79075" y="54609"/>
                </a:lnTo>
                <a:lnTo>
                  <a:pt x="89749" y="58419"/>
                </a:lnTo>
                <a:lnTo>
                  <a:pt x="122605" y="91439"/>
                </a:lnTo>
                <a:lnTo>
                  <a:pt x="128336" y="121919"/>
                </a:lnTo>
                <a:lnTo>
                  <a:pt x="128106" y="125729"/>
                </a:lnTo>
                <a:lnTo>
                  <a:pt x="138751" y="125729"/>
                </a:lnTo>
                <a:lnTo>
                  <a:pt x="138751" y="80009"/>
                </a:lnTo>
                <a:lnTo>
                  <a:pt x="128336" y="80009"/>
                </a:lnTo>
                <a:lnTo>
                  <a:pt x="125251" y="74929"/>
                </a:lnTo>
                <a:lnTo>
                  <a:pt x="121312" y="69850"/>
                </a:lnTo>
                <a:lnTo>
                  <a:pt x="116279" y="64769"/>
                </a:lnTo>
                <a:lnTo>
                  <a:pt x="103296" y="54609"/>
                </a:lnTo>
                <a:lnTo>
                  <a:pt x="100725" y="53339"/>
                </a:lnTo>
                <a:close/>
              </a:path>
              <a:path w="267334" h="265429">
                <a:moveTo>
                  <a:pt x="192377" y="0"/>
                </a:moveTo>
                <a:lnTo>
                  <a:pt x="171684" y="0"/>
                </a:lnTo>
                <a:lnTo>
                  <a:pt x="156834" y="5079"/>
                </a:lnTo>
                <a:lnTo>
                  <a:pt x="142819" y="13969"/>
                </a:lnTo>
                <a:lnTo>
                  <a:pt x="134217" y="26669"/>
                </a:lnTo>
                <a:lnTo>
                  <a:pt x="129884" y="39369"/>
                </a:lnTo>
                <a:lnTo>
                  <a:pt x="128428" y="52069"/>
                </a:lnTo>
                <a:lnTo>
                  <a:pt x="128461" y="59689"/>
                </a:lnTo>
                <a:lnTo>
                  <a:pt x="128336" y="80009"/>
                </a:lnTo>
                <a:lnTo>
                  <a:pt x="138751" y="80009"/>
                </a:lnTo>
                <a:lnTo>
                  <a:pt x="138751" y="66039"/>
                </a:lnTo>
                <a:lnTo>
                  <a:pt x="149605" y="66039"/>
                </a:lnTo>
                <a:lnTo>
                  <a:pt x="160235" y="63500"/>
                </a:lnTo>
                <a:lnTo>
                  <a:pt x="171214" y="59689"/>
                </a:lnTo>
                <a:lnTo>
                  <a:pt x="176211" y="55879"/>
                </a:lnTo>
                <a:lnTo>
                  <a:pt x="146210" y="55879"/>
                </a:lnTo>
                <a:lnTo>
                  <a:pt x="153802" y="48259"/>
                </a:lnTo>
                <a:lnTo>
                  <a:pt x="139106" y="48259"/>
                </a:lnTo>
                <a:lnTo>
                  <a:pt x="140124" y="41909"/>
                </a:lnTo>
                <a:lnTo>
                  <a:pt x="168252" y="11429"/>
                </a:lnTo>
                <a:lnTo>
                  <a:pt x="177402" y="10159"/>
                </a:lnTo>
                <a:lnTo>
                  <a:pt x="195094" y="10159"/>
                </a:lnTo>
                <a:lnTo>
                  <a:pt x="194751" y="3809"/>
                </a:lnTo>
                <a:lnTo>
                  <a:pt x="194249" y="2539"/>
                </a:lnTo>
                <a:lnTo>
                  <a:pt x="192377" y="0"/>
                </a:lnTo>
                <a:close/>
              </a:path>
              <a:path w="267334" h="265429">
                <a:moveTo>
                  <a:pt x="211189" y="53339"/>
                </a:moveTo>
                <a:lnTo>
                  <a:pt x="205243" y="55879"/>
                </a:lnTo>
                <a:lnTo>
                  <a:pt x="203644" y="58419"/>
                </a:lnTo>
                <a:lnTo>
                  <a:pt x="205092" y="63500"/>
                </a:lnTo>
                <a:lnTo>
                  <a:pt x="207176" y="64769"/>
                </a:lnTo>
                <a:lnTo>
                  <a:pt x="210398" y="64769"/>
                </a:lnTo>
                <a:lnTo>
                  <a:pt x="213987" y="63500"/>
                </a:lnTo>
                <a:lnTo>
                  <a:pt x="215607" y="60959"/>
                </a:lnTo>
                <a:lnTo>
                  <a:pt x="214062" y="55879"/>
                </a:lnTo>
                <a:lnTo>
                  <a:pt x="211189" y="53339"/>
                </a:lnTo>
                <a:close/>
              </a:path>
              <a:path w="267334" h="265429">
                <a:moveTo>
                  <a:pt x="195094" y="10159"/>
                </a:moveTo>
                <a:lnTo>
                  <a:pt x="184712" y="10159"/>
                </a:lnTo>
                <a:lnTo>
                  <a:pt x="184543" y="17779"/>
                </a:lnTo>
                <a:lnTo>
                  <a:pt x="183200" y="26669"/>
                </a:lnTo>
                <a:lnTo>
                  <a:pt x="153104" y="54609"/>
                </a:lnTo>
                <a:lnTo>
                  <a:pt x="146210" y="55879"/>
                </a:lnTo>
                <a:lnTo>
                  <a:pt x="176211" y="55879"/>
                </a:lnTo>
                <a:lnTo>
                  <a:pt x="181208" y="52069"/>
                </a:lnTo>
                <a:lnTo>
                  <a:pt x="190246" y="39369"/>
                </a:lnTo>
                <a:lnTo>
                  <a:pt x="194268" y="24129"/>
                </a:lnTo>
                <a:lnTo>
                  <a:pt x="194984" y="13969"/>
                </a:lnTo>
                <a:lnTo>
                  <a:pt x="195094" y="10159"/>
                </a:lnTo>
                <a:close/>
              </a:path>
              <a:path w="267334" h="265429">
                <a:moveTo>
                  <a:pt x="159857" y="30479"/>
                </a:moveTo>
                <a:lnTo>
                  <a:pt x="156563" y="30479"/>
                </a:lnTo>
                <a:lnTo>
                  <a:pt x="139106" y="48259"/>
                </a:lnTo>
                <a:lnTo>
                  <a:pt x="153802" y="48259"/>
                </a:lnTo>
                <a:lnTo>
                  <a:pt x="163925" y="38100"/>
                </a:lnTo>
                <a:lnTo>
                  <a:pt x="163925" y="34289"/>
                </a:lnTo>
                <a:lnTo>
                  <a:pt x="159857" y="30479"/>
                </a:lnTo>
                <a:close/>
              </a:path>
            </a:pathLst>
          </a:custGeom>
          <a:solidFill>
            <a:srgbClr val="F16137"/>
          </a:solidFill>
        </p:spPr>
        <p:txBody>
          <a:bodyPr wrap="square" lIns="0" tIns="0" rIns="0" bIns="0" rtlCol="0"/>
          <a:lstStyle/>
          <a:p>
            <a:endParaRPr/>
          </a:p>
        </p:txBody>
      </p:sp>
      <p:grpSp>
        <p:nvGrpSpPr>
          <p:cNvPr id="51" name="object 51"/>
          <p:cNvGrpSpPr/>
          <p:nvPr/>
        </p:nvGrpSpPr>
        <p:grpSpPr>
          <a:xfrm>
            <a:off x="521953" y="5786085"/>
            <a:ext cx="271780" cy="269875"/>
            <a:chOff x="521953" y="5786085"/>
            <a:chExt cx="271780" cy="269875"/>
          </a:xfrm>
        </p:grpSpPr>
        <p:sp>
          <p:nvSpPr>
            <p:cNvPr id="52" name="object 52"/>
            <p:cNvSpPr/>
            <p:nvPr/>
          </p:nvSpPr>
          <p:spPr>
            <a:xfrm>
              <a:off x="521953" y="5786085"/>
              <a:ext cx="271780" cy="269875"/>
            </a:xfrm>
            <a:custGeom>
              <a:avLst/>
              <a:gdLst/>
              <a:ahLst/>
              <a:cxnLst/>
              <a:rect l="l" t="t" r="r" b="b"/>
              <a:pathLst>
                <a:path w="271780" h="269875">
                  <a:moveTo>
                    <a:pt x="9648" y="134899"/>
                  </a:moveTo>
                  <a:lnTo>
                    <a:pt x="0" y="134899"/>
                  </a:lnTo>
                  <a:lnTo>
                    <a:pt x="2472" y="158873"/>
                  </a:lnTo>
                  <a:lnTo>
                    <a:pt x="21014" y="205296"/>
                  </a:lnTo>
                  <a:lnTo>
                    <a:pt x="57130" y="244574"/>
                  </a:lnTo>
                  <a:lnTo>
                    <a:pt x="107055" y="266906"/>
                  </a:lnTo>
                  <a:lnTo>
                    <a:pt x="134899" y="269798"/>
                  </a:lnTo>
                  <a:lnTo>
                    <a:pt x="152697" y="268549"/>
                  </a:lnTo>
                  <a:lnTo>
                    <a:pt x="170252" y="264846"/>
                  </a:lnTo>
                  <a:lnTo>
                    <a:pt x="183417" y="260150"/>
                  </a:lnTo>
                  <a:lnTo>
                    <a:pt x="134899" y="260150"/>
                  </a:lnTo>
                  <a:lnTo>
                    <a:pt x="109083" y="257467"/>
                  </a:lnTo>
                  <a:lnTo>
                    <a:pt x="62788" y="236752"/>
                  </a:lnTo>
                  <a:lnTo>
                    <a:pt x="29227" y="200252"/>
                  </a:lnTo>
                  <a:lnTo>
                    <a:pt x="11951" y="157129"/>
                  </a:lnTo>
                  <a:lnTo>
                    <a:pt x="9648" y="134899"/>
                  </a:lnTo>
                  <a:close/>
                </a:path>
                <a:path w="271780" h="269875">
                  <a:moveTo>
                    <a:pt x="249167" y="210531"/>
                  </a:moveTo>
                  <a:lnTo>
                    <a:pt x="234899" y="210531"/>
                  </a:lnTo>
                  <a:lnTo>
                    <a:pt x="226918" y="219591"/>
                  </a:lnTo>
                  <a:lnTo>
                    <a:pt x="218191" y="227899"/>
                  </a:lnTo>
                  <a:lnTo>
                    <a:pt x="183522" y="249889"/>
                  </a:lnTo>
                  <a:lnTo>
                    <a:pt x="134899" y="260150"/>
                  </a:lnTo>
                  <a:lnTo>
                    <a:pt x="183417" y="260150"/>
                  </a:lnTo>
                  <a:lnTo>
                    <a:pt x="222671" y="236752"/>
                  </a:lnTo>
                  <a:lnTo>
                    <a:pt x="239186" y="220464"/>
                  </a:lnTo>
                  <a:lnTo>
                    <a:pt x="248840" y="220464"/>
                  </a:lnTo>
                  <a:lnTo>
                    <a:pt x="249167" y="210531"/>
                  </a:lnTo>
                  <a:close/>
                </a:path>
                <a:path w="271780" h="269875">
                  <a:moveTo>
                    <a:pt x="248840" y="220464"/>
                  </a:moveTo>
                  <a:lnTo>
                    <a:pt x="239186" y="220464"/>
                  </a:lnTo>
                  <a:lnTo>
                    <a:pt x="238146" y="251981"/>
                  </a:lnTo>
                  <a:lnTo>
                    <a:pt x="247790" y="252298"/>
                  </a:lnTo>
                  <a:lnTo>
                    <a:pt x="248840" y="220464"/>
                  </a:lnTo>
                  <a:close/>
                </a:path>
                <a:path w="271780" h="269875">
                  <a:moveTo>
                    <a:pt x="245689" y="200516"/>
                  </a:moveTo>
                  <a:lnTo>
                    <a:pt x="197603" y="202107"/>
                  </a:lnTo>
                  <a:lnTo>
                    <a:pt x="197920" y="211755"/>
                  </a:lnTo>
                  <a:lnTo>
                    <a:pt x="234899" y="210531"/>
                  </a:lnTo>
                  <a:lnTo>
                    <a:pt x="249167" y="210531"/>
                  </a:lnTo>
                  <a:lnTo>
                    <a:pt x="249375" y="204213"/>
                  </a:lnTo>
                  <a:lnTo>
                    <a:pt x="248867" y="202920"/>
                  </a:lnTo>
                  <a:lnTo>
                    <a:pt x="246984" y="201027"/>
                  </a:lnTo>
                  <a:lnTo>
                    <a:pt x="245689" y="200516"/>
                  </a:lnTo>
                  <a:close/>
                </a:path>
                <a:path w="271780" h="269875">
                  <a:moveTo>
                    <a:pt x="185246" y="9648"/>
                  </a:moveTo>
                  <a:lnTo>
                    <a:pt x="136634" y="9648"/>
                  </a:lnTo>
                  <a:lnTo>
                    <a:pt x="162448" y="12331"/>
                  </a:lnTo>
                  <a:lnTo>
                    <a:pt x="186672" y="20213"/>
                  </a:lnTo>
                  <a:lnTo>
                    <a:pt x="228103" y="50576"/>
                  </a:lnTo>
                  <a:lnTo>
                    <a:pt x="252926" y="90565"/>
                  </a:lnTo>
                  <a:lnTo>
                    <a:pt x="261885" y="134899"/>
                  </a:lnTo>
                  <a:lnTo>
                    <a:pt x="271533" y="134899"/>
                  </a:lnTo>
                  <a:lnTo>
                    <a:pt x="261918" y="87114"/>
                  </a:lnTo>
                  <a:lnTo>
                    <a:pt x="235273" y="44121"/>
                  </a:lnTo>
                  <a:lnTo>
                    <a:pt x="190601" y="11390"/>
                  </a:lnTo>
                  <a:lnTo>
                    <a:pt x="185246" y="9648"/>
                  </a:lnTo>
                  <a:close/>
                </a:path>
                <a:path w="271780" h="269875">
                  <a:moveTo>
                    <a:pt x="23741" y="17499"/>
                  </a:moveTo>
                  <a:lnTo>
                    <a:pt x="22411" y="58046"/>
                  </a:lnTo>
                  <a:lnTo>
                    <a:pt x="22287" y="67229"/>
                  </a:lnTo>
                  <a:lnTo>
                    <a:pt x="24516" y="69317"/>
                  </a:lnTo>
                  <a:lnTo>
                    <a:pt x="73929" y="67691"/>
                  </a:lnTo>
                  <a:lnTo>
                    <a:pt x="73653" y="59267"/>
                  </a:lnTo>
                  <a:lnTo>
                    <a:pt x="36633" y="59267"/>
                  </a:lnTo>
                  <a:lnTo>
                    <a:pt x="44613" y="50207"/>
                  </a:lnTo>
                  <a:lnTo>
                    <a:pt x="45526" y="49338"/>
                  </a:lnTo>
                  <a:lnTo>
                    <a:pt x="32345" y="49338"/>
                  </a:lnTo>
                  <a:lnTo>
                    <a:pt x="33385" y="17819"/>
                  </a:lnTo>
                  <a:lnTo>
                    <a:pt x="23741" y="17499"/>
                  </a:lnTo>
                  <a:close/>
                </a:path>
                <a:path w="271780" h="269875">
                  <a:moveTo>
                    <a:pt x="73613" y="58046"/>
                  </a:moveTo>
                  <a:lnTo>
                    <a:pt x="36633" y="59267"/>
                  </a:lnTo>
                  <a:lnTo>
                    <a:pt x="73653" y="59267"/>
                  </a:lnTo>
                  <a:lnTo>
                    <a:pt x="73613" y="58046"/>
                  </a:lnTo>
                  <a:close/>
                </a:path>
                <a:path w="271780" h="269875">
                  <a:moveTo>
                    <a:pt x="136634" y="0"/>
                  </a:moveTo>
                  <a:lnTo>
                    <a:pt x="84209" y="11042"/>
                  </a:lnTo>
                  <a:lnTo>
                    <a:pt x="48862" y="33045"/>
                  </a:lnTo>
                  <a:lnTo>
                    <a:pt x="32345" y="49338"/>
                  </a:lnTo>
                  <a:lnTo>
                    <a:pt x="45526" y="49338"/>
                  </a:lnTo>
                  <a:lnTo>
                    <a:pt x="53341" y="41899"/>
                  </a:lnTo>
                  <a:lnTo>
                    <a:pt x="62763" y="34389"/>
                  </a:lnTo>
                  <a:lnTo>
                    <a:pt x="103854" y="14251"/>
                  </a:lnTo>
                  <a:lnTo>
                    <a:pt x="136634" y="9648"/>
                  </a:lnTo>
                  <a:lnTo>
                    <a:pt x="185246" y="9648"/>
                  </a:lnTo>
                  <a:lnTo>
                    <a:pt x="164477" y="2892"/>
                  </a:lnTo>
                  <a:lnTo>
                    <a:pt x="136634" y="0"/>
                  </a:lnTo>
                  <a:close/>
                </a:path>
              </a:pathLst>
            </a:custGeom>
            <a:solidFill>
              <a:srgbClr val="F16137"/>
            </a:solidFill>
          </p:spPr>
          <p:txBody>
            <a:bodyPr wrap="square" lIns="0" tIns="0" rIns="0" bIns="0" rtlCol="0"/>
            <a:lstStyle/>
            <a:p>
              <a:endParaRPr/>
            </a:p>
          </p:txBody>
        </p:sp>
        <p:pic>
          <p:nvPicPr>
            <p:cNvPr id="53" name="object 53"/>
            <p:cNvPicPr/>
            <p:nvPr/>
          </p:nvPicPr>
          <p:blipFill>
            <a:blip r:embed="rId23" cstate="print"/>
            <a:stretch>
              <a:fillRect/>
            </a:stretch>
          </p:blipFill>
          <p:spPr>
            <a:xfrm>
              <a:off x="602924" y="5844487"/>
              <a:ext cx="109590" cy="152996"/>
            </a:xfrm>
            <a:prstGeom prst="rect">
              <a:avLst/>
            </a:prstGeom>
          </p:spPr>
        </p:pic>
      </p:grpSp>
      <p:pic>
        <p:nvPicPr>
          <p:cNvPr id="54" name="object 54"/>
          <p:cNvPicPr/>
          <p:nvPr/>
        </p:nvPicPr>
        <p:blipFill>
          <a:blip r:embed="rId24" cstate="print"/>
          <a:stretch>
            <a:fillRect/>
          </a:stretch>
        </p:blipFill>
        <p:spPr>
          <a:xfrm>
            <a:off x="3944696" y="5077101"/>
            <a:ext cx="340545" cy="339793"/>
          </a:xfrm>
          <a:prstGeom prst="rect">
            <a:avLst/>
          </a:prstGeom>
        </p:spPr>
      </p:pic>
      <p:sp>
        <p:nvSpPr>
          <p:cNvPr id="55" name="object 55"/>
          <p:cNvSpPr/>
          <p:nvPr/>
        </p:nvSpPr>
        <p:spPr>
          <a:xfrm>
            <a:off x="3943126" y="7540714"/>
            <a:ext cx="287020" cy="287020"/>
          </a:xfrm>
          <a:custGeom>
            <a:avLst/>
            <a:gdLst/>
            <a:ahLst/>
            <a:cxnLst/>
            <a:rect l="l" t="t" r="r" b="b"/>
            <a:pathLst>
              <a:path w="287020" h="287020">
                <a:moveTo>
                  <a:pt x="286793" y="0"/>
                </a:moveTo>
                <a:lnTo>
                  <a:pt x="247431" y="0"/>
                </a:lnTo>
                <a:lnTo>
                  <a:pt x="247431" y="61855"/>
                </a:lnTo>
                <a:lnTo>
                  <a:pt x="286793" y="61855"/>
                </a:lnTo>
                <a:lnTo>
                  <a:pt x="286793" y="0"/>
                </a:lnTo>
                <a:close/>
              </a:path>
              <a:path w="287020" h="287020">
                <a:moveTo>
                  <a:pt x="92786" y="160267"/>
                </a:moveTo>
                <a:lnTo>
                  <a:pt x="0" y="160267"/>
                </a:lnTo>
                <a:lnTo>
                  <a:pt x="0" y="286793"/>
                </a:lnTo>
                <a:lnTo>
                  <a:pt x="286793" y="286793"/>
                </a:lnTo>
                <a:lnTo>
                  <a:pt x="286793" y="236181"/>
                </a:lnTo>
                <a:lnTo>
                  <a:pt x="134092" y="236181"/>
                </a:lnTo>
                <a:lnTo>
                  <a:pt x="126526" y="228613"/>
                </a:lnTo>
                <a:lnTo>
                  <a:pt x="126526" y="210877"/>
                </a:lnTo>
                <a:lnTo>
                  <a:pt x="118090" y="210877"/>
                </a:lnTo>
                <a:lnTo>
                  <a:pt x="108252" y="208885"/>
                </a:lnTo>
                <a:lnTo>
                  <a:pt x="100207" y="203457"/>
                </a:lnTo>
                <a:lnTo>
                  <a:pt x="94778" y="195412"/>
                </a:lnTo>
                <a:lnTo>
                  <a:pt x="92786" y="185572"/>
                </a:lnTo>
                <a:lnTo>
                  <a:pt x="92786" y="160267"/>
                </a:lnTo>
                <a:close/>
              </a:path>
              <a:path w="287020" h="287020">
                <a:moveTo>
                  <a:pt x="286793" y="160267"/>
                </a:moveTo>
                <a:lnTo>
                  <a:pt x="194007" y="160267"/>
                </a:lnTo>
                <a:lnTo>
                  <a:pt x="194007" y="185572"/>
                </a:lnTo>
                <a:lnTo>
                  <a:pt x="192016" y="195412"/>
                </a:lnTo>
                <a:lnTo>
                  <a:pt x="186588" y="203457"/>
                </a:lnTo>
                <a:lnTo>
                  <a:pt x="178544" y="208885"/>
                </a:lnTo>
                <a:lnTo>
                  <a:pt x="168702" y="210877"/>
                </a:lnTo>
                <a:lnTo>
                  <a:pt x="160268" y="210877"/>
                </a:lnTo>
                <a:lnTo>
                  <a:pt x="160268" y="228613"/>
                </a:lnTo>
                <a:lnTo>
                  <a:pt x="152700" y="236181"/>
                </a:lnTo>
                <a:lnTo>
                  <a:pt x="286793" y="236181"/>
                </a:lnTo>
                <a:lnTo>
                  <a:pt x="286793" y="160267"/>
                </a:lnTo>
                <a:close/>
              </a:path>
              <a:path w="287020" h="287020">
                <a:moveTo>
                  <a:pt x="127933" y="174326"/>
                </a:moveTo>
                <a:lnTo>
                  <a:pt x="111064" y="174326"/>
                </a:lnTo>
                <a:lnTo>
                  <a:pt x="111064" y="191195"/>
                </a:lnTo>
                <a:lnTo>
                  <a:pt x="127933" y="191195"/>
                </a:lnTo>
                <a:lnTo>
                  <a:pt x="127933" y="174326"/>
                </a:lnTo>
                <a:close/>
              </a:path>
              <a:path w="287020" h="287020">
                <a:moveTo>
                  <a:pt x="175733" y="174326"/>
                </a:moveTo>
                <a:lnTo>
                  <a:pt x="158860" y="174326"/>
                </a:lnTo>
                <a:lnTo>
                  <a:pt x="158860" y="191195"/>
                </a:lnTo>
                <a:lnTo>
                  <a:pt x="175733" y="191195"/>
                </a:lnTo>
                <a:lnTo>
                  <a:pt x="175733" y="174326"/>
                </a:lnTo>
                <a:close/>
              </a:path>
              <a:path w="287020" h="287020">
                <a:moveTo>
                  <a:pt x="151833" y="146206"/>
                </a:moveTo>
                <a:lnTo>
                  <a:pt x="134960" y="146206"/>
                </a:lnTo>
                <a:lnTo>
                  <a:pt x="134960" y="163079"/>
                </a:lnTo>
                <a:lnTo>
                  <a:pt x="151833" y="163079"/>
                </a:lnTo>
                <a:lnTo>
                  <a:pt x="151833" y="146206"/>
                </a:lnTo>
                <a:close/>
              </a:path>
              <a:path w="287020" h="287020">
                <a:moveTo>
                  <a:pt x="230562" y="0"/>
                </a:moveTo>
                <a:lnTo>
                  <a:pt x="107604" y="0"/>
                </a:lnTo>
                <a:lnTo>
                  <a:pt x="78999" y="49413"/>
                </a:lnTo>
                <a:lnTo>
                  <a:pt x="94345" y="136954"/>
                </a:lnTo>
                <a:lnTo>
                  <a:pt x="105883" y="143398"/>
                </a:lnTo>
                <a:lnTo>
                  <a:pt x="110571" y="143398"/>
                </a:lnTo>
                <a:lnTo>
                  <a:pt x="123714" y="70289"/>
                </a:lnTo>
                <a:lnTo>
                  <a:pt x="143395" y="50612"/>
                </a:lnTo>
                <a:lnTo>
                  <a:pt x="230562" y="50612"/>
                </a:lnTo>
                <a:lnTo>
                  <a:pt x="230562" y="0"/>
                </a:lnTo>
                <a:close/>
              </a:path>
              <a:path w="287020" h="287020">
                <a:moveTo>
                  <a:pt x="230562" y="50612"/>
                </a:moveTo>
                <a:lnTo>
                  <a:pt x="143395" y="50612"/>
                </a:lnTo>
                <a:lnTo>
                  <a:pt x="165892" y="73101"/>
                </a:lnTo>
                <a:lnTo>
                  <a:pt x="156751" y="127935"/>
                </a:lnTo>
                <a:lnTo>
                  <a:pt x="174773" y="138600"/>
                </a:lnTo>
                <a:lnTo>
                  <a:pt x="181623" y="138476"/>
                </a:lnTo>
                <a:lnTo>
                  <a:pt x="187751" y="134120"/>
                </a:lnTo>
                <a:lnTo>
                  <a:pt x="205254" y="84350"/>
                </a:lnTo>
                <a:lnTo>
                  <a:pt x="217152" y="79254"/>
                </a:lnTo>
                <a:lnTo>
                  <a:pt x="225054" y="75020"/>
                </a:lnTo>
                <a:lnTo>
                  <a:pt x="230562" y="69706"/>
                </a:lnTo>
                <a:lnTo>
                  <a:pt x="230562" y="50612"/>
                </a:lnTo>
                <a:close/>
              </a:path>
            </a:pathLst>
          </a:custGeom>
          <a:solidFill>
            <a:srgbClr val="F16137"/>
          </a:solidFill>
        </p:spPr>
        <p:txBody>
          <a:bodyPr wrap="square" lIns="0" tIns="0" rIns="0" bIns="0" rtlCol="0"/>
          <a:lstStyle/>
          <a:p>
            <a:endParaRPr/>
          </a:p>
        </p:txBody>
      </p:sp>
      <p:pic>
        <p:nvPicPr>
          <p:cNvPr id="56" name="object 56"/>
          <p:cNvPicPr/>
          <p:nvPr/>
        </p:nvPicPr>
        <p:blipFill>
          <a:blip r:embed="rId25" cstate="print"/>
          <a:stretch>
            <a:fillRect/>
          </a:stretch>
        </p:blipFill>
        <p:spPr>
          <a:xfrm>
            <a:off x="4325965" y="7544757"/>
            <a:ext cx="835552" cy="230932"/>
          </a:xfrm>
          <a:prstGeom prst="rect">
            <a:avLst/>
          </a:prstGeom>
        </p:spPr>
      </p:pic>
      <p:grpSp>
        <p:nvGrpSpPr>
          <p:cNvPr id="57" name="object 57"/>
          <p:cNvGrpSpPr/>
          <p:nvPr/>
        </p:nvGrpSpPr>
        <p:grpSpPr>
          <a:xfrm>
            <a:off x="6179037" y="707428"/>
            <a:ext cx="803275" cy="803275"/>
            <a:chOff x="6179037" y="707428"/>
            <a:chExt cx="803275" cy="803275"/>
          </a:xfrm>
        </p:grpSpPr>
        <p:pic>
          <p:nvPicPr>
            <p:cNvPr id="58" name="object 58"/>
            <p:cNvPicPr/>
            <p:nvPr/>
          </p:nvPicPr>
          <p:blipFill>
            <a:blip r:embed="rId26" cstate="print"/>
            <a:stretch>
              <a:fillRect/>
            </a:stretch>
          </p:blipFill>
          <p:spPr>
            <a:xfrm>
              <a:off x="6188037" y="716428"/>
              <a:ext cx="784871" cy="784872"/>
            </a:xfrm>
            <a:prstGeom prst="rect">
              <a:avLst/>
            </a:prstGeom>
          </p:spPr>
        </p:pic>
        <p:sp>
          <p:nvSpPr>
            <p:cNvPr id="59" name="object 59"/>
            <p:cNvSpPr/>
            <p:nvPr/>
          </p:nvSpPr>
          <p:spPr>
            <a:xfrm>
              <a:off x="6188037" y="716428"/>
              <a:ext cx="785495" cy="785495"/>
            </a:xfrm>
            <a:custGeom>
              <a:avLst/>
              <a:gdLst/>
              <a:ahLst/>
              <a:cxnLst/>
              <a:rect l="l" t="t" r="r" b="b"/>
              <a:pathLst>
                <a:path w="785495" h="785494">
                  <a:moveTo>
                    <a:pt x="392435" y="0"/>
                  </a:moveTo>
                  <a:lnTo>
                    <a:pt x="441661" y="3057"/>
                  </a:lnTo>
                  <a:lnTo>
                    <a:pt x="489063" y="11985"/>
                  </a:lnTo>
                  <a:lnTo>
                    <a:pt x="534273" y="26415"/>
                  </a:lnTo>
                  <a:lnTo>
                    <a:pt x="576922" y="45979"/>
                  </a:lnTo>
                  <a:lnTo>
                    <a:pt x="616643" y="70311"/>
                  </a:lnTo>
                  <a:lnTo>
                    <a:pt x="653068" y="99041"/>
                  </a:lnTo>
                  <a:lnTo>
                    <a:pt x="685829" y="131803"/>
                  </a:lnTo>
                  <a:lnTo>
                    <a:pt x="714560" y="168228"/>
                  </a:lnTo>
                  <a:lnTo>
                    <a:pt x="738891" y="207949"/>
                  </a:lnTo>
                  <a:lnTo>
                    <a:pt x="758456" y="250598"/>
                  </a:lnTo>
                  <a:lnTo>
                    <a:pt x="772886" y="295807"/>
                  </a:lnTo>
                  <a:lnTo>
                    <a:pt x="781813" y="343209"/>
                  </a:lnTo>
                  <a:lnTo>
                    <a:pt x="784871" y="392436"/>
                  </a:lnTo>
                  <a:lnTo>
                    <a:pt x="781813" y="441663"/>
                  </a:lnTo>
                  <a:lnTo>
                    <a:pt x="772886" y="489064"/>
                  </a:lnTo>
                  <a:lnTo>
                    <a:pt x="758456" y="534274"/>
                  </a:lnTo>
                  <a:lnTo>
                    <a:pt x="738891" y="576923"/>
                  </a:lnTo>
                  <a:lnTo>
                    <a:pt x="714560" y="616644"/>
                  </a:lnTo>
                  <a:lnTo>
                    <a:pt x="685829" y="653069"/>
                  </a:lnTo>
                  <a:lnTo>
                    <a:pt x="653068" y="685831"/>
                  </a:lnTo>
                  <a:lnTo>
                    <a:pt x="616643" y="714561"/>
                  </a:lnTo>
                  <a:lnTo>
                    <a:pt x="576922" y="738892"/>
                  </a:lnTo>
                  <a:lnTo>
                    <a:pt x="534273" y="758457"/>
                  </a:lnTo>
                  <a:lnTo>
                    <a:pt x="489063" y="772887"/>
                  </a:lnTo>
                  <a:lnTo>
                    <a:pt x="441661" y="781815"/>
                  </a:lnTo>
                  <a:lnTo>
                    <a:pt x="392435" y="784872"/>
                  </a:lnTo>
                  <a:lnTo>
                    <a:pt x="343208" y="781815"/>
                  </a:lnTo>
                  <a:lnTo>
                    <a:pt x="295806" y="772887"/>
                  </a:lnTo>
                  <a:lnTo>
                    <a:pt x="250597" y="758457"/>
                  </a:lnTo>
                  <a:lnTo>
                    <a:pt x="207948" y="738892"/>
                  </a:lnTo>
                  <a:lnTo>
                    <a:pt x="168227" y="714561"/>
                  </a:lnTo>
                  <a:lnTo>
                    <a:pt x="131802" y="685831"/>
                  </a:lnTo>
                  <a:lnTo>
                    <a:pt x="99040" y="653069"/>
                  </a:lnTo>
                  <a:lnTo>
                    <a:pt x="70310" y="616644"/>
                  </a:lnTo>
                  <a:lnTo>
                    <a:pt x="45979" y="576923"/>
                  </a:lnTo>
                  <a:lnTo>
                    <a:pt x="26415" y="534274"/>
                  </a:lnTo>
                  <a:lnTo>
                    <a:pt x="11985" y="489064"/>
                  </a:lnTo>
                  <a:lnTo>
                    <a:pt x="3057" y="441663"/>
                  </a:lnTo>
                  <a:lnTo>
                    <a:pt x="0" y="392436"/>
                  </a:lnTo>
                  <a:lnTo>
                    <a:pt x="3057" y="343209"/>
                  </a:lnTo>
                  <a:lnTo>
                    <a:pt x="11985" y="295807"/>
                  </a:lnTo>
                  <a:lnTo>
                    <a:pt x="26415" y="250598"/>
                  </a:lnTo>
                  <a:lnTo>
                    <a:pt x="45979" y="207949"/>
                  </a:lnTo>
                  <a:lnTo>
                    <a:pt x="70310" y="168228"/>
                  </a:lnTo>
                  <a:lnTo>
                    <a:pt x="99040" y="131803"/>
                  </a:lnTo>
                  <a:lnTo>
                    <a:pt x="131802" y="99041"/>
                  </a:lnTo>
                  <a:lnTo>
                    <a:pt x="168227" y="70311"/>
                  </a:lnTo>
                  <a:lnTo>
                    <a:pt x="207948" y="45979"/>
                  </a:lnTo>
                  <a:lnTo>
                    <a:pt x="250597" y="26415"/>
                  </a:lnTo>
                  <a:lnTo>
                    <a:pt x="295806" y="11985"/>
                  </a:lnTo>
                  <a:lnTo>
                    <a:pt x="343208" y="3057"/>
                  </a:lnTo>
                  <a:lnTo>
                    <a:pt x="392435" y="0"/>
                  </a:lnTo>
                  <a:close/>
                </a:path>
              </a:pathLst>
            </a:custGeom>
            <a:ln w="17999">
              <a:solidFill>
                <a:srgbClr val="E6E7E8"/>
              </a:solidFill>
            </a:ln>
          </p:spPr>
          <p:txBody>
            <a:bodyPr wrap="square" lIns="0" tIns="0" rIns="0" bIns="0" rtlCol="0"/>
            <a:lstStyle/>
            <a:p>
              <a:endParaRPr/>
            </a:p>
          </p:txBody>
        </p:sp>
      </p:grpSp>
      <p:sp>
        <p:nvSpPr>
          <p:cNvPr id="60" name="object 60"/>
          <p:cNvSpPr/>
          <p:nvPr/>
        </p:nvSpPr>
        <p:spPr>
          <a:xfrm>
            <a:off x="541036" y="664817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61" name="object 61"/>
          <p:cNvSpPr/>
          <p:nvPr/>
        </p:nvSpPr>
        <p:spPr>
          <a:xfrm>
            <a:off x="540755" y="7282807"/>
            <a:ext cx="954405" cy="91440"/>
          </a:xfrm>
          <a:custGeom>
            <a:avLst/>
            <a:gdLst/>
            <a:ahLst/>
            <a:cxnLst/>
            <a:rect l="l" t="t" r="r" b="b"/>
            <a:pathLst>
              <a:path w="954405" h="91440">
                <a:moveTo>
                  <a:pt x="76201" y="64616"/>
                </a:moveTo>
                <a:lnTo>
                  <a:pt x="104" y="64616"/>
                </a:lnTo>
                <a:lnTo>
                  <a:pt x="0" y="87069"/>
                </a:lnTo>
                <a:lnTo>
                  <a:pt x="7012" y="87069"/>
                </a:lnTo>
                <a:lnTo>
                  <a:pt x="7113" y="71117"/>
                </a:lnTo>
                <a:lnTo>
                  <a:pt x="76201" y="71117"/>
                </a:lnTo>
                <a:lnTo>
                  <a:pt x="76201" y="64616"/>
                </a:lnTo>
                <a:close/>
              </a:path>
              <a:path w="954405" h="91440">
                <a:moveTo>
                  <a:pt x="76201" y="71117"/>
                </a:moveTo>
                <a:lnTo>
                  <a:pt x="69192" y="71117"/>
                </a:lnTo>
                <a:lnTo>
                  <a:pt x="69192" y="87069"/>
                </a:lnTo>
                <a:lnTo>
                  <a:pt x="76201" y="87069"/>
                </a:lnTo>
                <a:lnTo>
                  <a:pt x="76201" y="71117"/>
                </a:lnTo>
                <a:close/>
              </a:path>
              <a:path w="954405" h="91440">
                <a:moveTo>
                  <a:pt x="65534" y="0"/>
                </a:moveTo>
                <a:lnTo>
                  <a:pt x="17579" y="0"/>
                </a:lnTo>
                <a:lnTo>
                  <a:pt x="16731" y="23774"/>
                </a:lnTo>
                <a:lnTo>
                  <a:pt x="16327" y="32354"/>
                </a:lnTo>
                <a:lnTo>
                  <a:pt x="3657" y="64616"/>
                </a:lnTo>
                <a:lnTo>
                  <a:pt x="14328" y="64616"/>
                </a:lnTo>
                <a:lnTo>
                  <a:pt x="23497" y="23061"/>
                </a:lnTo>
                <a:lnTo>
                  <a:pt x="24080" y="6501"/>
                </a:lnTo>
                <a:lnTo>
                  <a:pt x="65534" y="6501"/>
                </a:lnTo>
                <a:lnTo>
                  <a:pt x="65534" y="0"/>
                </a:lnTo>
                <a:close/>
              </a:path>
              <a:path w="954405" h="91440">
                <a:moveTo>
                  <a:pt x="65534" y="6501"/>
                </a:moveTo>
                <a:lnTo>
                  <a:pt x="58115" y="6501"/>
                </a:lnTo>
                <a:lnTo>
                  <a:pt x="58115" y="64616"/>
                </a:lnTo>
                <a:lnTo>
                  <a:pt x="65534" y="64616"/>
                </a:lnTo>
                <a:lnTo>
                  <a:pt x="65534" y="6501"/>
                </a:lnTo>
                <a:close/>
              </a:path>
              <a:path w="954405" h="91440">
                <a:moveTo>
                  <a:pt x="80567" y="64818"/>
                </a:moveTo>
                <a:lnTo>
                  <a:pt x="80060" y="71017"/>
                </a:lnTo>
                <a:lnTo>
                  <a:pt x="82094" y="71556"/>
                </a:lnTo>
                <a:lnTo>
                  <a:pt x="83818" y="71831"/>
                </a:lnTo>
                <a:lnTo>
                  <a:pt x="90457" y="71831"/>
                </a:lnTo>
                <a:lnTo>
                  <a:pt x="94082" y="68850"/>
                </a:lnTo>
                <a:lnTo>
                  <a:pt x="95316" y="65224"/>
                </a:lnTo>
                <a:lnTo>
                  <a:pt x="82635" y="65224"/>
                </a:lnTo>
                <a:lnTo>
                  <a:pt x="81787" y="65087"/>
                </a:lnTo>
                <a:lnTo>
                  <a:pt x="80567" y="64818"/>
                </a:lnTo>
                <a:close/>
              </a:path>
              <a:path w="954405" h="91440">
                <a:moveTo>
                  <a:pt x="133502" y="24076"/>
                </a:moveTo>
                <a:lnTo>
                  <a:pt x="126287" y="24076"/>
                </a:lnTo>
                <a:lnTo>
                  <a:pt x="126287" y="71117"/>
                </a:lnTo>
                <a:lnTo>
                  <a:pt x="133502" y="71117"/>
                </a:lnTo>
                <a:lnTo>
                  <a:pt x="133502" y="24076"/>
                </a:lnTo>
                <a:close/>
              </a:path>
              <a:path w="954405" h="91440">
                <a:moveTo>
                  <a:pt x="133502" y="17675"/>
                </a:moveTo>
                <a:lnTo>
                  <a:pt x="94385" y="17675"/>
                </a:lnTo>
                <a:lnTo>
                  <a:pt x="93443" y="37284"/>
                </a:lnTo>
                <a:lnTo>
                  <a:pt x="93131" y="43008"/>
                </a:lnTo>
                <a:lnTo>
                  <a:pt x="85885" y="65224"/>
                </a:lnTo>
                <a:lnTo>
                  <a:pt x="95316" y="65224"/>
                </a:lnTo>
                <a:lnTo>
                  <a:pt x="100684" y="24076"/>
                </a:lnTo>
                <a:lnTo>
                  <a:pt x="133502" y="24076"/>
                </a:lnTo>
                <a:lnTo>
                  <a:pt x="133502" y="17675"/>
                </a:lnTo>
                <a:close/>
              </a:path>
              <a:path w="954405" h="91440">
                <a:moveTo>
                  <a:pt x="195069" y="17675"/>
                </a:moveTo>
                <a:lnTo>
                  <a:pt x="165571" y="17675"/>
                </a:lnTo>
                <a:lnTo>
                  <a:pt x="160020" y="19234"/>
                </a:lnTo>
                <a:lnTo>
                  <a:pt x="151890" y="25466"/>
                </a:lnTo>
                <a:lnTo>
                  <a:pt x="149857" y="30002"/>
                </a:lnTo>
                <a:lnTo>
                  <a:pt x="149857" y="40233"/>
                </a:lnTo>
                <a:lnTo>
                  <a:pt x="150976" y="43754"/>
                </a:lnTo>
                <a:lnTo>
                  <a:pt x="155448" y="49309"/>
                </a:lnTo>
                <a:lnTo>
                  <a:pt x="158630" y="51271"/>
                </a:lnTo>
                <a:lnTo>
                  <a:pt x="162763" y="52423"/>
                </a:lnTo>
                <a:lnTo>
                  <a:pt x="149451" y="71117"/>
                </a:lnTo>
                <a:lnTo>
                  <a:pt x="157276" y="71117"/>
                </a:lnTo>
                <a:lnTo>
                  <a:pt x="169672" y="53437"/>
                </a:lnTo>
                <a:lnTo>
                  <a:pt x="195069" y="53437"/>
                </a:lnTo>
                <a:lnTo>
                  <a:pt x="195069" y="48056"/>
                </a:lnTo>
                <a:lnTo>
                  <a:pt x="162219" y="48056"/>
                </a:lnTo>
                <a:lnTo>
                  <a:pt x="157172" y="44093"/>
                </a:lnTo>
                <a:lnTo>
                  <a:pt x="157172" y="28108"/>
                </a:lnTo>
                <a:lnTo>
                  <a:pt x="162388" y="24076"/>
                </a:lnTo>
                <a:lnTo>
                  <a:pt x="195069" y="24076"/>
                </a:lnTo>
                <a:lnTo>
                  <a:pt x="195069" y="17675"/>
                </a:lnTo>
                <a:close/>
              </a:path>
              <a:path w="954405" h="91440">
                <a:moveTo>
                  <a:pt x="195069" y="53437"/>
                </a:moveTo>
                <a:lnTo>
                  <a:pt x="188466" y="53437"/>
                </a:lnTo>
                <a:lnTo>
                  <a:pt x="188466" y="71117"/>
                </a:lnTo>
                <a:lnTo>
                  <a:pt x="195069" y="71117"/>
                </a:lnTo>
                <a:lnTo>
                  <a:pt x="195069" y="53437"/>
                </a:lnTo>
                <a:close/>
              </a:path>
              <a:path w="954405" h="91440">
                <a:moveTo>
                  <a:pt x="195069" y="24076"/>
                </a:moveTo>
                <a:lnTo>
                  <a:pt x="188466" y="24076"/>
                </a:lnTo>
                <a:lnTo>
                  <a:pt x="188466" y="48056"/>
                </a:lnTo>
                <a:lnTo>
                  <a:pt x="195069" y="48056"/>
                </a:lnTo>
                <a:lnTo>
                  <a:pt x="195069" y="24076"/>
                </a:lnTo>
                <a:close/>
              </a:path>
              <a:path w="954405" h="91440">
                <a:moveTo>
                  <a:pt x="249426" y="17675"/>
                </a:moveTo>
                <a:lnTo>
                  <a:pt x="242211" y="17675"/>
                </a:lnTo>
                <a:lnTo>
                  <a:pt x="242211" y="71117"/>
                </a:lnTo>
                <a:lnTo>
                  <a:pt x="249426" y="71117"/>
                </a:lnTo>
                <a:lnTo>
                  <a:pt x="249426" y="47343"/>
                </a:lnTo>
                <a:lnTo>
                  <a:pt x="270386" y="47343"/>
                </a:lnTo>
                <a:lnTo>
                  <a:pt x="267307" y="43585"/>
                </a:lnTo>
                <a:lnTo>
                  <a:pt x="269285" y="41148"/>
                </a:lnTo>
                <a:lnTo>
                  <a:pt x="249426" y="41148"/>
                </a:lnTo>
                <a:lnTo>
                  <a:pt x="249426" y="17675"/>
                </a:lnTo>
                <a:close/>
              </a:path>
              <a:path w="954405" h="91440">
                <a:moveTo>
                  <a:pt x="270386" y="47343"/>
                </a:moveTo>
                <a:lnTo>
                  <a:pt x="261618" y="47343"/>
                </a:lnTo>
                <a:lnTo>
                  <a:pt x="281329" y="71117"/>
                </a:lnTo>
                <a:lnTo>
                  <a:pt x="289864" y="71117"/>
                </a:lnTo>
                <a:lnTo>
                  <a:pt x="270386" y="47343"/>
                </a:lnTo>
                <a:close/>
              </a:path>
              <a:path w="954405" h="91440">
                <a:moveTo>
                  <a:pt x="288338" y="17675"/>
                </a:moveTo>
                <a:lnTo>
                  <a:pt x="280516" y="17675"/>
                </a:lnTo>
                <a:lnTo>
                  <a:pt x="261720" y="41148"/>
                </a:lnTo>
                <a:lnTo>
                  <a:pt x="269285" y="41148"/>
                </a:lnTo>
                <a:lnTo>
                  <a:pt x="288338" y="17675"/>
                </a:lnTo>
                <a:close/>
              </a:path>
              <a:path w="954405" h="91440">
                <a:moveTo>
                  <a:pt x="335805" y="23568"/>
                </a:moveTo>
                <a:lnTo>
                  <a:pt x="322851" y="23568"/>
                </a:lnTo>
                <a:lnTo>
                  <a:pt x="326609" y="24771"/>
                </a:lnTo>
                <a:lnTo>
                  <a:pt x="331758" y="29580"/>
                </a:lnTo>
                <a:lnTo>
                  <a:pt x="333043" y="33087"/>
                </a:lnTo>
                <a:lnTo>
                  <a:pt x="333043" y="40942"/>
                </a:lnTo>
                <a:lnTo>
                  <a:pt x="308898" y="40942"/>
                </a:lnTo>
                <a:lnTo>
                  <a:pt x="303663" y="42332"/>
                </a:lnTo>
                <a:lnTo>
                  <a:pt x="297093" y="47886"/>
                </a:lnTo>
                <a:lnTo>
                  <a:pt x="295451" y="51544"/>
                </a:lnTo>
                <a:lnTo>
                  <a:pt x="295451" y="60752"/>
                </a:lnTo>
                <a:lnTo>
                  <a:pt x="297213" y="64516"/>
                </a:lnTo>
                <a:lnTo>
                  <a:pt x="304257" y="70203"/>
                </a:lnTo>
                <a:lnTo>
                  <a:pt x="308998" y="71625"/>
                </a:lnTo>
                <a:lnTo>
                  <a:pt x="319294" y="71625"/>
                </a:lnTo>
                <a:lnTo>
                  <a:pt x="323035" y="70848"/>
                </a:lnTo>
                <a:lnTo>
                  <a:pt x="329335" y="67730"/>
                </a:lnTo>
                <a:lnTo>
                  <a:pt x="331311" y="65937"/>
                </a:lnTo>
                <a:lnTo>
                  <a:pt x="311810" y="65937"/>
                </a:lnTo>
                <a:lnTo>
                  <a:pt x="308491" y="65037"/>
                </a:lnTo>
                <a:lnTo>
                  <a:pt x="303749" y="61448"/>
                </a:lnTo>
                <a:lnTo>
                  <a:pt x="302566" y="58992"/>
                </a:lnTo>
                <a:lnTo>
                  <a:pt x="302566" y="49510"/>
                </a:lnTo>
                <a:lnTo>
                  <a:pt x="307138" y="46328"/>
                </a:lnTo>
                <a:lnTo>
                  <a:pt x="340257" y="46328"/>
                </a:lnTo>
                <a:lnTo>
                  <a:pt x="340257" y="31154"/>
                </a:lnTo>
                <a:lnTo>
                  <a:pt x="338392" y="25991"/>
                </a:lnTo>
                <a:lnTo>
                  <a:pt x="335805" y="23568"/>
                </a:lnTo>
                <a:close/>
              </a:path>
              <a:path w="954405" h="91440">
                <a:moveTo>
                  <a:pt x="340257" y="62787"/>
                </a:moveTo>
                <a:lnTo>
                  <a:pt x="333349" y="62787"/>
                </a:lnTo>
                <a:lnTo>
                  <a:pt x="333349" y="71117"/>
                </a:lnTo>
                <a:lnTo>
                  <a:pt x="340257" y="71117"/>
                </a:lnTo>
                <a:lnTo>
                  <a:pt x="340257" y="62787"/>
                </a:lnTo>
                <a:close/>
              </a:path>
              <a:path w="954405" h="91440">
                <a:moveTo>
                  <a:pt x="340257" y="46328"/>
                </a:moveTo>
                <a:lnTo>
                  <a:pt x="333043" y="46328"/>
                </a:lnTo>
                <a:lnTo>
                  <a:pt x="333043" y="55065"/>
                </a:lnTo>
                <a:lnTo>
                  <a:pt x="331621" y="58586"/>
                </a:lnTo>
                <a:lnTo>
                  <a:pt x="329454" y="61278"/>
                </a:lnTo>
                <a:lnTo>
                  <a:pt x="323629" y="65004"/>
                </a:lnTo>
                <a:lnTo>
                  <a:pt x="320140" y="65937"/>
                </a:lnTo>
                <a:lnTo>
                  <a:pt x="331311" y="65937"/>
                </a:lnTo>
                <a:lnTo>
                  <a:pt x="331722" y="65563"/>
                </a:lnTo>
                <a:lnTo>
                  <a:pt x="333349" y="62787"/>
                </a:lnTo>
                <a:lnTo>
                  <a:pt x="340257" y="62787"/>
                </a:lnTo>
                <a:lnTo>
                  <a:pt x="340257" y="46328"/>
                </a:lnTo>
                <a:close/>
              </a:path>
              <a:path w="954405" h="91440">
                <a:moveTo>
                  <a:pt x="325594" y="17269"/>
                </a:moveTo>
                <a:lnTo>
                  <a:pt x="314416" y="17269"/>
                </a:lnTo>
                <a:lnTo>
                  <a:pt x="310421" y="17895"/>
                </a:lnTo>
                <a:lnTo>
                  <a:pt x="302835" y="20405"/>
                </a:lnTo>
                <a:lnTo>
                  <a:pt x="299585" y="22179"/>
                </a:lnTo>
                <a:lnTo>
                  <a:pt x="296873" y="24483"/>
                </a:lnTo>
                <a:lnTo>
                  <a:pt x="300125" y="29869"/>
                </a:lnTo>
                <a:lnTo>
                  <a:pt x="302360" y="27903"/>
                </a:lnTo>
                <a:lnTo>
                  <a:pt x="305034" y="26362"/>
                </a:lnTo>
                <a:lnTo>
                  <a:pt x="311266" y="24127"/>
                </a:lnTo>
                <a:lnTo>
                  <a:pt x="314518" y="23568"/>
                </a:lnTo>
                <a:lnTo>
                  <a:pt x="335805" y="23568"/>
                </a:lnTo>
                <a:lnTo>
                  <a:pt x="330944" y="19015"/>
                </a:lnTo>
                <a:lnTo>
                  <a:pt x="325594" y="17269"/>
                </a:lnTo>
                <a:close/>
              </a:path>
              <a:path w="954405" h="91440">
                <a:moveTo>
                  <a:pt x="366670" y="17675"/>
                </a:moveTo>
                <a:lnTo>
                  <a:pt x="359456" y="17675"/>
                </a:lnTo>
                <a:lnTo>
                  <a:pt x="359456" y="71117"/>
                </a:lnTo>
                <a:lnTo>
                  <a:pt x="366670" y="71117"/>
                </a:lnTo>
                <a:lnTo>
                  <a:pt x="366670" y="47343"/>
                </a:lnTo>
                <a:lnTo>
                  <a:pt x="387631" y="47343"/>
                </a:lnTo>
                <a:lnTo>
                  <a:pt x="384552" y="43585"/>
                </a:lnTo>
                <a:lnTo>
                  <a:pt x="386530" y="41148"/>
                </a:lnTo>
                <a:lnTo>
                  <a:pt x="366670" y="41148"/>
                </a:lnTo>
                <a:lnTo>
                  <a:pt x="366670" y="17675"/>
                </a:lnTo>
                <a:close/>
              </a:path>
              <a:path w="954405" h="91440">
                <a:moveTo>
                  <a:pt x="387631" y="47343"/>
                </a:moveTo>
                <a:lnTo>
                  <a:pt x="378863" y="47343"/>
                </a:lnTo>
                <a:lnTo>
                  <a:pt x="398574" y="71117"/>
                </a:lnTo>
                <a:lnTo>
                  <a:pt x="407109" y="71117"/>
                </a:lnTo>
                <a:lnTo>
                  <a:pt x="387631" y="47343"/>
                </a:lnTo>
                <a:close/>
              </a:path>
              <a:path w="954405" h="91440">
                <a:moveTo>
                  <a:pt x="405583" y="17675"/>
                </a:moveTo>
                <a:lnTo>
                  <a:pt x="397760" y="17675"/>
                </a:lnTo>
                <a:lnTo>
                  <a:pt x="378965" y="41148"/>
                </a:lnTo>
                <a:lnTo>
                  <a:pt x="386530" y="41148"/>
                </a:lnTo>
                <a:lnTo>
                  <a:pt x="405583" y="17675"/>
                </a:lnTo>
                <a:close/>
              </a:path>
              <a:path w="954405" h="91440">
                <a:moveTo>
                  <a:pt x="425700" y="17675"/>
                </a:moveTo>
                <a:lnTo>
                  <a:pt x="418485" y="17675"/>
                </a:lnTo>
                <a:lnTo>
                  <a:pt x="418485" y="71117"/>
                </a:lnTo>
                <a:lnTo>
                  <a:pt x="424991" y="71117"/>
                </a:lnTo>
                <a:lnTo>
                  <a:pt x="434178" y="60144"/>
                </a:lnTo>
                <a:lnTo>
                  <a:pt x="425700" y="60144"/>
                </a:lnTo>
                <a:lnTo>
                  <a:pt x="425700" y="17675"/>
                </a:lnTo>
                <a:close/>
              </a:path>
              <a:path w="954405" h="91440">
                <a:moveTo>
                  <a:pt x="467762" y="28648"/>
                </a:moveTo>
                <a:lnTo>
                  <a:pt x="460547" y="28648"/>
                </a:lnTo>
                <a:lnTo>
                  <a:pt x="460547" y="71117"/>
                </a:lnTo>
                <a:lnTo>
                  <a:pt x="467762" y="71117"/>
                </a:lnTo>
                <a:lnTo>
                  <a:pt x="467762" y="28648"/>
                </a:lnTo>
                <a:close/>
              </a:path>
              <a:path w="954405" h="91440">
                <a:moveTo>
                  <a:pt x="467762" y="17675"/>
                </a:moveTo>
                <a:lnTo>
                  <a:pt x="461361" y="17675"/>
                </a:lnTo>
                <a:lnTo>
                  <a:pt x="425700" y="60144"/>
                </a:lnTo>
                <a:lnTo>
                  <a:pt x="434178" y="60144"/>
                </a:lnTo>
                <a:lnTo>
                  <a:pt x="460547" y="28648"/>
                </a:lnTo>
                <a:lnTo>
                  <a:pt x="467762" y="28648"/>
                </a:lnTo>
                <a:lnTo>
                  <a:pt x="467762" y="17675"/>
                </a:lnTo>
                <a:close/>
              </a:path>
              <a:path w="954405" h="91440">
                <a:moveTo>
                  <a:pt x="488793" y="17675"/>
                </a:moveTo>
                <a:lnTo>
                  <a:pt x="480668" y="17675"/>
                </a:lnTo>
                <a:lnTo>
                  <a:pt x="500785" y="43685"/>
                </a:lnTo>
                <a:lnTo>
                  <a:pt x="479649" y="71117"/>
                </a:lnTo>
                <a:lnTo>
                  <a:pt x="487779" y="71117"/>
                </a:lnTo>
                <a:lnTo>
                  <a:pt x="504846" y="48765"/>
                </a:lnTo>
                <a:lnTo>
                  <a:pt x="512659" y="48765"/>
                </a:lnTo>
                <a:lnTo>
                  <a:pt x="508708" y="43685"/>
                </a:lnTo>
                <a:lnTo>
                  <a:pt x="512636" y="38606"/>
                </a:lnTo>
                <a:lnTo>
                  <a:pt x="504846" y="38606"/>
                </a:lnTo>
                <a:lnTo>
                  <a:pt x="488793" y="17675"/>
                </a:lnTo>
                <a:close/>
              </a:path>
              <a:path w="954405" h="91440">
                <a:moveTo>
                  <a:pt x="512659" y="48765"/>
                </a:moveTo>
                <a:lnTo>
                  <a:pt x="504846" y="48765"/>
                </a:lnTo>
                <a:lnTo>
                  <a:pt x="521812" y="71117"/>
                </a:lnTo>
                <a:lnTo>
                  <a:pt x="530042" y="71117"/>
                </a:lnTo>
                <a:lnTo>
                  <a:pt x="512659" y="48765"/>
                </a:lnTo>
                <a:close/>
              </a:path>
              <a:path w="954405" h="91440">
                <a:moveTo>
                  <a:pt x="528825" y="17675"/>
                </a:moveTo>
                <a:lnTo>
                  <a:pt x="520898" y="17675"/>
                </a:lnTo>
                <a:lnTo>
                  <a:pt x="504846" y="38606"/>
                </a:lnTo>
                <a:lnTo>
                  <a:pt x="512636" y="38606"/>
                </a:lnTo>
                <a:lnTo>
                  <a:pt x="528825" y="17675"/>
                </a:lnTo>
                <a:close/>
              </a:path>
              <a:path w="954405" h="91440">
                <a:moveTo>
                  <a:pt x="615689" y="81075"/>
                </a:moveTo>
                <a:lnTo>
                  <a:pt x="612338" y="86461"/>
                </a:lnTo>
                <a:lnTo>
                  <a:pt x="613966" y="88084"/>
                </a:lnTo>
                <a:lnTo>
                  <a:pt x="615895" y="89305"/>
                </a:lnTo>
                <a:lnTo>
                  <a:pt x="620367" y="90928"/>
                </a:lnTo>
                <a:lnTo>
                  <a:pt x="622767" y="91335"/>
                </a:lnTo>
                <a:lnTo>
                  <a:pt x="629338" y="91335"/>
                </a:lnTo>
                <a:lnTo>
                  <a:pt x="632760" y="90288"/>
                </a:lnTo>
                <a:lnTo>
                  <a:pt x="638449" y="86086"/>
                </a:lnTo>
                <a:lnTo>
                  <a:pt x="639116" y="85139"/>
                </a:lnTo>
                <a:lnTo>
                  <a:pt x="621652" y="85139"/>
                </a:lnTo>
                <a:lnTo>
                  <a:pt x="618401" y="83783"/>
                </a:lnTo>
                <a:lnTo>
                  <a:pt x="615689" y="81075"/>
                </a:lnTo>
                <a:close/>
              </a:path>
              <a:path w="954405" h="91440">
                <a:moveTo>
                  <a:pt x="622498" y="17675"/>
                </a:moveTo>
                <a:lnTo>
                  <a:pt x="614980" y="17675"/>
                </a:lnTo>
                <a:lnTo>
                  <a:pt x="638855" y="71017"/>
                </a:lnTo>
                <a:lnTo>
                  <a:pt x="636520" y="76197"/>
                </a:lnTo>
                <a:lnTo>
                  <a:pt x="635029" y="79448"/>
                </a:lnTo>
                <a:lnTo>
                  <a:pt x="633420" y="81752"/>
                </a:lnTo>
                <a:lnTo>
                  <a:pt x="629968" y="84460"/>
                </a:lnTo>
                <a:lnTo>
                  <a:pt x="627882" y="85139"/>
                </a:lnTo>
                <a:lnTo>
                  <a:pt x="639116" y="85139"/>
                </a:lnTo>
                <a:lnTo>
                  <a:pt x="640955" y="82529"/>
                </a:lnTo>
                <a:lnTo>
                  <a:pt x="643121" y="77518"/>
                </a:lnTo>
                <a:lnTo>
                  <a:pt x="649564" y="63089"/>
                </a:lnTo>
                <a:lnTo>
                  <a:pt x="642614" y="63089"/>
                </a:lnTo>
                <a:lnTo>
                  <a:pt x="622498" y="17675"/>
                </a:lnTo>
                <a:close/>
              </a:path>
              <a:path w="954405" h="91440">
                <a:moveTo>
                  <a:pt x="669538" y="64818"/>
                </a:moveTo>
                <a:lnTo>
                  <a:pt x="669030" y="71017"/>
                </a:lnTo>
                <a:lnTo>
                  <a:pt x="671065" y="71556"/>
                </a:lnTo>
                <a:lnTo>
                  <a:pt x="672790" y="71831"/>
                </a:lnTo>
                <a:lnTo>
                  <a:pt x="679428" y="71831"/>
                </a:lnTo>
                <a:lnTo>
                  <a:pt x="683052" y="68850"/>
                </a:lnTo>
                <a:lnTo>
                  <a:pt x="684287" y="65224"/>
                </a:lnTo>
                <a:lnTo>
                  <a:pt x="671605" y="65224"/>
                </a:lnTo>
                <a:lnTo>
                  <a:pt x="670759" y="65087"/>
                </a:lnTo>
                <a:lnTo>
                  <a:pt x="669538" y="64818"/>
                </a:lnTo>
                <a:close/>
              </a:path>
              <a:path w="954405" h="91440">
                <a:moveTo>
                  <a:pt x="575661" y="17675"/>
                </a:moveTo>
                <a:lnTo>
                  <a:pt x="568446" y="17675"/>
                </a:lnTo>
                <a:lnTo>
                  <a:pt x="568446" y="71117"/>
                </a:lnTo>
                <a:lnTo>
                  <a:pt x="575661" y="71117"/>
                </a:lnTo>
                <a:lnTo>
                  <a:pt x="575661" y="47343"/>
                </a:lnTo>
                <a:lnTo>
                  <a:pt x="596622" y="47343"/>
                </a:lnTo>
                <a:lnTo>
                  <a:pt x="593543" y="43585"/>
                </a:lnTo>
                <a:lnTo>
                  <a:pt x="595521" y="41148"/>
                </a:lnTo>
                <a:lnTo>
                  <a:pt x="575661" y="41148"/>
                </a:lnTo>
                <a:lnTo>
                  <a:pt x="575661" y="17675"/>
                </a:lnTo>
                <a:close/>
              </a:path>
              <a:path w="954405" h="91440">
                <a:moveTo>
                  <a:pt x="596622" y="47343"/>
                </a:moveTo>
                <a:lnTo>
                  <a:pt x="587855" y="47343"/>
                </a:lnTo>
                <a:lnTo>
                  <a:pt x="607565" y="71117"/>
                </a:lnTo>
                <a:lnTo>
                  <a:pt x="616101" y="71117"/>
                </a:lnTo>
                <a:lnTo>
                  <a:pt x="596622" y="47343"/>
                </a:lnTo>
                <a:close/>
              </a:path>
              <a:path w="954405" h="91440">
                <a:moveTo>
                  <a:pt x="722473" y="24076"/>
                </a:moveTo>
                <a:lnTo>
                  <a:pt x="715258" y="24076"/>
                </a:lnTo>
                <a:lnTo>
                  <a:pt x="715258" y="71117"/>
                </a:lnTo>
                <a:lnTo>
                  <a:pt x="722473" y="71117"/>
                </a:lnTo>
                <a:lnTo>
                  <a:pt x="722473" y="24076"/>
                </a:lnTo>
                <a:close/>
              </a:path>
              <a:path w="954405" h="91440">
                <a:moveTo>
                  <a:pt x="722473" y="17675"/>
                </a:moveTo>
                <a:lnTo>
                  <a:pt x="683355" y="17675"/>
                </a:lnTo>
                <a:lnTo>
                  <a:pt x="682413" y="37284"/>
                </a:lnTo>
                <a:lnTo>
                  <a:pt x="682103" y="43008"/>
                </a:lnTo>
                <a:lnTo>
                  <a:pt x="674856" y="65224"/>
                </a:lnTo>
                <a:lnTo>
                  <a:pt x="684287" y="65224"/>
                </a:lnTo>
                <a:lnTo>
                  <a:pt x="689655" y="24076"/>
                </a:lnTo>
                <a:lnTo>
                  <a:pt x="722473" y="24076"/>
                </a:lnTo>
                <a:lnTo>
                  <a:pt x="722473" y="17675"/>
                </a:lnTo>
                <a:close/>
              </a:path>
              <a:path w="954405" h="91440">
                <a:moveTo>
                  <a:pt x="669844" y="17675"/>
                </a:moveTo>
                <a:lnTo>
                  <a:pt x="662731" y="17675"/>
                </a:lnTo>
                <a:lnTo>
                  <a:pt x="642614" y="63089"/>
                </a:lnTo>
                <a:lnTo>
                  <a:pt x="649564" y="63089"/>
                </a:lnTo>
                <a:lnTo>
                  <a:pt x="669844" y="17675"/>
                </a:lnTo>
                <a:close/>
              </a:path>
              <a:path w="954405" h="91440">
                <a:moveTo>
                  <a:pt x="614574" y="17675"/>
                </a:moveTo>
                <a:lnTo>
                  <a:pt x="606751" y="17675"/>
                </a:lnTo>
                <a:lnTo>
                  <a:pt x="587955" y="41148"/>
                </a:lnTo>
                <a:lnTo>
                  <a:pt x="595521" y="41148"/>
                </a:lnTo>
                <a:lnTo>
                  <a:pt x="614574" y="17675"/>
                </a:lnTo>
                <a:close/>
              </a:path>
              <a:path w="954405" h="91440">
                <a:moveTo>
                  <a:pt x="834329" y="81075"/>
                </a:moveTo>
                <a:lnTo>
                  <a:pt x="830977" y="86461"/>
                </a:lnTo>
                <a:lnTo>
                  <a:pt x="832604" y="88084"/>
                </a:lnTo>
                <a:lnTo>
                  <a:pt x="834534" y="89305"/>
                </a:lnTo>
                <a:lnTo>
                  <a:pt x="839005" y="90928"/>
                </a:lnTo>
                <a:lnTo>
                  <a:pt x="841406" y="91335"/>
                </a:lnTo>
                <a:lnTo>
                  <a:pt x="847976" y="91335"/>
                </a:lnTo>
                <a:lnTo>
                  <a:pt x="851400" y="90288"/>
                </a:lnTo>
                <a:lnTo>
                  <a:pt x="857088" y="86086"/>
                </a:lnTo>
                <a:lnTo>
                  <a:pt x="857755" y="85139"/>
                </a:lnTo>
                <a:lnTo>
                  <a:pt x="840290" y="85139"/>
                </a:lnTo>
                <a:lnTo>
                  <a:pt x="837039" y="83783"/>
                </a:lnTo>
                <a:lnTo>
                  <a:pt x="834329" y="81075"/>
                </a:lnTo>
                <a:close/>
              </a:path>
              <a:path w="954405" h="91440">
                <a:moveTo>
                  <a:pt x="841136" y="17675"/>
                </a:moveTo>
                <a:lnTo>
                  <a:pt x="833620" y="17675"/>
                </a:lnTo>
                <a:lnTo>
                  <a:pt x="857495" y="71017"/>
                </a:lnTo>
                <a:lnTo>
                  <a:pt x="855158" y="76197"/>
                </a:lnTo>
                <a:lnTo>
                  <a:pt x="853668" y="79448"/>
                </a:lnTo>
                <a:lnTo>
                  <a:pt x="852059" y="81752"/>
                </a:lnTo>
                <a:lnTo>
                  <a:pt x="848606" y="84460"/>
                </a:lnTo>
                <a:lnTo>
                  <a:pt x="846522" y="85139"/>
                </a:lnTo>
                <a:lnTo>
                  <a:pt x="857755" y="85139"/>
                </a:lnTo>
                <a:lnTo>
                  <a:pt x="859593" y="82529"/>
                </a:lnTo>
                <a:lnTo>
                  <a:pt x="861761" y="77518"/>
                </a:lnTo>
                <a:lnTo>
                  <a:pt x="868204" y="63089"/>
                </a:lnTo>
                <a:lnTo>
                  <a:pt x="861253" y="63089"/>
                </a:lnTo>
                <a:lnTo>
                  <a:pt x="841136" y="17675"/>
                </a:lnTo>
                <a:close/>
              </a:path>
              <a:path w="954405" h="91440">
                <a:moveTo>
                  <a:pt x="750208" y="17675"/>
                </a:moveTo>
                <a:lnTo>
                  <a:pt x="742993" y="17675"/>
                </a:lnTo>
                <a:lnTo>
                  <a:pt x="742993" y="71117"/>
                </a:lnTo>
                <a:lnTo>
                  <a:pt x="771645" y="71287"/>
                </a:lnTo>
                <a:lnTo>
                  <a:pt x="777081" y="69796"/>
                </a:lnTo>
                <a:lnTo>
                  <a:pt x="782009" y="65801"/>
                </a:lnTo>
                <a:lnTo>
                  <a:pt x="769071" y="65801"/>
                </a:lnTo>
                <a:lnTo>
                  <a:pt x="750208" y="65530"/>
                </a:lnTo>
                <a:lnTo>
                  <a:pt x="750208" y="41756"/>
                </a:lnTo>
                <a:lnTo>
                  <a:pt x="782100" y="41756"/>
                </a:lnTo>
                <a:lnTo>
                  <a:pt x="777758" y="38131"/>
                </a:lnTo>
                <a:lnTo>
                  <a:pt x="772660" y="36640"/>
                </a:lnTo>
                <a:lnTo>
                  <a:pt x="750208" y="36370"/>
                </a:lnTo>
                <a:lnTo>
                  <a:pt x="750208" y="17675"/>
                </a:lnTo>
                <a:close/>
              </a:path>
              <a:path w="954405" h="91440">
                <a:moveTo>
                  <a:pt x="812181" y="24076"/>
                </a:moveTo>
                <a:lnTo>
                  <a:pt x="804970" y="24076"/>
                </a:lnTo>
                <a:lnTo>
                  <a:pt x="804970" y="71117"/>
                </a:lnTo>
                <a:lnTo>
                  <a:pt x="812181" y="71117"/>
                </a:lnTo>
                <a:lnTo>
                  <a:pt x="812181" y="24076"/>
                </a:lnTo>
                <a:close/>
              </a:path>
              <a:path w="954405" h="91440">
                <a:moveTo>
                  <a:pt x="782100" y="41756"/>
                </a:moveTo>
                <a:lnTo>
                  <a:pt x="750208" y="41756"/>
                </a:lnTo>
                <a:lnTo>
                  <a:pt x="769139" y="42026"/>
                </a:lnTo>
                <a:lnTo>
                  <a:pt x="772899" y="43008"/>
                </a:lnTo>
                <a:lnTo>
                  <a:pt x="777909" y="46803"/>
                </a:lnTo>
                <a:lnTo>
                  <a:pt x="779162" y="49715"/>
                </a:lnTo>
                <a:lnTo>
                  <a:pt x="779162" y="57638"/>
                </a:lnTo>
                <a:lnTo>
                  <a:pt x="777895" y="60670"/>
                </a:lnTo>
                <a:lnTo>
                  <a:pt x="772815" y="64803"/>
                </a:lnTo>
                <a:lnTo>
                  <a:pt x="769071" y="65801"/>
                </a:lnTo>
                <a:lnTo>
                  <a:pt x="782009" y="65801"/>
                </a:lnTo>
                <a:lnTo>
                  <a:pt x="784598" y="63701"/>
                </a:lnTo>
                <a:lnTo>
                  <a:pt x="786477" y="59331"/>
                </a:lnTo>
                <a:lnTo>
                  <a:pt x="786477" y="48157"/>
                </a:lnTo>
                <a:lnTo>
                  <a:pt x="784735" y="43955"/>
                </a:lnTo>
                <a:lnTo>
                  <a:pt x="782100" y="41756"/>
                </a:lnTo>
                <a:close/>
              </a:path>
              <a:path w="954405" h="91440">
                <a:moveTo>
                  <a:pt x="888484" y="17675"/>
                </a:moveTo>
                <a:lnTo>
                  <a:pt x="881369" y="17675"/>
                </a:lnTo>
                <a:lnTo>
                  <a:pt x="861253" y="63089"/>
                </a:lnTo>
                <a:lnTo>
                  <a:pt x="868204" y="63089"/>
                </a:lnTo>
                <a:lnTo>
                  <a:pt x="888484" y="17675"/>
                </a:lnTo>
                <a:close/>
              </a:path>
              <a:path w="954405" h="91440">
                <a:moveTo>
                  <a:pt x="832402" y="17675"/>
                </a:moveTo>
                <a:lnTo>
                  <a:pt x="784749" y="17675"/>
                </a:lnTo>
                <a:lnTo>
                  <a:pt x="784749" y="24076"/>
                </a:lnTo>
                <a:lnTo>
                  <a:pt x="832402" y="24076"/>
                </a:lnTo>
                <a:lnTo>
                  <a:pt x="832402" y="17675"/>
                </a:lnTo>
                <a:close/>
              </a:path>
              <a:path w="954405" h="91440">
                <a:moveTo>
                  <a:pt x="906670" y="17675"/>
                </a:moveTo>
                <a:lnTo>
                  <a:pt x="899759" y="17675"/>
                </a:lnTo>
                <a:lnTo>
                  <a:pt x="899759" y="90827"/>
                </a:lnTo>
                <a:lnTo>
                  <a:pt x="906973" y="90827"/>
                </a:lnTo>
                <a:lnTo>
                  <a:pt x="906973" y="61059"/>
                </a:lnTo>
                <a:lnTo>
                  <a:pt x="913825" y="61059"/>
                </a:lnTo>
                <a:lnTo>
                  <a:pt x="913561" y="60907"/>
                </a:lnTo>
                <a:lnTo>
                  <a:pt x="911189" y="58453"/>
                </a:lnTo>
                <a:lnTo>
                  <a:pt x="907736" y="52085"/>
                </a:lnTo>
                <a:lnTo>
                  <a:pt x="906872" y="48459"/>
                </a:lnTo>
                <a:lnTo>
                  <a:pt x="906872" y="40333"/>
                </a:lnTo>
                <a:lnTo>
                  <a:pt x="907736" y="36727"/>
                </a:lnTo>
                <a:lnTo>
                  <a:pt x="911189" y="30426"/>
                </a:lnTo>
                <a:lnTo>
                  <a:pt x="913300" y="28242"/>
                </a:lnTo>
                <a:lnTo>
                  <a:pt x="906670" y="28242"/>
                </a:lnTo>
                <a:lnTo>
                  <a:pt x="906670" y="17675"/>
                </a:lnTo>
                <a:close/>
              </a:path>
              <a:path w="954405" h="91440">
                <a:moveTo>
                  <a:pt x="913825" y="61059"/>
                </a:moveTo>
                <a:lnTo>
                  <a:pt x="906973" y="61059"/>
                </a:lnTo>
                <a:lnTo>
                  <a:pt x="909209" y="64516"/>
                </a:lnTo>
                <a:lnTo>
                  <a:pt x="912070" y="67139"/>
                </a:lnTo>
                <a:lnTo>
                  <a:pt x="919048" y="70728"/>
                </a:lnTo>
                <a:lnTo>
                  <a:pt x="922957" y="71625"/>
                </a:lnTo>
                <a:lnTo>
                  <a:pt x="932375" y="71625"/>
                </a:lnTo>
                <a:lnTo>
                  <a:pt x="936928" y="70491"/>
                </a:lnTo>
                <a:lnTo>
                  <a:pt x="944989" y="65952"/>
                </a:lnTo>
                <a:lnTo>
                  <a:pt x="945709" y="65224"/>
                </a:lnTo>
                <a:lnTo>
                  <a:pt x="922992" y="65224"/>
                </a:lnTo>
                <a:lnTo>
                  <a:pt x="919587" y="64361"/>
                </a:lnTo>
                <a:lnTo>
                  <a:pt x="913825" y="61059"/>
                </a:lnTo>
                <a:close/>
              </a:path>
              <a:path w="954405" h="91440">
                <a:moveTo>
                  <a:pt x="945594" y="23568"/>
                </a:moveTo>
                <a:lnTo>
                  <a:pt x="930509" y="23568"/>
                </a:lnTo>
                <a:lnTo>
                  <a:pt x="933898" y="24451"/>
                </a:lnTo>
                <a:lnTo>
                  <a:pt x="939993" y="27971"/>
                </a:lnTo>
                <a:lnTo>
                  <a:pt x="942383" y="30426"/>
                </a:lnTo>
                <a:lnTo>
                  <a:pt x="945835" y="36727"/>
                </a:lnTo>
                <a:lnTo>
                  <a:pt x="946699" y="40333"/>
                </a:lnTo>
                <a:lnTo>
                  <a:pt x="946699" y="48459"/>
                </a:lnTo>
                <a:lnTo>
                  <a:pt x="930509" y="65224"/>
                </a:lnTo>
                <a:lnTo>
                  <a:pt x="945709" y="65224"/>
                </a:lnTo>
                <a:lnTo>
                  <a:pt x="948157" y="62751"/>
                </a:lnTo>
                <a:lnTo>
                  <a:pt x="952761" y="54489"/>
                </a:lnTo>
                <a:lnTo>
                  <a:pt x="953913" y="49748"/>
                </a:lnTo>
                <a:lnTo>
                  <a:pt x="953913" y="39113"/>
                </a:lnTo>
                <a:lnTo>
                  <a:pt x="952761" y="34405"/>
                </a:lnTo>
                <a:lnTo>
                  <a:pt x="948157" y="26142"/>
                </a:lnTo>
                <a:lnTo>
                  <a:pt x="945594" y="23568"/>
                </a:lnTo>
                <a:close/>
              </a:path>
              <a:path w="954405" h="91440">
                <a:moveTo>
                  <a:pt x="932307" y="17269"/>
                </a:moveTo>
                <a:lnTo>
                  <a:pt x="922823" y="17269"/>
                </a:lnTo>
                <a:lnTo>
                  <a:pt x="918810" y="18219"/>
                </a:lnTo>
                <a:lnTo>
                  <a:pt x="911699" y="22010"/>
                </a:lnTo>
                <a:lnTo>
                  <a:pt x="908838" y="24720"/>
                </a:lnTo>
                <a:lnTo>
                  <a:pt x="906670" y="28242"/>
                </a:lnTo>
                <a:lnTo>
                  <a:pt x="913300" y="28242"/>
                </a:lnTo>
                <a:lnTo>
                  <a:pt x="913561" y="27971"/>
                </a:lnTo>
                <a:lnTo>
                  <a:pt x="919587" y="24451"/>
                </a:lnTo>
                <a:lnTo>
                  <a:pt x="922992" y="23568"/>
                </a:lnTo>
                <a:lnTo>
                  <a:pt x="945594" y="23568"/>
                </a:lnTo>
                <a:lnTo>
                  <a:pt x="944971" y="22942"/>
                </a:lnTo>
                <a:lnTo>
                  <a:pt x="936842" y="18403"/>
                </a:lnTo>
                <a:lnTo>
                  <a:pt x="932307" y="17269"/>
                </a:lnTo>
                <a:close/>
              </a:path>
            </a:pathLst>
          </a:custGeom>
          <a:solidFill>
            <a:srgbClr val="606062"/>
          </a:solidFill>
        </p:spPr>
        <p:txBody>
          <a:bodyPr wrap="square" lIns="0" tIns="0" rIns="0" bIns="0" rtlCol="0"/>
          <a:lstStyle/>
          <a:p>
            <a:endParaRPr/>
          </a:p>
        </p:txBody>
      </p:sp>
      <p:sp>
        <p:nvSpPr>
          <p:cNvPr id="62" name="object 62"/>
          <p:cNvSpPr/>
          <p:nvPr/>
        </p:nvSpPr>
        <p:spPr>
          <a:xfrm>
            <a:off x="2743602" y="7282807"/>
            <a:ext cx="282575" cy="84455"/>
          </a:xfrm>
          <a:custGeom>
            <a:avLst/>
            <a:gdLst/>
            <a:ahLst/>
            <a:cxnLst/>
            <a:rect l="l" t="t" r="r" b="b"/>
            <a:pathLst>
              <a:path w="282575" h="84454">
                <a:moveTo>
                  <a:pt x="7315" y="0"/>
                </a:moveTo>
                <a:lnTo>
                  <a:pt x="0" y="0"/>
                </a:lnTo>
                <a:lnTo>
                  <a:pt x="0" y="71117"/>
                </a:lnTo>
                <a:lnTo>
                  <a:pt x="7315" y="71117"/>
                </a:lnTo>
                <a:lnTo>
                  <a:pt x="7315" y="38505"/>
                </a:lnTo>
                <a:lnTo>
                  <a:pt x="32390" y="38505"/>
                </a:lnTo>
                <a:lnTo>
                  <a:pt x="29362" y="34541"/>
                </a:lnTo>
                <a:lnTo>
                  <a:pt x="31382" y="31899"/>
                </a:lnTo>
                <a:lnTo>
                  <a:pt x="7315" y="31899"/>
                </a:lnTo>
                <a:lnTo>
                  <a:pt x="7315" y="0"/>
                </a:lnTo>
                <a:close/>
              </a:path>
              <a:path w="282575" h="84454">
                <a:moveTo>
                  <a:pt x="32390" y="38505"/>
                </a:moveTo>
                <a:lnTo>
                  <a:pt x="23573" y="38505"/>
                </a:lnTo>
                <a:lnTo>
                  <a:pt x="48668" y="71117"/>
                </a:lnTo>
                <a:lnTo>
                  <a:pt x="57302" y="71117"/>
                </a:lnTo>
                <a:lnTo>
                  <a:pt x="32390" y="38505"/>
                </a:lnTo>
                <a:close/>
              </a:path>
              <a:path w="282575" h="84454">
                <a:moveTo>
                  <a:pt x="55778" y="0"/>
                </a:moveTo>
                <a:lnTo>
                  <a:pt x="47650" y="0"/>
                </a:lnTo>
                <a:lnTo>
                  <a:pt x="23573" y="31899"/>
                </a:lnTo>
                <a:lnTo>
                  <a:pt x="31382" y="31899"/>
                </a:lnTo>
                <a:lnTo>
                  <a:pt x="55778" y="0"/>
                </a:lnTo>
                <a:close/>
              </a:path>
              <a:path w="282575" h="84454">
                <a:moveTo>
                  <a:pt x="93745" y="17269"/>
                </a:moveTo>
                <a:lnTo>
                  <a:pt x="83449" y="17269"/>
                </a:lnTo>
                <a:lnTo>
                  <a:pt x="78808" y="18421"/>
                </a:lnTo>
                <a:lnTo>
                  <a:pt x="70542" y="23028"/>
                </a:lnTo>
                <a:lnTo>
                  <a:pt x="67292" y="26244"/>
                </a:lnTo>
                <a:lnTo>
                  <a:pt x="62550" y="34509"/>
                </a:lnTo>
                <a:lnTo>
                  <a:pt x="61366" y="39182"/>
                </a:lnTo>
                <a:lnTo>
                  <a:pt x="61366" y="49611"/>
                </a:lnTo>
                <a:lnTo>
                  <a:pt x="83449" y="71625"/>
                </a:lnTo>
                <a:lnTo>
                  <a:pt x="93745" y="71625"/>
                </a:lnTo>
                <a:lnTo>
                  <a:pt x="98381" y="70459"/>
                </a:lnTo>
                <a:lnTo>
                  <a:pt x="106646" y="65782"/>
                </a:lnTo>
                <a:lnTo>
                  <a:pt x="107204" y="65224"/>
                </a:lnTo>
                <a:lnTo>
                  <a:pt x="84801" y="65224"/>
                </a:lnTo>
                <a:lnTo>
                  <a:pt x="81400" y="64361"/>
                </a:lnTo>
                <a:lnTo>
                  <a:pt x="75370" y="60907"/>
                </a:lnTo>
                <a:lnTo>
                  <a:pt x="73000" y="58453"/>
                </a:lnTo>
                <a:lnTo>
                  <a:pt x="69545" y="52085"/>
                </a:lnTo>
                <a:lnTo>
                  <a:pt x="68681" y="48459"/>
                </a:lnTo>
                <a:lnTo>
                  <a:pt x="68681" y="40333"/>
                </a:lnTo>
                <a:lnTo>
                  <a:pt x="84801" y="23568"/>
                </a:lnTo>
                <a:lnTo>
                  <a:pt x="107189" y="23568"/>
                </a:lnTo>
                <a:lnTo>
                  <a:pt x="106646" y="23028"/>
                </a:lnTo>
                <a:lnTo>
                  <a:pt x="98381" y="18421"/>
                </a:lnTo>
                <a:lnTo>
                  <a:pt x="93745" y="17269"/>
                </a:lnTo>
                <a:close/>
              </a:path>
              <a:path w="282575" h="84454">
                <a:moveTo>
                  <a:pt x="107189" y="23568"/>
                </a:moveTo>
                <a:lnTo>
                  <a:pt x="92387" y="23568"/>
                </a:lnTo>
                <a:lnTo>
                  <a:pt x="95793" y="24433"/>
                </a:lnTo>
                <a:lnTo>
                  <a:pt x="101819" y="27889"/>
                </a:lnTo>
                <a:lnTo>
                  <a:pt x="104174" y="30344"/>
                </a:lnTo>
                <a:lnTo>
                  <a:pt x="107561" y="36709"/>
                </a:lnTo>
                <a:lnTo>
                  <a:pt x="108407" y="40333"/>
                </a:lnTo>
                <a:lnTo>
                  <a:pt x="108407" y="48459"/>
                </a:lnTo>
                <a:lnTo>
                  <a:pt x="92387" y="65224"/>
                </a:lnTo>
                <a:lnTo>
                  <a:pt x="107204" y="65224"/>
                </a:lnTo>
                <a:lnTo>
                  <a:pt x="109880" y="62550"/>
                </a:lnTo>
                <a:lnTo>
                  <a:pt x="114552" y="54287"/>
                </a:lnTo>
                <a:lnTo>
                  <a:pt x="115722" y="49611"/>
                </a:lnTo>
                <a:lnTo>
                  <a:pt x="115722" y="39182"/>
                </a:lnTo>
                <a:lnTo>
                  <a:pt x="114552" y="34509"/>
                </a:lnTo>
                <a:lnTo>
                  <a:pt x="109880" y="26244"/>
                </a:lnTo>
                <a:lnTo>
                  <a:pt x="107189" y="23568"/>
                </a:lnTo>
                <a:close/>
              </a:path>
              <a:path w="282575" h="84454">
                <a:moveTo>
                  <a:pt x="228291" y="64818"/>
                </a:moveTo>
                <a:lnTo>
                  <a:pt x="166824" y="64818"/>
                </a:lnTo>
                <a:lnTo>
                  <a:pt x="166824" y="84020"/>
                </a:lnTo>
                <a:lnTo>
                  <a:pt x="173631" y="84020"/>
                </a:lnTo>
                <a:lnTo>
                  <a:pt x="173631" y="71117"/>
                </a:lnTo>
                <a:lnTo>
                  <a:pt x="228291" y="71117"/>
                </a:lnTo>
                <a:lnTo>
                  <a:pt x="228291" y="64818"/>
                </a:lnTo>
                <a:close/>
              </a:path>
              <a:path w="282575" h="84454">
                <a:moveTo>
                  <a:pt x="228291" y="71117"/>
                </a:moveTo>
                <a:lnTo>
                  <a:pt x="221482" y="71117"/>
                </a:lnTo>
                <a:lnTo>
                  <a:pt x="221482" y="84020"/>
                </a:lnTo>
                <a:lnTo>
                  <a:pt x="228291" y="84020"/>
                </a:lnTo>
                <a:lnTo>
                  <a:pt x="228291" y="71117"/>
                </a:lnTo>
                <a:close/>
              </a:path>
              <a:path w="282575" h="84454">
                <a:moveTo>
                  <a:pt x="168959" y="17675"/>
                </a:moveTo>
                <a:lnTo>
                  <a:pt x="131163" y="17675"/>
                </a:lnTo>
                <a:lnTo>
                  <a:pt x="131163" y="71117"/>
                </a:lnTo>
                <a:lnTo>
                  <a:pt x="138377" y="71117"/>
                </a:lnTo>
                <a:lnTo>
                  <a:pt x="138377" y="24076"/>
                </a:lnTo>
                <a:lnTo>
                  <a:pt x="168959" y="24076"/>
                </a:lnTo>
                <a:lnTo>
                  <a:pt x="168959" y="17675"/>
                </a:lnTo>
                <a:close/>
              </a:path>
              <a:path w="282575" h="84454">
                <a:moveTo>
                  <a:pt x="219960" y="17675"/>
                </a:moveTo>
                <a:lnTo>
                  <a:pt x="180540" y="17675"/>
                </a:lnTo>
                <a:lnTo>
                  <a:pt x="179807" y="35963"/>
                </a:lnTo>
                <a:lnTo>
                  <a:pt x="179355" y="44701"/>
                </a:lnTo>
                <a:lnTo>
                  <a:pt x="178474" y="51814"/>
                </a:lnTo>
                <a:lnTo>
                  <a:pt x="175900" y="61973"/>
                </a:lnTo>
                <a:lnTo>
                  <a:pt x="173462" y="64616"/>
                </a:lnTo>
                <a:lnTo>
                  <a:pt x="169873" y="64818"/>
                </a:lnTo>
                <a:lnTo>
                  <a:pt x="179424" y="64818"/>
                </a:lnTo>
                <a:lnTo>
                  <a:pt x="186454" y="35557"/>
                </a:lnTo>
                <a:lnTo>
                  <a:pt x="187041" y="24076"/>
                </a:lnTo>
                <a:lnTo>
                  <a:pt x="219960" y="24076"/>
                </a:lnTo>
                <a:lnTo>
                  <a:pt x="219960" y="17675"/>
                </a:lnTo>
                <a:close/>
              </a:path>
              <a:path w="282575" h="84454">
                <a:moveTo>
                  <a:pt x="219960" y="24076"/>
                </a:moveTo>
                <a:lnTo>
                  <a:pt x="212746" y="24076"/>
                </a:lnTo>
                <a:lnTo>
                  <a:pt x="212746" y="64818"/>
                </a:lnTo>
                <a:lnTo>
                  <a:pt x="219960" y="64818"/>
                </a:lnTo>
                <a:lnTo>
                  <a:pt x="219960" y="24076"/>
                </a:lnTo>
                <a:close/>
              </a:path>
              <a:path w="282575" h="84454">
                <a:moveTo>
                  <a:pt x="277893" y="23568"/>
                </a:moveTo>
                <a:lnTo>
                  <a:pt x="264938" y="23568"/>
                </a:lnTo>
                <a:lnTo>
                  <a:pt x="268697" y="24771"/>
                </a:lnTo>
                <a:lnTo>
                  <a:pt x="273845" y="29580"/>
                </a:lnTo>
                <a:lnTo>
                  <a:pt x="275130" y="33087"/>
                </a:lnTo>
                <a:lnTo>
                  <a:pt x="275130" y="40942"/>
                </a:lnTo>
                <a:lnTo>
                  <a:pt x="250985" y="40942"/>
                </a:lnTo>
                <a:lnTo>
                  <a:pt x="245751" y="42332"/>
                </a:lnTo>
                <a:lnTo>
                  <a:pt x="239181" y="47886"/>
                </a:lnTo>
                <a:lnTo>
                  <a:pt x="237539" y="51544"/>
                </a:lnTo>
                <a:lnTo>
                  <a:pt x="237539" y="60752"/>
                </a:lnTo>
                <a:lnTo>
                  <a:pt x="239299" y="64516"/>
                </a:lnTo>
                <a:lnTo>
                  <a:pt x="246344" y="70203"/>
                </a:lnTo>
                <a:lnTo>
                  <a:pt x="251086" y="71625"/>
                </a:lnTo>
                <a:lnTo>
                  <a:pt x="261382" y="71625"/>
                </a:lnTo>
                <a:lnTo>
                  <a:pt x="265122" y="70848"/>
                </a:lnTo>
                <a:lnTo>
                  <a:pt x="271423" y="67730"/>
                </a:lnTo>
                <a:lnTo>
                  <a:pt x="273398" y="65937"/>
                </a:lnTo>
                <a:lnTo>
                  <a:pt x="253898" y="65937"/>
                </a:lnTo>
                <a:lnTo>
                  <a:pt x="250578" y="65037"/>
                </a:lnTo>
                <a:lnTo>
                  <a:pt x="245837" y="61448"/>
                </a:lnTo>
                <a:lnTo>
                  <a:pt x="244652" y="58992"/>
                </a:lnTo>
                <a:lnTo>
                  <a:pt x="244652" y="49510"/>
                </a:lnTo>
                <a:lnTo>
                  <a:pt x="249224" y="46328"/>
                </a:lnTo>
                <a:lnTo>
                  <a:pt x="282345" y="46328"/>
                </a:lnTo>
                <a:lnTo>
                  <a:pt x="282345" y="31154"/>
                </a:lnTo>
                <a:lnTo>
                  <a:pt x="280480" y="25991"/>
                </a:lnTo>
                <a:lnTo>
                  <a:pt x="277893" y="23568"/>
                </a:lnTo>
                <a:close/>
              </a:path>
              <a:path w="282575" h="84454">
                <a:moveTo>
                  <a:pt x="282345" y="62787"/>
                </a:moveTo>
                <a:lnTo>
                  <a:pt x="275436" y="62787"/>
                </a:lnTo>
                <a:lnTo>
                  <a:pt x="275436" y="71117"/>
                </a:lnTo>
                <a:lnTo>
                  <a:pt x="282345" y="71117"/>
                </a:lnTo>
                <a:lnTo>
                  <a:pt x="282345" y="62787"/>
                </a:lnTo>
                <a:close/>
              </a:path>
              <a:path w="282575" h="84454">
                <a:moveTo>
                  <a:pt x="282345" y="46328"/>
                </a:moveTo>
                <a:lnTo>
                  <a:pt x="275130" y="46328"/>
                </a:lnTo>
                <a:lnTo>
                  <a:pt x="275130" y="55065"/>
                </a:lnTo>
                <a:lnTo>
                  <a:pt x="273709" y="58586"/>
                </a:lnTo>
                <a:lnTo>
                  <a:pt x="271541" y="61278"/>
                </a:lnTo>
                <a:lnTo>
                  <a:pt x="265717" y="65004"/>
                </a:lnTo>
                <a:lnTo>
                  <a:pt x="262228" y="65937"/>
                </a:lnTo>
                <a:lnTo>
                  <a:pt x="273398" y="65937"/>
                </a:lnTo>
                <a:lnTo>
                  <a:pt x="273809" y="65563"/>
                </a:lnTo>
                <a:lnTo>
                  <a:pt x="275436" y="62787"/>
                </a:lnTo>
                <a:lnTo>
                  <a:pt x="282345" y="62787"/>
                </a:lnTo>
                <a:lnTo>
                  <a:pt x="282345" y="46328"/>
                </a:lnTo>
                <a:close/>
              </a:path>
              <a:path w="282575" h="84454">
                <a:moveTo>
                  <a:pt x="267681" y="17269"/>
                </a:moveTo>
                <a:lnTo>
                  <a:pt x="256504" y="17269"/>
                </a:lnTo>
                <a:lnTo>
                  <a:pt x="252507" y="17895"/>
                </a:lnTo>
                <a:lnTo>
                  <a:pt x="244923" y="20405"/>
                </a:lnTo>
                <a:lnTo>
                  <a:pt x="241672" y="22179"/>
                </a:lnTo>
                <a:lnTo>
                  <a:pt x="238961" y="24483"/>
                </a:lnTo>
                <a:lnTo>
                  <a:pt x="242211" y="29869"/>
                </a:lnTo>
                <a:lnTo>
                  <a:pt x="244448" y="27903"/>
                </a:lnTo>
                <a:lnTo>
                  <a:pt x="247122" y="26362"/>
                </a:lnTo>
                <a:lnTo>
                  <a:pt x="253354" y="24127"/>
                </a:lnTo>
                <a:lnTo>
                  <a:pt x="256604" y="23568"/>
                </a:lnTo>
                <a:lnTo>
                  <a:pt x="277893" y="23568"/>
                </a:lnTo>
                <a:lnTo>
                  <a:pt x="273032" y="19015"/>
                </a:lnTo>
                <a:lnTo>
                  <a:pt x="267681" y="17269"/>
                </a:lnTo>
                <a:close/>
              </a:path>
            </a:pathLst>
          </a:custGeom>
          <a:solidFill>
            <a:srgbClr val="606062"/>
          </a:solidFill>
        </p:spPr>
        <p:txBody>
          <a:bodyPr wrap="square" lIns="0" tIns="0" rIns="0" bIns="0" rtlCol="0"/>
          <a:lstStyle/>
          <a:p>
            <a:endParaRPr/>
          </a:p>
        </p:txBody>
      </p:sp>
      <p:pic>
        <p:nvPicPr>
          <p:cNvPr id="63" name="object 63"/>
          <p:cNvPicPr/>
          <p:nvPr/>
        </p:nvPicPr>
        <p:blipFill>
          <a:blip r:embed="rId27" cstate="print"/>
          <a:stretch>
            <a:fillRect/>
          </a:stretch>
        </p:blipFill>
        <p:spPr>
          <a:xfrm>
            <a:off x="3987831" y="7282807"/>
            <a:ext cx="174852" cy="71625"/>
          </a:xfrm>
          <a:prstGeom prst="rect">
            <a:avLst/>
          </a:prstGeom>
        </p:spPr>
      </p:pic>
      <p:sp>
        <p:nvSpPr>
          <p:cNvPr id="64" name="object 64"/>
          <p:cNvSpPr/>
          <p:nvPr/>
        </p:nvSpPr>
        <p:spPr>
          <a:xfrm>
            <a:off x="5576170" y="7282807"/>
            <a:ext cx="807720" cy="87630"/>
          </a:xfrm>
          <a:custGeom>
            <a:avLst/>
            <a:gdLst/>
            <a:ahLst/>
            <a:cxnLst/>
            <a:rect l="l" t="t" r="r" b="b"/>
            <a:pathLst>
              <a:path w="807720" h="87629">
                <a:moveTo>
                  <a:pt x="76201" y="64616"/>
                </a:moveTo>
                <a:lnTo>
                  <a:pt x="104" y="64616"/>
                </a:lnTo>
                <a:lnTo>
                  <a:pt x="0" y="87069"/>
                </a:lnTo>
                <a:lnTo>
                  <a:pt x="7012" y="87069"/>
                </a:lnTo>
                <a:lnTo>
                  <a:pt x="7113" y="71117"/>
                </a:lnTo>
                <a:lnTo>
                  <a:pt x="76201" y="71117"/>
                </a:lnTo>
                <a:lnTo>
                  <a:pt x="76201" y="64616"/>
                </a:lnTo>
                <a:close/>
              </a:path>
              <a:path w="807720" h="87629">
                <a:moveTo>
                  <a:pt x="76201" y="71117"/>
                </a:moveTo>
                <a:lnTo>
                  <a:pt x="69192" y="71117"/>
                </a:lnTo>
                <a:lnTo>
                  <a:pt x="69192" y="87069"/>
                </a:lnTo>
                <a:lnTo>
                  <a:pt x="76201" y="87069"/>
                </a:lnTo>
                <a:lnTo>
                  <a:pt x="76201" y="71117"/>
                </a:lnTo>
                <a:close/>
              </a:path>
              <a:path w="807720" h="87629">
                <a:moveTo>
                  <a:pt x="65534" y="0"/>
                </a:moveTo>
                <a:lnTo>
                  <a:pt x="17578" y="0"/>
                </a:lnTo>
                <a:lnTo>
                  <a:pt x="16731" y="23774"/>
                </a:lnTo>
                <a:lnTo>
                  <a:pt x="16326" y="32354"/>
                </a:lnTo>
                <a:lnTo>
                  <a:pt x="3657" y="64616"/>
                </a:lnTo>
                <a:lnTo>
                  <a:pt x="14328" y="64616"/>
                </a:lnTo>
                <a:lnTo>
                  <a:pt x="23497" y="23061"/>
                </a:lnTo>
                <a:lnTo>
                  <a:pt x="24080" y="6501"/>
                </a:lnTo>
                <a:lnTo>
                  <a:pt x="65534" y="6501"/>
                </a:lnTo>
                <a:lnTo>
                  <a:pt x="65534" y="0"/>
                </a:lnTo>
                <a:close/>
              </a:path>
              <a:path w="807720" h="87629">
                <a:moveTo>
                  <a:pt x="65534" y="6501"/>
                </a:moveTo>
                <a:lnTo>
                  <a:pt x="58113" y="6501"/>
                </a:lnTo>
                <a:lnTo>
                  <a:pt x="58113" y="64616"/>
                </a:lnTo>
                <a:lnTo>
                  <a:pt x="65534" y="64616"/>
                </a:lnTo>
                <a:lnTo>
                  <a:pt x="65534" y="6501"/>
                </a:lnTo>
                <a:close/>
              </a:path>
              <a:path w="807720" h="87629">
                <a:moveTo>
                  <a:pt x="80567" y="64818"/>
                </a:moveTo>
                <a:lnTo>
                  <a:pt x="80059" y="71017"/>
                </a:lnTo>
                <a:lnTo>
                  <a:pt x="82094" y="71556"/>
                </a:lnTo>
                <a:lnTo>
                  <a:pt x="83818" y="71831"/>
                </a:lnTo>
                <a:lnTo>
                  <a:pt x="90457" y="71831"/>
                </a:lnTo>
                <a:lnTo>
                  <a:pt x="94081" y="68850"/>
                </a:lnTo>
                <a:lnTo>
                  <a:pt x="95316" y="65224"/>
                </a:lnTo>
                <a:lnTo>
                  <a:pt x="82633" y="65224"/>
                </a:lnTo>
                <a:lnTo>
                  <a:pt x="81788" y="65087"/>
                </a:lnTo>
                <a:lnTo>
                  <a:pt x="80567" y="64818"/>
                </a:lnTo>
                <a:close/>
              </a:path>
              <a:path w="807720" h="87629">
                <a:moveTo>
                  <a:pt x="133502" y="24076"/>
                </a:moveTo>
                <a:lnTo>
                  <a:pt x="126287" y="24076"/>
                </a:lnTo>
                <a:lnTo>
                  <a:pt x="126287" y="71117"/>
                </a:lnTo>
                <a:lnTo>
                  <a:pt x="133502" y="71117"/>
                </a:lnTo>
                <a:lnTo>
                  <a:pt x="133502" y="24076"/>
                </a:lnTo>
                <a:close/>
              </a:path>
              <a:path w="807720" h="87629">
                <a:moveTo>
                  <a:pt x="133502" y="17675"/>
                </a:moveTo>
                <a:lnTo>
                  <a:pt x="94383" y="17675"/>
                </a:lnTo>
                <a:lnTo>
                  <a:pt x="93441" y="37284"/>
                </a:lnTo>
                <a:lnTo>
                  <a:pt x="93131" y="43008"/>
                </a:lnTo>
                <a:lnTo>
                  <a:pt x="85885" y="65224"/>
                </a:lnTo>
                <a:lnTo>
                  <a:pt x="95316" y="65224"/>
                </a:lnTo>
                <a:lnTo>
                  <a:pt x="100684" y="24076"/>
                </a:lnTo>
                <a:lnTo>
                  <a:pt x="133502" y="24076"/>
                </a:lnTo>
                <a:lnTo>
                  <a:pt x="133502" y="17675"/>
                </a:lnTo>
                <a:close/>
              </a:path>
              <a:path w="807720" h="87629">
                <a:moveTo>
                  <a:pt x="195069" y="17675"/>
                </a:moveTo>
                <a:lnTo>
                  <a:pt x="165571" y="17675"/>
                </a:lnTo>
                <a:lnTo>
                  <a:pt x="160020" y="19234"/>
                </a:lnTo>
                <a:lnTo>
                  <a:pt x="151890" y="25466"/>
                </a:lnTo>
                <a:lnTo>
                  <a:pt x="149857" y="30002"/>
                </a:lnTo>
                <a:lnTo>
                  <a:pt x="149857" y="40233"/>
                </a:lnTo>
                <a:lnTo>
                  <a:pt x="150976" y="43754"/>
                </a:lnTo>
                <a:lnTo>
                  <a:pt x="155448" y="49309"/>
                </a:lnTo>
                <a:lnTo>
                  <a:pt x="158630" y="51271"/>
                </a:lnTo>
                <a:lnTo>
                  <a:pt x="162763" y="52423"/>
                </a:lnTo>
                <a:lnTo>
                  <a:pt x="149449" y="71117"/>
                </a:lnTo>
                <a:lnTo>
                  <a:pt x="157276" y="71117"/>
                </a:lnTo>
                <a:lnTo>
                  <a:pt x="169670" y="53437"/>
                </a:lnTo>
                <a:lnTo>
                  <a:pt x="195069" y="53437"/>
                </a:lnTo>
                <a:lnTo>
                  <a:pt x="195069" y="48056"/>
                </a:lnTo>
                <a:lnTo>
                  <a:pt x="162219" y="48056"/>
                </a:lnTo>
                <a:lnTo>
                  <a:pt x="157172" y="44093"/>
                </a:lnTo>
                <a:lnTo>
                  <a:pt x="157172" y="28108"/>
                </a:lnTo>
                <a:lnTo>
                  <a:pt x="162388" y="24076"/>
                </a:lnTo>
                <a:lnTo>
                  <a:pt x="195069" y="24076"/>
                </a:lnTo>
                <a:lnTo>
                  <a:pt x="195069" y="17675"/>
                </a:lnTo>
                <a:close/>
              </a:path>
              <a:path w="807720" h="87629">
                <a:moveTo>
                  <a:pt x="195069" y="53437"/>
                </a:moveTo>
                <a:lnTo>
                  <a:pt x="188466" y="53437"/>
                </a:lnTo>
                <a:lnTo>
                  <a:pt x="188466" y="71117"/>
                </a:lnTo>
                <a:lnTo>
                  <a:pt x="195069" y="71117"/>
                </a:lnTo>
                <a:lnTo>
                  <a:pt x="195069" y="53437"/>
                </a:lnTo>
                <a:close/>
              </a:path>
              <a:path w="807720" h="87629">
                <a:moveTo>
                  <a:pt x="195069" y="24076"/>
                </a:moveTo>
                <a:lnTo>
                  <a:pt x="188466" y="24076"/>
                </a:lnTo>
                <a:lnTo>
                  <a:pt x="188466" y="48056"/>
                </a:lnTo>
                <a:lnTo>
                  <a:pt x="195069" y="48056"/>
                </a:lnTo>
                <a:lnTo>
                  <a:pt x="195069" y="24076"/>
                </a:lnTo>
                <a:close/>
              </a:path>
              <a:path w="807720" h="87629">
                <a:moveTo>
                  <a:pt x="249425" y="17675"/>
                </a:moveTo>
                <a:lnTo>
                  <a:pt x="242211" y="17675"/>
                </a:lnTo>
                <a:lnTo>
                  <a:pt x="242211" y="71117"/>
                </a:lnTo>
                <a:lnTo>
                  <a:pt x="249425" y="71117"/>
                </a:lnTo>
                <a:lnTo>
                  <a:pt x="249425" y="47343"/>
                </a:lnTo>
                <a:lnTo>
                  <a:pt x="270386" y="47343"/>
                </a:lnTo>
                <a:lnTo>
                  <a:pt x="267307" y="43585"/>
                </a:lnTo>
                <a:lnTo>
                  <a:pt x="269285" y="41148"/>
                </a:lnTo>
                <a:lnTo>
                  <a:pt x="249425" y="41148"/>
                </a:lnTo>
                <a:lnTo>
                  <a:pt x="249425" y="17675"/>
                </a:lnTo>
                <a:close/>
              </a:path>
              <a:path w="807720" h="87629">
                <a:moveTo>
                  <a:pt x="270386" y="47343"/>
                </a:moveTo>
                <a:lnTo>
                  <a:pt x="261618" y="47343"/>
                </a:lnTo>
                <a:lnTo>
                  <a:pt x="281329" y="71117"/>
                </a:lnTo>
                <a:lnTo>
                  <a:pt x="289864" y="71117"/>
                </a:lnTo>
                <a:lnTo>
                  <a:pt x="270386" y="47343"/>
                </a:lnTo>
                <a:close/>
              </a:path>
              <a:path w="807720" h="87629">
                <a:moveTo>
                  <a:pt x="288338" y="17675"/>
                </a:moveTo>
                <a:lnTo>
                  <a:pt x="280515" y="17675"/>
                </a:lnTo>
                <a:lnTo>
                  <a:pt x="261719" y="41148"/>
                </a:lnTo>
                <a:lnTo>
                  <a:pt x="269285" y="41148"/>
                </a:lnTo>
                <a:lnTo>
                  <a:pt x="288338" y="17675"/>
                </a:lnTo>
                <a:close/>
              </a:path>
              <a:path w="807720" h="87629">
                <a:moveTo>
                  <a:pt x="335805" y="23568"/>
                </a:moveTo>
                <a:lnTo>
                  <a:pt x="322851" y="23568"/>
                </a:lnTo>
                <a:lnTo>
                  <a:pt x="326609" y="24771"/>
                </a:lnTo>
                <a:lnTo>
                  <a:pt x="331757" y="29580"/>
                </a:lnTo>
                <a:lnTo>
                  <a:pt x="333042" y="33087"/>
                </a:lnTo>
                <a:lnTo>
                  <a:pt x="333042" y="40942"/>
                </a:lnTo>
                <a:lnTo>
                  <a:pt x="308897" y="40942"/>
                </a:lnTo>
                <a:lnTo>
                  <a:pt x="303663" y="42332"/>
                </a:lnTo>
                <a:lnTo>
                  <a:pt x="297093" y="47886"/>
                </a:lnTo>
                <a:lnTo>
                  <a:pt x="295451" y="51544"/>
                </a:lnTo>
                <a:lnTo>
                  <a:pt x="295451" y="60752"/>
                </a:lnTo>
                <a:lnTo>
                  <a:pt x="297211" y="64516"/>
                </a:lnTo>
                <a:lnTo>
                  <a:pt x="304257" y="70203"/>
                </a:lnTo>
                <a:lnTo>
                  <a:pt x="308998" y="71625"/>
                </a:lnTo>
                <a:lnTo>
                  <a:pt x="319294" y="71625"/>
                </a:lnTo>
                <a:lnTo>
                  <a:pt x="323034" y="70848"/>
                </a:lnTo>
                <a:lnTo>
                  <a:pt x="329335" y="67730"/>
                </a:lnTo>
                <a:lnTo>
                  <a:pt x="331310" y="65937"/>
                </a:lnTo>
                <a:lnTo>
                  <a:pt x="311810" y="65937"/>
                </a:lnTo>
                <a:lnTo>
                  <a:pt x="308490" y="65037"/>
                </a:lnTo>
                <a:lnTo>
                  <a:pt x="303749" y="61448"/>
                </a:lnTo>
                <a:lnTo>
                  <a:pt x="302564" y="58992"/>
                </a:lnTo>
                <a:lnTo>
                  <a:pt x="302564" y="49510"/>
                </a:lnTo>
                <a:lnTo>
                  <a:pt x="307136" y="46328"/>
                </a:lnTo>
                <a:lnTo>
                  <a:pt x="340257" y="46328"/>
                </a:lnTo>
                <a:lnTo>
                  <a:pt x="340257" y="31154"/>
                </a:lnTo>
                <a:lnTo>
                  <a:pt x="338392" y="25991"/>
                </a:lnTo>
                <a:lnTo>
                  <a:pt x="335805" y="23568"/>
                </a:lnTo>
                <a:close/>
              </a:path>
              <a:path w="807720" h="87629">
                <a:moveTo>
                  <a:pt x="340257" y="62787"/>
                </a:moveTo>
                <a:lnTo>
                  <a:pt x="333348" y="62787"/>
                </a:lnTo>
                <a:lnTo>
                  <a:pt x="333348" y="71117"/>
                </a:lnTo>
                <a:lnTo>
                  <a:pt x="340257" y="71117"/>
                </a:lnTo>
                <a:lnTo>
                  <a:pt x="340257" y="62787"/>
                </a:lnTo>
                <a:close/>
              </a:path>
              <a:path w="807720" h="87629">
                <a:moveTo>
                  <a:pt x="340257" y="46328"/>
                </a:moveTo>
                <a:lnTo>
                  <a:pt x="333042" y="46328"/>
                </a:lnTo>
                <a:lnTo>
                  <a:pt x="333042" y="55065"/>
                </a:lnTo>
                <a:lnTo>
                  <a:pt x="331621" y="58586"/>
                </a:lnTo>
                <a:lnTo>
                  <a:pt x="329453" y="61278"/>
                </a:lnTo>
                <a:lnTo>
                  <a:pt x="323629" y="65004"/>
                </a:lnTo>
                <a:lnTo>
                  <a:pt x="320140" y="65937"/>
                </a:lnTo>
                <a:lnTo>
                  <a:pt x="331310" y="65937"/>
                </a:lnTo>
                <a:lnTo>
                  <a:pt x="331721" y="65563"/>
                </a:lnTo>
                <a:lnTo>
                  <a:pt x="333348" y="62787"/>
                </a:lnTo>
                <a:lnTo>
                  <a:pt x="340257" y="62787"/>
                </a:lnTo>
                <a:lnTo>
                  <a:pt x="340257" y="46328"/>
                </a:lnTo>
                <a:close/>
              </a:path>
              <a:path w="807720" h="87629">
                <a:moveTo>
                  <a:pt x="325594" y="17269"/>
                </a:moveTo>
                <a:lnTo>
                  <a:pt x="314416" y="17269"/>
                </a:lnTo>
                <a:lnTo>
                  <a:pt x="310421" y="17895"/>
                </a:lnTo>
                <a:lnTo>
                  <a:pt x="302835" y="20405"/>
                </a:lnTo>
                <a:lnTo>
                  <a:pt x="299584" y="22179"/>
                </a:lnTo>
                <a:lnTo>
                  <a:pt x="296873" y="24483"/>
                </a:lnTo>
                <a:lnTo>
                  <a:pt x="300123" y="29869"/>
                </a:lnTo>
                <a:lnTo>
                  <a:pt x="302360" y="27903"/>
                </a:lnTo>
                <a:lnTo>
                  <a:pt x="305034" y="26362"/>
                </a:lnTo>
                <a:lnTo>
                  <a:pt x="311266" y="24127"/>
                </a:lnTo>
                <a:lnTo>
                  <a:pt x="314516" y="23568"/>
                </a:lnTo>
                <a:lnTo>
                  <a:pt x="335805" y="23568"/>
                </a:lnTo>
                <a:lnTo>
                  <a:pt x="330944" y="19015"/>
                </a:lnTo>
                <a:lnTo>
                  <a:pt x="325594" y="17269"/>
                </a:lnTo>
                <a:close/>
              </a:path>
              <a:path w="807720" h="87629">
                <a:moveTo>
                  <a:pt x="366670" y="17675"/>
                </a:moveTo>
                <a:lnTo>
                  <a:pt x="359455" y="17675"/>
                </a:lnTo>
                <a:lnTo>
                  <a:pt x="359455" y="71117"/>
                </a:lnTo>
                <a:lnTo>
                  <a:pt x="366670" y="71117"/>
                </a:lnTo>
                <a:lnTo>
                  <a:pt x="366670" y="47343"/>
                </a:lnTo>
                <a:lnTo>
                  <a:pt x="387630" y="47343"/>
                </a:lnTo>
                <a:lnTo>
                  <a:pt x="384552" y="43585"/>
                </a:lnTo>
                <a:lnTo>
                  <a:pt x="386530" y="41148"/>
                </a:lnTo>
                <a:lnTo>
                  <a:pt x="366670" y="41148"/>
                </a:lnTo>
                <a:lnTo>
                  <a:pt x="366670" y="17675"/>
                </a:lnTo>
                <a:close/>
              </a:path>
              <a:path w="807720" h="87629">
                <a:moveTo>
                  <a:pt x="387630" y="47343"/>
                </a:moveTo>
                <a:lnTo>
                  <a:pt x="378863" y="47343"/>
                </a:lnTo>
                <a:lnTo>
                  <a:pt x="398574" y="71117"/>
                </a:lnTo>
                <a:lnTo>
                  <a:pt x="407108" y="71117"/>
                </a:lnTo>
                <a:lnTo>
                  <a:pt x="387630" y="47343"/>
                </a:lnTo>
                <a:close/>
              </a:path>
              <a:path w="807720" h="87629">
                <a:moveTo>
                  <a:pt x="405583" y="17675"/>
                </a:moveTo>
                <a:lnTo>
                  <a:pt x="397760" y="17675"/>
                </a:lnTo>
                <a:lnTo>
                  <a:pt x="378964" y="41148"/>
                </a:lnTo>
                <a:lnTo>
                  <a:pt x="386530" y="41148"/>
                </a:lnTo>
                <a:lnTo>
                  <a:pt x="405583" y="17675"/>
                </a:lnTo>
                <a:close/>
              </a:path>
              <a:path w="807720" h="87629">
                <a:moveTo>
                  <a:pt x="425700" y="17675"/>
                </a:moveTo>
                <a:lnTo>
                  <a:pt x="418485" y="17675"/>
                </a:lnTo>
                <a:lnTo>
                  <a:pt x="418485" y="71117"/>
                </a:lnTo>
                <a:lnTo>
                  <a:pt x="424990" y="71117"/>
                </a:lnTo>
                <a:lnTo>
                  <a:pt x="434177" y="60144"/>
                </a:lnTo>
                <a:lnTo>
                  <a:pt x="425700" y="60144"/>
                </a:lnTo>
                <a:lnTo>
                  <a:pt x="425700" y="17675"/>
                </a:lnTo>
                <a:close/>
              </a:path>
              <a:path w="807720" h="87629">
                <a:moveTo>
                  <a:pt x="467762" y="28648"/>
                </a:moveTo>
                <a:lnTo>
                  <a:pt x="460547" y="28648"/>
                </a:lnTo>
                <a:lnTo>
                  <a:pt x="460547" y="71117"/>
                </a:lnTo>
                <a:lnTo>
                  <a:pt x="467762" y="71117"/>
                </a:lnTo>
                <a:lnTo>
                  <a:pt x="467762" y="28648"/>
                </a:lnTo>
                <a:close/>
              </a:path>
              <a:path w="807720" h="87629">
                <a:moveTo>
                  <a:pt x="467762" y="17675"/>
                </a:moveTo>
                <a:lnTo>
                  <a:pt x="461361" y="17675"/>
                </a:lnTo>
                <a:lnTo>
                  <a:pt x="425700" y="60144"/>
                </a:lnTo>
                <a:lnTo>
                  <a:pt x="434177" y="60144"/>
                </a:lnTo>
                <a:lnTo>
                  <a:pt x="460547" y="28648"/>
                </a:lnTo>
                <a:lnTo>
                  <a:pt x="467762" y="28648"/>
                </a:lnTo>
                <a:lnTo>
                  <a:pt x="467762" y="17675"/>
                </a:lnTo>
                <a:close/>
              </a:path>
              <a:path w="807720" h="87629">
                <a:moveTo>
                  <a:pt x="488793" y="17675"/>
                </a:moveTo>
                <a:lnTo>
                  <a:pt x="480668" y="17675"/>
                </a:lnTo>
                <a:lnTo>
                  <a:pt x="500785" y="43685"/>
                </a:lnTo>
                <a:lnTo>
                  <a:pt x="479649" y="71117"/>
                </a:lnTo>
                <a:lnTo>
                  <a:pt x="487777" y="71117"/>
                </a:lnTo>
                <a:lnTo>
                  <a:pt x="504845" y="48765"/>
                </a:lnTo>
                <a:lnTo>
                  <a:pt x="512659" y="48765"/>
                </a:lnTo>
                <a:lnTo>
                  <a:pt x="508708" y="43685"/>
                </a:lnTo>
                <a:lnTo>
                  <a:pt x="512636" y="38606"/>
                </a:lnTo>
                <a:lnTo>
                  <a:pt x="504845" y="38606"/>
                </a:lnTo>
                <a:lnTo>
                  <a:pt x="488793" y="17675"/>
                </a:lnTo>
                <a:close/>
              </a:path>
              <a:path w="807720" h="87629">
                <a:moveTo>
                  <a:pt x="512659" y="48765"/>
                </a:moveTo>
                <a:lnTo>
                  <a:pt x="504845" y="48765"/>
                </a:lnTo>
                <a:lnTo>
                  <a:pt x="521812" y="71117"/>
                </a:lnTo>
                <a:lnTo>
                  <a:pt x="530042" y="71117"/>
                </a:lnTo>
                <a:lnTo>
                  <a:pt x="512659" y="48765"/>
                </a:lnTo>
                <a:close/>
              </a:path>
              <a:path w="807720" h="87629">
                <a:moveTo>
                  <a:pt x="528825" y="17675"/>
                </a:moveTo>
                <a:lnTo>
                  <a:pt x="520898" y="17675"/>
                </a:lnTo>
                <a:lnTo>
                  <a:pt x="504845" y="38606"/>
                </a:lnTo>
                <a:lnTo>
                  <a:pt x="512636" y="38606"/>
                </a:lnTo>
                <a:lnTo>
                  <a:pt x="528825" y="17675"/>
                </a:lnTo>
                <a:close/>
              </a:path>
              <a:path w="807720" h="87629">
                <a:moveTo>
                  <a:pt x="616402" y="17675"/>
                </a:moveTo>
                <a:lnTo>
                  <a:pt x="568446" y="17675"/>
                </a:lnTo>
                <a:lnTo>
                  <a:pt x="568446" y="71117"/>
                </a:lnTo>
                <a:lnTo>
                  <a:pt x="575661" y="71117"/>
                </a:lnTo>
                <a:lnTo>
                  <a:pt x="575661" y="24076"/>
                </a:lnTo>
                <a:lnTo>
                  <a:pt x="616402" y="24076"/>
                </a:lnTo>
                <a:lnTo>
                  <a:pt x="616402" y="17675"/>
                </a:lnTo>
                <a:close/>
              </a:path>
              <a:path w="807720" h="87629">
                <a:moveTo>
                  <a:pt x="616402" y="24076"/>
                </a:moveTo>
                <a:lnTo>
                  <a:pt x="609188" y="24076"/>
                </a:lnTo>
                <a:lnTo>
                  <a:pt x="609188" y="71117"/>
                </a:lnTo>
                <a:lnTo>
                  <a:pt x="616402" y="71117"/>
                </a:lnTo>
                <a:lnTo>
                  <a:pt x="616402" y="24076"/>
                </a:lnTo>
                <a:close/>
              </a:path>
              <a:path w="807720" h="87629">
                <a:moveTo>
                  <a:pt x="664123" y="17269"/>
                </a:moveTo>
                <a:lnTo>
                  <a:pt x="653827" y="17269"/>
                </a:lnTo>
                <a:lnTo>
                  <a:pt x="649187" y="18421"/>
                </a:lnTo>
                <a:lnTo>
                  <a:pt x="640922" y="23028"/>
                </a:lnTo>
                <a:lnTo>
                  <a:pt x="637670" y="26244"/>
                </a:lnTo>
                <a:lnTo>
                  <a:pt x="632929" y="34509"/>
                </a:lnTo>
                <a:lnTo>
                  <a:pt x="631746" y="39182"/>
                </a:lnTo>
                <a:lnTo>
                  <a:pt x="631746" y="49611"/>
                </a:lnTo>
                <a:lnTo>
                  <a:pt x="653827" y="71625"/>
                </a:lnTo>
                <a:lnTo>
                  <a:pt x="664123" y="71625"/>
                </a:lnTo>
                <a:lnTo>
                  <a:pt x="668760" y="70459"/>
                </a:lnTo>
                <a:lnTo>
                  <a:pt x="677026" y="65782"/>
                </a:lnTo>
                <a:lnTo>
                  <a:pt x="677584" y="65224"/>
                </a:lnTo>
                <a:lnTo>
                  <a:pt x="655181" y="65224"/>
                </a:lnTo>
                <a:lnTo>
                  <a:pt x="651779" y="64361"/>
                </a:lnTo>
                <a:lnTo>
                  <a:pt x="645749" y="60907"/>
                </a:lnTo>
                <a:lnTo>
                  <a:pt x="643380" y="58453"/>
                </a:lnTo>
                <a:lnTo>
                  <a:pt x="639925" y="52085"/>
                </a:lnTo>
                <a:lnTo>
                  <a:pt x="639061" y="48459"/>
                </a:lnTo>
                <a:lnTo>
                  <a:pt x="639061" y="40333"/>
                </a:lnTo>
                <a:lnTo>
                  <a:pt x="655181" y="23568"/>
                </a:lnTo>
                <a:lnTo>
                  <a:pt x="677569" y="23568"/>
                </a:lnTo>
                <a:lnTo>
                  <a:pt x="677026" y="23028"/>
                </a:lnTo>
                <a:lnTo>
                  <a:pt x="668760" y="18421"/>
                </a:lnTo>
                <a:lnTo>
                  <a:pt x="664123" y="17269"/>
                </a:lnTo>
                <a:close/>
              </a:path>
              <a:path w="807720" h="87629">
                <a:moveTo>
                  <a:pt x="677569" y="23568"/>
                </a:moveTo>
                <a:lnTo>
                  <a:pt x="662767" y="23568"/>
                </a:lnTo>
                <a:lnTo>
                  <a:pt x="666172" y="24433"/>
                </a:lnTo>
                <a:lnTo>
                  <a:pt x="672198" y="27889"/>
                </a:lnTo>
                <a:lnTo>
                  <a:pt x="674552" y="30344"/>
                </a:lnTo>
                <a:lnTo>
                  <a:pt x="677941" y="36709"/>
                </a:lnTo>
                <a:lnTo>
                  <a:pt x="678787" y="40333"/>
                </a:lnTo>
                <a:lnTo>
                  <a:pt x="678787" y="48459"/>
                </a:lnTo>
                <a:lnTo>
                  <a:pt x="662767" y="65224"/>
                </a:lnTo>
                <a:lnTo>
                  <a:pt x="677584" y="65224"/>
                </a:lnTo>
                <a:lnTo>
                  <a:pt x="680258" y="62550"/>
                </a:lnTo>
                <a:lnTo>
                  <a:pt x="684932" y="54287"/>
                </a:lnTo>
                <a:lnTo>
                  <a:pt x="686102" y="49611"/>
                </a:lnTo>
                <a:lnTo>
                  <a:pt x="686102" y="39182"/>
                </a:lnTo>
                <a:lnTo>
                  <a:pt x="684932" y="34509"/>
                </a:lnTo>
                <a:lnTo>
                  <a:pt x="680258" y="26244"/>
                </a:lnTo>
                <a:lnTo>
                  <a:pt x="677569" y="23568"/>
                </a:lnTo>
                <a:close/>
              </a:path>
              <a:path w="807720" h="87629">
                <a:moveTo>
                  <a:pt x="741880" y="48865"/>
                </a:moveTo>
                <a:lnTo>
                  <a:pt x="734665" y="48865"/>
                </a:lnTo>
                <a:lnTo>
                  <a:pt x="734665" y="71117"/>
                </a:lnTo>
                <a:lnTo>
                  <a:pt x="741880" y="71117"/>
                </a:lnTo>
                <a:lnTo>
                  <a:pt x="741880" y="48865"/>
                </a:lnTo>
                <a:close/>
              </a:path>
              <a:path w="807720" h="87629">
                <a:moveTo>
                  <a:pt x="703270" y="17675"/>
                </a:moveTo>
                <a:lnTo>
                  <a:pt x="696056" y="17675"/>
                </a:lnTo>
                <a:lnTo>
                  <a:pt x="696056" y="41148"/>
                </a:lnTo>
                <a:lnTo>
                  <a:pt x="697852" y="45565"/>
                </a:lnTo>
                <a:lnTo>
                  <a:pt x="705030" y="51457"/>
                </a:lnTo>
                <a:lnTo>
                  <a:pt x="710045" y="52931"/>
                </a:lnTo>
                <a:lnTo>
                  <a:pt x="722440" y="52931"/>
                </a:lnTo>
                <a:lnTo>
                  <a:pt x="728502" y="51577"/>
                </a:lnTo>
                <a:lnTo>
                  <a:pt x="734665" y="48865"/>
                </a:lnTo>
                <a:lnTo>
                  <a:pt x="741880" y="48865"/>
                </a:lnTo>
                <a:lnTo>
                  <a:pt x="741880" y="47036"/>
                </a:lnTo>
                <a:lnTo>
                  <a:pt x="713259" y="47036"/>
                </a:lnTo>
                <a:lnTo>
                  <a:pt x="709707" y="46004"/>
                </a:lnTo>
                <a:lnTo>
                  <a:pt x="704559" y="41875"/>
                </a:lnTo>
                <a:lnTo>
                  <a:pt x="703270" y="38844"/>
                </a:lnTo>
                <a:lnTo>
                  <a:pt x="703270" y="17675"/>
                </a:lnTo>
                <a:close/>
              </a:path>
              <a:path w="807720" h="87629">
                <a:moveTo>
                  <a:pt x="741880" y="17675"/>
                </a:moveTo>
                <a:lnTo>
                  <a:pt x="734665" y="17675"/>
                </a:lnTo>
                <a:lnTo>
                  <a:pt x="734665" y="43077"/>
                </a:lnTo>
                <a:lnTo>
                  <a:pt x="728433" y="45716"/>
                </a:lnTo>
                <a:lnTo>
                  <a:pt x="722811" y="47036"/>
                </a:lnTo>
                <a:lnTo>
                  <a:pt x="741880" y="47036"/>
                </a:lnTo>
                <a:lnTo>
                  <a:pt x="741880" y="17675"/>
                </a:lnTo>
                <a:close/>
              </a:path>
              <a:path w="807720" h="87629">
                <a:moveTo>
                  <a:pt x="792068" y="17675"/>
                </a:moveTo>
                <a:lnTo>
                  <a:pt x="762400" y="17675"/>
                </a:lnTo>
                <a:lnTo>
                  <a:pt x="762400" y="71117"/>
                </a:lnTo>
                <a:lnTo>
                  <a:pt x="793526" y="71117"/>
                </a:lnTo>
                <a:lnTo>
                  <a:pt x="798673" y="69865"/>
                </a:lnTo>
                <a:lnTo>
                  <a:pt x="804787" y="65430"/>
                </a:lnTo>
                <a:lnTo>
                  <a:pt x="769412" y="65430"/>
                </a:lnTo>
                <a:lnTo>
                  <a:pt x="769412" y="46836"/>
                </a:lnTo>
                <a:lnTo>
                  <a:pt x="805062" y="46836"/>
                </a:lnTo>
                <a:lnTo>
                  <a:pt x="803685" y="45176"/>
                </a:lnTo>
                <a:lnTo>
                  <a:pt x="796438" y="43484"/>
                </a:lnTo>
                <a:lnTo>
                  <a:pt x="799282" y="42464"/>
                </a:lnTo>
                <a:lnTo>
                  <a:pt x="800742" y="41450"/>
                </a:lnTo>
                <a:lnTo>
                  <a:pt x="769412" y="41450"/>
                </a:lnTo>
                <a:lnTo>
                  <a:pt x="769412" y="23368"/>
                </a:lnTo>
                <a:lnTo>
                  <a:pt x="803407" y="23368"/>
                </a:lnTo>
                <a:lnTo>
                  <a:pt x="796844" y="18860"/>
                </a:lnTo>
                <a:lnTo>
                  <a:pt x="792068" y="17675"/>
                </a:lnTo>
                <a:close/>
              </a:path>
              <a:path w="807720" h="87629">
                <a:moveTo>
                  <a:pt x="805062" y="46836"/>
                </a:moveTo>
                <a:lnTo>
                  <a:pt x="791629" y="46836"/>
                </a:lnTo>
                <a:lnTo>
                  <a:pt x="794947" y="47599"/>
                </a:lnTo>
                <a:lnTo>
                  <a:pt x="799146" y="50645"/>
                </a:lnTo>
                <a:lnTo>
                  <a:pt x="800196" y="52999"/>
                </a:lnTo>
                <a:lnTo>
                  <a:pt x="800196" y="59367"/>
                </a:lnTo>
                <a:lnTo>
                  <a:pt x="799044" y="61704"/>
                </a:lnTo>
                <a:lnTo>
                  <a:pt x="794440" y="64684"/>
                </a:lnTo>
                <a:lnTo>
                  <a:pt x="790983" y="65430"/>
                </a:lnTo>
                <a:lnTo>
                  <a:pt x="804787" y="65430"/>
                </a:lnTo>
                <a:lnTo>
                  <a:pt x="805582" y="64853"/>
                </a:lnTo>
                <a:lnTo>
                  <a:pt x="807311" y="61260"/>
                </a:lnTo>
                <a:lnTo>
                  <a:pt x="807311" y="49546"/>
                </a:lnTo>
                <a:lnTo>
                  <a:pt x="805062" y="46836"/>
                </a:lnTo>
                <a:close/>
              </a:path>
              <a:path w="807720" h="87629">
                <a:moveTo>
                  <a:pt x="803407" y="23368"/>
                </a:moveTo>
                <a:lnTo>
                  <a:pt x="789598" y="23368"/>
                </a:lnTo>
                <a:lnTo>
                  <a:pt x="792763" y="24112"/>
                </a:lnTo>
                <a:lnTo>
                  <a:pt x="797165" y="27090"/>
                </a:lnTo>
                <a:lnTo>
                  <a:pt x="798267" y="29325"/>
                </a:lnTo>
                <a:lnTo>
                  <a:pt x="798267" y="35286"/>
                </a:lnTo>
                <a:lnTo>
                  <a:pt x="797165" y="37555"/>
                </a:lnTo>
                <a:lnTo>
                  <a:pt x="792763" y="40673"/>
                </a:lnTo>
                <a:lnTo>
                  <a:pt x="789598" y="41450"/>
                </a:lnTo>
                <a:lnTo>
                  <a:pt x="800742" y="41450"/>
                </a:lnTo>
                <a:lnTo>
                  <a:pt x="801499" y="40924"/>
                </a:lnTo>
                <a:lnTo>
                  <a:pt x="804682" y="36795"/>
                </a:lnTo>
                <a:lnTo>
                  <a:pt x="805482" y="34303"/>
                </a:lnTo>
                <a:lnTo>
                  <a:pt x="805482" y="26988"/>
                </a:lnTo>
                <a:lnTo>
                  <a:pt x="803753" y="23605"/>
                </a:lnTo>
                <a:lnTo>
                  <a:pt x="803407" y="23368"/>
                </a:lnTo>
                <a:close/>
              </a:path>
            </a:pathLst>
          </a:custGeom>
          <a:solidFill>
            <a:srgbClr val="606062"/>
          </a:solidFill>
        </p:spPr>
        <p:txBody>
          <a:bodyPr wrap="square" lIns="0" tIns="0" rIns="0" bIns="0" rtlCol="0"/>
          <a:lstStyle/>
          <a:p>
            <a:endParaRPr/>
          </a:p>
        </p:txBody>
      </p:sp>
      <p:grpSp>
        <p:nvGrpSpPr>
          <p:cNvPr id="65" name="object 65"/>
          <p:cNvGrpSpPr/>
          <p:nvPr/>
        </p:nvGrpSpPr>
        <p:grpSpPr>
          <a:xfrm>
            <a:off x="1036" y="89999"/>
            <a:ext cx="2019300" cy="333375"/>
            <a:chOff x="1036" y="89999"/>
            <a:chExt cx="2019300" cy="333375"/>
          </a:xfrm>
        </p:grpSpPr>
        <p:sp>
          <p:nvSpPr>
            <p:cNvPr id="66" name="object 66"/>
            <p:cNvSpPr/>
            <p:nvPr/>
          </p:nvSpPr>
          <p:spPr>
            <a:xfrm>
              <a:off x="1036" y="89999"/>
              <a:ext cx="2019300" cy="333375"/>
            </a:xfrm>
            <a:custGeom>
              <a:avLst/>
              <a:gdLst/>
              <a:ahLst/>
              <a:cxnLst/>
              <a:rect l="l" t="t" r="r" b="b"/>
              <a:pathLst>
                <a:path w="2019300" h="333375">
                  <a:moveTo>
                    <a:pt x="2019301" y="0"/>
                  </a:moveTo>
                  <a:lnTo>
                    <a:pt x="0" y="0"/>
                  </a:lnTo>
                  <a:lnTo>
                    <a:pt x="0" y="333375"/>
                  </a:lnTo>
                  <a:lnTo>
                    <a:pt x="1852615" y="333375"/>
                  </a:lnTo>
                  <a:lnTo>
                    <a:pt x="1896793" y="327394"/>
                  </a:lnTo>
                  <a:lnTo>
                    <a:pt x="1936573" y="310532"/>
                  </a:lnTo>
                  <a:lnTo>
                    <a:pt x="1970335" y="284410"/>
                  </a:lnTo>
                  <a:lnTo>
                    <a:pt x="1996458" y="250648"/>
                  </a:lnTo>
                  <a:lnTo>
                    <a:pt x="2013320" y="210867"/>
                  </a:lnTo>
                  <a:lnTo>
                    <a:pt x="2019301" y="166687"/>
                  </a:lnTo>
                  <a:lnTo>
                    <a:pt x="2019301" y="0"/>
                  </a:lnTo>
                  <a:close/>
                </a:path>
              </a:pathLst>
            </a:custGeom>
            <a:solidFill>
              <a:srgbClr val="F7CA2C"/>
            </a:solidFill>
          </p:spPr>
          <p:txBody>
            <a:bodyPr wrap="square" lIns="0" tIns="0" rIns="0" bIns="0" rtlCol="0"/>
            <a:lstStyle/>
            <a:p>
              <a:endParaRPr/>
            </a:p>
          </p:txBody>
        </p:sp>
        <p:pic>
          <p:nvPicPr>
            <p:cNvPr id="67" name="object 67"/>
            <p:cNvPicPr/>
            <p:nvPr/>
          </p:nvPicPr>
          <p:blipFill>
            <a:blip r:embed="rId28" cstate="print"/>
            <a:stretch>
              <a:fillRect/>
            </a:stretch>
          </p:blipFill>
          <p:spPr>
            <a:xfrm>
              <a:off x="551616" y="288288"/>
              <a:ext cx="1310576" cy="106987"/>
            </a:xfrm>
            <a:prstGeom prst="rect">
              <a:avLst/>
            </a:prstGeom>
          </p:spPr>
        </p:pic>
      </p:grpSp>
      <p:sp>
        <p:nvSpPr>
          <p:cNvPr id="68" name="object 68"/>
          <p:cNvSpPr/>
          <p:nvPr/>
        </p:nvSpPr>
        <p:spPr>
          <a:xfrm>
            <a:off x="541036" y="3804563"/>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4"/>
                </a:lnTo>
                <a:lnTo>
                  <a:pt x="84834" y="76071"/>
                </a:lnTo>
                <a:lnTo>
                  <a:pt x="83044" y="74419"/>
                </a:lnTo>
                <a:lnTo>
                  <a:pt x="43773" y="74419"/>
                </a:lnTo>
                <a:lnTo>
                  <a:pt x="38861" y="73212"/>
                </a:lnTo>
                <a:lnTo>
                  <a:pt x="30225" y="68385"/>
                </a:lnTo>
                <a:lnTo>
                  <a:pt x="26860" y="65022"/>
                </a:lnTo>
                <a:lnTo>
                  <a:pt x="22031" y="56386"/>
                </a:lnTo>
                <a:lnTo>
                  <a:pt x="20826" y="51475"/>
                </a:lnTo>
                <a:lnTo>
                  <a:pt x="20826" y="40467"/>
                </a:lnTo>
                <a:lnTo>
                  <a:pt x="43773" y="17524"/>
                </a:lnTo>
                <a:lnTo>
                  <a:pt x="82908" y="17524"/>
                </a:lnTo>
                <a:lnTo>
                  <a:pt x="84834" y="15746"/>
                </a:lnTo>
                <a:lnTo>
                  <a:pt x="80600" y="10666"/>
                </a:lnTo>
                <a:lnTo>
                  <a:pt x="75373" y="6771"/>
                </a:lnTo>
                <a:lnTo>
                  <a:pt x="62928" y="1353"/>
                </a:lnTo>
                <a:lnTo>
                  <a:pt x="55962" y="0"/>
                </a:lnTo>
                <a:close/>
              </a:path>
              <a:path w="551180" h="92075">
                <a:moveTo>
                  <a:pt x="71625" y="63878"/>
                </a:moveTo>
                <a:lnTo>
                  <a:pt x="65613" y="70905"/>
                </a:lnTo>
                <a:lnTo>
                  <a:pt x="58165" y="74419"/>
                </a:lnTo>
                <a:lnTo>
                  <a:pt x="83044" y="74419"/>
                </a:lnTo>
                <a:lnTo>
                  <a:pt x="71625" y="63878"/>
                </a:lnTo>
                <a:close/>
              </a:path>
              <a:path w="551180" h="92075">
                <a:moveTo>
                  <a:pt x="82908" y="17524"/>
                </a:moveTo>
                <a:lnTo>
                  <a:pt x="58165" y="17524"/>
                </a:lnTo>
                <a:lnTo>
                  <a:pt x="65613" y="20994"/>
                </a:lnTo>
                <a:lnTo>
                  <a:pt x="71625" y="27939"/>
                </a:lnTo>
                <a:lnTo>
                  <a:pt x="82908" y="17524"/>
                </a:lnTo>
                <a:close/>
              </a:path>
              <a:path w="551180" h="92075">
                <a:moveTo>
                  <a:pt x="138808" y="0"/>
                </a:moveTo>
                <a:lnTo>
                  <a:pt x="100644" y="15429"/>
                </a:lnTo>
                <a:lnTo>
                  <a:pt x="90170" y="37252"/>
                </a:lnTo>
                <a:lnTo>
                  <a:pt x="90170" y="54691"/>
                </a:lnTo>
                <a:lnTo>
                  <a:pt x="113854" y="85975"/>
                </a:lnTo>
                <a:lnTo>
                  <a:pt x="138808" y="91944"/>
                </a:lnTo>
                <a:lnTo>
                  <a:pt x="145554" y="91571"/>
                </a:lnTo>
                <a:lnTo>
                  <a:pt x="178134" y="74419"/>
                </a:lnTo>
                <a:lnTo>
                  <a:pt x="133560" y="74419"/>
                </a:lnTo>
                <a:lnTo>
                  <a:pt x="128816"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29"/>
                </a:lnTo>
                <a:lnTo>
                  <a:pt x="157266" y="23558"/>
                </a:lnTo>
                <a:lnTo>
                  <a:pt x="160588" y="26924"/>
                </a:lnTo>
                <a:lnTo>
                  <a:pt x="165413" y="35557"/>
                </a:lnTo>
                <a:lnTo>
                  <a:pt x="166618" y="40467"/>
                </a:lnTo>
                <a:lnTo>
                  <a:pt x="166618" y="51475"/>
                </a:lnTo>
                <a:lnTo>
                  <a:pt x="144057" y="74419"/>
                </a:lnTo>
                <a:lnTo>
                  <a:pt x="178134" y="74419"/>
                </a:lnTo>
                <a:lnTo>
                  <a:pt x="185332" y="62546"/>
                </a:lnTo>
                <a:lnTo>
                  <a:pt x="187448" y="54691"/>
                </a:lnTo>
                <a:lnTo>
                  <a:pt x="187448" y="37252"/>
                </a:lnTo>
                <a:lnTo>
                  <a:pt x="185332" y="29397"/>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4"/>
                </a:lnTo>
                <a:lnTo>
                  <a:pt x="282060" y="76071"/>
                </a:lnTo>
                <a:lnTo>
                  <a:pt x="280270" y="74419"/>
                </a:lnTo>
                <a:lnTo>
                  <a:pt x="240999" y="74419"/>
                </a:lnTo>
                <a:lnTo>
                  <a:pt x="236087" y="73212"/>
                </a:lnTo>
                <a:lnTo>
                  <a:pt x="227451" y="68385"/>
                </a:lnTo>
                <a:lnTo>
                  <a:pt x="224086" y="65022"/>
                </a:lnTo>
                <a:lnTo>
                  <a:pt x="219257" y="56386"/>
                </a:lnTo>
                <a:lnTo>
                  <a:pt x="218052" y="51475"/>
                </a:lnTo>
                <a:lnTo>
                  <a:pt x="218052" y="40467"/>
                </a:lnTo>
                <a:lnTo>
                  <a:pt x="240999" y="17524"/>
                </a:lnTo>
                <a:lnTo>
                  <a:pt x="280134" y="17524"/>
                </a:lnTo>
                <a:lnTo>
                  <a:pt x="282060" y="15746"/>
                </a:lnTo>
                <a:lnTo>
                  <a:pt x="277826" y="10666"/>
                </a:lnTo>
                <a:lnTo>
                  <a:pt x="272599" y="6771"/>
                </a:lnTo>
                <a:lnTo>
                  <a:pt x="260154" y="1353"/>
                </a:lnTo>
                <a:lnTo>
                  <a:pt x="253188" y="0"/>
                </a:lnTo>
                <a:close/>
              </a:path>
              <a:path w="551180" h="92075">
                <a:moveTo>
                  <a:pt x="268851" y="63878"/>
                </a:moveTo>
                <a:lnTo>
                  <a:pt x="262840" y="70905"/>
                </a:lnTo>
                <a:lnTo>
                  <a:pt x="255391" y="74419"/>
                </a:lnTo>
                <a:lnTo>
                  <a:pt x="280270" y="74419"/>
                </a:lnTo>
                <a:lnTo>
                  <a:pt x="268851" y="63878"/>
                </a:lnTo>
                <a:close/>
              </a:path>
              <a:path w="551180" h="92075">
                <a:moveTo>
                  <a:pt x="280134" y="17524"/>
                </a:moveTo>
                <a:lnTo>
                  <a:pt x="255391" y="17524"/>
                </a:lnTo>
                <a:lnTo>
                  <a:pt x="262840" y="20994"/>
                </a:lnTo>
                <a:lnTo>
                  <a:pt x="268851" y="27939"/>
                </a:lnTo>
                <a:lnTo>
                  <a:pt x="280134" y="17524"/>
                </a:lnTo>
                <a:close/>
              </a:path>
              <a:path w="551180" h="92075">
                <a:moveTo>
                  <a:pt x="334126" y="18287"/>
                </a:moveTo>
                <a:lnTo>
                  <a:pt x="313808" y="18287"/>
                </a:lnTo>
                <a:lnTo>
                  <a:pt x="313808" y="90421"/>
                </a:lnTo>
                <a:lnTo>
                  <a:pt x="334126" y="90421"/>
                </a:lnTo>
                <a:lnTo>
                  <a:pt x="334126" y="18287"/>
                </a:lnTo>
                <a:close/>
              </a:path>
              <a:path w="551180" h="92075">
                <a:moveTo>
                  <a:pt x="420994" y="1522"/>
                </a:moveTo>
                <a:lnTo>
                  <a:pt x="400676" y="1522"/>
                </a:lnTo>
                <a:lnTo>
                  <a:pt x="361052" y="90421"/>
                </a:lnTo>
                <a:lnTo>
                  <a:pt x="382132" y="90421"/>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1"/>
                </a:lnTo>
                <a:lnTo>
                  <a:pt x="460745" y="90421"/>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7"/>
                </a:lnTo>
                <a:lnTo>
                  <a:pt x="362574" y="18287"/>
                </a:lnTo>
                <a:lnTo>
                  <a:pt x="362574" y="1522"/>
                </a:lnTo>
                <a:close/>
              </a:path>
              <a:path w="551180" h="92075">
                <a:moveTo>
                  <a:pt x="524286" y="1522"/>
                </a:moveTo>
                <a:lnTo>
                  <a:pt x="472554" y="1522"/>
                </a:lnTo>
                <a:lnTo>
                  <a:pt x="472554" y="90421"/>
                </a:lnTo>
                <a:lnTo>
                  <a:pt x="516369" y="90421"/>
                </a:lnTo>
                <a:lnTo>
                  <a:pt x="524207" y="90008"/>
                </a:lnTo>
                <a:lnTo>
                  <a:pt x="549985" y="75182"/>
                </a:lnTo>
                <a:lnTo>
                  <a:pt x="493002" y="75182"/>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2"/>
                </a:lnTo>
                <a:lnTo>
                  <a:pt x="549985" y="75182"/>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4"/>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69" name="object 69"/>
          <p:cNvSpPr/>
          <p:nvPr/>
        </p:nvSpPr>
        <p:spPr>
          <a:xfrm>
            <a:off x="5649494" y="3766582"/>
            <a:ext cx="13970" cy="4445"/>
          </a:xfrm>
          <a:custGeom>
            <a:avLst/>
            <a:gdLst/>
            <a:ahLst/>
            <a:cxnLst/>
            <a:rect l="l" t="t" r="r" b="b"/>
            <a:pathLst>
              <a:path w="13970" h="4445">
                <a:moveTo>
                  <a:pt x="13920" y="0"/>
                </a:moveTo>
                <a:lnTo>
                  <a:pt x="12524" y="43"/>
                </a:lnTo>
                <a:lnTo>
                  <a:pt x="6885" y="753"/>
                </a:lnTo>
                <a:lnTo>
                  <a:pt x="457" y="2346"/>
                </a:lnTo>
                <a:lnTo>
                  <a:pt x="0" y="4050"/>
                </a:lnTo>
                <a:lnTo>
                  <a:pt x="6198" y="3841"/>
                </a:lnTo>
                <a:lnTo>
                  <a:pt x="13920" y="0"/>
                </a:lnTo>
                <a:close/>
              </a:path>
            </a:pathLst>
          </a:custGeom>
          <a:solidFill>
            <a:srgbClr val="606062"/>
          </a:solidFill>
        </p:spPr>
        <p:txBody>
          <a:bodyPr wrap="square" lIns="0" tIns="0" rIns="0" bIns="0" rtlCol="0"/>
          <a:lstStyle/>
          <a:p>
            <a:endParaRPr/>
          </a:p>
        </p:txBody>
      </p:sp>
      <p:sp>
        <p:nvSpPr>
          <p:cNvPr id="70" name="object 70"/>
          <p:cNvSpPr/>
          <p:nvPr/>
        </p:nvSpPr>
        <p:spPr>
          <a:xfrm>
            <a:off x="6111737" y="3505917"/>
            <a:ext cx="15240" cy="4445"/>
          </a:xfrm>
          <a:custGeom>
            <a:avLst/>
            <a:gdLst/>
            <a:ahLst/>
            <a:cxnLst/>
            <a:rect l="l" t="t" r="r" b="b"/>
            <a:pathLst>
              <a:path w="15239" h="4445">
                <a:moveTo>
                  <a:pt x="14630" y="0"/>
                </a:moveTo>
                <a:lnTo>
                  <a:pt x="0" y="3945"/>
                </a:lnTo>
                <a:lnTo>
                  <a:pt x="9057" y="3243"/>
                </a:lnTo>
                <a:lnTo>
                  <a:pt x="14630" y="0"/>
                </a:lnTo>
                <a:close/>
              </a:path>
            </a:pathLst>
          </a:custGeom>
          <a:solidFill>
            <a:srgbClr val="606062"/>
          </a:solidFill>
        </p:spPr>
        <p:txBody>
          <a:bodyPr wrap="square" lIns="0" tIns="0" rIns="0" bIns="0" rtlCol="0"/>
          <a:lstStyle/>
          <a:p>
            <a:endParaRPr/>
          </a:p>
        </p:txBody>
      </p:sp>
      <p:sp>
        <p:nvSpPr>
          <p:cNvPr id="71" name="object 71"/>
          <p:cNvSpPr/>
          <p:nvPr/>
        </p:nvSpPr>
        <p:spPr>
          <a:xfrm>
            <a:off x="5889589" y="3748071"/>
            <a:ext cx="15875" cy="3175"/>
          </a:xfrm>
          <a:custGeom>
            <a:avLst/>
            <a:gdLst/>
            <a:ahLst/>
            <a:cxnLst/>
            <a:rect l="l" t="t" r="r" b="b"/>
            <a:pathLst>
              <a:path w="15875" h="3175">
                <a:moveTo>
                  <a:pt x="13531" y="0"/>
                </a:moveTo>
                <a:lnTo>
                  <a:pt x="0" y="1032"/>
                </a:lnTo>
                <a:lnTo>
                  <a:pt x="1421" y="1623"/>
                </a:lnTo>
                <a:lnTo>
                  <a:pt x="13064" y="3012"/>
                </a:lnTo>
                <a:lnTo>
                  <a:pt x="15570" y="920"/>
                </a:lnTo>
                <a:lnTo>
                  <a:pt x="13531" y="0"/>
                </a:lnTo>
                <a:close/>
              </a:path>
            </a:pathLst>
          </a:custGeom>
          <a:solidFill>
            <a:srgbClr val="606062"/>
          </a:solidFill>
        </p:spPr>
        <p:txBody>
          <a:bodyPr wrap="square" lIns="0" tIns="0" rIns="0" bIns="0" rtlCol="0"/>
          <a:lstStyle/>
          <a:p>
            <a:endParaRPr/>
          </a:p>
        </p:txBody>
      </p:sp>
      <p:sp>
        <p:nvSpPr>
          <p:cNvPr id="72" name="object 72"/>
          <p:cNvSpPr/>
          <p:nvPr/>
        </p:nvSpPr>
        <p:spPr>
          <a:xfrm>
            <a:off x="6147579" y="3486791"/>
            <a:ext cx="80010" cy="17145"/>
          </a:xfrm>
          <a:custGeom>
            <a:avLst/>
            <a:gdLst/>
            <a:ahLst/>
            <a:cxnLst/>
            <a:rect l="l" t="t" r="r" b="b"/>
            <a:pathLst>
              <a:path w="80010" h="17145">
                <a:moveTo>
                  <a:pt x="79721" y="0"/>
                </a:moveTo>
                <a:lnTo>
                  <a:pt x="29869" y="3895"/>
                </a:lnTo>
                <a:lnTo>
                  <a:pt x="28976" y="4352"/>
                </a:lnTo>
                <a:lnTo>
                  <a:pt x="23140" y="9546"/>
                </a:lnTo>
                <a:lnTo>
                  <a:pt x="16243" y="10878"/>
                </a:lnTo>
                <a:lnTo>
                  <a:pt x="8531" y="10584"/>
                </a:lnTo>
                <a:lnTo>
                  <a:pt x="1116" y="13215"/>
                </a:lnTo>
                <a:lnTo>
                  <a:pt x="0" y="17142"/>
                </a:lnTo>
                <a:lnTo>
                  <a:pt x="10486" y="14410"/>
                </a:lnTo>
                <a:lnTo>
                  <a:pt x="20768" y="12959"/>
                </a:lnTo>
                <a:lnTo>
                  <a:pt x="24692" y="13056"/>
                </a:lnTo>
                <a:lnTo>
                  <a:pt x="38055" y="8362"/>
                </a:lnTo>
                <a:lnTo>
                  <a:pt x="53996" y="4405"/>
                </a:lnTo>
                <a:lnTo>
                  <a:pt x="60807" y="2411"/>
                </a:lnTo>
                <a:lnTo>
                  <a:pt x="78646" y="1036"/>
                </a:lnTo>
                <a:lnTo>
                  <a:pt x="79721" y="0"/>
                </a:lnTo>
                <a:close/>
              </a:path>
            </a:pathLst>
          </a:custGeom>
          <a:solidFill>
            <a:srgbClr val="606062"/>
          </a:solidFill>
        </p:spPr>
        <p:txBody>
          <a:bodyPr wrap="square" lIns="0" tIns="0" rIns="0" bIns="0" rtlCol="0"/>
          <a:lstStyle/>
          <a:p>
            <a:endParaRPr/>
          </a:p>
        </p:txBody>
      </p:sp>
      <p:sp>
        <p:nvSpPr>
          <p:cNvPr id="73" name="object 73"/>
          <p:cNvSpPr/>
          <p:nvPr/>
        </p:nvSpPr>
        <p:spPr>
          <a:xfrm>
            <a:off x="6291256" y="3716327"/>
            <a:ext cx="22225" cy="6350"/>
          </a:xfrm>
          <a:custGeom>
            <a:avLst/>
            <a:gdLst/>
            <a:ahLst/>
            <a:cxnLst/>
            <a:rect l="l" t="t" r="r" b="b"/>
            <a:pathLst>
              <a:path w="22225" h="6350">
                <a:moveTo>
                  <a:pt x="21855" y="0"/>
                </a:moveTo>
                <a:lnTo>
                  <a:pt x="9143" y="1101"/>
                </a:lnTo>
                <a:lnTo>
                  <a:pt x="3477" y="3373"/>
                </a:lnTo>
                <a:lnTo>
                  <a:pt x="0" y="5431"/>
                </a:lnTo>
                <a:lnTo>
                  <a:pt x="2890" y="5892"/>
                </a:lnTo>
                <a:lnTo>
                  <a:pt x="17330" y="3012"/>
                </a:lnTo>
                <a:lnTo>
                  <a:pt x="21855" y="0"/>
                </a:lnTo>
                <a:close/>
              </a:path>
            </a:pathLst>
          </a:custGeom>
          <a:solidFill>
            <a:srgbClr val="606062"/>
          </a:solidFill>
        </p:spPr>
        <p:txBody>
          <a:bodyPr wrap="square" lIns="0" tIns="0" rIns="0" bIns="0" rtlCol="0"/>
          <a:lstStyle/>
          <a:p>
            <a:endParaRPr/>
          </a:p>
        </p:txBody>
      </p:sp>
      <p:sp>
        <p:nvSpPr>
          <p:cNvPr id="74" name="object 74"/>
          <p:cNvSpPr/>
          <p:nvPr/>
        </p:nvSpPr>
        <p:spPr>
          <a:xfrm>
            <a:off x="5813229" y="3754145"/>
            <a:ext cx="15875" cy="10795"/>
          </a:xfrm>
          <a:custGeom>
            <a:avLst/>
            <a:gdLst/>
            <a:ahLst/>
            <a:cxnLst/>
            <a:rect l="l" t="t" r="r" b="b"/>
            <a:pathLst>
              <a:path w="15875" h="10795">
                <a:moveTo>
                  <a:pt x="11253" y="0"/>
                </a:moveTo>
                <a:lnTo>
                  <a:pt x="10152" y="64"/>
                </a:lnTo>
                <a:lnTo>
                  <a:pt x="10299" y="1169"/>
                </a:lnTo>
                <a:lnTo>
                  <a:pt x="11570" y="6987"/>
                </a:lnTo>
                <a:lnTo>
                  <a:pt x="8233" y="6583"/>
                </a:lnTo>
                <a:lnTo>
                  <a:pt x="0" y="5814"/>
                </a:lnTo>
                <a:lnTo>
                  <a:pt x="9310" y="9560"/>
                </a:lnTo>
                <a:lnTo>
                  <a:pt x="12546" y="9093"/>
                </a:lnTo>
                <a:lnTo>
                  <a:pt x="13615" y="10673"/>
                </a:lnTo>
                <a:lnTo>
                  <a:pt x="15026" y="8942"/>
                </a:lnTo>
                <a:lnTo>
                  <a:pt x="15325" y="8895"/>
                </a:lnTo>
                <a:lnTo>
                  <a:pt x="15253" y="8657"/>
                </a:lnTo>
                <a:lnTo>
                  <a:pt x="14177" y="2048"/>
                </a:lnTo>
                <a:lnTo>
                  <a:pt x="11253" y="0"/>
                </a:lnTo>
                <a:close/>
              </a:path>
            </a:pathLst>
          </a:custGeom>
          <a:solidFill>
            <a:srgbClr val="606062"/>
          </a:solidFill>
        </p:spPr>
        <p:txBody>
          <a:bodyPr wrap="square" lIns="0" tIns="0" rIns="0" bIns="0" rtlCol="0"/>
          <a:lstStyle/>
          <a:p>
            <a:endParaRPr/>
          </a:p>
        </p:txBody>
      </p:sp>
      <p:sp>
        <p:nvSpPr>
          <p:cNvPr id="75" name="object 75"/>
          <p:cNvSpPr/>
          <p:nvPr/>
        </p:nvSpPr>
        <p:spPr>
          <a:xfrm>
            <a:off x="6137895" y="3741757"/>
            <a:ext cx="17145" cy="2540"/>
          </a:xfrm>
          <a:custGeom>
            <a:avLst/>
            <a:gdLst/>
            <a:ahLst/>
            <a:cxnLst/>
            <a:rect l="l" t="t" r="r" b="b"/>
            <a:pathLst>
              <a:path w="17145" h="2539">
                <a:moveTo>
                  <a:pt x="5831" y="0"/>
                </a:moveTo>
                <a:lnTo>
                  <a:pt x="0" y="104"/>
                </a:lnTo>
                <a:lnTo>
                  <a:pt x="2943" y="2091"/>
                </a:lnTo>
                <a:lnTo>
                  <a:pt x="16836" y="1079"/>
                </a:lnTo>
                <a:lnTo>
                  <a:pt x="5831" y="0"/>
                </a:lnTo>
                <a:close/>
              </a:path>
            </a:pathLst>
          </a:custGeom>
          <a:solidFill>
            <a:srgbClr val="606062"/>
          </a:solidFill>
        </p:spPr>
        <p:txBody>
          <a:bodyPr wrap="square" lIns="0" tIns="0" rIns="0" bIns="0" rtlCol="0"/>
          <a:lstStyle/>
          <a:p>
            <a:endParaRPr/>
          </a:p>
        </p:txBody>
      </p:sp>
      <p:sp>
        <p:nvSpPr>
          <p:cNvPr id="76" name="object 76"/>
          <p:cNvSpPr/>
          <p:nvPr/>
        </p:nvSpPr>
        <p:spPr>
          <a:xfrm>
            <a:off x="5715561" y="3771911"/>
            <a:ext cx="12065" cy="5080"/>
          </a:xfrm>
          <a:custGeom>
            <a:avLst/>
            <a:gdLst/>
            <a:ahLst/>
            <a:cxnLst/>
            <a:rect l="l" t="t" r="r" b="b"/>
            <a:pathLst>
              <a:path w="12064" h="5079">
                <a:moveTo>
                  <a:pt x="8575" y="0"/>
                </a:moveTo>
                <a:lnTo>
                  <a:pt x="647" y="3826"/>
                </a:lnTo>
                <a:lnTo>
                  <a:pt x="0" y="4801"/>
                </a:lnTo>
                <a:lnTo>
                  <a:pt x="12067" y="3895"/>
                </a:lnTo>
                <a:lnTo>
                  <a:pt x="11584" y="2051"/>
                </a:lnTo>
                <a:lnTo>
                  <a:pt x="8575" y="0"/>
                </a:lnTo>
                <a:close/>
              </a:path>
            </a:pathLst>
          </a:custGeom>
          <a:solidFill>
            <a:srgbClr val="606062"/>
          </a:solidFill>
        </p:spPr>
        <p:txBody>
          <a:bodyPr wrap="square" lIns="0" tIns="0" rIns="0" bIns="0" rtlCol="0"/>
          <a:lstStyle/>
          <a:p>
            <a:endParaRPr/>
          </a:p>
        </p:txBody>
      </p:sp>
      <p:sp>
        <p:nvSpPr>
          <p:cNvPr id="77" name="object 77"/>
          <p:cNvSpPr/>
          <p:nvPr/>
        </p:nvSpPr>
        <p:spPr>
          <a:xfrm>
            <a:off x="6173722" y="3738304"/>
            <a:ext cx="10160" cy="3175"/>
          </a:xfrm>
          <a:custGeom>
            <a:avLst/>
            <a:gdLst/>
            <a:ahLst/>
            <a:cxnLst/>
            <a:rect l="l" t="t" r="r" b="b"/>
            <a:pathLst>
              <a:path w="10160" h="3175">
                <a:moveTo>
                  <a:pt x="6000" y="0"/>
                </a:moveTo>
                <a:lnTo>
                  <a:pt x="0" y="2992"/>
                </a:lnTo>
                <a:lnTo>
                  <a:pt x="9057" y="2289"/>
                </a:lnTo>
                <a:lnTo>
                  <a:pt x="9885" y="731"/>
                </a:lnTo>
                <a:lnTo>
                  <a:pt x="6000" y="0"/>
                </a:lnTo>
                <a:close/>
              </a:path>
            </a:pathLst>
          </a:custGeom>
          <a:solidFill>
            <a:srgbClr val="606062"/>
          </a:solidFill>
        </p:spPr>
        <p:txBody>
          <a:bodyPr wrap="square" lIns="0" tIns="0" rIns="0" bIns="0" rtlCol="0"/>
          <a:lstStyle/>
          <a:p>
            <a:endParaRPr/>
          </a:p>
        </p:txBody>
      </p:sp>
      <p:sp>
        <p:nvSpPr>
          <p:cNvPr id="78" name="object 78"/>
          <p:cNvSpPr/>
          <p:nvPr/>
        </p:nvSpPr>
        <p:spPr>
          <a:xfrm>
            <a:off x="5693342" y="3526344"/>
            <a:ext cx="23495" cy="5080"/>
          </a:xfrm>
          <a:custGeom>
            <a:avLst/>
            <a:gdLst/>
            <a:ahLst/>
            <a:cxnLst/>
            <a:rect l="l" t="t" r="r" b="b"/>
            <a:pathLst>
              <a:path w="23495" h="5079">
                <a:moveTo>
                  <a:pt x="22740" y="0"/>
                </a:moveTo>
                <a:lnTo>
                  <a:pt x="0" y="1746"/>
                </a:lnTo>
                <a:lnTo>
                  <a:pt x="3898" y="3726"/>
                </a:lnTo>
                <a:lnTo>
                  <a:pt x="14028" y="4521"/>
                </a:lnTo>
                <a:lnTo>
                  <a:pt x="10154" y="3581"/>
                </a:lnTo>
                <a:lnTo>
                  <a:pt x="7843" y="1968"/>
                </a:lnTo>
                <a:lnTo>
                  <a:pt x="11457" y="1162"/>
                </a:lnTo>
                <a:lnTo>
                  <a:pt x="23392" y="39"/>
                </a:lnTo>
                <a:lnTo>
                  <a:pt x="22740" y="0"/>
                </a:lnTo>
                <a:close/>
              </a:path>
            </a:pathLst>
          </a:custGeom>
          <a:solidFill>
            <a:srgbClr val="606062"/>
          </a:solidFill>
        </p:spPr>
        <p:txBody>
          <a:bodyPr wrap="square" lIns="0" tIns="0" rIns="0" bIns="0" rtlCol="0"/>
          <a:lstStyle/>
          <a:p>
            <a:endParaRPr/>
          </a:p>
        </p:txBody>
      </p:sp>
      <p:sp>
        <p:nvSpPr>
          <p:cNvPr id="79" name="object 79"/>
          <p:cNvSpPr/>
          <p:nvPr/>
        </p:nvSpPr>
        <p:spPr>
          <a:xfrm>
            <a:off x="6486869" y="3714274"/>
            <a:ext cx="8890" cy="3175"/>
          </a:xfrm>
          <a:custGeom>
            <a:avLst/>
            <a:gdLst/>
            <a:ahLst/>
            <a:cxnLst/>
            <a:rect l="l" t="t" r="r" b="b"/>
            <a:pathLst>
              <a:path w="8889" h="3175">
                <a:moveTo>
                  <a:pt x="4326" y="0"/>
                </a:moveTo>
                <a:lnTo>
                  <a:pt x="0" y="1774"/>
                </a:lnTo>
                <a:lnTo>
                  <a:pt x="3161" y="2613"/>
                </a:lnTo>
                <a:lnTo>
                  <a:pt x="5345" y="2444"/>
                </a:lnTo>
                <a:lnTo>
                  <a:pt x="8384" y="294"/>
                </a:lnTo>
                <a:lnTo>
                  <a:pt x="4326" y="0"/>
                </a:lnTo>
                <a:close/>
              </a:path>
            </a:pathLst>
          </a:custGeom>
          <a:solidFill>
            <a:srgbClr val="606062"/>
          </a:solidFill>
        </p:spPr>
        <p:txBody>
          <a:bodyPr wrap="square" lIns="0" tIns="0" rIns="0" bIns="0" rtlCol="0"/>
          <a:lstStyle/>
          <a:p>
            <a:endParaRPr/>
          </a:p>
        </p:txBody>
      </p:sp>
      <p:sp>
        <p:nvSpPr>
          <p:cNvPr id="80" name="object 80"/>
          <p:cNvSpPr/>
          <p:nvPr/>
        </p:nvSpPr>
        <p:spPr>
          <a:xfrm>
            <a:off x="5552841" y="3542850"/>
            <a:ext cx="41910" cy="8890"/>
          </a:xfrm>
          <a:custGeom>
            <a:avLst/>
            <a:gdLst/>
            <a:ahLst/>
            <a:cxnLst/>
            <a:rect l="l" t="t" r="r" b="b"/>
            <a:pathLst>
              <a:path w="41910" h="8889">
                <a:moveTo>
                  <a:pt x="11902" y="0"/>
                </a:moveTo>
                <a:lnTo>
                  <a:pt x="7383" y="2566"/>
                </a:lnTo>
                <a:lnTo>
                  <a:pt x="0" y="3153"/>
                </a:lnTo>
                <a:lnTo>
                  <a:pt x="8676" y="5406"/>
                </a:lnTo>
                <a:lnTo>
                  <a:pt x="16649" y="7030"/>
                </a:lnTo>
                <a:lnTo>
                  <a:pt x="24447" y="7988"/>
                </a:lnTo>
                <a:lnTo>
                  <a:pt x="23108" y="8502"/>
                </a:lnTo>
                <a:lnTo>
                  <a:pt x="41673" y="7023"/>
                </a:lnTo>
                <a:lnTo>
                  <a:pt x="39034" y="6299"/>
                </a:lnTo>
                <a:lnTo>
                  <a:pt x="33736" y="3732"/>
                </a:lnTo>
                <a:lnTo>
                  <a:pt x="28670" y="737"/>
                </a:lnTo>
                <a:lnTo>
                  <a:pt x="21417" y="3822"/>
                </a:lnTo>
                <a:lnTo>
                  <a:pt x="19058" y="3326"/>
                </a:lnTo>
                <a:lnTo>
                  <a:pt x="11902" y="0"/>
                </a:lnTo>
                <a:close/>
              </a:path>
            </a:pathLst>
          </a:custGeom>
          <a:solidFill>
            <a:srgbClr val="606062"/>
          </a:solidFill>
        </p:spPr>
        <p:txBody>
          <a:bodyPr wrap="square" lIns="0" tIns="0" rIns="0" bIns="0" rtlCol="0"/>
          <a:lstStyle/>
          <a:p>
            <a:endParaRPr/>
          </a:p>
        </p:txBody>
      </p:sp>
      <p:sp>
        <p:nvSpPr>
          <p:cNvPr id="81" name="object 81"/>
          <p:cNvSpPr/>
          <p:nvPr/>
        </p:nvSpPr>
        <p:spPr>
          <a:xfrm>
            <a:off x="6195438" y="3724484"/>
            <a:ext cx="12065" cy="6350"/>
          </a:xfrm>
          <a:custGeom>
            <a:avLst/>
            <a:gdLst/>
            <a:ahLst/>
            <a:cxnLst/>
            <a:rect l="l" t="t" r="r" b="b"/>
            <a:pathLst>
              <a:path w="12064" h="6350">
                <a:moveTo>
                  <a:pt x="11865" y="0"/>
                </a:moveTo>
                <a:lnTo>
                  <a:pt x="6750" y="421"/>
                </a:lnTo>
                <a:lnTo>
                  <a:pt x="0" y="6155"/>
                </a:lnTo>
                <a:lnTo>
                  <a:pt x="11865" y="0"/>
                </a:lnTo>
                <a:close/>
              </a:path>
            </a:pathLst>
          </a:custGeom>
          <a:solidFill>
            <a:srgbClr val="606062"/>
          </a:solidFill>
        </p:spPr>
        <p:txBody>
          <a:bodyPr wrap="square" lIns="0" tIns="0" rIns="0" bIns="0" rtlCol="0"/>
          <a:lstStyle/>
          <a:p>
            <a:endParaRPr/>
          </a:p>
        </p:txBody>
      </p:sp>
      <p:sp>
        <p:nvSpPr>
          <p:cNvPr id="82" name="object 82"/>
          <p:cNvSpPr/>
          <p:nvPr/>
        </p:nvSpPr>
        <p:spPr>
          <a:xfrm>
            <a:off x="5423514" y="3556242"/>
            <a:ext cx="52705" cy="5715"/>
          </a:xfrm>
          <a:custGeom>
            <a:avLst/>
            <a:gdLst/>
            <a:ahLst/>
            <a:cxnLst/>
            <a:rect l="l" t="t" r="r" b="b"/>
            <a:pathLst>
              <a:path w="52704" h="5714">
                <a:moveTo>
                  <a:pt x="43459" y="0"/>
                </a:moveTo>
                <a:lnTo>
                  <a:pt x="33993" y="265"/>
                </a:lnTo>
                <a:lnTo>
                  <a:pt x="15370" y="2090"/>
                </a:lnTo>
                <a:lnTo>
                  <a:pt x="5929" y="2559"/>
                </a:lnTo>
                <a:lnTo>
                  <a:pt x="0" y="4330"/>
                </a:lnTo>
                <a:lnTo>
                  <a:pt x="5311" y="5586"/>
                </a:lnTo>
                <a:lnTo>
                  <a:pt x="17539" y="5553"/>
                </a:lnTo>
                <a:lnTo>
                  <a:pt x="24337" y="4935"/>
                </a:lnTo>
                <a:lnTo>
                  <a:pt x="26291" y="3970"/>
                </a:lnTo>
                <a:lnTo>
                  <a:pt x="33700" y="2941"/>
                </a:lnTo>
                <a:lnTo>
                  <a:pt x="39903" y="3808"/>
                </a:lnTo>
                <a:lnTo>
                  <a:pt x="52250" y="2767"/>
                </a:lnTo>
                <a:lnTo>
                  <a:pt x="51048" y="946"/>
                </a:lnTo>
                <a:lnTo>
                  <a:pt x="43459" y="0"/>
                </a:lnTo>
                <a:close/>
              </a:path>
            </a:pathLst>
          </a:custGeom>
          <a:solidFill>
            <a:srgbClr val="606062"/>
          </a:solidFill>
        </p:spPr>
        <p:txBody>
          <a:bodyPr wrap="square" lIns="0" tIns="0" rIns="0" bIns="0" rtlCol="0"/>
          <a:lstStyle/>
          <a:p>
            <a:endParaRPr/>
          </a:p>
        </p:txBody>
      </p:sp>
      <p:sp>
        <p:nvSpPr>
          <p:cNvPr id="83" name="object 83"/>
          <p:cNvSpPr/>
          <p:nvPr/>
        </p:nvSpPr>
        <p:spPr>
          <a:xfrm>
            <a:off x="5743092" y="3515054"/>
            <a:ext cx="118745" cy="19050"/>
          </a:xfrm>
          <a:custGeom>
            <a:avLst/>
            <a:gdLst/>
            <a:ahLst/>
            <a:cxnLst/>
            <a:rect l="l" t="t" r="r" b="b"/>
            <a:pathLst>
              <a:path w="118745" h="19050">
                <a:moveTo>
                  <a:pt x="82727" y="16979"/>
                </a:moveTo>
                <a:lnTo>
                  <a:pt x="81826" y="16065"/>
                </a:lnTo>
                <a:lnTo>
                  <a:pt x="74041" y="14820"/>
                </a:lnTo>
                <a:lnTo>
                  <a:pt x="66497" y="16129"/>
                </a:lnTo>
                <a:lnTo>
                  <a:pt x="59436" y="15875"/>
                </a:lnTo>
                <a:lnTo>
                  <a:pt x="52984" y="11633"/>
                </a:lnTo>
                <a:lnTo>
                  <a:pt x="38087" y="6184"/>
                </a:lnTo>
                <a:lnTo>
                  <a:pt x="29768" y="6870"/>
                </a:lnTo>
                <a:lnTo>
                  <a:pt x="26428" y="10756"/>
                </a:lnTo>
                <a:lnTo>
                  <a:pt x="18440" y="10350"/>
                </a:lnTo>
                <a:lnTo>
                  <a:pt x="10388" y="13538"/>
                </a:lnTo>
                <a:lnTo>
                  <a:pt x="2603" y="11049"/>
                </a:lnTo>
                <a:lnTo>
                  <a:pt x="0" y="10896"/>
                </a:lnTo>
                <a:lnTo>
                  <a:pt x="3175" y="16103"/>
                </a:lnTo>
                <a:lnTo>
                  <a:pt x="21082" y="14732"/>
                </a:lnTo>
                <a:lnTo>
                  <a:pt x="28168" y="15646"/>
                </a:lnTo>
                <a:lnTo>
                  <a:pt x="44538" y="17043"/>
                </a:lnTo>
                <a:lnTo>
                  <a:pt x="55702" y="19050"/>
                </a:lnTo>
                <a:lnTo>
                  <a:pt x="70231" y="17932"/>
                </a:lnTo>
                <a:lnTo>
                  <a:pt x="82727" y="16979"/>
                </a:lnTo>
                <a:close/>
              </a:path>
              <a:path w="118745" h="19050">
                <a:moveTo>
                  <a:pt x="118338" y="0"/>
                </a:moveTo>
                <a:lnTo>
                  <a:pt x="114757" y="292"/>
                </a:lnTo>
                <a:lnTo>
                  <a:pt x="118325" y="139"/>
                </a:lnTo>
                <a:lnTo>
                  <a:pt x="118338" y="0"/>
                </a:lnTo>
                <a:close/>
              </a:path>
            </a:pathLst>
          </a:custGeom>
          <a:solidFill>
            <a:srgbClr val="606062"/>
          </a:solidFill>
        </p:spPr>
        <p:txBody>
          <a:bodyPr wrap="square" lIns="0" tIns="0" rIns="0" bIns="0" rtlCol="0"/>
          <a:lstStyle/>
          <a:p>
            <a:endParaRPr/>
          </a:p>
        </p:txBody>
      </p:sp>
      <p:sp>
        <p:nvSpPr>
          <p:cNvPr id="84" name="object 84"/>
          <p:cNvSpPr/>
          <p:nvPr/>
        </p:nvSpPr>
        <p:spPr>
          <a:xfrm>
            <a:off x="6156362" y="3733617"/>
            <a:ext cx="8890" cy="3175"/>
          </a:xfrm>
          <a:custGeom>
            <a:avLst/>
            <a:gdLst/>
            <a:ahLst/>
            <a:cxnLst/>
            <a:rect l="l" t="t" r="r" b="b"/>
            <a:pathLst>
              <a:path w="8889" h="3175">
                <a:moveTo>
                  <a:pt x="3992" y="0"/>
                </a:moveTo>
                <a:lnTo>
                  <a:pt x="0" y="1076"/>
                </a:lnTo>
                <a:lnTo>
                  <a:pt x="4241" y="2992"/>
                </a:lnTo>
                <a:lnTo>
                  <a:pt x="8572" y="1149"/>
                </a:lnTo>
                <a:lnTo>
                  <a:pt x="3992" y="0"/>
                </a:lnTo>
                <a:close/>
              </a:path>
            </a:pathLst>
          </a:custGeom>
          <a:solidFill>
            <a:srgbClr val="606062"/>
          </a:solidFill>
        </p:spPr>
        <p:txBody>
          <a:bodyPr wrap="square" lIns="0" tIns="0" rIns="0" bIns="0" rtlCol="0"/>
          <a:lstStyle/>
          <a:p>
            <a:endParaRPr/>
          </a:p>
        </p:txBody>
      </p:sp>
      <p:sp>
        <p:nvSpPr>
          <p:cNvPr id="85" name="object 85"/>
          <p:cNvSpPr/>
          <p:nvPr/>
        </p:nvSpPr>
        <p:spPr>
          <a:xfrm>
            <a:off x="6499857" y="3480839"/>
            <a:ext cx="20955" cy="5715"/>
          </a:xfrm>
          <a:custGeom>
            <a:avLst/>
            <a:gdLst/>
            <a:ahLst/>
            <a:cxnLst/>
            <a:rect l="l" t="t" r="r" b="b"/>
            <a:pathLst>
              <a:path w="20954" h="5714">
                <a:moveTo>
                  <a:pt x="19241" y="0"/>
                </a:moveTo>
                <a:lnTo>
                  <a:pt x="7387" y="1195"/>
                </a:lnTo>
                <a:lnTo>
                  <a:pt x="0" y="3322"/>
                </a:lnTo>
                <a:lnTo>
                  <a:pt x="3794" y="5274"/>
                </a:lnTo>
                <a:lnTo>
                  <a:pt x="17489" y="2580"/>
                </a:lnTo>
                <a:lnTo>
                  <a:pt x="20754" y="1609"/>
                </a:lnTo>
                <a:lnTo>
                  <a:pt x="19241" y="0"/>
                </a:lnTo>
                <a:close/>
              </a:path>
            </a:pathLst>
          </a:custGeom>
          <a:solidFill>
            <a:srgbClr val="606062"/>
          </a:solidFill>
        </p:spPr>
        <p:txBody>
          <a:bodyPr wrap="square" lIns="0" tIns="0" rIns="0" bIns="0" rtlCol="0"/>
          <a:lstStyle/>
          <a:p>
            <a:endParaRPr/>
          </a:p>
        </p:txBody>
      </p:sp>
      <p:sp>
        <p:nvSpPr>
          <p:cNvPr id="86" name="object 86"/>
          <p:cNvSpPr/>
          <p:nvPr/>
        </p:nvSpPr>
        <p:spPr>
          <a:xfrm>
            <a:off x="6381680" y="3478813"/>
            <a:ext cx="41910" cy="8890"/>
          </a:xfrm>
          <a:custGeom>
            <a:avLst/>
            <a:gdLst/>
            <a:ahLst/>
            <a:cxnLst/>
            <a:rect l="l" t="t" r="r" b="b"/>
            <a:pathLst>
              <a:path w="41910" h="8889">
                <a:moveTo>
                  <a:pt x="11818" y="0"/>
                </a:moveTo>
                <a:lnTo>
                  <a:pt x="7297" y="2566"/>
                </a:lnTo>
                <a:lnTo>
                  <a:pt x="0" y="3161"/>
                </a:lnTo>
                <a:lnTo>
                  <a:pt x="8596" y="5325"/>
                </a:lnTo>
                <a:lnTo>
                  <a:pt x="16649" y="7038"/>
                </a:lnTo>
                <a:lnTo>
                  <a:pt x="24447" y="7995"/>
                </a:lnTo>
                <a:lnTo>
                  <a:pt x="22967" y="8416"/>
                </a:lnTo>
                <a:lnTo>
                  <a:pt x="41526" y="7020"/>
                </a:lnTo>
                <a:lnTo>
                  <a:pt x="38948" y="6300"/>
                </a:lnTo>
                <a:lnTo>
                  <a:pt x="33714" y="3736"/>
                </a:lnTo>
                <a:lnTo>
                  <a:pt x="28501" y="731"/>
                </a:lnTo>
                <a:lnTo>
                  <a:pt x="21355" y="3822"/>
                </a:lnTo>
                <a:lnTo>
                  <a:pt x="19041" y="3312"/>
                </a:lnTo>
                <a:lnTo>
                  <a:pt x="11818" y="0"/>
                </a:lnTo>
                <a:close/>
              </a:path>
            </a:pathLst>
          </a:custGeom>
          <a:solidFill>
            <a:srgbClr val="606062"/>
          </a:solidFill>
        </p:spPr>
        <p:txBody>
          <a:bodyPr wrap="square" lIns="0" tIns="0" rIns="0" bIns="0" rtlCol="0"/>
          <a:lstStyle/>
          <a:p>
            <a:endParaRPr/>
          </a:p>
        </p:txBody>
      </p:sp>
      <p:sp>
        <p:nvSpPr>
          <p:cNvPr id="87" name="object 87"/>
          <p:cNvSpPr/>
          <p:nvPr/>
        </p:nvSpPr>
        <p:spPr>
          <a:xfrm>
            <a:off x="6293675" y="3715740"/>
            <a:ext cx="66675" cy="14604"/>
          </a:xfrm>
          <a:custGeom>
            <a:avLst/>
            <a:gdLst/>
            <a:ahLst/>
            <a:cxnLst/>
            <a:rect l="l" t="t" r="r" b="b"/>
            <a:pathLst>
              <a:path w="66675" h="14604">
                <a:moveTo>
                  <a:pt x="10782" y="11747"/>
                </a:moveTo>
                <a:lnTo>
                  <a:pt x="0" y="14401"/>
                </a:lnTo>
                <a:lnTo>
                  <a:pt x="10121" y="13373"/>
                </a:lnTo>
                <a:lnTo>
                  <a:pt x="10782" y="11747"/>
                </a:lnTo>
                <a:close/>
              </a:path>
              <a:path w="66675" h="14604">
                <a:moveTo>
                  <a:pt x="66217" y="6946"/>
                </a:moveTo>
                <a:lnTo>
                  <a:pt x="54965" y="2501"/>
                </a:lnTo>
                <a:lnTo>
                  <a:pt x="46685" y="0"/>
                </a:lnTo>
                <a:lnTo>
                  <a:pt x="44056" y="2463"/>
                </a:lnTo>
                <a:lnTo>
                  <a:pt x="48742" y="7251"/>
                </a:lnTo>
                <a:lnTo>
                  <a:pt x="63271" y="7645"/>
                </a:lnTo>
                <a:lnTo>
                  <a:pt x="66217" y="6946"/>
                </a:lnTo>
                <a:close/>
              </a:path>
            </a:pathLst>
          </a:custGeom>
          <a:solidFill>
            <a:srgbClr val="606062"/>
          </a:solidFill>
        </p:spPr>
        <p:txBody>
          <a:bodyPr wrap="square" lIns="0" tIns="0" rIns="0" bIns="0" rtlCol="0"/>
          <a:lstStyle/>
          <a:p>
            <a:endParaRPr/>
          </a:p>
        </p:txBody>
      </p:sp>
      <p:sp>
        <p:nvSpPr>
          <p:cNvPr id="88" name="object 88"/>
          <p:cNvSpPr/>
          <p:nvPr/>
        </p:nvSpPr>
        <p:spPr>
          <a:xfrm>
            <a:off x="5886720" y="3512275"/>
            <a:ext cx="46990" cy="12065"/>
          </a:xfrm>
          <a:custGeom>
            <a:avLst/>
            <a:gdLst/>
            <a:ahLst/>
            <a:cxnLst/>
            <a:rect l="l" t="t" r="r" b="b"/>
            <a:pathLst>
              <a:path w="46989" h="12064">
                <a:moveTo>
                  <a:pt x="11116" y="0"/>
                </a:moveTo>
                <a:lnTo>
                  <a:pt x="0" y="878"/>
                </a:lnTo>
                <a:lnTo>
                  <a:pt x="9523" y="3542"/>
                </a:lnTo>
                <a:lnTo>
                  <a:pt x="20088" y="6358"/>
                </a:lnTo>
                <a:lnTo>
                  <a:pt x="31089" y="9167"/>
                </a:lnTo>
                <a:lnTo>
                  <a:pt x="41921" y="11812"/>
                </a:lnTo>
                <a:lnTo>
                  <a:pt x="46522" y="11508"/>
                </a:lnTo>
                <a:lnTo>
                  <a:pt x="29094" y="6131"/>
                </a:lnTo>
                <a:lnTo>
                  <a:pt x="14587" y="1361"/>
                </a:lnTo>
                <a:lnTo>
                  <a:pt x="11116" y="0"/>
                </a:lnTo>
                <a:close/>
              </a:path>
            </a:pathLst>
          </a:custGeom>
          <a:solidFill>
            <a:srgbClr val="606062"/>
          </a:solidFill>
        </p:spPr>
        <p:txBody>
          <a:bodyPr wrap="square" lIns="0" tIns="0" rIns="0" bIns="0" rtlCol="0"/>
          <a:lstStyle/>
          <a:p>
            <a:endParaRPr/>
          </a:p>
        </p:txBody>
      </p:sp>
      <p:sp>
        <p:nvSpPr>
          <p:cNvPr id="89" name="object 89"/>
          <p:cNvSpPr/>
          <p:nvPr/>
        </p:nvSpPr>
        <p:spPr>
          <a:xfrm>
            <a:off x="5999188" y="3499078"/>
            <a:ext cx="69215" cy="19685"/>
          </a:xfrm>
          <a:custGeom>
            <a:avLst/>
            <a:gdLst/>
            <a:ahLst/>
            <a:cxnLst/>
            <a:rect l="l" t="t" r="r" b="b"/>
            <a:pathLst>
              <a:path w="69214" h="19685">
                <a:moveTo>
                  <a:pt x="16992" y="15024"/>
                </a:moveTo>
                <a:lnTo>
                  <a:pt x="14909" y="13296"/>
                </a:lnTo>
                <a:lnTo>
                  <a:pt x="6769" y="15735"/>
                </a:lnTo>
                <a:lnTo>
                  <a:pt x="0" y="19570"/>
                </a:lnTo>
                <a:lnTo>
                  <a:pt x="9931" y="18770"/>
                </a:lnTo>
                <a:lnTo>
                  <a:pt x="12788" y="17183"/>
                </a:lnTo>
                <a:lnTo>
                  <a:pt x="16992" y="15024"/>
                </a:lnTo>
                <a:close/>
              </a:path>
              <a:path w="69214" h="19685">
                <a:moveTo>
                  <a:pt x="69075" y="0"/>
                </a:moveTo>
                <a:lnTo>
                  <a:pt x="60756" y="622"/>
                </a:lnTo>
                <a:lnTo>
                  <a:pt x="57607" y="2247"/>
                </a:lnTo>
                <a:lnTo>
                  <a:pt x="41668" y="9779"/>
                </a:lnTo>
                <a:lnTo>
                  <a:pt x="33870" y="13614"/>
                </a:lnTo>
                <a:lnTo>
                  <a:pt x="26162" y="17513"/>
                </a:lnTo>
                <a:lnTo>
                  <a:pt x="33642" y="14820"/>
                </a:lnTo>
                <a:lnTo>
                  <a:pt x="44132" y="10617"/>
                </a:lnTo>
                <a:lnTo>
                  <a:pt x="56362" y="5486"/>
                </a:lnTo>
                <a:lnTo>
                  <a:pt x="69075" y="0"/>
                </a:lnTo>
                <a:close/>
              </a:path>
            </a:pathLst>
          </a:custGeom>
          <a:solidFill>
            <a:srgbClr val="606062"/>
          </a:solidFill>
        </p:spPr>
        <p:txBody>
          <a:bodyPr wrap="square" lIns="0" tIns="0" rIns="0" bIns="0" rtlCol="0"/>
          <a:lstStyle/>
          <a:p>
            <a:endParaRPr/>
          </a:p>
        </p:txBody>
      </p:sp>
      <p:grpSp>
        <p:nvGrpSpPr>
          <p:cNvPr id="90" name="object 90"/>
          <p:cNvGrpSpPr/>
          <p:nvPr/>
        </p:nvGrpSpPr>
        <p:grpSpPr>
          <a:xfrm>
            <a:off x="5350788" y="3448650"/>
            <a:ext cx="1208405" cy="369570"/>
            <a:chOff x="5350788" y="3448650"/>
            <a:chExt cx="1208405" cy="369570"/>
          </a:xfrm>
        </p:grpSpPr>
        <p:sp>
          <p:nvSpPr>
            <p:cNvPr id="91" name="object 91"/>
            <p:cNvSpPr/>
            <p:nvPr/>
          </p:nvSpPr>
          <p:spPr>
            <a:xfrm>
              <a:off x="5350776" y="3448659"/>
              <a:ext cx="1208405" cy="369570"/>
            </a:xfrm>
            <a:custGeom>
              <a:avLst/>
              <a:gdLst/>
              <a:ahLst/>
              <a:cxnLst/>
              <a:rect l="l" t="t" r="r" b="b"/>
              <a:pathLst>
                <a:path w="1208404" h="369570">
                  <a:moveTo>
                    <a:pt x="225171" y="103822"/>
                  </a:moveTo>
                  <a:lnTo>
                    <a:pt x="222440" y="103822"/>
                  </a:lnTo>
                  <a:lnTo>
                    <a:pt x="221996" y="104063"/>
                  </a:lnTo>
                  <a:lnTo>
                    <a:pt x="225171" y="103822"/>
                  </a:lnTo>
                  <a:close/>
                </a:path>
                <a:path w="1208404" h="369570">
                  <a:moveTo>
                    <a:pt x="559168" y="326390"/>
                  </a:moveTo>
                  <a:lnTo>
                    <a:pt x="557352" y="326390"/>
                  </a:lnTo>
                  <a:lnTo>
                    <a:pt x="557758" y="327291"/>
                  </a:lnTo>
                  <a:lnTo>
                    <a:pt x="559168" y="326390"/>
                  </a:lnTo>
                  <a:close/>
                </a:path>
                <a:path w="1208404" h="369570">
                  <a:moveTo>
                    <a:pt x="822934" y="292646"/>
                  </a:moveTo>
                  <a:lnTo>
                    <a:pt x="803948" y="294182"/>
                  </a:lnTo>
                  <a:lnTo>
                    <a:pt x="806450" y="298399"/>
                  </a:lnTo>
                  <a:lnTo>
                    <a:pt x="811174" y="299961"/>
                  </a:lnTo>
                  <a:lnTo>
                    <a:pt x="811593" y="300075"/>
                  </a:lnTo>
                  <a:lnTo>
                    <a:pt x="822934" y="292646"/>
                  </a:lnTo>
                  <a:close/>
                </a:path>
                <a:path w="1208404" h="369570">
                  <a:moveTo>
                    <a:pt x="953884" y="46418"/>
                  </a:moveTo>
                  <a:lnTo>
                    <a:pt x="952538" y="44500"/>
                  </a:lnTo>
                  <a:lnTo>
                    <a:pt x="944880" y="43548"/>
                  </a:lnTo>
                  <a:lnTo>
                    <a:pt x="935494" y="43827"/>
                  </a:lnTo>
                  <a:lnTo>
                    <a:pt x="916889" y="45656"/>
                  </a:lnTo>
                  <a:lnTo>
                    <a:pt x="907478" y="46050"/>
                  </a:lnTo>
                  <a:lnTo>
                    <a:pt x="901573" y="47891"/>
                  </a:lnTo>
                  <a:lnTo>
                    <a:pt x="906868" y="49136"/>
                  </a:lnTo>
                  <a:lnTo>
                    <a:pt x="919099" y="49047"/>
                  </a:lnTo>
                  <a:lnTo>
                    <a:pt x="925817" y="48564"/>
                  </a:lnTo>
                  <a:lnTo>
                    <a:pt x="927785" y="47523"/>
                  </a:lnTo>
                  <a:lnTo>
                    <a:pt x="935101" y="46494"/>
                  </a:lnTo>
                  <a:lnTo>
                    <a:pt x="941476" y="47358"/>
                  </a:lnTo>
                  <a:lnTo>
                    <a:pt x="953884" y="46418"/>
                  </a:lnTo>
                  <a:close/>
                </a:path>
                <a:path w="1208404" h="369570">
                  <a:moveTo>
                    <a:pt x="1130236" y="286981"/>
                  </a:moveTo>
                  <a:lnTo>
                    <a:pt x="1129753" y="287020"/>
                  </a:lnTo>
                  <a:lnTo>
                    <a:pt x="1130198" y="287020"/>
                  </a:lnTo>
                  <a:close/>
                </a:path>
                <a:path w="1208404" h="369570">
                  <a:moveTo>
                    <a:pt x="1174788" y="233362"/>
                  </a:moveTo>
                  <a:lnTo>
                    <a:pt x="1169822" y="168592"/>
                  </a:lnTo>
                  <a:lnTo>
                    <a:pt x="1169530" y="164782"/>
                  </a:lnTo>
                  <a:lnTo>
                    <a:pt x="1169441" y="163512"/>
                  </a:lnTo>
                  <a:lnTo>
                    <a:pt x="1168946" y="157162"/>
                  </a:lnTo>
                  <a:lnTo>
                    <a:pt x="1168857" y="155892"/>
                  </a:lnTo>
                  <a:lnTo>
                    <a:pt x="1168273" y="148272"/>
                  </a:lnTo>
                  <a:lnTo>
                    <a:pt x="1167980" y="144462"/>
                  </a:lnTo>
                  <a:lnTo>
                    <a:pt x="1167104" y="133032"/>
                  </a:lnTo>
                  <a:lnTo>
                    <a:pt x="1167003" y="131762"/>
                  </a:lnTo>
                  <a:lnTo>
                    <a:pt x="1166710" y="127952"/>
                  </a:lnTo>
                  <a:lnTo>
                    <a:pt x="1165936" y="117792"/>
                  </a:lnTo>
                  <a:lnTo>
                    <a:pt x="1165733" y="115252"/>
                  </a:lnTo>
                  <a:lnTo>
                    <a:pt x="1164475" y="98742"/>
                  </a:lnTo>
                  <a:lnTo>
                    <a:pt x="1164082" y="93662"/>
                  </a:lnTo>
                  <a:lnTo>
                    <a:pt x="1163980" y="92392"/>
                  </a:lnTo>
                  <a:lnTo>
                    <a:pt x="1163205" y="82232"/>
                  </a:lnTo>
                  <a:lnTo>
                    <a:pt x="1163104" y="80962"/>
                  </a:lnTo>
                  <a:lnTo>
                    <a:pt x="1162812" y="77152"/>
                  </a:lnTo>
                  <a:lnTo>
                    <a:pt x="1162227" y="69532"/>
                  </a:lnTo>
                  <a:lnTo>
                    <a:pt x="1160767" y="50482"/>
                  </a:lnTo>
                  <a:lnTo>
                    <a:pt x="1158405" y="46672"/>
                  </a:lnTo>
                  <a:lnTo>
                    <a:pt x="1152867" y="37782"/>
                  </a:lnTo>
                  <a:lnTo>
                    <a:pt x="1148067" y="37782"/>
                  </a:lnTo>
                  <a:lnTo>
                    <a:pt x="1149070" y="36512"/>
                  </a:lnTo>
                  <a:lnTo>
                    <a:pt x="1144714" y="35483"/>
                  </a:lnTo>
                  <a:lnTo>
                    <a:pt x="1144714" y="93662"/>
                  </a:lnTo>
                  <a:lnTo>
                    <a:pt x="1144320" y="94932"/>
                  </a:lnTo>
                  <a:lnTo>
                    <a:pt x="1137983" y="97472"/>
                  </a:lnTo>
                  <a:lnTo>
                    <a:pt x="1129995" y="98742"/>
                  </a:lnTo>
                  <a:lnTo>
                    <a:pt x="1138593" y="93662"/>
                  </a:lnTo>
                  <a:lnTo>
                    <a:pt x="1144714" y="93662"/>
                  </a:lnTo>
                  <a:lnTo>
                    <a:pt x="1144714" y="35483"/>
                  </a:lnTo>
                  <a:lnTo>
                    <a:pt x="1132941" y="32702"/>
                  </a:lnTo>
                  <a:lnTo>
                    <a:pt x="1105776" y="34988"/>
                  </a:lnTo>
                  <a:lnTo>
                    <a:pt x="1105776" y="65722"/>
                  </a:lnTo>
                  <a:lnTo>
                    <a:pt x="1094778" y="69532"/>
                  </a:lnTo>
                  <a:lnTo>
                    <a:pt x="1091488" y="65722"/>
                  </a:lnTo>
                  <a:lnTo>
                    <a:pt x="1088326" y="63449"/>
                  </a:lnTo>
                  <a:lnTo>
                    <a:pt x="1088326" y="82232"/>
                  </a:lnTo>
                  <a:lnTo>
                    <a:pt x="1084719" y="84772"/>
                  </a:lnTo>
                  <a:lnTo>
                    <a:pt x="1077937" y="88582"/>
                  </a:lnTo>
                  <a:lnTo>
                    <a:pt x="1070013" y="92392"/>
                  </a:lnTo>
                  <a:lnTo>
                    <a:pt x="1067206" y="89852"/>
                  </a:lnTo>
                  <a:lnTo>
                    <a:pt x="1068158" y="88582"/>
                  </a:lnTo>
                  <a:lnTo>
                    <a:pt x="1071016" y="84772"/>
                  </a:lnTo>
                  <a:lnTo>
                    <a:pt x="1085418" y="82232"/>
                  </a:lnTo>
                  <a:lnTo>
                    <a:pt x="1088326" y="82232"/>
                  </a:lnTo>
                  <a:lnTo>
                    <a:pt x="1088326" y="63449"/>
                  </a:lnTo>
                  <a:lnTo>
                    <a:pt x="1087970" y="63182"/>
                  </a:lnTo>
                  <a:lnTo>
                    <a:pt x="1085888" y="65112"/>
                  </a:lnTo>
                  <a:lnTo>
                    <a:pt x="1085888" y="74612"/>
                  </a:lnTo>
                  <a:lnTo>
                    <a:pt x="1074978" y="77152"/>
                  </a:lnTo>
                  <a:lnTo>
                    <a:pt x="1075791" y="75882"/>
                  </a:lnTo>
                  <a:lnTo>
                    <a:pt x="1085888" y="74612"/>
                  </a:lnTo>
                  <a:lnTo>
                    <a:pt x="1085888" y="65112"/>
                  </a:lnTo>
                  <a:lnTo>
                    <a:pt x="1083843" y="66992"/>
                  </a:lnTo>
                  <a:lnTo>
                    <a:pt x="1080782" y="69532"/>
                  </a:lnTo>
                  <a:lnTo>
                    <a:pt x="1076159" y="69532"/>
                  </a:lnTo>
                  <a:lnTo>
                    <a:pt x="1073023" y="68262"/>
                  </a:lnTo>
                  <a:lnTo>
                    <a:pt x="1070483" y="66992"/>
                  </a:lnTo>
                  <a:lnTo>
                    <a:pt x="1076591" y="61912"/>
                  </a:lnTo>
                  <a:lnTo>
                    <a:pt x="1090549" y="59372"/>
                  </a:lnTo>
                  <a:lnTo>
                    <a:pt x="1097622" y="56832"/>
                  </a:lnTo>
                  <a:lnTo>
                    <a:pt x="1105204" y="59372"/>
                  </a:lnTo>
                  <a:lnTo>
                    <a:pt x="1105509" y="61912"/>
                  </a:lnTo>
                  <a:lnTo>
                    <a:pt x="1105776" y="65722"/>
                  </a:lnTo>
                  <a:lnTo>
                    <a:pt x="1105776" y="34988"/>
                  </a:lnTo>
                  <a:lnTo>
                    <a:pt x="1102804" y="35242"/>
                  </a:lnTo>
                  <a:lnTo>
                    <a:pt x="1102804" y="53022"/>
                  </a:lnTo>
                  <a:lnTo>
                    <a:pt x="1096124" y="53022"/>
                  </a:lnTo>
                  <a:lnTo>
                    <a:pt x="1089723" y="55562"/>
                  </a:lnTo>
                  <a:lnTo>
                    <a:pt x="1082548" y="56832"/>
                  </a:lnTo>
                  <a:lnTo>
                    <a:pt x="1089964" y="51752"/>
                  </a:lnTo>
                  <a:lnTo>
                    <a:pt x="1099654" y="50482"/>
                  </a:lnTo>
                  <a:lnTo>
                    <a:pt x="1102804" y="53022"/>
                  </a:lnTo>
                  <a:lnTo>
                    <a:pt x="1102804" y="35242"/>
                  </a:lnTo>
                  <a:lnTo>
                    <a:pt x="1072426" y="37782"/>
                  </a:lnTo>
                  <a:lnTo>
                    <a:pt x="1078572" y="39052"/>
                  </a:lnTo>
                  <a:lnTo>
                    <a:pt x="1064196" y="39052"/>
                  </a:lnTo>
                  <a:lnTo>
                    <a:pt x="1052449" y="44132"/>
                  </a:lnTo>
                  <a:lnTo>
                    <a:pt x="1059434" y="45402"/>
                  </a:lnTo>
                  <a:lnTo>
                    <a:pt x="1052588" y="46672"/>
                  </a:lnTo>
                  <a:lnTo>
                    <a:pt x="1047838" y="45402"/>
                  </a:lnTo>
                  <a:lnTo>
                    <a:pt x="1036802" y="47942"/>
                  </a:lnTo>
                  <a:lnTo>
                    <a:pt x="1051674" y="49212"/>
                  </a:lnTo>
                  <a:lnTo>
                    <a:pt x="1056017" y="49212"/>
                  </a:lnTo>
                  <a:lnTo>
                    <a:pt x="1061072" y="50482"/>
                  </a:lnTo>
                  <a:lnTo>
                    <a:pt x="1063447" y="51752"/>
                  </a:lnTo>
                  <a:lnTo>
                    <a:pt x="1068324" y="50482"/>
                  </a:lnTo>
                  <a:lnTo>
                    <a:pt x="1064437" y="53022"/>
                  </a:lnTo>
                  <a:lnTo>
                    <a:pt x="1064285" y="53022"/>
                  </a:lnTo>
                  <a:lnTo>
                    <a:pt x="1063231" y="53632"/>
                  </a:lnTo>
                  <a:lnTo>
                    <a:pt x="1063231" y="254952"/>
                  </a:lnTo>
                  <a:lnTo>
                    <a:pt x="1057059" y="256222"/>
                  </a:lnTo>
                  <a:lnTo>
                    <a:pt x="1047686" y="252412"/>
                  </a:lnTo>
                  <a:lnTo>
                    <a:pt x="1062418" y="253682"/>
                  </a:lnTo>
                  <a:lnTo>
                    <a:pt x="1063231" y="254952"/>
                  </a:lnTo>
                  <a:lnTo>
                    <a:pt x="1063231" y="53632"/>
                  </a:lnTo>
                  <a:lnTo>
                    <a:pt x="1057643" y="56832"/>
                  </a:lnTo>
                  <a:lnTo>
                    <a:pt x="1049718" y="58102"/>
                  </a:lnTo>
                  <a:lnTo>
                    <a:pt x="1042695" y="61912"/>
                  </a:lnTo>
                  <a:lnTo>
                    <a:pt x="1041844" y="61556"/>
                  </a:lnTo>
                  <a:lnTo>
                    <a:pt x="1041844" y="86042"/>
                  </a:lnTo>
                  <a:lnTo>
                    <a:pt x="1039075" y="88582"/>
                  </a:lnTo>
                  <a:lnTo>
                    <a:pt x="1034923" y="87312"/>
                  </a:lnTo>
                  <a:lnTo>
                    <a:pt x="1030770" y="86042"/>
                  </a:lnTo>
                  <a:lnTo>
                    <a:pt x="1023531" y="83502"/>
                  </a:lnTo>
                  <a:lnTo>
                    <a:pt x="1019695" y="80962"/>
                  </a:lnTo>
                  <a:lnTo>
                    <a:pt x="1037170" y="80962"/>
                  </a:lnTo>
                  <a:lnTo>
                    <a:pt x="1041844" y="86042"/>
                  </a:lnTo>
                  <a:lnTo>
                    <a:pt x="1041844" y="61556"/>
                  </a:lnTo>
                  <a:lnTo>
                    <a:pt x="1039660" y="60642"/>
                  </a:lnTo>
                  <a:lnTo>
                    <a:pt x="1042606" y="58102"/>
                  </a:lnTo>
                  <a:lnTo>
                    <a:pt x="1046708" y="56832"/>
                  </a:lnTo>
                  <a:lnTo>
                    <a:pt x="1050810" y="55562"/>
                  </a:lnTo>
                  <a:lnTo>
                    <a:pt x="1059002" y="53022"/>
                  </a:lnTo>
                  <a:lnTo>
                    <a:pt x="1051801" y="51752"/>
                  </a:lnTo>
                  <a:lnTo>
                    <a:pt x="1050455" y="53022"/>
                  </a:lnTo>
                  <a:lnTo>
                    <a:pt x="1043597" y="53022"/>
                  </a:lnTo>
                  <a:lnTo>
                    <a:pt x="1046619" y="51752"/>
                  </a:lnTo>
                  <a:lnTo>
                    <a:pt x="1043051" y="50482"/>
                  </a:lnTo>
                  <a:lnTo>
                    <a:pt x="1035900" y="47942"/>
                  </a:lnTo>
                  <a:lnTo>
                    <a:pt x="1034884" y="48158"/>
                  </a:lnTo>
                  <a:lnTo>
                    <a:pt x="1034884" y="63182"/>
                  </a:lnTo>
                  <a:lnTo>
                    <a:pt x="1032586" y="64452"/>
                  </a:lnTo>
                  <a:lnTo>
                    <a:pt x="1031913" y="64744"/>
                  </a:lnTo>
                  <a:lnTo>
                    <a:pt x="1031913" y="74612"/>
                  </a:lnTo>
                  <a:lnTo>
                    <a:pt x="1020787" y="73342"/>
                  </a:lnTo>
                  <a:lnTo>
                    <a:pt x="1030986" y="72072"/>
                  </a:lnTo>
                  <a:lnTo>
                    <a:pt x="1031913" y="74612"/>
                  </a:lnTo>
                  <a:lnTo>
                    <a:pt x="1031913" y="64744"/>
                  </a:lnTo>
                  <a:lnTo>
                    <a:pt x="1029589" y="65722"/>
                  </a:lnTo>
                  <a:lnTo>
                    <a:pt x="1025017" y="66992"/>
                  </a:lnTo>
                  <a:lnTo>
                    <a:pt x="1017016" y="63182"/>
                  </a:lnTo>
                  <a:lnTo>
                    <a:pt x="1014069" y="65722"/>
                  </a:lnTo>
                  <a:lnTo>
                    <a:pt x="1011237" y="69532"/>
                  </a:lnTo>
                  <a:lnTo>
                    <a:pt x="999731" y="66992"/>
                  </a:lnTo>
                  <a:lnTo>
                    <a:pt x="999515" y="64452"/>
                  </a:lnTo>
                  <a:lnTo>
                    <a:pt x="999299" y="61912"/>
                  </a:lnTo>
                  <a:lnTo>
                    <a:pt x="1006640" y="58102"/>
                  </a:lnTo>
                  <a:lnTo>
                    <a:pt x="1013866" y="59372"/>
                  </a:lnTo>
                  <a:lnTo>
                    <a:pt x="1027988" y="59372"/>
                  </a:lnTo>
                  <a:lnTo>
                    <a:pt x="1034884" y="63182"/>
                  </a:lnTo>
                  <a:lnTo>
                    <a:pt x="1034884" y="48158"/>
                  </a:lnTo>
                  <a:lnTo>
                    <a:pt x="1023543" y="50482"/>
                  </a:lnTo>
                  <a:lnTo>
                    <a:pt x="1029792" y="47942"/>
                  </a:lnTo>
                  <a:lnTo>
                    <a:pt x="1035380" y="44132"/>
                  </a:lnTo>
                  <a:lnTo>
                    <a:pt x="1041400" y="41592"/>
                  </a:lnTo>
                  <a:lnTo>
                    <a:pt x="1048969" y="41592"/>
                  </a:lnTo>
                  <a:lnTo>
                    <a:pt x="1053871" y="39052"/>
                  </a:lnTo>
                  <a:lnTo>
                    <a:pt x="1021359" y="41541"/>
                  </a:lnTo>
                  <a:lnTo>
                    <a:pt x="1021359" y="55562"/>
                  </a:lnTo>
                  <a:lnTo>
                    <a:pt x="1014095" y="55562"/>
                  </a:lnTo>
                  <a:lnTo>
                    <a:pt x="1007592" y="54292"/>
                  </a:lnTo>
                  <a:lnTo>
                    <a:pt x="1000721" y="55562"/>
                  </a:lnTo>
                  <a:lnTo>
                    <a:pt x="1003414" y="51752"/>
                  </a:lnTo>
                  <a:lnTo>
                    <a:pt x="1013294" y="51752"/>
                  </a:lnTo>
                  <a:lnTo>
                    <a:pt x="1021359" y="55562"/>
                  </a:lnTo>
                  <a:lnTo>
                    <a:pt x="1021359" y="41541"/>
                  </a:lnTo>
                  <a:lnTo>
                    <a:pt x="981125" y="44602"/>
                  </a:lnTo>
                  <a:lnTo>
                    <a:pt x="981125" y="103822"/>
                  </a:lnTo>
                  <a:lnTo>
                    <a:pt x="972896" y="103822"/>
                  </a:lnTo>
                  <a:lnTo>
                    <a:pt x="966355" y="102552"/>
                  </a:lnTo>
                  <a:lnTo>
                    <a:pt x="965593" y="101282"/>
                  </a:lnTo>
                  <a:lnTo>
                    <a:pt x="971740" y="100012"/>
                  </a:lnTo>
                  <a:lnTo>
                    <a:pt x="981125" y="103822"/>
                  </a:lnTo>
                  <a:lnTo>
                    <a:pt x="981125" y="44602"/>
                  </a:lnTo>
                  <a:lnTo>
                    <a:pt x="953884" y="46672"/>
                  </a:lnTo>
                  <a:lnTo>
                    <a:pt x="950074" y="47942"/>
                  </a:lnTo>
                  <a:lnTo>
                    <a:pt x="941476" y="47942"/>
                  </a:lnTo>
                  <a:lnTo>
                    <a:pt x="925817" y="49212"/>
                  </a:lnTo>
                  <a:lnTo>
                    <a:pt x="919099" y="49212"/>
                  </a:lnTo>
                  <a:lnTo>
                    <a:pt x="913371" y="49657"/>
                  </a:lnTo>
                  <a:lnTo>
                    <a:pt x="913371" y="68262"/>
                  </a:lnTo>
                  <a:lnTo>
                    <a:pt x="905433" y="69532"/>
                  </a:lnTo>
                  <a:lnTo>
                    <a:pt x="901103" y="72072"/>
                  </a:lnTo>
                  <a:lnTo>
                    <a:pt x="898817" y="71272"/>
                  </a:lnTo>
                  <a:lnTo>
                    <a:pt x="898817" y="257492"/>
                  </a:lnTo>
                  <a:lnTo>
                    <a:pt x="890358" y="262572"/>
                  </a:lnTo>
                  <a:lnTo>
                    <a:pt x="884072" y="262572"/>
                  </a:lnTo>
                  <a:lnTo>
                    <a:pt x="884466" y="261302"/>
                  </a:lnTo>
                  <a:lnTo>
                    <a:pt x="890955" y="258762"/>
                  </a:lnTo>
                  <a:lnTo>
                    <a:pt x="898817" y="257492"/>
                  </a:lnTo>
                  <a:lnTo>
                    <a:pt x="898817" y="71272"/>
                  </a:lnTo>
                  <a:lnTo>
                    <a:pt x="897483" y="70802"/>
                  </a:lnTo>
                  <a:lnTo>
                    <a:pt x="898461" y="69532"/>
                  </a:lnTo>
                  <a:lnTo>
                    <a:pt x="897432" y="66992"/>
                  </a:lnTo>
                  <a:lnTo>
                    <a:pt x="896391" y="64452"/>
                  </a:lnTo>
                  <a:lnTo>
                    <a:pt x="907021" y="64452"/>
                  </a:lnTo>
                  <a:lnTo>
                    <a:pt x="908507" y="66992"/>
                  </a:lnTo>
                  <a:lnTo>
                    <a:pt x="913371" y="68262"/>
                  </a:lnTo>
                  <a:lnTo>
                    <a:pt x="913371" y="49657"/>
                  </a:lnTo>
                  <a:lnTo>
                    <a:pt x="892848" y="51231"/>
                  </a:lnTo>
                  <a:lnTo>
                    <a:pt x="892848" y="88582"/>
                  </a:lnTo>
                  <a:lnTo>
                    <a:pt x="888542" y="89852"/>
                  </a:lnTo>
                  <a:lnTo>
                    <a:pt x="884339" y="89852"/>
                  </a:lnTo>
                  <a:lnTo>
                    <a:pt x="888276" y="87312"/>
                  </a:lnTo>
                  <a:lnTo>
                    <a:pt x="892848" y="88582"/>
                  </a:lnTo>
                  <a:lnTo>
                    <a:pt x="892848" y="51231"/>
                  </a:lnTo>
                  <a:lnTo>
                    <a:pt x="890130" y="51435"/>
                  </a:lnTo>
                  <a:lnTo>
                    <a:pt x="890130" y="72072"/>
                  </a:lnTo>
                  <a:lnTo>
                    <a:pt x="887806" y="74612"/>
                  </a:lnTo>
                  <a:lnTo>
                    <a:pt x="883462" y="77152"/>
                  </a:lnTo>
                  <a:lnTo>
                    <a:pt x="882688" y="82232"/>
                  </a:lnTo>
                  <a:lnTo>
                    <a:pt x="865073" y="86042"/>
                  </a:lnTo>
                  <a:lnTo>
                    <a:pt x="865505" y="83502"/>
                  </a:lnTo>
                  <a:lnTo>
                    <a:pt x="866355" y="78422"/>
                  </a:lnTo>
                  <a:lnTo>
                    <a:pt x="873201" y="75882"/>
                  </a:lnTo>
                  <a:lnTo>
                    <a:pt x="878039" y="73342"/>
                  </a:lnTo>
                  <a:lnTo>
                    <a:pt x="890130" y="72072"/>
                  </a:lnTo>
                  <a:lnTo>
                    <a:pt x="890130" y="51435"/>
                  </a:lnTo>
                  <a:lnTo>
                    <a:pt x="838936" y="55359"/>
                  </a:lnTo>
                  <a:lnTo>
                    <a:pt x="838936" y="56832"/>
                  </a:lnTo>
                  <a:lnTo>
                    <a:pt x="833970" y="60642"/>
                  </a:lnTo>
                  <a:lnTo>
                    <a:pt x="825182" y="63182"/>
                  </a:lnTo>
                  <a:lnTo>
                    <a:pt x="814895" y="65722"/>
                  </a:lnTo>
                  <a:lnTo>
                    <a:pt x="805497" y="66992"/>
                  </a:lnTo>
                  <a:lnTo>
                    <a:pt x="813409" y="61912"/>
                  </a:lnTo>
                  <a:lnTo>
                    <a:pt x="830491" y="59372"/>
                  </a:lnTo>
                  <a:lnTo>
                    <a:pt x="838936" y="56832"/>
                  </a:lnTo>
                  <a:lnTo>
                    <a:pt x="838936" y="55359"/>
                  </a:lnTo>
                  <a:lnTo>
                    <a:pt x="770013" y="60642"/>
                  </a:lnTo>
                  <a:lnTo>
                    <a:pt x="768515" y="61912"/>
                  </a:lnTo>
                  <a:lnTo>
                    <a:pt x="757186" y="66992"/>
                  </a:lnTo>
                  <a:lnTo>
                    <a:pt x="752602" y="65722"/>
                  </a:lnTo>
                  <a:lnTo>
                    <a:pt x="758418" y="63182"/>
                  </a:lnTo>
                  <a:lnTo>
                    <a:pt x="760958" y="61912"/>
                  </a:lnTo>
                  <a:lnTo>
                    <a:pt x="727468" y="64401"/>
                  </a:lnTo>
                  <a:lnTo>
                    <a:pt x="727468" y="115252"/>
                  </a:lnTo>
                  <a:lnTo>
                    <a:pt x="723265" y="112712"/>
                  </a:lnTo>
                  <a:lnTo>
                    <a:pt x="723912" y="103822"/>
                  </a:lnTo>
                  <a:lnTo>
                    <a:pt x="727290" y="112712"/>
                  </a:lnTo>
                  <a:lnTo>
                    <a:pt x="727468" y="115252"/>
                  </a:lnTo>
                  <a:lnTo>
                    <a:pt x="727468" y="64401"/>
                  </a:lnTo>
                  <a:lnTo>
                    <a:pt x="703059" y="66217"/>
                  </a:lnTo>
                  <a:lnTo>
                    <a:pt x="703059" y="144462"/>
                  </a:lnTo>
                  <a:lnTo>
                    <a:pt x="699363" y="143192"/>
                  </a:lnTo>
                  <a:lnTo>
                    <a:pt x="683348" y="133032"/>
                  </a:lnTo>
                  <a:lnTo>
                    <a:pt x="702310" y="143192"/>
                  </a:lnTo>
                  <a:lnTo>
                    <a:pt x="703059" y="144462"/>
                  </a:lnTo>
                  <a:lnTo>
                    <a:pt x="703059" y="66217"/>
                  </a:lnTo>
                  <a:lnTo>
                    <a:pt x="670458" y="68643"/>
                  </a:lnTo>
                  <a:lnTo>
                    <a:pt x="670458" y="126682"/>
                  </a:lnTo>
                  <a:lnTo>
                    <a:pt x="666623" y="127952"/>
                  </a:lnTo>
                  <a:lnTo>
                    <a:pt x="659371" y="127952"/>
                  </a:lnTo>
                  <a:lnTo>
                    <a:pt x="658101" y="126682"/>
                  </a:lnTo>
                  <a:lnTo>
                    <a:pt x="656844" y="125412"/>
                  </a:lnTo>
                  <a:lnTo>
                    <a:pt x="653046" y="121602"/>
                  </a:lnTo>
                  <a:lnTo>
                    <a:pt x="645591" y="119062"/>
                  </a:lnTo>
                  <a:lnTo>
                    <a:pt x="648042" y="117792"/>
                  </a:lnTo>
                  <a:lnTo>
                    <a:pt x="659739" y="119062"/>
                  </a:lnTo>
                  <a:lnTo>
                    <a:pt x="667702" y="119062"/>
                  </a:lnTo>
                  <a:lnTo>
                    <a:pt x="667740" y="124142"/>
                  </a:lnTo>
                  <a:lnTo>
                    <a:pt x="670458" y="126682"/>
                  </a:lnTo>
                  <a:lnTo>
                    <a:pt x="670458" y="68643"/>
                  </a:lnTo>
                  <a:lnTo>
                    <a:pt x="658342" y="69532"/>
                  </a:lnTo>
                  <a:lnTo>
                    <a:pt x="640867" y="79692"/>
                  </a:lnTo>
                  <a:lnTo>
                    <a:pt x="635088" y="82232"/>
                  </a:lnTo>
                  <a:lnTo>
                    <a:pt x="642607" y="84772"/>
                  </a:lnTo>
                  <a:lnTo>
                    <a:pt x="647395" y="83502"/>
                  </a:lnTo>
                  <a:lnTo>
                    <a:pt x="649135" y="83502"/>
                  </a:lnTo>
                  <a:lnTo>
                    <a:pt x="645896" y="86042"/>
                  </a:lnTo>
                  <a:lnTo>
                    <a:pt x="646607" y="86042"/>
                  </a:lnTo>
                  <a:lnTo>
                    <a:pt x="655129" y="92392"/>
                  </a:lnTo>
                  <a:lnTo>
                    <a:pt x="645210" y="91122"/>
                  </a:lnTo>
                  <a:lnTo>
                    <a:pt x="641375" y="88582"/>
                  </a:lnTo>
                  <a:lnTo>
                    <a:pt x="634161" y="92392"/>
                  </a:lnTo>
                  <a:lnTo>
                    <a:pt x="645020" y="98742"/>
                  </a:lnTo>
                  <a:lnTo>
                    <a:pt x="633984" y="95059"/>
                  </a:lnTo>
                  <a:lnTo>
                    <a:pt x="633984" y="113982"/>
                  </a:lnTo>
                  <a:lnTo>
                    <a:pt x="626973" y="116522"/>
                  </a:lnTo>
                  <a:lnTo>
                    <a:pt x="621690" y="124142"/>
                  </a:lnTo>
                  <a:lnTo>
                    <a:pt x="614553" y="125412"/>
                  </a:lnTo>
                  <a:lnTo>
                    <a:pt x="610641" y="125412"/>
                  </a:lnTo>
                  <a:lnTo>
                    <a:pt x="612127" y="122872"/>
                  </a:lnTo>
                  <a:lnTo>
                    <a:pt x="612876" y="121602"/>
                  </a:lnTo>
                  <a:lnTo>
                    <a:pt x="612127" y="117792"/>
                  </a:lnTo>
                  <a:lnTo>
                    <a:pt x="619937" y="115252"/>
                  </a:lnTo>
                  <a:lnTo>
                    <a:pt x="631190" y="112712"/>
                  </a:lnTo>
                  <a:lnTo>
                    <a:pt x="633984" y="113982"/>
                  </a:lnTo>
                  <a:lnTo>
                    <a:pt x="633984" y="95059"/>
                  </a:lnTo>
                  <a:lnTo>
                    <a:pt x="633641" y="94932"/>
                  </a:lnTo>
                  <a:lnTo>
                    <a:pt x="629843" y="93662"/>
                  </a:lnTo>
                  <a:lnTo>
                    <a:pt x="625932" y="91122"/>
                  </a:lnTo>
                  <a:lnTo>
                    <a:pt x="627494" y="91122"/>
                  </a:lnTo>
                  <a:lnTo>
                    <a:pt x="632358" y="92392"/>
                  </a:lnTo>
                  <a:lnTo>
                    <a:pt x="634720" y="89852"/>
                  </a:lnTo>
                  <a:lnTo>
                    <a:pt x="637082" y="87312"/>
                  </a:lnTo>
                  <a:lnTo>
                    <a:pt x="630656" y="84772"/>
                  </a:lnTo>
                  <a:lnTo>
                    <a:pt x="629970" y="86042"/>
                  </a:lnTo>
                  <a:lnTo>
                    <a:pt x="620445" y="89852"/>
                  </a:lnTo>
                  <a:lnTo>
                    <a:pt x="623658" y="86042"/>
                  </a:lnTo>
                  <a:lnTo>
                    <a:pt x="625792" y="83502"/>
                  </a:lnTo>
                  <a:lnTo>
                    <a:pt x="618782" y="80962"/>
                  </a:lnTo>
                  <a:lnTo>
                    <a:pt x="611771" y="78422"/>
                  </a:lnTo>
                  <a:lnTo>
                    <a:pt x="607288" y="77152"/>
                  </a:lnTo>
                  <a:lnTo>
                    <a:pt x="608977" y="74612"/>
                  </a:lnTo>
                  <a:lnTo>
                    <a:pt x="617435" y="75882"/>
                  </a:lnTo>
                  <a:lnTo>
                    <a:pt x="629894" y="80962"/>
                  </a:lnTo>
                  <a:lnTo>
                    <a:pt x="641464" y="74612"/>
                  </a:lnTo>
                  <a:lnTo>
                    <a:pt x="648411" y="70802"/>
                  </a:lnTo>
                  <a:lnTo>
                    <a:pt x="598754" y="74637"/>
                  </a:lnTo>
                  <a:lnTo>
                    <a:pt x="598754" y="134302"/>
                  </a:lnTo>
                  <a:lnTo>
                    <a:pt x="584530" y="145732"/>
                  </a:lnTo>
                  <a:lnTo>
                    <a:pt x="581139" y="148272"/>
                  </a:lnTo>
                  <a:lnTo>
                    <a:pt x="581469" y="145732"/>
                  </a:lnTo>
                  <a:lnTo>
                    <a:pt x="583387" y="144462"/>
                  </a:lnTo>
                  <a:lnTo>
                    <a:pt x="589153" y="140652"/>
                  </a:lnTo>
                  <a:lnTo>
                    <a:pt x="594906" y="136842"/>
                  </a:lnTo>
                  <a:lnTo>
                    <a:pt x="596823" y="135572"/>
                  </a:lnTo>
                  <a:lnTo>
                    <a:pt x="598754" y="134302"/>
                  </a:lnTo>
                  <a:lnTo>
                    <a:pt x="598754" y="74637"/>
                  </a:lnTo>
                  <a:lnTo>
                    <a:pt x="582460" y="75882"/>
                  </a:lnTo>
                  <a:lnTo>
                    <a:pt x="594537" y="79692"/>
                  </a:lnTo>
                  <a:lnTo>
                    <a:pt x="586638" y="78422"/>
                  </a:lnTo>
                  <a:lnTo>
                    <a:pt x="577862" y="75882"/>
                  </a:lnTo>
                  <a:lnTo>
                    <a:pt x="556094" y="77508"/>
                  </a:lnTo>
                  <a:lnTo>
                    <a:pt x="556094" y="119062"/>
                  </a:lnTo>
                  <a:lnTo>
                    <a:pt x="552475" y="122872"/>
                  </a:lnTo>
                  <a:lnTo>
                    <a:pt x="552373" y="120332"/>
                  </a:lnTo>
                  <a:lnTo>
                    <a:pt x="553059" y="116522"/>
                  </a:lnTo>
                  <a:lnTo>
                    <a:pt x="553974" y="111442"/>
                  </a:lnTo>
                  <a:lnTo>
                    <a:pt x="554202" y="110172"/>
                  </a:lnTo>
                  <a:lnTo>
                    <a:pt x="556094" y="119062"/>
                  </a:lnTo>
                  <a:lnTo>
                    <a:pt x="556094" y="77508"/>
                  </a:lnTo>
                  <a:lnTo>
                    <a:pt x="520992" y="80098"/>
                  </a:lnTo>
                  <a:lnTo>
                    <a:pt x="520992" y="89852"/>
                  </a:lnTo>
                  <a:lnTo>
                    <a:pt x="516674" y="91122"/>
                  </a:lnTo>
                  <a:lnTo>
                    <a:pt x="516610" y="286702"/>
                  </a:lnTo>
                  <a:lnTo>
                    <a:pt x="497674" y="277812"/>
                  </a:lnTo>
                  <a:lnTo>
                    <a:pt x="496976" y="275272"/>
                  </a:lnTo>
                  <a:lnTo>
                    <a:pt x="500608" y="277812"/>
                  </a:lnTo>
                  <a:lnTo>
                    <a:pt x="516610" y="286702"/>
                  </a:lnTo>
                  <a:lnTo>
                    <a:pt x="516610" y="91109"/>
                  </a:lnTo>
                  <a:lnTo>
                    <a:pt x="504812" y="88582"/>
                  </a:lnTo>
                  <a:lnTo>
                    <a:pt x="500951" y="87312"/>
                  </a:lnTo>
                  <a:lnTo>
                    <a:pt x="497078" y="86042"/>
                  </a:lnTo>
                  <a:lnTo>
                    <a:pt x="514832" y="87312"/>
                  </a:lnTo>
                  <a:lnTo>
                    <a:pt x="520992" y="89852"/>
                  </a:lnTo>
                  <a:lnTo>
                    <a:pt x="520992" y="80098"/>
                  </a:lnTo>
                  <a:lnTo>
                    <a:pt x="475043" y="83502"/>
                  </a:lnTo>
                  <a:lnTo>
                    <a:pt x="475830" y="87312"/>
                  </a:lnTo>
                  <a:lnTo>
                    <a:pt x="468947" y="86512"/>
                  </a:lnTo>
                  <a:lnTo>
                    <a:pt x="468947" y="98742"/>
                  </a:lnTo>
                  <a:lnTo>
                    <a:pt x="448983" y="98742"/>
                  </a:lnTo>
                  <a:lnTo>
                    <a:pt x="439839" y="97472"/>
                  </a:lnTo>
                  <a:lnTo>
                    <a:pt x="434479" y="94932"/>
                  </a:lnTo>
                  <a:lnTo>
                    <a:pt x="451789" y="94932"/>
                  </a:lnTo>
                  <a:lnTo>
                    <a:pt x="460451" y="96202"/>
                  </a:lnTo>
                  <a:lnTo>
                    <a:pt x="468947" y="98742"/>
                  </a:lnTo>
                  <a:lnTo>
                    <a:pt x="468947" y="86512"/>
                  </a:lnTo>
                  <a:lnTo>
                    <a:pt x="465048" y="86042"/>
                  </a:lnTo>
                  <a:lnTo>
                    <a:pt x="462546" y="84772"/>
                  </a:lnTo>
                  <a:lnTo>
                    <a:pt x="455612" y="86042"/>
                  </a:lnTo>
                  <a:lnTo>
                    <a:pt x="448017" y="86042"/>
                  </a:lnTo>
                  <a:lnTo>
                    <a:pt x="412864" y="88671"/>
                  </a:lnTo>
                  <a:lnTo>
                    <a:pt x="412864" y="126682"/>
                  </a:lnTo>
                  <a:lnTo>
                    <a:pt x="395097" y="126682"/>
                  </a:lnTo>
                  <a:lnTo>
                    <a:pt x="394525" y="124764"/>
                  </a:lnTo>
                  <a:lnTo>
                    <a:pt x="394525" y="134302"/>
                  </a:lnTo>
                  <a:lnTo>
                    <a:pt x="390486" y="134302"/>
                  </a:lnTo>
                  <a:lnTo>
                    <a:pt x="385965" y="133032"/>
                  </a:lnTo>
                  <a:lnTo>
                    <a:pt x="390296" y="131762"/>
                  </a:lnTo>
                  <a:lnTo>
                    <a:pt x="394525" y="134302"/>
                  </a:lnTo>
                  <a:lnTo>
                    <a:pt x="394525" y="124764"/>
                  </a:lnTo>
                  <a:lnTo>
                    <a:pt x="393585" y="121602"/>
                  </a:lnTo>
                  <a:lnTo>
                    <a:pt x="391236" y="120332"/>
                  </a:lnTo>
                  <a:lnTo>
                    <a:pt x="388886" y="119062"/>
                  </a:lnTo>
                  <a:lnTo>
                    <a:pt x="386092" y="117792"/>
                  </a:lnTo>
                  <a:lnTo>
                    <a:pt x="398106" y="116522"/>
                  </a:lnTo>
                  <a:lnTo>
                    <a:pt x="403415" y="119062"/>
                  </a:lnTo>
                  <a:lnTo>
                    <a:pt x="410540" y="120332"/>
                  </a:lnTo>
                  <a:lnTo>
                    <a:pt x="408800" y="122872"/>
                  </a:lnTo>
                  <a:lnTo>
                    <a:pt x="406095" y="124142"/>
                  </a:lnTo>
                  <a:lnTo>
                    <a:pt x="412864" y="126682"/>
                  </a:lnTo>
                  <a:lnTo>
                    <a:pt x="412864" y="88671"/>
                  </a:lnTo>
                  <a:lnTo>
                    <a:pt x="378828" y="91211"/>
                  </a:lnTo>
                  <a:lnTo>
                    <a:pt x="378828" y="111442"/>
                  </a:lnTo>
                  <a:lnTo>
                    <a:pt x="372960" y="112712"/>
                  </a:lnTo>
                  <a:lnTo>
                    <a:pt x="370382" y="115252"/>
                  </a:lnTo>
                  <a:lnTo>
                    <a:pt x="377380" y="116522"/>
                  </a:lnTo>
                  <a:lnTo>
                    <a:pt x="378739" y="117792"/>
                  </a:lnTo>
                  <a:lnTo>
                    <a:pt x="370598" y="117792"/>
                  </a:lnTo>
                  <a:lnTo>
                    <a:pt x="362623" y="116522"/>
                  </a:lnTo>
                  <a:lnTo>
                    <a:pt x="367245" y="115252"/>
                  </a:lnTo>
                  <a:lnTo>
                    <a:pt x="368325" y="112712"/>
                  </a:lnTo>
                  <a:lnTo>
                    <a:pt x="378828" y="111442"/>
                  </a:lnTo>
                  <a:lnTo>
                    <a:pt x="378828" y="91211"/>
                  </a:lnTo>
                  <a:lnTo>
                    <a:pt x="371208" y="91782"/>
                  </a:lnTo>
                  <a:lnTo>
                    <a:pt x="371208" y="96202"/>
                  </a:lnTo>
                  <a:lnTo>
                    <a:pt x="366141" y="97472"/>
                  </a:lnTo>
                  <a:lnTo>
                    <a:pt x="354114" y="100012"/>
                  </a:lnTo>
                  <a:lnTo>
                    <a:pt x="345160" y="98742"/>
                  </a:lnTo>
                  <a:lnTo>
                    <a:pt x="322948" y="102552"/>
                  </a:lnTo>
                  <a:lnTo>
                    <a:pt x="319316" y="102552"/>
                  </a:lnTo>
                  <a:lnTo>
                    <a:pt x="320306" y="100012"/>
                  </a:lnTo>
                  <a:lnTo>
                    <a:pt x="327621" y="98742"/>
                  </a:lnTo>
                  <a:lnTo>
                    <a:pt x="346379" y="96202"/>
                  </a:lnTo>
                  <a:lnTo>
                    <a:pt x="355676" y="96202"/>
                  </a:lnTo>
                  <a:lnTo>
                    <a:pt x="364998" y="94932"/>
                  </a:lnTo>
                  <a:lnTo>
                    <a:pt x="371208" y="96202"/>
                  </a:lnTo>
                  <a:lnTo>
                    <a:pt x="371208" y="91782"/>
                  </a:lnTo>
                  <a:lnTo>
                    <a:pt x="316026" y="95897"/>
                  </a:lnTo>
                  <a:lnTo>
                    <a:pt x="316026" y="157162"/>
                  </a:lnTo>
                  <a:lnTo>
                    <a:pt x="315569" y="159702"/>
                  </a:lnTo>
                  <a:lnTo>
                    <a:pt x="309168" y="160972"/>
                  </a:lnTo>
                  <a:lnTo>
                    <a:pt x="301091" y="163512"/>
                  </a:lnTo>
                  <a:lnTo>
                    <a:pt x="309765" y="158432"/>
                  </a:lnTo>
                  <a:lnTo>
                    <a:pt x="316026" y="157162"/>
                  </a:lnTo>
                  <a:lnTo>
                    <a:pt x="316026" y="95897"/>
                  </a:lnTo>
                  <a:lnTo>
                    <a:pt x="277075" y="98806"/>
                  </a:lnTo>
                  <a:lnTo>
                    <a:pt x="277075" y="129222"/>
                  </a:lnTo>
                  <a:lnTo>
                    <a:pt x="266026" y="133032"/>
                  </a:lnTo>
                  <a:lnTo>
                    <a:pt x="262801" y="129222"/>
                  </a:lnTo>
                  <a:lnTo>
                    <a:pt x="259511" y="128041"/>
                  </a:lnTo>
                  <a:lnTo>
                    <a:pt x="259511" y="147002"/>
                  </a:lnTo>
                  <a:lnTo>
                    <a:pt x="255968" y="148272"/>
                  </a:lnTo>
                  <a:lnTo>
                    <a:pt x="249174" y="152082"/>
                  </a:lnTo>
                  <a:lnTo>
                    <a:pt x="241312" y="155892"/>
                  </a:lnTo>
                  <a:lnTo>
                    <a:pt x="238366" y="154622"/>
                  </a:lnTo>
                  <a:lnTo>
                    <a:pt x="240309" y="152082"/>
                  </a:lnTo>
                  <a:lnTo>
                    <a:pt x="242252" y="149542"/>
                  </a:lnTo>
                  <a:lnTo>
                    <a:pt x="256603" y="145732"/>
                  </a:lnTo>
                  <a:lnTo>
                    <a:pt x="259511" y="147002"/>
                  </a:lnTo>
                  <a:lnTo>
                    <a:pt x="259511" y="128041"/>
                  </a:lnTo>
                  <a:lnTo>
                    <a:pt x="259295" y="127952"/>
                  </a:lnTo>
                  <a:lnTo>
                    <a:pt x="257136" y="129286"/>
                  </a:lnTo>
                  <a:lnTo>
                    <a:pt x="257136" y="138112"/>
                  </a:lnTo>
                  <a:lnTo>
                    <a:pt x="246291" y="140652"/>
                  </a:lnTo>
                  <a:lnTo>
                    <a:pt x="246951" y="139382"/>
                  </a:lnTo>
                  <a:lnTo>
                    <a:pt x="257136" y="138112"/>
                  </a:lnTo>
                  <a:lnTo>
                    <a:pt x="257136" y="129286"/>
                  </a:lnTo>
                  <a:lnTo>
                    <a:pt x="255168" y="130492"/>
                  </a:lnTo>
                  <a:lnTo>
                    <a:pt x="252107" y="133032"/>
                  </a:lnTo>
                  <a:lnTo>
                    <a:pt x="247396" y="133032"/>
                  </a:lnTo>
                  <a:lnTo>
                    <a:pt x="244246" y="131762"/>
                  </a:lnTo>
                  <a:lnTo>
                    <a:pt x="241719" y="130492"/>
                  </a:lnTo>
                  <a:lnTo>
                    <a:pt x="247891" y="125412"/>
                  </a:lnTo>
                  <a:lnTo>
                    <a:pt x="268947" y="121602"/>
                  </a:lnTo>
                  <a:lnTo>
                    <a:pt x="276542" y="124142"/>
                  </a:lnTo>
                  <a:lnTo>
                    <a:pt x="276694" y="125412"/>
                  </a:lnTo>
                  <a:lnTo>
                    <a:pt x="277075" y="129222"/>
                  </a:lnTo>
                  <a:lnTo>
                    <a:pt x="277075" y="98806"/>
                  </a:lnTo>
                  <a:lnTo>
                    <a:pt x="274142" y="99021"/>
                  </a:lnTo>
                  <a:lnTo>
                    <a:pt x="274142" y="117792"/>
                  </a:lnTo>
                  <a:lnTo>
                    <a:pt x="267284" y="117792"/>
                  </a:lnTo>
                  <a:lnTo>
                    <a:pt x="260985" y="119062"/>
                  </a:lnTo>
                  <a:lnTo>
                    <a:pt x="253796" y="120332"/>
                  </a:lnTo>
                  <a:lnTo>
                    <a:pt x="261200" y="115252"/>
                  </a:lnTo>
                  <a:lnTo>
                    <a:pt x="270840" y="113982"/>
                  </a:lnTo>
                  <a:lnTo>
                    <a:pt x="274142" y="117792"/>
                  </a:lnTo>
                  <a:lnTo>
                    <a:pt x="274142" y="99021"/>
                  </a:lnTo>
                  <a:lnTo>
                    <a:pt x="243738" y="101282"/>
                  </a:lnTo>
                  <a:lnTo>
                    <a:pt x="249961" y="103822"/>
                  </a:lnTo>
                  <a:lnTo>
                    <a:pt x="235521" y="103822"/>
                  </a:lnTo>
                  <a:lnTo>
                    <a:pt x="223608" y="107632"/>
                  </a:lnTo>
                  <a:lnTo>
                    <a:pt x="230619" y="110172"/>
                  </a:lnTo>
                  <a:lnTo>
                    <a:pt x="223824" y="110172"/>
                  </a:lnTo>
                  <a:lnTo>
                    <a:pt x="219024" y="108902"/>
                  </a:lnTo>
                  <a:lnTo>
                    <a:pt x="208114" y="111442"/>
                  </a:lnTo>
                  <a:lnTo>
                    <a:pt x="223012" y="112712"/>
                  </a:lnTo>
                  <a:lnTo>
                    <a:pt x="227749" y="112712"/>
                  </a:lnTo>
                  <a:lnTo>
                    <a:pt x="227177" y="113982"/>
                  </a:lnTo>
                  <a:lnTo>
                    <a:pt x="232257" y="113982"/>
                  </a:lnTo>
                  <a:lnTo>
                    <a:pt x="234683" y="116522"/>
                  </a:lnTo>
                  <a:lnTo>
                    <a:pt x="239636" y="115252"/>
                  </a:lnTo>
                  <a:lnTo>
                    <a:pt x="235661" y="116522"/>
                  </a:lnTo>
                  <a:lnTo>
                    <a:pt x="235534" y="116522"/>
                  </a:lnTo>
                  <a:lnTo>
                    <a:pt x="228968" y="120332"/>
                  </a:lnTo>
                  <a:lnTo>
                    <a:pt x="220878" y="122872"/>
                  </a:lnTo>
                  <a:lnTo>
                    <a:pt x="213868" y="125412"/>
                  </a:lnTo>
                  <a:lnTo>
                    <a:pt x="213080" y="125412"/>
                  </a:lnTo>
                  <a:lnTo>
                    <a:pt x="213080" y="150812"/>
                  </a:lnTo>
                  <a:lnTo>
                    <a:pt x="210388" y="152082"/>
                  </a:lnTo>
                  <a:lnTo>
                    <a:pt x="206197" y="150812"/>
                  </a:lnTo>
                  <a:lnTo>
                    <a:pt x="202018" y="149542"/>
                  </a:lnTo>
                  <a:lnTo>
                    <a:pt x="194779" y="147002"/>
                  </a:lnTo>
                  <a:lnTo>
                    <a:pt x="190944" y="145732"/>
                  </a:lnTo>
                  <a:lnTo>
                    <a:pt x="193802" y="144462"/>
                  </a:lnTo>
                  <a:lnTo>
                    <a:pt x="208419" y="145732"/>
                  </a:lnTo>
                  <a:lnTo>
                    <a:pt x="213080" y="150812"/>
                  </a:lnTo>
                  <a:lnTo>
                    <a:pt x="213080" y="125412"/>
                  </a:lnTo>
                  <a:lnTo>
                    <a:pt x="210972" y="125412"/>
                  </a:lnTo>
                  <a:lnTo>
                    <a:pt x="212890" y="122872"/>
                  </a:lnTo>
                  <a:lnTo>
                    <a:pt x="213855" y="121602"/>
                  </a:lnTo>
                  <a:lnTo>
                    <a:pt x="224840" y="119062"/>
                  </a:lnTo>
                  <a:lnTo>
                    <a:pt x="230327" y="117792"/>
                  </a:lnTo>
                  <a:lnTo>
                    <a:pt x="223050" y="116522"/>
                  </a:lnTo>
                  <a:lnTo>
                    <a:pt x="221564" y="116522"/>
                  </a:lnTo>
                  <a:lnTo>
                    <a:pt x="214833" y="117792"/>
                  </a:lnTo>
                  <a:lnTo>
                    <a:pt x="217868" y="115252"/>
                  </a:lnTo>
                  <a:lnTo>
                    <a:pt x="214299" y="113982"/>
                  </a:lnTo>
                  <a:lnTo>
                    <a:pt x="207162" y="111442"/>
                  </a:lnTo>
                  <a:lnTo>
                    <a:pt x="206121" y="111658"/>
                  </a:lnTo>
                  <a:lnTo>
                    <a:pt x="206121" y="126682"/>
                  </a:lnTo>
                  <a:lnTo>
                    <a:pt x="203695" y="129222"/>
                  </a:lnTo>
                  <a:lnTo>
                    <a:pt x="203161" y="129476"/>
                  </a:lnTo>
                  <a:lnTo>
                    <a:pt x="203161" y="138112"/>
                  </a:lnTo>
                  <a:lnTo>
                    <a:pt x="192011" y="136842"/>
                  </a:lnTo>
                  <a:lnTo>
                    <a:pt x="202234" y="136842"/>
                  </a:lnTo>
                  <a:lnTo>
                    <a:pt x="203161" y="138112"/>
                  </a:lnTo>
                  <a:lnTo>
                    <a:pt x="203161" y="129476"/>
                  </a:lnTo>
                  <a:lnTo>
                    <a:pt x="200926" y="130492"/>
                  </a:lnTo>
                  <a:lnTo>
                    <a:pt x="196329" y="131762"/>
                  </a:lnTo>
                  <a:lnTo>
                    <a:pt x="192824" y="129222"/>
                  </a:lnTo>
                  <a:lnTo>
                    <a:pt x="188163" y="126682"/>
                  </a:lnTo>
                  <a:lnTo>
                    <a:pt x="185229" y="129222"/>
                  </a:lnTo>
                  <a:lnTo>
                    <a:pt x="182486" y="133032"/>
                  </a:lnTo>
                  <a:lnTo>
                    <a:pt x="170878" y="131762"/>
                  </a:lnTo>
                  <a:lnTo>
                    <a:pt x="170815" y="129222"/>
                  </a:lnTo>
                  <a:lnTo>
                    <a:pt x="170637" y="125412"/>
                  </a:lnTo>
                  <a:lnTo>
                    <a:pt x="177800" y="122872"/>
                  </a:lnTo>
                  <a:lnTo>
                    <a:pt x="199148" y="122872"/>
                  </a:lnTo>
                  <a:lnTo>
                    <a:pt x="206121" y="126682"/>
                  </a:lnTo>
                  <a:lnTo>
                    <a:pt x="206121" y="111658"/>
                  </a:lnTo>
                  <a:lnTo>
                    <a:pt x="194868" y="113982"/>
                  </a:lnTo>
                  <a:lnTo>
                    <a:pt x="201041" y="111442"/>
                  </a:lnTo>
                  <a:lnTo>
                    <a:pt x="206590" y="107632"/>
                  </a:lnTo>
                  <a:lnTo>
                    <a:pt x="212598" y="105092"/>
                  </a:lnTo>
                  <a:lnTo>
                    <a:pt x="220129" y="105092"/>
                  </a:lnTo>
                  <a:lnTo>
                    <a:pt x="221996" y="104063"/>
                  </a:lnTo>
                  <a:lnTo>
                    <a:pt x="192608" y="106299"/>
                  </a:lnTo>
                  <a:lnTo>
                    <a:pt x="192608" y="119062"/>
                  </a:lnTo>
                  <a:lnTo>
                    <a:pt x="185331" y="119062"/>
                  </a:lnTo>
                  <a:lnTo>
                    <a:pt x="178777" y="117792"/>
                  </a:lnTo>
                  <a:lnTo>
                    <a:pt x="172034" y="119062"/>
                  </a:lnTo>
                  <a:lnTo>
                    <a:pt x="174790" y="115252"/>
                  </a:lnTo>
                  <a:lnTo>
                    <a:pt x="184467" y="115252"/>
                  </a:lnTo>
                  <a:lnTo>
                    <a:pt x="192608" y="119062"/>
                  </a:lnTo>
                  <a:lnTo>
                    <a:pt x="192608" y="106299"/>
                  </a:lnTo>
                  <a:lnTo>
                    <a:pt x="152311" y="109372"/>
                  </a:lnTo>
                  <a:lnTo>
                    <a:pt x="152311" y="168592"/>
                  </a:lnTo>
                  <a:lnTo>
                    <a:pt x="144056" y="167322"/>
                  </a:lnTo>
                  <a:lnTo>
                    <a:pt x="137541" y="167322"/>
                  </a:lnTo>
                  <a:lnTo>
                    <a:pt x="136893" y="164782"/>
                  </a:lnTo>
                  <a:lnTo>
                    <a:pt x="142976" y="164782"/>
                  </a:lnTo>
                  <a:lnTo>
                    <a:pt x="152311" y="168592"/>
                  </a:lnTo>
                  <a:lnTo>
                    <a:pt x="152311" y="109372"/>
                  </a:lnTo>
                  <a:lnTo>
                    <a:pt x="124980" y="111442"/>
                  </a:lnTo>
                  <a:lnTo>
                    <a:pt x="112636" y="111442"/>
                  </a:lnTo>
                  <a:lnTo>
                    <a:pt x="97066" y="112712"/>
                  </a:lnTo>
                  <a:lnTo>
                    <a:pt x="90271" y="113982"/>
                  </a:lnTo>
                  <a:lnTo>
                    <a:pt x="84531" y="114452"/>
                  </a:lnTo>
                  <a:lnTo>
                    <a:pt x="84531" y="133032"/>
                  </a:lnTo>
                  <a:lnTo>
                    <a:pt x="76746" y="134302"/>
                  </a:lnTo>
                  <a:lnTo>
                    <a:pt x="72263" y="135572"/>
                  </a:lnTo>
                  <a:lnTo>
                    <a:pt x="68795" y="135572"/>
                  </a:lnTo>
                  <a:lnTo>
                    <a:pt x="69697" y="133032"/>
                  </a:lnTo>
                  <a:lnTo>
                    <a:pt x="67640" y="129222"/>
                  </a:lnTo>
                  <a:lnTo>
                    <a:pt x="78257" y="129222"/>
                  </a:lnTo>
                  <a:lnTo>
                    <a:pt x="79654" y="131762"/>
                  </a:lnTo>
                  <a:lnTo>
                    <a:pt x="84531" y="133032"/>
                  </a:lnTo>
                  <a:lnTo>
                    <a:pt x="84531" y="114452"/>
                  </a:lnTo>
                  <a:lnTo>
                    <a:pt x="64033" y="116078"/>
                  </a:lnTo>
                  <a:lnTo>
                    <a:pt x="64033" y="152082"/>
                  </a:lnTo>
                  <a:lnTo>
                    <a:pt x="59702" y="154622"/>
                  </a:lnTo>
                  <a:lnTo>
                    <a:pt x="55587" y="153352"/>
                  </a:lnTo>
                  <a:lnTo>
                    <a:pt x="59512" y="150812"/>
                  </a:lnTo>
                  <a:lnTo>
                    <a:pt x="64033" y="152082"/>
                  </a:lnTo>
                  <a:lnTo>
                    <a:pt x="64033" y="116078"/>
                  </a:lnTo>
                  <a:lnTo>
                    <a:pt x="61379" y="116293"/>
                  </a:lnTo>
                  <a:lnTo>
                    <a:pt x="61379" y="136842"/>
                  </a:lnTo>
                  <a:lnTo>
                    <a:pt x="59055" y="139382"/>
                  </a:lnTo>
                  <a:lnTo>
                    <a:pt x="54610" y="141922"/>
                  </a:lnTo>
                  <a:lnTo>
                    <a:pt x="53873" y="147002"/>
                  </a:lnTo>
                  <a:lnTo>
                    <a:pt x="53428" y="147002"/>
                  </a:lnTo>
                  <a:lnTo>
                    <a:pt x="42049" y="148272"/>
                  </a:lnTo>
                  <a:lnTo>
                    <a:pt x="36322" y="149542"/>
                  </a:lnTo>
                  <a:lnTo>
                    <a:pt x="37604" y="143192"/>
                  </a:lnTo>
                  <a:lnTo>
                    <a:pt x="44361" y="140652"/>
                  </a:lnTo>
                  <a:lnTo>
                    <a:pt x="49288" y="136842"/>
                  </a:lnTo>
                  <a:lnTo>
                    <a:pt x="61379" y="136842"/>
                  </a:lnTo>
                  <a:lnTo>
                    <a:pt x="61379" y="116293"/>
                  </a:lnTo>
                  <a:lnTo>
                    <a:pt x="58407" y="116522"/>
                  </a:lnTo>
                  <a:lnTo>
                    <a:pt x="48272" y="119062"/>
                  </a:lnTo>
                  <a:lnTo>
                    <a:pt x="40208" y="122872"/>
                  </a:lnTo>
                  <a:lnTo>
                    <a:pt x="35026" y="129222"/>
                  </a:lnTo>
                  <a:lnTo>
                    <a:pt x="33553" y="136842"/>
                  </a:lnTo>
                  <a:lnTo>
                    <a:pt x="47650" y="319722"/>
                  </a:lnTo>
                  <a:lnTo>
                    <a:pt x="50317" y="327342"/>
                  </a:lnTo>
                  <a:lnTo>
                    <a:pt x="56426" y="332422"/>
                  </a:lnTo>
                  <a:lnTo>
                    <a:pt x="65112" y="336232"/>
                  </a:lnTo>
                  <a:lnTo>
                    <a:pt x="75463" y="336232"/>
                  </a:lnTo>
                  <a:lnTo>
                    <a:pt x="311238" y="318452"/>
                  </a:lnTo>
                  <a:lnTo>
                    <a:pt x="313575" y="317182"/>
                  </a:lnTo>
                  <a:lnTo>
                    <a:pt x="312635" y="318452"/>
                  </a:lnTo>
                  <a:lnTo>
                    <a:pt x="328625" y="317182"/>
                  </a:lnTo>
                  <a:lnTo>
                    <a:pt x="472605" y="305752"/>
                  </a:lnTo>
                  <a:lnTo>
                    <a:pt x="473697" y="305752"/>
                  </a:lnTo>
                  <a:lnTo>
                    <a:pt x="538810" y="300672"/>
                  </a:lnTo>
                  <a:lnTo>
                    <a:pt x="529628" y="293052"/>
                  </a:lnTo>
                  <a:lnTo>
                    <a:pt x="533285" y="291782"/>
                  </a:lnTo>
                  <a:lnTo>
                    <a:pt x="552335" y="300672"/>
                  </a:lnTo>
                  <a:lnTo>
                    <a:pt x="662520" y="291782"/>
                  </a:lnTo>
                  <a:lnTo>
                    <a:pt x="725487" y="286702"/>
                  </a:lnTo>
                  <a:lnTo>
                    <a:pt x="851408" y="276542"/>
                  </a:lnTo>
                  <a:lnTo>
                    <a:pt x="852932" y="275272"/>
                  </a:lnTo>
                  <a:lnTo>
                    <a:pt x="859053" y="270192"/>
                  </a:lnTo>
                  <a:lnTo>
                    <a:pt x="862380" y="268922"/>
                  </a:lnTo>
                  <a:lnTo>
                    <a:pt x="861961" y="270192"/>
                  </a:lnTo>
                  <a:lnTo>
                    <a:pt x="856526" y="276542"/>
                  </a:lnTo>
                  <a:lnTo>
                    <a:pt x="949617" y="268922"/>
                  </a:lnTo>
                  <a:lnTo>
                    <a:pt x="950722" y="267652"/>
                  </a:lnTo>
                  <a:lnTo>
                    <a:pt x="958659" y="263842"/>
                  </a:lnTo>
                  <a:lnTo>
                    <a:pt x="961745" y="266382"/>
                  </a:lnTo>
                  <a:lnTo>
                    <a:pt x="962329" y="268922"/>
                  </a:lnTo>
                  <a:lnTo>
                    <a:pt x="1024890" y="263842"/>
                  </a:lnTo>
                  <a:lnTo>
                    <a:pt x="1040523" y="262572"/>
                  </a:lnTo>
                  <a:lnTo>
                    <a:pt x="1103083" y="257492"/>
                  </a:lnTo>
                  <a:lnTo>
                    <a:pt x="1118717" y="256222"/>
                  </a:lnTo>
                  <a:lnTo>
                    <a:pt x="1160094" y="251142"/>
                  </a:lnTo>
                  <a:lnTo>
                    <a:pt x="1173302" y="239712"/>
                  </a:lnTo>
                  <a:lnTo>
                    <a:pt x="1174788" y="233362"/>
                  </a:lnTo>
                  <a:close/>
                </a:path>
                <a:path w="1208404" h="369570">
                  <a:moveTo>
                    <a:pt x="1185329" y="12344"/>
                  </a:moveTo>
                  <a:lnTo>
                    <a:pt x="1184871" y="12407"/>
                  </a:lnTo>
                  <a:lnTo>
                    <a:pt x="1185316" y="12496"/>
                  </a:lnTo>
                  <a:lnTo>
                    <a:pt x="1185329" y="12344"/>
                  </a:lnTo>
                  <a:close/>
                </a:path>
                <a:path w="1208404" h="369570">
                  <a:moveTo>
                    <a:pt x="1191272" y="30480"/>
                  </a:moveTo>
                  <a:lnTo>
                    <a:pt x="1190955" y="26670"/>
                  </a:lnTo>
                  <a:lnTo>
                    <a:pt x="1187500" y="15240"/>
                  </a:lnTo>
                  <a:lnTo>
                    <a:pt x="1183005" y="15240"/>
                  </a:lnTo>
                  <a:lnTo>
                    <a:pt x="1179156" y="16510"/>
                  </a:lnTo>
                  <a:lnTo>
                    <a:pt x="1181557" y="17780"/>
                  </a:lnTo>
                  <a:lnTo>
                    <a:pt x="1185278" y="19050"/>
                  </a:lnTo>
                  <a:lnTo>
                    <a:pt x="1175270" y="17780"/>
                  </a:lnTo>
                  <a:lnTo>
                    <a:pt x="1169847" y="16510"/>
                  </a:lnTo>
                  <a:lnTo>
                    <a:pt x="1168031" y="12700"/>
                  </a:lnTo>
                  <a:lnTo>
                    <a:pt x="1161211" y="12700"/>
                  </a:lnTo>
                  <a:lnTo>
                    <a:pt x="1155357" y="10160"/>
                  </a:lnTo>
                  <a:lnTo>
                    <a:pt x="1162532" y="8890"/>
                  </a:lnTo>
                  <a:lnTo>
                    <a:pt x="1180934" y="8890"/>
                  </a:lnTo>
                  <a:lnTo>
                    <a:pt x="1175346" y="5080"/>
                  </a:lnTo>
                  <a:lnTo>
                    <a:pt x="1168857" y="1270"/>
                  </a:lnTo>
                  <a:lnTo>
                    <a:pt x="1161618" y="0"/>
                  </a:lnTo>
                  <a:lnTo>
                    <a:pt x="1146467" y="0"/>
                  </a:lnTo>
                  <a:lnTo>
                    <a:pt x="1141641" y="1270"/>
                  </a:lnTo>
                  <a:lnTo>
                    <a:pt x="1137412" y="1270"/>
                  </a:lnTo>
                  <a:lnTo>
                    <a:pt x="1123823" y="2540"/>
                  </a:lnTo>
                  <a:lnTo>
                    <a:pt x="1114945" y="5080"/>
                  </a:lnTo>
                  <a:lnTo>
                    <a:pt x="1106131" y="3810"/>
                  </a:lnTo>
                  <a:lnTo>
                    <a:pt x="942314" y="16598"/>
                  </a:lnTo>
                  <a:lnTo>
                    <a:pt x="942314" y="20320"/>
                  </a:lnTo>
                  <a:lnTo>
                    <a:pt x="936929" y="22860"/>
                  </a:lnTo>
                  <a:lnTo>
                    <a:pt x="923963" y="31750"/>
                  </a:lnTo>
                  <a:lnTo>
                    <a:pt x="914069" y="34290"/>
                  </a:lnTo>
                  <a:lnTo>
                    <a:pt x="917638" y="31750"/>
                  </a:lnTo>
                  <a:lnTo>
                    <a:pt x="919657" y="30480"/>
                  </a:lnTo>
                  <a:lnTo>
                    <a:pt x="904189" y="30480"/>
                  </a:lnTo>
                  <a:lnTo>
                    <a:pt x="908926" y="29210"/>
                  </a:lnTo>
                  <a:lnTo>
                    <a:pt x="913663" y="27940"/>
                  </a:lnTo>
                  <a:lnTo>
                    <a:pt x="902716" y="29210"/>
                  </a:lnTo>
                  <a:lnTo>
                    <a:pt x="892365" y="29210"/>
                  </a:lnTo>
                  <a:lnTo>
                    <a:pt x="884834" y="27940"/>
                  </a:lnTo>
                  <a:lnTo>
                    <a:pt x="892263" y="25400"/>
                  </a:lnTo>
                  <a:lnTo>
                    <a:pt x="895337" y="22860"/>
                  </a:lnTo>
                  <a:lnTo>
                    <a:pt x="915123" y="22860"/>
                  </a:lnTo>
                  <a:lnTo>
                    <a:pt x="935037" y="20320"/>
                  </a:lnTo>
                  <a:lnTo>
                    <a:pt x="942314" y="20320"/>
                  </a:lnTo>
                  <a:lnTo>
                    <a:pt x="942314" y="16598"/>
                  </a:lnTo>
                  <a:lnTo>
                    <a:pt x="813219" y="26670"/>
                  </a:lnTo>
                  <a:lnTo>
                    <a:pt x="815428" y="27940"/>
                  </a:lnTo>
                  <a:lnTo>
                    <a:pt x="814679" y="31750"/>
                  </a:lnTo>
                  <a:lnTo>
                    <a:pt x="806792" y="29210"/>
                  </a:lnTo>
                  <a:lnTo>
                    <a:pt x="802919" y="30480"/>
                  </a:lnTo>
                  <a:lnTo>
                    <a:pt x="769899" y="40640"/>
                  </a:lnTo>
                  <a:lnTo>
                    <a:pt x="759345" y="41910"/>
                  </a:lnTo>
                  <a:lnTo>
                    <a:pt x="759790" y="39370"/>
                  </a:lnTo>
                  <a:lnTo>
                    <a:pt x="773226" y="33020"/>
                  </a:lnTo>
                  <a:lnTo>
                    <a:pt x="780669" y="33020"/>
                  </a:lnTo>
                  <a:lnTo>
                    <a:pt x="786218" y="30480"/>
                  </a:lnTo>
                  <a:lnTo>
                    <a:pt x="792022" y="27940"/>
                  </a:lnTo>
                  <a:lnTo>
                    <a:pt x="425221" y="55880"/>
                  </a:lnTo>
                  <a:lnTo>
                    <a:pt x="431444" y="59690"/>
                  </a:lnTo>
                  <a:lnTo>
                    <a:pt x="430110" y="60960"/>
                  </a:lnTo>
                  <a:lnTo>
                    <a:pt x="411784" y="60960"/>
                  </a:lnTo>
                  <a:lnTo>
                    <a:pt x="403999" y="59690"/>
                  </a:lnTo>
                  <a:lnTo>
                    <a:pt x="395909" y="59690"/>
                  </a:lnTo>
                  <a:lnTo>
                    <a:pt x="388188" y="60960"/>
                  </a:lnTo>
                  <a:lnTo>
                    <a:pt x="365061" y="60960"/>
                  </a:lnTo>
                  <a:lnTo>
                    <a:pt x="317715" y="64770"/>
                  </a:lnTo>
                  <a:lnTo>
                    <a:pt x="308660" y="64770"/>
                  </a:lnTo>
                  <a:lnTo>
                    <a:pt x="294970" y="66040"/>
                  </a:lnTo>
                  <a:lnTo>
                    <a:pt x="286181" y="68580"/>
                  </a:lnTo>
                  <a:lnTo>
                    <a:pt x="277368" y="67310"/>
                  </a:lnTo>
                  <a:lnTo>
                    <a:pt x="113499" y="80073"/>
                  </a:lnTo>
                  <a:lnTo>
                    <a:pt x="113499" y="85090"/>
                  </a:lnTo>
                  <a:lnTo>
                    <a:pt x="108089" y="87630"/>
                  </a:lnTo>
                  <a:lnTo>
                    <a:pt x="95186" y="95250"/>
                  </a:lnTo>
                  <a:lnTo>
                    <a:pt x="85305" y="97790"/>
                  </a:lnTo>
                  <a:lnTo>
                    <a:pt x="88963" y="96520"/>
                  </a:lnTo>
                  <a:lnTo>
                    <a:pt x="89966" y="95250"/>
                  </a:lnTo>
                  <a:lnTo>
                    <a:pt x="90970" y="93980"/>
                  </a:lnTo>
                  <a:lnTo>
                    <a:pt x="87185" y="93980"/>
                  </a:lnTo>
                  <a:lnTo>
                    <a:pt x="75285" y="95250"/>
                  </a:lnTo>
                  <a:lnTo>
                    <a:pt x="81661" y="92710"/>
                  </a:lnTo>
                  <a:lnTo>
                    <a:pt x="84848" y="91440"/>
                  </a:lnTo>
                  <a:lnTo>
                    <a:pt x="73964" y="92710"/>
                  </a:lnTo>
                  <a:lnTo>
                    <a:pt x="56083" y="92710"/>
                  </a:lnTo>
                  <a:lnTo>
                    <a:pt x="63576" y="90170"/>
                  </a:lnTo>
                  <a:lnTo>
                    <a:pt x="66675" y="86360"/>
                  </a:lnTo>
                  <a:lnTo>
                    <a:pt x="76403" y="87630"/>
                  </a:lnTo>
                  <a:lnTo>
                    <a:pt x="86321" y="86360"/>
                  </a:lnTo>
                  <a:lnTo>
                    <a:pt x="96316" y="86360"/>
                  </a:lnTo>
                  <a:lnTo>
                    <a:pt x="106260" y="85090"/>
                  </a:lnTo>
                  <a:lnTo>
                    <a:pt x="113499" y="85090"/>
                  </a:lnTo>
                  <a:lnTo>
                    <a:pt x="113499" y="80073"/>
                  </a:lnTo>
                  <a:lnTo>
                    <a:pt x="32613" y="86360"/>
                  </a:lnTo>
                  <a:lnTo>
                    <a:pt x="4229" y="102870"/>
                  </a:lnTo>
                  <a:lnTo>
                    <a:pt x="13106" y="97790"/>
                  </a:lnTo>
                  <a:lnTo>
                    <a:pt x="18846" y="97790"/>
                  </a:lnTo>
                  <a:lnTo>
                    <a:pt x="23075" y="101600"/>
                  </a:lnTo>
                  <a:lnTo>
                    <a:pt x="30937" y="100330"/>
                  </a:lnTo>
                  <a:lnTo>
                    <a:pt x="39192" y="102870"/>
                  </a:lnTo>
                  <a:lnTo>
                    <a:pt x="44094" y="100330"/>
                  </a:lnTo>
                  <a:lnTo>
                    <a:pt x="46545" y="99060"/>
                  </a:lnTo>
                  <a:lnTo>
                    <a:pt x="49123" y="97790"/>
                  </a:lnTo>
                  <a:lnTo>
                    <a:pt x="46761" y="104127"/>
                  </a:lnTo>
                  <a:lnTo>
                    <a:pt x="57327" y="101600"/>
                  </a:lnTo>
                  <a:lnTo>
                    <a:pt x="275450" y="85090"/>
                  </a:lnTo>
                  <a:lnTo>
                    <a:pt x="342557" y="80010"/>
                  </a:lnTo>
                  <a:lnTo>
                    <a:pt x="332397" y="76200"/>
                  </a:lnTo>
                  <a:lnTo>
                    <a:pt x="326682" y="73660"/>
                  </a:lnTo>
                  <a:lnTo>
                    <a:pt x="343877" y="73660"/>
                  </a:lnTo>
                  <a:lnTo>
                    <a:pt x="363664" y="71120"/>
                  </a:lnTo>
                  <a:lnTo>
                    <a:pt x="373189" y="68580"/>
                  </a:lnTo>
                  <a:lnTo>
                    <a:pt x="376732" y="71120"/>
                  </a:lnTo>
                  <a:lnTo>
                    <a:pt x="384530" y="73660"/>
                  </a:lnTo>
                  <a:lnTo>
                    <a:pt x="377215" y="74930"/>
                  </a:lnTo>
                  <a:lnTo>
                    <a:pt x="356057" y="77470"/>
                  </a:lnTo>
                  <a:lnTo>
                    <a:pt x="365302" y="78740"/>
                  </a:lnTo>
                  <a:lnTo>
                    <a:pt x="422084" y="73660"/>
                  </a:lnTo>
                  <a:lnTo>
                    <a:pt x="427926" y="72390"/>
                  </a:lnTo>
                  <a:lnTo>
                    <a:pt x="430403" y="73660"/>
                  </a:lnTo>
                  <a:lnTo>
                    <a:pt x="445744" y="72390"/>
                  </a:lnTo>
                  <a:lnTo>
                    <a:pt x="507072" y="67310"/>
                  </a:lnTo>
                  <a:lnTo>
                    <a:pt x="499999" y="67310"/>
                  </a:lnTo>
                  <a:lnTo>
                    <a:pt x="482777" y="64770"/>
                  </a:lnTo>
                  <a:lnTo>
                    <a:pt x="465874" y="63500"/>
                  </a:lnTo>
                  <a:lnTo>
                    <a:pt x="461302" y="59690"/>
                  </a:lnTo>
                  <a:lnTo>
                    <a:pt x="461759" y="57150"/>
                  </a:lnTo>
                  <a:lnTo>
                    <a:pt x="467131" y="55880"/>
                  </a:lnTo>
                  <a:lnTo>
                    <a:pt x="474929" y="58420"/>
                  </a:lnTo>
                  <a:lnTo>
                    <a:pt x="481749" y="59690"/>
                  </a:lnTo>
                  <a:lnTo>
                    <a:pt x="487832" y="62230"/>
                  </a:lnTo>
                  <a:lnTo>
                    <a:pt x="495655" y="60960"/>
                  </a:lnTo>
                  <a:lnTo>
                    <a:pt x="509778" y="64770"/>
                  </a:lnTo>
                  <a:lnTo>
                    <a:pt x="510654" y="67310"/>
                  </a:lnTo>
                  <a:lnTo>
                    <a:pt x="535940" y="64770"/>
                  </a:lnTo>
                  <a:lnTo>
                    <a:pt x="527431" y="62230"/>
                  </a:lnTo>
                  <a:lnTo>
                    <a:pt x="537286" y="60960"/>
                  </a:lnTo>
                  <a:lnTo>
                    <a:pt x="539165" y="60960"/>
                  </a:lnTo>
                  <a:lnTo>
                    <a:pt x="547052" y="64770"/>
                  </a:lnTo>
                  <a:lnTo>
                    <a:pt x="595693" y="60960"/>
                  </a:lnTo>
                  <a:lnTo>
                    <a:pt x="660539" y="55880"/>
                  </a:lnTo>
                  <a:lnTo>
                    <a:pt x="709168" y="52070"/>
                  </a:lnTo>
                  <a:lnTo>
                    <a:pt x="730377" y="39370"/>
                  </a:lnTo>
                  <a:lnTo>
                    <a:pt x="741997" y="39370"/>
                  </a:lnTo>
                  <a:lnTo>
                    <a:pt x="737336" y="41910"/>
                  </a:lnTo>
                  <a:lnTo>
                    <a:pt x="731469" y="44450"/>
                  </a:lnTo>
                  <a:lnTo>
                    <a:pt x="724738" y="48260"/>
                  </a:lnTo>
                  <a:lnTo>
                    <a:pt x="717486" y="50800"/>
                  </a:lnTo>
                  <a:lnTo>
                    <a:pt x="826668" y="43180"/>
                  </a:lnTo>
                  <a:lnTo>
                    <a:pt x="828840" y="41910"/>
                  </a:lnTo>
                  <a:lnTo>
                    <a:pt x="841857" y="34290"/>
                  </a:lnTo>
                  <a:lnTo>
                    <a:pt x="847699" y="34290"/>
                  </a:lnTo>
                  <a:lnTo>
                    <a:pt x="851827" y="38100"/>
                  </a:lnTo>
                  <a:lnTo>
                    <a:pt x="859624" y="36830"/>
                  </a:lnTo>
                  <a:lnTo>
                    <a:pt x="868095" y="38100"/>
                  </a:lnTo>
                  <a:lnTo>
                    <a:pt x="870496" y="36830"/>
                  </a:lnTo>
                  <a:lnTo>
                    <a:pt x="875296" y="34290"/>
                  </a:lnTo>
                  <a:lnTo>
                    <a:pt x="877951" y="34290"/>
                  </a:lnTo>
                  <a:lnTo>
                    <a:pt x="876515" y="39370"/>
                  </a:lnTo>
                  <a:lnTo>
                    <a:pt x="1115898" y="20320"/>
                  </a:lnTo>
                  <a:lnTo>
                    <a:pt x="1131862" y="19050"/>
                  </a:lnTo>
                  <a:lnTo>
                    <a:pt x="1142834" y="19050"/>
                  </a:lnTo>
                  <a:lnTo>
                    <a:pt x="1152766" y="21590"/>
                  </a:lnTo>
                  <a:lnTo>
                    <a:pt x="1161364" y="26670"/>
                  </a:lnTo>
                  <a:lnTo>
                    <a:pt x="1168311" y="33020"/>
                  </a:lnTo>
                  <a:lnTo>
                    <a:pt x="1176058" y="31750"/>
                  </a:lnTo>
                  <a:lnTo>
                    <a:pt x="1183652" y="31750"/>
                  </a:lnTo>
                  <a:lnTo>
                    <a:pt x="1191272" y="30480"/>
                  </a:lnTo>
                  <a:close/>
                </a:path>
                <a:path w="1208404" h="369570">
                  <a:moveTo>
                    <a:pt x="1208328" y="251460"/>
                  </a:moveTo>
                  <a:lnTo>
                    <a:pt x="1193025" y="53340"/>
                  </a:lnTo>
                  <a:lnTo>
                    <a:pt x="1191310" y="53340"/>
                  </a:lnTo>
                  <a:lnTo>
                    <a:pt x="1192987" y="52070"/>
                  </a:lnTo>
                  <a:lnTo>
                    <a:pt x="1191628" y="35560"/>
                  </a:lnTo>
                  <a:lnTo>
                    <a:pt x="1191514" y="34290"/>
                  </a:lnTo>
                  <a:lnTo>
                    <a:pt x="1182865" y="35560"/>
                  </a:lnTo>
                  <a:lnTo>
                    <a:pt x="1173848" y="35560"/>
                  </a:lnTo>
                  <a:lnTo>
                    <a:pt x="1169822" y="34290"/>
                  </a:lnTo>
                  <a:lnTo>
                    <a:pt x="1175981" y="48260"/>
                  </a:lnTo>
                  <a:lnTo>
                    <a:pt x="1189990" y="231140"/>
                  </a:lnTo>
                  <a:lnTo>
                    <a:pt x="1187729" y="245110"/>
                  </a:lnTo>
                  <a:lnTo>
                    <a:pt x="1179664" y="256540"/>
                  </a:lnTo>
                  <a:lnTo>
                    <a:pt x="1167041" y="264160"/>
                  </a:lnTo>
                  <a:lnTo>
                    <a:pt x="1163561" y="264998"/>
                  </a:lnTo>
                  <a:lnTo>
                    <a:pt x="1163561" y="270510"/>
                  </a:lnTo>
                  <a:lnTo>
                    <a:pt x="1162443" y="278130"/>
                  </a:lnTo>
                  <a:lnTo>
                    <a:pt x="1155611" y="280670"/>
                  </a:lnTo>
                  <a:lnTo>
                    <a:pt x="1150607" y="283210"/>
                  </a:lnTo>
                  <a:lnTo>
                    <a:pt x="1138643" y="284480"/>
                  </a:lnTo>
                  <a:lnTo>
                    <a:pt x="1139825" y="283210"/>
                  </a:lnTo>
                  <a:lnTo>
                    <a:pt x="1140993" y="281940"/>
                  </a:lnTo>
                  <a:lnTo>
                    <a:pt x="1145349" y="279400"/>
                  </a:lnTo>
                  <a:lnTo>
                    <a:pt x="1146098" y="273050"/>
                  </a:lnTo>
                  <a:lnTo>
                    <a:pt x="1146683" y="273050"/>
                  </a:lnTo>
                  <a:lnTo>
                    <a:pt x="1157986" y="271780"/>
                  </a:lnTo>
                  <a:lnTo>
                    <a:pt x="1163561" y="270510"/>
                  </a:lnTo>
                  <a:lnTo>
                    <a:pt x="1163561" y="264998"/>
                  </a:lnTo>
                  <a:lnTo>
                    <a:pt x="1151089" y="267970"/>
                  </a:lnTo>
                  <a:lnTo>
                    <a:pt x="1141437" y="269240"/>
                  </a:lnTo>
                  <a:lnTo>
                    <a:pt x="1139253" y="269240"/>
                  </a:lnTo>
                  <a:lnTo>
                    <a:pt x="1008037" y="279006"/>
                  </a:lnTo>
                  <a:lnTo>
                    <a:pt x="1008037" y="283210"/>
                  </a:lnTo>
                  <a:lnTo>
                    <a:pt x="997826" y="283210"/>
                  </a:lnTo>
                  <a:lnTo>
                    <a:pt x="996899" y="281940"/>
                  </a:lnTo>
                  <a:lnTo>
                    <a:pt x="1008037" y="283210"/>
                  </a:lnTo>
                  <a:lnTo>
                    <a:pt x="1008037" y="279006"/>
                  </a:lnTo>
                  <a:lnTo>
                    <a:pt x="958316" y="282714"/>
                  </a:lnTo>
                  <a:lnTo>
                    <a:pt x="958316" y="289560"/>
                  </a:lnTo>
                  <a:lnTo>
                    <a:pt x="952220" y="294640"/>
                  </a:lnTo>
                  <a:lnTo>
                    <a:pt x="931189" y="298450"/>
                  </a:lnTo>
                  <a:lnTo>
                    <a:pt x="923582" y="297180"/>
                  </a:lnTo>
                  <a:lnTo>
                    <a:pt x="923290" y="294640"/>
                  </a:lnTo>
                  <a:lnTo>
                    <a:pt x="923036" y="290830"/>
                  </a:lnTo>
                  <a:lnTo>
                    <a:pt x="934034" y="287020"/>
                  </a:lnTo>
                  <a:lnTo>
                    <a:pt x="937336" y="290830"/>
                  </a:lnTo>
                  <a:lnTo>
                    <a:pt x="940676" y="293370"/>
                  </a:lnTo>
                  <a:lnTo>
                    <a:pt x="944803" y="289560"/>
                  </a:lnTo>
                  <a:lnTo>
                    <a:pt x="947864" y="287020"/>
                  </a:lnTo>
                  <a:lnTo>
                    <a:pt x="952652" y="287020"/>
                  </a:lnTo>
                  <a:lnTo>
                    <a:pt x="955636" y="288290"/>
                  </a:lnTo>
                  <a:lnTo>
                    <a:pt x="958316" y="289560"/>
                  </a:lnTo>
                  <a:lnTo>
                    <a:pt x="958316" y="282714"/>
                  </a:lnTo>
                  <a:lnTo>
                    <a:pt x="837501" y="291693"/>
                  </a:lnTo>
                  <a:lnTo>
                    <a:pt x="837501" y="303530"/>
                  </a:lnTo>
                  <a:lnTo>
                    <a:pt x="832726" y="304800"/>
                  </a:lnTo>
                  <a:lnTo>
                    <a:pt x="831723" y="307340"/>
                  </a:lnTo>
                  <a:lnTo>
                    <a:pt x="821296" y="309880"/>
                  </a:lnTo>
                  <a:lnTo>
                    <a:pt x="826947" y="307340"/>
                  </a:lnTo>
                  <a:lnTo>
                    <a:pt x="829678" y="304800"/>
                  </a:lnTo>
                  <a:lnTo>
                    <a:pt x="822591" y="304800"/>
                  </a:lnTo>
                  <a:lnTo>
                    <a:pt x="821372" y="302260"/>
                  </a:lnTo>
                  <a:lnTo>
                    <a:pt x="824788" y="302260"/>
                  </a:lnTo>
                  <a:lnTo>
                    <a:pt x="829513" y="303530"/>
                  </a:lnTo>
                  <a:lnTo>
                    <a:pt x="837501" y="303530"/>
                  </a:lnTo>
                  <a:lnTo>
                    <a:pt x="837501" y="291693"/>
                  </a:lnTo>
                  <a:lnTo>
                    <a:pt x="832002" y="292100"/>
                  </a:lnTo>
                  <a:lnTo>
                    <a:pt x="823556" y="300990"/>
                  </a:lnTo>
                  <a:lnTo>
                    <a:pt x="812304" y="303530"/>
                  </a:lnTo>
                  <a:lnTo>
                    <a:pt x="810996" y="303530"/>
                  </a:lnTo>
                  <a:lnTo>
                    <a:pt x="801941" y="304800"/>
                  </a:lnTo>
                  <a:lnTo>
                    <a:pt x="796556" y="302260"/>
                  </a:lnTo>
                  <a:lnTo>
                    <a:pt x="789495" y="300990"/>
                  </a:lnTo>
                  <a:lnTo>
                    <a:pt x="790054" y="295910"/>
                  </a:lnTo>
                  <a:lnTo>
                    <a:pt x="574078" y="312508"/>
                  </a:lnTo>
                  <a:lnTo>
                    <a:pt x="574078" y="328930"/>
                  </a:lnTo>
                  <a:lnTo>
                    <a:pt x="572452" y="330200"/>
                  </a:lnTo>
                  <a:lnTo>
                    <a:pt x="570509" y="328930"/>
                  </a:lnTo>
                  <a:lnTo>
                    <a:pt x="566635" y="326390"/>
                  </a:lnTo>
                  <a:lnTo>
                    <a:pt x="558520" y="328930"/>
                  </a:lnTo>
                  <a:lnTo>
                    <a:pt x="557758" y="327291"/>
                  </a:lnTo>
                  <a:lnTo>
                    <a:pt x="555218" y="328930"/>
                  </a:lnTo>
                  <a:lnTo>
                    <a:pt x="550633" y="327660"/>
                  </a:lnTo>
                  <a:lnTo>
                    <a:pt x="554964" y="326390"/>
                  </a:lnTo>
                  <a:lnTo>
                    <a:pt x="557352" y="326390"/>
                  </a:lnTo>
                  <a:lnTo>
                    <a:pt x="555002" y="321310"/>
                  </a:lnTo>
                  <a:lnTo>
                    <a:pt x="570166" y="326390"/>
                  </a:lnTo>
                  <a:lnTo>
                    <a:pt x="574078" y="328930"/>
                  </a:lnTo>
                  <a:lnTo>
                    <a:pt x="574078" y="312508"/>
                  </a:lnTo>
                  <a:lnTo>
                    <a:pt x="423735" y="324065"/>
                  </a:lnTo>
                  <a:lnTo>
                    <a:pt x="423735" y="335280"/>
                  </a:lnTo>
                  <a:lnTo>
                    <a:pt x="406336" y="335280"/>
                  </a:lnTo>
                  <a:lnTo>
                    <a:pt x="405142" y="334010"/>
                  </a:lnTo>
                  <a:lnTo>
                    <a:pt x="401599" y="330200"/>
                  </a:lnTo>
                  <a:lnTo>
                    <a:pt x="404291" y="327660"/>
                  </a:lnTo>
                  <a:lnTo>
                    <a:pt x="412648" y="330200"/>
                  </a:lnTo>
                  <a:lnTo>
                    <a:pt x="419950" y="332740"/>
                  </a:lnTo>
                  <a:lnTo>
                    <a:pt x="423735" y="335280"/>
                  </a:lnTo>
                  <a:lnTo>
                    <a:pt x="423735" y="324065"/>
                  </a:lnTo>
                  <a:lnTo>
                    <a:pt x="376847" y="327660"/>
                  </a:lnTo>
                  <a:lnTo>
                    <a:pt x="372478" y="331470"/>
                  </a:lnTo>
                  <a:lnTo>
                    <a:pt x="368388" y="332206"/>
                  </a:lnTo>
                  <a:lnTo>
                    <a:pt x="368388" y="339090"/>
                  </a:lnTo>
                  <a:lnTo>
                    <a:pt x="367639" y="340360"/>
                  </a:lnTo>
                  <a:lnTo>
                    <a:pt x="357606" y="341630"/>
                  </a:lnTo>
                  <a:lnTo>
                    <a:pt x="368388" y="339090"/>
                  </a:lnTo>
                  <a:lnTo>
                    <a:pt x="368388" y="332206"/>
                  </a:lnTo>
                  <a:lnTo>
                    <a:pt x="358152" y="334010"/>
                  </a:lnTo>
                  <a:lnTo>
                    <a:pt x="355168" y="334010"/>
                  </a:lnTo>
                  <a:lnTo>
                    <a:pt x="358711" y="331470"/>
                  </a:lnTo>
                  <a:lnTo>
                    <a:pt x="364782" y="328930"/>
                  </a:lnTo>
                  <a:lnTo>
                    <a:pt x="228790" y="339128"/>
                  </a:lnTo>
                  <a:lnTo>
                    <a:pt x="228790" y="346710"/>
                  </a:lnTo>
                  <a:lnTo>
                    <a:pt x="224459" y="347980"/>
                  </a:lnTo>
                  <a:lnTo>
                    <a:pt x="220141" y="346710"/>
                  </a:lnTo>
                  <a:lnTo>
                    <a:pt x="224193" y="345440"/>
                  </a:lnTo>
                  <a:lnTo>
                    <a:pt x="228790" y="346710"/>
                  </a:lnTo>
                  <a:lnTo>
                    <a:pt x="228790" y="339128"/>
                  </a:lnTo>
                  <a:lnTo>
                    <a:pt x="76619" y="350520"/>
                  </a:lnTo>
                  <a:lnTo>
                    <a:pt x="60223" y="349250"/>
                  </a:lnTo>
                  <a:lnTo>
                    <a:pt x="46431" y="342900"/>
                  </a:lnTo>
                  <a:lnTo>
                    <a:pt x="36677" y="334010"/>
                  </a:lnTo>
                  <a:lnTo>
                    <a:pt x="32435" y="321310"/>
                  </a:lnTo>
                  <a:lnTo>
                    <a:pt x="18288" y="138430"/>
                  </a:lnTo>
                  <a:lnTo>
                    <a:pt x="20561" y="125730"/>
                  </a:lnTo>
                  <a:lnTo>
                    <a:pt x="23279" y="121920"/>
                  </a:lnTo>
                  <a:lnTo>
                    <a:pt x="28702" y="114300"/>
                  </a:lnTo>
                  <a:lnTo>
                    <a:pt x="41376" y="105410"/>
                  </a:lnTo>
                  <a:lnTo>
                    <a:pt x="46672" y="104140"/>
                  </a:lnTo>
                  <a:lnTo>
                    <a:pt x="28905" y="105410"/>
                  </a:lnTo>
                  <a:lnTo>
                    <a:pt x="22123" y="106680"/>
                  </a:lnTo>
                  <a:lnTo>
                    <a:pt x="16789" y="107950"/>
                  </a:lnTo>
                  <a:lnTo>
                    <a:pt x="6096" y="111760"/>
                  </a:lnTo>
                  <a:lnTo>
                    <a:pt x="800" y="113030"/>
                  </a:lnTo>
                  <a:lnTo>
                    <a:pt x="0" y="118110"/>
                  </a:lnTo>
                  <a:lnTo>
                    <a:pt x="368" y="123190"/>
                  </a:lnTo>
                  <a:lnTo>
                    <a:pt x="10160" y="121920"/>
                  </a:lnTo>
                  <a:lnTo>
                    <a:pt x="571" y="125730"/>
                  </a:lnTo>
                  <a:lnTo>
                    <a:pt x="17373" y="344170"/>
                  </a:lnTo>
                  <a:lnTo>
                    <a:pt x="20993" y="354330"/>
                  </a:lnTo>
                  <a:lnTo>
                    <a:pt x="29171" y="363220"/>
                  </a:lnTo>
                  <a:lnTo>
                    <a:pt x="40754" y="369570"/>
                  </a:lnTo>
                  <a:lnTo>
                    <a:pt x="54559" y="369570"/>
                  </a:lnTo>
                  <a:lnTo>
                    <a:pt x="205562" y="358140"/>
                  </a:lnTo>
                  <a:lnTo>
                    <a:pt x="201904" y="354330"/>
                  </a:lnTo>
                  <a:lnTo>
                    <a:pt x="217538" y="353060"/>
                  </a:lnTo>
                  <a:lnTo>
                    <a:pt x="219202" y="354330"/>
                  </a:lnTo>
                  <a:lnTo>
                    <a:pt x="220535" y="356870"/>
                  </a:lnTo>
                  <a:lnTo>
                    <a:pt x="275120" y="353060"/>
                  </a:lnTo>
                  <a:lnTo>
                    <a:pt x="311518" y="350520"/>
                  </a:lnTo>
                  <a:lnTo>
                    <a:pt x="347916" y="347980"/>
                  </a:lnTo>
                  <a:lnTo>
                    <a:pt x="348640" y="346710"/>
                  </a:lnTo>
                  <a:lnTo>
                    <a:pt x="348932" y="347980"/>
                  </a:lnTo>
                  <a:lnTo>
                    <a:pt x="364629" y="346710"/>
                  </a:lnTo>
                  <a:lnTo>
                    <a:pt x="380314" y="345440"/>
                  </a:lnTo>
                  <a:lnTo>
                    <a:pt x="411708" y="342900"/>
                  </a:lnTo>
                  <a:lnTo>
                    <a:pt x="411568" y="341630"/>
                  </a:lnTo>
                  <a:lnTo>
                    <a:pt x="413372" y="342900"/>
                  </a:lnTo>
                  <a:lnTo>
                    <a:pt x="458812" y="339090"/>
                  </a:lnTo>
                  <a:lnTo>
                    <a:pt x="504240" y="335280"/>
                  </a:lnTo>
                  <a:lnTo>
                    <a:pt x="549681" y="331470"/>
                  </a:lnTo>
                  <a:lnTo>
                    <a:pt x="544779" y="327660"/>
                  </a:lnTo>
                  <a:lnTo>
                    <a:pt x="554761" y="330200"/>
                  </a:lnTo>
                  <a:lnTo>
                    <a:pt x="558520" y="331470"/>
                  </a:lnTo>
                  <a:lnTo>
                    <a:pt x="575043" y="330200"/>
                  </a:lnTo>
                  <a:lnTo>
                    <a:pt x="690714" y="321310"/>
                  </a:lnTo>
                  <a:lnTo>
                    <a:pt x="839444" y="309880"/>
                  </a:lnTo>
                  <a:lnTo>
                    <a:pt x="889012" y="306070"/>
                  </a:lnTo>
                  <a:lnTo>
                    <a:pt x="888288" y="302260"/>
                  </a:lnTo>
                  <a:lnTo>
                    <a:pt x="887310" y="297180"/>
                  </a:lnTo>
                  <a:lnTo>
                    <a:pt x="891006" y="294640"/>
                  </a:lnTo>
                  <a:lnTo>
                    <a:pt x="891197" y="295910"/>
                  </a:lnTo>
                  <a:lnTo>
                    <a:pt x="889317" y="306070"/>
                  </a:lnTo>
                  <a:lnTo>
                    <a:pt x="930389" y="302260"/>
                  </a:lnTo>
                  <a:lnTo>
                    <a:pt x="946124" y="299720"/>
                  </a:lnTo>
                  <a:lnTo>
                    <a:pt x="941336" y="300990"/>
                  </a:lnTo>
                  <a:lnTo>
                    <a:pt x="972769" y="299720"/>
                  </a:lnTo>
                  <a:lnTo>
                    <a:pt x="976147" y="298450"/>
                  </a:lnTo>
                  <a:lnTo>
                    <a:pt x="986256" y="294640"/>
                  </a:lnTo>
                  <a:lnTo>
                    <a:pt x="989152" y="295910"/>
                  </a:lnTo>
                  <a:lnTo>
                    <a:pt x="986497" y="298450"/>
                  </a:lnTo>
                  <a:lnTo>
                    <a:pt x="1000239" y="297180"/>
                  </a:lnTo>
                  <a:lnTo>
                    <a:pt x="996022" y="294640"/>
                  </a:lnTo>
                  <a:lnTo>
                    <a:pt x="993914" y="293370"/>
                  </a:lnTo>
                  <a:lnTo>
                    <a:pt x="996200" y="290830"/>
                  </a:lnTo>
                  <a:lnTo>
                    <a:pt x="999197" y="289560"/>
                  </a:lnTo>
                  <a:lnTo>
                    <a:pt x="1003782" y="288290"/>
                  </a:lnTo>
                  <a:lnTo>
                    <a:pt x="1007148" y="290830"/>
                  </a:lnTo>
                  <a:lnTo>
                    <a:pt x="1011796" y="293370"/>
                  </a:lnTo>
                  <a:lnTo>
                    <a:pt x="1014857" y="290830"/>
                  </a:lnTo>
                  <a:lnTo>
                    <a:pt x="1016660" y="288290"/>
                  </a:lnTo>
                  <a:lnTo>
                    <a:pt x="1017574" y="287020"/>
                  </a:lnTo>
                  <a:lnTo>
                    <a:pt x="1029081" y="289560"/>
                  </a:lnTo>
                  <a:lnTo>
                    <a:pt x="1029195" y="292100"/>
                  </a:lnTo>
                  <a:lnTo>
                    <a:pt x="1029335" y="294640"/>
                  </a:lnTo>
                  <a:lnTo>
                    <a:pt x="1115720" y="288290"/>
                  </a:lnTo>
                  <a:lnTo>
                    <a:pt x="1115441" y="288290"/>
                  </a:lnTo>
                  <a:lnTo>
                    <a:pt x="1123226" y="287020"/>
                  </a:lnTo>
                  <a:lnTo>
                    <a:pt x="1127696" y="284480"/>
                  </a:lnTo>
                  <a:lnTo>
                    <a:pt x="1131316" y="285750"/>
                  </a:lnTo>
                  <a:lnTo>
                    <a:pt x="1130236" y="286981"/>
                  </a:lnTo>
                  <a:lnTo>
                    <a:pt x="1175778" y="283210"/>
                  </a:lnTo>
                  <a:lnTo>
                    <a:pt x="1189189" y="280670"/>
                  </a:lnTo>
                  <a:lnTo>
                    <a:pt x="1199756" y="273050"/>
                  </a:lnTo>
                  <a:lnTo>
                    <a:pt x="1201445" y="270510"/>
                  </a:lnTo>
                  <a:lnTo>
                    <a:pt x="1206487" y="262890"/>
                  </a:lnTo>
                  <a:lnTo>
                    <a:pt x="1208328" y="251460"/>
                  </a:lnTo>
                  <a:close/>
                </a:path>
              </a:pathLst>
            </a:custGeom>
            <a:solidFill>
              <a:srgbClr val="606062"/>
            </a:solidFill>
          </p:spPr>
          <p:txBody>
            <a:bodyPr wrap="square" lIns="0" tIns="0" rIns="0" bIns="0" rtlCol="0"/>
            <a:lstStyle/>
            <a:p>
              <a:endParaRPr/>
            </a:p>
          </p:txBody>
        </p:sp>
        <p:sp>
          <p:nvSpPr>
            <p:cNvPr id="92" name="object 92"/>
            <p:cNvSpPr/>
            <p:nvPr/>
          </p:nvSpPr>
          <p:spPr>
            <a:xfrm>
              <a:off x="5430959" y="3544020"/>
              <a:ext cx="1049655" cy="177800"/>
            </a:xfrm>
            <a:custGeom>
              <a:avLst/>
              <a:gdLst/>
              <a:ahLst/>
              <a:cxnLst/>
              <a:rect l="l" t="t" r="r" b="b"/>
              <a:pathLst>
                <a:path w="1049654" h="177800">
                  <a:moveTo>
                    <a:pt x="41569" y="86705"/>
                  </a:moveTo>
                  <a:lnTo>
                    <a:pt x="25191" y="91016"/>
                  </a:lnTo>
                  <a:lnTo>
                    <a:pt x="11368" y="100832"/>
                  </a:lnTo>
                  <a:lnTo>
                    <a:pt x="2254" y="115941"/>
                  </a:lnTo>
                  <a:lnTo>
                    <a:pt x="0" y="136130"/>
                  </a:lnTo>
                  <a:lnTo>
                    <a:pt x="5735" y="155615"/>
                  </a:lnTo>
                  <a:lnTo>
                    <a:pt x="17339" y="168893"/>
                  </a:lnTo>
                  <a:lnTo>
                    <a:pt x="32655" y="176115"/>
                  </a:lnTo>
                  <a:lnTo>
                    <a:pt x="49526" y="177436"/>
                  </a:lnTo>
                  <a:lnTo>
                    <a:pt x="63453" y="174260"/>
                  </a:lnTo>
                  <a:lnTo>
                    <a:pt x="74591" y="167662"/>
                  </a:lnTo>
                  <a:lnTo>
                    <a:pt x="48668" y="167662"/>
                  </a:lnTo>
                  <a:lnTo>
                    <a:pt x="35872" y="166500"/>
                  </a:lnTo>
                  <a:lnTo>
                    <a:pt x="24256" y="160629"/>
                  </a:lnTo>
                  <a:lnTo>
                    <a:pt x="15471" y="150148"/>
                  </a:lnTo>
                  <a:lnTo>
                    <a:pt x="11168" y="135150"/>
                  </a:lnTo>
                  <a:lnTo>
                    <a:pt x="12789" y="119574"/>
                  </a:lnTo>
                  <a:lnTo>
                    <a:pt x="19615" y="107715"/>
                  </a:lnTo>
                  <a:lnTo>
                    <a:pt x="30031" y="99904"/>
                  </a:lnTo>
                  <a:lnTo>
                    <a:pt x="42426" y="96476"/>
                  </a:lnTo>
                  <a:lnTo>
                    <a:pt x="73376" y="96476"/>
                  </a:lnTo>
                  <a:lnTo>
                    <a:pt x="68758" y="92361"/>
                  </a:lnTo>
                  <a:lnTo>
                    <a:pt x="55543" y="87432"/>
                  </a:lnTo>
                  <a:lnTo>
                    <a:pt x="41569" y="86705"/>
                  </a:lnTo>
                  <a:close/>
                </a:path>
                <a:path w="1049654" h="177800">
                  <a:moveTo>
                    <a:pt x="107151" y="81975"/>
                  </a:moveTo>
                  <a:lnTo>
                    <a:pt x="81771" y="84203"/>
                  </a:lnTo>
                  <a:lnTo>
                    <a:pt x="82069" y="87627"/>
                  </a:lnTo>
                  <a:lnTo>
                    <a:pt x="116781" y="139312"/>
                  </a:lnTo>
                  <a:lnTo>
                    <a:pt x="105463" y="168893"/>
                  </a:lnTo>
                  <a:lnTo>
                    <a:pt x="105363" y="169477"/>
                  </a:lnTo>
                  <a:lnTo>
                    <a:pt x="105552" y="171622"/>
                  </a:lnTo>
                  <a:lnTo>
                    <a:pt x="130040" y="169477"/>
                  </a:lnTo>
                  <a:lnTo>
                    <a:pt x="133029" y="161787"/>
                  </a:lnTo>
                  <a:lnTo>
                    <a:pt x="120031" y="161787"/>
                  </a:lnTo>
                  <a:lnTo>
                    <a:pt x="128859" y="138510"/>
                  </a:lnTo>
                  <a:lnTo>
                    <a:pt x="98378" y="91314"/>
                  </a:lnTo>
                  <a:lnTo>
                    <a:pt x="100026" y="91169"/>
                  </a:lnTo>
                  <a:lnTo>
                    <a:pt x="112918" y="91169"/>
                  </a:lnTo>
                  <a:lnTo>
                    <a:pt x="107151" y="81975"/>
                  </a:lnTo>
                  <a:close/>
                </a:path>
                <a:path w="1049654" h="177800">
                  <a:moveTo>
                    <a:pt x="86419" y="147891"/>
                  </a:moveTo>
                  <a:lnTo>
                    <a:pt x="75834" y="147891"/>
                  </a:lnTo>
                  <a:lnTo>
                    <a:pt x="71468" y="155737"/>
                  </a:lnTo>
                  <a:lnTo>
                    <a:pt x="65189" y="161738"/>
                  </a:lnTo>
                  <a:lnTo>
                    <a:pt x="57441" y="165758"/>
                  </a:lnTo>
                  <a:lnTo>
                    <a:pt x="48668" y="167662"/>
                  </a:lnTo>
                  <a:lnTo>
                    <a:pt x="74591" y="167662"/>
                  </a:lnTo>
                  <a:lnTo>
                    <a:pt x="75737" y="166984"/>
                  </a:lnTo>
                  <a:lnTo>
                    <a:pt x="84680" y="155254"/>
                  </a:lnTo>
                  <a:lnTo>
                    <a:pt x="86419" y="147891"/>
                  </a:lnTo>
                  <a:close/>
                </a:path>
                <a:path w="1049654" h="177800">
                  <a:moveTo>
                    <a:pt x="42527" y="97621"/>
                  </a:moveTo>
                  <a:lnTo>
                    <a:pt x="12540" y="134071"/>
                  </a:lnTo>
                  <a:lnTo>
                    <a:pt x="12470" y="135150"/>
                  </a:lnTo>
                  <a:lnTo>
                    <a:pt x="16597" y="149454"/>
                  </a:lnTo>
                  <a:lnTo>
                    <a:pt x="25087" y="159533"/>
                  </a:lnTo>
                  <a:lnTo>
                    <a:pt x="36281" y="165203"/>
                  </a:lnTo>
                  <a:lnTo>
                    <a:pt x="48557" y="166391"/>
                  </a:lnTo>
                  <a:lnTo>
                    <a:pt x="56909" y="164671"/>
                  </a:lnTo>
                  <a:lnTo>
                    <a:pt x="64123" y="161049"/>
                  </a:lnTo>
                  <a:lnTo>
                    <a:pt x="68674" y="156751"/>
                  </a:lnTo>
                  <a:lnTo>
                    <a:pt x="47711" y="156751"/>
                  </a:lnTo>
                  <a:lnTo>
                    <a:pt x="38408" y="155488"/>
                  </a:lnTo>
                  <a:lnTo>
                    <a:pt x="30977" y="150706"/>
                  </a:lnTo>
                  <a:lnTo>
                    <a:pt x="25854" y="143276"/>
                  </a:lnTo>
                  <a:lnTo>
                    <a:pt x="23475" y="134071"/>
                  </a:lnTo>
                  <a:lnTo>
                    <a:pt x="24169" y="123856"/>
                  </a:lnTo>
                  <a:lnTo>
                    <a:pt x="27950" y="115648"/>
                  </a:lnTo>
                  <a:lnTo>
                    <a:pt x="34471" y="109980"/>
                  </a:lnTo>
                  <a:lnTo>
                    <a:pt x="43384" y="107387"/>
                  </a:lnTo>
                  <a:lnTo>
                    <a:pt x="52903" y="106552"/>
                  </a:lnTo>
                  <a:lnTo>
                    <a:pt x="67340" y="106552"/>
                  </a:lnTo>
                  <a:lnTo>
                    <a:pt x="64985" y="103955"/>
                  </a:lnTo>
                  <a:lnTo>
                    <a:pt x="58356" y="99904"/>
                  </a:lnTo>
                  <a:lnTo>
                    <a:pt x="50803" y="97808"/>
                  </a:lnTo>
                  <a:lnTo>
                    <a:pt x="42527" y="97621"/>
                  </a:lnTo>
                  <a:close/>
                </a:path>
                <a:path w="1049654" h="177800">
                  <a:moveTo>
                    <a:pt x="162192" y="86774"/>
                  </a:moveTo>
                  <a:lnTo>
                    <a:pt x="150149" y="86774"/>
                  </a:lnTo>
                  <a:lnTo>
                    <a:pt x="121428" y="161664"/>
                  </a:lnTo>
                  <a:lnTo>
                    <a:pt x="120031" y="161787"/>
                  </a:lnTo>
                  <a:lnTo>
                    <a:pt x="133029" y="161787"/>
                  </a:lnTo>
                  <a:lnTo>
                    <a:pt x="162192" y="86774"/>
                  </a:lnTo>
                  <a:close/>
                </a:path>
                <a:path w="1049654" h="177800">
                  <a:moveTo>
                    <a:pt x="88586" y="138715"/>
                  </a:moveTo>
                  <a:lnTo>
                    <a:pt x="66250" y="140676"/>
                  </a:lnTo>
                  <a:lnTo>
                    <a:pt x="64674" y="150404"/>
                  </a:lnTo>
                  <a:lnTo>
                    <a:pt x="57359" y="155905"/>
                  </a:lnTo>
                  <a:lnTo>
                    <a:pt x="47711" y="156751"/>
                  </a:lnTo>
                  <a:lnTo>
                    <a:pt x="68674" y="156751"/>
                  </a:lnTo>
                  <a:lnTo>
                    <a:pt x="70002" y="155488"/>
                  </a:lnTo>
                  <a:lnTo>
                    <a:pt x="74311" y="148024"/>
                  </a:lnTo>
                  <a:lnTo>
                    <a:pt x="75834" y="147891"/>
                  </a:lnTo>
                  <a:lnTo>
                    <a:pt x="86419" y="147891"/>
                  </a:lnTo>
                  <a:lnTo>
                    <a:pt x="88586" y="138715"/>
                  </a:lnTo>
                  <a:close/>
                </a:path>
                <a:path w="1049654" h="177800">
                  <a:moveTo>
                    <a:pt x="112918" y="91169"/>
                  </a:moveTo>
                  <a:lnTo>
                    <a:pt x="100026" y="91169"/>
                  </a:lnTo>
                  <a:lnTo>
                    <a:pt x="129485" y="136918"/>
                  </a:lnTo>
                  <a:lnTo>
                    <a:pt x="138488" y="113244"/>
                  </a:lnTo>
                  <a:lnTo>
                    <a:pt x="126767" y="113244"/>
                  </a:lnTo>
                  <a:lnTo>
                    <a:pt x="112918" y="91169"/>
                  </a:lnTo>
                  <a:close/>
                </a:path>
                <a:path w="1049654" h="177800">
                  <a:moveTo>
                    <a:pt x="67340" y="106552"/>
                  </a:moveTo>
                  <a:lnTo>
                    <a:pt x="52903" y="106552"/>
                  </a:lnTo>
                  <a:lnTo>
                    <a:pt x="59983" y="110026"/>
                  </a:lnTo>
                  <a:lnTo>
                    <a:pt x="63943" y="118756"/>
                  </a:lnTo>
                  <a:lnTo>
                    <a:pt x="86281" y="116798"/>
                  </a:lnTo>
                  <a:lnTo>
                    <a:pt x="83196" y="110001"/>
                  </a:lnTo>
                  <a:lnTo>
                    <a:pt x="70467" y="110001"/>
                  </a:lnTo>
                  <a:lnTo>
                    <a:pt x="67340" y="106552"/>
                  </a:lnTo>
                  <a:close/>
                </a:path>
                <a:path w="1049654" h="177800">
                  <a:moveTo>
                    <a:pt x="164379" y="76956"/>
                  </a:moveTo>
                  <a:lnTo>
                    <a:pt x="139759" y="79117"/>
                  </a:lnTo>
                  <a:lnTo>
                    <a:pt x="127405" y="113191"/>
                  </a:lnTo>
                  <a:lnTo>
                    <a:pt x="126767" y="113244"/>
                  </a:lnTo>
                  <a:lnTo>
                    <a:pt x="138488" y="113244"/>
                  </a:lnTo>
                  <a:lnTo>
                    <a:pt x="148501" y="86918"/>
                  </a:lnTo>
                  <a:lnTo>
                    <a:pt x="150149" y="86774"/>
                  </a:lnTo>
                  <a:lnTo>
                    <a:pt x="162192" y="86774"/>
                  </a:lnTo>
                  <a:lnTo>
                    <a:pt x="164678" y="80380"/>
                  </a:lnTo>
                  <a:lnTo>
                    <a:pt x="164379" y="76956"/>
                  </a:lnTo>
                  <a:close/>
                </a:path>
                <a:path w="1049654" h="177800">
                  <a:moveTo>
                    <a:pt x="73376" y="96476"/>
                  </a:moveTo>
                  <a:lnTo>
                    <a:pt x="42426" y="96476"/>
                  </a:lnTo>
                  <a:lnTo>
                    <a:pt x="51126" y="96717"/>
                  </a:lnTo>
                  <a:lnTo>
                    <a:pt x="59145" y="99020"/>
                  </a:lnTo>
                  <a:lnTo>
                    <a:pt x="66195" y="103399"/>
                  </a:lnTo>
                  <a:lnTo>
                    <a:pt x="71989" y="109865"/>
                  </a:lnTo>
                  <a:lnTo>
                    <a:pt x="70467" y="110001"/>
                  </a:lnTo>
                  <a:lnTo>
                    <a:pt x="83196" y="110001"/>
                  </a:lnTo>
                  <a:lnTo>
                    <a:pt x="79557" y="101985"/>
                  </a:lnTo>
                  <a:lnTo>
                    <a:pt x="73376" y="96476"/>
                  </a:lnTo>
                  <a:close/>
                </a:path>
                <a:path w="1049654" h="177800">
                  <a:moveTo>
                    <a:pt x="231646" y="71056"/>
                  </a:moveTo>
                  <a:lnTo>
                    <a:pt x="167817" y="76654"/>
                  </a:lnTo>
                  <a:lnTo>
                    <a:pt x="175607" y="165480"/>
                  </a:lnTo>
                  <a:lnTo>
                    <a:pt x="214689" y="162050"/>
                  </a:lnTo>
                  <a:lnTo>
                    <a:pt x="229462" y="154912"/>
                  </a:lnTo>
                  <a:lnTo>
                    <a:pt x="185296" y="154912"/>
                  </a:lnTo>
                  <a:lnTo>
                    <a:pt x="179186" y="85251"/>
                  </a:lnTo>
                  <a:lnTo>
                    <a:pt x="223978" y="81320"/>
                  </a:lnTo>
                  <a:lnTo>
                    <a:pt x="232547" y="81320"/>
                  </a:lnTo>
                  <a:lnTo>
                    <a:pt x="231646" y="71056"/>
                  </a:lnTo>
                  <a:close/>
                </a:path>
                <a:path w="1049654" h="177800">
                  <a:moveTo>
                    <a:pt x="235519" y="113569"/>
                  </a:moveTo>
                  <a:lnTo>
                    <a:pt x="210564" y="113569"/>
                  </a:lnTo>
                  <a:lnTo>
                    <a:pt x="226969" y="118350"/>
                  </a:lnTo>
                  <a:lnTo>
                    <a:pt x="233451" y="131219"/>
                  </a:lnTo>
                  <a:lnTo>
                    <a:pt x="229341" y="144971"/>
                  </a:lnTo>
                  <a:lnTo>
                    <a:pt x="213969" y="152398"/>
                  </a:lnTo>
                  <a:lnTo>
                    <a:pt x="185296" y="154912"/>
                  </a:lnTo>
                  <a:lnTo>
                    <a:pt x="229462" y="154912"/>
                  </a:lnTo>
                  <a:lnTo>
                    <a:pt x="237805" y="150880"/>
                  </a:lnTo>
                  <a:lnTo>
                    <a:pt x="244035" y="130341"/>
                  </a:lnTo>
                  <a:lnTo>
                    <a:pt x="235519" y="113569"/>
                  </a:lnTo>
                  <a:close/>
                </a:path>
                <a:path w="1049654" h="177800">
                  <a:moveTo>
                    <a:pt x="210698" y="115088"/>
                  </a:moveTo>
                  <a:lnTo>
                    <a:pt x="183417" y="117482"/>
                  </a:lnTo>
                  <a:lnTo>
                    <a:pt x="186592" y="153644"/>
                  </a:lnTo>
                  <a:lnTo>
                    <a:pt x="213869" y="151254"/>
                  </a:lnTo>
                  <a:lnTo>
                    <a:pt x="228203" y="144302"/>
                  </a:lnTo>
                  <a:lnTo>
                    <a:pt x="228544" y="143186"/>
                  </a:lnTo>
                  <a:lnTo>
                    <a:pt x="196542" y="143186"/>
                  </a:lnTo>
                  <a:lnTo>
                    <a:pt x="195019" y="125798"/>
                  </a:lnTo>
                  <a:lnTo>
                    <a:pt x="211259" y="124376"/>
                  </a:lnTo>
                  <a:lnTo>
                    <a:pt x="228603" y="124376"/>
                  </a:lnTo>
                  <a:lnTo>
                    <a:pt x="226130" y="119429"/>
                  </a:lnTo>
                  <a:lnTo>
                    <a:pt x="210698" y="115088"/>
                  </a:lnTo>
                  <a:close/>
                </a:path>
                <a:path w="1049654" h="177800">
                  <a:moveTo>
                    <a:pt x="228603" y="124376"/>
                  </a:moveTo>
                  <a:lnTo>
                    <a:pt x="211259" y="124376"/>
                  </a:lnTo>
                  <a:lnTo>
                    <a:pt x="218510" y="126477"/>
                  </a:lnTo>
                  <a:lnTo>
                    <a:pt x="221397" y="132246"/>
                  </a:lnTo>
                  <a:lnTo>
                    <a:pt x="219596" y="138426"/>
                  </a:lnTo>
                  <a:lnTo>
                    <a:pt x="212785" y="141761"/>
                  </a:lnTo>
                  <a:lnTo>
                    <a:pt x="196542" y="143186"/>
                  </a:lnTo>
                  <a:lnTo>
                    <a:pt x="228544" y="143186"/>
                  </a:lnTo>
                  <a:lnTo>
                    <a:pt x="232128" y="131430"/>
                  </a:lnTo>
                  <a:lnTo>
                    <a:pt x="228603" y="124376"/>
                  </a:lnTo>
                  <a:close/>
                </a:path>
                <a:path w="1049654" h="177800">
                  <a:moveTo>
                    <a:pt x="232547" y="81320"/>
                  </a:moveTo>
                  <a:lnTo>
                    <a:pt x="223978" y="81320"/>
                  </a:lnTo>
                  <a:lnTo>
                    <a:pt x="224078" y="82461"/>
                  </a:lnTo>
                  <a:lnTo>
                    <a:pt x="180680" y="86267"/>
                  </a:lnTo>
                  <a:lnTo>
                    <a:pt x="183283" y="115963"/>
                  </a:lnTo>
                  <a:lnTo>
                    <a:pt x="210564" y="113569"/>
                  </a:lnTo>
                  <a:lnTo>
                    <a:pt x="235519" y="113569"/>
                  </a:lnTo>
                  <a:lnTo>
                    <a:pt x="234327" y="111223"/>
                  </a:lnTo>
                  <a:lnTo>
                    <a:pt x="214766" y="105754"/>
                  </a:lnTo>
                  <a:lnTo>
                    <a:pt x="193259" y="105754"/>
                  </a:lnTo>
                  <a:lnTo>
                    <a:pt x="192312" y="94964"/>
                  </a:lnTo>
                  <a:lnTo>
                    <a:pt x="233428" y="91357"/>
                  </a:lnTo>
                  <a:lnTo>
                    <a:pt x="232547" y="81320"/>
                  </a:lnTo>
                  <a:close/>
                </a:path>
                <a:path w="1049654" h="177800">
                  <a:moveTo>
                    <a:pt x="209628" y="104317"/>
                  </a:moveTo>
                  <a:lnTo>
                    <a:pt x="193259" y="105754"/>
                  </a:lnTo>
                  <a:lnTo>
                    <a:pt x="214766" y="105754"/>
                  </a:lnTo>
                  <a:lnTo>
                    <a:pt x="209628" y="104317"/>
                  </a:lnTo>
                  <a:close/>
                </a:path>
                <a:path w="1049654" h="177800">
                  <a:moveTo>
                    <a:pt x="287147" y="65167"/>
                  </a:moveTo>
                  <a:lnTo>
                    <a:pt x="270768" y="69476"/>
                  </a:lnTo>
                  <a:lnTo>
                    <a:pt x="256946" y="79290"/>
                  </a:lnTo>
                  <a:lnTo>
                    <a:pt x="247832" y="94399"/>
                  </a:lnTo>
                  <a:lnTo>
                    <a:pt x="245578" y="114588"/>
                  </a:lnTo>
                  <a:lnTo>
                    <a:pt x="251313" y="134074"/>
                  </a:lnTo>
                  <a:lnTo>
                    <a:pt x="262917" y="147352"/>
                  </a:lnTo>
                  <a:lnTo>
                    <a:pt x="278233" y="154574"/>
                  </a:lnTo>
                  <a:lnTo>
                    <a:pt x="295103" y="155895"/>
                  </a:lnTo>
                  <a:lnTo>
                    <a:pt x="309030" y="152718"/>
                  </a:lnTo>
                  <a:lnTo>
                    <a:pt x="320171" y="146119"/>
                  </a:lnTo>
                  <a:lnTo>
                    <a:pt x="294246" y="146119"/>
                  </a:lnTo>
                  <a:lnTo>
                    <a:pt x="281450" y="144959"/>
                  </a:lnTo>
                  <a:lnTo>
                    <a:pt x="269833" y="139090"/>
                  </a:lnTo>
                  <a:lnTo>
                    <a:pt x="261048" y="128608"/>
                  </a:lnTo>
                  <a:lnTo>
                    <a:pt x="256745" y="113609"/>
                  </a:lnTo>
                  <a:lnTo>
                    <a:pt x="258367" y="98035"/>
                  </a:lnTo>
                  <a:lnTo>
                    <a:pt x="265193" y="86175"/>
                  </a:lnTo>
                  <a:lnTo>
                    <a:pt x="275609" y="78364"/>
                  </a:lnTo>
                  <a:lnTo>
                    <a:pt x="288004" y="74933"/>
                  </a:lnTo>
                  <a:lnTo>
                    <a:pt x="318952" y="74933"/>
                  </a:lnTo>
                  <a:lnTo>
                    <a:pt x="314336" y="70819"/>
                  </a:lnTo>
                  <a:lnTo>
                    <a:pt x="301120" y="65892"/>
                  </a:lnTo>
                  <a:lnTo>
                    <a:pt x="287147" y="65167"/>
                  </a:lnTo>
                  <a:close/>
                </a:path>
                <a:path w="1049654" h="177800">
                  <a:moveTo>
                    <a:pt x="331997" y="126349"/>
                  </a:moveTo>
                  <a:lnTo>
                    <a:pt x="321411" y="126349"/>
                  </a:lnTo>
                  <a:lnTo>
                    <a:pt x="317045" y="134197"/>
                  </a:lnTo>
                  <a:lnTo>
                    <a:pt x="310766" y="140198"/>
                  </a:lnTo>
                  <a:lnTo>
                    <a:pt x="303019" y="144217"/>
                  </a:lnTo>
                  <a:lnTo>
                    <a:pt x="294246" y="146119"/>
                  </a:lnTo>
                  <a:lnTo>
                    <a:pt x="320171" y="146119"/>
                  </a:lnTo>
                  <a:lnTo>
                    <a:pt x="321314" y="145443"/>
                  </a:lnTo>
                  <a:lnTo>
                    <a:pt x="330257" y="133713"/>
                  </a:lnTo>
                  <a:lnTo>
                    <a:pt x="331997" y="126349"/>
                  </a:lnTo>
                  <a:close/>
                </a:path>
                <a:path w="1049654" h="177800">
                  <a:moveTo>
                    <a:pt x="288104" y="76079"/>
                  </a:moveTo>
                  <a:lnTo>
                    <a:pt x="258117" y="112528"/>
                  </a:lnTo>
                  <a:lnTo>
                    <a:pt x="258047" y="113609"/>
                  </a:lnTo>
                  <a:lnTo>
                    <a:pt x="262175" y="127914"/>
                  </a:lnTo>
                  <a:lnTo>
                    <a:pt x="270664" y="137995"/>
                  </a:lnTo>
                  <a:lnTo>
                    <a:pt x="281859" y="143665"/>
                  </a:lnTo>
                  <a:lnTo>
                    <a:pt x="294134" y="144853"/>
                  </a:lnTo>
                  <a:lnTo>
                    <a:pt x="302487" y="143131"/>
                  </a:lnTo>
                  <a:lnTo>
                    <a:pt x="309701" y="139508"/>
                  </a:lnTo>
                  <a:lnTo>
                    <a:pt x="314252" y="135209"/>
                  </a:lnTo>
                  <a:lnTo>
                    <a:pt x="293288" y="135209"/>
                  </a:lnTo>
                  <a:lnTo>
                    <a:pt x="283986" y="133947"/>
                  </a:lnTo>
                  <a:lnTo>
                    <a:pt x="276555" y="129164"/>
                  </a:lnTo>
                  <a:lnTo>
                    <a:pt x="271432" y="121733"/>
                  </a:lnTo>
                  <a:lnTo>
                    <a:pt x="269053" y="112528"/>
                  </a:lnTo>
                  <a:lnTo>
                    <a:pt x="269747" y="102315"/>
                  </a:lnTo>
                  <a:lnTo>
                    <a:pt x="273528" y="94107"/>
                  </a:lnTo>
                  <a:lnTo>
                    <a:pt x="280049" y="88440"/>
                  </a:lnTo>
                  <a:lnTo>
                    <a:pt x="288961" y="85849"/>
                  </a:lnTo>
                  <a:lnTo>
                    <a:pt x="298480" y="85013"/>
                  </a:lnTo>
                  <a:lnTo>
                    <a:pt x="312919" y="85013"/>
                  </a:lnTo>
                  <a:lnTo>
                    <a:pt x="310563" y="82415"/>
                  </a:lnTo>
                  <a:lnTo>
                    <a:pt x="303930" y="78364"/>
                  </a:lnTo>
                  <a:lnTo>
                    <a:pt x="296382" y="76268"/>
                  </a:lnTo>
                  <a:lnTo>
                    <a:pt x="288104" y="76079"/>
                  </a:lnTo>
                  <a:close/>
                </a:path>
                <a:path w="1049654" h="177800">
                  <a:moveTo>
                    <a:pt x="334163" y="117176"/>
                  </a:moveTo>
                  <a:lnTo>
                    <a:pt x="311829" y="119134"/>
                  </a:lnTo>
                  <a:lnTo>
                    <a:pt x="310252" y="128865"/>
                  </a:lnTo>
                  <a:lnTo>
                    <a:pt x="302936" y="134362"/>
                  </a:lnTo>
                  <a:lnTo>
                    <a:pt x="293288" y="135209"/>
                  </a:lnTo>
                  <a:lnTo>
                    <a:pt x="314252" y="135209"/>
                  </a:lnTo>
                  <a:lnTo>
                    <a:pt x="315580" y="133947"/>
                  </a:lnTo>
                  <a:lnTo>
                    <a:pt x="319888" y="126481"/>
                  </a:lnTo>
                  <a:lnTo>
                    <a:pt x="321411" y="126349"/>
                  </a:lnTo>
                  <a:lnTo>
                    <a:pt x="331997" y="126349"/>
                  </a:lnTo>
                  <a:lnTo>
                    <a:pt x="334163" y="117176"/>
                  </a:lnTo>
                  <a:close/>
                </a:path>
                <a:path w="1049654" h="177800">
                  <a:moveTo>
                    <a:pt x="312919" y="85013"/>
                  </a:moveTo>
                  <a:lnTo>
                    <a:pt x="298480" y="85013"/>
                  </a:lnTo>
                  <a:lnTo>
                    <a:pt x="305562" y="88488"/>
                  </a:lnTo>
                  <a:lnTo>
                    <a:pt x="309524" y="97218"/>
                  </a:lnTo>
                  <a:lnTo>
                    <a:pt x="331859" y="95256"/>
                  </a:lnTo>
                  <a:lnTo>
                    <a:pt x="328774" y="88459"/>
                  </a:lnTo>
                  <a:lnTo>
                    <a:pt x="316044" y="88459"/>
                  </a:lnTo>
                  <a:lnTo>
                    <a:pt x="312919" y="85013"/>
                  </a:lnTo>
                  <a:close/>
                </a:path>
                <a:path w="1049654" h="177800">
                  <a:moveTo>
                    <a:pt x="318952" y="74933"/>
                  </a:moveTo>
                  <a:lnTo>
                    <a:pt x="288004" y="74933"/>
                  </a:lnTo>
                  <a:lnTo>
                    <a:pt x="296704" y="75176"/>
                  </a:lnTo>
                  <a:lnTo>
                    <a:pt x="304723" y="77479"/>
                  </a:lnTo>
                  <a:lnTo>
                    <a:pt x="311773" y="81858"/>
                  </a:lnTo>
                  <a:lnTo>
                    <a:pt x="317567" y="88325"/>
                  </a:lnTo>
                  <a:lnTo>
                    <a:pt x="316044" y="88459"/>
                  </a:lnTo>
                  <a:lnTo>
                    <a:pt x="328774" y="88459"/>
                  </a:lnTo>
                  <a:lnTo>
                    <a:pt x="325135" y="80443"/>
                  </a:lnTo>
                  <a:lnTo>
                    <a:pt x="318952" y="74933"/>
                  </a:lnTo>
                  <a:close/>
                </a:path>
                <a:path w="1049654" h="177800">
                  <a:moveTo>
                    <a:pt x="361231" y="59691"/>
                  </a:moveTo>
                  <a:lnTo>
                    <a:pt x="338004" y="61729"/>
                  </a:lnTo>
                  <a:lnTo>
                    <a:pt x="345809" y="150677"/>
                  </a:lnTo>
                  <a:lnTo>
                    <a:pt x="353931" y="149965"/>
                  </a:lnTo>
                  <a:lnTo>
                    <a:pt x="369698" y="131597"/>
                  </a:lnTo>
                  <a:lnTo>
                    <a:pt x="355133" y="131597"/>
                  </a:lnTo>
                  <a:lnTo>
                    <a:pt x="349675" y="69400"/>
                  </a:lnTo>
                  <a:lnTo>
                    <a:pt x="351076" y="69274"/>
                  </a:lnTo>
                  <a:lnTo>
                    <a:pt x="362071" y="69274"/>
                  </a:lnTo>
                  <a:lnTo>
                    <a:pt x="361231" y="59691"/>
                  </a:lnTo>
                  <a:close/>
                </a:path>
                <a:path w="1049654" h="177800">
                  <a:moveTo>
                    <a:pt x="406137" y="102257"/>
                  </a:moveTo>
                  <a:lnTo>
                    <a:pt x="394884" y="102257"/>
                  </a:lnTo>
                  <a:lnTo>
                    <a:pt x="398711" y="145911"/>
                  </a:lnTo>
                  <a:lnTo>
                    <a:pt x="422187" y="143852"/>
                  </a:lnTo>
                  <a:lnTo>
                    <a:pt x="421514" y="136177"/>
                  </a:lnTo>
                  <a:lnTo>
                    <a:pt x="409111" y="136177"/>
                  </a:lnTo>
                  <a:lnTo>
                    <a:pt x="406137" y="102257"/>
                  </a:lnTo>
                  <a:close/>
                </a:path>
                <a:path w="1049654" h="177800">
                  <a:moveTo>
                    <a:pt x="416047" y="73842"/>
                  </a:moveTo>
                  <a:lnTo>
                    <a:pt x="405176" y="73842"/>
                  </a:lnTo>
                  <a:lnTo>
                    <a:pt x="410630" y="136043"/>
                  </a:lnTo>
                  <a:lnTo>
                    <a:pt x="409111" y="136177"/>
                  </a:lnTo>
                  <a:lnTo>
                    <a:pt x="421514" y="136177"/>
                  </a:lnTo>
                  <a:lnTo>
                    <a:pt x="416047" y="73842"/>
                  </a:lnTo>
                  <a:close/>
                </a:path>
                <a:path w="1049654" h="177800">
                  <a:moveTo>
                    <a:pt x="403848" y="76154"/>
                  </a:moveTo>
                  <a:lnTo>
                    <a:pt x="391816" y="90009"/>
                  </a:lnTo>
                  <a:lnTo>
                    <a:pt x="368176" y="117642"/>
                  </a:lnTo>
                  <a:lnTo>
                    <a:pt x="356144" y="131508"/>
                  </a:lnTo>
                  <a:lnTo>
                    <a:pt x="355133" y="131597"/>
                  </a:lnTo>
                  <a:lnTo>
                    <a:pt x="369698" y="131597"/>
                  </a:lnTo>
                  <a:lnTo>
                    <a:pt x="394884" y="102257"/>
                  </a:lnTo>
                  <a:lnTo>
                    <a:pt x="406137" y="102257"/>
                  </a:lnTo>
                  <a:lnTo>
                    <a:pt x="403848" y="76154"/>
                  </a:lnTo>
                  <a:close/>
                </a:path>
                <a:path w="1049654" h="177800">
                  <a:moveTo>
                    <a:pt x="362071" y="69274"/>
                  </a:moveTo>
                  <a:lnTo>
                    <a:pt x="351076" y="69274"/>
                  </a:lnTo>
                  <a:lnTo>
                    <a:pt x="356339" y="129315"/>
                  </a:lnTo>
                  <a:lnTo>
                    <a:pt x="378711" y="103211"/>
                  </a:lnTo>
                  <a:lnTo>
                    <a:pt x="365047" y="103211"/>
                  </a:lnTo>
                  <a:lnTo>
                    <a:pt x="362071" y="69274"/>
                  </a:lnTo>
                  <a:close/>
                </a:path>
                <a:path w="1049654" h="177800">
                  <a:moveTo>
                    <a:pt x="414364" y="54648"/>
                  </a:moveTo>
                  <a:lnTo>
                    <a:pt x="406112" y="55372"/>
                  </a:lnTo>
                  <a:lnTo>
                    <a:pt x="365047" y="103211"/>
                  </a:lnTo>
                  <a:lnTo>
                    <a:pt x="378711" y="103211"/>
                  </a:lnTo>
                  <a:lnTo>
                    <a:pt x="403779" y="73966"/>
                  </a:lnTo>
                  <a:lnTo>
                    <a:pt x="405176" y="73842"/>
                  </a:lnTo>
                  <a:lnTo>
                    <a:pt x="416047" y="73842"/>
                  </a:lnTo>
                  <a:lnTo>
                    <a:pt x="414364" y="54648"/>
                  </a:lnTo>
                  <a:close/>
                </a:path>
                <a:path w="1049654" h="177800">
                  <a:moveTo>
                    <a:pt x="466337" y="49320"/>
                  </a:moveTo>
                  <a:lnTo>
                    <a:pt x="456567" y="50176"/>
                  </a:lnTo>
                  <a:lnTo>
                    <a:pt x="432277" y="123149"/>
                  </a:lnTo>
                  <a:lnTo>
                    <a:pt x="423270" y="123936"/>
                  </a:lnTo>
                  <a:lnTo>
                    <a:pt x="425872" y="153630"/>
                  </a:lnTo>
                  <a:lnTo>
                    <a:pt x="444651" y="151980"/>
                  </a:lnTo>
                  <a:lnTo>
                    <a:pt x="443971" y="144230"/>
                  </a:lnTo>
                  <a:lnTo>
                    <a:pt x="433872" y="144230"/>
                  </a:lnTo>
                  <a:lnTo>
                    <a:pt x="432846" y="132558"/>
                  </a:lnTo>
                  <a:lnTo>
                    <a:pt x="439957" y="131936"/>
                  </a:lnTo>
                  <a:lnTo>
                    <a:pt x="462142" y="62734"/>
                  </a:lnTo>
                  <a:lnTo>
                    <a:pt x="462906" y="62665"/>
                  </a:lnTo>
                  <a:lnTo>
                    <a:pt x="473773" y="62665"/>
                  </a:lnTo>
                  <a:lnTo>
                    <a:pt x="466337" y="49320"/>
                  </a:lnTo>
                  <a:close/>
                </a:path>
                <a:path w="1049654" h="177800">
                  <a:moveTo>
                    <a:pt x="504898" y="137603"/>
                  </a:moveTo>
                  <a:lnTo>
                    <a:pt x="496328" y="137603"/>
                  </a:lnTo>
                  <a:lnTo>
                    <a:pt x="497185" y="147373"/>
                  </a:lnTo>
                  <a:lnTo>
                    <a:pt x="515837" y="145738"/>
                  </a:lnTo>
                  <a:lnTo>
                    <a:pt x="515158" y="137998"/>
                  </a:lnTo>
                  <a:lnTo>
                    <a:pt x="504932" y="137998"/>
                  </a:lnTo>
                  <a:lnTo>
                    <a:pt x="504898" y="137603"/>
                  </a:lnTo>
                  <a:close/>
                </a:path>
                <a:path w="1049654" h="177800">
                  <a:moveTo>
                    <a:pt x="504032" y="127721"/>
                  </a:moveTo>
                  <a:lnTo>
                    <a:pt x="434365" y="133830"/>
                  </a:lnTo>
                  <a:lnTo>
                    <a:pt x="435265" y="144108"/>
                  </a:lnTo>
                  <a:lnTo>
                    <a:pt x="433872" y="144230"/>
                  </a:lnTo>
                  <a:lnTo>
                    <a:pt x="443971" y="144230"/>
                  </a:lnTo>
                  <a:lnTo>
                    <a:pt x="443793" y="142210"/>
                  </a:lnTo>
                  <a:lnTo>
                    <a:pt x="496328" y="137603"/>
                  </a:lnTo>
                  <a:lnTo>
                    <a:pt x="504898" y="137603"/>
                  </a:lnTo>
                  <a:lnTo>
                    <a:pt x="504032" y="127721"/>
                  </a:lnTo>
                  <a:close/>
                </a:path>
                <a:path w="1049654" h="177800">
                  <a:moveTo>
                    <a:pt x="514124" y="126201"/>
                  </a:moveTo>
                  <a:lnTo>
                    <a:pt x="505303" y="126201"/>
                  </a:lnTo>
                  <a:lnTo>
                    <a:pt x="506329" y="137876"/>
                  </a:lnTo>
                  <a:lnTo>
                    <a:pt x="504932" y="137998"/>
                  </a:lnTo>
                  <a:lnTo>
                    <a:pt x="515158" y="137998"/>
                  </a:lnTo>
                  <a:lnTo>
                    <a:pt x="514124" y="126201"/>
                  </a:lnTo>
                  <a:close/>
                </a:path>
                <a:path w="1049654" h="177800">
                  <a:moveTo>
                    <a:pt x="533071" y="44618"/>
                  </a:moveTo>
                  <a:lnTo>
                    <a:pt x="509846" y="46655"/>
                  </a:lnTo>
                  <a:lnTo>
                    <a:pt x="517648" y="135604"/>
                  </a:lnTo>
                  <a:lnTo>
                    <a:pt x="525773" y="134891"/>
                  </a:lnTo>
                  <a:lnTo>
                    <a:pt x="541538" y="116525"/>
                  </a:lnTo>
                  <a:lnTo>
                    <a:pt x="526972" y="116525"/>
                  </a:lnTo>
                  <a:lnTo>
                    <a:pt x="521517" y="54328"/>
                  </a:lnTo>
                  <a:lnTo>
                    <a:pt x="522914" y="54204"/>
                  </a:lnTo>
                  <a:lnTo>
                    <a:pt x="533912" y="54204"/>
                  </a:lnTo>
                  <a:lnTo>
                    <a:pt x="533071" y="44618"/>
                  </a:lnTo>
                  <a:close/>
                </a:path>
                <a:path w="1049654" h="177800">
                  <a:moveTo>
                    <a:pt x="462895" y="65477"/>
                  </a:moveTo>
                  <a:lnTo>
                    <a:pt x="462766" y="65487"/>
                  </a:lnTo>
                  <a:lnTo>
                    <a:pt x="441605" y="131792"/>
                  </a:lnTo>
                  <a:lnTo>
                    <a:pt x="496040" y="127015"/>
                  </a:lnTo>
                  <a:lnTo>
                    <a:pt x="492734" y="120877"/>
                  </a:lnTo>
                  <a:lnTo>
                    <a:pt x="455223" y="120877"/>
                  </a:lnTo>
                  <a:lnTo>
                    <a:pt x="464713" y="87696"/>
                  </a:lnTo>
                  <a:lnTo>
                    <a:pt x="474862" y="87696"/>
                  </a:lnTo>
                  <a:lnTo>
                    <a:pt x="462895" y="65477"/>
                  </a:lnTo>
                  <a:close/>
                </a:path>
                <a:path w="1049654" h="177800">
                  <a:moveTo>
                    <a:pt x="577977" y="87184"/>
                  </a:moveTo>
                  <a:lnTo>
                    <a:pt x="566723" y="87184"/>
                  </a:lnTo>
                  <a:lnTo>
                    <a:pt x="570553" y="130837"/>
                  </a:lnTo>
                  <a:lnTo>
                    <a:pt x="594029" y="128779"/>
                  </a:lnTo>
                  <a:lnTo>
                    <a:pt x="593356" y="121103"/>
                  </a:lnTo>
                  <a:lnTo>
                    <a:pt x="580953" y="121103"/>
                  </a:lnTo>
                  <a:lnTo>
                    <a:pt x="577977" y="87184"/>
                  </a:lnTo>
                  <a:close/>
                </a:path>
                <a:path w="1049654" h="177800">
                  <a:moveTo>
                    <a:pt x="473773" y="62665"/>
                  </a:moveTo>
                  <a:lnTo>
                    <a:pt x="462906" y="62665"/>
                  </a:lnTo>
                  <a:lnTo>
                    <a:pt x="497815" y="126860"/>
                  </a:lnTo>
                  <a:lnTo>
                    <a:pt x="505303" y="126201"/>
                  </a:lnTo>
                  <a:lnTo>
                    <a:pt x="514124" y="126201"/>
                  </a:lnTo>
                  <a:lnTo>
                    <a:pt x="513306" y="116859"/>
                  </a:lnTo>
                  <a:lnTo>
                    <a:pt x="503971" y="116859"/>
                  </a:lnTo>
                  <a:lnTo>
                    <a:pt x="473773" y="62665"/>
                  </a:lnTo>
                  <a:close/>
                </a:path>
                <a:path w="1049654" h="177800">
                  <a:moveTo>
                    <a:pt x="587887" y="58770"/>
                  </a:moveTo>
                  <a:lnTo>
                    <a:pt x="577019" y="58770"/>
                  </a:lnTo>
                  <a:lnTo>
                    <a:pt x="582472" y="120971"/>
                  </a:lnTo>
                  <a:lnTo>
                    <a:pt x="580953" y="121103"/>
                  </a:lnTo>
                  <a:lnTo>
                    <a:pt x="593356" y="121103"/>
                  </a:lnTo>
                  <a:lnTo>
                    <a:pt x="587887" y="58770"/>
                  </a:lnTo>
                  <a:close/>
                </a:path>
                <a:path w="1049654" h="177800">
                  <a:moveTo>
                    <a:pt x="474862" y="87696"/>
                  </a:moveTo>
                  <a:lnTo>
                    <a:pt x="464713" y="87696"/>
                  </a:lnTo>
                  <a:lnTo>
                    <a:pt x="480348" y="118673"/>
                  </a:lnTo>
                  <a:lnTo>
                    <a:pt x="455223" y="120877"/>
                  </a:lnTo>
                  <a:lnTo>
                    <a:pt x="492734" y="120877"/>
                  </a:lnTo>
                  <a:lnTo>
                    <a:pt x="474862" y="87696"/>
                  </a:lnTo>
                  <a:close/>
                </a:path>
                <a:path w="1049654" h="177800">
                  <a:moveTo>
                    <a:pt x="513234" y="116046"/>
                  </a:moveTo>
                  <a:lnTo>
                    <a:pt x="503971" y="116859"/>
                  </a:lnTo>
                  <a:lnTo>
                    <a:pt x="513306" y="116859"/>
                  </a:lnTo>
                  <a:lnTo>
                    <a:pt x="513234" y="116046"/>
                  </a:lnTo>
                  <a:close/>
                </a:path>
                <a:path w="1049654" h="177800">
                  <a:moveTo>
                    <a:pt x="575687" y="61080"/>
                  </a:moveTo>
                  <a:lnTo>
                    <a:pt x="563656" y="74937"/>
                  </a:lnTo>
                  <a:lnTo>
                    <a:pt x="540018" y="102570"/>
                  </a:lnTo>
                  <a:lnTo>
                    <a:pt x="527987" y="116438"/>
                  </a:lnTo>
                  <a:lnTo>
                    <a:pt x="526972" y="116525"/>
                  </a:lnTo>
                  <a:lnTo>
                    <a:pt x="541538" y="116525"/>
                  </a:lnTo>
                  <a:lnTo>
                    <a:pt x="566723" y="87184"/>
                  </a:lnTo>
                  <a:lnTo>
                    <a:pt x="577977" y="87184"/>
                  </a:lnTo>
                  <a:lnTo>
                    <a:pt x="575687" y="61080"/>
                  </a:lnTo>
                  <a:close/>
                </a:path>
                <a:path w="1049654" h="177800">
                  <a:moveTo>
                    <a:pt x="533912" y="54204"/>
                  </a:moveTo>
                  <a:lnTo>
                    <a:pt x="522914" y="54204"/>
                  </a:lnTo>
                  <a:lnTo>
                    <a:pt x="528181" y="114242"/>
                  </a:lnTo>
                  <a:lnTo>
                    <a:pt x="550553" y="88139"/>
                  </a:lnTo>
                  <a:lnTo>
                    <a:pt x="536889" y="88139"/>
                  </a:lnTo>
                  <a:lnTo>
                    <a:pt x="533912" y="54204"/>
                  </a:lnTo>
                  <a:close/>
                </a:path>
                <a:path w="1049654" h="177800">
                  <a:moveTo>
                    <a:pt x="586202" y="39574"/>
                  </a:moveTo>
                  <a:lnTo>
                    <a:pt x="577955" y="40298"/>
                  </a:lnTo>
                  <a:lnTo>
                    <a:pt x="536889" y="88139"/>
                  </a:lnTo>
                  <a:lnTo>
                    <a:pt x="550553" y="88139"/>
                  </a:lnTo>
                  <a:lnTo>
                    <a:pt x="575622" y="58892"/>
                  </a:lnTo>
                  <a:lnTo>
                    <a:pt x="577019" y="58770"/>
                  </a:lnTo>
                  <a:lnTo>
                    <a:pt x="587887" y="58770"/>
                  </a:lnTo>
                  <a:lnTo>
                    <a:pt x="586202" y="39574"/>
                  </a:lnTo>
                  <a:close/>
                </a:path>
                <a:path w="1049654" h="177800">
                  <a:moveTo>
                    <a:pt x="639165" y="35312"/>
                  </a:moveTo>
                  <a:lnTo>
                    <a:pt x="600085" y="38740"/>
                  </a:lnTo>
                  <a:lnTo>
                    <a:pt x="607875" y="127562"/>
                  </a:lnTo>
                  <a:lnTo>
                    <a:pt x="630590" y="125571"/>
                  </a:lnTo>
                  <a:lnTo>
                    <a:pt x="629938" y="118137"/>
                  </a:lnTo>
                  <a:lnTo>
                    <a:pt x="617663" y="118137"/>
                  </a:lnTo>
                  <a:lnTo>
                    <a:pt x="611464" y="47458"/>
                  </a:lnTo>
                  <a:lnTo>
                    <a:pt x="640138" y="44942"/>
                  </a:lnTo>
                  <a:lnTo>
                    <a:pt x="664596" y="44942"/>
                  </a:lnTo>
                  <a:lnTo>
                    <a:pt x="663987" y="43597"/>
                  </a:lnTo>
                  <a:lnTo>
                    <a:pt x="639165" y="35312"/>
                  </a:lnTo>
                  <a:close/>
                </a:path>
                <a:path w="1049654" h="177800">
                  <a:moveTo>
                    <a:pt x="694127" y="30491"/>
                  </a:moveTo>
                  <a:lnTo>
                    <a:pt x="668747" y="32716"/>
                  </a:lnTo>
                  <a:lnTo>
                    <a:pt x="669046" y="36140"/>
                  </a:lnTo>
                  <a:lnTo>
                    <a:pt x="703757" y="87825"/>
                  </a:lnTo>
                  <a:lnTo>
                    <a:pt x="692316" y="117727"/>
                  </a:lnTo>
                  <a:lnTo>
                    <a:pt x="692528" y="120139"/>
                  </a:lnTo>
                  <a:lnTo>
                    <a:pt x="717016" y="117990"/>
                  </a:lnTo>
                  <a:lnTo>
                    <a:pt x="720006" y="110300"/>
                  </a:lnTo>
                  <a:lnTo>
                    <a:pt x="707007" y="110300"/>
                  </a:lnTo>
                  <a:lnTo>
                    <a:pt x="715835" y="87022"/>
                  </a:lnTo>
                  <a:lnTo>
                    <a:pt x="685354" y="39831"/>
                  </a:lnTo>
                  <a:lnTo>
                    <a:pt x="687002" y="39682"/>
                  </a:lnTo>
                  <a:lnTo>
                    <a:pt x="699893" y="39682"/>
                  </a:lnTo>
                  <a:lnTo>
                    <a:pt x="694127" y="30491"/>
                  </a:lnTo>
                  <a:close/>
                </a:path>
                <a:path w="1049654" h="177800">
                  <a:moveTo>
                    <a:pt x="664596" y="44942"/>
                  </a:moveTo>
                  <a:lnTo>
                    <a:pt x="640138" y="44942"/>
                  </a:lnTo>
                  <a:lnTo>
                    <a:pt x="656679" y="50849"/>
                  </a:lnTo>
                  <a:lnTo>
                    <a:pt x="663360" y="66486"/>
                  </a:lnTo>
                  <a:lnTo>
                    <a:pt x="659468" y="83058"/>
                  </a:lnTo>
                  <a:lnTo>
                    <a:pt x="644257" y="91893"/>
                  </a:lnTo>
                  <a:lnTo>
                    <a:pt x="616976" y="94287"/>
                  </a:lnTo>
                  <a:lnTo>
                    <a:pt x="619056" y="118014"/>
                  </a:lnTo>
                  <a:lnTo>
                    <a:pt x="617663" y="118137"/>
                  </a:lnTo>
                  <a:lnTo>
                    <a:pt x="629938" y="118137"/>
                  </a:lnTo>
                  <a:lnTo>
                    <a:pt x="628596" y="102856"/>
                  </a:lnTo>
                  <a:lnTo>
                    <a:pt x="644965" y="101419"/>
                  </a:lnTo>
                  <a:lnTo>
                    <a:pt x="667972" y="89011"/>
                  </a:lnTo>
                  <a:lnTo>
                    <a:pt x="673951" y="65617"/>
                  </a:lnTo>
                  <a:lnTo>
                    <a:pt x="664596" y="44942"/>
                  </a:lnTo>
                  <a:close/>
                </a:path>
                <a:path w="1049654" h="177800">
                  <a:moveTo>
                    <a:pt x="749171" y="35286"/>
                  </a:moveTo>
                  <a:lnTo>
                    <a:pt x="737125" y="35286"/>
                  </a:lnTo>
                  <a:lnTo>
                    <a:pt x="708404" y="110177"/>
                  </a:lnTo>
                  <a:lnTo>
                    <a:pt x="707007" y="110300"/>
                  </a:lnTo>
                  <a:lnTo>
                    <a:pt x="720006" y="110300"/>
                  </a:lnTo>
                  <a:lnTo>
                    <a:pt x="749171" y="35286"/>
                  </a:lnTo>
                  <a:close/>
                </a:path>
                <a:path w="1049654" h="177800">
                  <a:moveTo>
                    <a:pt x="640238" y="46083"/>
                  </a:moveTo>
                  <a:lnTo>
                    <a:pt x="612957" y="48477"/>
                  </a:lnTo>
                  <a:lnTo>
                    <a:pt x="616842" y="92764"/>
                  </a:lnTo>
                  <a:lnTo>
                    <a:pt x="644123" y="90370"/>
                  </a:lnTo>
                  <a:lnTo>
                    <a:pt x="657950" y="82429"/>
                  </a:lnTo>
                  <a:lnTo>
                    <a:pt x="626807" y="82429"/>
                  </a:lnTo>
                  <a:lnTo>
                    <a:pt x="624578" y="57049"/>
                  </a:lnTo>
                  <a:lnTo>
                    <a:pt x="629781" y="56592"/>
                  </a:lnTo>
                  <a:lnTo>
                    <a:pt x="635483" y="55965"/>
                  </a:lnTo>
                  <a:lnTo>
                    <a:pt x="640821" y="55623"/>
                  </a:lnTo>
                  <a:lnTo>
                    <a:pt x="657359" y="55623"/>
                  </a:lnTo>
                  <a:lnTo>
                    <a:pt x="655675" y="51702"/>
                  </a:lnTo>
                  <a:lnTo>
                    <a:pt x="640238" y="46083"/>
                  </a:lnTo>
                  <a:close/>
                </a:path>
                <a:path w="1049654" h="177800">
                  <a:moveTo>
                    <a:pt x="699893" y="39682"/>
                  </a:moveTo>
                  <a:lnTo>
                    <a:pt x="687002" y="39682"/>
                  </a:lnTo>
                  <a:lnTo>
                    <a:pt x="716461" y="85431"/>
                  </a:lnTo>
                  <a:lnTo>
                    <a:pt x="725461" y="61761"/>
                  </a:lnTo>
                  <a:lnTo>
                    <a:pt x="713743" y="61761"/>
                  </a:lnTo>
                  <a:lnTo>
                    <a:pt x="699893" y="39682"/>
                  </a:lnTo>
                  <a:close/>
                </a:path>
                <a:path w="1049654" h="177800">
                  <a:moveTo>
                    <a:pt x="657359" y="55623"/>
                  </a:moveTo>
                  <a:lnTo>
                    <a:pt x="640821" y="55623"/>
                  </a:lnTo>
                  <a:lnTo>
                    <a:pt x="648489" y="59002"/>
                  </a:lnTo>
                  <a:lnTo>
                    <a:pt x="651549" y="67519"/>
                  </a:lnTo>
                  <a:lnTo>
                    <a:pt x="649801" y="76433"/>
                  </a:lnTo>
                  <a:lnTo>
                    <a:pt x="643046" y="81003"/>
                  </a:lnTo>
                  <a:lnTo>
                    <a:pt x="626807" y="82429"/>
                  </a:lnTo>
                  <a:lnTo>
                    <a:pt x="657950" y="82429"/>
                  </a:lnTo>
                  <a:lnTo>
                    <a:pt x="658452" y="82140"/>
                  </a:lnTo>
                  <a:lnTo>
                    <a:pt x="662025" y="66486"/>
                  </a:lnTo>
                  <a:lnTo>
                    <a:pt x="657359" y="55623"/>
                  </a:lnTo>
                  <a:close/>
                </a:path>
                <a:path w="1049654" h="177800">
                  <a:moveTo>
                    <a:pt x="751356" y="25469"/>
                  </a:moveTo>
                  <a:lnTo>
                    <a:pt x="726735" y="27630"/>
                  </a:lnTo>
                  <a:lnTo>
                    <a:pt x="714381" y="61704"/>
                  </a:lnTo>
                  <a:lnTo>
                    <a:pt x="713743" y="61761"/>
                  </a:lnTo>
                  <a:lnTo>
                    <a:pt x="725461" y="61761"/>
                  </a:lnTo>
                  <a:lnTo>
                    <a:pt x="735473" y="35431"/>
                  </a:lnTo>
                  <a:lnTo>
                    <a:pt x="737125" y="35286"/>
                  </a:lnTo>
                  <a:lnTo>
                    <a:pt x="749171" y="35286"/>
                  </a:lnTo>
                  <a:lnTo>
                    <a:pt x="751655" y="28897"/>
                  </a:lnTo>
                  <a:lnTo>
                    <a:pt x="751356" y="25469"/>
                  </a:lnTo>
                  <a:close/>
                </a:path>
                <a:path w="1049654" h="177800">
                  <a:moveTo>
                    <a:pt x="810244" y="20303"/>
                  </a:moveTo>
                  <a:lnTo>
                    <a:pt x="754794" y="25171"/>
                  </a:lnTo>
                  <a:lnTo>
                    <a:pt x="762585" y="113993"/>
                  </a:lnTo>
                  <a:lnTo>
                    <a:pt x="819180" y="109029"/>
                  </a:lnTo>
                  <a:lnTo>
                    <a:pt x="818709" y="103668"/>
                  </a:lnTo>
                  <a:lnTo>
                    <a:pt x="772420" y="103668"/>
                  </a:lnTo>
                  <a:lnTo>
                    <a:pt x="766274" y="33624"/>
                  </a:lnTo>
                  <a:lnTo>
                    <a:pt x="802440" y="30452"/>
                  </a:lnTo>
                  <a:lnTo>
                    <a:pt x="811134" y="30452"/>
                  </a:lnTo>
                  <a:lnTo>
                    <a:pt x="810244" y="20303"/>
                  </a:lnTo>
                  <a:close/>
                </a:path>
                <a:path w="1049654" h="177800">
                  <a:moveTo>
                    <a:pt x="847655" y="38422"/>
                  </a:moveTo>
                  <a:lnTo>
                    <a:pt x="836914" y="38422"/>
                  </a:lnTo>
                  <a:lnTo>
                    <a:pt x="842923" y="106945"/>
                  </a:lnTo>
                  <a:lnTo>
                    <a:pt x="865379" y="104975"/>
                  </a:lnTo>
                  <a:lnTo>
                    <a:pt x="864724" y="97509"/>
                  </a:lnTo>
                  <a:lnTo>
                    <a:pt x="852836" y="97509"/>
                  </a:lnTo>
                  <a:lnTo>
                    <a:pt x="847655" y="38422"/>
                  </a:lnTo>
                  <a:close/>
                </a:path>
                <a:path w="1049654" h="177800">
                  <a:moveTo>
                    <a:pt x="818310" y="99126"/>
                  </a:moveTo>
                  <a:lnTo>
                    <a:pt x="809614" y="99126"/>
                  </a:lnTo>
                  <a:lnTo>
                    <a:pt x="809726" y="100397"/>
                  </a:lnTo>
                  <a:lnTo>
                    <a:pt x="772420" y="103668"/>
                  </a:lnTo>
                  <a:lnTo>
                    <a:pt x="818709" y="103668"/>
                  </a:lnTo>
                  <a:lnTo>
                    <a:pt x="818310" y="99126"/>
                  </a:lnTo>
                  <a:close/>
                </a:path>
                <a:path w="1049654" h="177800">
                  <a:moveTo>
                    <a:pt x="811351" y="63536"/>
                  </a:moveTo>
                  <a:lnTo>
                    <a:pt x="802786" y="63536"/>
                  </a:lnTo>
                  <a:lnTo>
                    <a:pt x="802897" y="64806"/>
                  </a:lnTo>
                  <a:lnTo>
                    <a:pt x="770663" y="67632"/>
                  </a:lnTo>
                  <a:lnTo>
                    <a:pt x="773705" y="102275"/>
                  </a:lnTo>
                  <a:lnTo>
                    <a:pt x="809614" y="99126"/>
                  </a:lnTo>
                  <a:lnTo>
                    <a:pt x="818310" y="99126"/>
                  </a:lnTo>
                  <a:lnTo>
                    <a:pt x="817670" y="91836"/>
                  </a:lnTo>
                  <a:lnTo>
                    <a:pt x="783400" y="91836"/>
                  </a:lnTo>
                  <a:lnTo>
                    <a:pt x="782031" y="76230"/>
                  </a:lnTo>
                  <a:lnTo>
                    <a:pt x="812232" y="73579"/>
                  </a:lnTo>
                  <a:lnTo>
                    <a:pt x="811351" y="63536"/>
                  </a:lnTo>
                  <a:close/>
                </a:path>
                <a:path w="1049654" h="177800">
                  <a:moveTo>
                    <a:pt x="880191" y="24523"/>
                  </a:moveTo>
                  <a:lnTo>
                    <a:pt x="871495" y="24523"/>
                  </a:lnTo>
                  <a:lnTo>
                    <a:pt x="871597" y="25664"/>
                  </a:lnTo>
                  <a:lnTo>
                    <a:pt x="847865" y="27745"/>
                  </a:lnTo>
                  <a:lnTo>
                    <a:pt x="853978" y="97408"/>
                  </a:lnTo>
                  <a:lnTo>
                    <a:pt x="852836" y="97509"/>
                  </a:lnTo>
                  <a:lnTo>
                    <a:pt x="864724" y="97509"/>
                  </a:lnTo>
                  <a:lnTo>
                    <a:pt x="859370" y="36454"/>
                  </a:lnTo>
                  <a:lnTo>
                    <a:pt x="881071" y="34552"/>
                  </a:lnTo>
                  <a:lnTo>
                    <a:pt x="880191" y="24523"/>
                  </a:lnTo>
                  <a:close/>
                </a:path>
                <a:path w="1049654" h="177800">
                  <a:moveTo>
                    <a:pt x="817408" y="88851"/>
                  </a:moveTo>
                  <a:lnTo>
                    <a:pt x="783400" y="91836"/>
                  </a:lnTo>
                  <a:lnTo>
                    <a:pt x="817670" y="91836"/>
                  </a:lnTo>
                  <a:lnTo>
                    <a:pt x="817408" y="88851"/>
                  </a:lnTo>
                  <a:close/>
                </a:path>
                <a:path w="1049654" h="177800">
                  <a:moveTo>
                    <a:pt x="811134" y="30452"/>
                  </a:moveTo>
                  <a:lnTo>
                    <a:pt x="802440" y="30452"/>
                  </a:lnTo>
                  <a:lnTo>
                    <a:pt x="802552" y="31719"/>
                  </a:lnTo>
                  <a:lnTo>
                    <a:pt x="767783" y="34768"/>
                  </a:lnTo>
                  <a:lnTo>
                    <a:pt x="770555" y="66366"/>
                  </a:lnTo>
                  <a:lnTo>
                    <a:pt x="802786" y="63536"/>
                  </a:lnTo>
                  <a:lnTo>
                    <a:pt x="811351" y="63536"/>
                  </a:lnTo>
                  <a:lnTo>
                    <a:pt x="810694" y="56051"/>
                  </a:lnTo>
                  <a:lnTo>
                    <a:pt x="780265" y="56051"/>
                  </a:lnTo>
                  <a:lnTo>
                    <a:pt x="779158" y="43491"/>
                  </a:lnTo>
                  <a:lnTo>
                    <a:pt x="812024" y="40608"/>
                  </a:lnTo>
                  <a:lnTo>
                    <a:pt x="811134" y="30452"/>
                  </a:lnTo>
                  <a:close/>
                </a:path>
                <a:path w="1049654" h="177800">
                  <a:moveTo>
                    <a:pt x="810461" y="53402"/>
                  </a:moveTo>
                  <a:lnTo>
                    <a:pt x="780265" y="56051"/>
                  </a:lnTo>
                  <a:lnTo>
                    <a:pt x="810694" y="56051"/>
                  </a:lnTo>
                  <a:lnTo>
                    <a:pt x="810461" y="53402"/>
                  </a:lnTo>
                  <a:close/>
                </a:path>
                <a:path w="1049654" h="177800">
                  <a:moveTo>
                    <a:pt x="879289" y="14249"/>
                  </a:moveTo>
                  <a:lnTo>
                    <a:pt x="813309" y="20038"/>
                  </a:lnTo>
                  <a:lnTo>
                    <a:pt x="815087" y="40337"/>
                  </a:lnTo>
                  <a:lnTo>
                    <a:pt x="836914" y="38422"/>
                  </a:lnTo>
                  <a:lnTo>
                    <a:pt x="847655" y="38422"/>
                  </a:lnTo>
                  <a:lnTo>
                    <a:pt x="846912" y="29947"/>
                  </a:lnTo>
                  <a:lnTo>
                    <a:pt x="822741" y="29947"/>
                  </a:lnTo>
                  <a:lnTo>
                    <a:pt x="822639" y="28811"/>
                  </a:lnTo>
                  <a:lnTo>
                    <a:pt x="871495" y="24523"/>
                  </a:lnTo>
                  <a:lnTo>
                    <a:pt x="880191" y="24523"/>
                  </a:lnTo>
                  <a:lnTo>
                    <a:pt x="879289" y="14249"/>
                  </a:lnTo>
                  <a:close/>
                </a:path>
                <a:path w="1049654" h="177800">
                  <a:moveTo>
                    <a:pt x="846728" y="27846"/>
                  </a:moveTo>
                  <a:lnTo>
                    <a:pt x="822741" y="29947"/>
                  </a:lnTo>
                  <a:lnTo>
                    <a:pt x="846912" y="29947"/>
                  </a:lnTo>
                  <a:lnTo>
                    <a:pt x="846728" y="27846"/>
                  </a:lnTo>
                  <a:close/>
                </a:path>
                <a:path w="1049654" h="177800">
                  <a:moveTo>
                    <a:pt x="924638" y="9248"/>
                  </a:moveTo>
                  <a:lnTo>
                    <a:pt x="908260" y="13557"/>
                  </a:lnTo>
                  <a:lnTo>
                    <a:pt x="894438" y="23373"/>
                  </a:lnTo>
                  <a:lnTo>
                    <a:pt x="885324" y="38483"/>
                  </a:lnTo>
                  <a:lnTo>
                    <a:pt x="883070" y="58672"/>
                  </a:lnTo>
                  <a:lnTo>
                    <a:pt x="888805" y="78157"/>
                  </a:lnTo>
                  <a:lnTo>
                    <a:pt x="900409" y="91435"/>
                  </a:lnTo>
                  <a:lnTo>
                    <a:pt x="915726" y="98657"/>
                  </a:lnTo>
                  <a:lnTo>
                    <a:pt x="932599" y="99975"/>
                  </a:lnTo>
                  <a:lnTo>
                    <a:pt x="946523" y="96801"/>
                  </a:lnTo>
                  <a:lnTo>
                    <a:pt x="957660" y="90205"/>
                  </a:lnTo>
                  <a:lnTo>
                    <a:pt x="931738" y="90205"/>
                  </a:lnTo>
                  <a:lnTo>
                    <a:pt x="918941" y="89042"/>
                  </a:lnTo>
                  <a:lnTo>
                    <a:pt x="907325" y="83172"/>
                  </a:lnTo>
                  <a:lnTo>
                    <a:pt x="898540" y="72690"/>
                  </a:lnTo>
                  <a:lnTo>
                    <a:pt x="894237" y="57693"/>
                  </a:lnTo>
                  <a:lnTo>
                    <a:pt x="895859" y="42117"/>
                  </a:lnTo>
                  <a:lnTo>
                    <a:pt x="902684" y="30257"/>
                  </a:lnTo>
                  <a:lnTo>
                    <a:pt x="913101" y="22446"/>
                  </a:lnTo>
                  <a:lnTo>
                    <a:pt x="925495" y="19018"/>
                  </a:lnTo>
                  <a:lnTo>
                    <a:pt x="956444" y="19018"/>
                  </a:lnTo>
                  <a:lnTo>
                    <a:pt x="951828" y="14903"/>
                  </a:lnTo>
                  <a:lnTo>
                    <a:pt x="938612" y="9974"/>
                  </a:lnTo>
                  <a:lnTo>
                    <a:pt x="924638" y="9248"/>
                  </a:lnTo>
                  <a:close/>
                </a:path>
                <a:path w="1049654" h="177800">
                  <a:moveTo>
                    <a:pt x="969489" y="70430"/>
                  </a:moveTo>
                  <a:lnTo>
                    <a:pt x="958903" y="70430"/>
                  </a:lnTo>
                  <a:lnTo>
                    <a:pt x="954537" y="78278"/>
                  </a:lnTo>
                  <a:lnTo>
                    <a:pt x="948258" y="84280"/>
                  </a:lnTo>
                  <a:lnTo>
                    <a:pt x="940510" y="88300"/>
                  </a:lnTo>
                  <a:lnTo>
                    <a:pt x="931738" y="90205"/>
                  </a:lnTo>
                  <a:lnTo>
                    <a:pt x="957660" y="90205"/>
                  </a:lnTo>
                  <a:lnTo>
                    <a:pt x="958806" y="89526"/>
                  </a:lnTo>
                  <a:lnTo>
                    <a:pt x="967749" y="77796"/>
                  </a:lnTo>
                  <a:lnTo>
                    <a:pt x="969489" y="70430"/>
                  </a:lnTo>
                  <a:close/>
                </a:path>
                <a:path w="1049654" h="177800">
                  <a:moveTo>
                    <a:pt x="925596" y="20163"/>
                  </a:moveTo>
                  <a:lnTo>
                    <a:pt x="895609" y="56614"/>
                  </a:lnTo>
                  <a:lnTo>
                    <a:pt x="895539" y="57693"/>
                  </a:lnTo>
                  <a:lnTo>
                    <a:pt x="899666" y="71997"/>
                  </a:lnTo>
                  <a:lnTo>
                    <a:pt x="908156" y="82076"/>
                  </a:lnTo>
                  <a:lnTo>
                    <a:pt x="919352" y="87746"/>
                  </a:lnTo>
                  <a:lnTo>
                    <a:pt x="931630" y="88934"/>
                  </a:lnTo>
                  <a:lnTo>
                    <a:pt x="939980" y="87214"/>
                  </a:lnTo>
                  <a:lnTo>
                    <a:pt x="947193" y="83591"/>
                  </a:lnTo>
                  <a:lnTo>
                    <a:pt x="951748" y="79289"/>
                  </a:lnTo>
                  <a:lnTo>
                    <a:pt x="930784" y="79289"/>
                  </a:lnTo>
                  <a:lnTo>
                    <a:pt x="921479" y="78029"/>
                  </a:lnTo>
                  <a:lnTo>
                    <a:pt x="914047" y="73247"/>
                  </a:lnTo>
                  <a:lnTo>
                    <a:pt x="908924" y="65818"/>
                  </a:lnTo>
                  <a:lnTo>
                    <a:pt x="906545" y="56614"/>
                  </a:lnTo>
                  <a:lnTo>
                    <a:pt x="907238" y="46399"/>
                  </a:lnTo>
                  <a:lnTo>
                    <a:pt x="911019" y="38190"/>
                  </a:lnTo>
                  <a:lnTo>
                    <a:pt x="917540" y="32523"/>
                  </a:lnTo>
                  <a:lnTo>
                    <a:pt x="926453" y="29930"/>
                  </a:lnTo>
                  <a:lnTo>
                    <a:pt x="935972" y="29095"/>
                  </a:lnTo>
                  <a:lnTo>
                    <a:pt x="950410" y="29095"/>
                  </a:lnTo>
                  <a:lnTo>
                    <a:pt x="948055" y="26497"/>
                  </a:lnTo>
                  <a:lnTo>
                    <a:pt x="941425" y="22446"/>
                  </a:lnTo>
                  <a:lnTo>
                    <a:pt x="933874" y="20350"/>
                  </a:lnTo>
                  <a:lnTo>
                    <a:pt x="925596" y="20163"/>
                  </a:lnTo>
                  <a:close/>
                </a:path>
                <a:path w="1049654" h="177800">
                  <a:moveTo>
                    <a:pt x="971655" y="61257"/>
                  </a:moveTo>
                  <a:lnTo>
                    <a:pt x="949321" y="63215"/>
                  </a:lnTo>
                  <a:lnTo>
                    <a:pt x="947747" y="72946"/>
                  </a:lnTo>
                  <a:lnTo>
                    <a:pt x="940428" y="78444"/>
                  </a:lnTo>
                  <a:lnTo>
                    <a:pt x="930784" y="79289"/>
                  </a:lnTo>
                  <a:lnTo>
                    <a:pt x="951748" y="79289"/>
                  </a:lnTo>
                  <a:lnTo>
                    <a:pt x="953073" y="78029"/>
                  </a:lnTo>
                  <a:lnTo>
                    <a:pt x="957380" y="70567"/>
                  </a:lnTo>
                  <a:lnTo>
                    <a:pt x="958903" y="70430"/>
                  </a:lnTo>
                  <a:lnTo>
                    <a:pt x="969489" y="70430"/>
                  </a:lnTo>
                  <a:lnTo>
                    <a:pt x="971655" y="61257"/>
                  </a:lnTo>
                  <a:close/>
                </a:path>
                <a:path w="1049654" h="177800">
                  <a:moveTo>
                    <a:pt x="950410" y="29095"/>
                  </a:moveTo>
                  <a:lnTo>
                    <a:pt x="935972" y="29095"/>
                  </a:lnTo>
                  <a:lnTo>
                    <a:pt x="943056" y="32569"/>
                  </a:lnTo>
                  <a:lnTo>
                    <a:pt x="947016" y="41299"/>
                  </a:lnTo>
                  <a:lnTo>
                    <a:pt x="969350" y="39340"/>
                  </a:lnTo>
                  <a:lnTo>
                    <a:pt x="966265" y="32543"/>
                  </a:lnTo>
                  <a:lnTo>
                    <a:pt x="953536" y="32543"/>
                  </a:lnTo>
                  <a:lnTo>
                    <a:pt x="950410" y="29095"/>
                  </a:lnTo>
                  <a:close/>
                </a:path>
                <a:path w="1049654" h="177800">
                  <a:moveTo>
                    <a:pt x="956444" y="19018"/>
                  </a:moveTo>
                  <a:lnTo>
                    <a:pt x="925495" y="19018"/>
                  </a:lnTo>
                  <a:lnTo>
                    <a:pt x="934195" y="19259"/>
                  </a:lnTo>
                  <a:lnTo>
                    <a:pt x="942214" y="21563"/>
                  </a:lnTo>
                  <a:lnTo>
                    <a:pt x="949264" y="25941"/>
                  </a:lnTo>
                  <a:lnTo>
                    <a:pt x="955059" y="32406"/>
                  </a:lnTo>
                  <a:lnTo>
                    <a:pt x="953536" y="32543"/>
                  </a:lnTo>
                  <a:lnTo>
                    <a:pt x="966265" y="32543"/>
                  </a:lnTo>
                  <a:lnTo>
                    <a:pt x="962626" y="24527"/>
                  </a:lnTo>
                  <a:lnTo>
                    <a:pt x="956444" y="19018"/>
                  </a:lnTo>
                  <a:close/>
                </a:path>
                <a:path w="1049654" h="177800">
                  <a:moveTo>
                    <a:pt x="1041736" y="0"/>
                  </a:moveTo>
                  <a:lnTo>
                    <a:pt x="1002780" y="3416"/>
                  </a:lnTo>
                  <a:lnTo>
                    <a:pt x="982569" y="12115"/>
                  </a:lnTo>
                  <a:lnTo>
                    <a:pt x="973900" y="29141"/>
                  </a:lnTo>
                  <a:lnTo>
                    <a:pt x="976235" y="48055"/>
                  </a:lnTo>
                  <a:lnTo>
                    <a:pt x="989031" y="62420"/>
                  </a:lnTo>
                  <a:lnTo>
                    <a:pt x="974120" y="92113"/>
                  </a:lnTo>
                  <a:lnTo>
                    <a:pt x="974408" y="95413"/>
                  </a:lnTo>
                  <a:lnTo>
                    <a:pt x="999785" y="93186"/>
                  </a:lnTo>
                  <a:lnTo>
                    <a:pt x="1003319" y="85680"/>
                  </a:lnTo>
                  <a:lnTo>
                    <a:pt x="989154" y="85680"/>
                  </a:lnTo>
                  <a:lnTo>
                    <a:pt x="1000135" y="63623"/>
                  </a:lnTo>
                  <a:lnTo>
                    <a:pt x="1003353" y="56559"/>
                  </a:lnTo>
                  <a:lnTo>
                    <a:pt x="989293" y="49326"/>
                  </a:lnTo>
                  <a:lnTo>
                    <a:pt x="984118" y="35021"/>
                  </a:lnTo>
                  <a:lnTo>
                    <a:pt x="988598" y="20614"/>
                  </a:lnTo>
                  <a:lnTo>
                    <a:pt x="1003500" y="13072"/>
                  </a:lnTo>
                  <a:lnTo>
                    <a:pt x="1032052" y="10566"/>
                  </a:lnTo>
                  <a:lnTo>
                    <a:pt x="1042663" y="10566"/>
                  </a:lnTo>
                  <a:lnTo>
                    <a:pt x="1041736" y="0"/>
                  </a:lnTo>
                  <a:close/>
                </a:path>
                <a:path w="1049654" h="177800">
                  <a:moveTo>
                    <a:pt x="1035518" y="64677"/>
                  </a:moveTo>
                  <a:lnTo>
                    <a:pt x="1024520" y="64677"/>
                  </a:lnTo>
                  <a:lnTo>
                    <a:pt x="1026814" y="90817"/>
                  </a:lnTo>
                  <a:lnTo>
                    <a:pt x="1049526" y="88822"/>
                  </a:lnTo>
                  <a:lnTo>
                    <a:pt x="1048871" y="81356"/>
                  </a:lnTo>
                  <a:lnTo>
                    <a:pt x="1036980" y="81356"/>
                  </a:lnTo>
                  <a:lnTo>
                    <a:pt x="1035518" y="64677"/>
                  </a:lnTo>
                  <a:close/>
                </a:path>
                <a:path w="1049654" h="177800">
                  <a:moveTo>
                    <a:pt x="1005531" y="56624"/>
                  </a:moveTo>
                  <a:lnTo>
                    <a:pt x="1004771" y="56692"/>
                  </a:lnTo>
                  <a:lnTo>
                    <a:pt x="990677" y="85547"/>
                  </a:lnTo>
                  <a:lnTo>
                    <a:pt x="989154" y="85680"/>
                  </a:lnTo>
                  <a:lnTo>
                    <a:pt x="1003319" y="85680"/>
                  </a:lnTo>
                  <a:lnTo>
                    <a:pt x="1012719" y="65711"/>
                  </a:lnTo>
                  <a:lnTo>
                    <a:pt x="1024520" y="64677"/>
                  </a:lnTo>
                  <a:lnTo>
                    <a:pt x="1035518" y="64677"/>
                  </a:lnTo>
                  <a:lnTo>
                    <a:pt x="1034816" y="56671"/>
                  </a:lnTo>
                  <a:lnTo>
                    <a:pt x="1006430" y="56671"/>
                  </a:lnTo>
                  <a:lnTo>
                    <a:pt x="1005531" y="56624"/>
                  </a:lnTo>
                  <a:close/>
                </a:path>
                <a:path w="1049654" h="177800">
                  <a:moveTo>
                    <a:pt x="1042663" y="10566"/>
                  </a:moveTo>
                  <a:lnTo>
                    <a:pt x="1032052" y="10566"/>
                  </a:lnTo>
                  <a:lnTo>
                    <a:pt x="1038251" y="81244"/>
                  </a:lnTo>
                  <a:lnTo>
                    <a:pt x="1036980" y="81356"/>
                  </a:lnTo>
                  <a:lnTo>
                    <a:pt x="1048871" y="81356"/>
                  </a:lnTo>
                  <a:lnTo>
                    <a:pt x="1042663" y="10566"/>
                  </a:lnTo>
                  <a:close/>
                </a:path>
                <a:path w="1049654" h="177800">
                  <a:moveTo>
                    <a:pt x="1034600" y="54201"/>
                  </a:moveTo>
                  <a:lnTo>
                    <a:pt x="1006430" y="56671"/>
                  </a:lnTo>
                  <a:lnTo>
                    <a:pt x="1034816" y="56671"/>
                  </a:lnTo>
                  <a:lnTo>
                    <a:pt x="1034600" y="54201"/>
                  </a:lnTo>
                  <a:close/>
                </a:path>
                <a:path w="1049654" h="177800">
                  <a:moveTo>
                    <a:pt x="1030881" y="11818"/>
                  </a:moveTo>
                  <a:lnTo>
                    <a:pt x="1003597" y="14212"/>
                  </a:lnTo>
                  <a:lnTo>
                    <a:pt x="989261" y="21924"/>
                  </a:lnTo>
                  <a:lnTo>
                    <a:pt x="985460" y="36455"/>
                  </a:lnTo>
                  <a:lnTo>
                    <a:pt x="991627" y="50112"/>
                  </a:lnTo>
                  <a:lnTo>
                    <a:pt x="1007193" y="55199"/>
                  </a:lnTo>
                  <a:lnTo>
                    <a:pt x="1034478" y="52805"/>
                  </a:lnTo>
                  <a:lnTo>
                    <a:pt x="1033852" y="45669"/>
                  </a:lnTo>
                  <a:lnTo>
                    <a:pt x="1006488" y="45669"/>
                  </a:lnTo>
                  <a:lnTo>
                    <a:pt x="999176" y="42873"/>
                  </a:lnTo>
                  <a:lnTo>
                    <a:pt x="996060" y="35573"/>
                  </a:lnTo>
                  <a:lnTo>
                    <a:pt x="997677" y="27834"/>
                  </a:lnTo>
                  <a:lnTo>
                    <a:pt x="1004562" y="23719"/>
                  </a:lnTo>
                  <a:lnTo>
                    <a:pt x="1009879" y="23126"/>
                  </a:lnTo>
                  <a:lnTo>
                    <a:pt x="1015474" y="22762"/>
                  </a:lnTo>
                  <a:lnTo>
                    <a:pt x="1020805" y="22294"/>
                  </a:lnTo>
                  <a:lnTo>
                    <a:pt x="1031801" y="22294"/>
                  </a:lnTo>
                  <a:lnTo>
                    <a:pt x="1030881" y="11818"/>
                  </a:lnTo>
                  <a:close/>
                </a:path>
                <a:path w="1049654" h="177800">
                  <a:moveTo>
                    <a:pt x="1031801" y="22294"/>
                  </a:moveTo>
                  <a:lnTo>
                    <a:pt x="1020805" y="22294"/>
                  </a:lnTo>
                  <a:lnTo>
                    <a:pt x="1022732" y="44244"/>
                  </a:lnTo>
                  <a:lnTo>
                    <a:pt x="1006488" y="45669"/>
                  </a:lnTo>
                  <a:lnTo>
                    <a:pt x="1033852" y="45669"/>
                  </a:lnTo>
                  <a:lnTo>
                    <a:pt x="1031801" y="22294"/>
                  </a:lnTo>
                  <a:close/>
                </a:path>
              </a:pathLst>
            </a:custGeom>
            <a:solidFill>
              <a:srgbClr val="FEFEFE"/>
            </a:solidFill>
          </p:spPr>
          <p:txBody>
            <a:bodyPr wrap="square" lIns="0" tIns="0" rIns="0" bIns="0" rtlCol="0"/>
            <a:lstStyle/>
            <a:p>
              <a:endParaRPr/>
            </a:p>
          </p:txBody>
        </p:sp>
      </p:grpSp>
      <p:sp>
        <p:nvSpPr>
          <p:cNvPr id="93" name="object 93"/>
          <p:cNvSpPr txBox="1"/>
          <p:nvPr/>
        </p:nvSpPr>
        <p:spPr>
          <a:xfrm>
            <a:off x="4434414" y="5067020"/>
            <a:ext cx="2127885" cy="586105"/>
          </a:xfrm>
          <a:prstGeom prst="rect">
            <a:avLst/>
          </a:prstGeom>
        </p:spPr>
        <p:txBody>
          <a:bodyPr vert="horz" wrap="square" lIns="0" tIns="12700" rIns="0" bIns="0" rtlCol="0">
            <a:spAutoFit/>
          </a:bodyPr>
          <a:lstStyle/>
          <a:p>
            <a:pPr marL="12700" marR="5080">
              <a:lnSpc>
                <a:spcPct val="114900"/>
              </a:lnSpc>
              <a:spcBef>
                <a:spcPts val="100"/>
              </a:spcBef>
            </a:pPr>
            <a:r>
              <a:rPr sz="800" spc="45" dirty="0">
                <a:solidFill>
                  <a:srgbClr val="606062"/>
                </a:solidFill>
                <a:latin typeface="Verdana"/>
                <a:cs typeface="Verdana"/>
              </a:rPr>
              <a:t>И</a:t>
            </a:r>
            <a:r>
              <a:rPr sz="800" spc="20" dirty="0">
                <a:solidFill>
                  <a:srgbClr val="606062"/>
                </a:solidFill>
                <a:latin typeface="Verdana"/>
                <a:cs typeface="Verdana"/>
              </a:rPr>
              <a:t>н</a:t>
            </a:r>
            <a:r>
              <a:rPr sz="800" spc="-50" dirty="0">
                <a:solidFill>
                  <a:srgbClr val="606062"/>
                </a:solidFill>
                <a:latin typeface="Verdana"/>
                <a:cs typeface="Verdana"/>
              </a:rPr>
              <a:t>т</a:t>
            </a:r>
            <a:r>
              <a:rPr sz="800" spc="5" dirty="0">
                <a:solidFill>
                  <a:srgbClr val="606062"/>
                </a:solidFill>
                <a:latin typeface="Verdana"/>
                <a:cs typeface="Verdana"/>
              </a:rPr>
              <a:t>е</a:t>
            </a:r>
            <a:r>
              <a:rPr sz="800" spc="20" dirty="0">
                <a:solidFill>
                  <a:srgbClr val="606062"/>
                </a:solidFill>
                <a:latin typeface="Verdana"/>
                <a:cs typeface="Verdana"/>
              </a:rPr>
              <a:t>н</a:t>
            </a:r>
            <a:r>
              <a:rPr sz="800" spc="10" dirty="0">
                <a:solidFill>
                  <a:srgbClr val="606062"/>
                </a:solidFill>
                <a:latin typeface="Verdana"/>
                <a:cs typeface="Verdana"/>
              </a:rPr>
              <a:t>с</a:t>
            </a:r>
            <a:r>
              <a:rPr sz="800" spc="25" dirty="0">
                <a:solidFill>
                  <a:srgbClr val="606062"/>
                </a:solidFill>
                <a:latin typeface="Verdana"/>
                <a:cs typeface="Verdana"/>
              </a:rPr>
              <a:t>и</a:t>
            </a:r>
            <a:r>
              <a:rPr sz="800" dirty="0">
                <a:solidFill>
                  <a:srgbClr val="606062"/>
                </a:solidFill>
                <a:latin typeface="Verdana"/>
                <a:cs typeface="Verdana"/>
              </a:rPr>
              <a:t>в</a:t>
            </a:r>
            <a:r>
              <a:rPr sz="800" spc="20" dirty="0">
                <a:solidFill>
                  <a:srgbClr val="606062"/>
                </a:solidFill>
                <a:latin typeface="Verdana"/>
                <a:cs typeface="Verdana"/>
              </a:rPr>
              <a:t>н</a:t>
            </a:r>
            <a:r>
              <a:rPr sz="800" spc="10" dirty="0">
                <a:solidFill>
                  <a:srgbClr val="606062"/>
                </a:solidFill>
                <a:latin typeface="Verdana"/>
                <a:cs typeface="Verdana"/>
              </a:rPr>
              <a:t>о</a:t>
            </a:r>
            <a:r>
              <a:rPr sz="800" spc="15" dirty="0">
                <a:solidFill>
                  <a:srgbClr val="606062"/>
                </a:solidFill>
                <a:latin typeface="Verdana"/>
                <a:cs typeface="Verdana"/>
              </a:rPr>
              <a:t>е</a:t>
            </a:r>
            <a:r>
              <a:rPr sz="800" spc="-85" dirty="0">
                <a:solidFill>
                  <a:srgbClr val="606062"/>
                </a:solidFill>
                <a:latin typeface="Verdana"/>
                <a:cs typeface="Verdana"/>
              </a:rPr>
              <a:t> </a:t>
            </a:r>
            <a:r>
              <a:rPr sz="800" spc="20" dirty="0">
                <a:solidFill>
                  <a:srgbClr val="606062"/>
                </a:solidFill>
                <a:latin typeface="Verdana"/>
                <a:cs typeface="Verdana"/>
              </a:rPr>
              <a:t>н</a:t>
            </a:r>
            <a:r>
              <a:rPr sz="800" spc="-25" dirty="0">
                <a:solidFill>
                  <a:srgbClr val="606062"/>
                </a:solidFill>
                <a:latin typeface="Verdana"/>
                <a:cs typeface="Verdana"/>
              </a:rPr>
              <a:t>а</a:t>
            </a:r>
            <a:r>
              <a:rPr sz="800" spc="-35" dirty="0">
                <a:solidFill>
                  <a:srgbClr val="606062"/>
                </a:solidFill>
                <a:latin typeface="Verdana"/>
                <a:cs typeface="Verdana"/>
              </a:rPr>
              <a:t>к</a:t>
            </a:r>
            <a:r>
              <a:rPr sz="800" spc="10" dirty="0">
                <a:solidFill>
                  <a:srgbClr val="606062"/>
                </a:solidFill>
                <a:latin typeface="Verdana"/>
                <a:cs typeface="Verdana"/>
              </a:rPr>
              <a:t>о</a:t>
            </a:r>
            <a:r>
              <a:rPr sz="800" spc="15" dirty="0">
                <a:solidFill>
                  <a:srgbClr val="606062"/>
                </a:solidFill>
                <a:latin typeface="Verdana"/>
                <a:cs typeface="Verdana"/>
              </a:rPr>
              <a:t>п</a:t>
            </a:r>
            <a:r>
              <a:rPr sz="800" spc="-5" dirty="0">
                <a:solidFill>
                  <a:srgbClr val="606062"/>
                </a:solidFill>
                <a:latin typeface="Verdana"/>
                <a:cs typeface="Verdana"/>
              </a:rPr>
              <a:t>л</a:t>
            </a:r>
            <a:r>
              <a:rPr sz="800" spc="5" dirty="0">
                <a:solidFill>
                  <a:srgbClr val="606062"/>
                </a:solidFill>
                <a:latin typeface="Verdana"/>
                <a:cs typeface="Verdana"/>
              </a:rPr>
              <a:t>е</a:t>
            </a:r>
            <a:r>
              <a:rPr sz="800" spc="20" dirty="0">
                <a:solidFill>
                  <a:srgbClr val="606062"/>
                </a:solidFill>
                <a:latin typeface="Verdana"/>
                <a:cs typeface="Verdana"/>
              </a:rPr>
              <a:t>н</a:t>
            </a:r>
            <a:r>
              <a:rPr sz="800" spc="25" dirty="0">
                <a:solidFill>
                  <a:srgbClr val="606062"/>
                </a:solidFill>
                <a:latin typeface="Verdana"/>
                <a:cs typeface="Verdana"/>
              </a:rPr>
              <a:t>и</a:t>
            </a:r>
            <a:r>
              <a:rPr sz="800" spc="15" dirty="0">
                <a:solidFill>
                  <a:srgbClr val="606062"/>
                </a:solidFill>
                <a:latin typeface="Verdana"/>
                <a:cs typeface="Verdana"/>
              </a:rPr>
              <a:t>е</a:t>
            </a:r>
            <a:r>
              <a:rPr sz="800" spc="-85" dirty="0">
                <a:solidFill>
                  <a:srgbClr val="606062"/>
                </a:solidFill>
                <a:latin typeface="Verdana"/>
                <a:cs typeface="Verdana"/>
              </a:rPr>
              <a:t> </a:t>
            </a:r>
            <a:r>
              <a:rPr sz="800" spc="-20" dirty="0">
                <a:solidFill>
                  <a:srgbClr val="606062"/>
                </a:solidFill>
                <a:latin typeface="Verdana"/>
                <a:cs typeface="Verdana"/>
              </a:rPr>
              <a:t>к</a:t>
            </a:r>
            <a:r>
              <a:rPr sz="800" spc="-5" dirty="0">
                <a:solidFill>
                  <a:srgbClr val="606062"/>
                </a:solidFill>
                <a:latin typeface="Verdana"/>
                <a:cs typeface="Verdana"/>
              </a:rPr>
              <a:t>л</a:t>
            </a:r>
            <a:r>
              <a:rPr sz="800" spc="5" dirty="0">
                <a:solidFill>
                  <a:srgbClr val="606062"/>
                </a:solidFill>
                <a:latin typeface="Verdana"/>
                <a:cs typeface="Verdana"/>
              </a:rPr>
              <a:t>е</a:t>
            </a:r>
            <a:r>
              <a:rPr sz="800" spc="25" dirty="0">
                <a:solidFill>
                  <a:srgbClr val="606062"/>
                </a:solidFill>
                <a:latin typeface="Verdana"/>
                <a:cs typeface="Verdana"/>
              </a:rPr>
              <a:t>й</a:t>
            </a:r>
            <a:r>
              <a:rPr sz="800" spc="-35" dirty="0">
                <a:solidFill>
                  <a:srgbClr val="606062"/>
                </a:solidFill>
                <a:latin typeface="Verdana"/>
                <a:cs typeface="Verdana"/>
              </a:rPr>
              <a:t>к</a:t>
            </a:r>
            <a:r>
              <a:rPr sz="800" spc="10" dirty="0">
                <a:solidFill>
                  <a:srgbClr val="606062"/>
                </a:solidFill>
                <a:latin typeface="Verdana"/>
                <a:cs typeface="Verdana"/>
              </a:rPr>
              <a:t>о</a:t>
            </a:r>
            <a:r>
              <a:rPr sz="800" dirty="0">
                <a:solidFill>
                  <a:srgbClr val="606062"/>
                </a:solidFill>
                <a:latin typeface="Verdana"/>
                <a:cs typeface="Verdana"/>
              </a:rPr>
              <a:t>в</a:t>
            </a:r>
            <a:r>
              <a:rPr sz="800" spc="25" dirty="0">
                <a:solidFill>
                  <a:srgbClr val="606062"/>
                </a:solidFill>
                <a:latin typeface="Verdana"/>
                <a:cs typeface="Verdana"/>
              </a:rPr>
              <a:t>и</a:t>
            </a:r>
            <a:r>
              <a:rPr sz="800" spc="20" dirty="0">
                <a:solidFill>
                  <a:srgbClr val="606062"/>
                </a:solidFill>
                <a:latin typeface="Verdana"/>
                <a:cs typeface="Verdana"/>
              </a:rPr>
              <a:t>н</a:t>
            </a:r>
            <a:r>
              <a:rPr sz="800" spc="-20" dirty="0">
                <a:solidFill>
                  <a:srgbClr val="606062"/>
                </a:solidFill>
                <a:latin typeface="Verdana"/>
                <a:cs typeface="Verdana"/>
              </a:rPr>
              <a:t>ы</a:t>
            </a:r>
            <a:r>
              <a:rPr sz="800" spc="-120" dirty="0">
                <a:solidFill>
                  <a:srgbClr val="606062"/>
                </a:solidFill>
                <a:latin typeface="Verdana"/>
                <a:cs typeface="Verdana"/>
              </a:rPr>
              <a:t>,  </a:t>
            </a:r>
            <a:r>
              <a:rPr sz="800" spc="25" dirty="0">
                <a:solidFill>
                  <a:srgbClr val="606062"/>
                </a:solidFill>
                <a:latin typeface="Verdana"/>
                <a:cs typeface="Verdana"/>
              </a:rPr>
              <a:t>б</a:t>
            </a:r>
            <a:r>
              <a:rPr sz="800" spc="-5" dirty="0">
                <a:solidFill>
                  <a:srgbClr val="606062"/>
                </a:solidFill>
                <a:latin typeface="Verdana"/>
                <a:cs typeface="Verdana"/>
              </a:rPr>
              <a:t>ел</a:t>
            </a:r>
            <a:r>
              <a:rPr sz="800" spc="-30" dirty="0">
                <a:solidFill>
                  <a:srgbClr val="606062"/>
                </a:solidFill>
                <a:latin typeface="Verdana"/>
                <a:cs typeface="Verdana"/>
              </a:rPr>
              <a:t>к</a:t>
            </a:r>
            <a:r>
              <a:rPr sz="800" spc="-15" dirty="0">
                <a:solidFill>
                  <a:srgbClr val="606062"/>
                </a:solidFill>
                <a:latin typeface="Verdana"/>
                <a:cs typeface="Verdana"/>
              </a:rPr>
              <a:t>а</a:t>
            </a:r>
            <a:r>
              <a:rPr sz="800" spc="-85" dirty="0">
                <a:solidFill>
                  <a:srgbClr val="606062"/>
                </a:solidFill>
                <a:latin typeface="Verdana"/>
                <a:cs typeface="Verdana"/>
              </a:rPr>
              <a:t> </a:t>
            </a:r>
            <a:r>
              <a:rPr sz="800" spc="20" dirty="0">
                <a:solidFill>
                  <a:srgbClr val="606062"/>
                </a:solidFill>
                <a:latin typeface="Verdana"/>
                <a:cs typeface="Verdana"/>
              </a:rPr>
              <a:t>н</a:t>
            </a:r>
            <a:r>
              <a:rPr sz="800" spc="-15" dirty="0">
                <a:solidFill>
                  <a:srgbClr val="606062"/>
                </a:solidFill>
                <a:latin typeface="Verdana"/>
                <a:cs typeface="Verdana"/>
              </a:rPr>
              <a:t>а</a:t>
            </a:r>
            <a:r>
              <a:rPr sz="800" spc="-85" dirty="0">
                <a:solidFill>
                  <a:srgbClr val="606062"/>
                </a:solidFill>
                <a:latin typeface="Verdana"/>
                <a:cs typeface="Verdana"/>
              </a:rPr>
              <a:t> </a:t>
            </a:r>
            <a:r>
              <a:rPr sz="800" spc="-5" dirty="0">
                <a:solidFill>
                  <a:srgbClr val="606062"/>
                </a:solidFill>
                <a:latin typeface="Verdana"/>
                <a:cs typeface="Verdana"/>
              </a:rPr>
              <a:t>з</a:t>
            </a:r>
            <a:r>
              <a:rPr sz="800" spc="5" dirty="0">
                <a:solidFill>
                  <a:srgbClr val="606062"/>
                </a:solidFill>
                <a:latin typeface="Verdana"/>
                <a:cs typeface="Verdana"/>
              </a:rPr>
              <a:t>е</a:t>
            </a:r>
            <a:r>
              <a:rPr sz="800" spc="40" dirty="0">
                <a:solidFill>
                  <a:srgbClr val="606062"/>
                </a:solidFill>
                <a:latin typeface="Verdana"/>
                <a:cs typeface="Verdana"/>
              </a:rPr>
              <a:t>р</a:t>
            </a:r>
            <a:r>
              <a:rPr sz="800" spc="20" dirty="0">
                <a:solidFill>
                  <a:srgbClr val="606062"/>
                </a:solidFill>
                <a:latin typeface="Verdana"/>
                <a:cs typeface="Verdana"/>
              </a:rPr>
              <a:t>н</a:t>
            </a:r>
            <a:r>
              <a:rPr sz="800" spc="10" dirty="0">
                <a:solidFill>
                  <a:srgbClr val="606062"/>
                </a:solidFill>
                <a:latin typeface="Verdana"/>
                <a:cs typeface="Verdana"/>
              </a:rPr>
              <a:t>о</a:t>
            </a:r>
            <a:r>
              <a:rPr sz="800" dirty="0">
                <a:solidFill>
                  <a:srgbClr val="606062"/>
                </a:solidFill>
                <a:latin typeface="Verdana"/>
                <a:cs typeface="Verdana"/>
              </a:rPr>
              <a:t>в</a:t>
            </a:r>
            <a:r>
              <a:rPr sz="800" spc="-20" dirty="0">
                <a:solidFill>
                  <a:srgbClr val="606062"/>
                </a:solidFill>
                <a:latin typeface="Verdana"/>
                <a:cs typeface="Verdana"/>
              </a:rPr>
              <a:t>ы</a:t>
            </a:r>
            <a:r>
              <a:rPr sz="800" spc="-65" dirty="0">
                <a:solidFill>
                  <a:srgbClr val="606062"/>
                </a:solidFill>
                <a:latin typeface="Verdana"/>
                <a:cs typeface="Verdana"/>
              </a:rPr>
              <a:t>х</a:t>
            </a:r>
            <a:r>
              <a:rPr sz="800" spc="-125" dirty="0">
                <a:solidFill>
                  <a:srgbClr val="606062"/>
                </a:solidFill>
                <a:latin typeface="Verdana"/>
                <a:cs typeface="Verdana"/>
              </a:rPr>
              <a:t>,</a:t>
            </a:r>
            <a:r>
              <a:rPr sz="800" spc="-85" dirty="0">
                <a:solidFill>
                  <a:srgbClr val="606062"/>
                </a:solidFill>
                <a:latin typeface="Verdana"/>
                <a:cs typeface="Verdana"/>
              </a:rPr>
              <a:t> </a:t>
            </a:r>
            <a:r>
              <a:rPr sz="800" spc="10" dirty="0">
                <a:solidFill>
                  <a:srgbClr val="606062"/>
                </a:solidFill>
                <a:latin typeface="Verdana"/>
                <a:cs typeface="Verdana"/>
              </a:rPr>
              <a:t>с</a:t>
            </a:r>
            <a:r>
              <a:rPr sz="800" spc="-25" dirty="0">
                <a:solidFill>
                  <a:srgbClr val="606062"/>
                </a:solidFill>
                <a:latin typeface="Verdana"/>
                <a:cs typeface="Verdana"/>
              </a:rPr>
              <a:t>а</a:t>
            </a:r>
            <a:r>
              <a:rPr sz="800" spc="-75" dirty="0">
                <a:solidFill>
                  <a:srgbClr val="606062"/>
                </a:solidFill>
                <a:latin typeface="Verdana"/>
                <a:cs typeface="Verdana"/>
              </a:rPr>
              <a:t>х</a:t>
            </a:r>
            <a:r>
              <a:rPr sz="800" spc="-25" dirty="0">
                <a:solidFill>
                  <a:srgbClr val="606062"/>
                </a:solidFill>
                <a:latin typeface="Verdana"/>
                <a:cs typeface="Verdana"/>
              </a:rPr>
              <a:t>а</a:t>
            </a:r>
            <a:r>
              <a:rPr sz="800" spc="35" dirty="0">
                <a:solidFill>
                  <a:srgbClr val="606062"/>
                </a:solidFill>
                <a:latin typeface="Verdana"/>
                <a:cs typeface="Verdana"/>
              </a:rPr>
              <a:t>р</a:t>
            </a:r>
            <a:r>
              <a:rPr sz="800" spc="-15" dirty="0">
                <a:solidFill>
                  <a:srgbClr val="606062"/>
                </a:solidFill>
                <a:latin typeface="Verdana"/>
                <a:cs typeface="Verdana"/>
              </a:rPr>
              <a:t>а</a:t>
            </a:r>
            <a:r>
              <a:rPr sz="800" spc="-85" dirty="0">
                <a:solidFill>
                  <a:srgbClr val="606062"/>
                </a:solidFill>
                <a:latin typeface="Verdana"/>
                <a:cs typeface="Verdana"/>
              </a:rPr>
              <a:t> </a:t>
            </a:r>
            <a:r>
              <a:rPr sz="800" spc="10" dirty="0">
                <a:solidFill>
                  <a:srgbClr val="606062"/>
                </a:solidFill>
                <a:latin typeface="Verdana"/>
                <a:cs typeface="Verdana"/>
              </a:rPr>
              <a:t>в</a:t>
            </a:r>
            <a:r>
              <a:rPr sz="800" spc="-85" dirty="0">
                <a:solidFill>
                  <a:srgbClr val="606062"/>
                </a:solidFill>
                <a:latin typeface="Verdana"/>
                <a:cs typeface="Verdana"/>
              </a:rPr>
              <a:t> </a:t>
            </a:r>
            <a:r>
              <a:rPr sz="800" spc="15" dirty="0">
                <a:solidFill>
                  <a:srgbClr val="606062"/>
                </a:solidFill>
                <a:latin typeface="Verdana"/>
                <a:cs typeface="Verdana"/>
              </a:rPr>
              <a:t>п</a:t>
            </a:r>
            <a:r>
              <a:rPr sz="800" spc="-5" dirty="0">
                <a:solidFill>
                  <a:srgbClr val="606062"/>
                </a:solidFill>
                <a:latin typeface="Verdana"/>
                <a:cs typeface="Verdana"/>
              </a:rPr>
              <a:t>л</a:t>
            </a:r>
            <a:r>
              <a:rPr sz="800" spc="5" dirty="0">
                <a:solidFill>
                  <a:srgbClr val="606062"/>
                </a:solidFill>
                <a:latin typeface="Verdana"/>
                <a:cs typeface="Verdana"/>
              </a:rPr>
              <a:t>о</a:t>
            </a:r>
            <a:r>
              <a:rPr sz="800" spc="10" dirty="0">
                <a:solidFill>
                  <a:srgbClr val="606062"/>
                </a:solidFill>
                <a:latin typeface="Verdana"/>
                <a:cs typeface="Verdana"/>
              </a:rPr>
              <a:t>д</a:t>
            </a:r>
            <a:r>
              <a:rPr sz="800" spc="-25" dirty="0">
                <a:solidFill>
                  <a:srgbClr val="606062"/>
                </a:solidFill>
                <a:latin typeface="Verdana"/>
                <a:cs typeface="Verdana"/>
              </a:rPr>
              <a:t>а</a:t>
            </a:r>
            <a:r>
              <a:rPr sz="800" spc="-55" dirty="0">
                <a:solidFill>
                  <a:srgbClr val="606062"/>
                </a:solidFill>
                <a:latin typeface="Verdana"/>
                <a:cs typeface="Verdana"/>
              </a:rPr>
              <a:t>х</a:t>
            </a:r>
            <a:r>
              <a:rPr sz="800" spc="-85" dirty="0">
                <a:solidFill>
                  <a:srgbClr val="606062"/>
                </a:solidFill>
                <a:latin typeface="Verdana"/>
                <a:cs typeface="Verdana"/>
              </a:rPr>
              <a:t> </a:t>
            </a:r>
            <a:r>
              <a:rPr sz="800" spc="25" dirty="0">
                <a:solidFill>
                  <a:srgbClr val="606062"/>
                </a:solidFill>
                <a:latin typeface="Verdana"/>
                <a:cs typeface="Verdana"/>
              </a:rPr>
              <a:t>и  </a:t>
            </a:r>
            <a:r>
              <a:rPr sz="800" spc="-35" dirty="0">
                <a:solidFill>
                  <a:srgbClr val="606062"/>
                </a:solidFill>
                <a:latin typeface="Verdana"/>
                <a:cs typeface="Verdana"/>
              </a:rPr>
              <a:t>к</a:t>
            </a:r>
            <a:r>
              <a:rPr sz="800" spc="10" dirty="0">
                <a:solidFill>
                  <a:srgbClr val="606062"/>
                </a:solidFill>
                <a:latin typeface="Verdana"/>
                <a:cs typeface="Verdana"/>
              </a:rPr>
              <a:t>о</a:t>
            </a:r>
            <a:r>
              <a:rPr sz="800" spc="40" dirty="0">
                <a:solidFill>
                  <a:srgbClr val="606062"/>
                </a:solidFill>
                <a:latin typeface="Verdana"/>
                <a:cs typeface="Verdana"/>
              </a:rPr>
              <a:t>р</a:t>
            </a:r>
            <a:r>
              <a:rPr sz="800" spc="20" dirty="0">
                <a:solidFill>
                  <a:srgbClr val="606062"/>
                </a:solidFill>
                <a:latin typeface="Verdana"/>
                <a:cs typeface="Verdana"/>
              </a:rPr>
              <a:t>н</a:t>
            </a:r>
            <a:r>
              <a:rPr sz="800" spc="5" dirty="0">
                <a:solidFill>
                  <a:srgbClr val="606062"/>
                </a:solidFill>
                <a:latin typeface="Verdana"/>
                <a:cs typeface="Verdana"/>
              </a:rPr>
              <a:t>е</a:t>
            </a:r>
            <a:r>
              <a:rPr sz="800" spc="15" dirty="0">
                <a:solidFill>
                  <a:srgbClr val="606062"/>
                </a:solidFill>
                <a:latin typeface="Verdana"/>
                <a:cs typeface="Verdana"/>
              </a:rPr>
              <a:t>п</a:t>
            </a:r>
            <a:r>
              <a:rPr sz="800" spc="-5" dirty="0">
                <a:solidFill>
                  <a:srgbClr val="606062"/>
                </a:solidFill>
                <a:latin typeface="Verdana"/>
                <a:cs typeface="Verdana"/>
              </a:rPr>
              <a:t>л</a:t>
            </a:r>
            <a:r>
              <a:rPr sz="800" spc="5" dirty="0">
                <a:solidFill>
                  <a:srgbClr val="606062"/>
                </a:solidFill>
                <a:latin typeface="Verdana"/>
                <a:cs typeface="Verdana"/>
              </a:rPr>
              <a:t>о</a:t>
            </a:r>
            <a:r>
              <a:rPr sz="800" spc="10" dirty="0">
                <a:solidFill>
                  <a:srgbClr val="606062"/>
                </a:solidFill>
                <a:latin typeface="Verdana"/>
                <a:cs typeface="Verdana"/>
              </a:rPr>
              <a:t>д</a:t>
            </a:r>
            <a:r>
              <a:rPr sz="800" spc="-25" dirty="0">
                <a:solidFill>
                  <a:srgbClr val="606062"/>
                </a:solidFill>
                <a:latin typeface="Verdana"/>
                <a:cs typeface="Verdana"/>
              </a:rPr>
              <a:t>а</a:t>
            </a:r>
            <a:r>
              <a:rPr sz="800" spc="-65" dirty="0">
                <a:solidFill>
                  <a:srgbClr val="606062"/>
                </a:solidFill>
                <a:latin typeface="Verdana"/>
                <a:cs typeface="Verdana"/>
              </a:rPr>
              <a:t>х</a:t>
            </a:r>
            <a:r>
              <a:rPr sz="800" spc="-125" dirty="0">
                <a:solidFill>
                  <a:srgbClr val="606062"/>
                </a:solidFill>
                <a:latin typeface="Verdana"/>
                <a:cs typeface="Verdana"/>
              </a:rPr>
              <a:t>,</a:t>
            </a:r>
            <a:r>
              <a:rPr sz="800" spc="-85" dirty="0">
                <a:solidFill>
                  <a:srgbClr val="606062"/>
                </a:solidFill>
                <a:latin typeface="Verdana"/>
                <a:cs typeface="Verdana"/>
              </a:rPr>
              <a:t> </a:t>
            </a:r>
            <a:r>
              <a:rPr sz="800" spc="-40" dirty="0">
                <a:solidFill>
                  <a:srgbClr val="606062"/>
                </a:solidFill>
                <a:latin typeface="Verdana"/>
                <a:cs typeface="Verdana"/>
              </a:rPr>
              <a:t>у</a:t>
            </a:r>
            <a:r>
              <a:rPr sz="800" dirty="0">
                <a:solidFill>
                  <a:srgbClr val="606062"/>
                </a:solidFill>
                <a:latin typeface="Verdana"/>
                <a:cs typeface="Verdana"/>
              </a:rPr>
              <a:t>в</a:t>
            </a:r>
            <a:r>
              <a:rPr sz="800" spc="-5" dirty="0">
                <a:solidFill>
                  <a:srgbClr val="606062"/>
                </a:solidFill>
                <a:latin typeface="Verdana"/>
                <a:cs typeface="Verdana"/>
              </a:rPr>
              <a:t>ел</a:t>
            </a:r>
            <a:r>
              <a:rPr sz="800" spc="25" dirty="0">
                <a:solidFill>
                  <a:srgbClr val="606062"/>
                </a:solidFill>
                <a:latin typeface="Verdana"/>
                <a:cs typeface="Verdana"/>
              </a:rPr>
              <a:t>и</a:t>
            </a:r>
            <a:r>
              <a:rPr sz="800" spc="-20" dirty="0">
                <a:solidFill>
                  <a:srgbClr val="606062"/>
                </a:solidFill>
                <a:latin typeface="Verdana"/>
                <a:cs typeface="Verdana"/>
              </a:rPr>
              <a:t>ч</a:t>
            </a:r>
            <a:r>
              <a:rPr sz="800" spc="5" dirty="0">
                <a:solidFill>
                  <a:srgbClr val="606062"/>
                </a:solidFill>
                <a:latin typeface="Verdana"/>
                <a:cs typeface="Verdana"/>
              </a:rPr>
              <a:t>е</a:t>
            </a:r>
            <a:r>
              <a:rPr sz="800" spc="20" dirty="0">
                <a:solidFill>
                  <a:srgbClr val="606062"/>
                </a:solidFill>
                <a:latin typeface="Verdana"/>
                <a:cs typeface="Verdana"/>
              </a:rPr>
              <a:t>н</a:t>
            </a:r>
            <a:r>
              <a:rPr sz="800" spc="25" dirty="0">
                <a:solidFill>
                  <a:srgbClr val="606062"/>
                </a:solidFill>
                <a:latin typeface="Verdana"/>
                <a:cs typeface="Verdana"/>
              </a:rPr>
              <a:t>и</a:t>
            </a:r>
            <a:r>
              <a:rPr sz="800" spc="15" dirty="0">
                <a:solidFill>
                  <a:srgbClr val="606062"/>
                </a:solidFill>
                <a:latin typeface="Verdana"/>
                <a:cs typeface="Verdana"/>
              </a:rPr>
              <a:t>е</a:t>
            </a:r>
            <a:r>
              <a:rPr sz="800" spc="-85" dirty="0">
                <a:solidFill>
                  <a:srgbClr val="606062"/>
                </a:solidFill>
                <a:latin typeface="Verdana"/>
                <a:cs typeface="Verdana"/>
              </a:rPr>
              <a:t> </a:t>
            </a:r>
            <a:r>
              <a:rPr sz="800" dirty="0">
                <a:solidFill>
                  <a:srgbClr val="606062"/>
                </a:solidFill>
                <a:latin typeface="Verdana"/>
                <a:cs typeface="Verdana"/>
              </a:rPr>
              <a:t>в</a:t>
            </a:r>
            <a:r>
              <a:rPr sz="800" spc="-20" dirty="0">
                <a:solidFill>
                  <a:srgbClr val="606062"/>
                </a:solidFill>
                <a:latin typeface="Verdana"/>
                <a:cs typeface="Verdana"/>
              </a:rPr>
              <a:t>ы</a:t>
            </a:r>
            <a:r>
              <a:rPr sz="800" spc="-80" dirty="0">
                <a:solidFill>
                  <a:srgbClr val="606062"/>
                </a:solidFill>
                <a:latin typeface="Verdana"/>
                <a:cs typeface="Verdana"/>
              </a:rPr>
              <a:t>х</a:t>
            </a:r>
            <a:r>
              <a:rPr sz="800" spc="5" dirty="0">
                <a:solidFill>
                  <a:srgbClr val="606062"/>
                </a:solidFill>
                <a:latin typeface="Verdana"/>
                <a:cs typeface="Verdana"/>
              </a:rPr>
              <a:t>о</a:t>
            </a:r>
            <a:r>
              <a:rPr sz="800" spc="10" dirty="0">
                <a:solidFill>
                  <a:srgbClr val="606062"/>
                </a:solidFill>
                <a:latin typeface="Verdana"/>
                <a:cs typeface="Verdana"/>
              </a:rPr>
              <a:t>д</a:t>
            </a:r>
            <a:r>
              <a:rPr sz="800" spc="-15" dirty="0">
                <a:solidFill>
                  <a:srgbClr val="606062"/>
                </a:solidFill>
                <a:latin typeface="Verdana"/>
                <a:cs typeface="Verdana"/>
              </a:rPr>
              <a:t>а</a:t>
            </a:r>
            <a:r>
              <a:rPr sz="800" spc="-85" dirty="0">
                <a:solidFill>
                  <a:srgbClr val="606062"/>
                </a:solidFill>
                <a:latin typeface="Verdana"/>
                <a:cs typeface="Verdana"/>
              </a:rPr>
              <a:t> </a:t>
            </a:r>
            <a:r>
              <a:rPr sz="800" spc="65" dirty="0">
                <a:solidFill>
                  <a:srgbClr val="606062"/>
                </a:solidFill>
                <a:latin typeface="Verdana"/>
                <a:cs typeface="Verdana"/>
              </a:rPr>
              <a:t>м</a:t>
            </a:r>
            <a:r>
              <a:rPr sz="800" spc="-25" dirty="0">
                <a:solidFill>
                  <a:srgbClr val="606062"/>
                </a:solidFill>
                <a:latin typeface="Verdana"/>
                <a:cs typeface="Verdana"/>
              </a:rPr>
              <a:t>а</a:t>
            </a:r>
            <a:r>
              <a:rPr sz="800" spc="-5" dirty="0">
                <a:solidFill>
                  <a:srgbClr val="606062"/>
                </a:solidFill>
                <a:latin typeface="Verdana"/>
                <a:cs typeface="Verdana"/>
              </a:rPr>
              <a:t>сл</a:t>
            </a:r>
            <a:r>
              <a:rPr sz="800" spc="-15" dirty="0">
                <a:solidFill>
                  <a:srgbClr val="606062"/>
                </a:solidFill>
                <a:latin typeface="Verdana"/>
                <a:cs typeface="Verdana"/>
              </a:rPr>
              <a:t>а  </a:t>
            </a:r>
            <a:r>
              <a:rPr sz="800" spc="20" dirty="0">
                <a:solidFill>
                  <a:srgbClr val="606062"/>
                </a:solidFill>
                <a:latin typeface="Verdana"/>
                <a:cs typeface="Verdana"/>
              </a:rPr>
              <a:t>н</a:t>
            </a:r>
            <a:r>
              <a:rPr sz="800" spc="-15" dirty="0">
                <a:solidFill>
                  <a:srgbClr val="606062"/>
                </a:solidFill>
                <a:latin typeface="Verdana"/>
                <a:cs typeface="Verdana"/>
              </a:rPr>
              <a:t>а</a:t>
            </a:r>
            <a:r>
              <a:rPr sz="800" spc="-85" dirty="0">
                <a:solidFill>
                  <a:srgbClr val="606062"/>
                </a:solidFill>
                <a:latin typeface="Verdana"/>
                <a:cs typeface="Verdana"/>
              </a:rPr>
              <a:t> </a:t>
            </a:r>
            <a:r>
              <a:rPr sz="800" spc="65" dirty="0">
                <a:solidFill>
                  <a:srgbClr val="606062"/>
                </a:solidFill>
                <a:latin typeface="Verdana"/>
                <a:cs typeface="Verdana"/>
              </a:rPr>
              <a:t>м</a:t>
            </a:r>
            <a:r>
              <a:rPr sz="800" spc="-25" dirty="0">
                <a:solidFill>
                  <a:srgbClr val="606062"/>
                </a:solidFill>
                <a:latin typeface="Verdana"/>
                <a:cs typeface="Verdana"/>
              </a:rPr>
              <a:t>а</a:t>
            </a:r>
            <a:r>
              <a:rPr sz="800" spc="-5" dirty="0">
                <a:solidFill>
                  <a:srgbClr val="606062"/>
                </a:solidFill>
                <a:latin typeface="Verdana"/>
                <a:cs typeface="Verdana"/>
              </a:rPr>
              <a:t>сл</a:t>
            </a:r>
            <a:r>
              <a:rPr sz="800" spc="25" dirty="0">
                <a:solidFill>
                  <a:srgbClr val="606062"/>
                </a:solidFill>
                <a:latin typeface="Verdana"/>
                <a:cs typeface="Verdana"/>
              </a:rPr>
              <a:t>и</a:t>
            </a:r>
            <a:r>
              <a:rPr sz="800" spc="-20" dirty="0">
                <a:solidFill>
                  <a:srgbClr val="606062"/>
                </a:solidFill>
                <a:latin typeface="Verdana"/>
                <a:cs typeface="Verdana"/>
              </a:rPr>
              <a:t>ч</a:t>
            </a:r>
            <a:r>
              <a:rPr sz="800" spc="20" dirty="0">
                <a:solidFill>
                  <a:srgbClr val="606062"/>
                </a:solidFill>
                <a:latin typeface="Verdana"/>
                <a:cs typeface="Verdana"/>
              </a:rPr>
              <a:t>н</a:t>
            </a:r>
            <a:r>
              <a:rPr sz="800" spc="-20" dirty="0">
                <a:solidFill>
                  <a:srgbClr val="606062"/>
                </a:solidFill>
                <a:latin typeface="Verdana"/>
                <a:cs typeface="Verdana"/>
              </a:rPr>
              <a:t>ы</a:t>
            </a:r>
            <a:r>
              <a:rPr sz="800" spc="-55" dirty="0">
                <a:solidFill>
                  <a:srgbClr val="606062"/>
                </a:solidFill>
                <a:latin typeface="Verdana"/>
                <a:cs typeface="Verdana"/>
              </a:rPr>
              <a:t>х</a:t>
            </a:r>
            <a:r>
              <a:rPr sz="800" spc="-85" dirty="0">
                <a:solidFill>
                  <a:srgbClr val="606062"/>
                </a:solidFill>
                <a:latin typeface="Verdana"/>
                <a:cs typeface="Verdana"/>
              </a:rPr>
              <a:t> </a:t>
            </a:r>
            <a:r>
              <a:rPr sz="800" spc="-45" dirty="0">
                <a:solidFill>
                  <a:srgbClr val="606062"/>
                </a:solidFill>
                <a:latin typeface="Verdana"/>
                <a:cs typeface="Verdana"/>
              </a:rPr>
              <a:t>к</a:t>
            </a:r>
            <a:r>
              <a:rPr sz="800" spc="-60" dirty="0">
                <a:solidFill>
                  <a:srgbClr val="606062"/>
                </a:solidFill>
                <a:latin typeface="Verdana"/>
                <a:cs typeface="Verdana"/>
              </a:rPr>
              <a:t>у</a:t>
            </a:r>
            <a:r>
              <a:rPr sz="800" spc="-5" dirty="0">
                <a:solidFill>
                  <a:srgbClr val="606062"/>
                </a:solidFill>
                <a:latin typeface="Verdana"/>
                <a:cs typeface="Verdana"/>
              </a:rPr>
              <a:t>л</a:t>
            </a:r>
            <a:r>
              <a:rPr sz="800" spc="-65" dirty="0">
                <a:solidFill>
                  <a:srgbClr val="606062"/>
                </a:solidFill>
                <a:latin typeface="Verdana"/>
                <a:cs typeface="Verdana"/>
              </a:rPr>
              <a:t>ь</a:t>
            </a:r>
            <a:r>
              <a:rPr sz="800" spc="-30" dirty="0">
                <a:solidFill>
                  <a:srgbClr val="606062"/>
                </a:solidFill>
                <a:latin typeface="Verdana"/>
                <a:cs typeface="Verdana"/>
              </a:rPr>
              <a:t>т</a:t>
            </a:r>
            <a:r>
              <a:rPr sz="800" spc="-40" dirty="0">
                <a:solidFill>
                  <a:srgbClr val="606062"/>
                </a:solidFill>
                <a:latin typeface="Verdana"/>
                <a:cs typeface="Verdana"/>
              </a:rPr>
              <a:t>у</a:t>
            </a:r>
            <a:r>
              <a:rPr sz="800" spc="35" dirty="0">
                <a:solidFill>
                  <a:srgbClr val="606062"/>
                </a:solidFill>
                <a:latin typeface="Verdana"/>
                <a:cs typeface="Verdana"/>
              </a:rPr>
              <a:t>р</a:t>
            </a:r>
            <a:r>
              <a:rPr sz="800" spc="-25" dirty="0">
                <a:solidFill>
                  <a:srgbClr val="606062"/>
                </a:solidFill>
                <a:latin typeface="Verdana"/>
                <a:cs typeface="Verdana"/>
              </a:rPr>
              <a:t>а</a:t>
            </a:r>
            <a:r>
              <a:rPr sz="800" spc="-55" dirty="0">
                <a:solidFill>
                  <a:srgbClr val="606062"/>
                </a:solidFill>
                <a:latin typeface="Verdana"/>
                <a:cs typeface="Verdana"/>
              </a:rPr>
              <a:t>х</a:t>
            </a:r>
            <a:endParaRPr sz="800">
              <a:latin typeface="Verdana"/>
              <a:cs typeface="Verdana"/>
            </a:endParaRPr>
          </a:p>
        </p:txBody>
      </p:sp>
      <p:sp>
        <p:nvSpPr>
          <p:cNvPr id="94" name="object 94"/>
          <p:cNvSpPr txBox="1"/>
          <p:nvPr/>
        </p:nvSpPr>
        <p:spPr>
          <a:xfrm>
            <a:off x="524160" y="709524"/>
            <a:ext cx="1709420" cy="238760"/>
          </a:xfrm>
          <a:prstGeom prst="rect">
            <a:avLst/>
          </a:prstGeom>
        </p:spPr>
        <p:txBody>
          <a:bodyPr vert="horz" wrap="square" lIns="0" tIns="12700" rIns="0" bIns="0" rtlCol="0">
            <a:spAutoFit/>
          </a:bodyPr>
          <a:lstStyle/>
          <a:p>
            <a:pPr marL="12700">
              <a:lnSpc>
                <a:spcPct val="100000"/>
              </a:lnSpc>
              <a:spcBef>
                <a:spcPts val="100"/>
              </a:spcBef>
            </a:pPr>
            <a:r>
              <a:rPr sz="1400" b="1" spc="105" dirty="0">
                <a:solidFill>
                  <a:srgbClr val="606062"/>
                </a:solidFill>
                <a:latin typeface="Arial"/>
                <a:cs typeface="Arial"/>
              </a:rPr>
              <a:t>N</a:t>
            </a:r>
            <a:r>
              <a:rPr sz="1400" b="1" spc="85" dirty="0">
                <a:solidFill>
                  <a:srgbClr val="606062"/>
                </a:solidFill>
                <a:latin typeface="Arial"/>
                <a:cs typeface="Arial"/>
              </a:rPr>
              <a:t>P</a:t>
            </a:r>
            <a:r>
              <a:rPr sz="1400" b="1" spc="10" dirty="0">
                <a:solidFill>
                  <a:srgbClr val="606062"/>
                </a:solidFill>
                <a:latin typeface="Arial"/>
                <a:cs typeface="Arial"/>
              </a:rPr>
              <a:t>K(S)</a:t>
            </a:r>
            <a:r>
              <a:rPr sz="1400" b="1" spc="5" dirty="0">
                <a:solidFill>
                  <a:srgbClr val="606062"/>
                </a:solidFill>
                <a:latin typeface="Arial"/>
                <a:cs typeface="Arial"/>
              </a:rPr>
              <a:t> </a:t>
            </a:r>
            <a:r>
              <a:rPr sz="1400" b="1" spc="-95" dirty="0">
                <a:solidFill>
                  <a:srgbClr val="606062"/>
                </a:solidFill>
                <a:latin typeface="Arial"/>
                <a:cs typeface="Arial"/>
              </a:rPr>
              <a:t>15:15:15</a:t>
            </a:r>
            <a:r>
              <a:rPr sz="1400" b="1" spc="5" dirty="0">
                <a:solidFill>
                  <a:srgbClr val="606062"/>
                </a:solidFill>
                <a:latin typeface="Arial"/>
                <a:cs typeface="Arial"/>
              </a:rPr>
              <a:t> </a:t>
            </a:r>
            <a:r>
              <a:rPr sz="1400" b="1" spc="40" dirty="0">
                <a:solidFill>
                  <a:srgbClr val="606062"/>
                </a:solidFill>
                <a:latin typeface="Arial"/>
                <a:cs typeface="Arial"/>
              </a:rPr>
              <a:t>(</a:t>
            </a:r>
            <a:r>
              <a:rPr sz="1400" b="1" spc="-10" dirty="0">
                <a:solidFill>
                  <a:srgbClr val="606062"/>
                </a:solidFill>
                <a:latin typeface="Arial"/>
                <a:cs typeface="Arial"/>
              </a:rPr>
              <a:t>10)</a:t>
            </a:r>
            <a:endParaRPr sz="1400">
              <a:latin typeface="Arial"/>
              <a:cs typeface="Arial"/>
            </a:endParaRPr>
          </a:p>
        </p:txBody>
      </p:sp>
      <p:sp>
        <p:nvSpPr>
          <p:cNvPr id="95" name="object 95"/>
          <p:cNvSpPr txBox="1"/>
          <p:nvPr/>
        </p:nvSpPr>
        <p:spPr>
          <a:xfrm>
            <a:off x="5997859" y="2251185"/>
            <a:ext cx="577850" cy="95885"/>
          </a:xfrm>
          <a:prstGeom prst="rect">
            <a:avLst/>
          </a:prstGeom>
        </p:spPr>
        <p:txBody>
          <a:bodyPr vert="horz" wrap="square" lIns="0" tIns="13970" rIns="0" bIns="0" rtlCol="0">
            <a:spAutoFit/>
          </a:bodyPr>
          <a:lstStyle/>
          <a:p>
            <a:pPr marL="12700">
              <a:lnSpc>
                <a:spcPct val="100000"/>
              </a:lnSpc>
              <a:spcBef>
                <a:spcPts val="110"/>
              </a:spcBef>
            </a:pPr>
            <a:r>
              <a:rPr sz="450" b="1" spc="15" dirty="0">
                <a:solidFill>
                  <a:srgbClr val="606062"/>
                </a:solidFill>
                <a:latin typeface="Arial"/>
                <a:cs typeface="Arial"/>
              </a:rPr>
              <a:t>NPK(S) </a:t>
            </a:r>
            <a:r>
              <a:rPr sz="450" b="1" spc="-30" dirty="0">
                <a:solidFill>
                  <a:srgbClr val="606062"/>
                </a:solidFill>
                <a:latin typeface="Arial"/>
                <a:cs typeface="Arial"/>
              </a:rPr>
              <a:t>15:15:15 </a:t>
            </a:r>
            <a:r>
              <a:rPr sz="450" b="1" dirty="0">
                <a:solidFill>
                  <a:srgbClr val="606062"/>
                </a:solidFill>
                <a:latin typeface="Arial"/>
                <a:cs typeface="Arial"/>
              </a:rPr>
              <a:t>(10)</a:t>
            </a:r>
            <a:endParaRPr sz="450">
              <a:latin typeface="Arial"/>
              <a:cs typeface="Arial"/>
            </a:endParaRPr>
          </a:p>
        </p:txBody>
      </p:sp>
      <p:sp>
        <p:nvSpPr>
          <p:cNvPr id="96" name="object 96"/>
          <p:cNvSpPr txBox="1"/>
          <p:nvPr/>
        </p:nvSpPr>
        <p:spPr>
          <a:xfrm>
            <a:off x="4021132" y="4001284"/>
            <a:ext cx="1242695" cy="348615"/>
          </a:xfrm>
          <a:prstGeom prst="rect">
            <a:avLst/>
          </a:prstGeom>
        </p:spPr>
        <p:txBody>
          <a:bodyPr vert="horz" wrap="square" lIns="0" tIns="12700" rIns="0" bIns="0" rtlCol="0">
            <a:spAutoFit/>
          </a:bodyPr>
          <a:lstStyle/>
          <a:p>
            <a:pPr marR="253365" algn="r">
              <a:lnSpc>
                <a:spcPts val="910"/>
              </a:lnSpc>
              <a:spcBef>
                <a:spcPts val="100"/>
              </a:spcBef>
            </a:pPr>
            <a:r>
              <a:rPr sz="800" spc="45" dirty="0">
                <a:solidFill>
                  <a:srgbClr val="606062"/>
                </a:solidFill>
                <a:latin typeface="Verdana"/>
                <a:cs typeface="Verdana"/>
              </a:rPr>
              <a:t>pH</a:t>
            </a:r>
            <a:endParaRPr sz="800">
              <a:latin typeface="Verdana"/>
              <a:cs typeface="Verdana"/>
            </a:endParaRPr>
          </a:p>
          <a:p>
            <a:pPr marL="12700">
              <a:lnSpc>
                <a:spcPts val="1630"/>
              </a:lnSpc>
              <a:tabLst>
                <a:tab pos="627380" algn="l"/>
              </a:tabLst>
            </a:pPr>
            <a:r>
              <a:rPr sz="1400" b="1" spc="-30" dirty="0">
                <a:solidFill>
                  <a:srgbClr val="F16036"/>
                </a:solidFill>
                <a:latin typeface="Arial"/>
                <a:cs typeface="Arial"/>
              </a:rPr>
              <a:t>10</a:t>
            </a:r>
            <a:r>
              <a:rPr sz="1000" b="1" spc="-15" dirty="0">
                <a:solidFill>
                  <a:srgbClr val="F16036"/>
                </a:solidFill>
                <a:latin typeface="Arial"/>
                <a:cs typeface="Arial"/>
              </a:rPr>
              <a:t>%	</a:t>
            </a:r>
            <a:r>
              <a:rPr sz="1400" b="1" spc="120" dirty="0">
                <a:solidFill>
                  <a:srgbClr val="606062"/>
                </a:solidFill>
                <a:latin typeface="Arial"/>
                <a:cs typeface="Arial"/>
              </a:rPr>
              <a:t>6</a:t>
            </a:r>
            <a:r>
              <a:rPr sz="1400" b="1" spc="-45" dirty="0">
                <a:solidFill>
                  <a:srgbClr val="606062"/>
                </a:solidFill>
                <a:latin typeface="Arial"/>
                <a:cs typeface="Arial"/>
              </a:rPr>
              <a:t>,</a:t>
            </a:r>
            <a:r>
              <a:rPr sz="1400" b="1" spc="175" dirty="0">
                <a:solidFill>
                  <a:srgbClr val="606062"/>
                </a:solidFill>
                <a:latin typeface="Arial"/>
                <a:cs typeface="Arial"/>
              </a:rPr>
              <a:t>0</a:t>
            </a:r>
            <a:r>
              <a:rPr sz="1400" b="1" spc="55" dirty="0">
                <a:solidFill>
                  <a:srgbClr val="606062"/>
                </a:solidFill>
                <a:latin typeface="Arial"/>
                <a:cs typeface="Arial"/>
              </a:rPr>
              <a:t>-</a:t>
            </a:r>
            <a:r>
              <a:rPr sz="1400" b="1" spc="15" dirty="0">
                <a:solidFill>
                  <a:srgbClr val="606062"/>
                </a:solidFill>
                <a:latin typeface="Arial"/>
                <a:cs typeface="Arial"/>
              </a:rPr>
              <a:t>7</a:t>
            </a:r>
            <a:r>
              <a:rPr sz="1400" b="1" spc="-15" dirty="0">
                <a:solidFill>
                  <a:srgbClr val="606062"/>
                </a:solidFill>
                <a:latin typeface="Arial"/>
                <a:cs typeface="Arial"/>
              </a:rPr>
              <a:t>,</a:t>
            </a:r>
            <a:r>
              <a:rPr sz="1400" b="1" spc="45" dirty="0">
                <a:solidFill>
                  <a:srgbClr val="606062"/>
                </a:solidFill>
                <a:latin typeface="Arial"/>
                <a:cs typeface="Arial"/>
              </a:rPr>
              <a:t>2</a:t>
            </a:r>
            <a:endParaRPr sz="1400">
              <a:latin typeface="Arial"/>
              <a:cs typeface="Arial"/>
            </a:endParaRPr>
          </a:p>
        </p:txBody>
      </p:sp>
      <p:sp>
        <p:nvSpPr>
          <p:cNvPr id="97" name="object 97"/>
          <p:cNvSpPr txBox="1"/>
          <p:nvPr/>
        </p:nvSpPr>
        <p:spPr>
          <a:xfrm>
            <a:off x="4318723" y="7791478"/>
            <a:ext cx="530860" cy="306070"/>
          </a:xfrm>
          <a:prstGeom prst="rect">
            <a:avLst/>
          </a:prstGeom>
        </p:spPr>
        <p:txBody>
          <a:bodyPr vert="horz" wrap="square" lIns="0" tIns="12700" rIns="0" bIns="0" rtlCol="0">
            <a:spAutoFit/>
          </a:bodyPr>
          <a:lstStyle/>
          <a:p>
            <a:pPr marL="12700" marR="5080">
              <a:lnSpc>
                <a:spcPct val="114900"/>
              </a:lnSpc>
              <a:spcBef>
                <a:spcPts val="100"/>
              </a:spcBef>
            </a:pPr>
            <a:r>
              <a:rPr sz="800" spc="10" dirty="0">
                <a:solidFill>
                  <a:srgbClr val="606062"/>
                </a:solidFill>
                <a:latin typeface="Verdana"/>
                <a:cs typeface="Verdana"/>
              </a:rPr>
              <a:t>ос</a:t>
            </a:r>
            <a:r>
              <a:rPr sz="800" spc="20" dirty="0">
                <a:solidFill>
                  <a:srgbClr val="606062"/>
                </a:solidFill>
                <a:latin typeface="Verdana"/>
                <a:cs typeface="Verdana"/>
              </a:rPr>
              <a:t>н</a:t>
            </a:r>
            <a:r>
              <a:rPr sz="800" spc="10" dirty="0">
                <a:solidFill>
                  <a:srgbClr val="606062"/>
                </a:solidFill>
                <a:latin typeface="Verdana"/>
                <a:cs typeface="Verdana"/>
              </a:rPr>
              <a:t>о</a:t>
            </a:r>
            <a:r>
              <a:rPr sz="800" dirty="0">
                <a:solidFill>
                  <a:srgbClr val="606062"/>
                </a:solidFill>
                <a:latin typeface="Verdana"/>
                <a:cs typeface="Verdana"/>
              </a:rPr>
              <a:t>в</a:t>
            </a:r>
            <a:r>
              <a:rPr sz="800" spc="20" dirty="0">
                <a:solidFill>
                  <a:srgbClr val="606062"/>
                </a:solidFill>
                <a:latin typeface="Verdana"/>
                <a:cs typeface="Verdana"/>
              </a:rPr>
              <a:t>н</a:t>
            </a:r>
            <a:r>
              <a:rPr sz="800" spc="10" dirty="0">
                <a:solidFill>
                  <a:srgbClr val="606062"/>
                </a:solidFill>
                <a:latin typeface="Verdana"/>
                <a:cs typeface="Verdana"/>
              </a:rPr>
              <a:t>ое  </a:t>
            </a:r>
            <a:r>
              <a:rPr sz="800" dirty="0">
                <a:solidFill>
                  <a:srgbClr val="606062"/>
                </a:solidFill>
                <a:latin typeface="Verdana"/>
                <a:cs typeface="Verdana"/>
              </a:rPr>
              <a:t>в</a:t>
            </a:r>
            <a:r>
              <a:rPr sz="800" spc="20" dirty="0">
                <a:solidFill>
                  <a:srgbClr val="606062"/>
                </a:solidFill>
                <a:latin typeface="Verdana"/>
                <a:cs typeface="Verdana"/>
              </a:rPr>
              <a:t>н</a:t>
            </a:r>
            <a:r>
              <a:rPr sz="800" spc="5" dirty="0">
                <a:solidFill>
                  <a:srgbClr val="606062"/>
                </a:solidFill>
                <a:latin typeface="Verdana"/>
                <a:cs typeface="Verdana"/>
              </a:rPr>
              <a:t>е</a:t>
            </a:r>
            <a:r>
              <a:rPr sz="800" dirty="0">
                <a:solidFill>
                  <a:srgbClr val="606062"/>
                </a:solidFill>
                <a:latin typeface="Verdana"/>
                <a:cs typeface="Verdana"/>
              </a:rPr>
              <a:t>с</a:t>
            </a:r>
            <a:r>
              <a:rPr sz="800" spc="5" dirty="0">
                <a:solidFill>
                  <a:srgbClr val="606062"/>
                </a:solidFill>
                <a:latin typeface="Verdana"/>
                <a:cs typeface="Verdana"/>
              </a:rPr>
              <a:t>е</a:t>
            </a:r>
            <a:r>
              <a:rPr sz="800" spc="20" dirty="0">
                <a:solidFill>
                  <a:srgbClr val="606062"/>
                </a:solidFill>
                <a:latin typeface="Verdana"/>
                <a:cs typeface="Verdana"/>
              </a:rPr>
              <a:t>н</a:t>
            </a:r>
            <a:r>
              <a:rPr sz="800" spc="25" dirty="0">
                <a:solidFill>
                  <a:srgbClr val="606062"/>
                </a:solidFill>
                <a:latin typeface="Verdana"/>
                <a:cs typeface="Verdana"/>
              </a:rPr>
              <a:t>и</a:t>
            </a:r>
            <a:r>
              <a:rPr sz="800" spc="15" dirty="0">
                <a:solidFill>
                  <a:srgbClr val="606062"/>
                </a:solidFill>
                <a:latin typeface="Verdana"/>
                <a:cs typeface="Verdana"/>
              </a:rPr>
              <a:t>е</a:t>
            </a:r>
            <a:endParaRPr sz="800">
              <a:latin typeface="Verdana"/>
              <a:cs typeface="Verdana"/>
            </a:endParaRPr>
          </a:p>
        </p:txBody>
      </p:sp>
      <p:sp>
        <p:nvSpPr>
          <p:cNvPr id="98" name="object 98"/>
          <p:cNvSpPr txBox="1"/>
          <p:nvPr/>
        </p:nvSpPr>
        <p:spPr>
          <a:xfrm>
            <a:off x="4913417" y="7646442"/>
            <a:ext cx="46990" cy="147320"/>
          </a:xfrm>
          <a:prstGeom prst="rect">
            <a:avLst/>
          </a:prstGeom>
        </p:spPr>
        <p:txBody>
          <a:bodyPr vert="horz" wrap="square" lIns="0" tIns="12700" rIns="0" bIns="0" rtlCol="0">
            <a:spAutoFit/>
          </a:bodyPr>
          <a:lstStyle/>
          <a:p>
            <a:pPr marL="12700">
              <a:lnSpc>
                <a:spcPct val="100000"/>
              </a:lnSpc>
              <a:spcBef>
                <a:spcPts val="100"/>
              </a:spcBef>
            </a:pPr>
            <a:r>
              <a:rPr sz="800" spc="-125" dirty="0">
                <a:solidFill>
                  <a:srgbClr val="606062"/>
                </a:solidFill>
                <a:latin typeface="Verdana"/>
                <a:cs typeface="Verdana"/>
              </a:rPr>
              <a:t>,</a:t>
            </a:r>
            <a:endParaRPr sz="800">
              <a:latin typeface="Verdana"/>
              <a:cs typeface="Verdana"/>
            </a:endParaRPr>
          </a:p>
        </p:txBody>
      </p:sp>
      <p:sp>
        <p:nvSpPr>
          <p:cNvPr id="99" name="object 99"/>
          <p:cNvSpPr txBox="1"/>
          <p:nvPr/>
        </p:nvSpPr>
        <p:spPr>
          <a:xfrm>
            <a:off x="524117" y="10332986"/>
            <a:ext cx="127000"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FEFEFE"/>
                </a:solidFill>
                <a:latin typeface="Verdana"/>
                <a:cs typeface="Verdana"/>
              </a:rPr>
              <a:t>18</a:t>
            </a:r>
            <a:endParaRPr sz="800">
              <a:latin typeface="Verdana"/>
              <a:cs typeface="Verdana"/>
            </a:endParaRPr>
          </a:p>
        </p:txBody>
      </p:sp>
      <p:sp>
        <p:nvSpPr>
          <p:cNvPr id="100" name="object 100"/>
          <p:cNvSpPr txBox="1"/>
          <p:nvPr/>
        </p:nvSpPr>
        <p:spPr>
          <a:xfrm>
            <a:off x="1137384" y="7480135"/>
            <a:ext cx="984250"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Для</a:t>
            </a:r>
            <a:r>
              <a:rPr sz="800" spc="-75" dirty="0">
                <a:solidFill>
                  <a:srgbClr val="606062"/>
                </a:solidFill>
                <a:latin typeface="Verdana"/>
                <a:cs typeface="Verdana"/>
              </a:rPr>
              <a:t> </a:t>
            </a:r>
            <a:r>
              <a:rPr sz="800" spc="15" dirty="0">
                <a:solidFill>
                  <a:srgbClr val="606062"/>
                </a:solidFill>
                <a:latin typeface="Verdana"/>
                <a:cs typeface="Verdana"/>
              </a:rPr>
              <a:t>в</a:t>
            </a:r>
            <a:r>
              <a:rPr sz="800" spc="5" dirty="0">
                <a:solidFill>
                  <a:srgbClr val="606062"/>
                </a:solidFill>
                <a:latin typeface="Verdana"/>
                <a:cs typeface="Verdana"/>
              </a:rPr>
              <a:t>с</a:t>
            </a:r>
            <a:r>
              <a:rPr sz="800" dirty="0">
                <a:solidFill>
                  <a:srgbClr val="606062"/>
                </a:solidFill>
                <a:latin typeface="Verdana"/>
                <a:cs typeface="Verdana"/>
              </a:rPr>
              <a:t>е</a:t>
            </a:r>
            <a:r>
              <a:rPr sz="800" spc="-55" dirty="0">
                <a:solidFill>
                  <a:srgbClr val="606062"/>
                </a:solidFill>
                <a:latin typeface="Verdana"/>
                <a:cs typeface="Verdana"/>
              </a:rPr>
              <a:t>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50" dirty="0">
                <a:solidFill>
                  <a:srgbClr val="606062"/>
                </a:solidFill>
                <a:latin typeface="Verdana"/>
                <a:cs typeface="Verdana"/>
              </a:rPr>
              <a:t>-  </a:t>
            </a:r>
            <a:r>
              <a:rPr sz="800" spc="25" dirty="0">
                <a:solidFill>
                  <a:srgbClr val="606062"/>
                </a:solidFill>
                <a:latin typeface="Verdana"/>
                <a:cs typeface="Verdana"/>
              </a:rPr>
              <a:t>п</a:t>
            </a:r>
            <a:endParaRPr sz="800">
              <a:latin typeface="Verdana"/>
              <a:cs typeface="Verdana"/>
            </a:endParaRPr>
          </a:p>
        </p:txBody>
      </p:sp>
      <p:pic>
        <p:nvPicPr>
          <p:cNvPr id="101" name="Рисунок 100">
            <a:extLst>
              <a:ext uri="{FF2B5EF4-FFF2-40B4-BE49-F238E27FC236}">
                <a16:creationId xmlns:a16="http://schemas.microsoft.com/office/drawing/2014/main" id="{C805B39C-1C23-4E77-AC99-0F44BA514E0A}"/>
              </a:ext>
            </a:extLst>
          </p:cNvPr>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693077" y="1547396"/>
            <a:ext cx="490805" cy="38446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1861" y="9069156"/>
            <a:ext cx="7562215" cy="1713230"/>
            <a:chOff x="141861" y="9069156"/>
            <a:chExt cx="7562215" cy="1713230"/>
          </a:xfrm>
        </p:grpSpPr>
        <p:sp>
          <p:nvSpPr>
            <p:cNvPr id="3" name="object 3"/>
            <p:cNvSpPr/>
            <p:nvPr/>
          </p:nvSpPr>
          <p:spPr>
            <a:xfrm>
              <a:off x="143598" y="10125240"/>
              <a:ext cx="7560309" cy="656590"/>
            </a:xfrm>
            <a:custGeom>
              <a:avLst/>
              <a:gdLst/>
              <a:ahLst/>
              <a:cxnLst/>
              <a:rect l="l" t="t" r="r" b="b"/>
              <a:pathLst>
                <a:path w="7560309" h="656590">
                  <a:moveTo>
                    <a:pt x="7560005" y="0"/>
                  </a:moveTo>
                  <a:lnTo>
                    <a:pt x="1902942" y="0"/>
                  </a:lnTo>
                  <a:lnTo>
                    <a:pt x="1902942" y="1270"/>
                  </a:lnTo>
                  <a:lnTo>
                    <a:pt x="1881263" y="1270"/>
                  </a:lnTo>
                  <a:lnTo>
                    <a:pt x="1881263" y="2540"/>
                  </a:lnTo>
                  <a:lnTo>
                    <a:pt x="1829841" y="2540"/>
                  </a:lnTo>
                  <a:lnTo>
                    <a:pt x="1829841" y="0"/>
                  </a:lnTo>
                  <a:lnTo>
                    <a:pt x="0" y="0"/>
                  </a:lnTo>
                  <a:lnTo>
                    <a:pt x="0" y="2540"/>
                  </a:lnTo>
                  <a:lnTo>
                    <a:pt x="0" y="656590"/>
                  </a:lnTo>
                  <a:lnTo>
                    <a:pt x="7560005" y="656590"/>
                  </a:lnTo>
                  <a:lnTo>
                    <a:pt x="7560005" y="2540"/>
                  </a:lnTo>
                  <a:lnTo>
                    <a:pt x="7560005" y="127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41861" y="9069156"/>
              <a:ext cx="7561746" cy="1712843"/>
            </a:xfrm>
            <a:prstGeom prst="rect">
              <a:avLst/>
            </a:prstGeom>
          </p:spPr>
        </p:pic>
      </p:grpSp>
      <p:pic>
        <p:nvPicPr>
          <p:cNvPr id="5" name="object 5"/>
          <p:cNvPicPr/>
          <p:nvPr/>
        </p:nvPicPr>
        <p:blipFill>
          <a:blip r:embed="rId3" cstate="print"/>
          <a:stretch>
            <a:fillRect/>
          </a:stretch>
        </p:blipFill>
        <p:spPr>
          <a:xfrm>
            <a:off x="695512" y="743097"/>
            <a:ext cx="2275804" cy="161795"/>
          </a:xfrm>
          <a:prstGeom prst="rect">
            <a:avLst/>
          </a:prstGeom>
        </p:spPr>
      </p:pic>
      <p:pic>
        <p:nvPicPr>
          <p:cNvPr id="6" name="object 6"/>
          <p:cNvPicPr/>
          <p:nvPr/>
        </p:nvPicPr>
        <p:blipFill>
          <a:blip r:embed="rId4" cstate="print"/>
          <a:stretch>
            <a:fillRect/>
          </a:stretch>
        </p:blipFill>
        <p:spPr>
          <a:xfrm>
            <a:off x="681241" y="1215659"/>
            <a:ext cx="2973644" cy="1682635"/>
          </a:xfrm>
          <a:prstGeom prst="rect">
            <a:avLst/>
          </a:prstGeom>
        </p:spPr>
      </p:pic>
      <p:pic>
        <p:nvPicPr>
          <p:cNvPr id="7" name="object 7"/>
          <p:cNvPicPr/>
          <p:nvPr/>
        </p:nvPicPr>
        <p:blipFill>
          <a:blip r:embed="rId5" cstate="print"/>
          <a:stretch>
            <a:fillRect/>
          </a:stretch>
        </p:blipFill>
        <p:spPr>
          <a:xfrm>
            <a:off x="689446" y="2949505"/>
            <a:ext cx="2970936" cy="241862"/>
          </a:xfrm>
          <a:prstGeom prst="rect">
            <a:avLst/>
          </a:prstGeom>
        </p:spPr>
      </p:pic>
      <p:sp>
        <p:nvSpPr>
          <p:cNvPr id="8" name="object 8"/>
          <p:cNvSpPr/>
          <p:nvPr/>
        </p:nvSpPr>
        <p:spPr>
          <a:xfrm>
            <a:off x="2613333" y="4192333"/>
            <a:ext cx="335280" cy="128905"/>
          </a:xfrm>
          <a:custGeom>
            <a:avLst/>
            <a:gdLst/>
            <a:ahLst/>
            <a:cxnLst/>
            <a:rect l="l" t="t" r="r" b="b"/>
            <a:pathLst>
              <a:path w="335280" h="128904">
                <a:moveTo>
                  <a:pt x="70110" y="0"/>
                </a:moveTo>
                <a:lnTo>
                  <a:pt x="63474" y="0"/>
                </a:lnTo>
                <a:lnTo>
                  <a:pt x="54335" y="488"/>
                </a:lnTo>
                <a:lnTo>
                  <a:pt x="17579" y="17468"/>
                </a:lnTo>
                <a:lnTo>
                  <a:pt x="500" y="56827"/>
                </a:lnTo>
                <a:lnTo>
                  <a:pt x="0" y="67028"/>
                </a:lnTo>
                <a:lnTo>
                  <a:pt x="922" y="81019"/>
                </a:lnTo>
                <a:lnTo>
                  <a:pt x="22846" y="119722"/>
                </a:lnTo>
                <a:lnTo>
                  <a:pt x="55652" y="128724"/>
                </a:lnTo>
                <a:lnTo>
                  <a:pt x="64422" y="128724"/>
                </a:lnTo>
                <a:lnTo>
                  <a:pt x="72392" y="127033"/>
                </a:lnTo>
                <a:lnTo>
                  <a:pt x="86734" y="120279"/>
                </a:lnTo>
                <a:lnTo>
                  <a:pt x="92393" y="115448"/>
                </a:lnTo>
                <a:lnTo>
                  <a:pt x="97834" y="107210"/>
                </a:lnTo>
                <a:lnTo>
                  <a:pt x="47293" y="107210"/>
                </a:lnTo>
                <a:lnTo>
                  <a:pt x="41962" y="105490"/>
                </a:lnTo>
                <a:lnTo>
                  <a:pt x="34138" y="98618"/>
                </a:lnTo>
                <a:lnTo>
                  <a:pt x="32285" y="94409"/>
                </a:lnTo>
                <a:lnTo>
                  <a:pt x="32287" y="83030"/>
                </a:lnTo>
                <a:lnTo>
                  <a:pt x="34196" y="78793"/>
                </a:lnTo>
                <a:lnTo>
                  <a:pt x="42256" y="71798"/>
                </a:lnTo>
                <a:lnTo>
                  <a:pt x="47411" y="70051"/>
                </a:lnTo>
                <a:lnTo>
                  <a:pt x="99090" y="70051"/>
                </a:lnTo>
                <a:lnTo>
                  <a:pt x="93282" y="61074"/>
                </a:lnTo>
                <a:lnTo>
                  <a:pt x="91563" y="59561"/>
                </a:lnTo>
                <a:lnTo>
                  <a:pt x="29160" y="59561"/>
                </a:lnTo>
                <a:lnTo>
                  <a:pt x="30047" y="51282"/>
                </a:lnTo>
                <a:lnTo>
                  <a:pt x="64184" y="23468"/>
                </a:lnTo>
                <a:lnTo>
                  <a:pt x="90613" y="23468"/>
                </a:lnTo>
                <a:lnTo>
                  <a:pt x="98143" y="8531"/>
                </a:lnTo>
                <a:lnTo>
                  <a:pt x="93877" y="5806"/>
                </a:lnTo>
                <a:lnTo>
                  <a:pt x="88692" y="3704"/>
                </a:lnTo>
                <a:lnTo>
                  <a:pt x="76481" y="741"/>
                </a:lnTo>
                <a:lnTo>
                  <a:pt x="70110" y="0"/>
                </a:lnTo>
                <a:close/>
              </a:path>
              <a:path w="335280" h="128904">
                <a:moveTo>
                  <a:pt x="99090" y="70051"/>
                </a:moveTo>
                <a:lnTo>
                  <a:pt x="60095" y="70051"/>
                </a:lnTo>
                <a:lnTo>
                  <a:pt x="65220" y="71741"/>
                </a:lnTo>
                <a:lnTo>
                  <a:pt x="72924" y="78497"/>
                </a:lnTo>
                <a:lnTo>
                  <a:pt x="74851" y="83030"/>
                </a:lnTo>
                <a:lnTo>
                  <a:pt x="74851" y="94409"/>
                </a:lnTo>
                <a:lnTo>
                  <a:pt x="72924" y="98913"/>
                </a:lnTo>
                <a:lnTo>
                  <a:pt x="65220" y="105552"/>
                </a:lnTo>
                <a:lnTo>
                  <a:pt x="60213" y="107210"/>
                </a:lnTo>
                <a:lnTo>
                  <a:pt x="97834" y="107210"/>
                </a:lnTo>
                <a:lnTo>
                  <a:pt x="100691" y="102883"/>
                </a:lnTo>
                <a:lnTo>
                  <a:pt x="102765" y="95594"/>
                </a:lnTo>
                <a:lnTo>
                  <a:pt x="102765" y="79592"/>
                </a:lnTo>
                <a:lnTo>
                  <a:pt x="100872" y="72806"/>
                </a:lnTo>
                <a:lnTo>
                  <a:pt x="99090" y="70051"/>
                </a:lnTo>
                <a:close/>
              </a:path>
              <a:path w="335280" h="128904">
                <a:moveTo>
                  <a:pt x="67859" y="48538"/>
                </a:moveTo>
                <a:lnTo>
                  <a:pt x="59918" y="48538"/>
                </a:lnTo>
                <a:lnTo>
                  <a:pt x="50594" y="49226"/>
                </a:lnTo>
                <a:lnTo>
                  <a:pt x="42360" y="51293"/>
                </a:lnTo>
                <a:lnTo>
                  <a:pt x="35215" y="54738"/>
                </a:lnTo>
                <a:lnTo>
                  <a:pt x="29160" y="59561"/>
                </a:lnTo>
                <a:lnTo>
                  <a:pt x="91563" y="59561"/>
                </a:lnTo>
                <a:lnTo>
                  <a:pt x="88127" y="56537"/>
                </a:lnTo>
                <a:lnTo>
                  <a:pt x="75088" y="50137"/>
                </a:lnTo>
                <a:lnTo>
                  <a:pt x="67859" y="48538"/>
                </a:lnTo>
                <a:close/>
              </a:path>
              <a:path w="335280" h="128904">
                <a:moveTo>
                  <a:pt x="90613" y="23468"/>
                </a:moveTo>
                <a:lnTo>
                  <a:pt x="73548" y="23468"/>
                </a:lnTo>
                <a:lnTo>
                  <a:pt x="81313" y="25542"/>
                </a:lnTo>
                <a:lnTo>
                  <a:pt x="87476" y="29692"/>
                </a:lnTo>
                <a:lnTo>
                  <a:pt x="90613" y="23468"/>
                </a:lnTo>
                <a:close/>
              </a:path>
              <a:path w="335280" h="128904">
                <a:moveTo>
                  <a:pt x="166597" y="0"/>
                </a:moveTo>
                <a:lnTo>
                  <a:pt x="128257" y="17000"/>
                </a:lnTo>
                <a:lnTo>
                  <a:pt x="113683" y="54666"/>
                </a:lnTo>
                <a:lnTo>
                  <a:pt x="113256" y="64361"/>
                </a:lnTo>
                <a:lnTo>
                  <a:pt x="113683" y="74056"/>
                </a:lnTo>
                <a:lnTo>
                  <a:pt x="128257" y="111722"/>
                </a:lnTo>
                <a:lnTo>
                  <a:pt x="166597" y="128724"/>
                </a:lnTo>
                <a:lnTo>
                  <a:pt x="174119" y="128246"/>
                </a:lnTo>
                <a:lnTo>
                  <a:pt x="209338" y="105760"/>
                </a:lnTo>
                <a:lnTo>
                  <a:pt x="210106" y="104363"/>
                </a:lnTo>
                <a:lnTo>
                  <a:pt x="159127" y="104363"/>
                </a:lnTo>
                <a:lnTo>
                  <a:pt x="153230" y="101105"/>
                </a:lnTo>
                <a:lnTo>
                  <a:pt x="142416" y="64361"/>
                </a:lnTo>
                <a:lnTo>
                  <a:pt x="142822" y="54804"/>
                </a:lnTo>
                <a:lnTo>
                  <a:pt x="159127" y="24357"/>
                </a:lnTo>
                <a:lnTo>
                  <a:pt x="210106" y="24357"/>
                </a:lnTo>
                <a:lnTo>
                  <a:pt x="209338" y="22962"/>
                </a:lnTo>
                <a:lnTo>
                  <a:pt x="174119" y="477"/>
                </a:lnTo>
                <a:lnTo>
                  <a:pt x="166597" y="0"/>
                </a:lnTo>
                <a:close/>
              </a:path>
              <a:path w="335280" h="128904">
                <a:moveTo>
                  <a:pt x="210106" y="24357"/>
                </a:moveTo>
                <a:lnTo>
                  <a:pt x="174181" y="24357"/>
                </a:lnTo>
                <a:lnTo>
                  <a:pt x="180136" y="27614"/>
                </a:lnTo>
                <a:lnTo>
                  <a:pt x="184463" y="34135"/>
                </a:lnTo>
                <a:lnTo>
                  <a:pt x="187303" y="39691"/>
                </a:lnTo>
                <a:lnTo>
                  <a:pt x="189331" y="46581"/>
                </a:lnTo>
                <a:lnTo>
                  <a:pt x="190548" y="54804"/>
                </a:lnTo>
                <a:lnTo>
                  <a:pt x="190954" y="64361"/>
                </a:lnTo>
                <a:lnTo>
                  <a:pt x="190548" y="73918"/>
                </a:lnTo>
                <a:lnTo>
                  <a:pt x="174181" y="104363"/>
                </a:lnTo>
                <a:lnTo>
                  <a:pt x="210106" y="104363"/>
                </a:lnTo>
                <a:lnTo>
                  <a:pt x="219934" y="64361"/>
                </a:lnTo>
                <a:lnTo>
                  <a:pt x="219506" y="54666"/>
                </a:lnTo>
                <a:lnTo>
                  <a:pt x="218223" y="45671"/>
                </a:lnTo>
                <a:lnTo>
                  <a:pt x="216083" y="37375"/>
                </a:lnTo>
                <a:lnTo>
                  <a:pt x="213088" y="29778"/>
                </a:lnTo>
                <a:lnTo>
                  <a:pt x="210106" y="24357"/>
                </a:lnTo>
                <a:close/>
              </a:path>
              <a:path w="335280" h="128904">
                <a:moveTo>
                  <a:pt x="319413" y="78583"/>
                </a:moveTo>
                <a:lnTo>
                  <a:pt x="308660" y="78583"/>
                </a:lnTo>
                <a:lnTo>
                  <a:pt x="304873" y="79582"/>
                </a:lnTo>
                <a:lnTo>
                  <a:pt x="298184" y="83559"/>
                </a:lnTo>
                <a:lnTo>
                  <a:pt x="295581" y="86418"/>
                </a:lnTo>
                <a:lnTo>
                  <a:pt x="291856" y="93865"/>
                </a:lnTo>
                <a:lnTo>
                  <a:pt x="290922" y="98186"/>
                </a:lnTo>
                <a:lnTo>
                  <a:pt x="290922" y="108007"/>
                </a:lnTo>
                <a:lnTo>
                  <a:pt x="308660" y="127605"/>
                </a:lnTo>
                <a:lnTo>
                  <a:pt x="319413" y="127605"/>
                </a:lnTo>
                <a:lnTo>
                  <a:pt x="324727" y="125384"/>
                </a:lnTo>
                <a:lnTo>
                  <a:pt x="332290" y="117194"/>
                </a:lnTo>
                <a:lnTo>
                  <a:pt x="310100" y="117194"/>
                </a:lnTo>
                <a:lnTo>
                  <a:pt x="307842" y="115984"/>
                </a:lnTo>
                <a:lnTo>
                  <a:pt x="304469" y="111264"/>
                </a:lnTo>
                <a:lnTo>
                  <a:pt x="303685" y="108007"/>
                </a:lnTo>
                <a:lnTo>
                  <a:pt x="303684" y="98186"/>
                </a:lnTo>
                <a:lnTo>
                  <a:pt x="304469" y="94924"/>
                </a:lnTo>
                <a:lnTo>
                  <a:pt x="307858" y="90183"/>
                </a:lnTo>
                <a:lnTo>
                  <a:pt x="310100" y="88999"/>
                </a:lnTo>
                <a:lnTo>
                  <a:pt x="332294" y="88999"/>
                </a:lnTo>
                <a:lnTo>
                  <a:pt x="324727" y="80808"/>
                </a:lnTo>
                <a:lnTo>
                  <a:pt x="319413" y="78583"/>
                </a:lnTo>
                <a:close/>
              </a:path>
              <a:path w="335280" h="128904">
                <a:moveTo>
                  <a:pt x="320640" y="37692"/>
                </a:moveTo>
                <a:lnTo>
                  <a:pt x="305528" y="37692"/>
                </a:lnTo>
                <a:lnTo>
                  <a:pt x="244825" y="126589"/>
                </a:lnTo>
                <a:lnTo>
                  <a:pt x="259938" y="126589"/>
                </a:lnTo>
                <a:lnTo>
                  <a:pt x="320640" y="37692"/>
                </a:lnTo>
                <a:close/>
              </a:path>
              <a:path w="335280" h="128904">
                <a:moveTo>
                  <a:pt x="332294" y="88999"/>
                </a:moveTo>
                <a:lnTo>
                  <a:pt x="315774" y="88999"/>
                </a:lnTo>
                <a:lnTo>
                  <a:pt x="318038" y="90205"/>
                </a:lnTo>
                <a:lnTo>
                  <a:pt x="321339" y="95032"/>
                </a:lnTo>
                <a:lnTo>
                  <a:pt x="322083" y="98186"/>
                </a:lnTo>
                <a:lnTo>
                  <a:pt x="322083" y="108007"/>
                </a:lnTo>
                <a:lnTo>
                  <a:pt x="321339" y="111160"/>
                </a:lnTo>
                <a:lnTo>
                  <a:pt x="318038" y="115984"/>
                </a:lnTo>
                <a:lnTo>
                  <a:pt x="315774" y="117194"/>
                </a:lnTo>
                <a:lnTo>
                  <a:pt x="332290" y="117194"/>
                </a:lnTo>
                <a:lnTo>
                  <a:pt x="332939" y="116492"/>
                </a:lnTo>
                <a:lnTo>
                  <a:pt x="334990" y="110544"/>
                </a:lnTo>
                <a:lnTo>
                  <a:pt x="334990" y="95644"/>
                </a:lnTo>
                <a:lnTo>
                  <a:pt x="332939" y="89697"/>
                </a:lnTo>
                <a:lnTo>
                  <a:pt x="332294" y="88999"/>
                </a:lnTo>
                <a:close/>
              </a:path>
              <a:path w="335280" h="128904">
                <a:moveTo>
                  <a:pt x="259091" y="36676"/>
                </a:moveTo>
                <a:lnTo>
                  <a:pt x="246052" y="36676"/>
                </a:lnTo>
                <a:lnTo>
                  <a:pt x="240738" y="38897"/>
                </a:lnTo>
                <a:lnTo>
                  <a:pt x="232528" y="47790"/>
                </a:lnTo>
                <a:lnTo>
                  <a:pt x="230471" y="53737"/>
                </a:lnTo>
                <a:lnTo>
                  <a:pt x="230471" y="68637"/>
                </a:lnTo>
                <a:lnTo>
                  <a:pt x="232528" y="74584"/>
                </a:lnTo>
                <a:lnTo>
                  <a:pt x="240738" y="83473"/>
                </a:lnTo>
                <a:lnTo>
                  <a:pt x="246052" y="85698"/>
                </a:lnTo>
                <a:lnTo>
                  <a:pt x="259091" y="85698"/>
                </a:lnTo>
                <a:lnTo>
                  <a:pt x="264380" y="83473"/>
                </a:lnTo>
                <a:lnTo>
                  <a:pt x="271870" y="75283"/>
                </a:lnTo>
                <a:lnTo>
                  <a:pt x="249778" y="75283"/>
                </a:lnTo>
                <a:lnTo>
                  <a:pt x="247531" y="74076"/>
                </a:lnTo>
                <a:lnTo>
                  <a:pt x="244148" y="69249"/>
                </a:lnTo>
                <a:lnTo>
                  <a:pt x="243320" y="65844"/>
                </a:lnTo>
                <a:lnTo>
                  <a:pt x="243319" y="56530"/>
                </a:lnTo>
                <a:lnTo>
                  <a:pt x="244148" y="53121"/>
                </a:lnTo>
                <a:lnTo>
                  <a:pt x="247531" y="48296"/>
                </a:lnTo>
                <a:lnTo>
                  <a:pt x="249778" y="47091"/>
                </a:lnTo>
                <a:lnTo>
                  <a:pt x="271870" y="47091"/>
                </a:lnTo>
                <a:lnTo>
                  <a:pt x="264380" y="38897"/>
                </a:lnTo>
                <a:lnTo>
                  <a:pt x="259091" y="36676"/>
                </a:lnTo>
                <a:close/>
              </a:path>
              <a:path w="335280" h="128904">
                <a:moveTo>
                  <a:pt x="271870" y="47091"/>
                </a:moveTo>
                <a:lnTo>
                  <a:pt x="255449" y="47091"/>
                </a:lnTo>
                <a:lnTo>
                  <a:pt x="257728" y="48296"/>
                </a:lnTo>
                <a:lnTo>
                  <a:pt x="261018" y="53017"/>
                </a:lnTo>
                <a:lnTo>
                  <a:pt x="261842" y="56530"/>
                </a:lnTo>
                <a:lnTo>
                  <a:pt x="261842" y="65844"/>
                </a:lnTo>
                <a:lnTo>
                  <a:pt x="261018" y="69357"/>
                </a:lnTo>
                <a:lnTo>
                  <a:pt x="257713" y="74098"/>
                </a:lnTo>
                <a:lnTo>
                  <a:pt x="255449" y="75283"/>
                </a:lnTo>
                <a:lnTo>
                  <a:pt x="271870" y="75283"/>
                </a:lnTo>
                <a:lnTo>
                  <a:pt x="272508" y="74584"/>
                </a:lnTo>
                <a:lnTo>
                  <a:pt x="274543" y="68637"/>
                </a:lnTo>
                <a:lnTo>
                  <a:pt x="274543" y="53737"/>
                </a:lnTo>
                <a:lnTo>
                  <a:pt x="272508" y="47790"/>
                </a:lnTo>
                <a:lnTo>
                  <a:pt x="271870" y="47091"/>
                </a:lnTo>
                <a:close/>
              </a:path>
            </a:pathLst>
          </a:custGeom>
          <a:solidFill>
            <a:srgbClr val="F16137"/>
          </a:solidFill>
        </p:spPr>
        <p:txBody>
          <a:bodyPr wrap="square" lIns="0" tIns="0" rIns="0" bIns="0" rtlCol="0"/>
          <a:lstStyle/>
          <a:p>
            <a:endParaRPr/>
          </a:p>
        </p:txBody>
      </p:sp>
      <p:sp>
        <p:nvSpPr>
          <p:cNvPr id="9" name="object 9"/>
          <p:cNvSpPr/>
          <p:nvPr/>
        </p:nvSpPr>
        <p:spPr>
          <a:xfrm>
            <a:off x="841708" y="4053992"/>
            <a:ext cx="59690" cy="71120"/>
          </a:xfrm>
          <a:custGeom>
            <a:avLst/>
            <a:gdLst/>
            <a:ahLst/>
            <a:cxnLst/>
            <a:rect l="l" t="t" r="r" b="b"/>
            <a:pathLst>
              <a:path w="59690" h="71120">
                <a:moveTo>
                  <a:pt x="59435" y="0"/>
                </a:moveTo>
                <a:lnTo>
                  <a:pt x="52019" y="0"/>
                </a:lnTo>
                <a:lnTo>
                  <a:pt x="52019" y="57707"/>
                </a:lnTo>
                <a:lnTo>
                  <a:pt x="6198" y="0"/>
                </a:lnTo>
                <a:lnTo>
                  <a:pt x="0" y="0"/>
                </a:lnTo>
                <a:lnTo>
                  <a:pt x="0" y="71118"/>
                </a:lnTo>
                <a:lnTo>
                  <a:pt x="7519" y="71118"/>
                </a:lnTo>
                <a:lnTo>
                  <a:pt x="7519" y="13409"/>
                </a:lnTo>
                <a:lnTo>
                  <a:pt x="53239" y="71118"/>
                </a:lnTo>
                <a:lnTo>
                  <a:pt x="59435" y="71118"/>
                </a:lnTo>
                <a:lnTo>
                  <a:pt x="59435" y="0"/>
                </a:lnTo>
                <a:close/>
              </a:path>
            </a:pathLst>
          </a:custGeom>
          <a:solidFill>
            <a:srgbClr val="606062"/>
          </a:solidFill>
        </p:spPr>
        <p:txBody>
          <a:bodyPr wrap="square" lIns="0" tIns="0" rIns="0" bIns="0" rtlCol="0"/>
          <a:lstStyle/>
          <a:p>
            <a:endParaRPr/>
          </a:p>
        </p:txBody>
      </p:sp>
      <p:pic>
        <p:nvPicPr>
          <p:cNvPr id="10" name="object 10"/>
          <p:cNvPicPr/>
          <p:nvPr/>
        </p:nvPicPr>
        <p:blipFill>
          <a:blip r:embed="rId6" cstate="print"/>
          <a:stretch>
            <a:fillRect/>
          </a:stretch>
        </p:blipFill>
        <p:spPr>
          <a:xfrm>
            <a:off x="1692676" y="4053380"/>
            <a:ext cx="184249" cy="92354"/>
          </a:xfrm>
          <a:prstGeom prst="rect">
            <a:avLst/>
          </a:prstGeom>
        </p:spPr>
      </p:pic>
      <p:pic>
        <p:nvPicPr>
          <p:cNvPr id="11" name="object 11"/>
          <p:cNvPicPr/>
          <p:nvPr/>
        </p:nvPicPr>
        <p:blipFill>
          <a:blip r:embed="rId7" cstate="print"/>
          <a:stretch>
            <a:fillRect/>
          </a:stretch>
        </p:blipFill>
        <p:spPr>
          <a:xfrm>
            <a:off x="2705036" y="4053949"/>
            <a:ext cx="151588" cy="92048"/>
          </a:xfrm>
          <a:prstGeom prst="rect">
            <a:avLst/>
          </a:prstGeom>
        </p:spPr>
      </p:pic>
      <p:sp>
        <p:nvSpPr>
          <p:cNvPr id="12" name="object 12"/>
          <p:cNvSpPr/>
          <p:nvPr/>
        </p:nvSpPr>
        <p:spPr>
          <a:xfrm>
            <a:off x="3716704" y="4053380"/>
            <a:ext cx="53340" cy="72390"/>
          </a:xfrm>
          <a:custGeom>
            <a:avLst/>
            <a:gdLst/>
            <a:ahLst/>
            <a:cxnLst/>
            <a:rect l="l" t="t" r="r" b="b"/>
            <a:pathLst>
              <a:path w="53339" h="72389">
                <a:moveTo>
                  <a:pt x="32003" y="0"/>
                </a:moveTo>
                <a:lnTo>
                  <a:pt x="22114" y="0"/>
                </a:lnTo>
                <a:lnTo>
                  <a:pt x="17240" y="882"/>
                </a:lnTo>
                <a:lnTo>
                  <a:pt x="9381" y="4403"/>
                </a:lnTo>
                <a:lnTo>
                  <a:pt x="6469" y="6757"/>
                </a:lnTo>
                <a:lnTo>
                  <a:pt x="2678" y="12650"/>
                </a:lnTo>
                <a:lnTo>
                  <a:pt x="1728" y="15919"/>
                </a:lnTo>
                <a:lnTo>
                  <a:pt x="1728" y="23911"/>
                </a:lnTo>
                <a:lnTo>
                  <a:pt x="30582" y="40708"/>
                </a:lnTo>
                <a:lnTo>
                  <a:pt x="34070" y="41706"/>
                </a:lnTo>
                <a:lnTo>
                  <a:pt x="39081" y="43535"/>
                </a:lnTo>
                <a:lnTo>
                  <a:pt x="41198" y="44842"/>
                </a:lnTo>
                <a:lnTo>
                  <a:pt x="44654" y="48225"/>
                </a:lnTo>
                <a:lnTo>
                  <a:pt x="45518" y="50497"/>
                </a:lnTo>
                <a:lnTo>
                  <a:pt x="45518" y="57067"/>
                </a:lnTo>
                <a:lnTo>
                  <a:pt x="43928" y="60098"/>
                </a:lnTo>
                <a:lnTo>
                  <a:pt x="37558" y="64771"/>
                </a:lnTo>
                <a:lnTo>
                  <a:pt x="32785" y="65938"/>
                </a:lnTo>
                <a:lnTo>
                  <a:pt x="21880" y="65938"/>
                </a:lnTo>
                <a:lnTo>
                  <a:pt x="17477" y="65142"/>
                </a:lnTo>
                <a:lnTo>
                  <a:pt x="8942" y="61959"/>
                </a:lnTo>
                <a:lnTo>
                  <a:pt x="5523" y="59875"/>
                </a:lnTo>
                <a:lnTo>
                  <a:pt x="2948" y="57301"/>
                </a:lnTo>
                <a:lnTo>
                  <a:pt x="0" y="63093"/>
                </a:lnTo>
                <a:lnTo>
                  <a:pt x="2642" y="65873"/>
                </a:lnTo>
                <a:lnTo>
                  <a:pt x="6386" y="68105"/>
                </a:lnTo>
                <a:lnTo>
                  <a:pt x="16070" y="71492"/>
                </a:lnTo>
                <a:lnTo>
                  <a:pt x="21135" y="72339"/>
                </a:lnTo>
                <a:lnTo>
                  <a:pt x="26417" y="72339"/>
                </a:lnTo>
                <a:lnTo>
                  <a:pt x="32241" y="72339"/>
                </a:lnTo>
                <a:lnTo>
                  <a:pt x="52934" y="56523"/>
                </a:lnTo>
                <a:lnTo>
                  <a:pt x="52934" y="48600"/>
                </a:lnTo>
                <a:lnTo>
                  <a:pt x="24350" y="32040"/>
                </a:lnTo>
                <a:lnTo>
                  <a:pt x="20848" y="31040"/>
                </a:lnTo>
                <a:lnTo>
                  <a:pt x="15631" y="29211"/>
                </a:lnTo>
                <a:lnTo>
                  <a:pt x="13464" y="27889"/>
                </a:lnTo>
                <a:lnTo>
                  <a:pt x="10008" y="24437"/>
                </a:lnTo>
                <a:lnTo>
                  <a:pt x="9143" y="22151"/>
                </a:lnTo>
                <a:lnTo>
                  <a:pt x="9143" y="15513"/>
                </a:lnTo>
                <a:lnTo>
                  <a:pt x="10721" y="12412"/>
                </a:lnTo>
                <a:lnTo>
                  <a:pt x="17020" y="7603"/>
                </a:lnTo>
                <a:lnTo>
                  <a:pt x="21711" y="6400"/>
                </a:lnTo>
                <a:lnTo>
                  <a:pt x="31193" y="6400"/>
                </a:lnTo>
                <a:lnTo>
                  <a:pt x="34513" y="6894"/>
                </a:lnTo>
                <a:lnTo>
                  <a:pt x="41285" y="8855"/>
                </a:lnTo>
                <a:lnTo>
                  <a:pt x="44467" y="10332"/>
                </a:lnTo>
                <a:lnTo>
                  <a:pt x="47448" y="12294"/>
                </a:lnTo>
                <a:lnTo>
                  <a:pt x="49989" y="6300"/>
                </a:lnTo>
                <a:lnTo>
                  <a:pt x="47142" y="4334"/>
                </a:lnTo>
                <a:lnTo>
                  <a:pt x="43773" y="2793"/>
                </a:lnTo>
                <a:lnTo>
                  <a:pt x="35985" y="558"/>
                </a:lnTo>
                <a:lnTo>
                  <a:pt x="32003" y="0"/>
                </a:lnTo>
                <a:close/>
              </a:path>
            </a:pathLst>
          </a:custGeom>
          <a:solidFill>
            <a:srgbClr val="606062"/>
          </a:solidFill>
        </p:spPr>
        <p:txBody>
          <a:bodyPr wrap="square" lIns="0" tIns="0" rIns="0" bIns="0" rtlCol="0"/>
          <a:lstStyle/>
          <a:p>
            <a:endParaRPr/>
          </a:p>
        </p:txBody>
      </p:sp>
      <p:pic>
        <p:nvPicPr>
          <p:cNvPr id="13" name="object 13"/>
          <p:cNvPicPr/>
          <p:nvPr/>
        </p:nvPicPr>
        <p:blipFill>
          <a:blip r:embed="rId8" cstate="print"/>
          <a:stretch>
            <a:fillRect/>
          </a:stretch>
        </p:blipFill>
        <p:spPr>
          <a:xfrm>
            <a:off x="4505641" y="4053992"/>
            <a:ext cx="120801" cy="71118"/>
          </a:xfrm>
          <a:prstGeom prst="rect">
            <a:avLst/>
          </a:prstGeom>
        </p:spPr>
      </p:pic>
      <p:sp>
        <p:nvSpPr>
          <p:cNvPr id="14" name="object 14"/>
          <p:cNvSpPr/>
          <p:nvPr/>
        </p:nvSpPr>
        <p:spPr>
          <a:xfrm>
            <a:off x="5403689" y="4053992"/>
            <a:ext cx="59690" cy="71120"/>
          </a:xfrm>
          <a:custGeom>
            <a:avLst/>
            <a:gdLst/>
            <a:ahLst/>
            <a:cxnLst/>
            <a:rect l="l" t="t" r="r" b="b"/>
            <a:pathLst>
              <a:path w="59689" h="71120">
                <a:moveTo>
                  <a:pt x="38610" y="0"/>
                </a:moveTo>
                <a:lnTo>
                  <a:pt x="0" y="0"/>
                </a:lnTo>
                <a:lnTo>
                  <a:pt x="0" y="71118"/>
                </a:lnTo>
                <a:lnTo>
                  <a:pt x="41522" y="71118"/>
                </a:lnTo>
                <a:lnTo>
                  <a:pt x="48174" y="69476"/>
                </a:lnTo>
                <a:lnTo>
                  <a:pt x="54426" y="64918"/>
                </a:lnTo>
                <a:lnTo>
                  <a:pt x="7520" y="64918"/>
                </a:lnTo>
                <a:lnTo>
                  <a:pt x="7520" y="38200"/>
                </a:lnTo>
                <a:lnTo>
                  <a:pt x="53699" y="38200"/>
                </a:lnTo>
                <a:lnTo>
                  <a:pt x="53086" y="37472"/>
                </a:lnTo>
                <a:lnTo>
                  <a:pt x="49477" y="35457"/>
                </a:lnTo>
                <a:lnTo>
                  <a:pt x="44805" y="34441"/>
                </a:lnTo>
                <a:lnTo>
                  <a:pt x="48192" y="33087"/>
                </a:lnTo>
                <a:lnTo>
                  <a:pt x="49595" y="32003"/>
                </a:lnTo>
                <a:lnTo>
                  <a:pt x="7520" y="32003"/>
                </a:lnTo>
                <a:lnTo>
                  <a:pt x="7520" y="6196"/>
                </a:lnTo>
                <a:lnTo>
                  <a:pt x="51076" y="6196"/>
                </a:lnTo>
                <a:lnTo>
                  <a:pt x="44754" y="1591"/>
                </a:lnTo>
                <a:lnTo>
                  <a:pt x="38610" y="0"/>
                </a:lnTo>
                <a:close/>
              </a:path>
              <a:path w="59689" h="71120">
                <a:moveTo>
                  <a:pt x="53699" y="38200"/>
                </a:moveTo>
                <a:lnTo>
                  <a:pt x="45482" y="38200"/>
                </a:lnTo>
                <a:lnTo>
                  <a:pt x="51918" y="42635"/>
                </a:lnTo>
                <a:lnTo>
                  <a:pt x="51918" y="56117"/>
                </a:lnTo>
                <a:lnTo>
                  <a:pt x="50292" y="59500"/>
                </a:lnTo>
                <a:lnTo>
                  <a:pt x="43790" y="63835"/>
                </a:lnTo>
                <a:lnTo>
                  <a:pt x="38981" y="64918"/>
                </a:lnTo>
                <a:lnTo>
                  <a:pt x="54426" y="64918"/>
                </a:lnTo>
                <a:lnTo>
                  <a:pt x="57185" y="62906"/>
                </a:lnTo>
                <a:lnTo>
                  <a:pt x="59436" y="58215"/>
                </a:lnTo>
                <a:lnTo>
                  <a:pt x="59436" y="47376"/>
                </a:lnTo>
                <a:lnTo>
                  <a:pt x="58164" y="43498"/>
                </a:lnTo>
                <a:lnTo>
                  <a:pt x="53699" y="38200"/>
                </a:lnTo>
                <a:close/>
              </a:path>
              <a:path w="59689" h="71120">
                <a:moveTo>
                  <a:pt x="51076" y="6196"/>
                </a:moveTo>
                <a:lnTo>
                  <a:pt x="35932" y="6196"/>
                </a:lnTo>
                <a:lnTo>
                  <a:pt x="40370" y="7297"/>
                </a:lnTo>
                <a:lnTo>
                  <a:pt x="46602" y="11700"/>
                </a:lnTo>
                <a:lnTo>
                  <a:pt x="48160" y="14900"/>
                </a:lnTo>
                <a:lnTo>
                  <a:pt x="48160" y="23299"/>
                </a:lnTo>
                <a:lnTo>
                  <a:pt x="46602" y="26499"/>
                </a:lnTo>
                <a:lnTo>
                  <a:pt x="40370" y="30902"/>
                </a:lnTo>
                <a:lnTo>
                  <a:pt x="35932" y="32003"/>
                </a:lnTo>
                <a:lnTo>
                  <a:pt x="49595" y="32003"/>
                </a:lnTo>
                <a:lnTo>
                  <a:pt x="50849" y="31036"/>
                </a:lnTo>
                <a:lnTo>
                  <a:pt x="54712" y="25549"/>
                </a:lnTo>
                <a:lnTo>
                  <a:pt x="55678" y="22216"/>
                </a:lnTo>
                <a:lnTo>
                  <a:pt x="55678" y="12459"/>
                </a:lnTo>
                <a:lnTo>
                  <a:pt x="53492" y="7956"/>
                </a:lnTo>
                <a:lnTo>
                  <a:pt x="51076" y="6196"/>
                </a:lnTo>
                <a:close/>
              </a:path>
            </a:pathLst>
          </a:custGeom>
          <a:solidFill>
            <a:srgbClr val="606062"/>
          </a:solidFill>
        </p:spPr>
        <p:txBody>
          <a:bodyPr wrap="square" lIns="0" tIns="0" rIns="0" bIns="0" rtlCol="0"/>
          <a:lstStyle/>
          <a:p>
            <a:endParaRPr/>
          </a:p>
        </p:txBody>
      </p:sp>
      <p:pic>
        <p:nvPicPr>
          <p:cNvPr id="15" name="object 15"/>
          <p:cNvPicPr/>
          <p:nvPr/>
        </p:nvPicPr>
        <p:blipFill>
          <a:blip r:embed="rId9" cstate="print"/>
          <a:stretch>
            <a:fillRect/>
          </a:stretch>
        </p:blipFill>
        <p:spPr>
          <a:xfrm>
            <a:off x="6032897" y="4053380"/>
            <a:ext cx="235102" cy="91947"/>
          </a:xfrm>
          <a:prstGeom prst="rect">
            <a:avLst/>
          </a:prstGeom>
        </p:spPr>
      </p:pic>
      <p:pic>
        <p:nvPicPr>
          <p:cNvPr id="16" name="object 16"/>
          <p:cNvPicPr/>
          <p:nvPr/>
        </p:nvPicPr>
        <p:blipFill>
          <a:blip r:embed="rId10" cstate="print"/>
          <a:stretch>
            <a:fillRect/>
          </a:stretch>
        </p:blipFill>
        <p:spPr>
          <a:xfrm>
            <a:off x="6852099" y="4053380"/>
            <a:ext cx="206856" cy="72339"/>
          </a:xfrm>
          <a:prstGeom prst="rect">
            <a:avLst/>
          </a:prstGeom>
        </p:spPr>
      </p:pic>
      <p:sp>
        <p:nvSpPr>
          <p:cNvPr id="17" name="object 17"/>
          <p:cNvSpPr/>
          <p:nvPr/>
        </p:nvSpPr>
        <p:spPr>
          <a:xfrm>
            <a:off x="4455490" y="4231126"/>
            <a:ext cx="227329" cy="32384"/>
          </a:xfrm>
          <a:custGeom>
            <a:avLst/>
            <a:gdLst/>
            <a:ahLst/>
            <a:cxnLst/>
            <a:rect l="l" t="t" r="r" b="b"/>
            <a:pathLst>
              <a:path w="227329" h="32385">
                <a:moveTo>
                  <a:pt x="227166" y="0"/>
                </a:moveTo>
                <a:lnTo>
                  <a:pt x="0" y="0"/>
                </a:lnTo>
                <a:lnTo>
                  <a:pt x="0" y="31903"/>
                </a:lnTo>
                <a:lnTo>
                  <a:pt x="227166" y="31903"/>
                </a:lnTo>
                <a:lnTo>
                  <a:pt x="227166" y="0"/>
                </a:lnTo>
                <a:close/>
              </a:path>
            </a:pathLst>
          </a:custGeom>
          <a:solidFill>
            <a:srgbClr val="BDBFC1"/>
          </a:solidFill>
        </p:spPr>
        <p:txBody>
          <a:bodyPr wrap="square" lIns="0" tIns="0" rIns="0" bIns="0" rtlCol="0"/>
          <a:lstStyle/>
          <a:p>
            <a:endParaRPr/>
          </a:p>
        </p:txBody>
      </p:sp>
      <p:sp>
        <p:nvSpPr>
          <p:cNvPr id="18" name="object 18"/>
          <p:cNvSpPr/>
          <p:nvPr/>
        </p:nvSpPr>
        <p:spPr>
          <a:xfrm>
            <a:off x="5320396" y="4231126"/>
            <a:ext cx="229870" cy="32384"/>
          </a:xfrm>
          <a:custGeom>
            <a:avLst/>
            <a:gdLst/>
            <a:ahLst/>
            <a:cxnLst/>
            <a:rect l="l" t="t" r="r" b="b"/>
            <a:pathLst>
              <a:path w="229870" h="32385">
                <a:moveTo>
                  <a:pt x="229873" y="0"/>
                </a:moveTo>
                <a:lnTo>
                  <a:pt x="0" y="0"/>
                </a:lnTo>
                <a:lnTo>
                  <a:pt x="0" y="31903"/>
                </a:lnTo>
                <a:lnTo>
                  <a:pt x="229873" y="31903"/>
                </a:lnTo>
                <a:lnTo>
                  <a:pt x="229873" y="0"/>
                </a:lnTo>
                <a:close/>
              </a:path>
            </a:pathLst>
          </a:custGeom>
          <a:solidFill>
            <a:srgbClr val="BDBFC1"/>
          </a:solidFill>
        </p:spPr>
        <p:txBody>
          <a:bodyPr wrap="square" lIns="0" tIns="0" rIns="0" bIns="0" rtlCol="0"/>
          <a:lstStyle/>
          <a:p>
            <a:endParaRPr/>
          </a:p>
        </p:txBody>
      </p:sp>
      <p:sp>
        <p:nvSpPr>
          <p:cNvPr id="19" name="object 19"/>
          <p:cNvSpPr/>
          <p:nvPr/>
        </p:nvSpPr>
        <p:spPr>
          <a:xfrm>
            <a:off x="6860713" y="4231126"/>
            <a:ext cx="200025" cy="32384"/>
          </a:xfrm>
          <a:custGeom>
            <a:avLst/>
            <a:gdLst/>
            <a:ahLst/>
            <a:cxnLst/>
            <a:rect l="l" t="t" r="r" b="b"/>
            <a:pathLst>
              <a:path w="200025" h="32385">
                <a:moveTo>
                  <a:pt x="199771" y="0"/>
                </a:moveTo>
                <a:lnTo>
                  <a:pt x="0" y="0"/>
                </a:lnTo>
                <a:lnTo>
                  <a:pt x="0" y="31903"/>
                </a:lnTo>
                <a:lnTo>
                  <a:pt x="199771" y="31903"/>
                </a:lnTo>
                <a:lnTo>
                  <a:pt x="199771" y="0"/>
                </a:lnTo>
                <a:close/>
              </a:path>
            </a:pathLst>
          </a:custGeom>
          <a:solidFill>
            <a:srgbClr val="BDBFC1"/>
          </a:solidFill>
        </p:spPr>
        <p:txBody>
          <a:bodyPr wrap="square" lIns="0" tIns="0" rIns="0" bIns="0" rtlCol="0"/>
          <a:lstStyle/>
          <a:p>
            <a:endParaRPr/>
          </a:p>
        </p:txBody>
      </p:sp>
      <p:sp>
        <p:nvSpPr>
          <p:cNvPr id="20" name="object 20"/>
          <p:cNvSpPr/>
          <p:nvPr/>
        </p:nvSpPr>
        <p:spPr>
          <a:xfrm>
            <a:off x="683607" y="3806085"/>
            <a:ext cx="551180" cy="92075"/>
          </a:xfrm>
          <a:custGeom>
            <a:avLst/>
            <a:gdLst/>
            <a:ahLst/>
            <a:cxnLst/>
            <a:rect l="l" t="t" r="r" b="b"/>
            <a:pathLst>
              <a:path w="551180" h="92075">
                <a:moveTo>
                  <a:pt x="55961" y="0"/>
                </a:moveTo>
                <a:lnTo>
                  <a:pt x="39113" y="0"/>
                </a:lnTo>
                <a:lnTo>
                  <a:pt x="30880" y="1968"/>
                </a:lnTo>
                <a:lnTo>
                  <a:pt x="16231" y="9842"/>
                </a:lnTo>
                <a:lnTo>
                  <a:pt x="10476" y="15303"/>
                </a:lnTo>
                <a:lnTo>
                  <a:pt x="2094" y="29270"/>
                </a:lnTo>
                <a:lnTo>
                  <a:pt x="0" y="37166"/>
                </a:lnTo>
                <a:lnTo>
                  <a:pt x="0" y="54777"/>
                </a:lnTo>
                <a:lnTo>
                  <a:pt x="30880" y="89978"/>
                </a:lnTo>
                <a:lnTo>
                  <a:pt x="39070" y="91944"/>
                </a:lnTo>
                <a:lnTo>
                  <a:pt x="55835" y="91944"/>
                </a:lnTo>
                <a:lnTo>
                  <a:pt x="62819" y="90590"/>
                </a:lnTo>
                <a:lnTo>
                  <a:pt x="75351" y="85172"/>
                </a:lnTo>
                <a:lnTo>
                  <a:pt x="80600" y="81234"/>
                </a:lnTo>
                <a:lnTo>
                  <a:pt x="84833" y="76071"/>
                </a:lnTo>
                <a:lnTo>
                  <a:pt x="83043" y="74419"/>
                </a:lnTo>
                <a:lnTo>
                  <a:pt x="43771" y="74419"/>
                </a:lnTo>
                <a:lnTo>
                  <a:pt x="38862" y="73212"/>
                </a:lnTo>
                <a:lnTo>
                  <a:pt x="30224" y="68385"/>
                </a:lnTo>
                <a:lnTo>
                  <a:pt x="26859" y="65022"/>
                </a:lnTo>
                <a:lnTo>
                  <a:pt x="22031" y="56386"/>
                </a:lnTo>
                <a:lnTo>
                  <a:pt x="20825" y="51475"/>
                </a:lnTo>
                <a:lnTo>
                  <a:pt x="20825" y="40467"/>
                </a:lnTo>
                <a:lnTo>
                  <a:pt x="43771" y="17524"/>
                </a:lnTo>
                <a:lnTo>
                  <a:pt x="82907" y="17524"/>
                </a:lnTo>
                <a:lnTo>
                  <a:pt x="84833" y="15746"/>
                </a:lnTo>
                <a:lnTo>
                  <a:pt x="80600" y="10666"/>
                </a:lnTo>
                <a:lnTo>
                  <a:pt x="75373" y="6771"/>
                </a:lnTo>
                <a:lnTo>
                  <a:pt x="62927" y="1353"/>
                </a:lnTo>
                <a:lnTo>
                  <a:pt x="55961" y="0"/>
                </a:lnTo>
                <a:close/>
              </a:path>
              <a:path w="551180" h="92075">
                <a:moveTo>
                  <a:pt x="71625" y="63878"/>
                </a:moveTo>
                <a:lnTo>
                  <a:pt x="65613" y="70905"/>
                </a:lnTo>
                <a:lnTo>
                  <a:pt x="58164" y="74419"/>
                </a:lnTo>
                <a:lnTo>
                  <a:pt x="83043" y="74419"/>
                </a:lnTo>
                <a:lnTo>
                  <a:pt x="71625" y="63878"/>
                </a:lnTo>
                <a:close/>
              </a:path>
              <a:path w="551180" h="92075">
                <a:moveTo>
                  <a:pt x="82907" y="17524"/>
                </a:moveTo>
                <a:lnTo>
                  <a:pt x="58164" y="17524"/>
                </a:lnTo>
                <a:lnTo>
                  <a:pt x="65613" y="20995"/>
                </a:lnTo>
                <a:lnTo>
                  <a:pt x="71625" y="27940"/>
                </a:lnTo>
                <a:lnTo>
                  <a:pt x="82907" y="17524"/>
                </a:lnTo>
                <a:close/>
              </a:path>
              <a:path w="551180" h="92075">
                <a:moveTo>
                  <a:pt x="138808" y="0"/>
                </a:moveTo>
                <a:lnTo>
                  <a:pt x="100644" y="15429"/>
                </a:lnTo>
                <a:lnTo>
                  <a:pt x="90168" y="37252"/>
                </a:lnTo>
                <a:lnTo>
                  <a:pt x="90168" y="54691"/>
                </a:lnTo>
                <a:lnTo>
                  <a:pt x="113852" y="85975"/>
                </a:lnTo>
                <a:lnTo>
                  <a:pt x="138808" y="91944"/>
                </a:lnTo>
                <a:lnTo>
                  <a:pt x="145554" y="91571"/>
                </a:lnTo>
                <a:lnTo>
                  <a:pt x="178133" y="74419"/>
                </a:lnTo>
                <a:lnTo>
                  <a:pt x="133559" y="74419"/>
                </a:lnTo>
                <a:lnTo>
                  <a:pt x="128814" y="73212"/>
                </a:lnTo>
                <a:lnTo>
                  <a:pt x="120351" y="68385"/>
                </a:lnTo>
                <a:lnTo>
                  <a:pt x="117027" y="65022"/>
                </a:lnTo>
                <a:lnTo>
                  <a:pt x="112200" y="56386"/>
                </a:lnTo>
                <a:lnTo>
                  <a:pt x="110994" y="51475"/>
                </a:lnTo>
                <a:lnTo>
                  <a:pt x="110994" y="40467"/>
                </a:lnTo>
                <a:lnTo>
                  <a:pt x="133559" y="17524"/>
                </a:lnTo>
                <a:lnTo>
                  <a:pt x="178134" y="17524"/>
                </a:lnTo>
                <a:lnTo>
                  <a:pt x="176864" y="15429"/>
                </a:lnTo>
                <a:lnTo>
                  <a:pt x="145554" y="372"/>
                </a:lnTo>
                <a:lnTo>
                  <a:pt x="138808" y="0"/>
                </a:lnTo>
                <a:close/>
              </a:path>
              <a:path w="551180" h="92075">
                <a:moveTo>
                  <a:pt x="178134" y="17524"/>
                </a:moveTo>
                <a:lnTo>
                  <a:pt x="144057" y="17524"/>
                </a:lnTo>
                <a:lnTo>
                  <a:pt x="148798" y="18731"/>
                </a:lnTo>
                <a:lnTo>
                  <a:pt x="157265" y="23558"/>
                </a:lnTo>
                <a:lnTo>
                  <a:pt x="160588" y="26924"/>
                </a:lnTo>
                <a:lnTo>
                  <a:pt x="165412" y="35557"/>
                </a:lnTo>
                <a:lnTo>
                  <a:pt x="166618" y="40467"/>
                </a:lnTo>
                <a:lnTo>
                  <a:pt x="166618" y="51475"/>
                </a:lnTo>
                <a:lnTo>
                  <a:pt x="144057" y="74419"/>
                </a:lnTo>
                <a:lnTo>
                  <a:pt x="178133" y="74419"/>
                </a:lnTo>
                <a:lnTo>
                  <a:pt x="185331" y="62546"/>
                </a:lnTo>
                <a:lnTo>
                  <a:pt x="187448" y="54691"/>
                </a:lnTo>
                <a:lnTo>
                  <a:pt x="187448" y="37252"/>
                </a:lnTo>
                <a:lnTo>
                  <a:pt x="185331" y="29397"/>
                </a:lnTo>
                <a:lnTo>
                  <a:pt x="178134" y="17524"/>
                </a:lnTo>
                <a:close/>
              </a:path>
              <a:path w="551180" h="92075">
                <a:moveTo>
                  <a:pt x="253187" y="0"/>
                </a:moveTo>
                <a:lnTo>
                  <a:pt x="236339" y="0"/>
                </a:lnTo>
                <a:lnTo>
                  <a:pt x="228105" y="1968"/>
                </a:lnTo>
                <a:lnTo>
                  <a:pt x="213457" y="9842"/>
                </a:lnTo>
                <a:lnTo>
                  <a:pt x="207702" y="15303"/>
                </a:lnTo>
                <a:lnTo>
                  <a:pt x="199321" y="29270"/>
                </a:lnTo>
                <a:lnTo>
                  <a:pt x="197225" y="37166"/>
                </a:lnTo>
                <a:lnTo>
                  <a:pt x="197225" y="54777"/>
                </a:lnTo>
                <a:lnTo>
                  <a:pt x="228105" y="89978"/>
                </a:lnTo>
                <a:lnTo>
                  <a:pt x="236296" y="91944"/>
                </a:lnTo>
                <a:lnTo>
                  <a:pt x="253061" y="91944"/>
                </a:lnTo>
                <a:lnTo>
                  <a:pt x="260045" y="90590"/>
                </a:lnTo>
                <a:lnTo>
                  <a:pt x="272577" y="85172"/>
                </a:lnTo>
                <a:lnTo>
                  <a:pt x="277826" y="81234"/>
                </a:lnTo>
                <a:lnTo>
                  <a:pt x="282059" y="76071"/>
                </a:lnTo>
                <a:lnTo>
                  <a:pt x="280269" y="74419"/>
                </a:lnTo>
                <a:lnTo>
                  <a:pt x="240997" y="74419"/>
                </a:lnTo>
                <a:lnTo>
                  <a:pt x="236087" y="73212"/>
                </a:lnTo>
                <a:lnTo>
                  <a:pt x="227450" y="68385"/>
                </a:lnTo>
                <a:lnTo>
                  <a:pt x="224085" y="65022"/>
                </a:lnTo>
                <a:lnTo>
                  <a:pt x="219257" y="56386"/>
                </a:lnTo>
                <a:lnTo>
                  <a:pt x="218051" y="51475"/>
                </a:lnTo>
                <a:lnTo>
                  <a:pt x="218051" y="40467"/>
                </a:lnTo>
                <a:lnTo>
                  <a:pt x="240997" y="17524"/>
                </a:lnTo>
                <a:lnTo>
                  <a:pt x="280133" y="17524"/>
                </a:lnTo>
                <a:lnTo>
                  <a:pt x="282059" y="15746"/>
                </a:lnTo>
                <a:lnTo>
                  <a:pt x="277826" y="10666"/>
                </a:lnTo>
                <a:lnTo>
                  <a:pt x="272599" y="6771"/>
                </a:lnTo>
                <a:lnTo>
                  <a:pt x="260153" y="1353"/>
                </a:lnTo>
                <a:lnTo>
                  <a:pt x="253187" y="0"/>
                </a:lnTo>
                <a:close/>
              </a:path>
              <a:path w="551180" h="92075">
                <a:moveTo>
                  <a:pt x="268851" y="63878"/>
                </a:moveTo>
                <a:lnTo>
                  <a:pt x="262839" y="70905"/>
                </a:lnTo>
                <a:lnTo>
                  <a:pt x="255390" y="74419"/>
                </a:lnTo>
                <a:lnTo>
                  <a:pt x="280269" y="74419"/>
                </a:lnTo>
                <a:lnTo>
                  <a:pt x="268851" y="63878"/>
                </a:lnTo>
                <a:close/>
              </a:path>
              <a:path w="551180" h="92075">
                <a:moveTo>
                  <a:pt x="280133" y="17524"/>
                </a:moveTo>
                <a:lnTo>
                  <a:pt x="255390" y="17524"/>
                </a:lnTo>
                <a:lnTo>
                  <a:pt x="262839" y="20995"/>
                </a:lnTo>
                <a:lnTo>
                  <a:pt x="268851" y="27940"/>
                </a:lnTo>
                <a:lnTo>
                  <a:pt x="280133" y="17524"/>
                </a:lnTo>
                <a:close/>
              </a:path>
              <a:path w="551180" h="92075">
                <a:moveTo>
                  <a:pt x="334126" y="18288"/>
                </a:moveTo>
                <a:lnTo>
                  <a:pt x="313808" y="18288"/>
                </a:lnTo>
                <a:lnTo>
                  <a:pt x="313808" y="90421"/>
                </a:lnTo>
                <a:lnTo>
                  <a:pt x="334126" y="90421"/>
                </a:lnTo>
                <a:lnTo>
                  <a:pt x="334126" y="18288"/>
                </a:lnTo>
                <a:close/>
              </a:path>
              <a:path w="551180" h="92075">
                <a:moveTo>
                  <a:pt x="420994" y="1522"/>
                </a:moveTo>
                <a:lnTo>
                  <a:pt x="400676" y="1522"/>
                </a:lnTo>
                <a:lnTo>
                  <a:pt x="361050" y="90421"/>
                </a:lnTo>
                <a:lnTo>
                  <a:pt x="382132" y="90421"/>
                </a:lnTo>
                <a:lnTo>
                  <a:pt x="390005" y="71370"/>
                </a:lnTo>
                <a:lnTo>
                  <a:pt x="452227" y="71370"/>
                </a:lnTo>
                <a:lnTo>
                  <a:pt x="445242" y="55749"/>
                </a:lnTo>
                <a:lnTo>
                  <a:pt x="396612" y="55749"/>
                </a:lnTo>
                <a:lnTo>
                  <a:pt x="410709" y="21714"/>
                </a:lnTo>
                <a:lnTo>
                  <a:pt x="430023" y="21714"/>
                </a:lnTo>
                <a:lnTo>
                  <a:pt x="420994" y="1522"/>
                </a:lnTo>
                <a:close/>
              </a:path>
              <a:path w="551180" h="92075">
                <a:moveTo>
                  <a:pt x="452227" y="71370"/>
                </a:moveTo>
                <a:lnTo>
                  <a:pt x="431279" y="71370"/>
                </a:lnTo>
                <a:lnTo>
                  <a:pt x="439155" y="90421"/>
                </a:lnTo>
                <a:lnTo>
                  <a:pt x="460745" y="90421"/>
                </a:lnTo>
                <a:lnTo>
                  <a:pt x="452227" y="71370"/>
                </a:lnTo>
                <a:close/>
              </a:path>
              <a:path w="551180" h="92075">
                <a:moveTo>
                  <a:pt x="430023" y="21714"/>
                </a:moveTo>
                <a:lnTo>
                  <a:pt x="410709" y="21714"/>
                </a:lnTo>
                <a:lnTo>
                  <a:pt x="424803" y="55749"/>
                </a:lnTo>
                <a:lnTo>
                  <a:pt x="445242" y="55749"/>
                </a:lnTo>
                <a:lnTo>
                  <a:pt x="430023" y="21714"/>
                </a:lnTo>
                <a:close/>
              </a:path>
              <a:path w="551180" h="92075">
                <a:moveTo>
                  <a:pt x="362573" y="1522"/>
                </a:moveTo>
                <a:lnTo>
                  <a:pt x="285487" y="1522"/>
                </a:lnTo>
                <a:lnTo>
                  <a:pt x="285487" y="18288"/>
                </a:lnTo>
                <a:lnTo>
                  <a:pt x="362573" y="18288"/>
                </a:lnTo>
                <a:lnTo>
                  <a:pt x="362573" y="1522"/>
                </a:lnTo>
                <a:close/>
              </a:path>
              <a:path w="551180" h="92075">
                <a:moveTo>
                  <a:pt x="524285" y="1522"/>
                </a:moveTo>
                <a:lnTo>
                  <a:pt x="472553" y="1522"/>
                </a:lnTo>
                <a:lnTo>
                  <a:pt x="472553" y="90421"/>
                </a:lnTo>
                <a:lnTo>
                  <a:pt x="516369" y="90421"/>
                </a:lnTo>
                <a:lnTo>
                  <a:pt x="524207" y="90008"/>
                </a:lnTo>
                <a:lnTo>
                  <a:pt x="549984" y="75182"/>
                </a:lnTo>
                <a:lnTo>
                  <a:pt x="493001" y="75182"/>
                </a:lnTo>
                <a:lnTo>
                  <a:pt x="493001" y="52703"/>
                </a:lnTo>
                <a:lnTo>
                  <a:pt x="547197" y="52703"/>
                </a:lnTo>
                <a:lnTo>
                  <a:pt x="543714" y="48300"/>
                </a:lnTo>
                <a:lnTo>
                  <a:pt x="539567" y="45676"/>
                </a:lnTo>
                <a:lnTo>
                  <a:pt x="534145" y="44067"/>
                </a:lnTo>
                <a:lnTo>
                  <a:pt x="538128" y="42119"/>
                </a:lnTo>
                <a:lnTo>
                  <a:pt x="541216" y="39474"/>
                </a:lnTo>
                <a:lnTo>
                  <a:pt x="541956" y="38350"/>
                </a:lnTo>
                <a:lnTo>
                  <a:pt x="493001" y="38350"/>
                </a:lnTo>
                <a:lnTo>
                  <a:pt x="493001" y="16761"/>
                </a:lnTo>
                <a:lnTo>
                  <a:pt x="546527" y="16761"/>
                </a:lnTo>
                <a:lnTo>
                  <a:pt x="543840" y="11469"/>
                </a:lnTo>
                <a:lnTo>
                  <a:pt x="532328" y="3512"/>
                </a:lnTo>
                <a:lnTo>
                  <a:pt x="524285" y="1522"/>
                </a:lnTo>
                <a:close/>
              </a:path>
              <a:path w="551180" h="92075">
                <a:moveTo>
                  <a:pt x="547197" y="52703"/>
                </a:moveTo>
                <a:lnTo>
                  <a:pt x="525258" y="52703"/>
                </a:lnTo>
                <a:lnTo>
                  <a:pt x="530085" y="56386"/>
                </a:lnTo>
                <a:lnTo>
                  <a:pt x="530085" y="71370"/>
                </a:lnTo>
                <a:lnTo>
                  <a:pt x="525258" y="75182"/>
                </a:lnTo>
                <a:lnTo>
                  <a:pt x="549984" y="75182"/>
                </a:lnTo>
                <a:lnTo>
                  <a:pt x="550910" y="73277"/>
                </a:lnTo>
                <a:lnTo>
                  <a:pt x="550910" y="60069"/>
                </a:lnTo>
                <a:lnTo>
                  <a:pt x="549471" y="55580"/>
                </a:lnTo>
                <a:lnTo>
                  <a:pt x="547197" y="52703"/>
                </a:lnTo>
                <a:close/>
              </a:path>
              <a:path w="551180" h="92075">
                <a:moveTo>
                  <a:pt x="546527" y="16761"/>
                </a:moveTo>
                <a:lnTo>
                  <a:pt x="516577" y="16761"/>
                </a:lnTo>
                <a:lnTo>
                  <a:pt x="519944" y="17693"/>
                </a:lnTo>
                <a:lnTo>
                  <a:pt x="524602" y="21419"/>
                </a:lnTo>
                <a:lnTo>
                  <a:pt x="525764" y="24086"/>
                </a:lnTo>
                <a:lnTo>
                  <a:pt x="525764" y="31115"/>
                </a:lnTo>
                <a:lnTo>
                  <a:pt x="524624" y="33799"/>
                </a:lnTo>
                <a:lnTo>
                  <a:pt x="520052" y="37443"/>
                </a:lnTo>
                <a:lnTo>
                  <a:pt x="516663" y="38350"/>
                </a:lnTo>
                <a:lnTo>
                  <a:pt x="541956" y="38350"/>
                </a:lnTo>
                <a:lnTo>
                  <a:pt x="545618"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21" name="object 21"/>
          <p:cNvSpPr/>
          <p:nvPr/>
        </p:nvSpPr>
        <p:spPr>
          <a:xfrm>
            <a:off x="689702" y="4791365"/>
            <a:ext cx="1181100" cy="109220"/>
          </a:xfrm>
          <a:custGeom>
            <a:avLst/>
            <a:gdLst/>
            <a:ahLst/>
            <a:cxnLst/>
            <a:rect l="l" t="t" r="r" b="b"/>
            <a:pathLst>
              <a:path w="1181100" h="109220">
                <a:moveTo>
                  <a:pt x="81024" y="1522"/>
                </a:moveTo>
                <a:lnTo>
                  <a:pt x="0" y="1522"/>
                </a:lnTo>
                <a:lnTo>
                  <a:pt x="0" y="90421"/>
                </a:lnTo>
                <a:lnTo>
                  <a:pt x="20448" y="90421"/>
                </a:lnTo>
                <a:lnTo>
                  <a:pt x="20448" y="18287"/>
                </a:lnTo>
                <a:lnTo>
                  <a:pt x="81024" y="18287"/>
                </a:lnTo>
                <a:lnTo>
                  <a:pt x="81024" y="1522"/>
                </a:lnTo>
                <a:close/>
              </a:path>
              <a:path w="1181100" h="109220">
                <a:moveTo>
                  <a:pt x="81024" y="18287"/>
                </a:moveTo>
                <a:lnTo>
                  <a:pt x="60576" y="18287"/>
                </a:lnTo>
                <a:lnTo>
                  <a:pt x="60576" y="90421"/>
                </a:lnTo>
                <a:lnTo>
                  <a:pt x="81024" y="90421"/>
                </a:lnTo>
                <a:lnTo>
                  <a:pt x="81024" y="18287"/>
                </a:lnTo>
                <a:close/>
              </a:path>
              <a:path w="1181100" h="109220">
                <a:moveTo>
                  <a:pt x="149475" y="1522"/>
                </a:moveTo>
                <a:lnTo>
                  <a:pt x="103121" y="1522"/>
                </a:lnTo>
                <a:lnTo>
                  <a:pt x="103121" y="90421"/>
                </a:lnTo>
                <a:lnTo>
                  <a:pt x="123695" y="90421"/>
                </a:lnTo>
                <a:lnTo>
                  <a:pt x="123695" y="65912"/>
                </a:lnTo>
                <a:lnTo>
                  <a:pt x="149475" y="65912"/>
                </a:lnTo>
                <a:lnTo>
                  <a:pt x="156311" y="64620"/>
                </a:lnTo>
                <a:lnTo>
                  <a:pt x="167910" y="59453"/>
                </a:lnTo>
                <a:lnTo>
                  <a:pt x="172378" y="55728"/>
                </a:lnTo>
                <a:lnTo>
                  <a:pt x="176612" y="49147"/>
                </a:lnTo>
                <a:lnTo>
                  <a:pt x="123695" y="49147"/>
                </a:lnTo>
                <a:lnTo>
                  <a:pt x="123695" y="18287"/>
                </a:lnTo>
                <a:lnTo>
                  <a:pt x="176581" y="18287"/>
                </a:lnTo>
                <a:lnTo>
                  <a:pt x="172378" y="11812"/>
                </a:lnTo>
                <a:lnTo>
                  <a:pt x="167910" y="8086"/>
                </a:lnTo>
                <a:lnTo>
                  <a:pt x="156311" y="2837"/>
                </a:lnTo>
                <a:lnTo>
                  <a:pt x="149475" y="1522"/>
                </a:lnTo>
                <a:close/>
              </a:path>
              <a:path w="1181100" h="109220">
                <a:moveTo>
                  <a:pt x="176581" y="18287"/>
                </a:moveTo>
                <a:lnTo>
                  <a:pt x="146638" y="18287"/>
                </a:lnTo>
                <a:lnTo>
                  <a:pt x="151339" y="19620"/>
                </a:lnTo>
                <a:lnTo>
                  <a:pt x="157773" y="24955"/>
                </a:lnTo>
                <a:lnTo>
                  <a:pt x="159382" y="28785"/>
                </a:lnTo>
                <a:lnTo>
                  <a:pt x="159382" y="38693"/>
                </a:lnTo>
                <a:lnTo>
                  <a:pt x="157773" y="42480"/>
                </a:lnTo>
                <a:lnTo>
                  <a:pt x="151339" y="47815"/>
                </a:lnTo>
                <a:lnTo>
                  <a:pt x="146638" y="49147"/>
                </a:lnTo>
                <a:lnTo>
                  <a:pt x="176612" y="49147"/>
                </a:lnTo>
                <a:lnTo>
                  <a:pt x="178642" y="45994"/>
                </a:lnTo>
                <a:lnTo>
                  <a:pt x="180207" y="40298"/>
                </a:lnTo>
                <a:lnTo>
                  <a:pt x="180207" y="27176"/>
                </a:lnTo>
                <a:lnTo>
                  <a:pt x="178642" y="21462"/>
                </a:lnTo>
                <a:lnTo>
                  <a:pt x="176581" y="18287"/>
                </a:lnTo>
                <a:close/>
              </a:path>
              <a:path w="1181100" h="109220">
                <a:moveTo>
                  <a:pt x="260981" y="1522"/>
                </a:moveTo>
                <a:lnTo>
                  <a:pt x="193798" y="1522"/>
                </a:lnTo>
                <a:lnTo>
                  <a:pt x="193798" y="90421"/>
                </a:lnTo>
                <a:lnTo>
                  <a:pt x="262630" y="90421"/>
                </a:lnTo>
                <a:lnTo>
                  <a:pt x="262630" y="73911"/>
                </a:lnTo>
                <a:lnTo>
                  <a:pt x="214246" y="73911"/>
                </a:lnTo>
                <a:lnTo>
                  <a:pt x="214246" y="53337"/>
                </a:lnTo>
                <a:lnTo>
                  <a:pt x="255520" y="53337"/>
                </a:lnTo>
                <a:lnTo>
                  <a:pt x="255520" y="37335"/>
                </a:lnTo>
                <a:lnTo>
                  <a:pt x="214246" y="37335"/>
                </a:lnTo>
                <a:lnTo>
                  <a:pt x="214246" y="18032"/>
                </a:lnTo>
                <a:lnTo>
                  <a:pt x="260981" y="18032"/>
                </a:lnTo>
                <a:lnTo>
                  <a:pt x="260981" y="1522"/>
                </a:lnTo>
                <a:close/>
              </a:path>
              <a:path w="1181100" h="109220">
                <a:moveTo>
                  <a:pt x="299713" y="1522"/>
                </a:moveTo>
                <a:lnTo>
                  <a:pt x="279266" y="1522"/>
                </a:lnTo>
                <a:lnTo>
                  <a:pt x="279266" y="90421"/>
                </a:lnTo>
                <a:lnTo>
                  <a:pt x="298695" y="90421"/>
                </a:lnTo>
                <a:lnTo>
                  <a:pt x="321444" y="59432"/>
                </a:lnTo>
                <a:lnTo>
                  <a:pt x="299713" y="59432"/>
                </a:lnTo>
                <a:lnTo>
                  <a:pt x="299713" y="1522"/>
                </a:lnTo>
                <a:close/>
              </a:path>
              <a:path w="1181100" h="109220">
                <a:moveTo>
                  <a:pt x="361433" y="32637"/>
                </a:moveTo>
                <a:lnTo>
                  <a:pt x="341114" y="32637"/>
                </a:lnTo>
                <a:lnTo>
                  <a:pt x="341114" y="90421"/>
                </a:lnTo>
                <a:lnTo>
                  <a:pt x="361433" y="90421"/>
                </a:lnTo>
                <a:lnTo>
                  <a:pt x="361433" y="32637"/>
                </a:lnTo>
                <a:close/>
              </a:path>
              <a:path w="1181100" h="109220">
                <a:moveTo>
                  <a:pt x="361433" y="1522"/>
                </a:moveTo>
                <a:lnTo>
                  <a:pt x="342129" y="1522"/>
                </a:lnTo>
                <a:lnTo>
                  <a:pt x="299713" y="59432"/>
                </a:lnTo>
                <a:lnTo>
                  <a:pt x="321444" y="59432"/>
                </a:lnTo>
                <a:lnTo>
                  <a:pt x="341114" y="32637"/>
                </a:lnTo>
                <a:lnTo>
                  <a:pt x="361433" y="32637"/>
                </a:lnTo>
                <a:lnTo>
                  <a:pt x="361433" y="1522"/>
                </a:lnTo>
                <a:close/>
              </a:path>
              <a:path w="1181100" h="109220">
                <a:moveTo>
                  <a:pt x="400546" y="1522"/>
                </a:moveTo>
                <a:lnTo>
                  <a:pt x="383529" y="1522"/>
                </a:lnTo>
                <a:lnTo>
                  <a:pt x="383529" y="90421"/>
                </a:lnTo>
                <a:lnTo>
                  <a:pt x="402832" y="90421"/>
                </a:lnTo>
                <a:lnTo>
                  <a:pt x="402832" y="38224"/>
                </a:lnTo>
                <a:lnTo>
                  <a:pt x="422652" y="38224"/>
                </a:lnTo>
                <a:lnTo>
                  <a:pt x="400546" y="1522"/>
                </a:lnTo>
                <a:close/>
              </a:path>
              <a:path w="1181100" h="109220">
                <a:moveTo>
                  <a:pt x="483654" y="37209"/>
                </a:moveTo>
                <a:lnTo>
                  <a:pt x="464299" y="37209"/>
                </a:lnTo>
                <a:lnTo>
                  <a:pt x="464428" y="90421"/>
                </a:lnTo>
                <a:lnTo>
                  <a:pt x="483731" y="90421"/>
                </a:lnTo>
                <a:lnTo>
                  <a:pt x="483654" y="37209"/>
                </a:lnTo>
                <a:close/>
              </a:path>
              <a:path w="1181100" h="109220">
                <a:moveTo>
                  <a:pt x="422652" y="38224"/>
                </a:moveTo>
                <a:lnTo>
                  <a:pt x="402832" y="38224"/>
                </a:lnTo>
                <a:lnTo>
                  <a:pt x="428993" y="81025"/>
                </a:lnTo>
                <a:lnTo>
                  <a:pt x="438137" y="81025"/>
                </a:lnTo>
                <a:lnTo>
                  <a:pt x="452620" y="56768"/>
                </a:lnTo>
                <a:lnTo>
                  <a:pt x="433821" y="56768"/>
                </a:lnTo>
                <a:lnTo>
                  <a:pt x="422652" y="38224"/>
                </a:lnTo>
                <a:close/>
              </a:path>
              <a:path w="1181100" h="109220">
                <a:moveTo>
                  <a:pt x="483602" y="1522"/>
                </a:moveTo>
                <a:lnTo>
                  <a:pt x="466585" y="1522"/>
                </a:lnTo>
                <a:lnTo>
                  <a:pt x="433821" y="56768"/>
                </a:lnTo>
                <a:lnTo>
                  <a:pt x="452620" y="56768"/>
                </a:lnTo>
                <a:lnTo>
                  <a:pt x="464299" y="37209"/>
                </a:lnTo>
                <a:lnTo>
                  <a:pt x="483654" y="37209"/>
                </a:lnTo>
                <a:lnTo>
                  <a:pt x="483602" y="1522"/>
                </a:lnTo>
                <a:close/>
              </a:path>
              <a:path w="1181100" h="109220">
                <a:moveTo>
                  <a:pt x="508877" y="73785"/>
                </a:moveTo>
                <a:lnTo>
                  <a:pt x="503924" y="89406"/>
                </a:lnTo>
                <a:lnTo>
                  <a:pt x="508920" y="91436"/>
                </a:lnTo>
                <a:lnTo>
                  <a:pt x="513745" y="92452"/>
                </a:lnTo>
                <a:lnTo>
                  <a:pt x="524412" y="92452"/>
                </a:lnTo>
                <a:lnTo>
                  <a:pt x="529981" y="90716"/>
                </a:lnTo>
                <a:lnTo>
                  <a:pt x="540222" y="83775"/>
                </a:lnTo>
                <a:lnTo>
                  <a:pt x="544603" y="78653"/>
                </a:lnTo>
                <a:lnTo>
                  <a:pt x="546335" y="75434"/>
                </a:lnTo>
                <a:lnTo>
                  <a:pt x="515397" y="75434"/>
                </a:lnTo>
                <a:lnTo>
                  <a:pt x="512434" y="74884"/>
                </a:lnTo>
                <a:lnTo>
                  <a:pt x="508877" y="73785"/>
                </a:lnTo>
                <a:close/>
              </a:path>
              <a:path w="1181100" h="109220">
                <a:moveTo>
                  <a:pt x="517892" y="1522"/>
                </a:moveTo>
                <a:lnTo>
                  <a:pt x="495921" y="1522"/>
                </a:lnTo>
                <a:lnTo>
                  <a:pt x="530974" y="66798"/>
                </a:lnTo>
                <a:lnTo>
                  <a:pt x="530211" y="67816"/>
                </a:lnTo>
                <a:lnTo>
                  <a:pt x="528519" y="70441"/>
                </a:lnTo>
                <a:lnTo>
                  <a:pt x="526657" y="72367"/>
                </a:lnTo>
                <a:lnTo>
                  <a:pt x="522593" y="74822"/>
                </a:lnTo>
                <a:lnTo>
                  <a:pt x="520307" y="75434"/>
                </a:lnTo>
                <a:lnTo>
                  <a:pt x="546335" y="75434"/>
                </a:lnTo>
                <a:lnTo>
                  <a:pt x="560406" y="49273"/>
                </a:lnTo>
                <a:lnTo>
                  <a:pt x="541515" y="49273"/>
                </a:lnTo>
                <a:lnTo>
                  <a:pt x="517892" y="1522"/>
                </a:lnTo>
                <a:close/>
              </a:path>
              <a:path w="1181100" h="109220">
                <a:moveTo>
                  <a:pt x="586091" y="1522"/>
                </a:moveTo>
                <a:lnTo>
                  <a:pt x="565898" y="1522"/>
                </a:lnTo>
                <a:lnTo>
                  <a:pt x="541515" y="49273"/>
                </a:lnTo>
                <a:lnTo>
                  <a:pt x="560406" y="49273"/>
                </a:lnTo>
                <a:lnTo>
                  <a:pt x="586091" y="1522"/>
                </a:lnTo>
                <a:close/>
              </a:path>
              <a:path w="1181100" h="109220">
                <a:moveTo>
                  <a:pt x="725276" y="73656"/>
                </a:moveTo>
                <a:lnTo>
                  <a:pt x="713214" y="73656"/>
                </a:lnTo>
                <a:lnTo>
                  <a:pt x="713214" y="90421"/>
                </a:lnTo>
                <a:lnTo>
                  <a:pt x="706229" y="90421"/>
                </a:lnTo>
                <a:lnTo>
                  <a:pt x="706229" y="108835"/>
                </a:lnTo>
                <a:lnTo>
                  <a:pt x="725276" y="108835"/>
                </a:lnTo>
                <a:lnTo>
                  <a:pt x="725276" y="73656"/>
                </a:lnTo>
                <a:close/>
              </a:path>
              <a:path w="1181100" h="109220">
                <a:moveTo>
                  <a:pt x="616315" y="1522"/>
                </a:moveTo>
                <a:lnTo>
                  <a:pt x="595867" y="1522"/>
                </a:lnTo>
                <a:lnTo>
                  <a:pt x="595867" y="90421"/>
                </a:lnTo>
                <a:lnTo>
                  <a:pt x="692387" y="90421"/>
                </a:lnTo>
                <a:lnTo>
                  <a:pt x="692387" y="73656"/>
                </a:lnTo>
                <a:lnTo>
                  <a:pt x="616315" y="73656"/>
                </a:lnTo>
                <a:lnTo>
                  <a:pt x="616315" y="1522"/>
                </a:lnTo>
                <a:close/>
              </a:path>
              <a:path w="1181100" h="109220">
                <a:moveTo>
                  <a:pt x="713214" y="1522"/>
                </a:moveTo>
                <a:lnTo>
                  <a:pt x="692765" y="1522"/>
                </a:lnTo>
                <a:lnTo>
                  <a:pt x="692765" y="73656"/>
                </a:lnTo>
                <a:lnTo>
                  <a:pt x="692387" y="73656"/>
                </a:lnTo>
                <a:lnTo>
                  <a:pt x="692387" y="90421"/>
                </a:lnTo>
                <a:lnTo>
                  <a:pt x="713214" y="90421"/>
                </a:lnTo>
                <a:lnTo>
                  <a:pt x="713214" y="1522"/>
                </a:lnTo>
                <a:close/>
              </a:path>
              <a:path w="1181100" h="109220">
                <a:moveTo>
                  <a:pt x="664829" y="1522"/>
                </a:moveTo>
                <a:lnTo>
                  <a:pt x="644381" y="1522"/>
                </a:lnTo>
                <a:lnTo>
                  <a:pt x="644381" y="73656"/>
                </a:lnTo>
                <a:lnTo>
                  <a:pt x="664829" y="73656"/>
                </a:lnTo>
                <a:lnTo>
                  <a:pt x="664829" y="1522"/>
                </a:lnTo>
                <a:close/>
              </a:path>
              <a:path w="1181100" h="109220">
                <a:moveTo>
                  <a:pt x="806557" y="1522"/>
                </a:moveTo>
                <a:lnTo>
                  <a:pt x="739374" y="1522"/>
                </a:lnTo>
                <a:lnTo>
                  <a:pt x="739374" y="90421"/>
                </a:lnTo>
                <a:lnTo>
                  <a:pt x="808206" y="90421"/>
                </a:lnTo>
                <a:lnTo>
                  <a:pt x="808206" y="73911"/>
                </a:lnTo>
                <a:lnTo>
                  <a:pt x="759823" y="73911"/>
                </a:lnTo>
                <a:lnTo>
                  <a:pt x="759823" y="53337"/>
                </a:lnTo>
                <a:lnTo>
                  <a:pt x="801096" y="53337"/>
                </a:lnTo>
                <a:lnTo>
                  <a:pt x="801096" y="37335"/>
                </a:lnTo>
                <a:lnTo>
                  <a:pt x="759823" y="37335"/>
                </a:lnTo>
                <a:lnTo>
                  <a:pt x="759823" y="18032"/>
                </a:lnTo>
                <a:lnTo>
                  <a:pt x="806557" y="18032"/>
                </a:lnTo>
                <a:lnTo>
                  <a:pt x="806557" y="1522"/>
                </a:lnTo>
                <a:close/>
              </a:path>
              <a:path w="1181100" h="109220">
                <a:moveTo>
                  <a:pt x="874457" y="0"/>
                </a:moveTo>
                <a:lnTo>
                  <a:pt x="857609" y="0"/>
                </a:lnTo>
                <a:lnTo>
                  <a:pt x="849376" y="1969"/>
                </a:lnTo>
                <a:lnTo>
                  <a:pt x="834727" y="9842"/>
                </a:lnTo>
                <a:lnTo>
                  <a:pt x="828972" y="15303"/>
                </a:lnTo>
                <a:lnTo>
                  <a:pt x="820591" y="29272"/>
                </a:lnTo>
                <a:lnTo>
                  <a:pt x="818495" y="37166"/>
                </a:lnTo>
                <a:lnTo>
                  <a:pt x="818495" y="54777"/>
                </a:lnTo>
                <a:lnTo>
                  <a:pt x="849376" y="89978"/>
                </a:lnTo>
                <a:lnTo>
                  <a:pt x="857566" y="91944"/>
                </a:lnTo>
                <a:lnTo>
                  <a:pt x="874331" y="91944"/>
                </a:lnTo>
                <a:lnTo>
                  <a:pt x="881315" y="90590"/>
                </a:lnTo>
                <a:lnTo>
                  <a:pt x="893847" y="85172"/>
                </a:lnTo>
                <a:lnTo>
                  <a:pt x="899096" y="81234"/>
                </a:lnTo>
                <a:lnTo>
                  <a:pt x="903329" y="76071"/>
                </a:lnTo>
                <a:lnTo>
                  <a:pt x="901539" y="74419"/>
                </a:lnTo>
                <a:lnTo>
                  <a:pt x="862267" y="74419"/>
                </a:lnTo>
                <a:lnTo>
                  <a:pt x="857357" y="73212"/>
                </a:lnTo>
                <a:lnTo>
                  <a:pt x="848720" y="68385"/>
                </a:lnTo>
                <a:lnTo>
                  <a:pt x="845355" y="65024"/>
                </a:lnTo>
                <a:lnTo>
                  <a:pt x="840527" y="56386"/>
                </a:lnTo>
                <a:lnTo>
                  <a:pt x="839321" y="51476"/>
                </a:lnTo>
                <a:lnTo>
                  <a:pt x="839321" y="40467"/>
                </a:lnTo>
                <a:lnTo>
                  <a:pt x="862267" y="17524"/>
                </a:lnTo>
                <a:lnTo>
                  <a:pt x="901403" y="17524"/>
                </a:lnTo>
                <a:lnTo>
                  <a:pt x="903329" y="15746"/>
                </a:lnTo>
                <a:lnTo>
                  <a:pt x="899096" y="10666"/>
                </a:lnTo>
                <a:lnTo>
                  <a:pt x="893869" y="6771"/>
                </a:lnTo>
                <a:lnTo>
                  <a:pt x="881423" y="1353"/>
                </a:lnTo>
                <a:lnTo>
                  <a:pt x="874457" y="0"/>
                </a:lnTo>
                <a:close/>
              </a:path>
              <a:path w="1181100" h="109220">
                <a:moveTo>
                  <a:pt x="890121" y="63878"/>
                </a:moveTo>
                <a:lnTo>
                  <a:pt x="884109" y="70905"/>
                </a:lnTo>
                <a:lnTo>
                  <a:pt x="876660" y="74419"/>
                </a:lnTo>
                <a:lnTo>
                  <a:pt x="901539" y="74419"/>
                </a:lnTo>
                <a:lnTo>
                  <a:pt x="890121" y="63878"/>
                </a:lnTo>
                <a:close/>
              </a:path>
              <a:path w="1181100" h="109220">
                <a:moveTo>
                  <a:pt x="901403" y="17524"/>
                </a:moveTo>
                <a:lnTo>
                  <a:pt x="876660" y="17524"/>
                </a:lnTo>
                <a:lnTo>
                  <a:pt x="884109" y="20995"/>
                </a:lnTo>
                <a:lnTo>
                  <a:pt x="890121" y="27939"/>
                </a:lnTo>
                <a:lnTo>
                  <a:pt x="901403" y="17524"/>
                </a:lnTo>
                <a:close/>
              </a:path>
              <a:path w="1181100" h="109220">
                <a:moveTo>
                  <a:pt x="955396" y="18287"/>
                </a:moveTo>
                <a:lnTo>
                  <a:pt x="935078" y="18287"/>
                </a:lnTo>
                <a:lnTo>
                  <a:pt x="935078" y="90421"/>
                </a:lnTo>
                <a:lnTo>
                  <a:pt x="955396" y="90421"/>
                </a:lnTo>
                <a:lnTo>
                  <a:pt x="955396" y="18287"/>
                </a:lnTo>
                <a:close/>
              </a:path>
              <a:path w="1181100" h="109220">
                <a:moveTo>
                  <a:pt x="983843" y="1522"/>
                </a:moveTo>
                <a:lnTo>
                  <a:pt x="906757" y="1522"/>
                </a:lnTo>
                <a:lnTo>
                  <a:pt x="906757" y="18287"/>
                </a:lnTo>
                <a:lnTo>
                  <a:pt x="983843" y="18287"/>
                </a:lnTo>
                <a:lnTo>
                  <a:pt x="983843" y="1522"/>
                </a:lnTo>
                <a:close/>
              </a:path>
              <a:path w="1181100" h="109220">
                <a:moveTo>
                  <a:pt x="1048528" y="1522"/>
                </a:moveTo>
                <a:lnTo>
                  <a:pt x="996796" y="1522"/>
                </a:lnTo>
                <a:lnTo>
                  <a:pt x="996796" y="90421"/>
                </a:lnTo>
                <a:lnTo>
                  <a:pt x="1040612" y="90421"/>
                </a:lnTo>
                <a:lnTo>
                  <a:pt x="1048450" y="90008"/>
                </a:lnTo>
                <a:lnTo>
                  <a:pt x="1074227" y="75182"/>
                </a:lnTo>
                <a:lnTo>
                  <a:pt x="1017244" y="75182"/>
                </a:lnTo>
                <a:lnTo>
                  <a:pt x="1017244" y="52703"/>
                </a:lnTo>
                <a:lnTo>
                  <a:pt x="1071439" y="52703"/>
                </a:lnTo>
                <a:lnTo>
                  <a:pt x="1067958" y="48301"/>
                </a:lnTo>
                <a:lnTo>
                  <a:pt x="1063810" y="45676"/>
                </a:lnTo>
                <a:lnTo>
                  <a:pt x="1058388" y="44067"/>
                </a:lnTo>
                <a:lnTo>
                  <a:pt x="1062370" y="42120"/>
                </a:lnTo>
                <a:lnTo>
                  <a:pt x="1065458" y="39474"/>
                </a:lnTo>
                <a:lnTo>
                  <a:pt x="1066197" y="38351"/>
                </a:lnTo>
                <a:lnTo>
                  <a:pt x="1017244" y="38351"/>
                </a:lnTo>
                <a:lnTo>
                  <a:pt x="1017244" y="16761"/>
                </a:lnTo>
                <a:lnTo>
                  <a:pt x="1070769" y="16761"/>
                </a:lnTo>
                <a:lnTo>
                  <a:pt x="1068083" y="11469"/>
                </a:lnTo>
                <a:lnTo>
                  <a:pt x="1056571" y="3514"/>
                </a:lnTo>
                <a:lnTo>
                  <a:pt x="1048528" y="1522"/>
                </a:lnTo>
                <a:close/>
              </a:path>
              <a:path w="1181100" h="109220">
                <a:moveTo>
                  <a:pt x="1071439" y="52703"/>
                </a:moveTo>
                <a:lnTo>
                  <a:pt x="1049500" y="52703"/>
                </a:lnTo>
                <a:lnTo>
                  <a:pt x="1054328" y="56386"/>
                </a:lnTo>
                <a:lnTo>
                  <a:pt x="1054328" y="71370"/>
                </a:lnTo>
                <a:lnTo>
                  <a:pt x="1049500" y="75182"/>
                </a:lnTo>
                <a:lnTo>
                  <a:pt x="1074227" y="75182"/>
                </a:lnTo>
                <a:lnTo>
                  <a:pt x="1075154" y="73277"/>
                </a:lnTo>
                <a:lnTo>
                  <a:pt x="1075154" y="60069"/>
                </a:lnTo>
                <a:lnTo>
                  <a:pt x="1073713" y="55580"/>
                </a:lnTo>
                <a:lnTo>
                  <a:pt x="1071439" y="52703"/>
                </a:lnTo>
                <a:close/>
              </a:path>
              <a:path w="1181100" h="109220">
                <a:moveTo>
                  <a:pt x="1070769" y="16761"/>
                </a:moveTo>
                <a:lnTo>
                  <a:pt x="1040820" y="16761"/>
                </a:lnTo>
                <a:lnTo>
                  <a:pt x="1044186" y="17693"/>
                </a:lnTo>
                <a:lnTo>
                  <a:pt x="1048844" y="21419"/>
                </a:lnTo>
                <a:lnTo>
                  <a:pt x="1050008" y="24088"/>
                </a:lnTo>
                <a:lnTo>
                  <a:pt x="1050008" y="31114"/>
                </a:lnTo>
                <a:lnTo>
                  <a:pt x="1048866" y="33801"/>
                </a:lnTo>
                <a:lnTo>
                  <a:pt x="1044294" y="37443"/>
                </a:lnTo>
                <a:lnTo>
                  <a:pt x="1040907" y="38351"/>
                </a:lnTo>
                <a:lnTo>
                  <a:pt x="1066197" y="38351"/>
                </a:lnTo>
                <a:lnTo>
                  <a:pt x="1069861" y="32785"/>
                </a:lnTo>
                <a:lnTo>
                  <a:pt x="1070963" y="28911"/>
                </a:lnTo>
                <a:lnTo>
                  <a:pt x="1070963" y="17143"/>
                </a:lnTo>
                <a:lnTo>
                  <a:pt x="1070769" y="16761"/>
                </a:lnTo>
                <a:close/>
              </a:path>
              <a:path w="1181100" h="109220">
                <a:moveTo>
                  <a:pt x="1141318" y="1522"/>
                </a:moveTo>
                <a:lnTo>
                  <a:pt x="1120999" y="1522"/>
                </a:lnTo>
                <a:lnTo>
                  <a:pt x="1081374" y="90421"/>
                </a:lnTo>
                <a:lnTo>
                  <a:pt x="1102456" y="90421"/>
                </a:lnTo>
                <a:lnTo>
                  <a:pt x="1110329" y="71370"/>
                </a:lnTo>
                <a:lnTo>
                  <a:pt x="1172550" y="71370"/>
                </a:lnTo>
                <a:lnTo>
                  <a:pt x="1165566" y="55750"/>
                </a:lnTo>
                <a:lnTo>
                  <a:pt x="1116935" y="55750"/>
                </a:lnTo>
                <a:lnTo>
                  <a:pt x="1131032" y="21715"/>
                </a:lnTo>
                <a:lnTo>
                  <a:pt x="1150347" y="21715"/>
                </a:lnTo>
                <a:lnTo>
                  <a:pt x="1141318" y="1522"/>
                </a:lnTo>
                <a:close/>
              </a:path>
              <a:path w="1181100" h="109220">
                <a:moveTo>
                  <a:pt x="1172550" y="71370"/>
                </a:moveTo>
                <a:lnTo>
                  <a:pt x="1151604" y="71370"/>
                </a:lnTo>
                <a:lnTo>
                  <a:pt x="1159480" y="90421"/>
                </a:lnTo>
                <a:lnTo>
                  <a:pt x="1181069" y="90421"/>
                </a:lnTo>
                <a:lnTo>
                  <a:pt x="1172550" y="71370"/>
                </a:lnTo>
                <a:close/>
              </a:path>
              <a:path w="1181100" h="109220">
                <a:moveTo>
                  <a:pt x="1150347" y="21715"/>
                </a:moveTo>
                <a:lnTo>
                  <a:pt x="1131032" y="21715"/>
                </a:lnTo>
                <a:lnTo>
                  <a:pt x="1145127" y="55750"/>
                </a:lnTo>
                <a:lnTo>
                  <a:pt x="1165566" y="55750"/>
                </a:lnTo>
                <a:lnTo>
                  <a:pt x="1150347" y="21715"/>
                </a:lnTo>
                <a:close/>
              </a:path>
            </a:pathLst>
          </a:custGeom>
          <a:solidFill>
            <a:srgbClr val="606062"/>
          </a:solidFill>
        </p:spPr>
        <p:txBody>
          <a:bodyPr wrap="square" lIns="0" tIns="0" rIns="0" bIns="0" rtlCol="0"/>
          <a:lstStyle/>
          <a:p>
            <a:endParaRPr/>
          </a:p>
        </p:txBody>
      </p:sp>
      <p:pic>
        <p:nvPicPr>
          <p:cNvPr id="22" name="object 22"/>
          <p:cNvPicPr/>
          <p:nvPr/>
        </p:nvPicPr>
        <p:blipFill>
          <a:blip r:embed="rId11" cstate="print"/>
          <a:stretch>
            <a:fillRect/>
          </a:stretch>
        </p:blipFill>
        <p:spPr>
          <a:xfrm>
            <a:off x="1058180" y="5660863"/>
            <a:ext cx="2551460" cy="219556"/>
          </a:xfrm>
          <a:prstGeom prst="rect">
            <a:avLst/>
          </a:prstGeom>
        </p:spPr>
      </p:pic>
      <p:pic>
        <p:nvPicPr>
          <p:cNvPr id="23" name="object 23"/>
          <p:cNvPicPr/>
          <p:nvPr/>
        </p:nvPicPr>
        <p:blipFill>
          <a:blip r:embed="rId12" cstate="print"/>
          <a:stretch>
            <a:fillRect/>
          </a:stretch>
        </p:blipFill>
        <p:spPr>
          <a:xfrm>
            <a:off x="1045728" y="5127772"/>
            <a:ext cx="3850786" cy="239060"/>
          </a:xfrm>
          <a:prstGeom prst="rect">
            <a:avLst/>
          </a:prstGeom>
        </p:spPr>
      </p:pic>
      <p:sp>
        <p:nvSpPr>
          <p:cNvPr id="24" name="object 24"/>
          <p:cNvSpPr/>
          <p:nvPr/>
        </p:nvSpPr>
        <p:spPr>
          <a:xfrm>
            <a:off x="689702" y="7019996"/>
            <a:ext cx="738505" cy="92075"/>
          </a:xfrm>
          <a:custGeom>
            <a:avLst/>
            <a:gdLst/>
            <a:ahLst/>
            <a:cxnLst/>
            <a:rect l="l" t="t" r="r" b="b"/>
            <a:pathLst>
              <a:path w="738505" h="92075">
                <a:moveTo>
                  <a:pt x="51732" y="1522"/>
                </a:moveTo>
                <a:lnTo>
                  <a:pt x="0" y="1522"/>
                </a:lnTo>
                <a:lnTo>
                  <a:pt x="0" y="90421"/>
                </a:lnTo>
                <a:lnTo>
                  <a:pt x="43815" y="90421"/>
                </a:lnTo>
                <a:lnTo>
                  <a:pt x="51653" y="90008"/>
                </a:lnTo>
                <a:lnTo>
                  <a:pt x="77432" y="75182"/>
                </a:lnTo>
                <a:lnTo>
                  <a:pt x="20448" y="75182"/>
                </a:lnTo>
                <a:lnTo>
                  <a:pt x="20448" y="52704"/>
                </a:lnTo>
                <a:lnTo>
                  <a:pt x="74643" y="52704"/>
                </a:lnTo>
                <a:lnTo>
                  <a:pt x="71160" y="48301"/>
                </a:lnTo>
                <a:lnTo>
                  <a:pt x="67014" y="45676"/>
                </a:lnTo>
                <a:lnTo>
                  <a:pt x="61592" y="44067"/>
                </a:lnTo>
                <a:lnTo>
                  <a:pt x="65573" y="42120"/>
                </a:lnTo>
                <a:lnTo>
                  <a:pt x="68662" y="39474"/>
                </a:lnTo>
                <a:lnTo>
                  <a:pt x="69401" y="38351"/>
                </a:lnTo>
                <a:lnTo>
                  <a:pt x="20448" y="38351"/>
                </a:lnTo>
                <a:lnTo>
                  <a:pt x="20448" y="16761"/>
                </a:lnTo>
                <a:lnTo>
                  <a:pt x="73972" y="16761"/>
                </a:lnTo>
                <a:lnTo>
                  <a:pt x="71286" y="11469"/>
                </a:lnTo>
                <a:lnTo>
                  <a:pt x="59773" y="3514"/>
                </a:lnTo>
                <a:lnTo>
                  <a:pt x="51732" y="1522"/>
                </a:lnTo>
                <a:close/>
              </a:path>
              <a:path w="738505" h="92075">
                <a:moveTo>
                  <a:pt x="74643" y="52704"/>
                </a:moveTo>
                <a:lnTo>
                  <a:pt x="52703" y="52704"/>
                </a:lnTo>
                <a:lnTo>
                  <a:pt x="57531" y="56386"/>
                </a:lnTo>
                <a:lnTo>
                  <a:pt x="57531" y="71370"/>
                </a:lnTo>
                <a:lnTo>
                  <a:pt x="52703" y="75182"/>
                </a:lnTo>
                <a:lnTo>
                  <a:pt x="77432" y="75182"/>
                </a:lnTo>
                <a:lnTo>
                  <a:pt x="78357" y="73278"/>
                </a:lnTo>
                <a:lnTo>
                  <a:pt x="78357" y="60069"/>
                </a:lnTo>
                <a:lnTo>
                  <a:pt x="76917" y="55580"/>
                </a:lnTo>
                <a:lnTo>
                  <a:pt x="74643" y="52704"/>
                </a:lnTo>
                <a:close/>
              </a:path>
              <a:path w="738505" h="92075">
                <a:moveTo>
                  <a:pt x="73972" y="16761"/>
                </a:moveTo>
                <a:lnTo>
                  <a:pt x="44024" y="16761"/>
                </a:lnTo>
                <a:lnTo>
                  <a:pt x="47390" y="17694"/>
                </a:lnTo>
                <a:lnTo>
                  <a:pt x="52048" y="21419"/>
                </a:lnTo>
                <a:lnTo>
                  <a:pt x="53211" y="24088"/>
                </a:lnTo>
                <a:lnTo>
                  <a:pt x="53211" y="31114"/>
                </a:lnTo>
                <a:lnTo>
                  <a:pt x="52070" y="33801"/>
                </a:lnTo>
                <a:lnTo>
                  <a:pt x="47498" y="37443"/>
                </a:lnTo>
                <a:lnTo>
                  <a:pt x="44110" y="38351"/>
                </a:lnTo>
                <a:lnTo>
                  <a:pt x="69401" y="38351"/>
                </a:lnTo>
                <a:lnTo>
                  <a:pt x="73065" y="32785"/>
                </a:lnTo>
                <a:lnTo>
                  <a:pt x="74166" y="28911"/>
                </a:lnTo>
                <a:lnTo>
                  <a:pt x="74166" y="17143"/>
                </a:lnTo>
                <a:lnTo>
                  <a:pt x="73972" y="16761"/>
                </a:lnTo>
                <a:close/>
              </a:path>
              <a:path w="738505" h="92075">
                <a:moveTo>
                  <a:pt x="115185" y="1522"/>
                </a:moveTo>
                <a:lnTo>
                  <a:pt x="94611" y="1522"/>
                </a:lnTo>
                <a:lnTo>
                  <a:pt x="94611" y="90421"/>
                </a:lnTo>
                <a:lnTo>
                  <a:pt x="115185" y="90421"/>
                </a:lnTo>
                <a:lnTo>
                  <a:pt x="115185" y="53974"/>
                </a:lnTo>
                <a:lnTo>
                  <a:pt x="176143" y="53974"/>
                </a:lnTo>
                <a:lnTo>
                  <a:pt x="176143" y="36575"/>
                </a:lnTo>
                <a:lnTo>
                  <a:pt x="115185" y="36575"/>
                </a:lnTo>
                <a:lnTo>
                  <a:pt x="115185" y="1522"/>
                </a:lnTo>
                <a:close/>
              </a:path>
              <a:path w="738505" h="92075">
                <a:moveTo>
                  <a:pt x="176143" y="53974"/>
                </a:moveTo>
                <a:lnTo>
                  <a:pt x="155569" y="53974"/>
                </a:lnTo>
                <a:lnTo>
                  <a:pt x="155569" y="90421"/>
                </a:lnTo>
                <a:lnTo>
                  <a:pt x="176143" y="90421"/>
                </a:lnTo>
                <a:lnTo>
                  <a:pt x="176143" y="53974"/>
                </a:lnTo>
                <a:close/>
              </a:path>
              <a:path w="738505" h="92075">
                <a:moveTo>
                  <a:pt x="176143" y="1522"/>
                </a:moveTo>
                <a:lnTo>
                  <a:pt x="155569" y="1522"/>
                </a:lnTo>
                <a:lnTo>
                  <a:pt x="155569" y="36575"/>
                </a:lnTo>
                <a:lnTo>
                  <a:pt x="176143" y="36575"/>
                </a:lnTo>
                <a:lnTo>
                  <a:pt x="176143" y="1522"/>
                </a:lnTo>
                <a:close/>
              </a:path>
              <a:path w="738505" h="92075">
                <a:moveTo>
                  <a:pt x="265550" y="1522"/>
                </a:moveTo>
                <a:lnTo>
                  <a:pt x="198366" y="1522"/>
                </a:lnTo>
                <a:lnTo>
                  <a:pt x="198366" y="90421"/>
                </a:lnTo>
                <a:lnTo>
                  <a:pt x="267199" y="90421"/>
                </a:lnTo>
                <a:lnTo>
                  <a:pt x="267199" y="73911"/>
                </a:lnTo>
                <a:lnTo>
                  <a:pt x="218814" y="73911"/>
                </a:lnTo>
                <a:lnTo>
                  <a:pt x="218814" y="53337"/>
                </a:lnTo>
                <a:lnTo>
                  <a:pt x="260088" y="53337"/>
                </a:lnTo>
                <a:lnTo>
                  <a:pt x="260088" y="37335"/>
                </a:lnTo>
                <a:lnTo>
                  <a:pt x="218814" y="37335"/>
                </a:lnTo>
                <a:lnTo>
                  <a:pt x="218814" y="18032"/>
                </a:lnTo>
                <a:lnTo>
                  <a:pt x="265550" y="18032"/>
                </a:lnTo>
                <a:lnTo>
                  <a:pt x="265550" y="1522"/>
                </a:lnTo>
                <a:close/>
              </a:path>
              <a:path w="738505" h="92075">
                <a:moveTo>
                  <a:pt x="333449" y="0"/>
                </a:moveTo>
                <a:lnTo>
                  <a:pt x="316602" y="0"/>
                </a:lnTo>
                <a:lnTo>
                  <a:pt x="308368" y="1969"/>
                </a:lnTo>
                <a:lnTo>
                  <a:pt x="293720" y="9842"/>
                </a:lnTo>
                <a:lnTo>
                  <a:pt x="287963" y="15303"/>
                </a:lnTo>
                <a:lnTo>
                  <a:pt x="279582" y="29272"/>
                </a:lnTo>
                <a:lnTo>
                  <a:pt x="277487" y="37166"/>
                </a:lnTo>
                <a:lnTo>
                  <a:pt x="277487" y="54777"/>
                </a:lnTo>
                <a:lnTo>
                  <a:pt x="308368" y="89978"/>
                </a:lnTo>
                <a:lnTo>
                  <a:pt x="316558" y="91944"/>
                </a:lnTo>
                <a:lnTo>
                  <a:pt x="333324" y="91944"/>
                </a:lnTo>
                <a:lnTo>
                  <a:pt x="340307" y="90590"/>
                </a:lnTo>
                <a:lnTo>
                  <a:pt x="352839" y="85172"/>
                </a:lnTo>
                <a:lnTo>
                  <a:pt x="358087" y="81234"/>
                </a:lnTo>
                <a:lnTo>
                  <a:pt x="362322" y="76071"/>
                </a:lnTo>
                <a:lnTo>
                  <a:pt x="360532" y="74419"/>
                </a:lnTo>
                <a:lnTo>
                  <a:pt x="321260" y="74419"/>
                </a:lnTo>
                <a:lnTo>
                  <a:pt x="316349" y="73212"/>
                </a:lnTo>
                <a:lnTo>
                  <a:pt x="307713" y="68385"/>
                </a:lnTo>
                <a:lnTo>
                  <a:pt x="304347" y="65023"/>
                </a:lnTo>
                <a:lnTo>
                  <a:pt x="299519" y="56386"/>
                </a:lnTo>
                <a:lnTo>
                  <a:pt x="298314" y="51476"/>
                </a:lnTo>
                <a:lnTo>
                  <a:pt x="298314" y="40468"/>
                </a:lnTo>
                <a:lnTo>
                  <a:pt x="321260" y="17524"/>
                </a:lnTo>
                <a:lnTo>
                  <a:pt x="360395" y="17524"/>
                </a:lnTo>
                <a:lnTo>
                  <a:pt x="362322" y="15746"/>
                </a:lnTo>
                <a:lnTo>
                  <a:pt x="358087" y="10666"/>
                </a:lnTo>
                <a:lnTo>
                  <a:pt x="352860" y="6771"/>
                </a:lnTo>
                <a:lnTo>
                  <a:pt x="340415" y="1353"/>
                </a:lnTo>
                <a:lnTo>
                  <a:pt x="333449" y="0"/>
                </a:lnTo>
                <a:close/>
              </a:path>
              <a:path w="738505" h="92075">
                <a:moveTo>
                  <a:pt x="349112" y="63878"/>
                </a:moveTo>
                <a:lnTo>
                  <a:pt x="343100" y="70905"/>
                </a:lnTo>
                <a:lnTo>
                  <a:pt x="335653" y="74419"/>
                </a:lnTo>
                <a:lnTo>
                  <a:pt x="360532" y="74419"/>
                </a:lnTo>
                <a:lnTo>
                  <a:pt x="349112" y="63878"/>
                </a:lnTo>
                <a:close/>
              </a:path>
              <a:path w="738505" h="92075">
                <a:moveTo>
                  <a:pt x="360395" y="17524"/>
                </a:moveTo>
                <a:lnTo>
                  <a:pt x="335653" y="17524"/>
                </a:lnTo>
                <a:lnTo>
                  <a:pt x="343100" y="20995"/>
                </a:lnTo>
                <a:lnTo>
                  <a:pt x="349112" y="27939"/>
                </a:lnTo>
                <a:lnTo>
                  <a:pt x="360395" y="17524"/>
                </a:lnTo>
                <a:close/>
              </a:path>
              <a:path w="738505" h="92075">
                <a:moveTo>
                  <a:pt x="442965" y="1522"/>
                </a:moveTo>
                <a:lnTo>
                  <a:pt x="375781" y="1522"/>
                </a:lnTo>
                <a:lnTo>
                  <a:pt x="375781" y="90421"/>
                </a:lnTo>
                <a:lnTo>
                  <a:pt x="444614" y="90421"/>
                </a:lnTo>
                <a:lnTo>
                  <a:pt x="444614" y="73911"/>
                </a:lnTo>
                <a:lnTo>
                  <a:pt x="396229" y="73911"/>
                </a:lnTo>
                <a:lnTo>
                  <a:pt x="396229" y="53337"/>
                </a:lnTo>
                <a:lnTo>
                  <a:pt x="437503" y="53337"/>
                </a:lnTo>
                <a:lnTo>
                  <a:pt x="437503" y="37335"/>
                </a:lnTo>
                <a:lnTo>
                  <a:pt x="396229" y="37335"/>
                </a:lnTo>
                <a:lnTo>
                  <a:pt x="396229" y="18032"/>
                </a:lnTo>
                <a:lnTo>
                  <a:pt x="442965" y="18032"/>
                </a:lnTo>
                <a:lnTo>
                  <a:pt x="442965" y="1522"/>
                </a:lnTo>
                <a:close/>
              </a:path>
              <a:path w="738505" h="92075">
                <a:moveTo>
                  <a:pt x="481824" y="1522"/>
                </a:moveTo>
                <a:lnTo>
                  <a:pt x="461250" y="1522"/>
                </a:lnTo>
                <a:lnTo>
                  <a:pt x="461250" y="90421"/>
                </a:lnTo>
                <a:lnTo>
                  <a:pt x="481824" y="90421"/>
                </a:lnTo>
                <a:lnTo>
                  <a:pt x="481824" y="53974"/>
                </a:lnTo>
                <a:lnTo>
                  <a:pt x="542782" y="53974"/>
                </a:lnTo>
                <a:lnTo>
                  <a:pt x="542782" y="36575"/>
                </a:lnTo>
                <a:lnTo>
                  <a:pt x="481824" y="36575"/>
                </a:lnTo>
                <a:lnTo>
                  <a:pt x="481824" y="1522"/>
                </a:lnTo>
                <a:close/>
              </a:path>
              <a:path w="738505" h="92075">
                <a:moveTo>
                  <a:pt x="542782" y="53974"/>
                </a:moveTo>
                <a:lnTo>
                  <a:pt x="522208" y="53974"/>
                </a:lnTo>
                <a:lnTo>
                  <a:pt x="522208" y="90421"/>
                </a:lnTo>
                <a:lnTo>
                  <a:pt x="542782" y="90421"/>
                </a:lnTo>
                <a:lnTo>
                  <a:pt x="542782" y="53974"/>
                </a:lnTo>
                <a:close/>
              </a:path>
              <a:path w="738505" h="92075">
                <a:moveTo>
                  <a:pt x="542782" y="1522"/>
                </a:moveTo>
                <a:lnTo>
                  <a:pt x="522208" y="1522"/>
                </a:lnTo>
                <a:lnTo>
                  <a:pt x="522208" y="36575"/>
                </a:lnTo>
                <a:lnTo>
                  <a:pt x="542782" y="36575"/>
                </a:lnTo>
                <a:lnTo>
                  <a:pt x="542782" y="1522"/>
                </a:lnTo>
                <a:close/>
              </a:path>
              <a:path w="738505" h="92075">
                <a:moveTo>
                  <a:pt x="585453" y="1522"/>
                </a:moveTo>
                <a:lnTo>
                  <a:pt x="565005" y="1522"/>
                </a:lnTo>
                <a:lnTo>
                  <a:pt x="565005" y="90421"/>
                </a:lnTo>
                <a:lnTo>
                  <a:pt x="584434" y="90421"/>
                </a:lnTo>
                <a:lnTo>
                  <a:pt x="607183" y="59432"/>
                </a:lnTo>
                <a:lnTo>
                  <a:pt x="585453" y="59432"/>
                </a:lnTo>
                <a:lnTo>
                  <a:pt x="585453" y="1522"/>
                </a:lnTo>
                <a:close/>
              </a:path>
              <a:path w="738505" h="92075">
                <a:moveTo>
                  <a:pt x="647171" y="32637"/>
                </a:moveTo>
                <a:lnTo>
                  <a:pt x="626852" y="32637"/>
                </a:lnTo>
                <a:lnTo>
                  <a:pt x="626852" y="90421"/>
                </a:lnTo>
                <a:lnTo>
                  <a:pt x="647171" y="90421"/>
                </a:lnTo>
                <a:lnTo>
                  <a:pt x="647171" y="32637"/>
                </a:lnTo>
                <a:close/>
              </a:path>
              <a:path w="738505" h="92075">
                <a:moveTo>
                  <a:pt x="647171" y="1522"/>
                </a:moveTo>
                <a:lnTo>
                  <a:pt x="627868" y="1522"/>
                </a:lnTo>
                <a:lnTo>
                  <a:pt x="585453" y="59432"/>
                </a:lnTo>
                <a:lnTo>
                  <a:pt x="607183" y="59432"/>
                </a:lnTo>
                <a:lnTo>
                  <a:pt x="626852" y="32637"/>
                </a:lnTo>
                <a:lnTo>
                  <a:pt x="647171" y="32637"/>
                </a:lnTo>
                <a:lnTo>
                  <a:pt x="647171" y="1522"/>
                </a:lnTo>
                <a:close/>
              </a:path>
              <a:path w="738505" h="92075">
                <a:moveTo>
                  <a:pt x="736451" y="1522"/>
                </a:moveTo>
                <a:lnTo>
                  <a:pt x="669268" y="1522"/>
                </a:lnTo>
                <a:lnTo>
                  <a:pt x="669268" y="90421"/>
                </a:lnTo>
                <a:lnTo>
                  <a:pt x="738099" y="90421"/>
                </a:lnTo>
                <a:lnTo>
                  <a:pt x="738099" y="73911"/>
                </a:lnTo>
                <a:lnTo>
                  <a:pt x="689716" y="73911"/>
                </a:lnTo>
                <a:lnTo>
                  <a:pt x="689716" y="53337"/>
                </a:lnTo>
                <a:lnTo>
                  <a:pt x="730990" y="53337"/>
                </a:lnTo>
                <a:lnTo>
                  <a:pt x="730990" y="37335"/>
                </a:lnTo>
                <a:lnTo>
                  <a:pt x="689716" y="37335"/>
                </a:lnTo>
                <a:lnTo>
                  <a:pt x="689716" y="18032"/>
                </a:lnTo>
                <a:lnTo>
                  <a:pt x="736451" y="18032"/>
                </a:lnTo>
                <a:lnTo>
                  <a:pt x="736451" y="1522"/>
                </a:lnTo>
                <a:close/>
              </a:path>
            </a:pathLst>
          </a:custGeom>
          <a:solidFill>
            <a:srgbClr val="606062"/>
          </a:solidFill>
        </p:spPr>
        <p:txBody>
          <a:bodyPr wrap="square" lIns="0" tIns="0" rIns="0" bIns="0" rtlCol="0"/>
          <a:lstStyle/>
          <a:p>
            <a:endParaRPr/>
          </a:p>
        </p:txBody>
      </p:sp>
      <p:pic>
        <p:nvPicPr>
          <p:cNvPr id="25" name="object 25"/>
          <p:cNvPicPr/>
          <p:nvPr/>
        </p:nvPicPr>
        <p:blipFill>
          <a:blip r:embed="rId13" cstate="print"/>
          <a:stretch>
            <a:fillRect/>
          </a:stretch>
        </p:blipFill>
        <p:spPr>
          <a:xfrm>
            <a:off x="693607" y="7463755"/>
            <a:ext cx="462362" cy="462280"/>
          </a:xfrm>
          <a:prstGeom prst="rect">
            <a:avLst/>
          </a:prstGeom>
        </p:spPr>
      </p:pic>
      <p:pic>
        <p:nvPicPr>
          <p:cNvPr id="26" name="object 26"/>
          <p:cNvPicPr/>
          <p:nvPr/>
        </p:nvPicPr>
        <p:blipFill>
          <a:blip r:embed="rId14" cstate="print"/>
          <a:stretch>
            <a:fillRect/>
          </a:stretch>
        </p:blipFill>
        <p:spPr>
          <a:xfrm>
            <a:off x="1292080" y="7667488"/>
            <a:ext cx="1116773" cy="614980"/>
          </a:xfrm>
          <a:prstGeom prst="rect">
            <a:avLst/>
          </a:prstGeom>
        </p:spPr>
      </p:pic>
      <p:pic>
        <p:nvPicPr>
          <p:cNvPr id="27" name="object 27"/>
          <p:cNvPicPr/>
          <p:nvPr/>
        </p:nvPicPr>
        <p:blipFill>
          <a:blip r:embed="rId15" cstate="print"/>
          <a:stretch>
            <a:fillRect/>
          </a:stretch>
        </p:blipFill>
        <p:spPr>
          <a:xfrm>
            <a:off x="6149512" y="7513239"/>
            <a:ext cx="588365" cy="211730"/>
          </a:xfrm>
          <a:prstGeom prst="rect">
            <a:avLst/>
          </a:prstGeom>
        </p:spPr>
      </p:pic>
      <p:sp>
        <p:nvSpPr>
          <p:cNvPr id="28" name="object 28"/>
          <p:cNvSpPr/>
          <p:nvPr/>
        </p:nvSpPr>
        <p:spPr>
          <a:xfrm>
            <a:off x="5715885" y="7516335"/>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90" y="0"/>
                </a:moveTo>
                <a:lnTo>
                  <a:pt x="0" y="0"/>
                </a:lnTo>
                <a:lnTo>
                  <a:pt x="0" y="26099"/>
                </a:lnTo>
                <a:lnTo>
                  <a:pt x="2145" y="36249"/>
                </a:lnTo>
                <a:lnTo>
                  <a:pt x="7944" y="44546"/>
                </a:lnTo>
                <a:lnTo>
                  <a:pt x="16440" y="50145"/>
                </a:lnTo>
                <a:lnTo>
                  <a:pt x="26680" y="52199"/>
                </a:lnTo>
                <a:lnTo>
                  <a:pt x="61480" y="52199"/>
                </a:lnTo>
                <a:lnTo>
                  <a:pt x="71630" y="50145"/>
                </a:lnTo>
                <a:lnTo>
                  <a:pt x="79928" y="44546"/>
                </a:lnTo>
                <a:lnTo>
                  <a:pt x="85527" y="36249"/>
                </a:lnTo>
                <a:lnTo>
                  <a:pt x="87581" y="26099"/>
                </a:lnTo>
                <a:lnTo>
                  <a:pt x="87581" y="6789"/>
                </a:lnTo>
                <a:lnTo>
                  <a:pt x="44082" y="6789"/>
                </a:lnTo>
                <a:lnTo>
                  <a:pt x="39452" y="2613"/>
                </a:lnTo>
                <a:lnTo>
                  <a:pt x="33390" y="0"/>
                </a:lnTo>
                <a:close/>
              </a:path>
              <a:path w="297179" h="278765">
                <a:moveTo>
                  <a:pt x="87581" y="0"/>
                </a:moveTo>
                <a:lnTo>
                  <a:pt x="54771" y="0"/>
                </a:lnTo>
                <a:lnTo>
                  <a:pt x="48708" y="2613"/>
                </a:lnTo>
                <a:lnTo>
                  <a:pt x="44082" y="6789"/>
                </a:lnTo>
                <a:lnTo>
                  <a:pt x="87581" y="6789"/>
                </a:lnTo>
                <a:lnTo>
                  <a:pt x="87581" y="0"/>
                </a:lnTo>
                <a:close/>
              </a:path>
              <a:path w="297179" h="278765">
                <a:moveTo>
                  <a:pt x="0" y="151725"/>
                </a:moveTo>
                <a:lnTo>
                  <a:pt x="0" y="278394"/>
                </a:lnTo>
                <a:lnTo>
                  <a:pt x="296957" y="278394"/>
                </a:lnTo>
                <a:lnTo>
                  <a:pt x="296957" y="243593"/>
                </a:lnTo>
                <a:lnTo>
                  <a:pt x="35380" y="243593"/>
                </a:lnTo>
                <a:lnTo>
                  <a:pt x="35380" y="226194"/>
                </a:lnTo>
                <a:lnTo>
                  <a:pt x="122378" y="226194"/>
                </a:lnTo>
                <a:lnTo>
                  <a:pt x="122378" y="208795"/>
                </a:lnTo>
                <a:lnTo>
                  <a:pt x="296957" y="208795"/>
                </a:lnTo>
                <a:lnTo>
                  <a:pt x="296957" y="191396"/>
                </a:lnTo>
                <a:lnTo>
                  <a:pt x="70182" y="191396"/>
                </a:lnTo>
                <a:lnTo>
                  <a:pt x="70182" y="173997"/>
                </a:lnTo>
                <a:lnTo>
                  <a:pt x="296957" y="173997"/>
                </a:lnTo>
                <a:lnTo>
                  <a:pt x="296957" y="156596"/>
                </a:lnTo>
                <a:lnTo>
                  <a:pt x="11484" y="156596"/>
                </a:lnTo>
                <a:lnTo>
                  <a:pt x="5220" y="154857"/>
                </a:lnTo>
                <a:lnTo>
                  <a:pt x="0" y="151725"/>
                </a:lnTo>
                <a:close/>
              </a:path>
              <a:path w="297179" h="278765">
                <a:moveTo>
                  <a:pt x="209379" y="226194"/>
                </a:moveTo>
                <a:lnTo>
                  <a:pt x="87581" y="226194"/>
                </a:lnTo>
                <a:lnTo>
                  <a:pt x="87581" y="243593"/>
                </a:lnTo>
                <a:lnTo>
                  <a:pt x="209379" y="243593"/>
                </a:lnTo>
                <a:lnTo>
                  <a:pt x="209379" y="226194"/>
                </a:lnTo>
                <a:close/>
              </a:path>
              <a:path w="297179" h="278765">
                <a:moveTo>
                  <a:pt x="296957" y="208795"/>
                </a:moveTo>
                <a:lnTo>
                  <a:pt x="174579" y="208795"/>
                </a:lnTo>
                <a:lnTo>
                  <a:pt x="174579" y="226194"/>
                </a:lnTo>
                <a:lnTo>
                  <a:pt x="261576" y="226194"/>
                </a:lnTo>
                <a:lnTo>
                  <a:pt x="261576" y="243593"/>
                </a:lnTo>
                <a:lnTo>
                  <a:pt x="296957" y="243593"/>
                </a:lnTo>
                <a:lnTo>
                  <a:pt x="296957" y="208795"/>
                </a:lnTo>
                <a:close/>
              </a:path>
              <a:path w="297179" h="278765">
                <a:moveTo>
                  <a:pt x="174579" y="173997"/>
                </a:moveTo>
                <a:lnTo>
                  <a:pt x="122378" y="173997"/>
                </a:lnTo>
                <a:lnTo>
                  <a:pt x="122378" y="191396"/>
                </a:lnTo>
                <a:lnTo>
                  <a:pt x="174579" y="191396"/>
                </a:lnTo>
                <a:lnTo>
                  <a:pt x="174579" y="173997"/>
                </a:lnTo>
                <a:close/>
              </a:path>
              <a:path w="297179" h="278765">
                <a:moveTo>
                  <a:pt x="296957" y="173997"/>
                </a:moveTo>
                <a:lnTo>
                  <a:pt x="226778" y="173997"/>
                </a:lnTo>
                <a:lnTo>
                  <a:pt x="226778" y="191396"/>
                </a:lnTo>
                <a:lnTo>
                  <a:pt x="296957" y="191396"/>
                </a:lnTo>
                <a:lnTo>
                  <a:pt x="296957" y="173997"/>
                </a:lnTo>
                <a:close/>
              </a:path>
              <a:path w="297179" h="278765">
                <a:moveTo>
                  <a:pt x="44604" y="144766"/>
                </a:moveTo>
                <a:lnTo>
                  <a:pt x="39162" y="149697"/>
                </a:lnTo>
                <a:lnTo>
                  <a:pt x="32698" y="153421"/>
                </a:lnTo>
                <a:lnTo>
                  <a:pt x="25517" y="155775"/>
                </a:lnTo>
                <a:lnTo>
                  <a:pt x="17924" y="156596"/>
                </a:lnTo>
                <a:lnTo>
                  <a:pt x="70704" y="156596"/>
                </a:lnTo>
                <a:lnTo>
                  <a:pt x="63101" y="155774"/>
                </a:lnTo>
                <a:lnTo>
                  <a:pt x="56086" y="153420"/>
                </a:lnTo>
                <a:lnTo>
                  <a:pt x="49855" y="149696"/>
                </a:lnTo>
                <a:lnTo>
                  <a:pt x="44604" y="144766"/>
                </a:lnTo>
                <a:close/>
              </a:path>
              <a:path w="297179" h="278765">
                <a:moveTo>
                  <a:pt x="96804" y="144766"/>
                </a:moveTo>
                <a:lnTo>
                  <a:pt x="91449" y="149697"/>
                </a:lnTo>
                <a:lnTo>
                  <a:pt x="85183" y="153421"/>
                </a:lnTo>
                <a:lnTo>
                  <a:pt x="78201" y="155775"/>
                </a:lnTo>
                <a:lnTo>
                  <a:pt x="70704" y="156596"/>
                </a:lnTo>
                <a:lnTo>
                  <a:pt x="122904" y="156596"/>
                </a:lnTo>
                <a:lnTo>
                  <a:pt x="115299" y="155774"/>
                </a:lnTo>
                <a:lnTo>
                  <a:pt x="108284" y="153420"/>
                </a:lnTo>
                <a:lnTo>
                  <a:pt x="102054" y="149696"/>
                </a:lnTo>
                <a:lnTo>
                  <a:pt x="96804" y="144766"/>
                </a:lnTo>
                <a:close/>
              </a:path>
              <a:path w="297179" h="278765">
                <a:moveTo>
                  <a:pt x="149000" y="144766"/>
                </a:moveTo>
                <a:lnTo>
                  <a:pt x="143648" y="149697"/>
                </a:lnTo>
                <a:lnTo>
                  <a:pt x="137383" y="153421"/>
                </a:lnTo>
                <a:lnTo>
                  <a:pt x="130401" y="155775"/>
                </a:lnTo>
                <a:lnTo>
                  <a:pt x="122904" y="156596"/>
                </a:lnTo>
                <a:lnTo>
                  <a:pt x="175101" y="156596"/>
                </a:lnTo>
                <a:lnTo>
                  <a:pt x="167497" y="155774"/>
                </a:lnTo>
                <a:lnTo>
                  <a:pt x="160482" y="153420"/>
                </a:lnTo>
                <a:lnTo>
                  <a:pt x="154251" y="149696"/>
                </a:lnTo>
                <a:lnTo>
                  <a:pt x="149000" y="144766"/>
                </a:lnTo>
                <a:close/>
              </a:path>
              <a:path w="297179" h="278765">
                <a:moveTo>
                  <a:pt x="201201" y="144766"/>
                </a:moveTo>
                <a:lnTo>
                  <a:pt x="195847" y="149697"/>
                </a:lnTo>
                <a:lnTo>
                  <a:pt x="189581" y="153421"/>
                </a:lnTo>
                <a:lnTo>
                  <a:pt x="182600" y="155775"/>
                </a:lnTo>
                <a:lnTo>
                  <a:pt x="175101" y="156596"/>
                </a:lnTo>
                <a:lnTo>
                  <a:pt x="227300" y="156596"/>
                </a:lnTo>
                <a:lnTo>
                  <a:pt x="219697" y="155774"/>
                </a:lnTo>
                <a:lnTo>
                  <a:pt x="212682" y="153420"/>
                </a:lnTo>
                <a:lnTo>
                  <a:pt x="206451" y="149696"/>
                </a:lnTo>
                <a:lnTo>
                  <a:pt x="201201" y="144766"/>
                </a:lnTo>
                <a:close/>
              </a:path>
              <a:path w="297179" h="278765">
                <a:moveTo>
                  <a:pt x="253400" y="144766"/>
                </a:moveTo>
                <a:lnTo>
                  <a:pt x="248046" y="149697"/>
                </a:lnTo>
                <a:lnTo>
                  <a:pt x="241780" y="153421"/>
                </a:lnTo>
                <a:lnTo>
                  <a:pt x="234798" y="155775"/>
                </a:lnTo>
                <a:lnTo>
                  <a:pt x="227300" y="156596"/>
                </a:lnTo>
                <a:lnTo>
                  <a:pt x="279500" y="156596"/>
                </a:lnTo>
                <a:lnTo>
                  <a:pt x="271897" y="155774"/>
                </a:lnTo>
                <a:lnTo>
                  <a:pt x="264882" y="153420"/>
                </a:lnTo>
                <a:lnTo>
                  <a:pt x="258651" y="149696"/>
                </a:lnTo>
                <a:lnTo>
                  <a:pt x="253400" y="144766"/>
                </a:lnTo>
                <a:close/>
              </a:path>
              <a:path w="297179" h="278765">
                <a:moveTo>
                  <a:pt x="296957" y="152247"/>
                </a:moveTo>
                <a:lnTo>
                  <a:pt x="291909" y="155030"/>
                </a:lnTo>
                <a:lnTo>
                  <a:pt x="285588" y="156596"/>
                </a:lnTo>
                <a:lnTo>
                  <a:pt x="296957" y="156596"/>
                </a:lnTo>
                <a:lnTo>
                  <a:pt x="296957" y="152247"/>
                </a:lnTo>
                <a:close/>
              </a:path>
              <a:path w="297179" h="278765">
                <a:moveTo>
                  <a:pt x="139781" y="86997"/>
                </a:moveTo>
                <a:lnTo>
                  <a:pt x="52779" y="86997"/>
                </a:lnTo>
                <a:lnTo>
                  <a:pt x="52779" y="131367"/>
                </a:lnTo>
                <a:lnTo>
                  <a:pt x="60958" y="139197"/>
                </a:lnTo>
                <a:lnTo>
                  <a:pt x="80272" y="139197"/>
                </a:lnTo>
                <a:lnTo>
                  <a:pt x="87581" y="131367"/>
                </a:lnTo>
                <a:lnTo>
                  <a:pt x="87581" y="121798"/>
                </a:lnTo>
                <a:lnTo>
                  <a:pt x="139781" y="121798"/>
                </a:lnTo>
                <a:lnTo>
                  <a:pt x="139781" y="86997"/>
                </a:lnTo>
                <a:close/>
              </a:path>
              <a:path w="297179" h="278765">
                <a:moveTo>
                  <a:pt x="139781" y="121798"/>
                </a:moveTo>
                <a:lnTo>
                  <a:pt x="104979" y="121798"/>
                </a:lnTo>
                <a:lnTo>
                  <a:pt x="104979" y="131367"/>
                </a:lnTo>
                <a:lnTo>
                  <a:pt x="113159" y="139197"/>
                </a:lnTo>
                <a:lnTo>
                  <a:pt x="132473" y="139197"/>
                </a:lnTo>
                <a:lnTo>
                  <a:pt x="139781" y="131367"/>
                </a:lnTo>
                <a:lnTo>
                  <a:pt x="139781" y="121798"/>
                </a:lnTo>
                <a:close/>
              </a:path>
              <a:path w="297179" h="278765">
                <a:moveTo>
                  <a:pt x="296957" y="86997"/>
                </a:moveTo>
                <a:lnTo>
                  <a:pt x="261576" y="86997"/>
                </a:lnTo>
                <a:lnTo>
                  <a:pt x="261576" y="131367"/>
                </a:lnTo>
                <a:lnTo>
                  <a:pt x="269755" y="139197"/>
                </a:lnTo>
                <a:lnTo>
                  <a:pt x="289069" y="139197"/>
                </a:lnTo>
                <a:lnTo>
                  <a:pt x="296957" y="131367"/>
                </a:lnTo>
                <a:lnTo>
                  <a:pt x="296957" y="86997"/>
                </a:lnTo>
                <a:close/>
              </a:path>
              <a:path w="297179" h="278765">
                <a:moveTo>
                  <a:pt x="244177" y="86997"/>
                </a:moveTo>
                <a:lnTo>
                  <a:pt x="157180" y="86997"/>
                </a:lnTo>
                <a:lnTo>
                  <a:pt x="157180" y="131367"/>
                </a:lnTo>
                <a:lnTo>
                  <a:pt x="165355" y="139197"/>
                </a:lnTo>
                <a:lnTo>
                  <a:pt x="184669" y="139197"/>
                </a:lnTo>
                <a:lnTo>
                  <a:pt x="191977" y="131367"/>
                </a:lnTo>
                <a:lnTo>
                  <a:pt x="191977" y="121798"/>
                </a:lnTo>
                <a:lnTo>
                  <a:pt x="244177" y="121798"/>
                </a:lnTo>
                <a:lnTo>
                  <a:pt x="244177" y="86997"/>
                </a:lnTo>
                <a:close/>
              </a:path>
              <a:path w="297179" h="278765">
                <a:moveTo>
                  <a:pt x="244177" y="121798"/>
                </a:moveTo>
                <a:lnTo>
                  <a:pt x="209379" y="121798"/>
                </a:lnTo>
                <a:lnTo>
                  <a:pt x="209379" y="131367"/>
                </a:lnTo>
                <a:lnTo>
                  <a:pt x="217556" y="139197"/>
                </a:lnTo>
                <a:lnTo>
                  <a:pt x="236870" y="139197"/>
                </a:lnTo>
                <a:lnTo>
                  <a:pt x="244177" y="131367"/>
                </a:lnTo>
                <a:lnTo>
                  <a:pt x="244177" y="121798"/>
                </a:lnTo>
                <a:close/>
              </a:path>
              <a:path w="297179" h="278765">
                <a:moveTo>
                  <a:pt x="35380" y="86997"/>
                </a:moveTo>
                <a:lnTo>
                  <a:pt x="0" y="86997"/>
                </a:lnTo>
                <a:lnTo>
                  <a:pt x="0" y="131367"/>
                </a:lnTo>
                <a:lnTo>
                  <a:pt x="8180" y="139197"/>
                </a:lnTo>
                <a:lnTo>
                  <a:pt x="27494" y="139197"/>
                </a:lnTo>
                <a:lnTo>
                  <a:pt x="35380" y="131367"/>
                </a:lnTo>
                <a:lnTo>
                  <a:pt x="35380" y="86997"/>
                </a:lnTo>
                <a:close/>
              </a:path>
              <a:path w="297179" h="278765">
                <a:moveTo>
                  <a:pt x="261576" y="52199"/>
                </a:moveTo>
                <a:lnTo>
                  <a:pt x="244177" y="52199"/>
                </a:lnTo>
                <a:lnTo>
                  <a:pt x="244177" y="69598"/>
                </a:lnTo>
                <a:lnTo>
                  <a:pt x="261576" y="69598"/>
                </a:lnTo>
                <a:lnTo>
                  <a:pt x="261576" y="52199"/>
                </a:lnTo>
                <a:close/>
              </a:path>
              <a:path w="297179" h="278765">
                <a:moveTo>
                  <a:pt x="242186" y="0"/>
                </a:moveTo>
                <a:lnTo>
                  <a:pt x="209379" y="0"/>
                </a:lnTo>
                <a:lnTo>
                  <a:pt x="209379" y="26099"/>
                </a:lnTo>
                <a:lnTo>
                  <a:pt x="211433" y="36249"/>
                </a:lnTo>
                <a:lnTo>
                  <a:pt x="217031" y="44546"/>
                </a:lnTo>
                <a:lnTo>
                  <a:pt x="225327" y="50145"/>
                </a:lnTo>
                <a:lnTo>
                  <a:pt x="235475" y="52199"/>
                </a:lnTo>
                <a:lnTo>
                  <a:pt x="270277" y="52199"/>
                </a:lnTo>
                <a:lnTo>
                  <a:pt x="280518" y="50145"/>
                </a:lnTo>
                <a:lnTo>
                  <a:pt x="289015" y="44546"/>
                </a:lnTo>
                <a:lnTo>
                  <a:pt x="294812" y="36249"/>
                </a:lnTo>
                <a:lnTo>
                  <a:pt x="296957" y="26099"/>
                </a:lnTo>
                <a:lnTo>
                  <a:pt x="296957" y="6789"/>
                </a:lnTo>
                <a:lnTo>
                  <a:pt x="252878" y="6789"/>
                </a:lnTo>
                <a:lnTo>
                  <a:pt x="248249" y="2613"/>
                </a:lnTo>
                <a:lnTo>
                  <a:pt x="242186" y="0"/>
                </a:lnTo>
                <a:close/>
              </a:path>
              <a:path w="297179" h="278765">
                <a:moveTo>
                  <a:pt x="296957" y="0"/>
                </a:moveTo>
                <a:lnTo>
                  <a:pt x="263566" y="0"/>
                </a:lnTo>
                <a:lnTo>
                  <a:pt x="257505" y="2613"/>
                </a:lnTo>
                <a:lnTo>
                  <a:pt x="252878" y="6789"/>
                </a:lnTo>
                <a:lnTo>
                  <a:pt x="296957" y="6789"/>
                </a:lnTo>
                <a:lnTo>
                  <a:pt x="296957" y="0"/>
                </a:lnTo>
                <a:close/>
              </a:path>
              <a:path w="297179" h="278765">
                <a:moveTo>
                  <a:pt x="157180" y="52199"/>
                </a:moveTo>
                <a:lnTo>
                  <a:pt x="139781" y="52199"/>
                </a:lnTo>
                <a:lnTo>
                  <a:pt x="139781" y="69598"/>
                </a:lnTo>
                <a:lnTo>
                  <a:pt x="157180" y="69598"/>
                </a:lnTo>
                <a:lnTo>
                  <a:pt x="157180" y="52199"/>
                </a:lnTo>
                <a:close/>
              </a:path>
              <a:path w="297179" h="278765">
                <a:moveTo>
                  <a:pt x="137787" y="0"/>
                </a:moveTo>
                <a:lnTo>
                  <a:pt x="104979" y="0"/>
                </a:lnTo>
                <a:lnTo>
                  <a:pt x="104979" y="26099"/>
                </a:lnTo>
                <a:lnTo>
                  <a:pt x="107033" y="36249"/>
                </a:lnTo>
                <a:lnTo>
                  <a:pt x="112632" y="44546"/>
                </a:lnTo>
                <a:lnTo>
                  <a:pt x="120930" y="50145"/>
                </a:lnTo>
                <a:lnTo>
                  <a:pt x="131080" y="52199"/>
                </a:lnTo>
                <a:lnTo>
                  <a:pt x="165877" y="52199"/>
                </a:lnTo>
                <a:lnTo>
                  <a:pt x="176027" y="50145"/>
                </a:lnTo>
                <a:lnTo>
                  <a:pt x="184324" y="44546"/>
                </a:lnTo>
                <a:lnTo>
                  <a:pt x="189922" y="36249"/>
                </a:lnTo>
                <a:lnTo>
                  <a:pt x="191977" y="26099"/>
                </a:lnTo>
                <a:lnTo>
                  <a:pt x="191977" y="6789"/>
                </a:lnTo>
                <a:lnTo>
                  <a:pt x="148478" y="6789"/>
                </a:lnTo>
                <a:lnTo>
                  <a:pt x="143852" y="2613"/>
                </a:lnTo>
                <a:lnTo>
                  <a:pt x="137787" y="0"/>
                </a:lnTo>
                <a:close/>
              </a:path>
              <a:path w="297179" h="278765">
                <a:moveTo>
                  <a:pt x="191977" y="0"/>
                </a:moveTo>
                <a:lnTo>
                  <a:pt x="159170" y="0"/>
                </a:lnTo>
                <a:lnTo>
                  <a:pt x="153108" y="2613"/>
                </a:lnTo>
                <a:lnTo>
                  <a:pt x="148478" y="6789"/>
                </a:lnTo>
                <a:lnTo>
                  <a:pt x="191977" y="6789"/>
                </a:lnTo>
                <a:lnTo>
                  <a:pt x="191977" y="0"/>
                </a:lnTo>
                <a:close/>
              </a:path>
            </a:pathLst>
          </a:custGeom>
          <a:solidFill>
            <a:srgbClr val="F16137"/>
          </a:solidFill>
        </p:spPr>
        <p:txBody>
          <a:bodyPr wrap="square" lIns="0" tIns="0" rIns="0" bIns="0" rtlCol="0"/>
          <a:lstStyle/>
          <a:p>
            <a:endParaRPr/>
          </a:p>
        </p:txBody>
      </p:sp>
      <p:pic>
        <p:nvPicPr>
          <p:cNvPr id="29" name="object 29"/>
          <p:cNvPicPr/>
          <p:nvPr/>
        </p:nvPicPr>
        <p:blipFill>
          <a:blip r:embed="rId16" cstate="print"/>
          <a:stretch>
            <a:fillRect/>
          </a:stretch>
        </p:blipFill>
        <p:spPr>
          <a:xfrm>
            <a:off x="1058180" y="6106517"/>
            <a:ext cx="1913615" cy="238554"/>
          </a:xfrm>
          <a:prstGeom prst="rect">
            <a:avLst/>
          </a:prstGeom>
        </p:spPr>
      </p:pic>
      <p:sp>
        <p:nvSpPr>
          <p:cNvPr id="30" name="object 30"/>
          <p:cNvSpPr/>
          <p:nvPr/>
        </p:nvSpPr>
        <p:spPr>
          <a:xfrm>
            <a:off x="759750" y="4231126"/>
            <a:ext cx="227329" cy="32384"/>
          </a:xfrm>
          <a:custGeom>
            <a:avLst/>
            <a:gdLst/>
            <a:ahLst/>
            <a:cxnLst/>
            <a:rect l="l" t="t" r="r" b="b"/>
            <a:pathLst>
              <a:path w="227330" h="32385">
                <a:moveTo>
                  <a:pt x="227210" y="0"/>
                </a:moveTo>
                <a:lnTo>
                  <a:pt x="0" y="0"/>
                </a:lnTo>
                <a:lnTo>
                  <a:pt x="0" y="31903"/>
                </a:lnTo>
                <a:lnTo>
                  <a:pt x="227210" y="31903"/>
                </a:lnTo>
                <a:lnTo>
                  <a:pt x="227210" y="0"/>
                </a:lnTo>
                <a:close/>
              </a:path>
            </a:pathLst>
          </a:custGeom>
          <a:solidFill>
            <a:srgbClr val="BDBFC1"/>
          </a:solidFill>
        </p:spPr>
        <p:txBody>
          <a:bodyPr wrap="square" lIns="0" tIns="0" rIns="0" bIns="0" rtlCol="0"/>
          <a:lstStyle/>
          <a:p>
            <a:endParaRPr/>
          </a:p>
        </p:txBody>
      </p:sp>
      <p:sp>
        <p:nvSpPr>
          <p:cNvPr id="31" name="object 31"/>
          <p:cNvSpPr/>
          <p:nvPr/>
        </p:nvSpPr>
        <p:spPr>
          <a:xfrm>
            <a:off x="1673165" y="4231126"/>
            <a:ext cx="233045" cy="32384"/>
          </a:xfrm>
          <a:custGeom>
            <a:avLst/>
            <a:gdLst/>
            <a:ahLst/>
            <a:cxnLst/>
            <a:rect l="l" t="t" r="r" b="b"/>
            <a:pathLst>
              <a:path w="233044" h="32385">
                <a:moveTo>
                  <a:pt x="232956" y="0"/>
                </a:moveTo>
                <a:lnTo>
                  <a:pt x="0" y="0"/>
                </a:lnTo>
                <a:lnTo>
                  <a:pt x="0" y="31903"/>
                </a:lnTo>
                <a:lnTo>
                  <a:pt x="232956" y="31903"/>
                </a:lnTo>
                <a:lnTo>
                  <a:pt x="232956" y="0"/>
                </a:lnTo>
                <a:close/>
              </a:path>
            </a:pathLst>
          </a:custGeom>
          <a:solidFill>
            <a:srgbClr val="BDBFC1"/>
          </a:solidFill>
        </p:spPr>
        <p:txBody>
          <a:bodyPr wrap="square" lIns="0" tIns="0" rIns="0" bIns="0" rtlCol="0"/>
          <a:lstStyle/>
          <a:p>
            <a:endParaRPr/>
          </a:p>
        </p:txBody>
      </p:sp>
      <p:sp>
        <p:nvSpPr>
          <p:cNvPr id="32" name="object 32"/>
          <p:cNvSpPr/>
          <p:nvPr/>
        </p:nvSpPr>
        <p:spPr>
          <a:xfrm>
            <a:off x="6049652" y="4231126"/>
            <a:ext cx="213995" cy="32384"/>
          </a:xfrm>
          <a:custGeom>
            <a:avLst/>
            <a:gdLst/>
            <a:ahLst/>
            <a:cxnLst/>
            <a:rect l="l" t="t" r="r" b="b"/>
            <a:pathLst>
              <a:path w="213995" h="32385">
                <a:moveTo>
                  <a:pt x="213645" y="0"/>
                </a:moveTo>
                <a:lnTo>
                  <a:pt x="0" y="0"/>
                </a:lnTo>
                <a:lnTo>
                  <a:pt x="0" y="31903"/>
                </a:lnTo>
                <a:lnTo>
                  <a:pt x="213645" y="31903"/>
                </a:lnTo>
                <a:lnTo>
                  <a:pt x="213645" y="0"/>
                </a:lnTo>
                <a:close/>
              </a:path>
            </a:pathLst>
          </a:custGeom>
          <a:solidFill>
            <a:srgbClr val="BDBFC1"/>
          </a:solidFill>
        </p:spPr>
        <p:txBody>
          <a:bodyPr wrap="square" lIns="0" tIns="0" rIns="0" bIns="0" rtlCol="0"/>
          <a:lstStyle/>
          <a:p>
            <a:endParaRPr/>
          </a:p>
        </p:txBody>
      </p:sp>
      <p:sp>
        <p:nvSpPr>
          <p:cNvPr id="33" name="object 33"/>
          <p:cNvSpPr/>
          <p:nvPr/>
        </p:nvSpPr>
        <p:spPr>
          <a:xfrm>
            <a:off x="3634779" y="4231126"/>
            <a:ext cx="219710" cy="32384"/>
          </a:xfrm>
          <a:custGeom>
            <a:avLst/>
            <a:gdLst/>
            <a:ahLst/>
            <a:cxnLst/>
            <a:rect l="l" t="t" r="r" b="b"/>
            <a:pathLst>
              <a:path w="219710" h="32385">
                <a:moveTo>
                  <a:pt x="219701" y="0"/>
                </a:moveTo>
                <a:lnTo>
                  <a:pt x="0" y="0"/>
                </a:lnTo>
                <a:lnTo>
                  <a:pt x="0" y="31903"/>
                </a:lnTo>
                <a:lnTo>
                  <a:pt x="219701" y="31903"/>
                </a:lnTo>
                <a:lnTo>
                  <a:pt x="219701" y="0"/>
                </a:lnTo>
                <a:close/>
              </a:path>
            </a:pathLst>
          </a:custGeom>
          <a:solidFill>
            <a:srgbClr val="BDBFC1"/>
          </a:solidFill>
        </p:spPr>
        <p:txBody>
          <a:bodyPr wrap="square" lIns="0" tIns="0" rIns="0" bIns="0" rtlCol="0"/>
          <a:lstStyle/>
          <a:p>
            <a:endParaRPr/>
          </a:p>
        </p:txBody>
      </p:sp>
      <p:pic>
        <p:nvPicPr>
          <p:cNvPr id="34" name="object 34"/>
          <p:cNvPicPr/>
          <p:nvPr/>
        </p:nvPicPr>
        <p:blipFill>
          <a:blip r:embed="rId17" cstate="print"/>
          <a:stretch>
            <a:fillRect/>
          </a:stretch>
        </p:blipFill>
        <p:spPr>
          <a:xfrm>
            <a:off x="4527478" y="6108144"/>
            <a:ext cx="2435738" cy="234694"/>
          </a:xfrm>
          <a:prstGeom prst="rect">
            <a:avLst/>
          </a:prstGeom>
        </p:spPr>
      </p:pic>
      <p:pic>
        <p:nvPicPr>
          <p:cNvPr id="35" name="object 35"/>
          <p:cNvPicPr/>
          <p:nvPr/>
        </p:nvPicPr>
        <p:blipFill>
          <a:blip r:embed="rId18" cstate="print"/>
          <a:stretch>
            <a:fillRect/>
          </a:stretch>
        </p:blipFill>
        <p:spPr>
          <a:xfrm>
            <a:off x="4531442" y="5668485"/>
            <a:ext cx="2402309" cy="231439"/>
          </a:xfrm>
          <a:prstGeom prst="rect">
            <a:avLst/>
          </a:prstGeom>
        </p:spPr>
      </p:pic>
      <p:sp>
        <p:nvSpPr>
          <p:cNvPr id="36" name="object 36"/>
          <p:cNvSpPr/>
          <p:nvPr/>
        </p:nvSpPr>
        <p:spPr>
          <a:xfrm>
            <a:off x="2898133" y="7487287"/>
            <a:ext cx="215900" cy="287020"/>
          </a:xfrm>
          <a:custGeom>
            <a:avLst/>
            <a:gdLst/>
            <a:ahLst/>
            <a:cxnLst/>
            <a:rect l="l" t="t" r="r" b="b"/>
            <a:pathLst>
              <a:path w="215900" h="287020">
                <a:moveTo>
                  <a:pt x="169275" y="279399"/>
                </a:moveTo>
                <a:lnTo>
                  <a:pt x="38173" y="279399"/>
                </a:lnTo>
                <a:lnTo>
                  <a:pt x="38102" y="287019"/>
                </a:lnTo>
                <a:lnTo>
                  <a:pt x="169191" y="287019"/>
                </a:lnTo>
                <a:lnTo>
                  <a:pt x="169275" y="279399"/>
                </a:lnTo>
                <a:close/>
              </a:path>
              <a:path w="215900" h="287020">
                <a:moveTo>
                  <a:pt x="95554" y="179069"/>
                </a:moveTo>
                <a:lnTo>
                  <a:pt x="90942" y="179069"/>
                </a:lnTo>
                <a:lnTo>
                  <a:pt x="88873" y="180339"/>
                </a:lnTo>
                <a:lnTo>
                  <a:pt x="78230" y="279399"/>
                </a:lnTo>
                <a:lnTo>
                  <a:pt x="86680" y="279399"/>
                </a:lnTo>
                <a:lnTo>
                  <a:pt x="97224" y="181609"/>
                </a:lnTo>
                <a:lnTo>
                  <a:pt x="95554" y="179069"/>
                </a:lnTo>
                <a:close/>
              </a:path>
              <a:path w="215900" h="287020">
                <a:moveTo>
                  <a:pt x="123536" y="246379"/>
                </a:moveTo>
                <a:lnTo>
                  <a:pt x="118917" y="246379"/>
                </a:lnTo>
                <a:lnTo>
                  <a:pt x="117251" y="248919"/>
                </a:lnTo>
                <a:lnTo>
                  <a:pt x="120538" y="279399"/>
                </a:lnTo>
                <a:lnTo>
                  <a:pt x="128991" y="279399"/>
                </a:lnTo>
                <a:lnTo>
                  <a:pt x="125606" y="247649"/>
                </a:lnTo>
                <a:lnTo>
                  <a:pt x="123536" y="246379"/>
                </a:lnTo>
                <a:close/>
              </a:path>
              <a:path w="215900" h="287020">
                <a:moveTo>
                  <a:pt x="112123" y="123189"/>
                </a:moveTo>
                <a:lnTo>
                  <a:pt x="103604" y="123189"/>
                </a:lnTo>
                <a:lnTo>
                  <a:pt x="116034" y="237489"/>
                </a:lnTo>
                <a:lnTo>
                  <a:pt x="117852" y="238759"/>
                </a:lnTo>
                <a:lnTo>
                  <a:pt x="122449" y="238759"/>
                </a:lnTo>
                <a:lnTo>
                  <a:pt x="124433" y="237489"/>
                </a:lnTo>
                <a:lnTo>
                  <a:pt x="113903" y="139699"/>
                </a:lnTo>
                <a:lnTo>
                  <a:pt x="118464" y="135889"/>
                </a:lnTo>
                <a:lnTo>
                  <a:pt x="125121" y="130809"/>
                </a:lnTo>
                <a:lnTo>
                  <a:pt x="128044" y="129539"/>
                </a:lnTo>
                <a:lnTo>
                  <a:pt x="112820" y="129539"/>
                </a:lnTo>
                <a:lnTo>
                  <a:pt x="112123" y="123189"/>
                </a:lnTo>
                <a:close/>
              </a:path>
              <a:path w="215900" h="287020">
                <a:moveTo>
                  <a:pt x="76416" y="128269"/>
                </a:moveTo>
                <a:lnTo>
                  <a:pt x="62603" y="128269"/>
                </a:lnTo>
                <a:lnTo>
                  <a:pt x="71701" y="135889"/>
                </a:lnTo>
                <a:lnTo>
                  <a:pt x="79680" y="142239"/>
                </a:lnTo>
                <a:lnTo>
                  <a:pt x="91746" y="153669"/>
                </a:lnTo>
                <a:lnTo>
                  <a:pt x="90180" y="168909"/>
                </a:lnTo>
                <a:lnTo>
                  <a:pt x="91846" y="170179"/>
                </a:lnTo>
                <a:lnTo>
                  <a:pt x="96453" y="171449"/>
                </a:lnTo>
                <a:lnTo>
                  <a:pt x="98531" y="170179"/>
                </a:lnTo>
                <a:lnTo>
                  <a:pt x="101410" y="143509"/>
                </a:lnTo>
                <a:lnTo>
                  <a:pt x="92901" y="143509"/>
                </a:lnTo>
                <a:lnTo>
                  <a:pt x="87162" y="138429"/>
                </a:lnTo>
                <a:lnTo>
                  <a:pt x="80702" y="132079"/>
                </a:lnTo>
                <a:lnTo>
                  <a:pt x="76416" y="128269"/>
                </a:lnTo>
                <a:close/>
              </a:path>
              <a:path w="215900" h="287020">
                <a:moveTo>
                  <a:pt x="6534" y="83819"/>
                </a:moveTo>
                <a:lnTo>
                  <a:pt x="1929" y="83819"/>
                </a:lnTo>
                <a:lnTo>
                  <a:pt x="0" y="88899"/>
                </a:lnTo>
                <a:lnTo>
                  <a:pt x="932" y="91439"/>
                </a:lnTo>
                <a:lnTo>
                  <a:pt x="3037" y="91439"/>
                </a:lnTo>
                <a:lnTo>
                  <a:pt x="16726" y="99059"/>
                </a:lnTo>
                <a:lnTo>
                  <a:pt x="30075" y="106679"/>
                </a:lnTo>
                <a:lnTo>
                  <a:pt x="43024" y="114299"/>
                </a:lnTo>
                <a:lnTo>
                  <a:pt x="55511" y="123189"/>
                </a:lnTo>
                <a:lnTo>
                  <a:pt x="51069" y="125729"/>
                </a:lnTo>
                <a:lnTo>
                  <a:pt x="47048" y="129539"/>
                </a:lnTo>
                <a:lnTo>
                  <a:pt x="38177" y="139699"/>
                </a:lnTo>
                <a:lnTo>
                  <a:pt x="34156" y="147319"/>
                </a:lnTo>
                <a:lnTo>
                  <a:pt x="31578" y="154939"/>
                </a:lnTo>
                <a:lnTo>
                  <a:pt x="30634" y="157479"/>
                </a:lnTo>
                <a:lnTo>
                  <a:pt x="32759" y="160019"/>
                </a:lnTo>
                <a:lnTo>
                  <a:pt x="37324" y="160019"/>
                </a:lnTo>
                <a:lnTo>
                  <a:pt x="38962" y="158749"/>
                </a:lnTo>
                <a:lnTo>
                  <a:pt x="41781" y="151129"/>
                </a:lnTo>
                <a:lnTo>
                  <a:pt x="45255" y="144779"/>
                </a:lnTo>
                <a:lnTo>
                  <a:pt x="53538" y="134619"/>
                </a:lnTo>
                <a:lnTo>
                  <a:pt x="57819" y="130809"/>
                </a:lnTo>
                <a:lnTo>
                  <a:pt x="62603" y="128269"/>
                </a:lnTo>
                <a:lnTo>
                  <a:pt x="76416" y="128269"/>
                </a:lnTo>
                <a:lnTo>
                  <a:pt x="73559" y="125729"/>
                </a:lnTo>
                <a:lnTo>
                  <a:pt x="62978" y="118109"/>
                </a:lnTo>
                <a:lnTo>
                  <a:pt x="51573" y="109219"/>
                </a:lnTo>
                <a:lnTo>
                  <a:pt x="39778" y="101599"/>
                </a:lnTo>
                <a:lnTo>
                  <a:pt x="42249" y="99059"/>
                </a:lnTo>
                <a:lnTo>
                  <a:pt x="43228" y="97789"/>
                </a:lnTo>
                <a:lnTo>
                  <a:pt x="32547" y="97789"/>
                </a:lnTo>
                <a:lnTo>
                  <a:pt x="26161" y="93979"/>
                </a:lnTo>
                <a:lnTo>
                  <a:pt x="19692" y="91439"/>
                </a:lnTo>
                <a:lnTo>
                  <a:pt x="6534" y="83819"/>
                </a:lnTo>
                <a:close/>
              </a:path>
              <a:path w="215900" h="287020">
                <a:moveTo>
                  <a:pt x="143437" y="126999"/>
                </a:moveTo>
                <a:lnTo>
                  <a:pt x="133891" y="126999"/>
                </a:lnTo>
                <a:lnTo>
                  <a:pt x="136767" y="132079"/>
                </a:lnTo>
                <a:lnTo>
                  <a:pt x="140521" y="137159"/>
                </a:lnTo>
                <a:lnTo>
                  <a:pt x="144889" y="139699"/>
                </a:lnTo>
                <a:lnTo>
                  <a:pt x="152056" y="144779"/>
                </a:lnTo>
                <a:lnTo>
                  <a:pt x="159110" y="148589"/>
                </a:lnTo>
                <a:lnTo>
                  <a:pt x="165676" y="149859"/>
                </a:lnTo>
                <a:lnTo>
                  <a:pt x="171377" y="151129"/>
                </a:lnTo>
                <a:lnTo>
                  <a:pt x="173655" y="151129"/>
                </a:lnTo>
                <a:lnTo>
                  <a:pt x="175733" y="149859"/>
                </a:lnTo>
                <a:lnTo>
                  <a:pt x="176114" y="144779"/>
                </a:lnTo>
                <a:lnTo>
                  <a:pt x="174393" y="142239"/>
                </a:lnTo>
                <a:lnTo>
                  <a:pt x="167431" y="142239"/>
                </a:lnTo>
                <a:lnTo>
                  <a:pt x="158399" y="140969"/>
                </a:lnTo>
                <a:lnTo>
                  <a:pt x="146653" y="130809"/>
                </a:lnTo>
                <a:lnTo>
                  <a:pt x="144061" y="128269"/>
                </a:lnTo>
                <a:lnTo>
                  <a:pt x="143437" y="126999"/>
                </a:lnTo>
                <a:close/>
              </a:path>
              <a:path w="215900" h="287020">
                <a:moveTo>
                  <a:pt x="66042" y="50799"/>
                </a:moveTo>
                <a:lnTo>
                  <a:pt x="52036" y="50799"/>
                </a:lnTo>
                <a:lnTo>
                  <a:pt x="62869" y="59689"/>
                </a:lnTo>
                <a:lnTo>
                  <a:pt x="77455" y="69849"/>
                </a:lnTo>
                <a:lnTo>
                  <a:pt x="91110" y="80009"/>
                </a:lnTo>
                <a:lnTo>
                  <a:pt x="99153" y="86359"/>
                </a:lnTo>
                <a:lnTo>
                  <a:pt x="92901" y="143509"/>
                </a:lnTo>
                <a:lnTo>
                  <a:pt x="101410" y="143509"/>
                </a:lnTo>
                <a:lnTo>
                  <a:pt x="103604" y="123189"/>
                </a:lnTo>
                <a:lnTo>
                  <a:pt x="112123" y="123189"/>
                </a:lnTo>
                <a:lnTo>
                  <a:pt x="108078" y="86359"/>
                </a:lnTo>
                <a:lnTo>
                  <a:pt x="114195" y="83819"/>
                </a:lnTo>
                <a:lnTo>
                  <a:pt x="120223" y="80009"/>
                </a:lnTo>
                <a:lnTo>
                  <a:pt x="123189" y="78739"/>
                </a:lnTo>
                <a:lnTo>
                  <a:pt x="103729" y="78739"/>
                </a:lnTo>
                <a:lnTo>
                  <a:pt x="96206" y="73659"/>
                </a:lnTo>
                <a:lnTo>
                  <a:pt x="92530" y="71119"/>
                </a:lnTo>
                <a:lnTo>
                  <a:pt x="94555" y="67309"/>
                </a:lnTo>
                <a:lnTo>
                  <a:pt x="85592" y="67309"/>
                </a:lnTo>
                <a:lnTo>
                  <a:pt x="68898" y="53339"/>
                </a:lnTo>
                <a:lnTo>
                  <a:pt x="66042" y="50799"/>
                </a:lnTo>
                <a:close/>
              </a:path>
              <a:path w="215900" h="287020">
                <a:moveTo>
                  <a:pt x="157670" y="114299"/>
                </a:moveTo>
                <a:lnTo>
                  <a:pt x="134391" y="118109"/>
                </a:lnTo>
                <a:lnTo>
                  <a:pt x="125459" y="121919"/>
                </a:lnTo>
                <a:lnTo>
                  <a:pt x="118277" y="125729"/>
                </a:lnTo>
                <a:lnTo>
                  <a:pt x="112820" y="129539"/>
                </a:lnTo>
                <a:lnTo>
                  <a:pt x="128044" y="129539"/>
                </a:lnTo>
                <a:lnTo>
                  <a:pt x="133891" y="126999"/>
                </a:lnTo>
                <a:lnTo>
                  <a:pt x="143437" y="126999"/>
                </a:lnTo>
                <a:lnTo>
                  <a:pt x="142189" y="124459"/>
                </a:lnTo>
                <a:lnTo>
                  <a:pt x="149496" y="123189"/>
                </a:lnTo>
                <a:lnTo>
                  <a:pt x="167916" y="123189"/>
                </a:lnTo>
                <a:lnTo>
                  <a:pt x="168962" y="121919"/>
                </a:lnTo>
                <a:lnTo>
                  <a:pt x="169531" y="118109"/>
                </a:lnTo>
                <a:lnTo>
                  <a:pt x="167892" y="115569"/>
                </a:lnTo>
                <a:lnTo>
                  <a:pt x="165592" y="115569"/>
                </a:lnTo>
                <a:lnTo>
                  <a:pt x="157670" y="114299"/>
                </a:lnTo>
                <a:close/>
              </a:path>
              <a:path w="215900" h="287020">
                <a:moveTo>
                  <a:pt x="167916" y="123189"/>
                </a:moveTo>
                <a:lnTo>
                  <a:pt x="157013" y="123189"/>
                </a:lnTo>
                <a:lnTo>
                  <a:pt x="166870" y="124459"/>
                </a:lnTo>
                <a:lnTo>
                  <a:pt x="167916" y="123189"/>
                </a:lnTo>
                <a:close/>
              </a:path>
              <a:path w="215900" h="287020">
                <a:moveTo>
                  <a:pt x="144287" y="73659"/>
                </a:moveTo>
                <a:lnTo>
                  <a:pt x="131989" y="73659"/>
                </a:lnTo>
                <a:lnTo>
                  <a:pt x="148558" y="87629"/>
                </a:lnTo>
                <a:lnTo>
                  <a:pt x="167140" y="99059"/>
                </a:lnTo>
                <a:lnTo>
                  <a:pt x="187298" y="107949"/>
                </a:lnTo>
                <a:lnTo>
                  <a:pt x="208597" y="113029"/>
                </a:lnTo>
                <a:lnTo>
                  <a:pt x="214099" y="113029"/>
                </a:lnTo>
                <a:lnTo>
                  <a:pt x="215365" y="105409"/>
                </a:lnTo>
                <a:lnTo>
                  <a:pt x="209876" y="104139"/>
                </a:lnTo>
                <a:lnTo>
                  <a:pt x="193708" y="101599"/>
                </a:lnTo>
                <a:lnTo>
                  <a:pt x="185874" y="99059"/>
                </a:lnTo>
                <a:lnTo>
                  <a:pt x="178224" y="95249"/>
                </a:lnTo>
                <a:lnTo>
                  <a:pt x="182260" y="93979"/>
                </a:lnTo>
                <a:lnTo>
                  <a:pt x="186068" y="91439"/>
                </a:lnTo>
                <a:lnTo>
                  <a:pt x="187748" y="90169"/>
                </a:lnTo>
                <a:lnTo>
                  <a:pt x="167813" y="90169"/>
                </a:lnTo>
                <a:lnTo>
                  <a:pt x="160166" y="86359"/>
                </a:lnTo>
                <a:lnTo>
                  <a:pt x="152863" y="81279"/>
                </a:lnTo>
                <a:lnTo>
                  <a:pt x="145924" y="74929"/>
                </a:lnTo>
                <a:lnTo>
                  <a:pt x="144287" y="73659"/>
                </a:lnTo>
                <a:close/>
              </a:path>
              <a:path w="215900" h="287020">
                <a:moveTo>
                  <a:pt x="66494" y="74929"/>
                </a:moveTo>
                <a:lnTo>
                  <a:pt x="56602" y="77469"/>
                </a:lnTo>
                <a:lnTo>
                  <a:pt x="49348" y="81279"/>
                </a:lnTo>
                <a:lnTo>
                  <a:pt x="39131" y="88899"/>
                </a:lnTo>
                <a:lnTo>
                  <a:pt x="35542" y="93979"/>
                </a:lnTo>
                <a:lnTo>
                  <a:pt x="32547" y="97789"/>
                </a:lnTo>
                <a:lnTo>
                  <a:pt x="43228" y="97789"/>
                </a:lnTo>
                <a:lnTo>
                  <a:pt x="45186" y="95249"/>
                </a:lnTo>
                <a:lnTo>
                  <a:pt x="53693" y="88899"/>
                </a:lnTo>
                <a:lnTo>
                  <a:pt x="59828" y="85089"/>
                </a:lnTo>
                <a:lnTo>
                  <a:pt x="68550" y="83819"/>
                </a:lnTo>
                <a:lnTo>
                  <a:pt x="69914" y="81279"/>
                </a:lnTo>
                <a:lnTo>
                  <a:pt x="68780" y="76199"/>
                </a:lnTo>
                <a:lnTo>
                  <a:pt x="66494" y="74929"/>
                </a:lnTo>
                <a:close/>
              </a:path>
              <a:path w="215900" h="287020">
                <a:moveTo>
                  <a:pt x="198511" y="67309"/>
                </a:moveTo>
                <a:lnTo>
                  <a:pt x="195936" y="67309"/>
                </a:lnTo>
                <a:lnTo>
                  <a:pt x="194741" y="69849"/>
                </a:lnTo>
                <a:lnTo>
                  <a:pt x="189608" y="76199"/>
                </a:lnTo>
                <a:lnTo>
                  <a:pt x="183263" y="82549"/>
                </a:lnTo>
                <a:lnTo>
                  <a:pt x="175926" y="87629"/>
                </a:lnTo>
                <a:lnTo>
                  <a:pt x="167813" y="90169"/>
                </a:lnTo>
                <a:lnTo>
                  <a:pt x="187748" y="90169"/>
                </a:lnTo>
                <a:lnTo>
                  <a:pt x="194467" y="85089"/>
                </a:lnTo>
                <a:lnTo>
                  <a:pt x="198662" y="80009"/>
                </a:lnTo>
                <a:lnTo>
                  <a:pt x="203147" y="72389"/>
                </a:lnTo>
                <a:lnTo>
                  <a:pt x="202496" y="69849"/>
                </a:lnTo>
                <a:lnTo>
                  <a:pt x="198511" y="67309"/>
                </a:lnTo>
                <a:close/>
              </a:path>
              <a:path w="215900" h="287020">
                <a:moveTo>
                  <a:pt x="114616" y="0"/>
                </a:moveTo>
                <a:lnTo>
                  <a:pt x="110044" y="1269"/>
                </a:lnTo>
                <a:lnTo>
                  <a:pt x="108521" y="3809"/>
                </a:lnTo>
                <a:lnTo>
                  <a:pt x="108921" y="6349"/>
                </a:lnTo>
                <a:lnTo>
                  <a:pt x="110169" y="11429"/>
                </a:lnTo>
                <a:lnTo>
                  <a:pt x="112542" y="17779"/>
                </a:lnTo>
                <a:lnTo>
                  <a:pt x="116398" y="25399"/>
                </a:lnTo>
                <a:lnTo>
                  <a:pt x="122093" y="33019"/>
                </a:lnTo>
                <a:lnTo>
                  <a:pt x="123010" y="34289"/>
                </a:lnTo>
                <a:lnTo>
                  <a:pt x="129905" y="40639"/>
                </a:lnTo>
                <a:lnTo>
                  <a:pt x="137018" y="45719"/>
                </a:lnTo>
                <a:lnTo>
                  <a:pt x="143994" y="49529"/>
                </a:lnTo>
                <a:lnTo>
                  <a:pt x="150181" y="52069"/>
                </a:lnTo>
                <a:lnTo>
                  <a:pt x="139249" y="59689"/>
                </a:lnTo>
                <a:lnTo>
                  <a:pt x="127832" y="66039"/>
                </a:lnTo>
                <a:lnTo>
                  <a:pt x="115977" y="73659"/>
                </a:lnTo>
                <a:lnTo>
                  <a:pt x="103729" y="78739"/>
                </a:lnTo>
                <a:lnTo>
                  <a:pt x="123189" y="78739"/>
                </a:lnTo>
                <a:lnTo>
                  <a:pt x="126155" y="77469"/>
                </a:lnTo>
                <a:lnTo>
                  <a:pt x="131989" y="73659"/>
                </a:lnTo>
                <a:lnTo>
                  <a:pt x="144287" y="73659"/>
                </a:lnTo>
                <a:lnTo>
                  <a:pt x="139373" y="69849"/>
                </a:lnTo>
                <a:lnTo>
                  <a:pt x="154300" y="58419"/>
                </a:lnTo>
                <a:lnTo>
                  <a:pt x="168297" y="46989"/>
                </a:lnTo>
                <a:lnTo>
                  <a:pt x="170894" y="44449"/>
                </a:lnTo>
                <a:lnTo>
                  <a:pt x="158403" y="44449"/>
                </a:lnTo>
                <a:lnTo>
                  <a:pt x="153223" y="43179"/>
                </a:lnTo>
                <a:lnTo>
                  <a:pt x="147019" y="41909"/>
                </a:lnTo>
                <a:lnTo>
                  <a:pt x="140146" y="38099"/>
                </a:lnTo>
                <a:lnTo>
                  <a:pt x="132965" y="33019"/>
                </a:lnTo>
                <a:lnTo>
                  <a:pt x="136532" y="30479"/>
                </a:lnTo>
                <a:lnTo>
                  <a:pt x="140489" y="27939"/>
                </a:lnTo>
                <a:lnTo>
                  <a:pt x="141587" y="26669"/>
                </a:lnTo>
                <a:lnTo>
                  <a:pt x="127036" y="26669"/>
                </a:lnTo>
                <a:lnTo>
                  <a:pt x="120448" y="17779"/>
                </a:lnTo>
                <a:lnTo>
                  <a:pt x="118057" y="8889"/>
                </a:lnTo>
                <a:lnTo>
                  <a:pt x="116798" y="2539"/>
                </a:lnTo>
                <a:lnTo>
                  <a:pt x="114616" y="0"/>
                </a:lnTo>
                <a:close/>
              </a:path>
              <a:path w="215900" h="287020">
                <a:moveTo>
                  <a:pt x="80981" y="3809"/>
                </a:moveTo>
                <a:lnTo>
                  <a:pt x="73132" y="3809"/>
                </a:lnTo>
                <a:lnTo>
                  <a:pt x="73252" y="11429"/>
                </a:lnTo>
                <a:lnTo>
                  <a:pt x="74382" y="13969"/>
                </a:lnTo>
                <a:lnTo>
                  <a:pt x="77867" y="22859"/>
                </a:lnTo>
                <a:lnTo>
                  <a:pt x="81006" y="31749"/>
                </a:lnTo>
                <a:lnTo>
                  <a:pt x="84209" y="40639"/>
                </a:lnTo>
                <a:lnTo>
                  <a:pt x="86803" y="49529"/>
                </a:lnTo>
                <a:lnTo>
                  <a:pt x="88112" y="55879"/>
                </a:lnTo>
                <a:lnTo>
                  <a:pt x="88465" y="59689"/>
                </a:lnTo>
                <a:lnTo>
                  <a:pt x="85592" y="67309"/>
                </a:lnTo>
                <a:lnTo>
                  <a:pt x="94555" y="67309"/>
                </a:lnTo>
                <a:lnTo>
                  <a:pt x="95230" y="66039"/>
                </a:lnTo>
                <a:lnTo>
                  <a:pt x="96850" y="62229"/>
                </a:lnTo>
                <a:lnTo>
                  <a:pt x="96486" y="54609"/>
                </a:lnTo>
                <a:lnTo>
                  <a:pt x="94442" y="44449"/>
                </a:lnTo>
                <a:lnTo>
                  <a:pt x="90227" y="33019"/>
                </a:lnTo>
                <a:lnTo>
                  <a:pt x="85410" y="20319"/>
                </a:lnTo>
                <a:lnTo>
                  <a:pt x="81560" y="8889"/>
                </a:lnTo>
                <a:lnTo>
                  <a:pt x="80981" y="3809"/>
                </a:lnTo>
                <a:close/>
              </a:path>
              <a:path w="215900" h="287020">
                <a:moveTo>
                  <a:pt x="23623" y="6349"/>
                </a:moveTo>
                <a:lnTo>
                  <a:pt x="20984" y="6349"/>
                </a:lnTo>
                <a:lnTo>
                  <a:pt x="17315" y="8889"/>
                </a:lnTo>
                <a:lnTo>
                  <a:pt x="16981" y="11429"/>
                </a:lnTo>
                <a:lnTo>
                  <a:pt x="18402" y="13969"/>
                </a:lnTo>
                <a:lnTo>
                  <a:pt x="24852" y="21589"/>
                </a:lnTo>
                <a:lnTo>
                  <a:pt x="31589" y="29209"/>
                </a:lnTo>
                <a:lnTo>
                  <a:pt x="38592" y="36829"/>
                </a:lnTo>
                <a:lnTo>
                  <a:pt x="45845" y="44449"/>
                </a:lnTo>
                <a:lnTo>
                  <a:pt x="41626" y="46989"/>
                </a:lnTo>
                <a:lnTo>
                  <a:pt x="37078" y="49529"/>
                </a:lnTo>
                <a:lnTo>
                  <a:pt x="32269" y="52069"/>
                </a:lnTo>
                <a:lnTo>
                  <a:pt x="25830" y="53339"/>
                </a:lnTo>
                <a:lnTo>
                  <a:pt x="19169" y="55879"/>
                </a:lnTo>
                <a:lnTo>
                  <a:pt x="3253" y="55879"/>
                </a:lnTo>
                <a:lnTo>
                  <a:pt x="1287" y="58419"/>
                </a:lnTo>
                <a:lnTo>
                  <a:pt x="1097" y="62229"/>
                </a:lnTo>
                <a:lnTo>
                  <a:pt x="2900" y="64769"/>
                </a:lnTo>
                <a:lnTo>
                  <a:pt x="12921" y="64769"/>
                </a:lnTo>
                <a:lnTo>
                  <a:pt x="28100" y="62229"/>
                </a:lnTo>
                <a:lnTo>
                  <a:pt x="35369" y="59689"/>
                </a:lnTo>
                <a:lnTo>
                  <a:pt x="41309" y="57149"/>
                </a:lnTo>
                <a:lnTo>
                  <a:pt x="46899" y="54609"/>
                </a:lnTo>
                <a:lnTo>
                  <a:pt x="52036" y="50799"/>
                </a:lnTo>
                <a:lnTo>
                  <a:pt x="66042" y="50799"/>
                </a:lnTo>
                <a:lnTo>
                  <a:pt x="53193" y="39369"/>
                </a:lnTo>
                <a:lnTo>
                  <a:pt x="38550" y="24129"/>
                </a:lnTo>
                <a:lnTo>
                  <a:pt x="25040" y="8889"/>
                </a:lnTo>
                <a:lnTo>
                  <a:pt x="23623" y="6349"/>
                </a:lnTo>
                <a:close/>
              </a:path>
              <a:path w="215900" h="287020">
                <a:moveTo>
                  <a:pt x="190673" y="13969"/>
                </a:moveTo>
                <a:lnTo>
                  <a:pt x="188027" y="13969"/>
                </a:lnTo>
                <a:lnTo>
                  <a:pt x="186590" y="15239"/>
                </a:lnTo>
                <a:lnTo>
                  <a:pt x="180077" y="24129"/>
                </a:lnTo>
                <a:lnTo>
                  <a:pt x="173199" y="30479"/>
                </a:lnTo>
                <a:lnTo>
                  <a:pt x="165969" y="38099"/>
                </a:lnTo>
                <a:lnTo>
                  <a:pt x="158403" y="44449"/>
                </a:lnTo>
                <a:lnTo>
                  <a:pt x="170894" y="44449"/>
                </a:lnTo>
                <a:lnTo>
                  <a:pt x="181283" y="34289"/>
                </a:lnTo>
                <a:lnTo>
                  <a:pt x="193172" y="20319"/>
                </a:lnTo>
                <a:lnTo>
                  <a:pt x="194616" y="19049"/>
                </a:lnTo>
                <a:lnTo>
                  <a:pt x="194310" y="16509"/>
                </a:lnTo>
                <a:lnTo>
                  <a:pt x="190673" y="13969"/>
                </a:lnTo>
                <a:close/>
              </a:path>
              <a:path w="215900" h="287020">
                <a:moveTo>
                  <a:pt x="147577" y="1269"/>
                </a:moveTo>
                <a:lnTo>
                  <a:pt x="145281" y="2539"/>
                </a:lnTo>
                <a:lnTo>
                  <a:pt x="143388" y="8889"/>
                </a:lnTo>
                <a:lnTo>
                  <a:pt x="140968" y="13969"/>
                </a:lnTo>
                <a:lnTo>
                  <a:pt x="134207" y="21589"/>
                </a:lnTo>
                <a:lnTo>
                  <a:pt x="130304" y="24129"/>
                </a:lnTo>
                <a:lnTo>
                  <a:pt x="127036" y="26669"/>
                </a:lnTo>
                <a:lnTo>
                  <a:pt x="141587" y="26669"/>
                </a:lnTo>
                <a:lnTo>
                  <a:pt x="148175" y="19049"/>
                </a:lnTo>
                <a:lnTo>
                  <a:pt x="151196" y="12699"/>
                </a:lnTo>
                <a:lnTo>
                  <a:pt x="153403" y="5079"/>
                </a:lnTo>
                <a:lnTo>
                  <a:pt x="152063" y="2539"/>
                </a:lnTo>
                <a:lnTo>
                  <a:pt x="147577" y="1269"/>
                </a:lnTo>
                <a:close/>
              </a:path>
            </a:pathLst>
          </a:custGeom>
          <a:solidFill>
            <a:srgbClr val="F16137"/>
          </a:solidFill>
        </p:spPr>
        <p:txBody>
          <a:bodyPr wrap="square" lIns="0" tIns="0" rIns="0" bIns="0" rtlCol="0"/>
          <a:lstStyle/>
          <a:p>
            <a:endParaRPr/>
          </a:p>
        </p:txBody>
      </p:sp>
      <p:sp>
        <p:nvSpPr>
          <p:cNvPr id="37" name="object 37"/>
          <p:cNvSpPr/>
          <p:nvPr/>
        </p:nvSpPr>
        <p:spPr>
          <a:xfrm>
            <a:off x="3223436" y="7510298"/>
            <a:ext cx="408305" cy="72390"/>
          </a:xfrm>
          <a:custGeom>
            <a:avLst/>
            <a:gdLst/>
            <a:ahLst/>
            <a:cxnLst/>
            <a:rect l="l" t="t" r="r" b="b"/>
            <a:pathLst>
              <a:path w="408304" h="72390">
                <a:moveTo>
                  <a:pt x="44430" y="0"/>
                </a:moveTo>
                <a:lnTo>
                  <a:pt x="30344" y="0"/>
                </a:lnTo>
                <a:lnTo>
                  <a:pt x="23957" y="1576"/>
                </a:lnTo>
                <a:lnTo>
                  <a:pt x="12513" y="7872"/>
                </a:lnTo>
                <a:lnTo>
                  <a:pt x="8041" y="12193"/>
                </a:lnTo>
                <a:lnTo>
                  <a:pt x="1609" y="23166"/>
                </a:lnTo>
                <a:lnTo>
                  <a:pt x="0" y="29329"/>
                </a:lnTo>
                <a:lnTo>
                  <a:pt x="0" y="43012"/>
                </a:lnTo>
                <a:lnTo>
                  <a:pt x="30344" y="72337"/>
                </a:lnTo>
                <a:lnTo>
                  <a:pt x="44430" y="72337"/>
                </a:lnTo>
                <a:lnTo>
                  <a:pt x="50815" y="70764"/>
                </a:lnTo>
                <a:lnTo>
                  <a:pt x="60126" y="65634"/>
                </a:lnTo>
                <a:lnTo>
                  <a:pt x="31766" y="65634"/>
                </a:lnTo>
                <a:lnTo>
                  <a:pt x="26668" y="64363"/>
                </a:lnTo>
                <a:lnTo>
                  <a:pt x="17524" y="59284"/>
                </a:lnTo>
                <a:lnTo>
                  <a:pt x="13935" y="55760"/>
                </a:lnTo>
                <a:lnTo>
                  <a:pt x="8718" y="46752"/>
                </a:lnTo>
                <a:lnTo>
                  <a:pt x="7415" y="41723"/>
                </a:lnTo>
                <a:lnTo>
                  <a:pt x="7415" y="30614"/>
                </a:lnTo>
                <a:lnTo>
                  <a:pt x="31766" y="6706"/>
                </a:lnTo>
                <a:lnTo>
                  <a:pt x="60126" y="6706"/>
                </a:lnTo>
                <a:lnTo>
                  <a:pt x="50780" y="1558"/>
                </a:lnTo>
                <a:lnTo>
                  <a:pt x="44430" y="0"/>
                </a:lnTo>
                <a:close/>
              </a:path>
              <a:path w="408304" h="72390">
                <a:moveTo>
                  <a:pt x="60126" y="6706"/>
                </a:moveTo>
                <a:lnTo>
                  <a:pt x="43008" y="6706"/>
                </a:lnTo>
                <a:lnTo>
                  <a:pt x="48088" y="7976"/>
                </a:lnTo>
                <a:lnTo>
                  <a:pt x="57163" y="13056"/>
                </a:lnTo>
                <a:lnTo>
                  <a:pt x="60721" y="16577"/>
                </a:lnTo>
                <a:lnTo>
                  <a:pt x="65868" y="25589"/>
                </a:lnTo>
                <a:lnTo>
                  <a:pt x="67153" y="30614"/>
                </a:lnTo>
                <a:lnTo>
                  <a:pt x="67153" y="41723"/>
                </a:lnTo>
                <a:lnTo>
                  <a:pt x="43008" y="65634"/>
                </a:lnTo>
                <a:lnTo>
                  <a:pt x="60126" y="65634"/>
                </a:lnTo>
                <a:lnTo>
                  <a:pt x="62092" y="64551"/>
                </a:lnTo>
                <a:lnTo>
                  <a:pt x="66545" y="60231"/>
                </a:lnTo>
                <a:lnTo>
                  <a:pt x="73051" y="49175"/>
                </a:lnTo>
                <a:lnTo>
                  <a:pt x="74674" y="43012"/>
                </a:lnTo>
                <a:lnTo>
                  <a:pt x="74674" y="29329"/>
                </a:lnTo>
                <a:lnTo>
                  <a:pt x="73047" y="23148"/>
                </a:lnTo>
                <a:lnTo>
                  <a:pt x="66545" y="12106"/>
                </a:lnTo>
                <a:lnTo>
                  <a:pt x="62092" y="7790"/>
                </a:lnTo>
                <a:lnTo>
                  <a:pt x="60126" y="6706"/>
                </a:lnTo>
                <a:close/>
              </a:path>
              <a:path w="408304" h="72390">
                <a:moveTo>
                  <a:pt x="117889" y="17881"/>
                </a:moveTo>
                <a:lnTo>
                  <a:pt x="107999" y="17881"/>
                </a:lnTo>
                <a:lnTo>
                  <a:pt x="103272" y="19033"/>
                </a:lnTo>
                <a:lnTo>
                  <a:pt x="94942" y="23641"/>
                </a:lnTo>
                <a:lnTo>
                  <a:pt x="91673" y="26855"/>
                </a:lnTo>
                <a:lnTo>
                  <a:pt x="86932" y="35121"/>
                </a:lnTo>
                <a:lnTo>
                  <a:pt x="85747" y="39794"/>
                </a:lnTo>
                <a:lnTo>
                  <a:pt x="85747" y="50223"/>
                </a:lnTo>
                <a:lnTo>
                  <a:pt x="107999" y="72237"/>
                </a:lnTo>
                <a:lnTo>
                  <a:pt x="117820" y="72237"/>
                </a:lnTo>
                <a:lnTo>
                  <a:pt x="121917" y="71340"/>
                </a:lnTo>
                <a:lnTo>
                  <a:pt x="129232" y="67751"/>
                </a:lnTo>
                <a:lnTo>
                  <a:pt x="131334" y="65836"/>
                </a:lnTo>
                <a:lnTo>
                  <a:pt x="109421" y="65836"/>
                </a:lnTo>
                <a:lnTo>
                  <a:pt x="105951" y="64973"/>
                </a:lnTo>
                <a:lnTo>
                  <a:pt x="99785" y="61520"/>
                </a:lnTo>
                <a:lnTo>
                  <a:pt x="97383" y="59079"/>
                </a:lnTo>
                <a:lnTo>
                  <a:pt x="93927" y="52782"/>
                </a:lnTo>
                <a:lnTo>
                  <a:pt x="93063" y="49140"/>
                </a:lnTo>
                <a:lnTo>
                  <a:pt x="93063" y="40946"/>
                </a:lnTo>
                <a:lnTo>
                  <a:pt x="109421" y="24180"/>
                </a:lnTo>
                <a:lnTo>
                  <a:pt x="131225" y="24180"/>
                </a:lnTo>
                <a:lnTo>
                  <a:pt x="129250" y="22369"/>
                </a:lnTo>
                <a:lnTo>
                  <a:pt x="122003" y="18780"/>
                </a:lnTo>
                <a:lnTo>
                  <a:pt x="117889" y="17881"/>
                </a:lnTo>
                <a:close/>
              </a:path>
              <a:path w="408304" h="72390">
                <a:moveTo>
                  <a:pt x="128826" y="58013"/>
                </a:moveTo>
                <a:lnTo>
                  <a:pt x="127066" y="60656"/>
                </a:lnTo>
                <a:lnTo>
                  <a:pt x="124829" y="62618"/>
                </a:lnTo>
                <a:lnTo>
                  <a:pt x="119411" y="65191"/>
                </a:lnTo>
                <a:lnTo>
                  <a:pt x="116466" y="65836"/>
                </a:lnTo>
                <a:lnTo>
                  <a:pt x="131334" y="65836"/>
                </a:lnTo>
                <a:lnTo>
                  <a:pt x="132113" y="65126"/>
                </a:lnTo>
                <a:lnTo>
                  <a:pt x="134211" y="61671"/>
                </a:lnTo>
                <a:lnTo>
                  <a:pt x="128826" y="58013"/>
                </a:lnTo>
                <a:close/>
              </a:path>
              <a:path w="408304" h="72390">
                <a:moveTo>
                  <a:pt x="131225" y="24180"/>
                </a:moveTo>
                <a:lnTo>
                  <a:pt x="116466" y="24180"/>
                </a:lnTo>
                <a:lnTo>
                  <a:pt x="119411" y="24843"/>
                </a:lnTo>
                <a:lnTo>
                  <a:pt x="124829" y="27482"/>
                </a:lnTo>
                <a:lnTo>
                  <a:pt x="127066" y="29465"/>
                </a:lnTo>
                <a:lnTo>
                  <a:pt x="128826" y="32104"/>
                </a:lnTo>
                <a:lnTo>
                  <a:pt x="134211" y="28446"/>
                </a:lnTo>
                <a:lnTo>
                  <a:pt x="132113" y="24994"/>
                </a:lnTo>
                <a:lnTo>
                  <a:pt x="131225" y="24180"/>
                </a:lnTo>
                <a:close/>
              </a:path>
              <a:path w="408304" h="72390">
                <a:moveTo>
                  <a:pt x="173090" y="17881"/>
                </a:moveTo>
                <a:lnTo>
                  <a:pt x="163202" y="17881"/>
                </a:lnTo>
                <a:lnTo>
                  <a:pt x="158748" y="19033"/>
                </a:lnTo>
                <a:lnTo>
                  <a:pt x="142034" y="50223"/>
                </a:lnTo>
                <a:lnTo>
                  <a:pt x="143219" y="54899"/>
                </a:lnTo>
                <a:lnTo>
                  <a:pt x="147960" y="63162"/>
                </a:lnTo>
                <a:lnTo>
                  <a:pt x="151264" y="66394"/>
                </a:lnTo>
                <a:lnTo>
                  <a:pt x="159727" y="71070"/>
                </a:lnTo>
                <a:lnTo>
                  <a:pt x="164588" y="72237"/>
                </a:lnTo>
                <a:lnTo>
                  <a:pt x="174344" y="72237"/>
                </a:lnTo>
                <a:lnTo>
                  <a:pt x="178253" y="71492"/>
                </a:lnTo>
                <a:lnTo>
                  <a:pt x="185367" y="68511"/>
                </a:lnTo>
                <a:lnTo>
                  <a:pt x="188330" y="66344"/>
                </a:lnTo>
                <a:lnTo>
                  <a:pt x="188753" y="65836"/>
                </a:lnTo>
                <a:lnTo>
                  <a:pt x="164386" y="65836"/>
                </a:lnTo>
                <a:lnTo>
                  <a:pt x="159508" y="64126"/>
                </a:lnTo>
                <a:lnTo>
                  <a:pt x="151786" y="57287"/>
                </a:lnTo>
                <a:lnTo>
                  <a:pt x="149655" y="52797"/>
                </a:lnTo>
                <a:lnTo>
                  <a:pt x="149249" y="47242"/>
                </a:lnTo>
                <a:lnTo>
                  <a:pt x="193953" y="47242"/>
                </a:lnTo>
                <a:lnTo>
                  <a:pt x="194054" y="41860"/>
                </a:lnTo>
                <a:lnTo>
                  <a:pt x="149249" y="41860"/>
                </a:lnTo>
                <a:lnTo>
                  <a:pt x="149724" y="36576"/>
                </a:lnTo>
                <a:lnTo>
                  <a:pt x="151704" y="32292"/>
                </a:lnTo>
                <a:lnTo>
                  <a:pt x="158680" y="25721"/>
                </a:lnTo>
                <a:lnTo>
                  <a:pt x="162996" y="24080"/>
                </a:lnTo>
                <a:lnTo>
                  <a:pt x="185805" y="24080"/>
                </a:lnTo>
                <a:lnTo>
                  <a:pt x="185381" y="23641"/>
                </a:lnTo>
                <a:lnTo>
                  <a:pt x="177526" y="19033"/>
                </a:lnTo>
                <a:lnTo>
                  <a:pt x="173090" y="17881"/>
                </a:lnTo>
                <a:close/>
              </a:path>
              <a:path w="408304" h="72390">
                <a:moveTo>
                  <a:pt x="186637" y="58827"/>
                </a:moveTo>
                <a:lnTo>
                  <a:pt x="184604" y="61131"/>
                </a:lnTo>
                <a:lnTo>
                  <a:pt x="182199" y="62873"/>
                </a:lnTo>
                <a:lnTo>
                  <a:pt x="176644" y="65242"/>
                </a:lnTo>
                <a:lnTo>
                  <a:pt x="173598" y="65836"/>
                </a:lnTo>
                <a:lnTo>
                  <a:pt x="188753" y="65836"/>
                </a:lnTo>
                <a:lnTo>
                  <a:pt x="190699" y="63500"/>
                </a:lnTo>
                <a:lnTo>
                  <a:pt x="186637" y="58827"/>
                </a:lnTo>
                <a:close/>
              </a:path>
              <a:path w="408304" h="72390">
                <a:moveTo>
                  <a:pt x="185805" y="24080"/>
                </a:moveTo>
                <a:lnTo>
                  <a:pt x="173361" y="24080"/>
                </a:lnTo>
                <a:lnTo>
                  <a:pt x="177713" y="25721"/>
                </a:lnTo>
                <a:lnTo>
                  <a:pt x="184691" y="32292"/>
                </a:lnTo>
                <a:lnTo>
                  <a:pt x="186670" y="36576"/>
                </a:lnTo>
                <a:lnTo>
                  <a:pt x="187145" y="41860"/>
                </a:lnTo>
                <a:lnTo>
                  <a:pt x="194054" y="41860"/>
                </a:lnTo>
                <a:lnTo>
                  <a:pt x="194054" y="39725"/>
                </a:lnTo>
                <a:lnTo>
                  <a:pt x="192934" y="35035"/>
                </a:lnTo>
                <a:lnTo>
                  <a:pt x="188466" y="26841"/>
                </a:lnTo>
                <a:lnTo>
                  <a:pt x="185805" y="24080"/>
                </a:lnTo>
                <a:close/>
              </a:path>
              <a:path w="408304" h="72390">
                <a:moveTo>
                  <a:pt x="217216" y="18288"/>
                </a:moveTo>
                <a:lnTo>
                  <a:pt x="210002" y="18288"/>
                </a:lnTo>
                <a:lnTo>
                  <a:pt x="210002" y="71729"/>
                </a:lnTo>
                <a:lnTo>
                  <a:pt x="217216" y="71729"/>
                </a:lnTo>
                <a:lnTo>
                  <a:pt x="217216" y="48157"/>
                </a:lnTo>
                <a:lnTo>
                  <a:pt x="258058" y="48157"/>
                </a:lnTo>
                <a:lnTo>
                  <a:pt x="258058" y="41960"/>
                </a:lnTo>
                <a:lnTo>
                  <a:pt x="217216" y="41960"/>
                </a:lnTo>
                <a:lnTo>
                  <a:pt x="217216" y="18288"/>
                </a:lnTo>
                <a:close/>
              </a:path>
              <a:path w="408304" h="72390">
                <a:moveTo>
                  <a:pt x="258058" y="48157"/>
                </a:moveTo>
                <a:lnTo>
                  <a:pt x="250847" y="48157"/>
                </a:lnTo>
                <a:lnTo>
                  <a:pt x="250847" y="71729"/>
                </a:lnTo>
                <a:lnTo>
                  <a:pt x="258058" y="71729"/>
                </a:lnTo>
                <a:lnTo>
                  <a:pt x="258058" y="48157"/>
                </a:lnTo>
                <a:close/>
              </a:path>
              <a:path w="408304" h="72390">
                <a:moveTo>
                  <a:pt x="258058" y="18288"/>
                </a:moveTo>
                <a:lnTo>
                  <a:pt x="250847" y="18288"/>
                </a:lnTo>
                <a:lnTo>
                  <a:pt x="250847" y="41960"/>
                </a:lnTo>
                <a:lnTo>
                  <a:pt x="258058" y="41960"/>
                </a:lnTo>
                <a:lnTo>
                  <a:pt x="258058" y="18288"/>
                </a:lnTo>
                <a:close/>
              </a:path>
              <a:path w="408304" h="72390">
                <a:moveTo>
                  <a:pt x="285796" y="18288"/>
                </a:moveTo>
                <a:lnTo>
                  <a:pt x="278582" y="18288"/>
                </a:lnTo>
                <a:lnTo>
                  <a:pt x="278582" y="71729"/>
                </a:lnTo>
                <a:lnTo>
                  <a:pt x="307234" y="71898"/>
                </a:lnTo>
                <a:lnTo>
                  <a:pt x="312670" y="70408"/>
                </a:lnTo>
                <a:lnTo>
                  <a:pt x="317599" y="66412"/>
                </a:lnTo>
                <a:lnTo>
                  <a:pt x="304660" y="66412"/>
                </a:lnTo>
                <a:lnTo>
                  <a:pt x="285796" y="66142"/>
                </a:lnTo>
                <a:lnTo>
                  <a:pt x="285796" y="42368"/>
                </a:lnTo>
                <a:lnTo>
                  <a:pt x="317689" y="42368"/>
                </a:lnTo>
                <a:lnTo>
                  <a:pt x="313347" y="38742"/>
                </a:lnTo>
                <a:lnTo>
                  <a:pt x="308249" y="37252"/>
                </a:lnTo>
                <a:lnTo>
                  <a:pt x="285796" y="36982"/>
                </a:lnTo>
                <a:lnTo>
                  <a:pt x="285796" y="18288"/>
                </a:lnTo>
                <a:close/>
              </a:path>
              <a:path w="408304" h="72390">
                <a:moveTo>
                  <a:pt x="317689" y="42368"/>
                </a:moveTo>
                <a:lnTo>
                  <a:pt x="285796" y="42368"/>
                </a:lnTo>
                <a:lnTo>
                  <a:pt x="304728" y="42637"/>
                </a:lnTo>
                <a:lnTo>
                  <a:pt x="308488" y="43620"/>
                </a:lnTo>
                <a:lnTo>
                  <a:pt x="313498" y="47415"/>
                </a:lnTo>
                <a:lnTo>
                  <a:pt x="314751" y="50327"/>
                </a:lnTo>
                <a:lnTo>
                  <a:pt x="314751" y="58251"/>
                </a:lnTo>
                <a:lnTo>
                  <a:pt x="313484" y="61282"/>
                </a:lnTo>
                <a:lnTo>
                  <a:pt x="308404" y="65415"/>
                </a:lnTo>
                <a:lnTo>
                  <a:pt x="304660" y="66412"/>
                </a:lnTo>
                <a:lnTo>
                  <a:pt x="317599" y="66412"/>
                </a:lnTo>
                <a:lnTo>
                  <a:pt x="320187" y="64314"/>
                </a:lnTo>
                <a:lnTo>
                  <a:pt x="322066" y="59944"/>
                </a:lnTo>
                <a:lnTo>
                  <a:pt x="322066" y="48769"/>
                </a:lnTo>
                <a:lnTo>
                  <a:pt x="320324" y="44568"/>
                </a:lnTo>
                <a:lnTo>
                  <a:pt x="317689" y="42368"/>
                </a:lnTo>
                <a:close/>
              </a:path>
              <a:path w="408304" h="72390">
                <a:moveTo>
                  <a:pt x="362300" y="47955"/>
                </a:moveTo>
                <a:lnTo>
                  <a:pt x="355189" y="47955"/>
                </a:lnTo>
                <a:lnTo>
                  <a:pt x="355597" y="52696"/>
                </a:lnTo>
                <a:lnTo>
                  <a:pt x="376966" y="72237"/>
                </a:lnTo>
                <a:lnTo>
                  <a:pt x="386718" y="72237"/>
                </a:lnTo>
                <a:lnTo>
                  <a:pt x="391241" y="71070"/>
                </a:lnTo>
                <a:lnTo>
                  <a:pt x="399300" y="66394"/>
                </a:lnTo>
                <a:lnTo>
                  <a:pt x="399748" y="65937"/>
                </a:lnTo>
                <a:lnTo>
                  <a:pt x="378049" y="65937"/>
                </a:lnTo>
                <a:lnTo>
                  <a:pt x="374749" y="65059"/>
                </a:lnTo>
                <a:lnTo>
                  <a:pt x="368856" y="61534"/>
                </a:lnTo>
                <a:lnTo>
                  <a:pt x="366533" y="59065"/>
                </a:lnTo>
                <a:lnTo>
                  <a:pt x="363150" y="52696"/>
                </a:lnTo>
                <a:lnTo>
                  <a:pt x="362300" y="49071"/>
                </a:lnTo>
                <a:lnTo>
                  <a:pt x="362300" y="47955"/>
                </a:lnTo>
                <a:close/>
              </a:path>
              <a:path w="408304" h="72390">
                <a:moveTo>
                  <a:pt x="342996" y="18288"/>
                </a:moveTo>
                <a:lnTo>
                  <a:pt x="335782" y="18288"/>
                </a:lnTo>
                <a:lnTo>
                  <a:pt x="335782" y="71729"/>
                </a:lnTo>
                <a:lnTo>
                  <a:pt x="342996" y="71729"/>
                </a:lnTo>
                <a:lnTo>
                  <a:pt x="342996" y="47955"/>
                </a:lnTo>
                <a:lnTo>
                  <a:pt x="362300" y="47955"/>
                </a:lnTo>
                <a:lnTo>
                  <a:pt x="362300" y="41352"/>
                </a:lnTo>
                <a:lnTo>
                  <a:pt x="342996" y="41352"/>
                </a:lnTo>
                <a:lnTo>
                  <a:pt x="342996" y="18288"/>
                </a:lnTo>
                <a:close/>
              </a:path>
              <a:path w="408304" h="72390">
                <a:moveTo>
                  <a:pt x="399832" y="24180"/>
                </a:moveTo>
                <a:lnTo>
                  <a:pt x="385364" y="24180"/>
                </a:lnTo>
                <a:lnTo>
                  <a:pt x="388666" y="25044"/>
                </a:lnTo>
                <a:lnTo>
                  <a:pt x="394559" y="28501"/>
                </a:lnTo>
                <a:lnTo>
                  <a:pt x="396878" y="30956"/>
                </a:lnTo>
                <a:lnTo>
                  <a:pt x="400265" y="37321"/>
                </a:lnTo>
                <a:lnTo>
                  <a:pt x="401111" y="40946"/>
                </a:lnTo>
                <a:lnTo>
                  <a:pt x="401111" y="49071"/>
                </a:lnTo>
                <a:lnTo>
                  <a:pt x="385364" y="65937"/>
                </a:lnTo>
                <a:lnTo>
                  <a:pt x="399748" y="65937"/>
                </a:lnTo>
                <a:lnTo>
                  <a:pt x="402465" y="63162"/>
                </a:lnTo>
                <a:lnTo>
                  <a:pt x="407073" y="54899"/>
                </a:lnTo>
                <a:lnTo>
                  <a:pt x="408224" y="50223"/>
                </a:lnTo>
                <a:lnTo>
                  <a:pt x="408224" y="39794"/>
                </a:lnTo>
                <a:lnTo>
                  <a:pt x="407073" y="35121"/>
                </a:lnTo>
                <a:lnTo>
                  <a:pt x="402465" y="26855"/>
                </a:lnTo>
                <a:lnTo>
                  <a:pt x="399832" y="24180"/>
                </a:lnTo>
                <a:close/>
              </a:path>
              <a:path w="408304" h="72390">
                <a:moveTo>
                  <a:pt x="386718" y="17881"/>
                </a:moveTo>
                <a:lnTo>
                  <a:pt x="377035" y="17881"/>
                </a:lnTo>
                <a:lnTo>
                  <a:pt x="372800" y="18863"/>
                </a:lnTo>
                <a:lnTo>
                  <a:pt x="355291" y="41352"/>
                </a:lnTo>
                <a:lnTo>
                  <a:pt x="362300" y="41352"/>
                </a:lnTo>
                <a:lnTo>
                  <a:pt x="362300" y="40946"/>
                </a:lnTo>
                <a:lnTo>
                  <a:pt x="363150" y="37321"/>
                </a:lnTo>
                <a:lnTo>
                  <a:pt x="366533" y="30956"/>
                </a:lnTo>
                <a:lnTo>
                  <a:pt x="368856" y="28501"/>
                </a:lnTo>
                <a:lnTo>
                  <a:pt x="374749" y="25044"/>
                </a:lnTo>
                <a:lnTo>
                  <a:pt x="378049" y="24180"/>
                </a:lnTo>
                <a:lnTo>
                  <a:pt x="399832" y="24180"/>
                </a:lnTo>
                <a:lnTo>
                  <a:pt x="399300" y="23641"/>
                </a:lnTo>
                <a:lnTo>
                  <a:pt x="391241" y="19033"/>
                </a:lnTo>
                <a:lnTo>
                  <a:pt x="386718" y="17881"/>
                </a:lnTo>
                <a:close/>
              </a:path>
            </a:pathLst>
          </a:custGeom>
          <a:solidFill>
            <a:srgbClr val="606062"/>
          </a:solidFill>
        </p:spPr>
        <p:txBody>
          <a:bodyPr wrap="square" lIns="0" tIns="0" rIns="0" bIns="0" rtlCol="0"/>
          <a:lstStyle/>
          <a:p>
            <a:endParaRPr/>
          </a:p>
        </p:txBody>
      </p:sp>
      <p:sp>
        <p:nvSpPr>
          <p:cNvPr id="38" name="object 38"/>
          <p:cNvSpPr/>
          <p:nvPr/>
        </p:nvSpPr>
        <p:spPr>
          <a:xfrm>
            <a:off x="4166654" y="6084723"/>
            <a:ext cx="259079" cy="292735"/>
          </a:xfrm>
          <a:custGeom>
            <a:avLst/>
            <a:gdLst/>
            <a:ahLst/>
            <a:cxnLst/>
            <a:rect l="l" t="t" r="r" b="b"/>
            <a:pathLst>
              <a:path w="259079" h="292735">
                <a:moveTo>
                  <a:pt x="134827" y="0"/>
                </a:moveTo>
                <a:lnTo>
                  <a:pt x="123811" y="0"/>
                </a:lnTo>
                <a:lnTo>
                  <a:pt x="119344" y="4467"/>
                </a:lnTo>
                <a:lnTo>
                  <a:pt x="119344" y="44258"/>
                </a:lnTo>
                <a:lnTo>
                  <a:pt x="88539" y="26849"/>
                </a:lnTo>
                <a:lnTo>
                  <a:pt x="82458" y="28540"/>
                </a:lnTo>
                <a:lnTo>
                  <a:pt x="77036" y="38131"/>
                </a:lnTo>
                <a:lnTo>
                  <a:pt x="78724" y="44218"/>
                </a:lnTo>
                <a:lnTo>
                  <a:pt x="119344" y="67176"/>
                </a:lnTo>
                <a:lnTo>
                  <a:pt x="119344" y="128865"/>
                </a:lnTo>
                <a:lnTo>
                  <a:pt x="65912" y="98017"/>
                </a:lnTo>
                <a:lnTo>
                  <a:pt x="66333" y="51361"/>
                </a:lnTo>
                <a:lnTo>
                  <a:pt x="61909" y="46854"/>
                </a:lnTo>
                <a:lnTo>
                  <a:pt x="50843" y="46807"/>
                </a:lnTo>
                <a:lnTo>
                  <a:pt x="46386" y="51210"/>
                </a:lnTo>
                <a:lnTo>
                  <a:pt x="46065" y="86558"/>
                </a:lnTo>
                <a:lnTo>
                  <a:pt x="11610" y="66664"/>
                </a:lnTo>
                <a:lnTo>
                  <a:pt x="5507" y="68299"/>
                </a:lnTo>
                <a:lnTo>
                  <a:pt x="0" y="77839"/>
                </a:lnTo>
                <a:lnTo>
                  <a:pt x="1634" y="83940"/>
                </a:lnTo>
                <a:lnTo>
                  <a:pt x="36097" y="103839"/>
                </a:lnTo>
                <a:lnTo>
                  <a:pt x="5619" y="121801"/>
                </a:lnTo>
                <a:lnTo>
                  <a:pt x="4039" y="127918"/>
                </a:lnTo>
                <a:lnTo>
                  <a:pt x="8694" y="135821"/>
                </a:lnTo>
                <a:lnTo>
                  <a:pt x="12020" y="137574"/>
                </a:lnTo>
                <a:lnTo>
                  <a:pt x="17157" y="137574"/>
                </a:lnTo>
                <a:lnTo>
                  <a:pt x="18903" y="137128"/>
                </a:lnTo>
                <a:lnTo>
                  <a:pt x="55947" y="115296"/>
                </a:lnTo>
                <a:lnTo>
                  <a:pt x="109372" y="146145"/>
                </a:lnTo>
                <a:lnTo>
                  <a:pt x="55937" y="176993"/>
                </a:lnTo>
                <a:lnTo>
                  <a:pt x="15750" y="153299"/>
                </a:lnTo>
                <a:lnTo>
                  <a:pt x="9634" y="154875"/>
                </a:lnTo>
                <a:lnTo>
                  <a:pt x="4036" y="164364"/>
                </a:lnTo>
                <a:lnTo>
                  <a:pt x="5615" y="170482"/>
                </a:lnTo>
                <a:lnTo>
                  <a:pt x="36090" y="188448"/>
                </a:lnTo>
                <a:lnTo>
                  <a:pt x="1634" y="208342"/>
                </a:lnTo>
                <a:lnTo>
                  <a:pt x="0" y="214440"/>
                </a:lnTo>
                <a:lnTo>
                  <a:pt x="4601" y="222411"/>
                </a:lnTo>
                <a:lnTo>
                  <a:pt x="7952" y="224200"/>
                </a:lnTo>
                <a:lnTo>
                  <a:pt x="13093" y="224200"/>
                </a:lnTo>
                <a:lnTo>
                  <a:pt x="14806" y="223768"/>
                </a:lnTo>
                <a:lnTo>
                  <a:pt x="46065" y="205722"/>
                </a:lnTo>
                <a:lnTo>
                  <a:pt x="46386" y="241073"/>
                </a:lnTo>
                <a:lnTo>
                  <a:pt x="50843" y="245480"/>
                </a:lnTo>
                <a:lnTo>
                  <a:pt x="61906" y="245430"/>
                </a:lnTo>
                <a:lnTo>
                  <a:pt x="66333" y="240922"/>
                </a:lnTo>
                <a:lnTo>
                  <a:pt x="65912" y="194266"/>
                </a:lnTo>
                <a:lnTo>
                  <a:pt x="119344" y="163414"/>
                </a:lnTo>
                <a:lnTo>
                  <a:pt x="119344" y="225111"/>
                </a:lnTo>
                <a:lnTo>
                  <a:pt x="78724" y="248069"/>
                </a:lnTo>
                <a:lnTo>
                  <a:pt x="77036" y="254152"/>
                </a:lnTo>
                <a:lnTo>
                  <a:pt x="81579" y="262195"/>
                </a:lnTo>
                <a:lnTo>
                  <a:pt x="84960" y="264016"/>
                </a:lnTo>
                <a:lnTo>
                  <a:pt x="90101" y="264016"/>
                </a:lnTo>
                <a:lnTo>
                  <a:pt x="91785" y="263598"/>
                </a:lnTo>
                <a:lnTo>
                  <a:pt x="119344" y="248025"/>
                </a:lnTo>
                <a:lnTo>
                  <a:pt x="119344" y="287820"/>
                </a:lnTo>
                <a:lnTo>
                  <a:pt x="123811" y="292284"/>
                </a:lnTo>
                <a:lnTo>
                  <a:pt x="134827" y="292284"/>
                </a:lnTo>
                <a:lnTo>
                  <a:pt x="139294" y="287820"/>
                </a:lnTo>
                <a:lnTo>
                  <a:pt x="139294" y="248025"/>
                </a:lnTo>
                <a:lnTo>
                  <a:pt x="166852" y="263598"/>
                </a:lnTo>
                <a:lnTo>
                  <a:pt x="168537" y="264016"/>
                </a:lnTo>
                <a:lnTo>
                  <a:pt x="173678" y="264016"/>
                </a:lnTo>
                <a:lnTo>
                  <a:pt x="177059" y="262195"/>
                </a:lnTo>
                <a:lnTo>
                  <a:pt x="181602" y="254152"/>
                </a:lnTo>
                <a:lnTo>
                  <a:pt x="179913" y="248069"/>
                </a:lnTo>
                <a:lnTo>
                  <a:pt x="139294" y="225111"/>
                </a:lnTo>
                <a:lnTo>
                  <a:pt x="139294" y="163418"/>
                </a:lnTo>
                <a:lnTo>
                  <a:pt x="192726" y="194266"/>
                </a:lnTo>
                <a:lnTo>
                  <a:pt x="192294" y="240922"/>
                </a:lnTo>
                <a:lnTo>
                  <a:pt x="196719" y="245430"/>
                </a:lnTo>
                <a:lnTo>
                  <a:pt x="207784" y="245480"/>
                </a:lnTo>
                <a:lnTo>
                  <a:pt x="212242" y="241073"/>
                </a:lnTo>
                <a:lnTo>
                  <a:pt x="212570" y="205722"/>
                </a:lnTo>
                <a:lnTo>
                  <a:pt x="243828" y="223772"/>
                </a:lnTo>
                <a:lnTo>
                  <a:pt x="245545" y="224204"/>
                </a:lnTo>
                <a:lnTo>
                  <a:pt x="250682" y="224204"/>
                </a:lnTo>
                <a:lnTo>
                  <a:pt x="254038" y="222411"/>
                </a:lnTo>
                <a:lnTo>
                  <a:pt x="258639" y="214444"/>
                </a:lnTo>
                <a:lnTo>
                  <a:pt x="257004" y="208342"/>
                </a:lnTo>
                <a:lnTo>
                  <a:pt x="252230" y="205588"/>
                </a:lnTo>
                <a:lnTo>
                  <a:pt x="222544" y="188448"/>
                </a:lnTo>
                <a:lnTo>
                  <a:pt x="253015" y="170482"/>
                </a:lnTo>
                <a:lnTo>
                  <a:pt x="254595" y="164364"/>
                </a:lnTo>
                <a:lnTo>
                  <a:pt x="248997" y="154879"/>
                </a:lnTo>
                <a:lnTo>
                  <a:pt x="242884" y="153299"/>
                </a:lnTo>
                <a:lnTo>
                  <a:pt x="202702" y="176993"/>
                </a:lnTo>
                <a:lnTo>
                  <a:pt x="149266" y="146141"/>
                </a:lnTo>
                <a:lnTo>
                  <a:pt x="202690" y="115296"/>
                </a:lnTo>
                <a:lnTo>
                  <a:pt x="239731" y="137128"/>
                </a:lnTo>
                <a:lnTo>
                  <a:pt x="241473" y="137574"/>
                </a:lnTo>
                <a:lnTo>
                  <a:pt x="246611" y="137574"/>
                </a:lnTo>
                <a:lnTo>
                  <a:pt x="249937" y="135817"/>
                </a:lnTo>
                <a:lnTo>
                  <a:pt x="254595" y="127915"/>
                </a:lnTo>
                <a:lnTo>
                  <a:pt x="253015" y="121801"/>
                </a:lnTo>
                <a:lnTo>
                  <a:pt x="222538" y="103839"/>
                </a:lnTo>
                <a:lnTo>
                  <a:pt x="257004" y="83940"/>
                </a:lnTo>
                <a:lnTo>
                  <a:pt x="258639" y="77839"/>
                </a:lnTo>
                <a:lnTo>
                  <a:pt x="253127" y="68299"/>
                </a:lnTo>
                <a:lnTo>
                  <a:pt x="247028" y="66664"/>
                </a:lnTo>
                <a:lnTo>
                  <a:pt x="212570" y="86558"/>
                </a:lnTo>
                <a:lnTo>
                  <a:pt x="212252" y="51180"/>
                </a:lnTo>
                <a:lnTo>
                  <a:pt x="207731" y="46732"/>
                </a:lnTo>
                <a:lnTo>
                  <a:pt x="196729" y="46854"/>
                </a:lnTo>
                <a:lnTo>
                  <a:pt x="192302" y="51361"/>
                </a:lnTo>
                <a:lnTo>
                  <a:pt x="192726" y="98017"/>
                </a:lnTo>
                <a:lnTo>
                  <a:pt x="139294" y="128865"/>
                </a:lnTo>
                <a:lnTo>
                  <a:pt x="139294" y="67172"/>
                </a:lnTo>
                <a:lnTo>
                  <a:pt x="179913" y="44215"/>
                </a:lnTo>
                <a:lnTo>
                  <a:pt x="181602" y="38131"/>
                </a:lnTo>
                <a:lnTo>
                  <a:pt x="176184" y="28540"/>
                </a:lnTo>
                <a:lnTo>
                  <a:pt x="170096" y="26849"/>
                </a:lnTo>
                <a:lnTo>
                  <a:pt x="139294" y="44258"/>
                </a:lnTo>
                <a:lnTo>
                  <a:pt x="139294" y="4464"/>
                </a:lnTo>
                <a:lnTo>
                  <a:pt x="134827" y="0"/>
                </a:lnTo>
                <a:close/>
              </a:path>
            </a:pathLst>
          </a:custGeom>
          <a:solidFill>
            <a:srgbClr val="F16137"/>
          </a:solidFill>
        </p:spPr>
        <p:txBody>
          <a:bodyPr wrap="square" lIns="0" tIns="0" rIns="0" bIns="0" rtlCol="0"/>
          <a:lstStyle/>
          <a:p>
            <a:endParaRPr/>
          </a:p>
        </p:txBody>
      </p:sp>
      <p:pic>
        <p:nvPicPr>
          <p:cNvPr id="39" name="object 39"/>
          <p:cNvPicPr/>
          <p:nvPr/>
        </p:nvPicPr>
        <p:blipFill>
          <a:blip r:embed="rId19" cstate="print"/>
          <a:stretch>
            <a:fillRect/>
          </a:stretch>
        </p:blipFill>
        <p:spPr>
          <a:xfrm>
            <a:off x="670198" y="6101878"/>
            <a:ext cx="260186" cy="259079"/>
          </a:xfrm>
          <a:prstGeom prst="rect">
            <a:avLst/>
          </a:prstGeom>
        </p:spPr>
      </p:pic>
      <p:sp>
        <p:nvSpPr>
          <p:cNvPr id="40" name="object 40"/>
          <p:cNvSpPr/>
          <p:nvPr/>
        </p:nvSpPr>
        <p:spPr>
          <a:xfrm>
            <a:off x="676169" y="5625810"/>
            <a:ext cx="248285" cy="297815"/>
          </a:xfrm>
          <a:custGeom>
            <a:avLst/>
            <a:gdLst/>
            <a:ahLst/>
            <a:cxnLst/>
            <a:rect l="l" t="t" r="r" b="b"/>
            <a:pathLst>
              <a:path w="248284" h="297814">
                <a:moveTo>
                  <a:pt x="121806" y="6"/>
                </a:moveTo>
                <a:lnTo>
                  <a:pt x="1516" y="39095"/>
                </a:lnTo>
                <a:lnTo>
                  <a:pt x="0" y="41169"/>
                </a:lnTo>
                <a:lnTo>
                  <a:pt x="87" y="131183"/>
                </a:lnTo>
                <a:lnTo>
                  <a:pt x="6814" y="177192"/>
                </a:lnTo>
                <a:lnTo>
                  <a:pt x="24774" y="220629"/>
                </a:lnTo>
                <a:lnTo>
                  <a:pt x="60843" y="263898"/>
                </a:lnTo>
                <a:lnTo>
                  <a:pt x="121324" y="297025"/>
                </a:lnTo>
                <a:lnTo>
                  <a:pt x="122447" y="297305"/>
                </a:lnTo>
                <a:lnTo>
                  <a:pt x="125794" y="297305"/>
                </a:lnTo>
                <a:lnTo>
                  <a:pt x="126375" y="297211"/>
                </a:lnTo>
                <a:lnTo>
                  <a:pt x="126922" y="297025"/>
                </a:lnTo>
                <a:lnTo>
                  <a:pt x="146168" y="286484"/>
                </a:lnTo>
                <a:lnTo>
                  <a:pt x="123901" y="286484"/>
                </a:lnTo>
                <a:lnTo>
                  <a:pt x="67588" y="255732"/>
                </a:lnTo>
                <a:lnTo>
                  <a:pt x="33943" y="215948"/>
                </a:lnTo>
                <a:lnTo>
                  <a:pt x="17146" y="175863"/>
                </a:lnTo>
                <a:lnTo>
                  <a:pt x="10878" y="131183"/>
                </a:lnTo>
                <a:lnTo>
                  <a:pt x="10821" y="47440"/>
                </a:lnTo>
                <a:lnTo>
                  <a:pt x="124120" y="10623"/>
                </a:lnTo>
                <a:lnTo>
                  <a:pt x="159116" y="10623"/>
                </a:lnTo>
                <a:lnTo>
                  <a:pt x="127780" y="439"/>
                </a:lnTo>
                <a:lnTo>
                  <a:pt x="124120" y="439"/>
                </a:lnTo>
                <a:lnTo>
                  <a:pt x="123023" y="53"/>
                </a:lnTo>
                <a:lnTo>
                  <a:pt x="121806" y="6"/>
                </a:lnTo>
                <a:close/>
              </a:path>
              <a:path w="248284" h="297814">
                <a:moveTo>
                  <a:pt x="159116" y="10623"/>
                </a:moveTo>
                <a:lnTo>
                  <a:pt x="124120" y="10623"/>
                </a:lnTo>
                <a:lnTo>
                  <a:pt x="237396" y="47440"/>
                </a:lnTo>
                <a:lnTo>
                  <a:pt x="237363" y="131183"/>
                </a:lnTo>
                <a:lnTo>
                  <a:pt x="231101" y="174315"/>
                </a:lnTo>
                <a:lnTo>
                  <a:pt x="214354" y="214876"/>
                </a:lnTo>
                <a:lnTo>
                  <a:pt x="180724" y="255349"/>
                </a:lnTo>
                <a:lnTo>
                  <a:pt x="124340" y="286484"/>
                </a:lnTo>
                <a:lnTo>
                  <a:pt x="146168" y="286484"/>
                </a:lnTo>
                <a:lnTo>
                  <a:pt x="187405" y="263896"/>
                </a:lnTo>
                <a:lnTo>
                  <a:pt x="223486" y="220615"/>
                </a:lnTo>
                <a:lnTo>
                  <a:pt x="241454" y="177147"/>
                </a:lnTo>
                <a:lnTo>
                  <a:pt x="248164" y="131183"/>
                </a:lnTo>
                <a:lnTo>
                  <a:pt x="248227" y="41169"/>
                </a:lnTo>
                <a:lnTo>
                  <a:pt x="246722" y="39095"/>
                </a:lnTo>
                <a:lnTo>
                  <a:pt x="159116" y="10623"/>
                </a:lnTo>
                <a:close/>
              </a:path>
              <a:path w="248284" h="297814">
                <a:moveTo>
                  <a:pt x="125204" y="29062"/>
                </a:moveTo>
                <a:lnTo>
                  <a:pt x="124477" y="29119"/>
                </a:lnTo>
                <a:lnTo>
                  <a:pt x="122969" y="29119"/>
                </a:lnTo>
                <a:lnTo>
                  <a:pt x="32299" y="59634"/>
                </a:lnTo>
                <a:lnTo>
                  <a:pt x="30816" y="61688"/>
                </a:lnTo>
                <a:lnTo>
                  <a:pt x="30820" y="131183"/>
                </a:lnTo>
                <a:lnTo>
                  <a:pt x="32898" y="147314"/>
                </a:lnTo>
                <a:lnTo>
                  <a:pt x="43945" y="184269"/>
                </a:lnTo>
                <a:lnTo>
                  <a:pt x="71377" y="227466"/>
                </a:lnTo>
                <a:lnTo>
                  <a:pt x="122523" y="262044"/>
                </a:lnTo>
                <a:lnTo>
                  <a:pt x="123822" y="262407"/>
                </a:lnTo>
                <a:lnTo>
                  <a:pt x="125139" y="262407"/>
                </a:lnTo>
                <a:lnTo>
                  <a:pt x="125802" y="262281"/>
                </a:lnTo>
                <a:lnTo>
                  <a:pt x="126436" y="262044"/>
                </a:lnTo>
                <a:lnTo>
                  <a:pt x="142497" y="251185"/>
                </a:lnTo>
                <a:lnTo>
                  <a:pt x="124477" y="251185"/>
                </a:lnTo>
                <a:lnTo>
                  <a:pt x="78351" y="219054"/>
                </a:lnTo>
                <a:lnTo>
                  <a:pt x="53561" y="179372"/>
                </a:lnTo>
                <a:lnTo>
                  <a:pt x="43526" y="145585"/>
                </a:lnTo>
                <a:lnTo>
                  <a:pt x="41655" y="131183"/>
                </a:lnTo>
                <a:lnTo>
                  <a:pt x="41630" y="67903"/>
                </a:lnTo>
                <a:lnTo>
                  <a:pt x="124477" y="40020"/>
                </a:lnTo>
                <a:lnTo>
                  <a:pt x="158390" y="40020"/>
                </a:lnTo>
                <a:lnTo>
                  <a:pt x="125992" y="29119"/>
                </a:lnTo>
                <a:lnTo>
                  <a:pt x="124477" y="29119"/>
                </a:lnTo>
                <a:lnTo>
                  <a:pt x="123746" y="29062"/>
                </a:lnTo>
                <a:lnTo>
                  <a:pt x="125204" y="29062"/>
                </a:lnTo>
                <a:close/>
              </a:path>
              <a:path w="248284" h="297814">
                <a:moveTo>
                  <a:pt x="158390" y="40020"/>
                </a:moveTo>
                <a:lnTo>
                  <a:pt x="124477" y="40020"/>
                </a:lnTo>
                <a:lnTo>
                  <a:pt x="207335" y="67903"/>
                </a:lnTo>
                <a:lnTo>
                  <a:pt x="207289" y="131183"/>
                </a:lnTo>
                <a:lnTo>
                  <a:pt x="205438" y="145500"/>
                </a:lnTo>
                <a:lnTo>
                  <a:pt x="195376" y="179399"/>
                </a:lnTo>
                <a:lnTo>
                  <a:pt x="170600" y="219058"/>
                </a:lnTo>
                <a:lnTo>
                  <a:pt x="124477" y="251185"/>
                </a:lnTo>
                <a:lnTo>
                  <a:pt x="142497" y="251185"/>
                </a:lnTo>
                <a:lnTo>
                  <a:pt x="177586" y="227463"/>
                </a:lnTo>
                <a:lnTo>
                  <a:pt x="205013" y="184269"/>
                </a:lnTo>
                <a:lnTo>
                  <a:pt x="216080" y="147198"/>
                </a:lnTo>
                <a:lnTo>
                  <a:pt x="218143" y="61688"/>
                </a:lnTo>
                <a:lnTo>
                  <a:pt x="216663" y="59634"/>
                </a:lnTo>
                <a:lnTo>
                  <a:pt x="158390" y="40020"/>
                </a:lnTo>
                <a:close/>
              </a:path>
              <a:path w="248284" h="297814">
                <a:moveTo>
                  <a:pt x="70318" y="139780"/>
                </a:moveTo>
                <a:lnTo>
                  <a:pt x="65995" y="143888"/>
                </a:lnTo>
                <a:lnTo>
                  <a:pt x="65912" y="147314"/>
                </a:lnTo>
                <a:lnTo>
                  <a:pt x="113551" y="197341"/>
                </a:lnTo>
                <a:lnTo>
                  <a:pt x="114970" y="197949"/>
                </a:lnTo>
                <a:lnTo>
                  <a:pt x="116622" y="197942"/>
                </a:lnTo>
                <a:lnTo>
                  <a:pt x="118167" y="197895"/>
                </a:lnTo>
                <a:lnTo>
                  <a:pt x="119613" y="197186"/>
                </a:lnTo>
                <a:lnTo>
                  <a:pt x="130271" y="184420"/>
                </a:lnTo>
                <a:lnTo>
                  <a:pt x="116179" y="184420"/>
                </a:lnTo>
                <a:lnTo>
                  <a:pt x="73732" y="139852"/>
                </a:lnTo>
                <a:lnTo>
                  <a:pt x="70318" y="139780"/>
                </a:lnTo>
                <a:close/>
              </a:path>
              <a:path w="248284" h="297814">
                <a:moveTo>
                  <a:pt x="184094" y="106843"/>
                </a:moveTo>
                <a:lnTo>
                  <a:pt x="180680" y="107163"/>
                </a:lnTo>
                <a:lnTo>
                  <a:pt x="116179" y="184420"/>
                </a:lnTo>
                <a:lnTo>
                  <a:pt x="130271" y="184420"/>
                </a:lnTo>
                <a:lnTo>
                  <a:pt x="188989" y="114086"/>
                </a:lnTo>
                <a:lnTo>
                  <a:pt x="188687" y="110677"/>
                </a:lnTo>
                <a:lnTo>
                  <a:pt x="184094" y="106843"/>
                </a:lnTo>
                <a:close/>
              </a:path>
              <a:path w="248284" h="297814">
                <a:moveTo>
                  <a:pt x="126428" y="0"/>
                </a:moveTo>
                <a:lnTo>
                  <a:pt x="125184" y="53"/>
                </a:lnTo>
                <a:lnTo>
                  <a:pt x="124120" y="439"/>
                </a:lnTo>
                <a:lnTo>
                  <a:pt x="127780" y="439"/>
                </a:lnTo>
                <a:lnTo>
                  <a:pt x="126428" y="0"/>
                </a:lnTo>
                <a:close/>
              </a:path>
            </a:pathLst>
          </a:custGeom>
          <a:solidFill>
            <a:srgbClr val="F16137"/>
          </a:solidFill>
        </p:spPr>
        <p:txBody>
          <a:bodyPr wrap="square" lIns="0" tIns="0" rIns="0" bIns="0" rtlCol="0"/>
          <a:lstStyle/>
          <a:p>
            <a:endParaRPr/>
          </a:p>
        </p:txBody>
      </p:sp>
      <p:sp>
        <p:nvSpPr>
          <p:cNvPr id="41" name="object 41"/>
          <p:cNvSpPr/>
          <p:nvPr/>
        </p:nvSpPr>
        <p:spPr>
          <a:xfrm>
            <a:off x="4180613" y="5631595"/>
            <a:ext cx="231140" cy="316865"/>
          </a:xfrm>
          <a:custGeom>
            <a:avLst/>
            <a:gdLst/>
            <a:ahLst/>
            <a:cxnLst/>
            <a:rect l="l" t="t" r="r" b="b"/>
            <a:pathLst>
              <a:path w="231139" h="316864">
                <a:moveTo>
                  <a:pt x="125486" y="263054"/>
                </a:moveTo>
                <a:lnTo>
                  <a:pt x="120702" y="265053"/>
                </a:lnTo>
                <a:lnTo>
                  <a:pt x="119575" y="267803"/>
                </a:lnTo>
                <a:lnTo>
                  <a:pt x="139260" y="314804"/>
                </a:lnTo>
                <a:lnTo>
                  <a:pt x="141309" y="316238"/>
                </a:lnTo>
                <a:lnTo>
                  <a:pt x="143899" y="316368"/>
                </a:lnTo>
                <a:lnTo>
                  <a:pt x="146270" y="316356"/>
                </a:lnTo>
                <a:lnTo>
                  <a:pt x="148289" y="315169"/>
                </a:lnTo>
                <a:lnTo>
                  <a:pt x="155098" y="302788"/>
                </a:lnTo>
                <a:lnTo>
                  <a:pt x="144390" y="302788"/>
                </a:lnTo>
                <a:lnTo>
                  <a:pt x="128233" y="264178"/>
                </a:lnTo>
                <a:lnTo>
                  <a:pt x="125486" y="263054"/>
                </a:lnTo>
                <a:close/>
              </a:path>
              <a:path w="231139" h="316864">
                <a:moveTo>
                  <a:pt x="77288" y="286350"/>
                </a:moveTo>
                <a:lnTo>
                  <a:pt x="66489" y="286350"/>
                </a:lnTo>
                <a:lnTo>
                  <a:pt x="82430" y="315169"/>
                </a:lnTo>
                <a:lnTo>
                  <a:pt x="84467" y="316364"/>
                </a:lnTo>
                <a:lnTo>
                  <a:pt x="87034" y="316356"/>
                </a:lnTo>
                <a:lnTo>
                  <a:pt x="89406" y="316238"/>
                </a:lnTo>
                <a:lnTo>
                  <a:pt x="91459" y="314804"/>
                </a:lnTo>
                <a:lnTo>
                  <a:pt x="96502" y="302788"/>
                </a:lnTo>
                <a:lnTo>
                  <a:pt x="86329" y="302788"/>
                </a:lnTo>
                <a:lnTo>
                  <a:pt x="77288" y="286350"/>
                </a:lnTo>
                <a:close/>
              </a:path>
              <a:path w="231139" h="316864">
                <a:moveTo>
                  <a:pt x="126638" y="230770"/>
                </a:moveTo>
                <a:lnTo>
                  <a:pt x="116465" y="230770"/>
                </a:lnTo>
                <a:lnTo>
                  <a:pt x="86329" y="302788"/>
                </a:lnTo>
                <a:lnTo>
                  <a:pt x="96502" y="302788"/>
                </a:lnTo>
                <a:lnTo>
                  <a:pt x="126638" y="230770"/>
                </a:lnTo>
                <a:close/>
              </a:path>
              <a:path w="231139" h="316864">
                <a:moveTo>
                  <a:pt x="162556" y="276134"/>
                </a:moveTo>
                <a:lnTo>
                  <a:pt x="158008" y="278038"/>
                </a:lnTo>
                <a:lnTo>
                  <a:pt x="144390" y="302788"/>
                </a:lnTo>
                <a:lnTo>
                  <a:pt x="155098" y="302788"/>
                </a:lnTo>
                <a:lnTo>
                  <a:pt x="164106" y="286408"/>
                </a:lnTo>
                <a:lnTo>
                  <a:pt x="200975" y="286354"/>
                </a:lnTo>
                <a:lnTo>
                  <a:pt x="199910" y="283809"/>
                </a:lnTo>
                <a:lnTo>
                  <a:pt x="189733" y="283805"/>
                </a:lnTo>
                <a:lnTo>
                  <a:pt x="162556" y="276134"/>
                </a:lnTo>
                <a:close/>
              </a:path>
              <a:path w="231139" h="316864">
                <a:moveTo>
                  <a:pt x="115357" y="0"/>
                </a:moveTo>
                <a:lnTo>
                  <a:pt x="106882" y="1447"/>
                </a:lnTo>
                <a:lnTo>
                  <a:pt x="99199" y="5788"/>
                </a:lnTo>
                <a:lnTo>
                  <a:pt x="78708" y="22679"/>
                </a:lnTo>
                <a:lnTo>
                  <a:pt x="75716" y="23921"/>
                </a:lnTo>
                <a:lnTo>
                  <a:pt x="33759" y="33798"/>
                </a:lnTo>
                <a:lnTo>
                  <a:pt x="23879" y="75751"/>
                </a:lnTo>
                <a:lnTo>
                  <a:pt x="22641" y="78746"/>
                </a:lnTo>
                <a:lnTo>
                  <a:pt x="5746" y="99241"/>
                </a:lnTo>
                <a:lnTo>
                  <a:pt x="1406" y="106924"/>
                </a:lnTo>
                <a:lnTo>
                  <a:pt x="3" y="115145"/>
                </a:lnTo>
                <a:lnTo>
                  <a:pt x="0" y="115631"/>
                </a:lnTo>
                <a:lnTo>
                  <a:pt x="1406" y="123874"/>
                </a:lnTo>
                <a:lnTo>
                  <a:pt x="5746" y="131557"/>
                </a:lnTo>
                <a:lnTo>
                  <a:pt x="22641" y="152052"/>
                </a:lnTo>
                <a:lnTo>
                  <a:pt x="23879" y="155045"/>
                </a:lnTo>
                <a:lnTo>
                  <a:pt x="33758" y="196997"/>
                </a:lnTo>
                <a:lnTo>
                  <a:pt x="63487" y="205700"/>
                </a:lnTo>
                <a:lnTo>
                  <a:pt x="28812" y="288571"/>
                </a:lnTo>
                <a:lnTo>
                  <a:pt x="29226" y="291041"/>
                </a:lnTo>
                <a:lnTo>
                  <a:pt x="32386" y="294601"/>
                </a:lnTo>
                <a:lnTo>
                  <a:pt x="34801" y="295303"/>
                </a:lnTo>
                <a:lnTo>
                  <a:pt x="66489" y="286350"/>
                </a:lnTo>
                <a:lnTo>
                  <a:pt x="77288" y="286350"/>
                </a:lnTo>
                <a:lnTo>
                  <a:pt x="75888" y="283805"/>
                </a:lnTo>
                <a:lnTo>
                  <a:pt x="40972" y="283805"/>
                </a:lnTo>
                <a:lnTo>
                  <a:pt x="73253" y="206668"/>
                </a:lnTo>
                <a:lnTo>
                  <a:pt x="91700" y="206668"/>
                </a:lnTo>
                <a:lnTo>
                  <a:pt x="83229" y="199684"/>
                </a:lnTo>
                <a:lnTo>
                  <a:pt x="78484" y="197715"/>
                </a:lnTo>
                <a:lnTo>
                  <a:pt x="42560" y="194255"/>
                </a:lnTo>
                <a:lnTo>
                  <a:pt x="36501" y="188197"/>
                </a:lnTo>
                <a:lnTo>
                  <a:pt x="33041" y="152276"/>
                </a:lnTo>
                <a:lnTo>
                  <a:pt x="31076" y="147531"/>
                </a:lnTo>
                <a:lnTo>
                  <a:pt x="8119" y="119685"/>
                </a:lnTo>
                <a:lnTo>
                  <a:pt x="8119" y="111110"/>
                </a:lnTo>
                <a:lnTo>
                  <a:pt x="31076" y="83267"/>
                </a:lnTo>
                <a:lnTo>
                  <a:pt x="33041" y="78518"/>
                </a:lnTo>
                <a:lnTo>
                  <a:pt x="36501" y="42598"/>
                </a:lnTo>
                <a:lnTo>
                  <a:pt x="42560" y="36536"/>
                </a:lnTo>
                <a:lnTo>
                  <a:pt x="78484" y="33080"/>
                </a:lnTo>
                <a:lnTo>
                  <a:pt x="83229" y="31114"/>
                </a:lnTo>
                <a:lnTo>
                  <a:pt x="108127" y="10591"/>
                </a:lnTo>
                <a:lnTo>
                  <a:pt x="111742" y="9377"/>
                </a:lnTo>
                <a:lnTo>
                  <a:pt x="135870" y="9377"/>
                </a:lnTo>
                <a:lnTo>
                  <a:pt x="131516" y="5788"/>
                </a:lnTo>
                <a:lnTo>
                  <a:pt x="123833" y="1447"/>
                </a:lnTo>
                <a:lnTo>
                  <a:pt x="115357" y="0"/>
                </a:lnTo>
                <a:close/>
              </a:path>
              <a:path w="231139" h="316864">
                <a:moveTo>
                  <a:pt x="200975" y="286354"/>
                </a:moveTo>
                <a:lnTo>
                  <a:pt x="164233" y="286354"/>
                </a:lnTo>
                <a:lnTo>
                  <a:pt x="195927" y="295303"/>
                </a:lnTo>
                <a:lnTo>
                  <a:pt x="198332" y="294601"/>
                </a:lnTo>
                <a:lnTo>
                  <a:pt x="201493" y="291041"/>
                </a:lnTo>
                <a:lnTo>
                  <a:pt x="201902" y="288569"/>
                </a:lnTo>
                <a:lnTo>
                  <a:pt x="200975" y="286354"/>
                </a:lnTo>
                <a:close/>
              </a:path>
              <a:path w="231139" h="316864">
                <a:moveTo>
                  <a:pt x="167635" y="206668"/>
                </a:moveTo>
                <a:lnTo>
                  <a:pt x="157464" y="206668"/>
                </a:lnTo>
                <a:lnTo>
                  <a:pt x="189746" y="283809"/>
                </a:lnTo>
                <a:lnTo>
                  <a:pt x="199910" y="283809"/>
                </a:lnTo>
                <a:lnTo>
                  <a:pt x="167635" y="206668"/>
                </a:lnTo>
                <a:close/>
              </a:path>
              <a:path w="231139" h="316864">
                <a:moveTo>
                  <a:pt x="68157" y="276130"/>
                </a:moveTo>
                <a:lnTo>
                  <a:pt x="40972" y="283805"/>
                </a:lnTo>
                <a:lnTo>
                  <a:pt x="75888" y="283805"/>
                </a:lnTo>
                <a:lnTo>
                  <a:pt x="72713" y="278034"/>
                </a:lnTo>
                <a:lnTo>
                  <a:pt x="68157" y="276130"/>
                </a:lnTo>
                <a:close/>
              </a:path>
              <a:path w="231139" h="316864">
                <a:moveTo>
                  <a:pt x="91700" y="206668"/>
                </a:moveTo>
                <a:lnTo>
                  <a:pt x="73253" y="206668"/>
                </a:lnTo>
                <a:lnTo>
                  <a:pt x="76169" y="207082"/>
                </a:lnTo>
                <a:lnTo>
                  <a:pt x="78898" y="208274"/>
                </a:lnTo>
                <a:lnTo>
                  <a:pt x="103883" y="228870"/>
                </a:lnTo>
                <a:lnTo>
                  <a:pt x="109621" y="230799"/>
                </a:lnTo>
                <a:lnTo>
                  <a:pt x="116094" y="230787"/>
                </a:lnTo>
                <a:lnTo>
                  <a:pt x="116465" y="230770"/>
                </a:lnTo>
                <a:lnTo>
                  <a:pt x="126638" y="230770"/>
                </a:lnTo>
                <a:lnTo>
                  <a:pt x="128042" y="227414"/>
                </a:lnTo>
                <a:lnTo>
                  <a:pt x="129251" y="226720"/>
                </a:lnTo>
                <a:lnTo>
                  <a:pt x="130415" y="225921"/>
                </a:lnTo>
                <a:lnTo>
                  <a:pt x="134397" y="222638"/>
                </a:lnTo>
                <a:lnTo>
                  <a:pt x="111071" y="222638"/>
                </a:lnTo>
                <a:lnTo>
                  <a:pt x="91700" y="206668"/>
                </a:lnTo>
                <a:close/>
              </a:path>
              <a:path w="231139" h="316864">
                <a:moveTo>
                  <a:pt x="135870" y="9377"/>
                </a:moveTo>
                <a:lnTo>
                  <a:pt x="118977" y="9377"/>
                </a:lnTo>
                <a:lnTo>
                  <a:pt x="122602" y="10594"/>
                </a:lnTo>
                <a:lnTo>
                  <a:pt x="147490" y="31114"/>
                </a:lnTo>
                <a:lnTo>
                  <a:pt x="152234" y="33080"/>
                </a:lnTo>
                <a:lnTo>
                  <a:pt x="188159" y="36536"/>
                </a:lnTo>
                <a:lnTo>
                  <a:pt x="194221" y="42598"/>
                </a:lnTo>
                <a:lnTo>
                  <a:pt x="197676" y="78518"/>
                </a:lnTo>
                <a:lnTo>
                  <a:pt x="199642" y="83267"/>
                </a:lnTo>
                <a:lnTo>
                  <a:pt x="222594" y="111110"/>
                </a:lnTo>
                <a:lnTo>
                  <a:pt x="222596" y="119685"/>
                </a:lnTo>
                <a:lnTo>
                  <a:pt x="199642" y="147531"/>
                </a:lnTo>
                <a:lnTo>
                  <a:pt x="197676" y="152276"/>
                </a:lnTo>
                <a:lnTo>
                  <a:pt x="194221" y="188197"/>
                </a:lnTo>
                <a:lnTo>
                  <a:pt x="188159" y="194255"/>
                </a:lnTo>
                <a:lnTo>
                  <a:pt x="152234" y="197718"/>
                </a:lnTo>
                <a:lnTo>
                  <a:pt x="147490" y="199684"/>
                </a:lnTo>
                <a:lnTo>
                  <a:pt x="119646" y="222638"/>
                </a:lnTo>
                <a:lnTo>
                  <a:pt x="134397" y="222638"/>
                </a:lnTo>
                <a:lnTo>
                  <a:pt x="151820" y="208274"/>
                </a:lnTo>
                <a:lnTo>
                  <a:pt x="154548" y="207082"/>
                </a:lnTo>
                <a:lnTo>
                  <a:pt x="157464" y="206668"/>
                </a:lnTo>
                <a:lnTo>
                  <a:pt x="167635" y="206668"/>
                </a:lnTo>
                <a:lnTo>
                  <a:pt x="167228" y="205696"/>
                </a:lnTo>
                <a:lnTo>
                  <a:pt x="204293" y="181478"/>
                </a:lnTo>
                <a:lnTo>
                  <a:pt x="206835" y="155045"/>
                </a:lnTo>
                <a:lnTo>
                  <a:pt x="208078" y="152052"/>
                </a:lnTo>
                <a:lnTo>
                  <a:pt x="224969" y="131557"/>
                </a:lnTo>
                <a:lnTo>
                  <a:pt x="229312" y="123874"/>
                </a:lnTo>
                <a:lnTo>
                  <a:pt x="230720" y="115631"/>
                </a:lnTo>
                <a:lnTo>
                  <a:pt x="230716" y="115145"/>
                </a:lnTo>
                <a:lnTo>
                  <a:pt x="229312" y="106924"/>
                </a:lnTo>
                <a:lnTo>
                  <a:pt x="224969" y="99241"/>
                </a:lnTo>
                <a:lnTo>
                  <a:pt x="208078" y="78746"/>
                </a:lnTo>
                <a:lnTo>
                  <a:pt x="206836" y="75751"/>
                </a:lnTo>
                <a:lnTo>
                  <a:pt x="196957" y="33798"/>
                </a:lnTo>
                <a:lnTo>
                  <a:pt x="155002" y="23921"/>
                </a:lnTo>
                <a:lnTo>
                  <a:pt x="152011" y="22679"/>
                </a:lnTo>
                <a:lnTo>
                  <a:pt x="135870" y="9377"/>
                </a:lnTo>
                <a:close/>
              </a:path>
              <a:path w="231139" h="316864">
                <a:moveTo>
                  <a:pt x="87726" y="47448"/>
                </a:moveTo>
                <a:lnTo>
                  <a:pt x="53857" y="75575"/>
                </a:lnTo>
                <a:lnTo>
                  <a:pt x="42110" y="115145"/>
                </a:lnTo>
                <a:lnTo>
                  <a:pt x="42121" y="115631"/>
                </a:lnTo>
                <a:lnTo>
                  <a:pt x="47842" y="143896"/>
                </a:lnTo>
                <a:lnTo>
                  <a:pt x="63562" y="167193"/>
                </a:lnTo>
                <a:lnTo>
                  <a:pt x="86860" y="182914"/>
                </a:lnTo>
                <a:lnTo>
                  <a:pt x="115359" y="188682"/>
                </a:lnTo>
                <a:lnTo>
                  <a:pt x="143858" y="182914"/>
                </a:lnTo>
                <a:lnTo>
                  <a:pt x="149212" y="179300"/>
                </a:lnTo>
                <a:lnTo>
                  <a:pt x="115359" y="179300"/>
                </a:lnTo>
                <a:lnTo>
                  <a:pt x="90509" y="174271"/>
                </a:lnTo>
                <a:lnTo>
                  <a:pt x="70194" y="160563"/>
                </a:lnTo>
                <a:lnTo>
                  <a:pt x="56486" y="140248"/>
                </a:lnTo>
                <a:lnTo>
                  <a:pt x="51503" y="115631"/>
                </a:lnTo>
                <a:lnTo>
                  <a:pt x="51493" y="115145"/>
                </a:lnTo>
                <a:lnTo>
                  <a:pt x="54130" y="97128"/>
                </a:lnTo>
                <a:lnTo>
                  <a:pt x="61732" y="80671"/>
                </a:lnTo>
                <a:lnTo>
                  <a:pt x="73634" y="66995"/>
                </a:lnTo>
                <a:lnTo>
                  <a:pt x="89209" y="57070"/>
                </a:lnTo>
                <a:lnTo>
                  <a:pt x="91574" y="56011"/>
                </a:lnTo>
                <a:lnTo>
                  <a:pt x="92628" y="53233"/>
                </a:lnTo>
                <a:lnTo>
                  <a:pt x="90505" y="48502"/>
                </a:lnTo>
                <a:lnTo>
                  <a:pt x="87726" y="47448"/>
                </a:lnTo>
                <a:close/>
              </a:path>
              <a:path w="231139" h="316864">
                <a:moveTo>
                  <a:pt x="149212" y="51494"/>
                </a:moveTo>
                <a:lnTo>
                  <a:pt x="115359" y="51494"/>
                </a:lnTo>
                <a:lnTo>
                  <a:pt x="140209" y="56524"/>
                </a:lnTo>
                <a:lnTo>
                  <a:pt x="160525" y="70232"/>
                </a:lnTo>
                <a:lnTo>
                  <a:pt x="174233" y="90547"/>
                </a:lnTo>
                <a:lnTo>
                  <a:pt x="179211" y="115145"/>
                </a:lnTo>
                <a:lnTo>
                  <a:pt x="179215" y="115631"/>
                </a:lnTo>
                <a:lnTo>
                  <a:pt x="174232" y="140249"/>
                </a:lnTo>
                <a:lnTo>
                  <a:pt x="160523" y="160564"/>
                </a:lnTo>
                <a:lnTo>
                  <a:pt x="140208" y="174271"/>
                </a:lnTo>
                <a:lnTo>
                  <a:pt x="115359" y="179300"/>
                </a:lnTo>
                <a:lnTo>
                  <a:pt x="149212" y="179300"/>
                </a:lnTo>
                <a:lnTo>
                  <a:pt x="167155" y="167193"/>
                </a:lnTo>
                <a:lnTo>
                  <a:pt x="182876" y="143896"/>
                </a:lnTo>
                <a:lnTo>
                  <a:pt x="188597" y="115631"/>
                </a:lnTo>
                <a:lnTo>
                  <a:pt x="188593" y="115145"/>
                </a:lnTo>
                <a:lnTo>
                  <a:pt x="182876" y="86899"/>
                </a:lnTo>
                <a:lnTo>
                  <a:pt x="167155" y="63601"/>
                </a:lnTo>
                <a:lnTo>
                  <a:pt x="149212" y="51494"/>
                </a:lnTo>
                <a:close/>
              </a:path>
              <a:path w="231139" h="316864">
                <a:moveTo>
                  <a:pt x="83463" y="104370"/>
                </a:moveTo>
                <a:lnTo>
                  <a:pt x="74362" y="104370"/>
                </a:lnTo>
                <a:lnTo>
                  <a:pt x="63177" y="115555"/>
                </a:lnTo>
                <a:lnTo>
                  <a:pt x="63177" y="124656"/>
                </a:lnTo>
                <a:lnTo>
                  <a:pt x="91970" y="153453"/>
                </a:lnTo>
                <a:lnTo>
                  <a:pt x="95570" y="154943"/>
                </a:lnTo>
                <a:lnTo>
                  <a:pt x="103234" y="154943"/>
                </a:lnTo>
                <a:lnTo>
                  <a:pt x="106838" y="153453"/>
                </a:lnTo>
                <a:lnTo>
                  <a:pt x="114729" y="145562"/>
                </a:lnTo>
                <a:lnTo>
                  <a:pt x="98075" y="145562"/>
                </a:lnTo>
                <a:lnTo>
                  <a:pt x="96829" y="145043"/>
                </a:lnTo>
                <a:lnTo>
                  <a:pt x="73466" y="121683"/>
                </a:lnTo>
                <a:lnTo>
                  <a:pt x="73466" y="118533"/>
                </a:lnTo>
                <a:lnTo>
                  <a:pt x="76367" y="115631"/>
                </a:lnTo>
                <a:lnTo>
                  <a:pt x="77642" y="115145"/>
                </a:lnTo>
                <a:lnTo>
                  <a:pt x="94240" y="115145"/>
                </a:lnTo>
                <a:lnTo>
                  <a:pt x="83463" y="104370"/>
                </a:lnTo>
                <a:close/>
              </a:path>
              <a:path w="231139" h="316864">
                <a:moveTo>
                  <a:pt x="158973" y="90424"/>
                </a:moveTo>
                <a:lnTo>
                  <a:pt x="145704" y="90424"/>
                </a:lnTo>
                <a:lnTo>
                  <a:pt x="149578" y="94294"/>
                </a:lnTo>
                <a:lnTo>
                  <a:pt x="149578" y="97444"/>
                </a:lnTo>
                <a:lnTo>
                  <a:pt x="101974" y="145043"/>
                </a:lnTo>
                <a:lnTo>
                  <a:pt x="100728" y="145562"/>
                </a:lnTo>
                <a:lnTo>
                  <a:pt x="114729" y="145562"/>
                </a:lnTo>
                <a:lnTo>
                  <a:pt x="159866" y="100418"/>
                </a:lnTo>
                <a:lnTo>
                  <a:pt x="159866" y="91317"/>
                </a:lnTo>
                <a:lnTo>
                  <a:pt x="158973" y="90424"/>
                </a:lnTo>
                <a:close/>
              </a:path>
              <a:path w="231139" h="316864">
                <a:moveTo>
                  <a:pt x="94240" y="115145"/>
                </a:moveTo>
                <a:lnTo>
                  <a:pt x="80184" y="115145"/>
                </a:lnTo>
                <a:lnTo>
                  <a:pt x="81455" y="115631"/>
                </a:lnTo>
                <a:lnTo>
                  <a:pt x="96963" y="131139"/>
                </a:lnTo>
                <a:lnTo>
                  <a:pt x="98158" y="131637"/>
                </a:lnTo>
                <a:lnTo>
                  <a:pt x="100646" y="131637"/>
                </a:lnTo>
                <a:lnTo>
                  <a:pt x="101837" y="131139"/>
                </a:lnTo>
                <a:lnTo>
                  <a:pt x="112670" y="120308"/>
                </a:lnTo>
                <a:lnTo>
                  <a:pt x="99404" y="120308"/>
                </a:lnTo>
                <a:lnTo>
                  <a:pt x="94240" y="115145"/>
                </a:lnTo>
                <a:close/>
              </a:path>
              <a:path w="231139" h="316864">
                <a:moveTo>
                  <a:pt x="148685" y="80131"/>
                </a:moveTo>
                <a:lnTo>
                  <a:pt x="139580" y="80131"/>
                </a:lnTo>
                <a:lnTo>
                  <a:pt x="99404" y="120308"/>
                </a:lnTo>
                <a:lnTo>
                  <a:pt x="112670" y="120308"/>
                </a:lnTo>
                <a:lnTo>
                  <a:pt x="142557" y="90424"/>
                </a:lnTo>
                <a:lnTo>
                  <a:pt x="158973" y="90424"/>
                </a:lnTo>
                <a:lnTo>
                  <a:pt x="148685" y="80131"/>
                </a:lnTo>
                <a:close/>
              </a:path>
              <a:path w="231139" h="316864">
                <a:moveTo>
                  <a:pt x="115359" y="42112"/>
                </a:moveTo>
                <a:lnTo>
                  <a:pt x="112227" y="42112"/>
                </a:lnTo>
                <a:lnTo>
                  <a:pt x="109073" y="42311"/>
                </a:lnTo>
                <a:lnTo>
                  <a:pt x="103418" y="43033"/>
                </a:lnTo>
                <a:lnTo>
                  <a:pt x="101600" y="45384"/>
                </a:lnTo>
                <a:lnTo>
                  <a:pt x="102255" y="50525"/>
                </a:lnTo>
                <a:lnTo>
                  <a:pt x="104609" y="52340"/>
                </a:lnTo>
                <a:lnTo>
                  <a:pt x="109870" y="51667"/>
                </a:lnTo>
                <a:lnTo>
                  <a:pt x="112623" y="51494"/>
                </a:lnTo>
                <a:lnTo>
                  <a:pt x="149212" y="51494"/>
                </a:lnTo>
                <a:lnTo>
                  <a:pt x="143858" y="47881"/>
                </a:lnTo>
                <a:lnTo>
                  <a:pt x="115359" y="42112"/>
                </a:lnTo>
                <a:close/>
              </a:path>
            </a:pathLst>
          </a:custGeom>
          <a:solidFill>
            <a:srgbClr val="F16137"/>
          </a:solidFill>
        </p:spPr>
        <p:txBody>
          <a:bodyPr wrap="square" lIns="0" tIns="0" rIns="0" bIns="0" rtlCol="0"/>
          <a:lstStyle/>
          <a:p>
            <a:endParaRPr/>
          </a:p>
        </p:txBody>
      </p:sp>
      <p:sp>
        <p:nvSpPr>
          <p:cNvPr id="42" name="object 42"/>
          <p:cNvSpPr/>
          <p:nvPr/>
        </p:nvSpPr>
        <p:spPr>
          <a:xfrm>
            <a:off x="4087109" y="7512329"/>
            <a:ext cx="287020" cy="287020"/>
          </a:xfrm>
          <a:custGeom>
            <a:avLst/>
            <a:gdLst/>
            <a:ahLst/>
            <a:cxnLst/>
            <a:rect l="l" t="t" r="r" b="b"/>
            <a:pathLst>
              <a:path w="287020" h="287020">
                <a:moveTo>
                  <a:pt x="286793" y="0"/>
                </a:moveTo>
                <a:lnTo>
                  <a:pt x="247431" y="0"/>
                </a:lnTo>
                <a:lnTo>
                  <a:pt x="247431" y="61854"/>
                </a:lnTo>
                <a:lnTo>
                  <a:pt x="286793" y="61854"/>
                </a:lnTo>
                <a:lnTo>
                  <a:pt x="286793" y="0"/>
                </a:lnTo>
                <a:close/>
              </a:path>
              <a:path w="287020" h="287020">
                <a:moveTo>
                  <a:pt x="92786" y="160267"/>
                </a:moveTo>
                <a:lnTo>
                  <a:pt x="0" y="160267"/>
                </a:lnTo>
                <a:lnTo>
                  <a:pt x="0" y="286793"/>
                </a:lnTo>
                <a:lnTo>
                  <a:pt x="286793" y="286793"/>
                </a:lnTo>
                <a:lnTo>
                  <a:pt x="286793" y="236180"/>
                </a:lnTo>
                <a:lnTo>
                  <a:pt x="134092" y="236180"/>
                </a:lnTo>
                <a:lnTo>
                  <a:pt x="126525" y="228613"/>
                </a:lnTo>
                <a:lnTo>
                  <a:pt x="126525" y="210877"/>
                </a:lnTo>
                <a:lnTo>
                  <a:pt x="118090" y="210877"/>
                </a:lnTo>
                <a:lnTo>
                  <a:pt x="108252" y="208885"/>
                </a:lnTo>
                <a:lnTo>
                  <a:pt x="100207" y="203457"/>
                </a:lnTo>
                <a:lnTo>
                  <a:pt x="94778" y="195412"/>
                </a:lnTo>
                <a:lnTo>
                  <a:pt x="92786" y="185572"/>
                </a:lnTo>
                <a:lnTo>
                  <a:pt x="92786" y="160267"/>
                </a:lnTo>
                <a:close/>
              </a:path>
              <a:path w="287020" h="287020">
                <a:moveTo>
                  <a:pt x="286793" y="160267"/>
                </a:moveTo>
                <a:lnTo>
                  <a:pt x="194007" y="160267"/>
                </a:lnTo>
                <a:lnTo>
                  <a:pt x="194007" y="185572"/>
                </a:lnTo>
                <a:lnTo>
                  <a:pt x="192016" y="195412"/>
                </a:lnTo>
                <a:lnTo>
                  <a:pt x="186587" y="203457"/>
                </a:lnTo>
                <a:lnTo>
                  <a:pt x="178543" y="208885"/>
                </a:lnTo>
                <a:lnTo>
                  <a:pt x="168702" y="210877"/>
                </a:lnTo>
                <a:lnTo>
                  <a:pt x="160267" y="210877"/>
                </a:lnTo>
                <a:lnTo>
                  <a:pt x="160267" y="228613"/>
                </a:lnTo>
                <a:lnTo>
                  <a:pt x="152700" y="236180"/>
                </a:lnTo>
                <a:lnTo>
                  <a:pt x="286793" y="236180"/>
                </a:lnTo>
                <a:lnTo>
                  <a:pt x="286793" y="160267"/>
                </a:lnTo>
                <a:close/>
              </a:path>
              <a:path w="287020" h="287020">
                <a:moveTo>
                  <a:pt x="127933" y="174325"/>
                </a:moveTo>
                <a:lnTo>
                  <a:pt x="111064" y="174325"/>
                </a:lnTo>
                <a:lnTo>
                  <a:pt x="111064" y="191195"/>
                </a:lnTo>
                <a:lnTo>
                  <a:pt x="127933" y="191195"/>
                </a:lnTo>
                <a:lnTo>
                  <a:pt x="127933" y="174325"/>
                </a:lnTo>
                <a:close/>
              </a:path>
              <a:path w="287020" h="287020">
                <a:moveTo>
                  <a:pt x="175733" y="174325"/>
                </a:moveTo>
                <a:lnTo>
                  <a:pt x="158860" y="174325"/>
                </a:lnTo>
                <a:lnTo>
                  <a:pt x="158860" y="191195"/>
                </a:lnTo>
                <a:lnTo>
                  <a:pt x="175733" y="191195"/>
                </a:lnTo>
                <a:lnTo>
                  <a:pt x="175733" y="174325"/>
                </a:lnTo>
                <a:close/>
              </a:path>
              <a:path w="287020" h="287020">
                <a:moveTo>
                  <a:pt x="151833" y="146206"/>
                </a:moveTo>
                <a:lnTo>
                  <a:pt x="134960" y="146206"/>
                </a:lnTo>
                <a:lnTo>
                  <a:pt x="134960" y="163079"/>
                </a:lnTo>
                <a:lnTo>
                  <a:pt x="151833" y="163079"/>
                </a:lnTo>
                <a:lnTo>
                  <a:pt x="151833" y="146206"/>
                </a:lnTo>
                <a:close/>
              </a:path>
              <a:path w="287020" h="287020">
                <a:moveTo>
                  <a:pt x="230562" y="0"/>
                </a:moveTo>
                <a:lnTo>
                  <a:pt x="107603" y="0"/>
                </a:lnTo>
                <a:lnTo>
                  <a:pt x="78997" y="49413"/>
                </a:lnTo>
                <a:lnTo>
                  <a:pt x="94344" y="136954"/>
                </a:lnTo>
                <a:lnTo>
                  <a:pt x="105883" y="143398"/>
                </a:lnTo>
                <a:lnTo>
                  <a:pt x="110570" y="143398"/>
                </a:lnTo>
                <a:lnTo>
                  <a:pt x="123714" y="70289"/>
                </a:lnTo>
                <a:lnTo>
                  <a:pt x="143395" y="50612"/>
                </a:lnTo>
                <a:lnTo>
                  <a:pt x="230562" y="50612"/>
                </a:lnTo>
                <a:lnTo>
                  <a:pt x="230562" y="0"/>
                </a:lnTo>
                <a:close/>
              </a:path>
              <a:path w="287020" h="287020">
                <a:moveTo>
                  <a:pt x="230562" y="50612"/>
                </a:moveTo>
                <a:lnTo>
                  <a:pt x="143395" y="50612"/>
                </a:lnTo>
                <a:lnTo>
                  <a:pt x="165891" y="73101"/>
                </a:lnTo>
                <a:lnTo>
                  <a:pt x="156751" y="127935"/>
                </a:lnTo>
                <a:lnTo>
                  <a:pt x="174772" y="138598"/>
                </a:lnTo>
                <a:lnTo>
                  <a:pt x="181623" y="138476"/>
                </a:lnTo>
                <a:lnTo>
                  <a:pt x="187750" y="134120"/>
                </a:lnTo>
                <a:lnTo>
                  <a:pt x="205253" y="84350"/>
                </a:lnTo>
                <a:lnTo>
                  <a:pt x="217152" y="79253"/>
                </a:lnTo>
                <a:lnTo>
                  <a:pt x="225054" y="75020"/>
                </a:lnTo>
                <a:lnTo>
                  <a:pt x="230562" y="69706"/>
                </a:lnTo>
                <a:lnTo>
                  <a:pt x="230562" y="50612"/>
                </a:lnTo>
                <a:close/>
              </a:path>
            </a:pathLst>
          </a:custGeom>
          <a:solidFill>
            <a:srgbClr val="F16137"/>
          </a:solidFill>
        </p:spPr>
        <p:txBody>
          <a:bodyPr wrap="square" lIns="0" tIns="0" rIns="0" bIns="0" rtlCol="0"/>
          <a:lstStyle/>
          <a:p>
            <a:endParaRPr/>
          </a:p>
        </p:txBody>
      </p:sp>
      <p:grpSp>
        <p:nvGrpSpPr>
          <p:cNvPr id="43" name="object 43"/>
          <p:cNvGrpSpPr/>
          <p:nvPr/>
        </p:nvGrpSpPr>
        <p:grpSpPr>
          <a:xfrm>
            <a:off x="5312235" y="629305"/>
            <a:ext cx="1851994" cy="2706624"/>
            <a:chOff x="5312235" y="629305"/>
            <a:chExt cx="1851994" cy="2706624"/>
          </a:xfrm>
        </p:grpSpPr>
        <p:pic>
          <p:nvPicPr>
            <p:cNvPr id="44" name="object 44"/>
            <p:cNvPicPr/>
            <p:nvPr/>
          </p:nvPicPr>
          <p:blipFill>
            <a:blip r:embed="rId20" cstate="print"/>
            <a:stretch>
              <a:fillRect/>
            </a:stretch>
          </p:blipFill>
          <p:spPr>
            <a:xfrm>
              <a:off x="5312235" y="629305"/>
              <a:ext cx="1566673" cy="2706624"/>
            </a:xfrm>
            <a:prstGeom prst="rect">
              <a:avLst/>
            </a:prstGeom>
          </p:spPr>
        </p:pic>
        <p:pic>
          <p:nvPicPr>
            <p:cNvPr id="48" name="object 48"/>
            <p:cNvPicPr/>
            <p:nvPr/>
          </p:nvPicPr>
          <p:blipFill>
            <a:blip r:embed="rId21" cstate="print"/>
            <a:stretch>
              <a:fillRect/>
            </a:stretch>
          </p:blipFill>
          <p:spPr>
            <a:xfrm>
              <a:off x="5336618" y="2082596"/>
              <a:ext cx="697391" cy="971434"/>
            </a:xfrm>
            <a:prstGeom prst="rect">
              <a:avLst/>
            </a:prstGeom>
          </p:spPr>
        </p:pic>
        <p:pic>
          <p:nvPicPr>
            <p:cNvPr id="49" name="object 49"/>
            <p:cNvPicPr/>
            <p:nvPr/>
          </p:nvPicPr>
          <p:blipFill>
            <a:blip r:embed="rId22" cstate="print"/>
            <a:stretch>
              <a:fillRect/>
            </a:stretch>
          </p:blipFill>
          <p:spPr>
            <a:xfrm>
              <a:off x="6175637" y="2278545"/>
              <a:ext cx="591108" cy="48224"/>
            </a:xfrm>
            <a:prstGeom prst="rect">
              <a:avLst/>
            </a:prstGeom>
          </p:spPr>
        </p:pic>
        <p:pic>
          <p:nvPicPr>
            <p:cNvPr id="50" name="object 50"/>
            <p:cNvPicPr/>
            <p:nvPr/>
          </p:nvPicPr>
          <p:blipFill>
            <a:blip r:embed="rId23" cstate="print"/>
            <a:stretch>
              <a:fillRect/>
            </a:stretch>
          </p:blipFill>
          <p:spPr>
            <a:xfrm>
              <a:off x="6151068" y="2744128"/>
              <a:ext cx="586079" cy="374119"/>
            </a:xfrm>
            <a:prstGeom prst="rect">
              <a:avLst/>
            </a:prstGeom>
          </p:spPr>
        </p:pic>
        <p:pic>
          <p:nvPicPr>
            <p:cNvPr id="51" name="object 51"/>
            <p:cNvPicPr/>
            <p:nvPr/>
          </p:nvPicPr>
          <p:blipFill>
            <a:blip r:embed="rId24" cstate="print"/>
            <a:stretch>
              <a:fillRect/>
            </a:stretch>
          </p:blipFill>
          <p:spPr>
            <a:xfrm>
              <a:off x="6192740" y="2390925"/>
              <a:ext cx="311551" cy="88567"/>
            </a:xfrm>
            <a:prstGeom prst="rect">
              <a:avLst/>
            </a:prstGeom>
          </p:spPr>
        </p:pic>
        <p:pic>
          <p:nvPicPr>
            <p:cNvPr id="52" name="object 52"/>
            <p:cNvPicPr/>
            <p:nvPr/>
          </p:nvPicPr>
          <p:blipFill>
            <a:blip r:embed="rId25" cstate="print"/>
            <a:stretch>
              <a:fillRect/>
            </a:stretch>
          </p:blipFill>
          <p:spPr>
            <a:xfrm>
              <a:off x="6378734" y="716428"/>
              <a:ext cx="784872" cy="784872"/>
            </a:xfrm>
            <a:prstGeom prst="rect">
              <a:avLst/>
            </a:prstGeom>
          </p:spPr>
        </p:pic>
        <p:sp>
          <p:nvSpPr>
            <p:cNvPr id="53" name="object 53"/>
            <p:cNvSpPr/>
            <p:nvPr/>
          </p:nvSpPr>
          <p:spPr>
            <a:xfrm>
              <a:off x="6378734" y="716428"/>
              <a:ext cx="785495" cy="785495"/>
            </a:xfrm>
            <a:custGeom>
              <a:avLst/>
              <a:gdLst/>
              <a:ahLst/>
              <a:cxnLst/>
              <a:rect l="l" t="t" r="r" b="b"/>
              <a:pathLst>
                <a:path w="785495" h="785494">
                  <a:moveTo>
                    <a:pt x="392436" y="0"/>
                  </a:moveTo>
                  <a:lnTo>
                    <a:pt x="441663" y="3057"/>
                  </a:lnTo>
                  <a:lnTo>
                    <a:pt x="489064" y="11985"/>
                  </a:lnTo>
                  <a:lnTo>
                    <a:pt x="534274" y="26415"/>
                  </a:lnTo>
                  <a:lnTo>
                    <a:pt x="576923" y="45979"/>
                  </a:lnTo>
                  <a:lnTo>
                    <a:pt x="616644" y="70311"/>
                  </a:lnTo>
                  <a:lnTo>
                    <a:pt x="653069" y="99041"/>
                  </a:lnTo>
                  <a:lnTo>
                    <a:pt x="685831" y="131803"/>
                  </a:lnTo>
                  <a:lnTo>
                    <a:pt x="714561" y="168228"/>
                  </a:lnTo>
                  <a:lnTo>
                    <a:pt x="738892" y="207949"/>
                  </a:lnTo>
                  <a:lnTo>
                    <a:pt x="758457" y="250598"/>
                  </a:lnTo>
                  <a:lnTo>
                    <a:pt x="772887" y="295807"/>
                  </a:lnTo>
                  <a:lnTo>
                    <a:pt x="781815" y="343209"/>
                  </a:lnTo>
                  <a:lnTo>
                    <a:pt x="784872" y="392436"/>
                  </a:lnTo>
                  <a:lnTo>
                    <a:pt x="781815" y="441663"/>
                  </a:lnTo>
                  <a:lnTo>
                    <a:pt x="772887" y="489064"/>
                  </a:lnTo>
                  <a:lnTo>
                    <a:pt x="758457" y="534274"/>
                  </a:lnTo>
                  <a:lnTo>
                    <a:pt x="738892" y="576923"/>
                  </a:lnTo>
                  <a:lnTo>
                    <a:pt x="714561" y="616644"/>
                  </a:lnTo>
                  <a:lnTo>
                    <a:pt x="685831" y="653069"/>
                  </a:lnTo>
                  <a:lnTo>
                    <a:pt x="653069" y="685831"/>
                  </a:lnTo>
                  <a:lnTo>
                    <a:pt x="616644" y="714561"/>
                  </a:lnTo>
                  <a:lnTo>
                    <a:pt x="576923" y="738892"/>
                  </a:lnTo>
                  <a:lnTo>
                    <a:pt x="534274" y="758457"/>
                  </a:lnTo>
                  <a:lnTo>
                    <a:pt x="489064" y="772887"/>
                  </a:lnTo>
                  <a:lnTo>
                    <a:pt x="441663" y="781815"/>
                  </a:lnTo>
                  <a:lnTo>
                    <a:pt x="392436" y="784872"/>
                  </a:lnTo>
                  <a:lnTo>
                    <a:pt x="343209" y="781815"/>
                  </a:lnTo>
                  <a:lnTo>
                    <a:pt x="295807" y="772887"/>
                  </a:lnTo>
                  <a:lnTo>
                    <a:pt x="250598" y="758457"/>
                  </a:lnTo>
                  <a:lnTo>
                    <a:pt x="207949" y="738892"/>
                  </a:lnTo>
                  <a:lnTo>
                    <a:pt x="168228" y="714561"/>
                  </a:lnTo>
                  <a:lnTo>
                    <a:pt x="131803" y="685831"/>
                  </a:lnTo>
                  <a:lnTo>
                    <a:pt x="99041" y="653069"/>
                  </a:lnTo>
                  <a:lnTo>
                    <a:pt x="70311" y="616644"/>
                  </a:lnTo>
                  <a:lnTo>
                    <a:pt x="45979" y="576923"/>
                  </a:lnTo>
                  <a:lnTo>
                    <a:pt x="26415" y="534274"/>
                  </a:lnTo>
                  <a:lnTo>
                    <a:pt x="11985" y="489064"/>
                  </a:lnTo>
                  <a:lnTo>
                    <a:pt x="3057" y="441663"/>
                  </a:lnTo>
                  <a:lnTo>
                    <a:pt x="0" y="392436"/>
                  </a:lnTo>
                  <a:lnTo>
                    <a:pt x="3057" y="343209"/>
                  </a:lnTo>
                  <a:lnTo>
                    <a:pt x="11985" y="295807"/>
                  </a:lnTo>
                  <a:lnTo>
                    <a:pt x="26415" y="250598"/>
                  </a:lnTo>
                  <a:lnTo>
                    <a:pt x="45979" y="207949"/>
                  </a:lnTo>
                  <a:lnTo>
                    <a:pt x="70311" y="168228"/>
                  </a:lnTo>
                  <a:lnTo>
                    <a:pt x="99041" y="131803"/>
                  </a:lnTo>
                  <a:lnTo>
                    <a:pt x="131803" y="99041"/>
                  </a:lnTo>
                  <a:lnTo>
                    <a:pt x="168228" y="70311"/>
                  </a:lnTo>
                  <a:lnTo>
                    <a:pt x="207949" y="45979"/>
                  </a:lnTo>
                  <a:lnTo>
                    <a:pt x="250598" y="26415"/>
                  </a:lnTo>
                  <a:lnTo>
                    <a:pt x="295807" y="11985"/>
                  </a:lnTo>
                  <a:lnTo>
                    <a:pt x="343209" y="3057"/>
                  </a:lnTo>
                  <a:lnTo>
                    <a:pt x="392436" y="0"/>
                  </a:lnTo>
                  <a:close/>
                </a:path>
              </a:pathLst>
            </a:custGeom>
            <a:ln w="17999">
              <a:solidFill>
                <a:srgbClr val="E6E7E8"/>
              </a:solidFill>
            </a:ln>
          </p:spPr>
          <p:txBody>
            <a:bodyPr wrap="square" lIns="0" tIns="0" rIns="0" bIns="0" rtlCol="0"/>
            <a:lstStyle/>
            <a:p>
              <a:endParaRPr/>
            </a:p>
          </p:txBody>
        </p:sp>
      </p:grpSp>
      <p:sp>
        <p:nvSpPr>
          <p:cNvPr id="54" name="object 54"/>
          <p:cNvSpPr/>
          <p:nvPr/>
        </p:nvSpPr>
        <p:spPr>
          <a:xfrm>
            <a:off x="683607" y="43799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55" name="object 55"/>
          <p:cNvSpPr/>
          <p:nvPr/>
        </p:nvSpPr>
        <p:spPr>
          <a:xfrm>
            <a:off x="683607" y="6672264"/>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56" name="object 56"/>
          <p:cNvSpPr/>
          <p:nvPr/>
        </p:nvSpPr>
        <p:spPr>
          <a:xfrm>
            <a:off x="683327" y="7316168"/>
            <a:ext cx="954405" cy="91440"/>
          </a:xfrm>
          <a:custGeom>
            <a:avLst/>
            <a:gdLst/>
            <a:ahLst/>
            <a:cxnLst/>
            <a:rect l="l" t="t" r="r" b="b"/>
            <a:pathLst>
              <a:path w="954405" h="91440">
                <a:moveTo>
                  <a:pt x="76201" y="64616"/>
                </a:moveTo>
                <a:lnTo>
                  <a:pt x="104" y="64616"/>
                </a:lnTo>
                <a:lnTo>
                  <a:pt x="0" y="87068"/>
                </a:lnTo>
                <a:lnTo>
                  <a:pt x="7011" y="87068"/>
                </a:lnTo>
                <a:lnTo>
                  <a:pt x="7113" y="71117"/>
                </a:lnTo>
                <a:lnTo>
                  <a:pt x="76201" y="71117"/>
                </a:lnTo>
                <a:lnTo>
                  <a:pt x="76201" y="64616"/>
                </a:lnTo>
                <a:close/>
              </a:path>
              <a:path w="954405" h="91440">
                <a:moveTo>
                  <a:pt x="76201" y="71117"/>
                </a:moveTo>
                <a:lnTo>
                  <a:pt x="69190" y="71117"/>
                </a:lnTo>
                <a:lnTo>
                  <a:pt x="69190" y="87068"/>
                </a:lnTo>
                <a:lnTo>
                  <a:pt x="76201" y="87068"/>
                </a:lnTo>
                <a:lnTo>
                  <a:pt x="76201" y="71117"/>
                </a:lnTo>
                <a:close/>
              </a:path>
              <a:path w="954405" h="91440">
                <a:moveTo>
                  <a:pt x="65533" y="0"/>
                </a:moveTo>
                <a:lnTo>
                  <a:pt x="17578" y="0"/>
                </a:lnTo>
                <a:lnTo>
                  <a:pt x="16731" y="23774"/>
                </a:lnTo>
                <a:lnTo>
                  <a:pt x="16326" y="32354"/>
                </a:lnTo>
                <a:lnTo>
                  <a:pt x="3657" y="64616"/>
                </a:lnTo>
                <a:lnTo>
                  <a:pt x="14326" y="64616"/>
                </a:lnTo>
                <a:lnTo>
                  <a:pt x="23496" y="23060"/>
                </a:lnTo>
                <a:lnTo>
                  <a:pt x="24080" y="6501"/>
                </a:lnTo>
                <a:lnTo>
                  <a:pt x="65533" y="6501"/>
                </a:lnTo>
                <a:lnTo>
                  <a:pt x="65533" y="0"/>
                </a:lnTo>
                <a:close/>
              </a:path>
              <a:path w="954405" h="91440">
                <a:moveTo>
                  <a:pt x="65533" y="6501"/>
                </a:moveTo>
                <a:lnTo>
                  <a:pt x="58113" y="6501"/>
                </a:lnTo>
                <a:lnTo>
                  <a:pt x="58113" y="64616"/>
                </a:lnTo>
                <a:lnTo>
                  <a:pt x="65533" y="64616"/>
                </a:lnTo>
                <a:lnTo>
                  <a:pt x="65533" y="6501"/>
                </a:lnTo>
                <a:close/>
              </a:path>
              <a:path w="954405" h="91440">
                <a:moveTo>
                  <a:pt x="80567" y="64816"/>
                </a:moveTo>
                <a:lnTo>
                  <a:pt x="80059" y="71017"/>
                </a:lnTo>
                <a:lnTo>
                  <a:pt x="82094" y="71556"/>
                </a:lnTo>
                <a:lnTo>
                  <a:pt x="83818" y="71829"/>
                </a:lnTo>
                <a:lnTo>
                  <a:pt x="90457" y="71829"/>
                </a:lnTo>
                <a:lnTo>
                  <a:pt x="94081" y="68849"/>
                </a:lnTo>
                <a:lnTo>
                  <a:pt x="95316" y="65224"/>
                </a:lnTo>
                <a:lnTo>
                  <a:pt x="82633" y="65224"/>
                </a:lnTo>
                <a:lnTo>
                  <a:pt x="81787" y="65087"/>
                </a:lnTo>
                <a:lnTo>
                  <a:pt x="80567" y="64816"/>
                </a:lnTo>
                <a:close/>
              </a:path>
              <a:path w="954405" h="91440">
                <a:moveTo>
                  <a:pt x="133502" y="24076"/>
                </a:moveTo>
                <a:lnTo>
                  <a:pt x="126287" y="24076"/>
                </a:lnTo>
                <a:lnTo>
                  <a:pt x="126287" y="71117"/>
                </a:lnTo>
                <a:lnTo>
                  <a:pt x="133502" y="71117"/>
                </a:lnTo>
                <a:lnTo>
                  <a:pt x="133502" y="24076"/>
                </a:lnTo>
                <a:close/>
              </a:path>
              <a:path w="954405" h="91440">
                <a:moveTo>
                  <a:pt x="133502" y="17675"/>
                </a:moveTo>
                <a:lnTo>
                  <a:pt x="94383" y="17675"/>
                </a:lnTo>
                <a:lnTo>
                  <a:pt x="93441" y="37284"/>
                </a:lnTo>
                <a:lnTo>
                  <a:pt x="93131" y="43008"/>
                </a:lnTo>
                <a:lnTo>
                  <a:pt x="85885" y="65224"/>
                </a:lnTo>
                <a:lnTo>
                  <a:pt x="95316" y="65224"/>
                </a:lnTo>
                <a:lnTo>
                  <a:pt x="100684" y="24076"/>
                </a:lnTo>
                <a:lnTo>
                  <a:pt x="133502" y="24076"/>
                </a:lnTo>
                <a:lnTo>
                  <a:pt x="133502" y="17675"/>
                </a:lnTo>
                <a:close/>
              </a:path>
              <a:path w="954405" h="91440">
                <a:moveTo>
                  <a:pt x="195069" y="17675"/>
                </a:moveTo>
                <a:lnTo>
                  <a:pt x="165571" y="17675"/>
                </a:lnTo>
                <a:lnTo>
                  <a:pt x="160019" y="19234"/>
                </a:lnTo>
                <a:lnTo>
                  <a:pt x="151890" y="25466"/>
                </a:lnTo>
                <a:lnTo>
                  <a:pt x="149856" y="30002"/>
                </a:lnTo>
                <a:lnTo>
                  <a:pt x="149856" y="40233"/>
                </a:lnTo>
                <a:lnTo>
                  <a:pt x="150976" y="43754"/>
                </a:lnTo>
                <a:lnTo>
                  <a:pt x="155447" y="49309"/>
                </a:lnTo>
                <a:lnTo>
                  <a:pt x="158629" y="51271"/>
                </a:lnTo>
                <a:lnTo>
                  <a:pt x="162763" y="52423"/>
                </a:lnTo>
                <a:lnTo>
                  <a:pt x="149449" y="71117"/>
                </a:lnTo>
                <a:lnTo>
                  <a:pt x="157276" y="71117"/>
                </a:lnTo>
                <a:lnTo>
                  <a:pt x="169670" y="53437"/>
                </a:lnTo>
                <a:lnTo>
                  <a:pt x="195069" y="53437"/>
                </a:lnTo>
                <a:lnTo>
                  <a:pt x="195069" y="48055"/>
                </a:lnTo>
                <a:lnTo>
                  <a:pt x="162219" y="48055"/>
                </a:lnTo>
                <a:lnTo>
                  <a:pt x="157171" y="44091"/>
                </a:lnTo>
                <a:lnTo>
                  <a:pt x="157171" y="28108"/>
                </a:lnTo>
                <a:lnTo>
                  <a:pt x="162388" y="24076"/>
                </a:lnTo>
                <a:lnTo>
                  <a:pt x="195069" y="24076"/>
                </a:lnTo>
                <a:lnTo>
                  <a:pt x="195069" y="17675"/>
                </a:lnTo>
                <a:close/>
              </a:path>
              <a:path w="954405" h="91440">
                <a:moveTo>
                  <a:pt x="195069" y="53437"/>
                </a:moveTo>
                <a:lnTo>
                  <a:pt x="188466" y="53437"/>
                </a:lnTo>
                <a:lnTo>
                  <a:pt x="188466" y="71117"/>
                </a:lnTo>
                <a:lnTo>
                  <a:pt x="195069" y="71117"/>
                </a:lnTo>
                <a:lnTo>
                  <a:pt x="195069" y="53437"/>
                </a:lnTo>
                <a:close/>
              </a:path>
              <a:path w="954405" h="91440">
                <a:moveTo>
                  <a:pt x="195069" y="24076"/>
                </a:moveTo>
                <a:lnTo>
                  <a:pt x="188466" y="24076"/>
                </a:lnTo>
                <a:lnTo>
                  <a:pt x="188466" y="48055"/>
                </a:lnTo>
                <a:lnTo>
                  <a:pt x="195069" y="48055"/>
                </a:lnTo>
                <a:lnTo>
                  <a:pt x="195069" y="24076"/>
                </a:lnTo>
                <a:close/>
              </a:path>
              <a:path w="954405" h="91440">
                <a:moveTo>
                  <a:pt x="249425" y="17675"/>
                </a:moveTo>
                <a:lnTo>
                  <a:pt x="242210" y="17675"/>
                </a:lnTo>
                <a:lnTo>
                  <a:pt x="242210" y="71117"/>
                </a:lnTo>
                <a:lnTo>
                  <a:pt x="249425" y="71117"/>
                </a:lnTo>
                <a:lnTo>
                  <a:pt x="249425" y="47343"/>
                </a:lnTo>
                <a:lnTo>
                  <a:pt x="270386" y="47343"/>
                </a:lnTo>
                <a:lnTo>
                  <a:pt x="267307" y="43585"/>
                </a:lnTo>
                <a:lnTo>
                  <a:pt x="269285" y="41147"/>
                </a:lnTo>
                <a:lnTo>
                  <a:pt x="249425" y="41147"/>
                </a:lnTo>
                <a:lnTo>
                  <a:pt x="249425" y="17675"/>
                </a:lnTo>
                <a:close/>
              </a:path>
              <a:path w="954405" h="91440">
                <a:moveTo>
                  <a:pt x="270386" y="47343"/>
                </a:moveTo>
                <a:lnTo>
                  <a:pt x="261618" y="47343"/>
                </a:lnTo>
                <a:lnTo>
                  <a:pt x="281329" y="71117"/>
                </a:lnTo>
                <a:lnTo>
                  <a:pt x="289864" y="71117"/>
                </a:lnTo>
                <a:lnTo>
                  <a:pt x="270386" y="47343"/>
                </a:lnTo>
                <a:close/>
              </a:path>
              <a:path w="954405" h="91440">
                <a:moveTo>
                  <a:pt x="288338" y="17675"/>
                </a:moveTo>
                <a:lnTo>
                  <a:pt x="280515" y="17675"/>
                </a:lnTo>
                <a:lnTo>
                  <a:pt x="261719" y="41147"/>
                </a:lnTo>
                <a:lnTo>
                  <a:pt x="269285" y="41147"/>
                </a:lnTo>
                <a:lnTo>
                  <a:pt x="288338" y="17675"/>
                </a:lnTo>
                <a:close/>
              </a:path>
              <a:path w="954405" h="91440">
                <a:moveTo>
                  <a:pt x="335805" y="23568"/>
                </a:moveTo>
                <a:lnTo>
                  <a:pt x="322850" y="23568"/>
                </a:lnTo>
                <a:lnTo>
                  <a:pt x="326609" y="24771"/>
                </a:lnTo>
                <a:lnTo>
                  <a:pt x="331757" y="29580"/>
                </a:lnTo>
                <a:lnTo>
                  <a:pt x="333042" y="33087"/>
                </a:lnTo>
                <a:lnTo>
                  <a:pt x="333042" y="40942"/>
                </a:lnTo>
                <a:lnTo>
                  <a:pt x="308897" y="40942"/>
                </a:lnTo>
                <a:lnTo>
                  <a:pt x="303663" y="42331"/>
                </a:lnTo>
                <a:lnTo>
                  <a:pt x="297093" y="47886"/>
                </a:lnTo>
                <a:lnTo>
                  <a:pt x="295451" y="51544"/>
                </a:lnTo>
                <a:lnTo>
                  <a:pt x="295451" y="60752"/>
                </a:lnTo>
                <a:lnTo>
                  <a:pt x="297211" y="64514"/>
                </a:lnTo>
                <a:lnTo>
                  <a:pt x="304257" y="70203"/>
                </a:lnTo>
                <a:lnTo>
                  <a:pt x="308998" y="71625"/>
                </a:lnTo>
                <a:lnTo>
                  <a:pt x="319294" y="71625"/>
                </a:lnTo>
                <a:lnTo>
                  <a:pt x="323034" y="70846"/>
                </a:lnTo>
                <a:lnTo>
                  <a:pt x="329335" y="67730"/>
                </a:lnTo>
                <a:lnTo>
                  <a:pt x="331309" y="65937"/>
                </a:lnTo>
                <a:lnTo>
                  <a:pt x="311810" y="65937"/>
                </a:lnTo>
                <a:lnTo>
                  <a:pt x="308490" y="65036"/>
                </a:lnTo>
                <a:lnTo>
                  <a:pt x="303749" y="61447"/>
                </a:lnTo>
                <a:lnTo>
                  <a:pt x="302564" y="58992"/>
                </a:lnTo>
                <a:lnTo>
                  <a:pt x="302564" y="49509"/>
                </a:lnTo>
                <a:lnTo>
                  <a:pt x="307136" y="46328"/>
                </a:lnTo>
                <a:lnTo>
                  <a:pt x="340257" y="46328"/>
                </a:lnTo>
                <a:lnTo>
                  <a:pt x="340257" y="31154"/>
                </a:lnTo>
                <a:lnTo>
                  <a:pt x="338392" y="25991"/>
                </a:lnTo>
                <a:lnTo>
                  <a:pt x="335805" y="23568"/>
                </a:lnTo>
                <a:close/>
              </a:path>
              <a:path w="954405" h="91440">
                <a:moveTo>
                  <a:pt x="340257" y="62787"/>
                </a:moveTo>
                <a:lnTo>
                  <a:pt x="333348" y="62787"/>
                </a:lnTo>
                <a:lnTo>
                  <a:pt x="333348" y="71117"/>
                </a:lnTo>
                <a:lnTo>
                  <a:pt x="340257" y="71117"/>
                </a:lnTo>
                <a:lnTo>
                  <a:pt x="340257" y="62787"/>
                </a:lnTo>
                <a:close/>
              </a:path>
              <a:path w="954405" h="91440">
                <a:moveTo>
                  <a:pt x="340257" y="46328"/>
                </a:moveTo>
                <a:lnTo>
                  <a:pt x="333042" y="46328"/>
                </a:lnTo>
                <a:lnTo>
                  <a:pt x="333042" y="55064"/>
                </a:lnTo>
                <a:lnTo>
                  <a:pt x="331621" y="58586"/>
                </a:lnTo>
                <a:lnTo>
                  <a:pt x="329453" y="61278"/>
                </a:lnTo>
                <a:lnTo>
                  <a:pt x="323629" y="65004"/>
                </a:lnTo>
                <a:lnTo>
                  <a:pt x="320140" y="65937"/>
                </a:lnTo>
                <a:lnTo>
                  <a:pt x="331309" y="65937"/>
                </a:lnTo>
                <a:lnTo>
                  <a:pt x="331721" y="65562"/>
                </a:lnTo>
                <a:lnTo>
                  <a:pt x="333348" y="62787"/>
                </a:lnTo>
                <a:lnTo>
                  <a:pt x="340257" y="62787"/>
                </a:lnTo>
                <a:lnTo>
                  <a:pt x="340257" y="46328"/>
                </a:lnTo>
                <a:close/>
              </a:path>
              <a:path w="954405" h="91440">
                <a:moveTo>
                  <a:pt x="325593" y="17268"/>
                </a:moveTo>
                <a:lnTo>
                  <a:pt x="314416" y="17268"/>
                </a:lnTo>
                <a:lnTo>
                  <a:pt x="310419" y="17895"/>
                </a:lnTo>
                <a:lnTo>
                  <a:pt x="302835" y="20403"/>
                </a:lnTo>
                <a:lnTo>
                  <a:pt x="299584" y="22179"/>
                </a:lnTo>
                <a:lnTo>
                  <a:pt x="296873" y="24483"/>
                </a:lnTo>
                <a:lnTo>
                  <a:pt x="300123" y="29869"/>
                </a:lnTo>
                <a:lnTo>
                  <a:pt x="302360" y="27903"/>
                </a:lnTo>
                <a:lnTo>
                  <a:pt x="305034" y="26362"/>
                </a:lnTo>
                <a:lnTo>
                  <a:pt x="311266" y="24126"/>
                </a:lnTo>
                <a:lnTo>
                  <a:pt x="314516" y="23568"/>
                </a:lnTo>
                <a:lnTo>
                  <a:pt x="335805" y="23568"/>
                </a:lnTo>
                <a:lnTo>
                  <a:pt x="330944" y="19014"/>
                </a:lnTo>
                <a:lnTo>
                  <a:pt x="325593" y="17268"/>
                </a:lnTo>
                <a:close/>
              </a:path>
              <a:path w="954405" h="91440">
                <a:moveTo>
                  <a:pt x="366670" y="17675"/>
                </a:moveTo>
                <a:lnTo>
                  <a:pt x="359455" y="17675"/>
                </a:lnTo>
                <a:lnTo>
                  <a:pt x="359455" y="71117"/>
                </a:lnTo>
                <a:lnTo>
                  <a:pt x="366670" y="71117"/>
                </a:lnTo>
                <a:lnTo>
                  <a:pt x="366670" y="47343"/>
                </a:lnTo>
                <a:lnTo>
                  <a:pt x="387629" y="47343"/>
                </a:lnTo>
                <a:lnTo>
                  <a:pt x="384550" y="43585"/>
                </a:lnTo>
                <a:lnTo>
                  <a:pt x="386529" y="41147"/>
                </a:lnTo>
                <a:lnTo>
                  <a:pt x="366670" y="41147"/>
                </a:lnTo>
                <a:lnTo>
                  <a:pt x="366670" y="17675"/>
                </a:lnTo>
                <a:close/>
              </a:path>
              <a:path w="954405" h="91440">
                <a:moveTo>
                  <a:pt x="387629" y="47343"/>
                </a:moveTo>
                <a:lnTo>
                  <a:pt x="378863" y="47343"/>
                </a:lnTo>
                <a:lnTo>
                  <a:pt x="398572" y="71117"/>
                </a:lnTo>
                <a:lnTo>
                  <a:pt x="407108" y="71117"/>
                </a:lnTo>
                <a:lnTo>
                  <a:pt x="387629" y="47343"/>
                </a:lnTo>
                <a:close/>
              </a:path>
              <a:path w="954405" h="91440">
                <a:moveTo>
                  <a:pt x="405582" y="17675"/>
                </a:moveTo>
                <a:lnTo>
                  <a:pt x="397760" y="17675"/>
                </a:lnTo>
                <a:lnTo>
                  <a:pt x="378964" y="41147"/>
                </a:lnTo>
                <a:lnTo>
                  <a:pt x="386529" y="41147"/>
                </a:lnTo>
                <a:lnTo>
                  <a:pt x="405582" y="17675"/>
                </a:lnTo>
                <a:close/>
              </a:path>
              <a:path w="954405" h="91440">
                <a:moveTo>
                  <a:pt x="425698" y="17675"/>
                </a:moveTo>
                <a:lnTo>
                  <a:pt x="418485" y="17675"/>
                </a:lnTo>
                <a:lnTo>
                  <a:pt x="418485" y="71117"/>
                </a:lnTo>
                <a:lnTo>
                  <a:pt x="424990" y="71117"/>
                </a:lnTo>
                <a:lnTo>
                  <a:pt x="434177" y="60144"/>
                </a:lnTo>
                <a:lnTo>
                  <a:pt x="425698" y="60144"/>
                </a:lnTo>
                <a:lnTo>
                  <a:pt x="425698" y="17675"/>
                </a:lnTo>
                <a:close/>
              </a:path>
              <a:path w="954405" h="91440">
                <a:moveTo>
                  <a:pt x="467761" y="28648"/>
                </a:moveTo>
                <a:lnTo>
                  <a:pt x="460547" y="28648"/>
                </a:lnTo>
                <a:lnTo>
                  <a:pt x="460547" y="71117"/>
                </a:lnTo>
                <a:lnTo>
                  <a:pt x="467761" y="71117"/>
                </a:lnTo>
                <a:lnTo>
                  <a:pt x="467761" y="28648"/>
                </a:lnTo>
                <a:close/>
              </a:path>
              <a:path w="954405" h="91440">
                <a:moveTo>
                  <a:pt x="467761" y="17675"/>
                </a:moveTo>
                <a:lnTo>
                  <a:pt x="461360" y="17675"/>
                </a:lnTo>
                <a:lnTo>
                  <a:pt x="425698" y="60144"/>
                </a:lnTo>
                <a:lnTo>
                  <a:pt x="434177" y="60144"/>
                </a:lnTo>
                <a:lnTo>
                  <a:pt x="460547" y="28648"/>
                </a:lnTo>
                <a:lnTo>
                  <a:pt x="467761" y="28648"/>
                </a:lnTo>
                <a:lnTo>
                  <a:pt x="467761" y="17675"/>
                </a:lnTo>
                <a:close/>
              </a:path>
              <a:path w="954405" h="91440">
                <a:moveTo>
                  <a:pt x="488792" y="17675"/>
                </a:moveTo>
                <a:lnTo>
                  <a:pt x="480668" y="17675"/>
                </a:lnTo>
                <a:lnTo>
                  <a:pt x="500785" y="43685"/>
                </a:lnTo>
                <a:lnTo>
                  <a:pt x="479648" y="71117"/>
                </a:lnTo>
                <a:lnTo>
                  <a:pt x="487777" y="71117"/>
                </a:lnTo>
                <a:lnTo>
                  <a:pt x="504845" y="48765"/>
                </a:lnTo>
                <a:lnTo>
                  <a:pt x="512659" y="48765"/>
                </a:lnTo>
                <a:lnTo>
                  <a:pt x="508708" y="43685"/>
                </a:lnTo>
                <a:lnTo>
                  <a:pt x="512637" y="38605"/>
                </a:lnTo>
                <a:lnTo>
                  <a:pt x="504845" y="38605"/>
                </a:lnTo>
                <a:lnTo>
                  <a:pt x="488792" y="17675"/>
                </a:lnTo>
                <a:close/>
              </a:path>
              <a:path w="954405" h="91440">
                <a:moveTo>
                  <a:pt x="512659" y="48765"/>
                </a:moveTo>
                <a:lnTo>
                  <a:pt x="504845" y="48765"/>
                </a:lnTo>
                <a:lnTo>
                  <a:pt x="521812" y="71117"/>
                </a:lnTo>
                <a:lnTo>
                  <a:pt x="530042" y="71117"/>
                </a:lnTo>
                <a:lnTo>
                  <a:pt x="512659" y="48765"/>
                </a:lnTo>
                <a:close/>
              </a:path>
              <a:path w="954405" h="91440">
                <a:moveTo>
                  <a:pt x="528825" y="17675"/>
                </a:moveTo>
                <a:lnTo>
                  <a:pt x="520898" y="17675"/>
                </a:lnTo>
                <a:lnTo>
                  <a:pt x="504845" y="38605"/>
                </a:lnTo>
                <a:lnTo>
                  <a:pt x="512637" y="38605"/>
                </a:lnTo>
                <a:lnTo>
                  <a:pt x="528825" y="17675"/>
                </a:lnTo>
                <a:close/>
              </a:path>
              <a:path w="954405" h="91440">
                <a:moveTo>
                  <a:pt x="615689" y="81075"/>
                </a:moveTo>
                <a:lnTo>
                  <a:pt x="612338" y="86460"/>
                </a:lnTo>
                <a:lnTo>
                  <a:pt x="613964" y="88084"/>
                </a:lnTo>
                <a:lnTo>
                  <a:pt x="615894" y="89305"/>
                </a:lnTo>
                <a:lnTo>
                  <a:pt x="620365" y="90928"/>
                </a:lnTo>
                <a:lnTo>
                  <a:pt x="622767" y="91334"/>
                </a:lnTo>
                <a:lnTo>
                  <a:pt x="629337" y="91334"/>
                </a:lnTo>
                <a:lnTo>
                  <a:pt x="632760" y="90288"/>
                </a:lnTo>
                <a:lnTo>
                  <a:pt x="638449" y="86085"/>
                </a:lnTo>
                <a:lnTo>
                  <a:pt x="639115" y="85139"/>
                </a:lnTo>
                <a:lnTo>
                  <a:pt x="621651" y="85139"/>
                </a:lnTo>
                <a:lnTo>
                  <a:pt x="618399" y="83781"/>
                </a:lnTo>
                <a:lnTo>
                  <a:pt x="615689" y="81075"/>
                </a:lnTo>
                <a:close/>
              </a:path>
              <a:path w="954405" h="91440">
                <a:moveTo>
                  <a:pt x="622496" y="17675"/>
                </a:moveTo>
                <a:lnTo>
                  <a:pt x="614979" y="17675"/>
                </a:lnTo>
                <a:lnTo>
                  <a:pt x="638855" y="71017"/>
                </a:lnTo>
                <a:lnTo>
                  <a:pt x="636518" y="76197"/>
                </a:lnTo>
                <a:lnTo>
                  <a:pt x="635029" y="79447"/>
                </a:lnTo>
                <a:lnTo>
                  <a:pt x="633420" y="81752"/>
                </a:lnTo>
                <a:lnTo>
                  <a:pt x="629966" y="84458"/>
                </a:lnTo>
                <a:lnTo>
                  <a:pt x="627882" y="85139"/>
                </a:lnTo>
                <a:lnTo>
                  <a:pt x="639115" y="85139"/>
                </a:lnTo>
                <a:lnTo>
                  <a:pt x="640953" y="82529"/>
                </a:lnTo>
                <a:lnTo>
                  <a:pt x="643121" y="77518"/>
                </a:lnTo>
                <a:lnTo>
                  <a:pt x="649564" y="63089"/>
                </a:lnTo>
                <a:lnTo>
                  <a:pt x="642613" y="63089"/>
                </a:lnTo>
                <a:lnTo>
                  <a:pt x="622496" y="17675"/>
                </a:lnTo>
                <a:close/>
              </a:path>
              <a:path w="954405" h="91440">
                <a:moveTo>
                  <a:pt x="669538" y="64816"/>
                </a:moveTo>
                <a:lnTo>
                  <a:pt x="669030" y="71017"/>
                </a:lnTo>
                <a:lnTo>
                  <a:pt x="671064" y="71556"/>
                </a:lnTo>
                <a:lnTo>
                  <a:pt x="672788" y="71829"/>
                </a:lnTo>
                <a:lnTo>
                  <a:pt x="679427" y="71829"/>
                </a:lnTo>
                <a:lnTo>
                  <a:pt x="683052" y="68849"/>
                </a:lnTo>
                <a:lnTo>
                  <a:pt x="684287" y="65224"/>
                </a:lnTo>
                <a:lnTo>
                  <a:pt x="671605" y="65224"/>
                </a:lnTo>
                <a:lnTo>
                  <a:pt x="670758" y="65087"/>
                </a:lnTo>
                <a:lnTo>
                  <a:pt x="669538" y="64816"/>
                </a:lnTo>
                <a:close/>
              </a:path>
              <a:path w="954405" h="91440">
                <a:moveTo>
                  <a:pt x="575660" y="17675"/>
                </a:moveTo>
                <a:lnTo>
                  <a:pt x="568446" y="17675"/>
                </a:lnTo>
                <a:lnTo>
                  <a:pt x="568446" y="71117"/>
                </a:lnTo>
                <a:lnTo>
                  <a:pt x="575660" y="71117"/>
                </a:lnTo>
                <a:lnTo>
                  <a:pt x="575660" y="47343"/>
                </a:lnTo>
                <a:lnTo>
                  <a:pt x="596621" y="47343"/>
                </a:lnTo>
                <a:lnTo>
                  <a:pt x="593542" y="43585"/>
                </a:lnTo>
                <a:lnTo>
                  <a:pt x="595520" y="41147"/>
                </a:lnTo>
                <a:lnTo>
                  <a:pt x="575660" y="41147"/>
                </a:lnTo>
                <a:lnTo>
                  <a:pt x="575660" y="17675"/>
                </a:lnTo>
                <a:close/>
              </a:path>
              <a:path w="954405" h="91440">
                <a:moveTo>
                  <a:pt x="596621" y="47343"/>
                </a:moveTo>
                <a:lnTo>
                  <a:pt x="587853" y="47343"/>
                </a:lnTo>
                <a:lnTo>
                  <a:pt x="607564" y="71117"/>
                </a:lnTo>
                <a:lnTo>
                  <a:pt x="616099" y="71117"/>
                </a:lnTo>
                <a:lnTo>
                  <a:pt x="596621" y="47343"/>
                </a:lnTo>
                <a:close/>
              </a:path>
              <a:path w="954405" h="91440">
                <a:moveTo>
                  <a:pt x="722472" y="24076"/>
                </a:moveTo>
                <a:lnTo>
                  <a:pt x="715258" y="24076"/>
                </a:lnTo>
                <a:lnTo>
                  <a:pt x="715258" y="71117"/>
                </a:lnTo>
                <a:lnTo>
                  <a:pt x="722472" y="71117"/>
                </a:lnTo>
                <a:lnTo>
                  <a:pt x="722472" y="24076"/>
                </a:lnTo>
                <a:close/>
              </a:path>
              <a:path w="954405" h="91440">
                <a:moveTo>
                  <a:pt x="722472" y="17675"/>
                </a:moveTo>
                <a:lnTo>
                  <a:pt x="683355" y="17675"/>
                </a:lnTo>
                <a:lnTo>
                  <a:pt x="682413" y="37284"/>
                </a:lnTo>
                <a:lnTo>
                  <a:pt x="682101" y="43008"/>
                </a:lnTo>
                <a:lnTo>
                  <a:pt x="674855" y="65224"/>
                </a:lnTo>
                <a:lnTo>
                  <a:pt x="684287" y="65224"/>
                </a:lnTo>
                <a:lnTo>
                  <a:pt x="689655" y="24076"/>
                </a:lnTo>
                <a:lnTo>
                  <a:pt x="722472" y="24076"/>
                </a:lnTo>
                <a:lnTo>
                  <a:pt x="722472" y="17675"/>
                </a:lnTo>
                <a:close/>
              </a:path>
              <a:path w="954405" h="91440">
                <a:moveTo>
                  <a:pt x="669843" y="17675"/>
                </a:moveTo>
                <a:lnTo>
                  <a:pt x="662730" y="17675"/>
                </a:lnTo>
                <a:lnTo>
                  <a:pt x="642613" y="63089"/>
                </a:lnTo>
                <a:lnTo>
                  <a:pt x="649564" y="63089"/>
                </a:lnTo>
                <a:lnTo>
                  <a:pt x="669843" y="17675"/>
                </a:lnTo>
                <a:close/>
              </a:path>
              <a:path w="954405" h="91440">
                <a:moveTo>
                  <a:pt x="614573" y="17675"/>
                </a:moveTo>
                <a:lnTo>
                  <a:pt x="606750" y="17675"/>
                </a:lnTo>
                <a:lnTo>
                  <a:pt x="587955" y="41147"/>
                </a:lnTo>
                <a:lnTo>
                  <a:pt x="595520" y="41147"/>
                </a:lnTo>
                <a:lnTo>
                  <a:pt x="614573" y="17675"/>
                </a:lnTo>
                <a:close/>
              </a:path>
              <a:path w="954405" h="91440">
                <a:moveTo>
                  <a:pt x="834327" y="81075"/>
                </a:moveTo>
                <a:lnTo>
                  <a:pt x="830976" y="86460"/>
                </a:lnTo>
                <a:lnTo>
                  <a:pt x="832604" y="88084"/>
                </a:lnTo>
                <a:lnTo>
                  <a:pt x="834533" y="89305"/>
                </a:lnTo>
                <a:lnTo>
                  <a:pt x="839005" y="90928"/>
                </a:lnTo>
                <a:lnTo>
                  <a:pt x="841405" y="91334"/>
                </a:lnTo>
                <a:lnTo>
                  <a:pt x="847976" y="91334"/>
                </a:lnTo>
                <a:lnTo>
                  <a:pt x="851399" y="90288"/>
                </a:lnTo>
                <a:lnTo>
                  <a:pt x="857087" y="86085"/>
                </a:lnTo>
                <a:lnTo>
                  <a:pt x="857754" y="85139"/>
                </a:lnTo>
                <a:lnTo>
                  <a:pt x="840290" y="85139"/>
                </a:lnTo>
                <a:lnTo>
                  <a:pt x="837039" y="83781"/>
                </a:lnTo>
                <a:lnTo>
                  <a:pt x="834327" y="81075"/>
                </a:lnTo>
                <a:close/>
              </a:path>
              <a:path w="954405" h="91440">
                <a:moveTo>
                  <a:pt x="841136" y="17675"/>
                </a:moveTo>
                <a:lnTo>
                  <a:pt x="833619" y="17675"/>
                </a:lnTo>
                <a:lnTo>
                  <a:pt x="857493" y="71017"/>
                </a:lnTo>
                <a:lnTo>
                  <a:pt x="855158" y="76197"/>
                </a:lnTo>
                <a:lnTo>
                  <a:pt x="853667" y="79447"/>
                </a:lnTo>
                <a:lnTo>
                  <a:pt x="852058" y="81752"/>
                </a:lnTo>
                <a:lnTo>
                  <a:pt x="848606" y="84458"/>
                </a:lnTo>
                <a:lnTo>
                  <a:pt x="846521" y="85139"/>
                </a:lnTo>
                <a:lnTo>
                  <a:pt x="857754" y="85139"/>
                </a:lnTo>
                <a:lnTo>
                  <a:pt x="859593" y="82529"/>
                </a:lnTo>
                <a:lnTo>
                  <a:pt x="861759" y="77518"/>
                </a:lnTo>
                <a:lnTo>
                  <a:pt x="868202" y="63089"/>
                </a:lnTo>
                <a:lnTo>
                  <a:pt x="861253" y="63089"/>
                </a:lnTo>
                <a:lnTo>
                  <a:pt x="841136" y="17675"/>
                </a:lnTo>
                <a:close/>
              </a:path>
              <a:path w="954405" h="91440">
                <a:moveTo>
                  <a:pt x="750206" y="17675"/>
                </a:moveTo>
                <a:lnTo>
                  <a:pt x="742993" y="17675"/>
                </a:lnTo>
                <a:lnTo>
                  <a:pt x="742993" y="71117"/>
                </a:lnTo>
                <a:lnTo>
                  <a:pt x="771645" y="71286"/>
                </a:lnTo>
                <a:lnTo>
                  <a:pt x="777081" y="69796"/>
                </a:lnTo>
                <a:lnTo>
                  <a:pt x="782010" y="65799"/>
                </a:lnTo>
                <a:lnTo>
                  <a:pt x="769071" y="65799"/>
                </a:lnTo>
                <a:lnTo>
                  <a:pt x="750206" y="65530"/>
                </a:lnTo>
                <a:lnTo>
                  <a:pt x="750206" y="41756"/>
                </a:lnTo>
                <a:lnTo>
                  <a:pt x="782100" y="41756"/>
                </a:lnTo>
                <a:lnTo>
                  <a:pt x="777758" y="38130"/>
                </a:lnTo>
                <a:lnTo>
                  <a:pt x="772660" y="36640"/>
                </a:lnTo>
                <a:lnTo>
                  <a:pt x="750206" y="36370"/>
                </a:lnTo>
                <a:lnTo>
                  <a:pt x="750206" y="17675"/>
                </a:lnTo>
                <a:close/>
              </a:path>
              <a:path w="954405" h="91440">
                <a:moveTo>
                  <a:pt x="812181" y="24076"/>
                </a:moveTo>
                <a:lnTo>
                  <a:pt x="804970" y="24076"/>
                </a:lnTo>
                <a:lnTo>
                  <a:pt x="804970" y="71117"/>
                </a:lnTo>
                <a:lnTo>
                  <a:pt x="812181" y="71117"/>
                </a:lnTo>
                <a:lnTo>
                  <a:pt x="812181" y="24076"/>
                </a:lnTo>
                <a:close/>
              </a:path>
              <a:path w="954405" h="91440">
                <a:moveTo>
                  <a:pt x="782100" y="41756"/>
                </a:moveTo>
                <a:lnTo>
                  <a:pt x="750206" y="41756"/>
                </a:lnTo>
                <a:lnTo>
                  <a:pt x="769139" y="42025"/>
                </a:lnTo>
                <a:lnTo>
                  <a:pt x="772897" y="43008"/>
                </a:lnTo>
                <a:lnTo>
                  <a:pt x="777909" y="46803"/>
                </a:lnTo>
                <a:lnTo>
                  <a:pt x="779161" y="49715"/>
                </a:lnTo>
                <a:lnTo>
                  <a:pt x="779161" y="57638"/>
                </a:lnTo>
                <a:lnTo>
                  <a:pt x="777895" y="60670"/>
                </a:lnTo>
                <a:lnTo>
                  <a:pt x="772815" y="64803"/>
                </a:lnTo>
                <a:lnTo>
                  <a:pt x="769071" y="65799"/>
                </a:lnTo>
                <a:lnTo>
                  <a:pt x="782010" y="65799"/>
                </a:lnTo>
                <a:lnTo>
                  <a:pt x="784598" y="63701"/>
                </a:lnTo>
                <a:lnTo>
                  <a:pt x="786476" y="59330"/>
                </a:lnTo>
                <a:lnTo>
                  <a:pt x="786476" y="48157"/>
                </a:lnTo>
                <a:lnTo>
                  <a:pt x="784734" y="43955"/>
                </a:lnTo>
                <a:lnTo>
                  <a:pt x="782100" y="41756"/>
                </a:lnTo>
                <a:close/>
              </a:path>
              <a:path w="954405" h="91440">
                <a:moveTo>
                  <a:pt x="888483" y="17675"/>
                </a:moveTo>
                <a:lnTo>
                  <a:pt x="881369" y="17675"/>
                </a:lnTo>
                <a:lnTo>
                  <a:pt x="861253" y="63089"/>
                </a:lnTo>
                <a:lnTo>
                  <a:pt x="868202" y="63089"/>
                </a:lnTo>
                <a:lnTo>
                  <a:pt x="888483" y="17675"/>
                </a:lnTo>
                <a:close/>
              </a:path>
              <a:path w="954405" h="91440">
                <a:moveTo>
                  <a:pt x="832402" y="17675"/>
                </a:moveTo>
                <a:lnTo>
                  <a:pt x="784749" y="17675"/>
                </a:lnTo>
                <a:lnTo>
                  <a:pt x="784749" y="24076"/>
                </a:lnTo>
                <a:lnTo>
                  <a:pt x="832402" y="24076"/>
                </a:lnTo>
                <a:lnTo>
                  <a:pt x="832402" y="17675"/>
                </a:lnTo>
                <a:close/>
              </a:path>
              <a:path w="954405" h="91440">
                <a:moveTo>
                  <a:pt x="906670" y="17675"/>
                </a:moveTo>
                <a:lnTo>
                  <a:pt x="899758" y="17675"/>
                </a:lnTo>
                <a:lnTo>
                  <a:pt x="899758" y="90827"/>
                </a:lnTo>
                <a:lnTo>
                  <a:pt x="906973" y="90827"/>
                </a:lnTo>
                <a:lnTo>
                  <a:pt x="906973" y="61059"/>
                </a:lnTo>
                <a:lnTo>
                  <a:pt x="913824" y="61059"/>
                </a:lnTo>
                <a:lnTo>
                  <a:pt x="913560" y="60907"/>
                </a:lnTo>
                <a:lnTo>
                  <a:pt x="911188" y="58453"/>
                </a:lnTo>
                <a:lnTo>
                  <a:pt x="907736" y="52083"/>
                </a:lnTo>
                <a:lnTo>
                  <a:pt x="906871" y="48459"/>
                </a:lnTo>
                <a:lnTo>
                  <a:pt x="906871" y="40333"/>
                </a:lnTo>
                <a:lnTo>
                  <a:pt x="907736" y="36727"/>
                </a:lnTo>
                <a:lnTo>
                  <a:pt x="911188" y="30426"/>
                </a:lnTo>
                <a:lnTo>
                  <a:pt x="913300" y="28240"/>
                </a:lnTo>
                <a:lnTo>
                  <a:pt x="906670" y="28240"/>
                </a:lnTo>
                <a:lnTo>
                  <a:pt x="906670" y="17675"/>
                </a:lnTo>
                <a:close/>
              </a:path>
              <a:path w="954405" h="91440">
                <a:moveTo>
                  <a:pt x="913824" y="61059"/>
                </a:moveTo>
                <a:lnTo>
                  <a:pt x="906973" y="61059"/>
                </a:lnTo>
                <a:lnTo>
                  <a:pt x="909208" y="64514"/>
                </a:lnTo>
                <a:lnTo>
                  <a:pt x="912070" y="67139"/>
                </a:lnTo>
                <a:lnTo>
                  <a:pt x="919046" y="70728"/>
                </a:lnTo>
                <a:lnTo>
                  <a:pt x="922957" y="71625"/>
                </a:lnTo>
                <a:lnTo>
                  <a:pt x="932374" y="71625"/>
                </a:lnTo>
                <a:lnTo>
                  <a:pt x="936928" y="70491"/>
                </a:lnTo>
                <a:lnTo>
                  <a:pt x="944989" y="65951"/>
                </a:lnTo>
                <a:lnTo>
                  <a:pt x="945708" y="65224"/>
                </a:lnTo>
                <a:lnTo>
                  <a:pt x="922992" y="65224"/>
                </a:lnTo>
                <a:lnTo>
                  <a:pt x="919586" y="64359"/>
                </a:lnTo>
                <a:lnTo>
                  <a:pt x="913824" y="61059"/>
                </a:lnTo>
                <a:close/>
              </a:path>
              <a:path w="954405" h="91440">
                <a:moveTo>
                  <a:pt x="945593" y="23568"/>
                </a:moveTo>
                <a:lnTo>
                  <a:pt x="930509" y="23568"/>
                </a:lnTo>
                <a:lnTo>
                  <a:pt x="933897" y="24451"/>
                </a:lnTo>
                <a:lnTo>
                  <a:pt x="939991" y="27971"/>
                </a:lnTo>
                <a:lnTo>
                  <a:pt x="942381" y="30426"/>
                </a:lnTo>
                <a:lnTo>
                  <a:pt x="945835" y="36727"/>
                </a:lnTo>
                <a:lnTo>
                  <a:pt x="946698" y="40333"/>
                </a:lnTo>
                <a:lnTo>
                  <a:pt x="946698" y="48459"/>
                </a:lnTo>
                <a:lnTo>
                  <a:pt x="930509" y="65224"/>
                </a:lnTo>
                <a:lnTo>
                  <a:pt x="945708" y="65224"/>
                </a:lnTo>
                <a:lnTo>
                  <a:pt x="948156" y="62750"/>
                </a:lnTo>
                <a:lnTo>
                  <a:pt x="952761" y="54489"/>
                </a:lnTo>
                <a:lnTo>
                  <a:pt x="953913" y="49748"/>
                </a:lnTo>
                <a:lnTo>
                  <a:pt x="953913" y="39113"/>
                </a:lnTo>
                <a:lnTo>
                  <a:pt x="952761" y="34404"/>
                </a:lnTo>
                <a:lnTo>
                  <a:pt x="948156" y="26142"/>
                </a:lnTo>
                <a:lnTo>
                  <a:pt x="945593" y="23568"/>
                </a:lnTo>
                <a:close/>
              </a:path>
              <a:path w="954405" h="91440">
                <a:moveTo>
                  <a:pt x="932305" y="17268"/>
                </a:moveTo>
                <a:lnTo>
                  <a:pt x="922823" y="17268"/>
                </a:lnTo>
                <a:lnTo>
                  <a:pt x="918809" y="18219"/>
                </a:lnTo>
                <a:lnTo>
                  <a:pt x="911699" y="22010"/>
                </a:lnTo>
                <a:lnTo>
                  <a:pt x="908837" y="24720"/>
                </a:lnTo>
                <a:lnTo>
                  <a:pt x="906670" y="28240"/>
                </a:lnTo>
                <a:lnTo>
                  <a:pt x="913300" y="28240"/>
                </a:lnTo>
                <a:lnTo>
                  <a:pt x="913560" y="27971"/>
                </a:lnTo>
                <a:lnTo>
                  <a:pt x="919586" y="24451"/>
                </a:lnTo>
                <a:lnTo>
                  <a:pt x="922992" y="23568"/>
                </a:lnTo>
                <a:lnTo>
                  <a:pt x="945593" y="23568"/>
                </a:lnTo>
                <a:lnTo>
                  <a:pt x="944970" y="22942"/>
                </a:lnTo>
                <a:lnTo>
                  <a:pt x="936842" y="18402"/>
                </a:lnTo>
                <a:lnTo>
                  <a:pt x="932305" y="17268"/>
                </a:lnTo>
                <a:close/>
              </a:path>
            </a:pathLst>
          </a:custGeom>
          <a:solidFill>
            <a:srgbClr val="606062"/>
          </a:solidFill>
        </p:spPr>
        <p:txBody>
          <a:bodyPr wrap="square" lIns="0" tIns="0" rIns="0" bIns="0" rtlCol="0"/>
          <a:lstStyle/>
          <a:p>
            <a:endParaRPr/>
          </a:p>
        </p:txBody>
      </p:sp>
      <p:sp>
        <p:nvSpPr>
          <p:cNvPr id="57" name="object 57"/>
          <p:cNvSpPr/>
          <p:nvPr/>
        </p:nvSpPr>
        <p:spPr>
          <a:xfrm>
            <a:off x="2886174" y="7316168"/>
            <a:ext cx="282575" cy="84455"/>
          </a:xfrm>
          <a:custGeom>
            <a:avLst/>
            <a:gdLst/>
            <a:ahLst/>
            <a:cxnLst/>
            <a:rect l="l" t="t" r="r" b="b"/>
            <a:pathLst>
              <a:path w="282575" h="84454">
                <a:moveTo>
                  <a:pt x="7315" y="0"/>
                </a:moveTo>
                <a:lnTo>
                  <a:pt x="0" y="0"/>
                </a:lnTo>
                <a:lnTo>
                  <a:pt x="0" y="71117"/>
                </a:lnTo>
                <a:lnTo>
                  <a:pt x="7315" y="71117"/>
                </a:lnTo>
                <a:lnTo>
                  <a:pt x="7315" y="38505"/>
                </a:lnTo>
                <a:lnTo>
                  <a:pt x="32388" y="38505"/>
                </a:lnTo>
                <a:lnTo>
                  <a:pt x="29361" y="34541"/>
                </a:lnTo>
                <a:lnTo>
                  <a:pt x="31382" y="31898"/>
                </a:lnTo>
                <a:lnTo>
                  <a:pt x="7315" y="31898"/>
                </a:lnTo>
                <a:lnTo>
                  <a:pt x="7315" y="0"/>
                </a:lnTo>
                <a:close/>
              </a:path>
              <a:path w="282575" h="84454">
                <a:moveTo>
                  <a:pt x="32388" y="38505"/>
                </a:moveTo>
                <a:lnTo>
                  <a:pt x="23572" y="38505"/>
                </a:lnTo>
                <a:lnTo>
                  <a:pt x="48668" y="71117"/>
                </a:lnTo>
                <a:lnTo>
                  <a:pt x="57301" y="71117"/>
                </a:lnTo>
                <a:lnTo>
                  <a:pt x="32388" y="38505"/>
                </a:lnTo>
                <a:close/>
              </a:path>
              <a:path w="282575" h="84454">
                <a:moveTo>
                  <a:pt x="55778" y="0"/>
                </a:moveTo>
                <a:lnTo>
                  <a:pt x="47649" y="0"/>
                </a:lnTo>
                <a:lnTo>
                  <a:pt x="23572" y="31898"/>
                </a:lnTo>
                <a:lnTo>
                  <a:pt x="31382" y="31898"/>
                </a:lnTo>
                <a:lnTo>
                  <a:pt x="55778" y="0"/>
                </a:lnTo>
                <a:close/>
              </a:path>
              <a:path w="282575" h="84454">
                <a:moveTo>
                  <a:pt x="93743" y="17268"/>
                </a:moveTo>
                <a:lnTo>
                  <a:pt x="83447" y="17268"/>
                </a:lnTo>
                <a:lnTo>
                  <a:pt x="78807" y="18420"/>
                </a:lnTo>
                <a:lnTo>
                  <a:pt x="70542" y="23028"/>
                </a:lnTo>
                <a:lnTo>
                  <a:pt x="67290" y="26243"/>
                </a:lnTo>
                <a:lnTo>
                  <a:pt x="62550" y="34509"/>
                </a:lnTo>
                <a:lnTo>
                  <a:pt x="61365" y="39182"/>
                </a:lnTo>
                <a:lnTo>
                  <a:pt x="61365" y="49611"/>
                </a:lnTo>
                <a:lnTo>
                  <a:pt x="83447" y="71625"/>
                </a:lnTo>
                <a:lnTo>
                  <a:pt x="93743" y="71625"/>
                </a:lnTo>
                <a:lnTo>
                  <a:pt x="98380" y="70458"/>
                </a:lnTo>
                <a:lnTo>
                  <a:pt x="106645" y="65782"/>
                </a:lnTo>
                <a:lnTo>
                  <a:pt x="107203" y="65224"/>
                </a:lnTo>
                <a:lnTo>
                  <a:pt x="84801" y="65224"/>
                </a:lnTo>
                <a:lnTo>
                  <a:pt x="81399" y="64359"/>
                </a:lnTo>
                <a:lnTo>
                  <a:pt x="75369" y="60907"/>
                </a:lnTo>
                <a:lnTo>
                  <a:pt x="73000" y="58453"/>
                </a:lnTo>
                <a:lnTo>
                  <a:pt x="69545" y="52083"/>
                </a:lnTo>
                <a:lnTo>
                  <a:pt x="68680" y="48459"/>
                </a:lnTo>
                <a:lnTo>
                  <a:pt x="68680" y="40333"/>
                </a:lnTo>
                <a:lnTo>
                  <a:pt x="84801" y="23568"/>
                </a:lnTo>
                <a:lnTo>
                  <a:pt x="107188" y="23568"/>
                </a:lnTo>
                <a:lnTo>
                  <a:pt x="106645" y="23028"/>
                </a:lnTo>
                <a:lnTo>
                  <a:pt x="98380" y="18420"/>
                </a:lnTo>
                <a:lnTo>
                  <a:pt x="93743" y="17268"/>
                </a:lnTo>
                <a:close/>
              </a:path>
              <a:path w="282575" h="84454">
                <a:moveTo>
                  <a:pt x="107188" y="23568"/>
                </a:moveTo>
                <a:lnTo>
                  <a:pt x="92386" y="23568"/>
                </a:lnTo>
                <a:lnTo>
                  <a:pt x="95792" y="24432"/>
                </a:lnTo>
                <a:lnTo>
                  <a:pt x="101818" y="27889"/>
                </a:lnTo>
                <a:lnTo>
                  <a:pt x="104173" y="30344"/>
                </a:lnTo>
                <a:lnTo>
                  <a:pt x="107560" y="36708"/>
                </a:lnTo>
                <a:lnTo>
                  <a:pt x="108407" y="40333"/>
                </a:lnTo>
                <a:lnTo>
                  <a:pt x="108407" y="48459"/>
                </a:lnTo>
                <a:lnTo>
                  <a:pt x="92386" y="65224"/>
                </a:lnTo>
                <a:lnTo>
                  <a:pt x="107203" y="65224"/>
                </a:lnTo>
                <a:lnTo>
                  <a:pt x="109879" y="62550"/>
                </a:lnTo>
                <a:lnTo>
                  <a:pt x="114551" y="54287"/>
                </a:lnTo>
                <a:lnTo>
                  <a:pt x="115722" y="49611"/>
                </a:lnTo>
                <a:lnTo>
                  <a:pt x="115722" y="39182"/>
                </a:lnTo>
                <a:lnTo>
                  <a:pt x="114551" y="34509"/>
                </a:lnTo>
                <a:lnTo>
                  <a:pt x="109879" y="26243"/>
                </a:lnTo>
                <a:lnTo>
                  <a:pt x="107188" y="23568"/>
                </a:lnTo>
                <a:close/>
              </a:path>
              <a:path w="282575" h="84454">
                <a:moveTo>
                  <a:pt x="228290" y="64816"/>
                </a:moveTo>
                <a:lnTo>
                  <a:pt x="166823" y="64816"/>
                </a:lnTo>
                <a:lnTo>
                  <a:pt x="166823" y="84019"/>
                </a:lnTo>
                <a:lnTo>
                  <a:pt x="173631" y="84019"/>
                </a:lnTo>
                <a:lnTo>
                  <a:pt x="173631" y="71117"/>
                </a:lnTo>
                <a:lnTo>
                  <a:pt x="228290" y="71117"/>
                </a:lnTo>
                <a:lnTo>
                  <a:pt x="228290" y="64816"/>
                </a:lnTo>
                <a:close/>
              </a:path>
              <a:path w="282575" h="84454">
                <a:moveTo>
                  <a:pt x="228290" y="71117"/>
                </a:moveTo>
                <a:lnTo>
                  <a:pt x="221482" y="71117"/>
                </a:lnTo>
                <a:lnTo>
                  <a:pt x="221482" y="84019"/>
                </a:lnTo>
                <a:lnTo>
                  <a:pt x="228290" y="84019"/>
                </a:lnTo>
                <a:lnTo>
                  <a:pt x="228290" y="71117"/>
                </a:lnTo>
                <a:close/>
              </a:path>
              <a:path w="282575" h="84454">
                <a:moveTo>
                  <a:pt x="168958" y="17675"/>
                </a:moveTo>
                <a:lnTo>
                  <a:pt x="131161" y="17675"/>
                </a:lnTo>
                <a:lnTo>
                  <a:pt x="131161" y="71117"/>
                </a:lnTo>
                <a:lnTo>
                  <a:pt x="138376" y="71117"/>
                </a:lnTo>
                <a:lnTo>
                  <a:pt x="138376" y="24076"/>
                </a:lnTo>
                <a:lnTo>
                  <a:pt x="168958" y="24076"/>
                </a:lnTo>
                <a:lnTo>
                  <a:pt x="168958" y="17675"/>
                </a:lnTo>
                <a:close/>
              </a:path>
              <a:path w="282575" h="84454">
                <a:moveTo>
                  <a:pt x="219960" y="17675"/>
                </a:moveTo>
                <a:lnTo>
                  <a:pt x="180539" y="17675"/>
                </a:lnTo>
                <a:lnTo>
                  <a:pt x="179805" y="35963"/>
                </a:lnTo>
                <a:lnTo>
                  <a:pt x="179355" y="44700"/>
                </a:lnTo>
                <a:lnTo>
                  <a:pt x="178473" y="51814"/>
                </a:lnTo>
                <a:lnTo>
                  <a:pt x="175900" y="61973"/>
                </a:lnTo>
                <a:lnTo>
                  <a:pt x="173462" y="64616"/>
                </a:lnTo>
                <a:lnTo>
                  <a:pt x="169872" y="64816"/>
                </a:lnTo>
                <a:lnTo>
                  <a:pt x="179424" y="64816"/>
                </a:lnTo>
                <a:lnTo>
                  <a:pt x="186454" y="35556"/>
                </a:lnTo>
                <a:lnTo>
                  <a:pt x="187041" y="24076"/>
                </a:lnTo>
                <a:lnTo>
                  <a:pt x="219960" y="24076"/>
                </a:lnTo>
                <a:lnTo>
                  <a:pt x="219960" y="17675"/>
                </a:lnTo>
                <a:close/>
              </a:path>
              <a:path w="282575" h="84454">
                <a:moveTo>
                  <a:pt x="219960" y="24076"/>
                </a:moveTo>
                <a:lnTo>
                  <a:pt x="212745" y="24076"/>
                </a:lnTo>
                <a:lnTo>
                  <a:pt x="212745" y="64816"/>
                </a:lnTo>
                <a:lnTo>
                  <a:pt x="219960" y="64816"/>
                </a:lnTo>
                <a:lnTo>
                  <a:pt x="219960" y="24076"/>
                </a:lnTo>
                <a:close/>
              </a:path>
              <a:path w="282575" h="84454">
                <a:moveTo>
                  <a:pt x="277892" y="23568"/>
                </a:moveTo>
                <a:lnTo>
                  <a:pt x="264938" y="23568"/>
                </a:lnTo>
                <a:lnTo>
                  <a:pt x="268696" y="24771"/>
                </a:lnTo>
                <a:lnTo>
                  <a:pt x="273845" y="29580"/>
                </a:lnTo>
                <a:lnTo>
                  <a:pt x="275130" y="33087"/>
                </a:lnTo>
                <a:lnTo>
                  <a:pt x="275130" y="40942"/>
                </a:lnTo>
                <a:lnTo>
                  <a:pt x="250985" y="40942"/>
                </a:lnTo>
                <a:lnTo>
                  <a:pt x="245750" y="42331"/>
                </a:lnTo>
                <a:lnTo>
                  <a:pt x="239180" y="47886"/>
                </a:lnTo>
                <a:lnTo>
                  <a:pt x="237538" y="51544"/>
                </a:lnTo>
                <a:lnTo>
                  <a:pt x="237538" y="60752"/>
                </a:lnTo>
                <a:lnTo>
                  <a:pt x="239299" y="64514"/>
                </a:lnTo>
                <a:lnTo>
                  <a:pt x="246344" y="70203"/>
                </a:lnTo>
                <a:lnTo>
                  <a:pt x="251085" y="71625"/>
                </a:lnTo>
                <a:lnTo>
                  <a:pt x="261381" y="71625"/>
                </a:lnTo>
                <a:lnTo>
                  <a:pt x="265121" y="70846"/>
                </a:lnTo>
                <a:lnTo>
                  <a:pt x="271421" y="67730"/>
                </a:lnTo>
                <a:lnTo>
                  <a:pt x="273395" y="65937"/>
                </a:lnTo>
                <a:lnTo>
                  <a:pt x="253897" y="65937"/>
                </a:lnTo>
                <a:lnTo>
                  <a:pt x="250577" y="65036"/>
                </a:lnTo>
                <a:lnTo>
                  <a:pt x="245836" y="61447"/>
                </a:lnTo>
                <a:lnTo>
                  <a:pt x="244652" y="58992"/>
                </a:lnTo>
                <a:lnTo>
                  <a:pt x="244652" y="49509"/>
                </a:lnTo>
                <a:lnTo>
                  <a:pt x="249224" y="46328"/>
                </a:lnTo>
                <a:lnTo>
                  <a:pt x="282343" y="46328"/>
                </a:lnTo>
                <a:lnTo>
                  <a:pt x="282343" y="31154"/>
                </a:lnTo>
                <a:lnTo>
                  <a:pt x="280479" y="25991"/>
                </a:lnTo>
                <a:lnTo>
                  <a:pt x="277892" y="23568"/>
                </a:lnTo>
                <a:close/>
              </a:path>
              <a:path w="282575" h="84454">
                <a:moveTo>
                  <a:pt x="282343" y="62787"/>
                </a:moveTo>
                <a:lnTo>
                  <a:pt x="275436" y="62787"/>
                </a:lnTo>
                <a:lnTo>
                  <a:pt x="275436" y="71117"/>
                </a:lnTo>
                <a:lnTo>
                  <a:pt x="282343" y="71117"/>
                </a:lnTo>
                <a:lnTo>
                  <a:pt x="282343" y="62787"/>
                </a:lnTo>
                <a:close/>
              </a:path>
              <a:path w="282575" h="84454">
                <a:moveTo>
                  <a:pt x="282343" y="46328"/>
                </a:moveTo>
                <a:lnTo>
                  <a:pt x="275130" y="46328"/>
                </a:lnTo>
                <a:lnTo>
                  <a:pt x="275130" y="55064"/>
                </a:lnTo>
                <a:lnTo>
                  <a:pt x="273707" y="58586"/>
                </a:lnTo>
                <a:lnTo>
                  <a:pt x="271541" y="61278"/>
                </a:lnTo>
                <a:lnTo>
                  <a:pt x="265715" y="65004"/>
                </a:lnTo>
                <a:lnTo>
                  <a:pt x="262227" y="65937"/>
                </a:lnTo>
                <a:lnTo>
                  <a:pt x="273395" y="65937"/>
                </a:lnTo>
                <a:lnTo>
                  <a:pt x="273808" y="65562"/>
                </a:lnTo>
                <a:lnTo>
                  <a:pt x="275436" y="62787"/>
                </a:lnTo>
                <a:lnTo>
                  <a:pt x="282343" y="62787"/>
                </a:lnTo>
                <a:lnTo>
                  <a:pt x="282343" y="46328"/>
                </a:lnTo>
                <a:close/>
              </a:path>
              <a:path w="282575" h="84454">
                <a:moveTo>
                  <a:pt x="267681" y="17268"/>
                </a:moveTo>
                <a:lnTo>
                  <a:pt x="256503" y="17268"/>
                </a:lnTo>
                <a:lnTo>
                  <a:pt x="252507" y="17895"/>
                </a:lnTo>
                <a:lnTo>
                  <a:pt x="244922" y="20403"/>
                </a:lnTo>
                <a:lnTo>
                  <a:pt x="241672" y="22179"/>
                </a:lnTo>
                <a:lnTo>
                  <a:pt x="238960" y="24483"/>
                </a:lnTo>
                <a:lnTo>
                  <a:pt x="242211" y="29869"/>
                </a:lnTo>
                <a:lnTo>
                  <a:pt x="244447" y="27903"/>
                </a:lnTo>
                <a:lnTo>
                  <a:pt x="247121" y="26362"/>
                </a:lnTo>
                <a:lnTo>
                  <a:pt x="253353" y="24126"/>
                </a:lnTo>
                <a:lnTo>
                  <a:pt x="256604" y="23568"/>
                </a:lnTo>
                <a:lnTo>
                  <a:pt x="277892" y="23568"/>
                </a:lnTo>
                <a:lnTo>
                  <a:pt x="273030" y="19014"/>
                </a:lnTo>
                <a:lnTo>
                  <a:pt x="267681" y="17268"/>
                </a:lnTo>
                <a:close/>
              </a:path>
            </a:pathLst>
          </a:custGeom>
          <a:solidFill>
            <a:srgbClr val="606062"/>
          </a:solidFill>
        </p:spPr>
        <p:txBody>
          <a:bodyPr wrap="square" lIns="0" tIns="0" rIns="0" bIns="0" rtlCol="0"/>
          <a:lstStyle/>
          <a:p>
            <a:endParaRPr/>
          </a:p>
        </p:txBody>
      </p:sp>
      <p:pic>
        <p:nvPicPr>
          <p:cNvPr id="58" name="object 58"/>
          <p:cNvPicPr/>
          <p:nvPr/>
        </p:nvPicPr>
        <p:blipFill>
          <a:blip r:embed="rId26" cstate="print"/>
          <a:stretch>
            <a:fillRect/>
          </a:stretch>
        </p:blipFill>
        <p:spPr>
          <a:xfrm>
            <a:off x="4097685" y="7316168"/>
            <a:ext cx="174852" cy="71625"/>
          </a:xfrm>
          <a:prstGeom prst="rect">
            <a:avLst/>
          </a:prstGeom>
        </p:spPr>
      </p:pic>
      <p:sp>
        <p:nvSpPr>
          <p:cNvPr id="59" name="object 59"/>
          <p:cNvSpPr/>
          <p:nvPr/>
        </p:nvSpPr>
        <p:spPr>
          <a:xfrm>
            <a:off x="5697954" y="7316168"/>
            <a:ext cx="807720" cy="87630"/>
          </a:xfrm>
          <a:custGeom>
            <a:avLst/>
            <a:gdLst/>
            <a:ahLst/>
            <a:cxnLst/>
            <a:rect l="l" t="t" r="r" b="b"/>
            <a:pathLst>
              <a:path w="807720" h="87629">
                <a:moveTo>
                  <a:pt x="76201" y="64616"/>
                </a:moveTo>
                <a:lnTo>
                  <a:pt x="104" y="64616"/>
                </a:lnTo>
                <a:lnTo>
                  <a:pt x="0" y="87068"/>
                </a:lnTo>
                <a:lnTo>
                  <a:pt x="7012" y="87068"/>
                </a:lnTo>
                <a:lnTo>
                  <a:pt x="7113" y="71117"/>
                </a:lnTo>
                <a:lnTo>
                  <a:pt x="76201" y="71117"/>
                </a:lnTo>
                <a:lnTo>
                  <a:pt x="76201" y="64616"/>
                </a:lnTo>
                <a:close/>
              </a:path>
              <a:path w="807720" h="87629">
                <a:moveTo>
                  <a:pt x="76201" y="71117"/>
                </a:moveTo>
                <a:lnTo>
                  <a:pt x="69192" y="71117"/>
                </a:lnTo>
                <a:lnTo>
                  <a:pt x="69192" y="87068"/>
                </a:lnTo>
                <a:lnTo>
                  <a:pt x="76201" y="87068"/>
                </a:lnTo>
                <a:lnTo>
                  <a:pt x="76201" y="71117"/>
                </a:lnTo>
                <a:close/>
              </a:path>
              <a:path w="807720" h="87629">
                <a:moveTo>
                  <a:pt x="65534" y="0"/>
                </a:moveTo>
                <a:lnTo>
                  <a:pt x="17579" y="0"/>
                </a:lnTo>
                <a:lnTo>
                  <a:pt x="16731" y="23774"/>
                </a:lnTo>
                <a:lnTo>
                  <a:pt x="16327" y="32354"/>
                </a:lnTo>
                <a:lnTo>
                  <a:pt x="3657" y="64616"/>
                </a:lnTo>
                <a:lnTo>
                  <a:pt x="14328" y="64616"/>
                </a:lnTo>
                <a:lnTo>
                  <a:pt x="23497" y="23060"/>
                </a:lnTo>
                <a:lnTo>
                  <a:pt x="24080" y="6501"/>
                </a:lnTo>
                <a:lnTo>
                  <a:pt x="65534" y="6501"/>
                </a:lnTo>
                <a:lnTo>
                  <a:pt x="65534" y="0"/>
                </a:lnTo>
                <a:close/>
              </a:path>
              <a:path w="807720" h="87629">
                <a:moveTo>
                  <a:pt x="65534" y="6501"/>
                </a:moveTo>
                <a:lnTo>
                  <a:pt x="58115" y="6501"/>
                </a:lnTo>
                <a:lnTo>
                  <a:pt x="58115" y="64616"/>
                </a:lnTo>
                <a:lnTo>
                  <a:pt x="65534" y="64616"/>
                </a:lnTo>
                <a:lnTo>
                  <a:pt x="65534" y="6501"/>
                </a:lnTo>
                <a:close/>
              </a:path>
              <a:path w="807720" h="87629">
                <a:moveTo>
                  <a:pt x="80567" y="64816"/>
                </a:moveTo>
                <a:lnTo>
                  <a:pt x="80060" y="71017"/>
                </a:lnTo>
                <a:lnTo>
                  <a:pt x="82094" y="71556"/>
                </a:lnTo>
                <a:lnTo>
                  <a:pt x="83818" y="71829"/>
                </a:lnTo>
                <a:lnTo>
                  <a:pt x="90457" y="71829"/>
                </a:lnTo>
                <a:lnTo>
                  <a:pt x="94082" y="68849"/>
                </a:lnTo>
                <a:lnTo>
                  <a:pt x="95316" y="65224"/>
                </a:lnTo>
                <a:lnTo>
                  <a:pt x="82633" y="65224"/>
                </a:lnTo>
                <a:lnTo>
                  <a:pt x="81787" y="65087"/>
                </a:lnTo>
                <a:lnTo>
                  <a:pt x="80567" y="64816"/>
                </a:lnTo>
                <a:close/>
              </a:path>
              <a:path w="807720" h="87629">
                <a:moveTo>
                  <a:pt x="133502" y="24076"/>
                </a:moveTo>
                <a:lnTo>
                  <a:pt x="126287" y="24076"/>
                </a:lnTo>
                <a:lnTo>
                  <a:pt x="126287" y="71117"/>
                </a:lnTo>
                <a:lnTo>
                  <a:pt x="133502" y="71117"/>
                </a:lnTo>
                <a:lnTo>
                  <a:pt x="133502" y="24076"/>
                </a:lnTo>
                <a:close/>
              </a:path>
              <a:path w="807720" h="87629">
                <a:moveTo>
                  <a:pt x="133502" y="17675"/>
                </a:moveTo>
                <a:lnTo>
                  <a:pt x="94385" y="17675"/>
                </a:lnTo>
                <a:lnTo>
                  <a:pt x="93443" y="37284"/>
                </a:lnTo>
                <a:lnTo>
                  <a:pt x="93131" y="43008"/>
                </a:lnTo>
                <a:lnTo>
                  <a:pt x="85885" y="65224"/>
                </a:lnTo>
                <a:lnTo>
                  <a:pt x="95316" y="65224"/>
                </a:lnTo>
                <a:lnTo>
                  <a:pt x="100684" y="24076"/>
                </a:lnTo>
                <a:lnTo>
                  <a:pt x="133502" y="24076"/>
                </a:lnTo>
                <a:lnTo>
                  <a:pt x="133502" y="17675"/>
                </a:lnTo>
                <a:close/>
              </a:path>
              <a:path w="807720" h="87629">
                <a:moveTo>
                  <a:pt x="195069" y="17675"/>
                </a:moveTo>
                <a:lnTo>
                  <a:pt x="165571" y="17675"/>
                </a:lnTo>
                <a:lnTo>
                  <a:pt x="160019" y="19234"/>
                </a:lnTo>
                <a:lnTo>
                  <a:pt x="151890" y="25466"/>
                </a:lnTo>
                <a:lnTo>
                  <a:pt x="149857" y="30002"/>
                </a:lnTo>
                <a:lnTo>
                  <a:pt x="149857" y="40233"/>
                </a:lnTo>
                <a:lnTo>
                  <a:pt x="150976" y="43754"/>
                </a:lnTo>
                <a:lnTo>
                  <a:pt x="155448" y="49309"/>
                </a:lnTo>
                <a:lnTo>
                  <a:pt x="158630" y="51271"/>
                </a:lnTo>
                <a:lnTo>
                  <a:pt x="162763" y="52423"/>
                </a:lnTo>
                <a:lnTo>
                  <a:pt x="149449" y="71117"/>
                </a:lnTo>
                <a:lnTo>
                  <a:pt x="157276" y="71117"/>
                </a:lnTo>
                <a:lnTo>
                  <a:pt x="169672" y="53437"/>
                </a:lnTo>
                <a:lnTo>
                  <a:pt x="195069" y="53437"/>
                </a:lnTo>
                <a:lnTo>
                  <a:pt x="195069" y="48055"/>
                </a:lnTo>
                <a:lnTo>
                  <a:pt x="162219" y="48055"/>
                </a:lnTo>
                <a:lnTo>
                  <a:pt x="157172" y="44091"/>
                </a:lnTo>
                <a:lnTo>
                  <a:pt x="157172" y="28108"/>
                </a:lnTo>
                <a:lnTo>
                  <a:pt x="162388" y="24076"/>
                </a:lnTo>
                <a:lnTo>
                  <a:pt x="195069" y="24076"/>
                </a:lnTo>
                <a:lnTo>
                  <a:pt x="195069" y="17675"/>
                </a:lnTo>
                <a:close/>
              </a:path>
              <a:path w="807720" h="87629">
                <a:moveTo>
                  <a:pt x="195069" y="53437"/>
                </a:moveTo>
                <a:lnTo>
                  <a:pt x="188466" y="53437"/>
                </a:lnTo>
                <a:lnTo>
                  <a:pt x="188466" y="71117"/>
                </a:lnTo>
                <a:lnTo>
                  <a:pt x="195069" y="71117"/>
                </a:lnTo>
                <a:lnTo>
                  <a:pt x="195069" y="53437"/>
                </a:lnTo>
                <a:close/>
              </a:path>
              <a:path w="807720" h="87629">
                <a:moveTo>
                  <a:pt x="195069" y="24076"/>
                </a:moveTo>
                <a:lnTo>
                  <a:pt x="188466" y="24076"/>
                </a:lnTo>
                <a:lnTo>
                  <a:pt x="188466" y="48055"/>
                </a:lnTo>
                <a:lnTo>
                  <a:pt x="195069" y="48055"/>
                </a:lnTo>
                <a:lnTo>
                  <a:pt x="195069" y="24076"/>
                </a:lnTo>
                <a:close/>
              </a:path>
              <a:path w="807720" h="87629">
                <a:moveTo>
                  <a:pt x="249425" y="17675"/>
                </a:moveTo>
                <a:lnTo>
                  <a:pt x="242211" y="17675"/>
                </a:lnTo>
                <a:lnTo>
                  <a:pt x="242211" y="71117"/>
                </a:lnTo>
                <a:lnTo>
                  <a:pt x="249425" y="71117"/>
                </a:lnTo>
                <a:lnTo>
                  <a:pt x="249425" y="47343"/>
                </a:lnTo>
                <a:lnTo>
                  <a:pt x="270386" y="47343"/>
                </a:lnTo>
                <a:lnTo>
                  <a:pt x="267307" y="43585"/>
                </a:lnTo>
                <a:lnTo>
                  <a:pt x="269285" y="41147"/>
                </a:lnTo>
                <a:lnTo>
                  <a:pt x="249425" y="41147"/>
                </a:lnTo>
                <a:lnTo>
                  <a:pt x="249425" y="17675"/>
                </a:lnTo>
                <a:close/>
              </a:path>
              <a:path w="807720" h="87629">
                <a:moveTo>
                  <a:pt x="270386" y="47343"/>
                </a:moveTo>
                <a:lnTo>
                  <a:pt x="261618" y="47343"/>
                </a:lnTo>
                <a:lnTo>
                  <a:pt x="281329" y="71117"/>
                </a:lnTo>
                <a:lnTo>
                  <a:pt x="289864" y="71117"/>
                </a:lnTo>
                <a:lnTo>
                  <a:pt x="270386" y="47343"/>
                </a:lnTo>
                <a:close/>
              </a:path>
              <a:path w="807720" h="87629">
                <a:moveTo>
                  <a:pt x="288338" y="17675"/>
                </a:moveTo>
                <a:lnTo>
                  <a:pt x="280515" y="17675"/>
                </a:lnTo>
                <a:lnTo>
                  <a:pt x="261720" y="41147"/>
                </a:lnTo>
                <a:lnTo>
                  <a:pt x="269285" y="41147"/>
                </a:lnTo>
                <a:lnTo>
                  <a:pt x="288338" y="17675"/>
                </a:lnTo>
                <a:close/>
              </a:path>
              <a:path w="807720" h="87629">
                <a:moveTo>
                  <a:pt x="335805" y="23568"/>
                </a:moveTo>
                <a:lnTo>
                  <a:pt x="322851" y="23568"/>
                </a:lnTo>
                <a:lnTo>
                  <a:pt x="326609" y="24771"/>
                </a:lnTo>
                <a:lnTo>
                  <a:pt x="331758" y="29580"/>
                </a:lnTo>
                <a:lnTo>
                  <a:pt x="333043" y="33087"/>
                </a:lnTo>
                <a:lnTo>
                  <a:pt x="333043" y="40942"/>
                </a:lnTo>
                <a:lnTo>
                  <a:pt x="308898" y="40942"/>
                </a:lnTo>
                <a:lnTo>
                  <a:pt x="303663" y="42331"/>
                </a:lnTo>
                <a:lnTo>
                  <a:pt x="297093" y="47886"/>
                </a:lnTo>
                <a:lnTo>
                  <a:pt x="295451" y="51544"/>
                </a:lnTo>
                <a:lnTo>
                  <a:pt x="295451" y="60752"/>
                </a:lnTo>
                <a:lnTo>
                  <a:pt x="297211" y="64514"/>
                </a:lnTo>
                <a:lnTo>
                  <a:pt x="304257" y="70203"/>
                </a:lnTo>
                <a:lnTo>
                  <a:pt x="308998" y="71625"/>
                </a:lnTo>
                <a:lnTo>
                  <a:pt x="319294" y="71625"/>
                </a:lnTo>
                <a:lnTo>
                  <a:pt x="323034" y="70846"/>
                </a:lnTo>
                <a:lnTo>
                  <a:pt x="329335" y="67730"/>
                </a:lnTo>
                <a:lnTo>
                  <a:pt x="331309" y="65937"/>
                </a:lnTo>
                <a:lnTo>
                  <a:pt x="311810" y="65937"/>
                </a:lnTo>
                <a:lnTo>
                  <a:pt x="308490" y="65036"/>
                </a:lnTo>
                <a:lnTo>
                  <a:pt x="303749" y="61447"/>
                </a:lnTo>
                <a:lnTo>
                  <a:pt x="302566" y="58992"/>
                </a:lnTo>
                <a:lnTo>
                  <a:pt x="302566" y="49509"/>
                </a:lnTo>
                <a:lnTo>
                  <a:pt x="307138" y="46328"/>
                </a:lnTo>
                <a:lnTo>
                  <a:pt x="340257" y="46328"/>
                </a:lnTo>
                <a:lnTo>
                  <a:pt x="340257" y="31154"/>
                </a:lnTo>
                <a:lnTo>
                  <a:pt x="338392" y="25991"/>
                </a:lnTo>
                <a:lnTo>
                  <a:pt x="335805" y="23568"/>
                </a:lnTo>
                <a:close/>
              </a:path>
              <a:path w="807720" h="87629">
                <a:moveTo>
                  <a:pt x="340257" y="62787"/>
                </a:moveTo>
                <a:lnTo>
                  <a:pt x="333349" y="62787"/>
                </a:lnTo>
                <a:lnTo>
                  <a:pt x="333349" y="71117"/>
                </a:lnTo>
                <a:lnTo>
                  <a:pt x="340257" y="71117"/>
                </a:lnTo>
                <a:lnTo>
                  <a:pt x="340257" y="62787"/>
                </a:lnTo>
                <a:close/>
              </a:path>
              <a:path w="807720" h="87629">
                <a:moveTo>
                  <a:pt x="340257" y="46328"/>
                </a:moveTo>
                <a:lnTo>
                  <a:pt x="333043" y="46328"/>
                </a:lnTo>
                <a:lnTo>
                  <a:pt x="333043" y="55064"/>
                </a:lnTo>
                <a:lnTo>
                  <a:pt x="331621" y="58586"/>
                </a:lnTo>
                <a:lnTo>
                  <a:pt x="329454" y="61278"/>
                </a:lnTo>
                <a:lnTo>
                  <a:pt x="323629" y="65004"/>
                </a:lnTo>
                <a:lnTo>
                  <a:pt x="320140" y="65937"/>
                </a:lnTo>
                <a:lnTo>
                  <a:pt x="331309" y="65937"/>
                </a:lnTo>
                <a:lnTo>
                  <a:pt x="331721" y="65562"/>
                </a:lnTo>
                <a:lnTo>
                  <a:pt x="333349" y="62787"/>
                </a:lnTo>
                <a:lnTo>
                  <a:pt x="340257" y="62787"/>
                </a:lnTo>
                <a:lnTo>
                  <a:pt x="340257" y="46328"/>
                </a:lnTo>
                <a:close/>
              </a:path>
              <a:path w="807720" h="87629">
                <a:moveTo>
                  <a:pt x="325594" y="17268"/>
                </a:moveTo>
                <a:lnTo>
                  <a:pt x="314416" y="17268"/>
                </a:lnTo>
                <a:lnTo>
                  <a:pt x="310421" y="17895"/>
                </a:lnTo>
                <a:lnTo>
                  <a:pt x="302835" y="20403"/>
                </a:lnTo>
                <a:lnTo>
                  <a:pt x="299584" y="22179"/>
                </a:lnTo>
                <a:lnTo>
                  <a:pt x="296873" y="24483"/>
                </a:lnTo>
                <a:lnTo>
                  <a:pt x="300125" y="29869"/>
                </a:lnTo>
                <a:lnTo>
                  <a:pt x="302360" y="27903"/>
                </a:lnTo>
                <a:lnTo>
                  <a:pt x="305034" y="26362"/>
                </a:lnTo>
                <a:lnTo>
                  <a:pt x="311266" y="24126"/>
                </a:lnTo>
                <a:lnTo>
                  <a:pt x="314518" y="23568"/>
                </a:lnTo>
                <a:lnTo>
                  <a:pt x="335805" y="23568"/>
                </a:lnTo>
                <a:lnTo>
                  <a:pt x="330944" y="19014"/>
                </a:lnTo>
                <a:lnTo>
                  <a:pt x="325594" y="17268"/>
                </a:lnTo>
                <a:close/>
              </a:path>
              <a:path w="807720" h="87629">
                <a:moveTo>
                  <a:pt x="366670" y="17675"/>
                </a:moveTo>
                <a:lnTo>
                  <a:pt x="359455" y="17675"/>
                </a:lnTo>
                <a:lnTo>
                  <a:pt x="359455" y="71117"/>
                </a:lnTo>
                <a:lnTo>
                  <a:pt x="366670" y="71117"/>
                </a:lnTo>
                <a:lnTo>
                  <a:pt x="366670" y="47343"/>
                </a:lnTo>
                <a:lnTo>
                  <a:pt x="387631" y="47343"/>
                </a:lnTo>
                <a:lnTo>
                  <a:pt x="384552" y="43585"/>
                </a:lnTo>
                <a:lnTo>
                  <a:pt x="386530" y="41147"/>
                </a:lnTo>
                <a:lnTo>
                  <a:pt x="366670" y="41147"/>
                </a:lnTo>
                <a:lnTo>
                  <a:pt x="366670" y="17675"/>
                </a:lnTo>
                <a:close/>
              </a:path>
              <a:path w="807720" h="87629">
                <a:moveTo>
                  <a:pt x="387631" y="47343"/>
                </a:moveTo>
                <a:lnTo>
                  <a:pt x="378863" y="47343"/>
                </a:lnTo>
                <a:lnTo>
                  <a:pt x="398574" y="71117"/>
                </a:lnTo>
                <a:lnTo>
                  <a:pt x="407109" y="71117"/>
                </a:lnTo>
                <a:lnTo>
                  <a:pt x="387631" y="47343"/>
                </a:lnTo>
                <a:close/>
              </a:path>
              <a:path w="807720" h="87629">
                <a:moveTo>
                  <a:pt x="405583" y="17675"/>
                </a:moveTo>
                <a:lnTo>
                  <a:pt x="397760" y="17675"/>
                </a:lnTo>
                <a:lnTo>
                  <a:pt x="378964" y="41147"/>
                </a:lnTo>
                <a:lnTo>
                  <a:pt x="386530" y="41147"/>
                </a:lnTo>
                <a:lnTo>
                  <a:pt x="405583" y="17675"/>
                </a:lnTo>
                <a:close/>
              </a:path>
              <a:path w="807720" h="87629">
                <a:moveTo>
                  <a:pt x="425700" y="17675"/>
                </a:moveTo>
                <a:lnTo>
                  <a:pt x="418485" y="17675"/>
                </a:lnTo>
                <a:lnTo>
                  <a:pt x="418485" y="71117"/>
                </a:lnTo>
                <a:lnTo>
                  <a:pt x="424990" y="71117"/>
                </a:lnTo>
                <a:lnTo>
                  <a:pt x="434177" y="60144"/>
                </a:lnTo>
                <a:lnTo>
                  <a:pt x="425700" y="60144"/>
                </a:lnTo>
                <a:lnTo>
                  <a:pt x="425700" y="17675"/>
                </a:lnTo>
                <a:close/>
              </a:path>
              <a:path w="807720" h="87629">
                <a:moveTo>
                  <a:pt x="467762" y="28648"/>
                </a:moveTo>
                <a:lnTo>
                  <a:pt x="460547" y="28648"/>
                </a:lnTo>
                <a:lnTo>
                  <a:pt x="460547" y="71117"/>
                </a:lnTo>
                <a:lnTo>
                  <a:pt x="467762" y="71117"/>
                </a:lnTo>
                <a:lnTo>
                  <a:pt x="467762" y="28648"/>
                </a:lnTo>
                <a:close/>
              </a:path>
              <a:path w="807720" h="87629">
                <a:moveTo>
                  <a:pt x="467762" y="17675"/>
                </a:moveTo>
                <a:lnTo>
                  <a:pt x="461361" y="17675"/>
                </a:lnTo>
                <a:lnTo>
                  <a:pt x="425700" y="60144"/>
                </a:lnTo>
                <a:lnTo>
                  <a:pt x="434177" y="60144"/>
                </a:lnTo>
                <a:lnTo>
                  <a:pt x="460547" y="28648"/>
                </a:lnTo>
                <a:lnTo>
                  <a:pt x="467762" y="28648"/>
                </a:lnTo>
                <a:lnTo>
                  <a:pt x="467762" y="17675"/>
                </a:lnTo>
                <a:close/>
              </a:path>
              <a:path w="807720" h="87629">
                <a:moveTo>
                  <a:pt x="488793" y="17675"/>
                </a:moveTo>
                <a:lnTo>
                  <a:pt x="480668" y="17675"/>
                </a:lnTo>
                <a:lnTo>
                  <a:pt x="500785" y="43685"/>
                </a:lnTo>
                <a:lnTo>
                  <a:pt x="479649" y="71117"/>
                </a:lnTo>
                <a:lnTo>
                  <a:pt x="487777" y="71117"/>
                </a:lnTo>
                <a:lnTo>
                  <a:pt x="504845" y="48765"/>
                </a:lnTo>
                <a:lnTo>
                  <a:pt x="512659" y="48765"/>
                </a:lnTo>
                <a:lnTo>
                  <a:pt x="508708" y="43685"/>
                </a:lnTo>
                <a:lnTo>
                  <a:pt x="512637" y="38605"/>
                </a:lnTo>
                <a:lnTo>
                  <a:pt x="504845" y="38605"/>
                </a:lnTo>
                <a:lnTo>
                  <a:pt x="488793" y="17675"/>
                </a:lnTo>
                <a:close/>
              </a:path>
              <a:path w="807720" h="87629">
                <a:moveTo>
                  <a:pt x="512659" y="48765"/>
                </a:moveTo>
                <a:lnTo>
                  <a:pt x="504845" y="48765"/>
                </a:lnTo>
                <a:lnTo>
                  <a:pt x="521812" y="71117"/>
                </a:lnTo>
                <a:lnTo>
                  <a:pt x="530042" y="71117"/>
                </a:lnTo>
                <a:lnTo>
                  <a:pt x="512659" y="48765"/>
                </a:lnTo>
                <a:close/>
              </a:path>
              <a:path w="807720" h="87629">
                <a:moveTo>
                  <a:pt x="528825" y="17675"/>
                </a:moveTo>
                <a:lnTo>
                  <a:pt x="520898" y="17675"/>
                </a:lnTo>
                <a:lnTo>
                  <a:pt x="504845" y="38605"/>
                </a:lnTo>
                <a:lnTo>
                  <a:pt x="512637" y="38605"/>
                </a:lnTo>
                <a:lnTo>
                  <a:pt x="528825" y="17675"/>
                </a:lnTo>
                <a:close/>
              </a:path>
              <a:path w="807720" h="87629">
                <a:moveTo>
                  <a:pt x="616402" y="17675"/>
                </a:moveTo>
                <a:lnTo>
                  <a:pt x="568446" y="17675"/>
                </a:lnTo>
                <a:lnTo>
                  <a:pt x="568446" y="71117"/>
                </a:lnTo>
                <a:lnTo>
                  <a:pt x="575661" y="71117"/>
                </a:lnTo>
                <a:lnTo>
                  <a:pt x="575661" y="24076"/>
                </a:lnTo>
                <a:lnTo>
                  <a:pt x="616402" y="24076"/>
                </a:lnTo>
                <a:lnTo>
                  <a:pt x="616402" y="17675"/>
                </a:lnTo>
                <a:close/>
              </a:path>
              <a:path w="807720" h="87629">
                <a:moveTo>
                  <a:pt x="616402" y="24076"/>
                </a:moveTo>
                <a:lnTo>
                  <a:pt x="609188" y="24076"/>
                </a:lnTo>
                <a:lnTo>
                  <a:pt x="609188" y="71117"/>
                </a:lnTo>
                <a:lnTo>
                  <a:pt x="616402" y="71117"/>
                </a:lnTo>
                <a:lnTo>
                  <a:pt x="616402" y="24076"/>
                </a:lnTo>
                <a:close/>
              </a:path>
              <a:path w="807720" h="87629">
                <a:moveTo>
                  <a:pt x="664124" y="17268"/>
                </a:moveTo>
                <a:lnTo>
                  <a:pt x="653827" y="17268"/>
                </a:lnTo>
                <a:lnTo>
                  <a:pt x="649188" y="18420"/>
                </a:lnTo>
                <a:lnTo>
                  <a:pt x="640922" y="23028"/>
                </a:lnTo>
                <a:lnTo>
                  <a:pt x="637672" y="26243"/>
                </a:lnTo>
                <a:lnTo>
                  <a:pt x="632929" y="34509"/>
                </a:lnTo>
                <a:lnTo>
                  <a:pt x="631746" y="39182"/>
                </a:lnTo>
                <a:lnTo>
                  <a:pt x="631746" y="49611"/>
                </a:lnTo>
                <a:lnTo>
                  <a:pt x="653827" y="71625"/>
                </a:lnTo>
                <a:lnTo>
                  <a:pt x="664124" y="71625"/>
                </a:lnTo>
                <a:lnTo>
                  <a:pt x="668761" y="70458"/>
                </a:lnTo>
                <a:lnTo>
                  <a:pt x="677026" y="65782"/>
                </a:lnTo>
                <a:lnTo>
                  <a:pt x="677584" y="65224"/>
                </a:lnTo>
                <a:lnTo>
                  <a:pt x="655181" y="65224"/>
                </a:lnTo>
                <a:lnTo>
                  <a:pt x="651780" y="64359"/>
                </a:lnTo>
                <a:lnTo>
                  <a:pt x="645750" y="60907"/>
                </a:lnTo>
                <a:lnTo>
                  <a:pt x="643380" y="58453"/>
                </a:lnTo>
                <a:lnTo>
                  <a:pt x="639925" y="52083"/>
                </a:lnTo>
                <a:lnTo>
                  <a:pt x="639061" y="48459"/>
                </a:lnTo>
                <a:lnTo>
                  <a:pt x="639061" y="40333"/>
                </a:lnTo>
                <a:lnTo>
                  <a:pt x="655181" y="23568"/>
                </a:lnTo>
                <a:lnTo>
                  <a:pt x="677569" y="23568"/>
                </a:lnTo>
                <a:lnTo>
                  <a:pt x="677026" y="23028"/>
                </a:lnTo>
                <a:lnTo>
                  <a:pt x="668761" y="18420"/>
                </a:lnTo>
                <a:lnTo>
                  <a:pt x="664124" y="17268"/>
                </a:lnTo>
                <a:close/>
              </a:path>
              <a:path w="807720" h="87629">
                <a:moveTo>
                  <a:pt x="677569" y="23568"/>
                </a:moveTo>
                <a:lnTo>
                  <a:pt x="662767" y="23568"/>
                </a:lnTo>
                <a:lnTo>
                  <a:pt x="666172" y="24432"/>
                </a:lnTo>
                <a:lnTo>
                  <a:pt x="672199" y="27889"/>
                </a:lnTo>
                <a:lnTo>
                  <a:pt x="674554" y="30344"/>
                </a:lnTo>
                <a:lnTo>
                  <a:pt x="677941" y="36708"/>
                </a:lnTo>
                <a:lnTo>
                  <a:pt x="678787" y="40333"/>
                </a:lnTo>
                <a:lnTo>
                  <a:pt x="678787" y="48459"/>
                </a:lnTo>
                <a:lnTo>
                  <a:pt x="662767" y="65224"/>
                </a:lnTo>
                <a:lnTo>
                  <a:pt x="677584" y="65224"/>
                </a:lnTo>
                <a:lnTo>
                  <a:pt x="680258" y="62550"/>
                </a:lnTo>
                <a:lnTo>
                  <a:pt x="684932" y="54287"/>
                </a:lnTo>
                <a:lnTo>
                  <a:pt x="686102" y="49611"/>
                </a:lnTo>
                <a:lnTo>
                  <a:pt x="686102" y="39182"/>
                </a:lnTo>
                <a:lnTo>
                  <a:pt x="684932" y="34509"/>
                </a:lnTo>
                <a:lnTo>
                  <a:pt x="680258" y="26243"/>
                </a:lnTo>
                <a:lnTo>
                  <a:pt x="677569" y="23568"/>
                </a:lnTo>
                <a:close/>
              </a:path>
              <a:path w="807720" h="87629">
                <a:moveTo>
                  <a:pt x="741880" y="48865"/>
                </a:moveTo>
                <a:lnTo>
                  <a:pt x="734665" y="48865"/>
                </a:lnTo>
                <a:lnTo>
                  <a:pt x="734665" y="71117"/>
                </a:lnTo>
                <a:lnTo>
                  <a:pt x="741880" y="71117"/>
                </a:lnTo>
                <a:lnTo>
                  <a:pt x="741880" y="48865"/>
                </a:lnTo>
                <a:close/>
              </a:path>
              <a:path w="807720" h="87629">
                <a:moveTo>
                  <a:pt x="703270" y="17675"/>
                </a:moveTo>
                <a:lnTo>
                  <a:pt x="696056" y="17675"/>
                </a:lnTo>
                <a:lnTo>
                  <a:pt x="696056" y="41147"/>
                </a:lnTo>
                <a:lnTo>
                  <a:pt x="697852" y="45565"/>
                </a:lnTo>
                <a:lnTo>
                  <a:pt x="705031" y="51457"/>
                </a:lnTo>
                <a:lnTo>
                  <a:pt x="710045" y="52929"/>
                </a:lnTo>
                <a:lnTo>
                  <a:pt x="722440" y="52929"/>
                </a:lnTo>
                <a:lnTo>
                  <a:pt x="728503" y="51577"/>
                </a:lnTo>
                <a:lnTo>
                  <a:pt x="734665" y="48865"/>
                </a:lnTo>
                <a:lnTo>
                  <a:pt x="741880" y="48865"/>
                </a:lnTo>
                <a:lnTo>
                  <a:pt x="741880" y="47036"/>
                </a:lnTo>
                <a:lnTo>
                  <a:pt x="713261" y="47036"/>
                </a:lnTo>
                <a:lnTo>
                  <a:pt x="709707" y="46004"/>
                </a:lnTo>
                <a:lnTo>
                  <a:pt x="704559" y="41874"/>
                </a:lnTo>
                <a:lnTo>
                  <a:pt x="703270" y="38842"/>
                </a:lnTo>
                <a:lnTo>
                  <a:pt x="703270" y="17675"/>
                </a:lnTo>
                <a:close/>
              </a:path>
              <a:path w="807720" h="87629">
                <a:moveTo>
                  <a:pt x="741880" y="17675"/>
                </a:moveTo>
                <a:lnTo>
                  <a:pt x="734665" y="17675"/>
                </a:lnTo>
                <a:lnTo>
                  <a:pt x="734665" y="43077"/>
                </a:lnTo>
                <a:lnTo>
                  <a:pt x="728435" y="45716"/>
                </a:lnTo>
                <a:lnTo>
                  <a:pt x="722811" y="47036"/>
                </a:lnTo>
                <a:lnTo>
                  <a:pt x="741880" y="47036"/>
                </a:lnTo>
                <a:lnTo>
                  <a:pt x="741880" y="17675"/>
                </a:lnTo>
                <a:close/>
              </a:path>
              <a:path w="807720" h="87629">
                <a:moveTo>
                  <a:pt x="792068" y="17675"/>
                </a:moveTo>
                <a:lnTo>
                  <a:pt x="762401" y="17675"/>
                </a:lnTo>
                <a:lnTo>
                  <a:pt x="762401" y="71117"/>
                </a:lnTo>
                <a:lnTo>
                  <a:pt x="793526" y="71117"/>
                </a:lnTo>
                <a:lnTo>
                  <a:pt x="798673" y="69865"/>
                </a:lnTo>
                <a:lnTo>
                  <a:pt x="804789" y="65429"/>
                </a:lnTo>
                <a:lnTo>
                  <a:pt x="769412" y="65429"/>
                </a:lnTo>
                <a:lnTo>
                  <a:pt x="769412" y="46835"/>
                </a:lnTo>
                <a:lnTo>
                  <a:pt x="805061" y="46835"/>
                </a:lnTo>
                <a:lnTo>
                  <a:pt x="803685" y="45176"/>
                </a:lnTo>
                <a:lnTo>
                  <a:pt x="796438" y="43483"/>
                </a:lnTo>
                <a:lnTo>
                  <a:pt x="799282" y="42464"/>
                </a:lnTo>
                <a:lnTo>
                  <a:pt x="800743" y="41450"/>
                </a:lnTo>
                <a:lnTo>
                  <a:pt x="769412" y="41450"/>
                </a:lnTo>
                <a:lnTo>
                  <a:pt x="769412" y="23366"/>
                </a:lnTo>
                <a:lnTo>
                  <a:pt x="803407" y="23366"/>
                </a:lnTo>
                <a:lnTo>
                  <a:pt x="796844" y="18859"/>
                </a:lnTo>
                <a:lnTo>
                  <a:pt x="792068" y="17675"/>
                </a:lnTo>
                <a:close/>
              </a:path>
              <a:path w="807720" h="87629">
                <a:moveTo>
                  <a:pt x="805061" y="46835"/>
                </a:moveTo>
                <a:lnTo>
                  <a:pt x="791629" y="46835"/>
                </a:lnTo>
                <a:lnTo>
                  <a:pt x="794948" y="47598"/>
                </a:lnTo>
                <a:lnTo>
                  <a:pt x="799146" y="50643"/>
                </a:lnTo>
                <a:lnTo>
                  <a:pt x="800196" y="52998"/>
                </a:lnTo>
                <a:lnTo>
                  <a:pt x="800196" y="59367"/>
                </a:lnTo>
                <a:lnTo>
                  <a:pt x="799044" y="61702"/>
                </a:lnTo>
                <a:lnTo>
                  <a:pt x="794440" y="64684"/>
                </a:lnTo>
                <a:lnTo>
                  <a:pt x="790985" y="65429"/>
                </a:lnTo>
                <a:lnTo>
                  <a:pt x="804789" y="65429"/>
                </a:lnTo>
                <a:lnTo>
                  <a:pt x="805582" y="64853"/>
                </a:lnTo>
                <a:lnTo>
                  <a:pt x="807311" y="61260"/>
                </a:lnTo>
                <a:lnTo>
                  <a:pt x="807311" y="49546"/>
                </a:lnTo>
                <a:lnTo>
                  <a:pt x="805061" y="46835"/>
                </a:lnTo>
                <a:close/>
              </a:path>
              <a:path w="807720" h="87629">
                <a:moveTo>
                  <a:pt x="803407" y="23366"/>
                </a:moveTo>
                <a:lnTo>
                  <a:pt x="789598" y="23366"/>
                </a:lnTo>
                <a:lnTo>
                  <a:pt x="792763" y="24112"/>
                </a:lnTo>
                <a:lnTo>
                  <a:pt x="797166" y="27089"/>
                </a:lnTo>
                <a:lnTo>
                  <a:pt x="798267" y="29325"/>
                </a:lnTo>
                <a:lnTo>
                  <a:pt x="798267" y="35286"/>
                </a:lnTo>
                <a:lnTo>
                  <a:pt x="797166" y="37555"/>
                </a:lnTo>
                <a:lnTo>
                  <a:pt x="792763" y="40671"/>
                </a:lnTo>
                <a:lnTo>
                  <a:pt x="789598" y="41450"/>
                </a:lnTo>
                <a:lnTo>
                  <a:pt x="800743" y="41450"/>
                </a:lnTo>
                <a:lnTo>
                  <a:pt x="801500" y="40924"/>
                </a:lnTo>
                <a:lnTo>
                  <a:pt x="804682" y="36795"/>
                </a:lnTo>
                <a:lnTo>
                  <a:pt x="805482" y="34303"/>
                </a:lnTo>
                <a:lnTo>
                  <a:pt x="805482" y="26988"/>
                </a:lnTo>
                <a:lnTo>
                  <a:pt x="803753" y="23604"/>
                </a:lnTo>
                <a:lnTo>
                  <a:pt x="803407" y="23366"/>
                </a:lnTo>
                <a:close/>
              </a:path>
            </a:pathLst>
          </a:custGeom>
          <a:solidFill>
            <a:srgbClr val="606062"/>
          </a:solidFill>
        </p:spPr>
        <p:txBody>
          <a:bodyPr wrap="square" lIns="0" tIns="0" rIns="0" bIns="0" rtlCol="0"/>
          <a:lstStyle/>
          <a:p>
            <a:endParaRPr/>
          </a:p>
        </p:txBody>
      </p:sp>
      <p:grpSp>
        <p:nvGrpSpPr>
          <p:cNvPr id="60" name="object 60"/>
          <p:cNvGrpSpPr/>
          <p:nvPr/>
        </p:nvGrpSpPr>
        <p:grpSpPr>
          <a:xfrm>
            <a:off x="5541433" y="89999"/>
            <a:ext cx="2162175" cy="333375"/>
            <a:chOff x="5541433" y="89999"/>
            <a:chExt cx="2162175" cy="333375"/>
          </a:xfrm>
        </p:grpSpPr>
        <p:sp>
          <p:nvSpPr>
            <p:cNvPr id="61" name="object 61"/>
            <p:cNvSpPr/>
            <p:nvPr/>
          </p:nvSpPr>
          <p:spPr>
            <a:xfrm>
              <a:off x="5541433" y="89999"/>
              <a:ext cx="2162175" cy="333375"/>
            </a:xfrm>
            <a:custGeom>
              <a:avLst/>
              <a:gdLst/>
              <a:ahLst/>
              <a:cxnLst/>
              <a:rect l="l" t="t" r="r" b="b"/>
              <a:pathLst>
                <a:path w="2162175" h="333375">
                  <a:moveTo>
                    <a:pt x="2162175" y="0"/>
                  </a:moveTo>
                  <a:lnTo>
                    <a:pt x="0" y="0"/>
                  </a:lnTo>
                  <a:lnTo>
                    <a:pt x="0" y="166687"/>
                  </a:lnTo>
                  <a:lnTo>
                    <a:pt x="5981" y="210865"/>
                  </a:lnTo>
                  <a:lnTo>
                    <a:pt x="22844" y="250646"/>
                  </a:lnTo>
                  <a:lnTo>
                    <a:pt x="48967" y="284408"/>
                  </a:lnTo>
                  <a:lnTo>
                    <a:pt x="82730" y="310531"/>
                  </a:lnTo>
                  <a:lnTo>
                    <a:pt x="122510" y="327394"/>
                  </a:lnTo>
                  <a:lnTo>
                    <a:pt x="166687" y="333375"/>
                  </a:lnTo>
                  <a:lnTo>
                    <a:pt x="2162175" y="333375"/>
                  </a:lnTo>
                  <a:lnTo>
                    <a:pt x="2162175" y="0"/>
                  </a:lnTo>
                  <a:close/>
                </a:path>
              </a:pathLst>
            </a:custGeom>
            <a:solidFill>
              <a:srgbClr val="F7CA2C"/>
            </a:solidFill>
          </p:spPr>
          <p:txBody>
            <a:bodyPr wrap="square" lIns="0" tIns="0" rIns="0" bIns="0" rtlCol="0"/>
            <a:lstStyle/>
            <a:p>
              <a:endParaRPr/>
            </a:p>
          </p:txBody>
        </p:sp>
        <p:sp>
          <p:nvSpPr>
            <p:cNvPr id="62" name="object 62"/>
            <p:cNvSpPr/>
            <p:nvPr/>
          </p:nvSpPr>
          <p:spPr>
            <a:xfrm>
              <a:off x="5740297" y="289432"/>
              <a:ext cx="777875" cy="85090"/>
            </a:xfrm>
            <a:custGeom>
              <a:avLst/>
              <a:gdLst/>
              <a:ahLst/>
              <a:cxnLst/>
              <a:rect l="l" t="t" r="r" b="b"/>
              <a:pathLst>
                <a:path w="777875" h="85089">
                  <a:moveTo>
                    <a:pt x="8456" y="3657"/>
                  </a:moveTo>
                  <a:lnTo>
                    <a:pt x="0" y="3657"/>
                  </a:lnTo>
                  <a:lnTo>
                    <a:pt x="0" y="83667"/>
                  </a:lnTo>
                  <a:lnTo>
                    <a:pt x="8456" y="83667"/>
                  </a:lnTo>
                  <a:lnTo>
                    <a:pt x="8456" y="62636"/>
                  </a:lnTo>
                  <a:lnTo>
                    <a:pt x="18939" y="52005"/>
                  </a:lnTo>
                  <a:lnTo>
                    <a:pt x="8456" y="52005"/>
                  </a:lnTo>
                  <a:lnTo>
                    <a:pt x="8456" y="3657"/>
                  </a:lnTo>
                  <a:close/>
                </a:path>
                <a:path w="777875" h="85089">
                  <a:moveTo>
                    <a:pt x="35736" y="46061"/>
                  </a:moveTo>
                  <a:lnTo>
                    <a:pt x="24800" y="46061"/>
                  </a:lnTo>
                  <a:lnTo>
                    <a:pt x="57491" y="83667"/>
                  </a:lnTo>
                  <a:lnTo>
                    <a:pt x="67550" y="83667"/>
                  </a:lnTo>
                  <a:lnTo>
                    <a:pt x="35736" y="46061"/>
                  </a:lnTo>
                  <a:close/>
                </a:path>
                <a:path w="777875" h="85089">
                  <a:moveTo>
                    <a:pt x="65149" y="3657"/>
                  </a:moveTo>
                  <a:lnTo>
                    <a:pt x="55432" y="3657"/>
                  </a:lnTo>
                  <a:lnTo>
                    <a:pt x="8456" y="52005"/>
                  </a:lnTo>
                  <a:lnTo>
                    <a:pt x="18939" y="52005"/>
                  </a:lnTo>
                  <a:lnTo>
                    <a:pt x="24800" y="46061"/>
                  </a:lnTo>
                  <a:lnTo>
                    <a:pt x="35736" y="46061"/>
                  </a:lnTo>
                  <a:lnTo>
                    <a:pt x="30516" y="39891"/>
                  </a:lnTo>
                  <a:lnTo>
                    <a:pt x="65149" y="3657"/>
                  </a:lnTo>
                  <a:close/>
                </a:path>
                <a:path w="777875" h="85089">
                  <a:moveTo>
                    <a:pt x="193514" y="3657"/>
                  </a:moveTo>
                  <a:lnTo>
                    <a:pt x="185285" y="3657"/>
                  </a:lnTo>
                  <a:lnTo>
                    <a:pt x="185285" y="83667"/>
                  </a:lnTo>
                  <a:lnTo>
                    <a:pt x="193514" y="83667"/>
                  </a:lnTo>
                  <a:lnTo>
                    <a:pt x="193514" y="46976"/>
                  </a:lnTo>
                  <a:lnTo>
                    <a:pt x="221718" y="46976"/>
                  </a:lnTo>
                  <a:lnTo>
                    <a:pt x="218314" y="42519"/>
                  </a:lnTo>
                  <a:lnTo>
                    <a:pt x="220587" y="39546"/>
                  </a:lnTo>
                  <a:lnTo>
                    <a:pt x="193514" y="39546"/>
                  </a:lnTo>
                  <a:lnTo>
                    <a:pt x="193514" y="3657"/>
                  </a:lnTo>
                  <a:close/>
                </a:path>
                <a:path w="777875" h="85089">
                  <a:moveTo>
                    <a:pt x="221718" y="46976"/>
                  </a:moveTo>
                  <a:lnTo>
                    <a:pt x="211802" y="46976"/>
                  </a:lnTo>
                  <a:lnTo>
                    <a:pt x="240033" y="83667"/>
                  </a:lnTo>
                  <a:lnTo>
                    <a:pt x="249750" y="83667"/>
                  </a:lnTo>
                  <a:lnTo>
                    <a:pt x="221718" y="46976"/>
                  </a:lnTo>
                  <a:close/>
                </a:path>
                <a:path w="777875" h="85089">
                  <a:moveTo>
                    <a:pt x="248032" y="3657"/>
                  </a:moveTo>
                  <a:lnTo>
                    <a:pt x="238888" y="3657"/>
                  </a:lnTo>
                  <a:lnTo>
                    <a:pt x="211802" y="39546"/>
                  </a:lnTo>
                  <a:lnTo>
                    <a:pt x="220587" y="39546"/>
                  </a:lnTo>
                  <a:lnTo>
                    <a:pt x="248032" y="3657"/>
                  </a:lnTo>
                  <a:close/>
                </a:path>
                <a:path w="777875" h="85089">
                  <a:moveTo>
                    <a:pt x="301779" y="30175"/>
                  </a:moveTo>
                  <a:lnTo>
                    <a:pt x="287200" y="30175"/>
                  </a:lnTo>
                  <a:lnTo>
                    <a:pt x="291430" y="31529"/>
                  </a:lnTo>
                  <a:lnTo>
                    <a:pt x="297223" y="36939"/>
                  </a:lnTo>
                  <a:lnTo>
                    <a:pt x="298670" y="40881"/>
                  </a:lnTo>
                  <a:lnTo>
                    <a:pt x="298670" y="49719"/>
                  </a:lnTo>
                  <a:lnTo>
                    <a:pt x="271504" y="49719"/>
                  </a:lnTo>
                  <a:lnTo>
                    <a:pt x="265619" y="51281"/>
                  </a:lnTo>
                  <a:lnTo>
                    <a:pt x="258227" y="57530"/>
                  </a:lnTo>
                  <a:lnTo>
                    <a:pt x="256381" y="61645"/>
                  </a:lnTo>
                  <a:lnTo>
                    <a:pt x="256381" y="72007"/>
                  </a:lnTo>
                  <a:lnTo>
                    <a:pt x="258361" y="76236"/>
                  </a:lnTo>
                  <a:lnTo>
                    <a:pt x="266284" y="82637"/>
                  </a:lnTo>
                  <a:lnTo>
                    <a:pt x="271619" y="84240"/>
                  </a:lnTo>
                  <a:lnTo>
                    <a:pt x="283201" y="84240"/>
                  </a:lnTo>
                  <a:lnTo>
                    <a:pt x="287413" y="83361"/>
                  </a:lnTo>
                  <a:lnTo>
                    <a:pt x="294497" y="79858"/>
                  </a:lnTo>
                  <a:lnTo>
                    <a:pt x="296719" y="77839"/>
                  </a:lnTo>
                  <a:lnTo>
                    <a:pt x="274781" y="77839"/>
                  </a:lnTo>
                  <a:lnTo>
                    <a:pt x="271047" y="76827"/>
                  </a:lnTo>
                  <a:lnTo>
                    <a:pt x="265711" y="72788"/>
                  </a:lnTo>
                  <a:lnTo>
                    <a:pt x="264380" y="70026"/>
                  </a:lnTo>
                  <a:lnTo>
                    <a:pt x="264380" y="59359"/>
                  </a:lnTo>
                  <a:lnTo>
                    <a:pt x="269524" y="55778"/>
                  </a:lnTo>
                  <a:lnTo>
                    <a:pt x="306785" y="55778"/>
                  </a:lnTo>
                  <a:lnTo>
                    <a:pt x="306785" y="38710"/>
                  </a:lnTo>
                  <a:lnTo>
                    <a:pt x="304689" y="32900"/>
                  </a:lnTo>
                  <a:lnTo>
                    <a:pt x="301779" y="30175"/>
                  </a:lnTo>
                  <a:close/>
                </a:path>
                <a:path w="777875" h="85089">
                  <a:moveTo>
                    <a:pt x="306785" y="74293"/>
                  </a:moveTo>
                  <a:lnTo>
                    <a:pt x="299012" y="74293"/>
                  </a:lnTo>
                  <a:lnTo>
                    <a:pt x="299012" y="83667"/>
                  </a:lnTo>
                  <a:lnTo>
                    <a:pt x="306785" y="83667"/>
                  </a:lnTo>
                  <a:lnTo>
                    <a:pt x="306785" y="74293"/>
                  </a:lnTo>
                  <a:close/>
                </a:path>
                <a:path w="777875" h="85089">
                  <a:moveTo>
                    <a:pt x="306785" y="55778"/>
                  </a:moveTo>
                  <a:lnTo>
                    <a:pt x="298670" y="55778"/>
                  </a:lnTo>
                  <a:lnTo>
                    <a:pt x="298670" y="65606"/>
                  </a:lnTo>
                  <a:lnTo>
                    <a:pt x="297072" y="69569"/>
                  </a:lnTo>
                  <a:lnTo>
                    <a:pt x="294631" y="72600"/>
                  </a:lnTo>
                  <a:lnTo>
                    <a:pt x="288079" y="76791"/>
                  </a:lnTo>
                  <a:lnTo>
                    <a:pt x="284154" y="77839"/>
                  </a:lnTo>
                  <a:lnTo>
                    <a:pt x="296719" y="77839"/>
                  </a:lnTo>
                  <a:lnTo>
                    <a:pt x="297183" y="77417"/>
                  </a:lnTo>
                  <a:lnTo>
                    <a:pt x="299012" y="74293"/>
                  </a:lnTo>
                  <a:lnTo>
                    <a:pt x="306785" y="74293"/>
                  </a:lnTo>
                  <a:lnTo>
                    <a:pt x="306785" y="55778"/>
                  </a:lnTo>
                  <a:close/>
                </a:path>
                <a:path w="777875" h="85089">
                  <a:moveTo>
                    <a:pt x="290290" y="23087"/>
                  </a:moveTo>
                  <a:lnTo>
                    <a:pt x="277714" y="23087"/>
                  </a:lnTo>
                  <a:lnTo>
                    <a:pt x="273218" y="23792"/>
                  </a:lnTo>
                  <a:lnTo>
                    <a:pt x="264687" y="26611"/>
                  </a:lnTo>
                  <a:lnTo>
                    <a:pt x="261029" y="28613"/>
                  </a:lnTo>
                  <a:lnTo>
                    <a:pt x="257980" y="31205"/>
                  </a:lnTo>
                  <a:lnTo>
                    <a:pt x="261637" y="37260"/>
                  </a:lnTo>
                  <a:lnTo>
                    <a:pt x="264153" y="35053"/>
                  </a:lnTo>
                  <a:lnTo>
                    <a:pt x="267163" y="33318"/>
                  </a:lnTo>
                  <a:lnTo>
                    <a:pt x="274172" y="30805"/>
                  </a:lnTo>
                  <a:lnTo>
                    <a:pt x="277830" y="30175"/>
                  </a:lnTo>
                  <a:lnTo>
                    <a:pt x="301779" y="30175"/>
                  </a:lnTo>
                  <a:lnTo>
                    <a:pt x="296308" y="25052"/>
                  </a:lnTo>
                  <a:lnTo>
                    <a:pt x="290290" y="23087"/>
                  </a:lnTo>
                  <a:close/>
                </a:path>
                <a:path w="777875" h="85089">
                  <a:moveTo>
                    <a:pt x="317987" y="76579"/>
                  </a:moveTo>
                  <a:lnTo>
                    <a:pt x="317416" y="83552"/>
                  </a:lnTo>
                  <a:lnTo>
                    <a:pt x="319702" y="84164"/>
                  </a:lnTo>
                  <a:lnTo>
                    <a:pt x="321645" y="84466"/>
                  </a:lnTo>
                  <a:lnTo>
                    <a:pt x="329111" y="84466"/>
                  </a:lnTo>
                  <a:lnTo>
                    <a:pt x="333187" y="81114"/>
                  </a:lnTo>
                  <a:lnTo>
                    <a:pt x="334576" y="77036"/>
                  </a:lnTo>
                  <a:lnTo>
                    <a:pt x="320310" y="77036"/>
                  </a:lnTo>
                  <a:lnTo>
                    <a:pt x="319359" y="76884"/>
                  </a:lnTo>
                  <a:lnTo>
                    <a:pt x="317987" y="76579"/>
                  </a:lnTo>
                  <a:close/>
                </a:path>
                <a:path w="777875" h="85089">
                  <a:moveTo>
                    <a:pt x="377535" y="30747"/>
                  </a:moveTo>
                  <a:lnTo>
                    <a:pt x="369421" y="30747"/>
                  </a:lnTo>
                  <a:lnTo>
                    <a:pt x="369421" y="83667"/>
                  </a:lnTo>
                  <a:lnTo>
                    <a:pt x="377535" y="83667"/>
                  </a:lnTo>
                  <a:lnTo>
                    <a:pt x="377535" y="30747"/>
                  </a:lnTo>
                  <a:close/>
                </a:path>
                <a:path w="777875" h="85089">
                  <a:moveTo>
                    <a:pt x="377535" y="23544"/>
                  </a:moveTo>
                  <a:lnTo>
                    <a:pt x="333532" y="23544"/>
                  </a:lnTo>
                  <a:lnTo>
                    <a:pt x="332472" y="45604"/>
                  </a:lnTo>
                  <a:lnTo>
                    <a:pt x="332121" y="52044"/>
                  </a:lnTo>
                  <a:lnTo>
                    <a:pt x="323968" y="77036"/>
                  </a:lnTo>
                  <a:lnTo>
                    <a:pt x="334576" y="77036"/>
                  </a:lnTo>
                  <a:lnTo>
                    <a:pt x="340617" y="30747"/>
                  </a:lnTo>
                  <a:lnTo>
                    <a:pt x="377535" y="30747"/>
                  </a:lnTo>
                  <a:lnTo>
                    <a:pt x="377535" y="23544"/>
                  </a:lnTo>
                  <a:close/>
                </a:path>
                <a:path w="777875" h="85089">
                  <a:moveTo>
                    <a:pt x="408740" y="23544"/>
                  </a:moveTo>
                  <a:lnTo>
                    <a:pt x="400626" y="23544"/>
                  </a:lnTo>
                  <a:lnTo>
                    <a:pt x="400626" y="83667"/>
                  </a:lnTo>
                  <a:lnTo>
                    <a:pt x="407941" y="83667"/>
                  </a:lnTo>
                  <a:lnTo>
                    <a:pt x="418277" y="71323"/>
                  </a:lnTo>
                  <a:lnTo>
                    <a:pt x="408740" y="71323"/>
                  </a:lnTo>
                  <a:lnTo>
                    <a:pt x="408740" y="23544"/>
                  </a:lnTo>
                  <a:close/>
                </a:path>
                <a:path w="777875" h="85089">
                  <a:moveTo>
                    <a:pt x="456062" y="35888"/>
                  </a:moveTo>
                  <a:lnTo>
                    <a:pt x="447944" y="35888"/>
                  </a:lnTo>
                  <a:lnTo>
                    <a:pt x="447944" y="83667"/>
                  </a:lnTo>
                  <a:lnTo>
                    <a:pt x="456062" y="83667"/>
                  </a:lnTo>
                  <a:lnTo>
                    <a:pt x="456062" y="35888"/>
                  </a:lnTo>
                  <a:close/>
                </a:path>
                <a:path w="777875" h="85089">
                  <a:moveTo>
                    <a:pt x="456062" y="23544"/>
                  </a:moveTo>
                  <a:lnTo>
                    <a:pt x="448858" y="23544"/>
                  </a:lnTo>
                  <a:lnTo>
                    <a:pt x="408740" y="71323"/>
                  </a:lnTo>
                  <a:lnTo>
                    <a:pt x="418277" y="71323"/>
                  </a:lnTo>
                  <a:lnTo>
                    <a:pt x="447944" y="35888"/>
                  </a:lnTo>
                  <a:lnTo>
                    <a:pt x="456062" y="35888"/>
                  </a:lnTo>
                  <a:lnTo>
                    <a:pt x="456062" y="23544"/>
                  </a:lnTo>
                  <a:close/>
                </a:path>
                <a:path w="777875" h="85089">
                  <a:moveTo>
                    <a:pt x="487379" y="23544"/>
                  </a:moveTo>
                  <a:lnTo>
                    <a:pt x="479264" y="23544"/>
                  </a:lnTo>
                  <a:lnTo>
                    <a:pt x="479264" y="83667"/>
                  </a:lnTo>
                  <a:lnTo>
                    <a:pt x="486580" y="83667"/>
                  </a:lnTo>
                  <a:lnTo>
                    <a:pt x="496915" y="71323"/>
                  </a:lnTo>
                  <a:lnTo>
                    <a:pt x="487379" y="71323"/>
                  </a:lnTo>
                  <a:lnTo>
                    <a:pt x="487379" y="23544"/>
                  </a:lnTo>
                  <a:close/>
                </a:path>
                <a:path w="777875" h="85089">
                  <a:moveTo>
                    <a:pt x="534700" y="35888"/>
                  </a:moveTo>
                  <a:lnTo>
                    <a:pt x="526582" y="35888"/>
                  </a:lnTo>
                  <a:lnTo>
                    <a:pt x="526582" y="83667"/>
                  </a:lnTo>
                  <a:lnTo>
                    <a:pt x="534700" y="83667"/>
                  </a:lnTo>
                  <a:lnTo>
                    <a:pt x="534700" y="35888"/>
                  </a:lnTo>
                  <a:close/>
                </a:path>
                <a:path w="777875" h="85089">
                  <a:moveTo>
                    <a:pt x="534700" y="23544"/>
                  </a:moveTo>
                  <a:lnTo>
                    <a:pt x="527497" y="23544"/>
                  </a:lnTo>
                  <a:lnTo>
                    <a:pt x="487379" y="71323"/>
                  </a:lnTo>
                  <a:lnTo>
                    <a:pt x="496915" y="71323"/>
                  </a:lnTo>
                  <a:lnTo>
                    <a:pt x="526582" y="35888"/>
                  </a:lnTo>
                  <a:lnTo>
                    <a:pt x="534700" y="35888"/>
                  </a:lnTo>
                  <a:lnTo>
                    <a:pt x="534700" y="23544"/>
                  </a:lnTo>
                  <a:close/>
                </a:path>
                <a:path w="777875" h="85089">
                  <a:moveTo>
                    <a:pt x="495381" y="0"/>
                  </a:moveTo>
                  <a:lnTo>
                    <a:pt x="489549" y="0"/>
                  </a:lnTo>
                  <a:lnTo>
                    <a:pt x="489625" y="4723"/>
                  </a:lnTo>
                  <a:lnTo>
                    <a:pt x="491187" y="8380"/>
                  </a:lnTo>
                  <a:lnTo>
                    <a:pt x="497286" y="13564"/>
                  </a:lnTo>
                  <a:lnTo>
                    <a:pt x="501401" y="14857"/>
                  </a:lnTo>
                  <a:lnTo>
                    <a:pt x="511761" y="14857"/>
                  </a:lnTo>
                  <a:lnTo>
                    <a:pt x="515898" y="13564"/>
                  </a:lnTo>
                  <a:lnTo>
                    <a:pt x="520345" y="9828"/>
                  </a:lnTo>
                  <a:lnTo>
                    <a:pt x="503304" y="9828"/>
                  </a:lnTo>
                  <a:lnTo>
                    <a:pt x="500637" y="8935"/>
                  </a:lnTo>
                  <a:lnTo>
                    <a:pt x="496523" y="5353"/>
                  </a:lnTo>
                  <a:lnTo>
                    <a:pt x="495457" y="2970"/>
                  </a:lnTo>
                  <a:lnTo>
                    <a:pt x="495381" y="0"/>
                  </a:lnTo>
                  <a:close/>
                </a:path>
                <a:path w="777875" h="85089">
                  <a:moveTo>
                    <a:pt x="523727" y="0"/>
                  </a:moveTo>
                  <a:lnTo>
                    <a:pt x="517895" y="0"/>
                  </a:lnTo>
                  <a:lnTo>
                    <a:pt x="517820" y="2970"/>
                  </a:lnTo>
                  <a:lnTo>
                    <a:pt x="516733" y="5353"/>
                  </a:lnTo>
                  <a:lnTo>
                    <a:pt x="512542" y="8935"/>
                  </a:lnTo>
                  <a:lnTo>
                    <a:pt x="509856" y="9828"/>
                  </a:lnTo>
                  <a:lnTo>
                    <a:pt x="520345" y="9828"/>
                  </a:lnTo>
                  <a:lnTo>
                    <a:pt x="522069" y="8380"/>
                  </a:lnTo>
                  <a:lnTo>
                    <a:pt x="523648" y="4723"/>
                  </a:lnTo>
                  <a:lnTo>
                    <a:pt x="523727" y="0"/>
                  </a:lnTo>
                  <a:close/>
                </a:path>
                <a:path w="777875" h="85089">
                  <a:moveTo>
                    <a:pt x="566017" y="23544"/>
                  </a:moveTo>
                  <a:lnTo>
                    <a:pt x="557903" y="23544"/>
                  </a:lnTo>
                  <a:lnTo>
                    <a:pt x="557903" y="83667"/>
                  </a:lnTo>
                  <a:lnTo>
                    <a:pt x="566017" y="83667"/>
                  </a:lnTo>
                  <a:lnTo>
                    <a:pt x="566017" y="57150"/>
                  </a:lnTo>
                  <a:lnTo>
                    <a:pt x="611967" y="57150"/>
                  </a:lnTo>
                  <a:lnTo>
                    <a:pt x="611967" y="50176"/>
                  </a:lnTo>
                  <a:lnTo>
                    <a:pt x="566017" y="50176"/>
                  </a:lnTo>
                  <a:lnTo>
                    <a:pt x="566017" y="23544"/>
                  </a:lnTo>
                  <a:close/>
                </a:path>
                <a:path w="777875" h="85089">
                  <a:moveTo>
                    <a:pt x="611967" y="57150"/>
                  </a:moveTo>
                  <a:lnTo>
                    <a:pt x="603849" y="57150"/>
                  </a:lnTo>
                  <a:lnTo>
                    <a:pt x="603849" y="83667"/>
                  </a:lnTo>
                  <a:lnTo>
                    <a:pt x="611967" y="83667"/>
                  </a:lnTo>
                  <a:lnTo>
                    <a:pt x="611967" y="57150"/>
                  </a:lnTo>
                  <a:close/>
                </a:path>
                <a:path w="777875" h="85089">
                  <a:moveTo>
                    <a:pt x="611967" y="23544"/>
                  </a:moveTo>
                  <a:lnTo>
                    <a:pt x="603849" y="23544"/>
                  </a:lnTo>
                  <a:lnTo>
                    <a:pt x="603849" y="50176"/>
                  </a:lnTo>
                  <a:lnTo>
                    <a:pt x="611967" y="50176"/>
                  </a:lnTo>
                  <a:lnTo>
                    <a:pt x="611967" y="23544"/>
                  </a:lnTo>
                  <a:close/>
                </a:path>
                <a:path w="777875" h="85089">
                  <a:moveTo>
                    <a:pt x="643168" y="23544"/>
                  </a:moveTo>
                  <a:lnTo>
                    <a:pt x="635054" y="23544"/>
                  </a:lnTo>
                  <a:lnTo>
                    <a:pt x="635054" y="83667"/>
                  </a:lnTo>
                  <a:lnTo>
                    <a:pt x="666752" y="83858"/>
                  </a:lnTo>
                  <a:lnTo>
                    <a:pt x="672847" y="82180"/>
                  </a:lnTo>
                  <a:lnTo>
                    <a:pt x="678442" y="77684"/>
                  </a:lnTo>
                  <a:lnTo>
                    <a:pt x="663933" y="77684"/>
                  </a:lnTo>
                  <a:lnTo>
                    <a:pt x="643168" y="77382"/>
                  </a:lnTo>
                  <a:lnTo>
                    <a:pt x="643168" y="50633"/>
                  </a:lnTo>
                  <a:lnTo>
                    <a:pt x="678539" y="50633"/>
                  </a:lnTo>
                  <a:lnTo>
                    <a:pt x="673610" y="46558"/>
                  </a:lnTo>
                  <a:lnTo>
                    <a:pt x="667857" y="44880"/>
                  </a:lnTo>
                  <a:lnTo>
                    <a:pt x="643168" y="44575"/>
                  </a:lnTo>
                  <a:lnTo>
                    <a:pt x="643168" y="23544"/>
                  </a:lnTo>
                  <a:close/>
                </a:path>
                <a:path w="777875" h="85089">
                  <a:moveTo>
                    <a:pt x="678539" y="50633"/>
                  </a:moveTo>
                  <a:lnTo>
                    <a:pt x="643168" y="50633"/>
                  </a:lnTo>
                  <a:lnTo>
                    <a:pt x="664009" y="50939"/>
                  </a:lnTo>
                  <a:lnTo>
                    <a:pt x="668239" y="52044"/>
                  </a:lnTo>
                  <a:lnTo>
                    <a:pt x="673877" y="56310"/>
                  </a:lnTo>
                  <a:lnTo>
                    <a:pt x="675288" y="59587"/>
                  </a:lnTo>
                  <a:lnTo>
                    <a:pt x="675288" y="68503"/>
                  </a:lnTo>
                  <a:lnTo>
                    <a:pt x="673859" y="71913"/>
                  </a:lnTo>
                  <a:lnTo>
                    <a:pt x="668141" y="76560"/>
                  </a:lnTo>
                  <a:lnTo>
                    <a:pt x="663933" y="77684"/>
                  </a:lnTo>
                  <a:lnTo>
                    <a:pt x="678442" y="77684"/>
                  </a:lnTo>
                  <a:lnTo>
                    <a:pt x="681382" y="75322"/>
                  </a:lnTo>
                  <a:lnTo>
                    <a:pt x="683517" y="70408"/>
                  </a:lnTo>
                  <a:lnTo>
                    <a:pt x="683517" y="57834"/>
                  </a:lnTo>
                  <a:lnTo>
                    <a:pt x="681534" y="53110"/>
                  </a:lnTo>
                  <a:lnTo>
                    <a:pt x="678539" y="50633"/>
                  </a:lnTo>
                  <a:close/>
                </a:path>
                <a:path w="777875" h="85089">
                  <a:moveTo>
                    <a:pt x="701690" y="23544"/>
                  </a:moveTo>
                  <a:lnTo>
                    <a:pt x="693576" y="23544"/>
                  </a:lnTo>
                  <a:lnTo>
                    <a:pt x="693576" y="83667"/>
                  </a:lnTo>
                  <a:lnTo>
                    <a:pt x="701690" y="83667"/>
                  </a:lnTo>
                  <a:lnTo>
                    <a:pt x="701690" y="23544"/>
                  </a:lnTo>
                  <a:close/>
                </a:path>
                <a:path w="777875" h="85089">
                  <a:moveTo>
                    <a:pt x="753887" y="23087"/>
                  </a:moveTo>
                  <a:lnTo>
                    <a:pt x="742763" y="23087"/>
                  </a:lnTo>
                  <a:lnTo>
                    <a:pt x="737751" y="24382"/>
                  </a:lnTo>
                  <a:lnTo>
                    <a:pt x="718952" y="59475"/>
                  </a:lnTo>
                  <a:lnTo>
                    <a:pt x="720284" y="64731"/>
                  </a:lnTo>
                  <a:lnTo>
                    <a:pt x="725619" y="74027"/>
                  </a:lnTo>
                  <a:lnTo>
                    <a:pt x="729331" y="77666"/>
                  </a:lnTo>
                  <a:lnTo>
                    <a:pt x="738856" y="82925"/>
                  </a:lnTo>
                  <a:lnTo>
                    <a:pt x="744325" y="84240"/>
                  </a:lnTo>
                  <a:lnTo>
                    <a:pt x="755298" y="84240"/>
                  </a:lnTo>
                  <a:lnTo>
                    <a:pt x="759697" y="83400"/>
                  </a:lnTo>
                  <a:lnTo>
                    <a:pt x="767699" y="80049"/>
                  </a:lnTo>
                  <a:lnTo>
                    <a:pt x="771033" y="77608"/>
                  </a:lnTo>
                  <a:lnTo>
                    <a:pt x="771509" y="77036"/>
                  </a:lnTo>
                  <a:lnTo>
                    <a:pt x="744098" y="77036"/>
                  </a:lnTo>
                  <a:lnTo>
                    <a:pt x="738611" y="75114"/>
                  </a:lnTo>
                  <a:lnTo>
                    <a:pt x="729924" y="67416"/>
                  </a:lnTo>
                  <a:lnTo>
                    <a:pt x="727524" y="62369"/>
                  </a:lnTo>
                  <a:lnTo>
                    <a:pt x="727067" y="56120"/>
                  </a:lnTo>
                  <a:lnTo>
                    <a:pt x="777359" y="56120"/>
                  </a:lnTo>
                  <a:lnTo>
                    <a:pt x="777473" y="50062"/>
                  </a:lnTo>
                  <a:lnTo>
                    <a:pt x="727067" y="50062"/>
                  </a:lnTo>
                  <a:lnTo>
                    <a:pt x="727599" y="44118"/>
                  </a:lnTo>
                  <a:lnTo>
                    <a:pt x="729828" y="39301"/>
                  </a:lnTo>
                  <a:lnTo>
                    <a:pt x="737675" y="31910"/>
                  </a:lnTo>
                  <a:lnTo>
                    <a:pt x="742535" y="30059"/>
                  </a:lnTo>
                  <a:lnTo>
                    <a:pt x="768192" y="30059"/>
                  </a:lnTo>
                  <a:lnTo>
                    <a:pt x="767717" y="29566"/>
                  </a:lnTo>
                  <a:lnTo>
                    <a:pt x="758879" y="24382"/>
                  </a:lnTo>
                  <a:lnTo>
                    <a:pt x="753887" y="23087"/>
                  </a:lnTo>
                  <a:close/>
                </a:path>
                <a:path w="777875" h="85089">
                  <a:moveTo>
                    <a:pt x="769129" y="69152"/>
                  </a:moveTo>
                  <a:lnTo>
                    <a:pt x="766843" y="71741"/>
                  </a:lnTo>
                  <a:lnTo>
                    <a:pt x="764136" y="73703"/>
                  </a:lnTo>
                  <a:lnTo>
                    <a:pt x="757890" y="76370"/>
                  </a:lnTo>
                  <a:lnTo>
                    <a:pt x="754458" y="77036"/>
                  </a:lnTo>
                  <a:lnTo>
                    <a:pt x="771509" y="77036"/>
                  </a:lnTo>
                  <a:lnTo>
                    <a:pt x="773701" y="74408"/>
                  </a:lnTo>
                  <a:lnTo>
                    <a:pt x="769129" y="69152"/>
                  </a:lnTo>
                  <a:close/>
                </a:path>
                <a:path w="777875" h="85089">
                  <a:moveTo>
                    <a:pt x="768192" y="30059"/>
                  </a:moveTo>
                  <a:lnTo>
                    <a:pt x="754193" y="30059"/>
                  </a:lnTo>
                  <a:lnTo>
                    <a:pt x="759089" y="31910"/>
                  </a:lnTo>
                  <a:lnTo>
                    <a:pt x="766936" y="39301"/>
                  </a:lnTo>
                  <a:lnTo>
                    <a:pt x="769165" y="44118"/>
                  </a:lnTo>
                  <a:lnTo>
                    <a:pt x="769701" y="50062"/>
                  </a:lnTo>
                  <a:lnTo>
                    <a:pt x="777473" y="50062"/>
                  </a:lnTo>
                  <a:lnTo>
                    <a:pt x="777473" y="47664"/>
                  </a:lnTo>
                  <a:lnTo>
                    <a:pt x="776213" y="42386"/>
                  </a:lnTo>
                  <a:lnTo>
                    <a:pt x="771184" y="33167"/>
                  </a:lnTo>
                  <a:lnTo>
                    <a:pt x="768192" y="30059"/>
                  </a:lnTo>
                  <a:close/>
                </a:path>
                <a:path w="777875" h="85089">
                  <a:moveTo>
                    <a:pt x="134989" y="49147"/>
                  </a:moveTo>
                  <a:lnTo>
                    <a:pt x="105040" y="49147"/>
                  </a:lnTo>
                  <a:lnTo>
                    <a:pt x="105040" y="56235"/>
                  </a:lnTo>
                  <a:lnTo>
                    <a:pt x="134989" y="56235"/>
                  </a:lnTo>
                  <a:lnTo>
                    <a:pt x="134989" y="49147"/>
                  </a:lnTo>
                  <a:close/>
                </a:path>
              </a:pathLst>
            </a:custGeom>
            <a:solidFill>
              <a:srgbClr val="606062"/>
            </a:solidFill>
          </p:spPr>
          <p:txBody>
            <a:bodyPr wrap="square" lIns="0" tIns="0" rIns="0" bIns="0" rtlCol="0"/>
            <a:lstStyle/>
            <a:p>
              <a:endParaRPr/>
            </a:p>
          </p:txBody>
        </p:sp>
      </p:grpSp>
      <p:sp>
        <p:nvSpPr>
          <p:cNvPr id="63" name="object 63"/>
          <p:cNvSpPr/>
          <p:nvPr/>
        </p:nvSpPr>
        <p:spPr>
          <a:xfrm>
            <a:off x="5789912" y="3766582"/>
            <a:ext cx="13970" cy="4445"/>
          </a:xfrm>
          <a:custGeom>
            <a:avLst/>
            <a:gdLst/>
            <a:ahLst/>
            <a:cxnLst/>
            <a:rect l="l" t="t" r="r" b="b"/>
            <a:pathLst>
              <a:path w="13970" h="4445">
                <a:moveTo>
                  <a:pt x="13921" y="0"/>
                </a:moveTo>
                <a:lnTo>
                  <a:pt x="12524" y="43"/>
                </a:lnTo>
                <a:lnTo>
                  <a:pt x="6887" y="753"/>
                </a:lnTo>
                <a:lnTo>
                  <a:pt x="457" y="2346"/>
                </a:lnTo>
                <a:lnTo>
                  <a:pt x="0" y="4050"/>
                </a:lnTo>
                <a:lnTo>
                  <a:pt x="6198" y="3841"/>
                </a:lnTo>
                <a:lnTo>
                  <a:pt x="13921" y="0"/>
                </a:lnTo>
                <a:close/>
              </a:path>
            </a:pathLst>
          </a:custGeom>
          <a:solidFill>
            <a:srgbClr val="606062"/>
          </a:solidFill>
        </p:spPr>
        <p:txBody>
          <a:bodyPr wrap="square" lIns="0" tIns="0" rIns="0" bIns="0" rtlCol="0"/>
          <a:lstStyle/>
          <a:p>
            <a:endParaRPr/>
          </a:p>
        </p:txBody>
      </p:sp>
      <p:sp>
        <p:nvSpPr>
          <p:cNvPr id="64" name="object 64"/>
          <p:cNvSpPr/>
          <p:nvPr/>
        </p:nvSpPr>
        <p:spPr>
          <a:xfrm>
            <a:off x="6252155" y="3505917"/>
            <a:ext cx="15240" cy="4445"/>
          </a:xfrm>
          <a:custGeom>
            <a:avLst/>
            <a:gdLst/>
            <a:ahLst/>
            <a:cxnLst/>
            <a:rect l="l" t="t" r="r" b="b"/>
            <a:pathLst>
              <a:path w="15239" h="4445">
                <a:moveTo>
                  <a:pt x="14630" y="0"/>
                </a:moveTo>
                <a:lnTo>
                  <a:pt x="0" y="3945"/>
                </a:lnTo>
                <a:lnTo>
                  <a:pt x="9057" y="3243"/>
                </a:lnTo>
                <a:lnTo>
                  <a:pt x="14630" y="0"/>
                </a:lnTo>
                <a:close/>
              </a:path>
            </a:pathLst>
          </a:custGeom>
          <a:solidFill>
            <a:srgbClr val="606062"/>
          </a:solidFill>
        </p:spPr>
        <p:txBody>
          <a:bodyPr wrap="square" lIns="0" tIns="0" rIns="0" bIns="0" rtlCol="0"/>
          <a:lstStyle/>
          <a:p>
            <a:endParaRPr/>
          </a:p>
        </p:txBody>
      </p:sp>
      <p:sp>
        <p:nvSpPr>
          <p:cNvPr id="65" name="object 65"/>
          <p:cNvSpPr/>
          <p:nvPr/>
        </p:nvSpPr>
        <p:spPr>
          <a:xfrm>
            <a:off x="6030007" y="3748071"/>
            <a:ext cx="15875" cy="3175"/>
          </a:xfrm>
          <a:custGeom>
            <a:avLst/>
            <a:gdLst/>
            <a:ahLst/>
            <a:cxnLst/>
            <a:rect l="l" t="t" r="r" b="b"/>
            <a:pathLst>
              <a:path w="15875" h="3175">
                <a:moveTo>
                  <a:pt x="13533" y="0"/>
                </a:moveTo>
                <a:lnTo>
                  <a:pt x="0" y="1032"/>
                </a:lnTo>
                <a:lnTo>
                  <a:pt x="1422" y="1623"/>
                </a:lnTo>
                <a:lnTo>
                  <a:pt x="13064" y="3012"/>
                </a:lnTo>
                <a:lnTo>
                  <a:pt x="15570" y="920"/>
                </a:lnTo>
                <a:lnTo>
                  <a:pt x="13533" y="0"/>
                </a:lnTo>
                <a:close/>
              </a:path>
            </a:pathLst>
          </a:custGeom>
          <a:solidFill>
            <a:srgbClr val="606062"/>
          </a:solidFill>
        </p:spPr>
        <p:txBody>
          <a:bodyPr wrap="square" lIns="0" tIns="0" rIns="0" bIns="0" rtlCol="0"/>
          <a:lstStyle/>
          <a:p>
            <a:endParaRPr/>
          </a:p>
        </p:txBody>
      </p:sp>
      <p:sp>
        <p:nvSpPr>
          <p:cNvPr id="66" name="object 66"/>
          <p:cNvSpPr/>
          <p:nvPr/>
        </p:nvSpPr>
        <p:spPr>
          <a:xfrm>
            <a:off x="6287997" y="3486791"/>
            <a:ext cx="80010" cy="17145"/>
          </a:xfrm>
          <a:custGeom>
            <a:avLst/>
            <a:gdLst/>
            <a:ahLst/>
            <a:cxnLst/>
            <a:rect l="l" t="t" r="r" b="b"/>
            <a:pathLst>
              <a:path w="80010" h="17145">
                <a:moveTo>
                  <a:pt x="79721" y="0"/>
                </a:moveTo>
                <a:lnTo>
                  <a:pt x="29869" y="3895"/>
                </a:lnTo>
                <a:lnTo>
                  <a:pt x="28976" y="4352"/>
                </a:lnTo>
                <a:lnTo>
                  <a:pt x="23140" y="9546"/>
                </a:lnTo>
                <a:lnTo>
                  <a:pt x="16243" y="10878"/>
                </a:lnTo>
                <a:lnTo>
                  <a:pt x="8531" y="10584"/>
                </a:lnTo>
                <a:lnTo>
                  <a:pt x="1116" y="13215"/>
                </a:lnTo>
                <a:lnTo>
                  <a:pt x="0" y="17142"/>
                </a:lnTo>
                <a:lnTo>
                  <a:pt x="10487" y="14410"/>
                </a:lnTo>
                <a:lnTo>
                  <a:pt x="20768" y="12959"/>
                </a:lnTo>
                <a:lnTo>
                  <a:pt x="24692" y="13056"/>
                </a:lnTo>
                <a:lnTo>
                  <a:pt x="38055" y="8362"/>
                </a:lnTo>
                <a:lnTo>
                  <a:pt x="53996" y="4405"/>
                </a:lnTo>
                <a:lnTo>
                  <a:pt x="60807" y="2411"/>
                </a:lnTo>
                <a:lnTo>
                  <a:pt x="78646" y="1036"/>
                </a:lnTo>
                <a:lnTo>
                  <a:pt x="79721" y="0"/>
                </a:lnTo>
                <a:close/>
              </a:path>
            </a:pathLst>
          </a:custGeom>
          <a:solidFill>
            <a:srgbClr val="606062"/>
          </a:solidFill>
        </p:spPr>
        <p:txBody>
          <a:bodyPr wrap="square" lIns="0" tIns="0" rIns="0" bIns="0" rtlCol="0"/>
          <a:lstStyle/>
          <a:p>
            <a:endParaRPr/>
          </a:p>
        </p:txBody>
      </p:sp>
      <p:sp>
        <p:nvSpPr>
          <p:cNvPr id="67" name="object 67"/>
          <p:cNvSpPr/>
          <p:nvPr/>
        </p:nvSpPr>
        <p:spPr>
          <a:xfrm>
            <a:off x="6431673" y="3716327"/>
            <a:ext cx="22225" cy="6350"/>
          </a:xfrm>
          <a:custGeom>
            <a:avLst/>
            <a:gdLst/>
            <a:ahLst/>
            <a:cxnLst/>
            <a:rect l="l" t="t" r="r" b="b"/>
            <a:pathLst>
              <a:path w="22225" h="6350">
                <a:moveTo>
                  <a:pt x="21855" y="0"/>
                </a:moveTo>
                <a:lnTo>
                  <a:pt x="9144" y="1101"/>
                </a:lnTo>
                <a:lnTo>
                  <a:pt x="3477" y="3373"/>
                </a:lnTo>
                <a:lnTo>
                  <a:pt x="0" y="5431"/>
                </a:lnTo>
                <a:lnTo>
                  <a:pt x="2890" y="5892"/>
                </a:lnTo>
                <a:lnTo>
                  <a:pt x="17330" y="3012"/>
                </a:lnTo>
                <a:lnTo>
                  <a:pt x="21855" y="0"/>
                </a:lnTo>
                <a:close/>
              </a:path>
            </a:pathLst>
          </a:custGeom>
          <a:solidFill>
            <a:srgbClr val="606062"/>
          </a:solidFill>
        </p:spPr>
        <p:txBody>
          <a:bodyPr wrap="square" lIns="0" tIns="0" rIns="0" bIns="0" rtlCol="0"/>
          <a:lstStyle/>
          <a:p>
            <a:endParaRPr/>
          </a:p>
        </p:txBody>
      </p:sp>
      <p:sp>
        <p:nvSpPr>
          <p:cNvPr id="68" name="object 68"/>
          <p:cNvSpPr/>
          <p:nvPr/>
        </p:nvSpPr>
        <p:spPr>
          <a:xfrm>
            <a:off x="5953647" y="3754145"/>
            <a:ext cx="15875" cy="10795"/>
          </a:xfrm>
          <a:custGeom>
            <a:avLst/>
            <a:gdLst/>
            <a:ahLst/>
            <a:cxnLst/>
            <a:rect l="l" t="t" r="r" b="b"/>
            <a:pathLst>
              <a:path w="15875" h="10795">
                <a:moveTo>
                  <a:pt x="11254" y="0"/>
                </a:moveTo>
                <a:lnTo>
                  <a:pt x="10152" y="64"/>
                </a:lnTo>
                <a:lnTo>
                  <a:pt x="10299" y="1169"/>
                </a:lnTo>
                <a:lnTo>
                  <a:pt x="11570" y="6987"/>
                </a:lnTo>
                <a:lnTo>
                  <a:pt x="8233" y="6583"/>
                </a:lnTo>
                <a:lnTo>
                  <a:pt x="0" y="5814"/>
                </a:lnTo>
                <a:lnTo>
                  <a:pt x="9310" y="9560"/>
                </a:lnTo>
                <a:lnTo>
                  <a:pt x="12546" y="9093"/>
                </a:lnTo>
                <a:lnTo>
                  <a:pt x="13615" y="10673"/>
                </a:lnTo>
                <a:lnTo>
                  <a:pt x="15026" y="8942"/>
                </a:lnTo>
                <a:lnTo>
                  <a:pt x="15326" y="8895"/>
                </a:lnTo>
                <a:lnTo>
                  <a:pt x="15253" y="8657"/>
                </a:lnTo>
                <a:lnTo>
                  <a:pt x="14177" y="2048"/>
                </a:lnTo>
                <a:lnTo>
                  <a:pt x="11254" y="0"/>
                </a:lnTo>
                <a:close/>
              </a:path>
            </a:pathLst>
          </a:custGeom>
          <a:solidFill>
            <a:srgbClr val="606062"/>
          </a:solidFill>
        </p:spPr>
        <p:txBody>
          <a:bodyPr wrap="square" lIns="0" tIns="0" rIns="0" bIns="0" rtlCol="0"/>
          <a:lstStyle/>
          <a:p>
            <a:endParaRPr/>
          </a:p>
        </p:txBody>
      </p:sp>
      <p:sp>
        <p:nvSpPr>
          <p:cNvPr id="69" name="object 69"/>
          <p:cNvSpPr/>
          <p:nvPr/>
        </p:nvSpPr>
        <p:spPr>
          <a:xfrm>
            <a:off x="6278313" y="3741757"/>
            <a:ext cx="17145" cy="2540"/>
          </a:xfrm>
          <a:custGeom>
            <a:avLst/>
            <a:gdLst/>
            <a:ahLst/>
            <a:cxnLst/>
            <a:rect l="l" t="t" r="r" b="b"/>
            <a:pathLst>
              <a:path w="17145" h="2539">
                <a:moveTo>
                  <a:pt x="5831" y="0"/>
                </a:moveTo>
                <a:lnTo>
                  <a:pt x="0" y="104"/>
                </a:lnTo>
                <a:lnTo>
                  <a:pt x="2945" y="2091"/>
                </a:lnTo>
                <a:lnTo>
                  <a:pt x="16837" y="1079"/>
                </a:lnTo>
                <a:lnTo>
                  <a:pt x="5831" y="0"/>
                </a:lnTo>
                <a:close/>
              </a:path>
            </a:pathLst>
          </a:custGeom>
          <a:solidFill>
            <a:srgbClr val="606062"/>
          </a:solidFill>
        </p:spPr>
        <p:txBody>
          <a:bodyPr wrap="square" lIns="0" tIns="0" rIns="0" bIns="0" rtlCol="0"/>
          <a:lstStyle/>
          <a:p>
            <a:endParaRPr/>
          </a:p>
        </p:txBody>
      </p:sp>
      <p:sp>
        <p:nvSpPr>
          <p:cNvPr id="70" name="object 70"/>
          <p:cNvSpPr/>
          <p:nvPr/>
        </p:nvSpPr>
        <p:spPr>
          <a:xfrm>
            <a:off x="5855980" y="3771911"/>
            <a:ext cx="12065" cy="5080"/>
          </a:xfrm>
          <a:custGeom>
            <a:avLst/>
            <a:gdLst/>
            <a:ahLst/>
            <a:cxnLst/>
            <a:rect l="l" t="t" r="r" b="b"/>
            <a:pathLst>
              <a:path w="12064" h="5079">
                <a:moveTo>
                  <a:pt x="8575" y="0"/>
                </a:moveTo>
                <a:lnTo>
                  <a:pt x="647" y="3826"/>
                </a:lnTo>
                <a:lnTo>
                  <a:pt x="0" y="4801"/>
                </a:lnTo>
                <a:lnTo>
                  <a:pt x="12066" y="3895"/>
                </a:lnTo>
                <a:lnTo>
                  <a:pt x="11583" y="2051"/>
                </a:lnTo>
                <a:lnTo>
                  <a:pt x="8575" y="0"/>
                </a:lnTo>
                <a:close/>
              </a:path>
            </a:pathLst>
          </a:custGeom>
          <a:solidFill>
            <a:srgbClr val="606062"/>
          </a:solidFill>
        </p:spPr>
        <p:txBody>
          <a:bodyPr wrap="square" lIns="0" tIns="0" rIns="0" bIns="0" rtlCol="0"/>
          <a:lstStyle/>
          <a:p>
            <a:endParaRPr/>
          </a:p>
        </p:txBody>
      </p:sp>
      <p:sp>
        <p:nvSpPr>
          <p:cNvPr id="71" name="object 71"/>
          <p:cNvSpPr/>
          <p:nvPr/>
        </p:nvSpPr>
        <p:spPr>
          <a:xfrm>
            <a:off x="6314140" y="3738304"/>
            <a:ext cx="10160" cy="3175"/>
          </a:xfrm>
          <a:custGeom>
            <a:avLst/>
            <a:gdLst/>
            <a:ahLst/>
            <a:cxnLst/>
            <a:rect l="l" t="t" r="r" b="b"/>
            <a:pathLst>
              <a:path w="10160" h="3175">
                <a:moveTo>
                  <a:pt x="6002" y="0"/>
                </a:moveTo>
                <a:lnTo>
                  <a:pt x="0" y="2992"/>
                </a:lnTo>
                <a:lnTo>
                  <a:pt x="9057" y="2289"/>
                </a:lnTo>
                <a:lnTo>
                  <a:pt x="9885" y="731"/>
                </a:lnTo>
                <a:lnTo>
                  <a:pt x="6002" y="0"/>
                </a:lnTo>
                <a:close/>
              </a:path>
            </a:pathLst>
          </a:custGeom>
          <a:solidFill>
            <a:srgbClr val="606062"/>
          </a:solidFill>
        </p:spPr>
        <p:txBody>
          <a:bodyPr wrap="square" lIns="0" tIns="0" rIns="0" bIns="0" rtlCol="0"/>
          <a:lstStyle/>
          <a:p>
            <a:endParaRPr/>
          </a:p>
        </p:txBody>
      </p:sp>
      <p:sp>
        <p:nvSpPr>
          <p:cNvPr id="72" name="object 72"/>
          <p:cNvSpPr/>
          <p:nvPr/>
        </p:nvSpPr>
        <p:spPr>
          <a:xfrm>
            <a:off x="5833760" y="3526344"/>
            <a:ext cx="23495" cy="5080"/>
          </a:xfrm>
          <a:custGeom>
            <a:avLst/>
            <a:gdLst/>
            <a:ahLst/>
            <a:cxnLst/>
            <a:rect l="l" t="t" r="r" b="b"/>
            <a:pathLst>
              <a:path w="23495" h="5079">
                <a:moveTo>
                  <a:pt x="22741" y="0"/>
                </a:moveTo>
                <a:lnTo>
                  <a:pt x="0" y="1746"/>
                </a:lnTo>
                <a:lnTo>
                  <a:pt x="3898" y="3726"/>
                </a:lnTo>
                <a:lnTo>
                  <a:pt x="14029" y="4521"/>
                </a:lnTo>
                <a:lnTo>
                  <a:pt x="10156" y="3581"/>
                </a:lnTo>
                <a:lnTo>
                  <a:pt x="7844" y="1968"/>
                </a:lnTo>
                <a:lnTo>
                  <a:pt x="11459" y="1162"/>
                </a:lnTo>
                <a:lnTo>
                  <a:pt x="23393" y="39"/>
                </a:lnTo>
                <a:lnTo>
                  <a:pt x="22741" y="0"/>
                </a:lnTo>
                <a:close/>
              </a:path>
            </a:pathLst>
          </a:custGeom>
          <a:solidFill>
            <a:srgbClr val="606062"/>
          </a:solidFill>
        </p:spPr>
        <p:txBody>
          <a:bodyPr wrap="square" lIns="0" tIns="0" rIns="0" bIns="0" rtlCol="0"/>
          <a:lstStyle/>
          <a:p>
            <a:endParaRPr/>
          </a:p>
        </p:txBody>
      </p:sp>
      <p:sp>
        <p:nvSpPr>
          <p:cNvPr id="73" name="object 73"/>
          <p:cNvSpPr/>
          <p:nvPr/>
        </p:nvSpPr>
        <p:spPr>
          <a:xfrm>
            <a:off x="6627286" y="3714274"/>
            <a:ext cx="8890" cy="3175"/>
          </a:xfrm>
          <a:custGeom>
            <a:avLst/>
            <a:gdLst/>
            <a:ahLst/>
            <a:cxnLst/>
            <a:rect l="l" t="t" r="r" b="b"/>
            <a:pathLst>
              <a:path w="8890" h="3175">
                <a:moveTo>
                  <a:pt x="4326" y="0"/>
                </a:moveTo>
                <a:lnTo>
                  <a:pt x="0" y="1774"/>
                </a:lnTo>
                <a:lnTo>
                  <a:pt x="3161" y="2613"/>
                </a:lnTo>
                <a:lnTo>
                  <a:pt x="5346" y="2444"/>
                </a:lnTo>
                <a:lnTo>
                  <a:pt x="8384" y="294"/>
                </a:lnTo>
                <a:lnTo>
                  <a:pt x="4326" y="0"/>
                </a:lnTo>
                <a:close/>
              </a:path>
            </a:pathLst>
          </a:custGeom>
          <a:solidFill>
            <a:srgbClr val="606062"/>
          </a:solidFill>
        </p:spPr>
        <p:txBody>
          <a:bodyPr wrap="square" lIns="0" tIns="0" rIns="0" bIns="0" rtlCol="0"/>
          <a:lstStyle/>
          <a:p>
            <a:endParaRPr/>
          </a:p>
        </p:txBody>
      </p:sp>
      <p:sp>
        <p:nvSpPr>
          <p:cNvPr id="74" name="object 74"/>
          <p:cNvSpPr/>
          <p:nvPr/>
        </p:nvSpPr>
        <p:spPr>
          <a:xfrm>
            <a:off x="5693260" y="3542850"/>
            <a:ext cx="41910" cy="8890"/>
          </a:xfrm>
          <a:custGeom>
            <a:avLst/>
            <a:gdLst/>
            <a:ahLst/>
            <a:cxnLst/>
            <a:rect l="l" t="t" r="r" b="b"/>
            <a:pathLst>
              <a:path w="41910" h="8889">
                <a:moveTo>
                  <a:pt x="11901" y="0"/>
                </a:moveTo>
                <a:lnTo>
                  <a:pt x="7382" y="2566"/>
                </a:lnTo>
                <a:lnTo>
                  <a:pt x="0" y="3153"/>
                </a:lnTo>
                <a:lnTo>
                  <a:pt x="8675" y="5406"/>
                </a:lnTo>
                <a:lnTo>
                  <a:pt x="16649" y="7030"/>
                </a:lnTo>
                <a:lnTo>
                  <a:pt x="24447" y="7988"/>
                </a:lnTo>
                <a:lnTo>
                  <a:pt x="23107" y="8502"/>
                </a:lnTo>
                <a:lnTo>
                  <a:pt x="41672" y="7023"/>
                </a:lnTo>
                <a:lnTo>
                  <a:pt x="39034" y="6299"/>
                </a:lnTo>
                <a:lnTo>
                  <a:pt x="33735" y="3732"/>
                </a:lnTo>
                <a:lnTo>
                  <a:pt x="28670" y="737"/>
                </a:lnTo>
                <a:lnTo>
                  <a:pt x="21416" y="3822"/>
                </a:lnTo>
                <a:lnTo>
                  <a:pt x="19057" y="3326"/>
                </a:lnTo>
                <a:lnTo>
                  <a:pt x="11901" y="0"/>
                </a:lnTo>
                <a:close/>
              </a:path>
            </a:pathLst>
          </a:custGeom>
          <a:solidFill>
            <a:srgbClr val="606062"/>
          </a:solidFill>
        </p:spPr>
        <p:txBody>
          <a:bodyPr wrap="square" lIns="0" tIns="0" rIns="0" bIns="0" rtlCol="0"/>
          <a:lstStyle/>
          <a:p>
            <a:endParaRPr/>
          </a:p>
        </p:txBody>
      </p:sp>
      <p:sp>
        <p:nvSpPr>
          <p:cNvPr id="75" name="object 75"/>
          <p:cNvSpPr/>
          <p:nvPr/>
        </p:nvSpPr>
        <p:spPr>
          <a:xfrm>
            <a:off x="6335855" y="3724484"/>
            <a:ext cx="12065" cy="6350"/>
          </a:xfrm>
          <a:custGeom>
            <a:avLst/>
            <a:gdLst/>
            <a:ahLst/>
            <a:cxnLst/>
            <a:rect l="l" t="t" r="r" b="b"/>
            <a:pathLst>
              <a:path w="12064" h="6350">
                <a:moveTo>
                  <a:pt x="11865" y="0"/>
                </a:moveTo>
                <a:lnTo>
                  <a:pt x="6750" y="421"/>
                </a:lnTo>
                <a:lnTo>
                  <a:pt x="0" y="6155"/>
                </a:lnTo>
                <a:lnTo>
                  <a:pt x="11865" y="0"/>
                </a:lnTo>
                <a:close/>
              </a:path>
            </a:pathLst>
          </a:custGeom>
          <a:solidFill>
            <a:srgbClr val="606062"/>
          </a:solidFill>
        </p:spPr>
        <p:txBody>
          <a:bodyPr wrap="square" lIns="0" tIns="0" rIns="0" bIns="0" rtlCol="0"/>
          <a:lstStyle/>
          <a:p>
            <a:endParaRPr/>
          </a:p>
        </p:txBody>
      </p:sp>
      <p:sp>
        <p:nvSpPr>
          <p:cNvPr id="76" name="object 76"/>
          <p:cNvSpPr/>
          <p:nvPr/>
        </p:nvSpPr>
        <p:spPr>
          <a:xfrm>
            <a:off x="5563933" y="3556242"/>
            <a:ext cx="52705" cy="5715"/>
          </a:xfrm>
          <a:custGeom>
            <a:avLst/>
            <a:gdLst/>
            <a:ahLst/>
            <a:cxnLst/>
            <a:rect l="l" t="t" r="r" b="b"/>
            <a:pathLst>
              <a:path w="52704" h="5714">
                <a:moveTo>
                  <a:pt x="43459" y="0"/>
                </a:moveTo>
                <a:lnTo>
                  <a:pt x="33993" y="265"/>
                </a:lnTo>
                <a:lnTo>
                  <a:pt x="15369" y="2090"/>
                </a:lnTo>
                <a:lnTo>
                  <a:pt x="5928" y="2559"/>
                </a:lnTo>
                <a:lnTo>
                  <a:pt x="0" y="4330"/>
                </a:lnTo>
                <a:lnTo>
                  <a:pt x="5309" y="5586"/>
                </a:lnTo>
                <a:lnTo>
                  <a:pt x="17538" y="5553"/>
                </a:lnTo>
                <a:lnTo>
                  <a:pt x="24335" y="4935"/>
                </a:lnTo>
                <a:lnTo>
                  <a:pt x="26290" y="3970"/>
                </a:lnTo>
                <a:lnTo>
                  <a:pt x="33699" y="2941"/>
                </a:lnTo>
                <a:lnTo>
                  <a:pt x="39902" y="3808"/>
                </a:lnTo>
                <a:lnTo>
                  <a:pt x="52250" y="2767"/>
                </a:lnTo>
                <a:lnTo>
                  <a:pt x="51047" y="946"/>
                </a:lnTo>
                <a:lnTo>
                  <a:pt x="43459" y="0"/>
                </a:lnTo>
                <a:close/>
              </a:path>
            </a:pathLst>
          </a:custGeom>
          <a:solidFill>
            <a:srgbClr val="606062"/>
          </a:solidFill>
        </p:spPr>
        <p:txBody>
          <a:bodyPr wrap="square" lIns="0" tIns="0" rIns="0" bIns="0" rtlCol="0"/>
          <a:lstStyle/>
          <a:p>
            <a:endParaRPr/>
          </a:p>
        </p:txBody>
      </p:sp>
      <p:sp>
        <p:nvSpPr>
          <p:cNvPr id="77" name="object 77"/>
          <p:cNvSpPr/>
          <p:nvPr/>
        </p:nvSpPr>
        <p:spPr>
          <a:xfrm>
            <a:off x="5883504" y="3515054"/>
            <a:ext cx="118745" cy="19050"/>
          </a:xfrm>
          <a:custGeom>
            <a:avLst/>
            <a:gdLst/>
            <a:ahLst/>
            <a:cxnLst/>
            <a:rect l="l" t="t" r="r" b="b"/>
            <a:pathLst>
              <a:path w="118745" h="19050">
                <a:moveTo>
                  <a:pt x="82727" y="16979"/>
                </a:moveTo>
                <a:lnTo>
                  <a:pt x="81838" y="16065"/>
                </a:lnTo>
                <a:lnTo>
                  <a:pt x="74053" y="14820"/>
                </a:lnTo>
                <a:lnTo>
                  <a:pt x="66497" y="16129"/>
                </a:lnTo>
                <a:lnTo>
                  <a:pt x="59436" y="15875"/>
                </a:lnTo>
                <a:lnTo>
                  <a:pt x="52984" y="11633"/>
                </a:lnTo>
                <a:lnTo>
                  <a:pt x="38100" y="6184"/>
                </a:lnTo>
                <a:lnTo>
                  <a:pt x="29781" y="6870"/>
                </a:lnTo>
                <a:lnTo>
                  <a:pt x="26428" y="10756"/>
                </a:lnTo>
                <a:lnTo>
                  <a:pt x="18453" y="10350"/>
                </a:lnTo>
                <a:lnTo>
                  <a:pt x="10388" y="13538"/>
                </a:lnTo>
                <a:lnTo>
                  <a:pt x="2616" y="11049"/>
                </a:lnTo>
                <a:lnTo>
                  <a:pt x="0" y="10896"/>
                </a:lnTo>
                <a:lnTo>
                  <a:pt x="3187" y="16103"/>
                </a:lnTo>
                <a:lnTo>
                  <a:pt x="21082" y="14732"/>
                </a:lnTo>
                <a:lnTo>
                  <a:pt x="28168" y="15646"/>
                </a:lnTo>
                <a:lnTo>
                  <a:pt x="44551" y="17043"/>
                </a:lnTo>
                <a:lnTo>
                  <a:pt x="55702" y="19050"/>
                </a:lnTo>
                <a:lnTo>
                  <a:pt x="70231" y="17932"/>
                </a:lnTo>
                <a:lnTo>
                  <a:pt x="82727" y="16979"/>
                </a:lnTo>
                <a:close/>
              </a:path>
              <a:path w="118745" h="19050">
                <a:moveTo>
                  <a:pt x="118351" y="0"/>
                </a:moveTo>
                <a:lnTo>
                  <a:pt x="114757" y="292"/>
                </a:lnTo>
                <a:lnTo>
                  <a:pt x="118338" y="139"/>
                </a:lnTo>
                <a:lnTo>
                  <a:pt x="118351" y="0"/>
                </a:lnTo>
                <a:close/>
              </a:path>
            </a:pathLst>
          </a:custGeom>
          <a:solidFill>
            <a:srgbClr val="606062"/>
          </a:solidFill>
        </p:spPr>
        <p:txBody>
          <a:bodyPr wrap="square" lIns="0" tIns="0" rIns="0" bIns="0" rtlCol="0"/>
          <a:lstStyle/>
          <a:p>
            <a:endParaRPr/>
          </a:p>
        </p:txBody>
      </p:sp>
      <p:sp>
        <p:nvSpPr>
          <p:cNvPr id="78" name="object 78"/>
          <p:cNvSpPr/>
          <p:nvPr/>
        </p:nvSpPr>
        <p:spPr>
          <a:xfrm>
            <a:off x="6296781" y="3733617"/>
            <a:ext cx="8890" cy="3175"/>
          </a:xfrm>
          <a:custGeom>
            <a:avLst/>
            <a:gdLst/>
            <a:ahLst/>
            <a:cxnLst/>
            <a:rect l="l" t="t" r="r" b="b"/>
            <a:pathLst>
              <a:path w="8889" h="3175">
                <a:moveTo>
                  <a:pt x="3991" y="0"/>
                </a:moveTo>
                <a:lnTo>
                  <a:pt x="0" y="1076"/>
                </a:lnTo>
                <a:lnTo>
                  <a:pt x="4240" y="2992"/>
                </a:lnTo>
                <a:lnTo>
                  <a:pt x="8571" y="1149"/>
                </a:lnTo>
                <a:lnTo>
                  <a:pt x="3991" y="0"/>
                </a:lnTo>
                <a:close/>
              </a:path>
            </a:pathLst>
          </a:custGeom>
          <a:solidFill>
            <a:srgbClr val="606062"/>
          </a:solidFill>
        </p:spPr>
        <p:txBody>
          <a:bodyPr wrap="square" lIns="0" tIns="0" rIns="0" bIns="0" rtlCol="0"/>
          <a:lstStyle/>
          <a:p>
            <a:endParaRPr/>
          </a:p>
        </p:txBody>
      </p:sp>
      <p:sp>
        <p:nvSpPr>
          <p:cNvPr id="79" name="object 79"/>
          <p:cNvSpPr/>
          <p:nvPr/>
        </p:nvSpPr>
        <p:spPr>
          <a:xfrm>
            <a:off x="6640275" y="3480839"/>
            <a:ext cx="20955" cy="5715"/>
          </a:xfrm>
          <a:custGeom>
            <a:avLst/>
            <a:gdLst/>
            <a:ahLst/>
            <a:cxnLst/>
            <a:rect l="l" t="t" r="r" b="b"/>
            <a:pathLst>
              <a:path w="20954" h="5714">
                <a:moveTo>
                  <a:pt x="19243" y="0"/>
                </a:moveTo>
                <a:lnTo>
                  <a:pt x="7387" y="1195"/>
                </a:lnTo>
                <a:lnTo>
                  <a:pt x="0" y="3322"/>
                </a:lnTo>
                <a:lnTo>
                  <a:pt x="3794" y="5274"/>
                </a:lnTo>
                <a:lnTo>
                  <a:pt x="17489" y="2580"/>
                </a:lnTo>
                <a:lnTo>
                  <a:pt x="20754" y="1609"/>
                </a:lnTo>
                <a:lnTo>
                  <a:pt x="19243" y="0"/>
                </a:lnTo>
                <a:close/>
              </a:path>
            </a:pathLst>
          </a:custGeom>
          <a:solidFill>
            <a:srgbClr val="606062"/>
          </a:solidFill>
        </p:spPr>
        <p:txBody>
          <a:bodyPr wrap="square" lIns="0" tIns="0" rIns="0" bIns="0" rtlCol="0"/>
          <a:lstStyle/>
          <a:p>
            <a:endParaRPr/>
          </a:p>
        </p:txBody>
      </p:sp>
      <p:sp>
        <p:nvSpPr>
          <p:cNvPr id="80" name="object 80"/>
          <p:cNvSpPr/>
          <p:nvPr/>
        </p:nvSpPr>
        <p:spPr>
          <a:xfrm>
            <a:off x="6522098" y="3478813"/>
            <a:ext cx="41910" cy="8890"/>
          </a:xfrm>
          <a:custGeom>
            <a:avLst/>
            <a:gdLst/>
            <a:ahLst/>
            <a:cxnLst/>
            <a:rect l="l" t="t" r="r" b="b"/>
            <a:pathLst>
              <a:path w="41909" h="8889">
                <a:moveTo>
                  <a:pt x="11818" y="0"/>
                </a:moveTo>
                <a:lnTo>
                  <a:pt x="7296" y="2566"/>
                </a:lnTo>
                <a:lnTo>
                  <a:pt x="0" y="3161"/>
                </a:lnTo>
                <a:lnTo>
                  <a:pt x="8596" y="5325"/>
                </a:lnTo>
                <a:lnTo>
                  <a:pt x="16649" y="7038"/>
                </a:lnTo>
                <a:lnTo>
                  <a:pt x="24447" y="7995"/>
                </a:lnTo>
                <a:lnTo>
                  <a:pt x="22967" y="8416"/>
                </a:lnTo>
                <a:lnTo>
                  <a:pt x="41525" y="7020"/>
                </a:lnTo>
                <a:lnTo>
                  <a:pt x="38948" y="6300"/>
                </a:lnTo>
                <a:lnTo>
                  <a:pt x="33713" y="3736"/>
                </a:lnTo>
                <a:lnTo>
                  <a:pt x="28500" y="731"/>
                </a:lnTo>
                <a:lnTo>
                  <a:pt x="21355" y="3822"/>
                </a:lnTo>
                <a:lnTo>
                  <a:pt x="19039" y="3312"/>
                </a:lnTo>
                <a:lnTo>
                  <a:pt x="11818" y="0"/>
                </a:lnTo>
                <a:close/>
              </a:path>
            </a:pathLst>
          </a:custGeom>
          <a:solidFill>
            <a:srgbClr val="606062"/>
          </a:solidFill>
        </p:spPr>
        <p:txBody>
          <a:bodyPr wrap="square" lIns="0" tIns="0" rIns="0" bIns="0" rtlCol="0"/>
          <a:lstStyle/>
          <a:p>
            <a:endParaRPr/>
          </a:p>
        </p:txBody>
      </p:sp>
      <p:sp>
        <p:nvSpPr>
          <p:cNvPr id="81" name="object 81"/>
          <p:cNvSpPr/>
          <p:nvPr/>
        </p:nvSpPr>
        <p:spPr>
          <a:xfrm>
            <a:off x="6434099" y="3715740"/>
            <a:ext cx="66675" cy="14604"/>
          </a:xfrm>
          <a:custGeom>
            <a:avLst/>
            <a:gdLst/>
            <a:ahLst/>
            <a:cxnLst/>
            <a:rect l="l" t="t" r="r" b="b"/>
            <a:pathLst>
              <a:path w="66675" h="14604">
                <a:moveTo>
                  <a:pt x="10782" y="11747"/>
                </a:moveTo>
                <a:lnTo>
                  <a:pt x="0" y="14401"/>
                </a:lnTo>
                <a:lnTo>
                  <a:pt x="10109" y="13373"/>
                </a:lnTo>
                <a:lnTo>
                  <a:pt x="10782" y="11747"/>
                </a:lnTo>
                <a:close/>
              </a:path>
              <a:path w="66675" h="14604">
                <a:moveTo>
                  <a:pt x="66217" y="6946"/>
                </a:moveTo>
                <a:lnTo>
                  <a:pt x="54965" y="2501"/>
                </a:lnTo>
                <a:lnTo>
                  <a:pt x="46685" y="0"/>
                </a:lnTo>
                <a:lnTo>
                  <a:pt x="44043" y="2463"/>
                </a:lnTo>
                <a:lnTo>
                  <a:pt x="48729" y="7251"/>
                </a:lnTo>
                <a:lnTo>
                  <a:pt x="63258" y="7645"/>
                </a:lnTo>
                <a:lnTo>
                  <a:pt x="66217" y="6946"/>
                </a:lnTo>
                <a:close/>
              </a:path>
            </a:pathLst>
          </a:custGeom>
          <a:solidFill>
            <a:srgbClr val="606062"/>
          </a:solidFill>
        </p:spPr>
        <p:txBody>
          <a:bodyPr wrap="square" lIns="0" tIns="0" rIns="0" bIns="0" rtlCol="0"/>
          <a:lstStyle/>
          <a:p>
            <a:endParaRPr/>
          </a:p>
        </p:txBody>
      </p:sp>
      <p:sp>
        <p:nvSpPr>
          <p:cNvPr id="82" name="object 82"/>
          <p:cNvSpPr/>
          <p:nvPr/>
        </p:nvSpPr>
        <p:spPr>
          <a:xfrm>
            <a:off x="6027137" y="3512275"/>
            <a:ext cx="46990" cy="12065"/>
          </a:xfrm>
          <a:custGeom>
            <a:avLst/>
            <a:gdLst/>
            <a:ahLst/>
            <a:cxnLst/>
            <a:rect l="l" t="t" r="r" b="b"/>
            <a:pathLst>
              <a:path w="46989" h="12064">
                <a:moveTo>
                  <a:pt x="11116" y="0"/>
                </a:moveTo>
                <a:lnTo>
                  <a:pt x="0" y="878"/>
                </a:lnTo>
                <a:lnTo>
                  <a:pt x="9523" y="3542"/>
                </a:lnTo>
                <a:lnTo>
                  <a:pt x="20088" y="6358"/>
                </a:lnTo>
                <a:lnTo>
                  <a:pt x="31089" y="9167"/>
                </a:lnTo>
                <a:lnTo>
                  <a:pt x="41921" y="11812"/>
                </a:lnTo>
                <a:lnTo>
                  <a:pt x="46522" y="11508"/>
                </a:lnTo>
                <a:lnTo>
                  <a:pt x="29095" y="6131"/>
                </a:lnTo>
                <a:lnTo>
                  <a:pt x="14587" y="1361"/>
                </a:lnTo>
                <a:lnTo>
                  <a:pt x="11116" y="0"/>
                </a:lnTo>
                <a:close/>
              </a:path>
            </a:pathLst>
          </a:custGeom>
          <a:solidFill>
            <a:srgbClr val="606062"/>
          </a:solidFill>
        </p:spPr>
        <p:txBody>
          <a:bodyPr wrap="square" lIns="0" tIns="0" rIns="0" bIns="0" rtlCol="0"/>
          <a:lstStyle/>
          <a:p>
            <a:endParaRPr/>
          </a:p>
        </p:txBody>
      </p:sp>
      <p:sp>
        <p:nvSpPr>
          <p:cNvPr id="83" name="object 83"/>
          <p:cNvSpPr/>
          <p:nvPr/>
        </p:nvSpPr>
        <p:spPr>
          <a:xfrm>
            <a:off x="6139612" y="3499078"/>
            <a:ext cx="69215" cy="19685"/>
          </a:xfrm>
          <a:custGeom>
            <a:avLst/>
            <a:gdLst/>
            <a:ahLst/>
            <a:cxnLst/>
            <a:rect l="l" t="t" r="r" b="b"/>
            <a:pathLst>
              <a:path w="69214" h="19685">
                <a:moveTo>
                  <a:pt x="16992" y="15024"/>
                </a:moveTo>
                <a:lnTo>
                  <a:pt x="14909" y="13296"/>
                </a:lnTo>
                <a:lnTo>
                  <a:pt x="6769" y="15735"/>
                </a:lnTo>
                <a:lnTo>
                  <a:pt x="0" y="19570"/>
                </a:lnTo>
                <a:lnTo>
                  <a:pt x="9931" y="18770"/>
                </a:lnTo>
                <a:lnTo>
                  <a:pt x="12788" y="17183"/>
                </a:lnTo>
                <a:lnTo>
                  <a:pt x="16992" y="15024"/>
                </a:lnTo>
                <a:close/>
              </a:path>
              <a:path w="69214" h="19685">
                <a:moveTo>
                  <a:pt x="69062" y="0"/>
                </a:moveTo>
                <a:lnTo>
                  <a:pt x="60756" y="622"/>
                </a:lnTo>
                <a:lnTo>
                  <a:pt x="57594" y="2247"/>
                </a:lnTo>
                <a:lnTo>
                  <a:pt x="41668" y="9779"/>
                </a:lnTo>
                <a:lnTo>
                  <a:pt x="33858" y="13614"/>
                </a:lnTo>
                <a:lnTo>
                  <a:pt x="26162" y="17513"/>
                </a:lnTo>
                <a:lnTo>
                  <a:pt x="33642" y="14820"/>
                </a:lnTo>
                <a:lnTo>
                  <a:pt x="44132" y="10617"/>
                </a:lnTo>
                <a:lnTo>
                  <a:pt x="56349" y="5486"/>
                </a:lnTo>
                <a:lnTo>
                  <a:pt x="69062" y="0"/>
                </a:lnTo>
                <a:close/>
              </a:path>
            </a:pathLst>
          </a:custGeom>
          <a:solidFill>
            <a:srgbClr val="606062"/>
          </a:solidFill>
        </p:spPr>
        <p:txBody>
          <a:bodyPr wrap="square" lIns="0" tIns="0" rIns="0" bIns="0" rtlCol="0"/>
          <a:lstStyle/>
          <a:p>
            <a:endParaRPr/>
          </a:p>
        </p:txBody>
      </p:sp>
      <p:grpSp>
        <p:nvGrpSpPr>
          <p:cNvPr id="84" name="object 84"/>
          <p:cNvGrpSpPr/>
          <p:nvPr/>
        </p:nvGrpSpPr>
        <p:grpSpPr>
          <a:xfrm>
            <a:off x="5491205" y="3448650"/>
            <a:ext cx="1208405" cy="369570"/>
            <a:chOff x="5491205" y="3448650"/>
            <a:chExt cx="1208405" cy="369570"/>
          </a:xfrm>
        </p:grpSpPr>
        <p:sp>
          <p:nvSpPr>
            <p:cNvPr id="85" name="object 85"/>
            <p:cNvSpPr/>
            <p:nvPr/>
          </p:nvSpPr>
          <p:spPr>
            <a:xfrm>
              <a:off x="5491200" y="3448659"/>
              <a:ext cx="1208405" cy="369570"/>
            </a:xfrm>
            <a:custGeom>
              <a:avLst/>
              <a:gdLst/>
              <a:ahLst/>
              <a:cxnLst/>
              <a:rect l="l" t="t" r="r" b="b"/>
              <a:pathLst>
                <a:path w="1208404" h="369570">
                  <a:moveTo>
                    <a:pt x="225158" y="103822"/>
                  </a:moveTo>
                  <a:lnTo>
                    <a:pt x="222427" y="103822"/>
                  </a:lnTo>
                  <a:lnTo>
                    <a:pt x="221996" y="104063"/>
                  </a:lnTo>
                  <a:lnTo>
                    <a:pt x="225158" y="103822"/>
                  </a:lnTo>
                  <a:close/>
                </a:path>
                <a:path w="1208404" h="369570">
                  <a:moveTo>
                    <a:pt x="559168" y="326390"/>
                  </a:moveTo>
                  <a:lnTo>
                    <a:pt x="557339" y="326390"/>
                  </a:lnTo>
                  <a:lnTo>
                    <a:pt x="557758" y="327291"/>
                  </a:lnTo>
                  <a:lnTo>
                    <a:pt x="559168" y="326390"/>
                  </a:lnTo>
                  <a:close/>
                </a:path>
                <a:path w="1208404" h="369570">
                  <a:moveTo>
                    <a:pt x="822934" y="292646"/>
                  </a:moveTo>
                  <a:lnTo>
                    <a:pt x="803948" y="294182"/>
                  </a:lnTo>
                  <a:lnTo>
                    <a:pt x="806450" y="298399"/>
                  </a:lnTo>
                  <a:lnTo>
                    <a:pt x="811174" y="299961"/>
                  </a:lnTo>
                  <a:lnTo>
                    <a:pt x="811593" y="300075"/>
                  </a:lnTo>
                  <a:lnTo>
                    <a:pt x="822934" y="292646"/>
                  </a:lnTo>
                  <a:close/>
                </a:path>
                <a:path w="1208404" h="369570">
                  <a:moveTo>
                    <a:pt x="953871" y="46418"/>
                  </a:moveTo>
                  <a:lnTo>
                    <a:pt x="952525" y="44500"/>
                  </a:lnTo>
                  <a:lnTo>
                    <a:pt x="944880" y="43548"/>
                  </a:lnTo>
                  <a:lnTo>
                    <a:pt x="935482" y="43827"/>
                  </a:lnTo>
                  <a:lnTo>
                    <a:pt x="916889" y="45656"/>
                  </a:lnTo>
                  <a:lnTo>
                    <a:pt x="907478" y="46050"/>
                  </a:lnTo>
                  <a:lnTo>
                    <a:pt x="901560" y="47891"/>
                  </a:lnTo>
                  <a:lnTo>
                    <a:pt x="906856" y="49136"/>
                  </a:lnTo>
                  <a:lnTo>
                    <a:pt x="919086" y="49047"/>
                  </a:lnTo>
                  <a:lnTo>
                    <a:pt x="925817" y="48564"/>
                  </a:lnTo>
                  <a:lnTo>
                    <a:pt x="927773" y="47523"/>
                  </a:lnTo>
                  <a:lnTo>
                    <a:pt x="935101" y="46494"/>
                  </a:lnTo>
                  <a:lnTo>
                    <a:pt x="941463" y="47358"/>
                  </a:lnTo>
                  <a:lnTo>
                    <a:pt x="953871" y="46418"/>
                  </a:lnTo>
                  <a:close/>
                </a:path>
                <a:path w="1208404" h="369570">
                  <a:moveTo>
                    <a:pt x="1130236" y="286981"/>
                  </a:moveTo>
                  <a:lnTo>
                    <a:pt x="1129741" y="287020"/>
                  </a:lnTo>
                  <a:lnTo>
                    <a:pt x="1130198" y="287020"/>
                  </a:lnTo>
                  <a:close/>
                </a:path>
                <a:path w="1208404" h="369570">
                  <a:moveTo>
                    <a:pt x="1174788" y="233362"/>
                  </a:moveTo>
                  <a:lnTo>
                    <a:pt x="1169822" y="168592"/>
                  </a:lnTo>
                  <a:lnTo>
                    <a:pt x="1169530" y="164782"/>
                  </a:lnTo>
                  <a:lnTo>
                    <a:pt x="1169428" y="163512"/>
                  </a:lnTo>
                  <a:lnTo>
                    <a:pt x="1168946" y="157162"/>
                  </a:lnTo>
                  <a:lnTo>
                    <a:pt x="1168844" y="155892"/>
                  </a:lnTo>
                  <a:lnTo>
                    <a:pt x="1168260" y="148272"/>
                  </a:lnTo>
                  <a:lnTo>
                    <a:pt x="1167968" y="144462"/>
                  </a:lnTo>
                  <a:lnTo>
                    <a:pt x="1167091" y="133032"/>
                  </a:lnTo>
                  <a:lnTo>
                    <a:pt x="1166990" y="131762"/>
                  </a:lnTo>
                  <a:lnTo>
                    <a:pt x="1166698" y="127952"/>
                  </a:lnTo>
                  <a:lnTo>
                    <a:pt x="1165923" y="117792"/>
                  </a:lnTo>
                  <a:lnTo>
                    <a:pt x="1165733" y="115252"/>
                  </a:lnTo>
                  <a:lnTo>
                    <a:pt x="1164463" y="98742"/>
                  </a:lnTo>
                  <a:lnTo>
                    <a:pt x="1164069" y="93662"/>
                  </a:lnTo>
                  <a:lnTo>
                    <a:pt x="1163980" y="92392"/>
                  </a:lnTo>
                  <a:lnTo>
                    <a:pt x="1163193" y="82232"/>
                  </a:lnTo>
                  <a:lnTo>
                    <a:pt x="1163104" y="80962"/>
                  </a:lnTo>
                  <a:lnTo>
                    <a:pt x="1162812" y="77152"/>
                  </a:lnTo>
                  <a:lnTo>
                    <a:pt x="1162227" y="69532"/>
                  </a:lnTo>
                  <a:lnTo>
                    <a:pt x="1160767" y="50482"/>
                  </a:lnTo>
                  <a:lnTo>
                    <a:pt x="1158392" y="46672"/>
                  </a:lnTo>
                  <a:lnTo>
                    <a:pt x="1152867" y="37782"/>
                  </a:lnTo>
                  <a:lnTo>
                    <a:pt x="1148067" y="37782"/>
                  </a:lnTo>
                  <a:lnTo>
                    <a:pt x="1149070" y="36512"/>
                  </a:lnTo>
                  <a:lnTo>
                    <a:pt x="1144701" y="35483"/>
                  </a:lnTo>
                  <a:lnTo>
                    <a:pt x="1144701" y="93662"/>
                  </a:lnTo>
                  <a:lnTo>
                    <a:pt x="1144320" y="94932"/>
                  </a:lnTo>
                  <a:lnTo>
                    <a:pt x="1137970" y="97472"/>
                  </a:lnTo>
                  <a:lnTo>
                    <a:pt x="1129995" y="98742"/>
                  </a:lnTo>
                  <a:lnTo>
                    <a:pt x="1138593" y="93662"/>
                  </a:lnTo>
                  <a:lnTo>
                    <a:pt x="1144701" y="93662"/>
                  </a:lnTo>
                  <a:lnTo>
                    <a:pt x="1144701" y="35483"/>
                  </a:lnTo>
                  <a:lnTo>
                    <a:pt x="1132941" y="32702"/>
                  </a:lnTo>
                  <a:lnTo>
                    <a:pt x="1105763" y="34988"/>
                  </a:lnTo>
                  <a:lnTo>
                    <a:pt x="1105763" y="65722"/>
                  </a:lnTo>
                  <a:lnTo>
                    <a:pt x="1094778" y="69532"/>
                  </a:lnTo>
                  <a:lnTo>
                    <a:pt x="1091476" y="65722"/>
                  </a:lnTo>
                  <a:lnTo>
                    <a:pt x="1088313" y="63449"/>
                  </a:lnTo>
                  <a:lnTo>
                    <a:pt x="1088313" y="82232"/>
                  </a:lnTo>
                  <a:lnTo>
                    <a:pt x="1084707" y="84772"/>
                  </a:lnTo>
                  <a:lnTo>
                    <a:pt x="1077925" y="88582"/>
                  </a:lnTo>
                  <a:lnTo>
                    <a:pt x="1070000" y="92392"/>
                  </a:lnTo>
                  <a:lnTo>
                    <a:pt x="1067206" y="89852"/>
                  </a:lnTo>
                  <a:lnTo>
                    <a:pt x="1068158" y="88582"/>
                  </a:lnTo>
                  <a:lnTo>
                    <a:pt x="1071003" y="84772"/>
                  </a:lnTo>
                  <a:lnTo>
                    <a:pt x="1085418" y="82232"/>
                  </a:lnTo>
                  <a:lnTo>
                    <a:pt x="1088313" y="82232"/>
                  </a:lnTo>
                  <a:lnTo>
                    <a:pt x="1088313" y="63449"/>
                  </a:lnTo>
                  <a:lnTo>
                    <a:pt x="1087958" y="63182"/>
                  </a:lnTo>
                  <a:lnTo>
                    <a:pt x="1085875" y="65112"/>
                  </a:lnTo>
                  <a:lnTo>
                    <a:pt x="1085875" y="74612"/>
                  </a:lnTo>
                  <a:lnTo>
                    <a:pt x="1074966" y="77152"/>
                  </a:lnTo>
                  <a:lnTo>
                    <a:pt x="1075791" y="75882"/>
                  </a:lnTo>
                  <a:lnTo>
                    <a:pt x="1085875" y="74612"/>
                  </a:lnTo>
                  <a:lnTo>
                    <a:pt x="1085875" y="65112"/>
                  </a:lnTo>
                  <a:lnTo>
                    <a:pt x="1083830" y="66992"/>
                  </a:lnTo>
                  <a:lnTo>
                    <a:pt x="1080770" y="69532"/>
                  </a:lnTo>
                  <a:lnTo>
                    <a:pt x="1076147" y="69532"/>
                  </a:lnTo>
                  <a:lnTo>
                    <a:pt x="1073023" y="68262"/>
                  </a:lnTo>
                  <a:lnTo>
                    <a:pt x="1070470" y="66992"/>
                  </a:lnTo>
                  <a:lnTo>
                    <a:pt x="1076579" y="61912"/>
                  </a:lnTo>
                  <a:lnTo>
                    <a:pt x="1090549" y="59372"/>
                  </a:lnTo>
                  <a:lnTo>
                    <a:pt x="1097622" y="56832"/>
                  </a:lnTo>
                  <a:lnTo>
                    <a:pt x="1105204" y="59372"/>
                  </a:lnTo>
                  <a:lnTo>
                    <a:pt x="1105509" y="61912"/>
                  </a:lnTo>
                  <a:lnTo>
                    <a:pt x="1105763" y="65722"/>
                  </a:lnTo>
                  <a:lnTo>
                    <a:pt x="1105763" y="34988"/>
                  </a:lnTo>
                  <a:lnTo>
                    <a:pt x="1102791" y="35242"/>
                  </a:lnTo>
                  <a:lnTo>
                    <a:pt x="1102791" y="53022"/>
                  </a:lnTo>
                  <a:lnTo>
                    <a:pt x="1096111" y="53022"/>
                  </a:lnTo>
                  <a:lnTo>
                    <a:pt x="1089723" y="55562"/>
                  </a:lnTo>
                  <a:lnTo>
                    <a:pt x="1082535" y="56832"/>
                  </a:lnTo>
                  <a:lnTo>
                    <a:pt x="1089952" y="51752"/>
                  </a:lnTo>
                  <a:lnTo>
                    <a:pt x="1099654" y="50482"/>
                  </a:lnTo>
                  <a:lnTo>
                    <a:pt x="1102791" y="53022"/>
                  </a:lnTo>
                  <a:lnTo>
                    <a:pt x="1102791" y="35242"/>
                  </a:lnTo>
                  <a:lnTo>
                    <a:pt x="1072413" y="37782"/>
                  </a:lnTo>
                  <a:lnTo>
                    <a:pt x="1078560" y="39052"/>
                  </a:lnTo>
                  <a:lnTo>
                    <a:pt x="1064183" y="39052"/>
                  </a:lnTo>
                  <a:lnTo>
                    <a:pt x="1052449" y="44132"/>
                  </a:lnTo>
                  <a:lnTo>
                    <a:pt x="1059434" y="45402"/>
                  </a:lnTo>
                  <a:lnTo>
                    <a:pt x="1052576" y="46672"/>
                  </a:lnTo>
                  <a:lnTo>
                    <a:pt x="1047838" y="45402"/>
                  </a:lnTo>
                  <a:lnTo>
                    <a:pt x="1036802" y="47942"/>
                  </a:lnTo>
                  <a:lnTo>
                    <a:pt x="1051674" y="49212"/>
                  </a:lnTo>
                  <a:lnTo>
                    <a:pt x="1056017" y="49212"/>
                  </a:lnTo>
                  <a:lnTo>
                    <a:pt x="1061072" y="50482"/>
                  </a:lnTo>
                  <a:lnTo>
                    <a:pt x="1063434" y="51752"/>
                  </a:lnTo>
                  <a:lnTo>
                    <a:pt x="1068324" y="50482"/>
                  </a:lnTo>
                  <a:lnTo>
                    <a:pt x="1064425" y="53022"/>
                  </a:lnTo>
                  <a:lnTo>
                    <a:pt x="1064272" y="53022"/>
                  </a:lnTo>
                  <a:lnTo>
                    <a:pt x="1063218" y="53632"/>
                  </a:lnTo>
                  <a:lnTo>
                    <a:pt x="1063218" y="254952"/>
                  </a:lnTo>
                  <a:lnTo>
                    <a:pt x="1057046" y="256222"/>
                  </a:lnTo>
                  <a:lnTo>
                    <a:pt x="1047673" y="252412"/>
                  </a:lnTo>
                  <a:lnTo>
                    <a:pt x="1062418" y="253682"/>
                  </a:lnTo>
                  <a:lnTo>
                    <a:pt x="1063218" y="254952"/>
                  </a:lnTo>
                  <a:lnTo>
                    <a:pt x="1063218" y="53632"/>
                  </a:lnTo>
                  <a:lnTo>
                    <a:pt x="1057630" y="56832"/>
                  </a:lnTo>
                  <a:lnTo>
                    <a:pt x="1049718" y="58102"/>
                  </a:lnTo>
                  <a:lnTo>
                    <a:pt x="1042695" y="61912"/>
                  </a:lnTo>
                  <a:lnTo>
                    <a:pt x="1041831" y="61556"/>
                  </a:lnTo>
                  <a:lnTo>
                    <a:pt x="1041831" y="86042"/>
                  </a:lnTo>
                  <a:lnTo>
                    <a:pt x="1039063" y="88582"/>
                  </a:lnTo>
                  <a:lnTo>
                    <a:pt x="1034923" y="87312"/>
                  </a:lnTo>
                  <a:lnTo>
                    <a:pt x="1030770" y="86042"/>
                  </a:lnTo>
                  <a:lnTo>
                    <a:pt x="1023531" y="83502"/>
                  </a:lnTo>
                  <a:lnTo>
                    <a:pt x="1019695" y="80962"/>
                  </a:lnTo>
                  <a:lnTo>
                    <a:pt x="1037170" y="80962"/>
                  </a:lnTo>
                  <a:lnTo>
                    <a:pt x="1041831" y="86042"/>
                  </a:lnTo>
                  <a:lnTo>
                    <a:pt x="1041831" y="61556"/>
                  </a:lnTo>
                  <a:lnTo>
                    <a:pt x="1039647" y="60642"/>
                  </a:lnTo>
                  <a:lnTo>
                    <a:pt x="1042606" y="58102"/>
                  </a:lnTo>
                  <a:lnTo>
                    <a:pt x="1046695" y="56832"/>
                  </a:lnTo>
                  <a:lnTo>
                    <a:pt x="1050798" y="55562"/>
                  </a:lnTo>
                  <a:lnTo>
                    <a:pt x="1059002" y="53022"/>
                  </a:lnTo>
                  <a:lnTo>
                    <a:pt x="1051801" y="51752"/>
                  </a:lnTo>
                  <a:lnTo>
                    <a:pt x="1050455" y="53022"/>
                  </a:lnTo>
                  <a:lnTo>
                    <a:pt x="1043584" y="53022"/>
                  </a:lnTo>
                  <a:lnTo>
                    <a:pt x="1046619" y="51752"/>
                  </a:lnTo>
                  <a:lnTo>
                    <a:pt x="1043038" y="50482"/>
                  </a:lnTo>
                  <a:lnTo>
                    <a:pt x="1035900" y="47942"/>
                  </a:lnTo>
                  <a:lnTo>
                    <a:pt x="1034872" y="48158"/>
                  </a:lnTo>
                  <a:lnTo>
                    <a:pt x="1034872" y="63182"/>
                  </a:lnTo>
                  <a:lnTo>
                    <a:pt x="1032586" y="64452"/>
                  </a:lnTo>
                  <a:lnTo>
                    <a:pt x="1031913" y="64744"/>
                  </a:lnTo>
                  <a:lnTo>
                    <a:pt x="1031913" y="74612"/>
                  </a:lnTo>
                  <a:lnTo>
                    <a:pt x="1020775" y="73342"/>
                  </a:lnTo>
                  <a:lnTo>
                    <a:pt x="1030973" y="72072"/>
                  </a:lnTo>
                  <a:lnTo>
                    <a:pt x="1031913" y="74612"/>
                  </a:lnTo>
                  <a:lnTo>
                    <a:pt x="1031913" y="64744"/>
                  </a:lnTo>
                  <a:lnTo>
                    <a:pt x="1029589" y="65722"/>
                  </a:lnTo>
                  <a:lnTo>
                    <a:pt x="1025017" y="66992"/>
                  </a:lnTo>
                  <a:lnTo>
                    <a:pt x="1017003" y="63182"/>
                  </a:lnTo>
                  <a:lnTo>
                    <a:pt x="1014069" y="65722"/>
                  </a:lnTo>
                  <a:lnTo>
                    <a:pt x="1011237" y="69532"/>
                  </a:lnTo>
                  <a:lnTo>
                    <a:pt x="999718" y="66992"/>
                  </a:lnTo>
                  <a:lnTo>
                    <a:pt x="999515" y="64452"/>
                  </a:lnTo>
                  <a:lnTo>
                    <a:pt x="999299" y="61912"/>
                  </a:lnTo>
                  <a:lnTo>
                    <a:pt x="1006627" y="58102"/>
                  </a:lnTo>
                  <a:lnTo>
                    <a:pt x="1013866" y="59372"/>
                  </a:lnTo>
                  <a:lnTo>
                    <a:pt x="1027976" y="59372"/>
                  </a:lnTo>
                  <a:lnTo>
                    <a:pt x="1034872" y="63182"/>
                  </a:lnTo>
                  <a:lnTo>
                    <a:pt x="1034872" y="48158"/>
                  </a:lnTo>
                  <a:lnTo>
                    <a:pt x="1023531" y="50482"/>
                  </a:lnTo>
                  <a:lnTo>
                    <a:pt x="1029792" y="47942"/>
                  </a:lnTo>
                  <a:lnTo>
                    <a:pt x="1035367" y="44132"/>
                  </a:lnTo>
                  <a:lnTo>
                    <a:pt x="1041400" y="41592"/>
                  </a:lnTo>
                  <a:lnTo>
                    <a:pt x="1048956" y="41592"/>
                  </a:lnTo>
                  <a:lnTo>
                    <a:pt x="1053858" y="39052"/>
                  </a:lnTo>
                  <a:lnTo>
                    <a:pt x="1021346" y="41541"/>
                  </a:lnTo>
                  <a:lnTo>
                    <a:pt x="1021346" y="55562"/>
                  </a:lnTo>
                  <a:lnTo>
                    <a:pt x="1014082" y="55562"/>
                  </a:lnTo>
                  <a:lnTo>
                    <a:pt x="1007592" y="54292"/>
                  </a:lnTo>
                  <a:lnTo>
                    <a:pt x="1000721" y="55562"/>
                  </a:lnTo>
                  <a:lnTo>
                    <a:pt x="1003401" y="51752"/>
                  </a:lnTo>
                  <a:lnTo>
                    <a:pt x="1013282" y="51752"/>
                  </a:lnTo>
                  <a:lnTo>
                    <a:pt x="1021346" y="55562"/>
                  </a:lnTo>
                  <a:lnTo>
                    <a:pt x="1021346" y="41541"/>
                  </a:lnTo>
                  <a:lnTo>
                    <a:pt x="981113" y="44602"/>
                  </a:lnTo>
                  <a:lnTo>
                    <a:pt x="981113" y="103822"/>
                  </a:lnTo>
                  <a:lnTo>
                    <a:pt x="972883" y="103822"/>
                  </a:lnTo>
                  <a:lnTo>
                    <a:pt x="966355" y="102552"/>
                  </a:lnTo>
                  <a:lnTo>
                    <a:pt x="965581" y="101282"/>
                  </a:lnTo>
                  <a:lnTo>
                    <a:pt x="971727" y="100012"/>
                  </a:lnTo>
                  <a:lnTo>
                    <a:pt x="981113" y="103822"/>
                  </a:lnTo>
                  <a:lnTo>
                    <a:pt x="981113" y="44602"/>
                  </a:lnTo>
                  <a:lnTo>
                    <a:pt x="953871" y="46672"/>
                  </a:lnTo>
                  <a:lnTo>
                    <a:pt x="950074" y="47942"/>
                  </a:lnTo>
                  <a:lnTo>
                    <a:pt x="941463" y="47942"/>
                  </a:lnTo>
                  <a:lnTo>
                    <a:pt x="925817" y="49212"/>
                  </a:lnTo>
                  <a:lnTo>
                    <a:pt x="919086" y="49212"/>
                  </a:lnTo>
                  <a:lnTo>
                    <a:pt x="913358" y="49657"/>
                  </a:lnTo>
                  <a:lnTo>
                    <a:pt x="913358" y="68262"/>
                  </a:lnTo>
                  <a:lnTo>
                    <a:pt x="905433" y="69532"/>
                  </a:lnTo>
                  <a:lnTo>
                    <a:pt x="901103" y="72072"/>
                  </a:lnTo>
                  <a:lnTo>
                    <a:pt x="898817" y="71272"/>
                  </a:lnTo>
                  <a:lnTo>
                    <a:pt x="898817" y="257492"/>
                  </a:lnTo>
                  <a:lnTo>
                    <a:pt x="890346" y="262572"/>
                  </a:lnTo>
                  <a:lnTo>
                    <a:pt x="884072" y="262572"/>
                  </a:lnTo>
                  <a:lnTo>
                    <a:pt x="884453" y="261302"/>
                  </a:lnTo>
                  <a:lnTo>
                    <a:pt x="890955" y="258762"/>
                  </a:lnTo>
                  <a:lnTo>
                    <a:pt x="898817" y="257492"/>
                  </a:lnTo>
                  <a:lnTo>
                    <a:pt x="898817" y="71272"/>
                  </a:lnTo>
                  <a:lnTo>
                    <a:pt x="897483" y="70802"/>
                  </a:lnTo>
                  <a:lnTo>
                    <a:pt x="898461" y="69532"/>
                  </a:lnTo>
                  <a:lnTo>
                    <a:pt x="897420" y="66992"/>
                  </a:lnTo>
                  <a:lnTo>
                    <a:pt x="896391" y="64452"/>
                  </a:lnTo>
                  <a:lnTo>
                    <a:pt x="907008" y="64452"/>
                  </a:lnTo>
                  <a:lnTo>
                    <a:pt x="908494" y="66992"/>
                  </a:lnTo>
                  <a:lnTo>
                    <a:pt x="913358" y="68262"/>
                  </a:lnTo>
                  <a:lnTo>
                    <a:pt x="913358" y="49657"/>
                  </a:lnTo>
                  <a:lnTo>
                    <a:pt x="892848" y="51231"/>
                  </a:lnTo>
                  <a:lnTo>
                    <a:pt x="892848" y="88582"/>
                  </a:lnTo>
                  <a:lnTo>
                    <a:pt x="888542" y="89852"/>
                  </a:lnTo>
                  <a:lnTo>
                    <a:pt x="884339" y="89852"/>
                  </a:lnTo>
                  <a:lnTo>
                    <a:pt x="888263" y="87312"/>
                  </a:lnTo>
                  <a:lnTo>
                    <a:pt x="892848" y="88582"/>
                  </a:lnTo>
                  <a:lnTo>
                    <a:pt x="892848" y="51231"/>
                  </a:lnTo>
                  <a:lnTo>
                    <a:pt x="890130" y="51435"/>
                  </a:lnTo>
                  <a:lnTo>
                    <a:pt x="890130" y="72072"/>
                  </a:lnTo>
                  <a:lnTo>
                    <a:pt x="887806" y="74612"/>
                  </a:lnTo>
                  <a:lnTo>
                    <a:pt x="883450" y="77152"/>
                  </a:lnTo>
                  <a:lnTo>
                    <a:pt x="882688" y="82232"/>
                  </a:lnTo>
                  <a:lnTo>
                    <a:pt x="865073" y="86042"/>
                  </a:lnTo>
                  <a:lnTo>
                    <a:pt x="865505" y="83502"/>
                  </a:lnTo>
                  <a:lnTo>
                    <a:pt x="866355" y="78422"/>
                  </a:lnTo>
                  <a:lnTo>
                    <a:pt x="873188" y="75882"/>
                  </a:lnTo>
                  <a:lnTo>
                    <a:pt x="878027" y="73342"/>
                  </a:lnTo>
                  <a:lnTo>
                    <a:pt x="890130" y="72072"/>
                  </a:lnTo>
                  <a:lnTo>
                    <a:pt x="890130" y="51435"/>
                  </a:lnTo>
                  <a:lnTo>
                    <a:pt x="838923" y="55359"/>
                  </a:lnTo>
                  <a:lnTo>
                    <a:pt x="838923" y="56832"/>
                  </a:lnTo>
                  <a:lnTo>
                    <a:pt x="833970" y="60642"/>
                  </a:lnTo>
                  <a:lnTo>
                    <a:pt x="825169" y="63182"/>
                  </a:lnTo>
                  <a:lnTo>
                    <a:pt x="814895" y="65722"/>
                  </a:lnTo>
                  <a:lnTo>
                    <a:pt x="805484" y="66992"/>
                  </a:lnTo>
                  <a:lnTo>
                    <a:pt x="813409" y="61912"/>
                  </a:lnTo>
                  <a:lnTo>
                    <a:pt x="830491" y="59372"/>
                  </a:lnTo>
                  <a:lnTo>
                    <a:pt x="838923" y="56832"/>
                  </a:lnTo>
                  <a:lnTo>
                    <a:pt x="838923" y="55359"/>
                  </a:lnTo>
                  <a:lnTo>
                    <a:pt x="770001" y="60642"/>
                  </a:lnTo>
                  <a:lnTo>
                    <a:pt x="768502" y="61912"/>
                  </a:lnTo>
                  <a:lnTo>
                    <a:pt x="757186" y="66992"/>
                  </a:lnTo>
                  <a:lnTo>
                    <a:pt x="752589" y="65722"/>
                  </a:lnTo>
                  <a:lnTo>
                    <a:pt x="758418" y="63182"/>
                  </a:lnTo>
                  <a:lnTo>
                    <a:pt x="760945" y="61912"/>
                  </a:lnTo>
                  <a:lnTo>
                    <a:pt x="727468" y="64401"/>
                  </a:lnTo>
                  <a:lnTo>
                    <a:pt x="727468" y="115252"/>
                  </a:lnTo>
                  <a:lnTo>
                    <a:pt x="723252" y="112712"/>
                  </a:lnTo>
                  <a:lnTo>
                    <a:pt x="723900" y="103822"/>
                  </a:lnTo>
                  <a:lnTo>
                    <a:pt x="727278" y="112712"/>
                  </a:lnTo>
                  <a:lnTo>
                    <a:pt x="727468" y="115252"/>
                  </a:lnTo>
                  <a:lnTo>
                    <a:pt x="727468" y="64401"/>
                  </a:lnTo>
                  <a:lnTo>
                    <a:pt x="703046" y="66217"/>
                  </a:lnTo>
                  <a:lnTo>
                    <a:pt x="703046" y="144462"/>
                  </a:lnTo>
                  <a:lnTo>
                    <a:pt x="699350" y="143192"/>
                  </a:lnTo>
                  <a:lnTo>
                    <a:pt x="683348" y="133032"/>
                  </a:lnTo>
                  <a:lnTo>
                    <a:pt x="702297" y="143192"/>
                  </a:lnTo>
                  <a:lnTo>
                    <a:pt x="703046" y="144462"/>
                  </a:lnTo>
                  <a:lnTo>
                    <a:pt x="703046" y="66217"/>
                  </a:lnTo>
                  <a:lnTo>
                    <a:pt x="670458" y="68643"/>
                  </a:lnTo>
                  <a:lnTo>
                    <a:pt x="670458" y="126682"/>
                  </a:lnTo>
                  <a:lnTo>
                    <a:pt x="666623" y="127952"/>
                  </a:lnTo>
                  <a:lnTo>
                    <a:pt x="659358" y="127952"/>
                  </a:lnTo>
                  <a:lnTo>
                    <a:pt x="658101" y="126682"/>
                  </a:lnTo>
                  <a:lnTo>
                    <a:pt x="656831" y="125412"/>
                  </a:lnTo>
                  <a:lnTo>
                    <a:pt x="653046" y="121602"/>
                  </a:lnTo>
                  <a:lnTo>
                    <a:pt x="645591" y="119062"/>
                  </a:lnTo>
                  <a:lnTo>
                    <a:pt x="648030" y="117792"/>
                  </a:lnTo>
                  <a:lnTo>
                    <a:pt x="659739" y="119062"/>
                  </a:lnTo>
                  <a:lnTo>
                    <a:pt x="667702" y="119062"/>
                  </a:lnTo>
                  <a:lnTo>
                    <a:pt x="667740" y="124142"/>
                  </a:lnTo>
                  <a:lnTo>
                    <a:pt x="670458" y="126682"/>
                  </a:lnTo>
                  <a:lnTo>
                    <a:pt x="670458" y="68643"/>
                  </a:lnTo>
                  <a:lnTo>
                    <a:pt x="658342" y="69532"/>
                  </a:lnTo>
                  <a:lnTo>
                    <a:pt x="640867" y="79692"/>
                  </a:lnTo>
                  <a:lnTo>
                    <a:pt x="635088" y="82232"/>
                  </a:lnTo>
                  <a:lnTo>
                    <a:pt x="642607" y="84772"/>
                  </a:lnTo>
                  <a:lnTo>
                    <a:pt x="647395" y="83502"/>
                  </a:lnTo>
                  <a:lnTo>
                    <a:pt x="649122" y="83502"/>
                  </a:lnTo>
                  <a:lnTo>
                    <a:pt x="645896" y="86042"/>
                  </a:lnTo>
                  <a:lnTo>
                    <a:pt x="646607" y="86042"/>
                  </a:lnTo>
                  <a:lnTo>
                    <a:pt x="655129" y="92392"/>
                  </a:lnTo>
                  <a:lnTo>
                    <a:pt x="645210" y="91122"/>
                  </a:lnTo>
                  <a:lnTo>
                    <a:pt x="641362" y="88582"/>
                  </a:lnTo>
                  <a:lnTo>
                    <a:pt x="634149" y="92392"/>
                  </a:lnTo>
                  <a:lnTo>
                    <a:pt x="645020" y="98742"/>
                  </a:lnTo>
                  <a:lnTo>
                    <a:pt x="633984" y="95059"/>
                  </a:lnTo>
                  <a:lnTo>
                    <a:pt x="633984" y="113982"/>
                  </a:lnTo>
                  <a:lnTo>
                    <a:pt x="626973" y="116522"/>
                  </a:lnTo>
                  <a:lnTo>
                    <a:pt x="621677" y="124142"/>
                  </a:lnTo>
                  <a:lnTo>
                    <a:pt x="614540" y="125412"/>
                  </a:lnTo>
                  <a:lnTo>
                    <a:pt x="610628" y="125412"/>
                  </a:lnTo>
                  <a:lnTo>
                    <a:pt x="612127" y="122872"/>
                  </a:lnTo>
                  <a:lnTo>
                    <a:pt x="612876" y="121602"/>
                  </a:lnTo>
                  <a:lnTo>
                    <a:pt x="612114" y="117792"/>
                  </a:lnTo>
                  <a:lnTo>
                    <a:pt x="619937" y="115252"/>
                  </a:lnTo>
                  <a:lnTo>
                    <a:pt x="631190" y="112712"/>
                  </a:lnTo>
                  <a:lnTo>
                    <a:pt x="633984" y="113982"/>
                  </a:lnTo>
                  <a:lnTo>
                    <a:pt x="633984" y="95059"/>
                  </a:lnTo>
                  <a:lnTo>
                    <a:pt x="633641" y="94932"/>
                  </a:lnTo>
                  <a:lnTo>
                    <a:pt x="629843" y="93662"/>
                  </a:lnTo>
                  <a:lnTo>
                    <a:pt x="625919" y="91122"/>
                  </a:lnTo>
                  <a:lnTo>
                    <a:pt x="627494" y="91122"/>
                  </a:lnTo>
                  <a:lnTo>
                    <a:pt x="632358" y="92392"/>
                  </a:lnTo>
                  <a:lnTo>
                    <a:pt x="634720" y="89852"/>
                  </a:lnTo>
                  <a:lnTo>
                    <a:pt x="637082" y="87312"/>
                  </a:lnTo>
                  <a:lnTo>
                    <a:pt x="630656" y="84772"/>
                  </a:lnTo>
                  <a:lnTo>
                    <a:pt x="629970" y="86042"/>
                  </a:lnTo>
                  <a:lnTo>
                    <a:pt x="620445" y="89852"/>
                  </a:lnTo>
                  <a:lnTo>
                    <a:pt x="623646" y="86042"/>
                  </a:lnTo>
                  <a:lnTo>
                    <a:pt x="625792" y="83502"/>
                  </a:lnTo>
                  <a:lnTo>
                    <a:pt x="618782" y="80962"/>
                  </a:lnTo>
                  <a:lnTo>
                    <a:pt x="611771" y="78422"/>
                  </a:lnTo>
                  <a:lnTo>
                    <a:pt x="607275" y="77152"/>
                  </a:lnTo>
                  <a:lnTo>
                    <a:pt x="608977" y="74612"/>
                  </a:lnTo>
                  <a:lnTo>
                    <a:pt x="617435" y="75882"/>
                  </a:lnTo>
                  <a:lnTo>
                    <a:pt x="629881" y="80962"/>
                  </a:lnTo>
                  <a:lnTo>
                    <a:pt x="641464" y="74612"/>
                  </a:lnTo>
                  <a:lnTo>
                    <a:pt x="648411" y="70802"/>
                  </a:lnTo>
                  <a:lnTo>
                    <a:pt x="598741" y="74637"/>
                  </a:lnTo>
                  <a:lnTo>
                    <a:pt x="598741" y="134302"/>
                  </a:lnTo>
                  <a:lnTo>
                    <a:pt x="584530" y="145732"/>
                  </a:lnTo>
                  <a:lnTo>
                    <a:pt x="581139" y="148272"/>
                  </a:lnTo>
                  <a:lnTo>
                    <a:pt x="581469" y="145732"/>
                  </a:lnTo>
                  <a:lnTo>
                    <a:pt x="583387" y="144462"/>
                  </a:lnTo>
                  <a:lnTo>
                    <a:pt x="589140" y="140652"/>
                  </a:lnTo>
                  <a:lnTo>
                    <a:pt x="594906" y="136842"/>
                  </a:lnTo>
                  <a:lnTo>
                    <a:pt x="596823" y="135572"/>
                  </a:lnTo>
                  <a:lnTo>
                    <a:pt x="598741" y="134302"/>
                  </a:lnTo>
                  <a:lnTo>
                    <a:pt x="598741" y="74637"/>
                  </a:lnTo>
                  <a:lnTo>
                    <a:pt x="582460" y="75882"/>
                  </a:lnTo>
                  <a:lnTo>
                    <a:pt x="594525" y="79692"/>
                  </a:lnTo>
                  <a:lnTo>
                    <a:pt x="586625" y="78422"/>
                  </a:lnTo>
                  <a:lnTo>
                    <a:pt x="577850" y="75882"/>
                  </a:lnTo>
                  <a:lnTo>
                    <a:pt x="556094" y="77495"/>
                  </a:lnTo>
                  <a:lnTo>
                    <a:pt x="556094" y="119062"/>
                  </a:lnTo>
                  <a:lnTo>
                    <a:pt x="552475" y="122872"/>
                  </a:lnTo>
                  <a:lnTo>
                    <a:pt x="552373" y="120332"/>
                  </a:lnTo>
                  <a:lnTo>
                    <a:pt x="553046" y="116522"/>
                  </a:lnTo>
                  <a:lnTo>
                    <a:pt x="553961" y="111442"/>
                  </a:lnTo>
                  <a:lnTo>
                    <a:pt x="554189" y="110172"/>
                  </a:lnTo>
                  <a:lnTo>
                    <a:pt x="556094" y="119062"/>
                  </a:lnTo>
                  <a:lnTo>
                    <a:pt x="556094" y="77495"/>
                  </a:lnTo>
                  <a:lnTo>
                    <a:pt x="520979" y="80098"/>
                  </a:lnTo>
                  <a:lnTo>
                    <a:pt x="520979" y="89852"/>
                  </a:lnTo>
                  <a:lnTo>
                    <a:pt x="516674" y="91122"/>
                  </a:lnTo>
                  <a:lnTo>
                    <a:pt x="516610" y="286702"/>
                  </a:lnTo>
                  <a:lnTo>
                    <a:pt x="497662" y="277812"/>
                  </a:lnTo>
                  <a:lnTo>
                    <a:pt x="496976" y="275272"/>
                  </a:lnTo>
                  <a:lnTo>
                    <a:pt x="500608" y="277812"/>
                  </a:lnTo>
                  <a:lnTo>
                    <a:pt x="516610" y="286702"/>
                  </a:lnTo>
                  <a:lnTo>
                    <a:pt x="516610" y="91109"/>
                  </a:lnTo>
                  <a:lnTo>
                    <a:pt x="504812" y="88582"/>
                  </a:lnTo>
                  <a:lnTo>
                    <a:pt x="500938" y="87312"/>
                  </a:lnTo>
                  <a:lnTo>
                    <a:pt x="497078" y="86042"/>
                  </a:lnTo>
                  <a:lnTo>
                    <a:pt x="514832" y="87312"/>
                  </a:lnTo>
                  <a:lnTo>
                    <a:pt x="520979" y="89852"/>
                  </a:lnTo>
                  <a:lnTo>
                    <a:pt x="520979" y="80098"/>
                  </a:lnTo>
                  <a:lnTo>
                    <a:pt x="475030" y="83502"/>
                  </a:lnTo>
                  <a:lnTo>
                    <a:pt x="475818" y="87312"/>
                  </a:lnTo>
                  <a:lnTo>
                    <a:pt x="468947" y="86512"/>
                  </a:lnTo>
                  <a:lnTo>
                    <a:pt x="468947" y="98742"/>
                  </a:lnTo>
                  <a:lnTo>
                    <a:pt x="448970" y="98742"/>
                  </a:lnTo>
                  <a:lnTo>
                    <a:pt x="439839" y="97472"/>
                  </a:lnTo>
                  <a:lnTo>
                    <a:pt x="434479" y="94932"/>
                  </a:lnTo>
                  <a:lnTo>
                    <a:pt x="451777" y="94932"/>
                  </a:lnTo>
                  <a:lnTo>
                    <a:pt x="460451" y="96202"/>
                  </a:lnTo>
                  <a:lnTo>
                    <a:pt x="468947" y="98742"/>
                  </a:lnTo>
                  <a:lnTo>
                    <a:pt x="468947" y="86512"/>
                  </a:lnTo>
                  <a:lnTo>
                    <a:pt x="465048" y="86042"/>
                  </a:lnTo>
                  <a:lnTo>
                    <a:pt x="462534" y="84772"/>
                  </a:lnTo>
                  <a:lnTo>
                    <a:pt x="455599" y="86042"/>
                  </a:lnTo>
                  <a:lnTo>
                    <a:pt x="448005" y="86042"/>
                  </a:lnTo>
                  <a:lnTo>
                    <a:pt x="412851" y="88671"/>
                  </a:lnTo>
                  <a:lnTo>
                    <a:pt x="412851" y="126682"/>
                  </a:lnTo>
                  <a:lnTo>
                    <a:pt x="395084" y="126682"/>
                  </a:lnTo>
                  <a:lnTo>
                    <a:pt x="394525" y="124815"/>
                  </a:lnTo>
                  <a:lnTo>
                    <a:pt x="394525" y="134302"/>
                  </a:lnTo>
                  <a:lnTo>
                    <a:pt x="390474" y="134302"/>
                  </a:lnTo>
                  <a:lnTo>
                    <a:pt x="385965" y="133032"/>
                  </a:lnTo>
                  <a:lnTo>
                    <a:pt x="390296" y="131762"/>
                  </a:lnTo>
                  <a:lnTo>
                    <a:pt x="394525" y="134302"/>
                  </a:lnTo>
                  <a:lnTo>
                    <a:pt x="394525" y="124815"/>
                  </a:lnTo>
                  <a:lnTo>
                    <a:pt x="393573" y="121602"/>
                  </a:lnTo>
                  <a:lnTo>
                    <a:pt x="391223" y="120332"/>
                  </a:lnTo>
                  <a:lnTo>
                    <a:pt x="388874" y="119062"/>
                  </a:lnTo>
                  <a:lnTo>
                    <a:pt x="386092" y="117792"/>
                  </a:lnTo>
                  <a:lnTo>
                    <a:pt x="398106" y="116522"/>
                  </a:lnTo>
                  <a:lnTo>
                    <a:pt x="403415" y="119062"/>
                  </a:lnTo>
                  <a:lnTo>
                    <a:pt x="410527" y="120332"/>
                  </a:lnTo>
                  <a:lnTo>
                    <a:pt x="408787" y="122872"/>
                  </a:lnTo>
                  <a:lnTo>
                    <a:pt x="406082" y="124142"/>
                  </a:lnTo>
                  <a:lnTo>
                    <a:pt x="412851" y="126682"/>
                  </a:lnTo>
                  <a:lnTo>
                    <a:pt x="412851" y="88671"/>
                  </a:lnTo>
                  <a:lnTo>
                    <a:pt x="378815" y="91211"/>
                  </a:lnTo>
                  <a:lnTo>
                    <a:pt x="378815" y="111442"/>
                  </a:lnTo>
                  <a:lnTo>
                    <a:pt x="372948" y="112712"/>
                  </a:lnTo>
                  <a:lnTo>
                    <a:pt x="370382" y="115252"/>
                  </a:lnTo>
                  <a:lnTo>
                    <a:pt x="377367" y="116522"/>
                  </a:lnTo>
                  <a:lnTo>
                    <a:pt x="378739" y="117792"/>
                  </a:lnTo>
                  <a:lnTo>
                    <a:pt x="370598" y="117792"/>
                  </a:lnTo>
                  <a:lnTo>
                    <a:pt x="362610" y="116522"/>
                  </a:lnTo>
                  <a:lnTo>
                    <a:pt x="367245" y="115252"/>
                  </a:lnTo>
                  <a:lnTo>
                    <a:pt x="368325" y="112712"/>
                  </a:lnTo>
                  <a:lnTo>
                    <a:pt x="378815" y="111442"/>
                  </a:lnTo>
                  <a:lnTo>
                    <a:pt x="378815" y="91211"/>
                  </a:lnTo>
                  <a:lnTo>
                    <a:pt x="371195" y="91782"/>
                  </a:lnTo>
                  <a:lnTo>
                    <a:pt x="371195" y="96202"/>
                  </a:lnTo>
                  <a:lnTo>
                    <a:pt x="366141" y="97472"/>
                  </a:lnTo>
                  <a:lnTo>
                    <a:pt x="354101" y="100012"/>
                  </a:lnTo>
                  <a:lnTo>
                    <a:pt x="345160" y="98742"/>
                  </a:lnTo>
                  <a:lnTo>
                    <a:pt x="322948" y="102552"/>
                  </a:lnTo>
                  <a:lnTo>
                    <a:pt x="319303" y="102552"/>
                  </a:lnTo>
                  <a:lnTo>
                    <a:pt x="320294" y="100012"/>
                  </a:lnTo>
                  <a:lnTo>
                    <a:pt x="327609" y="98742"/>
                  </a:lnTo>
                  <a:lnTo>
                    <a:pt x="346367" y="96202"/>
                  </a:lnTo>
                  <a:lnTo>
                    <a:pt x="355663" y="96202"/>
                  </a:lnTo>
                  <a:lnTo>
                    <a:pt x="364998" y="94932"/>
                  </a:lnTo>
                  <a:lnTo>
                    <a:pt x="371195" y="96202"/>
                  </a:lnTo>
                  <a:lnTo>
                    <a:pt x="371195" y="91782"/>
                  </a:lnTo>
                  <a:lnTo>
                    <a:pt x="316014" y="95897"/>
                  </a:lnTo>
                  <a:lnTo>
                    <a:pt x="316014" y="157162"/>
                  </a:lnTo>
                  <a:lnTo>
                    <a:pt x="315569" y="159702"/>
                  </a:lnTo>
                  <a:lnTo>
                    <a:pt x="309156" y="160972"/>
                  </a:lnTo>
                  <a:lnTo>
                    <a:pt x="301091" y="163512"/>
                  </a:lnTo>
                  <a:lnTo>
                    <a:pt x="309753" y="158432"/>
                  </a:lnTo>
                  <a:lnTo>
                    <a:pt x="316014" y="157162"/>
                  </a:lnTo>
                  <a:lnTo>
                    <a:pt x="316014" y="95897"/>
                  </a:lnTo>
                  <a:lnTo>
                    <a:pt x="277075" y="98806"/>
                  </a:lnTo>
                  <a:lnTo>
                    <a:pt x="277075" y="129222"/>
                  </a:lnTo>
                  <a:lnTo>
                    <a:pt x="266014" y="133032"/>
                  </a:lnTo>
                  <a:lnTo>
                    <a:pt x="262788" y="129222"/>
                  </a:lnTo>
                  <a:lnTo>
                    <a:pt x="259499" y="128028"/>
                  </a:lnTo>
                  <a:lnTo>
                    <a:pt x="259499" y="147002"/>
                  </a:lnTo>
                  <a:lnTo>
                    <a:pt x="255955" y="148272"/>
                  </a:lnTo>
                  <a:lnTo>
                    <a:pt x="249174" y="152082"/>
                  </a:lnTo>
                  <a:lnTo>
                    <a:pt x="241312" y="155892"/>
                  </a:lnTo>
                  <a:lnTo>
                    <a:pt x="238366" y="154622"/>
                  </a:lnTo>
                  <a:lnTo>
                    <a:pt x="240309" y="152082"/>
                  </a:lnTo>
                  <a:lnTo>
                    <a:pt x="242252" y="149542"/>
                  </a:lnTo>
                  <a:lnTo>
                    <a:pt x="256590" y="145732"/>
                  </a:lnTo>
                  <a:lnTo>
                    <a:pt x="259499" y="147002"/>
                  </a:lnTo>
                  <a:lnTo>
                    <a:pt x="259499" y="128028"/>
                  </a:lnTo>
                  <a:lnTo>
                    <a:pt x="259295" y="127952"/>
                  </a:lnTo>
                  <a:lnTo>
                    <a:pt x="257124" y="129286"/>
                  </a:lnTo>
                  <a:lnTo>
                    <a:pt x="257124" y="138112"/>
                  </a:lnTo>
                  <a:lnTo>
                    <a:pt x="246278" y="140652"/>
                  </a:lnTo>
                  <a:lnTo>
                    <a:pt x="246951" y="139382"/>
                  </a:lnTo>
                  <a:lnTo>
                    <a:pt x="257124" y="138112"/>
                  </a:lnTo>
                  <a:lnTo>
                    <a:pt x="257124" y="129286"/>
                  </a:lnTo>
                  <a:lnTo>
                    <a:pt x="255155" y="130492"/>
                  </a:lnTo>
                  <a:lnTo>
                    <a:pt x="252107" y="133032"/>
                  </a:lnTo>
                  <a:lnTo>
                    <a:pt x="247396" y="133032"/>
                  </a:lnTo>
                  <a:lnTo>
                    <a:pt x="244246" y="131762"/>
                  </a:lnTo>
                  <a:lnTo>
                    <a:pt x="241719" y="130492"/>
                  </a:lnTo>
                  <a:lnTo>
                    <a:pt x="247891" y="125412"/>
                  </a:lnTo>
                  <a:lnTo>
                    <a:pt x="268947" y="121602"/>
                  </a:lnTo>
                  <a:lnTo>
                    <a:pt x="276529" y="124142"/>
                  </a:lnTo>
                  <a:lnTo>
                    <a:pt x="276682" y="125412"/>
                  </a:lnTo>
                  <a:lnTo>
                    <a:pt x="277075" y="129222"/>
                  </a:lnTo>
                  <a:lnTo>
                    <a:pt x="277075" y="98806"/>
                  </a:lnTo>
                  <a:lnTo>
                    <a:pt x="274129" y="99021"/>
                  </a:lnTo>
                  <a:lnTo>
                    <a:pt x="274129" y="117792"/>
                  </a:lnTo>
                  <a:lnTo>
                    <a:pt x="267271" y="117792"/>
                  </a:lnTo>
                  <a:lnTo>
                    <a:pt x="260972" y="119062"/>
                  </a:lnTo>
                  <a:lnTo>
                    <a:pt x="253784" y="120332"/>
                  </a:lnTo>
                  <a:lnTo>
                    <a:pt x="261188" y="115252"/>
                  </a:lnTo>
                  <a:lnTo>
                    <a:pt x="270840" y="113982"/>
                  </a:lnTo>
                  <a:lnTo>
                    <a:pt x="274129" y="117792"/>
                  </a:lnTo>
                  <a:lnTo>
                    <a:pt x="274129" y="99021"/>
                  </a:lnTo>
                  <a:lnTo>
                    <a:pt x="243725" y="101282"/>
                  </a:lnTo>
                  <a:lnTo>
                    <a:pt x="249961" y="103822"/>
                  </a:lnTo>
                  <a:lnTo>
                    <a:pt x="235521" y="103822"/>
                  </a:lnTo>
                  <a:lnTo>
                    <a:pt x="223608" y="107632"/>
                  </a:lnTo>
                  <a:lnTo>
                    <a:pt x="230606" y="110172"/>
                  </a:lnTo>
                  <a:lnTo>
                    <a:pt x="223824" y="110172"/>
                  </a:lnTo>
                  <a:lnTo>
                    <a:pt x="219011" y="108902"/>
                  </a:lnTo>
                  <a:lnTo>
                    <a:pt x="208114" y="111442"/>
                  </a:lnTo>
                  <a:lnTo>
                    <a:pt x="222999" y="112712"/>
                  </a:lnTo>
                  <a:lnTo>
                    <a:pt x="227749" y="112712"/>
                  </a:lnTo>
                  <a:lnTo>
                    <a:pt x="227177" y="113982"/>
                  </a:lnTo>
                  <a:lnTo>
                    <a:pt x="232257" y="113982"/>
                  </a:lnTo>
                  <a:lnTo>
                    <a:pt x="234683" y="116522"/>
                  </a:lnTo>
                  <a:lnTo>
                    <a:pt x="239636" y="115252"/>
                  </a:lnTo>
                  <a:lnTo>
                    <a:pt x="235648" y="116522"/>
                  </a:lnTo>
                  <a:lnTo>
                    <a:pt x="235521" y="116522"/>
                  </a:lnTo>
                  <a:lnTo>
                    <a:pt x="228968" y="120332"/>
                  </a:lnTo>
                  <a:lnTo>
                    <a:pt x="220878" y="122872"/>
                  </a:lnTo>
                  <a:lnTo>
                    <a:pt x="213855" y="125412"/>
                  </a:lnTo>
                  <a:lnTo>
                    <a:pt x="213080" y="125412"/>
                  </a:lnTo>
                  <a:lnTo>
                    <a:pt x="213080" y="150812"/>
                  </a:lnTo>
                  <a:lnTo>
                    <a:pt x="210375" y="152082"/>
                  </a:lnTo>
                  <a:lnTo>
                    <a:pt x="206197" y="150812"/>
                  </a:lnTo>
                  <a:lnTo>
                    <a:pt x="202018" y="149542"/>
                  </a:lnTo>
                  <a:lnTo>
                    <a:pt x="194779" y="147002"/>
                  </a:lnTo>
                  <a:lnTo>
                    <a:pt x="190931" y="145732"/>
                  </a:lnTo>
                  <a:lnTo>
                    <a:pt x="193802" y="144462"/>
                  </a:lnTo>
                  <a:lnTo>
                    <a:pt x="208407" y="145732"/>
                  </a:lnTo>
                  <a:lnTo>
                    <a:pt x="213080" y="150812"/>
                  </a:lnTo>
                  <a:lnTo>
                    <a:pt x="213080" y="125412"/>
                  </a:lnTo>
                  <a:lnTo>
                    <a:pt x="210972" y="125412"/>
                  </a:lnTo>
                  <a:lnTo>
                    <a:pt x="212877" y="122872"/>
                  </a:lnTo>
                  <a:lnTo>
                    <a:pt x="213842" y="121602"/>
                  </a:lnTo>
                  <a:lnTo>
                    <a:pt x="224828" y="119062"/>
                  </a:lnTo>
                  <a:lnTo>
                    <a:pt x="230327" y="117792"/>
                  </a:lnTo>
                  <a:lnTo>
                    <a:pt x="223037" y="116522"/>
                  </a:lnTo>
                  <a:lnTo>
                    <a:pt x="221551" y="116522"/>
                  </a:lnTo>
                  <a:lnTo>
                    <a:pt x="214833" y="117792"/>
                  </a:lnTo>
                  <a:lnTo>
                    <a:pt x="217868" y="115252"/>
                  </a:lnTo>
                  <a:lnTo>
                    <a:pt x="214287" y="113982"/>
                  </a:lnTo>
                  <a:lnTo>
                    <a:pt x="207149" y="111442"/>
                  </a:lnTo>
                  <a:lnTo>
                    <a:pt x="206121" y="111658"/>
                  </a:lnTo>
                  <a:lnTo>
                    <a:pt x="206121" y="126682"/>
                  </a:lnTo>
                  <a:lnTo>
                    <a:pt x="203682" y="129222"/>
                  </a:lnTo>
                  <a:lnTo>
                    <a:pt x="203149" y="129476"/>
                  </a:lnTo>
                  <a:lnTo>
                    <a:pt x="203149" y="138112"/>
                  </a:lnTo>
                  <a:lnTo>
                    <a:pt x="192011" y="136842"/>
                  </a:lnTo>
                  <a:lnTo>
                    <a:pt x="202222" y="136842"/>
                  </a:lnTo>
                  <a:lnTo>
                    <a:pt x="203149" y="138112"/>
                  </a:lnTo>
                  <a:lnTo>
                    <a:pt x="203149" y="129476"/>
                  </a:lnTo>
                  <a:lnTo>
                    <a:pt x="200914" y="130492"/>
                  </a:lnTo>
                  <a:lnTo>
                    <a:pt x="196329" y="131762"/>
                  </a:lnTo>
                  <a:lnTo>
                    <a:pt x="192811" y="129222"/>
                  </a:lnTo>
                  <a:lnTo>
                    <a:pt x="188163" y="126682"/>
                  </a:lnTo>
                  <a:lnTo>
                    <a:pt x="185229" y="129222"/>
                  </a:lnTo>
                  <a:lnTo>
                    <a:pt x="182486" y="133032"/>
                  </a:lnTo>
                  <a:lnTo>
                    <a:pt x="170878" y="131762"/>
                  </a:lnTo>
                  <a:lnTo>
                    <a:pt x="170802" y="129222"/>
                  </a:lnTo>
                  <a:lnTo>
                    <a:pt x="170624" y="125412"/>
                  </a:lnTo>
                  <a:lnTo>
                    <a:pt x="177787" y="122872"/>
                  </a:lnTo>
                  <a:lnTo>
                    <a:pt x="199148" y="122872"/>
                  </a:lnTo>
                  <a:lnTo>
                    <a:pt x="206121" y="126682"/>
                  </a:lnTo>
                  <a:lnTo>
                    <a:pt x="206121" y="111658"/>
                  </a:lnTo>
                  <a:lnTo>
                    <a:pt x="194868" y="113982"/>
                  </a:lnTo>
                  <a:lnTo>
                    <a:pt x="201028" y="111442"/>
                  </a:lnTo>
                  <a:lnTo>
                    <a:pt x="206590" y="107632"/>
                  </a:lnTo>
                  <a:lnTo>
                    <a:pt x="212585" y="105092"/>
                  </a:lnTo>
                  <a:lnTo>
                    <a:pt x="220116" y="105092"/>
                  </a:lnTo>
                  <a:lnTo>
                    <a:pt x="221996" y="104063"/>
                  </a:lnTo>
                  <a:lnTo>
                    <a:pt x="192608" y="106299"/>
                  </a:lnTo>
                  <a:lnTo>
                    <a:pt x="192608" y="119062"/>
                  </a:lnTo>
                  <a:lnTo>
                    <a:pt x="185331" y="119062"/>
                  </a:lnTo>
                  <a:lnTo>
                    <a:pt x="178777" y="117792"/>
                  </a:lnTo>
                  <a:lnTo>
                    <a:pt x="172034" y="119062"/>
                  </a:lnTo>
                  <a:lnTo>
                    <a:pt x="174777" y="115252"/>
                  </a:lnTo>
                  <a:lnTo>
                    <a:pt x="184467" y="115252"/>
                  </a:lnTo>
                  <a:lnTo>
                    <a:pt x="192608" y="119062"/>
                  </a:lnTo>
                  <a:lnTo>
                    <a:pt x="192608" y="106299"/>
                  </a:lnTo>
                  <a:lnTo>
                    <a:pt x="152298" y="109372"/>
                  </a:lnTo>
                  <a:lnTo>
                    <a:pt x="152298" y="168592"/>
                  </a:lnTo>
                  <a:lnTo>
                    <a:pt x="144043" y="167322"/>
                  </a:lnTo>
                  <a:lnTo>
                    <a:pt x="137541" y="167322"/>
                  </a:lnTo>
                  <a:lnTo>
                    <a:pt x="136893" y="164782"/>
                  </a:lnTo>
                  <a:lnTo>
                    <a:pt x="142976" y="164782"/>
                  </a:lnTo>
                  <a:lnTo>
                    <a:pt x="152298" y="168592"/>
                  </a:lnTo>
                  <a:lnTo>
                    <a:pt x="152298" y="109372"/>
                  </a:lnTo>
                  <a:lnTo>
                    <a:pt x="124980" y="111442"/>
                  </a:lnTo>
                  <a:lnTo>
                    <a:pt x="112623" y="111442"/>
                  </a:lnTo>
                  <a:lnTo>
                    <a:pt x="97066" y="112712"/>
                  </a:lnTo>
                  <a:lnTo>
                    <a:pt x="90271" y="113982"/>
                  </a:lnTo>
                  <a:lnTo>
                    <a:pt x="84518" y="114452"/>
                  </a:lnTo>
                  <a:lnTo>
                    <a:pt x="84518" y="133032"/>
                  </a:lnTo>
                  <a:lnTo>
                    <a:pt x="76733" y="134302"/>
                  </a:lnTo>
                  <a:lnTo>
                    <a:pt x="72263" y="135572"/>
                  </a:lnTo>
                  <a:lnTo>
                    <a:pt x="68795" y="135572"/>
                  </a:lnTo>
                  <a:lnTo>
                    <a:pt x="69697" y="133032"/>
                  </a:lnTo>
                  <a:lnTo>
                    <a:pt x="67640" y="129222"/>
                  </a:lnTo>
                  <a:lnTo>
                    <a:pt x="78257" y="129222"/>
                  </a:lnTo>
                  <a:lnTo>
                    <a:pt x="79654" y="131762"/>
                  </a:lnTo>
                  <a:lnTo>
                    <a:pt x="84518" y="133032"/>
                  </a:lnTo>
                  <a:lnTo>
                    <a:pt x="84518" y="114452"/>
                  </a:lnTo>
                  <a:lnTo>
                    <a:pt x="64020" y="116078"/>
                  </a:lnTo>
                  <a:lnTo>
                    <a:pt x="64020" y="152082"/>
                  </a:lnTo>
                  <a:lnTo>
                    <a:pt x="59702" y="154622"/>
                  </a:lnTo>
                  <a:lnTo>
                    <a:pt x="55587" y="153352"/>
                  </a:lnTo>
                  <a:lnTo>
                    <a:pt x="59512" y="150812"/>
                  </a:lnTo>
                  <a:lnTo>
                    <a:pt x="64020" y="152082"/>
                  </a:lnTo>
                  <a:lnTo>
                    <a:pt x="64020" y="116078"/>
                  </a:lnTo>
                  <a:lnTo>
                    <a:pt x="61366" y="116293"/>
                  </a:lnTo>
                  <a:lnTo>
                    <a:pt x="61366" y="136842"/>
                  </a:lnTo>
                  <a:lnTo>
                    <a:pt x="59055" y="139382"/>
                  </a:lnTo>
                  <a:lnTo>
                    <a:pt x="54610" y="141922"/>
                  </a:lnTo>
                  <a:lnTo>
                    <a:pt x="53860" y="147002"/>
                  </a:lnTo>
                  <a:lnTo>
                    <a:pt x="53416" y="147002"/>
                  </a:lnTo>
                  <a:lnTo>
                    <a:pt x="42049" y="148272"/>
                  </a:lnTo>
                  <a:lnTo>
                    <a:pt x="36322" y="149542"/>
                  </a:lnTo>
                  <a:lnTo>
                    <a:pt x="37604" y="143192"/>
                  </a:lnTo>
                  <a:lnTo>
                    <a:pt x="44348" y="140652"/>
                  </a:lnTo>
                  <a:lnTo>
                    <a:pt x="49276" y="136842"/>
                  </a:lnTo>
                  <a:lnTo>
                    <a:pt x="61366" y="136842"/>
                  </a:lnTo>
                  <a:lnTo>
                    <a:pt x="61366" y="116293"/>
                  </a:lnTo>
                  <a:lnTo>
                    <a:pt x="58407" y="116522"/>
                  </a:lnTo>
                  <a:lnTo>
                    <a:pt x="48260" y="119062"/>
                  </a:lnTo>
                  <a:lnTo>
                    <a:pt x="40195" y="122872"/>
                  </a:lnTo>
                  <a:lnTo>
                    <a:pt x="35026" y="129222"/>
                  </a:lnTo>
                  <a:lnTo>
                    <a:pt x="33540" y="136842"/>
                  </a:lnTo>
                  <a:lnTo>
                    <a:pt x="47637" y="319722"/>
                  </a:lnTo>
                  <a:lnTo>
                    <a:pt x="50304" y="327342"/>
                  </a:lnTo>
                  <a:lnTo>
                    <a:pt x="56426" y="332422"/>
                  </a:lnTo>
                  <a:lnTo>
                    <a:pt x="65100" y="336232"/>
                  </a:lnTo>
                  <a:lnTo>
                    <a:pt x="75463" y="336232"/>
                  </a:lnTo>
                  <a:lnTo>
                    <a:pt x="311226" y="318452"/>
                  </a:lnTo>
                  <a:lnTo>
                    <a:pt x="313575" y="317182"/>
                  </a:lnTo>
                  <a:lnTo>
                    <a:pt x="312623" y="318452"/>
                  </a:lnTo>
                  <a:lnTo>
                    <a:pt x="328625" y="317182"/>
                  </a:lnTo>
                  <a:lnTo>
                    <a:pt x="472592" y="305752"/>
                  </a:lnTo>
                  <a:lnTo>
                    <a:pt x="473697" y="305752"/>
                  </a:lnTo>
                  <a:lnTo>
                    <a:pt x="538797" y="300672"/>
                  </a:lnTo>
                  <a:lnTo>
                    <a:pt x="529628" y="293052"/>
                  </a:lnTo>
                  <a:lnTo>
                    <a:pt x="533273" y="291782"/>
                  </a:lnTo>
                  <a:lnTo>
                    <a:pt x="552335" y="300672"/>
                  </a:lnTo>
                  <a:lnTo>
                    <a:pt x="662520" y="291782"/>
                  </a:lnTo>
                  <a:lnTo>
                    <a:pt x="725474" y="286702"/>
                  </a:lnTo>
                  <a:lnTo>
                    <a:pt x="851395" y="276542"/>
                  </a:lnTo>
                  <a:lnTo>
                    <a:pt x="852932" y="275272"/>
                  </a:lnTo>
                  <a:lnTo>
                    <a:pt x="859040" y="270192"/>
                  </a:lnTo>
                  <a:lnTo>
                    <a:pt x="862368" y="268922"/>
                  </a:lnTo>
                  <a:lnTo>
                    <a:pt x="861949" y="270192"/>
                  </a:lnTo>
                  <a:lnTo>
                    <a:pt x="856513" y="276542"/>
                  </a:lnTo>
                  <a:lnTo>
                    <a:pt x="949617" y="268922"/>
                  </a:lnTo>
                  <a:lnTo>
                    <a:pt x="950722" y="267652"/>
                  </a:lnTo>
                  <a:lnTo>
                    <a:pt x="958646" y="263842"/>
                  </a:lnTo>
                  <a:lnTo>
                    <a:pt x="961745" y="266382"/>
                  </a:lnTo>
                  <a:lnTo>
                    <a:pt x="962317" y="268922"/>
                  </a:lnTo>
                  <a:lnTo>
                    <a:pt x="1024877" y="263842"/>
                  </a:lnTo>
                  <a:lnTo>
                    <a:pt x="1040523" y="262572"/>
                  </a:lnTo>
                  <a:lnTo>
                    <a:pt x="1103071" y="257492"/>
                  </a:lnTo>
                  <a:lnTo>
                    <a:pt x="1118717" y="256222"/>
                  </a:lnTo>
                  <a:lnTo>
                    <a:pt x="1149997" y="253682"/>
                  </a:lnTo>
                  <a:lnTo>
                    <a:pt x="1155039" y="252412"/>
                  </a:lnTo>
                  <a:lnTo>
                    <a:pt x="1160094" y="251142"/>
                  </a:lnTo>
                  <a:lnTo>
                    <a:pt x="1168133" y="247332"/>
                  </a:lnTo>
                  <a:lnTo>
                    <a:pt x="1173302" y="239712"/>
                  </a:lnTo>
                  <a:lnTo>
                    <a:pt x="1174788" y="233362"/>
                  </a:lnTo>
                  <a:close/>
                </a:path>
                <a:path w="1208404" h="369570">
                  <a:moveTo>
                    <a:pt x="1185316" y="12344"/>
                  </a:moveTo>
                  <a:lnTo>
                    <a:pt x="1184871" y="12407"/>
                  </a:lnTo>
                  <a:lnTo>
                    <a:pt x="1185316" y="12496"/>
                  </a:lnTo>
                  <a:lnTo>
                    <a:pt x="1185316" y="12344"/>
                  </a:lnTo>
                  <a:close/>
                </a:path>
                <a:path w="1208404" h="369570">
                  <a:moveTo>
                    <a:pt x="1191272" y="30480"/>
                  </a:moveTo>
                  <a:lnTo>
                    <a:pt x="1190942" y="26670"/>
                  </a:lnTo>
                  <a:lnTo>
                    <a:pt x="1187500" y="15240"/>
                  </a:lnTo>
                  <a:lnTo>
                    <a:pt x="1182992" y="15240"/>
                  </a:lnTo>
                  <a:lnTo>
                    <a:pt x="1179156" y="16510"/>
                  </a:lnTo>
                  <a:lnTo>
                    <a:pt x="1181557" y="17780"/>
                  </a:lnTo>
                  <a:lnTo>
                    <a:pt x="1185278" y="19050"/>
                  </a:lnTo>
                  <a:lnTo>
                    <a:pt x="1175270" y="17780"/>
                  </a:lnTo>
                  <a:lnTo>
                    <a:pt x="1169835" y="16510"/>
                  </a:lnTo>
                  <a:lnTo>
                    <a:pt x="1168019" y="12700"/>
                  </a:lnTo>
                  <a:lnTo>
                    <a:pt x="1161211" y="12700"/>
                  </a:lnTo>
                  <a:lnTo>
                    <a:pt x="1155357" y="10160"/>
                  </a:lnTo>
                  <a:lnTo>
                    <a:pt x="1162519" y="8890"/>
                  </a:lnTo>
                  <a:lnTo>
                    <a:pt x="1180934" y="8890"/>
                  </a:lnTo>
                  <a:lnTo>
                    <a:pt x="1175346" y="5080"/>
                  </a:lnTo>
                  <a:lnTo>
                    <a:pt x="1168857" y="1270"/>
                  </a:lnTo>
                  <a:lnTo>
                    <a:pt x="1161618" y="0"/>
                  </a:lnTo>
                  <a:lnTo>
                    <a:pt x="1146467" y="0"/>
                  </a:lnTo>
                  <a:lnTo>
                    <a:pt x="1141628" y="1270"/>
                  </a:lnTo>
                  <a:lnTo>
                    <a:pt x="1137399" y="1270"/>
                  </a:lnTo>
                  <a:lnTo>
                    <a:pt x="1123810" y="2540"/>
                  </a:lnTo>
                  <a:lnTo>
                    <a:pt x="1114933" y="5080"/>
                  </a:lnTo>
                  <a:lnTo>
                    <a:pt x="1106119" y="3810"/>
                  </a:lnTo>
                  <a:lnTo>
                    <a:pt x="942314" y="16598"/>
                  </a:lnTo>
                  <a:lnTo>
                    <a:pt x="942314" y="20320"/>
                  </a:lnTo>
                  <a:lnTo>
                    <a:pt x="936929" y="22860"/>
                  </a:lnTo>
                  <a:lnTo>
                    <a:pt x="923950" y="31750"/>
                  </a:lnTo>
                  <a:lnTo>
                    <a:pt x="914057" y="34290"/>
                  </a:lnTo>
                  <a:lnTo>
                    <a:pt x="917638" y="31750"/>
                  </a:lnTo>
                  <a:lnTo>
                    <a:pt x="919645" y="30480"/>
                  </a:lnTo>
                  <a:lnTo>
                    <a:pt x="904189" y="30480"/>
                  </a:lnTo>
                  <a:lnTo>
                    <a:pt x="908926" y="29210"/>
                  </a:lnTo>
                  <a:lnTo>
                    <a:pt x="913663" y="27940"/>
                  </a:lnTo>
                  <a:lnTo>
                    <a:pt x="902716" y="29210"/>
                  </a:lnTo>
                  <a:lnTo>
                    <a:pt x="892365" y="29210"/>
                  </a:lnTo>
                  <a:lnTo>
                    <a:pt x="884834" y="27940"/>
                  </a:lnTo>
                  <a:lnTo>
                    <a:pt x="892263" y="25400"/>
                  </a:lnTo>
                  <a:lnTo>
                    <a:pt x="895337" y="22860"/>
                  </a:lnTo>
                  <a:lnTo>
                    <a:pt x="915123" y="22860"/>
                  </a:lnTo>
                  <a:lnTo>
                    <a:pt x="935037" y="20320"/>
                  </a:lnTo>
                  <a:lnTo>
                    <a:pt x="942314" y="20320"/>
                  </a:lnTo>
                  <a:lnTo>
                    <a:pt x="942314" y="16598"/>
                  </a:lnTo>
                  <a:lnTo>
                    <a:pt x="813206" y="26670"/>
                  </a:lnTo>
                  <a:lnTo>
                    <a:pt x="815416" y="27940"/>
                  </a:lnTo>
                  <a:lnTo>
                    <a:pt x="814679" y="31750"/>
                  </a:lnTo>
                  <a:lnTo>
                    <a:pt x="806780" y="29210"/>
                  </a:lnTo>
                  <a:lnTo>
                    <a:pt x="802919" y="30480"/>
                  </a:lnTo>
                  <a:lnTo>
                    <a:pt x="769886" y="40640"/>
                  </a:lnTo>
                  <a:lnTo>
                    <a:pt x="759345" y="41910"/>
                  </a:lnTo>
                  <a:lnTo>
                    <a:pt x="759790" y="39370"/>
                  </a:lnTo>
                  <a:lnTo>
                    <a:pt x="773226" y="33020"/>
                  </a:lnTo>
                  <a:lnTo>
                    <a:pt x="780669" y="33020"/>
                  </a:lnTo>
                  <a:lnTo>
                    <a:pt x="786206" y="30480"/>
                  </a:lnTo>
                  <a:lnTo>
                    <a:pt x="792010" y="27940"/>
                  </a:lnTo>
                  <a:lnTo>
                    <a:pt x="425221" y="55880"/>
                  </a:lnTo>
                  <a:lnTo>
                    <a:pt x="431444" y="59690"/>
                  </a:lnTo>
                  <a:lnTo>
                    <a:pt x="430110" y="60960"/>
                  </a:lnTo>
                  <a:lnTo>
                    <a:pt x="411772" y="60960"/>
                  </a:lnTo>
                  <a:lnTo>
                    <a:pt x="403999" y="59690"/>
                  </a:lnTo>
                  <a:lnTo>
                    <a:pt x="395897" y="59690"/>
                  </a:lnTo>
                  <a:lnTo>
                    <a:pt x="388175" y="60960"/>
                  </a:lnTo>
                  <a:lnTo>
                    <a:pt x="365061" y="60960"/>
                  </a:lnTo>
                  <a:lnTo>
                    <a:pt x="317715" y="64770"/>
                  </a:lnTo>
                  <a:lnTo>
                    <a:pt x="308660" y="64770"/>
                  </a:lnTo>
                  <a:lnTo>
                    <a:pt x="294970" y="66040"/>
                  </a:lnTo>
                  <a:lnTo>
                    <a:pt x="286181" y="68580"/>
                  </a:lnTo>
                  <a:lnTo>
                    <a:pt x="277368" y="67310"/>
                  </a:lnTo>
                  <a:lnTo>
                    <a:pt x="113499" y="80073"/>
                  </a:lnTo>
                  <a:lnTo>
                    <a:pt x="113499" y="85090"/>
                  </a:lnTo>
                  <a:lnTo>
                    <a:pt x="108089" y="87630"/>
                  </a:lnTo>
                  <a:lnTo>
                    <a:pt x="95173" y="95250"/>
                  </a:lnTo>
                  <a:lnTo>
                    <a:pt x="85305" y="97790"/>
                  </a:lnTo>
                  <a:lnTo>
                    <a:pt x="88963" y="96520"/>
                  </a:lnTo>
                  <a:lnTo>
                    <a:pt x="89966" y="95250"/>
                  </a:lnTo>
                  <a:lnTo>
                    <a:pt x="90957" y="93980"/>
                  </a:lnTo>
                  <a:lnTo>
                    <a:pt x="87185" y="93980"/>
                  </a:lnTo>
                  <a:lnTo>
                    <a:pt x="75285" y="95250"/>
                  </a:lnTo>
                  <a:lnTo>
                    <a:pt x="81648" y="92710"/>
                  </a:lnTo>
                  <a:lnTo>
                    <a:pt x="84836" y="91440"/>
                  </a:lnTo>
                  <a:lnTo>
                    <a:pt x="73952" y="92710"/>
                  </a:lnTo>
                  <a:lnTo>
                    <a:pt x="56083" y="92710"/>
                  </a:lnTo>
                  <a:lnTo>
                    <a:pt x="63576" y="90170"/>
                  </a:lnTo>
                  <a:lnTo>
                    <a:pt x="66662" y="86360"/>
                  </a:lnTo>
                  <a:lnTo>
                    <a:pt x="76403" y="87630"/>
                  </a:lnTo>
                  <a:lnTo>
                    <a:pt x="86321" y="86360"/>
                  </a:lnTo>
                  <a:lnTo>
                    <a:pt x="96304" y="86360"/>
                  </a:lnTo>
                  <a:lnTo>
                    <a:pt x="106260" y="85090"/>
                  </a:lnTo>
                  <a:lnTo>
                    <a:pt x="113499" y="85090"/>
                  </a:lnTo>
                  <a:lnTo>
                    <a:pt x="113499" y="80073"/>
                  </a:lnTo>
                  <a:lnTo>
                    <a:pt x="32613" y="86360"/>
                  </a:lnTo>
                  <a:lnTo>
                    <a:pt x="4229" y="102870"/>
                  </a:lnTo>
                  <a:lnTo>
                    <a:pt x="13093" y="97790"/>
                  </a:lnTo>
                  <a:lnTo>
                    <a:pt x="18846" y="97790"/>
                  </a:lnTo>
                  <a:lnTo>
                    <a:pt x="23063" y="101600"/>
                  </a:lnTo>
                  <a:lnTo>
                    <a:pt x="30937" y="100330"/>
                  </a:lnTo>
                  <a:lnTo>
                    <a:pt x="39179" y="102870"/>
                  </a:lnTo>
                  <a:lnTo>
                    <a:pt x="44081" y="100330"/>
                  </a:lnTo>
                  <a:lnTo>
                    <a:pt x="46532" y="99060"/>
                  </a:lnTo>
                  <a:lnTo>
                    <a:pt x="49123" y="97790"/>
                  </a:lnTo>
                  <a:lnTo>
                    <a:pt x="46748" y="104127"/>
                  </a:lnTo>
                  <a:lnTo>
                    <a:pt x="57327" y="101600"/>
                  </a:lnTo>
                  <a:lnTo>
                    <a:pt x="275437" y="85090"/>
                  </a:lnTo>
                  <a:lnTo>
                    <a:pt x="342557" y="80010"/>
                  </a:lnTo>
                  <a:lnTo>
                    <a:pt x="332397" y="76200"/>
                  </a:lnTo>
                  <a:lnTo>
                    <a:pt x="326669" y="73660"/>
                  </a:lnTo>
                  <a:lnTo>
                    <a:pt x="343877" y="73660"/>
                  </a:lnTo>
                  <a:lnTo>
                    <a:pt x="363664" y="71120"/>
                  </a:lnTo>
                  <a:lnTo>
                    <a:pt x="373176" y="68580"/>
                  </a:lnTo>
                  <a:lnTo>
                    <a:pt x="376720" y="71120"/>
                  </a:lnTo>
                  <a:lnTo>
                    <a:pt x="384517" y="73660"/>
                  </a:lnTo>
                  <a:lnTo>
                    <a:pt x="377202" y="74930"/>
                  </a:lnTo>
                  <a:lnTo>
                    <a:pt x="356057" y="77470"/>
                  </a:lnTo>
                  <a:lnTo>
                    <a:pt x="365290" y="78740"/>
                  </a:lnTo>
                  <a:lnTo>
                    <a:pt x="422084" y="73660"/>
                  </a:lnTo>
                  <a:lnTo>
                    <a:pt x="427926" y="72390"/>
                  </a:lnTo>
                  <a:lnTo>
                    <a:pt x="430403" y="73660"/>
                  </a:lnTo>
                  <a:lnTo>
                    <a:pt x="445731" y="72390"/>
                  </a:lnTo>
                  <a:lnTo>
                    <a:pt x="507060" y="67310"/>
                  </a:lnTo>
                  <a:lnTo>
                    <a:pt x="499999" y="67310"/>
                  </a:lnTo>
                  <a:lnTo>
                    <a:pt x="482765" y="64770"/>
                  </a:lnTo>
                  <a:lnTo>
                    <a:pt x="465861" y="63500"/>
                  </a:lnTo>
                  <a:lnTo>
                    <a:pt x="461302" y="59690"/>
                  </a:lnTo>
                  <a:lnTo>
                    <a:pt x="461759" y="57150"/>
                  </a:lnTo>
                  <a:lnTo>
                    <a:pt x="467118" y="55880"/>
                  </a:lnTo>
                  <a:lnTo>
                    <a:pt x="474929" y="58420"/>
                  </a:lnTo>
                  <a:lnTo>
                    <a:pt x="481749" y="59690"/>
                  </a:lnTo>
                  <a:lnTo>
                    <a:pt x="487819" y="62230"/>
                  </a:lnTo>
                  <a:lnTo>
                    <a:pt x="495642" y="60960"/>
                  </a:lnTo>
                  <a:lnTo>
                    <a:pt x="509778" y="64770"/>
                  </a:lnTo>
                  <a:lnTo>
                    <a:pt x="510654" y="67310"/>
                  </a:lnTo>
                  <a:lnTo>
                    <a:pt x="535927" y="64770"/>
                  </a:lnTo>
                  <a:lnTo>
                    <a:pt x="527418" y="62230"/>
                  </a:lnTo>
                  <a:lnTo>
                    <a:pt x="537273" y="60960"/>
                  </a:lnTo>
                  <a:lnTo>
                    <a:pt x="539165" y="60960"/>
                  </a:lnTo>
                  <a:lnTo>
                    <a:pt x="547052" y="64770"/>
                  </a:lnTo>
                  <a:lnTo>
                    <a:pt x="595680" y="60960"/>
                  </a:lnTo>
                  <a:lnTo>
                    <a:pt x="660527" y="55880"/>
                  </a:lnTo>
                  <a:lnTo>
                    <a:pt x="709168" y="52070"/>
                  </a:lnTo>
                  <a:lnTo>
                    <a:pt x="730377" y="39370"/>
                  </a:lnTo>
                  <a:lnTo>
                    <a:pt x="741984" y="39370"/>
                  </a:lnTo>
                  <a:lnTo>
                    <a:pt x="737336" y="41910"/>
                  </a:lnTo>
                  <a:lnTo>
                    <a:pt x="731456" y="44450"/>
                  </a:lnTo>
                  <a:lnTo>
                    <a:pt x="724725" y="48260"/>
                  </a:lnTo>
                  <a:lnTo>
                    <a:pt x="717473" y="50800"/>
                  </a:lnTo>
                  <a:lnTo>
                    <a:pt x="826655" y="43180"/>
                  </a:lnTo>
                  <a:lnTo>
                    <a:pt x="828827" y="41910"/>
                  </a:lnTo>
                  <a:lnTo>
                    <a:pt x="841857" y="34290"/>
                  </a:lnTo>
                  <a:lnTo>
                    <a:pt x="847686" y="34290"/>
                  </a:lnTo>
                  <a:lnTo>
                    <a:pt x="851814" y="38100"/>
                  </a:lnTo>
                  <a:lnTo>
                    <a:pt x="859612" y="36830"/>
                  </a:lnTo>
                  <a:lnTo>
                    <a:pt x="868083" y="38100"/>
                  </a:lnTo>
                  <a:lnTo>
                    <a:pt x="870483" y="36830"/>
                  </a:lnTo>
                  <a:lnTo>
                    <a:pt x="875284" y="34290"/>
                  </a:lnTo>
                  <a:lnTo>
                    <a:pt x="877938" y="34290"/>
                  </a:lnTo>
                  <a:lnTo>
                    <a:pt x="876515" y="39370"/>
                  </a:lnTo>
                  <a:lnTo>
                    <a:pt x="1115898" y="20320"/>
                  </a:lnTo>
                  <a:lnTo>
                    <a:pt x="1131849" y="19050"/>
                  </a:lnTo>
                  <a:lnTo>
                    <a:pt x="1142834" y="19050"/>
                  </a:lnTo>
                  <a:lnTo>
                    <a:pt x="1152766" y="21590"/>
                  </a:lnTo>
                  <a:lnTo>
                    <a:pt x="1161351" y="26670"/>
                  </a:lnTo>
                  <a:lnTo>
                    <a:pt x="1168311" y="33020"/>
                  </a:lnTo>
                  <a:lnTo>
                    <a:pt x="1176045" y="31750"/>
                  </a:lnTo>
                  <a:lnTo>
                    <a:pt x="1183652" y="31750"/>
                  </a:lnTo>
                  <a:lnTo>
                    <a:pt x="1191272" y="30480"/>
                  </a:lnTo>
                  <a:close/>
                </a:path>
                <a:path w="1208404" h="369570">
                  <a:moveTo>
                    <a:pt x="1208328" y="251460"/>
                  </a:moveTo>
                  <a:lnTo>
                    <a:pt x="1193025" y="53340"/>
                  </a:lnTo>
                  <a:lnTo>
                    <a:pt x="1191310" y="53340"/>
                  </a:lnTo>
                  <a:lnTo>
                    <a:pt x="1192974" y="52070"/>
                  </a:lnTo>
                  <a:lnTo>
                    <a:pt x="1191615" y="35560"/>
                  </a:lnTo>
                  <a:lnTo>
                    <a:pt x="1191514" y="34290"/>
                  </a:lnTo>
                  <a:lnTo>
                    <a:pt x="1182852" y="35560"/>
                  </a:lnTo>
                  <a:lnTo>
                    <a:pt x="1173848" y="35560"/>
                  </a:lnTo>
                  <a:lnTo>
                    <a:pt x="1169822" y="34290"/>
                  </a:lnTo>
                  <a:lnTo>
                    <a:pt x="1175981" y="48260"/>
                  </a:lnTo>
                  <a:lnTo>
                    <a:pt x="1189990" y="231140"/>
                  </a:lnTo>
                  <a:lnTo>
                    <a:pt x="1187729" y="245110"/>
                  </a:lnTo>
                  <a:lnTo>
                    <a:pt x="1179664" y="256540"/>
                  </a:lnTo>
                  <a:lnTo>
                    <a:pt x="1167028" y="264160"/>
                  </a:lnTo>
                  <a:lnTo>
                    <a:pt x="1163548" y="264998"/>
                  </a:lnTo>
                  <a:lnTo>
                    <a:pt x="1163548" y="270510"/>
                  </a:lnTo>
                  <a:lnTo>
                    <a:pt x="1162443" y="278130"/>
                  </a:lnTo>
                  <a:lnTo>
                    <a:pt x="1155611" y="280670"/>
                  </a:lnTo>
                  <a:lnTo>
                    <a:pt x="1150594" y="283210"/>
                  </a:lnTo>
                  <a:lnTo>
                    <a:pt x="1138643" y="284480"/>
                  </a:lnTo>
                  <a:lnTo>
                    <a:pt x="1139812" y="283210"/>
                  </a:lnTo>
                  <a:lnTo>
                    <a:pt x="1140993" y="281940"/>
                  </a:lnTo>
                  <a:lnTo>
                    <a:pt x="1145349" y="279400"/>
                  </a:lnTo>
                  <a:lnTo>
                    <a:pt x="1146086" y="273050"/>
                  </a:lnTo>
                  <a:lnTo>
                    <a:pt x="1146683" y="273050"/>
                  </a:lnTo>
                  <a:lnTo>
                    <a:pt x="1157986" y="271780"/>
                  </a:lnTo>
                  <a:lnTo>
                    <a:pt x="1163548" y="270510"/>
                  </a:lnTo>
                  <a:lnTo>
                    <a:pt x="1163548" y="264998"/>
                  </a:lnTo>
                  <a:lnTo>
                    <a:pt x="1151077" y="267970"/>
                  </a:lnTo>
                  <a:lnTo>
                    <a:pt x="1141425" y="269240"/>
                  </a:lnTo>
                  <a:lnTo>
                    <a:pt x="1139240" y="269240"/>
                  </a:lnTo>
                  <a:lnTo>
                    <a:pt x="1008024" y="279006"/>
                  </a:lnTo>
                  <a:lnTo>
                    <a:pt x="1008024" y="283210"/>
                  </a:lnTo>
                  <a:lnTo>
                    <a:pt x="997813" y="283210"/>
                  </a:lnTo>
                  <a:lnTo>
                    <a:pt x="996899" y="281940"/>
                  </a:lnTo>
                  <a:lnTo>
                    <a:pt x="1008024" y="283210"/>
                  </a:lnTo>
                  <a:lnTo>
                    <a:pt x="1008024" y="279006"/>
                  </a:lnTo>
                  <a:lnTo>
                    <a:pt x="958303" y="282714"/>
                  </a:lnTo>
                  <a:lnTo>
                    <a:pt x="958303" y="289560"/>
                  </a:lnTo>
                  <a:lnTo>
                    <a:pt x="952207" y="294640"/>
                  </a:lnTo>
                  <a:lnTo>
                    <a:pt x="931176" y="298450"/>
                  </a:lnTo>
                  <a:lnTo>
                    <a:pt x="923582" y="297180"/>
                  </a:lnTo>
                  <a:lnTo>
                    <a:pt x="923290" y="294640"/>
                  </a:lnTo>
                  <a:lnTo>
                    <a:pt x="923036" y="290830"/>
                  </a:lnTo>
                  <a:lnTo>
                    <a:pt x="934021" y="287020"/>
                  </a:lnTo>
                  <a:lnTo>
                    <a:pt x="937323" y="290830"/>
                  </a:lnTo>
                  <a:lnTo>
                    <a:pt x="940663" y="293370"/>
                  </a:lnTo>
                  <a:lnTo>
                    <a:pt x="944791" y="289560"/>
                  </a:lnTo>
                  <a:lnTo>
                    <a:pt x="947851" y="287020"/>
                  </a:lnTo>
                  <a:lnTo>
                    <a:pt x="952652" y="287020"/>
                  </a:lnTo>
                  <a:lnTo>
                    <a:pt x="955624" y="288290"/>
                  </a:lnTo>
                  <a:lnTo>
                    <a:pt x="958303" y="289560"/>
                  </a:lnTo>
                  <a:lnTo>
                    <a:pt x="958303" y="282714"/>
                  </a:lnTo>
                  <a:lnTo>
                    <a:pt x="837488" y="291693"/>
                  </a:lnTo>
                  <a:lnTo>
                    <a:pt x="837488" y="303530"/>
                  </a:lnTo>
                  <a:lnTo>
                    <a:pt x="832726" y="304800"/>
                  </a:lnTo>
                  <a:lnTo>
                    <a:pt x="831723" y="307340"/>
                  </a:lnTo>
                  <a:lnTo>
                    <a:pt x="821296" y="309880"/>
                  </a:lnTo>
                  <a:lnTo>
                    <a:pt x="826947" y="307340"/>
                  </a:lnTo>
                  <a:lnTo>
                    <a:pt x="829665" y="304800"/>
                  </a:lnTo>
                  <a:lnTo>
                    <a:pt x="822579" y="304800"/>
                  </a:lnTo>
                  <a:lnTo>
                    <a:pt x="821359" y="302260"/>
                  </a:lnTo>
                  <a:lnTo>
                    <a:pt x="824776" y="302260"/>
                  </a:lnTo>
                  <a:lnTo>
                    <a:pt x="829500" y="303530"/>
                  </a:lnTo>
                  <a:lnTo>
                    <a:pt x="837488" y="303530"/>
                  </a:lnTo>
                  <a:lnTo>
                    <a:pt x="837488" y="291693"/>
                  </a:lnTo>
                  <a:lnTo>
                    <a:pt x="831989" y="292100"/>
                  </a:lnTo>
                  <a:lnTo>
                    <a:pt x="823544" y="300990"/>
                  </a:lnTo>
                  <a:lnTo>
                    <a:pt x="812292" y="303530"/>
                  </a:lnTo>
                  <a:lnTo>
                    <a:pt x="810983" y="303530"/>
                  </a:lnTo>
                  <a:lnTo>
                    <a:pt x="801941" y="304800"/>
                  </a:lnTo>
                  <a:lnTo>
                    <a:pt x="796556" y="302260"/>
                  </a:lnTo>
                  <a:lnTo>
                    <a:pt x="789495" y="300990"/>
                  </a:lnTo>
                  <a:lnTo>
                    <a:pt x="790054" y="295910"/>
                  </a:lnTo>
                  <a:lnTo>
                    <a:pt x="574078" y="312508"/>
                  </a:lnTo>
                  <a:lnTo>
                    <a:pt x="574078" y="328930"/>
                  </a:lnTo>
                  <a:lnTo>
                    <a:pt x="572439" y="330200"/>
                  </a:lnTo>
                  <a:lnTo>
                    <a:pt x="570509" y="328930"/>
                  </a:lnTo>
                  <a:lnTo>
                    <a:pt x="566635" y="326390"/>
                  </a:lnTo>
                  <a:lnTo>
                    <a:pt x="558507" y="328930"/>
                  </a:lnTo>
                  <a:lnTo>
                    <a:pt x="557758" y="327291"/>
                  </a:lnTo>
                  <a:lnTo>
                    <a:pt x="555205" y="328930"/>
                  </a:lnTo>
                  <a:lnTo>
                    <a:pt x="550633" y="327660"/>
                  </a:lnTo>
                  <a:lnTo>
                    <a:pt x="554964" y="326390"/>
                  </a:lnTo>
                  <a:lnTo>
                    <a:pt x="557339" y="326390"/>
                  </a:lnTo>
                  <a:lnTo>
                    <a:pt x="555002" y="321310"/>
                  </a:lnTo>
                  <a:lnTo>
                    <a:pt x="570166" y="326390"/>
                  </a:lnTo>
                  <a:lnTo>
                    <a:pt x="574078" y="328930"/>
                  </a:lnTo>
                  <a:lnTo>
                    <a:pt x="574078" y="312508"/>
                  </a:lnTo>
                  <a:lnTo>
                    <a:pt x="423722" y="324065"/>
                  </a:lnTo>
                  <a:lnTo>
                    <a:pt x="423722" y="335280"/>
                  </a:lnTo>
                  <a:lnTo>
                    <a:pt x="406323" y="335280"/>
                  </a:lnTo>
                  <a:lnTo>
                    <a:pt x="405142" y="334010"/>
                  </a:lnTo>
                  <a:lnTo>
                    <a:pt x="401586" y="330200"/>
                  </a:lnTo>
                  <a:lnTo>
                    <a:pt x="404279" y="327660"/>
                  </a:lnTo>
                  <a:lnTo>
                    <a:pt x="412648" y="330200"/>
                  </a:lnTo>
                  <a:lnTo>
                    <a:pt x="419950" y="332740"/>
                  </a:lnTo>
                  <a:lnTo>
                    <a:pt x="423722" y="335280"/>
                  </a:lnTo>
                  <a:lnTo>
                    <a:pt x="423722" y="324065"/>
                  </a:lnTo>
                  <a:lnTo>
                    <a:pt x="376834" y="327660"/>
                  </a:lnTo>
                  <a:lnTo>
                    <a:pt x="372478" y="331470"/>
                  </a:lnTo>
                  <a:lnTo>
                    <a:pt x="368376" y="332206"/>
                  </a:lnTo>
                  <a:lnTo>
                    <a:pt x="368376" y="339090"/>
                  </a:lnTo>
                  <a:lnTo>
                    <a:pt x="367626" y="340360"/>
                  </a:lnTo>
                  <a:lnTo>
                    <a:pt x="357593" y="341630"/>
                  </a:lnTo>
                  <a:lnTo>
                    <a:pt x="368376" y="339090"/>
                  </a:lnTo>
                  <a:lnTo>
                    <a:pt x="368376" y="332206"/>
                  </a:lnTo>
                  <a:lnTo>
                    <a:pt x="358140" y="334010"/>
                  </a:lnTo>
                  <a:lnTo>
                    <a:pt x="355155" y="334010"/>
                  </a:lnTo>
                  <a:lnTo>
                    <a:pt x="358711" y="331470"/>
                  </a:lnTo>
                  <a:lnTo>
                    <a:pt x="364769" y="328930"/>
                  </a:lnTo>
                  <a:lnTo>
                    <a:pt x="228777" y="339128"/>
                  </a:lnTo>
                  <a:lnTo>
                    <a:pt x="228777" y="346710"/>
                  </a:lnTo>
                  <a:lnTo>
                    <a:pt x="224459" y="347980"/>
                  </a:lnTo>
                  <a:lnTo>
                    <a:pt x="220141" y="346710"/>
                  </a:lnTo>
                  <a:lnTo>
                    <a:pt x="224180" y="345440"/>
                  </a:lnTo>
                  <a:lnTo>
                    <a:pt x="228777" y="346710"/>
                  </a:lnTo>
                  <a:lnTo>
                    <a:pt x="228777" y="339128"/>
                  </a:lnTo>
                  <a:lnTo>
                    <a:pt x="76619" y="350520"/>
                  </a:lnTo>
                  <a:lnTo>
                    <a:pt x="60223" y="349250"/>
                  </a:lnTo>
                  <a:lnTo>
                    <a:pt x="46418" y="342900"/>
                  </a:lnTo>
                  <a:lnTo>
                    <a:pt x="36677" y="334010"/>
                  </a:lnTo>
                  <a:lnTo>
                    <a:pt x="32435" y="321310"/>
                  </a:lnTo>
                  <a:lnTo>
                    <a:pt x="18275" y="138430"/>
                  </a:lnTo>
                  <a:lnTo>
                    <a:pt x="20561" y="125730"/>
                  </a:lnTo>
                  <a:lnTo>
                    <a:pt x="23266" y="121920"/>
                  </a:lnTo>
                  <a:lnTo>
                    <a:pt x="28689" y="114300"/>
                  </a:lnTo>
                  <a:lnTo>
                    <a:pt x="41376" y="105410"/>
                  </a:lnTo>
                  <a:lnTo>
                    <a:pt x="46672" y="104140"/>
                  </a:lnTo>
                  <a:lnTo>
                    <a:pt x="28905" y="105410"/>
                  </a:lnTo>
                  <a:lnTo>
                    <a:pt x="22123" y="106680"/>
                  </a:lnTo>
                  <a:lnTo>
                    <a:pt x="16789" y="107950"/>
                  </a:lnTo>
                  <a:lnTo>
                    <a:pt x="6096" y="111760"/>
                  </a:lnTo>
                  <a:lnTo>
                    <a:pt x="800" y="113030"/>
                  </a:lnTo>
                  <a:lnTo>
                    <a:pt x="0" y="118110"/>
                  </a:lnTo>
                  <a:lnTo>
                    <a:pt x="368" y="123190"/>
                  </a:lnTo>
                  <a:lnTo>
                    <a:pt x="10147" y="121920"/>
                  </a:lnTo>
                  <a:lnTo>
                    <a:pt x="558" y="125730"/>
                  </a:lnTo>
                  <a:lnTo>
                    <a:pt x="17373" y="344170"/>
                  </a:lnTo>
                  <a:lnTo>
                    <a:pt x="20993" y="354330"/>
                  </a:lnTo>
                  <a:lnTo>
                    <a:pt x="29171" y="363220"/>
                  </a:lnTo>
                  <a:lnTo>
                    <a:pt x="40741" y="369570"/>
                  </a:lnTo>
                  <a:lnTo>
                    <a:pt x="54546" y="369570"/>
                  </a:lnTo>
                  <a:lnTo>
                    <a:pt x="205549" y="358140"/>
                  </a:lnTo>
                  <a:lnTo>
                    <a:pt x="201891" y="354330"/>
                  </a:lnTo>
                  <a:lnTo>
                    <a:pt x="217525" y="353060"/>
                  </a:lnTo>
                  <a:lnTo>
                    <a:pt x="219202" y="354330"/>
                  </a:lnTo>
                  <a:lnTo>
                    <a:pt x="220522" y="356870"/>
                  </a:lnTo>
                  <a:lnTo>
                    <a:pt x="275120" y="353060"/>
                  </a:lnTo>
                  <a:lnTo>
                    <a:pt x="311505" y="350520"/>
                  </a:lnTo>
                  <a:lnTo>
                    <a:pt x="347903" y="347980"/>
                  </a:lnTo>
                  <a:lnTo>
                    <a:pt x="348640" y="346710"/>
                  </a:lnTo>
                  <a:lnTo>
                    <a:pt x="348919" y="347980"/>
                  </a:lnTo>
                  <a:lnTo>
                    <a:pt x="364617" y="346710"/>
                  </a:lnTo>
                  <a:lnTo>
                    <a:pt x="380314" y="345440"/>
                  </a:lnTo>
                  <a:lnTo>
                    <a:pt x="411695" y="342900"/>
                  </a:lnTo>
                  <a:lnTo>
                    <a:pt x="411568" y="341630"/>
                  </a:lnTo>
                  <a:lnTo>
                    <a:pt x="413372" y="342900"/>
                  </a:lnTo>
                  <a:lnTo>
                    <a:pt x="458800" y="339090"/>
                  </a:lnTo>
                  <a:lnTo>
                    <a:pt x="504240" y="335280"/>
                  </a:lnTo>
                  <a:lnTo>
                    <a:pt x="549668" y="331470"/>
                  </a:lnTo>
                  <a:lnTo>
                    <a:pt x="544766" y="327660"/>
                  </a:lnTo>
                  <a:lnTo>
                    <a:pt x="554748" y="330200"/>
                  </a:lnTo>
                  <a:lnTo>
                    <a:pt x="558520" y="331470"/>
                  </a:lnTo>
                  <a:lnTo>
                    <a:pt x="575043" y="330200"/>
                  </a:lnTo>
                  <a:lnTo>
                    <a:pt x="690714" y="321310"/>
                  </a:lnTo>
                  <a:lnTo>
                    <a:pt x="839431" y="309880"/>
                  </a:lnTo>
                  <a:lnTo>
                    <a:pt x="889012" y="306070"/>
                  </a:lnTo>
                  <a:lnTo>
                    <a:pt x="888276" y="302260"/>
                  </a:lnTo>
                  <a:lnTo>
                    <a:pt x="887298" y="297180"/>
                  </a:lnTo>
                  <a:lnTo>
                    <a:pt x="890993" y="294640"/>
                  </a:lnTo>
                  <a:lnTo>
                    <a:pt x="891184" y="295910"/>
                  </a:lnTo>
                  <a:lnTo>
                    <a:pt x="889317" y="306070"/>
                  </a:lnTo>
                  <a:lnTo>
                    <a:pt x="930376" y="302260"/>
                  </a:lnTo>
                  <a:lnTo>
                    <a:pt x="946111" y="299720"/>
                  </a:lnTo>
                  <a:lnTo>
                    <a:pt x="941324" y="300990"/>
                  </a:lnTo>
                  <a:lnTo>
                    <a:pt x="972769" y="299720"/>
                  </a:lnTo>
                  <a:lnTo>
                    <a:pt x="976134" y="298450"/>
                  </a:lnTo>
                  <a:lnTo>
                    <a:pt x="986256" y="294640"/>
                  </a:lnTo>
                  <a:lnTo>
                    <a:pt x="989139" y="295910"/>
                  </a:lnTo>
                  <a:lnTo>
                    <a:pt x="986485" y="298450"/>
                  </a:lnTo>
                  <a:lnTo>
                    <a:pt x="1000239" y="297180"/>
                  </a:lnTo>
                  <a:lnTo>
                    <a:pt x="996010" y="294640"/>
                  </a:lnTo>
                  <a:lnTo>
                    <a:pt x="993902" y="293370"/>
                  </a:lnTo>
                  <a:lnTo>
                    <a:pt x="996200" y="290830"/>
                  </a:lnTo>
                  <a:lnTo>
                    <a:pt x="999197" y="289560"/>
                  </a:lnTo>
                  <a:lnTo>
                    <a:pt x="1003769" y="288290"/>
                  </a:lnTo>
                  <a:lnTo>
                    <a:pt x="1007148" y="290830"/>
                  </a:lnTo>
                  <a:lnTo>
                    <a:pt x="1011796" y="293370"/>
                  </a:lnTo>
                  <a:lnTo>
                    <a:pt x="1014857" y="290830"/>
                  </a:lnTo>
                  <a:lnTo>
                    <a:pt x="1016660" y="288290"/>
                  </a:lnTo>
                  <a:lnTo>
                    <a:pt x="1017562" y="287020"/>
                  </a:lnTo>
                  <a:lnTo>
                    <a:pt x="1029081" y="289560"/>
                  </a:lnTo>
                  <a:lnTo>
                    <a:pt x="1029182" y="292100"/>
                  </a:lnTo>
                  <a:lnTo>
                    <a:pt x="1029335" y="294640"/>
                  </a:lnTo>
                  <a:lnTo>
                    <a:pt x="1115720" y="288290"/>
                  </a:lnTo>
                  <a:lnTo>
                    <a:pt x="1115441" y="288290"/>
                  </a:lnTo>
                  <a:lnTo>
                    <a:pt x="1123213" y="287020"/>
                  </a:lnTo>
                  <a:lnTo>
                    <a:pt x="1127696" y="284480"/>
                  </a:lnTo>
                  <a:lnTo>
                    <a:pt x="1131303" y="285750"/>
                  </a:lnTo>
                  <a:lnTo>
                    <a:pt x="1130236" y="286981"/>
                  </a:lnTo>
                  <a:lnTo>
                    <a:pt x="1175778" y="283210"/>
                  </a:lnTo>
                  <a:lnTo>
                    <a:pt x="1189177" y="280670"/>
                  </a:lnTo>
                  <a:lnTo>
                    <a:pt x="1199756" y="273050"/>
                  </a:lnTo>
                  <a:lnTo>
                    <a:pt x="1201432" y="270510"/>
                  </a:lnTo>
                  <a:lnTo>
                    <a:pt x="1206474" y="262890"/>
                  </a:lnTo>
                  <a:lnTo>
                    <a:pt x="1208328" y="251460"/>
                  </a:lnTo>
                  <a:close/>
                </a:path>
              </a:pathLst>
            </a:custGeom>
            <a:solidFill>
              <a:srgbClr val="606062"/>
            </a:solidFill>
          </p:spPr>
          <p:txBody>
            <a:bodyPr wrap="square" lIns="0" tIns="0" rIns="0" bIns="0" rtlCol="0"/>
            <a:lstStyle/>
            <a:p>
              <a:endParaRPr/>
            </a:p>
          </p:txBody>
        </p:sp>
        <p:sp>
          <p:nvSpPr>
            <p:cNvPr id="86" name="object 86"/>
            <p:cNvSpPr/>
            <p:nvPr/>
          </p:nvSpPr>
          <p:spPr>
            <a:xfrm>
              <a:off x="5571378" y="3544020"/>
              <a:ext cx="1049655" cy="177800"/>
            </a:xfrm>
            <a:custGeom>
              <a:avLst/>
              <a:gdLst/>
              <a:ahLst/>
              <a:cxnLst/>
              <a:rect l="l" t="t" r="r" b="b"/>
              <a:pathLst>
                <a:path w="1049654" h="177800">
                  <a:moveTo>
                    <a:pt x="41568" y="86705"/>
                  </a:moveTo>
                  <a:lnTo>
                    <a:pt x="25190" y="91016"/>
                  </a:lnTo>
                  <a:lnTo>
                    <a:pt x="11368" y="100832"/>
                  </a:lnTo>
                  <a:lnTo>
                    <a:pt x="2254" y="115941"/>
                  </a:lnTo>
                  <a:lnTo>
                    <a:pt x="0" y="136130"/>
                  </a:lnTo>
                  <a:lnTo>
                    <a:pt x="5734" y="155615"/>
                  </a:lnTo>
                  <a:lnTo>
                    <a:pt x="17338" y="168893"/>
                  </a:lnTo>
                  <a:lnTo>
                    <a:pt x="32654" y="176115"/>
                  </a:lnTo>
                  <a:lnTo>
                    <a:pt x="49524" y="177436"/>
                  </a:lnTo>
                  <a:lnTo>
                    <a:pt x="63451" y="174260"/>
                  </a:lnTo>
                  <a:lnTo>
                    <a:pt x="74590" y="167662"/>
                  </a:lnTo>
                  <a:lnTo>
                    <a:pt x="48667" y="167662"/>
                  </a:lnTo>
                  <a:lnTo>
                    <a:pt x="35871" y="166500"/>
                  </a:lnTo>
                  <a:lnTo>
                    <a:pt x="24255" y="160629"/>
                  </a:lnTo>
                  <a:lnTo>
                    <a:pt x="15470" y="150148"/>
                  </a:lnTo>
                  <a:lnTo>
                    <a:pt x="11167" y="135150"/>
                  </a:lnTo>
                  <a:lnTo>
                    <a:pt x="12789" y="119574"/>
                  </a:lnTo>
                  <a:lnTo>
                    <a:pt x="19614" y="107715"/>
                  </a:lnTo>
                  <a:lnTo>
                    <a:pt x="30030" y="99904"/>
                  </a:lnTo>
                  <a:lnTo>
                    <a:pt x="42425" y="96476"/>
                  </a:lnTo>
                  <a:lnTo>
                    <a:pt x="73375" y="96476"/>
                  </a:lnTo>
                  <a:lnTo>
                    <a:pt x="68757" y="92361"/>
                  </a:lnTo>
                  <a:lnTo>
                    <a:pt x="55542" y="87432"/>
                  </a:lnTo>
                  <a:lnTo>
                    <a:pt x="41568" y="86705"/>
                  </a:lnTo>
                  <a:close/>
                </a:path>
                <a:path w="1049654" h="177800">
                  <a:moveTo>
                    <a:pt x="107149" y="81975"/>
                  </a:moveTo>
                  <a:lnTo>
                    <a:pt x="81770" y="84203"/>
                  </a:lnTo>
                  <a:lnTo>
                    <a:pt x="82068" y="87627"/>
                  </a:lnTo>
                  <a:lnTo>
                    <a:pt x="116780" y="139312"/>
                  </a:lnTo>
                  <a:lnTo>
                    <a:pt x="105462" y="168893"/>
                  </a:lnTo>
                  <a:lnTo>
                    <a:pt x="105362" y="169477"/>
                  </a:lnTo>
                  <a:lnTo>
                    <a:pt x="105552" y="171622"/>
                  </a:lnTo>
                  <a:lnTo>
                    <a:pt x="130039" y="169477"/>
                  </a:lnTo>
                  <a:lnTo>
                    <a:pt x="133028" y="161787"/>
                  </a:lnTo>
                  <a:lnTo>
                    <a:pt x="120031" y="161787"/>
                  </a:lnTo>
                  <a:lnTo>
                    <a:pt x="128858" y="138510"/>
                  </a:lnTo>
                  <a:lnTo>
                    <a:pt x="98376" y="91314"/>
                  </a:lnTo>
                  <a:lnTo>
                    <a:pt x="100025" y="91169"/>
                  </a:lnTo>
                  <a:lnTo>
                    <a:pt x="112917" y="91169"/>
                  </a:lnTo>
                  <a:lnTo>
                    <a:pt x="107149" y="81975"/>
                  </a:lnTo>
                  <a:close/>
                </a:path>
                <a:path w="1049654" h="177800">
                  <a:moveTo>
                    <a:pt x="86418" y="147891"/>
                  </a:moveTo>
                  <a:lnTo>
                    <a:pt x="75834" y="147891"/>
                  </a:lnTo>
                  <a:lnTo>
                    <a:pt x="71467" y="155737"/>
                  </a:lnTo>
                  <a:lnTo>
                    <a:pt x="65188" y="161738"/>
                  </a:lnTo>
                  <a:lnTo>
                    <a:pt x="57440" y="165758"/>
                  </a:lnTo>
                  <a:lnTo>
                    <a:pt x="48667" y="167662"/>
                  </a:lnTo>
                  <a:lnTo>
                    <a:pt x="74590" y="167662"/>
                  </a:lnTo>
                  <a:lnTo>
                    <a:pt x="75735" y="166984"/>
                  </a:lnTo>
                  <a:lnTo>
                    <a:pt x="84679" y="155254"/>
                  </a:lnTo>
                  <a:lnTo>
                    <a:pt x="86418" y="147891"/>
                  </a:lnTo>
                  <a:close/>
                </a:path>
                <a:path w="1049654" h="177800">
                  <a:moveTo>
                    <a:pt x="42525" y="97621"/>
                  </a:moveTo>
                  <a:lnTo>
                    <a:pt x="12540" y="134071"/>
                  </a:lnTo>
                  <a:lnTo>
                    <a:pt x="12470" y="135150"/>
                  </a:lnTo>
                  <a:lnTo>
                    <a:pt x="16597" y="149454"/>
                  </a:lnTo>
                  <a:lnTo>
                    <a:pt x="25086" y="159533"/>
                  </a:lnTo>
                  <a:lnTo>
                    <a:pt x="36281" y="165203"/>
                  </a:lnTo>
                  <a:lnTo>
                    <a:pt x="48557" y="166391"/>
                  </a:lnTo>
                  <a:lnTo>
                    <a:pt x="56909" y="164671"/>
                  </a:lnTo>
                  <a:lnTo>
                    <a:pt x="64122" y="161049"/>
                  </a:lnTo>
                  <a:lnTo>
                    <a:pt x="68673" y="156751"/>
                  </a:lnTo>
                  <a:lnTo>
                    <a:pt x="47710" y="156751"/>
                  </a:lnTo>
                  <a:lnTo>
                    <a:pt x="38407" y="155488"/>
                  </a:lnTo>
                  <a:lnTo>
                    <a:pt x="30977" y="150706"/>
                  </a:lnTo>
                  <a:lnTo>
                    <a:pt x="25854" y="143276"/>
                  </a:lnTo>
                  <a:lnTo>
                    <a:pt x="23475" y="134071"/>
                  </a:lnTo>
                  <a:lnTo>
                    <a:pt x="24169" y="123856"/>
                  </a:lnTo>
                  <a:lnTo>
                    <a:pt x="27949" y="115648"/>
                  </a:lnTo>
                  <a:lnTo>
                    <a:pt x="34470" y="109980"/>
                  </a:lnTo>
                  <a:lnTo>
                    <a:pt x="43383" y="107387"/>
                  </a:lnTo>
                  <a:lnTo>
                    <a:pt x="52901" y="106552"/>
                  </a:lnTo>
                  <a:lnTo>
                    <a:pt x="67339" y="106552"/>
                  </a:lnTo>
                  <a:lnTo>
                    <a:pt x="64984" y="103955"/>
                  </a:lnTo>
                  <a:lnTo>
                    <a:pt x="58355" y="99904"/>
                  </a:lnTo>
                  <a:lnTo>
                    <a:pt x="50802" y="97808"/>
                  </a:lnTo>
                  <a:lnTo>
                    <a:pt x="42525" y="97621"/>
                  </a:lnTo>
                  <a:close/>
                </a:path>
                <a:path w="1049654" h="177800">
                  <a:moveTo>
                    <a:pt x="162192" y="86774"/>
                  </a:moveTo>
                  <a:lnTo>
                    <a:pt x="150148" y="86774"/>
                  </a:lnTo>
                  <a:lnTo>
                    <a:pt x="121427" y="161664"/>
                  </a:lnTo>
                  <a:lnTo>
                    <a:pt x="120031" y="161787"/>
                  </a:lnTo>
                  <a:lnTo>
                    <a:pt x="133028" y="161787"/>
                  </a:lnTo>
                  <a:lnTo>
                    <a:pt x="162192" y="86774"/>
                  </a:lnTo>
                  <a:close/>
                </a:path>
                <a:path w="1049654" h="177800">
                  <a:moveTo>
                    <a:pt x="88585" y="138715"/>
                  </a:moveTo>
                  <a:lnTo>
                    <a:pt x="66250" y="140676"/>
                  </a:lnTo>
                  <a:lnTo>
                    <a:pt x="64673" y="150404"/>
                  </a:lnTo>
                  <a:lnTo>
                    <a:pt x="57358" y="155905"/>
                  </a:lnTo>
                  <a:lnTo>
                    <a:pt x="47710" y="156751"/>
                  </a:lnTo>
                  <a:lnTo>
                    <a:pt x="68673" y="156751"/>
                  </a:lnTo>
                  <a:lnTo>
                    <a:pt x="70002" y="155488"/>
                  </a:lnTo>
                  <a:lnTo>
                    <a:pt x="74311" y="148024"/>
                  </a:lnTo>
                  <a:lnTo>
                    <a:pt x="75834" y="147891"/>
                  </a:lnTo>
                  <a:lnTo>
                    <a:pt x="86418" y="147891"/>
                  </a:lnTo>
                  <a:lnTo>
                    <a:pt x="88585" y="138715"/>
                  </a:lnTo>
                  <a:close/>
                </a:path>
                <a:path w="1049654" h="177800">
                  <a:moveTo>
                    <a:pt x="112917" y="91169"/>
                  </a:moveTo>
                  <a:lnTo>
                    <a:pt x="100025" y="91169"/>
                  </a:lnTo>
                  <a:lnTo>
                    <a:pt x="129484" y="136918"/>
                  </a:lnTo>
                  <a:lnTo>
                    <a:pt x="138487" y="113244"/>
                  </a:lnTo>
                  <a:lnTo>
                    <a:pt x="126766" y="113244"/>
                  </a:lnTo>
                  <a:lnTo>
                    <a:pt x="112917" y="91169"/>
                  </a:lnTo>
                  <a:close/>
                </a:path>
                <a:path w="1049654" h="177800">
                  <a:moveTo>
                    <a:pt x="67339" y="106552"/>
                  </a:moveTo>
                  <a:lnTo>
                    <a:pt x="52901" y="106552"/>
                  </a:lnTo>
                  <a:lnTo>
                    <a:pt x="59983" y="110026"/>
                  </a:lnTo>
                  <a:lnTo>
                    <a:pt x="63943" y="118756"/>
                  </a:lnTo>
                  <a:lnTo>
                    <a:pt x="86281" y="116798"/>
                  </a:lnTo>
                  <a:lnTo>
                    <a:pt x="83195" y="110001"/>
                  </a:lnTo>
                  <a:lnTo>
                    <a:pt x="70465" y="110001"/>
                  </a:lnTo>
                  <a:lnTo>
                    <a:pt x="67339" y="106552"/>
                  </a:lnTo>
                  <a:close/>
                </a:path>
                <a:path w="1049654" h="177800">
                  <a:moveTo>
                    <a:pt x="164379" y="76956"/>
                  </a:moveTo>
                  <a:lnTo>
                    <a:pt x="139758" y="79117"/>
                  </a:lnTo>
                  <a:lnTo>
                    <a:pt x="127403" y="113191"/>
                  </a:lnTo>
                  <a:lnTo>
                    <a:pt x="126766" y="113244"/>
                  </a:lnTo>
                  <a:lnTo>
                    <a:pt x="138487" y="113244"/>
                  </a:lnTo>
                  <a:lnTo>
                    <a:pt x="148499" y="86918"/>
                  </a:lnTo>
                  <a:lnTo>
                    <a:pt x="150148" y="86774"/>
                  </a:lnTo>
                  <a:lnTo>
                    <a:pt x="162192" y="86774"/>
                  </a:lnTo>
                  <a:lnTo>
                    <a:pt x="164678" y="80380"/>
                  </a:lnTo>
                  <a:lnTo>
                    <a:pt x="164379" y="76956"/>
                  </a:lnTo>
                  <a:close/>
                </a:path>
                <a:path w="1049654" h="177800">
                  <a:moveTo>
                    <a:pt x="73375" y="96476"/>
                  </a:moveTo>
                  <a:lnTo>
                    <a:pt x="42425" y="96476"/>
                  </a:lnTo>
                  <a:lnTo>
                    <a:pt x="51125" y="96717"/>
                  </a:lnTo>
                  <a:lnTo>
                    <a:pt x="59144" y="99020"/>
                  </a:lnTo>
                  <a:lnTo>
                    <a:pt x="66194" y="103399"/>
                  </a:lnTo>
                  <a:lnTo>
                    <a:pt x="71988" y="109865"/>
                  </a:lnTo>
                  <a:lnTo>
                    <a:pt x="70465" y="110001"/>
                  </a:lnTo>
                  <a:lnTo>
                    <a:pt x="83195" y="110001"/>
                  </a:lnTo>
                  <a:lnTo>
                    <a:pt x="79557" y="101985"/>
                  </a:lnTo>
                  <a:lnTo>
                    <a:pt x="73375" y="96476"/>
                  </a:lnTo>
                  <a:close/>
                </a:path>
                <a:path w="1049654" h="177800">
                  <a:moveTo>
                    <a:pt x="231645" y="71056"/>
                  </a:moveTo>
                  <a:lnTo>
                    <a:pt x="167817" y="76654"/>
                  </a:lnTo>
                  <a:lnTo>
                    <a:pt x="175607" y="165480"/>
                  </a:lnTo>
                  <a:lnTo>
                    <a:pt x="214689" y="162050"/>
                  </a:lnTo>
                  <a:lnTo>
                    <a:pt x="229462" y="154912"/>
                  </a:lnTo>
                  <a:lnTo>
                    <a:pt x="185295" y="154912"/>
                  </a:lnTo>
                  <a:lnTo>
                    <a:pt x="179185" y="85251"/>
                  </a:lnTo>
                  <a:lnTo>
                    <a:pt x="223977" y="81320"/>
                  </a:lnTo>
                  <a:lnTo>
                    <a:pt x="232546" y="81320"/>
                  </a:lnTo>
                  <a:lnTo>
                    <a:pt x="231645" y="71056"/>
                  </a:lnTo>
                  <a:close/>
                </a:path>
                <a:path w="1049654" h="177800">
                  <a:moveTo>
                    <a:pt x="235518" y="113569"/>
                  </a:moveTo>
                  <a:lnTo>
                    <a:pt x="210563" y="113569"/>
                  </a:lnTo>
                  <a:lnTo>
                    <a:pt x="226968" y="118350"/>
                  </a:lnTo>
                  <a:lnTo>
                    <a:pt x="233450" y="131219"/>
                  </a:lnTo>
                  <a:lnTo>
                    <a:pt x="229340" y="144971"/>
                  </a:lnTo>
                  <a:lnTo>
                    <a:pt x="213969" y="152398"/>
                  </a:lnTo>
                  <a:lnTo>
                    <a:pt x="185295" y="154912"/>
                  </a:lnTo>
                  <a:lnTo>
                    <a:pt x="229462" y="154912"/>
                  </a:lnTo>
                  <a:lnTo>
                    <a:pt x="237804" y="150880"/>
                  </a:lnTo>
                  <a:lnTo>
                    <a:pt x="244034" y="130341"/>
                  </a:lnTo>
                  <a:lnTo>
                    <a:pt x="235518" y="113569"/>
                  </a:lnTo>
                  <a:close/>
                </a:path>
                <a:path w="1049654" h="177800">
                  <a:moveTo>
                    <a:pt x="210696" y="115088"/>
                  </a:moveTo>
                  <a:lnTo>
                    <a:pt x="183415" y="117482"/>
                  </a:lnTo>
                  <a:lnTo>
                    <a:pt x="186590" y="153644"/>
                  </a:lnTo>
                  <a:lnTo>
                    <a:pt x="213868" y="151254"/>
                  </a:lnTo>
                  <a:lnTo>
                    <a:pt x="228202" y="144302"/>
                  </a:lnTo>
                  <a:lnTo>
                    <a:pt x="228543" y="143186"/>
                  </a:lnTo>
                  <a:lnTo>
                    <a:pt x="196541" y="143186"/>
                  </a:lnTo>
                  <a:lnTo>
                    <a:pt x="195018" y="125798"/>
                  </a:lnTo>
                  <a:lnTo>
                    <a:pt x="211258" y="124376"/>
                  </a:lnTo>
                  <a:lnTo>
                    <a:pt x="228602" y="124376"/>
                  </a:lnTo>
                  <a:lnTo>
                    <a:pt x="226129" y="119429"/>
                  </a:lnTo>
                  <a:lnTo>
                    <a:pt x="210696" y="115088"/>
                  </a:lnTo>
                  <a:close/>
                </a:path>
                <a:path w="1049654" h="177800">
                  <a:moveTo>
                    <a:pt x="228602" y="124376"/>
                  </a:moveTo>
                  <a:lnTo>
                    <a:pt x="211258" y="124376"/>
                  </a:lnTo>
                  <a:lnTo>
                    <a:pt x="218509" y="126477"/>
                  </a:lnTo>
                  <a:lnTo>
                    <a:pt x="221395" y="132246"/>
                  </a:lnTo>
                  <a:lnTo>
                    <a:pt x="219595" y="138426"/>
                  </a:lnTo>
                  <a:lnTo>
                    <a:pt x="212784" y="141761"/>
                  </a:lnTo>
                  <a:lnTo>
                    <a:pt x="196541" y="143186"/>
                  </a:lnTo>
                  <a:lnTo>
                    <a:pt x="228543" y="143186"/>
                  </a:lnTo>
                  <a:lnTo>
                    <a:pt x="232127" y="131430"/>
                  </a:lnTo>
                  <a:lnTo>
                    <a:pt x="228602" y="124376"/>
                  </a:lnTo>
                  <a:close/>
                </a:path>
                <a:path w="1049654" h="177800">
                  <a:moveTo>
                    <a:pt x="232546" y="81320"/>
                  </a:moveTo>
                  <a:lnTo>
                    <a:pt x="223977" y="81320"/>
                  </a:lnTo>
                  <a:lnTo>
                    <a:pt x="224077" y="82461"/>
                  </a:lnTo>
                  <a:lnTo>
                    <a:pt x="180680" y="86267"/>
                  </a:lnTo>
                  <a:lnTo>
                    <a:pt x="183282" y="115963"/>
                  </a:lnTo>
                  <a:lnTo>
                    <a:pt x="210563" y="113569"/>
                  </a:lnTo>
                  <a:lnTo>
                    <a:pt x="235518" y="113569"/>
                  </a:lnTo>
                  <a:lnTo>
                    <a:pt x="234326" y="111223"/>
                  </a:lnTo>
                  <a:lnTo>
                    <a:pt x="214765" y="105754"/>
                  </a:lnTo>
                  <a:lnTo>
                    <a:pt x="193258" y="105754"/>
                  </a:lnTo>
                  <a:lnTo>
                    <a:pt x="192312" y="94964"/>
                  </a:lnTo>
                  <a:lnTo>
                    <a:pt x="233427" y="91357"/>
                  </a:lnTo>
                  <a:lnTo>
                    <a:pt x="232546" y="81320"/>
                  </a:lnTo>
                  <a:close/>
                </a:path>
                <a:path w="1049654" h="177800">
                  <a:moveTo>
                    <a:pt x="209627" y="104317"/>
                  </a:moveTo>
                  <a:lnTo>
                    <a:pt x="193258" y="105754"/>
                  </a:lnTo>
                  <a:lnTo>
                    <a:pt x="214765" y="105754"/>
                  </a:lnTo>
                  <a:lnTo>
                    <a:pt x="209627" y="104317"/>
                  </a:lnTo>
                  <a:close/>
                </a:path>
                <a:path w="1049654" h="177800">
                  <a:moveTo>
                    <a:pt x="287147" y="65167"/>
                  </a:moveTo>
                  <a:lnTo>
                    <a:pt x="270768" y="69476"/>
                  </a:lnTo>
                  <a:lnTo>
                    <a:pt x="256945" y="79290"/>
                  </a:lnTo>
                  <a:lnTo>
                    <a:pt x="247831" y="94399"/>
                  </a:lnTo>
                  <a:lnTo>
                    <a:pt x="245577" y="114588"/>
                  </a:lnTo>
                  <a:lnTo>
                    <a:pt x="251312" y="134074"/>
                  </a:lnTo>
                  <a:lnTo>
                    <a:pt x="262916" y="147352"/>
                  </a:lnTo>
                  <a:lnTo>
                    <a:pt x="278231" y="154574"/>
                  </a:lnTo>
                  <a:lnTo>
                    <a:pt x="295102" y="155895"/>
                  </a:lnTo>
                  <a:lnTo>
                    <a:pt x="309029" y="152718"/>
                  </a:lnTo>
                  <a:lnTo>
                    <a:pt x="320171" y="146119"/>
                  </a:lnTo>
                  <a:lnTo>
                    <a:pt x="294246" y="146119"/>
                  </a:lnTo>
                  <a:lnTo>
                    <a:pt x="281449" y="144959"/>
                  </a:lnTo>
                  <a:lnTo>
                    <a:pt x="269833" y="139090"/>
                  </a:lnTo>
                  <a:lnTo>
                    <a:pt x="261047" y="128608"/>
                  </a:lnTo>
                  <a:lnTo>
                    <a:pt x="256744" y="113609"/>
                  </a:lnTo>
                  <a:lnTo>
                    <a:pt x="258366" y="98035"/>
                  </a:lnTo>
                  <a:lnTo>
                    <a:pt x="265191" y="86175"/>
                  </a:lnTo>
                  <a:lnTo>
                    <a:pt x="275608" y="78364"/>
                  </a:lnTo>
                  <a:lnTo>
                    <a:pt x="288002" y="74933"/>
                  </a:lnTo>
                  <a:lnTo>
                    <a:pt x="318952" y="74933"/>
                  </a:lnTo>
                  <a:lnTo>
                    <a:pt x="314335" y="70819"/>
                  </a:lnTo>
                  <a:lnTo>
                    <a:pt x="301120" y="65892"/>
                  </a:lnTo>
                  <a:lnTo>
                    <a:pt x="287147" y="65167"/>
                  </a:lnTo>
                  <a:close/>
                </a:path>
                <a:path w="1049654" h="177800">
                  <a:moveTo>
                    <a:pt x="331996" y="126349"/>
                  </a:moveTo>
                  <a:lnTo>
                    <a:pt x="321411" y="126349"/>
                  </a:lnTo>
                  <a:lnTo>
                    <a:pt x="317045" y="134197"/>
                  </a:lnTo>
                  <a:lnTo>
                    <a:pt x="310766" y="140198"/>
                  </a:lnTo>
                  <a:lnTo>
                    <a:pt x="303018" y="144217"/>
                  </a:lnTo>
                  <a:lnTo>
                    <a:pt x="294246" y="146119"/>
                  </a:lnTo>
                  <a:lnTo>
                    <a:pt x="320171" y="146119"/>
                  </a:lnTo>
                  <a:lnTo>
                    <a:pt x="321313" y="145443"/>
                  </a:lnTo>
                  <a:lnTo>
                    <a:pt x="330256" y="133713"/>
                  </a:lnTo>
                  <a:lnTo>
                    <a:pt x="331996" y="126349"/>
                  </a:lnTo>
                  <a:close/>
                </a:path>
                <a:path w="1049654" h="177800">
                  <a:moveTo>
                    <a:pt x="288104" y="76079"/>
                  </a:moveTo>
                  <a:lnTo>
                    <a:pt x="258117" y="112528"/>
                  </a:lnTo>
                  <a:lnTo>
                    <a:pt x="258047" y="113609"/>
                  </a:lnTo>
                  <a:lnTo>
                    <a:pt x="262174" y="127914"/>
                  </a:lnTo>
                  <a:lnTo>
                    <a:pt x="270663" y="137995"/>
                  </a:lnTo>
                  <a:lnTo>
                    <a:pt x="281858" y="143665"/>
                  </a:lnTo>
                  <a:lnTo>
                    <a:pt x="294134" y="144853"/>
                  </a:lnTo>
                  <a:lnTo>
                    <a:pt x="302487" y="143131"/>
                  </a:lnTo>
                  <a:lnTo>
                    <a:pt x="309701" y="139508"/>
                  </a:lnTo>
                  <a:lnTo>
                    <a:pt x="314252" y="135209"/>
                  </a:lnTo>
                  <a:lnTo>
                    <a:pt x="293288" y="135209"/>
                  </a:lnTo>
                  <a:lnTo>
                    <a:pt x="283986" y="133947"/>
                  </a:lnTo>
                  <a:lnTo>
                    <a:pt x="276555" y="129164"/>
                  </a:lnTo>
                  <a:lnTo>
                    <a:pt x="271432" y="121733"/>
                  </a:lnTo>
                  <a:lnTo>
                    <a:pt x="269053" y="112528"/>
                  </a:lnTo>
                  <a:lnTo>
                    <a:pt x="269746" y="102315"/>
                  </a:lnTo>
                  <a:lnTo>
                    <a:pt x="273527" y="94107"/>
                  </a:lnTo>
                  <a:lnTo>
                    <a:pt x="280047" y="88440"/>
                  </a:lnTo>
                  <a:lnTo>
                    <a:pt x="288960" y="85849"/>
                  </a:lnTo>
                  <a:lnTo>
                    <a:pt x="298479" y="85013"/>
                  </a:lnTo>
                  <a:lnTo>
                    <a:pt x="312918" y="85013"/>
                  </a:lnTo>
                  <a:lnTo>
                    <a:pt x="310562" y="82415"/>
                  </a:lnTo>
                  <a:lnTo>
                    <a:pt x="303930" y="78364"/>
                  </a:lnTo>
                  <a:lnTo>
                    <a:pt x="296381" y="76268"/>
                  </a:lnTo>
                  <a:lnTo>
                    <a:pt x="288104" y="76079"/>
                  </a:lnTo>
                  <a:close/>
                </a:path>
                <a:path w="1049654" h="177800">
                  <a:moveTo>
                    <a:pt x="334162" y="117176"/>
                  </a:moveTo>
                  <a:lnTo>
                    <a:pt x="311828" y="119134"/>
                  </a:lnTo>
                  <a:lnTo>
                    <a:pt x="310250" y="128865"/>
                  </a:lnTo>
                  <a:lnTo>
                    <a:pt x="302935" y="134362"/>
                  </a:lnTo>
                  <a:lnTo>
                    <a:pt x="293288" y="135209"/>
                  </a:lnTo>
                  <a:lnTo>
                    <a:pt x="314252" y="135209"/>
                  </a:lnTo>
                  <a:lnTo>
                    <a:pt x="315580" y="133947"/>
                  </a:lnTo>
                  <a:lnTo>
                    <a:pt x="319888" y="126481"/>
                  </a:lnTo>
                  <a:lnTo>
                    <a:pt x="321411" y="126349"/>
                  </a:lnTo>
                  <a:lnTo>
                    <a:pt x="331996" y="126349"/>
                  </a:lnTo>
                  <a:lnTo>
                    <a:pt x="334162" y="117176"/>
                  </a:lnTo>
                  <a:close/>
                </a:path>
                <a:path w="1049654" h="177800">
                  <a:moveTo>
                    <a:pt x="312918" y="85013"/>
                  </a:moveTo>
                  <a:lnTo>
                    <a:pt x="298479" y="85013"/>
                  </a:lnTo>
                  <a:lnTo>
                    <a:pt x="305560" y="88488"/>
                  </a:lnTo>
                  <a:lnTo>
                    <a:pt x="309524" y="97218"/>
                  </a:lnTo>
                  <a:lnTo>
                    <a:pt x="331858" y="95256"/>
                  </a:lnTo>
                  <a:lnTo>
                    <a:pt x="328773" y="88459"/>
                  </a:lnTo>
                  <a:lnTo>
                    <a:pt x="316043" y="88459"/>
                  </a:lnTo>
                  <a:lnTo>
                    <a:pt x="312918" y="85013"/>
                  </a:lnTo>
                  <a:close/>
                </a:path>
                <a:path w="1049654" h="177800">
                  <a:moveTo>
                    <a:pt x="318952" y="74933"/>
                  </a:moveTo>
                  <a:lnTo>
                    <a:pt x="288002" y="74933"/>
                  </a:lnTo>
                  <a:lnTo>
                    <a:pt x="296703" y="75176"/>
                  </a:lnTo>
                  <a:lnTo>
                    <a:pt x="304721" y="77479"/>
                  </a:lnTo>
                  <a:lnTo>
                    <a:pt x="311772" y="81858"/>
                  </a:lnTo>
                  <a:lnTo>
                    <a:pt x="317566" y="88325"/>
                  </a:lnTo>
                  <a:lnTo>
                    <a:pt x="316043" y="88459"/>
                  </a:lnTo>
                  <a:lnTo>
                    <a:pt x="328773" y="88459"/>
                  </a:lnTo>
                  <a:lnTo>
                    <a:pt x="325134" y="80443"/>
                  </a:lnTo>
                  <a:lnTo>
                    <a:pt x="318952" y="74933"/>
                  </a:lnTo>
                  <a:close/>
                </a:path>
                <a:path w="1049654" h="177800">
                  <a:moveTo>
                    <a:pt x="361231" y="59691"/>
                  </a:moveTo>
                  <a:lnTo>
                    <a:pt x="338004" y="61729"/>
                  </a:lnTo>
                  <a:lnTo>
                    <a:pt x="345808" y="150677"/>
                  </a:lnTo>
                  <a:lnTo>
                    <a:pt x="353929" y="149965"/>
                  </a:lnTo>
                  <a:lnTo>
                    <a:pt x="369697" y="131597"/>
                  </a:lnTo>
                  <a:lnTo>
                    <a:pt x="355132" y="131597"/>
                  </a:lnTo>
                  <a:lnTo>
                    <a:pt x="349675" y="69400"/>
                  </a:lnTo>
                  <a:lnTo>
                    <a:pt x="351074" y="69274"/>
                  </a:lnTo>
                  <a:lnTo>
                    <a:pt x="362071" y="69274"/>
                  </a:lnTo>
                  <a:lnTo>
                    <a:pt x="361231" y="59691"/>
                  </a:lnTo>
                  <a:close/>
                </a:path>
                <a:path w="1049654" h="177800">
                  <a:moveTo>
                    <a:pt x="406136" y="102257"/>
                  </a:moveTo>
                  <a:lnTo>
                    <a:pt x="394883" y="102257"/>
                  </a:lnTo>
                  <a:lnTo>
                    <a:pt x="398710" y="145911"/>
                  </a:lnTo>
                  <a:lnTo>
                    <a:pt x="422186" y="143852"/>
                  </a:lnTo>
                  <a:lnTo>
                    <a:pt x="421512" y="136177"/>
                  </a:lnTo>
                  <a:lnTo>
                    <a:pt x="409111" y="136177"/>
                  </a:lnTo>
                  <a:lnTo>
                    <a:pt x="406136" y="102257"/>
                  </a:lnTo>
                  <a:close/>
                </a:path>
                <a:path w="1049654" h="177800">
                  <a:moveTo>
                    <a:pt x="416046" y="73842"/>
                  </a:moveTo>
                  <a:lnTo>
                    <a:pt x="405175" y="73842"/>
                  </a:lnTo>
                  <a:lnTo>
                    <a:pt x="410630" y="136043"/>
                  </a:lnTo>
                  <a:lnTo>
                    <a:pt x="409111" y="136177"/>
                  </a:lnTo>
                  <a:lnTo>
                    <a:pt x="421512" y="136177"/>
                  </a:lnTo>
                  <a:lnTo>
                    <a:pt x="416046" y="73842"/>
                  </a:lnTo>
                  <a:close/>
                </a:path>
                <a:path w="1049654" h="177800">
                  <a:moveTo>
                    <a:pt x="403847" y="76154"/>
                  </a:moveTo>
                  <a:lnTo>
                    <a:pt x="391815" y="90009"/>
                  </a:lnTo>
                  <a:lnTo>
                    <a:pt x="368176" y="117642"/>
                  </a:lnTo>
                  <a:lnTo>
                    <a:pt x="356143" y="131508"/>
                  </a:lnTo>
                  <a:lnTo>
                    <a:pt x="355132" y="131597"/>
                  </a:lnTo>
                  <a:lnTo>
                    <a:pt x="369697" y="131597"/>
                  </a:lnTo>
                  <a:lnTo>
                    <a:pt x="394883" y="102257"/>
                  </a:lnTo>
                  <a:lnTo>
                    <a:pt x="406136" y="102257"/>
                  </a:lnTo>
                  <a:lnTo>
                    <a:pt x="403847" y="76154"/>
                  </a:lnTo>
                  <a:close/>
                </a:path>
                <a:path w="1049654" h="177800">
                  <a:moveTo>
                    <a:pt x="362071" y="69274"/>
                  </a:moveTo>
                  <a:lnTo>
                    <a:pt x="351074" y="69274"/>
                  </a:lnTo>
                  <a:lnTo>
                    <a:pt x="356339" y="129315"/>
                  </a:lnTo>
                  <a:lnTo>
                    <a:pt x="378710" y="103211"/>
                  </a:lnTo>
                  <a:lnTo>
                    <a:pt x="365047" y="103211"/>
                  </a:lnTo>
                  <a:lnTo>
                    <a:pt x="362071" y="69274"/>
                  </a:lnTo>
                  <a:close/>
                </a:path>
                <a:path w="1049654" h="177800">
                  <a:moveTo>
                    <a:pt x="414362" y="54648"/>
                  </a:moveTo>
                  <a:lnTo>
                    <a:pt x="406111" y="55372"/>
                  </a:lnTo>
                  <a:lnTo>
                    <a:pt x="365047" y="103211"/>
                  </a:lnTo>
                  <a:lnTo>
                    <a:pt x="378710" y="103211"/>
                  </a:lnTo>
                  <a:lnTo>
                    <a:pt x="403779" y="73966"/>
                  </a:lnTo>
                  <a:lnTo>
                    <a:pt x="405175" y="73842"/>
                  </a:lnTo>
                  <a:lnTo>
                    <a:pt x="416046" y="73842"/>
                  </a:lnTo>
                  <a:lnTo>
                    <a:pt x="414362" y="54648"/>
                  </a:lnTo>
                  <a:close/>
                </a:path>
                <a:path w="1049654" h="177800">
                  <a:moveTo>
                    <a:pt x="466336" y="49320"/>
                  </a:moveTo>
                  <a:lnTo>
                    <a:pt x="456566" y="50176"/>
                  </a:lnTo>
                  <a:lnTo>
                    <a:pt x="432277" y="123149"/>
                  </a:lnTo>
                  <a:lnTo>
                    <a:pt x="423269" y="123936"/>
                  </a:lnTo>
                  <a:lnTo>
                    <a:pt x="425872" y="153630"/>
                  </a:lnTo>
                  <a:lnTo>
                    <a:pt x="444649" y="151980"/>
                  </a:lnTo>
                  <a:lnTo>
                    <a:pt x="443970" y="144230"/>
                  </a:lnTo>
                  <a:lnTo>
                    <a:pt x="433871" y="144230"/>
                  </a:lnTo>
                  <a:lnTo>
                    <a:pt x="432845" y="132558"/>
                  </a:lnTo>
                  <a:lnTo>
                    <a:pt x="439955" y="131936"/>
                  </a:lnTo>
                  <a:lnTo>
                    <a:pt x="462142" y="62734"/>
                  </a:lnTo>
                  <a:lnTo>
                    <a:pt x="462906" y="62665"/>
                  </a:lnTo>
                  <a:lnTo>
                    <a:pt x="473772" y="62665"/>
                  </a:lnTo>
                  <a:lnTo>
                    <a:pt x="466336" y="49320"/>
                  </a:lnTo>
                  <a:close/>
                </a:path>
                <a:path w="1049654" h="177800">
                  <a:moveTo>
                    <a:pt x="504897" y="137603"/>
                  </a:moveTo>
                  <a:lnTo>
                    <a:pt x="496328" y="137603"/>
                  </a:lnTo>
                  <a:lnTo>
                    <a:pt x="497184" y="147373"/>
                  </a:lnTo>
                  <a:lnTo>
                    <a:pt x="515837" y="145738"/>
                  </a:lnTo>
                  <a:lnTo>
                    <a:pt x="515158" y="137998"/>
                  </a:lnTo>
                  <a:lnTo>
                    <a:pt x="504931" y="137998"/>
                  </a:lnTo>
                  <a:lnTo>
                    <a:pt x="504897" y="137603"/>
                  </a:lnTo>
                  <a:close/>
                </a:path>
                <a:path w="1049654" h="177800">
                  <a:moveTo>
                    <a:pt x="504032" y="127721"/>
                  </a:moveTo>
                  <a:lnTo>
                    <a:pt x="434365" y="133830"/>
                  </a:lnTo>
                  <a:lnTo>
                    <a:pt x="435264" y="144108"/>
                  </a:lnTo>
                  <a:lnTo>
                    <a:pt x="433871" y="144230"/>
                  </a:lnTo>
                  <a:lnTo>
                    <a:pt x="443970" y="144230"/>
                  </a:lnTo>
                  <a:lnTo>
                    <a:pt x="443793" y="142210"/>
                  </a:lnTo>
                  <a:lnTo>
                    <a:pt x="496328" y="137603"/>
                  </a:lnTo>
                  <a:lnTo>
                    <a:pt x="504897" y="137603"/>
                  </a:lnTo>
                  <a:lnTo>
                    <a:pt x="504032" y="127721"/>
                  </a:lnTo>
                  <a:close/>
                </a:path>
                <a:path w="1049654" h="177800">
                  <a:moveTo>
                    <a:pt x="514124" y="126201"/>
                  </a:moveTo>
                  <a:lnTo>
                    <a:pt x="505302" y="126201"/>
                  </a:lnTo>
                  <a:lnTo>
                    <a:pt x="506328" y="137876"/>
                  </a:lnTo>
                  <a:lnTo>
                    <a:pt x="504931" y="137998"/>
                  </a:lnTo>
                  <a:lnTo>
                    <a:pt x="515158" y="137998"/>
                  </a:lnTo>
                  <a:lnTo>
                    <a:pt x="514124" y="126201"/>
                  </a:lnTo>
                  <a:close/>
                </a:path>
                <a:path w="1049654" h="177800">
                  <a:moveTo>
                    <a:pt x="533069" y="44618"/>
                  </a:moveTo>
                  <a:lnTo>
                    <a:pt x="509846" y="46655"/>
                  </a:lnTo>
                  <a:lnTo>
                    <a:pt x="517646" y="135604"/>
                  </a:lnTo>
                  <a:lnTo>
                    <a:pt x="525772" y="134891"/>
                  </a:lnTo>
                  <a:lnTo>
                    <a:pt x="541537" y="116525"/>
                  </a:lnTo>
                  <a:lnTo>
                    <a:pt x="526971" y="116525"/>
                  </a:lnTo>
                  <a:lnTo>
                    <a:pt x="521517" y="54328"/>
                  </a:lnTo>
                  <a:lnTo>
                    <a:pt x="522913" y="54204"/>
                  </a:lnTo>
                  <a:lnTo>
                    <a:pt x="533911" y="54204"/>
                  </a:lnTo>
                  <a:lnTo>
                    <a:pt x="533069" y="44618"/>
                  </a:lnTo>
                  <a:close/>
                </a:path>
                <a:path w="1049654" h="177800">
                  <a:moveTo>
                    <a:pt x="462894" y="65477"/>
                  </a:moveTo>
                  <a:lnTo>
                    <a:pt x="462765" y="65487"/>
                  </a:lnTo>
                  <a:lnTo>
                    <a:pt x="441604" y="131792"/>
                  </a:lnTo>
                  <a:lnTo>
                    <a:pt x="496040" y="127015"/>
                  </a:lnTo>
                  <a:lnTo>
                    <a:pt x="492734" y="120877"/>
                  </a:lnTo>
                  <a:lnTo>
                    <a:pt x="455223" y="120877"/>
                  </a:lnTo>
                  <a:lnTo>
                    <a:pt x="464713" y="87696"/>
                  </a:lnTo>
                  <a:lnTo>
                    <a:pt x="474862" y="87696"/>
                  </a:lnTo>
                  <a:lnTo>
                    <a:pt x="462894" y="65477"/>
                  </a:lnTo>
                  <a:close/>
                </a:path>
                <a:path w="1049654" h="177800">
                  <a:moveTo>
                    <a:pt x="577977" y="87184"/>
                  </a:moveTo>
                  <a:lnTo>
                    <a:pt x="566722" y="87184"/>
                  </a:lnTo>
                  <a:lnTo>
                    <a:pt x="570552" y="130837"/>
                  </a:lnTo>
                  <a:lnTo>
                    <a:pt x="594028" y="128779"/>
                  </a:lnTo>
                  <a:lnTo>
                    <a:pt x="593355" y="121103"/>
                  </a:lnTo>
                  <a:lnTo>
                    <a:pt x="580953" y="121103"/>
                  </a:lnTo>
                  <a:lnTo>
                    <a:pt x="577977" y="87184"/>
                  </a:lnTo>
                  <a:close/>
                </a:path>
                <a:path w="1049654" h="177800">
                  <a:moveTo>
                    <a:pt x="473772" y="62665"/>
                  </a:moveTo>
                  <a:lnTo>
                    <a:pt x="462906" y="62665"/>
                  </a:lnTo>
                  <a:lnTo>
                    <a:pt x="497814" y="126860"/>
                  </a:lnTo>
                  <a:lnTo>
                    <a:pt x="505302" y="126201"/>
                  </a:lnTo>
                  <a:lnTo>
                    <a:pt x="514124" y="126201"/>
                  </a:lnTo>
                  <a:lnTo>
                    <a:pt x="513304" y="116859"/>
                  </a:lnTo>
                  <a:lnTo>
                    <a:pt x="503971" y="116859"/>
                  </a:lnTo>
                  <a:lnTo>
                    <a:pt x="473772" y="62665"/>
                  </a:lnTo>
                  <a:close/>
                </a:path>
                <a:path w="1049654" h="177800">
                  <a:moveTo>
                    <a:pt x="587886" y="58770"/>
                  </a:moveTo>
                  <a:lnTo>
                    <a:pt x="577018" y="58770"/>
                  </a:lnTo>
                  <a:lnTo>
                    <a:pt x="582472" y="120971"/>
                  </a:lnTo>
                  <a:lnTo>
                    <a:pt x="580953" y="121103"/>
                  </a:lnTo>
                  <a:lnTo>
                    <a:pt x="593355" y="121103"/>
                  </a:lnTo>
                  <a:lnTo>
                    <a:pt x="587886" y="58770"/>
                  </a:lnTo>
                  <a:close/>
                </a:path>
                <a:path w="1049654" h="177800">
                  <a:moveTo>
                    <a:pt x="474862" y="87696"/>
                  </a:moveTo>
                  <a:lnTo>
                    <a:pt x="464713" y="87696"/>
                  </a:lnTo>
                  <a:lnTo>
                    <a:pt x="480348" y="118673"/>
                  </a:lnTo>
                  <a:lnTo>
                    <a:pt x="455223" y="120877"/>
                  </a:lnTo>
                  <a:lnTo>
                    <a:pt x="492734" y="120877"/>
                  </a:lnTo>
                  <a:lnTo>
                    <a:pt x="474862" y="87696"/>
                  </a:lnTo>
                  <a:close/>
                </a:path>
                <a:path w="1049654" h="177800">
                  <a:moveTo>
                    <a:pt x="513233" y="116046"/>
                  </a:moveTo>
                  <a:lnTo>
                    <a:pt x="503971" y="116859"/>
                  </a:lnTo>
                  <a:lnTo>
                    <a:pt x="513304" y="116859"/>
                  </a:lnTo>
                  <a:lnTo>
                    <a:pt x="513233" y="116046"/>
                  </a:lnTo>
                  <a:close/>
                </a:path>
                <a:path w="1049654" h="177800">
                  <a:moveTo>
                    <a:pt x="575687" y="61080"/>
                  </a:moveTo>
                  <a:lnTo>
                    <a:pt x="563656" y="74937"/>
                  </a:lnTo>
                  <a:lnTo>
                    <a:pt x="540017" y="102570"/>
                  </a:lnTo>
                  <a:lnTo>
                    <a:pt x="527985" y="116438"/>
                  </a:lnTo>
                  <a:lnTo>
                    <a:pt x="526971" y="116525"/>
                  </a:lnTo>
                  <a:lnTo>
                    <a:pt x="541537" y="116525"/>
                  </a:lnTo>
                  <a:lnTo>
                    <a:pt x="566722" y="87184"/>
                  </a:lnTo>
                  <a:lnTo>
                    <a:pt x="577977" y="87184"/>
                  </a:lnTo>
                  <a:lnTo>
                    <a:pt x="575687" y="61080"/>
                  </a:lnTo>
                  <a:close/>
                </a:path>
                <a:path w="1049654" h="177800">
                  <a:moveTo>
                    <a:pt x="533911" y="54204"/>
                  </a:moveTo>
                  <a:lnTo>
                    <a:pt x="522913" y="54204"/>
                  </a:lnTo>
                  <a:lnTo>
                    <a:pt x="528181" y="114242"/>
                  </a:lnTo>
                  <a:lnTo>
                    <a:pt x="550552" y="88139"/>
                  </a:lnTo>
                  <a:lnTo>
                    <a:pt x="536889" y="88139"/>
                  </a:lnTo>
                  <a:lnTo>
                    <a:pt x="533911" y="54204"/>
                  </a:lnTo>
                  <a:close/>
                </a:path>
                <a:path w="1049654" h="177800">
                  <a:moveTo>
                    <a:pt x="586202" y="39574"/>
                  </a:moveTo>
                  <a:lnTo>
                    <a:pt x="577954" y="40298"/>
                  </a:lnTo>
                  <a:lnTo>
                    <a:pt x="536889" y="88139"/>
                  </a:lnTo>
                  <a:lnTo>
                    <a:pt x="550552" y="88139"/>
                  </a:lnTo>
                  <a:lnTo>
                    <a:pt x="575621" y="58892"/>
                  </a:lnTo>
                  <a:lnTo>
                    <a:pt x="577018" y="58770"/>
                  </a:lnTo>
                  <a:lnTo>
                    <a:pt x="587886" y="58770"/>
                  </a:lnTo>
                  <a:lnTo>
                    <a:pt x="586202" y="39574"/>
                  </a:lnTo>
                  <a:close/>
                </a:path>
                <a:path w="1049654" h="177800">
                  <a:moveTo>
                    <a:pt x="639165" y="35312"/>
                  </a:moveTo>
                  <a:lnTo>
                    <a:pt x="600083" y="38740"/>
                  </a:lnTo>
                  <a:lnTo>
                    <a:pt x="607874" y="127562"/>
                  </a:lnTo>
                  <a:lnTo>
                    <a:pt x="630590" y="125571"/>
                  </a:lnTo>
                  <a:lnTo>
                    <a:pt x="629937" y="118137"/>
                  </a:lnTo>
                  <a:lnTo>
                    <a:pt x="617661" y="118137"/>
                  </a:lnTo>
                  <a:lnTo>
                    <a:pt x="611463" y="47458"/>
                  </a:lnTo>
                  <a:lnTo>
                    <a:pt x="640137" y="44942"/>
                  </a:lnTo>
                  <a:lnTo>
                    <a:pt x="664596" y="44942"/>
                  </a:lnTo>
                  <a:lnTo>
                    <a:pt x="663987" y="43597"/>
                  </a:lnTo>
                  <a:lnTo>
                    <a:pt x="639165" y="35312"/>
                  </a:lnTo>
                  <a:close/>
                </a:path>
                <a:path w="1049654" h="177800">
                  <a:moveTo>
                    <a:pt x="694126" y="30491"/>
                  </a:moveTo>
                  <a:lnTo>
                    <a:pt x="668746" y="32716"/>
                  </a:lnTo>
                  <a:lnTo>
                    <a:pt x="669044" y="36140"/>
                  </a:lnTo>
                  <a:lnTo>
                    <a:pt x="703756" y="87825"/>
                  </a:lnTo>
                  <a:lnTo>
                    <a:pt x="692316" y="117727"/>
                  </a:lnTo>
                  <a:lnTo>
                    <a:pt x="692528" y="120139"/>
                  </a:lnTo>
                  <a:lnTo>
                    <a:pt x="717015" y="117990"/>
                  </a:lnTo>
                  <a:lnTo>
                    <a:pt x="720005" y="110300"/>
                  </a:lnTo>
                  <a:lnTo>
                    <a:pt x="707007" y="110300"/>
                  </a:lnTo>
                  <a:lnTo>
                    <a:pt x="715834" y="87022"/>
                  </a:lnTo>
                  <a:lnTo>
                    <a:pt x="685352" y="39831"/>
                  </a:lnTo>
                  <a:lnTo>
                    <a:pt x="687002" y="39682"/>
                  </a:lnTo>
                  <a:lnTo>
                    <a:pt x="699891" y="39682"/>
                  </a:lnTo>
                  <a:lnTo>
                    <a:pt x="694126" y="30491"/>
                  </a:lnTo>
                  <a:close/>
                </a:path>
                <a:path w="1049654" h="177800">
                  <a:moveTo>
                    <a:pt x="664596" y="44942"/>
                  </a:moveTo>
                  <a:lnTo>
                    <a:pt x="640137" y="44942"/>
                  </a:lnTo>
                  <a:lnTo>
                    <a:pt x="656677" y="50849"/>
                  </a:lnTo>
                  <a:lnTo>
                    <a:pt x="663359" y="66486"/>
                  </a:lnTo>
                  <a:lnTo>
                    <a:pt x="659466" y="83058"/>
                  </a:lnTo>
                  <a:lnTo>
                    <a:pt x="644255" y="91893"/>
                  </a:lnTo>
                  <a:lnTo>
                    <a:pt x="616974" y="94287"/>
                  </a:lnTo>
                  <a:lnTo>
                    <a:pt x="619055" y="118014"/>
                  </a:lnTo>
                  <a:lnTo>
                    <a:pt x="617661" y="118137"/>
                  </a:lnTo>
                  <a:lnTo>
                    <a:pt x="629937" y="118137"/>
                  </a:lnTo>
                  <a:lnTo>
                    <a:pt x="628595" y="102856"/>
                  </a:lnTo>
                  <a:lnTo>
                    <a:pt x="644964" y="101419"/>
                  </a:lnTo>
                  <a:lnTo>
                    <a:pt x="667971" y="89011"/>
                  </a:lnTo>
                  <a:lnTo>
                    <a:pt x="673950" y="65617"/>
                  </a:lnTo>
                  <a:lnTo>
                    <a:pt x="664596" y="44942"/>
                  </a:lnTo>
                  <a:close/>
                </a:path>
                <a:path w="1049654" h="177800">
                  <a:moveTo>
                    <a:pt x="749170" y="35286"/>
                  </a:moveTo>
                  <a:lnTo>
                    <a:pt x="737124" y="35286"/>
                  </a:lnTo>
                  <a:lnTo>
                    <a:pt x="708404" y="110177"/>
                  </a:lnTo>
                  <a:lnTo>
                    <a:pt x="707007" y="110300"/>
                  </a:lnTo>
                  <a:lnTo>
                    <a:pt x="720005" y="110300"/>
                  </a:lnTo>
                  <a:lnTo>
                    <a:pt x="749170" y="35286"/>
                  </a:lnTo>
                  <a:close/>
                </a:path>
                <a:path w="1049654" h="177800">
                  <a:moveTo>
                    <a:pt x="640238" y="46083"/>
                  </a:moveTo>
                  <a:lnTo>
                    <a:pt x="612957" y="48477"/>
                  </a:lnTo>
                  <a:lnTo>
                    <a:pt x="616841" y="92764"/>
                  </a:lnTo>
                  <a:lnTo>
                    <a:pt x="644122" y="90370"/>
                  </a:lnTo>
                  <a:lnTo>
                    <a:pt x="657949" y="82429"/>
                  </a:lnTo>
                  <a:lnTo>
                    <a:pt x="626805" y="82429"/>
                  </a:lnTo>
                  <a:lnTo>
                    <a:pt x="624578" y="57049"/>
                  </a:lnTo>
                  <a:lnTo>
                    <a:pt x="629780" y="56592"/>
                  </a:lnTo>
                  <a:lnTo>
                    <a:pt x="635482" y="55965"/>
                  </a:lnTo>
                  <a:lnTo>
                    <a:pt x="640821" y="55623"/>
                  </a:lnTo>
                  <a:lnTo>
                    <a:pt x="657358" y="55623"/>
                  </a:lnTo>
                  <a:lnTo>
                    <a:pt x="655674" y="51702"/>
                  </a:lnTo>
                  <a:lnTo>
                    <a:pt x="640238" y="46083"/>
                  </a:lnTo>
                  <a:close/>
                </a:path>
                <a:path w="1049654" h="177800">
                  <a:moveTo>
                    <a:pt x="699891" y="39682"/>
                  </a:moveTo>
                  <a:lnTo>
                    <a:pt x="687002" y="39682"/>
                  </a:lnTo>
                  <a:lnTo>
                    <a:pt x="716460" y="85431"/>
                  </a:lnTo>
                  <a:lnTo>
                    <a:pt x="725460" y="61761"/>
                  </a:lnTo>
                  <a:lnTo>
                    <a:pt x="713742" y="61761"/>
                  </a:lnTo>
                  <a:lnTo>
                    <a:pt x="699891" y="39682"/>
                  </a:lnTo>
                  <a:close/>
                </a:path>
                <a:path w="1049654" h="177800">
                  <a:moveTo>
                    <a:pt x="657358" y="55623"/>
                  </a:moveTo>
                  <a:lnTo>
                    <a:pt x="640821" y="55623"/>
                  </a:lnTo>
                  <a:lnTo>
                    <a:pt x="648488" y="59002"/>
                  </a:lnTo>
                  <a:lnTo>
                    <a:pt x="651548" y="67519"/>
                  </a:lnTo>
                  <a:lnTo>
                    <a:pt x="649801" y="76433"/>
                  </a:lnTo>
                  <a:lnTo>
                    <a:pt x="643046" y="81003"/>
                  </a:lnTo>
                  <a:lnTo>
                    <a:pt x="626805" y="82429"/>
                  </a:lnTo>
                  <a:lnTo>
                    <a:pt x="657949" y="82429"/>
                  </a:lnTo>
                  <a:lnTo>
                    <a:pt x="658451" y="82140"/>
                  </a:lnTo>
                  <a:lnTo>
                    <a:pt x="662024" y="66486"/>
                  </a:lnTo>
                  <a:lnTo>
                    <a:pt x="657358" y="55623"/>
                  </a:lnTo>
                  <a:close/>
                </a:path>
                <a:path w="1049654" h="177800">
                  <a:moveTo>
                    <a:pt x="751356" y="25469"/>
                  </a:moveTo>
                  <a:lnTo>
                    <a:pt x="726735" y="27630"/>
                  </a:lnTo>
                  <a:lnTo>
                    <a:pt x="714380" y="61704"/>
                  </a:lnTo>
                  <a:lnTo>
                    <a:pt x="713742" y="61761"/>
                  </a:lnTo>
                  <a:lnTo>
                    <a:pt x="725460" y="61761"/>
                  </a:lnTo>
                  <a:lnTo>
                    <a:pt x="735472" y="35431"/>
                  </a:lnTo>
                  <a:lnTo>
                    <a:pt x="737124" y="35286"/>
                  </a:lnTo>
                  <a:lnTo>
                    <a:pt x="749170" y="35286"/>
                  </a:lnTo>
                  <a:lnTo>
                    <a:pt x="751654" y="28897"/>
                  </a:lnTo>
                  <a:lnTo>
                    <a:pt x="751356" y="25469"/>
                  </a:lnTo>
                  <a:close/>
                </a:path>
                <a:path w="1049654" h="177800">
                  <a:moveTo>
                    <a:pt x="810244" y="20303"/>
                  </a:moveTo>
                  <a:lnTo>
                    <a:pt x="754794" y="25171"/>
                  </a:lnTo>
                  <a:lnTo>
                    <a:pt x="762584" y="113993"/>
                  </a:lnTo>
                  <a:lnTo>
                    <a:pt x="819179" y="109029"/>
                  </a:lnTo>
                  <a:lnTo>
                    <a:pt x="818708" y="103668"/>
                  </a:lnTo>
                  <a:lnTo>
                    <a:pt x="772419" y="103668"/>
                  </a:lnTo>
                  <a:lnTo>
                    <a:pt x="766273" y="33624"/>
                  </a:lnTo>
                  <a:lnTo>
                    <a:pt x="802439" y="30452"/>
                  </a:lnTo>
                  <a:lnTo>
                    <a:pt x="811133" y="30452"/>
                  </a:lnTo>
                  <a:lnTo>
                    <a:pt x="810244" y="20303"/>
                  </a:lnTo>
                  <a:close/>
                </a:path>
                <a:path w="1049654" h="177800">
                  <a:moveTo>
                    <a:pt x="847654" y="38422"/>
                  </a:moveTo>
                  <a:lnTo>
                    <a:pt x="836913" y="38422"/>
                  </a:lnTo>
                  <a:lnTo>
                    <a:pt x="842921" y="106945"/>
                  </a:lnTo>
                  <a:lnTo>
                    <a:pt x="865378" y="104975"/>
                  </a:lnTo>
                  <a:lnTo>
                    <a:pt x="864723" y="97509"/>
                  </a:lnTo>
                  <a:lnTo>
                    <a:pt x="852836" y="97509"/>
                  </a:lnTo>
                  <a:lnTo>
                    <a:pt x="847654" y="38422"/>
                  </a:lnTo>
                  <a:close/>
                </a:path>
                <a:path w="1049654" h="177800">
                  <a:moveTo>
                    <a:pt x="818310" y="99126"/>
                  </a:moveTo>
                  <a:lnTo>
                    <a:pt x="809614" y="99126"/>
                  </a:lnTo>
                  <a:lnTo>
                    <a:pt x="809726" y="100397"/>
                  </a:lnTo>
                  <a:lnTo>
                    <a:pt x="772419" y="103668"/>
                  </a:lnTo>
                  <a:lnTo>
                    <a:pt x="818708" y="103668"/>
                  </a:lnTo>
                  <a:lnTo>
                    <a:pt x="818310" y="99126"/>
                  </a:lnTo>
                  <a:close/>
                </a:path>
                <a:path w="1049654" h="177800">
                  <a:moveTo>
                    <a:pt x="811350" y="63536"/>
                  </a:moveTo>
                  <a:lnTo>
                    <a:pt x="802784" y="63536"/>
                  </a:lnTo>
                  <a:lnTo>
                    <a:pt x="802896" y="64806"/>
                  </a:lnTo>
                  <a:lnTo>
                    <a:pt x="770662" y="67632"/>
                  </a:lnTo>
                  <a:lnTo>
                    <a:pt x="773704" y="102275"/>
                  </a:lnTo>
                  <a:lnTo>
                    <a:pt x="809614" y="99126"/>
                  </a:lnTo>
                  <a:lnTo>
                    <a:pt x="818310" y="99126"/>
                  </a:lnTo>
                  <a:lnTo>
                    <a:pt x="817670" y="91836"/>
                  </a:lnTo>
                  <a:lnTo>
                    <a:pt x="783399" y="91836"/>
                  </a:lnTo>
                  <a:lnTo>
                    <a:pt x="782031" y="76230"/>
                  </a:lnTo>
                  <a:lnTo>
                    <a:pt x="812232" y="73579"/>
                  </a:lnTo>
                  <a:lnTo>
                    <a:pt x="811350" y="63536"/>
                  </a:lnTo>
                  <a:close/>
                </a:path>
                <a:path w="1049654" h="177800">
                  <a:moveTo>
                    <a:pt x="880191" y="24523"/>
                  </a:moveTo>
                  <a:lnTo>
                    <a:pt x="871495" y="24523"/>
                  </a:lnTo>
                  <a:lnTo>
                    <a:pt x="871595" y="25664"/>
                  </a:lnTo>
                  <a:lnTo>
                    <a:pt x="847864" y="27745"/>
                  </a:lnTo>
                  <a:lnTo>
                    <a:pt x="853977" y="97408"/>
                  </a:lnTo>
                  <a:lnTo>
                    <a:pt x="852836" y="97509"/>
                  </a:lnTo>
                  <a:lnTo>
                    <a:pt x="864723" y="97509"/>
                  </a:lnTo>
                  <a:lnTo>
                    <a:pt x="859369" y="36454"/>
                  </a:lnTo>
                  <a:lnTo>
                    <a:pt x="881071" y="34552"/>
                  </a:lnTo>
                  <a:lnTo>
                    <a:pt x="880191" y="24523"/>
                  </a:lnTo>
                  <a:close/>
                </a:path>
                <a:path w="1049654" h="177800">
                  <a:moveTo>
                    <a:pt x="817408" y="88851"/>
                  </a:moveTo>
                  <a:lnTo>
                    <a:pt x="783399" y="91836"/>
                  </a:lnTo>
                  <a:lnTo>
                    <a:pt x="817670" y="91836"/>
                  </a:lnTo>
                  <a:lnTo>
                    <a:pt x="817408" y="88851"/>
                  </a:lnTo>
                  <a:close/>
                </a:path>
                <a:path w="1049654" h="177800">
                  <a:moveTo>
                    <a:pt x="811133" y="30452"/>
                  </a:moveTo>
                  <a:lnTo>
                    <a:pt x="802439" y="30452"/>
                  </a:lnTo>
                  <a:lnTo>
                    <a:pt x="802551" y="31719"/>
                  </a:lnTo>
                  <a:lnTo>
                    <a:pt x="767782" y="34768"/>
                  </a:lnTo>
                  <a:lnTo>
                    <a:pt x="770554" y="66366"/>
                  </a:lnTo>
                  <a:lnTo>
                    <a:pt x="802784" y="63536"/>
                  </a:lnTo>
                  <a:lnTo>
                    <a:pt x="811350" y="63536"/>
                  </a:lnTo>
                  <a:lnTo>
                    <a:pt x="810693" y="56051"/>
                  </a:lnTo>
                  <a:lnTo>
                    <a:pt x="780263" y="56051"/>
                  </a:lnTo>
                  <a:lnTo>
                    <a:pt x="779158" y="43491"/>
                  </a:lnTo>
                  <a:lnTo>
                    <a:pt x="812022" y="40608"/>
                  </a:lnTo>
                  <a:lnTo>
                    <a:pt x="811133" y="30452"/>
                  </a:lnTo>
                  <a:close/>
                </a:path>
                <a:path w="1049654" h="177800">
                  <a:moveTo>
                    <a:pt x="810460" y="53402"/>
                  </a:moveTo>
                  <a:lnTo>
                    <a:pt x="780263" y="56051"/>
                  </a:lnTo>
                  <a:lnTo>
                    <a:pt x="810693" y="56051"/>
                  </a:lnTo>
                  <a:lnTo>
                    <a:pt x="810460" y="53402"/>
                  </a:lnTo>
                  <a:close/>
                </a:path>
                <a:path w="1049654" h="177800">
                  <a:moveTo>
                    <a:pt x="879289" y="14249"/>
                  </a:moveTo>
                  <a:lnTo>
                    <a:pt x="813308" y="20038"/>
                  </a:lnTo>
                  <a:lnTo>
                    <a:pt x="815086" y="40337"/>
                  </a:lnTo>
                  <a:lnTo>
                    <a:pt x="836913" y="38422"/>
                  </a:lnTo>
                  <a:lnTo>
                    <a:pt x="847654" y="38422"/>
                  </a:lnTo>
                  <a:lnTo>
                    <a:pt x="846911" y="29947"/>
                  </a:lnTo>
                  <a:lnTo>
                    <a:pt x="822740" y="29947"/>
                  </a:lnTo>
                  <a:lnTo>
                    <a:pt x="822639" y="28811"/>
                  </a:lnTo>
                  <a:lnTo>
                    <a:pt x="871495" y="24523"/>
                  </a:lnTo>
                  <a:lnTo>
                    <a:pt x="880191" y="24523"/>
                  </a:lnTo>
                  <a:lnTo>
                    <a:pt x="879289" y="14249"/>
                  </a:lnTo>
                  <a:close/>
                </a:path>
                <a:path w="1049654" h="177800">
                  <a:moveTo>
                    <a:pt x="846726" y="27846"/>
                  </a:moveTo>
                  <a:lnTo>
                    <a:pt x="822740" y="29947"/>
                  </a:lnTo>
                  <a:lnTo>
                    <a:pt x="846911" y="29947"/>
                  </a:lnTo>
                  <a:lnTo>
                    <a:pt x="846726" y="27846"/>
                  </a:lnTo>
                  <a:close/>
                </a:path>
                <a:path w="1049654" h="177800">
                  <a:moveTo>
                    <a:pt x="924638" y="9248"/>
                  </a:moveTo>
                  <a:lnTo>
                    <a:pt x="908259" y="13557"/>
                  </a:lnTo>
                  <a:lnTo>
                    <a:pt x="894437" y="23373"/>
                  </a:lnTo>
                  <a:lnTo>
                    <a:pt x="885323" y="38483"/>
                  </a:lnTo>
                  <a:lnTo>
                    <a:pt x="883069" y="58672"/>
                  </a:lnTo>
                  <a:lnTo>
                    <a:pt x="888803" y="78157"/>
                  </a:lnTo>
                  <a:lnTo>
                    <a:pt x="900408" y="91435"/>
                  </a:lnTo>
                  <a:lnTo>
                    <a:pt x="915725" y="98657"/>
                  </a:lnTo>
                  <a:lnTo>
                    <a:pt x="932597" y="99975"/>
                  </a:lnTo>
                  <a:lnTo>
                    <a:pt x="946523" y="96801"/>
                  </a:lnTo>
                  <a:lnTo>
                    <a:pt x="957659" y="90205"/>
                  </a:lnTo>
                  <a:lnTo>
                    <a:pt x="931736" y="90205"/>
                  </a:lnTo>
                  <a:lnTo>
                    <a:pt x="918941" y="89042"/>
                  </a:lnTo>
                  <a:lnTo>
                    <a:pt x="907324" y="83172"/>
                  </a:lnTo>
                  <a:lnTo>
                    <a:pt x="898539" y="72690"/>
                  </a:lnTo>
                  <a:lnTo>
                    <a:pt x="894236" y="57693"/>
                  </a:lnTo>
                  <a:lnTo>
                    <a:pt x="895858" y="42117"/>
                  </a:lnTo>
                  <a:lnTo>
                    <a:pt x="902683" y="30257"/>
                  </a:lnTo>
                  <a:lnTo>
                    <a:pt x="913099" y="22446"/>
                  </a:lnTo>
                  <a:lnTo>
                    <a:pt x="925494" y="19018"/>
                  </a:lnTo>
                  <a:lnTo>
                    <a:pt x="956443" y="19018"/>
                  </a:lnTo>
                  <a:lnTo>
                    <a:pt x="951827" y="14903"/>
                  </a:lnTo>
                  <a:lnTo>
                    <a:pt x="938611" y="9974"/>
                  </a:lnTo>
                  <a:lnTo>
                    <a:pt x="924638" y="9248"/>
                  </a:lnTo>
                  <a:close/>
                </a:path>
                <a:path w="1049654" h="177800">
                  <a:moveTo>
                    <a:pt x="969488" y="70430"/>
                  </a:moveTo>
                  <a:lnTo>
                    <a:pt x="958903" y="70430"/>
                  </a:lnTo>
                  <a:lnTo>
                    <a:pt x="954536" y="78278"/>
                  </a:lnTo>
                  <a:lnTo>
                    <a:pt x="948257" y="84280"/>
                  </a:lnTo>
                  <a:lnTo>
                    <a:pt x="940509" y="88300"/>
                  </a:lnTo>
                  <a:lnTo>
                    <a:pt x="931736" y="90205"/>
                  </a:lnTo>
                  <a:lnTo>
                    <a:pt x="957659" y="90205"/>
                  </a:lnTo>
                  <a:lnTo>
                    <a:pt x="958805" y="89526"/>
                  </a:lnTo>
                  <a:lnTo>
                    <a:pt x="967748" y="77796"/>
                  </a:lnTo>
                  <a:lnTo>
                    <a:pt x="969488" y="70430"/>
                  </a:lnTo>
                  <a:close/>
                </a:path>
                <a:path w="1049654" h="177800">
                  <a:moveTo>
                    <a:pt x="925596" y="20163"/>
                  </a:moveTo>
                  <a:lnTo>
                    <a:pt x="895609" y="56614"/>
                  </a:lnTo>
                  <a:lnTo>
                    <a:pt x="895539" y="57693"/>
                  </a:lnTo>
                  <a:lnTo>
                    <a:pt x="899666" y="71997"/>
                  </a:lnTo>
                  <a:lnTo>
                    <a:pt x="908156" y="82076"/>
                  </a:lnTo>
                  <a:lnTo>
                    <a:pt x="919351" y="87746"/>
                  </a:lnTo>
                  <a:lnTo>
                    <a:pt x="931628" y="88934"/>
                  </a:lnTo>
                  <a:lnTo>
                    <a:pt x="939979" y="87214"/>
                  </a:lnTo>
                  <a:lnTo>
                    <a:pt x="947192" y="83591"/>
                  </a:lnTo>
                  <a:lnTo>
                    <a:pt x="951747" y="79289"/>
                  </a:lnTo>
                  <a:lnTo>
                    <a:pt x="930783" y="79289"/>
                  </a:lnTo>
                  <a:lnTo>
                    <a:pt x="921479" y="78029"/>
                  </a:lnTo>
                  <a:lnTo>
                    <a:pt x="914047" y="73247"/>
                  </a:lnTo>
                  <a:lnTo>
                    <a:pt x="908923" y="65818"/>
                  </a:lnTo>
                  <a:lnTo>
                    <a:pt x="906545" y="56614"/>
                  </a:lnTo>
                  <a:lnTo>
                    <a:pt x="907238" y="46399"/>
                  </a:lnTo>
                  <a:lnTo>
                    <a:pt x="911018" y="38190"/>
                  </a:lnTo>
                  <a:lnTo>
                    <a:pt x="917539" y="32523"/>
                  </a:lnTo>
                  <a:lnTo>
                    <a:pt x="926452" y="29930"/>
                  </a:lnTo>
                  <a:lnTo>
                    <a:pt x="935970" y="29095"/>
                  </a:lnTo>
                  <a:lnTo>
                    <a:pt x="950409" y="29095"/>
                  </a:lnTo>
                  <a:lnTo>
                    <a:pt x="948054" y="26497"/>
                  </a:lnTo>
                  <a:lnTo>
                    <a:pt x="941424" y="22446"/>
                  </a:lnTo>
                  <a:lnTo>
                    <a:pt x="933873" y="20350"/>
                  </a:lnTo>
                  <a:lnTo>
                    <a:pt x="925596" y="20163"/>
                  </a:lnTo>
                  <a:close/>
                </a:path>
                <a:path w="1049654" h="177800">
                  <a:moveTo>
                    <a:pt x="971654" y="61257"/>
                  </a:moveTo>
                  <a:lnTo>
                    <a:pt x="949319" y="63215"/>
                  </a:lnTo>
                  <a:lnTo>
                    <a:pt x="947746" y="72946"/>
                  </a:lnTo>
                  <a:lnTo>
                    <a:pt x="940427" y="78444"/>
                  </a:lnTo>
                  <a:lnTo>
                    <a:pt x="930783" y="79289"/>
                  </a:lnTo>
                  <a:lnTo>
                    <a:pt x="951747" y="79289"/>
                  </a:lnTo>
                  <a:lnTo>
                    <a:pt x="953072" y="78029"/>
                  </a:lnTo>
                  <a:lnTo>
                    <a:pt x="957380" y="70567"/>
                  </a:lnTo>
                  <a:lnTo>
                    <a:pt x="958903" y="70430"/>
                  </a:lnTo>
                  <a:lnTo>
                    <a:pt x="969488" y="70430"/>
                  </a:lnTo>
                  <a:lnTo>
                    <a:pt x="971654" y="61257"/>
                  </a:lnTo>
                  <a:close/>
                </a:path>
                <a:path w="1049654" h="177800">
                  <a:moveTo>
                    <a:pt x="950409" y="29095"/>
                  </a:moveTo>
                  <a:lnTo>
                    <a:pt x="935970" y="29095"/>
                  </a:lnTo>
                  <a:lnTo>
                    <a:pt x="943056" y="32569"/>
                  </a:lnTo>
                  <a:lnTo>
                    <a:pt x="947016" y="41299"/>
                  </a:lnTo>
                  <a:lnTo>
                    <a:pt x="969350" y="39340"/>
                  </a:lnTo>
                  <a:lnTo>
                    <a:pt x="966264" y="32543"/>
                  </a:lnTo>
                  <a:lnTo>
                    <a:pt x="953535" y="32543"/>
                  </a:lnTo>
                  <a:lnTo>
                    <a:pt x="950409" y="29095"/>
                  </a:lnTo>
                  <a:close/>
                </a:path>
                <a:path w="1049654" h="177800">
                  <a:moveTo>
                    <a:pt x="956443" y="19018"/>
                  </a:moveTo>
                  <a:lnTo>
                    <a:pt x="925494" y="19018"/>
                  </a:lnTo>
                  <a:lnTo>
                    <a:pt x="934194" y="19259"/>
                  </a:lnTo>
                  <a:lnTo>
                    <a:pt x="942213" y="21563"/>
                  </a:lnTo>
                  <a:lnTo>
                    <a:pt x="949263" y="25941"/>
                  </a:lnTo>
                  <a:lnTo>
                    <a:pt x="955057" y="32406"/>
                  </a:lnTo>
                  <a:lnTo>
                    <a:pt x="953535" y="32543"/>
                  </a:lnTo>
                  <a:lnTo>
                    <a:pt x="966264" y="32543"/>
                  </a:lnTo>
                  <a:lnTo>
                    <a:pt x="962626" y="24527"/>
                  </a:lnTo>
                  <a:lnTo>
                    <a:pt x="956443" y="19018"/>
                  </a:lnTo>
                  <a:close/>
                </a:path>
                <a:path w="1049654" h="177800">
                  <a:moveTo>
                    <a:pt x="1041735" y="0"/>
                  </a:moveTo>
                  <a:lnTo>
                    <a:pt x="1002779" y="3416"/>
                  </a:lnTo>
                  <a:lnTo>
                    <a:pt x="982568" y="12115"/>
                  </a:lnTo>
                  <a:lnTo>
                    <a:pt x="973900" y="29141"/>
                  </a:lnTo>
                  <a:lnTo>
                    <a:pt x="976235" y="48055"/>
                  </a:lnTo>
                  <a:lnTo>
                    <a:pt x="989031" y="62420"/>
                  </a:lnTo>
                  <a:lnTo>
                    <a:pt x="974120" y="92113"/>
                  </a:lnTo>
                  <a:lnTo>
                    <a:pt x="974408" y="95413"/>
                  </a:lnTo>
                  <a:lnTo>
                    <a:pt x="999784" y="93186"/>
                  </a:lnTo>
                  <a:lnTo>
                    <a:pt x="1003318" y="85680"/>
                  </a:lnTo>
                  <a:lnTo>
                    <a:pt x="989153" y="85680"/>
                  </a:lnTo>
                  <a:lnTo>
                    <a:pt x="1000133" y="63623"/>
                  </a:lnTo>
                  <a:lnTo>
                    <a:pt x="1003352" y="56559"/>
                  </a:lnTo>
                  <a:lnTo>
                    <a:pt x="989292" y="49326"/>
                  </a:lnTo>
                  <a:lnTo>
                    <a:pt x="984118" y="35021"/>
                  </a:lnTo>
                  <a:lnTo>
                    <a:pt x="988598" y="20614"/>
                  </a:lnTo>
                  <a:lnTo>
                    <a:pt x="1003499" y="13072"/>
                  </a:lnTo>
                  <a:lnTo>
                    <a:pt x="1032051" y="10566"/>
                  </a:lnTo>
                  <a:lnTo>
                    <a:pt x="1042662" y="10566"/>
                  </a:lnTo>
                  <a:lnTo>
                    <a:pt x="1041735" y="0"/>
                  </a:lnTo>
                  <a:close/>
                </a:path>
                <a:path w="1049654" h="177800">
                  <a:moveTo>
                    <a:pt x="1035518" y="64677"/>
                  </a:moveTo>
                  <a:lnTo>
                    <a:pt x="1024520" y="64677"/>
                  </a:lnTo>
                  <a:lnTo>
                    <a:pt x="1026812" y="90817"/>
                  </a:lnTo>
                  <a:lnTo>
                    <a:pt x="1049525" y="88822"/>
                  </a:lnTo>
                  <a:lnTo>
                    <a:pt x="1048870" y="81356"/>
                  </a:lnTo>
                  <a:lnTo>
                    <a:pt x="1036979" y="81356"/>
                  </a:lnTo>
                  <a:lnTo>
                    <a:pt x="1035518" y="64677"/>
                  </a:lnTo>
                  <a:close/>
                </a:path>
                <a:path w="1049654" h="177800">
                  <a:moveTo>
                    <a:pt x="1005530" y="56624"/>
                  </a:moveTo>
                  <a:lnTo>
                    <a:pt x="1004770" y="56692"/>
                  </a:lnTo>
                  <a:lnTo>
                    <a:pt x="990676" y="85547"/>
                  </a:lnTo>
                  <a:lnTo>
                    <a:pt x="989153" y="85680"/>
                  </a:lnTo>
                  <a:lnTo>
                    <a:pt x="1003318" y="85680"/>
                  </a:lnTo>
                  <a:lnTo>
                    <a:pt x="1012719" y="65711"/>
                  </a:lnTo>
                  <a:lnTo>
                    <a:pt x="1024520" y="64677"/>
                  </a:lnTo>
                  <a:lnTo>
                    <a:pt x="1035518" y="64677"/>
                  </a:lnTo>
                  <a:lnTo>
                    <a:pt x="1034816" y="56671"/>
                  </a:lnTo>
                  <a:lnTo>
                    <a:pt x="1006430" y="56671"/>
                  </a:lnTo>
                  <a:lnTo>
                    <a:pt x="1005530" y="56624"/>
                  </a:lnTo>
                  <a:close/>
                </a:path>
                <a:path w="1049654" h="177800">
                  <a:moveTo>
                    <a:pt x="1042662" y="10566"/>
                  </a:moveTo>
                  <a:lnTo>
                    <a:pt x="1032051" y="10566"/>
                  </a:lnTo>
                  <a:lnTo>
                    <a:pt x="1038250" y="81244"/>
                  </a:lnTo>
                  <a:lnTo>
                    <a:pt x="1036979" y="81356"/>
                  </a:lnTo>
                  <a:lnTo>
                    <a:pt x="1048870" y="81356"/>
                  </a:lnTo>
                  <a:lnTo>
                    <a:pt x="1042662" y="10566"/>
                  </a:lnTo>
                  <a:close/>
                </a:path>
                <a:path w="1049654" h="177800">
                  <a:moveTo>
                    <a:pt x="1034600" y="54201"/>
                  </a:moveTo>
                  <a:lnTo>
                    <a:pt x="1006430" y="56671"/>
                  </a:lnTo>
                  <a:lnTo>
                    <a:pt x="1034816" y="56671"/>
                  </a:lnTo>
                  <a:lnTo>
                    <a:pt x="1034600" y="54201"/>
                  </a:lnTo>
                  <a:close/>
                </a:path>
                <a:path w="1049654" h="177800">
                  <a:moveTo>
                    <a:pt x="1030881" y="11818"/>
                  </a:moveTo>
                  <a:lnTo>
                    <a:pt x="1003597" y="14212"/>
                  </a:lnTo>
                  <a:lnTo>
                    <a:pt x="989260" y="21924"/>
                  </a:lnTo>
                  <a:lnTo>
                    <a:pt x="985459" y="36455"/>
                  </a:lnTo>
                  <a:lnTo>
                    <a:pt x="991626" y="50112"/>
                  </a:lnTo>
                  <a:lnTo>
                    <a:pt x="1007193" y="55199"/>
                  </a:lnTo>
                  <a:lnTo>
                    <a:pt x="1034477" y="52805"/>
                  </a:lnTo>
                  <a:lnTo>
                    <a:pt x="1033851" y="45669"/>
                  </a:lnTo>
                  <a:lnTo>
                    <a:pt x="1006487" y="45669"/>
                  </a:lnTo>
                  <a:lnTo>
                    <a:pt x="999175" y="42873"/>
                  </a:lnTo>
                  <a:lnTo>
                    <a:pt x="996059" y="35573"/>
                  </a:lnTo>
                  <a:lnTo>
                    <a:pt x="997676" y="27834"/>
                  </a:lnTo>
                  <a:lnTo>
                    <a:pt x="1004562" y="23719"/>
                  </a:lnTo>
                  <a:lnTo>
                    <a:pt x="1009878" y="23126"/>
                  </a:lnTo>
                  <a:lnTo>
                    <a:pt x="1015472" y="22762"/>
                  </a:lnTo>
                  <a:lnTo>
                    <a:pt x="1020804" y="22294"/>
                  </a:lnTo>
                  <a:lnTo>
                    <a:pt x="1031800" y="22294"/>
                  </a:lnTo>
                  <a:lnTo>
                    <a:pt x="1030881" y="11818"/>
                  </a:lnTo>
                  <a:close/>
                </a:path>
                <a:path w="1049654" h="177800">
                  <a:moveTo>
                    <a:pt x="1031800" y="22294"/>
                  </a:moveTo>
                  <a:lnTo>
                    <a:pt x="1020804" y="22294"/>
                  </a:lnTo>
                  <a:lnTo>
                    <a:pt x="1022730" y="44244"/>
                  </a:lnTo>
                  <a:lnTo>
                    <a:pt x="1006487" y="45669"/>
                  </a:lnTo>
                  <a:lnTo>
                    <a:pt x="1033851" y="45669"/>
                  </a:lnTo>
                  <a:lnTo>
                    <a:pt x="1031800" y="22294"/>
                  </a:lnTo>
                  <a:close/>
                </a:path>
              </a:pathLst>
            </a:custGeom>
            <a:solidFill>
              <a:srgbClr val="FEFEFE"/>
            </a:solidFill>
          </p:spPr>
          <p:txBody>
            <a:bodyPr wrap="square" lIns="0" tIns="0" rIns="0" bIns="0" rtlCol="0"/>
            <a:lstStyle/>
            <a:p>
              <a:endParaRPr/>
            </a:p>
          </p:txBody>
        </p:sp>
      </p:grpSp>
      <p:sp>
        <p:nvSpPr>
          <p:cNvPr id="87" name="object 87"/>
          <p:cNvSpPr txBox="1"/>
          <p:nvPr/>
        </p:nvSpPr>
        <p:spPr>
          <a:xfrm>
            <a:off x="4454743" y="7452484"/>
            <a:ext cx="551815" cy="306070"/>
          </a:xfrm>
          <a:prstGeom prst="rect">
            <a:avLst/>
          </a:prstGeom>
        </p:spPr>
        <p:txBody>
          <a:bodyPr vert="horz" wrap="square" lIns="0" tIns="12700" rIns="0" bIns="0" rtlCol="0">
            <a:spAutoFit/>
          </a:bodyPr>
          <a:lstStyle/>
          <a:p>
            <a:pPr marL="12700" marR="5080">
              <a:lnSpc>
                <a:spcPct val="114900"/>
              </a:lnSpc>
              <a:spcBef>
                <a:spcPts val="100"/>
              </a:spcBef>
            </a:pPr>
            <a:r>
              <a:rPr sz="800" spc="40" dirty="0">
                <a:solidFill>
                  <a:srgbClr val="606062"/>
                </a:solidFill>
                <a:latin typeface="Verdana"/>
                <a:cs typeface="Verdana"/>
              </a:rPr>
              <a:t>О</a:t>
            </a:r>
            <a:r>
              <a:rPr sz="800" spc="10" dirty="0">
                <a:solidFill>
                  <a:srgbClr val="606062"/>
                </a:solidFill>
                <a:latin typeface="Verdana"/>
                <a:cs typeface="Verdana"/>
              </a:rPr>
              <a:t>с</a:t>
            </a:r>
            <a:r>
              <a:rPr sz="800" spc="20" dirty="0">
                <a:solidFill>
                  <a:srgbClr val="606062"/>
                </a:solidFill>
                <a:latin typeface="Verdana"/>
                <a:cs typeface="Verdana"/>
              </a:rPr>
              <a:t>н</a:t>
            </a:r>
            <a:r>
              <a:rPr sz="800" spc="10" dirty="0">
                <a:solidFill>
                  <a:srgbClr val="606062"/>
                </a:solidFill>
                <a:latin typeface="Verdana"/>
                <a:cs typeface="Verdana"/>
              </a:rPr>
              <a:t>о</a:t>
            </a:r>
            <a:r>
              <a:rPr sz="800" dirty="0">
                <a:solidFill>
                  <a:srgbClr val="606062"/>
                </a:solidFill>
                <a:latin typeface="Verdana"/>
                <a:cs typeface="Verdana"/>
              </a:rPr>
              <a:t>в</a:t>
            </a:r>
            <a:r>
              <a:rPr sz="800" spc="20" dirty="0">
                <a:solidFill>
                  <a:srgbClr val="606062"/>
                </a:solidFill>
                <a:latin typeface="Verdana"/>
                <a:cs typeface="Verdana"/>
              </a:rPr>
              <a:t>н</a:t>
            </a:r>
            <a:r>
              <a:rPr sz="800" spc="10" dirty="0">
                <a:solidFill>
                  <a:srgbClr val="606062"/>
                </a:solidFill>
                <a:latin typeface="Verdana"/>
                <a:cs typeface="Verdana"/>
              </a:rPr>
              <a:t>ое  внесени</a:t>
            </a:r>
            <a:endParaRPr sz="800">
              <a:latin typeface="Verdana"/>
              <a:cs typeface="Verdana"/>
            </a:endParaRPr>
          </a:p>
        </p:txBody>
      </p:sp>
      <p:sp>
        <p:nvSpPr>
          <p:cNvPr id="88" name="object 88"/>
          <p:cNvSpPr/>
          <p:nvPr/>
        </p:nvSpPr>
        <p:spPr>
          <a:xfrm>
            <a:off x="688365" y="5142851"/>
            <a:ext cx="228600" cy="238125"/>
          </a:xfrm>
          <a:custGeom>
            <a:avLst/>
            <a:gdLst/>
            <a:ahLst/>
            <a:cxnLst/>
            <a:rect l="l" t="t" r="r" b="b"/>
            <a:pathLst>
              <a:path w="228600" h="238125">
                <a:moveTo>
                  <a:pt x="44030" y="204939"/>
                </a:moveTo>
                <a:lnTo>
                  <a:pt x="39116" y="199885"/>
                </a:lnTo>
                <a:lnTo>
                  <a:pt x="34201" y="194843"/>
                </a:lnTo>
                <a:lnTo>
                  <a:pt x="26009" y="194665"/>
                </a:lnTo>
                <a:lnTo>
                  <a:pt x="165" y="219176"/>
                </a:lnTo>
                <a:lnTo>
                  <a:pt x="0" y="227253"/>
                </a:lnTo>
                <a:lnTo>
                  <a:pt x="9829" y="237363"/>
                </a:lnTo>
                <a:lnTo>
                  <a:pt x="18021" y="237528"/>
                </a:lnTo>
                <a:lnTo>
                  <a:pt x="43865" y="213017"/>
                </a:lnTo>
                <a:lnTo>
                  <a:pt x="44030" y="204939"/>
                </a:lnTo>
                <a:close/>
              </a:path>
              <a:path w="228600" h="238125">
                <a:moveTo>
                  <a:pt x="44030" y="140042"/>
                </a:moveTo>
                <a:lnTo>
                  <a:pt x="39116" y="134988"/>
                </a:lnTo>
                <a:lnTo>
                  <a:pt x="34201" y="129946"/>
                </a:lnTo>
                <a:lnTo>
                  <a:pt x="26009" y="129781"/>
                </a:lnTo>
                <a:lnTo>
                  <a:pt x="165" y="154279"/>
                </a:lnTo>
                <a:lnTo>
                  <a:pt x="0" y="162369"/>
                </a:lnTo>
                <a:lnTo>
                  <a:pt x="9829" y="172466"/>
                </a:lnTo>
                <a:lnTo>
                  <a:pt x="18021" y="172631"/>
                </a:lnTo>
                <a:lnTo>
                  <a:pt x="43865" y="148132"/>
                </a:lnTo>
                <a:lnTo>
                  <a:pt x="44030" y="140042"/>
                </a:lnTo>
                <a:close/>
              </a:path>
              <a:path w="228600" h="238125">
                <a:moveTo>
                  <a:pt x="44030" y="75158"/>
                </a:moveTo>
                <a:lnTo>
                  <a:pt x="39116" y="70104"/>
                </a:lnTo>
                <a:lnTo>
                  <a:pt x="34201" y="65062"/>
                </a:lnTo>
                <a:lnTo>
                  <a:pt x="26009" y="64897"/>
                </a:lnTo>
                <a:lnTo>
                  <a:pt x="165" y="89395"/>
                </a:lnTo>
                <a:lnTo>
                  <a:pt x="0" y="97485"/>
                </a:lnTo>
                <a:lnTo>
                  <a:pt x="9829" y="107581"/>
                </a:lnTo>
                <a:lnTo>
                  <a:pt x="18021" y="107746"/>
                </a:lnTo>
                <a:lnTo>
                  <a:pt x="43865" y="83235"/>
                </a:lnTo>
                <a:lnTo>
                  <a:pt x="44030" y="75158"/>
                </a:lnTo>
                <a:close/>
              </a:path>
              <a:path w="228600" h="238125">
                <a:moveTo>
                  <a:pt x="44030" y="10261"/>
                </a:moveTo>
                <a:lnTo>
                  <a:pt x="39116" y="5207"/>
                </a:lnTo>
                <a:lnTo>
                  <a:pt x="34201" y="165"/>
                </a:lnTo>
                <a:lnTo>
                  <a:pt x="26009" y="0"/>
                </a:lnTo>
                <a:lnTo>
                  <a:pt x="165" y="24498"/>
                </a:lnTo>
                <a:lnTo>
                  <a:pt x="0" y="32588"/>
                </a:lnTo>
                <a:lnTo>
                  <a:pt x="9829" y="42684"/>
                </a:lnTo>
                <a:lnTo>
                  <a:pt x="18021" y="42849"/>
                </a:lnTo>
                <a:lnTo>
                  <a:pt x="43865" y="18351"/>
                </a:lnTo>
                <a:lnTo>
                  <a:pt x="44030" y="10261"/>
                </a:lnTo>
                <a:close/>
              </a:path>
              <a:path w="228600" h="238125">
                <a:moveTo>
                  <a:pt x="105346" y="204939"/>
                </a:moveTo>
                <a:lnTo>
                  <a:pt x="100418" y="199885"/>
                </a:lnTo>
                <a:lnTo>
                  <a:pt x="95516" y="194843"/>
                </a:lnTo>
                <a:lnTo>
                  <a:pt x="87325" y="194665"/>
                </a:lnTo>
                <a:lnTo>
                  <a:pt x="61480" y="219176"/>
                </a:lnTo>
                <a:lnTo>
                  <a:pt x="61315" y="227253"/>
                </a:lnTo>
                <a:lnTo>
                  <a:pt x="71145" y="237363"/>
                </a:lnTo>
                <a:lnTo>
                  <a:pt x="79336" y="237528"/>
                </a:lnTo>
                <a:lnTo>
                  <a:pt x="105181" y="213017"/>
                </a:lnTo>
                <a:lnTo>
                  <a:pt x="105346" y="204939"/>
                </a:lnTo>
                <a:close/>
              </a:path>
              <a:path w="228600" h="238125">
                <a:moveTo>
                  <a:pt x="105346" y="140042"/>
                </a:moveTo>
                <a:lnTo>
                  <a:pt x="100418" y="134988"/>
                </a:lnTo>
                <a:lnTo>
                  <a:pt x="95516" y="129946"/>
                </a:lnTo>
                <a:lnTo>
                  <a:pt x="87325" y="129781"/>
                </a:lnTo>
                <a:lnTo>
                  <a:pt x="61480" y="154279"/>
                </a:lnTo>
                <a:lnTo>
                  <a:pt x="61315" y="162369"/>
                </a:lnTo>
                <a:lnTo>
                  <a:pt x="71145" y="172466"/>
                </a:lnTo>
                <a:lnTo>
                  <a:pt x="79336" y="172631"/>
                </a:lnTo>
                <a:lnTo>
                  <a:pt x="105181" y="148132"/>
                </a:lnTo>
                <a:lnTo>
                  <a:pt x="105346" y="140042"/>
                </a:lnTo>
                <a:close/>
              </a:path>
              <a:path w="228600" h="238125">
                <a:moveTo>
                  <a:pt x="105346" y="75158"/>
                </a:moveTo>
                <a:lnTo>
                  <a:pt x="100418" y="70104"/>
                </a:lnTo>
                <a:lnTo>
                  <a:pt x="95516" y="65062"/>
                </a:lnTo>
                <a:lnTo>
                  <a:pt x="87325" y="64897"/>
                </a:lnTo>
                <a:lnTo>
                  <a:pt x="61480" y="89395"/>
                </a:lnTo>
                <a:lnTo>
                  <a:pt x="61315" y="97485"/>
                </a:lnTo>
                <a:lnTo>
                  <a:pt x="71145" y="107581"/>
                </a:lnTo>
                <a:lnTo>
                  <a:pt x="79336" y="107746"/>
                </a:lnTo>
                <a:lnTo>
                  <a:pt x="105181" y="83235"/>
                </a:lnTo>
                <a:lnTo>
                  <a:pt x="105346" y="75158"/>
                </a:lnTo>
                <a:close/>
              </a:path>
              <a:path w="228600" h="238125">
                <a:moveTo>
                  <a:pt x="105346" y="10261"/>
                </a:moveTo>
                <a:lnTo>
                  <a:pt x="100418" y="5207"/>
                </a:lnTo>
                <a:lnTo>
                  <a:pt x="95516" y="165"/>
                </a:lnTo>
                <a:lnTo>
                  <a:pt x="87325" y="0"/>
                </a:lnTo>
                <a:lnTo>
                  <a:pt x="61480" y="24498"/>
                </a:lnTo>
                <a:lnTo>
                  <a:pt x="61315" y="32588"/>
                </a:lnTo>
                <a:lnTo>
                  <a:pt x="71145" y="42684"/>
                </a:lnTo>
                <a:lnTo>
                  <a:pt x="79336" y="42849"/>
                </a:lnTo>
                <a:lnTo>
                  <a:pt x="105181" y="18351"/>
                </a:lnTo>
                <a:lnTo>
                  <a:pt x="105346" y="10261"/>
                </a:lnTo>
                <a:close/>
              </a:path>
              <a:path w="228600" h="238125">
                <a:moveTo>
                  <a:pt x="166662" y="204939"/>
                </a:moveTo>
                <a:lnTo>
                  <a:pt x="161734" y="199885"/>
                </a:lnTo>
                <a:lnTo>
                  <a:pt x="156832" y="194843"/>
                </a:lnTo>
                <a:lnTo>
                  <a:pt x="148640" y="194665"/>
                </a:lnTo>
                <a:lnTo>
                  <a:pt x="122796" y="219176"/>
                </a:lnTo>
                <a:lnTo>
                  <a:pt x="122631" y="227253"/>
                </a:lnTo>
                <a:lnTo>
                  <a:pt x="132461" y="237363"/>
                </a:lnTo>
                <a:lnTo>
                  <a:pt x="140652" y="237528"/>
                </a:lnTo>
                <a:lnTo>
                  <a:pt x="166497" y="213017"/>
                </a:lnTo>
                <a:lnTo>
                  <a:pt x="166662" y="204939"/>
                </a:lnTo>
                <a:close/>
              </a:path>
              <a:path w="228600" h="238125">
                <a:moveTo>
                  <a:pt x="166662" y="140042"/>
                </a:moveTo>
                <a:lnTo>
                  <a:pt x="161734" y="134988"/>
                </a:lnTo>
                <a:lnTo>
                  <a:pt x="156832" y="129946"/>
                </a:lnTo>
                <a:lnTo>
                  <a:pt x="148640" y="129781"/>
                </a:lnTo>
                <a:lnTo>
                  <a:pt x="122796" y="154279"/>
                </a:lnTo>
                <a:lnTo>
                  <a:pt x="122631" y="162369"/>
                </a:lnTo>
                <a:lnTo>
                  <a:pt x="132461" y="172466"/>
                </a:lnTo>
                <a:lnTo>
                  <a:pt x="140652" y="172631"/>
                </a:lnTo>
                <a:lnTo>
                  <a:pt x="166497" y="148132"/>
                </a:lnTo>
                <a:lnTo>
                  <a:pt x="166662" y="140042"/>
                </a:lnTo>
                <a:close/>
              </a:path>
              <a:path w="228600" h="238125">
                <a:moveTo>
                  <a:pt x="166662" y="75158"/>
                </a:moveTo>
                <a:lnTo>
                  <a:pt x="161734" y="70104"/>
                </a:lnTo>
                <a:lnTo>
                  <a:pt x="156832" y="65062"/>
                </a:lnTo>
                <a:lnTo>
                  <a:pt x="148640" y="64897"/>
                </a:lnTo>
                <a:lnTo>
                  <a:pt x="122796" y="89395"/>
                </a:lnTo>
                <a:lnTo>
                  <a:pt x="122631" y="97485"/>
                </a:lnTo>
                <a:lnTo>
                  <a:pt x="132461" y="107581"/>
                </a:lnTo>
                <a:lnTo>
                  <a:pt x="140652" y="107746"/>
                </a:lnTo>
                <a:lnTo>
                  <a:pt x="166497" y="83235"/>
                </a:lnTo>
                <a:lnTo>
                  <a:pt x="166662" y="75158"/>
                </a:lnTo>
                <a:close/>
              </a:path>
              <a:path w="228600" h="238125">
                <a:moveTo>
                  <a:pt x="166662" y="10261"/>
                </a:moveTo>
                <a:lnTo>
                  <a:pt x="161734" y="5207"/>
                </a:lnTo>
                <a:lnTo>
                  <a:pt x="156832" y="165"/>
                </a:lnTo>
                <a:lnTo>
                  <a:pt x="148640" y="0"/>
                </a:lnTo>
                <a:lnTo>
                  <a:pt x="122796" y="24498"/>
                </a:lnTo>
                <a:lnTo>
                  <a:pt x="122631" y="32588"/>
                </a:lnTo>
                <a:lnTo>
                  <a:pt x="132461" y="42684"/>
                </a:lnTo>
                <a:lnTo>
                  <a:pt x="140652" y="42849"/>
                </a:lnTo>
                <a:lnTo>
                  <a:pt x="166497" y="18351"/>
                </a:lnTo>
                <a:lnTo>
                  <a:pt x="166662" y="10261"/>
                </a:lnTo>
                <a:close/>
              </a:path>
              <a:path w="228600" h="238125">
                <a:moveTo>
                  <a:pt x="227977" y="204939"/>
                </a:moveTo>
                <a:lnTo>
                  <a:pt x="223050" y="199885"/>
                </a:lnTo>
                <a:lnTo>
                  <a:pt x="218147" y="194843"/>
                </a:lnTo>
                <a:lnTo>
                  <a:pt x="209956" y="194665"/>
                </a:lnTo>
                <a:lnTo>
                  <a:pt x="184111" y="219176"/>
                </a:lnTo>
                <a:lnTo>
                  <a:pt x="183946" y="227253"/>
                </a:lnTo>
                <a:lnTo>
                  <a:pt x="193776" y="237363"/>
                </a:lnTo>
                <a:lnTo>
                  <a:pt x="201968" y="237528"/>
                </a:lnTo>
                <a:lnTo>
                  <a:pt x="227812" y="213017"/>
                </a:lnTo>
                <a:lnTo>
                  <a:pt x="227977" y="204939"/>
                </a:lnTo>
                <a:close/>
              </a:path>
              <a:path w="228600" h="238125">
                <a:moveTo>
                  <a:pt x="227977" y="140042"/>
                </a:moveTo>
                <a:lnTo>
                  <a:pt x="223050" y="134988"/>
                </a:lnTo>
                <a:lnTo>
                  <a:pt x="218147" y="129946"/>
                </a:lnTo>
                <a:lnTo>
                  <a:pt x="209956" y="129781"/>
                </a:lnTo>
                <a:lnTo>
                  <a:pt x="184111" y="154279"/>
                </a:lnTo>
                <a:lnTo>
                  <a:pt x="183946" y="162369"/>
                </a:lnTo>
                <a:lnTo>
                  <a:pt x="193776" y="172466"/>
                </a:lnTo>
                <a:lnTo>
                  <a:pt x="201968" y="172631"/>
                </a:lnTo>
                <a:lnTo>
                  <a:pt x="227812" y="148132"/>
                </a:lnTo>
                <a:lnTo>
                  <a:pt x="227977" y="140042"/>
                </a:lnTo>
                <a:close/>
              </a:path>
              <a:path w="228600" h="238125">
                <a:moveTo>
                  <a:pt x="227977" y="75158"/>
                </a:moveTo>
                <a:lnTo>
                  <a:pt x="223050" y="70104"/>
                </a:lnTo>
                <a:lnTo>
                  <a:pt x="218147" y="65062"/>
                </a:lnTo>
                <a:lnTo>
                  <a:pt x="209956" y="64897"/>
                </a:lnTo>
                <a:lnTo>
                  <a:pt x="184111" y="89395"/>
                </a:lnTo>
                <a:lnTo>
                  <a:pt x="183946" y="97485"/>
                </a:lnTo>
                <a:lnTo>
                  <a:pt x="193776" y="107581"/>
                </a:lnTo>
                <a:lnTo>
                  <a:pt x="201968" y="107746"/>
                </a:lnTo>
                <a:lnTo>
                  <a:pt x="227812" y="83235"/>
                </a:lnTo>
                <a:lnTo>
                  <a:pt x="227977" y="75158"/>
                </a:lnTo>
                <a:close/>
              </a:path>
              <a:path w="228600" h="238125">
                <a:moveTo>
                  <a:pt x="227977" y="10261"/>
                </a:moveTo>
                <a:lnTo>
                  <a:pt x="223050" y="5207"/>
                </a:lnTo>
                <a:lnTo>
                  <a:pt x="218147" y="165"/>
                </a:lnTo>
                <a:lnTo>
                  <a:pt x="209956" y="0"/>
                </a:lnTo>
                <a:lnTo>
                  <a:pt x="184111" y="24498"/>
                </a:lnTo>
                <a:lnTo>
                  <a:pt x="183946" y="32588"/>
                </a:lnTo>
                <a:lnTo>
                  <a:pt x="193776" y="42684"/>
                </a:lnTo>
                <a:lnTo>
                  <a:pt x="201968" y="42849"/>
                </a:lnTo>
                <a:lnTo>
                  <a:pt x="227812" y="18351"/>
                </a:lnTo>
                <a:lnTo>
                  <a:pt x="227977" y="10261"/>
                </a:lnTo>
                <a:close/>
              </a:path>
            </a:pathLst>
          </a:custGeom>
          <a:solidFill>
            <a:srgbClr val="F16036"/>
          </a:solidFill>
        </p:spPr>
        <p:txBody>
          <a:bodyPr wrap="square" lIns="0" tIns="0" rIns="0" bIns="0" rtlCol="0"/>
          <a:lstStyle/>
          <a:p>
            <a:endParaRPr/>
          </a:p>
        </p:txBody>
      </p:sp>
      <p:sp>
        <p:nvSpPr>
          <p:cNvPr id="89" name="object 89"/>
          <p:cNvSpPr txBox="1"/>
          <p:nvPr/>
        </p:nvSpPr>
        <p:spPr>
          <a:xfrm>
            <a:off x="7091195" y="10333039"/>
            <a:ext cx="124460" cy="147320"/>
          </a:xfrm>
          <a:prstGeom prst="rect">
            <a:avLst/>
          </a:prstGeom>
        </p:spPr>
        <p:txBody>
          <a:bodyPr vert="horz" wrap="square" lIns="0" tIns="12700" rIns="0" bIns="0" rtlCol="0">
            <a:spAutoFit/>
          </a:bodyPr>
          <a:lstStyle/>
          <a:p>
            <a:pPr marL="12700">
              <a:lnSpc>
                <a:spcPct val="100000"/>
              </a:lnSpc>
              <a:spcBef>
                <a:spcPts val="100"/>
              </a:spcBef>
            </a:pPr>
            <a:r>
              <a:rPr sz="800" spc="-125" dirty="0">
                <a:solidFill>
                  <a:srgbClr val="FEFEFE"/>
                </a:solidFill>
                <a:latin typeface="Verdana"/>
                <a:cs typeface="Verdana"/>
              </a:rPr>
              <a:t>19</a:t>
            </a:r>
            <a:endParaRPr sz="800">
              <a:latin typeface="Verdana"/>
              <a:cs typeface="Verdana"/>
            </a:endParaRPr>
          </a:p>
        </p:txBody>
      </p:sp>
      <p:sp>
        <p:nvSpPr>
          <p:cNvPr id="90" name="object 90"/>
          <p:cNvSpPr txBox="1"/>
          <p:nvPr/>
        </p:nvSpPr>
        <p:spPr>
          <a:xfrm>
            <a:off x="1291911" y="7448930"/>
            <a:ext cx="984250"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Для</a:t>
            </a:r>
            <a:r>
              <a:rPr sz="800" spc="-75" dirty="0">
                <a:solidFill>
                  <a:srgbClr val="606062"/>
                </a:solidFill>
                <a:latin typeface="Verdana"/>
                <a:cs typeface="Verdana"/>
              </a:rPr>
              <a:t> </a:t>
            </a:r>
            <a:r>
              <a:rPr sz="800" spc="15" dirty="0">
                <a:solidFill>
                  <a:srgbClr val="606062"/>
                </a:solidFill>
                <a:latin typeface="Verdana"/>
                <a:cs typeface="Verdana"/>
              </a:rPr>
              <a:t>в</a:t>
            </a:r>
            <a:r>
              <a:rPr sz="800" spc="5" dirty="0">
                <a:solidFill>
                  <a:srgbClr val="606062"/>
                </a:solidFill>
                <a:latin typeface="Verdana"/>
                <a:cs typeface="Verdana"/>
              </a:rPr>
              <a:t>с</a:t>
            </a:r>
            <a:r>
              <a:rPr sz="800" dirty="0">
                <a:solidFill>
                  <a:srgbClr val="606062"/>
                </a:solidFill>
                <a:latin typeface="Verdana"/>
                <a:cs typeface="Verdana"/>
              </a:rPr>
              <a:t>е</a:t>
            </a:r>
            <a:r>
              <a:rPr sz="800" spc="-55" dirty="0">
                <a:solidFill>
                  <a:srgbClr val="606062"/>
                </a:solidFill>
                <a:latin typeface="Verdana"/>
                <a:cs typeface="Verdana"/>
              </a:rPr>
              <a:t>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50" dirty="0">
                <a:solidFill>
                  <a:srgbClr val="606062"/>
                </a:solidFill>
                <a:latin typeface="Verdana"/>
                <a:cs typeface="Verdana"/>
              </a:rPr>
              <a:t>-  </a:t>
            </a:r>
            <a:r>
              <a:rPr sz="800" spc="25" dirty="0">
                <a:solidFill>
                  <a:srgbClr val="606062"/>
                </a:solidFill>
                <a:latin typeface="Verdana"/>
                <a:cs typeface="Verdana"/>
              </a:rPr>
              <a:t>п</a:t>
            </a:r>
            <a:endParaRPr sz="800">
              <a:latin typeface="Verdana"/>
              <a:cs typeface="Verdana"/>
            </a:endParaRPr>
          </a:p>
        </p:txBody>
      </p:sp>
      <p:sp>
        <p:nvSpPr>
          <p:cNvPr id="91" name="object 91"/>
          <p:cNvSpPr txBox="1"/>
          <p:nvPr/>
        </p:nvSpPr>
        <p:spPr>
          <a:xfrm>
            <a:off x="2112224" y="1330096"/>
            <a:ext cx="668655" cy="162560"/>
          </a:xfrm>
          <a:prstGeom prst="rect">
            <a:avLst/>
          </a:prstGeom>
        </p:spPr>
        <p:txBody>
          <a:bodyPr vert="horz" wrap="square" lIns="0" tIns="12700" rIns="0" bIns="0" rtlCol="0">
            <a:spAutoFit/>
          </a:bodyPr>
          <a:lstStyle/>
          <a:p>
            <a:pPr marL="12700">
              <a:lnSpc>
                <a:spcPct val="100000"/>
              </a:lnSpc>
              <a:spcBef>
                <a:spcPts val="100"/>
              </a:spcBef>
            </a:pPr>
            <a:r>
              <a:rPr sz="900" spc="40" dirty="0">
                <a:solidFill>
                  <a:srgbClr val="373435"/>
                </a:solidFill>
                <a:latin typeface="Verdana"/>
                <a:cs typeface="Verdana"/>
              </a:rPr>
              <a:t>калийным</a:t>
            </a:r>
            <a:endParaRPr sz="900">
              <a:latin typeface="Verdana"/>
              <a:cs typeface="Verdana"/>
            </a:endParaRPr>
          </a:p>
        </p:txBody>
      </p:sp>
      <p:pic>
        <p:nvPicPr>
          <p:cNvPr id="92" name="Рисунок 91">
            <a:extLst>
              <a:ext uri="{FF2B5EF4-FFF2-40B4-BE49-F238E27FC236}">
                <a16:creationId xmlns:a16="http://schemas.microsoft.com/office/drawing/2014/main" id="{52CBF1F9-F351-4912-9405-17CE6DE02911}"/>
              </a:ext>
            </a:extLst>
          </p:cNvPr>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864475" y="1558270"/>
            <a:ext cx="490805" cy="3844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8" y="10060510"/>
            <a:ext cx="7560945" cy="721995"/>
            <a:chOff x="158" y="10060510"/>
            <a:chExt cx="7560945" cy="721995"/>
          </a:xfrm>
        </p:grpSpPr>
        <p:sp>
          <p:nvSpPr>
            <p:cNvPr id="3" name="object 3"/>
            <p:cNvSpPr/>
            <p:nvPr/>
          </p:nvSpPr>
          <p:spPr>
            <a:xfrm>
              <a:off x="1028" y="10102379"/>
              <a:ext cx="7560309" cy="679450"/>
            </a:xfrm>
            <a:custGeom>
              <a:avLst/>
              <a:gdLst/>
              <a:ahLst/>
              <a:cxnLst/>
              <a:rect l="l" t="t" r="r" b="b"/>
              <a:pathLst>
                <a:path w="7560309" h="679450">
                  <a:moveTo>
                    <a:pt x="7560005" y="0"/>
                  </a:moveTo>
                  <a:lnTo>
                    <a:pt x="1895170" y="0"/>
                  </a:lnTo>
                  <a:lnTo>
                    <a:pt x="1895170" y="1270"/>
                  </a:lnTo>
                  <a:lnTo>
                    <a:pt x="1868195" y="1270"/>
                  </a:lnTo>
                  <a:lnTo>
                    <a:pt x="1868195" y="2540"/>
                  </a:lnTo>
                  <a:lnTo>
                    <a:pt x="1848573" y="2540"/>
                  </a:lnTo>
                  <a:lnTo>
                    <a:pt x="1848573" y="1270"/>
                  </a:lnTo>
                  <a:lnTo>
                    <a:pt x="1825421" y="1270"/>
                  </a:lnTo>
                  <a:lnTo>
                    <a:pt x="1825421" y="0"/>
                  </a:lnTo>
                  <a:lnTo>
                    <a:pt x="0" y="0"/>
                  </a:lnTo>
                  <a:lnTo>
                    <a:pt x="0" y="1270"/>
                  </a:lnTo>
                  <a:lnTo>
                    <a:pt x="0" y="2540"/>
                  </a:lnTo>
                  <a:lnTo>
                    <a:pt x="0" y="679450"/>
                  </a:lnTo>
                  <a:lnTo>
                    <a:pt x="7560005" y="679450"/>
                  </a:lnTo>
                  <a:lnTo>
                    <a:pt x="7560005" y="2540"/>
                  </a:lnTo>
                  <a:lnTo>
                    <a:pt x="7560005" y="127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58" y="10060510"/>
              <a:ext cx="7560877" cy="721489"/>
            </a:xfrm>
            <a:prstGeom prst="rect">
              <a:avLst/>
            </a:prstGeom>
          </p:spPr>
        </p:pic>
      </p:grpSp>
      <p:sp>
        <p:nvSpPr>
          <p:cNvPr id="5" name="object 5"/>
          <p:cNvSpPr/>
          <p:nvPr/>
        </p:nvSpPr>
        <p:spPr>
          <a:xfrm>
            <a:off x="548438" y="6042225"/>
            <a:ext cx="1181100" cy="109220"/>
          </a:xfrm>
          <a:custGeom>
            <a:avLst/>
            <a:gdLst/>
            <a:ahLst/>
            <a:cxnLst/>
            <a:rect l="l" t="t" r="r" b="b"/>
            <a:pathLst>
              <a:path w="1181100" h="109220">
                <a:moveTo>
                  <a:pt x="81026" y="1522"/>
                </a:moveTo>
                <a:lnTo>
                  <a:pt x="0" y="1522"/>
                </a:lnTo>
                <a:lnTo>
                  <a:pt x="0" y="90421"/>
                </a:lnTo>
                <a:lnTo>
                  <a:pt x="20448" y="90421"/>
                </a:lnTo>
                <a:lnTo>
                  <a:pt x="20448" y="18287"/>
                </a:lnTo>
                <a:lnTo>
                  <a:pt x="81026" y="18287"/>
                </a:lnTo>
                <a:lnTo>
                  <a:pt x="81026" y="1522"/>
                </a:lnTo>
                <a:close/>
              </a:path>
              <a:path w="1181100" h="109220">
                <a:moveTo>
                  <a:pt x="81026" y="18287"/>
                </a:moveTo>
                <a:lnTo>
                  <a:pt x="60577" y="18287"/>
                </a:lnTo>
                <a:lnTo>
                  <a:pt x="60577" y="90421"/>
                </a:lnTo>
                <a:lnTo>
                  <a:pt x="81026" y="90421"/>
                </a:lnTo>
                <a:lnTo>
                  <a:pt x="81026" y="18287"/>
                </a:lnTo>
                <a:close/>
              </a:path>
              <a:path w="1181100" h="109220">
                <a:moveTo>
                  <a:pt x="149476" y="1522"/>
                </a:moveTo>
                <a:lnTo>
                  <a:pt x="103122" y="1522"/>
                </a:lnTo>
                <a:lnTo>
                  <a:pt x="103122" y="90421"/>
                </a:lnTo>
                <a:lnTo>
                  <a:pt x="123696" y="90421"/>
                </a:lnTo>
                <a:lnTo>
                  <a:pt x="123696" y="65912"/>
                </a:lnTo>
                <a:lnTo>
                  <a:pt x="149476" y="65912"/>
                </a:lnTo>
                <a:lnTo>
                  <a:pt x="156312" y="64620"/>
                </a:lnTo>
                <a:lnTo>
                  <a:pt x="167911" y="59453"/>
                </a:lnTo>
                <a:lnTo>
                  <a:pt x="172379" y="55727"/>
                </a:lnTo>
                <a:lnTo>
                  <a:pt x="176613" y="49147"/>
                </a:lnTo>
                <a:lnTo>
                  <a:pt x="123696" y="49147"/>
                </a:lnTo>
                <a:lnTo>
                  <a:pt x="123696" y="18287"/>
                </a:lnTo>
                <a:lnTo>
                  <a:pt x="176582" y="18287"/>
                </a:lnTo>
                <a:lnTo>
                  <a:pt x="172379" y="11812"/>
                </a:lnTo>
                <a:lnTo>
                  <a:pt x="167911" y="8086"/>
                </a:lnTo>
                <a:lnTo>
                  <a:pt x="156312" y="2837"/>
                </a:lnTo>
                <a:lnTo>
                  <a:pt x="149476" y="1522"/>
                </a:lnTo>
                <a:close/>
              </a:path>
              <a:path w="1181100" h="109220">
                <a:moveTo>
                  <a:pt x="176582" y="18287"/>
                </a:moveTo>
                <a:lnTo>
                  <a:pt x="146639" y="18287"/>
                </a:lnTo>
                <a:lnTo>
                  <a:pt x="151340" y="19620"/>
                </a:lnTo>
                <a:lnTo>
                  <a:pt x="157773" y="24955"/>
                </a:lnTo>
                <a:lnTo>
                  <a:pt x="159383" y="28785"/>
                </a:lnTo>
                <a:lnTo>
                  <a:pt x="159383" y="38693"/>
                </a:lnTo>
                <a:lnTo>
                  <a:pt x="157773" y="42480"/>
                </a:lnTo>
                <a:lnTo>
                  <a:pt x="151340" y="47815"/>
                </a:lnTo>
                <a:lnTo>
                  <a:pt x="146639" y="49147"/>
                </a:lnTo>
                <a:lnTo>
                  <a:pt x="176613" y="49147"/>
                </a:lnTo>
                <a:lnTo>
                  <a:pt x="178643" y="45993"/>
                </a:lnTo>
                <a:lnTo>
                  <a:pt x="180209" y="40298"/>
                </a:lnTo>
                <a:lnTo>
                  <a:pt x="180209" y="27176"/>
                </a:lnTo>
                <a:lnTo>
                  <a:pt x="178643" y="21462"/>
                </a:lnTo>
                <a:lnTo>
                  <a:pt x="176582" y="18287"/>
                </a:lnTo>
                <a:close/>
              </a:path>
              <a:path w="1181100" h="109220">
                <a:moveTo>
                  <a:pt x="260982" y="1522"/>
                </a:moveTo>
                <a:lnTo>
                  <a:pt x="193799" y="1522"/>
                </a:lnTo>
                <a:lnTo>
                  <a:pt x="193799" y="90421"/>
                </a:lnTo>
                <a:lnTo>
                  <a:pt x="262630" y="90421"/>
                </a:lnTo>
                <a:lnTo>
                  <a:pt x="262630" y="73911"/>
                </a:lnTo>
                <a:lnTo>
                  <a:pt x="214247" y="73911"/>
                </a:lnTo>
                <a:lnTo>
                  <a:pt x="214247" y="53337"/>
                </a:lnTo>
                <a:lnTo>
                  <a:pt x="255521" y="53337"/>
                </a:lnTo>
                <a:lnTo>
                  <a:pt x="255521" y="37335"/>
                </a:lnTo>
                <a:lnTo>
                  <a:pt x="214247" y="37335"/>
                </a:lnTo>
                <a:lnTo>
                  <a:pt x="214247" y="18032"/>
                </a:lnTo>
                <a:lnTo>
                  <a:pt x="260982" y="18032"/>
                </a:lnTo>
                <a:lnTo>
                  <a:pt x="260982" y="1522"/>
                </a:lnTo>
                <a:close/>
              </a:path>
              <a:path w="1181100" h="109220">
                <a:moveTo>
                  <a:pt x="299714" y="1522"/>
                </a:moveTo>
                <a:lnTo>
                  <a:pt x="279266" y="1522"/>
                </a:lnTo>
                <a:lnTo>
                  <a:pt x="279266" y="90421"/>
                </a:lnTo>
                <a:lnTo>
                  <a:pt x="298696" y="90421"/>
                </a:lnTo>
                <a:lnTo>
                  <a:pt x="321445" y="59432"/>
                </a:lnTo>
                <a:lnTo>
                  <a:pt x="299714" y="59432"/>
                </a:lnTo>
                <a:lnTo>
                  <a:pt x="299714" y="1522"/>
                </a:lnTo>
                <a:close/>
              </a:path>
              <a:path w="1181100" h="109220">
                <a:moveTo>
                  <a:pt x="361433" y="32637"/>
                </a:moveTo>
                <a:lnTo>
                  <a:pt x="341114" y="32637"/>
                </a:lnTo>
                <a:lnTo>
                  <a:pt x="341114" y="90421"/>
                </a:lnTo>
                <a:lnTo>
                  <a:pt x="361433" y="90421"/>
                </a:lnTo>
                <a:lnTo>
                  <a:pt x="361433" y="32637"/>
                </a:lnTo>
                <a:close/>
              </a:path>
              <a:path w="1181100" h="109220">
                <a:moveTo>
                  <a:pt x="361433" y="1522"/>
                </a:moveTo>
                <a:lnTo>
                  <a:pt x="342130" y="1522"/>
                </a:lnTo>
                <a:lnTo>
                  <a:pt x="299714" y="59432"/>
                </a:lnTo>
                <a:lnTo>
                  <a:pt x="321445" y="59432"/>
                </a:lnTo>
                <a:lnTo>
                  <a:pt x="341114" y="32637"/>
                </a:lnTo>
                <a:lnTo>
                  <a:pt x="361433" y="32637"/>
                </a:lnTo>
                <a:lnTo>
                  <a:pt x="361433" y="1522"/>
                </a:lnTo>
                <a:close/>
              </a:path>
              <a:path w="1181100" h="109220">
                <a:moveTo>
                  <a:pt x="400546" y="1522"/>
                </a:moveTo>
                <a:lnTo>
                  <a:pt x="383529" y="1522"/>
                </a:lnTo>
                <a:lnTo>
                  <a:pt x="383529" y="90421"/>
                </a:lnTo>
                <a:lnTo>
                  <a:pt x="402832" y="90421"/>
                </a:lnTo>
                <a:lnTo>
                  <a:pt x="402832" y="38224"/>
                </a:lnTo>
                <a:lnTo>
                  <a:pt x="422652" y="38224"/>
                </a:lnTo>
                <a:lnTo>
                  <a:pt x="400546" y="1522"/>
                </a:lnTo>
                <a:close/>
              </a:path>
              <a:path w="1181100" h="109220">
                <a:moveTo>
                  <a:pt x="483655" y="37209"/>
                </a:moveTo>
                <a:lnTo>
                  <a:pt x="464299" y="37209"/>
                </a:lnTo>
                <a:lnTo>
                  <a:pt x="464428" y="90421"/>
                </a:lnTo>
                <a:lnTo>
                  <a:pt x="483732" y="90421"/>
                </a:lnTo>
                <a:lnTo>
                  <a:pt x="483655" y="37209"/>
                </a:lnTo>
                <a:close/>
              </a:path>
              <a:path w="1181100" h="109220">
                <a:moveTo>
                  <a:pt x="422652" y="38224"/>
                </a:moveTo>
                <a:lnTo>
                  <a:pt x="402832" y="38224"/>
                </a:lnTo>
                <a:lnTo>
                  <a:pt x="428994" y="81024"/>
                </a:lnTo>
                <a:lnTo>
                  <a:pt x="438138" y="81024"/>
                </a:lnTo>
                <a:lnTo>
                  <a:pt x="452620" y="56768"/>
                </a:lnTo>
                <a:lnTo>
                  <a:pt x="433821" y="56768"/>
                </a:lnTo>
                <a:lnTo>
                  <a:pt x="422652" y="38224"/>
                </a:lnTo>
                <a:close/>
              </a:path>
              <a:path w="1181100" h="109220">
                <a:moveTo>
                  <a:pt x="483603" y="1522"/>
                </a:moveTo>
                <a:lnTo>
                  <a:pt x="466585" y="1522"/>
                </a:lnTo>
                <a:lnTo>
                  <a:pt x="433821" y="56768"/>
                </a:lnTo>
                <a:lnTo>
                  <a:pt x="452620" y="56768"/>
                </a:lnTo>
                <a:lnTo>
                  <a:pt x="464299" y="37209"/>
                </a:lnTo>
                <a:lnTo>
                  <a:pt x="483655" y="37209"/>
                </a:lnTo>
                <a:lnTo>
                  <a:pt x="483603" y="1522"/>
                </a:lnTo>
                <a:close/>
              </a:path>
              <a:path w="1181100" h="109220">
                <a:moveTo>
                  <a:pt x="508878" y="73785"/>
                </a:moveTo>
                <a:lnTo>
                  <a:pt x="503924" y="89405"/>
                </a:lnTo>
                <a:lnTo>
                  <a:pt x="508922" y="91436"/>
                </a:lnTo>
                <a:lnTo>
                  <a:pt x="513745" y="92452"/>
                </a:lnTo>
                <a:lnTo>
                  <a:pt x="524412" y="92452"/>
                </a:lnTo>
                <a:lnTo>
                  <a:pt x="529981" y="90716"/>
                </a:lnTo>
                <a:lnTo>
                  <a:pt x="540223" y="83775"/>
                </a:lnTo>
                <a:lnTo>
                  <a:pt x="544605" y="78652"/>
                </a:lnTo>
                <a:lnTo>
                  <a:pt x="546336" y="75434"/>
                </a:lnTo>
                <a:lnTo>
                  <a:pt x="515397" y="75434"/>
                </a:lnTo>
                <a:lnTo>
                  <a:pt x="512434" y="74883"/>
                </a:lnTo>
                <a:lnTo>
                  <a:pt x="508878" y="73785"/>
                </a:lnTo>
                <a:close/>
              </a:path>
              <a:path w="1181100" h="109220">
                <a:moveTo>
                  <a:pt x="517893" y="1522"/>
                </a:moveTo>
                <a:lnTo>
                  <a:pt x="495922" y="1522"/>
                </a:lnTo>
                <a:lnTo>
                  <a:pt x="530975" y="66798"/>
                </a:lnTo>
                <a:lnTo>
                  <a:pt x="530212" y="67816"/>
                </a:lnTo>
                <a:lnTo>
                  <a:pt x="528519" y="70441"/>
                </a:lnTo>
                <a:lnTo>
                  <a:pt x="526658" y="72367"/>
                </a:lnTo>
                <a:lnTo>
                  <a:pt x="522594" y="74822"/>
                </a:lnTo>
                <a:lnTo>
                  <a:pt x="520308" y="75434"/>
                </a:lnTo>
                <a:lnTo>
                  <a:pt x="546336" y="75434"/>
                </a:lnTo>
                <a:lnTo>
                  <a:pt x="560407" y="49273"/>
                </a:lnTo>
                <a:lnTo>
                  <a:pt x="541515" y="49273"/>
                </a:lnTo>
                <a:lnTo>
                  <a:pt x="517893" y="1522"/>
                </a:lnTo>
                <a:close/>
              </a:path>
              <a:path w="1181100" h="109220">
                <a:moveTo>
                  <a:pt x="586091" y="1522"/>
                </a:moveTo>
                <a:lnTo>
                  <a:pt x="565899" y="1522"/>
                </a:lnTo>
                <a:lnTo>
                  <a:pt x="541515" y="49273"/>
                </a:lnTo>
                <a:lnTo>
                  <a:pt x="560407" y="49273"/>
                </a:lnTo>
                <a:lnTo>
                  <a:pt x="586091" y="1522"/>
                </a:lnTo>
                <a:close/>
              </a:path>
              <a:path w="1181100" h="109220">
                <a:moveTo>
                  <a:pt x="725277" y="73656"/>
                </a:moveTo>
                <a:lnTo>
                  <a:pt x="713214" y="73656"/>
                </a:lnTo>
                <a:lnTo>
                  <a:pt x="713214" y="90421"/>
                </a:lnTo>
                <a:lnTo>
                  <a:pt x="706230" y="90421"/>
                </a:lnTo>
                <a:lnTo>
                  <a:pt x="706230" y="108835"/>
                </a:lnTo>
                <a:lnTo>
                  <a:pt x="725277" y="108835"/>
                </a:lnTo>
                <a:lnTo>
                  <a:pt x="725277" y="73656"/>
                </a:lnTo>
                <a:close/>
              </a:path>
              <a:path w="1181100" h="109220">
                <a:moveTo>
                  <a:pt x="616317" y="1522"/>
                </a:moveTo>
                <a:lnTo>
                  <a:pt x="595868" y="1522"/>
                </a:lnTo>
                <a:lnTo>
                  <a:pt x="595868" y="90421"/>
                </a:lnTo>
                <a:lnTo>
                  <a:pt x="692388" y="90421"/>
                </a:lnTo>
                <a:lnTo>
                  <a:pt x="692388" y="73656"/>
                </a:lnTo>
                <a:lnTo>
                  <a:pt x="616317" y="73656"/>
                </a:lnTo>
                <a:lnTo>
                  <a:pt x="616317" y="1522"/>
                </a:lnTo>
                <a:close/>
              </a:path>
              <a:path w="1181100" h="109220">
                <a:moveTo>
                  <a:pt x="713214" y="1522"/>
                </a:moveTo>
                <a:lnTo>
                  <a:pt x="692765" y="1522"/>
                </a:lnTo>
                <a:lnTo>
                  <a:pt x="692765" y="73656"/>
                </a:lnTo>
                <a:lnTo>
                  <a:pt x="692388" y="73656"/>
                </a:lnTo>
                <a:lnTo>
                  <a:pt x="692388" y="90421"/>
                </a:lnTo>
                <a:lnTo>
                  <a:pt x="713214" y="90421"/>
                </a:lnTo>
                <a:lnTo>
                  <a:pt x="713214" y="1522"/>
                </a:lnTo>
                <a:close/>
              </a:path>
              <a:path w="1181100" h="109220">
                <a:moveTo>
                  <a:pt x="664829" y="1522"/>
                </a:moveTo>
                <a:lnTo>
                  <a:pt x="644382" y="1522"/>
                </a:lnTo>
                <a:lnTo>
                  <a:pt x="644382" y="73656"/>
                </a:lnTo>
                <a:lnTo>
                  <a:pt x="664829" y="73656"/>
                </a:lnTo>
                <a:lnTo>
                  <a:pt x="664829" y="1522"/>
                </a:lnTo>
                <a:close/>
              </a:path>
              <a:path w="1181100" h="109220">
                <a:moveTo>
                  <a:pt x="806559" y="1522"/>
                </a:moveTo>
                <a:lnTo>
                  <a:pt x="739374" y="1522"/>
                </a:lnTo>
                <a:lnTo>
                  <a:pt x="739374" y="90421"/>
                </a:lnTo>
                <a:lnTo>
                  <a:pt x="808207" y="90421"/>
                </a:lnTo>
                <a:lnTo>
                  <a:pt x="808207" y="73911"/>
                </a:lnTo>
                <a:lnTo>
                  <a:pt x="759823" y="73911"/>
                </a:lnTo>
                <a:lnTo>
                  <a:pt x="759823" y="53337"/>
                </a:lnTo>
                <a:lnTo>
                  <a:pt x="801096" y="53337"/>
                </a:lnTo>
                <a:lnTo>
                  <a:pt x="801096" y="37335"/>
                </a:lnTo>
                <a:lnTo>
                  <a:pt x="759823" y="37335"/>
                </a:lnTo>
                <a:lnTo>
                  <a:pt x="759823" y="18032"/>
                </a:lnTo>
                <a:lnTo>
                  <a:pt x="806559" y="18032"/>
                </a:lnTo>
                <a:lnTo>
                  <a:pt x="806559" y="1522"/>
                </a:lnTo>
                <a:close/>
              </a:path>
              <a:path w="1181100" h="109220">
                <a:moveTo>
                  <a:pt x="874458" y="0"/>
                </a:moveTo>
                <a:lnTo>
                  <a:pt x="857610" y="0"/>
                </a:lnTo>
                <a:lnTo>
                  <a:pt x="849377" y="1969"/>
                </a:lnTo>
                <a:lnTo>
                  <a:pt x="834729" y="9842"/>
                </a:lnTo>
                <a:lnTo>
                  <a:pt x="828972" y="15303"/>
                </a:lnTo>
                <a:lnTo>
                  <a:pt x="820591" y="29272"/>
                </a:lnTo>
                <a:lnTo>
                  <a:pt x="818495" y="37166"/>
                </a:lnTo>
                <a:lnTo>
                  <a:pt x="818495" y="54777"/>
                </a:lnTo>
                <a:lnTo>
                  <a:pt x="849377" y="89978"/>
                </a:lnTo>
                <a:lnTo>
                  <a:pt x="857567" y="91944"/>
                </a:lnTo>
                <a:lnTo>
                  <a:pt x="874332" y="91944"/>
                </a:lnTo>
                <a:lnTo>
                  <a:pt x="881316" y="90590"/>
                </a:lnTo>
                <a:lnTo>
                  <a:pt x="893847" y="85172"/>
                </a:lnTo>
                <a:lnTo>
                  <a:pt x="899096" y="81234"/>
                </a:lnTo>
                <a:lnTo>
                  <a:pt x="903330" y="76071"/>
                </a:lnTo>
                <a:lnTo>
                  <a:pt x="901540" y="74419"/>
                </a:lnTo>
                <a:lnTo>
                  <a:pt x="862269" y="74419"/>
                </a:lnTo>
                <a:lnTo>
                  <a:pt x="857357" y="73212"/>
                </a:lnTo>
                <a:lnTo>
                  <a:pt x="848721" y="68385"/>
                </a:lnTo>
                <a:lnTo>
                  <a:pt x="845356" y="65022"/>
                </a:lnTo>
                <a:lnTo>
                  <a:pt x="840527" y="56386"/>
                </a:lnTo>
                <a:lnTo>
                  <a:pt x="839322" y="51476"/>
                </a:lnTo>
                <a:lnTo>
                  <a:pt x="839322" y="40467"/>
                </a:lnTo>
                <a:lnTo>
                  <a:pt x="862269" y="17524"/>
                </a:lnTo>
                <a:lnTo>
                  <a:pt x="901404" y="17524"/>
                </a:lnTo>
                <a:lnTo>
                  <a:pt x="903330" y="15746"/>
                </a:lnTo>
                <a:lnTo>
                  <a:pt x="899096" y="10666"/>
                </a:lnTo>
                <a:lnTo>
                  <a:pt x="893869" y="6771"/>
                </a:lnTo>
                <a:lnTo>
                  <a:pt x="881424" y="1353"/>
                </a:lnTo>
                <a:lnTo>
                  <a:pt x="874458" y="0"/>
                </a:lnTo>
                <a:close/>
              </a:path>
              <a:path w="1181100" h="109220">
                <a:moveTo>
                  <a:pt x="890121" y="63878"/>
                </a:moveTo>
                <a:lnTo>
                  <a:pt x="884110" y="70905"/>
                </a:lnTo>
                <a:lnTo>
                  <a:pt x="876661" y="74419"/>
                </a:lnTo>
                <a:lnTo>
                  <a:pt x="901540" y="74419"/>
                </a:lnTo>
                <a:lnTo>
                  <a:pt x="890121" y="63878"/>
                </a:lnTo>
                <a:close/>
              </a:path>
              <a:path w="1181100" h="109220">
                <a:moveTo>
                  <a:pt x="901404" y="17524"/>
                </a:moveTo>
                <a:lnTo>
                  <a:pt x="876661" y="17524"/>
                </a:lnTo>
                <a:lnTo>
                  <a:pt x="884110" y="20995"/>
                </a:lnTo>
                <a:lnTo>
                  <a:pt x="890121" y="27939"/>
                </a:lnTo>
                <a:lnTo>
                  <a:pt x="901404" y="17524"/>
                </a:lnTo>
                <a:close/>
              </a:path>
              <a:path w="1181100" h="109220">
                <a:moveTo>
                  <a:pt x="955396" y="18287"/>
                </a:moveTo>
                <a:lnTo>
                  <a:pt x="935078" y="18287"/>
                </a:lnTo>
                <a:lnTo>
                  <a:pt x="935078" y="90421"/>
                </a:lnTo>
                <a:lnTo>
                  <a:pt x="955396" y="90421"/>
                </a:lnTo>
                <a:lnTo>
                  <a:pt x="955396" y="18287"/>
                </a:lnTo>
                <a:close/>
              </a:path>
              <a:path w="1181100" h="109220">
                <a:moveTo>
                  <a:pt x="983844" y="1522"/>
                </a:moveTo>
                <a:lnTo>
                  <a:pt x="906757" y="1522"/>
                </a:lnTo>
                <a:lnTo>
                  <a:pt x="906757" y="18287"/>
                </a:lnTo>
                <a:lnTo>
                  <a:pt x="983844" y="18287"/>
                </a:lnTo>
                <a:lnTo>
                  <a:pt x="983844" y="1522"/>
                </a:lnTo>
                <a:close/>
              </a:path>
              <a:path w="1181100" h="109220">
                <a:moveTo>
                  <a:pt x="1048528" y="1522"/>
                </a:moveTo>
                <a:lnTo>
                  <a:pt x="996797" y="1522"/>
                </a:lnTo>
                <a:lnTo>
                  <a:pt x="996797" y="90421"/>
                </a:lnTo>
                <a:lnTo>
                  <a:pt x="1040612" y="90421"/>
                </a:lnTo>
                <a:lnTo>
                  <a:pt x="1048451" y="90008"/>
                </a:lnTo>
                <a:lnTo>
                  <a:pt x="1074229" y="75182"/>
                </a:lnTo>
                <a:lnTo>
                  <a:pt x="1017244" y="75182"/>
                </a:lnTo>
                <a:lnTo>
                  <a:pt x="1017244" y="52703"/>
                </a:lnTo>
                <a:lnTo>
                  <a:pt x="1071440" y="52703"/>
                </a:lnTo>
                <a:lnTo>
                  <a:pt x="1067958" y="48300"/>
                </a:lnTo>
                <a:lnTo>
                  <a:pt x="1063811" y="45676"/>
                </a:lnTo>
                <a:lnTo>
                  <a:pt x="1058390" y="44067"/>
                </a:lnTo>
                <a:lnTo>
                  <a:pt x="1062371" y="42119"/>
                </a:lnTo>
                <a:lnTo>
                  <a:pt x="1065460" y="39474"/>
                </a:lnTo>
                <a:lnTo>
                  <a:pt x="1066199" y="38351"/>
                </a:lnTo>
                <a:lnTo>
                  <a:pt x="1017244" y="38351"/>
                </a:lnTo>
                <a:lnTo>
                  <a:pt x="1017244" y="16761"/>
                </a:lnTo>
                <a:lnTo>
                  <a:pt x="1070770" y="16761"/>
                </a:lnTo>
                <a:lnTo>
                  <a:pt x="1068083" y="11469"/>
                </a:lnTo>
                <a:lnTo>
                  <a:pt x="1056571" y="3514"/>
                </a:lnTo>
                <a:lnTo>
                  <a:pt x="1048528" y="1522"/>
                </a:lnTo>
                <a:close/>
              </a:path>
              <a:path w="1181100" h="109220">
                <a:moveTo>
                  <a:pt x="1071440" y="52703"/>
                </a:moveTo>
                <a:lnTo>
                  <a:pt x="1049501" y="52703"/>
                </a:lnTo>
                <a:lnTo>
                  <a:pt x="1054328" y="56386"/>
                </a:lnTo>
                <a:lnTo>
                  <a:pt x="1054328" y="71370"/>
                </a:lnTo>
                <a:lnTo>
                  <a:pt x="1049501" y="75182"/>
                </a:lnTo>
                <a:lnTo>
                  <a:pt x="1074229" y="75182"/>
                </a:lnTo>
                <a:lnTo>
                  <a:pt x="1075155" y="73277"/>
                </a:lnTo>
                <a:lnTo>
                  <a:pt x="1075155" y="60069"/>
                </a:lnTo>
                <a:lnTo>
                  <a:pt x="1073715" y="55580"/>
                </a:lnTo>
                <a:lnTo>
                  <a:pt x="1071440" y="52703"/>
                </a:lnTo>
                <a:close/>
              </a:path>
              <a:path w="1181100" h="109220">
                <a:moveTo>
                  <a:pt x="1070770" y="16761"/>
                </a:moveTo>
                <a:lnTo>
                  <a:pt x="1040822" y="16761"/>
                </a:lnTo>
                <a:lnTo>
                  <a:pt x="1044187" y="17693"/>
                </a:lnTo>
                <a:lnTo>
                  <a:pt x="1048846" y="21419"/>
                </a:lnTo>
                <a:lnTo>
                  <a:pt x="1050009" y="24088"/>
                </a:lnTo>
                <a:lnTo>
                  <a:pt x="1050009" y="31114"/>
                </a:lnTo>
                <a:lnTo>
                  <a:pt x="1048867" y="33801"/>
                </a:lnTo>
                <a:lnTo>
                  <a:pt x="1044295" y="37443"/>
                </a:lnTo>
                <a:lnTo>
                  <a:pt x="1040908" y="38351"/>
                </a:lnTo>
                <a:lnTo>
                  <a:pt x="1066199" y="38351"/>
                </a:lnTo>
                <a:lnTo>
                  <a:pt x="1069863" y="32785"/>
                </a:lnTo>
                <a:lnTo>
                  <a:pt x="1070964" y="28911"/>
                </a:lnTo>
                <a:lnTo>
                  <a:pt x="1070964" y="17143"/>
                </a:lnTo>
                <a:lnTo>
                  <a:pt x="1070770" y="16761"/>
                </a:lnTo>
                <a:close/>
              </a:path>
              <a:path w="1181100" h="109220">
                <a:moveTo>
                  <a:pt x="1141318" y="1522"/>
                </a:moveTo>
                <a:lnTo>
                  <a:pt x="1121001" y="1522"/>
                </a:lnTo>
                <a:lnTo>
                  <a:pt x="1081375" y="90421"/>
                </a:lnTo>
                <a:lnTo>
                  <a:pt x="1102456" y="90421"/>
                </a:lnTo>
                <a:lnTo>
                  <a:pt x="1110330" y="71370"/>
                </a:lnTo>
                <a:lnTo>
                  <a:pt x="1172551" y="71370"/>
                </a:lnTo>
                <a:lnTo>
                  <a:pt x="1165566" y="55749"/>
                </a:lnTo>
                <a:lnTo>
                  <a:pt x="1116935" y="55749"/>
                </a:lnTo>
                <a:lnTo>
                  <a:pt x="1131034" y="21715"/>
                </a:lnTo>
                <a:lnTo>
                  <a:pt x="1150348" y="21715"/>
                </a:lnTo>
                <a:lnTo>
                  <a:pt x="1141318" y="1522"/>
                </a:lnTo>
                <a:close/>
              </a:path>
              <a:path w="1181100" h="109220">
                <a:moveTo>
                  <a:pt x="1172551" y="71370"/>
                </a:moveTo>
                <a:lnTo>
                  <a:pt x="1151604" y="71370"/>
                </a:lnTo>
                <a:lnTo>
                  <a:pt x="1159480" y="90421"/>
                </a:lnTo>
                <a:lnTo>
                  <a:pt x="1181070" y="90421"/>
                </a:lnTo>
                <a:lnTo>
                  <a:pt x="1172551" y="71370"/>
                </a:lnTo>
                <a:close/>
              </a:path>
              <a:path w="1181100" h="109220">
                <a:moveTo>
                  <a:pt x="1150348" y="21715"/>
                </a:moveTo>
                <a:lnTo>
                  <a:pt x="1131034" y="21715"/>
                </a:lnTo>
                <a:lnTo>
                  <a:pt x="1145128" y="55749"/>
                </a:lnTo>
                <a:lnTo>
                  <a:pt x="1165566" y="55749"/>
                </a:lnTo>
                <a:lnTo>
                  <a:pt x="1150348" y="21715"/>
                </a:lnTo>
                <a:close/>
              </a:path>
            </a:pathLst>
          </a:custGeom>
          <a:solidFill>
            <a:srgbClr val="606062"/>
          </a:solidFill>
        </p:spPr>
        <p:txBody>
          <a:bodyPr wrap="square" lIns="0" tIns="0" rIns="0" bIns="0" rtlCol="0"/>
          <a:lstStyle/>
          <a:p>
            <a:endParaRPr/>
          </a:p>
        </p:txBody>
      </p:sp>
      <p:sp>
        <p:nvSpPr>
          <p:cNvPr id="6" name="object 6"/>
          <p:cNvSpPr/>
          <p:nvPr/>
        </p:nvSpPr>
        <p:spPr>
          <a:xfrm>
            <a:off x="548438" y="8548106"/>
            <a:ext cx="738505" cy="92075"/>
          </a:xfrm>
          <a:custGeom>
            <a:avLst/>
            <a:gdLst/>
            <a:ahLst/>
            <a:cxnLst/>
            <a:rect l="l" t="t" r="r" b="b"/>
            <a:pathLst>
              <a:path w="738505" h="92075">
                <a:moveTo>
                  <a:pt x="51732" y="1522"/>
                </a:moveTo>
                <a:lnTo>
                  <a:pt x="0" y="1522"/>
                </a:lnTo>
                <a:lnTo>
                  <a:pt x="0" y="90420"/>
                </a:lnTo>
                <a:lnTo>
                  <a:pt x="43816" y="90420"/>
                </a:lnTo>
                <a:lnTo>
                  <a:pt x="51654" y="90007"/>
                </a:lnTo>
                <a:lnTo>
                  <a:pt x="77432" y="75181"/>
                </a:lnTo>
                <a:lnTo>
                  <a:pt x="20448" y="75181"/>
                </a:lnTo>
                <a:lnTo>
                  <a:pt x="20448" y="52703"/>
                </a:lnTo>
                <a:lnTo>
                  <a:pt x="74643" y="52703"/>
                </a:lnTo>
                <a:lnTo>
                  <a:pt x="71161" y="48300"/>
                </a:lnTo>
                <a:lnTo>
                  <a:pt x="67014" y="45676"/>
                </a:lnTo>
                <a:lnTo>
                  <a:pt x="61592" y="44066"/>
                </a:lnTo>
                <a:lnTo>
                  <a:pt x="65573" y="42119"/>
                </a:lnTo>
                <a:lnTo>
                  <a:pt x="68662" y="39472"/>
                </a:lnTo>
                <a:lnTo>
                  <a:pt x="69401" y="38350"/>
                </a:lnTo>
                <a:lnTo>
                  <a:pt x="20448" y="38350"/>
                </a:lnTo>
                <a:lnTo>
                  <a:pt x="20448" y="16761"/>
                </a:lnTo>
                <a:lnTo>
                  <a:pt x="73974" y="16761"/>
                </a:lnTo>
                <a:lnTo>
                  <a:pt x="71287" y="11469"/>
                </a:lnTo>
                <a:lnTo>
                  <a:pt x="59775" y="3512"/>
                </a:lnTo>
                <a:lnTo>
                  <a:pt x="51732" y="1522"/>
                </a:lnTo>
                <a:close/>
              </a:path>
              <a:path w="738505" h="92075">
                <a:moveTo>
                  <a:pt x="74643" y="52703"/>
                </a:moveTo>
                <a:lnTo>
                  <a:pt x="52703" y="52703"/>
                </a:lnTo>
                <a:lnTo>
                  <a:pt x="57532" y="56386"/>
                </a:lnTo>
                <a:lnTo>
                  <a:pt x="57532" y="71368"/>
                </a:lnTo>
                <a:lnTo>
                  <a:pt x="52703" y="75181"/>
                </a:lnTo>
                <a:lnTo>
                  <a:pt x="77432" y="75181"/>
                </a:lnTo>
                <a:lnTo>
                  <a:pt x="78357" y="73277"/>
                </a:lnTo>
                <a:lnTo>
                  <a:pt x="78357" y="60068"/>
                </a:lnTo>
                <a:lnTo>
                  <a:pt x="76917" y="55580"/>
                </a:lnTo>
                <a:lnTo>
                  <a:pt x="74643" y="52703"/>
                </a:lnTo>
                <a:close/>
              </a:path>
              <a:path w="738505" h="92075">
                <a:moveTo>
                  <a:pt x="73974" y="16761"/>
                </a:moveTo>
                <a:lnTo>
                  <a:pt x="44024" y="16761"/>
                </a:lnTo>
                <a:lnTo>
                  <a:pt x="47391" y="17693"/>
                </a:lnTo>
                <a:lnTo>
                  <a:pt x="52049" y="21419"/>
                </a:lnTo>
                <a:lnTo>
                  <a:pt x="53211" y="24086"/>
                </a:lnTo>
                <a:lnTo>
                  <a:pt x="53211" y="31113"/>
                </a:lnTo>
                <a:lnTo>
                  <a:pt x="52071" y="33799"/>
                </a:lnTo>
                <a:lnTo>
                  <a:pt x="47499" y="37443"/>
                </a:lnTo>
                <a:lnTo>
                  <a:pt x="44110" y="38350"/>
                </a:lnTo>
                <a:lnTo>
                  <a:pt x="69401" y="38350"/>
                </a:lnTo>
                <a:lnTo>
                  <a:pt x="73065" y="32785"/>
                </a:lnTo>
                <a:lnTo>
                  <a:pt x="74167" y="28911"/>
                </a:lnTo>
                <a:lnTo>
                  <a:pt x="74167" y="17142"/>
                </a:lnTo>
                <a:lnTo>
                  <a:pt x="73974" y="16761"/>
                </a:lnTo>
                <a:close/>
              </a:path>
              <a:path w="738505" h="92075">
                <a:moveTo>
                  <a:pt x="115186" y="1522"/>
                </a:moveTo>
                <a:lnTo>
                  <a:pt x="94612" y="1522"/>
                </a:lnTo>
                <a:lnTo>
                  <a:pt x="94612" y="90420"/>
                </a:lnTo>
                <a:lnTo>
                  <a:pt x="115186" y="90420"/>
                </a:lnTo>
                <a:lnTo>
                  <a:pt x="115186" y="53973"/>
                </a:lnTo>
                <a:lnTo>
                  <a:pt x="176145" y="53973"/>
                </a:lnTo>
                <a:lnTo>
                  <a:pt x="176145" y="36575"/>
                </a:lnTo>
                <a:lnTo>
                  <a:pt x="115186" y="36575"/>
                </a:lnTo>
                <a:lnTo>
                  <a:pt x="115186" y="1522"/>
                </a:lnTo>
                <a:close/>
              </a:path>
              <a:path w="738505" h="92075">
                <a:moveTo>
                  <a:pt x="176145" y="53973"/>
                </a:moveTo>
                <a:lnTo>
                  <a:pt x="155571" y="53973"/>
                </a:lnTo>
                <a:lnTo>
                  <a:pt x="155571" y="90420"/>
                </a:lnTo>
                <a:lnTo>
                  <a:pt x="176145" y="90420"/>
                </a:lnTo>
                <a:lnTo>
                  <a:pt x="176145" y="53973"/>
                </a:lnTo>
                <a:close/>
              </a:path>
              <a:path w="738505" h="92075">
                <a:moveTo>
                  <a:pt x="176145" y="1522"/>
                </a:moveTo>
                <a:lnTo>
                  <a:pt x="155571" y="1522"/>
                </a:lnTo>
                <a:lnTo>
                  <a:pt x="155571" y="36575"/>
                </a:lnTo>
                <a:lnTo>
                  <a:pt x="176145" y="36575"/>
                </a:lnTo>
                <a:lnTo>
                  <a:pt x="176145" y="1522"/>
                </a:lnTo>
                <a:close/>
              </a:path>
              <a:path w="738505" h="92075">
                <a:moveTo>
                  <a:pt x="265550" y="1522"/>
                </a:moveTo>
                <a:lnTo>
                  <a:pt x="198367" y="1522"/>
                </a:lnTo>
                <a:lnTo>
                  <a:pt x="198367" y="90420"/>
                </a:lnTo>
                <a:lnTo>
                  <a:pt x="267199" y="90420"/>
                </a:lnTo>
                <a:lnTo>
                  <a:pt x="267199" y="73911"/>
                </a:lnTo>
                <a:lnTo>
                  <a:pt x="218815" y="73911"/>
                </a:lnTo>
                <a:lnTo>
                  <a:pt x="218815" y="53337"/>
                </a:lnTo>
                <a:lnTo>
                  <a:pt x="260089" y="53337"/>
                </a:lnTo>
                <a:lnTo>
                  <a:pt x="260089" y="37335"/>
                </a:lnTo>
                <a:lnTo>
                  <a:pt x="218815" y="37335"/>
                </a:lnTo>
                <a:lnTo>
                  <a:pt x="218815" y="18031"/>
                </a:lnTo>
                <a:lnTo>
                  <a:pt x="265550" y="18031"/>
                </a:lnTo>
                <a:lnTo>
                  <a:pt x="265550" y="1522"/>
                </a:lnTo>
                <a:close/>
              </a:path>
              <a:path w="738505" h="92075">
                <a:moveTo>
                  <a:pt x="333449" y="0"/>
                </a:moveTo>
                <a:lnTo>
                  <a:pt x="316602" y="0"/>
                </a:lnTo>
                <a:lnTo>
                  <a:pt x="308368" y="1968"/>
                </a:lnTo>
                <a:lnTo>
                  <a:pt x="293720" y="9841"/>
                </a:lnTo>
                <a:lnTo>
                  <a:pt x="287964" y="15303"/>
                </a:lnTo>
                <a:lnTo>
                  <a:pt x="279584" y="29270"/>
                </a:lnTo>
                <a:lnTo>
                  <a:pt x="277488" y="37165"/>
                </a:lnTo>
                <a:lnTo>
                  <a:pt x="277488" y="54776"/>
                </a:lnTo>
                <a:lnTo>
                  <a:pt x="308368" y="89978"/>
                </a:lnTo>
                <a:lnTo>
                  <a:pt x="316558" y="91942"/>
                </a:lnTo>
                <a:lnTo>
                  <a:pt x="333324" y="91942"/>
                </a:lnTo>
                <a:lnTo>
                  <a:pt x="340307" y="90590"/>
                </a:lnTo>
                <a:lnTo>
                  <a:pt x="352840" y="85171"/>
                </a:lnTo>
                <a:lnTo>
                  <a:pt x="358089" y="81233"/>
                </a:lnTo>
                <a:lnTo>
                  <a:pt x="362322" y="76070"/>
                </a:lnTo>
                <a:lnTo>
                  <a:pt x="360532" y="74418"/>
                </a:lnTo>
                <a:lnTo>
                  <a:pt x="321260" y="74418"/>
                </a:lnTo>
                <a:lnTo>
                  <a:pt x="316350" y="73212"/>
                </a:lnTo>
                <a:lnTo>
                  <a:pt x="307713" y="68384"/>
                </a:lnTo>
                <a:lnTo>
                  <a:pt x="304347" y="65022"/>
                </a:lnTo>
                <a:lnTo>
                  <a:pt x="299520" y="56386"/>
                </a:lnTo>
                <a:lnTo>
                  <a:pt x="298314" y="51475"/>
                </a:lnTo>
                <a:lnTo>
                  <a:pt x="298314" y="40467"/>
                </a:lnTo>
                <a:lnTo>
                  <a:pt x="321260" y="17524"/>
                </a:lnTo>
                <a:lnTo>
                  <a:pt x="360394" y="17524"/>
                </a:lnTo>
                <a:lnTo>
                  <a:pt x="362322" y="15745"/>
                </a:lnTo>
                <a:lnTo>
                  <a:pt x="358089" y="10666"/>
                </a:lnTo>
                <a:lnTo>
                  <a:pt x="352861" y="6770"/>
                </a:lnTo>
                <a:lnTo>
                  <a:pt x="340415" y="1352"/>
                </a:lnTo>
                <a:lnTo>
                  <a:pt x="333449" y="0"/>
                </a:lnTo>
                <a:close/>
              </a:path>
              <a:path w="738505" h="92075">
                <a:moveTo>
                  <a:pt x="349114" y="63877"/>
                </a:moveTo>
                <a:lnTo>
                  <a:pt x="343101" y="70905"/>
                </a:lnTo>
                <a:lnTo>
                  <a:pt x="335653" y="74418"/>
                </a:lnTo>
                <a:lnTo>
                  <a:pt x="360532" y="74418"/>
                </a:lnTo>
                <a:lnTo>
                  <a:pt x="349114" y="63877"/>
                </a:lnTo>
                <a:close/>
              </a:path>
              <a:path w="738505" h="92075">
                <a:moveTo>
                  <a:pt x="360394" y="17524"/>
                </a:moveTo>
                <a:lnTo>
                  <a:pt x="335653" y="17524"/>
                </a:lnTo>
                <a:lnTo>
                  <a:pt x="343101" y="20994"/>
                </a:lnTo>
                <a:lnTo>
                  <a:pt x="349114" y="27938"/>
                </a:lnTo>
                <a:lnTo>
                  <a:pt x="360394" y="17524"/>
                </a:lnTo>
                <a:close/>
              </a:path>
              <a:path w="738505" h="92075">
                <a:moveTo>
                  <a:pt x="442965" y="1522"/>
                </a:moveTo>
                <a:lnTo>
                  <a:pt x="375782" y="1522"/>
                </a:lnTo>
                <a:lnTo>
                  <a:pt x="375782" y="90420"/>
                </a:lnTo>
                <a:lnTo>
                  <a:pt x="444614" y="90420"/>
                </a:lnTo>
                <a:lnTo>
                  <a:pt x="444614" y="73911"/>
                </a:lnTo>
                <a:lnTo>
                  <a:pt x="396231" y="73911"/>
                </a:lnTo>
                <a:lnTo>
                  <a:pt x="396231" y="53337"/>
                </a:lnTo>
                <a:lnTo>
                  <a:pt x="437504" y="53337"/>
                </a:lnTo>
                <a:lnTo>
                  <a:pt x="437504" y="37335"/>
                </a:lnTo>
                <a:lnTo>
                  <a:pt x="396231" y="37335"/>
                </a:lnTo>
                <a:lnTo>
                  <a:pt x="396231" y="18031"/>
                </a:lnTo>
                <a:lnTo>
                  <a:pt x="442965" y="18031"/>
                </a:lnTo>
                <a:lnTo>
                  <a:pt x="442965" y="1522"/>
                </a:lnTo>
                <a:close/>
              </a:path>
              <a:path w="738505" h="92075">
                <a:moveTo>
                  <a:pt x="481824" y="1522"/>
                </a:moveTo>
                <a:lnTo>
                  <a:pt x="461250" y="1522"/>
                </a:lnTo>
                <a:lnTo>
                  <a:pt x="461250" y="90420"/>
                </a:lnTo>
                <a:lnTo>
                  <a:pt x="481824" y="90420"/>
                </a:lnTo>
                <a:lnTo>
                  <a:pt x="481824" y="53973"/>
                </a:lnTo>
                <a:lnTo>
                  <a:pt x="542782" y="53973"/>
                </a:lnTo>
                <a:lnTo>
                  <a:pt x="542782" y="36575"/>
                </a:lnTo>
                <a:lnTo>
                  <a:pt x="481824" y="36575"/>
                </a:lnTo>
                <a:lnTo>
                  <a:pt x="481824" y="1522"/>
                </a:lnTo>
                <a:close/>
              </a:path>
              <a:path w="738505" h="92075">
                <a:moveTo>
                  <a:pt x="542782" y="53973"/>
                </a:moveTo>
                <a:lnTo>
                  <a:pt x="522208" y="53973"/>
                </a:lnTo>
                <a:lnTo>
                  <a:pt x="522208" y="90420"/>
                </a:lnTo>
                <a:lnTo>
                  <a:pt x="542782" y="90420"/>
                </a:lnTo>
                <a:lnTo>
                  <a:pt x="542782" y="53973"/>
                </a:lnTo>
                <a:close/>
              </a:path>
              <a:path w="738505" h="92075">
                <a:moveTo>
                  <a:pt x="542782" y="1522"/>
                </a:moveTo>
                <a:lnTo>
                  <a:pt x="522208" y="1522"/>
                </a:lnTo>
                <a:lnTo>
                  <a:pt x="522208" y="36575"/>
                </a:lnTo>
                <a:lnTo>
                  <a:pt x="542782" y="36575"/>
                </a:lnTo>
                <a:lnTo>
                  <a:pt x="542782" y="1522"/>
                </a:lnTo>
                <a:close/>
              </a:path>
              <a:path w="738505" h="92075">
                <a:moveTo>
                  <a:pt x="585453" y="1522"/>
                </a:moveTo>
                <a:lnTo>
                  <a:pt x="565006" y="1522"/>
                </a:lnTo>
                <a:lnTo>
                  <a:pt x="565006" y="90420"/>
                </a:lnTo>
                <a:lnTo>
                  <a:pt x="584434" y="90420"/>
                </a:lnTo>
                <a:lnTo>
                  <a:pt x="607183" y="59432"/>
                </a:lnTo>
                <a:lnTo>
                  <a:pt x="585453" y="59432"/>
                </a:lnTo>
                <a:lnTo>
                  <a:pt x="585453" y="1522"/>
                </a:lnTo>
                <a:close/>
              </a:path>
              <a:path w="738505" h="92075">
                <a:moveTo>
                  <a:pt x="647172" y="32636"/>
                </a:moveTo>
                <a:lnTo>
                  <a:pt x="626854" y="32636"/>
                </a:lnTo>
                <a:lnTo>
                  <a:pt x="626854" y="90420"/>
                </a:lnTo>
                <a:lnTo>
                  <a:pt x="647172" y="90420"/>
                </a:lnTo>
                <a:lnTo>
                  <a:pt x="647172" y="32636"/>
                </a:lnTo>
                <a:close/>
              </a:path>
              <a:path w="738505" h="92075">
                <a:moveTo>
                  <a:pt x="647172" y="1522"/>
                </a:moveTo>
                <a:lnTo>
                  <a:pt x="627868" y="1522"/>
                </a:lnTo>
                <a:lnTo>
                  <a:pt x="585453" y="59432"/>
                </a:lnTo>
                <a:lnTo>
                  <a:pt x="607183" y="59432"/>
                </a:lnTo>
                <a:lnTo>
                  <a:pt x="626854" y="32636"/>
                </a:lnTo>
                <a:lnTo>
                  <a:pt x="647172" y="32636"/>
                </a:lnTo>
                <a:lnTo>
                  <a:pt x="647172" y="1522"/>
                </a:lnTo>
                <a:close/>
              </a:path>
              <a:path w="738505" h="92075">
                <a:moveTo>
                  <a:pt x="736452" y="1522"/>
                </a:moveTo>
                <a:lnTo>
                  <a:pt x="669269" y="1522"/>
                </a:lnTo>
                <a:lnTo>
                  <a:pt x="669269" y="90420"/>
                </a:lnTo>
                <a:lnTo>
                  <a:pt x="738101" y="90420"/>
                </a:lnTo>
                <a:lnTo>
                  <a:pt x="738101" y="73911"/>
                </a:lnTo>
                <a:lnTo>
                  <a:pt x="689716" y="73911"/>
                </a:lnTo>
                <a:lnTo>
                  <a:pt x="689716" y="53337"/>
                </a:lnTo>
                <a:lnTo>
                  <a:pt x="730991" y="53337"/>
                </a:lnTo>
                <a:lnTo>
                  <a:pt x="730991" y="37335"/>
                </a:lnTo>
                <a:lnTo>
                  <a:pt x="689716" y="37335"/>
                </a:lnTo>
                <a:lnTo>
                  <a:pt x="689716" y="18031"/>
                </a:lnTo>
                <a:lnTo>
                  <a:pt x="736452" y="18031"/>
                </a:lnTo>
                <a:lnTo>
                  <a:pt x="736452" y="1522"/>
                </a:lnTo>
                <a:close/>
              </a:path>
            </a:pathLst>
          </a:custGeom>
          <a:solidFill>
            <a:srgbClr val="606062"/>
          </a:solidFill>
        </p:spPr>
        <p:txBody>
          <a:bodyPr wrap="square" lIns="0" tIns="0" rIns="0" bIns="0" rtlCol="0"/>
          <a:lstStyle/>
          <a:p>
            <a:endParaRPr/>
          </a:p>
        </p:txBody>
      </p:sp>
      <p:pic>
        <p:nvPicPr>
          <p:cNvPr id="7" name="object 7"/>
          <p:cNvPicPr/>
          <p:nvPr/>
        </p:nvPicPr>
        <p:blipFill>
          <a:blip r:embed="rId3" cstate="print"/>
          <a:stretch>
            <a:fillRect/>
          </a:stretch>
        </p:blipFill>
        <p:spPr>
          <a:xfrm>
            <a:off x="552343" y="8926046"/>
            <a:ext cx="462362" cy="462279"/>
          </a:xfrm>
          <a:prstGeom prst="rect">
            <a:avLst/>
          </a:prstGeom>
        </p:spPr>
      </p:pic>
      <p:sp>
        <p:nvSpPr>
          <p:cNvPr id="8" name="object 8"/>
          <p:cNvSpPr/>
          <p:nvPr/>
        </p:nvSpPr>
        <p:spPr>
          <a:xfrm>
            <a:off x="2756868" y="9321016"/>
            <a:ext cx="215900" cy="287020"/>
          </a:xfrm>
          <a:custGeom>
            <a:avLst/>
            <a:gdLst/>
            <a:ahLst/>
            <a:cxnLst/>
            <a:rect l="l" t="t" r="r" b="b"/>
            <a:pathLst>
              <a:path w="215900" h="287020">
                <a:moveTo>
                  <a:pt x="169275" y="279399"/>
                </a:moveTo>
                <a:lnTo>
                  <a:pt x="38174" y="279399"/>
                </a:lnTo>
                <a:lnTo>
                  <a:pt x="38102" y="287019"/>
                </a:lnTo>
                <a:lnTo>
                  <a:pt x="169193" y="287019"/>
                </a:lnTo>
                <a:lnTo>
                  <a:pt x="169275" y="279399"/>
                </a:lnTo>
                <a:close/>
              </a:path>
              <a:path w="215900" h="287020">
                <a:moveTo>
                  <a:pt x="95554" y="179069"/>
                </a:moveTo>
                <a:lnTo>
                  <a:pt x="90943" y="179069"/>
                </a:lnTo>
                <a:lnTo>
                  <a:pt x="88873" y="180339"/>
                </a:lnTo>
                <a:lnTo>
                  <a:pt x="78231" y="279399"/>
                </a:lnTo>
                <a:lnTo>
                  <a:pt x="86681" y="279399"/>
                </a:lnTo>
                <a:lnTo>
                  <a:pt x="97224" y="181609"/>
                </a:lnTo>
                <a:lnTo>
                  <a:pt x="95554" y="179069"/>
                </a:lnTo>
                <a:close/>
              </a:path>
              <a:path w="215900" h="287020">
                <a:moveTo>
                  <a:pt x="123537" y="246379"/>
                </a:moveTo>
                <a:lnTo>
                  <a:pt x="118918" y="246379"/>
                </a:lnTo>
                <a:lnTo>
                  <a:pt x="117252" y="248919"/>
                </a:lnTo>
                <a:lnTo>
                  <a:pt x="120539" y="279399"/>
                </a:lnTo>
                <a:lnTo>
                  <a:pt x="128991" y="279399"/>
                </a:lnTo>
                <a:lnTo>
                  <a:pt x="125608" y="247649"/>
                </a:lnTo>
                <a:lnTo>
                  <a:pt x="123537" y="246379"/>
                </a:lnTo>
                <a:close/>
              </a:path>
              <a:path w="215900" h="287020">
                <a:moveTo>
                  <a:pt x="112123" y="123189"/>
                </a:moveTo>
                <a:lnTo>
                  <a:pt x="103604" y="123189"/>
                </a:lnTo>
                <a:lnTo>
                  <a:pt x="116034" y="237489"/>
                </a:lnTo>
                <a:lnTo>
                  <a:pt x="117853" y="238759"/>
                </a:lnTo>
                <a:lnTo>
                  <a:pt x="122450" y="238759"/>
                </a:lnTo>
                <a:lnTo>
                  <a:pt x="124434" y="237489"/>
                </a:lnTo>
                <a:lnTo>
                  <a:pt x="113903" y="139699"/>
                </a:lnTo>
                <a:lnTo>
                  <a:pt x="118465" y="135889"/>
                </a:lnTo>
                <a:lnTo>
                  <a:pt x="125121" y="130809"/>
                </a:lnTo>
                <a:lnTo>
                  <a:pt x="128044" y="129539"/>
                </a:lnTo>
                <a:lnTo>
                  <a:pt x="112820" y="129539"/>
                </a:lnTo>
                <a:lnTo>
                  <a:pt x="112123" y="123189"/>
                </a:lnTo>
                <a:close/>
              </a:path>
              <a:path w="215900" h="287020">
                <a:moveTo>
                  <a:pt x="76417" y="128269"/>
                </a:moveTo>
                <a:lnTo>
                  <a:pt x="62604" y="128269"/>
                </a:lnTo>
                <a:lnTo>
                  <a:pt x="71703" y="135889"/>
                </a:lnTo>
                <a:lnTo>
                  <a:pt x="79680" y="142239"/>
                </a:lnTo>
                <a:lnTo>
                  <a:pt x="91746" y="153669"/>
                </a:lnTo>
                <a:lnTo>
                  <a:pt x="90180" y="168909"/>
                </a:lnTo>
                <a:lnTo>
                  <a:pt x="91846" y="170179"/>
                </a:lnTo>
                <a:lnTo>
                  <a:pt x="96455" y="171449"/>
                </a:lnTo>
                <a:lnTo>
                  <a:pt x="98531" y="170179"/>
                </a:lnTo>
                <a:lnTo>
                  <a:pt x="101410" y="143509"/>
                </a:lnTo>
                <a:lnTo>
                  <a:pt x="92901" y="143509"/>
                </a:lnTo>
                <a:lnTo>
                  <a:pt x="87163" y="138429"/>
                </a:lnTo>
                <a:lnTo>
                  <a:pt x="80703" y="132079"/>
                </a:lnTo>
                <a:lnTo>
                  <a:pt x="76417" y="128269"/>
                </a:lnTo>
                <a:close/>
              </a:path>
              <a:path w="215900" h="287020">
                <a:moveTo>
                  <a:pt x="6534" y="83819"/>
                </a:moveTo>
                <a:lnTo>
                  <a:pt x="1930" y="83819"/>
                </a:lnTo>
                <a:lnTo>
                  <a:pt x="0" y="88899"/>
                </a:lnTo>
                <a:lnTo>
                  <a:pt x="932" y="91439"/>
                </a:lnTo>
                <a:lnTo>
                  <a:pt x="3039" y="91439"/>
                </a:lnTo>
                <a:lnTo>
                  <a:pt x="16727" y="99059"/>
                </a:lnTo>
                <a:lnTo>
                  <a:pt x="30075" y="106679"/>
                </a:lnTo>
                <a:lnTo>
                  <a:pt x="43024" y="114299"/>
                </a:lnTo>
                <a:lnTo>
                  <a:pt x="55511" y="123189"/>
                </a:lnTo>
                <a:lnTo>
                  <a:pt x="51069" y="125729"/>
                </a:lnTo>
                <a:lnTo>
                  <a:pt x="47048" y="129539"/>
                </a:lnTo>
                <a:lnTo>
                  <a:pt x="38178" y="139699"/>
                </a:lnTo>
                <a:lnTo>
                  <a:pt x="34156" y="147319"/>
                </a:lnTo>
                <a:lnTo>
                  <a:pt x="31579" y="154939"/>
                </a:lnTo>
                <a:lnTo>
                  <a:pt x="30636" y="157479"/>
                </a:lnTo>
                <a:lnTo>
                  <a:pt x="32759" y="160019"/>
                </a:lnTo>
                <a:lnTo>
                  <a:pt x="37325" y="160019"/>
                </a:lnTo>
                <a:lnTo>
                  <a:pt x="38963" y="158749"/>
                </a:lnTo>
                <a:lnTo>
                  <a:pt x="41781" y="151129"/>
                </a:lnTo>
                <a:lnTo>
                  <a:pt x="45255" y="144779"/>
                </a:lnTo>
                <a:lnTo>
                  <a:pt x="53539" y="134619"/>
                </a:lnTo>
                <a:lnTo>
                  <a:pt x="57819" y="130809"/>
                </a:lnTo>
                <a:lnTo>
                  <a:pt x="62604" y="128269"/>
                </a:lnTo>
                <a:lnTo>
                  <a:pt x="76417" y="128269"/>
                </a:lnTo>
                <a:lnTo>
                  <a:pt x="73559" y="125729"/>
                </a:lnTo>
                <a:lnTo>
                  <a:pt x="61829" y="116839"/>
                </a:lnTo>
                <a:lnTo>
                  <a:pt x="49960" y="109219"/>
                </a:lnTo>
                <a:lnTo>
                  <a:pt x="39780" y="101599"/>
                </a:lnTo>
                <a:lnTo>
                  <a:pt x="42250" y="99059"/>
                </a:lnTo>
                <a:lnTo>
                  <a:pt x="43229" y="97789"/>
                </a:lnTo>
                <a:lnTo>
                  <a:pt x="32547" y="97789"/>
                </a:lnTo>
                <a:lnTo>
                  <a:pt x="26162" y="93979"/>
                </a:lnTo>
                <a:lnTo>
                  <a:pt x="19693" y="91439"/>
                </a:lnTo>
                <a:lnTo>
                  <a:pt x="6534" y="83819"/>
                </a:lnTo>
                <a:close/>
              </a:path>
              <a:path w="215900" h="287020">
                <a:moveTo>
                  <a:pt x="143437" y="126999"/>
                </a:moveTo>
                <a:lnTo>
                  <a:pt x="133891" y="126999"/>
                </a:lnTo>
                <a:lnTo>
                  <a:pt x="136767" y="132079"/>
                </a:lnTo>
                <a:lnTo>
                  <a:pt x="140522" y="137159"/>
                </a:lnTo>
                <a:lnTo>
                  <a:pt x="144889" y="139699"/>
                </a:lnTo>
                <a:lnTo>
                  <a:pt x="152056" y="144779"/>
                </a:lnTo>
                <a:lnTo>
                  <a:pt x="159110" y="148589"/>
                </a:lnTo>
                <a:lnTo>
                  <a:pt x="165676" y="149859"/>
                </a:lnTo>
                <a:lnTo>
                  <a:pt x="171377" y="151129"/>
                </a:lnTo>
                <a:lnTo>
                  <a:pt x="173657" y="151129"/>
                </a:lnTo>
                <a:lnTo>
                  <a:pt x="175733" y="149859"/>
                </a:lnTo>
                <a:lnTo>
                  <a:pt x="176115" y="144779"/>
                </a:lnTo>
                <a:lnTo>
                  <a:pt x="174395" y="142239"/>
                </a:lnTo>
                <a:lnTo>
                  <a:pt x="167432" y="142239"/>
                </a:lnTo>
                <a:lnTo>
                  <a:pt x="158400" y="140969"/>
                </a:lnTo>
                <a:lnTo>
                  <a:pt x="146653" y="130809"/>
                </a:lnTo>
                <a:lnTo>
                  <a:pt x="144061" y="128269"/>
                </a:lnTo>
                <a:lnTo>
                  <a:pt x="143437" y="126999"/>
                </a:lnTo>
                <a:close/>
              </a:path>
              <a:path w="215900" h="287020">
                <a:moveTo>
                  <a:pt x="66043" y="50799"/>
                </a:moveTo>
                <a:lnTo>
                  <a:pt x="52038" y="50799"/>
                </a:lnTo>
                <a:lnTo>
                  <a:pt x="62870" y="59689"/>
                </a:lnTo>
                <a:lnTo>
                  <a:pt x="77455" y="69849"/>
                </a:lnTo>
                <a:lnTo>
                  <a:pt x="91111" y="80009"/>
                </a:lnTo>
                <a:lnTo>
                  <a:pt x="99155" y="86359"/>
                </a:lnTo>
                <a:lnTo>
                  <a:pt x="92901" y="143509"/>
                </a:lnTo>
                <a:lnTo>
                  <a:pt x="101410" y="143509"/>
                </a:lnTo>
                <a:lnTo>
                  <a:pt x="103604" y="123189"/>
                </a:lnTo>
                <a:lnTo>
                  <a:pt x="112123" y="123189"/>
                </a:lnTo>
                <a:lnTo>
                  <a:pt x="108079" y="86359"/>
                </a:lnTo>
                <a:lnTo>
                  <a:pt x="114197" y="83819"/>
                </a:lnTo>
                <a:lnTo>
                  <a:pt x="120224" y="80009"/>
                </a:lnTo>
                <a:lnTo>
                  <a:pt x="123190" y="78739"/>
                </a:lnTo>
                <a:lnTo>
                  <a:pt x="103731" y="78739"/>
                </a:lnTo>
                <a:lnTo>
                  <a:pt x="96206" y="73659"/>
                </a:lnTo>
                <a:lnTo>
                  <a:pt x="92530" y="71119"/>
                </a:lnTo>
                <a:lnTo>
                  <a:pt x="94555" y="67309"/>
                </a:lnTo>
                <a:lnTo>
                  <a:pt x="85594" y="67309"/>
                </a:lnTo>
                <a:lnTo>
                  <a:pt x="68898" y="53339"/>
                </a:lnTo>
                <a:lnTo>
                  <a:pt x="66043" y="50799"/>
                </a:lnTo>
                <a:close/>
              </a:path>
              <a:path w="215900" h="287020">
                <a:moveTo>
                  <a:pt x="157670" y="114299"/>
                </a:moveTo>
                <a:lnTo>
                  <a:pt x="134391" y="118109"/>
                </a:lnTo>
                <a:lnTo>
                  <a:pt x="125460" y="121919"/>
                </a:lnTo>
                <a:lnTo>
                  <a:pt x="118277" y="125729"/>
                </a:lnTo>
                <a:lnTo>
                  <a:pt x="112820" y="129539"/>
                </a:lnTo>
                <a:lnTo>
                  <a:pt x="128044" y="129539"/>
                </a:lnTo>
                <a:lnTo>
                  <a:pt x="133891" y="126999"/>
                </a:lnTo>
                <a:lnTo>
                  <a:pt x="143437" y="126999"/>
                </a:lnTo>
                <a:lnTo>
                  <a:pt x="142189" y="124459"/>
                </a:lnTo>
                <a:lnTo>
                  <a:pt x="149496" y="123189"/>
                </a:lnTo>
                <a:lnTo>
                  <a:pt x="167916" y="123189"/>
                </a:lnTo>
                <a:lnTo>
                  <a:pt x="168962" y="121919"/>
                </a:lnTo>
                <a:lnTo>
                  <a:pt x="169531" y="118109"/>
                </a:lnTo>
                <a:lnTo>
                  <a:pt x="167894" y="115569"/>
                </a:lnTo>
                <a:lnTo>
                  <a:pt x="165592" y="115569"/>
                </a:lnTo>
                <a:lnTo>
                  <a:pt x="157670" y="114299"/>
                </a:lnTo>
                <a:close/>
              </a:path>
              <a:path w="215900" h="287020">
                <a:moveTo>
                  <a:pt x="167916" y="123189"/>
                </a:moveTo>
                <a:lnTo>
                  <a:pt x="157013" y="123189"/>
                </a:lnTo>
                <a:lnTo>
                  <a:pt x="166870" y="124459"/>
                </a:lnTo>
                <a:lnTo>
                  <a:pt x="167916" y="123189"/>
                </a:lnTo>
                <a:close/>
              </a:path>
              <a:path w="215900" h="287020">
                <a:moveTo>
                  <a:pt x="144287" y="73659"/>
                </a:moveTo>
                <a:lnTo>
                  <a:pt x="131991" y="73659"/>
                </a:lnTo>
                <a:lnTo>
                  <a:pt x="148559" y="87629"/>
                </a:lnTo>
                <a:lnTo>
                  <a:pt x="167140" y="99059"/>
                </a:lnTo>
                <a:lnTo>
                  <a:pt x="187299" y="107949"/>
                </a:lnTo>
                <a:lnTo>
                  <a:pt x="208598" y="113029"/>
                </a:lnTo>
                <a:lnTo>
                  <a:pt x="214099" y="113029"/>
                </a:lnTo>
                <a:lnTo>
                  <a:pt x="215366" y="105409"/>
                </a:lnTo>
                <a:lnTo>
                  <a:pt x="209876" y="104139"/>
                </a:lnTo>
                <a:lnTo>
                  <a:pt x="193709" y="101599"/>
                </a:lnTo>
                <a:lnTo>
                  <a:pt x="185875" y="99059"/>
                </a:lnTo>
                <a:lnTo>
                  <a:pt x="178225" y="95249"/>
                </a:lnTo>
                <a:lnTo>
                  <a:pt x="182261" y="93979"/>
                </a:lnTo>
                <a:lnTo>
                  <a:pt x="186070" y="91439"/>
                </a:lnTo>
                <a:lnTo>
                  <a:pt x="187749" y="90169"/>
                </a:lnTo>
                <a:lnTo>
                  <a:pt x="167813" y="90169"/>
                </a:lnTo>
                <a:lnTo>
                  <a:pt x="160167" y="86359"/>
                </a:lnTo>
                <a:lnTo>
                  <a:pt x="152864" y="81279"/>
                </a:lnTo>
                <a:lnTo>
                  <a:pt x="145925" y="74929"/>
                </a:lnTo>
                <a:lnTo>
                  <a:pt x="144287" y="73659"/>
                </a:lnTo>
                <a:close/>
              </a:path>
              <a:path w="215900" h="287020">
                <a:moveTo>
                  <a:pt x="66495" y="74929"/>
                </a:moveTo>
                <a:lnTo>
                  <a:pt x="56602" y="77469"/>
                </a:lnTo>
                <a:lnTo>
                  <a:pt x="49348" y="81279"/>
                </a:lnTo>
                <a:lnTo>
                  <a:pt x="39132" y="88899"/>
                </a:lnTo>
                <a:lnTo>
                  <a:pt x="35543" y="93979"/>
                </a:lnTo>
                <a:lnTo>
                  <a:pt x="32547" y="97789"/>
                </a:lnTo>
                <a:lnTo>
                  <a:pt x="43229" y="97789"/>
                </a:lnTo>
                <a:lnTo>
                  <a:pt x="45187" y="95249"/>
                </a:lnTo>
                <a:lnTo>
                  <a:pt x="53694" y="88899"/>
                </a:lnTo>
                <a:lnTo>
                  <a:pt x="59828" y="85089"/>
                </a:lnTo>
                <a:lnTo>
                  <a:pt x="68550" y="83819"/>
                </a:lnTo>
                <a:lnTo>
                  <a:pt x="69916" y="81279"/>
                </a:lnTo>
                <a:lnTo>
                  <a:pt x="68781" y="76199"/>
                </a:lnTo>
                <a:lnTo>
                  <a:pt x="66495" y="74929"/>
                </a:lnTo>
                <a:close/>
              </a:path>
              <a:path w="215900" h="287020">
                <a:moveTo>
                  <a:pt x="198511" y="67309"/>
                </a:moveTo>
                <a:lnTo>
                  <a:pt x="195936" y="67309"/>
                </a:lnTo>
                <a:lnTo>
                  <a:pt x="194741" y="69849"/>
                </a:lnTo>
                <a:lnTo>
                  <a:pt x="189608" y="76199"/>
                </a:lnTo>
                <a:lnTo>
                  <a:pt x="183263" y="82549"/>
                </a:lnTo>
                <a:lnTo>
                  <a:pt x="175926" y="87629"/>
                </a:lnTo>
                <a:lnTo>
                  <a:pt x="167813" y="90169"/>
                </a:lnTo>
                <a:lnTo>
                  <a:pt x="187749" y="90169"/>
                </a:lnTo>
                <a:lnTo>
                  <a:pt x="194468" y="85089"/>
                </a:lnTo>
                <a:lnTo>
                  <a:pt x="198662" y="80009"/>
                </a:lnTo>
                <a:lnTo>
                  <a:pt x="203147" y="72389"/>
                </a:lnTo>
                <a:lnTo>
                  <a:pt x="202496" y="69849"/>
                </a:lnTo>
                <a:lnTo>
                  <a:pt x="198511" y="67309"/>
                </a:lnTo>
                <a:close/>
              </a:path>
              <a:path w="215900" h="287020">
                <a:moveTo>
                  <a:pt x="114617" y="0"/>
                </a:moveTo>
                <a:lnTo>
                  <a:pt x="110045" y="1269"/>
                </a:lnTo>
                <a:lnTo>
                  <a:pt x="108522" y="3809"/>
                </a:lnTo>
                <a:lnTo>
                  <a:pt x="108921" y="6349"/>
                </a:lnTo>
                <a:lnTo>
                  <a:pt x="110169" y="11429"/>
                </a:lnTo>
                <a:lnTo>
                  <a:pt x="112543" y="17779"/>
                </a:lnTo>
                <a:lnTo>
                  <a:pt x="116399" y="25399"/>
                </a:lnTo>
                <a:lnTo>
                  <a:pt x="122093" y="33019"/>
                </a:lnTo>
                <a:lnTo>
                  <a:pt x="123012" y="34289"/>
                </a:lnTo>
                <a:lnTo>
                  <a:pt x="129905" y="40639"/>
                </a:lnTo>
                <a:lnTo>
                  <a:pt x="137019" y="45719"/>
                </a:lnTo>
                <a:lnTo>
                  <a:pt x="143994" y="49529"/>
                </a:lnTo>
                <a:lnTo>
                  <a:pt x="150181" y="52069"/>
                </a:lnTo>
                <a:lnTo>
                  <a:pt x="139250" y="59689"/>
                </a:lnTo>
                <a:lnTo>
                  <a:pt x="127833" y="66039"/>
                </a:lnTo>
                <a:lnTo>
                  <a:pt x="115978" y="73659"/>
                </a:lnTo>
                <a:lnTo>
                  <a:pt x="103731" y="78739"/>
                </a:lnTo>
                <a:lnTo>
                  <a:pt x="123190" y="78739"/>
                </a:lnTo>
                <a:lnTo>
                  <a:pt x="126156" y="77469"/>
                </a:lnTo>
                <a:lnTo>
                  <a:pt x="131991" y="73659"/>
                </a:lnTo>
                <a:lnTo>
                  <a:pt x="144287" y="73659"/>
                </a:lnTo>
                <a:lnTo>
                  <a:pt x="139373" y="69849"/>
                </a:lnTo>
                <a:lnTo>
                  <a:pt x="154300" y="58419"/>
                </a:lnTo>
                <a:lnTo>
                  <a:pt x="168298" y="46989"/>
                </a:lnTo>
                <a:lnTo>
                  <a:pt x="170895" y="44449"/>
                </a:lnTo>
                <a:lnTo>
                  <a:pt x="158403" y="44449"/>
                </a:lnTo>
                <a:lnTo>
                  <a:pt x="153224" y="43179"/>
                </a:lnTo>
                <a:lnTo>
                  <a:pt x="147020" y="41909"/>
                </a:lnTo>
                <a:lnTo>
                  <a:pt x="140148" y="38099"/>
                </a:lnTo>
                <a:lnTo>
                  <a:pt x="132966" y="33019"/>
                </a:lnTo>
                <a:lnTo>
                  <a:pt x="136533" y="30479"/>
                </a:lnTo>
                <a:lnTo>
                  <a:pt x="140489" y="27939"/>
                </a:lnTo>
                <a:lnTo>
                  <a:pt x="141587" y="26669"/>
                </a:lnTo>
                <a:lnTo>
                  <a:pt x="127036" y="26669"/>
                </a:lnTo>
                <a:lnTo>
                  <a:pt x="120449" y="17779"/>
                </a:lnTo>
                <a:lnTo>
                  <a:pt x="118059" y="8889"/>
                </a:lnTo>
                <a:lnTo>
                  <a:pt x="116798" y="2539"/>
                </a:lnTo>
                <a:lnTo>
                  <a:pt x="114617" y="0"/>
                </a:lnTo>
                <a:close/>
              </a:path>
              <a:path w="215900" h="287020">
                <a:moveTo>
                  <a:pt x="80982" y="3809"/>
                </a:moveTo>
                <a:lnTo>
                  <a:pt x="73134" y="3809"/>
                </a:lnTo>
                <a:lnTo>
                  <a:pt x="73253" y="11429"/>
                </a:lnTo>
                <a:lnTo>
                  <a:pt x="74383" y="13969"/>
                </a:lnTo>
                <a:lnTo>
                  <a:pt x="77868" y="22859"/>
                </a:lnTo>
                <a:lnTo>
                  <a:pt x="81006" y="31749"/>
                </a:lnTo>
                <a:lnTo>
                  <a:pt x="84210" y="40639"/>
                </a:lnTo>
                <a:lnTo>
                  <a:pt x="86804" y="49529"/>
                </a:lnTo>
                <a:lnTo>
                  <a:pt x="88113" y="55879"/>
                </a:lnTo>
                <a:lnTo>
                  <a:pt x="88466" y="59689"/>
                </a:lnTo>
                <a:lnTo>
                  <a:pt x="85594" y="67309"/>
                </a:lnTo>
                <a:lnTo>
                  <a:pt x="94555" y="67309"/>
                </a:lnTo>
                <a:lnTo>
                  <a:pt x="95230" y="66039"/>
                </a:lnTo>
                <a:lnTo>
                  <a:pt x="96851" y="62229"/>
                </a:lnTo>
                <a:lnTo>
                  <a:pt x="96486" y="54609"/>
                </a:lnTo>
                <a:lnTo>
                  <a:pt x="94443" y="44449"/>
                </a:lnTo>
                <a:lnTo>
                  <a:pt x="90228" y="33019"/>
                </a:lnTo>
                <a:lnTo>
                  <a:pt x="85411" y="20319"/>
                </a:lnTo>
                <a:lnTo>
                  <a:pt x="81561" y="8889"/>
                </a:lnTo>
                <a:lnTo>
                  <a:pt x="80982" y="3809"/>
                </a:lnTo>
                <a:close/>
              </a:path>
              <a:path w="215900" h="287020">
                <a:moveTo>
                  <a:pt x="23623" y="6349"/>
                </a:moveTo>
                <a:lnTo>
                  <a:pt x="20984" y="6349"/>
                </a:lnTo>
                <a:lnTo>
                  <a:pt x="17316" y="8889"/>
                </a:lnTo>
                <a:lnTo>
                  <a:pt x="16981" y="11429"/>
                </a:lnTo>
                <a:lnTo>
                  <a:pt x="18403" y="13969"/>
                </a:lnTo>
                <a:lnTo>
                  <a:pt x="24854" y="21589"/>
                </a:lnTo>
                <a:lnTo>
                  <a:pt x="31590" y="29209"/>
                </a:lnTo>
                <a:lnTo>
                  <a:pt x="38593" y="36829"/>
                </a:lnTo>
                <a:lnTo>
                  <a:pt x="45845" y="44449"/>
                </a:lnTo>
                <a:lnTo>
                  <a:pt x="41626" y="46989"/>
                </a:lnTo>
                <a:lnTo>
                  <a:pt x="37080" y="49529"/>
                </a:lnTo>
                <a:lnTo>
                  <a:pt x="32270" y="52069"/>
                </a:lnTo>
                <a:lnTo>
                  <a:pt x="25831" y="53339"/>
                </a:lnTo>
                <a:lnTo>
                  <a:pt x="19170" y="55879"/>
                </a:lnTo>
                <a:lnTo>
                  <a:pt x="3255" y="55879"/>
                </a:lnTo>
                <a:lnTo>
                  <a:pt x="1289" y="58419"/>
                </a:lnTo>
                <a:lnTo>
                  <a:pt x="1098" y="62229"/>
                </a:lnTo>
                <a:lnTo>
                  <a:pt x="2901" y="64769"/>
                </a:lnTo>
                <a:lnTo>
                  <a:pt x="12922" y="64769"/>
                </a:lnTo>
                <a:lnTo>
                  <a:pt x="28102" y="62229"/>
                </a:lnTo>
                <a:lnTo>
                  <a:pt x="35370" y="59689"/>
                </a:lnTo>
                <a:lnTo>
                  <a:pt x="41310" y="57149"/>
                </a:lnTo>
                <a:lnTo>
                  <a:pt x="46901" y="54609"/>
                </a:lnTo>
                <a:lnTo>
                  <a:pt x="52038" y="50799"/>
                </a:lnTo>
                <a:lnTo>
                  <a:pt x="66043" y="50799"/>
                </a:lnTo>
                <a:lnTo>
                  <a:pt x="53194" y="39369"/>
                </a:lnTo>
                <a:lnTo>
                  <a:pt x="38551" y="24129"/>
                </a:lnTo>
                <a:lnTo>
                  <a:pt x="25041" y="8889"/>
                </a:lnTo>
                <a:lnTo>
                  <a:pt x="23623" y="6349"/>
                </a:lnTo>
                <a:close/>
              </a:path>
              <a:path w="215900" h="287020">
                <a:moveTo>
                  <a:pt x="190673" y="13969"/>
                </a:moveTo>
                <a:lnTo>
                  <a:pt x="188028" y="13969"/>
                </a:lnTo>
                <a:lnTo>
                  <a:pt x="186592" y="15239"/>
                </a:lnTo>
                <a:lnTo>
                  <a:pt x="180078" y="24129"/>
                </a:lnTo>
                <a:lnTo>
                  <a:pt x="173199" y="30479"/>
                </a:lnTo>
                <a:lnTo>
                  <a:pt x="165969" y="38099"/>
                </a:lnTo>
                <a:lnTo>
                  <a:pt x="158403" y="44449"/>
                </a:lnTo>
                <a:lnTo>
                  <a:pt x="170895" y="44449"/>
                </a:lnTo>
                <a:lnTo>
                  <a:pt x="181283" y="34289"/>
                </a:lnTo>
                <a:lnTo>
                  <a:pt x="193172" y="20319"/>
                </a:lnTo>
                <a:lnTo>
                  <a:pt x="194616" y="19049"/>
                </a:lnTo>
                <a:lnTo>
                  <a:pt x="194309" y="16509"/>
                </a:lnTo>
                <a:lnTo>
                  <a:pt x="190673" y="13969"/>
                </a:lnTo>
                <a:close/>
              </a:path>
              <a:path w="215900" h="287020">
                <a:moveTo>
                  <a:pt x="147579" y="1269"/>
                </a:moveTo>
                <a:lnTo>
                  <a:pt x="145281" y="2539"/>
                </a:lnTo>
                <a:lnTo>
                  <a:pt x="143388" y="8889"/>
                </a:lnTo>
                <a:lnTo>
                  <a:pt x="140968" y="13969"/>
                </a:lnTo>
                <a:lnTo>
                  <a:pt x="134208" y="21589"/>
                </a:lnTo>
                <a:lnTo>
                  <a:pt x="130305" y="24129"/>
                </a:lnTo>
                <a:lnTo>
                  <a:pt x="127036" y="26669"/>
                </a:lnTo>
                <a:lnTo>
                  <a:pt x="141587" y="26669"/>
                </a:lnTo>
                <a:lnTo>
                  <a:pt x="148175" y="19049"/>
                </a:lnTo>
                <a:lnTo>
                  <a:pt x="151196" y="12699"/>
                </a:lnTo>
                <a:lnTo>
                  <a:pt x="153403" y="5079"/>
                </a:lnTo>
                <a:lnTo>
                  <a:pt x="152064" y="2539"/>
                </a:lnTo>
                <a:lnTo>
                  <a:pt x="147579" y="1269"/>
                </a:lnTo>
                <a:close/>
              </a:path>
            </a:pathLst>
          </a:custGeom>
          <a:solidFill>
            <a:srgbClr val="F16137"/>
          </a:solidFill>
        </p:spPr>
        <p:txBody>
          <a:bodyPr wrap="square" lIns="0" tIns="0" rIns="0" bIns="0" rtlCol="0"/>
          <a:lstStyle/>
          <a:p>
            <a:endParaRPr/>
          </a:p>
        </p:txBody>
      </p:sp>
      <p:sp>
        <p:nvSpPr>
          <p:cNvPr id="9" name="object 9"/>
          <p:cNvSpPr/>
          <p:nvPr/>
        </p:nvSpPr>
        <p:spPr>
          <a:xfrm>
            <a:off x="2731611" y="8965376"/>
            <a:ext cx="264795" cy="306070"/>
          </a:xfrm>
          <a:custGeom>
            <a:avLst/>
            <a:gdLst/>
            <a:ahLst/>
            <a:cxnLst/>
            <a:rect l="l" t="t" r="r" b="b"/>
            <a:pathLst>
              <a:path w="264794" h="306070">
                <a:moveTo>
                  <a:pt x="90583" y="264159"/>
                </a:moveTo>
                <a:lnTo>
                  <a:pt x="77987" y="266700"/>
                </a:lnTo>
                <a:lnTo>
                  <a:pt x="65309" y="274319"/>
                </a:lnTo>
                <a:lnTo>
                  <a:pt x="52577" y="284479"/>
                </a:lnTo>
                <a:lnTo>
                  <a:pt x="50443" y="285750"/>
                </a:lnTo>
                <a:lnTo>
                  <a:pt x="51106" y="295909"/>
                </a:lnTo>
                <a:lnTo>
                  <a:pt x="51879" y="295909"/>
                </a:lnTo>
                <a:lnTo>
                  <a:pt x="64417" y="298450"/>
                </a:lnTo>
                <a:lnTo>
                  <a:pt x="76997" y="302259"/>
                </a:lnTo>
                <a:lnTo>
                  <a:pt x="89632" y="304800"/>
                </a:lnTo>
                <a:lnTo>
                  <a:pt x="102334" y="306069"/>
                </a:lnTo>
                <a:lnTo>
                  <a:pt x="142562" y="306069"/>
                </a:lnTo>
                <a:lnTo>
                  <a:pt x="155898" y="304800"/>
                </a:lnTo>
                <a:lnTo>
                  <a:pt x="166908" y="303529"/>
                </a:lnTo>
                <a:lnTo>
                  <a:pt x="178027" y="300989"/>
                </a:lnTo>
                <a:lnTo>
                  <a:pt x="189516" y="297179"/>
                </a:lnTo>
                <a:lnTo>
                  <a:pt x="201636" y="294639"/>
                </a:lnTo>
                <a:lnTo>
                  <a:pt x="190610" y="283209"/>
                </a:lnTo>
                <a:lnTo>
                  <a:pt x="178793" y="276859"/>
                </a:lnTo>
                <a:lnTo>
                  <a:pt x="166717" y="275589"/>
                </a:lnTo>
                <a:lnTo>
                  <a:pt x="154912" y="275589"/>
                </a:lnTo>
                <a:lnTo>
                  <a:pt x="143630" y="274319"/>
                </a:lnTo>
                <a:lnTo>
                  <a:pt x="137224" y="270509"/>
                </a:lnTo>
                <a:lnTo>
                  <a:pt x="104800" y="270509"/>
                </a:lnTo>
                <a:lnTo>
                  <a:pt x="103064" y="269239"/>
                </a:lnTo>
                <a:lnTo>
                  <a:pt x="90583" y="264159"/>
                </a:lnTo>
                <a:close/>
              </a:path>
              <a:path w="264794" h="306070">
                <a:moveTo>
                  <a:pt x="108014" y="267969"/>
                </a:moveTo>
                <a:lnTo>
                  <a:pt x="104800" y="270509"/>
                </a:lnTo>
                <a:lnTo>
                  <a:pt x="137224" y="270509"/>
                </a:lnTo>
                <a:lnTo>
                  <a:pt x="135089" y="269239"/>
                </a:lnTo>
                <a:lnTo>
                  <a:pt x="114923" y="269239"/>
                </a:lnTo>
                <a:lnTo>
                  <a:pt x="108014" y="267969"/>
                </a:lnTo>
                <a:close/>
              </a:path>
              <a:path w="264794" h="306070">
                <a:moveTo>
                  <a:pt x="136792" y="106680"/>
                </a:moveTo>
                <a:lnTo>
                  <a:pt x="111470" y="147319"/>
                </a:lnTo>
                <a:lnTo>
                  <a:pt x="98817" y="184150"/>
                </a:lnTo>
                <a:lnTo>
                  <a:pt x="99685" y="223519"/>
                </a:lnTo>
                <a:lnTo>
                  <a:pt x="114923" y="269239"/>
                </a:lnTo>
                <a:lnTo>
                  <a:pt x="135089" y="269239"/>
                </a:lnTo>
                <a:lnTo>
                  <a:pt x="128911" y="261619"/>
                </a:lnTo>
                <a:lnTo>
                  <a:pt x="124719" y="252730"/>
                </a:lnTo>
                <a:lnTo>
                  <a:pt x="122245" y="243839"/>
                </a:lnTo>
                <a:lnTo>
                  <a:pt x="120220" y="233680"/>
                </a:lnTo>
                <a:lnTo>
                  <a:pt x="118374" y="224789"/>
                </a:lnTo>
                <a:lnTo>
                  <a:pt x="116434" y="215900"/>
                </a:lnTo>
                <a:lnTo>
                  <a:pt x="115707" y="208280"/>
                </a:lnTo>
                <a:lnTo>
                  <a:pt x="117177" y="203200"/>
                </a:lnTo>
                <a:lnTo>
                  <a:pt x="121110" y="198119"/>
                </a:lnTo>
                <a:lnTo>
                  <a:pt x="127778" y="194309"/>
                </a:lnTo>
                <a:lnTo>
                  <a:pt x="138142" y="189230"/>
                </a:lnTo>
                <a:lnTo>
                  <a:pt x="114231" y="189230"/>
                </a:lnTo>
                <a:lnTo>
                  <a:pt x="116643" y="168909"/>
                </a:lnTo>
                <a:lnTo>
                  <a:pt x="122543" y="147319"/>
                </a:lnTo>
                <a:lnTo>
                  <a:pt x="129928" y="127000"/>
                </a:lnTo>
                <a:lnTo>
                  <a:pt x="136792" y="106680"/>
                </a:lnTo>
                <a:close/>
              </a:path>
              <a:path w="264794" h="306070">
                <a:moveTo>
                  <a:pt x="171184" y="156209"/>
                </a:moveTo>
                <a:lnTo>
                  <a:pt x="154764" y="166369"/>
                </a:lnTo>
                <a:lnTo>
                  <a:pt x="136172" y="179069"/>
                </a:lnTo>
                <a:lnTo>
                  <a:pt x="120847" y="187959"/>
                </a:lnTo>
                <a:lnTo>
                  <a:pt x="114231" y="189230"/>
                </a:lnTo>
                <a:lnTo>
                  <a:pt x="138142" y="189230"/>
                </a:lnTo>
                <a:lnTo>
                  <a:pt x="140732" y="187959"/>
                </a:lnTo>
                <a:lnTo>
                  <a:pt x="152254" y="179069"/>
                </a:lnTo>
                <a:lnTo>
                  <a:pt x="162389" y="168909"/>
                </a:lnTo>
                <a:lnTo>
                  <a:pt x="171184" y="156209"/>
                </a:lnTo>
                <a:close/>
              </a:path>
              <a:path w="264794" h="306070">
                <a:moveTo>
                  <a:pt x="90454" y="147319"/>
                </a:moveTo>
                <a:lnTo>
                  <a:pt x="76061" y="147319"/>
                </a:lnTo>
                <a:lnTo>
                  <a:pt x="67850" y="151130"/>
                </a:lnTo>
                <a:lnTo>
                  <a:pt x="61354" y="154939"/>
                </a:lnTo>
                <a:lnTo>
                  <a:pt x="58713" y="156209"/>
                </a:lnTo>
                <a:lnTo>
                  <a:pt x="60932" y="157480"/>
                </a:lnTo>
                <a:lnTo>
                  <a:pt x="66502" y="162559"/>
                </a:lnTo>
                <a:lnTo>
                  <a:pt x="73792" y="167639"/>
                </a:lnTo>
                <a:lnTo>
                  <a:pt x="81169" y="170180"/>
                </a:lnTo>
                <a:lnTo>
                  <a:pt x="88178" y="171450"/>
                </a:lnTo>
                <a:lnTo>
                  <a:pt x="94540" y="168909"/>
                </a:lnTo>
                <a:lnTo>
                  <a:pt x="98366" y="163830"/>
                </a:lnTo>
                <a:lnTo>
                  <a:pt x="84510" y="160019"/>
                </a:lnTo>
                <a:lnTo>
                  <a:pt x="84862" y="157480"/>
                </a:lnTo>
                <a:lnTo>
                  <a:pt x="98931" y="156209"/>
                </a:lnTo>
                <a:lnTo>
                  <a:pt x="98068" y="154939"/>
                </a:lnTo>
                <a:lnTo>
                  <a:pt x="95854" y="151130"/>
                </a:lnTo>
                <a:lnTo>
                  <a:pt x="90454" y="147319"/>
                </a:lnTo>
                <a:close/>
              </a:path>
              <a:path w="264794" h="306070">
                <a:moveTo>
                  <a:pt x="215075" y="146050"/>
                </a:moveTo>
                <a:lnTo>
                  <a:pt x="188503" y="146050"/>
                </a:lnTo>
                <a:lnTo>
                  <a:pt x="189691" y="147319"/>
                </a:lnTo>
                <a:lnTo>
                  <a:pt x="187908" y="151130"/>
                </a:lnTo>
                <a:lnTo>
                  <a:pt x="177879" y="161289"/>
                </a:lnTo>
                <a:lnTo>
                  <a:pt x="176742" y="165100"/>
                </a:lnTo>
                <a:lnTo>
                  <a:pt x="182206" y="166369"/>
                </a:lnTo>
                <a:lnTo>
                  <a:pt x="188446" y="166369"/>
                </a:lnTo>
                <a:lnTo>
                  <a:pt x="195087" y="165100"/>
                </a:lnTo>
                <a:lnTo>
                  <a:pt x="201754" y="162559"/>
                </a:lnTo>
                <a:lnTo>
                  <a:pt x="210344" y="153669"/>
                </a:lnTo>
                <a:lnTo>
                  <a:pt x="215075" y="146050"/>
                </a:lnTo>
                <a:close/>
              </a:path>
              <a:path w="264794" h="306070">
                <a:moveTo>
                  <a:pt x="45737" y="135889"/>
                </a:moveTo>
                <a:lnTo>
                  <a:pt x="32080" y="135889"/>
                </a:lnTo>
                <a:lnTo>
                  <a:pt x="19455" y="147319"/>
                </a:lnTo>
                <a:lnTo>
                  <a:pt x="32219" y="157480"/>
                </a:lnTo>
                <a:lnTo>
                  <a:pt x="46263" y="156209"/>
                </a:lnTo>
                <a:lnTo>
                  <a:pt x="51419" y="153669"/>
                </a:lnTo>
                <a:lnTo>
                  <a:pt x="53507" y="149859"/>
                </a:lnTo>
                <a:lnTo>
                  <a:pt x="54159" y="148589"/>
                </a:lnTo>
                <a:lnTo>
                  <a:pt x="41993" y="147319"/>
                </a:lnTo>
                <a:lnTo>
                  <a:pt x="41954" y="144780"/>
                </a:lnTo>
                <a:lnTo>
                  <a:pt x="53975" y="143509"/>
                </a:lnTo>
                <a:lnTo>
                  <a:pt x="53046" y="142239"/>
                </a:lnTo>
                <a:lnTo>
                  <a:pt x="50706" y="138430"/>
                </a:lnTo>
                <a:lnTo>
                  <a:pt x="45737" y="135889"/>
                </a:lnTo>
                <a:close/>
              </a:path>
              <a:path w="264794" h="306070">
                <a:moveTo>
                  <a:pt x="219397" y="127000"/>
                </a:moveTo>
                <a:lnTo>
                  <a:pt x="194838" y="127000"/>
                </a:lnTo>
                <a:lnTo>
                  <a:pt x="183366" y="130809"/>
                </a:lnTo>
                <a:lnTo>
                  <a:pt x="177143" y="134619"/>
                </a:lnTo>
                <a:lnTo>
                  <a:pt x="172517" y="140969"/>
                </a:lnTo>
                <a:lnTo>
                  <a:pt x="169666" y="146050"/>
                </a:lnTo>
                <a:lnTo>
                  <a:pt x="168765" y="152400"/>
                </a:lnTo>
                <a:lnTo>
                  <a:pt x="168808" y="154939"/>
                </a:lnTo>
                <a:lnTo>
                  <a:pt x="188503" y="146050"/>
                </a:lnTo>
                <a:lnTo>
                  <a:pt x="215075" y="146050"/>
                </a:lnTo>
                <a:lnTo>
                  <a:pt x="217440" y="142239"/>
                </a:lnTo>
                <a:lnTo>
                  <a:pt x="222268" y="132080"/>
                </a:lnTo>
                <a:lnTo>
                  <a:pt x="224049" y="128269"/>
                </a:lnTo>
                <a:lnTo>
                  <a:pt x="219397" y="127000"/>
                </a:lnTo>
                <a:close/>
              </a:path>
              <a:path w="264794" h="306070">
                <a:moveTo>
                  <a:pt x="242702" y="135889"/>
                </a:moveTo>
                <a:lnTo>
                  <a:pt x="233579" y="135889"/>
                </a:lnTo>
                <a:lnTo>
                  <a:pt x="230212" y="137159"/>
                </a:lnTo>
                <a:lnTo>
                  <a:pt x="228862" y="139700"/>
                </a:lnTo>
                <a:lnTo>
                  <a:pt x="228438" y="140969"/>
                </a:lnTo>
                <a:lnTo>
                  <a:pt x="236354" y="140969"/>
                </a:lnTo>
                <a:lnTo>
                  <a:pt x="236376" y="143509"/>
                </a:lnTo>
                <a:lnTo>
                  <a:pt x="228586" y="144780"/>
                </a:lnTo>
                <a:lnTo>
                  <a:pt x="230699" y="147319"/>
                </a:lnTo>
                <a:lnTo>
                  <a:pt x="233939" y="148589"/>
                </a:lnTo>
                <a:lnTo>
                  <a:pt x="242824" y="148589"/>
                </a:lnTo>
                <a:lnTo>
                  <a:pt x="250996" y="142239"/>
                </a:lnTo>
                <a:lnTo>
                  <a:pt x="242702" y="135889"/>
                </a:lnTo>
                <a:close/>
              </a:path>
              <a:path w="264794" h="306070">
                <a:moveTo>
                  <a:pt x="165813" y="129539"/>
                </a:moveTo>
                <a:lnTo>
                  <a:pt x="149533" y="129539"/>
                </a:lnTo>
                <a:lnTo>
                  <a:pt x="151027" y="132080"/>
                </a:lnTo>
                <a:lnTo>
                  <a:pt x="141422" y="139700"/>
                </a:lnTo>
                <a:lnTo>
                  <a:pt x="142883" y="140969"/>
                </a:lnTo>
                <a:lnTo>
                  <a:pt x="146621" y="142239"/>
                </a:lnTo>
                <a:lnTo>
                  <a:pt x="152092" y="142239"/>
                </a:lnTo>
                <a:lnTo>
                  <a:pt x="163893" y="134619"/>
                </a:lnTo>
                <a:lnTo>
                  <a:pt x="165813" y="129539"/>
                </a:lnTo>
                <a:close/>
              </a:path>
              <a:path w="264794" h="306070">
                <a:moveTo>
                  <a:pt x="77097" y="104139"/>
                </a:moveTo>
                <a:lnTo>
                  <a:pt x="65656" y="105409"/>
                </a:lnTo>
                <a:lnTo>
                  <a:pt x="53582" y="110489"/>
                </a:lnTo>
                <a:lnTo>
                  <a:pt x="44026" y="115569"/>
                </a:lnTo>
                <a:lnTo>
                  <a:pt x="40140" y="118109"/>
                </a:lnTo>
                <a:lnTo>
                  <a:pt x="43409" y="120650"/>
                </a:lnTo>
                <a:lnTo>
                  <a:pt x="51609" y="128269"/>
                </a:lnTo>
                <a:lnTo>
                  <a:pt x="62334" y="134619"/>
                </a:lnTo>
                <a:lnTo>
                  <a:pt x="73173" y="139700"/>
                </a:lnTo>
                <a:lnTo>
                  <a:pt x="80677" y="139700"/>
                </a:lnTo>
                <a:lnTo>
                  <a:pt x="87432" y="137159"/>
                </a:lnTo>
                <a:lnTo>
                  <a:pt x="93054" y="134619"/>
                </a:lnTo>
                <a:lnTo>
                  <a:pt x="97157" y="130809"/>
                </a:lnTo>
                <a:lnTo>
                  <a:pt x="98507" y="128269"/>
                </a:lnTo>
                <a:lnTo>
                  <a:pt x="78102" y="124459"/>
                </a:lnTo>
                <a:lnTo>
                  <a:pt x="78642" y="119380"/>
                </a:lnTo>
                <a:lnTo>
                  <a:pt x="99331" y="119380"/>
                </a:lnTo>
                <a:lnTo>
                  <a:pt x="94785" y="110489"/>
                </a:lnTo>
                <a:lnTo>
                  <a:pt x="86824" y="105409"/>
                </a:lnTo>
                <a:lnTo>
                  <a:pt x="77097" y="104139"/>
                </a:lnTo>
                <a:close/>
              </a:path>
              <a:path w="264794" h="306070">
                <a:moveTo>
                  <a:pt x="153504" y="116839"/>
                </a:moveTo>
                <a:lnTo>
                  <a:pt x="141378" y="124459"/>
                </a:lnTo>
                <a:lnTo>
                  <a:pt x="138276" y="129539"/>
                </a:lnTo>
                <a:lnTo>
                  <a:pt x="138402" y="134619"/>
                </a:lnTo>
                <a:lnTo>
                  <a:pt x="149533" y="129539"/>
                </a:lnTo>
                <a:lnTo>
                  <a:pt x="165813" y="129539"/>
                </a:lnTo>
                <a:lnTo>
                  <a:pt x="169654" y="119380"/>
                </a:lnTo>
                <a:lnTo>
                  <a:pt x="153504" y="116839"/>
                </a:lnTo>
                <a:close/>
              </a:path>
              <a:path w="264794" h="306070">
                <a:moveTo>
                  <a:pt x="263277" y="111759"/>
                </a:moveTo>
                <a:lnTo>
                  <a:pt x="248820" y="111759"/>
                </a:lnTo>
                <a:lnTo>
                  <a:pt x="249199" y="114300"/>
                </a:lnTo>
                <a:lnTo>
                  <a:pt x="241106" y="116839"/>
                </a:lnTo>
                <a:lnTo>
                  <a:pt x="243936" y="119380"/>
                </a:lnTo>
                <a:lnTo>
                  <a:pt x="247672" y="120650"/>
                </a:lnTo>
                <a:lnTo>
                  <a:pt x="257075" y="118109"/>
                </a:lnTo>
                <a:lnTo>
                  <a:pt x="263277" y="111759"/>
                </a:lnTo>
                <a:close/>
              </a:path>
              <a:path w="264794" h="306070">
                <a:moveTo>
                  <a:pt x="199325" y="101600"/>
                </a:moveTo>
                <a:lnTo>
                  <a:pt x="179420" y="101600"/>
                </a:lnTo>
                <a:lnTo>
                  <a:pt x="181378" y="104139"/>
                </a:lnTo>
                <a:lnTo>
                  <a:pt x="168667" y="114300"/>
                </a:lnTo>
                <a:lnTo>
                  <a:pt x="170621" y="115569"/>
                </a:lnTo>
                <a:lnTo>
                  <a:pt x="175568" y="118109"/>
                </a:lnTo>
                <a:lnTo>
                  <a:pt x="182805" y="116839"/>
                </a:lnTo>
                <a:lnTo>
                  <a:pt x="189349" y="113030"/>
                </a:lnTo>
                <a:lnTo>
                  <a:pt x="195782" y="106680"/>
                </a:lnTo>
                <a:lnTo>
                  <a:pt x="199325" y="101600"/>
                </a:lnTo>
                <a:close/>
              </a:path>
              <a:path w="264794" h="306070">
                <a:moveTo>
                  <a:pt x="28638" y="96519"/>
                </a:moveTo>
                <a:lnTo>
                  <a:pt x="14975" y="96519"/>
                </a:lnTo>
                <a:lnTo>
                  <a:pt x="2354" y="106680"/>
                </a:lnTo>
                <a:lnTo>
                  <a:pt x="15120" y="116839"/>
                </a:lnTo>
                <a:lnTo>
                  <a:pt x="29146" y="116839"/>
                </a:lnTo>
                <a:lnTo>
                  <a:pt x="34319" y="114300"/>
                </a:lnTo>
                <a:lnTo>
                  <a:pt x="36414" y="110489"/>
                </a:lnTo>
                <a:lnTo>
                  <a:pt x="37062" y="109219"/>
                </a:lnTo>
                <a:lnTo>
                  <a:pt x="24894" y="107950"/>
                </a:lnTo>
                <a:lnTo>
                  <a:pt x="24855" y="105409"/>
                </a:lnTo>
                <a:lnTo>
                  <a:pt x="36856" y="102869"/>
                </a:lnTo>
                <a:lnTo>
                  <a:pt x="35932" y="101600"/>
                </a:lnTo>
                <a:lnTo>
                  <a:pt x="33588" y="99059"/>
                </a:lnTo>
                <a:lnTo>
                  <a:pt x="28638" y="96519"/>
                </a:lnTo>
                <a:close/>
              </a:path>
              <a:path w="264794" h="306070">
                <a:moveTo>
                  <a:pt x="232592" y="101600"/>
                </a:moveTo>
                <a:lnTo>
                  <a:pt x="216314" y="101600"/>
                </a:lnTo>
                <a:lnTo>
                  <a:pt x="217797" y="104139"/>
                </a:lnTo>
                <a:lnTo>
                  <a:pt x="208180" y="111759"/>
                </a:lnTo>
                <a:lnTo>
                  <a:pt x="213408" y="114300"/>
                </a:lnTo>
                <a:lnTo>
                  <a:pt x="218876" y="113030"/>
                </a:lnTo>
                <a:lnTo>
                  <a:pt x="230670" y="106680"/>
                </a:lnTo>
                <a:lnTo>
                  <a:pt x="232592" y="101600"/>
                </a:lnTo>
                <a:close/>
              </a:path>
              <a:path w="264794" h="306070">
                <a:moveTo>
                  <a:pt x="254444" y="104139"/>
                </a:moveTo>
                <a:lnTo>
                  <a:pt x="248961" y="105409"/>
                </a:lnTo>
                <a:lnTo>
                  <a:pt x="244753" y="106680"/>
                </a:lnTo>
                <a:lnTo>
                  <a:pt x="241531" y="109219"/>
                </a:lnTo>
                <a:lnTo>
                  <a:pt x="240257" y="113030"/>
                </a:lnTo>
                <a:lnTo>
                  <a:pt x="248820" y="111759"/>
                </a:lnTo>
                <a:lnTo>
                  <a:pt x="263277" y="111759"/>
                </a:lnTo>
                <a:lnTo>
                  <a:pt x="264518" y="110489"/>
                </a:lnTo>
                <a:lnTo>
                  <a:pt x="254444" y="104139"/>
                </a:lnTo>
                <a:close/>
              </a:path>
              <a:path w="264794" h="306070">
                <a:moveTo>
                  <a:pt x="194215" y="86359"/>
                </a:moveTo>
                <a:lnTo>
                  <a:pt x="184167" y="87630"/>
                </a:lnTo>
                <a:lnTo>
                  <a:pt x="175576" y="90169"/>
                </a:lnTo>
                <a:lnTo>
                  <a:pt x="168628" y="93980"/>
                </a:lnTo>
                <a:lnTo>
                  <a:pt x="164495" y="100330"/>
                </a:lnTo>
                <a:lnTo>
                  <a:pt x="164678" y="107950"/>
                </a:lnTo>
                <a:lnTo>
                  <a:pt x="179420" y="101600"/>
                </a:lnTo>
                <a:lnTo>
                  <a:pt x="199325" y="101600"/>
                </a:lnTo>
                <a:lnTo>
                  <a:pt x="201097" y="99059"/>
                </a:lnTo>
                <a:lnTo>
                  <a:pt x="204712" y="91439"/>
                </a:lnTo>
                <a:lnTo>
                  <a:pt x="206046" y="87630"/>
                </a:lnTo>
                <a:lnTo>
                  <a:pt x="202561" y="87630"/>
                </a:lnTo>
                <a:lnTo>
                  <a:pt x="194215" y="86359"/>
                </a:lnTo>
                <a:close/>
              </a:path>
              <a:path w="264794" h="306070">
                <a:moveTo>
                  <a:pt x="92439" y="67309"/>
                </a:moveTo>
                <a:lnTo>
                  <a:pt x="89085" y="67309"/>
                </a:lnTo>
                <a:lnTo>
                  <a:pt x="89049" y="73659"/>
                </a:lnTo>
                <a:lnTo>
                  <a:pt x="105426" y="106680"/>
                </a:lnTo>
                <a:lnTo>
                  <a:pt x="112902" y="106680"/>
                </a:lnTo>
                <a:lnTo>
                  <a:pt x="104922" y="91439"/>
                </a:lnTo>
                <a:lnTo>
                  <a:pt x="106380" y="91439"/>
                </a:lnTo>
                <a:lnTo>
                  <a:pt x="108087" y="90169"/>
                </a:lnTo>
                <a:lnTo>
                  <a:pt x="120915" y="90169"/>
                </a:lnTo>
                <a:lnTo>
                  <a:pt x="120409" y="87630"/>
                </a:lnTo>
                <a:lnTo>
                  <a:pt x="116028" y="81280"/>
                </a:lnTo>
                <a:lnTo>
                  <a:pt x="109251" y="74930"/>
                </a:lnTo>
                <a:lnTo>
                  <a:pt x="100275" y="71119"/>
                </a:lnTo>
                <a:lnTo>
                  <a:pt x="92439" y="67309"/>
                </a:lnTo>
                <a:close/>
              </a:path>
              <a:path w="264794" h="306070">
                <a:moveTo>
                  <a:pt x="220284" y="88900"/>
                </a:moveTo>
                <a:lnTo>
                  <a:pt x="213415" y="92709"/>
                </a:lnTo>
                <a:lnTo>
                  <a:pt x="208163" y="95250"/>
                </a:lnTo>
                <a:lnTo>
                  <a:pt x="205060" y="100330"/>
                </a:lnTo>
                <a:lnTo>
                  <a:pt x="205182" y="106680"/>
                </a:lnTo>
                <a:lnTo>
                  <a:pt x="216314" y="101600"/>
                </a:lnTo>
                <a:lnTo>
                  <a:pt x="232592" y="101600"/>
                </a:lnTo>
                <a:lnTo>
                  <a:pt x="236437" y="91439"/>
                </a:lnTo>
                <a:lnTo>
                  <a:pt x="220284" y="88900"/>
                </a:lnTo>
                <a:close/>
              </a:path>
              <a:path w="264794" h="306070">
                <a:moveTo>
                  <a:pt x="164405" y="86359"/>
                </a:moveTo>
                <a:lnTo>
                  <a:pt x="152593" y="86359"/>
                </a:lnTo>
                <a:lnTo>
                  <a:pt x="151690" y="102869"/>
                </a:lnTo>
                <a:lnTo>
                  <a:pt x="158720" y="99059"/>
                </a:lnTo>
                <a:lnTo>
                  <a:pt x="163008" y="93980"/>
                </a:lnTo>
                <a:lnTo>
                  <a:pt x="164405" y="86359"/>
                </a:lnTo>
                <a:close/>
              </a:path>
              <a:path w="264794" h="306070">
                <a:moveTo>
                  <a:pt x="120915" y="90169"/>
                </a:moveTo>
                <a:lnTo>
                  <a:pt x="108087" y="90169"/>
                </a:lnTo>
                <a:lnTo>
                  <a:pt x="118965" y="101600"/>
                </a:lnTo>
                <a:lnTo>
                  <a:pt x="121673" y="93980"/>
                </a:lnTo>
                <a:lnTo>
                  <a:pt x="120915" y="90169"/>
                </a:lnTo>
                <a:close/>
              </a:path>
              <a:path w="264794" h="306070">
                <a:moveTo>
                  <a:pt x="155966" y="57150"/>
                </a:moveTo>
                <a:lnTo>
                  <a:pt x="153360" y="59689"/>
                </a:lnTo>
                <a:lnTo>
                  <a:pt x="147484" y="64769"/>
                </a:lnTo>
                <a:lnTo>
                  <a:pt x="141246" y="72389"/>
                </a:lnTo>
                <a:lnTo>
                  <a:pt x="137556" y="81280"/>
                </a:lnTo>
                <a:lnTo>
                  <a:pt x="136080" y="88900"/>
                </a:lnTo>
                <a:lnTo>
                  <a:pt x="138380" y="96519"/>
                </a:lnTo>
                <a:lnTo>
                  <a:pt x="144209" y="101600"/>
                </a:lnTo>
                <a:lnTo>
                  <a:pt x="148791" y="86359"/>
                </a:lnTo>
                <a:lnTo>
                  <a:pt x="164405" y="86359"/>
                </a:lnTo>
                <a:lnTo>
                  <a:pt x="163906" y="77469"/>
                </a:lnTo>
                <a:lnTo>
                  <a:pt x="160914" y="67309"/>
                </a:lnTo>
                <a:lnTo>
                  <a:pt x="157558" y="59689"/>
                </a:lnTo>
                <a:lnTo>
                  <a:pt x="155966" y="57150"/>
                </a:lnTo>
                <a:close/>
              </a:path>
              <a:path w="264794" h="306070">
                <a:moveTo>
                  <a:pt x="53074" y="67309"/>
                </a:moveTo>
                <a:lnTo>
                  <a:pt x="37735" y="73659"/>
                </a:lnTo>
                <a:lnTo>
                  <a:pt x="46422" y="87630"/>
                </a:lnTo>
                <a:lnTo>
                  <a:pt x="53931" y="90169"/>
                </a:lnTo>
                <a:lnTo>
                  <a:pt x="59695" y="91439"/>
                </a:lnTo>
                <a:lnTo>
                  <a:pt x="65473" y="90169"/>
                </a:lnTo>
                <a:lnTo>
                  <a:pt x="69710" y="86359"/>
                </a:lnTo>
                <a:lnTo>
                  <a:pt x="58611" y="81280"/>
                </a:lnTo>
                <a:lnTo>
                  <a:pt x="59555" y="78739"/>
                </a:lnTo>
                <a:lnTo>
                  <a:pt x="70618" y="78739"/>
                </a:lnTo>
                <a:lnTo>
                  <a:pt x="69919" y="76200"/>
                </a:lnTo>
                <a:lnTo>
                  <a:pt x="65999" y="72389"/>
                </a:lnTo>
                <a:lnTo>
                  <a:pt x="53074" y="67309"/>
                </a:lnTo>
                <a:close/>
              </a:path>
              <a:path w="264794" h="306070">
                <a:moveTo>
                  <a:pt x="70618" y="78739"/>
                </a:moveTo>
                <a:lnTo>
                  <a:pt x="59555" y="78739"/>
                </a:lnTo>
                <a:lnTo>
                  <a:pt x="71413" y="81280"/>
                </a:lnTo>
                <a:lnTo>
                  <a:pt x="70967" y="80009"/>
                </a:lnTo>
                <a:lnTo>
                  <a:pt x="70618" y="78739"/>
                </a:lnTo>
                <a:close/>
              </a:path>
              <a:path w="264794" h="306070">
                <a:moveTo>
                  <a:pt x="120086" y="45719"/>
                </a:moveTo>
                <a:lnTo>
                  <a:pt x="113436" y="59689"/>
                </a:lnTo>
                <a:lnTo>
                  <a:pt x="117107" y="73659"/>
                </a:lnTo>
                <a:lnTo>
                  <a:pt x="121079" y="78739"/>
                </a:lnTo>
                <a:lnTo>
                  <a:pt x="125309" y="78739"/>
                </a:lnTo>
                <a:lnTo>
                  <a:pt x="126638" y="80009"/>
                </a:lnTo>
                <a:lnTo>
                  <a:pt x="124679" y="67309"/>
                </a:lnTo>
                <a:lnTo>
                  <a:pt x="127494" y="66039"/>
                </a:lnTo>
                <a:lnTo>
                  <a:pt x="136308" y="66039"/>
                </a:lnTo>
                <a:lnTo>
                  <a:pt x="135428" y="62230"/>
                </a:lnTo>
                <a:lnTo>
                  <a:pt x="133355" y="54609"/>
                </a:lnTo>
                <a:lnTo>
                  <a:pt x="120086" y="45719"/>
                </a:lnTo>
                <a:close/>
              </a:path>
              <a:path w="264794" h="306070">
                <a:moveTo>
                  <a:pt x="194323" y="67309"/>
                </a:moveTo>
                <a:lnTo>
                  <a:pt x="179017" y="67309"/>
                </a:lnTo>
                <a:lnTo>
                  <a:pt x="181235" y="69850"/>
                </a:lnTo>
                <a:lnTo>
                  <a:pt x="174365" y="80009"/>
                </a:lnTo>
                <a:lnTo>
                  <a:pt x="180105" y="80009"/>
                </a:lnTo>
                <a:lnTo>
                  <a:pt x="185181" y="78739"/>
                </a:lnTo>
                <a:lnTo>
                  <a:pt x="194266" y="68580"/>
                </a:lnTo>
                <a:lnTo>
                  <a:pt x="194323" y="67309"/>
                </a:lnTo>
                <a:close/>
              </a:path>
              <a:path w="264794" h="306070">
                <a:moveTo>
                  <a:pt x="236354" y="67309"/>
                </a:moveTo>
                <a:lnTo>
                  <a:pt x="221068" y="67309"/>
                </a:lnTo>
                <a:lnTo>
                  <a:pt x="222081" y="68580"/>
                </a:lnTo>
                <a:lnTo>
                  <a:pt x="223264" y="69850"/>
                </a:lnTo>
                <a:lnTo>
                  <a:pt x="216418" y="80009"/>
                </a:lnTo>
                <a:lnTo>
                  <a:pt x="222145" y="80009"/>
                </a:lnTo>
                <a:lnTo>
                  <a:pt x="227232" y="78739"/>
                </a:lnTo>
                <a:lnTo>
                  <a:pt x="236297" y="68580"/>
                </a:lnTo>
                <a:lnTo>
                  <a:pt x="236354" y="67309"/>
                </a:lnTo>
                <a:close/>
              </a:path>
              <a:path w="264794" h="306070">
                <a:moveTo>
                  <a:pt x="136308" y="66039"/>
                </a:moveTo>
                <a:lnTo>
                  <a:pt x="127494" y="66039"/>
                </a:lnTo>
                <a:lnTo>
                  <a:pt x="132109" y="77469"/>
                </a:lnTo>
                <a:lnTo>
                  <a:pt x="133149" y="76200"/>
                </a:lnTo>
                <a:lnTo>
                  <a:pt x="135911" y="73659"/>
                </a:lnTo>
                <a:lnTo>
                  <a:pt x="136894" y="68580"/>
                </a:lnTo>
                <a:lnTo>
                  <a:pt x="136308" y="66039"/>
                </a:lnTo>
                <a:close/>
              </a:path>
              <a:path w="264794" h="306070">
                <a:moveTo>
                  <a:pt x="15346" y="52069"/>
                </a:moveTo>
                <a:lnTo>
                  <a:pt x="0" y="58419"/>
                </a:lnTo>
                <a:lnTo>
                  <a:pt x="8669" y="72389"/>
                </a:lnTo>
                <a:lnTo>
                  <a:pt x="16193" y="74930"/>
                </a:lnTo>
                <a:lnTo>
                  <a:pt x="21960" y="76200"/>
                </a:lnTo>
                <a:lnTo>
                  <a:pt x="27731" y="76200"/>
                </a:lnTo>
                <a:lnTo>
                  <a:pt x="30981" y="72389"/>
                </a:lnTo>
                <a:lnTo>
                  <a:pt x="31957" y="71119"/>
                </a:lnTo>
                <a:lnTo>
                  <a:pt x="20883" y="66039"/>
                </a:lnTo>
                <a:lnTo>
                  <a:pt x="21809" y="63500"/>
                </a:lnTo>
                <a:lnTo>
                  <a:pt x="32917" y="63500"/>
                </a:lnTo>
                <a:lnTo>
                  <a:pt x="32162" y="60959"/>
                </a:lnTo>
                <a:lnTo>
                  <a:pt x="28256" y="57150"/>
                </a:lnTo>
                <a:lnTo>
                  <a:pt x="15346" y="52069"/>
                </a:lnTo>
                <a:close/>
              </a:path>
              <a:path w="264794" h="306070">
                <a:moveTo>
                  <a:pt x="195008" y="52069"/>
                </a:moveTo>
                <a:lnTo>
                  <a:pt x="178859" y="54609"/>
                </a:lnTo>
                <a:lnTo>
                  <a:pt x="169531" y="64769"/>
                </a:lnTo>
                <a:lnTo>
                  <a:pt x="168106" y="71119"/>
                </a:lnTo>
                <a:lnTo>
                  <a:pt x="169552" y="74930"/>
                </a:lnTo>
                <a:lnTo>
                  <a:pt x="169995" y="76200"/>
                </a:lnTo>
                <a:lnTo>
                  <a:pt x="179017" y="67309"/>
                </a:lnTo>
                <a:lnTo>
                  <a:pt x="194323" y="67309"/>
                </a:lnTo>
                <a:lnTo>
                  <a:pt x="195008" y="52069"/>
                </a:lnTo>
                <a:close/>
              </a:path>
              <a:path w="264794" h="306070">
                <a:moveTo>
                  <a:pt x="237042" y="52069"/>
                </a:moveTo>
                <a:lnTo>
                  <a:pt x="220888" y="54609"/>
                </a:lnTo>
                <a:lnTo>
                  <a:pt x="215615" y="60959"/>
                </a:lnTo>
                <a:lnTo>
                  <a:pt x="211587" y="64769"/>
                </a:lnTo>
                <a:lnTo>
                  <a:pt x="210157" y="71119"/>
                </a:lnTo>
                <a:lnTo>
                  <a:pt x="212026" y="76200"/>
                </a:lnTo>
                <a:lnTo>
                  <a:pt x="221068" y="67309"/>
                </a:lnTo>
                <a:lnTo>
                  <a:pt x="236354" y="67309"/>
                </a:lnTo>
                <a:lnTo>
                  <a:pt x="237042" y="52069"/>
                </a:lnTo>
                <a:close/>
              </a:path>
              <a:path w="264794" h="306070">
                <a:moveTo>
                  <a:pt x="32917" y="63500"/>
                </a:moveTo>
                <a:lnTo>
                  <a:pt x="21809" y="63500"/>
                </a:lnTo>
                <a:lnTo>
                  <a:pt x="33671" y="66039"/>
                </a:lnTo>
                <a:lnTo>
                  <a:pt x="32917" y="63500"/>
                </a:lnTo>
                <a:close/>
              </a:path>
              <a:path w="264794" h="306070">
                <a:moveTo>
                  <a:pt x="50278" y="29209"/>
                </a:moveTo>
                <a:lnTo>
                  <a:pt x="48849" y="45719"/>
                </a:lnTo>
                <a:lnTo>
                  <a:pt x="53323" y="52069"/>
                </a:lnTo>
                <a:lnTo>
                  <a:pt x="56714" y="57150"/>
                </a:lnTo>
                <a:lnTo>
                  <a:pt x="61869" y="59689"/>
                </a:lnTo>
                <a:lnTo>
                  <a:pt x="67572" y="59689"/>
                </a:lnTo>
                <a:lnTo>
                  <a:pt x="61812" y="48259"/>
                </a:lnTo>
                <a:lnTo>
                  <a:pt x="64231" y="46989"/>
                </a:lnTo>
                <a:lnTo>
                  <a:pt x="73783" y="46989"/>
                </a:lnTo>
                <a:lnTo>
                  <a:pt x="73577" y="45719"/>
                </a:lnTo>
                <a:lnTo>
                  <a:pt x="65923" y="34289"/>
                </a:lnTo>
                <a:lnTo>
                  <a:pt x="50278" y="29209"/>
                </a:lnTo>
                <a:close/>
              </a:path>
              <a:path w="264794" h="306070">
                <a:moveTo>
                  <a:pt x="86544" y="29209"/>
                </a:moveTo>
                <a:lnTo>
                  <a:pt x="85115" y="45719"/>
                </a:lnTo>
                <a:lnTo>
                  <a:pt x="89583" y="52069"/>
                </a:lnTo>
                <a:lnTo>
                  <a:pt x="92981" y="57150"/>
                </a:lnTo>
                <a:lnTo>
                  <a:pt x="98136" y="59689"/>
                </a:lnTo>
                <a:lnTo>
                  <a:pt x="103839" y="59689"/>
                </a:lnTo>
                <a:lnTo>
                  <a:pt x="98075" y="48259"/>
                </a:lnTo>
                <a:lnTo>
                  <a:pt x="100497" y="46989"/>
                </a:lnTo>
                <a:lnTo>
                  <a:pt x="110039" y="46989"/>
                </a:lnTo>
                <a:lnTo>
                  <a:pt x="109839" y="45719"/>
                </a:lnTo>
                <a:lnTo>
                  <a:pt x="102190" y="34289"/>
                </a:lnTo>
                <a:lnTo>
                  <a:pt x="86544" y="29209"/>
                </a:lnTo>
                <a:close/>
              </a:path>
              <a:path w="264794" h="306070">
                <a:moveTo>
                  <a:pt x="73783" y="46989"/>
                </a:moveTo>
                <a:lnTo>
                  <a:pt x="64231" y="46989"/>
                </a:lnTo>
                <a:lnTo>
                  <a:pt x="72227" y="55880"/>
                </a:lnTo>
                <a:lnTo>
                  <a:pt x="72810" y="54609"/>
                </a:lnTo>
                <a:lnTo>
                  <a:pt x="74401" y="50800"/>
                </a:lnTo>
                <a:lnTo>
                  <a:pt x="73783" y="46989"/>
                </a:lnTo>
                <a:close/>
              </a:path>
              <a:path w="264794" h="306070">
                <a:moveTo>
                  <a:pt x="110039" y="46989"/>
                </a:moveTo>
                <a:lnTo>
                  <a:pt x="100497" y="46989"/>
                </a:lnTo>
                <a:lnTo>
                  <a:pt x="108485" y="55880"/>
                </a:lnTo>
                <a:lnTo>
                  <a:pt x="109072" y="54609"/>
                </a:lnTo>
                <a:lnTo>
                  <a:pt x="110638" y="50800"/>
                </a:lnTo>
                <a:lnTo>
                  <a:pt x="110039" y="46989"/>
                </a:lnTo>
                <a:close/>
              </a:path>
              <a:path w="264794" h="306070">
                <a:moveTo>
                  <a:pt x="184654" y="39369"/>
                </a:moveTo>
                <a:lnTo>
                  <a:pt x="169351" y="39369"/>
                </a:lnTo>
                <a:lnTo>
                  <a:pt x="170359" y="40639"/>
                </a:lnTo>
                <a:lnTo>
                  <a:pt x="171565" y="41909"/>
                </a:lnTo>
                <a:lnTo>
                  <a:pt x="164696" y="52069"/>
                </a:lnTo>
                <a:lnTo>
                  <a:pt x="170423" y="52069"/>
                </a:lnTo>
                <a:lnTo>
                  <a:pt x="175515" y="50800"/>
                </a:lnTo>
                <a:lnTo>
                  <a:pt x="184597" y="40639"/>
                </a:lnTo>
                <a:lnTo>
                  <a:pt x="184654" y="39369"/>
                </a:lnTo>
                <a:close/>
              </a:path>
              <a:path w="264794" h="306070">
                <a:moveTo>
                  <a:pt x="185342" y="24130"/>
                </a:moveTo>
                <a:lnTo>
                  <a:pt x="169189" y="26669"/>
                </a:lnTo>
                <a:lnTo>
                  <a:pt x="159854" y="36830"/>
                </a:lnTo>
                <a:lnTo>
                  <a:pt x="158436" y="43180"/>
                </a:lnTo>
                <a:lnTo>
                  <a:pt x="160329" y="48259"/>
                </a:lnTo>
                <a:lnTo>
                  <a:pt x="169351" y="39369"/>
                </a:lnTo>
                <a:lnTo>
                  <a:pt x="184654" y="39369"/>
                </a:lnTo>
                <a:lnTo>
                  <a:pt x="185342" y="24130"/>
                </a:lnTo>
                <a:close/>
              </a:path>
              <a:path w="264794" h="306070">
                <a:moveTo>
                  <a:pt x="138898" y="0"/>
                </a:moveTo>
                <a:lnTo>
                  <a:pt x="136866" y="2539"/>
                </a:lnTo>
                <a:lnTo>
                  <a:pt x="132433" y="10159"/>
                </a:lnTo>
                <a:lnTo>
                  <a:pt x="128096" y="19050"/>
                </a:lnTo>
                <a:lnTo>
                  <a:pt x="126349" y="27939"/>
                </a:lnTo>
                <a:lnTo>
                  <a:pt x="126738" y="35559"/>
                </a:lnTo>
                <a:lnTo>
                  <a:pt x="130709" y="43180"/>
                </a:lnTo>
                <a:lnTo>
                  <a:pt x="135935" y="45719"/>
                </a:lnTo>
                <a:lnTo>
                  <a:pt x="137567" y="45719"/>
                </a:lnTo>
                <a:lnTo>
                  <a:pt x="138513" y="29209"/>
                </a:lnTo>
                <a:lnTo>
                  <a:pt x="154095" y="29209"/>
                </a:lnTo>
                <a:lnTo>
                  <a:pt x="153968" y="26669"/>
                </a:lnTo>
                <a:lnTo>
                  <a:pt x="151418" y="17780"/>
                </a:lnTo>
                <a:lnTo>
                  <a:pt x="146259" y="8889"/>
                </a:lnTo>
                <a:lnTo>
                  <a:pt x="141188" y="2539"/>
                </a:lnTo>
                <a:lnTo>
                  <a:pt x="138898" y="0"/>
                </a:lnTo>
                <a:close/>
              </a:path>
              <a:path w="264794" h="306070">
                <a:moveTo>
                  <a:pt x="154095" y="29209"/>
                </a:moveTo>
                <a:lnTo>
                  <a:pt x="142441" y="29209"/>
                </a:lnTo>
                <a:lnTo>
                  <a:pt x="145206" y="45719"/>
                </a:lnTo>
                <a:lnTo>
                  <a:pt x="151452" y="40639"/>
                </a:lnTo>
                <a:lnTo>
                  <a:pt x="154350" y="34289"/>
                </a:lnTo>
                <a:lnTo>
                  <a:pt x="154095" y="29209"/>
                </a:lnTo>
                <a:close/>
              </a:path>
            </a:pathLst>
          </a:custGeom>
          <a:solidFill>
            <a:srgbClr val="F16137"/>
          </a:solidFill>
        </p:spPr>
        <p:txBody>
          <a:bodyPr wrap="square" lIns="0" tIns="0" rIns="0" bIns="0" rtlCol="0"/>
          <a:lstStyle/>
          <a:p>
            <a:endParaRPr/>
          </a:p>
        </p:txBody>
      </p:sp>
      <p:sp>
        <p:nvSpPr>
          <p:cNvPr id="10" name="object 10"/>
          <p:cNvSpPr/>
          <p:nvPr/>
        </p:nvSpPr>
        <p:spPr>
          <a:xfrm>
            <a:off x="3088368" y="8982357"/>
            <a:ext cx="377190" cy="74930"/>
          </a:xfrm>
          <a:custGeom>
            <a:avLst/>
            <a:gdLst/>
            <a:ahLst/>
            <a:cxnLst/>
            <a:rect l="l" t="t" r="r" b="b"/>
            <a:pathLst>
              <a:path w="377189" h="74929">
                <a:moveTo>
                  <a:pt x="37151" y="3253"/>
                </a:moveTo>
                <a:lnTo>
                  <a:pt x="0" y="3253"/>
                </a:lnTo>
                <a:lnTo>
                  <a:pt x="0" y="74372"/>
                </a:lnTo>
                <a:lnTo>
                  <a:pt x="39963" y="74372"/>
                </a:lnTo>
                <a:lnTo>
                  <a:pt x="46381" y="72712"/>
                </a:lnTo>
                <a:lnTo>
                  <a:pt x="52086" y="68378"/>
                </a:lnTo>
                <a:lnTo>
                  <a:pt x="7415" y="68378"/>
                </a:lnTo>
                <a:lnTo>
                  <a:pt x="7415" y="41252"/>
                </a:lnTo>
                <a:lnTo>
                  <a:pt x="51357" y="41252"/>
                </a:lnTo>
                <a:lnTo>
                  <a:pt x="50867" y="40690"/>
                </a:lnTo>
                <a:lnTo>
                  <a:pt x="47109" y="38710"/>
                </a:lnTo>
                <a:lnTo>
                  <a:pt x="42162" y="37694"/>
                </a:lnTo>
                <a:lnTo>
                  <a:pt x="45820" y="36341"/>
                </a:lnTo>
                <a:lnTo>
                  <a:pt x="47043" y="35459"/>
                </a:lnTo>
                <a:lnTo>
                  <a:pt x="7415" y="35459"/>
                </a:lnTo>
                <a:lnTo>
                  <a:pt x="7415" y="9248"/>
                </a:lnTo>
                <a:lnTo>
                  <a:pt x="49156" y="9248"/>
                </a:lnTo>
                <a:lnTo>
                  <a:pt x="43077" y="4809"/>
                </a:lnTo>
                <a:lnTo>
                  <a:pt x="37151" y="3253"/>
                </a:lnTo>
                <a:close/>
              </a:path>
              <a:path w="377189" h="74929">
                <a:moveTo>
                  <a:pt x="51357" y="41252"/>
                </a:moveTo>
                <a:lnTo>
                  <a:pt x="43754" y="41252"/>
                </a:lnTo>
                <a:lnTo>
                  <a:pt x="49885" y="45719"/>
                </a:lnTo>
                <a:lnTo>
                  <a:pt x="49885" y="63806"/>
                </a:lnTo>
                <a:lnTo>
                  <a:pt x="43754" y="68378"/>
                </a:lnTo>
                <a:lnTo>
                  <a:pt x="52086" y="68378"/>
                </a:lnTo>
                <a:lnTo>
                  <a:pt x="55119" y="66074"/>
                </a:lnTo>
                <a:lnTo>
                  <a:pt x="57301" y="61333"/>
                </a:lnTo>
                <a:lnTo>
                  <a:pt x="57301" y="50427"/>
                </a:lnTo>
                <a:lnTo>
                  <a:pt x="56015" y="46583"/>
                </a:lnTo>
                <a:lnTo>
                  <a:pt x="51357" y="41252"/>
                </a:lnTo>
                <a:close/>
              </a:path>
              <a:path w="377189" h="74929">
                <a:moveTo>
                  <a:pt x="49156" y="9248"/>
                </a:moveTo>
                <a:lnTo>
                  <a:pt x="34645" y="9248"/>
                </a:lnTo>
                <a:lnTo>
                  <a:pt x="38862" y="10364"/>
                </a:lnTo>
                <a:lnTo>
                  <a:pt x="44754" y="14834"/>
                </a:lnTo>
                <a:lnTo>
                  <a:pt x="46228" y="18086"/>
                </a:lnTo>
                <a:lnTo>
                  <a:pt x="46228" y="26621"/>
                </a:lnTo>
                <a:lnTo>
                  <a:pt x="44754" y="29872"/>
                </a:lnTo>
                <a:lnTo>
                  <a:pt x="38862" y="34343"/>
                </a:lnTo>
                <a:lnTo>
                  <a:pt x="34645" y="35459"/>
                </a:lnTo>
                <a:lnTo>
                  <a:pt x="47043" y="35459"/>
                </a:lnTo>
                <a:lnTo>
                  <a:pt x="48667" y="34289"/>
                </a:lnTo>
                <a:lnTo>
                  <a:pt x="52729" y="28803"/>
                </a:lnTo>
                <a:lnTo>
                  <a:pt x="53747" y="25433"/>
                </a:lnTo>
                <a:lnTo>
                  <a:pt x="53747" y="15544"/>
                </a:lnTo>
                <a:lnTo>
                  <a:pt x="51612" y="11041"/>
                </a:lnTo>
                <a:lnTo>
                  <a:pt x="49156" y="9248"/>
                </a:lnTo>
                <a:close/>
              </a:path>
              <a:path w="377189" h="74929">
                <a:moveTo>
                  <a:pt x="100244" y="20523"/>
                </a:moveTo>
                <a:lnTo>
                  <a:pt x="90356" y="20523"/>
                </a:lnTo>
                <a:lnTo>
                  <a:pt x="85902" y="21675"/>
                </a:lnTo>
                <a:lnTo>
                  <a:pt x="69188" y="52865"/>
                </a:lnTo>
                <a:lnTo>
                  <a:pt x="70371" y="57542"/>
                </a:lnTo>
                <a:lnTo>
                  <a:pt x="75114" y="65803"/>
                </a:lnTo>
                <a:lnTo>
                  <a:pt x="78418" y="69037"/>
                </a:lnTo>
                <a:lnTo>
                  <a:pt x="86881" y="73713"/>
                </a:lnTo>
                <a:lnTo>
                  <a:pt x="91742" y="74879"/>
                </a:lnTo>
                <a:lnTo>
                  <a:pt x="101498" y="74879"/>
                </a:lnTo>
                <a:lnTo>
                  <a:pt x="105407" y="74134"/>
                </a:lnTo>
                <a:lnTo>
                  <a:pt x="112522" y="71153"/>
                </a:lnTo>
                <a:lnTo>
                  <a:pt x="115483" y="68986"/>
                </a:lnTo>
                <a:lnTo>
                  <a:pt x="115907" y="68478"/>
                </a:lnTo>
                <a:lnTo>
                  <a:pt x="91540" y="68478"/>
                </a:lnTo>
                <a:lnTo>
                  <a:pt x="86662" y="66768"/>
                </a:lnTo>
                <a:lnTo>
                  <a:pt x="78940" y="59928"/>
                </a:lnTo>
                <a:lnTo>
                  <a:pt x="76809" y="55439"/>
                </a:lnTo>
                <a:lnTo>
                  <a:pt x="76403" y="49884"/>
                </a:lnTo>
                <a:lnTo>
                  <a:pt x="121107" y="49884"/>
                </a:lnTo>
                <a:lnTo>
                  <a:pt x="121208" y="44503"/>
                </a:lnTo>
                <a:lnTo>
                  <a:pt x="76403" y="44503"/>
                </a:lnTo>
                <a:lnTo>
                  <a:pt x="76878" y="39217"/>
                </a:lnTo>
                <a:lnTo>
                  <a:pt x="78858" y="34933"/>
                </a:lnTo>
                <a:lnTo>
                  <a:pt x="85834" y="28364"/>
                </a:lnTo>
                <a:lnTo>
                  <a:pt x="90150" y="26722"/>
                </a:lnTo>
                <a:lnTo>
                  <a:pt x="112959" y="26722"/>
                </a:lnTo>
                <a:lnTo>
                  <a:pt x="112535" y="26282"/>
                </a:lnTo>
                <a:lnTo>
                  <a:pt x="104681" y="21675"/>
                </a:lnTo>
                <a:lnTo>
                  <a:pt x="100244" y="20523"/>
                </a:lnTo>
                <a:close/>
              </a:path>
              <a:path w="377189" h="74929">
                <a:moveTo>
                  <a:pt x="113792" y="61469"/>
                </a:moveTo>
                <a:lnTo>
                  <a:pt x="111758" y="63773"/>
                </a:lnTo>
                <a:lnTo>
                  <a:pt x="109353" y="65515"/>
                </a:lnTo>
                <a:lnTo>
                  <a:pt x="103798" y="67885"/>
                </a:lnTo>
                <a:lnTo>
                  <a:pt x="100752" y="68478"/>
                </a:lnTo>
                <a:lnTo>
                  <a:pt x="115907" y="68478"/>
                </a:lnTo>
                <a:lnTo>
                  <a:pt x="117853" y="66142"/>
                </a:lnTo>
                <a:lnTo>
                  <a:pt x="113792" y="61469"/>
                </a:lnTo>
                <a:close/>
              </a:path>
              <a:path w="377189" h="74929">
                <a:moveTo>
                  <a:pt x="112959" y="26722"/>
                </a:moveTo>
                <a:lnTo>
                  <a:pt x="100515" y="26722"/>
                </a:lnTo>
                <a:lnTo>
                  <a:pt x="104867" y="28364"/>
                </a:lnTo>
                <a:lnTo>
                  <a:pt x="111845" y="34933"/>
                </a:lnTo>
                <a:lnTo>
                  <a:pt x="113825" y="39217"/>
                </a:lnTo>
                <a:lnTo>
                  <a:pt x="114300" y="44503"/>
                </a:lnTo>
                <a:lnTo>
                  <a:pt x="121208" y="44503"/>
                </a:lnTo>
                <a:lnTo>
                  <a:pt x="121208" y="42368"/>
                </a:lnTo>
                <a:lnTo>
                  <a:pt x="120088" y="37677"/>
                </a:lnTo>
                <a:lnTo>
                  <a:pt x="115620" y="29483"/>
                </a:lnTo>
                <a:lnTo>
                  <a:pt x="112959" y="26722"/>
                </a:lnTo>
                <a:close/>
              </a:path>
              <a:path w="377189" h="74929">
                <a:moveTo>
                  <a:pt x="164117" y="20523"/>
                </a:moveTo>
                <a:lnTo>
                  <a:pt x="154227" y="20523"/>
                </a:lnTo>
                <a:lnTo>
                  <a:pt x="149500" y="21675"/>
                </a:lnTo>
                <a:lnTo>
                  <a:pt x="141170" y="26282"/>
                </a:lnTo>
                <a:lnTo>
                  <a:pt x="137901" y="29498"/>
                </a:lnTo>
                <a:lnTo>
                  <a:pt x="133160" y="37763"/>
                </a:lnTo>
                <a:lnTo>
                  <a:pt x="131975" y="42435"/>
                </a:lnTo>
                <a:lnTo>
                  <a:pt x="131975" y="52865"/>
                </a:lnTo>
                <a:lnTo>
                  <a:pt x="154227" y="74879"/>
                </a:lnTo>
                <a:lnTo>
                  <a:pt x="164048" y="74879"/>
                </a:lnTo>
                <a:lnTo>
                  <a:pt x="168145" y="73982"/>
                </a:lnTo>
                <a:lnTo>
                  <a:pt x="175460" y="70393"/>
                </a:lnTo>
                <a:lnTo>
                  <a:pt x="177562" y="68478"/>
                </a:lnTo>
                <a:lnTo>
                  <a:pt x="155649" y="68478"/>
                </a:lnTo>
                <a:lnTo>
                  <a:pt x="152179" y="67614"/>
                </a:lnTo>
                <a:lnTo>
                  <a:pt x="146011" y="64162"/>
                </a:lnTo>
                <a:lnTo>
                  <a:pt x="143611" y="61721"/>
                </a:lnTo>
                <a:lnTo>
                  <a:pt x="140154" y="55425"/>
                </a:lnTo>
                <a:lnTo>
                  <a:pt x="139291" y="51781"/>
                </a:lnTo>
                <a:lnTo>
                  <a:pt x="139291" y="43588"/>
                </a:lnTo>
                <a:lnTo>
                  <a:pt x="155649" y="26823"/>
                </a:lnTo>
                <a:lnTo>
                  <a:pt x="177453" y="26823"/>
                </a:lnTo>
                <a:lnTo>
                  <a:pt x="175478" y="25012"/>
                </a:lnTo>
                <a:lnTo>
                  <a:pt x="168231" y="21423"/>
                </a:lnTo>
                <a:lnTo>
                  <a:pt x="164117" y="20523"/>
                </a:lnTo>
                <a:close/>
              </a:path>
              <a:path w="377189" h="74929">
                <a:moveTo>
                  <a:pt x="175052" y="60656"/>
                </a:moveTo>
                <a:lnTo>
                  <a:pt x="173292" y="63298"/>
                </a:lnTo>
                <a:lnTo>
                  <a:pt x="171057" y="65260"/>
                </a:lnTo>
                <a:lnTo>
                  <a:pt x="165639" y="67834"/>
                </a:lnTo>
                <a:lnTo>
                  <a:pt x="162694" y="68478"/>
                </a:lnTo>
                <a:lnTo>
                  <a:pt x="177562" y="68478"/>
                </a:lnTo>
                <a:lnTo>
                  <a:pt x="178339" y="67769"/>
                </a:lnTo>
                <a:lnTo>
                  <a:pt x="180439" y="64314"/>
                </a:lnTo>
                <a:lnTo>
                  <a:pt x="175052" y="60656"/>
                </a:lnTo>
                <a:close/>
              </a:path>
              <a:path w="377189" h="74929">
                <a:moveTo>
                  <a:pt x="177453" y="26823"/>
                </a:moveTo>
                <a:lnTo>
                  <a:pt x="162694" y="26823"/>
                </a:lnTo>
                <a:lnTo>
                  <a:pt x="165639" y="27485"/>
                </a:lnTo>
                <a:lnTo>
                  <a:pt x="171057" y="30124"/>
                </a:lnTo>
                <a:lnTo>
                  <a:pt x="173292" y="32108"/>
                </a:lnTo>
                <a:lnTo>
                  <a:pt x="175052" y="34747"/>
                </a:lnTo>
                <a:lnTo>
                  <a:pt x="180439" y="31089"/>
                </a:lnTo>
                <a:lnTo>
                  <a:pt x="178339" y="27636"/>
                </a:lnTo>
                <a:lnTo>
                  <a:pt x="177453" y="26823"/>
                </a:lnTo>
                <a:close/>
              </a:path>
              <a:path w="377189" h="74929">
                <a:moveTo>
                  <a:pt x="201570" y="20929"/>
                </a:moveTo>
                <a:lnTo>
                  <a:pt x="194356" y="20929"/>
                </a:lnTo>
                <a:lnTo>
                  <a:pt x="194356" y="74372"/>
                </a:lnTo>
                <a:lnTo>
                  <a:pt x="201570" y="74372"/>
                </a:lnTo>
                <a:lnTo>
                  <a:pt x="201570" y="50798"/>
                </a:lnTo>
                <a:lnTo>
                  <a:pt x="242412" y="50798"/>
                </a:lnTo>
                <a:lnTo>
                  <a:pt x="242412" y="44603"/>
                </a:lnTo>
                <a:lnTo>
                  <a:pt x="201570" y="44603"/>
                </a:lnTo>
                <a:lnTo>
                  <a:pt x="201570" y="20929"/>
                </a:lnTo>
                <a:close/>
              </a:path>
              <a:path w="377189" h="74929">
                <a:moveTo>
                  <a:pt x="242412" y="50798"/>
                </a:moveTo>
                <a:lnTo>
                  <a:pt x="235202" y="50798"/>
                </a:lnTo>
                <a:lnTo>
                  <a:pt x="235202" y="74372"/>
                </a:lnTo>
                <a:lnTo>
                  <a:pt x="242412" y="74372"/>
                </a:lnTo>
                <a:lnTo>
                  <a:pt x="242412" y="50798"/>
                </a:lnTo>
                <a:close/>
              </a:path>
              <a:path w="377189" h="74929">
                <a:moveTo>
                  <a:pt x="242412" y="20929"/>
                </a:moveTo>
                <a:lnTo>
                  <a:pt x="235202" y="20929"/>
                </a:lnTo>
                <a:lnTo>
                  <a:pt x="235202" y="44603"/>
                </a:lnTo>
                <a:lnTo>
                  <a:pt x="242412" y="44603"/>
                </a:lnTo>
                <a:lnTo>
                  <a:pt x="242412" y="20929"/>
                </a:lnTo>
                <a:close/>
              </a:path>
              <a:path w="377189" h="74929">
                <a:moveTo>
                  <a:pt x="290134" y="20523"/>
                </a:moveTo>
                <a:lnTo>
                  <a:pt x="279838" y="20523"/>
                </a:lnTo>
                <a:lnTo>
                  <a:pt x="275197" y="21675"/>
                </a:lnTo>
                <a:lnTo>
                  <a:pt x="266932" y="26282"/>
                </a:lnTo>
                <a:lnTo>
                  <a:pt x="263681" y="29498"/>
                </a:lnTo>
                <a:lnTo>
                  <a:pt x="258940" y="37763"/>
                </a:lnTo>
                <a:lnTo>
                  <a:pt x="257756" y="42435"/>
                </a:lnTo>
                <a:lnTo>
                  <a:pt x="257756" y="52865"/>
                </a:lnTo>
                <a:lnTo>
                  <a:pt x="279838" y="74879"/>
                </a:lnTo>
                <a:lnTo>
                  <a:pt x="290134" y="74879"/>
                </a:lnTo>
                <a:lnTo>
                  <a:pt x="294770" y="73713"/>
                </a:lnTo>
                <a:lnTo>
                  <a:pt x="303037" y="69037"/>
                </a:lnTo>
                <a:lnTo>
                  <a:pt x="303595" y="68478"/>
                </a:lnTo>
                <a:lnTo>
                  <a:pt x="281191" y="68478"/>
                </a:lnTo>
                <a:lnTo>
                  <a:pt x="277789" y="67614"/>
                </a:lnTo>
                <a:lnTo>
                  <a:pt x="271759" y="64162"/>
                </a:lnTo>
                <a:lnTo>
                  <a:pt x="269391" y="61706"/>
                </a:lnTo>
                <a:lnTo>
                  <a:pt x="265935" y="55338"/>
                </a:lnTo>
                <a:lnTo>
                  <a:pt x="265071" y="51713"/>
                </a:lnTo>
                <a:lnTo>
                  <a:pt x="265071" y="43588"/>
                </a:lnTo>
                <a:lnTo>
                  <a:pt x="281191" y="26823"/>
                </a:lnTo>
                <a:lnTo>
                  <a:pt x="303581" y="26823"/>
                </a:lnTo>
                <a:lnTo>
                  <a:pt x="303037" y="26282"/>
                </a:lnTo>
                <a:lnTo>
                  <a:pt x="294770" y="21675"/>
                </a:lnTo>
                <a:lnTo>
                  <a:pt x="290134" y="20523"/>
                </a:lnTo>
                <a:close/>
              </a:path>
              <a:path w="377189" h="74929">
                <a:moveTo>
                  <a:pt x="303581" y="26823"/>
                </a:moveTo>
                <a:lnTo>
                  <a:pt x="288777" y="26823"/>
                </a:lnTo>
                <a:lnTo>
                  <a:pt x="292182" y="27687"/>
                </a:lnTo>
                <a:lnTo>
                  <a:pt x="298209" y="31142"/>
                </a:lnTo>
                <a:lnTo>
                  <a:pt x="300563" y="33597"/>
                </a:lnTo>
                <a:lnTo>
                  <a:pt x="303951" y="39963"/>
                </a:lnTo>
                <a:lnTo>
                  <a:pt x="304797" y="43588"/>
                </a:lnTo>
                <a:lnTo>
                  <a:pt x="304797" y="51713"/>
                </a:lnTo>
                <a:lnTo>
                  <a:pt x="288777" y="68478"/>
                </a:lnTo>
                <a:lnTo>
                  <a:pt x="303595" y="68478"/>
                </a:lnTo>
                <a:lnTo>
                  <a:pt x="306269" y="65803"/>
                </a:lnTo>
                <a:lnTo>
                  <a:pt x="310942" y="57542"/>
                </a:lnTo>
                <a:lnTo>
                  <a:pt x="312112" y="52865"/>
                </a:lnTo>
                <a:lnTo>
                  <a:pt x="312112" y="42435"/>
                </a:lnTo>
                <a:lnTo>
                  <a:pt x="310942" y="37763"/>
                </a:lnTo>
                <a:lnTo>
                  <a:pt x="306269" y="29498"/>
                </a:lnTo>
                <a:lnTo>
                  <a:pt x="303581" y="26823"/>
                </a:lnTo>
                <a:close/>
              </a:path>
              <a:path w="377189" h="74929">
                <a:moveTo>
                  <a:pt x="334766" y="20929"/>
                </a:moveTo>
                <a:lnTo>
                  <a:pt x="327553" y="20929"/>
                </a:lnTo>
                <a:lnTo>
                  <a:pt x="327553" y="74372"/>
                </a:lnTo>
                <a:lnTo>
                  <a:pt x="334058" y="74372"/>
                </a:lnTo>
                <a:lnTo>
                  <a:pt x="343245" y="63399"/>
                </a:lnTo>
                <a:lnTo>
                  <a:pt x="334766" y="63399"/>
                </a:lnTo>
                <a:lnTo>
                  <a:pt x="334766" y="20929"/>
                </a:lnTo>
                <a:close/>
              </a:path>
              <a:path w="377189" h="74929">
                <a:moveTo>
                  <a:pt x="376829" y="31902"/>
                </a:moveTo>
                <a:lnTo>
                  <a:pt x="369615" y="31902"/>
                </a:lnTo>
                <a:lnTo>
                  <a:pt x="369615" y="74372"/>
                </a:lnTo>
                <a:lnTo>
                  <a:pt x="376829" y="74372"/>
                </a:lnTo>
                <a:lnTo>
                  <a:pt x="376829" y="31902"/>
                </a:lnTo>
                <a:close/>
              </a:path>
              <a:path w="377189" h="74929">
                <a:moveTo>
                  <a:pt x="376829" y="20929"/>
                </a:moveTo>
                <a:lnTo>
                  <a:pt x="370428" y="20929"/>
                </a:lnTo>
                <a:lnTo>
                  <a:pt x="334766" y="63399"/>
                </a:lnTo>
                <a:lnTo>
                  <a:pt x="343245" y="63399"/>
                </a:lnTo>
                <a:lnTo>
                  <a:pt x="369615" y="31902"/>
                </a:lnTo>
                <a:lnTo>
                  <a:pt x="376829" y="31902"/>
                </a:lnTo>
                <a:lnTo>
                  <a:pt x="376829" y="20929"/>
                </a:lnTo>
                <a:close/>
              </a:path>
              <a:path w="377189" h="74929">
                <a:moveTo>
                  <a:pt x="341881" y="0"/>
                </a:moveTo>
                <a:lnTo>
                  <a:pt x="336697" y="0"/>
                </a:lnTo>
                <a:lnTo>
                  <a:pt x="336765" y="4201"/>
                </a:lnTo>
                <a:lnTo>
                  <a:pt x="338155" y="7451"/>
                </a:lnTo>
                <a:lnTo>
                  <a:pt x="343573" y="12059"/>
                </a:lnTo>
                <a:lnTo>
                  <a:pt x="347230" y="13207"/>
                </a:lnTo>
                <a:lnTo>
                  <a:pt x="356443" y="13207"/>
                </a:lnTo>
                <a:lnTo>
                  <a:pt x="360118" y="12059"/>
                </a:lnTo>
                <a:lnTo>
                  <a:pt x="364070" y="8740"/>
                </a:lnTo>
                <a:lnTo>
                  <a:pt x="348922" y="8740"/>
                </a:lnTo>
                <a:lnTo>
                  <a:pt x="346553" y="7945"/>
                </a:lnTo>
                <a:lnTo>
                  <a:pt x="342896" y="4758"/>
                </a:lnTo>
                <a:lnTo>
                  <a:pt x="341948" y="2641"/>
                </a:lnTo>
                <a:lnTo>
                  <a:pt x="341881" y="0"/>
                </a:lnTo>
                <a:close/>
              </a:path>
              <a:path w="377189" h="74929">
                <a:moveTo>
                  <a:pt x="367076" y="0"/>
                </a:moveTo>
                <a:lnTo>
                  <a:pt x="361892" y="0"/>
                </a:lnTo>
                <a:lnTo>
                  <a:pt x="361828" y="2641"/>
                </a:lnTo>
                <a:lnTo>
                  <a:pt x="360864" y="4758"/>
                </a:lnTo>
                <a:lnTo>
                  <a:pt x="357137" y="7945"/>
                </a:lnTo>
                <a:lnTo>
                  <a:pt x="354750" y="8740"/>
                </a:lnTo>
                <a:lnTo>
                  <a:pt x="364070" y="8740"/>
                </a:lnTo>
                <a:lnTo>
                  <a:pt x="365605" y="7451"/>
                </a:lnTo>
                <a:lnTo>
                  <a:pt x="367008" y="4201"/>
                </a:lnTo>
                <a:lnTo>
                  <a:pt x="367076" y="0"/>
                </a:lnTo>
                <a:close/>
              </a:path>
            </a:pathLst>
          </a:custGeom>
          <a:solidFill>
            <a:srgbClr val="606062"/>
          </a:solidFill>
        </p:spPr>
        <p:txBody>
          <a:bodyPr wrap="square" lIns="0" tIns="0" rIns="0" bIns="0" rtlCol="0"/>
          <a:lstStyle/>
          <a:p>
            <a:endParaRPr/>
          </a:p>
        </p:txBody>
      </p:sp>
      <p:sp>
        <p:nvSpPr>
          <p:cNvPr id="11" name="object 11"/>
          <p:cNvSpPr/>
          <p:nvPr/>
        </p:nvSpPr>
        <p:spPr>
          <a:xfrm>
            <a:off x="3082171" y="9356436"/>
            <a:ext cx="408305" cy="72390"/>
          </a:xfrm>
          <a:custGeom>
            <a:avLst/>
            <a:gdLst/>
            <a:ahLst/>
            <a:cxnLst/>
            <a:rect l="l" t="t" r="r" b="b"/>
            <a:pathLst>
              <a:path w="408304" h="72390">
                <a:moveTo>
                  <a:pt x="44432" y="0"/>
                </a:moveTo>
                <a:lnTo>
                  <a:pt x="30345" y="0"/>
                </a:lnTo>
                <a:lnTo>
                  <a:pt x="23958" y="1576"/>
                </a:lnTo>
                <a:lnTo>
                  <a:pt x="12514" y="7872"/>
                </a:lnTo>
                <a:lnTo>
                  <a:pt x="8042" y="12191"/>
                </a:lnTo>
                <a:lnTo>
                  <a:pt x="1609" y="23164"/>
                </a:lnTo>
                <a:lnTo>
                  <a:pt x="0" y="29328"/>
                </a:lnTo>
                <a:lnTo>
                  <a:pt x="0" y="43012"/>
                </a:lnTo>
                <a:lnTo>
                  <a:pt x="30345" y="72337"/>
                </a:lnTo>
                <a:lnTo>
                  <a:pt x="44432" y="72337"/>
                </a:lnTo>
                <a:lnTo>
                  <a:pt x="50814" y="70764"/>
                </a:lnTo>
                <a:lnTo>
                  <a:pt x="60126" y="65634"/>
                </a:lnTo>
                <a:lnTo>
                  <a:pt x="31766" y="65634"/>
                </a:lnTo>
                <a:lnTo>
                  <a:pt x="26668" y="64363"/>
                </a:lnTo>
                <a:lnTo>
                  <a:pt x="17524" y="59283"/>
                </a:lnTo>
                <a:lnTo>
                  <a:pt x="13935" y="55759"/>
                </a:lnTo>
                <a:lnTo>
                  <a:pt x="8719" y="46752"/>
                </a:lnTo>
                <a:lnTo>
                  <a:pt x="7416" y="41723"/>
                </a:lnTo>
                <a:lnTo>
                  <a:pt x="7416" y="30613"/>
                </a:lnTo>
                <a:lnTo>
                  <a:pt x="31766" y="6705"/>
                </a:lnTo>
                <a:lnTo>
                  <a:pt x="60124" y="6705"/>
                </a:lnTo>
                <a:lnTo>
                  <a:pt x="50782" y="1558"/>
                </a:lnTo>
                <a:lnTo>
                  <a:pt x="44432" y="0"/>
                </a:lnTo>
                <a:close/>
              </a:path>
              <a:path w="408304" h="72390">
                <a:moveTo>
                  <a:pt x="60124" y="6705"/>
                </a:moveTo>
                <a:lnTo>
                  <a:pt x="43009" y="6705"/>
                </a:lnTo>
                <a:lnTo>
                  <a:pt x="48089" y="7976"/>
                </a:lnTo>
                <a:lnTo>
                  <a:pt x="57165" y="13056"/>
                </a:lnTo>
                <a:lnTo>
                  <a:pt x="60721" y="16577"/>
                </a:lnTo>
                <a:lnTo>
                  <a:pt x="65869" y="25587"/>
                </a:lnTo>
                <a:lnTo>
                  <a:pt x="67155" y="30613"/>
                </a:lnTo>
                <a:lnTo>
                  <a:pt x="67155" y="41723"/>
                </a:lnTo>
                <a:lnTo>
                  <a:pt x="43009" y="65634"/>
                </a:lnTo>
                <a:lnTo>
                  <a:pt x="60126" y="65634"/>
                </a:lnTo>
                <a:lnTo>
                  <a:pt x="62092" y="64551"/>
                </a:lnTo>
                <a:lnTo>
                  <a:pt x="66546" y="60231"/>
                </a:lnTo>
                <a:lnTo>
                  <a:pt x="73051" y="49175"/>
                </a:lnTo>
                <a:lnTo>
                  <a:pt x="74674" y="43012"/>
                </a:lnTo>
                <a:lnTo>
                  <a:pt x="74674" y="29328"/>
                </a:lnTo>
                <a:lnTo>
                  <a:pt x="73047" y="23147"/>
                </a:lnTo>
                <a:lnTo>
                  <a:pt x="66546" y="12105"/>
                </a:lnTo>
                <a:lnTo>
                  <a:pt x="62092" y="7790"/>
                </a:lnTo>
                <a:lnTo>
                  <a:pt x="60124" y="6705"/>
                </a:lnTo>
                <a:close/>
              </a:path>
              <a:path w="408304" h="72390">
                <a:moveTo>
                  <a:pt x="117890" y="17880"/>
                </a:moveTo>
                <a:lnTo>
                  <a:pt x="108000" y="17880"/>
                </a:lnTo>
                <a:lnTo>
                  <a:pt x="103273" y="19032"/>
                </a:lnTo>
                <a:lnTo>
                  <a:pt x="94943" y="23641"/>
                </a:lnTo>
                <a:lnTo>
                  <a:pt x="91674" y="26855"/>
                </a:lnTo>
                <a:lnTo>
                  <a:pt x="86932" y="35120"/>
                </a:lnTo>
                <a:lnTo>
                  <a:pt x="85749" y="39794"/>
                </a:lnTo>
                <a:lnTo>
                  <a:pt x="85749" y="50223"/>
                </a:lnTo>
                <a:lnTo>
                  <a:pt x="108000" y="72237"/>
                </a:lnTo>
                <a:lnTo>
                  <a:pt x="117821" y="72237"/>
                </a:lnTo>
                <a:lnTo>
                  <a:pt x="121918" y="71340"/>
                </a:lnTo>
                <a:lnTo>
                  <a:pt x="129233" y="67751"/>
                </a:lnTo>
                <a:lnTo>
                  <a:pt x="131334" y="65836"/>
                </a:lnTo>
                <a:lnTo>
                  <a:pt x="109421" y="65836"/>
                </a:lnTo>
                <a:lnTo>
                  <a:pt x="105952" y="64971"/>
                </a:lnTo>
                <a:lnTo>
                  <a:pt x="99785" y="61520"/>
                </a:lnTo>
                <a:lnTo>
                  <a:pt x="97383" y="59079"/>
                </a:lnTo>
                <a:lnTo>
                  <a:pt x="93927" y="52782"/>
                </a:lnTo>
                <a:lnTo>
                  <a:pt x="93064" y="49138"/>
                </a:lnTo>
                <a:lnTo>
                  <a:pt x="93064" y="40946"/>
                </a:lnTo>
                <a:lnTo>
                  <a:pt x="109421" y="24180"/>
                </a:lnTo>
                <a:lnTo>
                  <a:pt x="131226" y="24180"/>
                </a:lnTo>
                <a:lnTo>
                  <a:pt x="129251" y="22369"/>
                </a:lnTo>
                <a:lnTo>
                  <a:pt x="122005" y="18780"/>
                </a:lnTo>
                <a:lnTo>
                  <a:pt x="117890" y="17880"/>
                </a:lnTo>
                <a:close/>
              </a:path>
              <a:path w="408304" h="72390">
                <a:moveTo>
                  <a:pt x="128826" y="58013"/>
                </a:moveTo>
                <a:lnTo>
                  <a:pt x="127066" y="60655"/>
                </a:lnTo>
                <a:lnTo>
                  <a:pt x="124830" y="62617"/>
                </a:lnTo>
                <a:lnTo>
                  <a:pt x="119413" y="65191"/>
                </a:lnTo>
                <a:lnTo>
                  <a:pt x="116467" y="65836"/>
                </a:lnTo>
                <a:lnTo>
                  <a:pt x="131334" y="65836"/>
                </a:lnTo>
                <a:lnTo>
                  <a:pt x="132113" y="65126"/>
                </a:lnTo>
                <a:lnTo>
                  <a:pt x="134212" y="61671"/>
                </a:lnTo>
                <a:lnTo>
                  <a:pt x="128826" y="58013"/>
                </a:lnTo>
                <a:close/>
              </a:path>
              <a:path w="408304" h="72390">
                <a:moveTo>
                  <a:pt x="131226" y="24180"/>
                </a:moveTo>
                <a:lnTo>
                  <a:pt x="116467" y="24180"/>
                </a:lnTo>
                <a:lnTo>
                  <a:pt x="119413" y="24842"/>
                </a:lnTo>
                <a:lnTo>
                  <a:pt x="124830" y="27481"/>
                </a:lnTo>
                <a:lnTo>
                  <a:pt x="127066" y="29465"/>
                </a:lnTo>
                <a:lnTo>
                  <a:pt x="128826" y="32104"/>
                </a:lnTo>
                <a:lnTo>
                  <a:pt x="134212" y="28446"/>
                </a:lnTo>
                <a:lnTo>
                  <a:pt x="132113" y="24993"/>
                </a:lnTo>
                <a:lnTo>
                  <a:pt x="131226" y="24180"/>
                </a:lnTo>
                <a:close/>
              </a:path>
              <a:path w="408304" h="72390">
                <a:moveTo>
                  <a:pt x="173092" y="17880"/>
                </a:moveTo>
                <a:lnTo>
                  <a:pt x="163202" y="17880"/>
                </a:lnTo>
                <a:lnTo>
                  <a:pt x="158750" y="19032"/>
                </a:lnTo>
                <a:lnTo>
                  <a:pt x="142035" y="50223"/>
                </a:lnTo>
                <a:lnTo>
                  <a:pt x="143219" y="54899"/>
                </a:lnTo>
                <a:lnTo>
                  <a:pt x="147960" y="63160"/>
                </a:lnTo>
                <a:lnTo>
                  <a:pt x="151265" y="66394"/>
                </a:lnTo>
                <a:lnTo>
                  <a:pt x="159729" y="71070"/>
                </a:lnTo>
                <a:lnTo>
                  <a:pt x="164589" y="72237"/>
                </a:lnTo>
                <a:lnTo>
                  <a:pt x="174344" y="72237"/>
                </a:lnTo>
                <a:lnTo>
                  <a:pt x="178254" y="71492"/>
                </a:lnTo>
                <a:lnTo>
                  <a:pt x="185367" y="68511"/>
                </a:lnTo>
                <a:lnTo>
                  <a:pt x="188330" y="66343"/>
                </a:lnTo>
                <a:lnTo>
                  <a:pt x="188752" y="65836"/>
                </a:lnTo>
                <a:lnTo>
                  <a:pt x="164387" y="65836"/>
                </a:lnTo>
                <a:lnTo>
                  <a:pt x="159509" y="64126"/>
                </a:lnTo>
                <a:lnTo>
                  <a:pt x="151787" y="57285"/>
                </a:lnTo>
                <a:lnTo>
                  <a:pt x="149655" y="52796"/>
                </a:lnTo>
                <a:lnTo>
                  <a:pt x="149249" y="47242"/>
                </a:lnTo>
                <a:lnTo>
                  <a:pt x="193954" y="47242"/>
                </a:lnTo>
                <a:lnTo>
                  <a:pt x="194054" y="41860"/>
                </a:lnTo>
                <a:lnTo>
                  <a:pt x="149249" y="41860"/>
                </a:lnTo>
                <a:lnTo>
                  <a:pt x="149724" y="36575"/>
                </a:lnTo>
                <a:lnTo>
                  <a:pt x="151704" y="32291"/>
                </a:lnTo>
                <a:lnTo>
                  <a:pt x="158681" y="25721"/>
                </a:lnTo>
                <a:lnTo>
                  <a:pt x="162998" y="24079"/>
                </a:lnTo>
                <a:lnTo>
                  <a:pt x="185804" y="24079"/>
                </a:lnTo>
                <a:lnTo>
                  <a:pt x="185381" y="23641"/>
                </a:lnTo>
                <a:lnTo>
                  <a:pt x="177526" y="19032"/>
                </a:lnTo>
                <a:lnTo>
                  <a:pt x="173092" y="17880"/>
                </a:lnTo>
                <a:close/>
              </a:path>
              <a:path w="408304" h="72390">
                <a:moveTo>
                  <a:pt x="186639" y="58826"/>
                </a:moveTo>
                <a:lnTo>
                  <a:pt x="184604" y="61131"/>
                </a:lnTo>
                <a:lnTo>
                  <a:pt x="182200" y="62873"/>
                </a:lnTo>
                <a:lnTo>
                  <a:pt x="176645" y="65242"/>
                </a:lnTo>
                <a:lnTo>
                  <a:pt x="173600" y="65836"/>
                </a:lnTo>
                <a:lnTo>
                  <a:pt x="188752" y="65836"/>
                </a:lnTo>
                <a:lnTo>
                  <a:pt x="190699" y="63499"/>
                </a:lnTo>
                <a:lnTo>
                  <a:pt x="186639" y="58826"/>
                </a:lnTo>
                <a:close/>
              </a:path>
              <a:path w="408304" h="72390">
                <a:moveTo>
                  <a:pt x="185804" y="24079"/>
                </a:moveTo>
                <a:lnTo>
                  <a:pt x="173362" y="24079"/>
                </a:lnTo>
                <a:lnTo>
                  <a:pt x="177714" y="25721"/>
                </a:lnTo>
                <a:lnTo>
                  <a:pt x="184691" y="32291"/>
                </a:lnTo>
                <a:lnTo>
                  <a:pt x="186670" y="36575"/>
                </a:lnTo>
                <a:lnTo>
                  <a:pt x="187145" y="41860"/>
                </a:lnTo>
                <a:lnTo>
                  <a:pt x="194054" y="41860"/>
                </a:lnTo>
                <a:lnTo>
                  <a:pt x="194054" y="39725"/>
                </a:lnTo>
                <a:lnTo>
                  <a:pt x="192935" y="35034"/>
                </a:lnTo>
                <a:lnTo>
                  <a:pt x="188468" y="26841"/>
                </a:lnTo>
                <a:lnTo>
                  <a:pt x="185804" y="24079"/>
                </a:lnTo>
                <a:close/>
              </a:path>
              <a:path w="408304" h="72390">
                <a:moveTo>
                  <a:pt x="217216" y="18287"/>
                </a:moveTo>
                <a:lnTo>
                  <a:pt x="210003" y="18287"/>
                </a:lnTo>
                <a:lnTo>
                  <a:pt x="210003" y="71729"/>
                </a:lnTo>
                <a:lnTo>
                  <a:pt x="217216" y="71729"/>
                </a:lnTo>
                <a:lnTo>
                  <a:pt x="217216" y="48157"/>
                </a:lnTo>
                <a:lnTo>
                  <a:pt x="258058" y="48157"/>
                </a:lnTo>
                <a:lnTo>
                  <a:pt x="258058" y="41960"/>
                </a:lnTo>
                <a:lnTo>
                  <a:pt x="217216" y="41960"/>
                </a:lnTo>
                <a:lnTo>
                  <a:pt x="217216" y="18287"/>
                </a:lnTo>
                <a:close/>
              </a:path>
              <a:path w="408304" h="72390">
                <a:moveTo>
                  <a:pt x="258058" y="48157"/>
                </a:moveTo>
                <a:lnTo>
                  <a:pt x="250849" y="48157"/>
                </a:lnTo>
                <a:lnTo>
                  <a:pt x="250849" y="71729"/>
                </a:lnTo>
                <a:lnTo>
                  <a:pt x="258058" y="71729"/>
                </a:lnTo>
                <a:lnTo>
                  <a:pt x="258058" y="48157"/>
                </a:lnTo>
                <a:close/>
              </a:path>
              <a:path w="408304" h="72390">
                <a:moveTo>
                  <a:pt x="258058" y="18287"/>
                </a:moveTo>
                <a:lnTo>
                  <a:pt x="250849" y="18287"/>
                </a:lnTo>
                <a:lnTo>
                  <a:pt x="250849" y="41960"/>
                </a:lnTo>
                <a:lnTo>
                  <a:pt x="258058" y="41960"/>
                </a:lnTo>
                <a:lnTo>
                  <a:pt x="258058" y="18287"/>
                </a:lnTo>
                <a:close/>
              </a:path>
              <a:path w="408304" h="72390">
                <a:moveTo>
                  <a:pt x="285796" y="18287"/>
                </a:moveTo>
                <a:lnTo>
                  <a:pt x="278583" y="18287"/>
                </a:lnTo>
                <a:lnTo>
                  <a:pt x="278583" y="71729"/>
                </a:lnTo>
                <a:lnTo>
                  <a:pt x="307235" y="71898"/>
                </a:lnTo>
                <a:lnTo>
                  <a:pt x="312671" y="70408"/>
                </a:lnTo>
                <a:lnTo>
                  <a:pt x="317599" y="66412"/>
                </a:lnTo>
                <a:lnTo>
                  <a:pt x="304661" y="66412"/>
                </a:lnTo>
                <a:lnTo>
                  <a:pt x="285796" y="66141"/>
                </a:lnTo>
                <a:lnTo>
                  <a:pt x="285796" y="42367"/>
                </a:lnTo>
                <a:lnTo>
                  <a:pt x="317689" y="42367"/>
                </a:lnTo>
                <a:lnTo>
                  <a:pt x="313348" y="38742"/>
                </a:lnTo>
                <a:lnTo>
                  <a:pt x="308250" y="37251"/>
                </a:lnTo>
                <a:lnTo>
                  <a:pt x="285796" y="36982"/>
                </a:lnTo>
                <a:lnTo>
                  <a:pt x="285796" y="18287"/>
                </a:lnTo>
                <a:close/>
              </a:path>
              <a:path w="408304" h="72390">
                <a:moveTo>
                  <a:pt x="317689" y="42367"/>
                </a:moveTo>
                <a:lnTo>
                  <a:pt x="285796" y="42367"/>
                </a:lnTo>
                <a:lnTo>
                  <a:pt x="304730" y="42637"/>
                </a:lnTo>
                <a:lnTo>
                  <a:pt x="308488" y="43620"/>
                </a:lnTo>
                <a:lnTo>
                  <a:pt x="313499" y="47415"/>
                </a:lnTo>
                <a:lnTo>
                  <a:pt x="314751" y="50327"/>
                </a:lnTo>
                <a:lnTo>
                  <a:pt x="314751" y="58251"/>
                </a:lnTo>
                <a:lnTo>
                  <a:pt x="313485" y="61282"/>
                </a:lnTo>
                <a:lnTo>
                  <a:pt x="308405" y="65415"/>
                </a:lnTo>
                <a:lnTo>
                  <a:pt x="304661" y="66412"/>
                </a:lnTo>
                <a:lnTo>
                  <a:pt x="317599" y="66412"/>
                </a:lnTo>
                <a:lnTo>
                  <a:pt x="320188" y="64312"/>
                </a:lnTo>
                <a:lnTo>
                  <a:pt x="322066" y="59942"/>
                </a:lnTo>
                <a:lnTo>
                  <a:pt x="322066" y="48767"/>
                </a:lnTo>
                <a:lnTo>
                  <a:pt x="320324" y="44566"/>
                </a:lnTo>
                <a:lnTo>
                  <a:pt x="317689" y="42367"/>
                </a:lnTo>
                <a:close/>
              </a:path>
              <a:path w="408304" h="72390">
                <a:moveTo>
                  <a:pt x="362300" y="47955"/>
                </a:moveTo>
                <a:lnTo>
                  <a:pt x="355191" y="47955"/>
                </a:lnTo>
                <a:lnTo>
                  <a:pt x="355597" y="52696"/>
                </a:lnTo>
                <a:lnTo>
                  <a:pt x="376967" y="72237"/>
                </a:lnTo>
                <a:lnTo>
                  <a:pt x="386720" y="72237"/>
                </a:lnTo>
                <a:lnTo>
                  <a:pt x="391241" y="71070"/>
                </a:lnTo>
                <a:lnTo>
                  <a:pt x="399301" y="66394"/>
                </a:lnTo>
                <a:lnTo>
                  <a:pt x="399749" y="65937"/>
                </a:lnTo>
                <a:lnTo>
                  <a:pt x="378051" y="65937"/>
                </a:lnTo>
                <a:lnTo>
                  <a:pt x="374750" y="65058"/>
                </a:lnTo>
                <a:lnTo>
                  <a:pt x="368856" y="61534"/>
                </a:lnTo>
                <a:lnTo>
                  <a:pt x="366534" y="59065"/>
                </a:lnTo>
                <a:lnTo>
                  <a:pt x="363150" y="52696"/>
                </a:lnTo>
                <a:lnTo>
                  <a:pt x="362300" y="49071"/>
                </a:lnTo>
                <a:lnTo>
                  <a:pt x="362300" y="47955"/>
                </a:lnTo>
                <a:close/>
              </a:path>
              <a:path w="408304" h="72390">
                <a:moveTo>
                  <a:pt x="342997" y="18287"/>
                </a:moveTo>
                <a:lnTo>
                  <a:pt x="335782" y="18287"/>
                </a:lnTo>
                <a:lnTo>
                  <a:pt x="335782" y="71729"/>
                </a:lnTo>
                <a:lnTo>
                  <a:pt x="342997" y="71729"/>
                </a:lnTo>
                <a:lnTo>
                  <a:pt x="342997" y="47955"/>
                </a:lnTo>
                <a:lnTo>
                  <a:pt x="362300" y="47955"/>
                </a:lnTo>
                <a:lnTo>
                  <a:pt x="362300" y="41352"/>
                </a:lnTo>
                <a:lnTo>
                  <a:pt x="342997" y="41352"/>
                </a:lnTo>
                <a:lnTo>
                  <a:pt x="342997" y="18287"/>
                </a:lnTo>
                <a:close/>
              </a:path>
              <a:path w="408304" h="72390">
                <a:moveTo>
                  <a:pt x="399833" y="24180"/>
                </a:moveTo>
                <a:lnTo>
                  <a:pt x="385366" y="24180"/>
                </a:lnTo>
                <a:lnTo>
                  <a:pt x="388666" y="25044"/>
                </a:lnTo>
                <a:lnTo>
                  <a:pt x="394561" y="28500"/>
                </a:lnTo>
                <a:lnTo>
                  <a:pt x="396878" y="30956"/>
                </a:lnTo>
                <a:lnTo>
                  <a:pt x="400265" y="37320"/>
                </a:lnTo>
                <a:lnTo>
                  <a:pt x="401112" y="40946"/>
                </a:lnTo>
                <a:lnTo>
                  <a:pt x="401112" y="49071"/>
                </a:lnTo>
                <a:lnTo>
                  <a:pt x="385366" y="65937"/>
                </a:lnTo>
                <a:lnTo>
                  <a:pt x="399749" y="65937"/>
                </a:lnTo>
                <a:lnTo>
                  <a:pt x="402465" y="63160"/>
                </a:lnTo>
                <a:lnTo>
                  <a:pt x="407074" y="54899"/>
                </a:lnTo>
                <a:lnTo>
                  <a:pt x="408226" y="50223"/>
                </a:lnTo>
                <a:lnTo>
                  <a:pt x="408226" y="39794"/>
                </a:lnTo>
                <a:lnTo>
                  <a:pt x="407074" y="35120"/>
                </a:lnTo>
                <a:lnTo>
                  <a:pt x="402465" y="26855"/>
                </a:lnTo>
                <a:lnTo>
                  <a:pt x="399833" y="24180"/>
                </a:lnTo>
                <a:close/>
              </a:path>
              <a:path w="408304" h="72390">
                <a:moveTo>
                  <a:pt x="386720" y="17880"/>
                </a:moveTo>
                <a:lnTo>
                  <a:pt x="377036" y="17880"/>
                </a:lnTo>
                <a:lnTo>
                  <a:pt x="372802" y="18863"/>
                </a:lnTo>
                <a:lnTo>
                  <a:pt x="355291" y="41352"/>
                </a:lnTo>
                <a:lnTo>
                  <a:pt x="362300" y="41352"/>
                </a:lnTo>
                <a:lnTo>
                  <a:pt x="362300" y="40946"/>
                </a:lnTo>
                <a:lnTo>
                  <a:pt x="363150" y="37320"/>
                </a:lnTo>
                <a:lnTo>
                  <a:pt x="366534" y="30956"/>
                </a:lnTo>
                <a:lnTo>
                  <a:pt x="368856" y="28500"/>
                </a:lnTo>
                <a:lnTo>
                  <a:pt x="374750" y="25044"/>
                </a:lnTo>
                <a:lnTo>
                  <a:pt x="378051" y="24180"/>
                </a:lnTo>
                <a:lnTo>
                  <a:pt x="399833" y="24180"/>
                </a:lnTo>
                <a:lnTo>
                  <a:pt x="399301" y="23641"/>
                </a:lnTo>
                <a:lnTo>
                  <a:pt x="391241" y="19032"/>
                </a:lnTo>
                <a:lnTo>
                  <a:pt x="386720" y="17880"/>
                </a:lnTo>
                <a:close/>
              </a:path>
            </a:pathLst>
          </a:custGeom>
          <a:solidFill>
            <a:srgbClr val="606062"/>
          </a:solidFill>
        </p:spPr>
        <p:txBody>
          <a:bodyPr wrap="square" lIns="0" tIns="0" rIns="0" bIns="0" rtlCol="0"/>
          <a:lstStyle/>
          <a:p>
            <a:endParaRPr/>
          </a:p>
        </p:txBody>
      </p:sp>
      <p:pic>
        <p:nvPicPr>
          <p:cNvPr id="12" name="object 12"/>
          <p:cNvPicPr/>
          <p:nvPr/>
        </p:nvPicPr>
        <p:blipFill>
          <a:blip r:embed="rId4" cstate="print"/>
          <a:stretch>
            <a:fillRect/>
          </a:stretch>
        </p:blipFill>
        <p:spPr>
          <a:xfrm>
            <a:off x="6008249" y="8987939"/>
            <a:ext cx="588365" cy="211730"/>
          </a:xfrm>
          <a:prstGeom prst="rect">
            <a:avLst/>
          </a:prstGeom>
        </p:spPr>
      </p:pic>
      <p:sp>
        <p:nvSpPr>
          <p:cNvPr id="13" name="object 13"/>
          <p:cNvSpPr/>
          <p:nvPr/>
        </p:nvSpPr>
        <p:spPr>
          <a:xfrm>
            <a:off x="5574621" y="8978627"/>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89" y="0"/>
                </a:moveTo>
                <a:lnTo>
                  <a:pt x="0" y="0"/>
                </a:lnTo>
                <a:lnTo>
                  <a:pt x="0" y="26099"/>
                </a:lnTo>
                <a:lnTo>
                  <a:pt x="2145" y="36249"/>
                </a:lnTo>
                <a:lnTo>
                  <a:pt x="7943" y="44546"/>
                </a:lnTo>
                <a:lnTo>
                  <a:pt x="16439" y="50145"/>
                </a:lnTo>
                <a:lnTo>
                  <a:pt x="26678" y="52199"/>
                </a:lnTo>
                <a:lnTo>
                  <a:pt x="61480" y="52199"/>
                </a:lnTo>
                <a:lnTo>
                  <a:pt x="71630" y="50145"/>
                </a:lnTo>
                <a:lnTo>
                  <a:pt x="79927" y="44546"/>
                </a:lnTo>
                <a:lnTo>
                  <a:pt x="85526" y="36249"/>
                </a:lnTo>
                <a:lnTo>
                  <a:pt x="87580" y="26099"/>
                </a:lnTo>
                <a:lnTo>
                  <a:pt x="87580" y="6789"/>
                </a:lnTo>
                <a:lnTo>
                  <a:pt x="44081" y="6789"/>
                </a:lnTo>
                <a:lnTo>
                  <a:pt x="39452" y="2613"/>
                </a:lnTo>
                <a:lnTo>
                  <a:pt x="33389" y="0"/>
                </a:lnTo>
                <a:close/>
              </a:path>
              <a:path w="297179" h="278765">
                <a:moveTo>
                  <a:pt x="87580" y="0"/>
                </a:moveTo>
                <a:lnTo>
                  <a:pt x="54770" y="0"/>
                </a:lnTo>
                <a:lnTo>
                  <a:pt x="48708" y="2613"/>
                </a:lnTo>
                <a:lnTo>
                  <a:pt x="44081" y="6789"/>
                </a:lnTo>
                <a:lnTo>
                  <a:pt x="87580" y="6789"/>
                </a:lnTo>
                <a:lnTo>
                  <a:pt x="87580" y="0"/>
                </a:lnTo>
                <a:close/>
              </a:path>
              <a:path w="297179" h="278765">
                <a:moveTo>
                  <a:pt x="0" y="151725"/>
                </a:moveTo>
                <a:lnTo>
                  <a:pt x="0" y="278395"/>
                </a:lnTo>
                <a:lnTo>
                  <a:pt x="296956" y="278395"/>
                </a:lnTo>
                <a:lnTo>
                  <a:pt x="296956" y="243593"/>
                </a:lnTo>
                <a:lnTo>
                  <a:pt x="35380" y="243593"/>
                </a:lnTo>
                <a:lnTo>
                  <a:pt x="35380" y="226194"/>
                </a:lnTo>
                <a:lnTo>
                  <a:pt x="122378" y="226194"/>
                </a:lnTo>
                <a:lnTo>
                  <a:pt x="122378" y="208796"/>
                </a:lnTo>
                <a:lnTo>
                  <a:pt x="296956" y="208796"/>
                </a:lnTo>
                <a:lnTo>
                  <a:pt x="296956" y="191397"/>
                </a:lnTo>
                <a:lnTo>
                  <a:pt x="70181" y="191397"/>
                </a:lnTo>
                <a:lnTo>
                  <a:pt x="70181" y="173998"/>
                </a:lnTo>
                <a:lnTo>
                  <a:pt x="296956" y="173998"/>
                </a:lnTo>
                <a:lnTo>
                  <a:pt x="296956" y="156596"/>
                </a:lnTo>
                <a:lnTo>
                  <a:pt x="11483" y="156596"/>
                </a:lnTo>
                <a:lnTo>
                  <a:pt x="5219" y="154857"/>
                </a:lnTo>
                <a:lnTo>
                  <a:pt x="0" y="151725"/>
                </a:lnTo>
                <a:close/>
              </a:path>
              <a:path w="297179" h="278765">
                <a:moveTo>
                  <a:pt x="209379" y="226194"/>
                </a:moveTo>
                <a:lnTo>
                  <a:pt x="87580" y="226194"/>
                </a:lnTo>
                <a:lnTo>
                  <a:pt x="87580" y="243593"/>
                </a:lnTo>
                <a:lnTo>
                  <a:pt x="209379" y="243593"/>
                </a:lnTo>
                <a:lnTo>
                  <a:pt x="209379" y="226194"/>
                </a:lnTo>
                <a:close/>
              </a:path>
              <a:path w="297179" h="278765">
                <a:moveTo>
                  <a:pt x="296956" y="208796"/>
                </a:moveTo>
                <a:lnTo>
                  <a:pt x="174578" y="208796"/>
                </a:lnTo>
                <a:lnTo>
                  <a:pt x="174578" y="226194"/>
                </a:lnTo>
                <a:lnTo>
                  <a:pt x="261575" y="226194"/>
                </a:lnTo>
                <a:lnTo>
                  <a:pt x="261575" y="243593"/>
                </a:lnTo>
                <a:lnTo>
                  <a:pt x="296956" y="243593"/>
                </a:lnTo>
                <a:lnTo>
                  <a:pt x="296956" y="208796"/>
                </a:lnTo>
                <a:close/>
              </a:path>
              <a:path w="297179" h="278765">
                <a:moveTo>
                  <a:pt x="174578" y="173998"/>
                </a:moveTo>
                <a:lnTo>
                  <a:pt x="122378" y="173998"/>
                </a:lnTo>
                <a:lnTo>
                  <a:pt x="122378" y="191397"/>
                </a:lnTo>
                <a:lnTo>
                  <a:pt x="174578" y="191397"/>
                </a:lnTo>
                <a:lnTo>
                  <a:pt x="174578" y="173998"/>
                </a:lnTo>
                <a:close/>
              </a:path>
              <a:path w="297179" h="278765">
                <a:moveTo>
                  <a:pt x="296956" y="173998"/>
                </a:moveTo>
                <a:lnTo>
                  <a:pt x="226777" y="173998"/>
                </a:lnTo>
                <a:lnTo>
                  <a:pt x="226777" y="191397"/>
                </a:lnTo>
                <a:lnTo>
                  <a:pt x="296956" y="191397"/>
                </a:lnTo>
                <a:lnTo>
                  <a:pt x="296956" y="173998"/>
                </a:lnTo>
                <a:close/>
              </a:path>
              <a:path w="297179" h="278765">
                <a:moveTo>
                  <a:pt x="44603" y="144767"/>
                </a:moveTo>
                <a:lnTo>
                  <a:pt x="39161" y="149698"/>
                </a:lnTo>
                <a:lnTo>
                  <a:pt x="32697" y="153422"/>
                </a:lnTo>
                <a:lnTo>
                  <a:pt x="25517" y="155775"/>
                </a:lnTo>
                <a:lnTo>
                  <a:pt x="17924" y="156596"/>
                </a:lnTo>
                <a:lnTo>
                  <a:pt x="70703" y="156596"/>
                </a:lnTo>
                <a:lnTo>
                  <a:pt x="63100" y="155774"/>
                </a:lnTo>
                <a:lnTo>
                  <a:pt x="56085" y="153420"/>
                </a:lnTo>
                <a:lnTo>
                  <a:pt x="49854" y="149696"/>
                </a:lnTo>
                <a:lnTo>
                  <a:pt x="44603" y="144767"/>
                </a:lnTo>
                <a:close/>
              </a:path>
              <a:path w="297179" h="278765">
                <a:moveTo>
                  <a:pt x="96803" y="144767"/>
                </a:moveTo>
                <a:lnTo>
                  <a:pt x="91448" y="149698"/>
                </a:lnTo>
                <a:lnTo>
                  <a:pt x="85183" y="153422"/>
                </a:lnTo>
                <a:lnTo>
                  <a:pt x="78201" y="155775"/>
                </a:lnTo>
                <a:lnTo>
                  <a:pt x="70703" y="156596"/>
                </a:lnTo>
                <a:lnTo>
                  <a:pt x="122904" y="156596"/>
                </a:lnTo>
                <a:lnTo>
                  <a:pt x="115299" y="155774"/>
                </a:lnTo>
                <a:lnTo>
                  <a:pt x="108284" y="153420"/>
                </a:lnTo>
                <a:lnTo>
                  <a:pt x="102054" y="149696"/>
                </a:lnTo>
                <a:lnTo>
                  <a:pt x="96803" y="144767"/>
                </a:lnTo>
                <a:close/>
              </a:path>
              <a:path w="297179" h="278765">
                <a:moveTo>
                  <a:pt x="149000" y="144767"/>
                </a:moveTo>
                <a:lnTo>
                  <a:pt x="143647" y="149698"/>
                </a:lnTo>
                <a:lnTo>
                  <a:pt x="137382" y="153422"/>
                </a:lnTo>
                <a:lnTo>
                  <a:pt x="130401" y="155775"/>
                </a:lnTo>
                <a:lnTo>
                  <a:pt x="122904" y="156596"/>
                </a:lnTo>
                <a:lnTo>
                  <a:pt x="175099" y="156596"/>
                </a:lnTo>
                <a:lnTo>
                  <a:pt x="167496" y="155774"/>
                </a:lnTo>
                <a:lnTo>
                  <a:pt x="160481" y="153420"/>
                </a:lnTo>
                <a:lnTo>
                  <a:pt x="154251" y="149696"/>
                </a:lnTo>
                <a:lnTo>
                  <a:pt x="149000" y="144767"/>
                </a:lnTo>
                <a:close/>
              </a:path>
              <a:path w="297179" h="278765">
                <a:moveTo>
                  <a:pt x="201199" y="144767"/>
                </a:moveTo>
                <a:lnTo>
                  <a:pt x="195845" y="149698"/>
                </a:lnTo>
                <a:lnTo>
                  <a:pt x="189581" y="153422"/>
                </a:lnTo>
                <a:lnTo>
                  <a:pt x="182599" y="155775"/>
                </a:lnTo>
                <a:lnTo>
                  <a:pt x="175099" y="156596"/>
                </a:lnTo>
                <a:lnTo>
                  <a:pt x="227300" y="156596"/>
                </a:lnTo>
                <a:lnTo>
                  <a:pt x="219697" y="155774"/>
                </a:lnTo>
                <a:lnTo>
                  <a:pt x="212681" y="153420"/>
                </a:lnTo>
                <a:lnTo>
                  <a:pt x="206451" y="149696"/>
                </a:lnTo>
                <a:lnTo>
                  <a:pt x="201199" y="144767"/>
                </a:lnTo>
                <a:close/>
              </a:path>
              <a:path w="297179" h="278765">
                <a:moveTo>
                  <a:pt x="253400" y="144767"/>
                </a:moveTo>
                <a:lnTo>
                  <a:pt x="248046" y="149698"/>
                </a:lnTo>
                <a:lnTo>
                  <a:pt x="241779" y="153422"/>
                </a:lnTo>
                <a:lnTo>
                  <a:pt x="234797" y="155775"/>
                </a:lnTo>
                <a:lnTo>
                  <a:pt x="227300" y="156596"/>
                </a:lnTo>
                <a:lnTo>
                  <a:pt x="279500" y="156596"/>
                </a:lnTo>
                <a:lnTo>
                  <a:pt x="271896" y="155774"/>
                </a:lnTo>
                <a:lnTo>
                  <a:pt x="264881" y="153420"/>
                </a:lnTo>
                <a:lnTo>
                  <a:pt x="258651" y="149696"/>
                </a:lnTo>
                <a:lnTo>
                  <a:pt x="253400" y="144767"/>
                </a:lnTo>
                <a:close/>
              </a:path>
              <a:path w="297179" h="278765">
                <a:moveTo>
                  <a:pt x="296956" y="152247"/>
                </a:moveTo>
                <a:lnTo>
                  <a:pt x="291909" y="155030"/>
                </a:lnTo>
                <a:lnTo>
                  <a:pt x="285587" y="156596"/>
                </a:lnTo>
                <a:lnTo>
                  <a:pt x="296956" y="156596"/>
                </a:lnTo>
                <a:lnTo>
                  <a:pt x="296956" y="152247"/>
                </a:lnTo>
                <a:close/>
              </a:path>
              <a:path w="297179" h="278765">
                <a:moveTo>
                  <a:pt x="139780" y="86997"/>
                </a:moveTo>
                <a:lnTo>
                  <a:pt x="52779" y="86997"/>
                </a:lnTo>
                <a:lnTo>
                  <a:pt x="52779" y="131367"/>
                </a:lnTo>
                <a:lnTo>
                  <a:pt x="60958" y="139197"/>
                </a:lnTo>
                <a:lnTo>
                  <a:pt x="80272" y="139197"/>
                </a:lnTo>
                <a:lnTo>
                  <a:pt x="87580" y="131367"/>
                </a:lnTo>
                <a:lnTo>
                  <a:pt x="87580" y="121799"/>
                </a:lnTo>
                <a:lnTo>
                  <a:pt x="139780" y="121799"/>
                </a:lnTo>
                <a:lnTo>
                  <a:pt x="139780" y="86997"/>
                </a:lnTo>
                <a:close/>
              </a:path>
              <a:path w="297179" h="278765">
                <a:moveTo>
                  <a:pt x="139780" y="121799"/>
                </a:moveTo>
                <a:lnTo>
                  <a:pt x="104979" y="121799"/>
                </a:lnTo>
                <a:lnTo>
                  <a:pt x="104979" y="131367"/>
                </a:lnTo>
                <a:lnTo>
                  <a:pt x="113158" y="139197"/>
                </a:lnTo>
                <a:lnTo>
                  <a:pt x="132472" y="139197"/>
                </a:lnTo>
                <a:lnTo>
                  <a:pt x="139780" y="131367"/>
                </a:lnTo>
                <a:lnTo>
                  <a:pt x="139780" y="121799"/>
                </a:lnTo>
                <a:close/>
              </a:path>
              <a:path w="297179" h="278765">
                <a:moveTo>
                  <a:pt x="296956" y="86997"/>
                </a:moveTo>
                <a:lnTo>
                  <a:pt x="261575" y="86997"/>
                </a:lnTo>
                <a:lnTo>
                  <a:pt x="261575" y="131367"/>
                </a:lnTo>
                <a:lnTo>
                  <a:pt x="269754" y="139197"/>
                </a:lnTo>
                <a:lnTo>
                  <a:pt x="289068" y="139197"/>
                </a:lnTo>
                <a:lnTo>
                  <a:pt x="296956" y="131367"/>
                </a:lnTo>
                <a:lnTo>
                  <a:pt x="296956" y="86997"/>
                </a:lnTo>
                <a:close/>
              </a:path>
              <a:path w="297179" h="278765">
                <a:moveTo>
                  <a:pt x="244176" y="86997"/>
                </a:moveTo>
                <a:lnTo>
                  <a:pt x="157179" y="86997"/>
                </a:lnTo>
                <a:lnTo>
                  <a:pt x="157179" y="131367"/>
                </a:lnTo>
                <a:lnTo>
                  <a:pt x="165355" y="139197"/>
                </a:lnTo>
                <a:lnTo>
                  <a:pt x="184669" y="139197"/>
                </a:lnTo>
                <a:lnTo>
                  <a:pt x="191977" y="131367"/>
                </a:lnTo>
                <a:lnTo>
                  <a:pt x="191977" y="121799"/>
                </a:lnTo>
                <a:lnTo>
                  <a:pt x="244176" y="121799"/>
                </a:lnTo>
                <a:lnTo>
                  <a:pt x="244176" y="86997"/>
                </a:lnTo>
                <a:close/>
              </a:path>
              <a:path w="297179" h="278765">
                <a:moveTo>
                  <a:pt x="244176" y="121799"/>
                </a:moveTo>
                <a:lnTo>
                  <a:pt x="209379" y="121799"/>
                </a:lnTo>
                <a:lnTo>
                  <a:pt x="209379" y="131367"/>
                </a:lnTo>
                <a:lnTo>
                  <a:pt x="217554" y="139197"/>
                </a:lnTo>
                <a:lnTo>
                  <a:pt x="236868" y="139197"/>
                </a:lnTo>
                <a:lnTo>
                  <a:pt x="244176" y="131367"/>
                </a:lnTo>
                <a:lnTo>
                  <a:pt x="244176" y="121799"/>
                </a:lnTo>
                <a:close/>
              </a:path>
              <a:path w="297179" h="278765">
                <a:moveTo>
                  <a:pt x="35380" y="86997"/>
                </a:moveTo>
                <a:lnTo>
                  <a:pt x="0" y="86997"/>
                </a:lnTo>
                <a:lnTo>
                  <a:pt x="0" y="131367"/>
                </a:lnTo>
                <a:lnTo>
                  <a:pt x="8178" y="139197"/>
                </a:lnTo>
                <a:lnTo>
                  <a:pt x="27492" y="139197"/>
                </a:lnTo>
                <a:lnTo>
                  <a:pt x="35380" y="131367"/>
                </a:lnTo>
                <a:lnTo>
                  <a:pt x="35380" y="86997"/>
                </a:lnTo>
                <a:close/>
              </a:path>
              <a:path w="297179" h="278765">
                <a:moveTo>
                  <a:pt x="261575" y="52199"/>
                </a:moveTo>
                <a:lnTo>
                  <a:pt x="244176" y="52199"/>
                </a:lnTo>
                <a:lnTo>
                  <a:pt x="244176" y="69598"/>
                </a:lnTo>
                <a:lnTo>
                  <a:pt x="261575" y="69598"/>
                </a:lnTo>
                <a:lnTo>
                  <a:pt x="261575" y="52199"/>
                </a:lnTo>
                <a:close/>
              </a:path>
              <a:path w="297179" h="278765">
                <a:moveTo>
                  <a:pt x="242186" y="0"/>
                </a:moveTo>
                <a:lnTo>
                  <a:pt x="209379" y="0"/>
                </a:lnTo>
                <a:lnTo>
                  <a:pt x="209379" y="26099"/>
                </a:lnTo>
                <a:lnTo>
                  <a:pt x="211433" y="36249"/>
                </a:lnTo>
                <a:lnTo>
                  <a:pt x="217031" y="44546"/>
                </a:lnTo>
                <a:lnTo>
                  <a:pt x="225327" y="50145"/>
                </a:lnTo>
                <a:lnTo>
                  <a:pt x="235475" y="52199"/>
                </a:lnTo>
                <a:lnTo>
                  <a:pt x="270277" y="52199"/>
                </a:lnTo>
                <a:lnTo>
                  <a:pt x="280517" y="50145"/>
                </a:lnTo>
                <a:lnTo>
                  <a:pt x="289013" y="44546"/>
                </a:lnTo>
                <a:lnTo>
                  <a:pt x="294811" y="36249"/>
                </a:lnTo>
                <a:lnTo>
                  <a:pt x="296956" y="26099"/>
                </a:lnTo>
                <a:lnTo>
                  <a:pt x="296956" y="6789"/>
                </a:lnTo>
                <a:lnTo>
                  <a:pt x="252878" y="6789"/>
                </a:lnTo>
                <a:lnTo>
                  <a:pt x="248248" y="2613"/>
                </a:lnTo>
                <a:lnTo>
                  <a:pt x="242186" y="0"/>
                </a:lnTo>
                <a:close/>
              </a:path>
              <a:path w="297179" h="278765">
                <a:moveTo>
                  <a:pt x="296956" y="0"/>
                </a:moveTo>
                <a:lnTo>
                  <a:pt x="263566" y="0"/>
                </a:lnTo>
                <a:lnTo>
                  <a:pt x="257503" y="2613"/>
                </a:lnTo>
                <a:lnTo>
                  <a:pt x="252878" y="6789"/>
                </a:lnTo>
                <a:lnTo>
                  <a:pt x="296956" y="6789"/>
                </a:lnTo>
                <a:lnTo>
                  <a:pt x="296956" y="0"/>
                </a:lnTo>
                <a:close/>
              </a:path>
              <a:path w="297179" h="278765">
                <a:moveTo>
                  <a:pt x="157179" y="52199"/>
                </a:moveTo>
                <a:lnTo>
                  <a:pt x="139780" y="52199"/>
                </a:lnTo>
                <a:lnTo>
                  <a:pt x="139780" y="69598"/>
                </a:lnTo>
                <a:lnTo>
                  <a:pt x="157179" y="69598"/>
                </a:lnTo>
                <a:lnTo>
                  <a:pt x="157179" y="52199"/>
                </a:lnTo>
                <a:close/>
              </a:path>
              <a:path w="297179" h="278765">
                <a:moveTo>
                  <a:pt x="137786" y="0"/>
                </a:moveTo>
                <a:lnTo>
                  <a:pt x="104979" y="0"/>
                </a:lnTo>
                <a:lnTo>
                  <a:pt x="104979" y="26099"/>
                </a:lnTo>
                <a:lnTo>
                  <a:pt x="107033" y="36249"/>
                </a:lnTo>
                <a:lnTo>
                  <a:pt x="112632" y="44546"/>
                </a:lnTo>
                <a:lnTo>
                  <a:pt x="120929" y="50145"/>
                </a:lnTo>
                <a:lnTo>
                  <a:pt x="131079" y="52199"/>
                </a:lnTo>
                <a:lnTo>
                  <a:pt x="165877" y="52199"/>
                </a:lnTo>
                <a:lnTo>
                  <a:pt x="176027" y="50145"/>
                </a:lnTo>
                <a:lnTo>
                  <a:pt x="184324" y="44546"/>
                </a:lnTo>
                <a:lnTo>
                  <a:pt x="189922" y="36249"/>
                </a:lnTo>
                <a:lnTo>
                  <a:pt x="191977" y="26099"/>
                </a:lnTo>
                <a:lnTo>
                  <a:pt x="191977" y="6789"/>
                </a:lnTo>
                <a:lnTo>
                  <a:pt x="148478" y="6789"/>
                </a:lnTo>
                <a:lnTo>
                  <a:pt x="143851" y="2613"/>
                </a:lnTo>
                <a:lnTo>
                  <a:pt x="137786" y="0"/>
                </a:lnTo>
                <a:close/>
              </a:path>
              <a:path w="297179" h="278765">
                <a:moveTo>
                  <a:pt x="191977" y="0"/>
                </a:moveTo>
                <a:lnTo>
                  <a:pt x="159170" y="0"/>
                </a:lnTo>
                <a:lnTo>
                  <a:pt x="153107" y="2613"/>
                </a:lnTo>
                <a:lnTo>
                  <a:pt x="148478" y="6789"/>
                </a:lnTo>
                <a:lnTo>
                  <a:pt x="191977" y="6789"/>
                </a:lnTo>
                <a:lnTo>
                  <a:pt x="191977" y="0"/>
                </a:lnTo>
                <a:close/>
              </a:path>
            </a:pathLst>
          </a:custGeom>
          <a:solidFill>
            <a:srgbClr val="F16137"/>
          </a:solidFill>
        </p:spPr>
        <p:txBody>
          <a:bodyPr wrap="square" lIns="0" tIns="0" rIns="0" bIns="0" rtlCol="0"/>
          <a:lstStyle/>
          <a:p>
            <a:endParaRPr/>
          </a:p>
        </p:txBody>
      </p:sp>
      <p:sp>
        <p:nvSpPr>
          <p:cNvPr id="14" name="object 14"/>
          <p:cNvSpPr/>
          <p:nvPr/>
        </p:nvSpPr>
        <p:spPr>
          <a:xfrm>
            <a:off x="3077495" y="9702882"/>
            <a:ext cx="319405" cy="72390"/>
          </a:xfrm>
          <a:custGeom>
            <a:avLst/>
            <a:gdLst/>
            <a:ahLst/>
            <a:cxnLst/>
            <a:rect l="l" t="t" r="r" b="b"/>
            <a:pathLst>
              <a:path w="319404" h="72390">
                <a:moveTo>
                  <a:pt x="612" y="64410"/>
                </a:moveTo>
                <a:lnTo>
                  <a:pt x="0" y="71117"/>
                </a:lnTo>
                <a:lnTo>
                  <a:pt x="1965" y="71592"/>
                </a:lnTo>
                <a:lnTo>
                  <a:pt x="3863" y="71829"/>
                </a:lnTo>
                <a:lnTo>
                  <a:pt x="9958" y="71829"/>
                </a:lnTo>
                <a:lnTo>
                  <a:pt x="13378" y="70354"/>
                </a:lnTo>
                <a:lnTo>
                  <a:pt x="18214" y="64816"/>
                </a:lnTo>
                <a:lnTo>
                  <a:pt x="2880" y="64816"/>
                </a:lnTo>
                <a:lnTo>
                  <a:pt x="1764" y="64684"/>
                </a:lnTo>
                <a:lnTo>
                  <a:pt x="612" y="64410"/>
                </a:lnTo>
                <a:close/>
              </a:path>
              <a:path w="319404" h="72390">
                <a:moveTo>
                  <a:pt x="66650" y="6501"/>
                </a:moveTo>
                <a:lnTo>
                  <a:pt x="59234" y="6501"/>
                </a:lnTo>
                <a:lnTo>
                  <a:pt x="59234" y="71117"/>
                </a:lnTo>
                <a:lnTo>
                  <a:pt x="66650" y="71117"/>
                </a:lnTo>
                <a:lnTo>
                  <a:pt x="66650" y="6501"/>
                </a:lnTo>
                <a:close/>
              </a:path>
              <a:path w="319404" h="72390">
                <a:moveTo>
                  <a:pt x="66650" y="0"/>
                </a:moveTo>
                <a:lnTo>
                  <a:pt x="18392" y="0"/>
                </a:lnTo>
                <a:lnTo>
                  <a:pt x="17373" y="30477"/>
                </a:lnTo>
                <a:lnTo>
                  <a:pt x="17035" y="38674"/>
                </a:lnTo>
                <a:lnTo>
                  <a:pt x="6944" y="64816"/>
                </a:lnTo>
                <a:lnTo>
                  <a:pt x="18214" y="64816"/>
                </a:lnTo>
                <a:lnTo>
                  <a:pt x="24894" y="6501"/>
                </a:lnTo>
                <a:lnTo>
                  <a:pt x="66650" y="6501"/>
                </a:lnTo>
                <a:lnTo>
                  <a:pt x="66650" y="0"/>
                </a:lnTo>
                <a:close/>
              </a:path>
              <a:path w="319404" h="72390">
                <a:moveTo>
                  <a:pt x="114774" y="17268"/>
                </a:moveTo>
                <a:lnTo>
                  <a:pt x="104886" y="17268"/>
                </a:lnTo>
                <a:lnTo>
                  <a:pt x="100432" y="18421"/>
                </a:lnTo>
                <a:lnTo>
                  <a:pt x="83718" y="49611"/>
                </a:lnTo>
                <a:lnTo>
                  <a:pt x="84902" y="54287"/>
                </a:lnTo>
                <a:lnTo>
                  <a:pt x="89644" y="62550"/>
                </a:lnTo>
                <a:lnTo>
                  <a:pt x="92948" y="65782"/>
                </a:lnTo>
                <a:lnTo>
                  <a:pt x="101412" y="70458"/>
                </a:lnTo>
                <a:lnTo>
                  <a:pt x="106272" y="71625"/>
                </a:lnTo>
                <a:lnTo>
                  <a:pt x="116028" y="71625"/>
                </a:lnTo>
                <a:lnTo>
                  <a:pt x="119937" y="70879"/>
                </a:lnTo>
                <a:lnTo>
                  <a:pt x="127052" y="67899"/>
                </a:lnTo>
                <a:lnTo>
                  <a:pt x="130013" y="65731"/>
                </a:lnTo>
                <a:lnTo>
                  <a:pt x="130436" y="65224"/>
                </a:lnTo>
                <a:lnTo>
                  <a:pt x="106070" y="65224"/>
                </a:lnTo>
                <a:lnTo>
                  <a:pt x="101192" y="63513"/>
                </a:lnTo>
                <a:lnTo>
                  <a:pt x="93470" y="56673"/>
                </a:lnTo>
                <a:lnTo>
                  <a:pt x="91339" y="52185"/>
                </a:lnTo>
                <a:lnTo>
                  <a:pt x="90933" y="46630"/>
                </a:lnTo>
                <a:lnTo>
                  <a:pt x="135637" y="46630"/>
                </a:lnTo>
                <a:lnTo>
                  <a:pt x="135738" y="41248"/>
                </a:lnTo>
                <a:lnTo>
                  <a:pt x="90933" y="41248"/>
                </a:lnTo>
                <a:lnTo>
                  <a:pt x="91408" y="35963"/>
                </a:lnTo>
                <a:lnTo>
                  <a:pt x="93388" y="31680"/>
                </a:lnTo>
                <a:lnTo>
                  <a:pt x="100364" y="25109"/>
                </a:lnTo>
                <a:lnTo>
                  <a:pt x="104681" y="23468"/>
                </a:lnTo>
                <a:lnTo>
                  <a:pt x="127489" y="23468"/>
                </a:lnTo>
                <a:lnTo>
                  <a:pt x="127066" y="23028"/>
                </a:lnTo>
                <a:lnTo>
                  <a:pt x="119211" y="18421"/>
                </a:lnTo>
                <a:lnTo>
                  <a:pt x="114774" y="17268"/>
                </a:lnTo>
                <a:close/>
              </a:path>
              <a:path w="319404" h="72390">
                <a:moveTo>
                  <a:pt x="128322" y="58215"/>
                </a:moveTo>
                <a:lnTo>
                  <a:pt x="126288" y="60519"/>
                </a:lnTo>
                <a:lnTo>
                  <a:pt x="123883" y="62261"/>
                </a:lnTo>
                <a:lnTo>
                  <a:pt x="118328" y="64630"/>
                </a:lnTo>
                <a:lnTo>
                  <a:pt x="115282" y="65224"/>
                </a:lnTo>
                <a:lnTo>
                  <a:pt x="130436" y="65224"/>
                </a:lnTo>
                <a:lnTo>
                  <a:pt x="132383" y="62887"/>
                </a:lnTo>
                <a:lnTo>
                  <a:pt x="128322" y="58215"/>
                </a:lnTo>
                <a:close/>
              </a:path>
              <a:path w="319404" h="72390">
                <a:moveTo>
                  <a:pt x="127489" y="23468"/>
                </a:moveTo>
                <a:lnTo>
                  <a:pt x="115045" y="23468"/>
                </a:lnTo>
                <a:lnTo>
                  <a:pt x="119397" y="25109"/>
                </a:lnTo>
                <a:lnTo>
                  <a:pt x="126375" y="31680"/>
                </a:lnTo>
                <a:lnTo>
                  <a:pt x="128355" y="35963"/>
                </a:lnTo>
                <a:lnTo>
                  <a:pt x="128830" y="41248"/>
                </a:lnTo>
                <a:lnTo>
                  <a:pt x="135738" y="41248"/>
                </a:lnTo>
                <a:lnTo>
                  <a:pt x="135738" y="39113"/>
                </a:lnTo>
                <a:lnTo>
                  <a:pt x="134618" y="34423"/>
                </a:lnTo>
                <a:lnTo>
                  <a:pt x="130150" y="26229"/>
                </a:lnTo>
                <a:lnTo>
                  <a:pt x="127489" y="23468"/>
                </a:lnTo>
                <a:close/>
              </a:path>
              <a:path w="319404" h="72390">
                <a:moveTo>
                  <a:pt x="166723" y="24076"/>
                </a:moveTo>
                <a:lnTo>
                  <a:pt x="159513" y="24076"/>
                </a:lnTo>
                <a:lnTo>
                  <a:pt x="159513" y="71117"/>
                </a:lnTo>
                <a:lnTo>
                  <a:pt x="166723" y="71117"/>
                </a:lnTo>
                <a:lnTo>
                  <a:pt x="166723" y="24076"/>
                </a:lnTo>
                <a:close/>
              </a:path>
              <a:path w="319404" h="72390">
                <a:moveTo>
                  <a:pt x="186945" y="17675"/>
                </a:moveTo>
                <a:lnTo>
                  <a:pt x="139291" y="17675"/>
                </a:lnTo>
                <a:lnTo>
                  <a:pt x="139291" y="24076"/>
                </a:lnTo>
                <a:lnTo>
                  <a:pt x="186945" y="24076"/>
                </a:lnTo>
                <a:lnTo>
                  <a:pt x="186945" y="17675"/>
                </a:lnTo>
                <a:close/>
              </a:path>
              <a:path w="319404" h="72390">
                <a:moveTo>
                  <a:pt x="222167" y="17268"/>
                </a:moveTo>
                <a:lnTo>
                  <a:pt x="211871" y="17268"/>
                </a:lnTo>
                <a:lnTo>
                  <a:pt x="207230" y="18421"/>
                </a:lnTo>
                <a:lnTo>
                  <a:pt x="198964" y="23028"/>
                </a:lnTo>
                <a:lnTo>
                  <a:pt x="195714" y="26243"/>
                </a:lnTo>
                <a:lnTo>
                  <a:pt x="190972" y="34509"/>
                </a:lnTo>
                <a:lnTo>
                  <a:pt x="189788" y="39182"/>
                </a:lnTo>
                <a:lnTo>
                  <a:pt x="189788" y="49611"/>
                </a:lnTo>
                <a:lnTo>
                  <a:pt x="211871" y="71625"/>
                </a:lnTo>
                <a:lnTo>
                  <a:pt x="222167" y="71625"/>
                </a:lnTo>
                <a:lnTo>
                  <a:pt x="226804" y="70458"/>
                </a:lnTo>
                <a:lnTo>
                  <a:pt x="235069" y="65782"/>
                </a:lnTo>
                <a:lnTo>
                  <a:pt x="235627" y="65224"/>
                </a:lnTo>
                <a:lnTo>
                  <a:pt x="213224" y="65224"/>
                </a:lnTo>
                <a:lnTo>
                  <a:pt x="209823" y="64359"/>
                </a:lnTo>
                <a:lnTo>
                  <a:pt x="203793" y="60907"/>
                </a:lnTo>
                <a:lnTo>
                  <a:pt x="201423" y="58453"/>
                </a:lnTo>
                <a:lnTo>
                  <a:pt x="197967" y="52083"/>
                </a:lnTo>
                <a:lnTo>
                  <a:pt x="197103" y="48459"/>
                </a:lnTo>
                <a:lnTo>
                  <a:pt x="197103" y="40333"/>
                </a:lnTo>
                <a:lnTo>
                  <a:pt x="213224" y="23568"/>
                </a:lnTo>
                <a:lnTo>
                  <a:pt x="235612" y="23568"/>
                </a:lnTo>
                <a:lnTo>
                  <a:pt x="235069" y="23028"/>
                </a:lnTo>
                <a:lnTo>
                  <a:pt x="226804" y="18421"/>
                </a:lnTo>
                <a:lnTo>
                  <a:pt x="222167" y="17268"/>
                </a:lnTo>
                <a:close/>
              </a:path>
              <a:path w="319404" h="72390">
                <a:moveTo>
                  <a:pt x="235612" y="23568"/>
                </a:moveTo>
                <a:lnTo>
                  <a:pt x="220809" y="23568"/>
                </a:lnTo>
                <a:lnTo>
                  <a:pt x="224215" y="24432"/>
                </a:lnTo>
                <a:lnTo>
                  <a:pt x="230242" y="27889"/>
                </a:lnTo>
                <a:lnTo>
                  <a:pt x="232596" y="30344"/>
                </a:lnTo>
                <a:lnTo>
                  <a:pt x="235983" y="36709"/>
                </a:lnTo>
                <a:lnTo>
                  <a:pt x="236829" y="40333"/>
                </a:lnTo>
                <a:lnTo>
                  <a:pt x="236829" y="48459"/>
                </a:lnTo>
                <a:lnTo>
                  <a:pt x="220809" y="65224"/>
                </a:lnTo>
                <a:lnTo>
                  <a:pt x="235627" y="65224"/>
                </a:lnTo>
                <a:lnTo>
                  <a:pt x="238302" y="62550"/>
                </a:lnTo>
                <a:lnTo>
                  <a:pt x="242975" y="54287"/>
                </a:lnTo>
                <a:lnTo>
                  <a:pt x="244144" y="49611"/>
                </a:lnTo>
                <a:lnTo>
                  <a:pt x="244144" y="39182"/>
                </a:lnTo>
                <a:lnTo>
                  <a:pt x="242975" y="34509"/>
                </a:lnTo>
                <a:lnTo>
                  <a:pt x="238302" y="26243"/>
                </a:lnTo>
                <a:lnTo>
                  <a:pt x="235612" y="23568"/>
                </a:lnTo>
                <a:close/>
              </a:path>
              <a:path w="319404" h="72390">
                <a:moveTo>
                  <a:pt x="266900" y="17675"/>
                </a:moveTo>
                <a:lnTo>
                  <a:pt x="259585" y="17675"/>
                </a:lnTo>
                <a:lnTo>
                  <a:pt x="259585" y="71117"/>
                </a:lnTo>
                <a:lnTo>
                  <a:pt x="266192" y="71117"/>
                </a:lnTo>
                <a:lnTo>
                  <a:pt x="266192" y="28748"/>
                </a:lnTo>
                <a:lnTo>
                  <a:pt x="273416" y="28748"/>
                </a:lnTo>
                <a:lnTo>
                  <a:pt x="266900" y="17675"/>
                </a:lnTo>
                <a:close/>
              </a:path>
              <a:path w="319404" h="72390">
                <a:moveTo>
                  <a:pt x="319327" y="28853"/>
                </a:moveTo>
                <a:lnTo>
                  <a:pt x="312724" y="28853"/>
                </a:lnTo>
                <a:lnTo>
                  <a:pt x="312724" y="71117"/>
                </a:lnTo>
                <a:lnTo>
                  <a:pt x="319327" y="71117"/>
                </a:lnTo>
                <a:lnTo>
                  <a:pt x="319327" y="28853"/>
                </a:lnTo>
                <a:close/>
              </a:path>
              <a:path w="319404" h="72390">
                <a:moveTo>
                  <a:pt x="273416" y="28748"/>
                </a:moveTo>
                <a:lnTo>
                  <a:pt x="266192" y="28748"/>
                </a:lnTo>
                <a:lnTo>
                  <a:pt x="287831" y="64616"/>
                </a:lnTo>
                <a:lnTo>
                  <a:pt x="291081" y="64616"/>
                </a:lnTo>
                <a:lnTo>
                  <a:pt x="296186" y="56180"/>
                </a:lnTo>
                <a:lnTo>
                  <a:pt x="289558" y="56180"/>
                </a:lnTo>
                <a:lnTo>
                  <a:pt x="273416" y="28748"/>
                </a:lnTo>
                <a:close/>
              </a:path>
              <a:path w="319404" h="72390">
                <a:moveTo>
                  <a:pt x="319327" y="17675"/>
                </a:moveTo>
                <a:lnTo>
                  <a:pt x="312620" y="17675"/>
                </a:lnTo>
                <a:lnTo>
                  <a:pt x="289558" y="56180"/>
                </a:lnTo>
                <a:lnTo>
                  <a:pt x="296186" y="56180"/>
                </a:lnTo>
                <a:lnTo>
                  <a:pt x="312724" y="28853"/>
                </a:lnTo>
                <a:lnTo>
                  <a:pt x="319327" y="28853"/>
                </a:lnTo>
                <a:lnTo>
                  <a:pt x="319327" y="17675"/>
                </a:lnTo>
                <a:close/>
              </a:path>
            </a:pathLst>
          </a:custGeom>
          <a:solidFill>
            <a:srgbClr val="606062"/>
          </a:solidFill>
        </p:spPr>
        <p:txBody>
          <a:bodyPr wrap="square" lIns="0" tIns="0" rIns="0" bIns="0" rtlCol="0"/>
          <a:lstStyle/>
          <a:p>
            <a:endParaRPr/>
          </a:p>
        </p:txBody>
      </p:sp>
      <p:sp>
        <p:nvSpPr>
          <p:cNvPr id="15" name="object 15"/>
          <p:cNvSpPr/>
          <p:nvPr/>
        </p:nvSpPr>
        <p:spPr>
          <a:xfrm>
            <a:off x="2735452" y="9669301"/>
            <a:ext cx="287020" cy="287020"/>
          </a:xfrm>
          <a:custGeom>
            <a:avLst/>
            <a:gdLst/>
            <a:ahLst/>
            <a:cxnLst/>
            <a:rect l="l" t="t" r="r" b="b"/>
            <a:pathLst>
              <a:path w="287019" h="287020">
                <a:moveTo>
                  <a:pt x="80865" y="87782"/>
                </a:moveTo>
                <a:lnTo>
                  <a:pt x="59145" y="128945"/>
                </a:lnTo>
                <a:lnTo>
                  <a:pt x="57917" y="143330"/>
                </a:lnTo>
                <a:lnTo>
                  <a:pt x="64639" y="176546"/>
                </a:lnTo>
                <a:lnTo>
                  <a:pt x="82961" y="203698"/>
                </a:lnTo>
                <a:lnTo>
                  <a:pt x="110114" y="222020"/>
                </a:lnTo>
                <a:lnTo>
                  <a:pt x="143329" y="228743"/>
                </a:lnTo>
                <a:lnTo>
                  <a:pt x="176543" y="222020"/>
                </a:lnTo>
                <a:lnTo>
                  <a:pt x="179417" y="220082"/>
                </a:lnTo>
                <a:lnTo>
                  <a:pt x="143329" y="220082"/>
                </a:lnTo>
                <a:lnTo>
                  <a:pt x="113482" y="214041"/>
                </a:lnTo>
                <a:lnTo>
                  <a:pt x="89083" y="197577"/>
                </a:lnTo>
                <a:lnTo>
                  <a:pt x="72619" y="173177"/>
                </a:lnTo>
                <a:lnTo>
                  <a:pt x="66578" y="143330"/>
                </a:lnTo>
                <a:lnTo>
                  <a:pt x="67659" y="130325"/>
                </a:lnTo>
                <a:lnTo>
                  <a:pt x="70863" y="117885"/>
                </a:lnTo>
                <a:lnTo>
                  <a:pt x="76131" y="106178"/>
                </a:lnTo>
                <a:lnTo>
                  <a:pt x="83404" y="95371"/>
                </a:lnTo>
                <a:lnTo>
                  <a:pt x="84898" y="93502"/>
                </a:lnTo>
                <a:lnTo>
                  <a:pt x="84599" y="90777"/>
                </a:lnTo>
                <a:lnTo>
                  <a:pt x="80865" y="87782"/>
                </a:lnTo>
                <a:close/>
              </a:path>
              <a:path w="287019" h="287020">
                <a:moveTo>
                  <a:pt x="179418" y="66578"/>
                </a:moveTo>
                <a:lnTo>
                  <a:pt x="143329" y="66578"/>
                </a:lnTo>
                <a:lnTo>
                  <a:pt x="173177" y="72619"/>
                </a:lnTo>
                <a:lnTo>
                  <a:pt x="197576" y="89084"/>
                </a:lnTo>
                <a:lnTo>
                  <a:pt x="214041" y="113483"/>
                </a:lnTo>
                <a:lnTo>
                  <a:pt x="220082" y="143330"/>
                </a:lnTo>
                <a:lnTo>
                  <a:pt x="214041" y="173177"/>
                </a:lnTo>
                <a:lnTo>
                  <a:pt x="197576" y="197577"/>
                </a:lnTo>
                <a:lnTo>
                  <a:pt x="173177" y="214041"/>
                </a:lnTo>
                <a:lnTo>
                  <a:pt x="143329" y="220082"/>
                </a:lnTo>
                <a:lnTo>
                  <a:pt x="179417" y="220082"/>
                </a:lnTo>
                <a:lnTo>
                  <a:pt x="203697" y="203698"/>
                </a:lnTo>
                <a:lnTo>
                  <a:pt x="222020" y="176546"/>
                </a:lnTo>
                <a:lnTo>
                  <a:pt x="228743" y="143330"/>
                </a:lnTo>
                <a:lnTo>
                  <a:pt x="222020" y="110115"/>
                </a:lnTo>
                <a:lnTo>
                  <a:pt x="203698" y="82961"/>
                </a:lnTo>
                <a:lnTo>
                  <a:pt x="179418" y="66578"/>
                </a:lnTo>
                <a:close/>
              </a:path>
              <a:path w="287019" h="287020">
                <a:moveTo>
                  <a:pt x="143329" y="57917"/>
                </a:moveTo>
                <a:lnTo>
                  <a:pt x="102446" y="68297"/>
                </a:lnTo>
                <a:lnTo>
                  <a:pt x="88311" y="80402"/>
                </a:lnTo>
                <a:lnTo>
                  <a:pt x="91271" y="84160"/>
                </a:lnTo>
                <a:lnTo>
                  <a:pt x="93992" y="84485"/>
                </a:lnTo>
                <a:lnTo>
                  <a:pt x="95935" y="82961"/>
                </a:lnTo>
                <a:lnTo>
                  <a:pt x="106595" y="75904"/>
                </a:lnTo>
                <a:lnTo>
                  <a:pt x="118190" y="70762"/>
                </a:lnTo>
                <a:lnTo>
                  <a:pt x="130490" y="67633"/>
                </a:lnTo>
                <a:lnTo>
                  <a:pt x="143329" y="66578"/>
                </a:lnTo>
                <a:lnTo>
                  <a:pt x="179418" y="66578"/>
                </a:lnTo>
                <a:lnTo>
                  <a:pt x="176545" y="64639"/>
                </a:lnTo>
                <a:lnTo>
                  <a:pt x="143329" y="57917"/>
                </a:lnTo>
                <a:close/>
              </a:path>
              <a:path w="287019" h="287020">
                <a:moveTo>
                  <a:pt x="212921" y="18007"/>
                </a:moveTo>
                <a:lnTo>
                  <a:pt x="210272" y="18715"/>
                </a:lnTo>
                <a:lnTo>
                  <a:pt x="196300" y="42923"/>
                </a:lnTo>
                <a:lnTo>
                  <a:pt x="197010" y="45572"/>
                </a:lnTo>
                <a:lnTo>
                  <a:pt x="199763" y="47160"/>
                </a:lnTo>
                <a:lnTo>
                  <a:pt x="200508" y="47346"/>
                </a:lnTo>
                <a:lnTo>
                  <a:pt x="202741" y="47346"/>
                </a:lnTo>
                <a:lnTo>
                  <a:pt x="204195" y="46573"/>
                </a:lnTo>
                <a:lnTo>
                  <a:pt x="217778" y="23050"/>
                </a:lnTo>
                <a:lnTo>
                  <a:pt x="217065" y="20401"/>
                </a:lnTo>
                <a:lnTo>
                  <a:pt x="212921" y="18007"/>
                </a:lnTo>
                <a:close/>
              </a:path>
              <a:path w="287019" h="287020">
                <a:moveTo>
                  <a:pt x="263610" y="68882"/>
                </a:moveTo>
                <a:lnTo>
                  <a:pt x="239406" y="82857"/>
                </a:lnTo>
                <a:lnTo>
                  <a:pt x="238697" y="85507"/>
                </a:lnTo>
                <a:lnTo>
                  <a:pt x="240695" y="88971"/>
                </a:lnTo>
                <a:lnTo>
                  <a:pt x="242149" y="89744"/>
                </a:lnTo>
                <a:lnTo>
                  <a:pt x="244382" y="89744"/>
                </a:lnTo>
                <a:lnTo>
                  <a:pt x="245127" y="89557"/>
                </a:lnTo>
                <a:lnTo>
                  <a:pt x="267944" y="76387"/>
                </a:lnTo>
                <a:lnTo>
                  <a:pt x="268653" y="73738"/>
                </a:lnTo>
                <a:lnTo>
                  <a:pt x="266259" y="69592"/>
                </a:lnTo>
                <a:lnTo>
                  <a:pt x="263610" y="68882"/>
                </a:lnTo>
                <a:close/>
              </a:path>
              <a:path w="287019" h="287020">
                <a:moveTo>
                  <a:pt x="284720" y="139000"/>
                </a:moveTo>
                <a:lnTo>
                  <a:pt x="256769" y="139000"/>
                </a:lnTo>
                <a:lnTo>
                  <a:pt x="254829" y="140936"/>
                </a:lnTo>
                <a:lnTo>
                  <a:pt x="254829" y="145724"/>
                </a:lnTo>
                <a:lnTo>
                  <a:pt x="256769" y="147661"/>
                </a:lnTo>
                <a:lnTo>
                  <a:pt x="284720" y="147661"/>
                </a:lnTo>
                <a:lnTo>
                  <a:pt x="286660" y="145724"/>
                </a:lnTo>
                <a:lnTo>
                  <a:pt x="286660" y="140936"/>
                </a:lnTo>
                <a:lnTo>
                  <a:pt x="284720" y="139000"/>
                </a:lnTo>
                <a:close/>
              </a:path>
              <a:path w="287019" h="287020">
                <a:moveTo>
                  <a:pt x="243738" y="196301"/>
                </a:moveTo>
                <a:lnTo>
                  <a:pt x="241087" y="197006"/>
                </a:lnTo>
                <a:lnTo>
                  <a:pt x="238693" y="201154"/>
                </a:lnTo>
                <a:lnTo>
                  <a:pt x="239406" y="203803"/>
                </a:lnTo>
                <a:lnTo>
                  <a:pt x="262220" y="216975"/>
                </a:lnTo>
                <a:lnTo>
                  <a:pt x="262968" y="217162"/>
                </a:lnTo>
                <a:lnTo>
                  <a:pt x="265197" y="217162"/>
                </a:lnTo>
                <a:lnTo>
                  <a:pt x="266655" y="216385"/>
                </a:lnTo>
                <a:lnTo>
                  <a:pt x="268653" y="212921"/>
                </a:lnTo>
                <a:lnTo>
                  <a:pt x="267944" y="210272"/>
                </a:lnTo>
                <a:lnTo>
                  <a:pt x="243738" y="196301"/>
                </a:lnTo>
                <a:close/>
              </a:path>
              <a:path w="287019" h="287020">
                <a:moveTo>
                  <a:pt x="201154" y="238697"/>
                </a:moveTo>
                <a:lnTo>
                  <a:pt x="197010" y="241087"/>
                </a:lnTo>
                <a:lnTo>
                  <a:pt x="196300" y="243738"/>
                </a:lnTo>
                <a:lnTo>
                  <a:pt x="209880" y="267260"/>
                </a:lnTo>
                <a:lnTo>
                  <a:pt x="211334" y="268038"/>
                </a:lnTo>
                <a:lnTo>
                  <a:pt x="213565" y="268038"/>
                </a:lnTo>
                <a:lnTo>
                  <a:pt x="214311" y="267850"/>
                </a:lnTo>
                <a:lnTo>
                  <a:pt x="217065" y="266259"/>
                </a:lnTo>
                <a:lnTo>
                  <a:pt x="217778" y="263610"/>
                </a:lnTo>
                <a:lnTo>
                  <a:pt x="203803" y="239407"/>
                </a:lnTo>
                <a:lnTo>
                  <a:pt x="201154" y="238697"/>
                </a:lnTo>
                <a:close/>
              </a:path>
              <a:path w="287019" h="287020">
                <a:moveTo>
                  <a:pt x="145721" y="254833"/>
                </a:moveTo>
                <a:lnTo>
                  <a:pt x="140935" y="254833"/>
                </a:lnTo>
                <a:lnTo>
                  <a:pt x="138998" y="256769"/>
                </a:lnTo>
                <a:lnTo>
                  <a:pt x="138998" y="284723"/>
                </a:lnTo>
                <a:lnTo>
                  <a:pt x="140935" y="286660"/>
                </a:lnTo>
                <a:lnTo>
                  <a:pt x="145721" y="286660"/>
                </a:lnTo>
                <a:lnTo>
                  <a:pt x="147661" y="284723"/>
                </a:lnTo>
                <a:lnTo>
                  <a:pt x="147661" y="256769"/>
                </a:lnTo>
                <a:lnTo>
                  <a:pt x="145721" y="254833"/>
                </a:lnTo>
                <a:close/>
              </a:path>
              <a:path w="287019" h="287020">
                <a:moveTo>
                  <a:pt x="85506" y="238697"/>
                </a:moveTo>
                <a:lnTo>
                  <a:pt x="82857" y="239407"/>
                </a:lnTo>
                <a:lnTo>
                  <a:pt x="68882" y="263610"/>
                </a:lnTo>
                <a:lnTo>
                  <a:pt x="69594" y="266259"/>
                </a:lnTo>
                <a:lnTo>
                  <a:pt x="72349" y="267850"/>
                </a:lnTo>
                <a:lnTo>
                  <a:pt x="73093" y="268038"/>
                </a:lnTo>
                <a:lnTo>
                  <a:pt x="75326" y="268038"/>
                </a:lnTo>
                <a:lnTo>
                  <a:pt x="76780" y="267260"/>
                </a:lnTo>
                <a:lnTo>
                  <a:pt x="90359" y="243738"/>
                </a:lnTo>
                <a:lnTo>
                  <a:pt x="89650" y="241087"/>
                </a:lnTo>
                <a:lnTo>
                  <a:pt x="85506" y="238697"/>
                </a:lnTo>
                <a:close/>
              </a:path>
              <a:path w="287019" h="287020">
                <a:moveTo>
                  <a:pt x="42922" y="196301"/>
                </a:moveTo>
                <a:lnTo>
                  <a:pt x="18715" y="210272"/>
                </a:lnTo>
                <a:lnTo>
                  <a:pt x="18007" y="212921"/>
                </a:lnTo>
                <a:lnTo>
                  <a:pt x="20005" y="216385"/>
                </a:lnTo>
                <a:lnTo>
                  <a:pt x="21459" y="217162"/>
                </a:lnTo>
                <a:lnTo>
                  <a:pt x="23691" y="217162"/>
                </a:lnTo>
                <a:lnTo>
                  <a:pt x="24436" y="216971"/>
                </a:lnTo>
                <a:lnTo>
                  <a:pt x="47252" y="203799"/>
                </a:lnTo>
                <a:lnTo>
                  <a:pt x="47962" y="201154"/>
                </a:lnTo>
                <a:lnTo>
                  <a:pt x="45572" y="197010"/>
                </a:lnTo>
                <a:lnTo>
                  <a:pt x="42922" y="196301"/>
                </a:lnTo>
                <a:close/>
              </a:path>
              <a:path w="287019" h="287020">
                <a:moveTo>
                  <a:pt x="29890" y="139000"/>
                </a:moveTo>
                <a:lnTo>
                  <a:pt x="1940" y="139000"/>
                </a:lnTo>
                <a:lnTo>
                  <a:pt x="0" y="140936"/>
                </a:lnTo>
                <a:lnTo>
                  <a:pt x="0" y="145724"/>
                </a:lnTo>
                <a:lnTo>
                  <a:pt x="1940" y="147661"/>
                </a:lnTo>
                <a:lnTo>
                  <a:pt x="29890" y="147661"/>
                </a:lnTo>
                <a:lnTo>
                  <a:pt x="31831" y="145724"/>
                </a:lnTo>
                <a:lnTo>
                  <a:pt x="31831" y="140936"/>
                </a:lnTo>
                <a:lnTo>
                  <a:pt x="29890" y="139000"/>
                </a:lnTo>
                <a:close/>
              </a:path>
              <a:path w="287019" h="287020">
                <a:moveTo>
                  <a:pt x="23046" y="68882"/>
                </a:moveTo>
                <a:lnTo>
                  <a:pt x="20397" y="69592"/>
                </a:lnTo>
                <a:lnTo>
                  <a:pt x="18007" y="73738"/>
                </a:lnTo>
                <a:lnTo>
                  <a:pt x="18715" y="76387"/>
                </a:lnTo>
                <a:lnTo>
                  <a:pt x="41532" y="89557"/>
                </a:lnTo>
                <a:lnTo>
                  <a:pt x="42278" y="89744"/>
                </a:lnTo>
                <a:lnTo>
                  <a:pt x="44509" y="89744"/>
                </a:lnTo>
                <a:lnTo>
                  <a:pt x="45965" y="88971"/>
                </a:lnTo>
                <a:lnTo>
                  <a:pt x="47966" y="85507"/>
                </a:lnTo>
                <a:lnTo>
                  <a:pt x="47252" y="82857"/>
                </a:lnTo>
                <a:lnTo>
                  <a:pt x="23046" y="68882"/>
                </a:lnTo>
                <a:close/>
              </a:path>
              <a:path w="287019" h="287020">
                <a:moveTo>
                  <a:pt x="73738" y="18011"/>
                </a:moveTo>
                <a:lnTo>
                  <a:pt x="69594" y="20401"/>
                </a:lnTo>
                <a:lnTo>
                  <a:pt x="68882" y="23050"/>
                </a:lnTo>
                <a:lnTo>
                  <a:pt x="82464" y="46573"/>
                </a:lnTo>
                <a:lnTo>
                  <a:pt x="83919" y="47346"/>
                </a:lnTo>
                <a:lnTo>
                  <a:pt x="86151" y="47346"/>
                </a:lnTo>
                <a:lnTo>
                  <a:pt x="86897" y="47160"/>
                </a:lnTo>
                <a:lnTo>
                  <a:pt x="89650" y="45572"/>
                </a:lnTo>
                <a:lnTo>
                  <a:pt x="90359" y="42923"/>
                </a:lnTo>
                <a:lnTo>
                  <a:pt x="76387" y="18715"/>
                </a:lnTo>
                <a:lnTo>
                  <a:pt x="73738" y="18011"/>
                </a:lnTo>
                <a:close/>
              </a:path>
              <a:path w="287019" h="287020">
                <a:moveTo>
                  <a:pt x="145721" y="0"/>
                </a:moveTo>
                <a:lnTo>
                  <a:pt x="140935" y="0"/>
                </a:lnTo>
                <a:lnTo>
                  <a:pt x="138998" y="1936"/>
                </a:lnTo>
                <a:lnTo>
                  <a:pt x="138998" y="29890"/>
                </a:lnTo>
                <a:lnTo>
                  <a:pt x="140935" y="31827"/>
                </a:lnTo>
                <a:lnTo>
                  <a:pt x="145721" y="31827"/>
                </a:lnTo>
                <a:lnTo>
                  <a:pt x="147661" y="29890"/>
                </a:lnTo>
                <a:lnTo>
                  <a:pt x="147661" y="1936"/>
                </a:lnTo>
                <a:lnTo>
                  <a:pt x="145721" y="0"/>
                </a:lnTo>
                <a:close/>
              </a:path>
            </a:pathLst>
          </a:custGeom>
          <a:solidFill>
            <a:srgbClr val="F16137"/>
          </a:solidFill>
        </p:spPr>
        <p:txBody>
          <a:bodyPr wrap="square" lIns="0" tIns="0" rIns="0" bIns="0" rtlCol="0"/>
          <a:lstStyle/>
          <a:p>
            <a:endParaRPr/>
          </a:p>
        </p:txBody>
      </p:sp>
      <p:sp>
        <p:nvSpPr>
          <p:cNvPr id="16" name="object 16"/>
          <p:cNvSpPr/>
          <p:nvPr/>
        </p:nvSpPr>
        <p:spPr>
          <a:xfrm>
            <a:off x="541036" y="8414438"/>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17" name="object 17"/>
          <p:cNvSpPr/>
          <p:nvPr/>
        </p:nvSpPr>
        <p:spPr>
          <a:xfrm>
            <a:off x="540755" y="8745097"/>
            <a:ext cx="954405" cy="91440"/>
          </a:xfrm>
          <a:custGeom>
            <a:avLst/>
            <a:gdLst/>
            <a:ahLst/>
            <a:cxnLst/>
            <a:rect l="l" t="t" r="r" b="b"/>
            <a:pathLst>
              <a:path w="954405" h="91440">
                <a:moveTo>
                  <a:pt x="76201" y="64616"/>
                </a:moveTo>
                <a:lnTo>
                  <a:pt x="104" y="64616"/>
                </a:lnTo>
                <a:lnTo>
                  <a:pt x="0" y="87069"/>
                </a:lnTo>
                <a:lnTo>
                  <a:pt x="7012" y="87069"/>
                </a:lnTo>
                <a:lnTo>
                  <a:pt x="7113" y="71118"/>
                </a:lnTo>
                <a:lnTo>
                  <a:pt x="76201" y="71118"/>
                </a:lnTo>
                <a:lnTo>
                  <a:pt x="76201" y="64616"/>
                </a:lnTo>
                <a:close/>
              </a:path>
              <a:path w="954405" h="91440">
                <a:moveTo>
                  <a:pt x="76201" y="71118"/>
                </a:moveTo>
                <a:lnTo>
                  <a:pt x="69192" y="71118"/>
                </a:lnTo>
                <a:lnTo>
                  <a:pt x="69192" y="87069"/>
                </a:lnTo>
                <a:lnTo>
                  <a:pt x="76201" y="87069"/>
                </a:lnTo>
                <a:lnTo>
                  <a:pt x="76201" y="71118"/>
                </a:lnTo>
                <a:close/>
              </a:path>
              <a:path w="954405" h="91440">
                <a:moveTo>
                  <a:pt x="65534" y="0"/>
                </a:moveTo>
                <a:lnTo>
                  <a:pt x="17579" y="0"/>
                </a:lnTo>
                <a:lnTo>
                  <a:pt x="16731" y="23774"/>
                </a:lnTo>
                <a:lnTo>
                  <a:pt x="16327" y="32355"/>
                </a:lnTo>
                <a:lnTo>
                  <a:pt x="3657" y="64616"/>
                </a:lnTo>
                <a:lnTo>
                  <a:pt x="14328" y="64616"/>
                </a:lnTo>
                <a:lnTo>
                  <a:pt x="23497" y="23061"/>
                </a:lnTo>
                <a:lnTo>
                  <a:pt x="24080" y="6502"/>
                </a:lnTo>
                <a:lnTo>
                  <a:pt x="65534" y="6502"/>
                </a:lnTo>
                <a:lnTo>
                  <a:pt x="65534" y="0"/>
                </a:lnTo>
                <a:close/>
              </a:path>
              <a:path w="954405" h="91440">
                <a:moveTo>
                  <a:pt x="65534" y="6502"/>
                </a:moveTo>
                <a:lnTo>
                  <a:pt x="58115" y="6502"/>
                </a:lnTo>
                <a:lnTo>
                  <a:pt x="58115" y="64616"/>
                </a:lnTo>
                <a:lnTo>
                  <a:pt x="65534" y="64616"/>
                </a:lnTo>
                <a:lnTo>
                  <a:pt x="65534" y="6502"/>
                </a:lnTo>
                <a:close/>
              </a:path>
              <a:path w="954405" h="91440">
                <a:moveTo>
                  <a:pt x="80567" y="64818"/>
                </a:moveTo>
                <a:lnTo>
                  <a:pt x="80060" y="71017"/>
                </a:lnTo>
                <a:lnTo>
                  <a:pt x="82094" y="71558"/>
                </a:lnTo>
                <a:lnTo>
                  <a:pt x="83818" y="71831"/>
                </a:lnTo>
                <a:lnTo>
                  <a:pt x="90457" y="71831"/>
                </a:lnTo>
                <a:lnTo>
                  <a:pt x="94082" y="68850"/>
                </a:lnTo>
                <a:lnTo>
                  <a:pt x="95317" y="65224"/>
                </a:lnTo>
                <a:lnTo>
                  <a:pt x="82635" y="65224"/>
                </a:lnTo>
                <a:lnTo>
                  <a:pt x="81787" y="65088"/>
                </a:lnTo>
                <a:lnTo>
                  <a:pt x="80567" y="64818"/>
                </a:lnTo>
                <a:close/>
              </a:path>
              <a:path w="954405" h="91440">
                <a:moveTo>
                  <a:pt x="133502" y="24076"/>
                </a:moveTo>
                <a:lnTo>
                  <a:pt x="126287" y="24076"/>
                </a:lnTo>
                <a:lnTo>
                  <a:pt x="126287" y="71118"/>
                </a:lnTo>
                <a:lnTo>
                  <a:pt x="133502" y="71118"/>
                </a:lnTo>
                <a:lnTo>
                  <a:pt x="133502" y="24076"/>
                </a:lnTo>
                <a:close/>
              </a:path>
              <a:path w="954405" h="91440">
                <a:moveTo>
                  <a:pt x="133502" y="17675"/>
                </a:moveTo>
                <a:lnTo>
                  <a:pt x="94385" y="17675"/>
                </a:lnTo>
                <a:lnTo>
                  <a:pt x="93443" y="37285"/>
                </a:lnTo>
                <a:lnTo>
                  <a:pt x="93131" y="43009"/>
                </a:lnTo>
                <a:lnTo>
                  <a:pt x="85885" y="65224"/>
                </a:lnTo>
                <a:lnTo>
                  <a:pt x="95317" y="65224"/>
                </a:lnTo>
                <a:lnTo>
                  <a:pt x="100684" y="24076"/>
                </a:lnTo>
                <a:lnTo>
                  <a:pt x="133502" y="24076"/>
                </a:lnTo>
                <a:lnTo>
                  <a:pt x="133502" y="17675"/>
                </a:lnTo>
                <a:close/>
              </a:path>
              <a:path w="954405" h="91440">
                <a:moveTo>
                  <a:pt x="195069" y="17675"/>
                </a:moveTo>
                <a:lnTo>
                  <a:pt x="165571" y="17675"/>
                </a:lnTo>
                <a:lnTo>
                  <a:pt x="160020" y="19235"/>
                </a:lnTo>
                <a:lnTo>
                  <a:pt x="151890" y="25467"/>
                </a:lnTo>
                <a:lnTo>
                  <a:pt x="149857" y="30002"/>
                </a:lnTo>
                <a:lnTo>
                  <a:pt x="149857" y="40233"/>
                </a:lnTo>
                <a:lnTo>
                  <a:pt x="150976" y="43755"/>
                </a:lnTo>
                <a:lnTo>
                  <a:pt x="155448" y="49309"/>
                </a:lnTo>
                <a:lnTo>
                  <a:pt x="158630" y="51271"/>
                </a:lnTo>
                <a:lnTo>
                  <a:pt x="162763" y="52423"/>
                </a:lnTo>
                <a:lnTo>
                  <a:pt x="149451" y="71118"/>
                </a:lnTo>
                <a:lnTo>
                  <a:pt x="157276" y="71118"/>
                </a:lnTo>
                <a:lnTo>
                  <a:pt x="169672" y="53439"/>
                </a:lnTo>
                <a:lnTo>
                  <a:pt x="195069" y="53439"/>
                </a:lnTo>
                <a:lnTo>
                  <a:pt x="195069" y="48056"/>
                </a:lnTo>
                <a:lnTo>
                  <a:pt x="162219" y="48056"/>
                </a:lnTo>
                <a:lnTo>
                  <a:pt x="157172" y="44093"/>
                </a:lnTo>
                <a:lnTo>
                  <a:pt x="157172" y="28108"/>
                </a:lnTo>
                <a:lnTo>
                  <a:pt x="162388" y="24076"/>
                </a:lnTo>
                <a:lnTo>
                  <a:pt x="195069" y="24076"/>
                </a:lnTo>
                <a:lnTo>
                  <a:pt x="195069" y="17675"/>
                </a:lnTo>
                <a:close/>
              </a:path>
              <a:path w="954405" h="91440">
                <a:moveTo>
                  <a:pt x="195069" y="53439"/>
                </a:moveTo>
                <a:lnTo>
                  <a:pt x="188466" y="53439"/>
                </a:lnTo>
                <a:lnTo>
                  <a:pt x="188466" y="71118"/>
                </a:lnTo>
                <a:lnTo>
                  <a:pt x="195069" y="71118"/>
                </a:lnTo>
                <a:lnTo>
                  <a:pt x="195069" y="53439"/>
                </a:lnTo>
                <a:close/>
              </a:path>
              <a:path w="954405" h="91440">
                <a:moveTo>
                  <a:pt x="195069" y="24076"/>
                </a:moveTo>
                <a:lnTo>
                  <a:pt x="188466" y="24076"/>
                </a:lnTo>
                <a:lnTo>
                  <a:pt x="188466" y="48056"/>
                </a:lnTo>
                <a:lnTo>
                  <a:pt x="195069" y="48056"/>
                </a:lnTo>
                <a:lnTo>
                  <a:pt x="195069" y="24076"/>
                </a:lnTo>
                <a:close/>
              </a:path>
              <a:path w="954405" h="91440">
                <a:moveTo>
                  <a:pt x="249426" y="17675"/>
                </a:moveTo>
                <a:lnTo>
                  <a:pt x="242211" y="17675"/>
                </a:lnTo>
                <a:lnTo>
                  <a:pt x="242211" y="71118"/>
                </a:lnTo>
                <a:lnTo>
                  <a:pt x="249426" y="71118"/>
                </a:lnTo>
                <a:lnTo>
                  <a:pt x="249426" y="47344"/>
                </a:lnTo>
                <a:lnTo>
                  <a:pt x="270386" y="47344"/>
                </a:lnTo>
                <a:lnTo>
                  <a:pt x="267307" y="43585"/>
                </a:lnTo>
                <a:lnTo>
                  <a:pt x="269285" y="41148"/>
                </a:lnTo>
                <a:lnTo>
                  <a:pt x="249426" y="41148"/>
                </a:lnTo>
                <a:lnTo>
                  <a:pt x="249426" y="17675"/>
                </a:lnTo>
                <a:close/>
              </a:path>
              <a:path w="954405" h="91440">
                <a:moveTo>
                  <a:pt x="270386" y="47344"/>
                </a:moveTo>
                <a:lnTo>
                  <a:pt x="261618" y="47344"/>
                </a:lnTo>
                <a:lnTo>
                  <a:pt x="281329" y="71118"/>
                </a:lnTo>
                <a:lnTo>
                  <a:pt x="289864" y="71118"/>
                </a:lnTo>
                <a:lnTo>
                  <a:pt x="270386" y="47344"/>
                </a:lnTo>
                <a:close/>
              </a:path>
              <a:path w="954405" h="91440">
                <a:moveTo>
                  <a:pt x="288338" y="17675"/>
                </a:moveTo>
                <a:lnTo>
                  <a:pt x="280516" y="17675"/>
                </a:lnTo>
                <a:lnTo>
                  <a:pt x="261720" y="41148"/>
                </a:lnTo>
                <a:lnTo>
                  <a:pt x="269285" y="41148"/>
                </a:lnTo>
                <a:lnTo>
                  <a:pt x="288338" y="17675"/>
                </a:lnTo>
                <a:close/>
              </a:path>
              <a:path w="954405" h="91440">
                <a:moveTo>
                  <a:pt x="335806" y="23569"/>
                </a:moveTo>
                <a:lnTo>
                  <a:pt x="322851" y="23569"/>
                </a:lnTo>
                <a:lnTo>
                  <a:pt x="326609" y="24772"/>
                </a:lnTo>
                <a:lnTo>
                  <a:pt x="331758" y="29582"/>
                </a:lnTo>
                <a:lnTo>
                  <a:pt x="333043" y="33088"/>
                </a:lnTo>
                <a:lnTo>
                  <a:pt x="333043" y="40943"/>
                </a:lnTo>
                <a:lnTo>
                  <a:pt x="308898" y="40943"/>
                </a:lnTo>
                <a:lnTo>
                  <a:pt x="303663" y="42332"/>
                </a:lnTo>
                <a:lnTo>
                  <a:pt x="297093" y="47887"/>
                </a:lnTo>
                <a:lnTo>
                  <a:pt x="295451" y="51545"/>
                </a:lnTo>
                <a:lnTo>
                  <a:pt x="295451" y="60754"/>
                </a:lnTo>
                <a:lnTo>
                  <a:pt x="297213" y="64516"/>
                </a:lnTo>
                <a:lnTo>
                  <a:pt x="304257" y="70204"/>
                </a:lnTo>
                <a:lnTo>
                  <a:pt x="308998" y="71625"/>
                </a:lnTo>
                <a:lnTo>
                  <a:pt x="319294" y="71625"/>
                </a:lnTo>
                <a:lnTo>
                  <a:pt x="323035" y="70848"/>
                </a:lnTo>
                <a:lnTo>
                  <a:pt x="329335" y="67730"/>
                </a:lnTo>
                <a:lnTo>
                  <a:pt x="331309" y="65938"/>
                </a:lnTo>
                <a:lnTo>
                  <a:pt x="311810" y="65938"/>
                </a:lnTo>
                <a:lnTo>
                  <a:pt x="308491" y="65037"/>
                </a:lnTo>
                <a:lnTo>
                  <a:pt x="303749" y="61448"/>
                </a:lnTo>
                <a:lnTo>
                  <a:pt x="302566" y="58994"/>
                </a:lnTo>
                <a:lnTo>
                  <a:pt x="302566" y="49510"/>
                </a:lnTo>
                <a:lnTo>
                  <a:pt x="307138" y="46328"/>
                </a:lnTo>
                <a:lnTo>
                  <a:pt x="340257" y="46328"/>
                </a:lnTo>
                <a:lnTo>
                  <a:pt x="340257" y="31154"/>
                </a:lnTo>
                <a:lnTo>
                  <a:pt x="338392" y="25991"/>
                </a:lnTo>
                <a:lnTo>
                  <a:pt x="335806" y="23569"/>
                </a:lnTo>
                <a:close/>
              </a:path>
              <a:path w="954405" h="91440">
                <a:moveTo>
                  <a:pt x="340257" y="62787"/>
                </a:moveTo>
                <a:lnTo>
                  <a:pt x="333349" y="62787"/>
                </a:lnTo>
                <a:lnTo>
                  <a:pt x="333349" y="71118"/>
                </a:lnTo>
                <a:lnTo>
                  <a:pt x="340257" y="71118"/>
                </a:lnTo>
                <a:lnTo>
                  <a:pt x="340257" y="62787"/>
                </a:lnTo>
                <a:close/>
              </a:path>
              <a:path w="954405" h="91440">
                <a:moveTo>
                  <a:pt x="340257" y="46328"/>
                </a:moveTo>
                <a:lnTo>
                  <a:pt x="333043" y="46328"/>
                </a:lnTo>
                <a:lnTo>
                  <a:pt x="333043" y="55065"/>
                </a:lnTo>
                <a:lnTo>
                  <a:pt x="331621" y="58586"/>
                </a:lnTo>
                <a:lnTo>
                  <a:pt x="329454" y="61280"/>
                </a:lnTo>
                <a:lnTo>
                  <a:pt x="323629" y="65006"/>
                </a:lnTo>
                <a:lnTo>
                  <a:pt x="320140" y="65938"/>
                </a:lnTo>
                <a:lnTo>
                  <a:pt x="331309" y="65938"/>
                </a:lnTo>
                <a:lnTo>
                  <a:pt x="331722" y="65563"/>
                </a:lnTo>
                <a:lnTo>
                  <a:pt x="333349" y="62787"/>
                </a:lnTo>
                <a:lnTo>
                  <a:pt x="340257" y="62787"/>
                </a:lnTo>
                <a:lnTo>
                  <a:pt x="340257" y="46328"/>
                </a:lnTo>
                <a:close/>
              </a:path>
              <a:path w="954405" h="91440">
                <a:moveTo>
                  <a:pt x="325594" y="17269"/>
                </a:moveTo>
                <a:lnTo>
                  <a:pt x="314416" y="17269"/>
                </a:lnTo>
                <a:lnTo>
                  <a:pt x="310421" y="17895"/>
                </a:lnTo>
                <a:lnTo>
                  <a:pt x="302835" y="20405"/>
                </a:lnTo>
                <a:lnTo>
                  <a:pt x="299585" y="22180"/>
                </a:lnTo>
                <a:lnTo>
                  <a:pt x="296873" y="24484"/>
                </a:lnTo>
                <a:lnTo>
                  <a:pt x="300125" y="29869"/>
                </a:lnTo>
                <a:lnTo>
                  <a:pt x="302360" y="27904"/>
                </a:lnTo>
                <a:lnTo>
                  <a:pt x="305034" y="26362"/>
                </a:lnTo>
                <a:lnTo>
                  <a:pt x="311266" y="24127"/>
                </a:lnTo>
                <a:lnTo>
                  <a:pt x="314518" y="23569"/>
                </a:lnTo>
                <a:lnTo>
                  <a:pt x="335806" y="23569"/>
                </a:lnTo>
                <a:lnTo>
                  <a:pt x="330944" y="19015"/>
                </a:lnTo>
                <a:lnTo>
                  <a:pt x="325594" y="17269"/>
                </a:lnTo>
                <a:close/>
              </a:path>
              <a:path w="954405" h="91440">
                <a:moveTo>
                  <a:pt x="366670" y="17675"/>
                </a:moveTo>
                <a:lnTo>
                  <a:pt x="359456" y="17675"/>
                </a:lnTo>
                <a:lnTo>
                  <a:pt x="359456" y="71118"/>
                </a:lnTo>
                <a:lnTo>
                  <a:pt x="366670" y="71118"/>
                </a:lnTo>
                <a:lnTo>
                  <a:pt x="366670" y="47344"/>
                </a:lnTo>
                <a:lnTo>
                  <a:pt x="387632" y="47344"/>
                </a:lnTo>
                <a:lnTo>
                  <a:pt x="384552" y="43585"/>
                </a:lnTo>
                <a:lnTo>
                  <a:pt x="386530" y="41148"/>
                </a:lnTo>
                <a:lnTo>
                  <a:pt x="366670" y="41148"/>
                </a:lnTo>
                <a:lnTo>
                  <a:pt x="366670" y="17675"/>
                </a:lnTo>
                <a:close/>
              </a:path>
              <a:path w="954405" h="91440">
                <a:moveTo>
                  <a:pt x="387632" y="47344"/>
                </a:moveTo>
                <a:lnTo>
                  <a:pt x="378863" y="47344"/>
                </a:lnTo>
                <a:lnTo>
                  <a:pt x="398574" y="71118"/>
                </a:lnTo>
                <a:lnTo>
                  <a:pt x="407109" y="71118"/>
                </a:lnTo>
                <a:lnTo>
                  <a:pt x="387632" y="47344"/>
                </a:lnTo>
                <a:close/>
              </a:path>
              <a:path w="954405" h="91440">
                <a:moveTo>
                  <a:pt x="405583" y="17675"/>
                </a:moveTo>
                <a:lnTo>
                  <a:pt x="397760" y="17675"/>
                </a:lnTo>
                <a:lnTo>
                  <a:pt x="378965" y="41148"/>
                </a:lnTo>
                <a:lnTo>
                  <a:pt x="386530" y="41148"/>
                </a:lnTo>
                <a:lnTo>
                  <a:pt x="405583" y="17675"/>
                </a:lnTo>
                <a:close/>
              </a:path>
              <a:path w="954405" h="91440">
                <a:moveTo>
                  <a:pt x="425700" y="17675"/>
                </a:moveTo>
                <a:lnTo>
                  <a:pt x="418485" y="17675"/>
                </a:lnTo>
                <a:lnTo>
                  <a:pt x="418485" y="71118"/>
                </a:lnTo>
                <a:lnTo>
                  <a:pt x="424991" y="71118"/>
                </a:lnTo>
                <a:lnTo>
                  <a:pt x="434178" y="60145"/>
                </a:lnTo>
                <a:lnTo>
                  <a:pt x="425700" y="60145"/>
                </a:lnTo>
                <a:lnTo>
                  <a:pt x="425700" y="17675"/>
                </a:lnTo>
                <a:close/>
              </a:path>
              <a:path w="954405" h="91440">
                <a:moveTo>
                  <a:pt x="467762" y="28648"/>
                </a:moveTo>
                <a:lnTo>
                  <a:pt x="460547" y="28648"/>
                </a:lnTo>
                <a:lnTo>
                  <a:pt x="460547" y="71118"/>
                </a:lnTo>
                <a:lnTo>
                  <a:pt x="467762" y="71118"/>
                </a:lnTo>
                <a:lnTo>
                  <a:pt x="467762" y="28648"/>
                </a:lnTo>
                <a:close/>
              </a:path>
              <a:path w="954405" h="91440">
                <a:moveTo>
                  <a:pt x="467762" y="17675"/>
                </a:moveTo>
                <a:lnTo>
                  <a:pt x="461361" y="17675"/>
                </a:lnTo>
                <a:lnTo>
                  <a:pt x="425700" y="60145"/>
                </a:lnTo>
                <a:lnTo>
                  <a:pt x="434178" y="60145"/>
                </a:lnTo>
                <a:lnTo>
                  <a:pt x="460547" y="28648"/>
                </a:lnTo>
                <a:lnTo>
                  <a:pt x="467762" y="28648"/>
                </a:lnTo>
                <a:lnTo>
                  <a:pt x="467762" y="17675"/>
                </a:lnTo>
                <a:close/>
              </a:path>
              <a:path w="954405" h="91440">
                <a:moveTo>
                  <a:pt x="488793" y="17675"/>
                </a:moveTo>
                <a:lnTo>
                  <a:pt x="480668" y="17675"/>
                </a:lnTo>
                <a:lnTo>
                  <a:pt x="500785" y="43686"/>
                </a:lnTo>
                <a:lnTo>
                  <a:pt x="479649" y="71118"/>
                </a:lnTo>
                <a:lnTo>
                  <a:pt x="487779" y="71118"/>
                </a:lnTo>
                <a:lnTo>
                  <a:pt x="504846" y="48765"/>
                </a:lnTo>
                <a:lnTo>
                  <a:pt x="512658" y="48765"/>
                </a:lnTo>
                <a:lnTo>
                  <a:pt x="508708" y="43686"/>
                </a:lnTo>
                <a:lnTo>
                  <a:pt x="512637" y="38606"/>
                </a:lnTo>
                <a:lnTo>
                  <a:pt x="504846" y="38606"/>
                </a:lnTo>
                <a:lnTo>
                  <a:pt x="488793" y="17675"/>
                </a:lnTo>
                <a:close/>
              </a:path>
              <a:path w="954405" h="91440">
                <a:moveTo>
                  <a:pt x="512658" y="48765"/>
                </a:moveTo>
                <a:lnTo>
                  <a:pt x="504846" y="48765"/>
                </a:lnTo>
                <a:lnTo>
                  <a:pt x="521812" y="71118"/>
                </a:lnTo>
                <a:lnTo>
                  <a:pt x="530042" y="71118"/>
                </a:lnTo>
                <a:lnTo>
                  <a:pt x="512658" y="48765"/>
                </a:lnTo>
                <a:close/>
              </a:path>
              <a:path w="954405" h="91440">
                <a:moveTo>
                  <a:pt x="528825" y="17675"/>
                </a:moveTo>
                <a:lnTo>
                  <a:pt x="520898" y="17675"/>
                </a:lnTo>
                <a:lnTo>
                  <a:pt x="504846" y="38606"/>
                </a:lnTo>
                <a:lnTo>
                  <a:pt x="512637" y="38606"/>
                </a:lnTo>
                <a:lnTo>
                  <a:pt x="528825" y="17675"/>
                </a:lnTo>
                <a:close/>
              </a:path>
              <a:path w="954405" h="91440">
                <a:moveTo>
                  <a:pt x="615689" y="81075"/>
                </a:moveTo>
                <a:lnTo>
                  <a:pt x="612338" y="86461"/>
                </a:lnTo>
                <a:lnTo>
                  <a:pt x="613966" y="88084"/>
                </a:lnTo>
                <a:lnTo>
                  <a:pt x="615895" y="89305"/>
                </a:lnTo>
                <a:lnTo>
                  <a:pt x="620367" y="90929"/>
                </a:lnTo>
                <a:lnTo>
                  <a:pt x="622767" y="91335"/>
                </a:lnTo>
                <a:lnTo>
                  <a:pt x="629338" y="91335"/>
                </a:lnTo>
                <a:lnTo>
                  <a:pt x="632760" y="90288"/>
                </a:lnTo>
                <a:lnTo>
                  <a:pt x="638449" y="86086"/>
                </a:lnTo>
                <a:lnTo>
                  <a:pt x="639116" y="85140"/>
                </a:lnTo>
                <a:lnTo>
                  <a:pt x="621652" y="85140"/>
                </a:lnTo>
                <a:lnTo>
                  <a:pt x="618401" y="83783"/>
                </a:lnTo>
                <a:lnTo>
                  <a:pt x="615689" y="81075"/>
                </a:lnTo>
                <a:close/>
              </a:path>
              <a:path w="954405" h="91440">
                <a:moveTo>
                  <a:pt x="622498" y="17675"/>
                </a:moveTo>
                <a:lnTo>
                  <a:pt x="614980" y="17675"/>
                </a:lnTo>
                <a:lnTo>
                  <a:pt x="638855" y="71017"/>
                </a:lnTo>
                <a:lnTo>
                  <a:pt x="636520" y="76197"/>
                </a:lnTo>
                <a:lnTo>
                  <a:pt x="635029" y="79448"/>
                </a:lnTo>
                <a:lnTo>
                  <a:pt x="633420" y="81752"/>
                </a:lnTo>
                <a:lnTo>
                  <a:pt x="629968" y="84460"/>
                </a:lnTo>
                <a:lnTo>
                  <a:pt x="627882" y="85140"/>
                </a:lnTo>
                <a:lnTo>
                  <a:pt x="639116" y="85140"/>
                </a:lnTo>
                <a:lnTo>
                  <a:pt x="640955" y="82530"/>
                </a:lnTo>
                <a:lnTo>
                  <a:pt x="643121" y="77519"/>
                </a:lnTo>
                <a:lnTo>
                  <a:pt x="649565" y="63089"/>
                </a:lnTo>
                <a:lnTo>
                  <a:pt x="642614" y="63089"/>
                </a:lnTo>
                <a:lnTo>
                  <a:pt x="622498" y="17675"/>
                </a:lnTo>
                <a:close/>
              </a:path>
              <a:path w="954405" h="91440">
                <a:moveTo>
                  <a:pt x="669538" y="64818"/>
                </a:moveTo>
                <a:lnTo>
                  <a:pt x="669030" y="71017"/>
                </a:lnTo>
                <a:lnTo>
                  <a:pt x="671065" y="71558"/>
                </a:lnTo>
                <a:lnTo>
                  <a:pt x="672790" y="71831"/>
                </a:lnTo>
                <a:lnTo>
                  <a:pt x="679428" y="71831"/>
                </a:lnTo>
                <a:lnTo>
                  <a:pt x="683052" y="68850"/>
                </a:lnTo>
                <a:lnTo>
                  <a:pt x="684288" y="65224"/>
                </a:lnTo>
                <a:lnTo>
                  <a:pt x="671605" y="65224"/>
                </a:lnTo>
                <a:lnTo>
                  <a:pt x="670759" y="65088"/>
                </a:lnTo>
                <a:lnTo>
                  <a:pt x="669538" y="64818"/>
                </a:lnTo>
                <a:close/>
              </a:path>
              <a:path w="954405" h="91440">
                <a:moveTo>
                  <a:pt x="575661" y="17675"/>
                </a:moveTo>
                <a:lnTo>
                  <a:pt x="568446" y="17675"/>
                </a:lnTo>
                <a:lnTo>
                  <a:pt x="568446" y="71118"/>
                </a:lnTo>
                <a:lnTo>
                  <a:pt x="575661" y="71118"/>
                </a:lnTo>
                <a:lnTo>
                  <a:pt x="575661" y="47344"/>
                </a:lnTo>
                <a:lnTo>
                  <a:pt x="596623" y="47344"/>
                </a:lnTo>
                <a:lnTo>
                  <a:pt x="593543" y="43585"/>
                </a:lnTo>
                <a:lnTo>
                  <a:pt x="595521" y="41148"/>
                </a:lnTo>
                <a:lnTo>
                  <a:pt x="575661" y="41148"/>
                </a:lnTo>
                <a:lnTo>
                  <a:pt x="575661" y="17675"/>
                </a:lnTo>
                <a:close/>
              </a:path>
              <a:path w="954405" h="91440">
                <a:moveTo>
                  <a:pt x="596623" y="47344"/>
                </a:moveTo>
                <a:lnTo>
                  <a:pt x="587855" y="47344"/>
                </a:lnTo>
                <a:lnTo>
                  <a:pt x="607565" y="71118"/>
                </a:lnTo>
                <a:lnTo>
                  <a:pt x="616101" y="71118"/>
                </a:lnTo>
                <a:lnTo>
                  <a:pt x="596623" y="47344"/>
                </a:lnTo>
                <a:close/>
              </a:path>
              <a:path w="954405" h="91440">
                <a:moveTo>
                  <a:pt x="722473" y="24076"/>
                </a:moveTo>
                <a:lnTo>
                  <a:pt x="715258" y="24076"/>
                </a:lnTo>
                <a:lnTo>
                  <a:pt x="715258" y="71118"/>
                </a:lnTo>
                <a:lnTo>
                  <a:pt x="722473" y="71118"/>
                </a:lnTo>
                <a:lnTo>
                  <a:pt x="722473" y="24076"/>
                </a:lnTo>
                <a:close/>
              </a:path>
              <a:path w="954405" h="91440">
                <a:moveTo>
                  <a:pt x="722473" y="17675"/>
                </a:moveTo>
                <a:lnTo>
                  <a:pt x="683355" y="17675"/>
                </a:lnTo>
                <a:lnTo>
                  <a:pt x="682413" y="37285"/>
                </a:lnTo>
                <a:lnTo>
                  <a:pt x="682103" y="43009"/>
                </a:lnTo>
                <a:lnTo>
                  <a:pt x="674856" y="65224"/>
                </a:lnTo>
                <a:lnTo>
                  <a:pt x="684288" y="65224"/>
                </a:lnTo>
                <a:lnTo>
                  <a:pt x="689655" y="24076"/>
                </a:lnTo>
                <a:lnTo>
                  <a:pt x="722473" y="24076"/>
                </a:lnTo>
                <a:lnTo>
                  <a:pt x="722473" y="17675"/>
                </a:lnTo>
                <a:close/>
              </a:path>
              <a:path w="954405" h="91440">
                <a:moveTo>
                  <a:pt x="669844" y="17675"/>
                </a:moveTo>
                <a:lnTo>
                  <a:pt x="662731" y="17675"/>
                </a:lnTo>
                <a:lnTo>
                  <a:pt x="642614" y="63089"/>
                </a:lnTo>
                <a:lnTo>
                  <a:pt x="649565" y="63089"/>
                </a:lnTo>
                <a:lnTo>
                  <a:pt x="669844" y="17675"/>
                </a:lnTo>
                <a:close/>
              </a:path>
              <a:path w="954405" h="91440">
                <a:moveTo>
                  <a:pt x="614574" y="17675"/>
                </a:moveTo>
                <a:lnTo>
                  <a:pt x="606751" y="17675"/>
                </a:lnTo>
                <a:lnTo>
                  <a:pt x="587955" y="41148"/>
                </a:lnTo>
                <a:lnTo>
                  <a:pt x="595521" y="41148"/>
                </a:lnTo>
                <a:lnTo>
                  <a:pt x="614574" y="17675"/>
                </a:lnTo>
                <a:close/>
              </a:path>
              <a:path w="954405" h="91440">
                <a:moveTo>
                  <a:pt x="834329" y="81075"/>
                </a:moveTo>
                <a:lnTo>
                  <a:pt x="830977" y="86461"/>
                </a:lnTo>
                <a:lnTo>
                  <a:pt x="832604" y="88084"/>
                </a:lnTo>
                <a:lnTo>
                  <a:pt x="834534" y="89305"/>
                </a:lnTo>
                <a:lnTo>
                  <a:pt x="839005" y="90929"/>
                </a:lnTo>
                <a:lnTo>
                  <a:pt x="841406" y="91335"/>
                </a:lnTo>
                <a:lnTo>
                  <a:pt x="847976" y="91335"/>
                </a:lnTo>
                <a:lnTo>
                  <a:pt x="851400" y="90288"/>
                </a:lnTo>
                <a:lnTo>
                  <a:pt x="857088" y="86086"/>
                </a:lnTo>
                <a:lnTo>
                  <a:pt x="857755" y="85140"/>
                </a:lnTo>
                <a:lnTo>
                  <a:pt x="840290" y="85140"/>
                </a:lnTo>
                <a:lnTo>
                  <a:pt x="837039" y="83783"/>
                </a:lnTo>
                <a:lnTo>
                  <a:pt x="834329" y="81075"/>
                </a:lnTo>
                <a:close/>
              </a:path>
              <a:path w="954405" h="91440">
                <a:moveTo>
                  <a:pt x="841136" y="17675"/>
                </a:moveTo>
                <a:lnTo>
                  <a:pt x="833620" y="17675"/>
                </a:lnTo>
                <a:lnTo>
                  <a:pt x="857495" y="71017"/>
                </a:lnTo>
                <a:lnTo>
                  <a:pt x="855158" y="76197"/>
                </a:lnTo>
                <a:lnTo>
                  <a:pt x="853668" y="79448"/>
                </a:lnTo>
                <a:lnTo>
                  <a:pt x="852059" y="81752"/>
                </a:lnTo>
                <a:lnTo>
                  <a:pt x="848606" y="84460"/>
                </a:lnTo>
                <a:lnTo>
                  <a:pt x="846522" y="85140"/>
                </a:lnTo>
                <a:lnTo>
                  <a:pt x="857755" y="85140"/>
                </a:lnTo>
                <a:lnTo>
                  <a:pt x="859593" y="82530"/>
                </a:lnTo>
                <a:lnTo>
                  <a:pt x="861761" y="77519"/>
                </a:lnTo>
                <a:lnTo>
                  <a:pt x="868204" y="63089"/>
                </a:lnTo>
                <a:lnTo>
                  <a:pt x="861253" y="63089"/>
                </a:lnTo>
                <a:lnTo>
                  <a:pt x="841136" y="17675"/>
                </a:lnTo>
                <a:close/>
              </a:path>
              <a:path w="954405" h="91440">
                <a:moveTo>
                  <a:pt x="750208" y="17675"/>
                </a:moveTo>
                <a:lnTo>
                  <a:pt x="742993" y="17675"/>
                </a:lnTo>
                <a:lnTo>
                  <a:pt x="742993" y="71118"/>
                </a:lnTo>
                <a:lnTo>
                  <a:pt x="771645" y="71287"/>
                </a:lnTo>
                <a:lnTo>
                  <a:pt x="777081" y="69796"/>
                </a:lnTo>
                <a:lnTo>
                  <a:pt x="782009" y="65801"/>
                </a:lnTo>
                <a:lnTo>
                  <a:pt x="769071" y="65801"/>
                </a:lnTo>
                <a:lnTo>
                  <a:pt x="750208" y="65530"/>
                </a:lnTo>
                <a:lnTo>
                  <a:pt x="750208" y="41756"/>
                </a:lnTo>
                <a:lnTo>
                  <a:pt x="782100" y="41756"/>
                </a:lnTo>
                <a:lnTo>
                  <a:pt x="777758" y="38131"/>
                </a:lnTo>
                <a:lnTo>
                  <a:pt x="772660" y="36640"/>
                </a:lnTo>
                <a:lnTo>
                  <a:pt x="750208" y="36371"/>
                </a:lnTo>
                <a:lnTo>
                  <a:pt x="750208" y="17675"/>
                </a:lnTo>
                <a:close/>
              </a:path>
              <a:path w="954405" h="91440">
                <a:moveTo>
                  <a:pt x="812181" y="24076"/>
                </a:moveTo>
                <a:lnTo>
                  <a:pt x="804970" y="24076"/>
                </a:lnTo>
                <a:lnTo>
                  <a:pt x="804970" y="71118"/>
                </a:lnTo>
                <a:lnTo>
                  <a:pt x="812181" y="71118"/>
                </a:lnTo>
                <a:lnTo>
                  <a:pt x="812181" y="24076"/>
                </a:lnTo>
                <a:close/>
              </a:path>
              <a:path w="954405" h="91440">
                <a:moveTo>
                  <a:pt x="782100" y="41756"/>
                </a:moveTo>
                <a:lnTo>
                  <a:pt x="750208" y="41756"/>
                </a:lnTo>
                <a:lnTo>
                  <a:pt x="769139" y="42026"/>
                </a:lnTo>
                <a:lnTo>
                  <a:pt x="772899" y="43009"/>
                </a:lnTo>
                <a:lnTo>
                  <a:pt x="777909" y="46804"/>
                </a:lnTo>
                <a:lnTo>
                  <a:pt x="779162" y="49716"/>
                </a:lnTo>
                <a:lnTo>
                  <a:pt x="779162" y="57640"/>
                </a:lnTo>
                <a:lnTo>
                  <a:pt x="777895" y="60671"/>
                </a:lnTo>
                <a:lnTo>
                  <a:pt x="772815" y="64804"/>
                </a:lnTo>
                <a:lnTo>
                  <a:pt x="769071" y="65801"/>
                </a:lnTo>
                <a:lnTo>
                  <a:pt x="782009" y="65801"/>
                </a:lnTo>
                <a:lnTo>
                  <a:pt x="784598" y="63701"/>
                </a:lnTo>
                <a:lnTo>
                  <a:pt x="786477" y="59331"/>
                </a:lnTo>
                <a:lnTo>
                  <a:pt x="786477" y="48157"/>
                </a:lnTo>
                <a:lnTo>
                  <a:pt x="784735" y="43955"/>
                </a:lnTo>
                <a:lnTo>
                  <a:pt x="782100" y="41756"/>
                </a:lnTo>
                <a:close/>
              </a:path>
              <a:path w="954405" h="91440">
                <a:moveTo>
                  <a:pt x="888484" y="17675"/>
                </a:moveTo>
                <a:lnTo>
                  <a:pt x="881369" y="17675"/>
                </a:lnTo>
                <a:lnTo>
                  <a:pt x="861253" y="63089"/>
                </a:lnTo>
                <a:lnTo>
                  <a:pt x="868204" y="63089"/>
                </a:lnTo>
                <a:lnTo>
                  <a:pt x="888484" y="17675"/>
                </a:lnTo>
                <a:close/>
              </a:path>
              <a:path w="954405" h="91440">
                <a:moveTo>
                  <a:pt x="832402" y="17675"/>
                </a:moveTo>
                <a:lnTo>
                  <a:pt x="784749" y="17675"/>
                </a:lnTo>
                <a:lnTo>
                  <a:pt x="784749" y="24076"/>
                </a:lnTo>
                <a:lnTo>
                  <a:pt x="832402" y="24076"/>
                </a:lnTo>
                <a:lnTo>
                  <a:pt x="832402" y="17675"/>
                </a:lnTo>
                <a:close/>
              </a:path>
              <a:path w="954405" h="91440">
                <a:moveTo>
                  <a:pt x="906670" y="17675"/>
                </a:moveTo>
                <a:lnTo>
                  <a:pt x="899759" y="17675"/>
                </a:lnTo>
                <a:lnTo>
                  <a:pt x="899759" y="90827"/>
                </a:lnTo>
                <a:lnTo>
                  <a:pt x="906973" y="90827"/>
                </a:lnTo>
                <a:lnTo>
                  <a:pt x="906973" y="61060"/>
                </a:lnTo>
                <a:lnTo>
                  <a:pt x="913825" y="61060"/>
                </a:lnTo>
                <a:lnTo>
                  <a:pt x="913561" y="60909"/>
                </a:lnTo>
                <a:lnTo>
                  <a:pt x="911189" y="58453"/>
                </a:lnTo>
                <a:lnTo>
                  <a:pt x="907736" y="52085"/>
                </a:lnTo>
                <a:lnTo>
                  <a:pt x="906872" y="48459"/>
                </a:lnTo>
                <a:lnTo>
                  <a:pt x="906872" y="40335"/>
                </a:lnTo>
                <a:lnTo>
                  <a:pt x="907736" y="36727"/>
                </a:lnTo>
                <a:lnTo>
                  <a:pt x="911189" y="30427"/>
                </a:lnTo>
                <a:lnTo>
                  <a:pt x="913301" y="28242"/>
                </a:lnTo>
                <a:lnTo>
                  <a:pt x="906670" y="28242"/>
                </a:lnTo>
                <a:lnTo>
                  <a:pt x="906670" y="17675"/>
                </a:lnTo>
                <a:close/>
              </a:path>
              <a:path w="954405" h="91440">
                <a:moveTo>
                  <a:pt x="913825" y="61060"/>
                </a:moveTo>
                <a:lnTo>
                  <a:pt x="906973" y="61060"/>
                </a:lnTo>
                <a:lnTo>
                  <a:pt x="909209" y="64516"/>
                </a:lnTo>
                <a:lnTo>
                  <a:pt x="912070" y="67139"/>
                </a:lnTo>
                <a:lnTo>
                  <a:pt x="919048" y="70730"/>
                </a:lnTo>
                <a:lnTo>
                  <a:pt x="922957" y="71625"/>
                </a:lnTo>
                <a:lnTo>
                  <a:pt x="932375" y="71625"/>
                </a:lnTo>
                <a:lnTo>
                  <a:pt x="936928" y="70492"/>
                </a:lnTo>
                <a:lnTo>
                  <a:pt x="944989" y="65952"/>
                </a:lnTo>
                <a:lnTo>
                  <a:pt x="945709" y="65224"/>
                </a:lnTo>
                <a:lnTo>
                  <a:pt x="922992" y="65224"/>
                </a:lnTo>
                <a:lnTo>
                  <a:pt x="919587" y="64361"/>
                </a:lnTo>
                <a:lnTo>
                  <a:pt x="913825" y="61060"/>
                </a:lnTo>
                <a:close/>
              </a:path>
              <a:path w="954405" h="91440">
                <a:moveTo>
                  <a:pt x="945594" y="23569"/>
                </a:moveTo>
                <a:lnTo>
                  <a:pt x="930509" y="23569"/>
                </a:lnTo>
                <a:lnTo>
                  <a:pt x="933898" y="24451"/>
                </a:lnTo>
                <a:lnTo>
                  <a:pt x="939993" y="27973"/>
                </a:lnTo>
                <a:lnTo>
                  <a:pt x="942383" y="30427"/>
                </a:lnTo>
                <a:lnTo>
                  <a:pt x="945835" y="36727"/>
                </a:lnTo>
                <a:lnTo>
                  <a:pt x="946699" y="40335"/>
                </a:lnTo>
                <a:lnTo>
                  <a:pt x="946699" y="48459"/>
                </a:lnTo>
                <a:lnTo>
                  <a:pt x="930509" y="65224"/>
                </a:lnTo>
                <a:lnTo>
                  <a:pt x="945709" y="65224"/>
                </a:lnTo>
                <a:lnTo>
                  <a:pt x="948157" y="62751"/>
                </a:lnTo>
                <a:lnTo>
                  <a:pt x="952761" y="54490"/>
                </a:lnTo>
                <a:lnTo>
                  <a:pt x="953913" y="49748"/>
                </a:lnTo>
                <a:lnTo>
                  <a:pt x="953913" y="39114"/>
                </a:lnTo>
                <a:lnTo>
                  <a:pt x="952761" y="34405"/>
                </a:lnTo>
                <a:lnTo>
                  <a:pt x="948157" y="26144"/>
                </a:lnTo>
                <a:lnTo>
                  <a:pt x="945594" y="23569"/>
                </a:lnTo>
                <a:close/>
              </a:path>
              <a:path w="954405" h="91440">
                <a:moveTo>
                  <a:pt x="932307" y="17269"/>
                </a:moveTo>
                <a:lnTo>
                  <a:pt x="922823" y="17269"/>
                </a:lnTo>
                <a:lnTo>
                  <a:pt x="918810" y="18219"/>
                </a:lnTo>
                <a:lnTo>
                  <a:pt x="911699" y="22010"/>
                </a:lnTo>
                <a:lnTo>
                  <a:pt x="908838" y="24721"/>
                </a:lnTo>
                <a:lnTo>
                  <a:pt x="906670" y="28242"/>
                </a:lnTo>
                <a:lnTo>
                  <a:pt x="913301" y="28242"/>
                </a:lnTo>
                <a:lnTo>
                  <a:pt x="913561" y="27973"/>
                </a:lnTo>
                <a:lnTo>
                  <a:pt x="919587" y="24451"/>
                </a:lnTo>
                <a:lnTo>
                  <a:pt x="922992" y="23569"/>
                </a:lnTo>
                <a:lnTo>
                  <a:pt x="945594" y="23569"/>
                </a:lnTo>
                <a:lnTo>
                  <a:pt x="944971" y="22943"/>
                </a:lnTo>
                <a:lnTo>
                  <a:pt x="936842" y="18403"/>
                </a:lnTo>
                <a:lnTo>
                  <a:pt x="932307" y="17269"/>
                </a:lnTo>
                <a:close/>
              </a:path>
            </a:pathLst>
          </a:custGeom>
          <a:solidFill>
            <a:srgbClr val="606062"/>
          </a:solidFill>
        </p:spPr>
        <p:txBody>
          <a:bodyPr wrap="square" lIns="0" tIns="0" rIns="0" bIns="0" rtlCol="0"/>
          <a:lstStyle/>
          <a:p>
            <a:endParaRPr/>
          </a:p>
        </p:txBody>
      </p:sp>
      <p:sp>
        <p:nvSpPr>
          <p:cNvPr id="18" name="object 18"/>
          <p:cNvSpPr/>
          <p:nvPr/>
        </p:nvSpPr>
        <p:spPr>
          <a:xfrm>
            <a:off x="2743602" y="8745097"/>
            <a:ext cx="282575" cy="84455"/>
          </a:xfrm>
          <a:custGeom>
            <a:avLst/>
            <a:gdLst/>
            <a:ahLst/>
            <a:cxnLst/>
            <a:rect l="l" t="t" r="r" b="b"/>
            <a:pathLst>
              <a:path w="282575" h="84454">
                <a:moveTo>
                  <a:pt x="7315" y="0"/>
                </a:moveTo>
                <a:lnTo>
                  <a:pt x="0" y="0"/>
                </a:lnTo>
                <a:lnTo>
                  <a:pt x="0" y="71118"/>
                </a:lnTo>
                <a:lnTo>
                  <a:pt x="7315" y="71118"/>
                </a:lnTo>
                <a:lnTo>
                  <a:pt x="7315" y="38506"/>
                </a:lnTo>
                <a:lnTo>
                  <a:pt x="32390" y="38506"/>
                </a:lnTo>
                <a:lnTo>
                  <a:pt x="29362" y="34542"/>
                </a:lnTo>
                <a:lnTo>
                  <a:pt x="31383" y="31899"/>
                </a:lnTo>
                <a:lnTo>
                  <a:pt x="7315" y="31899"/>
                </a:lnTo>
                <a:lnTo>
                  <a:pt x="7315" y="0"/>
                </a:lnTo>
                <a:close/>
              </a:path>
              <a:path w="282575" h="84454">
                <a:moveTo>
                  <a:pt x="32390" y="38506"/>
                </a:moveTo>
                <a:lnTo>
                  <a:pt x="23573" y="38506"/>
                </a:lnTo>
                <a:lnTo>
                  <a:pt x="48668" y="71118"/>
                </a:lnTo>
                <a:lnTo>
                  <a:pt x="57302" y="71118"/>
                </a:lnTo>
                <a:lnTo>
                  <a:pt x="32390" y="38506"/>
                </a:lnTo>
                <a:close/>
              </a:path>
              <a:path w="282575" h="84454">
                <a:moveTo>
                  <a:pt x="55778" y="0"/>
                </a:moveTo>
                <a:lnTo>
                  <a:pt x="47650" y="0"/>
                </a:lnTo>
                <a:lnTo>
                  <a:pt x="23573" y="31899"/>
                </a:lnTo>
                <a:lnTo>
                  <a:pt x="31383" y="31899"/>
                </a:lnTo>
                <a:lnTo>
                  <a:pt x="55778" y="0"/>
                </a:lnTo>
                <a:close/>
              </a:path>
              <a:path w="282575" h="84454">
                <a:moveTo>
                  <a:pt x="93745" y="17269"/>
                </a:moveTo>
                <a:lnTo>
                  <a:pt x="83449" y="17269"/>
                </a:lnTo>
                <a:lnTo>
                  <a:pt x="78808" y="18421"/>
                </a:lnTo>
                <a:lnTo>
                  <a:pt x="70542" y="23030"/>
                </a:lnTo>
                <a:lnTo>
                  <a:pt x="67292" y="26244"/>
                </a:lnTo>
                <a:lnTo>
                  <a:pt x="62550" y="34509"/>
                </a:lnTo>
                <a:lnTo>
                  <a:pt x="61366" y="39183"/>
                </a:lnTo>
                <a:lnTo>
                  <a:pt x="61366" y="49612"/>
                </a:lnTo>
                <a:lnTo>
                  <a:pt x="83449" y="71625"/>
                </a:lnTo>
                <a:lnTo>
                  <a:pt x="93745" y="71625"/>
                </a:lnTo>
                <a:lnTo>
                  <a:pt x="98381" y="70459"/>
                </a:lnTo>
                <a:lnTo>
                  <a:pt x="106646" y="65783"/>
                </a:lnTo>
                <a:lnTo>
                  <a:pt x="107205" y="65224"/>
                </a:lnTo>
                <a:lnTo>
                  <a:pt x="84801" y="65224"/>
                </a:lnTo>
                <a:lnTo>
                  <a:pt x="81400" y="64361"/>
                </a:lnTo>
                <a:lnTo>
                  <a:pt x="75370" y="60909"/>
                </a:lnTo>
                <a:lnTo>
                  <a:pt x="73000" y="58453"/>
                </a:lnTo>
                <a:lnTo>
                  <a:pt x="69545" y="52085"/>
                </a:lnTo>
                <a:lnTo>
                  <a:pt x="68681" y="48459"/>
                </a:lnTo>
                <a:lnTo>
                  <a:pt x="68681" y="40335"/>
                </a:lnTo>
                <a:lnTo>
                  <a:pt x="84801" y="23569"/>
                </a:lnTo>
                <a:lnTo>
                  <a:pt x="107189" y="23569"/>
                </a:lnTo>
                <a:lnTo>
                  <a:pt x="106646" y="23030"/>
                </a:lnTo>
                <a:lnTo>
                  <a:pt x="98381" y="18421"/>
                </a:lnTo>
                <a:lnTo>
                  <a:pt x="93745" y="17269"/>
                </a:lnTo>
                <a:close/>
              </a:path>
              <a:path w="282575" h="84454">
                <a:moveTo>
                  <a:pt x="107189" y="23569"/>
                </a:moveTo>
                <a:lnTo>
                  <a:pt x="92387" y="23569"/>
                </a:lnTo>
                <a:lnTo>
                  <a:pt x="95793" y="24433"/>
                </a:lnTo>
                <a:lnTo>
                  <a:pt x="101819" y="27889"/>
                </a:lnTo>
                <a:lnTo>
                  <a:pt x="104174" y="30345"/>
                </a:lnTo>
                <a:lnTo>
                  <a:pt x="107561" y="36709"/>
                </a:lnTo>
                <a:lnTo>
                  <a:pt x="108407" y="40335"/>
                </a:lnTo>
                <a:lnTo>
                  <a:pt x="108407" y="48459"/>
                </a:lnTo>
                <a:lnTo>
                  <a:pt x="92387" y="65224"/>
                </a:lnTo>
                <a:lnTo>
                  <a:pt x="107205" y="65224"/>
                </a:lnTo>
                <a:lnTo>
                  <a:pt x="109880" y="62550"/>
                </a:lnTo>
                <a:lnTo>
                  <a:pt x="114552" y="54288"/>
                </a:lnTo>
                <a:lnTo>
                  <a:pt x="115722" y="49612"/>
                </a:lnTo>
                <a:lnTo>
                  <a:pt x="115722" y="39183"/>
                </a:lnTo>
                <a:lnTo>
                  <a:pt x="114552" y="34509"/>
                </a:lnTo>
                <a:lnTo>
                  <a:pt x="109880" y="26244"/>
                </a:lnTo>
                <a:lnTo>
                  <a:pt x="107189" y="23569"/>
                </a:lnTo>
                <a:close/>
              </a:path>
              <a:path w="282575" h="84454">
                <a:moveTo>
                  <a:pt x="228291" y="64818"/>
                </a:moveTo>
                <a:lnTo>
                  <a:pt x="166824" y="64818"/>
                </a:lnTo>
                <a:lnTo>
                  <a:pt x="166824" y="84020"/>
                </a:lnTo>
                <a:lnTo>
                  <a:pt x="173631" y="84020"/>
                </a:lnTo>
                <a:lnTo>
                  <a:pt x="173631" y="71118"/>
                </a:lnTo>
                <a:lnTo>
                  <a:pt x="228291" y="71118"/>
                </a:lnTo>
                <a:lnTo>
                  <a:pt x="228291" y="64818"/>
                </a:lnTo>
                <a:close/>
              </a:path>
              <a:path w="282575" h="84454">
                <a:moveTo>
                  <a:pt x="228291" y="71118"/>
                </a:moveTo>
                <a:lnTo>
                  <a:pt x="221482" y="71118"/>
                </a:lnTo>
                <a:lnTo>
                  <a:pt x="221482" y="84020"/>
                </a:lnTo>
                <a:lnTo>
                  <a:pt x="228291" y="84020"/>
                </a:lnTo>
                <a:lnTo>
                  <a:pt x="228291" y="71118"/>
                </a:lnTo>
                <a:close/>
              </a:path>
              <a:path w="282575" h="84454">
                <a:moveTo>
                  <a:pt x="168959" y="17675"/>
                </a:moveTo>
                <a:lnTo>
                  <a:pt x="131163" y="17675"/>
                </a:lnTo>
                <a:lnTo>
                  <a:pt x="131163" y="71118"/>
                </a:lnTo>
                <a:lnTo>
                  <a:pt x="138377" y="71118"/>
                </a:lnTo>
                <a:lnTo>
                  <a:pt x="138377" y="24076"/>
                </a:lnTo>
                <a:lnTo>
                  <a:pt x="168959" y="24076"/>
                </a:lnTo>
                <a:lnTo>
                  <a:pt x="168959" y="17675"/>
                </a:lnTo>
                <a:close/>
              </a:path>
              <a:path w="282575" h="84454">
                <a:moveTo>
                  <a:pt x="219960" y="17675"/>
                </a:moveTo>
                <a:lnTo>
                  <a:pt x="180540" y="17675"/>
                </a:lnTo>
                <a:lnTo>
                  <a:pt x="179807" y="35963"/>
                </a:lnTo>
                <a:lnTo>
                  <a:pt x="179355" y="44701"/>
                </a:lnTo>
                <a:lnTo>
                  <a:pt x="178474" y="51814"/>
                </a:lnTo>
                <a:lnTo>
                  <a:pt x="175900" y="61974"/>
                </a:lnTo>
                <a:lnTo>
                  <a:pt x="173462" y="64616"/>
                </a:lnTo>
                <a:lnTo>
                  <a:pt x="169873" y="64818"/>
                </a:lnTo>
                <a:lnTo>
                  <a:pt x="179424" y="64818"/>
                </a:lnTo>
                <a:lnTo>
                  <a:pt x="186454" y="35557"/>
                </a:lnTo>
                <a:lnTo>
                  <a:pt x="187041" y="24076"/>
                </a:lnTo>
                <a:lnTo>
                  <a:pt x="219960" y="24076"/>
                </a:lnTo>
                <a:lnTo>
                  <a:pt x="219960" y="17675"/>
                </a:lnTo>
                <a:close/>
              </a:path>
              <a:path w="282575" h="84454">
                <a:moveTo>
                  <a:pt x="219960" y="24076"/>
                </a:moveTo>
                <a:lnTo>
                  <a:pt x="212746" y="24076"/>
                </a:lnTo>
                <a:lnTo>
                  <a:pt x="212746" y="64818"/>
                </a:lnTo>
                <a:lnTo>
                  <a:pt x="219960" y="64818"/>
                </a:lnTo>
                <a:lnTo>
                  <a:pt x="219960" y="24076"/>
                </a:lnTo>
                <a:close/>
              </a:path>
              <a:path w="282575" h="84454">
                <a:moveTo>
                  <a:pt x="277894" y="23569"/>
                </a:moveTo>
                <a:lnTo>
                  <a:pt x="264938" y="23569"/>
                </a:lnTo>
                <a:lnTo>
                  <a:pt x="268697" y="24772"/>
                </a:lnTo>
                <a:lnTo>
                  <a:pt x="273845" y="29582"/>
                </a:lnTo>
                <a:lnTo>
                  <a:pt x="275130" y="33088"/>
                </a:lnTo>
                <a:lnTo>
                  <a:pt x="275130" y="40943"/>
                </a:lnTo>
                <a:lnTo>
                  <a:pt x="250985" y="40943"/>
                </a:lnTo>
                <a:lnTo>
                  <a:pt x="245751" y="42332"/>
                </a:lnTo>
                <a:lnTo>
                  <a:pt x="239181" y="47887"/>
                </a:lnTo>
                <a:lnTo>
                  <a:pt x="237539" y="51545"/>
                </a:lnTo>
                <a:lnTo>
                  <a:pt x="237539" y="60754"/>
                </a:lnTo>
                <a:lnTo>
                  <a:pt x="239299" y="64516"/>
                </a:lnTo>
                <a:lnTo>
                  <a:pt x="246344" y="70204"/>
                </a:lnTo>
                <a:lnTo>
                  <a:pt x="251086" y="71625"/>
                </a:lnTo>
                <a:lnTo>
                  <a:pt x="261382" y="71625"/>
                </a:lnTo>
                <a:lnTo>
                  <a:pt x="265122" y="70848"/>
                </a:lnTo>
                <a:lnTo>
                  <a:pt x="271423" y="67730"/>
                </a:lnTo>
                <a:lnTo>
                  <a:pt x="273396" y="65938"/>
                </a:lnTo>
                <a:lnTo>
                  <a:pt x="253898" y="65938"/>
                </a:lnTo>
                <a:lnTo>
                  <a:pt x="250578" y="65037"/>
                </a:lnTo>
                <a:lnTo>
                  <a:pt x="245837" y="61448"/>
                </a:lnTo>
                <a:lnTo>
                  <a:pt x="244652" y="58994"/>
                </a:lnTo>
                <a:lnTo>
                  <a:pt x="244652" y="49510"/>
                </a:lnTo>
                <a:lnTo>
                  <a:pt x="249224" y="46328"/>
                </a:lnTo>
                <a:lnTo>
                  <a:pt x="282345" y="46328"/>
                </a:lnTo>
                <a:lnTo>
                  <a:pt x="282345" y="31154"/>
                </a:lnTo>
                <a:lnTo>
                  <a:pt x="280480" y="25991"/>
                </a:lnTo>
                <a:lnTo>
                  <a:pt x="277894" y="23569"/>
                </a:lnTo>
                <a:close/>
              </a:path>
              <a:path w="282575" h="84454">
                <a:moveTo>
                  <a:pt x="282345" y="62787"/>
                </a:moveTo>
                <a:lnTo>
                  <a:pt x="275436" y="62787"/>
                </a:lnTo>
                <a:lnTo>
                  <a:pt x="275436" y="71118"/>
                </a:lnTo>
                <a:lnTo>
                  <a:pt x="282345" y="71118"/>
                </a:lnTo>
                <a:lnTo>
                  <a:pt x="282345" y="62787"/>
                </a:lnTo>
                <a:close/>
              </a:path>
              <a:path w="282575" h="84454">
                <a:moveTo>
                  <a:pt x="282345" y="46328"/>
                </a:moveTo>
                <a:lnTo>
                  <a:pt x="275130" y="46328"/>
                </a:lnTo>
                <a:lnTo>
                  <a:pt x="275130" y="55065"/>
                </a:lnTo>
                <a:lnTo>
                  <a:pt x="273709" y="58586"/>
                </a:lnTo>
                <a:lnTo>
                  <a:pt x="271541" y="61280"/>
                </a:lnTo>
                <a:lnTo>
                  <a:pt x="265717" y="65006"/>
                </a:lnTo>
                <a:lnTo>
                  <a:pt x="262228" y="65938"/>
                </a:lnTo>
                <a:lnTo>
                  <a:pt x="273396" y="65938"/>
                </a:lnTo>
                <a:lnTo>
                  <a:pt x="273809" y="65563"/>
                </a:lnTo>
                <a:lnTo>
                  <a:pt x="275436" y="62787"/>
                </a:lnTo>
                <a:lnTo>
                  <a:pt x="282345" y="62787"/>
                </a:lnTo>
                <a:lnTo>
                  <a:pt x="282345" y="46328"/>
                </a:lnTo>
                <a:close/>
              </a:path>
              <a:path w="282575" h="84454">
                <a:moveTo>
                  <a:pt x="267681" y="17269"/>
                </a:moveTo>
                <a:lnTo>
                  <a:pt x="256504" y="17269"/>
                </a:lnTo>
                <a:lnTo>
                  <a:pt x="252507" y="17895"/>
                </a:lnTo>
                <a:lnTo>
                  <a:pt x="244923" y="20405"/>
                </a:lnTo>
                <a:lnTo>
                  <a:pt x="241672" y="22180"/>
                </a:lnTo>
                <a:lnTo>
                  <a:pt x="238961" y="24484"/>
                </a:lnTo>
                <a:lnTo>
                  <a:pt x="242211" y="29869"/>
                </a:lnTo>
                <a:lnTo>
                  <a:pt x="244448" y="27904"/>
                </a:lnTo>
                <a:lnTo>
                  <a:pt x="247122" y="26362"/>
                </a:lnTo>
                <a:lnTo>
                  <a:pt x="253354" y="24127"/>
                </a:lnTo>
                <a:lnTo>
                  <a:pt x="256604" y="23569"/>
                </a:lnTo>
                <a:lnTo>
                  <a:pt x="277894" y="23569"/>
                </a:lnTo>
                <a:lnTo>
                  <a:pt x="273032" y="19015"/>
                </a:lnTo>
                <a:lnTo>
                  <a:pt x="267681" y="17269"/>
                </a:lnTo>
                <a:close/>
              </a:path>
            </a:pathLst>
          </a:custGeom>
          <a:solidFill>
            <a:srgbClr val="606062"/>
          </a:solidFill>
        </p:spPr>
        <p:txBody>
          <a:bodyPr wrap="square" lIns="0" tIns="0" rIns="0" bIns="0" rtlCol="0"/>
          <a:lstStyle/>
          <a:p>
            <a:endParaRPr/>
          </a:p>
        </p:txBody>
      </p:sp>
      <p:pic>
        <p:nvPicPr>
          <p:cNvPr id="19" name="object 19"/>
          <p:cNvPicPr/>
          <p:nvPr/>
        </p:nvPicPr>
        <p:blipFill>
          <a:blip r:embed="rId5" cstate="print"/>
          <a:stretch>
            <a:fillRect/>
          </a:stretch>
        </p:blipFill>
        <p:spPr>
          <a:xfrm>
            <a:off x="3987831" y="8745097"/>
            <a:ext cx="174852" cy="71625"/>
          </a:xfrm>
          <a:prstGeom prst="rect">
            <a:avLst/>
          </a:prstGeom>
        </p:spPr>
      </p:pic>
      <p:sp>
        <p:nvSpPr>
          <p:cNvPr id="20" name="object 20"/>
          <p:cNvSpPr/>
          <p:nvPr/>
        </p:nvSpPr>
        <p:spPr>
          <a:xfrm>
            <a:off x="5576170" y="8745097"/>
            <a:ext cx="807720" cy="87630"/>
          </a:xfrm>
          <a:custGeom>
            <a:avLst/>
            <a:gdLst/>
            <a:ahLst/>
            <a:cxnLst/>
            <a:rect l="l" t="t" r="r" b="b"/>
            <a:pathLst>
              <a:path w="807720" h="87629">
                <a:moveTo>
                  <a:pt x="76201" y="64616"/>
                </a:moveTo>
                <a:lnTo>
                  <a:pt x="104" y="64616"/>
                </a:lnTo>
                <a:lnTo>
                  <a:pt x="0" y="87069"/>
                </a:lnTo>
                <a:lnTo>
                  <a:pt x="7012" y="87069"/>
                </a:lnTo>
                <a:lnTo>
                  <a:pt x="7113" y="71118"/>
                </a:lnTo>
                <a:lnTo>
                  <a:pt x="76201" y="71118"/>
                </a:lnTo>
                <a:lnTo>
                  <a:pt x="76201" y="64616"/>
                </a:lnTo>
                <a:close/>
              </a:path>
              <a:path w="807720" h="87629">
                <a:moveTo>
                  <a:pt x="76201" y="71118"/>
                </a:moveTo>
                <a:lnTo>
                  <a:pt x="69192" y="71118"/>
                </a:lnTo>
                <a:lnTo>
                  <a:pt x="69192" y="87069"/>
                </a:lnTo>
                <a:lnTo>
                  <a:pt x="76201" y="87069"/>
                </a:lnTo>
                <a:lnTo>
                  <a:pt x="76201" y="71118"/>
                </a:lnTo>
                <a:close/>
              </a:path>
              <a:path w="807720" h="87629">
                <a:moveTo>
                  <a:pt x="65534" y="0"/>
                </a:moveTo>
                <a:lnTo>
                  <a:pt x="17578" y="0"/>
                </a:lnTo>
                <a:lnTo>
                  <a:pt x="16731" y="23774"/>
                </a:lnTo>
                <a:lnTo>
                  <a:pt x="16326" y="32355"/>
                </a:lnTo>
                <a:lnTo>
                  <a:pt x="3657" y="64616"/>
                </a:lnTo>
                <a:lnTo>
                  <a:pt x="14328" y="64616"/>
                </a:lnTo>
                <a:lnTo>
                  <a:pt x="23497" y="23061"/>
                </a:lnTo>
                <a:lnTo>
                  <a:pt x="24080" y="6502"/>
                </a:lnTo>
                <a:lnTo>
                  <a:pt x="65534" y="6502"/>
                </a:lnTo>
                <a:lnTo>
                  <a:pt x="65534" y="0"/>
                </a:lnTo>
                <a:close/>
              </a:path>
              <a:path w="807720" h="87629">
                <a:moveTo>
                  <a:pt x="65534" y="6502"/>
                </a:moveTo>
                <a:lnTo>
                  <a:pt x="58113" y="6502"/>
                </a:lnTo>
                <a:lnTo>
                  <a:pt x="58113" y="64616"/>
                </a:lnTo>
                <a:lnTo>
                  <a:pt x="65534" y="64616"/>
                </a:lnTo>
                <a:lnTo>
                  <a:pt x="65534" y="6502"/>
                </a:lnTo>
                <a:close/>
              </a:path>
              <a:path w="807720" h="87629">
                <a:moveTo>
                  <a:pt x="80567" y="64818"/>
                </a:moveTo>
                <a:lnTo>
                  <a:pt x="80059" y="71017"/>
                </a:lnTo>
                <a:lnTo>
                  <a:pt x="82094" y="71558"/>
                </a:lnTo>
                <a:lnTo>
                  <a:pt x="83818" y="71831"/>
                </a:lnTo>
                <a:lnTo>
                  <a:pt x="90457" y="71831"/>
                </a:lnTo>
                <a:lnTo>
                  <a:pt x="94081" y="68850"/>
                </a:lnTo>
                <a:lnTo>
                  <a:pt x="95316" y="65224"/>
                </a:lnTo>
                <a:lnTo>
                  <a:pt x="82633" y="65224"/>
                </a:lnTo>
                <a:lnTo>
                  <a:pt x="81788" y="65088"/>
                </a:lnTo>
                <a:lnTo>
                  <a:pt x="80567" y="64818"/>
                </a:lnTo>
                <a:close/>
              </a:path>
              <a:path w="807720" h="87629">
                <a:moveTo>
                  <a:pt x="133502" y="24076"/>
                </a:moveTo>
                <a:lnTo>
                  <a:pt x="126287" y="24076"/>
                </a:lnTo>
                <a:lnTo>
                  <a:pt x="126287" y="71118"/>
                </a:lnTo>
                <a:lnTo>
                  <a:pt x="133502" y="71118"/>
                </a:lnTo>
                <a:lnTo>
                  <a:pt x="133502" y="24076"/>
                </a:lnTo>
                <a:close/>
              </a:path>
              <a:path w="807720" h="87629">
                <a:moveTo>
                  <a:pt x="133502" y="17675"/>
                </a:moveTo>
                <a:lnTo>
                  <a:pt x="94383" y="17675"/>
                </a:lnTo>
                <a:lnTo>
                  <a:pt x="93441" y="37285"/>
                </a:lnTo>
                <a:lnTo>
                  <a:pt x="93131" y="43009"/>
                </a:lnTo>
                <a:lnTo>
                  <a:pt x="85885" y="65224"/>
                </a:lnTo>
                <a:lnTo>
                  <a:pt x="95316" y="65224"/>
                </a:lnTo>
                <a:lnTo>
                  <a:pt x="100684" y="24076"/>
                </a:lnTo>
                <a:lnTo>
                  <a:pt x="133502" y="24076"/>
                </a:lnTo>
                <a:lnTo>
                  <a:pt x="133502" y="17675"/>
                </a:lnTo>
                <a:close/>
              </a:path>
              <a:path w="807720" h="87629">
                <a:moveTo>
                  <a:pt x="195069" y="17675"/>
                </a:moveTo>
                <a:lnTo>
                  <a:pt x="165571" y="17675"/>
                </a:lnTo>
                <a:lnTo>
                  <a:pt x="160020" y="19235"/>
                </a:lnTo>
                <a:lnTo>
                  <a:pt x="151890" y="25467"/>
                </a:lnTo>
                <a:lnTo>
                  <a:pt x="149857" y="30002"/>
                </a:lnTo>
                <a:lnTo>
                  <a:pt x="149857" y="40233"/>
                </a:lnTo>
                <a:lnTo>
                  <a:pt x="150976" y="43755"/>
                </a:lnTo>
                <a:lnTo>
                  <a:pt x="155448" y="49309"/>
                </a:lnTo>
                <a:lnTo>
                  <a:pt x="158630" y="51271"/>
                </a:lnTo>
                <a:lnTo>
                  <a:pt x="162763" y="52423"/>
                </a:lnTo>
                <a:lnTo>
                  <a:pt x="149449" y="71118"/>
                </a:lnTo>
                <a:lnTo>
                  <a:pt x="157276" y="71118"/>
                </a:lnTo>
                <a:lnTo>
                  <a:pt x="169670" y="53439"/>
                </a:lnTo>
                <a:lnTo>
                  <a:pt x="195069" y="53439"/>
                </a:lnTo>
                <a:lnTo>
                  <a:pt x="195069" y="48056"/>
                </a:lnTo>
                <a:lnTo>
                  <a:pt x="162219" y="48056"/>
                </a:lnTo>
                <a:lnTo>
                  <a:pt x="157172" y="44093"/>
                </a:lnTo>
                <a:lnTo>
                  <a:pt x="157172" y="28108"/>
                </a:lnTo>
                <a:lnTo>
                  <a:pt x="162388" y="24076"/>
                </a:lnTo>
                <a:lnTo>
                  <a:pt x="195069" y="24076"/>
                </a:lnTo>
                <a:lnTo>
                  <a:pt x="195069" y="17675"/>
                </a:lnTo>
                <a:close/>
              </a:path>
              <a:path w="807720" h="87629">
                <a:moveTo>
                  <a:pt x="195069" y="53439"/>
                </a:moveTo>
                <a:lnTo>
                  <a:pt x="188466" y="53439"/>
                </a:lnTo>
                <a:lnTo>
                  <a:pt x="188466" y="71118"/>
                </a:lnTo>
                <a:lnTo>
                  <a:pt x="195069" y="71118"/>
                </a:lnTo>
                <a:lnTo>
                  <a:pt x="195069" y="53439"/>
                </a:lnTo>
                <a:close/>
              </a:path>
              <a:path w="807720" h="87629">
                <a:moveTo>
                  <a:pt x="195069" y="24076"/>
                </a:moveTo>
                <a:lnTo>
                  <a:pt x="188466" y="24076"/>
                </a:lnTo>
                <a:lnTo>
                  <a:pt x="188466" y="48056"/>
                </a:lnTo>
                <a:lnTo>
                  <a:pt x="195069" y="48056"/>
                </a:lnTo>
                <a:lnTo>
                  <a:pt x="195069" y="24076"/>
                </a:lnTo>
                <a:close/>
              </a:path>
              <a:path w="807720" h="87629">
                <a:moveTo>
                  <a:pt x="249425" y="17675"/>
                </a:moveTo>
                <a:lnTo>
                  <a:pt x="242211" y="17675"/>
                </a:lnTo>
                <a:lnTo>
                  <a:pt x="242211" y="71118"/>
                </a:lnTo>
                <a:lnTo>
                  <a:pt x="249425" y="71118"/>
                </a:lnTo>
                <a:lnTo>
                  <a:pt x="249425" y="47344"/>
                </a:lnTo>
                <a:lnTo>
                  <a:pt x="270386" y="47344"/>
                </a:lnTo>
                <a:lnTo>
                  <a:pt x="267307" y="43585"/>
                </a:lnTo>
                <a:lnTo>
                  <a:pt x="269285" y="41148"/>
                </a:lnTo>
                <a:lnTo>
                  <a:pt x="249425" y="41148"/>
                </a:lnTo>
                <a:lnTo>
                  <a:pt x="249425" y="17675"/>
                </a:lnTo>
                <a:close/>
              </a:path>
              <a:path w="807720" h="87629">
                <a:moveTo>
                  <a:pt x="270386" y="47344"/>
                </a:moveTo>
                <a:lnTo>
                  <a:pt x="261618" y="47344"/>
                </a:lnTo>
                <a:lnTo>
                  <a:pt x="281329" y="71118"/>
                </a:lnTo>
                <a:lnTo>
                  <a:pt x="289864" y="71118"/>
                </a:lnTo>
                <a:lnTo>
                  <a:pt x="270386" y="47344"/>
                </a:lnTo>
                <a:close/>
              </a:path>
              <a:path w="807720" h="87629">
                <a:moveTo>
                  <a:pt x="288338" y="17675"/>
                </a:moveTo>
                <a:lnTo>
                  <a:pt x="280515" y="17675"/>
                </a:lnTo>
                <a:lnTo>
                  <a:pt x="261719" y="41148"/>
                </a:lnTo>
                <a:lnTo>
                  <a:pt x="269285" y="41148"/>
                </a:lnTo>
                <a:lnTo>
                  <a:pt x="288338" y="17675"/>
                </a:lnTo>
                <a:close/>
              </a:path>
              <a:path w="807720" h="87629">
                <a:moveTo>
                  <a:pt x="335806" y="23569"/>
                </a:moveTo>
                <a:lnTo>
                  <a:pt x="322851" y="23569"/>
                </a:lnTo>
                <a:lnTo>
                  <a:pt x="326609" y="24772"/>
                </a:lnTo>
                <a:lnTo>
                  <a:pt x="331757" y="29582"/>
                </a:lnTo>
                <a:lnTo>
                  <a:pt x="333042" y="33088"/>
                </a:lnTo>
                <a:lnTo>
                  <a:pt x="333042" y="40943"/>
                </a:lnTo>
                <a:lnTo>
                  <a:pt x="308897" y="40943"/>
                </a:lnTo>
                <a:lnTo>
                  <a:pt x="303663" y="42332"/>
                </a:lnTo>
                <a:lnTo>
                  <a:pt x="297093" y="47887"/>
                </a:lnTo>
                <a:lnTo>
                  <a:pt x="295451" y="51545"/>
                </a:lnTo>
                <a:lnTo>
                  <a:pt x="295451" y="60754"/>
                </a:lnTo>
                <a:lnTo>
                  <a:pt x="297211" y="64516"/>
                </a:lnTo>
                <a:lnTo>
                  <a:pt x="304257" y="70204"/>
                </a:lnTo>
                <a:lnTo>
                  <a:pt x="308998" y="71625"/>
                </a:lnTo>
                <a:lnTo>
                  <a:pt x="319294" y="71625"/>
                </a:lnTo>
                <a:lnTo>
                  <a:pt x="323034" y="70848"/>
                </a:lnTo>
                <a:lnTo>
                  <a:pt x="329335" y="67730"/>
                </a:lnTo>
                <a:lnTo>
                  <a:pt x="331308" y="65938"/>
                </a:lnTo>
                <a:lnTo>
                  <a:pt x="311810" y="65938"/>
                </a:lnTo>
                <a:lnTo>
                  <a:pt x="308490" y="65037"/>
                </a:lnTo>
                <a:lnTo>
                  <a:pt x="303749" y="61448"/>
                </a:lnTo>
                <a:lnTo>
                  <a:pt x="302564" y="58994"/>
                </a:lnTo>
                <a:lnTo>
                  <a:pt x="302564" y="49510"/>
                </a:lnTo>
                <a:lnTo>
                  <a:pt x="307136" y="46328"/>
                </a:lnTo>
                <a:lnTo>
                  <a:pt x="340257" y="46328"/>
                </a:lnTo>
                <a:lnTo>
                  <a:pt x="340257" y="31154"/>
                </a:lnTo>
                <a:lnTo>
                  <a:pt x="338392" y="25991"/>
                </a:lnTo>
                <a:lnTo>
                  <a:pt x="335806" y="23569"/>
                </a:lnTo>
                <a:close/>
              </a:path>
              <a:path w="807720" h="87629">
                <a:moveTo>
                  <a:pt x="340257" y="62787"/>
                </a:moveTo>
                <a:lnTo>
                  <a:pt x="333348" y="62787"/>
                </a:lnTo>
                <a:lnTo>
                  <a:pt x="333348" y="71118"/>
                </a:lnTo>
                <a:lnTo>
                  <a:pt x="340257" y="71118"/>
                </a:lnTo>
                <a:lnTo>
                  <a:pt x="340257" y="62787"/>
                </a:lnTo>
                <a:close/>
              </a:path>
              <a:path w="807720" h="87629">
                <a:moveTo>
                  <a:pt x="340257" y="46328"/>
                </a:moveTo>
                <a:lnTo>
                  <a:pt x="333042" y="46328"/>
                </a:lnTo>
                <a:lnTo>
                  <a:pt x="333042" y="55065"/>
                </a:lnTo>
                <a:lnTo>
                  <a:pt x="331621" y="58586"/>
                </a:lnTo>
                <a:lnTo>
                  <a:pt x="329453" y="61280"/>
                </a:lnTo>
                <a:lnTo>
                  <a:pt x="323629" y="65006"/>
                </a:lnTo>
                <a:lnTo>
                  <a:pt x="320140" y="65938"/>
                </a:lnTo>
                <a:lnTo>
                  <a:pt x="331308" y="65938"/>
                </a:lnTo>
                <a:lnTo>
                  <a:pt x="331721" y="65563"/>
                </a:lnTo>
                <a:lnTo>
                  <a:pt x="333348" y="62787"/>
                </a:lnTo>
                <a:lnTo>
                  <a:pt x="340257" y="62787"/>
                </a:lnTo>
                <a:lnTo>
                  <a:pt x="340257" y="46328"/>
                </a:lnTo>
                <a:close/>
              </a:path>
              <a:path w="807720" h="87629">
                <a:moveTo>
                  <a:pt x="325594" y="17269"/>
                </a:moveTo>
                <a:lnTo>
                  <a:pt x="314416" y="17269"/>
                </a:lnTo>
                <a:lnTo>
                  <a:pt x="310421" y="17895"/>
                </a:lnTo>
                <a:lnTo>
                  <a:pt x="302835" y="20405"/>
                </a:lnTo>
                <a:lnTo>
                  <a:pt x="299584" y="22180"/>
                </a:lnTo>
                <a:lnTo>
                  <a:pt x="296873" y="24484"/>
                </a:lnTo>
                <a:lnTo>
                  <a:pt x="300123" y="29869"/>
                </a:lnTo>
                <a:lnTo>
                  <a:pt x="302360" y="27904"/>
                </a:lnTo>
                <a:lnTo>
                  <a:pt x="305034" y="26362"/>
                </a:lnTo>
                <a:lnTo>
                  <a:pt x="311266" y="24127"/>
                </a:lnTo>
                <a:lnTo>
                  <a:pt x="314516" y="23569"/>
                </a:lnTo>
                <a:lnTo>
                  <a:pt x="335806" y="23569"/>
                </a:lnTo>
                <a:lnTo>
                  <a:pt x="330944" y="19015"/>
                </a:lnTo>
                <a:lnTo>
                  <a:pt x="325594" y="17269"/>
                </a:lnTo>
                <a:close/>
              </a:path>
              <a:path w="807720" h="87629">
                <a:moveTo>
                  <a:pt x="366670" y="17675"/>
                </a:moveTo>
                <a:lnTo>
                  <a:pt x="359455" y="17675"/>
                </a:lnTo>
                <a:lnTo>
                  <a:pt x="359455" y="71118"/>
                </a:lnTo>
                <a:lnTo>
                  <a:pt x="366670" y="71118"/>
                </a:lnTo>
                <a:lnTo>
                  <a:pt x="366670" y="47344"/>
                </a:lnTo>
                <a:lnTo>
                  <a:pt x="387631" y="47344"/>
                </a:lnTo>
                <a:lnTo>
                  <a:pt x="384552" y="43585"/>
                </a:lnTo>
                <a:lnTo>
                  <a:pt x="386530" y="41148"/>
                </a:lnTo>
                <a:lnTo>
                  <a:pt x="366670" y="41148"/>
                </a:lnTo>
                <a:lnTo>
                  <a:pt x="366670" y="17675"/>
                </a:lnTo>
                <a:close/>
              </a:path>
              <a:path w="807720" h="87629">
                <a:moveTo>
                  <a:pt x="387631" y="47344"/>
                </a:moveTo>
                <a:lnTo>
                  <a:pt x="378863" y="47344"/>
                </a:lnTo>
                <a:lnTo>
                  <a:pt x="398574" y="71118"/>
                </a:lnTo>
                <a:lnTo>
                  <a:pt x="407108" y="71118"/>
                </a:lnTo>
                <a:lnTo>
                  <a:pt x="387631" y="47344"/>
                </a:lnTo>
                <a:close/>
              </a:path>
              <a:path w="807720" h="87629">
                <a:moveTo>
                  <a:pt x="405583" y="17675"/>
                </a:moveTo>
                <a:lnTo>
                  <a:pt x="397760" y="17675"/>
                </a:lnTo>
                <a:lnTo>
                  <a:pt x="378964" y="41148"/>
                </a:lnTo>
                <a:lnTo>
                  <a:pt x="386530" y="41148"/>
                </a:lnTo>
                <a:lnTo>
                  <a:pt x="405583" y="17675"/>
                </a:lnTo>
                <a:close/>
              </a:path>
              <a:path w="807720" h="87629">
                <a:moveTo>
                  <a:pt x="425700" y="17675"/>
                </a:moveTo>
                <a:lnTo>
                  <a:pt x="418485" y="17675"/>
                </a:lnTo>
                <a:lnTo>
                  <a:pt x="418485" y="71118"/>
                </a:lnTo>
                <a:lnTo>
                  <a:pt x="424990" y="71118"/>
                </a:lnTo>
                <a:lnTo>
                  <a:pt x="434177" y="60145"/>
                </a:lnTo>
                <a:lnTo>
                  <a:pt x="425700" y="60145"/>
                </a:lnTo>
                <a:lnTo>
                  <a:pt x="425700" y="17675"/>
                </a:lnTo>
                <a:close/>
              </a:path>
              <a:path w="807720" h="87629">
                <a:moveTo>
                  <a:pt x="467762" y="28648"/>
                </a:moveTo>
                <a:lnTo>
                  <a:pt x="460547" y="28648"/>
                </a:lnTo>
                <a:lnTo>
                  <a:pt x="460547" y="71118"/>
                </a:lnTo>
                <a:lnTo>
                  <a:pt x="467762" y="71118"/>
                </a:lnTo>
                <a:lnTo>
                  <a:pt x="467762" y="28648"/>
                </a:lnTo>
                <a:close/>
              </a:path>
              <a:path w="807720" h="87629">
                <a:moveTo>
                  <a:pt x="467762" y="17675"/>
                </a:moveTo>
                <a:lnTo>
                  <a:pt x="461361" y="17675"/>
                </a:lnTo>
                <a:lnTo>
                  <a:pt x="425700" y="60145"/>
                </a:lnTo>
                <a:lnTo>
                  <a:pt x="434177" y="60145"/>
                </a:lnTo>
                <a:lnTo>
                  <a:pt x="460547" y="28648"/>
                </a:lnTo>
                <a:lnTo>
                  <a:pt x="467762" y="28648"/>
                </a:lnTo>
                <a:lnTo>
                  <a:pt x="467762" y="17675"/>
                </a:lnTo>
                <a:close/>
              </a:path>
              <a:path w="807720" h="87629">
                <a:moveTo>
                  <a:pt x="488793" y="17675"/>
                </a:moveTo>
                <a:lnTo>
                  <a:pt x="480668" y="17675"/>
                </a:lnTo>
                <a:lnTo>
                  <a:pt x="500785" y="43686"/>
                </a:lnTo>
                <a:lnTo>
                  <a:pt x="479649" y="71118"/>
                </a:lnTo>
                <a:lnTo>
                  <a:pt x="487777" y="71118"/>
                </a:lnTo>
                <a:lnTo>
                  <a:pt x="504845" y="48765"/>
                </a:lnTo>
                <a:lnTo>
                  <a:pt x="512658" y="48765"/>
                </a:lnTo>
                <a:lnTo>
                  <a:pt x="508708" y="43686"/>
                </a:lnTo>
                <a:lnTo>
                  <a:pt x="512637" y="38606"/>
                </a:lnTo>
                <a:lnTo>
                  <a:pt x="504845" y="38606"/>
                </a:lnTo>
                <a:lnTo>
                  <a:pt x="488793" y="17675"/>
                </a:lnTo>
                <a:close/>
              </a:path>
              <a:path w="807720" h="87629">
                <a:moveTo>
                  <a:pt x="512658" y="48765"/>
                </a:moveTo>
                <a:lnTo>
                  <a:pt x="504845" y="48765"/>
                </a:lnTo>
                <a:lnTo>
                  <a:pt x="521812" y="71118"/>
                </a:lnTo>
                <a:lnTo>
                  <a:pt x="530042" y="71118"/>
                </a:lnTo>
                <a:lnTo>
                  <a:pt x="512658" y="48765"/>
                </a:lnTo>
                <a:close/>
              </a:path>
              <a:path w="807720" h="87629">
                <a:moveTo>
                  <a:pt x="528825" y="17675"/>
                </a:moveTo>
                <a:lnTo>
                  <a:pt x="520898" y="17675"/>
                </a:lnTo>
                <a:lnTo>
                  <a:pt x="504845" y="38606"/>
                </a:lnTo>
                <a:lnTo>
                  <a:pt x="512637" y="38606"/>
                </a:lnTo>
                <a:lnTo>
                  <a:pt x="528825" y="17675"/>
                </a:lnTo>
                <a:close/>
              </a:path>
              <a:path w="807720" h="87629">
                <a:moveTo>
                  <a:pt x="616402" y="17675"/>
                </a:moveTo>
                <a:lnTo>
                  <a:pt x="568446" y="17675"/>
                </a:lnTo>
                <a:lnTo>
                  <a:pt x="568446" y="71118"/>
                </a:lnTo>
                <a:lnTo>
                  <a:pt x="575661" y="71118"/>
                </a:lnTo>
                <a:lnTo>
                  <a:pt x="575661" y="24076"/>
                </a:lnTo>
                <a:lnTo>
                  <a:pt x="616402" y="24076"/>
                </a:lnTo>
                <a:lnTo>
                  <a:pt x="616402" y="17675"/>
                </a:lnTo>
                <a:close/>
              </a:path>
              <a:path w="807720" h="87629">
                <a:moveTo>
                  <a:pt x="616402" y="24076"/>
                </a:moveTo>
                <a:lnTo>
                  <a:pt x="609188" y="24076"/>
                </a:lnTo>
                <a:lnTo>
                  <a:pt x="609188" y="71118"/>
                </a:lnTo>
                <a:lnTo>
                  <a:pt x="616402" y="71118"/>
                </a:lnTo>
                <a:lnTo>
                  <a:pt x="616402" y="24076"/>
                </a:lnTo>
                <a:close/>
              </a:path>
              <a:path w="807720" h="87629">
                <a:moveTo>
                  <a:pt x="664123" y="17269"/>
                </a:moveTo>
                <a:lnTo>
                  <a:pt x="653827" y="17269"/>
                </a:lnTo>
                <a:lnTo>
                  <a:pt x="649187" y="18421"/>
                </a:lnTo>
                <a:lnTo>
                  <a:pt x="640922" y="23030"/>
                </a:lnTo>
                <a:lnTo>
                  <a:pt x="637670" y="26244"/>
                </a:lnTo>
                <a:lnTo>
                  <a:pt x="632929" y="34509"/>
                </a:lnTo>
                <a:lnTo>
                  <a:pt x="631746" y="39183"/>
                </a:lnTo>
                <a:lnTo>
                  <a:pt x="631746" y="49612"/>
                </a:lnTo>
                <a:lnTo>
                  <a:pt x="653827" y="71625"/>
                </a:lnTo>
                <a:lnTo>
                  <a:pt x="664123" y="71625"/>
                </a:lnTo>
                <a:lnTo>
                  <a:pt x="668760" y="70459"/>
                </a:lnTo>
                <a:lnTo>
                  <a:pt x="677026" y="65783"/>
                </a:lnTo>
                <a:lnTo>
                  <a:pt x="677585" y="65224"/>
                </a:lnTo>
                <a:lnTo>
                  <a:pt x="655181" y="65224"/>
                </a:lnTo>
                <a:lnTo>
                  <a:pt x="651779" y="64361"/>
                </a:lnTo>
                <a:lnTo>
                  <a:pt x="645749" y="60909"/>
                </a:lnTo>
                <a:lnTo>
                  <a:pt x="643380" y="58453"/>
                </a:lnTo>
                <a:lnTo>
                  <a:pt x="639925" y="52085"/>
                </a:lnTo>
                <a:lnTo>
                  <a:pt x="639061" y="48459"/>
                </a:lnTo>
                <a:lnTo>
                  <a:pt x="639061" y="40335"/>
                </a:lnTo>
                <a:lnTo>
                  <a:pt x="655181" y="23569"/>
                </a:lnTo>
                <a:lnTo>
                  <a:pt x="677569" y="23569"/>
                </a:lnTo>
                <a:lnTo>
                  <a:pt x="677026" y="23030"/>
                </a:lnTo>
                <a:lnTo>
                  <a:pt x="668760" y="18421"/>
                </a:lnTo>
                <a:lnTo>
                  <a:pt x="664123" y="17269"/>
                </a:lnTo>
                <a:close/>
              </a:path>
              <a:path w="807720" h="87629">
                <a:moveTo>
                  <a:pt x="677569" y="23569"/>
                </a:moveTo>
                <a:lnTo>
                  <a:pt x="662767" y="23569"/>
                </a:lnTo>
                <a:lnTo>
                  <a:pt x="666172" y="24433"/>
                </a:lnTo>
                <a:lnTo>
                  <a:pt x="672198" y="27889"/>
                </a:lnTo>
                <a:lnTo>
                  <a:pt x="674552" y="30345"/>
                </a:lnTo>
                <a:lnTo>
                  <a:pt x="677941" y="36709"/>
                </a:lnTo>
                <a:lnTo>
                  <a:pt x="678787" y="40335"/>
                </a:lnTo>
                <a:lnTo>
                  <a:pt x="678787" y="48459"/>
                </a:lnTo>
                <a:lnTo>
                  <a:pt x="662767" y="65224"/>
                </a:lnTo>
                <a:lnTo>
                  <a:pt x="677585" y="65224"/>
                </a:lnTo>
                <a:lnTo>
                  <a:pt x="680258" y="62550"/>
                </a:lnTo>
                <a:lnTo>
                  <a:pt x="684932" y="54288"/>
                </a:lnTo>
                <a:lnTo>
                  <a:pt x="686102" y="49612"/>
                </a:lnTo>
                <a:lnTo>
                  <a:pt x="686102" y="39183"/>
                </a:lnTo>
                <a:lnTo>
                  <a:pt x="684932" y="34509"/>
                </a:lnTo>
                <a:lnTo>
                  <a:pt x="680258" y="26244"/>
                </a:lnTo>
                <a:lnTo>
                  <a:pt x="677569" y="23569"/>
                </a:lnTo>
                <a:close/>
              </a:path>
              <a:path w="807720" h="87629">
                <a:moveTo>
                  <a:pt x="741880" y="48867"/>
                </a:moveTo>
                <a:lnTo>
                  <a:pt x="734665" y="48867"/>
                </a:lnTo>
                <a:lnTo>
                  <a:pt x="734665" y="71118"/>
                </a:lnTo>
                <a:lnTo>
                  <a:pt x="741880" y="71118"/>
                </a:lnTo>
                <a:lnTo>
                  <a:pt x="741880" y="48867"/>
                </a:lnTo>
                <a:close/>
              </a:path>
              <a:path w="807720" h="87629">
                <a:moveTo>
                  <a:pt x="703270" y="17675"/>
                </a:moveTo>
                <a:lnTo>
                  <a:pt x="696056" y="17675"/>
                </a:lnTo>
                <a:lnTo>
                  <a:pt x="696056" y="41148"/>
                </a:lnTo>
                <a:lnTo>
                  <a:pt x="697852" y="45565"/>
                </a:lnTo>
                <a:lnTo>
                  <a:pt x="705030" y="51459"/>
                </a:lnTo>
                <a:lnTo>
                  <a:pt x="710045" y="52931"/>
                </a:lnTo>
                <a:lnTo>
                  <a:pt x="722440" y="52931"/>
                </a:lnTo>
                <a:lnTo>
                  <a:pt x="728502" y="51577"/>
                </a:lnTo>
                <a:lnTo>
                  <a:pt x="734665" y="48867"/>
                </a:lnTo>
                <a:lnTo>
                  <a:pt x="741880" y="48867"/>
                </a:lnTo>
                <a:lnTo>
                  <a:pt x="741880" y="47038"/>
                </a:lnTo>
                <a:lnTo>
                  <a:pt x="713259" y="47038"/>
                </a:lnTo>
                <a:lnTo>
                  <a:pt x="709707" y="46004"/>
                </a:lnTo>
                <a:lnTo>
                  <a:pt x="704559" y="41875"/>
                </a:lnTo>
                <a:lnTo>
                  <a:pt x="703270" y="38844"/>
                </a:lnTo>
                <a:lnTo>
                  <a:pt x="703270" y="17675"/>
                </a:lnTo>
                <a:close/>
              </a:path>
              <a:path w="807720" h="87629">
                <a:moveTo>
                  <a:pt x="741880" y="17675"/>
                </a:moveTo>
                <a:lnTo>
                  <a:pt x="734665" y="17675"/>
                </a:lnTo>
                <a:lnTo>
                  <a:pt x="734665" y="43078"/>
                </a:lnTo>
                <a:lnTo>
                  <a:pt x="728433" y="45716"/>
                </a:lnTo>
                <a:lnTo>
                  <a:pt x="722811" y="47038"/>
                </a:lnTo>
                <a:lnTo>
                  <a:pt x="741880" y="47038"/>
                </a:lnTo>
                <a:lnTo>
                  <a:pt x="741880" y="17675"/>
                </a:lnTo>
                <a:close/>
              </a:path>
              <a:path w="807720" h="87629">
                <a:moveTo>
                  <a:pt x="792068" y="17675"/>
                </a:moveTo>
                <a:lnTo>
                  <a:pt x="762400" y="17675"/>
                </a:lnTo>
                <a:lnTo>
                  <a:pt x="762400" y="71118"/>
                </a:lnTo>
                <a:lnTo>
                  <a:pt x="793526" y="71118"/>
                </a:lnTo>
                <a:lnTo>
                  <a:pt x="798673" y="69865"/>
                </a:lnTo>
                <a:lnTo>
                  <a:pt x="804787" y="65430"/>
                </a:lnTo>
                <a:lnTo>
                  <a:pt x="769412" y="65430"/>
                </a:lnTo>
                <a:lnTo>
                  <a:pt x="769412" y="46836"/>
                </a:lnTo>
                <a:lnTo>
                  <a:pt x="805062" y="46836"/>
                </a:lnTo>
                <a:lnTo>
                  <a:pt x="803685" y="45176"/>
                </a:lnTo>
                <a:lnTo>
                  <a:pt x="796438" y="43484"/>
                </a:lnTo>
                <a:lnTo>
                  <a:pt x="799282" y="42466"/>
                </a:lnTo>
                <a:lnTo>
                  <a:pt x="800744" y="41450"/>
                </a:lnTo>
                <a:lnTo>
                  <a:pt x="769412" y="41450"/>
                </a:lnTo>
                <a:lnTo>
                  <a:pt x="769412" y="23368"/>
                </a:lnTo>
                <a:lnTo>
                  <a:pt x="803407" y="23368"/>
                </a:lnTo>
                <a:lnTo>
                  <a:pt x="796844" y="18860"/>
                </a:lnTo>
                <a:lnTo>
                  <a:pt x="792068" y="17675"/>
                </a:lnTo>
                <a:close/>
              </a:path>
              <a:path w="807720" h="87629">
                <a:moveTo>
                  <a:pt x="805062" y="46836"/>
                </a:moveTo>
                <a:lnTo>
                  <a:pt x="791629" y="46836"/>
                </a:lnTo>
                <a:lnTo>
                  <a:pt x="794947" y="47599"/>
                </a:lnTo>
                <a:lnTo>
                  <a:pt x="799146" y="50645"/>
                </a:lnTo>
                <a:lnTo>
                  <a:pt x="800196" y="52999"/>
                </a:lnTo>
                <a:lnTo>
                  <a:pt x="800196" y="59367"/>
                </a:lnTo>
                <a:lnTo>
                  <a:pt x="799044" y="61704"/>
                </a:lnTo>
                <a:lnTo>
                  <a:pt x="794440" y="64684"/>
                </a:lnTo>
                <a:lnTo>
                  <a:pt x="790983" y="65430"/>
                </a:lnTo>
                <a:lnTo>
                  <a:pt x="804787" y="65430"/>
                </a:lnTo>
                <a:lnTo>
                  <a:pt x="805582" y="64853"/>
                </a:lnTo>
                <a:lnTo>
                  <a:pt x="807311" y="61260"/>
                </a:lnTo>
                <a:lnTo>
                  <a:pt x="807311" y="49547"/>
                </a:lnTo>
                <a:lnTo>
                  <a:pt x="805062" y="46836"/>
                </a:lnTo>
                <a:close/>
              </a:path>
              <a:path w="807720" h="87629">
                <a:moveTo>
                  <a:pt x="803407" y="23368"/>
                </a:moveTo>
                <a:lnTo>
                  <a:pt x="789598" y="23368"/>
                </a:lnTo>
                <a:lnTo>
                  <a:pt x="792763" y="24113"/>
                </a:lnTo>
                <a:lnTo>
                  <a:pt x="797165" y="27090"/>
                </a:lnTo>
                <a:lnTo>
                  <a:pt x="798267" y="29325"/>
                </a:lnTo>
                <a:lnTo>
                  <a:pt x="798267" y="35288"/>
                </a:lnTo>
                <a:lnTo>
                  <a:pt x="797165" y="37555"/>
                </a:lnTo>
                <a:lnTo>
                  <a:pt x="792763" y="40673"/>
                </a:lnTo>
                <a:lnTo>
                  <a:pt x="789598" y="41450"/>
                </a:lnTo>
                <a:lnTo>
                  <a:pt x="800744" y="41450"/>
                </a:lnTo>
                <a:lnTo>
                  <a:pt x="801499" y="40925"/>
                </a:lnTo>
                <a:lnTo>
                  <a:pt x="804682" y="36795"/>
                </a:lnTo>
                <a:lnTo>
                  <a:pt x="805482" y="34305"/>
                </a:lnTo>
                <a:lnTo>
                  <a:pt x="805482" y="26990"/>
                </a:lnTo>
                <a:lnTo>
                  <a:pt x="803753" y="23605"/>
                </a:lnTo>
                <a:lnTo>
                  <a:pt x="803407" y="23368"/>
                </a:lnTo>
                <a:close/>
              </a:path>
            </a:pathLst>
          </a:custGeom>
          <a:solidFill>
            <a:srgbClr val="606062"/>
          </a:solidFill>
        </p:spPr>
        <p:txBody>
          <a:bodyPr wrap="square" lIns="0" tIns="0" rIns="0" bIns="0" rtlCol="0"/>
          <a:lstStyle/>
          <a:p>
            <a:endParaRPr/>
          </a:p>
        </p:txBody>
      </p:sp>
      <p:sp>
        <p:nvSpPr>
          <p:cNvPr id="21" name="object 21"/>
          <p:cNvSpPr/>
          <p:nvPr/>
        </p:nvSpPr>
        <p:spPr>
          <a:xfrm>
            <a:off x="1036" y="89999"/>
            <a:ext cx="2167255" cy="333375"/>
          </a:xfrm>
          <a:custGeom>
            <a:avLst/>
            <a:gdLst/>
            <a:ahLst/>
            <a:cxnLst/>
            <a:rect l="l" t="t" r="r" b="b"/>
            <a:pathLst>
              <a:path w="2167255" h="333375">
                <a:moveTo>
                  <a:pt x="2166937" y="0"/>
                </a:moveTo>
                <a:lnTo>
                  <a:pt x="0" y="0"/>
                </a:lnTo>
                <a:lnTo>
                  <a:pt x="0" y="333375"/>
                </a:lnTo>
                <a:lnTo>
                  <a:pt x="2000250" y="333375"/>
                </a:lnTo>
                <a:lnTo>
                  <a:pt x="2044429" y="327394"/>
                </a:lnTo>
                <a:lnTo>
                  <a:pt x="2084210" y="310532"/>
                </a:lnTo>
                <a:lnTo>
                  <a:pt x="2117972" y="284410"/>
                </a:lnTo>
                <a:lnTo>
                  <a:pt x="2144094" y="250648"/>
                </a:lnTo>
                <a:lnTo>
                  <a:pt x="2160956" y="210867"/>
                </a:lnTo>
                <a:lnTo>
                  <a:pt x="2166937" y="166687"/>
                </a:lnTo>
                <a:lnTo>
                  <a:pt x="2166937" y="0"/>
                </a:lnTo>
                <a:close/>
              </a:path>
            </a:pathLst>
          </a:custGeom>
          <a:solidFill>
            <a:srgbClr val="F7CA2C"/>
          </a:solidFill>
        </p:spPr>
        <p:txBody>
          <a:bodyPr wrap="square" lIns="0" tIns="0" rIns="0" bIns="0" rtlCol="0"/>
          <a:lstStyle/>
          <a:p>
            <a:endParaRPr/>
          </a:p>
        </p:txBody>
      </p:sp>
      <p:sp>
        <p:nvSpPr>
          <p:cNvPr id="22" name="object 22"/>
          <p:cNvSpPr/>
          <p:nvPr/>
        </p:nvSpPr>
        <p:spPr>
          <a:xfrm>
            <a:off x="541036" y="2013800"/>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3"/>
                </a:lnTo>
                <a:lnTo>
                  <a:pt x="84834" y="76071"/>
                </a:lnTo>
                <a:lnTo>
                  <a:pt x="83043" y="74418"/>
                </a:lnTo>
                <a:lnTo>
                  <a:pt x="43773" y="74418"/>
                </a:lnTo>
                <a:lnTo>
                  <a:pt x="38861" y="73212"/>
                </a:lnTo>
                <a:lnTo>
                  <a:pt x="30225" y="68385"/>
                </a:lnTo>
                <a:lnTo>
                  <a:pt x="26860" y="65022"/>
                </a:lnTo>
                <a:lnTo>
                  <a:pt x="22031" y="56386"/>
                </a:lnTo>
                <a:lnTo>
                  <a:pt x="20826" y="51475"/>
                </a:lnTo>
                <a:lnTo>
                  <a:pt x="20826" y="40467"/>
                </a:lnTo>
                <a:lnTo>
                  <a:pt x="43773" y="17524"/>
                </a:lnTo>
                <a:lnTo>
                  <a:pt x="82907" y="17524"/>
                </a:lnTo>
                <a:lnTo>
                  <a:pt x="84834" y="15745"/>
                </a:lnTo>
                <a:lnTo>
                  <a:pt x="80600" y="10666"/>
                </a:lnTo>
                <a:lnTo>
                  <a:pt x="75373" y="6771"/>
                </a:lnTo>
                <a:lnTo>
                  <a:pt x="62928" y="1353"/>
                </a:lnTo>
                <a:lnTo>
                  <a:pt x="55962" y="0"/>
                </a:lnTo>
                <a:close/>
              </a:path>
              <a:path w="551180" h="92075">
                <a:moveTo>
                  <a:pt x="71625" y="63878"/>
                </a:moveTo>
                <a:lnTo>
                  <a:pt x="65613" y="70905"/>
                </a:lnTo>
                <a:lnTo>
                  <a:pt x="58165" y="74418"/>
                </a:lnTo>
                <a:lnTo>
                  <a:pt x="83043" y="74418"/>
                </a:lnTo>
                <a:lnTo>
                  <a:pt x="71625" y="63878"/>
                </a:lnTo>
                <a:close/>
              </a:path>
              <a:path w="551180" h="92075">
                <a:moveTo>
                  <a:pt x="82907" y="17524"/>
                </a:moveTo>
                <a:lnTo>
                  <a:pt x="58165" y="17524"/>
                </a:lnTo>
                <a:lnTo>
                  <a:pt x="65613" y="20994"/>
                </a:lnTo>
                <a:lnTo>
                  <a:pt x="71625" y="27938"/>
                </a:lnTo>
                <a:lnTo>
                  <a:pt x="82907" y="17524"/>
                </a:lnTo>
                <a:close/>
              </a:path>
              <a:path w="551180" h="92075">
                <a:moveTo>
                  <a:pt x="138808" y="0"/>
                </a:moveTo>
                <a:lnTo>
                  <a:pt x="100644" y="15429"/>
                </a:lnTo>
                <a:lnTo>
                  <a:pt x="90170" y="37252"/>
                </a:lnTo>
                <a:lnTo>
                  <a:pt x="90170" y="54691"/>
                </a:lnTo>
                <a:lnTo>
                  <a:pt x="113854" y="85975"/>
                </a:lnTo>
                <a:lnTo>
                  <a:pt x="138808" y="91944"/>
                </a:lnTo>
                <a:lnTo>
                  <a:pt x="145554" y="91571"/>
                </a:lnTo>
                <a:lnTo>
                  <a:pt x="178135" y="74418"/>
                </a:lnTo>
                <a:lnTo>
                  <a:pt x="133560" y="74418"/>
                </a:lnTo>
                <a:lnTo>
                  <a:pt x="128816"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29"/>
                </a:lnTo>
                <a:lnTo>
                  <a:pt x="157266" y="23558"/>
                </a:lnTo>
                <a:lnTo>
                  <a:pt x="160588" y="26924"/>
                </a:lnTo>
                <a:lnTo>
                  <a:pt x="165413" y="35556"/>
                </a:lnTo>
                <a:lnTo>
                  <a:pt x="166618" y="40467"/>
                </a:lnTo>
                <a:lnTo>
                  <a:pt x="166618" y="51475"/>
                </a:lnTo>
                <a:lnTo>
                  <a:pt x="144057" y="74418"/>
                </a:lnTo>
                <a:lnTo>
                  <a:pt x="178135" y="74418"/>
                </a:lnTo>
                <a:lnTo>
                  <a:pt x="185332" y="62546"/>
                </a:lnTo>
                <a:lnTo>
                  <a:pt x="187448" y="54691"/>
                </a:lnTo>
                <a:lnTo>
                  <a:pt x="187448" y="37252"/>
                </a:lnTo>
                <a:lnTo>
                  <a:pt x="185332" y="29396"/>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3"/>
                </a:lnTo>
                <a:lnTo>
                  <a:pt x="282060" y="76071"/>
                </a:lnTo>
                <a:lnTo>
                  <a:pt x="280269" y="74418"/>
                </a:lnTo>
                <a:lnTo>
                  <a:pt x="240999" y="74418"/>
                </a:lnTo>
                <a:lnTo>
                  <a:pt x="236087" y="73212"/>
                </a:lnTo>
                <a:lnTo>
                  <a:pt x="227451" y="68385"/>
                </a:lnTo>
                <a:lnTo>
                  <a:pt x="224086" y="65022"/>
                </a:lnTo>
                <a:lnTo>
                  <a:pt x="219257" y="56386"/>
                </a:lnTo>
                <a:lnTo>
                  <a:pt x="218052" y="51475"/>
                </a:lnTo>
                <a:lnTo>
                  <a:pt x="218052" y="40467"/>
                </a:lnTo>
                <a:lnTo>
                  <a:pt x="240999" y="17524"/>
                </a:lnTo>
                <a:lnTo>
                  <a:pt x="280133" y="17524"/>
                </a:lnTo>
                <a:lnTo>
                  <a:pt x="282060" y="15745"/>
                </a:lnTo>
                <a:lnTo>
                  <a:pt x="277826" y="10666"/>
                </a:lnTo>
                <a:lnTo>
                  <a:pt x="272599" y="6771"/>
                </a:lnTo>
                <a:lnTo>
                  <a:pt x="260154" y="1353"/>
                </a:lnTo>
                <a:lnTo>
                  <a:pt x="253188" y="0"/>
                </a:lnTo>
                <a:close/>
              </a:path>
              <a:path w="551180" h="92075">
                <a:moveTo>
                  <a:pt x="268851" y="63878"/>
                </a:moveTo>
                <a:lnTo>
                  <a:pt x="262840" y="70905"/>
                </a:lnTo>
                <a:lnTo>
                  <a:pt x="255391" y="74418"/>
                </a:lnTo>
                <a:lnTo>
                  <a:pt x="280269" y="74418"/>
                </a:lnTo>
                <a:lnTo>
                  <a:pt x="268851" y="63878"/>
                </a:lnTo>
                <a:close/>
              </a:path>
              <a:path w="551180" h="92075">
                <a:moveTo>
                  <a:pt x="280133" y="17524"/>
                </a:moveTo>
                <a:lnTo>
                  <a:pt x="255391" y="17524"/>
                </a:lnTo>
                <a:lnTo>
                  <a:pt x="262840" y="20994"/>
                </a:lnTo>
                <a:lnTo>
                  <a:pt x="268851" y="27938"/>
                </a:lnTo>
                <a:lnTo>
                  <a:pt x="280133" y="17524"/>
                </a:lnTo>
                <a:close/>
              </a:path>
              <a:path w="551180" h="92075">
                <a:moveTo>
                  <a:pt x="334126" y="18287"/>
                </a:moveTo>
                <a:lnTo>
                  <a:pt x="313808" y="18287"/>
                </a:lnTo>
                <a:lnTo>
                  <a:pt x="313808" y="90420"/>
                </a:lnTo>
                <a:lnTo>
                  <a:pt x="334126" y="90420"/>
                </a:lnTo>
                <a:lnTo>
                  <a:pt x="334126" y="18287"/>
                </a:lnTo>
                <a:close/>
              </a:path>
              <a:path w="551180" h="92075">
                <a:moveTo>
                  <a:pt x="420994" y="1522"/>
                </a:moveTo>
                <a:lnTo>
                  <a:pt x="400676" y="1522"/>
                </a:lnTo>
                <a:lnTo>
                  <a:pt x="361052" y="90420"/>
                </a:lnTo>
                <a:lnTo>
                  <a:pt x="382132" y="90420"/>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0"/>
                </a:lnTo>
                <a:lnTo>
                  <a:pt x="460745" y="90420"/>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7"/>
                </a:lnTo>
                <a:lnTo>
                  <a:pt x="362574" y="18287"/>
                </a:lnTo>
                <a:lnTo>
                  <a:pt x="362574" y="1522"/>
                </a:lnTo>
                <a:close/>
              </a:path>
              <a:path w="551180" h="92075">
                <a:moveTo>
                  <a:pt x="524286" y="1522"/>
                </a:moveTo>
                <a:lnTo>
                  <a:pt x="472554" y="1522"/>
                </a:lnTo>
                <a:lnTo>
                  <a:pt x="472554" y="90420"/>
                </a:lnTo>
                <a:lnTo>
                  <a:pt x="516369" y="90420"/>
                </a:lnTo>
                <a:lnTo>
                  <a:pt x="524207" y="90007"/>
                </a:lnTo>
                <a:lnTo>
                  <a:pt x="549986" y="75181"/>
                </a:lnTo>
                <a:lnTo>
                  <a:pt x="493002" y="75181"/>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1"/>
                </a:lnTo>
                <a:lnTo>
                  <a:pt x="549986" y="75181"/>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4"/>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23" name="object 23"/>
          <p:cNvSpPr txBox="1"/>
          <p:nvPr/>
        </p:nvSpPr>
        <p:spPr>
          <a:xfrm>
            <a:off x="513857" y="249149"/>
            <a:ext cx="6605270" cy="1657350"/>
          </a:xfrm>
          <a:prstGeom prst="rect">
            <a:avLst/>
          </a:prstGeom>
        </p:spPr>
        <p:txBody>
          <a:bodyPr vert="horz" wrap="square" lIns="0" tIns="12700" rIns="0" bIns="0" rtlCol="0">
            <a:spAutoFit/>
          </a:bodyPr>
          <a:lstStyle/>
          <a:p>
            <a:pPr marL="12700">
              <a:lnSpc>
                <a:spcPct val="100000"/>
              </a:lnSpc>
              <a:spcBef>
                <a:spcPts val="100"/>
              </a:spcBef>
            </a:pPr>
            <a:r>
              <a:rPr sz="900" spc="60" dirty="0">
                <a:solidFill>
                  <a:srgbClr val="606062"/>
                </a:solidFill>
                <a:latin typeface="Verdana"/>
                <a:cs typeface="Verdana"/>
              </a:rPr>
              <a:t>ВРУ</a:t>
            </a:r>
            <a:endParaRPr sz="900">
              <a:latin typeface="Verdana"/>
              <a:cs typeface="Verdana"/>
            </a:endParaRPr>
          </a:p>
          <a:p>
            <a:pPr>
              <a:lnSpc>
                <a:spcPct val="100000"/>
              </a:lnSpc>
              <a:spcBef>
                <a:spcPts val="45"/>
              </a:spcBef>
            </a:pPr>
            <a:endParaRPr sz="850">
              <a:latin typeface="Verdana"/>
              <a:cs typeface="Verdana"/>
            </a:endParaRPr>
          </a:p>
          <a:p>
            <a:pPr marL="19050">
              <a:lnSpc>
                <a:spcPct val="100000"/>
              </a:lnSpc>
              <a:spcBef>
                <a:spcPts val="5"/>
              </a:spcBef>
            </a:pPr>
            <a:r>
              <a:rPr sz="1400" b="1" spc="70" dirty="0">
                <a:solidFill>
                  <a:srgbClr val="606062"/>
                </a:solidFill>
                <a:latin typeface="Arial"/>
                <a:cs typeface="Arial"/>
              </a:rPr>
              <a:t>ВОДОРАСТВОРИМЫЕ</a:t>
            </a:r>
            <a:r>
              <a:rPr sz="1400" b="1" spc="-15" dirty="0">
                <a:solidFill>
                  <a:srgbClr val="606062"/>
                </a:solidFill>
                <a:latin typeface="Arial"/>
                <a:cs typeface="Arial"/>
              </a:rPr>
              <a:t> </a:t>
            </a:r>
            <a:r>
              <a:rPr sz="1400" b="1" spc="80" dirty="0">
                <a:solidFill>
                  <a:srgbClr val="606062"/>
                </a:solidFill>
                <a:latin typeface="Arial"/>
                <a:cs typeface="Arial"/>
              </a:rPr>
              <a:t>УДОБРЕНИЯ</a:t>
            </a:r>
            <a:endParaRPr sz="1400">
              <a:latin typeface="Arial"/>
              <a:cs typeface="Arial"/>
            </a:endParaRPr>
          </a:p>
          <a:p>
            <a:pPr marL="25400" marR="5080" algn="just">
              <a:lnSpc>
                <a:spcPts val="1010"/>
              </a:lnSpc>
              <a:spcBef>
                <a:spcPts val="955"/>
              </a:spcBef>
            </a:pPr>
            <a:r>
              <a:rPr sz="900" spc="20" dirty="0">
                <a:solidFill>
                  <a:srgbClr val="606062"/>
                </a:solidFill>
                <a:latin typeface="Verdana"/>
                <a:cs typeface="Verdana"/>
              </a:rPr>
              <a:t>Листовая </a:t>
            </a:r>
            <a:r>
              <a:rPr sz="900" spc="30" dirty="0">
                <a:solidFill>
                  <a:srgbClr val="606062"/>
                </a:solidFill>
                <a:latin typeface="Verdana"/>
                <a:cs typeface="Verdana"/>
              </a:rPr>
              <a:t>подкормка </a:t>
            </a:r>
            <a:r>
              <a:rPr sz="900" spc="15" dirty="0">
                <a:solidFill>
                  <a:srgbClr val="606062"/>
                </a:solidFill>
                <a:latin typeface="Verdana"/>
                <a:cs typeface="Verdana"/>
              </a:rPr>
              <a:t>эффективно </a:t>
            </a:r>
            <a:r>
              <a:rPr sz="900" spc="20" dirty="0">
                <a:solidFill>
                  <a:srgbClr val="606062"/>
                </a:solidFill>
                <a:latin typeface="Verdana"/>
                <a:cs typeface="Verdana"/>
              </a:rPr>
              <a:t>корректирует </a:t>
            </a:r>
            <a:r>
              <a:rPr sz="900" spc="25" dirty="0">
                <a:solidFill>
                  <a:srgbClr val="606062"/>
                </a:solidFill>
                <a:latin typeface="Verdana"/>
                <a:cs typeface="Verdana"/>
              </a:rPr>
              <a:t>дефицит </a:t>
            </a:r>
            <a:r>
              <a:rPr sz="900" spc="40" dirty="0">
                <a:solidFill>
                  <a:srgbClr val="606062"/>
                </a:solidFill>
                <a:latin typeface="Verdana"/>
                <a:cs typeface="Verdana"/>
              </a:rPr>
              <a:t>макро и микроэлементов </a:t>
            </a:r>
            <a:r>
              <a:rPr sz="900" spc="10" dirty="0">
                <a:solidFill>
                  <a:srgbClr val="606062"/>
                </a:solidFill>
                <a:latin typeface="Verdana"/>
                <a:cs typeface="Verdana"/>
              </a:rPr>
              <a:t>в </a:t>
            </a:r>
            <a:r>
              <a:rPr sz="900" spc="-65" dirty="0">
                <a:solidFill>
                  <a:srgbClr val="606062"/>
                </a:solidFill>
                <a:latin typeface="Verdana"/>
                <a:cs typeface="Verdana"/>
              </a:rPr>
              <a:t>с.х.</a:t>
            </a:r>
            <a:r>
              <a:rPr sz="900" spc="-60" dirty="0">
                <a:solidFill>
                  <a:srgbClr val="606062"/>
                </a:solidFill>
                <a:latin typeface="Verdana"/>
                <a:cs typeface="Verdana"/>
              </a:rPr>
              <a:t> </a:t>
            </a:r>
            <a:r>
              <a:rPr sz="900" spc="-25" dirty="0">
                <a:solidFill>
                  <a:srgbClr val="606062"/>
                </a:solidFill>
                <a:latin typeface="Verdana"/>
                <a:cs typeface="Verdana"/>
              </a:rPr>
              <a:t>культурах, </a:t>
            </a:r>
            <a:r>
              <a:rPr sz="900" spc="40" dirty="0">
                <a:solidFill>
                  <a:srgbClr val="606062"/>
                </a:solidFill>
                <a:latin typeface="Verdana"/>
                <a:cs typeface="Verdana"/>
              </a:rPr>
              <a:t>и </a:t>
            </a:r>
            <a:r>
              <a:rPr sz="900" spc="45" dirty="0">
                <a:solidFill>
                  <a:srgbClr val="606062"/>
                </a:solidFill>
                <a:latin typeface="Verdana"/>
                <a:cs typeface="Verdana"/>
              </a:rPr>
              <a:t> </a:t>
            </a:r>
            <a:r>
              <a:rPr sz="900" spc="5" dirty="0">
                <a:solidFill>
                  <a:srgbClr val="606062"/>
                </a:solidFill>
                <a:latin typeface="Verdana"/>
                <a:cs typeface="Verdana"/>
              </a:rPr>
              <a:t>стимулирует</a:t>
            </a:r>
            <a:r>
              <a:rPr sz="900" spc="-130" dirty="0">
                <a:solidFill>
                  <a:srgbClr val="606062"/>
                </a:solidFill>
                <a:latin typeface="Verdana"/>
                <a:cs typeface="Verdana"/>
              </a:rPr>
              <a:t> </a:t>
            </a:r>
            <a:r>
              <a:rPr sz="900" spc="15" dirty="0">
                <a:solidFill>
                  <a:srgbClr val="606062"/>
                </a:solidFill>
                <a:latin typeface="Verdana"/>
                <a:cs typeface="Verdana"/>
              </a:rPr>
              <a:t>рост</a:t>
            </a:r>
            <a:r>
              <a:rPr sz="900" spc="-130" dirty="0">
                <a:solidFill>
                  <a:srgbClr val="606062"/>
                </a:solidFill>
                <a:latin typeface="Verdana"/>
                <a:cs typeface="Verdana"/>
              </a:rPr>
              <a:t> </a:t>
            </a:r>
            <a:r>
              <a:rPr sz="900" spc="40" dirty="0">
                <a:solidFill>
                  <a:srgbClr val="606062"/>
                </a:solidFill>
                <a:latin typeface="Verdana"/>
                <a:cs typeface="Verdana"/>
              </a:rPr>
              <a:t>и</a:t>
            </a:r>
            <a:r>
              <a:rPr sz="900" spc="-125" dirty="0">
                <a:solidFill>
                  <a:srgbClr val="606062"/>
                </a:solidFill>
                <a:latin typeface="Verdana"/>
                <a:cs typeface="Verdana"/>
              </a:rPr>
              <a:t> </a:t>
            </a:r>
            <a:r>
              <a:rPr sz="900" spc="15" dirty="0">
                <a:solidFill>
                  <a:srgbClr val="606062"/>
                </a:solidFill>
                <a:latin typeface="Verdana"/>
                <a:cs typeface="Verdana"/>
              </a:rPr>
              <a:t>развитие</a:t>
            </a:r>
            <a:r>
              <a:rPr sz="900" spc="-130" dirty="0">
                <a:solidFill>
                  <a:srgbClr val="606062"/>
                </a:solidFill>
                <a:latin typeface="Verdana"/>
                <a:cs typeface="Verdana"/>
              </a:rPr>
              <a:t> </a:t>
            </a:r>
            <a:r>
              <a:rPr sz="900" spc="10" dirty="0">
                <a:solidFill>
                  <a:srgbClr val="606062"/>
                </a:solidFill>
                <a:latin typeface="Verdana"/>
                <a:cs typeface="Verdana"/>
              </a:rPr>
              <a:t>в</a:t>
            </a:r>
            <a:r>
              <a:rPr sz="900" spc="-125" dirty="0">
                <a:solidFill>
                  <a:srgbClr val="606062"/>
                </a:solidFill>
                <a:latin typeface="Verdana"/>
                <a:cs typeface="Verdana"/>
              </a:rPr>
              <a:t> </a:t>
            </a:r>
            <a:r>
              <a:rPr sz="900" spc="10" dirty="0">
                <a:solidFill>
                  <a:srgbClr val="606062"/>
                </a:solidFill>
                <a:latin typeface="Verdana"/>
                <a:cs typeface="Verdana"/>
              </a:rPr>
              <a:t>течение</a:t>
            </a:r>
            <a:r>
              <a:rPr sz="900" spc="-130" dirty="0">
                <a:solidFill>
                  <a:srgbClr val="606062"/>
                </a:solidFill>
                <a:latin typeface="Verdana"/>
                <a:cs typeface="Verdana"/>
              </a:rPr>
              <a:t> </a:t>
            </a:r>
            <a:r>
              <a:rPr sz="900" spc="10" dirty="0">
                <a:solidFill>
                  <a:srgbClr val="606062"/>
                </a:solidFill>
                <a:latin typeface="Verdana"/>
                <a:cs typeface="Verdana"/>
              </a:rPr>
              <a:t>вегетационного</a:t>
            </a:r>
            <a:r>
              <a:rPr sz="900" spc="-130" dirty="0">
                <a:solidFill>
                  <a:srgbClr val="606062"/>
                </a:solidFill>
                <a:latin typeface="Verdana"/>
                <a:cs typeface="Verdana"/>
              </a:rPr>
              <a:t> </a:t>
            </a:r>
            <a:r>
              <a:rPr sz="900" spc="5" dirty="0">
                <a:solidFill>
                  <a:srgbClr val="606062"/>
                </a:solidFill>
                <a:latin typeface="Verdana"/>
                <a:cs typeface="Verdana"/>
              </a:rPr>
              <a:t>периода.</a:t>
            </a:r>
            <a:r>
              <a:rPr sz="900" spc="-130" dirty="0">
                <a:solidFill>
                  <a:srgbClr val="606062"/>
                </a:solidFill>
                <a:latin typeface="Verdana"/>
                <a:cs typeface="Verdana"/>
              </a:rPr>
              <a:t> </a:t>
            </a:r>
            <a:r>
              <a:rPr sz="900" spc="25" dirty="0">
                <a:solidFill>
                  <a:srgbClr val="606062"/>
                </a:solidFill>
                <a:latin typeface="Verdana"/>
                <a:cs typeface="Verdana"/>
              </a:rPr>
              <a:t>Она</a:t>
            </a:r>
            <a:r>
              <a:rPr sz="900" spc="-130" dirty="0">
                <a:solidFill>
                  <a:srgbClr val="606062"/>
                </a:solidFill>
                <a:latin typeface="Verdana"/>
                <a:cs typeface="Verdana"/>
              </a:rPr>
              <a:t> </a:t>
            </a:r>
            <a:r>
              <a:rPr sz="900" spc="15" dirty="0">
                <a:solidFill>
                  <a:srgbClr val="606062"/>
                </a:solidFill>
                <a:latin typeface="Verdana"/>
                <a:cs typeface="Verdana"/>
              </a:rPr>
              <a:t>предусматривает</a:t>
            </a:r>
            <a:r>
              <a:rPr sz="900" spc="-125" dirty="0">
                <a:solidFill>
                  <a:srgbClr val="606062"/>
                </a:solidFill>
                <a:latin typeface="Verdana"/>
                <a:cs typeface="Verdana"/>
              </a:rPr>
              <a:t> </a:t>
            </a:r>
            <a:r>
              <a:rPr sz="900" spc="20" dirty="0">
                <a:solidFill>
                  <a:srgbClr val="606062"/>
                </a:solidFill>
                <a:latin typeface="Verdana"/>
                <a:cs typeface="Verdana"/>
              </a:rPr>
              <a:t>распыление</a:t>
            </a:r>
            <a:r>
              <a:rPr sz="900" spc="-135" dirty="0">
                <a:solidFill>
                  <a:srgbClr val="606062"/>
                </a:solidFill>
                <a:latin typeface="Verdana"/>
                <a:cs typeface="Verdana"/>
              </a:rPr>
              <a:t> </a:t>
            </a:r>
            <a:r>
              <a:rPr sz="900" spc="10" dirty="0">
                <a:solidFill>
                  <a:srgbClr val="606062"/>
                </a:solidFill>
                <a:latin typeface="Verdana"/>
                <a:cs typeface="Verdana"/>
              </a:rPr>
              <a:t>раствора </a:t>
            </a:r>
            <a:r>
              <a:rPr sz="900" spc="-305" dirty="0">
                <a:solidFill>
                  <a:srgbClr val="606062"/>
                </a:solidFill>
                <a:latin typeface="Verdana"/>
                <a:cs typeface="Verdana"/>
              </a:rPr>
              <a:t> </a:t>
            </a:r>
            <a:r>
              <a:rPr sz="900" spc="25" dirty="0">
                <a:solidFill>
                  <a:srgbClr val="606062"/>
                </a:solidFill>
                <a:latin typeface="Verdana"/>
                <a:cs typeface="Verdana"/>
              </a:rPr>
              <a:t>с</a:t>
            </a:r>
            <a:r>
              <a:rPr sz="900" spc="-175" dirty="0">
                <a:solidFill>
                  <a:srgbClr val="606062"/>
                </a:solidFill>
                <a:latin typeface="Verdana"/>
                <a:cs typeface="Verdana"/>
              </a:rPr>
              <a:t> </a:t>
            </a:r>
            <a:r>
              <a:rPr sz="900" spc="25" dirty="0">
                <a:solidFill>
                  <a:srgbClr val="606062"/>
                </a:solidFill>
                <a:latin typeface="Verdana"/>
                <a:cs typeface="Verdana"/>
              </a:rPr>
              <a:t>удобрениями</a:t>
            </a:r>
            <a:r>
              <a:rPr sz="900" spc="-175" dirty="0">
                <a:solidFill>
                  <a:srgbClr val="606062"/>
                </a:solidFill>
                <a:latin typeface="Verdana"/>
                <a:cs typeface="Verdana"/>
              </a:rPr>
              <a:t> </a:t>
            </a:r>
            <a:r>
              <a:rPr sz="900" spc="20" dirty="0">
                <a:solidFill>
                  <a:srgbClr val="606062"/>
                </a:solidFill>
                <a:latin typeface="Verdana"/>
                <a:cs typeface="Verdana"/>
              </a:rPr>
              <a:t>непосредственно</a:t>
            </a:r>
            <a:r>
              <a:rPr sz="900" spc="-175" dirty="0">
                <a:solidFill>
                  <a:srgbClr val="606062"/>
                </a:solidFill>
                <a:latin typeface="Verdana"/>
                <a:cs typeface="Verdana"/>
              </a:rPr>
              <a:t> </a:t>
            </a:r>
            <a:r>
              <a:rPr sz="900" spc="5" dirty="0">
                <a:solidFill>
                  <a:srgbClr val="606062"/>
                </a:solidFill>
                <a:latin typeface="Verdana"/>
                <a:cs typeface="Verdana"/>
              </a:rPr>
              <a:t>на</a:t>
            </a:r>
            <a:r>
              <a:rPr sz="900" spc="-175" dirty="0">
                <a:solidFill>
                  <a:srgbClr val="606062"/>
                </a:solidFill>
                <a:latin typeface="Verdana"/>
                <a:cs typeface="Verdana"/>
              </a:rPr>
              <a:t> </a:t>
            </a:r>
            <a:r>
              <a:rPr sz="900" dirty="0">
                <a:solidFill>
                  <a:srgbClr val="606062"/>
                </a:solidFill>
                <a:latin typeface="Verdana"/>
                <a:cs typeface="Verdana"/>
              </a:rPr>
              <a:t>листья</a:t>
            </a:r>
            <a:r>
              <a:rPr sz="900" spc="-175" dirty="0">
                <a:solidFill>
                  <a:srgbClr val="606062"/>
                </a:solidFill>
                <a:latin typeface="Verdana"/>
                <a:cs typeface="Verdana"/>
              </a:rPr>
              <a:t> </a:t>
            </a:r>
            <a:r>
              <a:rPr sz="900" spc="-5" dirty="0">
                <a:solidFill>
                  <a:srgbClr val="606062"/>
                </a:solidFill>
                <a:latin typeface="Verdana"/>
                <a:cs typeface="Verdana"/>
              </a:rPr>
              <a:t>растения.</a:t>
            </a:r>
            <a:endParaRPr sz="900">
              <a:latin typeface="Verdana"/>
              <a:cs typeface="Verdana"/>
            </a:endParaRPr>
          </a:p>
          <a:p>
            <a:pPr marL="25400" algn="just">
              <a:lnSpc>
                <a:spcPts val="944"/>
              </a:lnSpc>
            </a:pPr>
            <a:r>
              <a:rPr sz="900" spc="20" dirty="0">
                <a:solidFill>
                  <a:srgbClr val="606062"/>
                </a:solidFill>
                <a:latin typeface="Verdana"/>
                <a:cs typeface="Verdana"/>
              </a:rPr>
              <a:t>Листовая</a:t>
            </a:r>
            <a:r>
              <a:rPr sz="900" spc="200" dirty="0">
                <a:solidFill>
                  <a:srgbClr val="606062"/>
                </a:solidFill>
                <a:latin typeface="Verdana"/>
                <a:cs typeface="Verdana"/>
              </a:rPr>
              <a:t> </a:t>
            </a:r>
            <a:r>
              <a:rPr sz="900" spc="30" dirty="0">
                <a:solidFill>
                  <a:srgbClr val="606062"/>
                </a:solidFill>
                <a:latin typeface="Verdana"/>
                <a:cs typeface="Verdana"/>
              </a:rPr>
              <a:t>подкормка</a:t>
            </a:r>
            <a:r>
              <a:rPr sz="900" spc="200" dirty="0">
                <a:solidFill>
                  <a:srgbClr val="606062"/>
                </a:solidFill>
                <a:latin typeface="Verdana"/>
                <a:cs typeface="Verdana"/>
              </a:rPr>
              <a:t> </a:t>
            </a:r>
            <a:r>
              <a:rPr sz="900" spc="15" dirty="0">
                <a:solidFill>
                  <a:srgbClr val="606062"/>
                </a:solidFill>
                <a:latin typeface="Verdana"/>
                <a:cs typeface="Verdana"/>
              </a:rPr>
              <a:t>снабжает</a:t>
            </a:r>
            <a:r>
              <a:rPr sz="900" spc="200" dirty="0">
                <a:solidFill>
                  <a:srgbClr val="606062"/>
                </a:solidFill>
                <a:latin typeface="Verdana"/>
                <a:cs typeface="Verdana"/>
              </a:rPr>
              <a:t> </a:t>
            </a:r>
            <a:r>
              <a:rPr sz="900" spc="25" dirty="0">
                <a:solidFill>
                  <a:srgbClr val="606062"/>
                </a:solidFill>
                <a:latin typeface="Verdana"/>
                <a:cs typeface="Verdana"/>
              </a:rPr>
              <a:t>растения</a:t>
            </a:r>
            <a:r>
              <a:rPr sz="900" spc="200" dirty="0">
                <a:solidFill>
                  <a:srgbClr val="606062"/>
                </a:solidFill>
                <a:latin typeface="Verdana"/>
                <a:cs typeface="Verdana"/>
              </a:rPr>
              <a:t> </a:t>
            </a:r>
            <a:r>
              <a:rPr sz="900" spc="25" dirty="0">
                <a:solidFill>
                  <a:srgbClr val="606062"/>
                </a:solidFill>
                <a:latin typeface="Verdana"/>
                <a:cs typeface="Verdana"/>
              </a:rPr>
              <a:t>питательными</a:t>
            </a:r>
            <a:r>
              <a:rPr sz="900" spc="200" dirty="0">
                <a:solidFill>
                  <a:srgbClr val="606062"/>
                </a:solidFill>
                <a:latin typeface="Verdana"/>
                <a:cs typeface="Verdana"/>
              </a:rPr>
              <a:t> </a:t>
            </a:r>
            <a:r>
              <a:rPr sz="900" spc="25" dirty="0">
                <a:solidFill>
                  <a:srgbClr val="606062"/>
                </a:solidFill>
                <a:latin typeface="Verdana"/>
                <a:cs typeface="Verdana"/>
              </a:rPr>
              <a:t>элементами,</a:t>
            </a:r>
            <a:r>
              <a:rPr sz="900" spc="200" dirty="0">
                <a:solidFill>
                  <a:srgbClr val="606062"/>
                </a:solidFill>
                <a:latin typeface="Verdana"/>
                <a:cs typeface="Verdana"/>
              </a:rPr>
              <a:t> </a:t>
            </a:r>
            <a:r>
              <a:rPr sz="900" spc="40" dirty="0">
                <a:solidFill>
                  <a:srgbClr val="606062"/>
                </a:solidFill>
                <a:latin typeface="Verdana"/>
                <a:cs typeface="Verdana"/>
              </a:rPr>
              <a:t>необходимыми</a:t>
            </a:r>
            <a:r>
              <a:rPr sz="900" spc="200" dirty="0">
                <a:solidFill>
                  <a:srgbClr val="606062"/>
                </a:solidFill>
                <a:latin typeface="Verdana"/>
                <a:cs typeface="Verdana"/>
              </a:rPr>
              <a:t> </a:t>
            </a:r>
            <a:r>
              <a:rPr sz="900" spc="20" dirty="0">
                <a:solidFill>
                  <a:srgbClr val="606062"/>
                </a:solidFill>
                <a:latin typeface="Verdana"/>
                <a:cs typeface="Verdana"/>
              </a:rPr>
              <a:t>для</a:t>
            </a:r>
            <a:r>
              <a:rPr sz="900" spc="204" dirty="0">
                <a:solidFill>
                  <a:srgbClr val="606062"/>
                </a:solidFill>
                <a:latin typeface="Verdana"/>
                <a:cs typeface="Verdana"/>
              </a:rPr>
              <a:t> </a:t>
            </a:r>
            <a:r>
              <a:rPr sz="900" spc="35" dirty="0">
                <a:solidFill>
                  <a:srgbClr val="606062"/>
                </a:solidFill>
                <a:latin typeface="Verdana"/>
                <a:cs typeface="Verdana"/>
              </a:rPr>
              <a:t>нормального</a:t>
            </a:r>
            <a:endParaRPr sz="900">
              <a:latin typeface="Verdana"/>
              <a:cs typeface="Verdana"/>
            </a:endParaRPr>
          </a:p>
          <a:p>
            <a:pPr marL="25400" marR="5080">
              <a:lnSpc>
                <a:spcPts val="1010"/>
              </a:lnSpc>
              <a:spcBef>
                <a:spcPts val="60"/>
              </a:spcBef>
            </a:pPr>
            <a:r>
              <a:rPr sz="900" spc="10" dirty="0">
                <a:solidFill>
                  <a:srgbClr val="606062"/>
                </a:solidFill>
                <a:latin typeface="Verdana"/>
                <a:cs typeface="Verdana"/>
              </a:rPr>
              <a:t>развития </a:t>
            </a:r>
            <a:r>
              <a:rPr sz="900" spc="-40" dirty="0">
                <a:solidFill>
                  <a:srgbClr val="606062"/>
                </a:solidFill>
                <a:latin typeface="Verdana"/>
                <a:cs typeface="Verdana"/>
              </a:rPr>
              <a:t>культур,</a:t>
            </a:r>
            <a:r>
              <a:rPr sz="900" spc="235" dirty="0">
                <a:solidFill>
                  <a:srgbClr val="606062"/>
                </a:solidFill>
                <a:latin typeface="Verdana"/>
                <a:cs typeface="Verdana"/>
              </a:rPr>
              <a:t> </a:t>
            </a:r>
            <a:r>
              <a:rPr sz="900" spc="10" dirty="0">
                <a:solidFill>
                  <a:srgbClr val="606062"/>
                </a:solidFill>
                <a:latin typeface="Verdana"/>
                <a:cs typeface="Verdana"/>
              </a:rPr>
              <a:t>в </a:t>
            </a:r>
            <a:r>
              <a:rPr sz="900" spc="-35" dirty="0">
                <a:solidFill>
                  <a:srgbClr val="606062"/>
                </a:solidFill>
                <a:latin typeface="Verdana"/>
                <a:cs typeface="Verdana"/>
              </a:rPr>
              <a:t>тех</a:t>
            </a:r>
            <a:r>
              <a:rPr sz="900" spc="245" dirty="0">
                <a:solidFill>
                  <a:srgbClr val="606062"/>
                </a:solidFill>
                <a:latin typeface="Verdana"/>
                <a:cs typeface="Verdana"/>
              </a:rPr>
              <a:t> </a:t>
            </a:r>
            <a:r>
              <a:rPr sz="900" spc="-30" dirty="0">
                <a:solidFill>
                  <a:srgbClr val="606062"/>
                </a:solidFill>
                <a:latin typeface="Verdana"/>
                <a:cs typeface="Verdana"/>
              </a:rPr>
              <a:t>случаях,</a:t>
            </a:r>
            <a:r>
              <a:rPr sz="900" spc="254" dirty="0">
                <a:solidFill>
                  <a:srgbClr val="606062"/>
                </a:solidFill>
                <a:latin typeface="Verdana"/>
                <a:cs typeface="Verdana"/>
              </a:rPr>
              <a:t> </a:t>
            </a:r>
            <a:r>
              <a:rPr sz="900" spc="-5" dirty="0">
                <a:solidFill>
                  <a:srgbClr val="606062"/>
                </a:solidFill>
                <a:latin typeface="Verdana"/>
                <a:cs typeface="Verdana"/>
              </a:rPr>
              <a:t>когда</a:t>
            </a:r>
            <a:r>
              <a:rPr sz="900" spc="310" dirty="0">
                <a:solidFill>
                  <a:srgbClr val="606062"/>
                </a:solidFill>
                <a:latin typeface="Verdana"/>
                <a:cs typeface="Verdana"/>
              </a:rPr>
              <a:t> </a:t>
            </a:r>
            <a:r>
              <a:rPr sz="900" spc="15" dirty="0">
                <a:solidFill>
                  <a:srgbClr val="606062"/>
                </a:solidFill>
                <a:latin typeface="Verdana"/>
                <a:cs typeface="Verdana"/>
              </a:rPr>
              <a:t>нарушены </a:t>
            </a:r>
            <a:r>
              <a:rPr sz="900" spc="25" dirty="0">
                <a:solidFill>
                  <a:srgbClr val="606062"/>
                </a:solidFill>
                <a:latin typeface="Verdana"/>
                <a:cs typeface="Verdana"/>
              </a:rPr>
              <a:t>процессы </a:t>
            </a:r>
            <a:r>
              <a:rPr sz="900" spc="-10" dirty="0">
                <a:solidFill>
                  <a:srgbClr val="606062"/>
                </a:solidFill>
                <a:latin typeface="Verdana"/>
                <a:cs typeface="Verdana"/>
              </a:rPr>
              <a:t>их</a:t>
            </a:r>
            <a:r>
              <a:rPr sz="900" spc="295" dirty="0">
                <a:solidFill>
                  <a:srgbClr val="606062"/>
                </a:solidFill>
                <a:latin typeface="Verdana"/>
                <a:cs typeface="Verdana"/>
              </a:rPr>
              <a:t> </a:t>
            </a:r>
            <a:r>
              <a:rPr sz="900" spc="15" dirty="0">
                <a:solidFill>
                  <a:srgbClr val="606062"/>
                </a:solidFill>
                <a:latin typeface="Verdana"/>
                <a:cs typeface="Verdana"/>
              </a:rPr>
              <a:t>усвоения </a:t>
            </a:r>
            <a:r>
              <a:rPr sz="900" spc="20" dirty="0">
                <a:solidFill>
                  <a:srgbClr val="606062"/>
                </a:solidFill>
                <a:latin typeface="Verdana"/>
                <a:cs typeface="Verdana"/>
              </a:rPr>
              <a:t>корневой </a:t>
            </a:r>
            <a:r>
              <a:rPr sz="900" spc="5" dirty="0">
                <a:solidFill>
                  <a:srgbClr val="606062"/>
                </a:solidFill>
                <a:latin typeface="Verdana"/>
                <a:cs typeface="Verdana"/>
              </a:rPr>
              <a:t>системой. </a:t>
            </a:r>
            <a:r>
              <a:rPr sz="900" spc="10" dirty="0">
                <a:solidFill>
                  <a:srgbClr val="606062"/>
                </a:solidFill>
                <a:latin typeface="Verdana"/>
                <a:cs typeface="Verdana"/>
              </a:rPr>
              <a:t> </a:t>
            </a:r>
            <a:r>
              <a:rPr sz="900" spc="5" dirty="0">
                <a:solidFill>
                  <a:srgbClr val="606062"/>
                </a:solidFill>
                <a:latin typeface="Verdana"/>
                <a:cs typeface="Verdana"/>
              </a:rPr>
              <a:t>Питательные</a:t>
            </a:r>
            <a:r>
              <a:rPr sz="900" spc="-155" dirty="0">
                <a:solidFill>
                  <a:srgbClr val="606062"/>
                </a:solidFill>
                <a:latin typeface="Verdana"/>
                <a:cs typeface="Verdana"/>
              </a:rPr>
              <a:t> </a:t>
            </a:r>
            <a:r>
              <a:rPr sz="900" spc="20" dirty="0">
                <a:solidFill>
                  <a:srgbClr val="606062"/>
                </a:solidFill>
                <a:latin typeface="Verdana"/>
                <a:cs typeface="Verdana"/>
              </a:rPr>
              <a:t>элементы</a:t>
            </a:r>
            <a:r>
              <a:rPr sz="900" spc="-150" dirty="0">
                <a:solidFill>
                  <a:srgbClr val="606062"/>
                </a:solidFill>
                <a:latin typeface="Verdana"/>
                <a:cs typeface="Verdana"/>
              </a:rPr>
              <a:t> </a:t>
            </a:r>
            <a:r>
              <a:rPr sz="900" spc="5" dirty="0">
                <a:solidFill>
                  <a:srgbClr val="606062"/>
                </a:solidFill>
                <a:latin typeface="Verdana"/>
                <a:cs typeface="Verdana"/>
              </a:rPr>
              <a:t>поглощаются</a:t>
            </a:r>
            <a:r>
              <a:rPr sz="900" spc="-155" dirty="0">
                <a:solidFill>
                  <a:srgbClr val="606062"/>
                </a:solidFill>
                <a:latin typeface="Verdana"/>
                <a:cs typeface="Verdana"/>
              </a:rPr>
              <a:t> </a:t>
            </a:r>
            <a:r>
              <a:rPr sz="900" spc="15" dirty="0">
                <a:solidFill>
                  <a:srgbClr val="606062"/>
                </a:solidFill>
                <a:latin typeface="Verdana"/>
                <a:cs typeface="Verdana"/>
              </a:rPr>
              <a:t>через</a:t>
            </a:r>
            <a:r>
              <a:rPr sz="900" spc="-150" dirty="0">
                <a:solidFill>
                  <a:srgbClr val="606062"/>
                </a:solidFill>
                <a:latin typeface="Verdana"/>
                <a:cs typeface="Verdana"/>
              </a:rPr>
              <a:t> </a:t>
            </a:r>
            <a:r>
              <a:rPr sz="900" dirty="0">
                <a:solidFill>
                  <a:srgbClr val="606062"/>
                </a:solidFill>
                <a:latin typeface="Verdana"/>
                <a:cs typeface="Verdana"/>
              </a:rPr>
              <a:t>листья</a:t>
            </a:r>
            <a:r>
              <a:rPr sz="900" spc="-150" dirty="0">
                <a:solidFill>
                  <a:srgbClr val="606062"/>
                </a:solidFill>
                <a:latin typeface="Verdana"/>
                <a:cs typeface="Verdana"/>
              </a:rPr>
              <a:t> </a:t>
            </a:r>
            <a:r>
              <a:rPr sz="900" spc="10" dirty="0">
                <a:solidFill>
                  <a:srgbClr val="606062"/>
                </a:solidFill>
                <a:latin typeface="Verdana"/>
                <a:cs typeface="Verdana"/>
              </a:rPr>
              <a:t>гораздо</a:t>
            </a:r>
            <a:r>
              <a:rPr sz="900" spc="-155" dirty="0">
                <a:solidFill>
                  <a:srgbClr val="606062"/>
                </a:solidFill>
                <a:latin typeface="Verdana"/>
                <a:cs typeface="Verdana"/>
              </a:rPr>
              <a:t> </a:t>
            </a:r>
            <a:r>
              <a:rPr sz="900" spc="-5" dirty="0">
                <a:solidFill>
                  <a:srgbClr val="606062"/>
                </a:solidFill>
                <a:latin typeface="Verdana"/>
                <a:cs typeface="Verdana"/>
              </a:rPr>
              <a:t>быстрее,</a:t>
            </a:r>
            <a:r>
              <a:rPr sz="900" spc="-150" dirty="0">
                <a:solidFill>
                  <a:srgbClr val="606062"/>
                </a:solidFill>
                <a:latin typeface="Verdana"/>
                <a:cs typeface="Verdana"/>
              </a:rPr>
              <a:t> </a:t>
            </a:r>
            <a:r>
              <a:rPr sz="900" spc="30" dirty="0">
                <a:solidFill>
                  <a:srgbClr val="606062"/>
                </a:solidFill>
                <a:latin typeface="Verdana"/>
                <a:cs typeface="Verdana"/>
              </a:rPr>
              <a:t>чем</a:t>
            </a:r>
            <a:r>
              <a:rPr sz="900" spc="-155" dirty="0">
                <a:solidFill>
                  <a:srgbClr val="606062"/>
                </a:solidFill>
                <a:latin typeface="Verdana"/>
                <a:cs typeface="Verdana"/>
              </a:rPr>
              <a:t> </a:t>
            </a:r>
            <a:r>
              <a:rPr sz="900" spc="15" dirty="0">
                <a:solidFill>
                  <a:srgbClr val="606062"/>
                </a:solidFill>
                <a:latin typeface="Verdana"/>
                <a:cs typeface="Verdana"/>
              </a:rPr>
              <a:t>через</a:t>
            </a:r>
            <a:r>
              <a:rPr sz="900" spc="-150" dirty="0">
                <a:solidFill>
                  <a:srgbClr val="606062"/>
                </a:solidFill>
                <a:latin typeface="Verdana"/>
                <a:cs typeface="Verdana"/>
              </a:rPr>
              <a:t> </a:t>
            </a:r>
            <a:r>
              <a:rPr sz="900" spc="10" dirty="0">
                <a:solidFill>
                  <a:srgbClr val="606062"/>
                </a:solidFill>
                <a:latin typeface="Verdana"/>
                <a:cs typeface="Verdana"/>
              </a:rPr>
              <a:t>корневую</a:t>
            </a:r>
            <a:r>
              <a:rPr sz="900" spc="-150" dirty="0">
                <a:solidFill>
                  <a:srgbClr val="606062"/>
                </a:solidFill>
                <a:latin typeface="Verdana"/>
                <a:cs typeface="Verdana"/>
              </a:rPr>
              <a:t> </a:t>
            </a:r>
            <a:r>
              <a:rPr sz="900" spc="-10" dirty="0">
                <a:solidFill>
                  <a:srgbClr val="606062"/>
                </a:solidFill>
                <a:latin typeface="Verdana"/>
                <a:cs typeface="Verdana"/>
              </a:rPr>
              <a:t>систему,</a:t>
            </a:r>
            <a:r>
              <a:rPr sz="900" spc="-155" dirty="0">
                <a:solidFill>
                  <a:srgbClr val="606062"/>
                </a:solidFill>
                <a:latin typeface="Verdana"/>
                <a:cs typeface="Verdana"/>
              </a:rPr>
              <a:t> </a:t>
            </a:r>
            <a:r>
              <a:rPr sz="900" spc="20" dirty="0">
                <a:solidFill>
                  <a:srgbClr val="606062"/>
                </a:solidFill>
                <a:latin typeface="Verdana"/>
                <a:cs typeface="Verdana"/>
              </a:rPr>
              <a:t>распыление </a:t>
            </a:r>
            <a:r>
              <a:rPr sz="900" spc="-300" dirty="0">
                <a:solidFill>
                  <a:srgbClr val="606062"/>
                </a:solidFill>
                <a:latin typeface="Verdana"/>
                <a:cs typeface="Verdana"/>
              </a:rPr>
              <a:t> </a:t>
            </a:r>
            <a:r>
              <a:rPr sz="900" spc="25" dirty="0">
                <a:solidFill>
                  <a:srgbClr val="606062"/>
                </a:solidFill>
                <a:latin typeface="Verdana"/>
                <a:cs typeface="Verdana"/>
              </a:rPr>
              <a:t>удобрений</a:t>
            </a:r>
            <a:r>
              <a:rPr sz="900" spc="90" dirty="0">
                <a:solidFill>
                  <a:srgbClr val="606062"/>
                </a:solidFill>
                <a:latin typeface="Verdana"/>
                <a:cs typeface="Verdana"/>
              </a:rPr>
              <a:t> </a:t>
            </a:r>
            <a:r>
              <a:rPr sz="900" spc="5" dirty="0">
                <a:solidFill>
                  <a:srgbClr val="606062"/>
                </a:solidFill>
                <a:latin typeface="Verdana"/>
                <a:cs typeface="Verdana"/>
              </a:rPr>
              <a:t>на</a:t>
            </a:r>
            <a:r>
              <a:rPr sz="900" spc="95" dirty="0">
                <a:solidFill>
                  <a:srgbClr val="606062"/>
                </a:solidFill>
                <a:latin typeface="Verdana"/>
                <a:cs typeface="Verdana"/>
              </a:rPr>
              <a:t> </a:t>
            </a:r>
            <a:r>
              <a:rPr sz="900" dirty="0">
                <a:solidFill>
                  <a:srgbClr val="606062"/>
                </a:solidFill>
                <a:latin typeface="Verdana"/>
                <a:cs typeface="Verdana"/>
              </a:rPr>
              <a:t>листья</a:t>
            </a:r>
            <a:r>
              <a:rPr sz="900" spc="95" dirty="0">
                <a:solidFill>
                  <a:srgbClr val="606062"/>
                </a:solidFill>
                <a:latin typeface="Verdana"/>
                <a:cs typeface="Verdana"/>
              </a:rPr>
              <a:t> </a:t>
            </a:r>
            <a:r>
              <a:rPr sz="900" spc="15" dirty="0">
                <a:solidFill>
                  <a:srgbClr val="606062"/>
                </a:solidFill>
                <a:latin typeface="Verdana"/>
                <a:cs typeface="Verdana"/>
              </a:rPr>
              <a:t>растений</a:t>
            </a:r>
            <a:r>
              <a:rPr sz="900" spc="95" dirty="0">
                <a:solidFill>
                  <a:srgbClr val="606062"/>
                </a:solidFill>
                <a:latin typeface="Verdana"/>
                <a:cs typeface="Verdana"/>
              </a:rPr>
              <a:t> </a:t>
            </a:r>
            <a:r>
              <a:rPr sz="900" spc="-5" dirty="0">
                <a:solidFill>
                  <a:srgbClr val="606062"/>
                </a:solidFill>
                <a:latin typeface="Verdana"/>
                <a:cs typeface="Verdana"/>
              </a:rPr>
              <a:t>является</a:t>
            </a:r>
            <a:r>
              <a:rPr sz="900" spc="90" dirty="0">
                <a:solidFill>
                  <a:srgbClr val="606062"/>
                </a:solidFill>
                <a:latin typeface="Verdana"/>
                <a:cs typeface="Verdana"/>
              </a:rPr>
              <a:t> </a:t>
            </a:r>
            <a:r>
              <a:rPr sz="900" spc="15" dirty="0">
                <a:solidFill>
                  <a:srgbClr val="606062"/>
                </a:solidFill>
                <a:latin typeface="Verdana"/>
                <a:cs typeface="Verdana"/>
              </a:rPr>
              <a:t>предпочтительным</a:t>
            </a:r>
            <a:r>
              <a:rPr sz="900" spc="95" dirty="0">
                <a:solidFill>
                  <a:srgbClr val="606062"/>
                </a:solidFill>
                <a:latin typeface="Verdana"/>
                <a:cs typeface="Verdana"/>
              </a:rPr>
              <a:t> </a:t>
            </a:r>
            <a:r>
              <a:rPr sz="900" spc="25" dirty="0">
                <a:solidFill>
                  <a:srgbClr val="606062"/>
                </a:solidFill>
                <a:latin typeface="Verdana"/>
                <a:cs typeface="Verdana"/>
              </a:rPr>
              <a:t>методом</a:t>
            </a:r>
            <a:r>
              <a:rPr sz="900" spc="95" dirty="0">
                <a:solidFill>
                  <a:srgbClr val="606062"/>
                </a:solidFill>
                <a:latin typeface="Verdana"/>
                <a:cs typeface="Verdana"/>
              </a:rPr>
              <a:t> </a:t>
            </a:r>
            <a:r>
              <a:rPr sz="900" spc="10" dirty="0">
                <a:solidFill>
                  <a:srgbClr val="606062"/>
                </a:solidFill>
                <a:latin typeface="Verdana"/>
                <a:cs typeface="Verdana"/>
              </a:rPr>
              <a:t>в</a:t>
            </a:r>
            <a:r>
              <a:rPr sz="900" spc="95" dirty="0">
                <a:solidFill>
                  <a:srgbClr val="606062"/>
                </a:solidFill>
                <a:latin typeface="Verdana"/>
                <a:cs typeface="Verdana"/>
              </a:rPr>
              <a:t> </a:t>
            </a:r>
            <a:r>
              <a:rPr sz="900" spc="-35" dirty="0">
                <a:solidFill>
                  <a:srgbClr val="606062"/>
                </a:solidFill>
                <a:latin typeface="Verdana"/>
                <a:cs typeface="Verdana"/>
              </a:rPr>
              <a:t>тех</a:t>
            </a:r>
            <a:r>
              <a:rPr sz="900" spc="95" dirty="0">
                <a:solidFill>
                  <a:srgbClr val="606062"/>
                </a:solidFill>
                <a:latin typeface="Verdana"/>
                <a:cs typeface="Verdana"/>
              </a:rPr>
              <a:t> </a:t>
            </a:r>
            <a:r>
              <a:rPr sz="900" spc="-30" dirty="0">
                <a:solidFill>
                  <a:srgbClr val="606062"/>
                </a:solidFill>
                <a:latin typeface="Verdana"/>
                <a:cs typeface="Verdana"/>
              </a:rPr>
              <a:t>случаях,</a:t>
            </a:r>
            <a:r>
              <a:rPr sz="900" spc="90" dirty="0">
                <a:solidFill>
                  <a:srgbClr val="606062"/>
                </a:solidFill>
                <a:latin typeface="Verdana"/>
                <a:cs typeface="Verdana"/>
              </a:rPr>
              <a:t> </a:t>
            </a:r>
            <a:r>
              <a:rPr sz="900" spc="-5" dirty="0">
                <a:solidFill>
                  <a:srgbClr val="606062"/>
                </a:solidFill>
                <a:latin typeface="Verdana"/>
                <a:cs typeface="Verdana"/>
              </a:rPr>
              <a:t>когда</a:t>
            </a:r>
            <a:r>
              <a:rPr sz="900" spc="95" dirty="0">
                <a:solidFill>
                  <a:srgbClr val="606062"/>
                </a:solidFill>
                <a:latin typeface="Verdana"/>
                <a:cs typeface="Verdana"/>
              </a:rPr>
              <a:t> </a:t>
            </a:r>
            <a:r>
              <a:rPr sz="900" spc="-5" dirty="0">
                <a:solidFill>
                  <a:srgbClr val="606062"/>
                </a:solidFill>
                <a:latin typeface="Verdana"/>
                <a:cs typeface="Verdana"/>
              </a:rPr>
              <a:t>следует</a:t>
            </a:r>
            <a:r>
              <a:rPr sz="900" spc="95" dirty="0">
                <a:solidFill>
                  <a:srgbClr val="606062"/>
                </a:solidFill>
                <a:latin typeface="Verdana"/>
                <a:cs typeface="Verdana"/>
              </a:rPr>
              <a:t> </a:t>
            </a:r>
            <a:r>
              <a:rPr sz="900" spc="15" dirty="0">
                <a:solidFill>
                  <a:srgbClr val="606062"/>
                </a:solidFill>
                <a:latin typeface="Verdana"/>
                <a:cs typeface="Verdana"/>
              </a:rPr>
              <a:t>быстро </a:t>
            </a:r>
            <a:r>
              <a:rPr sz="900" spc="-300" dirty="0">
                <a:solidFill>
                  <a:srgbClr val="606062"/>
                </a:solidFill>
                <a:latin typeface="Verdana"/>
                <a:cs typeface="Verdana"/>
              </a:rPr>
              <a:t> </a:t>
            </a:r>
            <a:r>
              <a:rPr sz="900" spc="20" dirty="0">
                <a:solidFill>
                  <a:srgbClr val="606062"/>
                </a:solidFill>
                <a:latin typeface="Verdana"/>
                <a:cs typeface="Verdana"/>
              </a:rPr>
              <a:t>компенсировать</a:t>
            </a:r>
            <a:r>
              <a:rPr sz="900" spc="-180" dirty="0">
                <a:solidFill>
                  <a:srgbClr val="606062"/>
                </a:solidFill>
                <a:latin typeface="Verdana"/>
                <a:cs typeface="Verdana"/>
              </a:rPr>
              <a:t> </a:t>
            </a:r>
            <a:r>
              <a:rPr sz="900" dirty="0">
                <a:solidFill>
                  <a:srgbClr val="606062"/>
                </a:solidFill>
                <a:latin typeface="Verdana"/>
                <a:cs typeface="Verdana"/>
              </a:rPr>
              <a:t>недостаток</a:t>
            </a:r>
            <a:r>
              <a:rPr sz="900" spc="-175" dirty="0">
                <a:solidFill>
                  <a:srgbClr val="606062"/>
                </a:solidFill>
                <a:latin typeface="Verdana"/>
                <a:cs typeface="Verdana"/>
              </a:rPr>
              <a:t> </a:t>
            </a:r>
            <a:r>
              <a:rPr sz="900" spc="20" dirty="0">
                <a:solidFill>
                  <a:srgbClr val="606062"/>
                </a:solidFill>
                <a:latin typeface="Verdana"/>
                <a:cs typeface="Verdana"/>
              </a:rPr>
              <a:t>элементов</a:t>
            </a:r>
            <a:r>
              <a:rPr sz="900" spc="-175" dirty="0">
                <a:solidFill>
                  <a:srgbClr val="606062"/>
                </a:solidFill>
                <a:latin typeface="Verdana"/>
                <a:cs typeface="Verdana"/>
              </a:rPr>
              <a:t> </a:t>
            </a:r>
            <a:r>
              <a:rPr sz="900" spc="-5" dirty="0">
                <a:solidFill>
                  <a:srgbClr val="606062"/>
                </a:solidFill>
                <a:latin typeface="Verdana"/>
                <a:cs typeface="Verdana"/>
              </a:rPr>
              <a:t>питания.</a:t>
            </a:r>
            <a:endParaRPr sz="900">
              <a:latin typeface="Verdana"/>
              <a:cs typeface="Verdana"/>
            </a:endParaRPr>
          </a:p>
        </p:txBody>
      </p:sp>
      <p:sp>
        <p:nvSpPr>
          <p:cNvPr id="24" name="object 24"/>
          <p:cNvSpPr txBox="1"/>
          <p:nvPr/>
        </p:nvSpPr>
        <p:spPr>
          <a:xfrm>
            <a:off x="1147147" y="8946568"/>
            <a:ext cx="728345" cy="147320"/>
          </a:xfrm>
          <a:prstGeom prst="rect">
            <a:avLst/>
          </a:prstGeom>
        </p:spPr>
        <p:txBody>
          <a:bodyPr vert="horz" wrap="square" lIns="0" tIns="12700" rIns="0" bIns="0" rtlCol="0">
            <a:spAutoFit/>
          </a:bodyPr>
          <a:lstStyle/>
          <a:p>
            <a:pPr marL="12700">
              <a:lnSpc>
                <a:spcPct val="100000"/>
              </a:lnSpc>
              <a:spcBef>
                <a:spcPts val="100"/>
              </a:spcBef>
            </a:pPr>
            <a:r>
              <a:rPr sz="800" spc="40" dirty="0">
                <a:solidFill>
                  <a:srgbClr val="606062"/>
                </a:solidFill>
                <a:latin typeface="Verdana"/>
                <a:cs typeface="Verdana"/>
              </a:rPr>
              <a:t>В</a:t>
            </a:r>
            <a:r>
              <a:rPr sz="800" spc="20" dirty="0">
                <a:solidFill>
                  <a:srgbClr val="606062"/>
                </a:solidFill>
                <a:latin typeface="Verdana"/>
                <a:cs typeface="Verdana"/>
              </a:rPr>
              <a:t>с</a:t>
            </a:r>
            <a:r>
              <a:rPr sz="800" spc="15" dirty="0">
                <a:solidFill>
                  <a:srgbClr val="606062"/>
                </a:solidFill>
                <a:latin typeface="Verdana"/>
                <a:cs typeface="Verdana"/>
              </a:rPr>
              <a:t>е</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spc="-5" dirty="0">
                <a:solidFill>
                  <a:srgbClr val="606062"/>
                </a:solidFill>
                <a:latin typeface="Verdana"/>
                <a:cs typeface="Verdana"/>
              </a:rPr>
              <a:t>туры</a:t>
            </a:r>
            <a:endParaRPr sz="800">
              <a:latin typeface="Verdana"/>
              <a:cs typeface="Verdana"/>
            </a:endParaRPr>
          </a:p>
        </p:txBody>
      </p:sp>
      <p:sp>
        <p:nvSpPr>
          <p:cNvPr id="25" name="object 25"/>
          <p:cNvSpPr txBox="1"/>
          <p:nvPr/>
        </p:nvSpPr>
        <p:spPr>
          <a:xfrm>
            <a:off x="947103" y="6169610"/>
            <a:ext cx="2724785" cy="960755"/>
          </a:xfrm>
          <a:prstGeom prst="rect">
            <a:avLst/>
          </a:prstGeom>
        </p:spPr>
        <p:txBody>
          <a:bodyPr vert="horz" wrap="square" lIns="0" tIns="12700" rIns="0" bIns="0" rtlCol="0">
            <a:spAutoFit/>
          </a:bodyPr>
          <a:lstStyle/>
          <a:p>
            <a:pPr marL="12700" marR="43180">
              <a:lnSpc>
                <a:spcPct val="114900"/>
              </a:lnSpc>
              <a:spcBef>
                <a:spcPts val="100"/>
              </a:spcBef>
            </a:pPr>
            <a:r>
              <a:rPr sz="800" spc="35" dirty="0">
                <a:solidFill>
                  <a:srgbClr val="606062"/>
                </a:solidFill>
                <a:latin typeface="Verdana"/>
                <a:cs typeface="Verdana"/>
              </a:rPr>
              <a:t>Не</a:t>
            </a:r>
            <a:r>
              <a:rPr sz="800" spc="-75" dirty="0">
                <a:solidFill>
                  <a:srgbClr val="606062"/>
                </a:solidFill>
                <a:latin typeface="Verdana"/>
                <a:cs typeface="Verdana"/>
              </a:rPr>
              <a:t> </a:t>
            </a:r>
            <a:r>
              <a:rPr sz="800" spc="15" dirty="0">
                <a:solidFill>
                  <a:srgbClr val="606062"/>
                </a:solidFill>
                <a:latin typeface="Verdana"/>
                <a:cs typeface="Verdana"/>
              </a:rPr>
              <a:t>смыва</a:t>
            </a:r>
            <a:r>
              <a:rPr sz="800" spc="-5" dirty="0">
                <a:solidFill>
                  <a:srgbClr val="606062"/>
                </a:solidFill>
                <a:latin typeface="Verdana"/>
                <a:cs typeface="Verdana"/>
              </a:rPr>
              <a:t>е</a:t>
            </a:r>
            <a:r>
              <a:rPr sz="800" spc="-40" dirty="0">
                <a:solidFill>
                  <a:srgbClr val="606062"/>
                </a:solidFill>
                <a:latin typeface="Verdana"/>
                <a:cs typeface="Verdana"/>
              </a:rPr>
              <a:t>т</a:t>
            </a:r>
            <a:r>
              <a:rPr sz="800" spc="5" dirty="0">
                <a:solidFill>
                  <a:srgbClr val="606062"/>
                </a:solidFill>
                <a:latin typeface="Verdana"/>
                <a:cs typeface="Verdana"/>
              </a:rPr>
              <a:t>ся</a:t>
            </a:r>
            <a:r>
              <a:rPr sz="800" spc="-75" dirty="0">
                <a:solidFill>
                  <a:srgbClr val="606062"/>
                </a:solidFill>
                <a:latin typeface="Verdana"/>
                <a:cs typeface="Verdana"/>
              </a:rPr>
              <a:t> </a:t>
            </a:r>
            <a:r>
              <a:rPr sz="800" spc="20" dirty="0">
                <a:solidFill>
                  <a:srgbClr val="606062"/>
                </a:solidFill>
                <a:latin typeface="Verdana"/>
                <a:cs typeface="Verdana"/>
              </a:rPr>
              <a:t>д</a:t>
            </a:r>
            <a:r>
              <a:rPr sz="800" dirty="0">
                <a:solidFill>
                  <a:srgbClr val="606062"/>
                </a:solidFill>
                <a:latin typeface="Verdana"/>
                <a:cs typeface="Verdana"/>
              </a:rPr>
              <a:t>о</a:t>
            </a:r>
            <a:r>
              <a:rPr sz="800" spc="30" dirty="0">
                <a:solidFill>
                  <a:srgbClr val="606062"/>
                </a:solidFill>
                <a:latin typeface="Verdana"/>
                <a:cs typeface="Verdana"/>
              </a:rPr>
              <a:t>ждем</a:t>
            </a:r>
            <a:r>
              <a:rPr sz="800" spc="-75" dirty="0">
                <a:solidFill>
                  <a:srgbClr val="606062"/>
                </a:solidFill>
                <a:latin typeface="Verdana"/>
                <a:cs typeface="Verdana"/>
              </a:rPr>
              <a:t> </a:t>
            </a:r>
            <a:r>
              <a:rPr sz="800" spc="-5" dirty="0">
                <a:solidFill>
                  <a:srgbClr val="606062"/>
                </a:solidFill>
                <a:latin typeface="Verdana"/>
                <a:cs typeface="Verdana"/>
              </a:rPr>
              <a:t>за</a:t>
            </a:r>
            <a:r>
              <a:rPr sz="800" spc="-75" dirty="0">
                <a:solidFill>
                  <a:srgbClr val="606062"/>
                </a:solidFill>
                <a:latin typeface="Verdana"/>
                <a:cs typeface="Verdana"/>
              </a:rPr>
              <a:t> </a:t>
            </a:r>
            <a:r>
              <a:rPr sz="800" spc="10" dirty="0">
                <a:solidFill>
                  <a:srgbClr val="606062"/>
                </a:solidFill>
                <a:latin typeface="Verdana"/>
                <a:cs typeface="Verdana"/>
              </a:rPr>
              <a:t>сч</a:t>
            </a:r>
            <a:r>
              <a:rPr sz="800" spc="-10"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spc="20" dirty="0">
                <a:solidFill>
                  <a:srgbClr val="606062"/>
                </a:solidFill>
                <a:latin typeface="Verdana"/>
                <a:cs typeface="Verdana"/>
              </a:rPr>
              <a:t>прилипа</a:t>
            </a:r>
            <a:r>
              <a:rPr sz="800" spc="-5" dirty="0">
                <a:solidFill>
                  <a:srgbClr val="606062"/>
                </a:solidFill>
                <a:latin typeface="Verdana"/>
                <a:cs typeface="Verdana"/>
              </a:rPr>
              <a:t>т</a:t>
            </a:r>
            <a:r>
              <a:rPr sz="800" spc="5" dirty="0">
                <a:solidFill>
                  <a:srgbClr val="606062"/>
                </a:solidFill>
                <a:latin typeface="Verdana"/>
                <a:cs typeface="Verdana"/>
              </a:rPr>
              <a:t>е</a:t>
            </a:r>
            <a:r>
              <a:rPr sz="800" spc="-15" dirty="0">
                <a:solidFill>
                  <a:srgbClr val="606062"/>
                </a:solidFill>
                <a:latin typeface="Verdana"/>
                <a:cs typeface="Verdana"/>
              </a:rPr>
              <a:t>лей.</a:t>
            </a:r>
            <a:r>
              <a:rPr sz="800" spc="-75" dirty="0">
                <a:solidFill>
                  <a:srgbClr val="606062"/>
                </a:solidFill>
                <a:latin typeface="Verdana"/>
                <a:cs typeface="Verdana"/>
              </a:rPr>
              <a:t> </a:t>
            </a:r>
            <a:r>
              <a:rPr sz="800" spc="30" dirty="0">
                <a:solidFill>
                  <a:srgbClr val="606062"/>
                </a:solidFill>
                <a:latin typeface="Verdana"/>
                <a:cs typeface="Verdana"/>
              </a:rPr>
              <a:t>В  </a:t>
            </a:r>
            <a:r>
              <a:rPr sz="800" spc="10" dirty="0">
                <a:solidFill>
                  <a:srgbClr val="606062"/>
                </a:solidFill>
                <a:latin typeface="Verdana"/>
                <a:cs typeface="Verdana"/>
              </a:rPr>
              <a:t>с</a:t>
            </a:r>
            <a:r>
              <a:rPr sz="800" spc="20" dirty="0">
                <a:solidFill>
                  <a:srgbClr val="606062"/>
                </a:solidFill>
                <a:latin typeface="Verdana"/>
                <a:cs typeface="Verdana"/>
              </a:rPr>
              <a:t>о</a:t>
            </a:r>
            <a:r>
              <a:rPr sz="800" spc="10" dirty="0">
                <a:solidFill>
                  <a:srgbClr val="606062"/>
                </a:solidFill>
                <a:latin typeface="Verdana"/>
                <a:cs typeface="Verdana"/>
              </a:rPr>
              <a:t>с</a:t>
            </a:r>
            <a:r>
              <a:rPr sz="800" spc="-5" dirty="0">
                <a:solidFill>
                  <a:srgbClr val="606062"/>
                </a:solidFill>
                <a:latin typeface="Verdana"/>
                <a:cs typeface="Verdana"/>
              </a:rPr>
              <a:t>таве</a:t>
            </a:r>
            <a:r>
              <a:rPr sz="800" spc="-75" dirty="0">
                <a:solidFill>
                  <a:srgbClr val="606062"/>
                </a:solidFill>
                <a:latin typeface="Verdana"/>
                <a:cs typeface="Verdana"/>
              </a:rPr>
              <a:t> </a:t>
            </a:r>
            <a:r>
              <a:rPr sz="800" spc="-50" dirty="0">
                <a:solidFill>
                  <a:srgbClr val="606062"/>
                </a:solidFill>
                <a:latin typeface="Verdana"/>
                <a:cs typeface="Verdana"/>
              </a:rPr>
              <a:t>у</a:t>
            </a:r>
            <a:r>
              <a:rPr sz="800" spc="30" dirty="0">
                <a:solidFill>
                  <a:srgbClr val="606062"/>
                </a:solidFill>
                <a:latin typeface="Verdana"/>
                <a:cs typeface="Verdana"/>
              </a:rPr>
              <a:t>добрений</a:t>
            </a:r>
            <a:r>
              <a:rPr sz="800" spc="-75" dirty="0">
                <a:solidFill>
                  <a:srgbClr val="606062"/>
                </a:solidFill>
                <a:latin typeface="Verdana"/>
                <a:cs typeface="Verdana"/>
              </a:rPr>
              <a:t> </a:t>
            </a:r>
            <a:r>
              <a:rPr sz="800" spc="10" dirty="0">
                <a:solidFill>
                  <a:srgbClr val="606062"/>
                </a:solidFill>
                <a:latin typeface="Verdana"/>
                <a:cs typeface="Verdana"/>
              </a:rPr>
              <a:t>с</a:t>
            </a:r>
            <a:r>
              <a:rPr sz="800" spc="25" dirty="0">
                <a:solidFill>
                  <a:srgbClr val="606062"/>
                </a:solidFill>
                <a:latin typeface="Verdana"/>
                <a:cs typeface="Verdana"/>
              </a:rPr>
              <a:t>оде</a:t>
            </a:r>
            <a:r>
              <a:rPr sz="800" spc="5" dirty="0">
                <a:solidFill>
                  <a:srgbClr val="606062"/>
                </a:solidFill>
                <a:latin typeface="Verdana"/>
                <a:cs typeface="Verdana"/>
              </a:rPr>
              <a:t>р</a:t>
            </a:r>
            <a:r>
              <a:rPr sz="800" spc="15" dirty="0">
                <a:solidFill>
                  <a:srgbClr val="606062"/>
                </a:solidFill>
                <a:latin typeface="Verdana"/>
                <a:cs typeface="Verdana"/>
              </a:rPr>
              <a:t>жи</a:t>
            </a:r>
            <a:r>
              <a:rPr sz="800" spc="-10" dirty="0">
                <a:solidFill>
                  <a:srgbClr val="606062"/>
                </a:solidFill>
                <a:latin typeface="Verdana"/>
                <a:cs typeface="Verdana"/>
              </a:rPr>
              <a:t>т</a:t>
            </a:r>
            <a:r>
              <a:rPr sz="800" spc="5" dirty="0">
                <a:solidFill>
                  <a:srgbClr val="606062"/>
                </a:solidFill>
                <a:latin typeface="Verdana"/>
                <a:cs typeface="Verdana"/>
              </a:rPr>
              <a:t>ся</a:t>
            </a:r>
            <a:r>
              <a:rPr sz="800" spc="-75" dirty="0">
                <a:solidFill>
                  <a:srgbClr val="606062"/>
                </a:solidFill>
                <a:latin typeface="Verdana"/>
                <a:cs typeface="Verdana"/>
              </a:rPr>
              <a:t> </a:t>
            </a:r>
            <a:r>
              <a:rPr sz="800" spc="10" dirty="0">
                <a:solidFill>
                  <a:srgbClr val="606062"/>
                </a:solidFill>
                <a:latin typeface="Verdana"/>
                <a:cs typeface="Verdana"/>
              </a:rPr>
              <a:t>стабил</a:t>
            </a:r>
            <a:r>
              <a:rPr sz="800" spc="5" dirty="0">
                <a:solidFill>
                  <a:srgbClr val="606062"/>
                </a:solidFill>
                <a:latin typeface="Verdana"/>
                <a:cs typeface="Verdana"/>
              </a:rPr>
              <a:t>и</a:t>
            </a:r>
            <a:r>
              <a:rPr sz="800" spc="-10" dirty="0">
                <a:solidFill>
                  <a:srgbClr val="606062"/>
                </a:solidFill>
                <a:latin typeface="Verdana"/>
                <a:cs typeface="Verdana"/>
              </a:rPr>
              <a:t>за</a:t>
            </a:r>
            <a:r>
              <a:rPr sz="800" spc="-30" dirty="0">
                <a:solidFill>
                  <a:srgbClr val="606062"/>
                </a:solidFill>
                <a:latin typeface="Verdana"/>
                <a:cs typeface="Verdana"/>
              </a:rPr>
              <a:t>т</a:t>
            </a:r>
            <a:r>
              <a:rPr sz="800" spc="35" dirty="0">
                <a:solidFill>
                  <a:srgbClr val="606062"/>
                </a:solidFill>
                <a:latin typeface="Verdana"/>
                <a:cs typeface="Verdana"/>
              </a:rPr>
              <a:t>ор</a:t>
            </a:r>
            <a:r>
              <a:rPr sz="800" spc="-75" dirty="0">
                <a:solidFill>
                  <a:srgbClr val="606062"/>
                </a:solidFill>
                <a:latin typeface="Verdana"/>
                <a:cs typeface="Verdana"/>
              </a:rPr>
              <a:t> </a:t>
            </a:r>
            <a:r>
              <a:rPr sz="800" spc="10" dirty="0">
                <a:solidFill>
                  <a:srgbClr val="606062"/>
                </a:solidFill>
                <a:latin typeface="Verdana"/>
                <a:cs typeface="Verdana"/>
              </a:rPr>
              <a:t>для  с</a:t>
            </a:r>
            <a:r>
              <a:rPr sz="800" dirty="0">
                <a:solidFill>
                  <a:srgbClr val="606062"/>
                </a:solidFill>
                <a:latin typeface="Verdana"/>
                <a:cs typeface="Verdana"/>
              </a:rPr>
              <a:t>о</a:t>
            </a:r>
            <a:r>
              <a:rPr sz="800" spc="10" dirty="0">
                <a:solidFill>
                  <a:srgbClr val="606062"/>
                </a:solidFill>
                <a:latin typeface="Verdana"/>
                <a:cs typeface="Verdana"/>
              </a:rPr>
              <a:t>хранения</a:t>
            </a:r>
            <a:r>
              <a:rPr sz="800" spc="-75" dirty="0">
                <a:solidFill>
                  <a:srgbClr val="606062"/>
                </a:solidFill>
                <a:latin typeface="Verdana"/>
                <a:cs typeface="Verdana"/>
              </a:rPr>
              <a:t> </a:t>
            </a:r>
            <a:r>
              <a:rPr sz="800" spc="25" dirty="0">
                <a:solidFill>
                  <a:srgbClr val="606062"/>
                </a:solidFill>
                <a:latin typeface="Verdana"/>
                <a:cs typeface="Verdana"/>
              </a:rPr>
              <a:t>равномерно</a:t>
            </a:r>
            <a:r>
              <a:rPr sz="800" spc="10" dirty="0">
                <a:solidFill>
                  <a:srgbClr val="606062"/>
                </a:solidFill>
                <a:latin typeface="Verdana"/>
                <a:cs typeface="Verdana"/>
              </a:rPr>
              <a:t>с</a:t>
            </a:r>
            <a:r>
              <a:rPr sz="800" spc="5" dirty="0">
                <a:solidFill>
                  <a:srgbClr val="606062"/>
                </a:solidFill>
                <a:latin typeface="Verdana"/>
                <a:cs typeface="Verdana"/>
              </a:rPr>
              <a:t>ти</a:t>
            </a:r>
            <a:r>
              <a:rPr sz="800" spc="-75" dirty="0">
                <a:solidFill>
                  <a:srgbClr val="606062"/>
                </a:solidFill>
                <a:latin typeface="Verdana"/>
                <a:cs typeface="Verdana"/>
              </a:rPr>
              <a:t> </a:t>
            </a:r>
            <a:r>
              <a:rPr sz="800" spc="20" dirty="0">
                <a:solidFill>
                  <a:srgbClr val="606062"/>
                </a:solidFill>
                <a:latin typeface="Verdana"/>
                <a:cs typeface="Verdana"/>
              </a:rPr>
              <a:t>ра</a:t>
            </a:r>
            <a:r>
              <a:rPr sz="800" dirty="0">
                <a:solidFill>
                  <a:srgbClr val="606062"/>
                </a:solidFill>
                <a:latin typeface="Verdana"/>
                <a:cs typeface="Verdana"/>
              </a:rPr>
              <a:t>с</a:t>
            </a:r>
            <a:r>
              <a:rPr sz="800" spc="10" dirty="0">
                <a:solidFill>
                  <a:srgbClr val="606062"/>
                </a:solidFill>
                <a:latin typeface="Verdana"/>
                <a:cs typeface="Verdana"/>
              </a:rPr>
              <a:t>твора</a:t>
            </a:r>
            <a:r>
              <a:rPr sz="800" spc="-75" dirty="0">
                <a:solidFill>
                  <a:srgbClr val="606062"/>
                </a:solidFill>
                <a:latin typeface="Verdana"/>
                <a:cs typeface="Verdana"/>
              </a:rPr>
              <a:t> </a:t>
            </a:r>
            <a:r>
              <a:rPr sz="800" spc="10" dirty="0">
                <a:solidFill>
                  <a:srgbClr val="606062"/>
                </a:solidFill>
                <a:latin typeface="Verdana"/>
                <a:cs typeface="Verdana"/>
              </a:rPr>
              <a:t>в</a:t>
            </a:r>
            <a:r>
              <a:rPr sz="800" spc="-75" dirty="0">
                <a:solidFill>
                  <a:srgbClr val="606062"/>
                </a:solidFill>
                <a:latin typeface="Verdana"/>
                <a:cs typeface="Verdana"/>
              </a:rPr>
              <a:t> </a:t>
            </a:r>
            <a:r>
              <a:rPr sz="800" spc="-45" dirty="0">
                <a:solidFill>
                  <a:srgbClr val="606062"/>
                </a:solidFill>
                <a:latin typeface="Verdana"/>
                <a:cs typeface="Verdana"/>
              </a:rPr>
              <a:t>т</a:t>
            </a:r>
            <a:r>
              <a:rPr sz="800" spc="15" dirty="0">
                <a:solidFill>
                  <a:srgbClr val="606062"/>
                </a:solidFill>
                <a:latin typeface="Verdana"/>
                <a:cs typeface="Verdana"/>
              </a:rPr>
              <a:t>ечение  </a:t>
            </a:r>
            <a:r>
              <a:rPr sz="800" spc="10" dirty="0">
                <a:solidFill>
                  <a:srgbClr val="606062"/>
                </a:solidFill>
                <a:latin typeface="Verdana"/>
                <a:cs typeface="Verdana"/>
              </a:rPr>
              <a:t>дли</a:t>
            </a:r>
            <a:r>
              <a:rPr sz="800" spc="-10" dirty="0">
                <a:solidFill>
                  <a:srgbClr val="606062"/>
                </a:solidFill>
                <a:latin typeface="Verdana"/>
                <a:cs typeface="Verdana"/>
              </a:rPr>
              <a:t>т</a:t>
            </a:r>
            <a:r>
              <a:rPr sz="800" spc="5" dirty="0">
                <a:solidFill>
                  <a:srgbClr val="606062"/>
                </a:solidFill>
                <a:latin typeface="Verdana"/>
                <a:cs typeface="Verdana"/>
              </a:rPr>
              <a:t>е</a:t>
            </a:r>
            <a:r>
              <a:rPr sz="800" spc="10" dirty="0">
                <a:solidFill>
                  <a:srgbClr val="606062"/>
                </a:solidFill>
                <a:latin typeface="Verdana"/>
                <a:cs typeface="Verdana"/>
              </a:rPr>
              <a:t>льно</a:t>
            </a:r>
            <a:r>
              <a:rPr sz="800" spc="-15" dirty="0">
                <a:solidFill>
                  <a:srgbClr val="606062"/>
                </a:solidFill>
                <a:latin typeface="Verdana"/>
                <a:cs typeface="Verdana"/>
              </a:rPr>
              <a:t>г</a:t>
            </a:r>
            <a:r>
              <a:rPr sz="800" spc="20" dirty="0">
                <a:solidFill>
                  <a:srgbClr val="606062"/>
                </a:solidFill>
                <a:latin typeface="Verdana"/>
                <a:cs typeface="Verdana"/>
              </a:rPr>
              <a:t>о</a:t>
            </a:r>
            <a:r>
              <a:rPr sz="800" spc="-75" dirty="0">
                <a:solidFill>
                  <a:srgbClr val="606062"/>
                </a:solidFill>
                <a:latin typeface="Verdana"/>
                <a:cs typeface="Verdana"/>
              </a:rPr>
              <a:t> </a:t>
            </a:r>
            <a:r>
              <a:rPr sz="800" spc="30" dirty="0">
                <a:solidFill>
                  <a:srgbClr val="606062"/>
                </a:solidFill>
                <a:latin typeface="Verdana"/>
                <a:cs typeface="Verdana"/>
              </a:rPr>
              <a:t>времени</a:t>
            </a:r>
            <a:endParaRPr sz="800">
              <a:latin typeface="Verdana"/>
              <a:cs typeface="Verdana"/>
            </a:endParaRPr>
          </a:p>
          <a:p>
            <a:pPr marL="12700" marR="5080">
              <a:lnSpc>
                <a:spcPct val="114900"/>
              </a:lnSpc>
              <a:spcBef>
                <a:spcPts val="740"/>
              </a:spcBef>
            </a:pPr>
            <a:r>
              <a:rPr sz="800" spc="20" dirty="0">
                <a:solidFill>
                  <a:srgbClr val="606062"/>
                </a:solidFill>
                <a:latin typeface="Verdana"/>
                <a:cs typeface="Verdana"/>
              </a:rPr>
              <a:t>Маленький</a:t>
            </a:r>
            <a:r>
              <a:rPr sz="800" spc="-75" dirty="0">
                <a:solidFill>
                  <a:srgbClr val="606062"/>
                </a:solidFill>
                <a:latin typeface="Verdana"/>
                <a:cs typeface="Verdana"/>
              </a:rPr>
              <a:t> </a:t>
            </a:r>
            <a:r>
              <a:rPr sz="800" spc="15" dirty="0">
                <a:solidFill>
                  <a:srgbClr val="606062"/>
                </a:solidFill>
                <a:latin typeface="Verdana"/>
                <a:cs typeface="Verdana"/>
              </a:rPr>
              <a:t>р</a:t>
            </a:r>
            <a:r>
              <a:rPr sz="800" dirty="0">
                <a:solidFill>
                  <a:srgbClr val="606062"/>
                </a:solidFill>
                <a:latin typeface="Verdana"/>
                <a:cs typeface="Verdana"/>
              </a:rPr>
              <a:t>а</a:t>
            </a:r>
            <a:r>
              <a:rPr sz="800" spc="35" dirty="0">
                <a:solidFill>
                  <a:srgbClr val="606062"/>
                </a:solidFill>
                <a:latin typeface="Verdana"/>
                <a:cs typeface="Verdana"/>
              </a:rPr>
              <a:t>змер</a:t>
            </a:r>
            <a:r>
              <a:rPr sz="800" spc="-75" dirty="0">
                <a:solidFill>
                  <a:srgbClr val="606062"/>
                </a:solidFill>
                <a:latin typeface="Verdana"/>
                <a:cs typeface="Verdana"/>
              </a:rPr>
              <a:t> </a:t>
            </a:r>
            <a:r>
              <a:rPr sz="800" dirty="0">
                <a:solidFill>
                  <a:srgbClr val="606062"/>
                </a:solidFill>
                <a:latin typeface="Verdana"/>
                <a:cs typeface="Verdana"/>
              </a:rPr>
              <a:t>ча</a:t>
            </a:r>
            <a:r>
              <a:rPr sz="800" spc="-10" dirty="0">
                <a:solidFill>
                  <a:srgbClr val="606062"/>
                </a:solidFill>
                <a:latin typeface="Verdana"/>
                <a:cs typeface="Verdana"/>
              </a:rPr>
              <a:t>с</a:t>
            </a:r>
            <a:r>
              <a:rPr sz="800" spc="15" dirty="0">
                <a:solidFill>
                  <a:srgbClr val="606062"/>
                </a:solidFill>
                <a:latin typeface="Verdana"/>
                <a:cs typeface="Verdana"/>
              </a:rPr>
              <a:t>тиц</a:t>
            </a:r>
            <a:r>
              <a:rPr sz="800" spc="-75" dirty="0">
                <a:solidFill>
                  <a:srgbClr val="606062"/>
                </a:solidFill>
                <a:latin typeface="Verdana"/>
                <a:cs typeface="Verdana"/>
              </a:rPr>
              <a:t> </a:t>
            </a:r>
            <a:r>
              <a:rPr sz="800" spc="20" dirty="0">
                <a:solidFill>
                  <a:srgbClr val="606062"/>
                </a:solidFill>
                <a:latin typeface="Verdana"/>
                <a:cs typeface="Verdana"/>
              </a:rPr>
              <a:t>элемен</a:t>
            </a:r>
            <a:r>
              <a:rPr sz="800" spc="-10" dirty="0">
                <a:solidFill>
                  <a:srgbClr val="606062"/>
                </a:solidFill>
                <a:latin typeface="Verdana"/>
                <a:cs typeface="Verdana"/>
              </a:rPr>
              <a:t>т</a:t>
            </a:r>
            <a:r>
              <a:rPr sz="800" spc="10" dirty="0">
                <a:solidFill>
                  <a:srgbClr val="606062"/>
                </a:solidFill>
                <a:latin typeface="Verdana"/>
                <a:cs typeface="Verdana"/>
              </a:rPr>
              <a:t>ов  </a:t>
            </a:r>
            <a:r>
              <a:rPr sz="800" spc="15" dirty="0">
                <a:solidFill>
                  <a:srgbClr val="606062"/>
                </a:solidFill>
                <a:latin typeface="Verdana"/>
                <a:cs typeface="Verdana"/>
              </a:rPr>
              <a:t>обеспечива</a:t>
            </a:r>
            <a:r>
              <a:rPr sz="800" spc="-5"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spc="25" dirty="0">
                <a:solidFill>
                  <a:srgbClr val="606062"/>
                </a:solidFill>
                <a:latin typeface="Verdana"/>
                <a:cs typeface="Verdana"/>
              </a:rPr>
              <a:t>мгновенное</a:t>
            </a:r>
            <a:r>
              <a:rPr sz="800" spc="-75" dirty="0">
                <a:solidFill>
                  <a:srgbClr val="606062"/>
                </a:solidFill>
                <a:latin typeface="Verdana"/>
                <a:cs typeface="Verdana"/>
              </a:rPr>
              <a:t> </a:t>
            </a:r>
            <a:r>
              <a:rPr sz="800" spc="10" dirty="0">
                <a:solidFill>
                  <a:srgbClr val="606062"/>
                </a:solidFill>
                <a:latin typeface="Verdana"/>
                <a:cs typeface="Verdana"/>
              </a:rPr>
              <a:t>впитывание</a:t>
            </a:r>
            <a:r>
              <a:rPr sz="800" spc="-75" dirty="0">
                <a:solidFill>
                  <a:srgbClr val="606062"/>
                </a:solidFill>
                <a:latin typeface="Verdana"/>
                <a:cs typeface="Verdana"/>
              </a:rPr>
              <a:t> </a:t>
            </a:r>
            <a:r>
              <a:rPr sz="800" spc="20" dirty="0">
                <a:solidFill>
                  <a:srgbClr val="606062"/>
                </a:solidFill>
                <a:latin typeface="Verdana"/>
                <a:cs typeface="Verdana"/>
              </a:rPr>
              <a:t>ра</a:t>
            </a:r>
            <a:r>
              <a:rPr sz="800" dirty="0">
                <a:solidFill>
                  <a:srgbClr val="606062"/>
                </a:solidFill>
                <a:latin typeface="Verdana"/>
                <a:cs typeface="Verdana"/>
              </a:rPr>
              <a:t>с</a:t>
            </a:r>
            <a:r>
              <a:rPr sz="800" spc="-40" dirty="0">
                <a:solidFill>
                  <a:srgbClr val="606062"/>
                </a:solidFill>
                <a:latin typeface="Verdana"/>
                <a:cs typeface="Verdana"/>
              </a:rPr>
              <a:t>т</a:t>
            </a:r>
            <a:r>
              <a:rPr sz="800" spc="35" dirty="0">
                <a:solidFill>
                  <a:srgbClr val="606062"/>
                </a:solidFill>
                <a:latin typeface="Verdana"/>
                <a:cs typeface="Verdana"/>
              </a:rPr>
              <a:t>ением</a:t>
            </a:r>
            <a:endParaRPr sz="800">
              <a:latin typeface="Verdana"/>
              <a:cs typeface="Verdana"/>
            </a:endParaRPr>
          </a:p>
        </p:txBody>
      </p:sp>
      <p:sp>
        <p:nvSpPr>
          <p:cNvPr id="26" name="object 26"/>
          <p:cNvSpPr txBox="1"/>
          <p:nvPr/>
        </p:nvSpPr>
        <p:spPr>
          <a:xfrm>
            <a:off x="525846" y="10332996"/>
            <a:ext cx="150495" cy="147320"/>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FEFEFE"/>
                </a:solidFill>
                <a:latin typeface="Verdana"/>
                <a:cs typeface="Verdana"/>
              </a:rPr>
              <a:t>20</a:t>
            </a:r>
            <a:endParaRPr sz="800">
              <a:latin typeface="Verdana"/>
              <a:cs typeface="Verdana"/>
            </a:endParaRPr>
          </a:p>
        </p:txBody>
      </p:sp>
      <p:graphicFrame>
        <p:nvGraphicFramePr>
          <p:cNvPr id="27" name="object 27"/>
          <p:cNvGraphicFramePr>
            <a:graphicFrameLocks noGrp="1"/>
          </p:cNvGraphicFramePr>
          <p:nvPr/>
        </p:nvGraphicFramePr>
        <p:xfrm>
          <a:off x="539236" y="2038020"/>
          <a:ext cx="6487780" cy="3886309"/>
        </p:xfrm>
        <a:graphic>
          <a:graphicData uri="http://schemas.openxmlformats.org/drawingml/2006/table">
            <a:tbl>
              <a:tblPr firstRow="1" bandRow="1">
                <a:tableStyleId>{2D5ABB26-0587-4C30-8999-92F81FD0307C}</a:tableStyleId>
              </a:tblPr>
              <a:tblGrid>
                <a:gridCol w="1364615">
                  <a:extLst>
                    <a:ext uri="{9D8B030D-6E8A-4147-A177-3AD203B41FA5}">
                      <a16:colId xmlns:a16="http://schemas.microsoft.com/office/drawing/2014/main" val="20000"/>
                    </a:ext>
                  </a:extLst>
                </a:gridCol>
                <a:gridCol w="300990">
                  <a:extLst>
                    <a:ext uri="{9D8B030D-6E8A-4147-A177-3AD203B41FA5}">
                      <a16:colId xmlns:a16="http://schemas.microsoft.com/office/drawing/2014/main" val="20001"/>
                    </a:ext>
                  </a:extLst>
                </a:gridCol>
                <a:gridCol w="300989">
                  <a:extLst>
                    <a:ext uri="{9D8B030D-6E8A-4147-A177-3AD203B41FA5}">
                      <a16:colId xmlns:a16="http://schemas.microsoft.com/office/drawing/2014/main" val="20002"/>
                    </a:ext>
                  </a:extLst>
                </a:gridCol>
                <a:gridCol w="300989">
                  <a:extLst>
                    <a:ext uri="{9D8B030D-6E8A-4147-A177-3AD203B41FA5}">
                      <a16:colId xmlns:a16="http://schemas.microsoft.com/office/drawing/2014/main" val="20003"/>
                    </a:ext>
                  </a:extLst>
                </a:gridCol>
                <a:gridCol w="300989">
                  <a:extLst>
                    <a:ext uri="{9D8B030D-6E8A-4147-A177-3AD203B41FA5}">
                      <a16:colId xmlns:a16="http://schemas.microsoft.com/office/drawing/2014/main" val="20004"/>
                    </a:ext>
                  </a:extLst>
                </a:gridCol>
                <a:gridCol w="300989">
                  <a:extLst>
                    <a:ext uri="{9D8B030D-6E8A-4147-A177-3AD203B41FA5}">
                      <a16:colId xmlns:a16="http://schemas.microsoft.com/office/drawing/2014/main" val="20005"/>
                    </a:ext>
                  </a:extLst>
                </a:gridCol>
                <a:gridCol w="300989">
                  <a:extLst>
                    <a:ext uri="{9D8B030D-6E8A-4147-A177-3AD203B41FA5}">
                      <a16:colId xmlns:a16="http://schemas.microsoft.com/office/drawing/2014/main" val="20006"/>
                    </a:ext>
                  </a:extLst>
                </a:gridCol>
                <a:gridCol w="300990">
                  <a:extLst>
                    <a:ext uri="{9D8B030D-6E8A-4147-A177-3AD203B41FA5}">
                      <a16:colId xmlns:a16="http://schemas.microsoft.com/office/drawing/2014/main" val="20007"/>
                    </a:ext>
                  </a:extLst>
                </a:gridCol>
                <a:gridCol w="300989">
                  <a:extLst>
                    <a:ext uri="{9D8B030D-6E8A-4147-A177-3AD203B41FA5}">
                      <a16:colId xmlns:a16="http://schemas.microsoft.com/office/drawing/2014/main" val="20008"/>
                    </a:ext>
                  </a:extLst>
                </a:gridCol>
                <a:gridCol w="300989">
                  <a:extLst>
                    <a:ext uri="{9D8B030D-6E8A-4147-A177-3AD203B41FA5}">
                      <a16:colId xmlns:a16="http://schemas.microsoft.com/office/drawing/2014/main" val="20009"/>
                    </a:ext>
                  </a:extLst>
                </a:gridCol>
                <a:gridCol w="300989">
                  <a:extLst>
                    <a:ext uri="{9D8B030D-6E8A-4147-A177-3AD203B41FA5}">
                      <a16:colId xmlns:a16="http://schemas.microsoft.com/office/drawing/2014/main" val="20010"/>
                    </a:ext>
                  </a:extLst>
                </a:gridCol>
                <a:gridCol w="300989">
                  <a:extLst>
                    <a:ext uri="{9D8B030D-6E8A-4147-A177-3AD203B41FA5}">
                      <a16:colId xmlns:a16="http://schemas.microsoft.com/office/drawing/2014/main" val="20011"/>
                    </a:ext>
                  </a:extLst>
                </a:gridCol>
                <a:gridCol w="300989">
                  <a:extLst>
                    <a:ext uri="{9D8B030D-6E8A-4147-A177-3AD203B41FA5}">
                      <a16:colId xmlns:a16="http://schemas.microsoft.com/office/drawing/2014/main" val="20012"/>
                    </a:ext>
                  </a:extLst>
                </a:gridCol>
                <a:gridCol w="300989">
                  <a:extLst>
                    <a:ext uri="{9D8B030D-6E8A-4147-A177-3AD203B41FA5}">
                      <a16:colId xmlns:a16="http://schemas.microsoft.com/office/drawing/2014/main" val="20013"/>
                    </a:ext>
                  </a:extLst>
                </a:gridCol>
                <a:gridCol w="300989">
                  <a:extLst>
                    <a:ext uri="{9D8B030D-6E8A-4147-A177-3AD203B41FA5}">
                      <a16:colId xmlns:a16="http://schemas.microsoft.com/office/drawing/2014/main" val="20014"/>
                    </a:ext>
                  </a:extLst>
                </a:gridCol>
                <a:gridCol w="300989">
                  <a:extLst>
                    <a:ext uri="{9D8B030D-6E8A-4147-A177-3AD203B41FA5}">
                      <a16:colId xmlns:a16="http://schemas.microsoft.com/office/drawing/2014/main" val="20015"/>
                    </a:ext>
                  </a:extLst>
                </a:gridCol>
                <a:gridCol w="300989">
                  <a:extLst>
                    <a:ext uri="{9D8B030D-6E8A-4147-A177-3AD203B41FA5}">
                      <a16:colId xmlns:a16="http://schemas.microsoft.com/office/drawing/2014/main" val="20016"/>
                    </a:ext>
                  </a:extLst>
                </a:gridCol>
                <a:gridCol w="307339">
                  <a:extLst>
                    <a:ext uri="{9D8B030D-6E8A-4147-A177-3AD203B41FA5}">
                      <a16:colId xmlns:a16="http://schemas.microsoft.com/office/drawing/2014/main" val="20017"/>
                    </a:ext>
                  </a:extLst>
                </a:gridCol>
              </a:tblGrid>
              <a:tr h="241258">
                <a:tc>
                  <a:txBody>
                    <a:bodyPr/>
                    <a:lstStyle/>
                    <a:p>
                      <a:pPr>
                        <a:lnSpc>
                          <a:spcPct val="100000"/>
                        </a:lnSpc>
                      </a:pPr>
                      <a:endParaRPr sz="700">
                        <a:latin typeface="Times New Roman"/>
                        <a:cs typeface="Times New Roman"/>
                      </a:endParaRPr>
                    </a:p>
                  </a:txBody>
                  <a:tcPr marL="0" marR="0" marT="0" marB="0">
                    <a:lnR w="6350">
                      <a:solidFill>
                        <a:srgbClr val="A9ABAE"/>
                      </a:solidFill>
                      <a:prstDash val="solid"/>
                    </a:lnR>
                    <a:lnB w="6350">
                      <a:solidFill>
                        <a:srgbClr val="A9ABAE"/>
                      </a:solidFill>
                      <a:prstDash val="solid"/>
                    </a:lnB>
                  </a:tcPr>
                </a:tc>
                <a:tc>
                  <a:txBody>
                    <a:bodyPr/>
                    <a:lstStyle/>
                    <a:p>
                      <a:pPr marL="8890" algn="ctr">
                        <a:lnSpc>
                          <a:spcPct val="100000"/>
                        </a:lnSpc>
                        <a:spcBef>
                          <a:spcPts val="550"/>
                        </a:spcBef>
                      </a:pPr>
                      <a:r>
                        <a:rPr sz="800" dirty="0">
                          <a:solidFill>
                            <a:srgbClr val="F16036"/>
                          </a:solidFill>
                          <a:latin typeface="Verdana"/>
                          <a:cs typeface="Verdana"/>
                        </a:rPr>
                        <a:t>N</a:t>
                      </a:r>
                      <a:endParaRPr sz="8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algn="ctr">
                        <a:lnSpc>
                          <a:spcPct val="100000"/>
                        </a:lnSpc>
                        <a:spcBef>
                          <a:spcPts val="550"/>
                        </a:spcBef>
                      </a:pPr>
                      <a:r>
                        <a:rPr sz="800" spc="30" dirty="0">
                          <a:solidFill>
                            <a:srgbClr val="F16036"/>
                          </a:solidFill>
                          <a:latin typeface="Verdana"/>
                          <a:cs typeface="Verdana"/>
                        </a:rPr>
                        <a:t>Nh</a:t>
                      </a:r>
                      <a:r>
                        <a:rPr sz="400" spc="30" dirty="0">
                          <a:solidFill>
                            <a:srgbClr val="F16036"/>
                          </a:solidFill>
                          <a:latin typeface="Verdana"/>
                          <a:cs typeface="Verdana"/>
                        </a:rPr>
                        <a:t>4</a:t>
                      </a:r>
                      <a:endParaRPr sz="4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L="2540" algn="ctr">
                        <a:lnSpc>
                          <a:spcPct val="100000"/>
                        </a:lnSpc>
                        <a:spcBef>
                          <a:spcPts val="550"/>
                        </a:spcBef>
                      </a:pPr>
                      <a:r>
                        <a:rPr sz="800" spc="20" dirty="0">
                          <a:solidFill>
                            <a:srgbClr val="F16036"/>
                          </a:solidFill>
                          <a:latin typeface="Verdana"/>
                          <a:cs typeface="Verdana"/>
                        </a:rPr>
                        <a:t>No</a:t>
                      </a:r>
                      <a:r>
                        <a:rPr sz="400" spc="20" dirty="0">
                          <a:solidFill>
                            <a:srgbClr val="F16036"/>
                          </a:solidFill>
                          <a:latin typeface="Verdana"/>
                          <a:cs typeface="Verdana"/>
                        </a:rPr>
                        <a:t>4</a:t>
                      </a:r>
                      <a:endParaRPr sz="4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L="1270" algn="ctr">
                        <a:lnSpc>
                          <a:spcPct val="100000"/>
                        </a:lnSpc>
                        <a:spcBef>
                          <a:spcPts val="550"/>
                        </a:spcBef>
                      </a:pPr>
                      <a:r>
                        <a:rPr sz="800" spc="15" dirty="0">
                          <a:solidFill>
                            <a:srgbClr val="F16036"/>
                          </a:solidFill>
                          <a:latin typeface="Verdana"/>
                          <a:cs typeface="Verdana"/>
                        </a:rPr>
                        <a:t>Nh</a:t>
                      </a:r>
                      <a:r>
                        <a:rPr sz="400" spc="15" dirty="0">
                          <a:solidFill>
                            <a:srgbClr val="F16036"/>
                          </a:solidFill>
                          <a:latin typeface="Verdana"/>
                          <a:cs typeface="Verdana"/>
                        </a:rPr>
                        <a:t>2</a:t>
                      </a:r>
                      <a:endParaRPr sz="4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L="1270" algn="ctr">
                        <a:lnSpc>
                          <a:spcPct val="100000"/>
                        </a:lnSpc>
                        <a:spcBef>
                          <a:spcPts val="550"/>
                        </a:spcBef>
                      </a:pPr>
                      <a:r>
                        <a:rPr sz="800" spc="15" dirty="0">
                          <a:solidFill>
                            <a:srgbClr val="F16036"/>
                          </a:solidFill>
                          <a:latin typeface="Verdana"/>
                          <a:cs typeface="Verdana"/>
                        </a:rPr>
                        <a:t>P</a:t>
                      </a:r>
                      <a:r>
                        <a:rPr sz="400" spc="15" dirty="0">
                          <a:solidFill>
                            <a:srgbClr val="F16036"/>
                          </a:solidFill>
                          <a:latin typeface="Verdana"/>
                          <a:cs typeface="Verdana"/>
                        </a:rPr>
                        <a:t>2</a:t>
                      </a:r>
                      <a:r>
                        <a:rPr sz="800" spc="15" dirty="0">
                          <a:solidFill>
                            <a:srgbClr val="F16036"/>
                          </a:solidFill>
                          <a:latin typeface="Verdana"/>
                          <a:cs typeface="Verdana"/>
                        </a:rPr>
                        <a:t>O</a:t>
                      </a:r>
                      <a:r>
                        <a:rPr sz="400" spc="15" dirty="0">
                          <a:solidFill>
                            <a:srgbClr val="F16036"/>
                          </a:solidFill>
                          <a:latin typeface="Verdana"/>
                          <a:cs typeface="Verdana"/>
                        </a:rPr>
                        <a:t>5</a:t>
                      </a:r>
                      <a:endParaRPr sz="4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L="3175" algn="ctr">
                        <a:lnSpc>
                          <a:spcPct val="100000"/>
                        </a:lnSpc>
                        <a:spcBef>
                          <a:spcPts val="550"/>
                        </a:spcBef>
                      </a:pPr>
                      <a:r>
                        <a:rPr sz="800" spc="5" dirty="0">
                          <a:solidFill>
                            <a:srgbClr val="F16036"/>
                          </a:solidFill>
                          <a:latin typeface="Verdana"/>
                          <a:cs typeface="Verdana"/>
                        </a:rPr>
                        <a:t>K</a:t>
                      </a:r>
                      <a:r>
                        <a:rPr sz="400" spc="5" dirty="0">
                          <a:solidFill>
                            <a:srgbClr val="F16036"/>
                          </a:solidFill>
                          <a:latin typeface="Verdana"/>
                          <a:cs typeface="Verdana"/>
                        </a:rPr>
                        <a:t>2</a:t>
                      </a:r>
                      <a:r>
                        <a:rPr sz="800" spc="5" dirty="0">
                          <a:solidFill>
                            <a:srgbClr val="F16036"/>
                          </a:solidFill>
                          <a:latin typeface="Verdana"/>
                          <a:cs typeface="Verdana"/>
                        </a:rPr>
                        <a:t>O</a:t>
                      </a:r>
                      <a:endParaRPr sz="8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L="7620" algn="ctr">
                        <a:lnSpc>
                          <a:spcPct val="100000"/>
                        </a:lnSpc>
                        <a:spcBef>
                          <a:spcPts val="550"/>
                        </a:spcBef>
                      </a:pPr>
                      <a:r>
                        <a:rPr sz="800" spc="70" dirty="0">
                          <a:solidFill>
                            <a:srgbClr val="F16036"/>
                          </a:solidFill>
                          <a:latin typeface="Verdana"/>
                          <a:cs typeface="Verdana"/>
                        </a:rPr>
                        <a:t>Mg</a:t>
                      </a:r>
                      <a:endParaRPr sz="8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R="15875" algn="r">
                        <a:lnSpc>
                          <a:spcPct val="100000"/>
                        </a:lnSpc>
                        <a:spcBef>
                          <a:spcPts val="550"/>
                        </a:spcBef>
                      </a:pPr>
                      <a:r>
                        <a:rPr sz="800" spc="60" dirty="0">
                          <a:solidFill>
                            <a:srgbClr val="F16036"/>
                          </a:solidFill>
                          <a:latin typeface="Verdana"/>
                          <a:cs typeface="Verdana"/>
                        </a:rPr>
                        <a:t>MgO</a:t>
                      </a:r>
                      <a:endParaRPr sz="8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R="106680" algn="r">
                        <a:lnSpc>
                          <a:spcPct val="100000"/>
                        </a:lnSpc>
                        <a:spcBef>
                          <a:spcPts val="550"/>
                        </a:spcBef>
                      </a:pPr>
                      <a:r>
                        <a:rPr sz="800" dirty="0">
                          <a:solidFill>
                            <a:srgbClr val="F16036"/>
                          </a:solidFill>
                          <a:latin typeface="Verdana"/>
                          <a:cs typeface="Verdana"/>
                        </a:rPr>
                        <a:t>S</a:t>
                      </a:r>
                      <a:endParaRPr sz="8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L="9525" algn="ctr">
                        <a:lnSpc>
                          <a:spcPct val="100000"/>
                        </a:lnSpc>
                        <a:spcBef>
                          <a:spcPts val="550"/>
                        </a:spcBef>
                      </a:pPr>
                      <a:r>
                        <a:rPr sz="800" spc="-15" dirty="0">
                          <a:solidFill>
                            <a:srgbClr val="F16036"/>
                          </a:solidFill>
                          <a:latin typeface="Verdana"/>
                          <a:cs typeface="Verdana"/>
                        </a:rPr>
                        <a:t>SО</a:t>
                      </a:r>
                      <a:r>
                        <a:rPr sz="400" spc="-15" dirty="0">
                          <a:solidFill>
                            <a:srgbClr val="F16036"/>
                          </a:solidFill>
                          <a:latin typeface="Verdana"/>
                          <a:cs typeface="Verdana"/>
                        </a:rPr>
                        <a:t>3</a:t>
                      </a:r>
                      <a:endParaRPr sz="4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L="87630">
                        <a:lnSpc>
                          <a:spcPct val="100000"/>
                        </a:lnSpc>
                        <a:spcBef>
                          <a:spcPts val="550"/>
                        </a:spcBef>
                      </a:pPr>
                      <a:r>
                        <a:rPr sz="800" spc="15" dirty="0">
                          <a:solidFill>
                            <a:srgbClr val="F16036"/>
                          </a:solidFill>
                          <a:latin typeface="Verdana"/>
                          <a:cs typeface="Verdana"/>
                        </a:rPr>
                        <a:t>Cu</a:t>
                      </a:r>
                      <a:endParaRPr sz="8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L="90170">
                        <a:lnSpc>
                          <a:spcPct val="100000"/>
                        </a:lnSpc>
                        <a:spcBef>
                          <a:spcPts val="550"/>
                        </a:spcBef>
                      </a:pPr>
                      <a:r>
                        <a:rPr sz="800" spc="15" dirty="0">
                          <a:solidFill>
                            <a:srgbClr val="F16036"/>
                          </a:solidFill>
                          <a:latin typeface="Verdana"/>
                          <a:cs typeface="Verdana"/>
                        </a:rPr>
                        <a:t>Fe</a:t>
                      </a:r>
                      <a:endParaRPr sz="8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R="55880" algn="r">
                        <a:lnSpc>
                          <a:spcPct val="100000"/>
                        </a:lnSpc>
                        <a:spcBef>
                          <a:spcPts val="550"/>
                        </a:spcBef>
                      </a:pPr>
                      <a:r>
                        <a:rPr sz="800" spc="60" dirty="0">
                          <a:solidFill>
                            <a:srgbClr val="F16036"/>
                          </a:solidFill>
                          <a:latin typeface="Verdana"/>
                          <a:cs typeface="Verdana"/>
                        </a:rPr>
                        <a:t>Mn</a:t>
                      </a:r>
                      <a:endParaRPr sz="8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R="67310" algn="r">
                        <a:lnSpc>
                          <a:spcPct val="100000"/>
                        </a:lnSpc>
                        <a:spcBef>
                          <a:spcPts val="550"/>
                        </a:spcBef>
                      </a:pPr>
                      <a:r>
                        <a:rPr sz="800" dirty="0">
                          <a:solidFill>
                            <a:srgbClr val="F16036"/>
                          </a:solidFill>
                          <a:latin typeface="Verdana"/>
                          <a:cs typeface="Verdana"/>
                        </a:rPr>
                        <a:t>Zn</a:t>
                      </a:r>
                      <a:endParaRPr sz="8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L="5080" algn="ctr">
                        <a:lnSpc>
                          <a:spcPct val="100000"/>
                        </a:lnSpc>
                        <a:spcBef>
                          <a:spcPts val="550"/>
                        </a:spcBef>
                      </a:pPr>
                      <a:r>
                        <a:rPr sz="800" dirty="0">
                          <a:solidFill>
                            <a:srgbClr val="F16036"/>
                          </a:solidFill>
                          <a:latin typeface="Verdana"/>
                          <a:cs typeface="Verdana"/>
                        </a:rPr>
                        <a:t>В</a:t>
                      </a:r>
                      <a:endParaRPr sz="8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L="3175" algn="ctr">
                        <a:lnSpc>
                          <a:spcPct val="100000"/>
                        </a:lnSpc>
                        <a:spcBef>
                          <a:spcPts val="550"/>
                        </a:spcBef>
                      </a:pPr>
                      <a:r>
                        <a:rPr sz="800" spc="55" dirty="0">
                          <a:solidFill>
                            <a:srgbClr val="F16036"/>
                          </a:solidFill>
                          <a:latin typeface="Verdana"/>
                          <a:cs typeface="Verdana"/>
                        </a:rPr>
                        <a:t>Мо</a:t>
                      </a:r>
                      <a:endParaRPr sz="800">
                        <a:latin typeface="Verdana"/>
                        <a:cs typeface="Verdana"/>
                      </a:endParaRPr>
                    </a:p>
                  </a:txBody>
                  <a:tcPr marL="0" marR="0" marT="69850" marB="0">
                    <a:lnL w="6350">
                      <a:solidFill>
                        <a:srgbClr val="A9ABAE"/>
                      </a:solidFill>
                      <a:prstDash val="solid"/>
                    </a:lnL>
                    <a:lnR w="6350">
                      <a:solidFill>
                        <a:srgbClr val="A9ABAE"/>
                      </a:solidFill>
                      <a:prstDash val="solid"/>
                    </a:lnR>
                    <a:lnB w="6350">
                      <a:solidFill>
                        <a:srgbClr val="A9ABAE"/>
                      </a:solidFill>
                      <a:prstDash val="solid"/>
                    </a:lnB>
                  </a:tcPr>
                </a:tc>
                <a:tc>
                  <a:txBody>
                    <a:bodyPr/>
                    <a:lstStyle/>
                    <a:p>
                      <a:pPr marL="16510" marR="3175" algn="ctr">
                        <a:lnSpc>
                          <a:spcPct val="100000"/>
                        </a:lnSpc>
                        <a:spcBef>
                          <a:spcPts val="550"/>
                        </a:spcBef>
                      </a:pPr>
                      <a:r>
                        <a:rPr sz="800" spc="-5" dirty="0">
                          <a:solidFill>
                            <a:srgbClr val="F16036"/>
                          </a:solidFill>
                          <a:latin typeface="Verdana"/>
                          <a:cs typeface="Verdana"/>
                        </a:rPr>
                        <a:t>Са</a:t>
                      </a:r>
                      <a:endParaRPr sz="800">
                        <a:latin typeface="Verdana"/>
                        <a:cs typeface="Verdana"/>
                      </a:endParaRPr>
                    </a:p>
                  </a:txBody>
                  <a:tcPr marL="0" marR="0" marT="69850" marB="0">
                    <a:lnL w="6350">
                      <a:solidFill>
                        <a:srgbClr val="A9ABAE"/>
                      </a:solidFill>
                      <a:prstDash val="solid"/>
                    </a:lnL>
                    <a:lnB w="6350">
                      <a:solidFill>
                        <a:srgbClr val="A9ABAE"/>
                      </a:solidFill>
                      <a:prstDash val="solid"/>
                    </a:lnB>
                  </a:tcPr>
                </a:tc>
                <a:extLst>
                  <a:ext uri="{0D108BD9-81ED-4DB2-BD59-A6C34878D82A}">
                    <a16:rowId xmlns:a16="http://schemas.microsoft.com/office/drawing/2014/main" val="10000"/>
                  </a:ext>
                </a:extLst>
              </a:tr>
              <a:tr h="191325">
                <a:tc>
                  <a:txBody>
                    <a:bodyPr/>
                    <a:lstStyle/>
                    <a:p>
                      <a:pPr>
                        <a:lnSpc>
                          <a:spcPct val="100000"/>
                        </a:lnSpc>
                        <a:spcBef>
                          <a:spcPts val="215"/>
                        </a:spcBef>
                      </a:pPr>
                      <a:r>
                        <a:rPr sz="800" b="1" spc="-40" dirty="0">
                          <a:solidFill>
                            <a:srgbClr val="606062"/>
                          </a:solidFill>
                          <a:latin typeface="Arial"/>
                          <a:cs typeface="Arial"/>
                        </a:rPr>
                        <a:t>F</a:t>
                      </a:r>
                      <a:r>
                        <a:rPr sz="800" b="1" spc="-35" dirty="0">
                          <a:solidFill>
                            <a:srgbClr val="606062"/>
                          </a:solidFill>
                          <a:latin typeface="Arial"/>
                          <a:cs typeface="Arial"/>
                        </a:rPr>
                        <a:t>OLI</a:t>
                      </a:r>
                      <a:r>
                        <a:rPr sz="800" b="1" spc="-50" dirty="0">
                          <a:solidFill>
                            <a:srgbClr val="606062"/>
                          </a:solidFill>
                          <a:latin typeface="Arial"/>
                          <a:cs typeface="Arial"/>
                        </a:rPr>
                        <a:t>C</a:t>
                      </a:r>
                      <a:r>
                        <a:rPr sz="800" b="1" spc="-35" dirty="0">
                          <a:solidFill>
                            <a:srgbClr val="606062"/>
                          </a:solidFill>
                          <a:latin typeface="Arial"/>
                          <a:cs typeface="Arial"/>
                        </a:rPr>
                        <a:t>AR</a:t>
                      </a:r>
                      <a:r>
                        <a:rPr sz="800" b="1" dirty="0">
                          <a:solidFill>
                            <a:srgbClr val="606062"/>
                          </a:solidFill>
                          <a:latin typeface="Arial"/>
                          <a:cs typeface="Arial"/>
                        </a:rPr>
                        <a:t>E</a:t>
                      </a:r>
                      <a:r>
                        <a:rPr sz="800" b="1" spc="-30" dirty="0">
                          <a:solidFill>
                            <a:srgbClr val="606062"/>
                          </a:solidFill>
                          <a:latin typeface="Arial"/>
                          <a:cs typeface="Arial"/>
                        </a:rPr>
                        <a:t> </a:t>
                      </a:r>
                      <a:r>
                        <a:rPr sz="800" b="1" spc="-35" dirty="0">
                          <a:solidFill>
                            <a:srgbClr val="606062"/>
                          </a:solidFill>
                          <a:latin typeface="Arial"/>
                          <a:cs typeface="Arial"/>
                        </a:rPr>
                        <a:t>10-5-4</a:t>
                      </a:r>
                      <a:r>
                        <a:rPr sz="800" b="1" dirty="0">
                          <a:solidFill>
                            <a:srgbClr val="606062"/>
                          </a:solidFill>
                          <a:latin typeface="Arial"/>
                          <a:cs typeface="Arial"/>
                        </a:rPr>
                        <a:t>0</a:t>
                      </a:r>
                      <a:endParaRPr sz="800">
                        <a:latin typeface="Arial"/>
                        <a:cs typeface="Arial"/>
                      </a:endParaRPr>
                    </a:p>
                  </a:txBody>
                  <a:tcPr marL="0" marR="0" marT="27305"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78105">
                        <a:lnSpc>
                          <a:spcPct val="100000"/>
                        </a:lnSpc>
                        <a:spcBef>
                          <a:spcPts val="415"/>
                        </a:spcBef>
                      </a:pPr>
                      <a:r>
                        <a:rPr sz="600" b="1" spc="-35" dirty="0">
                          <a:solidFill>
                            <a:srgbClr val="606062"/>
                          </a:solidFill>
                          <a:latin typeface="Arial"/>
                          <a:cs typeface="Arial"/>
                        </a:rPr>
                        <a:t>10%</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 algn="ctr">
                        <a:lnSpc>
                          <a:spcPct val="100000"/>
                        </a:lnSpc>
                        <a:spcBef>
                          <a:spcPts val="415"/>
                        </a:spcBef>
                      </a:pPr>
                      <a:r>
                        <a:rPr sz="600" b="1" spc="15" dirty="0">
                          <a:solidFill>
                            <a:srgbClr val="606062"/>
                          </a:solidFill>
                          <a:latin typeface="Arial"/>
                          <a:cs typeface="Arial"/>
                        </a:rPr>
                        <a:t>0%</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 algn="ctr">
                        <a:lnSpc>
                          <a:spcPct val="100000"/>
                        </a:lnSpc>
                        <a:spcBef>
                          <a:spcPts val="415"/>
                        </a:spcBef>
                      </a:pPr>
                      <a:r>
                        <a:rPr sz="600" b="1" dirty="0">
                          <a:solidFill>
                            <a:srgbClr val="606062"/>
                          </a:solidFill>
                          <a:latin typeface="Arial"/>
                          <a:cs typeface="Arial"/>
                        </a:rPr>
                        <a:t>9.4%</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gn="ctr">
                        <a:lnSpc>
                          <a:spcPct val="100000"/>
                        </a:lnSpc>
                        <a:spcBef>
                          <a:spcPts val="415"/>
                        </a:spcBef>
                      </a:pPr>
                      <a:r>
                        <a:rPr sz="600" b="1" dirty="0">
                          <a:solidFill>
                            <a:srgbClr val="606062"/>
                          </a:solidFill>
                          <a:latin typeface="Arial"/>
                          <a:cs typeface="Arial"/>
                        </a:rPr>
                        <a:t>0.2%</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7145" algn="ctr">
                        <a:lnSpc>
                          <a:spcPct val="100000"/>
                        </a:lnSpc>
                        <a:spcBef>
                          <a:spcPts val="415"/>
                        </a:spcBef>
                      </a:pPr>
                      <a:r>
                        <a:rPr sz="600" b="1" spc="-10" dirty="0">
                          <a:solidFill>
                            <a:srgbClr val="606062"/>
                          </a:solidFill>
                          <a:latin typeface="Arial"/>
                          <a:cs typeface="Arial"/>
                        </a:rPr>
                        <a:t>5%</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9685" algn="ctr">
                        <a:lnSpc>
                          <a:spcPct val="100000"/>
                        </a:lnSpc>
                        <a:spcBef>
                          <a:spcPts val="415"/>
                        </a:spcBef>
                      </a:pPr>
                      <a:r>
                        <a:rPr sz="600" b="1" spc="25" dirty="0">
                          <a:solidFill>
                            <a:srgbClr val="606062"/>
                          </a:solidFill>
                          <a:latin typeface="Arial"/>
                          <a:cs typeface="Arial"/>
                        </a:rPr>
                        <a:t>40%</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540" algn="ctr">
                        <a:lnSpc>
                          <a:spcPct val="100000"/>
                        </a:lnSpc>
                        <a:spcBef>
                          <a:spcPts val="415"/>
                        </a:spcBef>
                      </a:pPr>
                      <a:r>
                        <a:rPr sz="600" b="1" spc="-70" dirty="0">
                          <a:solidFill>
                            <a:srgbClr val="606062"/>
                          </a:solidFill>
                          <a:latin typeface="Arial"/>
                          <a:cs typeface="Arial"/>
                        </a:rPr>
                        <a:t>1%</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69215">
                        <a:lnSpc>
                          <a:spcPct val="100000"/>
                        </a:lnSpc>
                        <a:spcBef>
                          <a:spcPts val="415"/>
                        </a:spcBef>
                      </a:pPr>
                      <a:r>
                        <a:rPr sz="600" b="1" spc="-50" dirty="0">
                          <a:solidFill>
                            <a:srgbClr val="606062"/>
                          </a:solidFill>
                          <a:latin typeface="Arial"/>
                          <a:cs typeface="Arial"/>
                        </a:rPr>
                        <a:t>1.5%</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5244" algn="r">
                        <a:lnSpc>
                          <a:spcPct val="100000"/>
                        </a:lnSpc>
                        <a:spcBef>
                          <a:spcPts val="415"/>
                        </a:spcBef>
                      </a:pPr>
                      <a:r>
                        <a:rPr sz="600" b="1" spc="10" dirty="0">
                          <a:solidFill>
                            <a:srgbClr val="606062"/>
                          </a:solidFill>
                          <a:latin typeface="Arial"/>
                          <a:cs typeface="Arial"/>
                        </a:rPr>
                        <a:t>4,0%</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gn="ctr">
                        <a:lnSpc>
                          <a:spcPct val="100000"/>
                        </a:lnSpc>
                        <a:spcBef>
                          <a:spcPts val="415"/>
                        </a:spcBef>
                      </a:pPr>
                      <a:r>
                        <a:rPr sz="600" b="1" spc="-30" dirty="0">
                          <a:solidFill>
                            <a:srgbClr val="606062"/>
                          </a:solidFill>
                          <a:latin typeface="Arial"/>
                          <a:cs typeface="Arial"/>
                        </a:rPr>
                        <a:t>10,2%</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46990">
                        <a:lnSpc>
                          <a:spcPct val="100000"/>
                        </a:lnSpc>
                        <a:spcBef>
                          <a:spcPts val="415"/>
                        </a:spcBef>
                      </a:pPr>
                      <a:r>
                        <a:rPr sz="600" b="1" spc="-20" dirty="0">
                          <a:solidFill>
                            <a:srgbClr val="606062"/>
                          </a:solidFill>
                          <a:latin typeface="Arial"/>
                          <a:cs typeface="Arial"/>
                        </a:rPr>
                        <a:t>0,10%</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56515">
                        <a:lnSpc>
                          <a:spcPct val="100000"/>
                        </a:lnSpc>
                        <a:spcBef>
                          <a:spcPts val="415"/>
                        </a:spcBef>
                      </a:pPr>
                      <a:r>
                        <a:rPr sz="600" b="1" dirty="0">
                          <a:solidFill>
                            <a:srgbClr val="606062"/>
                          </a:solidFill>
                          <a:latin typeface="Arial"/>
                          <a:cs typeface="Arial"/>
                        </a:rPr>
                        <a:t>0,2%</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0960" algn="r">
                        <a:lnSpc>
                          <a:spcPct val="100000"/>
                        </a:lnSpc>
                        <a:spcBef>
                          <a:spcPts val="415"/>
                        </a:spcBef>
                      </a:pPr>
                      <a:r>
                        <a:rPr sz="600" b="1" spc="-40" dirty="0">
                          <a:solidFill>
                            <a:srgbClr val="606062"/>
                          </a:solidFill>
                          <a:latin typeface="Arial"/>
                          <a:cs typeface="Arial"/>
                        </a:rPr>
                        <a:t>0,1%</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115" algn="r">
                        <a:lnSpc>
                          <a:spcPct val="100000"/>
                        </a:lnSpc>
                        <a:spcBef>
                          <a:spcPts val="415"/>
                        </a:spcBef>
                      </a:pPr>
                      <a:r>
                        <a:rPr sz="600" b="1" spc="5" dirty="0">
                          <a:solidFill>
                            <a:srgbClr val="606062"/>
                          </a:solidFill>
                          <a:latin typeface="Arial"/>
                          <a:cs typeface="Arial"/>
                        </a:rPr>
                        <a:t>0,20%</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3175" algn="ctr">
                        <a:lnSpc>
                          <a:spcPct val="100000"/>
                        </a:lnSpc>
                        <a:spcBef>
                          <a:spcPts val="415"/>
                        </a:spcBef>
                      </a:pPr>
                      <a:r>
                        <a:rPr sz="600" b="1" spc="5" dirty="0">
                          <a:solidFill>
                            <a:srgbClr val="606062"/>
                          </a:solidFill>
                          <a:latin typeface="Arial"/>
                          <a:cs typeface="Arial"/>
                        </a:rPr>
                        <a:t>0,02%</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35" algn="ctr">
                        <a:lnSpc>
                          <a:spcPct val="100000"/>
                        </a:lnSpc>
                        <a:spcBef>
                          <a:spcPts val="415"/>
                        </a:spcBef>
                      </a:pPr>
                      <a:r>
                        <a:rPr sz="600" b="1" spc="-20" dirty="0">
                          <a:solidFill>
                            <a:srgbClr val="606062"/>
                          </a:solidFill>
                          <a:latin typeface="Arial"/>
                          <a:cs typeface="Arial"/>
                        </a:rPr>
                        <a:t>0,01%</a:t>
                      </a:r>
                      <a:endParaRPr sz="600">
                        <a:latin typeface="Arial"/>
                        <a:cs typeface="Arial"/>
                      </a:endParaRPr>
                    </a:p>
                  </a:txBody>
                  <a:tcPr marL="0" marR="0" marT="5270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01"/>
                  </a:ext>
                </a:extLst>
              </a:tr>
              <a:tr h="191325">
                <a:tc>
                  <a:txBody>
                    <a:bodyPr/>
                    <a:lstStyle/>
                    <a:p>
                      <a:pPr>
                        <a:lnSpc>
                          <a:spcPct val="100000"/>
                        </a:lnSpc>
                        <a:spcBef>
                          <a:spcPts val="215"/>
                        </a:spcBef>
                      </a:pPr>
                      <a:r>
                        <a:rPr sz="800" b="1" spc="-40" dirty="0">
                          <a:solidFill>
                            <a:srgbClr val="606062"/>
                          </a:solidFill>
                          <a:latin typeface="Arial"/>
                          <a:cs typeface="Arial"/>
                        </a:rPr>
                        <a:t>F</a:t>
                      </a:r>
                      <a:r>
                        <a:rPr sz="800" b="1" spc="-35" dirty="0">
                          <a:solidFill>
                            <a:srgbClr val="606062"/>
                          </a:solidFill>
                          <a:latin typeface="Arial"/>
                          <a:cs typeface="Arial"/>
                        </a:rPr>
                        <a:t>OLI</a:t>
                      </a:r>
                      <a:r>
                        <a:rPr sz="800" b="1" spc="-50" dirty="0">
                          <a:solidFill>
                            <a:srgbClr val="606062"/>
                          </a:solidFill>
                          <a:latin typeface="Arial"/>
                          <a:cs typeface="Arial"/>
                        </a:rPr>
                        <a:t>C</a:t>
                      </a:r>
                      <a:r>
                        <a:rPr sz="800" b="1" spc="-35" dirty="0">
                          <a:solidFill>
                            <a:srgbClr val="606062"/>
                          </a:solidFill>
                          <a:latin typeface="Arial"/>
                          <a:cs typeface="Arial"/>
                        </a:rPr>
                        <a:t>AR</a:t>
                      </a:r>
                      <a:r>
                        <a:rPr sz="800" b="1" dirty="0">
                          <a:solidFill>
                            <a:srgbClr val="606062"/>
                          </a:solidFill>
                          <a:latin typeface="Arial"/>
                          <a:cs typeface="Arial"/>
                        </a:rPr>
                        <a:t>E</a:t>
                      </a:r>
                      <a:r>
                        <a:rPr sz="800" b="1" spc="-30" dirty="0">
                          <a:solidFill>
                            <a:srgbClr val="606062"/>
                          </a:solidFill>
                          <a:latin typeface="Arial"/>
                          <a:cs typeface="Arial"/>
                        </a:rPr>
                        <a:t> </a:t>
                      </a:r>
                      <a:r>
                        <a:rPr sz="800" b="1" spc="-35" dirty="0">
                          <a:solidFill>
                            <a:srgbClr val="606062"/>
                          </a:solidFill>
                          <a:latin typeface="Arial"/>
                          <a:cs typeface="Arial"/>
                        </a:rPr>
                        <a:t>18</a:t>
                      </a:r>
                      <a:r>
                        <a:rPr sz="800" b="1" spc="-55" dirty="0">
                          <a:solidFill>
                            <a:srgbClr val="606062"/>
                          </a:solidFill>
                          <a:latin typeface="Arial"/>
                          <a:cs typeface="Arial"/>
                        </a:rPr>
                        <a:t>-</a:t>
                      </a:r>
                      <a:r>
                        <a:rPr sz="800" b="1" spc="-35" dirty="0">
                          <a:solidFill>
                            <a:srgbClr val="606062"/>
                          </a:solidFill>
                          <a:latin typeface="Arial"/>
                          <a:cs typeface="Arial"/>
                        </a:rPr>
                        <a:t>18</a:t>
                      </a:r>
                      <a:r>
                        <a:rPr sz="800" b="1" spc="-55" dirty="0">
                          <a:solidFill>
                            <a:srgbClr val="606062"/>
                          </a:solidFill>
                          <a:latin typeface="Arial"/>
                          <a:cs typeface="Arial"/>
                        </a:rPr>
                        <a:t>-</a:t>
                      </a:r>
                      <a:r>
                        <a:rPr sz="800" b="1" spc="-35" dirty="0">
                          <a:solidFill>
                            <a:srgbClr val="606062"/>
                          </a:solidFill>
                          <a:latin typeface="Arial"/>
                          <a:cs typeface="Arial"/>
                        </a:rPr>
                        <a:t>1</a:t>
                      </a:r>
                      <a:r>
                        <a:rPr sz="800" b="1" dirty="0">
                          <a:solidFill>
                            <a:srgbClr val="606062"/>
                          </a:solidFill>
                          <a:latin typeface="Arial"/>
                          <a:cs typeface="Arial"/>
                        </a:rPr>
                        <a:t>8</a:t>
                      </a:r>
                      <a:endParaRPr sz="800">
                        <a:latin typeface="Arial"/>
                        <a:cs typeface="Arial"/>
                      </a:endParaRPr>
                    </a:p>
                  </a:txBody>
                  <a:tcPr marL="0" marR="0" marT="27305"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79375">
                        <a:lnSpc>
                          <a:spcPct val="100000"/>
                        </a:lnSpc>
                        <a:spcBef>
                          <a:spcPts val="409"/>
                        </a:spcBef>
                      </a:pPr>
                      <a:r>
                        <a:rPr sz="600" b="1" spc="-40" dirty="0">
                          <a:solidFill>
                            <a:srgbClr val="606062"/>
                          </a:solidFill>
                          <a:latin typeface="Arial"/>
                          <a:cs typeface="Arial"/>
                        </a:rPr>
                        <a:t>18%</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 algn="ctr">
                        <a:lnSpc>
                          <a:spcPct val="100000"/>
                        </a:lnSpc>
                        <a:spcBef>
                          <a:spcPts val="409"/>
                        </a:spcBef>
                      </a:pPr>
                      <a:r>
                        <a:rPr sz="600" b="1" spc="10" dirty="0">
                          <a:solidFill>
                            <a:srgbClr val="606062"/>
                          </a:solidFill>
                          <a:latin typeface="Arial"/>
                          <a:cs typeface="Arial"/>
                        </a:rPr>
                        <a:t>4.8%</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 algn="ctr">
                        <a:lnSpc>
                          <a:spcPct val="100000"/>
                        </a:lnSpc>
                        <a:spcBef>
                          <a:spcPts val="409"/>
                        </a:spcBef>
                      </a:pPr>
                      <a:r>
                        <a:rPr sz="600" b="1" spc="-15" dirty="0">
                          <a:solidFill>
                            <a:srgbClr val="606062"/>
                          </a:solidFill>
                          <a:latin typeface="Arial"/>
                          <a:cs typeface="Arial"/>
                        </a:rPr>
                        <a:t>5.3%</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gn="ctr">
                        <a:lnSpc>
                          <a:spcPct val="100000"/>
                        </a:lnSpc>
                        <a:spcBef>
                          <a:spcPts val="409"/>
                        </a:spcBef>
                      </a:pPr>
                      <a:r>
                        <a:rPr sz="600" b="1" spc="-10" dirty="0">
                          <a:solidFill>
                            <a:srgbClr val="606062"/>
                          </a:solidFill>
                          <a:latin typeface="Arial"/>
                          <a:cs typeface="Arial"/>
                        </a:rPr>
                        <a:t>7.8%</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7145" algn="ctr">
                        <a:lnSpc>
                          <a:spcPct val="100000"/>
                        </a:lnSpc>
                        <a:spcBef>
                          <a:spcPts val="409"/>
                        </a:spcBef>
                      </a:pPr>
                      <a:r>
                        <a:rPr sz="600" b="1" spc="-40" dirty="0">
                          <a:solidFill>
                            <a:srgbClr val="606062"/>
                          </a:solidFill>
                          <a:latin typeface="Arial"/>
                          <a:cs typeface="Arial"/>
                        </a:rPr>
                        <a:t>18%</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9685" algn="ctr">
                        <a:lnSpc>
                          <a:spcPct val="100000"/>
                        </a:lnSpc>
                        <a:spcBef>
                          <a:spcPts val="409"/>
                        </a:spcBef>
                      </a:pPr>
                      <a:r>
                        <a:rPr sz="600" b="1" spc="-40" dirty="0">
                          <a:solidFill>
                            <a:srgbClr val="606062"/>
                          </a:solidFill>
                          <a:latin typeface="Arial"/>
                          <a:cs typeface="Arial"/>
                        </a:rPr>
                        <a:t>18%</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540" algn="ctr">
                        <a:lnSpc>
                          <a:spcPct val="100000"/>
                        </a:lnSpc>
                        <a:spcBef>
                          <a:spcPts val="409"/>
                        </a:spcBef>
                      </a:pPr>
                      <a:r>
                        <a:rPr sz="600" b="1" spc="-5" dirty="0">
                          <a:solidFill>
                            <a:srgbClr val="606062"/>
                          </a:solidFill>
                          <a:latin typeface="Arial"/>
                          <a:cs typeface="Arial"/>
                        </a:rPr>
                        <a:t>2%</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2230" algn="r">
                        <a:lnSpc>
                          <a:spcPct val="100000"/>
                        </a:lnSpc>
                        <a:spcBef>
                          <a:spcPts val="409"/>
                        </a:spcBef>
                      </a:pPr>
                      <a:r>
                        <a:rPr sz="600" b="1" spc="-10" dirty="0">
                          <a:solidFill>
                            <a:srgbClr val="606062"/>
                          </a:solidFill>
                          <a:latin typeface="Arial"/>
                          <a:cs typeface="Arial"/>
                        </a:rPr>
                        <a:t>2,9%</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0960" algn="r">
                        <a:lnSpc>
                          <a:spcPct val="100000"/>
                        </a:lnSpc>
                        <a:spcBef>
                          <a:spcPts val="409"/>
                        </a:spcBef>
                      </a:pPr>
                      <a:r>
                        <a:rPr sz="600" b="1" spc="-10" dirty="0">
                          <a:solidFill>
                            <a:srgbClr val="606062"/>
                          </a:solidFill>
                          <a:latin typeface="Arial"/>
                          <a:cs typeface="Arial"/>
                        </a:rPr>
                        <a:t>2,9%</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gn="ctr">
                        <a:lnSpc>
                          <a:spcPct val="100000"/>
                        </a:lnSpc>
                        <a:spcBef>
                          <a:spcPts val="409"/>
                        </a:spcBef>
                      </a:pPr>
                      <a:r>
                        <a:rPr sz="600" b="1" spc="-20" dirty="0">
                          <a:solidFill>
                            <a:srgbClr val="606062"/>
                          </a:solidFill>
                          <a:latin typeface="Arial"/>
                          <a:cs typeface="Arial"/>
                        </a:rPr>
                        <a:t>7,3%</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71120">
                        <a:lnSpc>
                          <a:spcPct val="100000"/>
                        </a:lnSpc>
                        <a:spcBef>
                          <a:spcPts val="409"/>
                        </a:spcBef>
                      </a:pPr>
                      <a:r>
                        <a:rPr sz="600" b="1" spc="-40" dirty="0">
                          <a:solidFill>
                            <a:srgbClr val="606062"/>
                          </a:solidFill>
                          <a:latin typeface="Arial"/>
                          <a:cs typeface="Arial"/>
                        </a:rPr>
                        <a:t>0,1%</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56515">
                        <a:lnSpc>
                          <a:spcPct val="100000"/>
                        </a:lnSpc>
                        <a:spcBef>
                          <a:spcPts val="409"/>
                        </a:spcBef>
                      </a:pPr>
                      <a:r>
                        <a:rPr sz="600" b="1" dirty="0">
                          <a:solidFill>
                            <a:srgbClr val="606062"/>
                          </a:solidFill>
                          <a:latin typeface="Arial"/>
                          <a:cs typeface="Arial"/>
                        </a:rPr>
                        <a:t>0,2%</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0960" algn="r">
                        <a:lnSpc>
                          <a:spcPct val="100000"/>
                        </a:lnSpc>
                        <a:spcBef>
                          <a:spcPts val="409"/>
                        </a:spcBef>
                      </a:pPr>
                      <a:r>
                        <a:rPr sz="600" b="1" spc="-40" dirty="0">
                          <a:solidFill>
                            <a:srgbClr val="606062"/>
                          </a:solidFill>
                          <a:latin typeface="Arial"/>
                          <a:cs typeface="Arial"/>
                        </a:rPr>
                        <a:t>0,1%</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115" algn="r">
                        <a:lnSpc>
                          <a:spcPct val="100000"/>
                        </a:lnSpc>
                        <a:spcBef>
                          <a:spcPts val="409"/>
                        </a:spcBef>
                      </a:pPr>
                      <a:r>
                        <a:rPr sz="600" b="1" spc="5" dirty="0">
                          <a:solidFill>
                            <a:srgbClr val="606062"/>
                          </a:solidFill>
                          <a:latin typeface="Arial"/>
                          <a:cs typeface="Arial"/>
                        </a:rPr>
                        <a:t>0,02%</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3175" algn="ctr">
                        <a:lnSpc>
                          <a:spcPct val="100000"/>
                        </a:lnSpc>
                        <a:spcBef>
                          <a:spcPts val="409"/>
                        </a:spcBef>
                      </a:pPr>
                      <a:r>
                        <a:rPr sz="600" b="1" spc="5" dirty="0">
                          <a:solidFill>
                            <a:srgbClr val="606062"/>
                          </a:solidFill>
                          <a:latin typeface="Arial"/>
                          <a:cs typeface="Arial"/>
                        </a:rPr>
                        <a:t>0.02%</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35" algn="ctr">
                        <a:lnSpc>
                          <a:spcPct val="100000"/>
                        </a:lnSpc>
                        <a:spcBef>
                          <a:spcPts val="409"/>
                        </a:spcBef>
                      </a:pPr>
                      <a:r>
                        <a:rPr sz="600" b="1" spc="-20" dirty="0">
                          <a:solidFill>
                            <a:srgbClr val="606062"/>
                          </a:solidFill>
                          <a:latin typeface="Arial"/>
                          <a:cs typeface="Arial"/>
                        </a:rPr>
                        <a:t>0,01%</a:t>
                      </a:r>
                      <a:endParaRPr sz="600">
                        <a:latin typeface="Arial"/>
                        <a:cs typeface="Arial"/>
                      </a:endParaRPr>
                    </a:p>
                  </a:txBody>
                  <a:tcPr marL="0" marR="0" marT="52069"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02"/>
                  </a:ext>
                </a:extLst>
              </a:tr>
              <a:tr h="191325">
                <a:tc>
                  <a:txBody>
                    <a:bodyPr/>
                    <a:lstStyle/>
                    <a:p>
                      <a:pPr>
                        <a:lnSpc>
                          <a:spcPct val="100000"/>
                        </a:lnSpc>
                        <a:spcBef>
                          <a:spcPts val="215"/>
                        </a:spcBef>
                      </a:pPr>
                      <a:r>
                        <a:rPr sz="800" b="1" spc="-40" dirty="0">
                          <a:solidFill>
                            <a:srgbClr val="606062"/>
                          </a:solidFill>
                          <a:latin typeface="Arial"/>
                          <a:cs typeface="Arial"/>
                        </a:rPr>
                        <a:t>F</a:t>
                      </a:r>
                      <a:r>
                        <a:rPr sz="800" b="1" spc="-35" dirty="0">
                          <a:solidFill>
                            <a:srgbClr val="606062"/>
                          </a:solidFill>
                          <a:latin typeface="Arial"/>
                          <a:cs typeface="Arial"/>
                        </a:rPr>
                        <a:t>OLI</a:t>
                      </a:r>
                      <a:r>
                        <a:rPr sz="800" b="1" spc="-50" dirty="0">
                          <a:solidFill>
                            <a:srgbClr val="606062"/>
                          </a:solidFill>
                          <a:latin typeface="Arial"/>
                          <a:cs typeface="Arial"/>
                        </a:rPr>
                        <a:t>C</a:t>
                      </a:r>
                      <a:r>
                        <a:rPr sz="800" b="1" spc="-35" dirty="0">
                          <a:solidFill>
                            <a:srgbClr val="606062"/>
                          </a:solidFill>
                          <a:latin typeface="Arial"/>
                          <a:cs typeface="Arial"/>
                        </a:rPr>
                        <a:t>AR</a:t>
                      </a:r>
                      <a:r>
                        <a:rPr sz="800" b="1" dirty="0">
                          <a:solidFill>
                            <a:srgbClr val="606062"/>
                          </a:solidFill>
                          <a:latin typeface="Arial"/>
                          <a:cs typeface="Arial"/>
                        </a:rPr>
                        <a:t>E</a:t>
                      </a:r>
                      <a:r>
                        <a:rPr sz="800" b="1" spc="-30" dirty="0">
                          <a:solidFill>
                            <a:srgbClr val="606062"/>
                          </a:solidFill>
                          <a:latin typeface="Arial"/>
                          <a:cs typeface="Arial"/>
                        </a:rPr>
                        <a:t> </a:t>
                      </a:r>
                      <a:r>
                        <a:rPr sz="800" b="1" spc="-35" dirty="0">
                          <a:solidFill>
                            <a:srgbClr val="606062"/>
                          </a:solidFill>
                          <a:latin typeface="Arial"/>
                          <a:cs typeface="Arial"/>
                        </a:rPr>
                        <a:t>1</a:t>
                      </a:r>
                      <a:r>
                        <a:rPr sz="800" b="1" spc="-40" dirty="0">
                          <a:solidFill>
                            <a:srgbClr val="606062"/>
                          </a:solidFill>
                          <a:latin typeface="Arial"/>
                          <a:cs typeface="Arial"/>
                        </a:rPr>
                        <a:t>2</a:t>
                      </a:r>
                      <a:r>
                        <a:rPr sz="800" b="1" spc="-35" dirty="0">
                          <a:solidFill>
                            <a:srgbClr val="606062"/>
                          </a:solidFill>
                          <a:latin typeface="Arial"/>
                          <a:cs typeface="Arial"/>
                        </a:rPr>
                        <a:t>-4</a:t>
                      </a:r>
                      <a:r>
                        <a:rPr sz="800" b="1" spc="-30" dirty="0">
                          <a:solidFill>
                            <a:srgbClr val="606062"/>
                          </a:solidFill>
                          <a:latin typeface="Arial"/>
                          <a:cs typeface="Arial"/>
                        </a:rPr>
                        <a:t>6</a:t>
                      </a:r>
                      <a:r>
                        <a:rPr sz="800" b="1" spc="-35" dirty="0">
                          <a:solidFill>
                            <a:srgbClr val="606062"/>
                          </a:solidFill>
                          <a:latin typeface="Arial"/>
                          <a:cs typeface="Arial"/>
                        </a:rPr>
                        <a:t>-</a:t>
                      </a:r>
                      <a:r>
                        <a:rPr sz="800" b="1" dirty="0">
                          <a:solidFill>
                            <a:srgbClr val="606062"/>
                          </a:solidFill>
                          <a:latin typeface="Arial"/>
                          <a:cs typeface="Arial"/>
                        </a:rPr>
                        <a:t>8</a:t>
                      </a:r>
                      <a:endParaRPr sz="800">
                        <a:latin typeface="Arial"/>
                        <a:cs typeface="Arial"/>
                      </a:endParaRPr>
                    </a:p>
                  </a:txBody>
                  <a:tcPr marL="0" marR="0" marT="27305"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81280">
                        <a:lnSpc>
                          <a:spcPct val="100000"/>
                        </a:lnSpc>
                        <a:spcBef>
                          <a:spcPts val="405"/>
                        </a:spcBef>
                      </a:pPr>
                      <a:r>
                        <a:rPr sz="600" b="1" spc="-50" dirty="0">
                          <a:solidFill>
                            <a:srgbClr val="606062"/>
                          </a:solidFill>
                          <a:latin typeface="Arial"/>
                          <a:cs typeface="Arial"/>
                        </a:rPr>
                        <a:t>12%</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 algn="ctr">
                        <a:lnSpc>
                          <a:spcPct val="100000"/>
                        </a:lnSpc>
                        <a:spcBef>
                          <a:spcPts val="405"/>
                        </a:spcBef>
                      </a:pPr>
                      <a:r>
                        <a:rPr sz="600" b="1" spc="-20" dirty="0">
                          <a:solidFill>
                            <a:srgbClr val="606062"/>
                          </a:solidFill>
                          <a:latin typeface="Arial"/>
                          <a:cs typeface="Arial"/>
                        </a:rPr>
                        <a:t>7.5%</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 algn="ctr">
                        <a:lnSpc>
                          <a:spcPct val="100000"/>
                        </a:lnSpc>
                        <a:spcBef>
                          <a:spcPts val="405"/>
                        </a:spcBef>
                      </a:pPr>
                      <a:r>
                        <a:rPr sz="600" b="1" spc="15" dirty="0">
                          <a:solidFill>
                            <a:srgbClr val="606062"/>
                          </a:solidFill>
                          <a:latin typeface="Arial"/>
                          <a:cs typeface="Arial"/>
                        </a:rPr>
                        <a:t>0%</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gn="ctr">
                        <a:lnSpc>
                          <a:spcPct val="100000"/>
                        </a:lnSpc>
                        <a:spcBef>
                          <a:spcPts val="405"/>
                        </a:spcBef>
                      </a:pPr>
                      <a:r>
                        <a:rPr sz="600" b="1" spc="-10" dirty="0">
                          <a:solidFill>
                            <a:srgbClr val="606062"/>
                          </a:solidFill>
                          <a:latin typeface="Arial"/>
                          <a:cs typeface="Arial"/>
                        </a:rPr>
                        <a:t>5%</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7145" algn="ctr">
                        <a:lnSpc>
                          <a:spcPct val="100000"/>
                        </a:lnSpc>
                        <a:spcBef>
                          <a:spcPts val="405"/>
                        </a:spcBef>
                      </a:pPr>
                      <a:r>
                        <a:rPr sz="600" b="1" spc="15" dirty="0">
                          <a:solidFill>
                            <a:srgbClr val="606062"/>
                          </a:solidFill>
                          <a:latin typeface="Arial"/>
                          <a:cs typeface="Arial"/>
                        </a:rPr>
                        <a:t>46%</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9685" algn="ctr">
                        <a:lnSpc>
                          <a:spcPct val="100000"/>
                        </a:lnSpc>
                        <a:spcBef>
                          <a:spcPts val="405"/>
                        </a:spcBef>
                      </a:pPr>
                      <a:r>
                        <a:rPr sz="600" b="1" spc="10" dirty="0">
                          <a:solidFill>
                            <a:srgbClr val="606062"/>
                          </a:solidFill>
                          <a:latin typeface="Arial"/>
                          <a:cs typeface="Arial"/>
                        </a:rPr>
                        <a:t>8%</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540" algn="ctr">
                        <a:lnSpc>
                          <a:spcPct val="100000"/>
                        </a:lnSpc>
                        <a:spcBef>
                          <a:spcPts val="405"/>
                        </a:spcBef>
                      </a:pPr>
                      <a:r>
                        <a:rPr sz="600" b="1" spc="-70" dirty="0">
                          <a:solidFill>
                            <a:srgbClr val="606062"/>
                          </a:solidFill>
                          <a:latin typeface="Arial"/>
                          <a:cs typeface="Arial"/>
                        </a:rPr>
                        <a:t>1%</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66675">
                        <a:lnSpc>
                          <a:spcPct val="100000"/>
                        </a:lnSpc>
                        <a:spcBef>
                          <a:spcPts val="405"/>
                        </a:spcBef>
                      </a:pPr>
                      <a:r>
                        <a:rPr sz="600" b="1" spc="-40" dirty="0">
                          <a:solidFill>
                            <a:srgbClr val="606062"/>
                          </a:solidFill>
                          <a:latin typeface="Arial"/>
                          <a:cs typeface="Arial"/>
                        </a:rPr>
                        <a:t>1,4%</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70485" algn="r">
                        <a:lnSpc>
                          <a:spcPct val="100000"/>
                        </a:lnSpc>
                        <a:spcBef>
                          <a:spcPts val="405"/>
                        </a:spcBef>
                      </a:pPr>
                      <a:r>
                        <a:rPr sz="600" b="1" spc="-50" dirty="0">
                          <a:solidFill>
                            <a:srgbClr val="606062"/>
                          </a:solidFill>
                          <a:latin typeface="Arial"/>
                          <a:cs typeface="Arial"/>
                        </a:rPr>
                        <a:t>2,1%</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gn="ctr">
                        <a:lnSpc>
                          <a:spcPct val="100000"/>
                        </a:lnSpc>
                        <a:spcBef>
                          <a:spcPts val="405"/>
                        </a:spcBef>
                      </a:pPr>
                      <a:r>
                        <a:rPr sz="600" b="1" spc="-15" dirty="0">
                          <a:solidFill>
                            <a:srgbClr val="606062"/>
                          </a:solidFill>
                          <a:latin typeface="Arial"/>
                          <a:cs typeface="Arial"/>
                        </a:rPr>
                        <a:t>5,3%</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71120">
                        <a:lnSpc>
                          <a:spcPct val="100000"/>
                        </a:lnSpc>
                        <a:spcBef>
                          <a:spcPts val="405"/>
                        </a:spcBef>
                      </a:pPr>
                      <a:r>
                        <a:rPr sz="600" b="1" spc="-40" dirty="0">
                          <a:solidFill>
                            <a:srgbClr val="606062"/>
                          </a:solidFill>
                          <a:latin typeface="Arial"/>
                          <a:cs typeface="Arial"/>
                        </a:rPr>
                        <a:t>0,1%</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56515">
                        <a:lnSpc>
                          <a:spcPct val="100000"/>
                        </a:lnSpc>
                        <a:spcBef>
                          <a:spcPts val="405"/>
                        </a:spcBef>
                      </a:pPr>
                      <a:r>
                        <a:rPr sz="600" b="1" dirty="0">
                          <a:solidFill>
                            <a:srgbClr val="606062"/>
                          </a:solidFill>
                          <a:latin typeface="Arial"/>
                          <a:cs typeface="Arial"/>
                        </a:rPr>
                        <a:t>0,2%</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0960" algn="r">
                        <a:lnSpc>
                          <a:spcPct val="100000"/>
                        </a:lnSpc>
                        <a:spcBef>
                          <a:spcPts val="405"/>
                        </a:spcBef>
                      </a:pPr>
                      <a:r>
                        <a:rPr sz="600" b="1" spc="-40" dirty="0">
                          <a:solidFill>
                            <a:srgbClr val="606062"/>
                          </a:solidFill>
                          <a:latin typeface="Arial"/>
                          <a:cs typeface="Arial"/>
                        </a:rPr>
                        <a:t>0,1%</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115" algn="r">
                        <a:lnSpc>
                          <a:spcPct val="100000"/>
                        </a:lnSpc>
                        <a:spcBef>
                          <a:spcPts val="405"/>
                        </a:spcBef>
                      </a:pPr>
                      <a:r>
                        <a:rPr sz="600" b="1" spc="5" dirty="0">
                          <a:solidFill>
                            <a:srgbClr val="606062"/>
                          </a:solidFill>
                          <a:latin typeface="Arial"/>
                          <a:cs typeface="Arial"/>
                        </a:rPr>
                        <a:t>0,02%</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3175" algn="ctr">
                        <a:lnSpc>
                          <a:spcPct val="100000"/>
                        </a:lnSpc>
                        <a:spcBef>
                          <a:spcPts val="405"/>
                        </a:spcBef>
                      </a:pPr>
                      <a:r>
                        <a:rPr sz="600" b="1" spc="5" dirty="0">
                          <a:solidFill>
                            <a:srgbClr val="606062"/>
                          </a:solidFill>
                          <a:latin typeface="Arial"/>
                          <a:cs typeface="Arial"/>
                        </a:rPr>
                        <a:t>0,02%</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35" algn="ctr">
                        <a:lnSpc>
                          <a:spcPct val="100000"/>
                        </a:lnSpc>
                        <a:spcBef>
                          <a:spcPts val="405"/>
                        </a:spcBef>
                      </a:pPr>
                      <a:r>
                        <a:rPr sz="600" b="1" spc="-20" dirty="0">
                          <a:solidFill>
                            <a:srgbClr val="606062"/>
                          </a:solidFill>
                          <a:latin typeface="Arial"/>
                          <a:cs typeface="Arial"/>
                        </a:rPr>
                        <a:t>0,01%</a:t>
                      </a:r>
                      <a:endParaRPr sz="600">
                        <a:latin typeface="Arial"/>
                        <a:cs typeface="Arial"/>
                      </a:endParaRPr>
                    </a:p>
                  </a:txBody>
                  <a:tcPr marL="0" marR="0" marT="5143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03"/>
                  </a:ext>
                </a:extLst>
              </a:tr>
              <a:tr h="191325">
                <a:tc>
                  <a:txBody>
                    <a:bodyPr/>
                    <a:lstStyle/>
                    <a:p>
                      <a:pPr>
                        <a:lnSpc>
                          <a:spcPct val="100000"/>
                        </a:lnSpc>
                        <a:spcBef>
                          <a:spcPts val="210"/>
                        </a:spcBef>
                      </a:pPr>
                      <a:r>
                        <a:rPr sz="800" b="1" spc="-10" dirty="0">
                          <a:solidFill>
                            <a:srgbClr val="606062"/>
                          </a:solidFill>
                          <a:latin typeface="Arial"/>
                          <a:cs typeface="Arial"/>
                        </a:rPr>
                        <a:t>Yara</a:t>
                      </a:r>
                      <a:r>
                        <a:rPr sz="800" b="1" spc="-45" dirty="0">
                          <a:solidFill>
                            <a:srgbClr val="606062"/>
                          </a:solidFill>
                          <a:latin typeface="Arial"/>
                          <a:cs typeface="Arial"/>
                        </a:rPr>
                        <a:t> </a:t>
                      </a:r>
                      <a:r>
                        <a:rPr sz="800" b="1" spc="15" dirty="0">
                          <a:solidFill>
                            <a:srgbClr val="606062"/>
                          </a:solidFill>
                          <a:latin typeface="Arial"/>
                          <a:cs typeface="Arial"/>
                        </a:rPr>
                        <a:t>vita</a:t>
                      </a:r>
                      <a:r>
                        <a:rPr sz="800" b="1" spc="-45" dirty="0">
                          <a:solidFill>
                            <a:srgbClr val="606062"/>
                          </a:solidFill>
                          <a:latin typeface="Arial"/>
                          <a:cs typeface="Arial"/>
                        </a:rPr>
                        <a:t> </a:t>
                      </a:r>
                      <a:r>
                        <a:rPr sz="800" b="1" spc="10" dirty="0">
                          <a:solidFill>
                            <a:srgbClr val="606062"/>
                          </a:solidFill>
                          <a:latin typeface="Arial"/>
                          <a:cs typeface="Arial"/>
                        </a:rPr>
                        <a:t>Bortrac</a:t>
                      </a:r>
                      <a:endParaRPr sz="800">
                        <a:latin typeface="Arial"/>
                        <a:cs typeface="Arial"/>
                      </a:endParaRPr>
                    </a:p>
                  </a:txBody>
                  <a:tcPr marL="0" marR="0" marT="26670"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4610" algn="r">
                        <a:lnSpc>
                          <a:spcPct val="100000"/>
                        </a:lnSpc>
                        <a:spcBef>
                          <a:spcPts val="400"/>
                        </a:spcBef>
                      </a:pPr>
                      <a:r>
                        <a:rPr sz="600" b="1" spc="5" dirty="0">
                          <a:solidFill>
                            <a:srgbClr val="606062"/>
                          </a:solidFill>
                          <a:latin typeface="Arial"/>
                          <a:cs typeface="Arial"/>
                        </a:rPr>
                        <a:t>4.7%</a:t>
                      </a:r>
                      <a:endParaRPr sz="600">
                        <a:latin typeface="Arial"/>
                        <a:cs typeface="Arial"/>
                      </a:endParaRPr>
                    </a:p>
                  </a:txBody>
                  <a:tcPr marL="0" marR="0" marT="5080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3175" algn="ctr">
                        <a:lnSpc>
                          <a:spcPct val="100000"/>
                        </a:lnSpc>
                        <a:spcBef>
                          <a:spcPts val="400"/>
                        </a:spcBef>
                      </a:pPr>
                      <a:r>
                        <a:rPr sz="600" b="1" spc="-15" dirty="0">
                          <a:solidFill>
                            <a:srgbClr val="606062"/>
                          </a:solidFill>
                          <a:latin typeface="Arial"/>
                          <a:cs typeface="Arial"/>
                        </a:rPr>
                        <a:t>10,90%</a:t>
                      </a:r>
                      <a:endParaRPr sz="600">
                        <a:latin typeface="Arial"/>
                        <a:cs typeface="Arial"/>
                      </a:endParaRPr>
                    </a:p>
                  </a:txBody>
                  <a:tcPr marL="0" marR="0" marT="5080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04"/>
                  </a:ext>
                </a:extLst>
              </a:tr>
              <a:tr h="191325">
                <a:tc>
                  <a:txBody>
                    <a:bodyPr/>
                    <a:lstStyle/>
                    <a:p>
                      <a:pPr>
                        <a:lnSpc>
                          <a:spcPct val="100000"/>
                        </a:lnSpc>
                        <a:spcBef>
                          <a:spcPts val="210"/>
                        </a:spcBef>
                      </a:pPr>
                      <a:r>
                        <a:rPr sz="800" b="1" spc="-90" dirty="0">
                          <a:solidFill>
                            <a:srgbClr val="606062"/>
                          </a:solidFill>
                          <a:latin typeface="Arial"/>
                          <a:cs typeface="Arial"/>
                        </a:rPr>
                        <a:t>Y</a:t>
                      </a:r>
                      <a:r>
                        <a:rPr sz="800" b="1" spc="-35" dirty="0">
                          <a:solidFill>
                            <a:srgbClr val="606062"/>
                          </a:solidFill>
                          <a:latin typeface="Arial"/>
                          <a:cs typeface="Arial"/>
                        </a:rPr>
                        <a:t>a</a:t>
                      </a:r>
                      <a:r>
                        <a:rPr sz="800" b="1" spc="-40" dirty="0">
                          <a:solidFill>
                            <a:srgbClr val="606062"/>
                          </a:solidFill>
                          <a:latin typeface="Arial"/>
                          <a:cs typeface="Arial"/>
                        </a:rPr>
                        <a:t>r</a:t>
                      </a:r>
                      <a:r>
                        <a:rPr sz="800" b="1" dirty="0">
                          <a:solidFill>
                            <a:srgbClr val="606062"/>
                          </a:solidFill>
                          <a:latin typeface="Arial"/>
                          <a:cs typeface="Arial"/>
                        </a:rPr>
                        <a:t>a</a:t>
                      </a:r>
                      <a:r>
                        <a:rPr sz="800" b="1" spc="-30" dirty="0">
                          <a:solidFill>
                            <a:srgbClr val="606062"/>
                          </a:solidFill>
                          <a:latin typeface="Arial"/>
                          <a:cs typeface="Arial"/>
                        </a:rPr>
                        <a:t> </a:t>
                      </a:r>
                      <a:r>
                        <a:rPr sz="800" b="1" spc="-40" dirty="0">
                          <a:solidFill>
                            <a:srgbClr val="606062"/>
                          </a:solidFill>
                          <a:latin typeface="Arial"/>
                          <a:cs typeface="Arial"/>
                        </a:rPr>
                        <a:t>V</a:t>
                      </a:r>
                      <a:r>
                        <a:rPr sz="800" b="1" spc="-35" dirty="0">
                          <a:solidFill>
                            <a:srgbClr val="606062"/>
                          </a:solidFill>
                          <a:latin typeface="Arial"/>
                          <a:cs typeface="Arial"/>
                        </a:rPr>
                        <a:t>itaZint</a:t>
                      </a:r>
                      <a:r>
                        <a:rPr sz="800" b="1" spc="-40" dirty="0">
                          <a:solidFill>
                            <a:srgbClr val="606062"/>
                          </a:solidFill>
                          <a:latin typeface="Arial"/>
                          <a:cs typeface="Arial"/>
                        </a:rPr>
                        <a:t>r</a:t>
                      </a:r>
                      <a:r>
                        <a:rPr sz="800" b="1" spc="-30" dirty="0">
                          <a:solidFill>
                            <a:srgbClr val="606062"/>
                          </a:solidFill>
                          <a:latin typeface="Arial"/>
                          <a:cs typeface="Arial"/>
                        </a:rPr>
                        <a:t>a</a:t>
                      </a:r>
                      <a:r>
                        <a:rPr sz="800" b="1" dirty="0">
                          <a:solidFill>
                            <a:srgbClr val="606062"/>
                          </a:solidFill>
                          <a:latin typeface="Arial"/>
                          <a:cs typeface="Arial"/>
                        </a:rPr>
                        <a:t>c</a:t>
                      </a:r>
                      <a:endParaRPr sz="800">
                        <a:latin typeface="Arial"/>
                        <a:cs typeface="Arial"/>
                      </a:endParaRPr>
                    </a:p>
                  </a:txBody>
                  <a:tcPr marL="0" marR="0" marT="26670"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algn="ctr">
                        <a:lnSpc>
                          <a:spcPct val="100000"/>
                        </a:lnSpc>
                        <a:spcBef>
                          <a:spcPts val="395"/>
                        </a:spcBef>
                      </a:pPr>
                      <a:r>
                        <a:rPr sz="600" b="1" spc="-70" dirty="0">
                          <a:solidFill>
                            <a:srgbClr val="606062"/>
                          </a:solidFill>
                          <a:latin typeface="Arial"/>
                          <a:cs typeface="Arial"/>
                        </a:rPr>
                        <a:t>1%</a:t>
                      </a:r>
                      <a:endParaRPr sz="600">
                        <a:latin typeface="Arial"/>
                        <a:cs typeface="Arial"/>
                      </a:endParaRPr>
                    </a:p>
                  </a:txBody>
                  <a:tcPr marL="0" marR="0" marT="5016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7305" algn="r">
                        <a:lnSpc>
                          <a:spcPct val="100000"/>
                        </a:lnSpc>
                        <a:spcBef>
                          <a:spcPts val="395"/>
                        </a:spcBef>
                      </a:pPr>
                      <a:r>
                        <a:rPr sz="600" b="1" spc="15" dirty="0">
                          <a:solidFill>
                            <a:srgbClr val="606062"/>
                          </a:solidFill>
                          <a:latin typeface="Arial"/>
                          <a:cs typeface="Arial"/>
                        </a:rPr>
                        <a:t>40,0%</a:t>
                      </a:r>
                      <a:endParaRPr sz="600">
                        <a:latin typeface="Arial"/>
                        <a:cs typeface="Arial"/>
                      </a:endParaRPr>
                    </a:p>
                  </a:txBody>
                  <a:tcPr marL="0" marR="0" marT="5016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05"/>
                  </a:ext>
                </a:extLst>
              </a:tr>
              <a:tr h="191325">
                <a:tc>
                  <a:txBody>
                    <a:bodyPr/>
                    <a:lstStyle/>
                    <a:p>
                      <a:pPr>
                        <a:lnSpc>
                          <a:spcPct val="100000"/>
                        </a:lnSpc>
                        <a:spcBef>
                          <a:spcPts val="204"/>
                        </a:spcBef>
                      </a:pPr>
                      <a:r>
                        <a:rPr sz="800" b="1" spc="-10" dirty="0">
                          <a:solidFill>
                            <a:srgbClr val="606062"/>
                          </a:solidFill>
                          <a:latin typeface="Arial"/>
                          <a:cs typeface="Arial"/>
                        </a:rPr>
                        <a:t>Yara</a:t>
                      </a:r>
                      <a:r>
                        <a:rPr sz="800" b="1" spc="-40" dirty="0">
                          <a:solidFill>
                            <a:srgbClr val="606062"/>
                          </a:solidFill>
                          <a:latin typeface="Arial"/>
                          <a:cs typeface="Arial"/>
                        </a:rPr>
                        <a:t> </a:t>
                      </a:r>
                      <a:r>
                        <a:rPr sz="800" b="1" spc="-5" dirty="0">
                          <a:solidFill>
                            <a:srgbClr val="606062"/>
                          </a:solidFill>
                          <a:latin typeface="Arial"/>
                          <a:cs typeface="Arial"/>
                        </a:rPr>
                        <a:t>liva</a:t>
                      </a:r>
                      <a:r>
                        <a:rPr sz="800" b="1" spc="-40" dirty="0">
                          <a:solidFill>
                            <a:srgbClr val="606062"/>
                          </a:solidFill>
                          <a:latin typeface="Arial"/>
                          <a:cs typeface="Arial"/>
                        </a:rPr>
                        <a:t> </a:t>
                      </a:r>
                      <a:r>
                        <a:rPr sz="800" b="1" dirty="0">
                          <a:solidFill>
                            <a:srgbClr val="606062"/>
                          </a:solidFill>
                          <a:latin typeface="Arial"/>
                          <a:cs typeface="Arial"/>
                        </a:rPr>
                        <a:t>Calcinit</a:t>
                      </a:r>
                      <a:endParaRPr sz="800">
                        <a:latin typeface="Arial"/>
                        <a:cs typeface="Arial"/>
                      </a:endParaRPr>
                    </a:p>
                  </a:txBody>
                  <a:tcPr marL="0" marR="0" marT="26034"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81915">
                        <a:lnSpc>
                          <a:spcPct val="100000"/>
                        </a:lnSpc>
                        <a:spcBef>
                          <a:spcPts val="390"/>
                        </a:spcBef>
                      </a:pPr>
                      <a:r>
                        <a:rPr sz="600" b="1" spc="-50" dirty="0">
                          <a:solidFill>
                            <a:srgbClr val="606062"/>
                          </a:solidFill>
                          <a:latin typeface="Arial"/>
                          <a:cs typeface="Arial"/>
                        </a:rPr>
                        <a:t>15%</a:t>
                      </a:r>
                      <a:endParaRPr sz="600">
                        <a:latin typeface="Arial"/>
                        <a:cs typeface="Arial"/>
                      </a:endParaRPr>
                    </a:p>
                  </a:txBody>
                  <a:tcPr marL="0" marR="0" marT="4953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 algn="ctr">
                        <a:lnSpc>
                          <a:spcPct val="100000"/>
                        </a:lnSpc>
                        <a:spcBef>
                          <a:spcPts val="390"/>
                        </a:spcBef>
                      </a:pPr>
                      <a:r>
                        <a:rPr sz="600" b="1" spc="-55" dirty="0">
                          <a:solidFill>
                            <a:srgbClr val="606062"/>
                          </a:solidFill>
                          <a:latin typeface="Arial"/>
                          <a:cs typeface="Arial"/>
                        </a:rPr>
                        <a:t>1,10%</a:t>
                      </a:r>
                      <a:endParaRPr sz="600">
                        <a:latin typeface="Arial"/>
                        <a:cs typeface="Arial"/>
                      </a:endParaRPr>
                    </a:p>
                  </a:txBody>
                  <a:tcPr marL="0" marR="0" marT="4953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 algn="ctr">
                        <a:lnSpc>
                          <a:spcPct val="100000"/>
                        </a:lnSpc>
                        <a:spcBef>
                          <a:spcPts val="390"/>
                        </a:spcBef>
                      </a:pPr>
                      <a:r>
                        <a:rPr sz="600" b="1" spc="-35" dirty="0">
                          <a:solidFill>
                            <a:srgbClr val="606062"/>
                          </a:solidFill>
                          <a:latin typeface="Arial"/>
                          <a:cs typeface="Arial"/>
                        </a:rPr>
                        <a:t>14%</a:t>
                      </a:r>
                      <a:endParaRPr sz="600">
                        <a:latin typeface="Arial"/>
                        <a:cs typeface="Arial"/>
                      </a:endParaRPr>
                    </a:p>
                  </a:txBody>
                  <a:tcPr marL="0" marR="0" marT="4953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06"/>
                  </a:ext>
                </a:extLst>
              </a:tr>
              <a:tr h="191325">
                <a:tc>
                  <a:txBody>
                    <a:bodyPr/>
                    <a:lstStyle/>
                    <a:p>
                      <a:pPr>
                        <a:lnSpc>
                          <a:spcPct val="100000"/>
                        </a:lnSpc>
                        <a:spcBef>
                          <a:spcPts val="204"/>
                        </a:spcBef>
                      </a:pPr>
                      <a:r>
                        <a:rPr sz="800" b="1" spc="-10" dirty="0">
                          <a:solidFill>
                            <a:srgbClr val="606062"/>
                          </a:solidFill>
                          <a:latin typeface="Arial"/>
                          <a:cs typeface="Arial"/>
                        </a:rPr>
                        <a:t>Yara</a:t>
                      </a:r>
                      <a:r>
                        <a:rPr sz="800" b="1" spc="-45" dirty="0">
                          <a:solidFill>
                            <a:srgbClr val="606062"/>
                          </a:solidFill>
                          <a:latin typeface="Arial"/>
                          <a:cs typeface="Arial"/>
                        </a:rPr>
                        <a:t> </a:t>
                      </a:r>
                      <a:r>
                        <a:rPr sz="800" b="1" spc="25" dirty="0">
                          <a:solidFill>
                            <a:srgbClr val="606062"/>
                          </a:solidFill>
                          <a:latin typeface="Arial"/>
                          <a:cs typeface="Arial"/>
                        </a:rPr>
                        <a:t>Vita</a:t>
                      </a:r>
                      <a:r>
                        <a:rPr sz="800" b="1" spc="-40" dirty="0">
                          <a:solidFill>
                            <a:srgbClr val="606062"/>
                          </a:solidFill>
                          <a:latin typeface="Arial"/>
                          <a:cs typeface="Arial"/>
                        </a:rPr>
                        <a:t> </a:t>
                      </a:r>
                      <a:r>
                        <a:rPr sz="800" b="1" spc="-5" dirty="0">
                          <a:solidFill>
                            <a:srgbClr val="606062"/>
                          </a:solidFill>
                          <a:latin typeface="Arial"/>
                          <a:cs typeface="Arial"/>
                        </a:rPr>
                        <a:t>Rexolin</a:t>
                      </a:r>
                      <a:r>
                        <a:rPr sz="800" b="1" spc="-40" dirty="0">
                          <a:solidFill>
                            <a:srgbClr val="606062"/>
                          </a:solidFill>
                          <a:latin typeface="Arial"/>
                          <a:cs typeface="Arial"/>
                        </a:rPr>
                        <a:t> </a:t>
                      </a:r>
                      <a:r>
                        <a:rPr sz="800" b="1" dirty="0">
                          <a:solidFill>
                            <a:srgbClr val="606062"/>
                          </a:solidFill>
                          <a:latin typeface="Arial"/>
                          <a:cs typeface="Arial"/>
                        </a:rPr>
                        <a:t>ABC</a:t>
                      </a:r>
                      <a:endParaRPr sz="800">
                        <a:latin typeface="Arial"/>
                        <a:cs typeface="Arial"/>
                      </a:endParaRPr>
                    </a:p>
                  </a:txBody>
                  <a:tcPr marL="0" marR="0" marT="26034"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9685" algn="ctr">
                        <a:lnSpc>
                          <a:spcPct val="100000"/>
                        </a:lnSpc>
                        <a:spcBef>
                          <a:spcPts val="384"/>
                        </a:spcBef>
                      </a:pPr>
                      <a:r>
                        <a:rPr sz="600" b="1" spc="-50" dirty="0">
                          <a:solidFill>
                            <a:srgbClr val="606062"/>
                          </a:solidFill>
                          <a:latin typeface="Arial"/>
                          <a:cs typeface="Arial"/>
                        </a:rPr>
                        <a:t>12%</a:t>
                      </a:r>
                      <a:endParaRPr sz="600">
                        <a:latin typeface="Arial"/>
                        <a:cs typeface="Arial"/>
                      </a:endParaRPr>
                    </a:p>
                  </a:txBody>
                  <a:tcPr marL="0" marR="0" marT="4889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90805">
                        <a:lnSpc>
                          <a:spcPct val="100000"/>
                        </a:lnSpc>
                        <a:spcBef>
                          <a:spcPts val="384"/>
                        </a:spcBef>
                      </a:pPr>
                      <a:r>
                        <a:rPr sz="600" b="1" spc="-10" dirty="0">
                          <a:solidFill>
                            <a:srgbClr val="606062"/>
                          </a:solidFill>
                          <a:latin typeface="Arial"/>
                          <a:cs typeface="Arial"/>
                        </a:rPr>
                        <a:t>5%</a:t>
                      </a:r>
                      <a:endParaRPr sz="600">
                        <a:latin typeface="Arial"/>
                        <a:cs typeface="Arial"/>
                      </a:endParaRPr>
                    </a:p>
                  </a:txBody>
                  <a:tcPr marL="0" marR="0" marT="4889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90170" algn="r">
                        <a:lnSpc>
                          <a:spcPct val="100000"/>
                        </a:lnSpc>
                        <a:spcBef>
                          <a:spcPts val="384"/>
                        </a:spcBef>
                      </a:pPr>
                      <a:r>
                        <a:rPr sz="600" b="1" spc="5" dirty="0">
                          <a:solidFill>
                            <a:srgbClr val="606062"/>
                          </a:solidFill>
                          <a:latin typeface="Arial"/>
                          <a:cs typeface="Arial"/>
                        </a:rPr>
                        <a:t>9%</a:t>
                      </a:r>
                      <a:endParaRPr sz="600">
                        <a:latin typeface="Arial"/>
                        <a:cs typeface="Arial"/>
                      </a:endParaRPr>
                    </a:p>
                  </a:txBody>
                  <a:tcPr marL="0" marR="0" marT="4889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73660">
                        <a:lnSpc>
                          <a:spcPct val="100000"/>
                        </a:lnSpc>
                        <a:spcBef>
                          <a:spcPts val="384"/>
                        </a:spcBef>
                      </a:pPr>
                      <a:r>
                        <a:rPr sz="600" b="1" spc="-50" dirty="0">
                          <a:solidFill>
                            <a:srgbClr val="606062"/>
                          </a:solidFill>
                          <a:latin typeface="Arial"/>
                          <a:cs typeface="Arial"/>
                        </a:rPr>
                        <a:t>1,5%</a:t>
                      </a:r>
                      <a:endParaRPr sz="600">
                        <a:latin typeface="Arial"/>
                        <a:cs typeface="Arial"/>
                      </a:endParaRPr>
                    </a:p>
                  </a:txBody>
                  <a:tcPr marL="0" marR="0" marT="4889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52705">
                        <a:lnSpc>
                          <a:spcPct val="100000"/>
                        </a:lnSpc>
                        <a:spcBef>
                          <a:spcPts val="384"/>
                        </a:spcBef>
                      </a:pPr>
                      <a:r>
                        <a:rPr sz="600" b="1" spc="10" dirty="0">
                          <a:solidFill>
                            <a:srgbClr val="606062"/>
                          </a:solidFill>
                          <a:latin typeface="Arial"/>
                          <a:cs typeface="Arial"/>
                        </a:rPr>
                        <a:t>4,0%</a:t>
                      </a:r>
                      <a:endParaRPr sz="600">
                        <a:latin typeface="Arial"/>
                        <a:cs typeface="Arial"/>
                      </a:endParaRPr>
                    </a:p>
                  </a:txBody>
                  <a:tcPr marL="0" marR="0" marT="4889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48260" algn="r">
                        <a:lnSpc>
                          <a:spcPct val="100000"/>
                        </a:lnSpc>
                        <a:spcBef>
                          <a:spcPts val="384"/>
                        </a:spcBef>
                      </a:pPr>
                      <a:r>
                        <a:rPr sz="600" b="1" spc="10" dirty="0">
                          <a:solidFill>
                            <a:srgbClr val="606062"/>
                          </a:solidFill>
                          <a:latin typeface="Arial"/>
                          <a:cs typeface="Arial"/>
                        </a:rPr>
                        <a:t>4,0%</a:t>
                      </a:r>
                      <a:endParaRPr sz="600">
                        <a:latin typeface="Arial"/>
                        <a:cs typeface="Arial"/>
                      </a:endParaRPr>
                    </a:p>
                  </a:txBody>
                  <a:tcPr marL="0" marR="0" marT="4889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40640" algn="r">
                        <a:lnSpc>
                          <a:spcPct val="100000"/>
                        </a:lnSpc>
                        <a:spcBef>
                          <a:spcPts val="384"/>
                        </a:spcBef>
                      </a:pPr>
                      <a:r>
                        <a:rPr sz="600" b="1" spc="-30" dirty="0">
                          <a:solidFill>
                            <a:srgbClr val="606062"/>
                          </a:solidFill>
                          <a:latin typeface="Arial"/>
                          <a:cs typeface="Arial"/>
                        </a:rPr>
                        <a:t>1,50%</a:t>
                      </a:r>
                      <a:endParaRPr sz="600">
                        <a:latin typeface="Arial"/>
                        <a:cs typeface="Arial"/>
                      </a:endParaRPr>
                    </a:p>
                  </a:txBody>
                  <a:tcPr marL="0" marR="0" marT="4889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3175" algn="ctr">
                        <a:lnSpc>
                          <a:spcPct val="100000"/>
                        </a:lnSpc>
                        <a:spcBef>
                          <a:spcPts val="384"/>
                        </a:spcBef>
                      </a:pPr>
                      <a:r>
                        <a:rPr sz="600" b="1" spc="5" dirty="0">
                          <a:solidFill>
                            <a:srgbClr val="606062"/>
                          </a:solidFill>
                          <a:latin typeface="Arial"/>
                          <a:cs typeface="Arial"/>
                        </a:rPr>
                        <a:t>0,50%</a:t>
                      </a:r>
                      <a:endParaRPr sz="600">
                        <a:latin typeface="Arial"/>
                        <a:cs typeface="Arial"/>
                      </a:endParaRPr>
                    </a:p>
                  </a:txBody>
                  <a:tcPr marL="0" marR="0" marT="4889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35" algn="ctr">
                        <a:lnSpc>
                          <a:spcPct val="100000"/>
                        </a:lnSpc>
                        <a:spcBef>
                          <a:spcPts val="384"/>
                        </a:spcBef>
                      </a:pPr>
                      <a:r>
                        <a:rPr sz="600" b="1" spc="15" dirty="0">
                          <a:solidFill>
                            <a:srgbClr val="606062"/>
                          </a:solidFill>
                          <a:latin typeface="Arial"/>
                          <a:cs typeface="Arial"/>
                        </a:rPr>
                        <a:t>0%</a:t>
                      </a:r>
                      <a:endParaRPr sz="600">
                        <a:latin typeface="Arial"/>
                        <a:cs typeface="Arial"/>
                      </a:endParaRPr>
                    </a:p>
                  </a:txBody>
                  <a:tcPr marL="0" marR="0" marT="4889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36830" algn="ctr">
                        <a:lnSpc>
                          <a:spcPct val="100000"/>
                        </a:lnSpc>
                        <a:spcBef>
                          <a:spcPts val="384"/>
                        </a:spcBef>
                      </a:pPr>
                      <a:r>
                        <a:rPr sz="600" b="1" spc="-30" dirty="0">
                          <a:solidFill>
                            <a:srgbClr val="606062"/>
                          </a:solidFill>
                          <a:latin typeface="Arial"/>
                          <a:cs typeface="Arial"/>
                        </a:rPr>
                        <a:t>2</a:t>
                      </a:r>
                      <a:r>
                        <a:rPr sz="600" b="1" spc="-20" dirty="0">
                          <a:solidFill>
                            <a:srgbClr val="606062"/>
                          </a:solidFill>
                          <a:latin typeface="Arial"/>
                          <a:cs typeface="Arial"/>
                        </a:rPr>
                        <a:t>6</a:t>
                      </a:r>
                      <a:r>
                        <a:rPr sz="600" b="1" spc="-30" dirty="0">
                          <a:solidFill>
                            <a:srgbClr val="606062"/>
                          </a:solidFill>
                          <a:latin typeface="Arial"/>
                          <a:cs typeface="Arial"/>
                        </a:rPr>
                        <a:t>,50</a:t>
                      </a:r>
                      <a:r>
                        <a:rPr sz="600" b="1" dirty="0">
                          <a:solidFill>
                            <a:srgbClr val="606062"/>
                          </a:solidFill>
                          <a:latin typeface="Arial"/>
                          <a:cs typeface="Arial"/>
                        </a:rPr>
                        <a:t>%</a:t>
                      </a:r>
                      <a:endParaRPr sz="600">
                        <a:latin typeface="Arial"/>
                        <a:cs typeface="Arial"/>
                      </a:endParaRPr>
                    </a:p>
                  </a:txBody>
                  <a:tcPr marL="0" marR="0" marT="48894"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07"/>
                  </a:ext>
                </a:extLst>
              </a:tr>
              <a:tr h="191325">
                <a:tc>
                  <a:txBody>
                    <a:bodyPr/>
                    <a:lstStyle/>
                    <a:p>
                      <a:pPr>
                        <a:lnSpc>
                          <a:spcPct val="100000"/>
                        </a:lnSpc>
                        <a:spcBef>
                          <a:spcPts val="204"/>
                        </a:spcBef>
                      </a:pPr>
                      <a:r>
                        <a:rPr sz="800" b="1" dirty="0">
                          <a:solidFill>
                            <a:srgbClr val="606062"/>
                          </a:solidFill>
                          <a:latin typeface="Arial"/>
                          <a:cs typeface="Arial"/>
                        </a:rPr>
                        <a:t>YaraMila</a:t>
                      </a:r>
                      <a:r>
                        <a:rPr sz="800" b="1" spc="-50" dirty="0">
                          <a:solidFill>
                            <a:srgbClr val="606062"/>
                          </a:solidFill>
                          <a:latin typeface="Arial"/>
                          <a:cs typeface="Arial"/>
                        </a:rPr>
                        <a:t> </a:t>
                      </a:r>
                      <a:r>
                        <a:rPr sz="800" b="1" spc="15" dirty="0">
                          <a:solidFill>
                            <a:srgbClr val="606062"/>
                          </a:solidFill>
                          <a:latin typeface="Arial"/>
                          <a:cs typeface="Arial"/>
                        </a:rPr>
                        <a:t>NPK</a:t>
                      </a:r>
                      <a:r>
                        <a:rPr sz="800" b="1" spc="-45" dirty="0">
                          <a:solidFill>
                            <a:srgbClr val="606062"/>
                          </a:solidFill>
                          <a:latin typeface="Arial"/>
                          <a:cs typeface="Arial"/>
                        </a:rPr>
                        <a:t> </a:t>
                      </a:r>
                      <a:r>
                        <a:rPr sz="800" b="1" spc="10" dirty="0">
                          <a:solidFill>
                            <a:srgbClr val="606062"/>
                          </a:solidFill>
                          <a:latin typeface="Arial"/>
                          <a:cs typeface="Arial"/>
                        </a:rPr>
                        <a:t>7-20-28</a:t>
                      </a:r>
                      <a:endParaRPr sz="800">
                        <a:latin typeface="Arial"/>
                        <a:cs typeface="Arial"/>
                      </a:endParaRPr>
                    </a:p>
                  </a:txBody>
                  <a:tcPr marL="0" marR="0" marT="26034"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93345">
                        <a:lnSpc>
                          <a:spcPct val="100000"/>
                        </a:lnSpc>
                        <a:spcBef>
                          <a:spcPts val="380"/>
                        </a:spcBef>
                      </a:pPr>
                      <a:r>
                        <a:rPr sz="600" b="1" dirty="0">
                          <a:solidFill>
                            <a:srgbClr val="606062"/>
                          </a:solidFill>
                          <a:latin typeface="Arial"/>
                          <a:cs typeface="Arial"/>
                        </a:rPr>
                        <a:t>7%</a:t>
                      </a:r>
                      <a:endParaRPr sz="600">
                        <a:latin typeface="Arial"/>
                        <a:cs typeface="Arial"/>
                      </a:endParaRPr>
                    </a:p>
                  </a:txBody>
                  <a:tcPr marL="0" marR="0" marT="4826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 algn="ctr">
                        <a:lnSpc>
                          <a:spcPct val="100000"/>
                        </a:lnSpc>
                        <a:spcBef>
                          <a:spcPts val="380"/>
                        </a:spcBef>
                      </a:pPr>
                      <a:r>
                        <a:rPr sz="600" b="1" spc="-40" dirty="0">
                          <a:solidFill>
                            <a:srgbClr val="606062"/>
                          </a:solidFill>
                          <a:latin typeface="Arial"/>
                          <a:cs typeface="Arial"/>
                        </a:rPr>
                        <a:t>6.1%</a:t>
                      </a:r>
                      <a:endParaRPr sz="600">
                        <a:latin typeface="Arial"/>
                        <a:cs typeface="Arial"/>
                      </a:endParaRPr>
                    </a:p>
                  </a:txBody>
                  <a:tcPr marL="0" marR="0" marT="4826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 algn="ctr">
                        <a:lnSpc>
                          <a:spcPct val="100000"/>
                        </a:lnSpc>
                        <a:spcBef>
                          <a:spcPts val="380"/>
                        </a:spcBef>
                      </a:pPr>
                      <a:r>
                        <a:rPr sz="600" b="1" dirty="0">
                          <a:solidFill>
                            <a:srgbClr val="606062"/>
                          </a:solidFill>
                          <a:latin typeface="Arial"/>
                          <a:cs typeface="Arial"/>
                        </a:rPr>
                        <a:t>0.9%</a:t>
                      </a:r>
                      <a:endParaRPr sz="600">
                        <a:latin typeface="Arial"/>
                        <a:cs typeface="Arial"/>
                      </a:endParaRPr>
                    </a:p>
                  </a:txBody>
                  <a:tcPr marL="0" marR="0" marT="4826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7145" algn="ctr">
                        <a:lnSpc>
                          <a:spcPct val="100000"/>
                        </a:lnSpc>
                        <a:spcBef>
                          <a:spcPts val="380"/>
                        </a:spcBef>
                      </a:pPr>
                      <a:r>
                        <a:rPr sz="600" b="1" spc="5" dirty="0">
                          <a:solidFill>
                            <a:srgbClr val="606062"/>
                          </a:solidFill>
                          <a:latin typeface="Arial"/>
                          <a:cs typeface="Arial"/>
                        </a:rPr>
                        <a:t>20%</a:t>
                      </a:r>
                      <a:endParaRPr sz="600">
                        <a:latin typeface="Arial"/>
                        <a:cs typeface="Arial"/>
                      </a:endParaRPr>
                    </a:p>
                  </a:txBody>
                  <a:tcPr marL="0" marR="0" marT="4826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9685" algn="ctr">
                        <a:lnSpc>
                          <a:spcPct val="100000"/>
                        </a:lnSpc>
                        <a:spcBef>
                          <a:spcPts val="380"/>
                        </a:spcBef>
                      </a:pPr>
                      <a:r>
                        <a:rPr sz="600" b="1" dirty="0">
                          <a:solidFill>
                            <a:srgbClr val="606062"/>
                          </a:solidFill>
                          <a:latin typeface="Arial"/>
                          <a:cs typeface="Arial"/>
                        </a:rPr>
                        <a:t>28%</a:t>
                      </a:r>
                      <a:endParaRPr sz="600">
                        <a:latin typeface="Arial"/>
                        <a:cs typeface="Arial"/>
                      </a:endParaRPr>
                    </a:p>
                  </a:txBody>
                  <a:tcPr marL="0" marR="0" marT="4826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90170">
                        <a:lnSpc>
                          <a:spcPct val="100000"/>
                        </a:lnSpc>
                        <a:spcBef>
                          <a:spcPts val="380"/>
                        </a:spcBef>
                      </a:pPr>
                      <a:r>
                        <a:rPr sz="600" b="1" spc="-5" dirty="0">
                          <a:solidFill>
                            <a:srgbClr val="606062"/>
                          </a:solidFill>
                          <a:latin typeface="Arial"/>
                          <a:cs typeface="Arial"/>
                        </a:rPr>
                        <a:t>2%</a:t>
                      </a:r>
                      <a:endParaRPr sz="600">
                        <a:latin typeface="Arial"/>
                        <a:cs typeface="Arial"/>
                      </a:endParaRPr>
                    </a:p>
                  </a:txBody>
                  <a:tcPr marL="0" marR="0" marT="4826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gn="ctr">
                        <a:lnSpc>
                          <a:spcPct val="100000"/>
                        </a:lnSpc>
                        <a:spcBef>
                          <a:spcPts val="380"/>
                        </a:spcBef>
                      </a:pPr>
                      <a:r>
                        <a:rPr sz="600" b="1" spc="-20" dirty="0">
                          <a:solidFill>
                            <a:srgbClr val="606062"/>
                          </a:solidFill>
                          <a:latin typeface="Arial"/>
                          <a:cs typeface="Arial"/>
                        </a:rPr>
                        <a:t>7.5%</a:t>
                      </a:r>
                      <a:endParaRPr sz="600">
                        <a:latin typeface="Arial"/>
                        <a:cs typeface="Arial"/>
                      </a:endParaRPr>
                    </a:p>
                  </a:txBody>
                  <a:tcPr marL="0" marR="0" marT="4826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65405">
                        <a:lnSpc>
                          <a:spcPct val="100000"/>
                        </a:lnSpc>
                        <a:spcBef>
                          <a:spcPts val="380"/>
                        </a:spcBef>
                      </a:pPr>
                      <a:r>
                        <a:rPr sz="600" b="1" spc="-40" dirty="0">
                          <a:solidFill>
                            <a:srgbClr val="606062"/>
                          </a:solidFill>
                          <a:latin typeface="Arial"/>
                          <a:cs typeface="Arial"/>
                        </a:rPr>
                        <a:t>0.1%</a:t>
                      </a:r>
                      <a:endParaRPr sz="600">
                        <a:latin typeface="Arial"/>
                        <a:cs typeface="Arial"/>
                      </a:endParaRPr>
                    </a:p>
                  </a:txBody>
                  <a:tcPr marL="0" marR="0" marT="4826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9845" algn="r">
                        <a:lnSpc>
                          <a:spcPct val="100000"/>
                        </a:lnSpc>
                        <a:spcBef>
                          <a:spcPts val="380"/>
                        </a:spcBef>
                      </a:pPr>
                      <a:r>
                        <a:rPr sz="600" b="1" dirty="0">
                          <a:solidFill>
                            <a:srgbClr val="606062"/>
                          </a:solidFill>
                          <a:latin typeface="Arial"/>
                          <a:cs typeface="Arial"/>
                        </a:rPr>
                        <a:t>0.03%</a:t>
                      </a:r>
                      <a:endParaRPr sz="600">
                        <a:latin typeface="Arial"/>
                        <a:cs typeface="Arial"/>
                      </a:endParaRPr>
                    </a:p>
                  </a:txBody>
                  <a:tcPr marL="0" marR="0" marT="4826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3175" algn="ctr">
                        <a:lnSpc>
                          <a:spcPct val="100000"/>
                        </a:lnSpc>
                        <a:spcBef>
                          <a:spcPts val="380"/>
                        </a:spcBef>
                      </a:pPr>
                      <a:r>
                        <a:rPr sz="600" b="1" spc="5" dirty="0">
                          <a:solidFill>
                            <a:srgbClr val="606062"/>
                          </a:solidFill>
                          <a:latin typeface="Arial"/>
                          <a:cs typeface="Arial"/>
                        </a:rPr>
                        <a:t>0.02%</a:t>
                      </a:r>
                      <a:endParaRPr sz="600">
                        <a:latin typeface="Arial"/>
                        <a:cs typeface="Arial"/>
                      </a:endParaRPr>
                    </a:p>
                  </a:txBody>
                  <a:tcPr marL="0" marR="0" marT="4826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08"/>
                  </a:ext>
                </a:extLst>
              </a:tr>
              <a:tr h="191326">
                <a:tc>
                  <a:txBody>
                    <a:bodyPr/>
                    <a:lstStyle/>
                    <a:p>
                      <a:pPr>
                        <a:lnSpc>
                          <a:spcPct val="100000"/>
                        </a:lnSpc>
                        <a:spcBef>
                          <a:spcPts val="200"/>
                        </a:spcBef>
                      </a:pPr>
                      <a:r>
                        <a:rPr sz="800" b="1" spc="-90" dirty="0">
                          <a:solidFill>
                            <a:srgbClr val="606062"/>
                          </a:solidFill>
                          <a:latin typeface="Arial"/>
                          <a:cs typeface="Arial"/>
                        </a:rPr>
                        <a:t>Y</a:t>
                      </a:r>
                      <a:r>
                        <a:rPr sz="800" b="1" spc="-35" dirty="0">
                          <a:solidFill>
                            <a:srgbClr val="606062"/>
                          </a:solidFill>
                          <a:latin typeface="Arial"/>
                          <a:cs typeface="Arial"/>
                        </a:rPr>
                        <a:t>a</a:t>
                      </a:r>
                      <a:r>
                        <a:rPr sz="800" b="1" spc="-40" dirty="0">
                          <a:solidFill>
                            <a:srgbClr val="606062"/>
                          </a:solidFill>
                          <a:latin typeface="Arial"/>
                          <a:cs typeface="Arial"/>
                        </a:rPr>
                        <a:t>r</a:t>
                      </a:r>
                      <a:r>
                        <a:rPr sz="800" b="1" spc="-35" dirty="0">
                          <a:solidFill>
                            <a:srgbClr val="606062"/>
                          </a:solidFill>
                          <a:latin typeface="Arial"/>
                          <a:cs typeface="Arial"/>
                        </a:rPr>
                        <a:t>a</a:t>
                      </a:r>
                      <a:r>
                        <a:rPr sz="800" b="1" spc="-40" dirty="0">
                          <a:solidFill>
                            <a:srgbClr val="606062"/>
                          </a:solidFill>
                          <a:latin typeface="Arial"/>
                          <a:cs typeface="Arial"/>
                        </a:rPr>
                        <a:t>V</a:t>
                      </a:r>
                      <a:r>
                        <a:rPr sz="800" b="1" spc="-35" dirty="0">
                          <a:solidFill>
                            <a:srgbClr val="606062"/>
                          </a:solidFill>
                          <a:latin typeface="Arial"/>
                          <a:cs typeface="Arial"/>
                        </a:rPr>
                        <a:t>it</a:t>
                      </a:r>
                      <a:r>
                        <a:rPr sz="800" b="1" dirty="0">
                          <a:solidFill>
                            <a:srgbClr val="606062"/>
                          </a:solidFill>
                          <a:latin typeface="Arial"/>
                          <a:cs typeface="Arial"/>
                        </a:rPr>
                        <a:t>a</a:t>
                      </a:r>
                      <a:r>
                        <a:rPr sz="800" b="1" spc="-30" dirty="0">
                          <a:solidFill>
                            <a:srgbClr val="606062"/>
                          </a:solidFill>
                          <a:latin typeface="Arial"/>
                          <a:cs typeface="Arial"/>
                        </a:rPr>
                        <a:t> </a:t>
                      </a:r>
                      <a:r>
                        <a:rPr sz="800" b="1" spc="-35" dirty="0">
                          <a:solidFill>
                            <a:srgbClr val="606062"/>
                          </a:solidFill>
                          <a:latin typeface="Arial"/>
                          <a:cs typeface="Arial"/>
                        </a:rPr>
                        <a:t>G</a:t>
                      </a:r>
                      <a:r>
                        <a:rPr sz="800" b="1" spc="-40" dirty="0">
                          <a:solidFill>
                            <a:srgbClr val="606062"/>
                          </a:solidFill>
                          <a:latin typeface="Arial"/>
                          <a:cs typeface="Arial"/>
                        </a:rPr>
                        <a:t>r</a:t>
                      </a:r>
                      <a:r>
                        <a:rPr sz="800" b="1" spc="-35" dirty="0">
                          <a:solidFill>
                            <a:srgbClr val="606062"/>
                          </a:solidFill>
                          <a:latin typeface="Arial"/>
                          <a:cs typeface="Arial"/>
                        </a:rPr>
                        <a:t>amit</a:t>
                      </a:r>
                      <a:r>
                        <a:rPr sz="800" b="1" spc="-45" dirty="0">
                          <a:solidFill>
                            <a:srgbClr val="606062"/>
                          </a:solidFill>
                          <a:latin typeface="Arial"/>
                          <a:cs typeface="Arial"/>
                        </a:rPr>
                        <a:t>r</a:t>
                      </a:r>
                      <a:r>
                        <a:rPr sz="800" b="1" spc="-35" dirty="0">
                          <a:solidFill>
                            <a:srgbClr val="606062"/>
                          </a:solidFill>
                          <a:latin typeface="Arial"/>
                          <a:cs typeface="Arial"/>
                        </a:rPr>
                        <a:t>e</a:t>
                      </a:r>
                      <a:r>
                        <a:rPr sz="800" b="1" dirty="0">
                          <a:solidFill>
                            <a:srgbClr val="606062"/>
                          </a:solidFill>
                          <a:latin typeface="Arial"/>
                          <a:cs typeface="Arial"/>
                        </a:rPr>
                        <a:t>l</a:t>
                      </a:r>
                      <a:endParaRPr sz="800">
                        <a:latin typeface="Arial"/>
                        <a:cs typeface="Arial"/>
                      </a:endParaRPr>
                    </a:p>
                  </a:txBody>
                  <a:tcPr marL="0" marR="0" marT="25400"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4925" algn="r">
                        <a:lnSpc>
                          <a:spcPct val="100000"/>
                        </a:lnSpc>
                        <a:spcBef>
                          <a:spcPts val="370"/>
                        </a:spcBef>
                      </a:pPr>
                      <a:r>
                        <a:rPr sz="600" b="1" dirty="0">
                          <a:solidFill>
                            <a:srgbClr val="606062"/>
                          </a:solidFill>
                          <a:latin typeface="Arial"/>
                          <a:cs typeface="Arial"/>
                        </a:rPr>
                        <a:t>3,90%</a:t>
                      </a:r>
                      <a:endParaRPr sz="600">
                        <a:latin typeface="Arial"/>
                        <a:cs typeface="Arial"/>
                      </a:endParaRPr>
                    </a:p>
                  </a:txBody>
                  <a:tcPr marL="0" marR="0" marT="4699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540" algn="ctr">
                        <a:lnSpc>
                          <a:spcPct val="100000"/>
                        </a:lnSpc>
                        <a:spcBef>
                          <a:spcPts val="370"/>
                        </a:spcBef>
                      </a:pPr>
                      <a:r>
                        <a:rPr sz="600" b="1" spc="-30" dirty="0">
                          <a:solidFill>
                            <a:srgbClr val="606062"/>
                          </a:solidFill>
                          <a:latin typeface="Arial"/>
                          <a:cs typeface="Arial"/>
                        </a:rPr>
                        <a:t>9,10%</a:t>
                      </a:r>
                      <a:endParaRPr sz="600">
                        <a:latin typeface="Arial"/>
                        <a:cs typeface="Arial"/>
                      </a:endParaRPr>
                    </a:p>
                  </a:txBody>
                  <a:tcPr marL="0" marR="0" marT="4699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6034" algn="r">
                        <a:lnSpc>
                          <a:spcPct val="100000"/>
                        </a:lnSpc>
                        <a:spcBef>
                          <a:spcPts val="370"/>
                        </a:spcBef>
                      </a:pPr>
                      <a:r>
                        <a:rPr sz="600" b="1" spc="-25" dirty="0">
                          <a:solidFill>
                            <a:srgbClr val="606062"/>
                          </a:solidFill>
                          <a:latin typeface="Arial"/>
                          <a:cs typeface="Arial"/>
                        </a:rPr>
                        <a:t>15,20%</a:t>
                      </a:r>
                      <a:endParaRPr sz="600">
                        <a:latin typeface="Arial"/>
                        <a:cs typeface="Arial"/>
                      </a:endParaRPr>
                    </a:p>
                  </a:txBody>
                  <a:tcPr marL="0" marR="0" marT="4699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38735">
                        <a:lnSpc>
                          <a:spcPct val="100000"/>
                        </a:lnSpc>
                        <a:spcBef>
                          <a:spcPts val="370"/>
                        </a:spcBef>
                      </a:pPr>
                      <a:r>
                        <a:rPr sz="600" b="1" spc="5" dirty="0">
                          <a:solidFill>
                            <a:srgbClr val="606062"/>
                          </a:solidFill>
                          <a:latin typeface="Arial"/>
                          <a:cs typeface="Arial"/>
                        </a:rPr>
                        <a:t>3,00%</a:t>
                      </a:r>
                      <a:endParaRPr sz="600">
                        <a:latin typeface="Arial"/>
                        <a:cs typeface="Arial"/>
                      </a:endParaRPr>
                    </a:p>
                  </a:txBody>
                  <a:tcPr marL="0" marR="0" marT="4699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8100" algn="r">
                        <a:lnSpc>
                          <a:spcPct val="100000"/>
                        </a:lnSpc>
                        <a:spcBef>
                          <a:spcPts val="370"/>
                        </a:spcBef>
                      </a:pPr>
                      <a:r>
                        <a:rPr sz="600" b="1" spc="-30" dirty="0">
                          <a:solidFill>
                            <a:srgbClr val="606062"/>
                          </a:solidFill>
                          <a:latin typeface="Arial"/>
                          <a:cs typeface="Arial"/>
                        </a:rPr>
                        <a:t>9,10%</a:t>
                      </a:r>
                      <a:endParaRPr sz="600">
                        <a:latin typeface="Arial"/>
                        <a:cs typeface="Arial"/>
                      </a:endParaRPr>
                    </a:p>
                  </a:txBody>
                  <a:tcPr marL="0" marR="0" marT="4699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7305" algn="r">
                        <a:lnSpc>
                          <a:spcPct val="100000"/>
                        </a:lnSpc>
                        <a:spcBef>
                          <a:spcPts val="370"/>
                        </a:spcBef>
                      </a:pPr>
                      <a:r>
                        <a:rPr sz="600" b="1" spc="15" dirty="0">
                          <a:solidFill>
                            <a:srgbClr val="606062"/>
                          </a:solidFill>
                          <a:latin typeface="Arial"/>
                          <a:cs typeface="Arial"/>
                        </a:rPr>
                        <a:t>4,90%</a:t>
                      </a:r>
                      <a:endParaRPr sz="600">
                        <a:latin typeface="Arial"/>
                        <a:cs typeface="Arial"/>
                      </a:endParaRPr>
                    </a:p>
                  </a:txBody>
                  <a:tcPr marL="0" marR="0" marT="4699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37465" marR="3175" algn="ctr">
                        <a:lnSpc>
                          <a:spcPct val="100000"/>
                        </a:lnSpc>
                        <a:spcBef>
                          <a:spcPts val="370"/>
                        </a:spcBef>
                      </a:pPr>
                      <a:r>
                        <a:rPr sz="600" b="1" spc="-70" dirty="0">
                          <a:solidFill>
                            <a:srgbClr val="606062"/>
                          </a:solidFill>
                          <a:latin typeface="Arial"/>
                          <a:cs typeface="Arial"/>
                        </a:rPr>
                        <a:t>1%</a:t>
                      </a:r>
                      <a:endParaRPr sz="600">
                        <a:latin typeface="Arial"/>
                        <a:cs typeface="Arial"/>
                      </a:endParaRPr>
                    </a:p>
                  </a:txBody>
                  <a:tcPr marL="0" marR="0" marT="4699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09"/>
                  </a:ext>
                </a:extLst>
              </a:tr>
              <a:tr h="191325">
                <a:tc>
                  <a:txBody>
                    <a:bodyPr/>
                    <a:lstStyle/>
                    <a:p>
                      <a:pPr>
                        <a:lnSpc>
                          <a:spcPct val="100000"/>
                        </a:lnSpc>
                        <a:spcBef>
                          <a:spcPts val="200"/>
                        </a:spcBef>
                      </a:pPr>
                      <a:r>
                        <a:rPr sz="800" b="1" spc="-10" dirty="0">
                          <a:solidFill>
                            <a:srgbClr val="606062"/>
                          </a:solidFill>
                          <a:latin typeface="Arial"/>
                          <a:cs typeface="Arial"/>
                        </a:rPr>
                        <a:t>Yara</a:t>
                      </a:r>
                      <a:r>
                        <a:rPr sz="800" b="1" spc="-45" dirty="0">
                          <a:solidFill>
                            <a:srgbClr val="606062"/>
                          </a:solidFill>
                          <a:latin typeface="Arial"/>
                          <a:cs typeface="Arial"/>
                        </a:rPr>
                        <a:t> </a:t>
                      </a:r>
                      <a:r>
                        <a:rPr sz="800" b="1" spc="15" dirty="0">
                          <a:solidFill>
                            <a:srgbClr val="606062"/>
                          </a:solidFill>
                          <a:latin typeface="Arial"/>
                          <a:cs typeface="Arial"/>
                        </a:rPr>
                        <a:t>vita</a:t>
                      </a:r>
                      <a:r>
                        <a:rPr sz="800" b="1" spc="-50" dirty="0">
                          <a:solidFill>
                            <a:srgbClr val="606062"/>
                          </a:solidFill>
                          <a:latin typeface="Arial"/>
                          <a:cs typeface="Arial"/>
                        </a:rPr>
                        <a:t> </a:t>
                      </a:r>
                      <a:r>
                        <a:rPr sz="800" b="1" spc="25" dirty="0">
                          <a:solidFill>
                            <a:srgbClr val="606062"/>
                          </a:solidFill>
                          <a:latin typeface="Arial"/>
                          <a:cs typeface="Arial"/>
                        </a:rPr>
                        <a:t>Hydromag</a:t>
                      </a:r>
                      <a:endParaRPr sz="800">
                        <a:latin typeface="Arial"/>
                        <a:cs typeface="Arial"/>
                      </a:endParaRPr>
                    </a:p>
                  </a:txBody>
                  <a:tcPr marL="0" marR="0" marT="25400"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9845" algn="r">
                        <a:lnSpc>
                          <a:spcPct val="100000"/>
                        </a:lnSpc>
                        <a:spcBef>
                          <a:spcPts val="365"/>
                        </a:spcBef>
                      </a:pPr>
                      <a:r>
                        <a:rPr sz="600" b="1" spc="15" dirty="0">
                          <a:solidFill>
                            <a:srgbClr val="606062"/>
                          </a:solidFill>
                          <a:latin typeface="Arial"/>
                          <a:cs typeface="Arial"/>
                        </a:rPr>
                        <a:t>4,60%</a:t>
                      </a:r>
                      <a:endParaRPr sz="600">
                        <a:latin typeface="Arial"/>
                        <a:cs typeface="Arial"/>
                      </a:endParaRPr>
                    </a:p>
                  </a:txBody>
                  <a:tcPr marL="0" marR="0" marT="4635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540" algn="ctr">
                        <a:lnSpc>
                          <a:spcPct val="100000"/>
                        </a:lnSpc>
                        <a:spcBef>
                          <a:spcPts val="365"/>
                        </a:spcBef>
                      </a:pPr>
                      <a:r>
                        <a:rPr sz="600" b="1" spc="-20" dirty="0">
                          <a:solidFill>
                            <a:srgbClr val="606062"/>
                          </a:solidFill>
                          <a:latin typeface="Arial"/>
                          <a:cs typeface="Arial"/>
                        </a:rPr>
                        <a:t>19,90%</a:t>
                      </a:r>
                      <a:endParaRPr sz="600">
                        <a:latin typeface="Arial"/>
                        <a:cs typeface="Arial"/>
                      </a:endParaRPr>
                    </a:p>
                  </a:txBody>
                  <a:tcPr marL="0" marR="0" marT="4635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7305" algn="r">
                        <a:lnSpc>
                          <a:spcPct val="100000"/>
                        </a:lnSpc>
                        <a:spcBef>
                          <a:spcPts val="365"/>
                        </a:spcBef>
                      </a:pPr>
                      <a:r>
                        <a:rPr sz="600" b="1" spc="-30" dirty="0">
                          <a:solidFill>
                            <a:srgbClr val="606062"/>
                          </a:solidFill>
                          <a:latin typeface="Arial"/>
                          <a:cs typeface="Arial"/>
                        </a:rPr>
                        <a:t>33,10%</a:t>
                      </a:r>
                      <a:endParaRPr sz="600">
                        <a:latin typeface="Arial"/>
                        <a:cs typeface="Arial"/>
                      </a:endParaRPr>
                    </a:p>
                  </a:txBody>
                  <a:tcPr marL="0" marR="0" marT="4635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10"/>
                  </a:ext>
                </a:extLst>
              </a:tr>
              <a:tr h="191325">
                <a:tc>
                  <a:txBody>
                    <a:bodyPr/>
                    <a:lstStyle/>
                    <a:p>
                      <a:pPr>
                        <a:lnSpc>
                          <a:spcPct val="100000"/>
                        </a:lnSpc>
                        <a:spcBef>
                          <a:spcPts val="195"/>
                        </a:spcBef>
                      </a:pPr>
                      <a:r>
                        <a:rPr sz="800" b="1" spc="-90" dirty="0">
                          <a:solidFill>
                            <a:srgbClr val="606062"/>
                          </a:solidFill>
                          <a:latin typeface="Arial"/>
                          <a:cs typeface="Arial"/>
                        </a:rPr>
                        <a:t>Y</a:t>
                      </a:r>
                      <a:r>
                        <a:rPr sz="800" b="1" spc="-35" dirty="0">
                          <a:solidFill>
                            <a:srgbClr val="606062"/>
                          </a:solidFill>
                          <a:latin typeface="Arial"/>
                          <a:cs typeface="Arial"/>
                        </a:rPr>
                        <a:t>a</a:t>
                      </a:r>
                      <a:r>
                        <a:rPr sz="800" b="1" spc="-40" dirty="0">
                          <a:solidFill>
                            <a:srgbClr val="606062"/>
                          </a:solidFill>
                          <a:latin typeface="Arial"/>
                          <a:cs typeface="Arial"/>
                        </a:rPr>
                        <a:t>r</a:t>
                      </a:r>
                      <a:r>
                        <a:rPr sz="800" b="1" spc="-35" dirty="0">
                          <a:solidFill>
                            <a:srgbClr val="606062"/>
                          </a:solidFill>
                          <a:latin typeface="Arial"/>
                          <a:cs typeface="Arial"/>
                        </a:rPr>
                        <a:t>a</a:t>
                      </a:r>
                      <a:r>
                        <a:rPr sz="800" b="1" spc="-40" dirty="0">
                          <a:solidFill>
                            <a:srgbClr val="606062"/>
                          </a:solidFill>
                          <a:latin typeface="Arial"/>
                          <a:cs typeface="Arial"/>
                        </a:rPr>
                        <a:t>V</a:t>
                      </a:r>
                      <a:r>
                        <a:rPr sz="800" b="1" spc="-35" dirty="0">
                          <a:solidFill>
                            <a:srgbClr val="606062"/>
                          </a:solidFill>
                          <a:latin typeface="Arial"/>
                          <a:cs typeface="Arial"/>
                        </a:rPr>
                        <a:t>it</a:t>
                      </a:r>
                      <a:r>
                        <a:rPr sz="800" b="1" dirty="0">
                          <a:solidFill>
                            <a:srgbClr val="606062"/>
                          </a:solidFill>
                          <a:latin typeface="Arial"/>
                          <a:cs typeface="Arial"/>
                        </a:rPr>
                        <a:t>a</a:t>
                      </a:r>
                      <a:r>
                        <a:rPr sz="800" b="1" spc="-30" dirty="0">
                          <a:solidFill>
                            <a:srgbClr val="606062"/>
                          </a:solidFill>
                          <a:latin typeface="Arial"/>
                          <a:cs typeface="Arial"/>
                        </a:rPr>
                        <a:t> </a:t>
                      </a:r>
                      <a:r>
                        <a:rPr sz="800" b="1" spc="-35" dirty="0">
                          <a:solidFill>
                            <a:srgbClr val="606062"/>
                          </a:solidFill>
                          <a:latin typeface="Tahoma"/>
                          <a:cs typeface="Tahoma"/>
                        </a:rPr>
                        <a:t>K</a:t>
                      </a:r>
                      <a:r>
                        <a:rPr sz="800" b="1" spc="-35" dirty="0">
                          <a:solidFill>
                            <a:srgbClr val="606062"/>
                          </a:solidFill>
                          <a:latin typeface="Arial"/>
                          <a:cs typeface="Arial"/>
                        </a:rPr>
                        <a:t>ombip</a:t>
                      </a:r>
                      <a:r>
                        <a:rPr sz="800" b="1" spc="-30" dirty="0">
                          <a:solidFill>
                            <a:srgbClr val="606062"/>
                          </a:solidFill>
                          <a:latin typeface="Arial"/>
                          <a:cs typeface="Arial"/>
                        </a:rPr>
                        <a:t>h</a:t>
                      </a:r>
                      <a:r>
                        <a:rPr sz="800" b="1" spc="-35" dirty="0">
                          <a:solidFill>
                            <a:srgbClr val="606062"/>
                          </a:solidFill>
                          <a:latin typeface="Arial"/>
                          <a:cs typeface="Arial"/>
                        </a:rPr>
                        <a:t>o</a:t>
                      </a:r>
                      <a:r>
                        <a:rPr sz="800" b="1" dirty="0">
                          <a:solidFill>
                            <a:srgbClr val="606062"/>
                          </a:solidFill>
                          <a:latin typeface="Arial"/>
                          <a:cs typeface="Arial"/>
                        </a:rPr>
                        <a:t>s</a:t>
                      </a:r>
                      <a:endParaRPr sz="800">
                        <a:latin typeface="Arial"/>
                        <a:cs typeface="Arial"/>
                      </a:endParaRPr>
                    </a:p>
                  </a:txBody>
                  <a:tcPr marL="0" marR="0" marT="24765"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7145" algn="ctr">
                        <a:lnSpc>
                          <a:spcPct val="100000"/>
                        </a:lnSpc>
                        <a:spcBef>
                          <a:spcPts val="360"/>
                        </a:spcBef>
                      </a:pPr>
                      <a:r>
                        <a:rPr sz="600" b="1" spc="-5" dirty="0">
                          <a:solidFill>
                            <a:srgbClr val="606062"/>
                          </a:solidFill>
                          <a:latin typeface="Arial"/>
                          <a:cs typeface="Arial"/>
                        </a:rPr>
                        <a:t>29,70%</a:t>
                      </a:r>
                      <a:endParaRPr sz="600">
                        <a:latin typeface="Arial"/>
                        <a:cs typeface="Arial"/>
                      </a:endParaRPr>
                    </a:p>
                  </a:txBody>
                  <a:tcPr marL="0" marR="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9685" algn="ctr">
                        <a:lnSpc>
                          <a:spcPct val="100000"/>
                        </a:lnSpc>
                        <a:spcBef>
                          <a:spcPts val="360"/>
                        </a:spcBef>
                      </a:pPr>
                      <a:r>
                        <a:rPr sz="600" b="1" spc="-30" dirty="0">
                          <a:solidFill>
                            <a:srgbClr val="606062"/>
                          </a:solidFill>
                          <a:latin typeface="Arial"/>
                          <a:cs typeface="Arial"/>
                        </a:rPr>
                        <a:t>5,10%</a:t>
                      </a:r>
                      <a:endParaRPr sz="600">
                        <a:latin typeface="Arial"/>
                        <a:cs typeface="Arial"/>
                      </a:endParaRPr>
                    </a:p>
                  </a:txBody>
                  <a:tcPr marL="0" marR="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5560" algn="r">
                        <a:lnSpc>
                          <a:spcPct val="100000"/>
                        </a:lnSpc>
                        <a:spcBef>
                          <a:spcPts val="360"/>
                        </a:spcBef>
                      </a:pPr>
                      <a:r>
                        <a:rPr sz="600" b="1" spc="10" dirty="0">
                          <a:solidFill>
                            <a:srgbClr val="606062"/>
                          </a:solidFill>
                          <a:latin typeface="Arial"/>
                          <a:cs typeface="Arial"/>
                        </a:rPr>
                        <a:t>4,50%</a:t>
                      </a:r>
                      <a:endParaRPr sz="600">
                        <a:latin typeface="Arial"/>
                        <a:cs typeface="Arial"/>
                      </a:endParaRPr>
                    </a:p>
                  </a:txBody>
                  <a:tcPr marL="0" marR="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8575" algn="r">
                        <a:lnSpc>
                          <a:spcPct val="100000"/>
                        </a:lnSpc>
                        <a:spcBef>
                          <a:spcPts val="360"/>
                        </a:spcBef>
                      </a:pPr>
                      <a:r>
                        <a:rPr sz="600" b="1" spc="5" dirty="0">
                          <a:solidFill>
                            <a:srgbClr val="606062"/>
                          </a:solidFill>
                          <a:latin typeface="Arial"/>
                          <a:cs typeface="Arial"/>
                        </a:rPr>
                        <a:t>0,70%</a:t>
                      </a:r>
                      <a:endParaRPr sz="600">
                        <a:latin typeface="Arial"/>
                        <a:cs typeface="Arial"/>
                      </a:endParaRPr>
                    </a:p>
                  </a:txBody>
                  <a:tcPr marL="0" marR="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9845" algn="r">
                        <a:lnSpc>
                          <a:spcPct val="100000"/>
                        </a:lnSpc>
                        <a:spcBef>
                          <a:spcPts val="360"/>
                        </a:spcBef>
                      </a:pPr>
                      <a:r>
                        <a:rPr sz="600" b="1" spc="5" dirty="0">
                          <a:solidFill>
                            <a:srgbClr val="606062"/>
                          </a:solidFill>
                          <a:latin typeface="Arial"/>
                          <a:cs typeface="Arial"/>
                        </a:rPr>
                        <a:t>0,30%</a:t>
                      </a:r>
                      <a:endParaRPr sz="600">
                        <a:latin typeface="Arial"/>
                        <a:cs typeface="Arial"/>
                      </a:endParaRPr>
                    </a:p>
                  </a:txBody>
                  <a:tcPr marL="0" marR="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11"/>
                  </a:ext>
                </a:extLst>
              </a:tr>
              <a:tr h="191325">
                <a:tc>
                  <a:txBody>
                    <a:bodyPr/>
                    <a:lstStyle/>
                    <a:p>
                      <a:pPr>
                        <a:lnSpc>
                          <a:spcPct val="100000"/>
                        </a:lnSpc>
                        <a:spcBef>
                          <a:spcPts val="195"/>
                        </a:spcBef>
                      </a:pPr>
                      <a:r>
                        <a:rPr sz="800" b="1" spc="-90" dirty="0">
                          <a:solidFill>
                            <a:srgbClr val="606062"/>
                          </a:solidFill>
                          <a:latin typeface="Arial"/>
                          <a:cs typeface="Arial"/>
                        </a:rPr>
                        <a:t>Y</a:t>
                      </a:r>
                      <a:r>
                        <a:rPr sz="800" b="1" spc="-35" dirty="0">
                          <a:solidFill>
                            <a:srgbClr val="606062"/>
                          </a:solidFill>
                          <a:latin typeface="Arial"/>
                          <a:cs typeface="Arial"/>
                        </a:rPr>
                        <a:t>a</a:t>
                      </a:r>
                      <a:r>
                        <a:rPr sz="800" b="1" spc="-40" dirty="0">
                          <a:solidFill>
                            <a:srgbClr val="606062"/>
                          </a:solidFill>
                          <a:latin typeface="Arial"/>
                          <a:cs typeface="Arial"/>
                        </a:rPr>
                        <a:t>r</a:t>
                      </a:r>
                      <a:r>
                        <a:rPr sz="800" b="1" spc="-35" dirty="0">
                          <a:solidFill>
                            <a:srgbClr val="606062"/>
                          </a:solidFill>
                          <a:latin typeface="Arial"/>
                          <a:cs typeface="Arial"/>
                        </a:rPr>
                        <a:t>a</a:t>
                      </a:r>
                      <a:r>
                        <a:rPr sz="800" b="1" spc="-40" dirty="0">
                          <a:solidFill>
                            <a:srgbClr val="606062"/>
                          </a:solidFill>
                          <a:latin typeface="Arial"/>
                          <a:cs typeface="Arial"/>
                        </a:rPr>
                        <a:t>V</a:t>
                      </a:r>
                      <a:r>
                        <a:rPr sz="800" b="1" spc="-35" dirty="0">
                          <a:solidFill>
                            <a:srgbClr val="606062"/>
                          </a:solidFill>
                          <a:latin typeface="Arial"/>
                          <a:cs typeface="Arial"/>
                        </a:rPr>
                        <a:t>it</a:t>
                      </a:r>
                      <a:r>
                        <a:rPr sz="800" b="1" dirty="0">
                          <a:solidFill>
                            <a:srgbClr val="606062"/>
                          </a:solidFill>
                          <a:latin typeface="Arial"/>
                          <a:cs typeface="Arial"/>
                        </a:rPr>
                        <a:t>a</a:t>
                      </a:r>
                      <a:r>
                        <a:rPr sz="800" b="1" spc="-30" dirty="0">
                          <a:solidFill>
                            <a:srgbClr val="606062"/>
                          </a:solidFill>
                          <a:latin typeface="Arial"/>
                          <a:cs typeface="Arial"/>
                        </a:rPr>
                        <a:t> </a:t>
                      </a:r>
                      <a:r>
                        <a:rPr sz="800" b="1" spc="-35" dirty="0">
                          <a:solidFill>
                            <a:srgbClr val="606062"/>
                          </a:solidFill>
                          <a:latin typeface="Arial"/>
                          <a:cs typeface="Arial"/>
                        </a:rPr>
                        <a:t>B</a:t>
                      </a:r>
                      <a:r>
                        <a:rPr sz="800" b="1" spc="-40" dirty="0">
                          <a:solidFill>
                            <a:srgbClr val="606062"/>
                          </a:solidFill>
                          <a:latin typeface="Arial"/>
                          <a:cs typeface="Arial"/>
                        </a:rPr>
                        <a:t>r</a:t>
                      </a:r>
                      <a:r>
                        <a:rPr sz="800" b="1" spc="-35" dirty="0">
                          <a:solidFill>
                            <a:srgbClr val="606062"/>
                          </a:solidFill>
                          <a:latin typeface="Arial"/>
                          <a:cs typeface="Arial"/>
                        </a:rPr>
                        <a:t>assit</a:t>
                      </a:r>
                      <a:r>
                        <a:rPr sz="800" b="1" spc="-45" dirty="0">
                          <a:solidFill>
                            <a:srgbClr val="606062"/>
                          </a:solidFill>
                          <a:latin typeface="Arial"/>
                          <a:cs typeface="Arial"/>
                        </a:rPr>
                        <a:t>r</a:t>
                      </a:r>
                      <a:r>
                        <a:rPr sz="800" b="1" spc="-35" dirty="0">
                          <a:solidFill>
                            <a:srgbClr val="606062"/>
                          </a:solidFill>
                          <a:latin typeface="Arial"/>
                          <a:cs typeface="Arial"/>
                        </a:rPr>
                        <a:t>e</a:t>
                      </a:r>
                      <a:r>
                        <a:rPr sz="800" b="1" dirty="0">
                          <a:solidFill>
                            <a:srgbClr val="606062"/>
                          </a:solidFill>
                          <a:latin typeface="Arial"/>
                          <a:cs typeface="Arial"/>
                        </a:rPr>
                        <a:t>l</a:t>
                      </a:r>
                      <a:endParaRPr sz="800">
                        <a:latin typeface="Arial"/>
                        <a:cs typeface="Arial"/>
                      </a:endParaRPr>
                    </a:p>
                  </a:txBody>
                  <a:tcPr marL="0" marR="0" marT="24765"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540" algn="ctr">
                        <a:lnSpc>
                          <a:spcPct val="100000"/>
                        </a:lnSpc>
                        <a:spcBef>
                          <a:spcPts val="355"/>
                        </a:spcBef>
                      </a:pPr>
                      <a:r>
                        <a:rPr sz="600" b="1" spc="-10" dirty="0">
                          <a:solidFill>
                            <a:srgbClr val="606062"/>
                          </a:solidFill>
                          <a:latin typeface="Arial"/>
                          <a:cs typeface="Arial"/>
                        </a:rPr>
                        <a:t>5%</a:t>
                      </a:r>
                      <a:endParaRPr sz="600">
                        <a:latin typeface="Arial"/>
                        <a:cs typeface="Arial"/>
                      </a:endParaRPr>
                    </a:p>
                  </a:txBody>
                  <a:tcPr marL="0" marR="0" marT="4508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1594" algn="r">
                        <a:lnSpc>
                          <a:spcPct val="100000"/>
                        </a:lnSpc>
                        <a:spcBef>
                          <a:spcPts val="355"/>
                        </a:spcBef>
                      </a:pPr>
                      <a:r>
                        <a:rPr sz="600" b="1" spc="-5" dirty="0">
                          <a:solidFill>
                            <a:srgbClr val="606062"/>
                          </a:solidFill>
                          <a:latin typeface="Arial"/>
                          <a:cs typeface="Arial"/>
                        </a:rPr>
                        <a:t>8.5%</a:t>
                      </a:r>
                      <a:endParaRPr sz="600">
                        <a:latin typeface="Arial"/>
                        <a:cs typeface="Arial"/>
                      </a:endParaRPr>
                    </a:p>
                  </a:txBody>
                  <a:tcPr marL="0" marR="0" marT="4508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0" algn="r">
                        <a:lnSpc>
                          <a:spcPct val="100000"/>
                        </a:lnSpc>
                        <a:spcBef>
                          <a:spcPts val="355"/>
                        </a:spcBef>
                      </a:pPr>
                      <a:r>
                        <a:rPr sz="600" b="1" spc="-65" dirty="0">
                          <a:solidFill>
                            <a:srgbClr val="606062"/>
                          </a:solidFill>
                          <a:latin typeface="Arial"/>
                          <a:cs typeface="Arial"/>
                        </a:rPr>
                        <a:t>11.5%</a:t>
                      </a:r>
                      <a:endParaRPr sz="600">
                        <a:latin typeface="Arial"/>
                        <a:cs typeface="Arial"/>
                      </a:endParaRPr>
                    </a:p>
                  </a:txBody>
                  <a:tcPr marL="0" marR="0" marT="4508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gn="ctr">
                        <a:lnSpc>
                          <a:spcPct val="100000"/>
                        </a:lnSpc>
                        <a:spcBef>
                          <a:spcPts val="355"/>
                        </a:spcBef>
                      </a:pPr>
                      <a:r>
                        <a:rPr sz="600" b="1" spc="-10" dirty="0">
                          <a:solidFill>
                            <a:srgbClr val="606062"/>
                          </a:solidFill>
                          <a:latin typeface="Arial"/>
                          <a:cs typeface="Arial"/>
                        </a:rPr>
                        <a:t>28.75%</a:t>
                      </a:r>
                      <a:endParaRPr sz="600">
                        <a:latin typeface="Arial"/>
                        <a:cs typeface="Arial"/>
                      </a:endParaRPr>
                    </a:p>
                  </a:txBody>
                  <a:tcPr marL="0" marR="0" marT="4508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83185" algn="r">
                        <a:lnSpc>
                          <a:spcPct val="100000"/>
                        </a:lnSpc>
                        <a:spcBef>
                          <a:spcPts val="355"/>
                        </a:spcBef>
                      </a:pPr>
                      <a:r>
                        <a:rPr sz="600" b="1" dirty="0">
                          <a:solidFill>
                            <a:srgbClr val="606062"/>
                          </a:solidFill>
                          <a:latin typeface="Arial"/>
                          <a:cs typeface="Arial"/>
                        </a:rPr>
                        <a:t>7%</a:t>
                      </a:r>
                      <a:endParaRPr sz="600">
                        <a:latin typeface="Arial"/>
                        <a:cs typeface="Arial"/>
                      </a:endParaRPr>
                    </a:p>
                  </a:txBody>
                  <a:tcPr marL="0" marR="0" marT="4508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3175" algn="ctr">
                        <a:lnSpc>
                          <a:spcPct val="100000"/>
                        </a:lnSpc>
                        <a:spcBef>
                          <a:spcPts val="355"/>
                        </a:spcBef>
                      </a:pPr>
                      <a:r>
                        <a:rPr sz="600" b="1" spc="10" dirty="0">
                          <a:solidFill>
                            <a:srgbClr val="606062"/>
                          </a:solidFill>
                          <a:latin typeface="Arial"/>
                          <a:cs typeface="Arial"/>
                        </a:rPr>
                        <a:t>8%</a:t>
                      </a:r>
                      <a:endParaRPr sz="600">
                        <a:latin typeface="Arial"/>
                        <a:cs typeface="Arial"/>
                      </a:endParaRPr>
                    </a:p>
                  </a:txBody>
                  <a:tcPr marL="0" marR="0" marT="4508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35" algn="ctr">
                        <a:lnSpc>
                          <a:spcPct val="100000"/>
                        </a:lnSpc>
                        <a:spcBef>
                          <a:spcPts val="355"/>
                        </a:spcBef>
                      </a:pPr>
                      <a:r>
                        <a:rPr sz="600" b="1" spc="5" dirty="0">
                          <a:solidFill>
                            <a:srgbClr val="606062"/>
                          </a:solidFill>
                          <a:latin typeface="Arial"/>
                          <a:cs typeface="Arial"/>
                        </a:rPr>
                        <a:t>0.4%</a:t>
                      </a:r>
                      <a:endParaRPr sz="600">
                        <a:latin typeface="Arial"/>
                        <a:cs typeface="Arial"/>
                      </a:endParaRPr>
                    </a:p>
                  </a:txBody>
                  <a:tcPr marL="0" marR="0" marT="4508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12"/>
                  </a:ext>
                </a:extLst>
              </a:tr>
              <a:tr h="191325">
                <a:tc>
                  <a:txBody>
                    <a:bodyPr/>
                    <a:lstStyle/>
                    <a:p>
                      <a:pPr>
                        <a:lnSpc>
                          <a:spcPct val="100000"/>
                        </a:lnSpc>
                        <a:spcBef>
                          <a:spcPts val="190"/>
                        </a:spcBef>
                      </a:pPr>
                      <a:r>
                        <a:rPr sz="800" b="1" spc="-35" dirty="0">
                          <a:solidFill>
                            <a:srgbClr val="606062"/>
                          </a:solidFill>
                          <a:latin typeface="Arial"/>
                          <a:cs typeface="Arial"/>
                        </a:rPr>
                        <a:t>С</a:t>
                      </a:r>
                      <a:r>
                        <a:rPr sz="800" b="1" spc="-65" dirty="0">
                          <a:solidFill>
                            <a:srgbClr val="606062"/>
                          </a:solidFill>
                          <a:latin typeface="Arial"/>
                          <a:cs typeface="Arial"/>
                        </a:rPr>
                        <a:t>у</a:t>
                      </a:r>
                      <a:r>
                        <a:rPr sz="800" b="1" spc="-35" dirty="0">
                          <a:solidFill>
                            <a:srgbClr val="606062"/>
                          </a:solidFill>
                          <a:latin typeface="Arial"/>
                          <a:cs typeface="Arial"/>
                        </a:rPr>
                        <a:t>ль</a:t>
                      </a:r>
                      <a:r>
                        <a:rPr sz="800" b="1" spc="-45" dirty="0">
                          <a:solidFill>
                            <a:srgbClr val="606062"/>
                          </a:solidFill>
                          <a:latin typeface="Arial"/>
                          <a:cs typeface="Arial"/>
                        </a:rPr>
                        <a:t>ф</a:t>
                      </a:r>
                      <a:r>
                        <a:rPr sz="800" b="1" spc="-35" dirty="0">
                          <a:solidFill>
                            <a:srgbClr val="606062"/>
                          </a:solidFill>
                          <a:latin typeface="Arial"/>
                          <a:cs typeface="Arial"/>
                        </a:rPr>
                        <a:t>а</a:t>
                      </a:r>
                      <a:r>
                        <a:rPr sz="800" b="1" dirty="0">
                          <a:solidFill>
                            <a:srgbClr val="606062"/>
                          </a:solidFill>
                          <a:latin typeface="Arial"/>
                          <a:cs typeface="Arial"/>
                        </a:rPr>
                        <a:t>т</a:t>
                      </a:r>
                      <a:r>
                        <a:rPr sz="800" b="1" spc="-30" dirty="0">
                          <a:solidFill>
                            <a:srgbClr val="606062"/>
                          </a:solidFill>
                          <a:latin typeface="Arial"/>
                          <a:cs typeface="Arial"/>
                        </a:rPr>
                        <a:t> </a:t>
                      </a:r>
                      <a:r>
                        <a:rPr sz="800" b="1" spc="-45" dirty="0">
                          <a:solidFill>
                            <a:srgbClr val="606062"/>
                          </a:solidFill>
                          <a:latin typeface="Arial"/>
                          <a:cs typeface="Arial"/>
                        </a:rPr>
                        <a:t>к</a:t>
                      </a:r>
                      <a:r>
                        <a:rPr sz="800" b="1" spc="-35" dirty="0">
                          <a:solidFill>
                            <a:srgbClr val="606062"/>
                          </a:solidFill>
                          <a:latin typeface="Arial"/>
                          <a:cs typeface="Arial"/>
                        </a:rPr>
                        <a:t>али</a:t>
                      </a:r>
                      <a:r>
                        <a:rPr sz="800" b="1" dirty="0">
                          <a:solidFill>
                            <a:srgbClr val="606062"/>
                          </a:solidFill>
                          <a:latin typeface="Arial"/>
                          <a:cs typeface="Arial"/>
                        </a:rPr>
                        <a:t>я</a:t>
                      </a:r>
                      <a:endParaRPr sz="800">
                        <a:latin typeface="Arial"/>
                        <a:cs typeface="Arial"/>
                      </a:endParaRPr>
                    </a:p>
                  </a:txBody>
                  <a:tcPr marL="0" marR="0" marT="24130"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9685" algn="ctr">
                        <a:lnSpc>
                          <a:spcPct val="100000"/>
                        </a:lnSpc>
                        <a:spcBef>
                          <a:spcPts val="350"/>
                        </a:spcBef>
                      </a:pPr>
                      <a:r>
                        <a:rPr sz="600" b="1" spc="-10" dirty="0">
                          <a:solidFill>
                            <a:srgbClr val="606062"/>
                          </a:solidFill>
                          <a:latin typeface="Arial"/>
                          <a:cs typeface="Arial"/>
                        </a:rPr>
                        <a:t>53%</a:t>
                      </a:r>
                      <a:endParaRPr sz="600">
                        <a:latin typeface="Arial"/>
                        <a:cs typeface="Arial"/>
                      </a:endParaRPr>
                    </a:p>
                  </a:txBody>
                  <a:tcPr marL="0" marR="0" marT="4445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76835" algn="r">
                        <a:lnSpc>
                          <a:spcPct val="100000"/>
                        </a:lnSpc>
                        <a:spcBef>
                          <a:spcPts val="350"/>
                        </a:spcBef>
                      </a:pPr>
                      <a:r>
                        <a:rPr sz="600" b="1" spc="-40" dirty="0">
                          <a:solidFill>
                            <a:srgbClr val="606062"/>
                          </a:solidFill>
                          <a:latin typeface="Arial"/>
                          <a:cs typeface="Arial"/>
                        </a:rPr>
                        <a:t>18%</a:t>
                      </a:r>
                      <a:endParaRPr sz="600">
                        <a:latin typeface="Arial"/>
                        <a:cs typeface="Arial"/>
                      </a:endParaRPr>
                    </a:p>
                  </a:txBody>
                  <a:tcPr marL="0" marR="0" marT="4445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13"/>
                  </a:ext>
                </a:extLst>
              </a:tr>
              <a:tr h="191325">
                <a:tc>
                  <a:txBody>
                    <a:bodyPr/>
                    <a:lstStyle/>
                    <a:p>
                      <a:pPr>
                        <a:lnSpc>
                          <a:spcPct val="100000"/>
                        </a:lnSpc>
                        <a:spcBef>
                          <a:spcPts val="190"/>
                        </a:spcBef>
                      </a:pPr>
                      <a:r>
                        <a:rPr sz="800" b="1" spc="30" dirty="0">
                          <a:solidFill>
                            <a:srgbClr val="606062"/>
                          </a:solidFill>
                          <a:latin typeface="Arial"/>
                          <a:cs typeface="Arial"/>
                        </a:rPr>
                        <a:t>Монокалий</a:t>
                      </a:r>
                      <a:r>
                        <a:rPr sz="800" b="1" spc="-60" dirty="0">
                          <a:solidFill>
                            <a:srgbClr val="606062"/>
                          </a:solidFill>
                          <a:latin typeface="Arial"/>
                          <a:cs typeface="Arial"/>
                        </a:rPr>
                        <a:t> </a:t>
                      </a:r>
                      <a:r>
                        <a:rPr sz="800" b="1" spc="-20" dirty="0">
                          <a:solidFill>
                            <a:srgbClr val="606062"/>
                          </a:solidFill>
                          <a:latin typeface="Arial"/>
                          <a:cs typeface="Arial"/>
                        </a:rPr>
                        <a:t>фосфат</a:t>
                      </a:r>
                      <a:endParaRPr sz="800">
                        <a:latin typeface="Arial"/>
                        <a:cs typeface="Arial"/>
                      </a:endParaRPr>
                    </a:p>
                  </a:txBody>
                  <a:tcPr marL="0" marR="0" marT="24130"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7145" algn="ctr">
                        <a:lnSpc>
                          <a:spcPct val="100000"/>
                        </a:lnSpc>
                        <a:spcBef>
                          <a:spcPts val="345"/>
                        </a:spcBef>
                      </a:pPr>
                      <a:r>
                        <a:rPr sz="600" b="1" spc="-5" dirty="0">
                          <a:solidFill>
                            <a:srgbClr val="606062"/>
                          </a:solidFill>
                          <a:latin typeface="Arial"/>
                          <a:cs typeface="Arial"/>
                        </a:rPr>
                        <a:t>52%</a:t>
                      </a:r>
                      <a:endParaRPr sz="600">
                        <a:latin typeface="Arial"/>
                        <a:cs typeface="Arial"/>
                      </a:endParaRPr>
                    </a:p>
                  </a:txBody>
                  <a:tcPr marL="0" marR="0" marT="4381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9685" algn="ctr">
                        <a:lnSpc>
                          <a:spcPct val="100000"/>
                        </a:lnSpc>
                        <a:spcBef>
                          <a:spcPts val="345"/>
                        </a:spcBef>
                      </a:pPr>
                      <a:r>
                        <a:rPr sz="600" b="1" spc="5" dirty="0">
                          <a:solidFill>
                            <a:srgbClr val="606062"/>
                          </a:solidFill>
                          <a:latin typeface="Arial"/>
                          <a:cs typeface="Arial"/>
                        </a:rPr>
                        <a:t>34%</a:t>
                      </a:r>
                      <a:endParaRPr sz="600">
                        <a:latin typeface="Arial"/>
                        <a:cs typeface="Arial"/>
                      </a:endParaRPr>
                    </a:p>
                  </a:txBody>
                  <a:tcPr marL="0" marR="0" marT="4381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14"/>
                  </a:ext>
                </a:extLst>
              </a:tr>
              <a:tr h="201199">
                <a:tc>
                  <a:txBody>
                    <a:bodyPr/>
                    <a:lstStyle/>
                    <a:p>
                      <a:pPr>
                        <a:lnSpc>
                          <a:spcPct val="100000"/>
                        </a:lnSpc>
                        <a:spcBef>
                          <a:spcPts val="190"/>
                        </a:spcBef>
                      </a:pPr>
                      <a:r>
                        <a:rPr sz="800" b="1" spc="25" dirty="0">
                          <a:solidFill>
                            <a:srgbClr val="606062"/>
                          </a:solidFill>
                          <a:latin typeface="Arial"/>
                          <a:cs typeface="Arial"/>
                        </a:rPr>
                        <a:t>Моноаммоний</a:t>
                      </a:r>
                      <a:r>
                        <a:rPr sz="800" b="1" spc="-50" dirty="0">
                          <a:solidFill>
                            <a:srgbClr val="606062"/>
                          </a:solidFill>
                          <a:latin typeface="Arial"/>
                          <a:cs typeface="Arial"/>
                        </a:rPr>
                        <a:t> </a:t>
                      </a:r>
                      <a:r>
                        <a:rPr sz="800" b="1" spc="-20" dirty="0">
                          <a:solidFill>
                            <a:srgbClr val="606062"/>
                          </a:solidFill>
                          <a:latin typeface="Arial"/>
                          <a:cs typeface="Arial"/>
                        </a:rPr>
                        <a:t>фосфат</a:t>
                      </a:r>
                      <a:endParaRPr sz="800">
                        <a:latin typeface="Arial"/>
                        <a:cs typeface="Arial"/>
                      </a:endParaRPr>
                    </a:p>
                  </a:txBody>
                  <a:tcPr marL="0" marR="0" marT="24130"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81280">
                        <a:lnSpc>
                          <a:spcPct val="100000"/>
                        </a:lnSpc>
                        <a:spcBef>
                          <a:spcPts val="340"/>
                        </a:spcBef>
                      </a:pPr>
                      <a:r>
                        <a:rPr sz="600" b="1" spc="-50" dirty="0">
                          <a:solidFill>
                            <a:srgbClr val="606062"/>
                          </a:solidFill>
                          <a:latin typeface="Arial"/>
                          <a:cs typeface="Arial"/>
                        </a:rPr>
                        <a:t>12%</a:t>
                      </a:r>
                      <a:endParaRPr sz="600">
                        <a:latin typeface="Arial"/>
                        <a:cs typeface="Arial"/>
                      </a:endParaRPr>
                    </a:p>
                  </a:txBody>
                  <a:tcPr marL="0" marR="0" marT="4318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7145" algn="ctr">
                        <a:lnSpc>
                          <a:spcPct val="100000"/>
                        </a:lnSpc>
                        <a:spcBef>
                          <a:spcPts val="340"/>
                        </a:spcBef>
                      </a:pPr>
                      <a:r>
                        <a:rPr sz="600" b="1" spc="-40" dirty="0">
                          <a:solidFill>
                            <a:srgbClr val="606062"/>
                          </a:solidFill>
                          <a:latin typeface="Arial"/>
                          <a:cs typeface="Arial"/>
                        </a:rPr>
                        <a:t>61%</a:t>
                      </a:r>
                      <a:endParaRPr sz="600">
                        <a:latin typeface="Arial"/>
                        <a:cs typeface="Arial"/>
                      </a:endParaRPr>
                    </a:p>
                  </a:txBody>
                  <a:tcPr marL="0" marR="0" marT="4318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15"/>
                  </a:ext>
                </a:extLst>
              </a:tr>
              <a:tr h="191325">
                <a:tc>
                  <a:txBody>
                    <a:bodyPr/>
                    <a:lstStyle/>
                    <a:p>
                      <a:pPr>
                        <a:lnSpc>
                          <a:spcPct val="100000"/>
                        </a:lnSpc>
                        <a:spcBef>
                          <a:spcPts val="110"/>
                        </a:spcBef>
                      </a:pPr>
                      <a:r>
                        <a:rPr sz="800" b="1" dirty="0">
                          <a:solidFill>
                            <a:srgbClr val="606062"/>
                          </a:solidFill>
                          <a:latin typeface="Arial"/>
                          <a:cs typeface="Arial"/>
                        </a:rPr>
                        <a:t>YaraMila</a:t>
                      </a:r>
                      <a:r>
                        <a:rPr sz="800" b="1" spc="-50" dirty="0">
                          <a:solidFill>
                            <a:srgbClr val="606062"/>
                          </a:solidFill>
                          <a:latin typeface="Arial"/>
                          <a:cs typeface="Arial"/>
                        </a:rPr>
                        <a:t> </a:t>
                      </a:r>
                      <a:r>
                        <a:rPr sz="800" b="1" spc="15" dirty="0">
                          <a:solidFill>
                            <a:srgbClr val="606062"/>
                          </a:solidFill>
                          <a:latin typeface="Arial"/>
                          <a:cs typeface="Arial"/>
                        </a:rPr>
                        <a:t>NPK</a:t>
                      </a:r>
                      <a:r>
                        <a:rPr sz="800" b="1" spc="-50" dirty="0">
                          <a:solidFill>
                            <a:srgbClr val="606062"/>
                          </a:solidFill>
                          <a:latin typeface="Arial"/>
                          <a:cs typeface="Arial"/>
                        </a:rPr>
                        <a:t> </a:t>
                      </a:r>
                      <a:r>
                        <a:rPr sz="800" b="1" spc="-20" dirty="0">
                          <a:solidFill>
                            <a:srgbClr val="606062"/>
                          </a:solidFill>
                          <a:latin typeface="Arial"/>
                          <a:cs typeface="Arial"/>
                        </a:rPr>
                        <a:t>16-27-7</a:t>
                      </a:r>
                      <a:endParaRPr sz="800">
                        <a:latin typeface="Arial"/>
                        <a:cs typeface="Arial"/>
                      </a:endParaRPr>
                    </a:p>
                  </a:txBody>
                  <a:tcPr marL="0" marR="0" marT="13970"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80645">
                        <a:lnSpc>
                          <a:spcPct val="100000"/>
                        </a:lnSpc>
                        <a:spcBef>
                          <a:spcPts val="254"/>
                        </a:spcBef>
                      </a:pPr>
                      <a:r>
                        <a:rPr sz="600" b="1" spc="-45" dirty="0">
                          <a:solidFill>
                            <a:srgbClr val="606062"/>
                          </a:solidFill>
                          <a:latin typeface="Arial"/>
                          <a:cs typeface="Arial"/>
                        </a:rPr>
                        <a:t>16%</a:t>
                      </a:r>
                      <a:endParaRPr sz="600">
                        <a:latin typeface="Arial"/>
                        <a:cs typeface="Arial"/>
                      </a:endParaRPr>
                    </a:p>
                  </a:txBody>
                  <a:tcPr marL="0" marR="0" marT="3238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7145" algn="ctr">
                        <a:lnSpc>
                          <a:spcPct val="100000"/>
                        </a:lnSpc>
                        <a:spcBef>
                          <a:spcPts val="254"/>
                        </a:spcBef>
                      </a:pPr>
                      <a:r>
                        <a:rPr sz="600" b="1" spc="-50" dirty="0">
                          <a:solidFill>
                            <a:srgbClr val="606062"/>
                          </a:solidFill>
                          <a:latin typeface="Arial"/>
                          <a:cs typeface="Arial"/>
                        </a:rPr>
                        <a:t>21%</a:t>
                      </a:r>
                      <a:endParaRPr sz="600">
                        <a:latin typeface="Arial"/>
                        <a:cs typeface="Arial"/>
                      </a:endParaRPr>
                    </a:p>
                  </a:txBody>
                  <a:tcPr marL="0" marR="0" marT="3238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19685" algn="ctr">
                        <a:lnSpc>
                          <a:spcPct val="100000"/>
                        </a:lnSpc>
                        <a:spcBef>
                          <a:spcPts val="254"/>
                        </a:spcBef>
                      </a:pPr>
                      <a:r>
                        <a:rPr sz="600" b="1" dirty="0">
                          <a:solidFill>
                            <a:srgbClr val="606062"/>
                          </a:solidFill>
                          <a:latin typeface="Arial"/>
                          <a:cs typeface="Arial"/>
                        </a:rPr>
                        <a:t>7%</a:t>
                      </a:r>
                      <a:endParaRPr sz="600">
                        <a:latin typeface="Arial"/>
                        <a:cs typeface="Arial"/>
                      </a:endParaRPr>
                    </a:p>
                  </a:txBody>
                  <a:tcPr marL="0" marR="0" marT="3238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gn="ctr">
                        <a:lnSpc>
                          <a:spcPct val="100000"/>
                        </a:lnSpc>
                        <a:spcBef>
                          <a:spcPts val="254"/>
                        </a:spcBef>
                      </a:pPr>
                      <a:r>
                        <a:rPr sz="600" b="1" spc="-10" dirty="0">
                          <a:solidFill>
                            <a:srgbClr val="606062"/>
                          </a:solidFill>
                          <a:latin typeface="Arial"/>
                          <a:cs typeface="Arial"/>
                        </a:rPr>
                        <a:t>5%</a:t>
                      </a:r>
                      <a:endParaRPr sz="600">
                        <a:latin typeface="Arial"/>
                        <a:cs typeface="Arial"/>
                      </a:endParaRPr>
                    </a:p>
                  </a:txBody>
                  <a:tcPr marL="0" marR="0" marT="3238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62865" algn="r">
                        <a:lnSpc>
                          <a:spcPct val="100000"/>
                        </a:lnSpc>
                        <a:spcBef>
                          <a:spcPts val="254"/>
                        </a:spcBef>
                      </a:pPr>
                      <a:r>
                        <a:rPr sz="600" b="1" spc="-40" dirty="0">
                          <a:solidFill>
                            <a:srgbClr val="606062"/>
                          </a:solidFill>
                          <a:latin typeface="Arial"/>
                          <a:cs typeface="Arial"/>
                        </a:rPr>
                        <a:t>0,1%</a:t>
                      </a:r>
                      <a:endParaRPr sz="600">
                        <a:latin typeface="Arial"/>
                        <a:cs typeface="Arial"/>
                      </a:endParaRPr>
                    </a:p>
                  </a:txBody>
                  <a:tcPr marL="0" marR="0" marT="32384"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16"/>
                  </a:ext>
                </a:extLst>
              </a:tr>
              <a:tr h="191326">
                <a:tc>
                  <a:txBody>
                    <a:bodyPr/>
                    <a:lstStyle/>
                    <a:p>
                      <a:pPr>
                        <a:lnSpc>
                          <a:spcPct val="100000"/>
                        </a:lnSpc>
                        <a:spcBef>
                          <a:spcPts val="105"/>
                        </a:spcBef>
                      </a:pPr>
                      <a:r>
                        <a:rPr sz="800" b="1" spc="-90" dirty="0">
                          <a:solidFill>
                            <a:srgbClr val="606062"/>
                          </a:solidFill>
                          <a:latin typeface="Tahoma"/>
                          <a:cs typeface="Tahoma"/>
                        </a:rPr>
                        <a:t>Y</a:t>
                      </a:r>
                      <a:r>
                        <a:rPr sz="800" b="1" spc="-35" dirty="0">
                          <a:solidFill>
                            <a:srgbClr val="606062"/>
                          </a:solidFill>
                          <a:latin typeface="Tahoma"/>
                          <a:cs typeface="Tahoma"/>
                        </a:rPr>
                        <a:t>a</a:t>
                      </a:r>
                      <a:r>
                        <a:rPr sz="800" b="1" spc="-40" dirty="0">
                          <a:solidFill>
                            <a:srgbClr val="606062"/>
                          </a:solidFill>
                          <a:latin typeface="Tahoma"/>
                          <a:cs typeface="Tahoma"/>
                        </a:rPr>
                        <a:t>r</a:t>
                      </a:r>
                      <a:r>
                        <a:rPr sz="800" b="1" spc="-35" dirty="0">
                          <a:solidFill>
                            <a:srgbClr val="606062"/>
                          </a:solidFill>
                          <a:latin typeface="Tahoma"/>
                          <a:cs typeface="Tahoma"/>
                        </a:rPr>
                        <a:t>a</a:t>
                      </a:r>
                      <a:r>
                        <a:rPr sz="800" b="1" spc="-80" dirty="0">
                          <a:solidFill>
                            <a:srgbClr val="606062"/>
                          </a:solidFill>
                          <a:latin typeface="Tahoma"/>
                          <a:cs typeface="Tahoma"/>
                        </a:rPr>
                        <a:t>T</a:t>
                      </a:r>
                      <a:r>
                        <a:rPr sz="800" b="1" spc="-35" dirty="0">
                          <a:solidFill>
                            <a:srgbClr val="606062"/>
                          </a:solidFill>
                          <a:latin typeface="Tahoma"/>
                          <a:cs typeface="Tahoma"/>
                        </a:rPr>
                        <a:t>e</a:t>
                      </a:r>
                      <a:r>
                        <a:rPr sz="800" b="1" spc="-40" dirty="0">
                          <a:solidFill>
                            <a:srgbClr val="606062"/>
                          </a:solidFill>
                          <a:latin typeface="Tahoma"/>
                          <a:cs typeface="Tahoma"/>
                        </a:rPr>
                        <a:t>r</a:t>
                      </a:r>
                      <a:r>
                        <a:rPr sz="800" b="1" dirty="0">
                          <a:solidFill>
                            <a:srgbClr val="606062"/>
                          </a:solidFill>
                          <a:latin typeface="Tahoma"/>
                          <a:cs typeface="Tahoma"/>
                        </a:rPr>
                        <a:t>a</a:t>
                      </a:r>
                      <a:r>
                        <a:rPr sz="800" b="1" spc="-45" dirty="0">
                          <a:solidFill>
                            <a:srgbClr val="606062"/>
                          </a:solidFill>
                          <a:latin typeface="Tahoma"/>
                          <a:cs typeface="Tahoma"/>
                        </a:rPr>
                        <a:t> K</a:t>
                      </a:r>
                      <a:r>
                        <a:rPr sz="800" b="1" spc="-40" dirty="0">
                          <a:solidFill>
                            <a:srgbClr val="606062"/>
                          </a:solidFill>
                          <a:latin typeface="Tahoma"/>
                          <a:cs typeface="Tahoma"/>
                        </a:rPr>
                        <a:t>r</a:t>
                      </a:r>
                      <a:r>
                        <a:rPr sz="800" b="1" spc="-35" dirty="0">
                          <a:solidFill>
                            <a:srgbClr val="606062"/>
                          </a:solidFill>
                          <a:latin typeface="Tahoma"/>
                          <a:cs typeface="Tahoma"/>
                        </a:rPr>
                        <a:t>ist</a:t>
                      </a:r>
                      <a:r>
                        <a:rPr sz="800" b="1" dirty="0">
                          <a:solidFill>
                            <a:srgbClr val="606062"/>
                          </a:solidFill>
                          <a:latin typeface="Tahoma"/>
                          <a:cs typeface="Tahoma"/>
                        </a:rPr>
                        <a:t>a</a:t>
                      </a:r>
                      <a:r>
                        <a:rPr sz="800" b="1" spc="-45" dirty="0">
                          <a:solidFill>
                            <a:srgbClr val="606062"/>
                          </a:solidFill>
                          <a:latin typeface="Tahoma"/>
                          <a:cs typeface="Tahoma"/>
                        </a:rPr>
                        <a:t> </a:t>
                      </a:r>
                      <a:r>
                        <a:rPr sz="800" b="1" spc="-35" dirty="0">
                          <a:solidFill>
                            <a:srgbClr val="606062"/>
                          </a:solidFill>
                          <a:latin typeface="Tahoma"/>
                          <a:cs typeface="Tahoma"/>
                        </a:rPr>
                        <a:t>M</a:t>
                      </a:r>
                      <a:r>
                        <a:rPr sz="800" b="1" spc="-45" dirty="0">
                          <a:solidFill>
                            <a:srgbClr val="606062"/>
                          </a:solidFill>
                          <a:latin typeface="Tahoma"/>
                          <a:cs typeface="Tahoma"/>
                        </a:rPr>
                        <a:t>g</a:t>
                      </a:r>
                      <a:r>
                        <a:rPr sz="800" b="1" dirty="0">
                          <a:solidFill>
                            <a:srgbClr val="606062"/>
                          </a:solidFill>
                          <a:latin typeface="Tahoma"/>
                          <a:cs typeface="Tahoma"/>
                        </a:rPr>
                        <a:t>S</a:t>
                      </a:r>
                      <a:endParaRPr sz="800">
                        <a:latin typeface="Tahoma"/>
                        <a:cs typeface="Tahoma"/>
                      </a:endParaRPr>
                    </a:p>
                  </a:txBody>
                  <a:tcPr marL="0" marR="0" marT="13335"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540" algn="ctr">
                        <a:lnSpc>
                          <a:spcPct val="100000"/>
                        </a:lnSpc>
                        <a:spcBef>
                          <a:spcPts val="250"/>
                        </a:spcBef>
                      </a:pPr>
                      <a:r>
                        <a:rPr sz="600" b="1" spc="-10" dirty="0">
                          <a:solidFill>
                            <a:srgbClr val="606062"/>
                          </a:solidFill>
                          <a:latin typeface="Arial"/>
                          <a:cs typeface="Arial"/>
                        </a:rPr>
                        <a:t>9,6%</a:t>
                      </a:r>
                      <a:endParaRPr sz="600">
                        <a:latin typeface="Arial"/>
                        <a:cs typeface="Arial"/>
                      </a:endParaRPr>
                    </a:p>
                  </a:txBody>
                  <a:tcPr marL="0" marR="0" marT="3175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76200">
                        <a:lnSpc>
                          <a:spcPct val="100000"/>
                        </a:lnSpc>
                        <a:spcBef>
                          <a:spcPts val="250"/>
                        </a:spcBef>
                      </a:pPr>
                      <a:r>
                        <a:rPr sz="600" b="1" spc="-45" dirty="0">
                          <a:solidFill>
                            <a:srgbClr val="606062"/>
                          </a:solidFill>
                          <a:latin typeface="Arial"/>
                          <a:cs typeface="Arial"/>
                        </a:rPr>
                        <a:t>16%</a:t>
                      </a:r>
                      <a:endParaRPr sz="600">
                        <a:latin typeface="Arial"/>
                        <a:cs typeface="Arial"/>
                      </a:endParaRPr>
                    </a:p>
                  </a:txBody>
                  <a:tcPr marL="0" marR="0" marT="3175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79375" algn="r">
                        <a:lnSpc>
                          <a:spcPct val="100000"/>
                        </a:lnSpc>
                        <a:spcBef>
                          <a:spcPts val="250"/>
                        </a:spcBef>
                      </a:pPr>
                      <a:r>
                        <a:rPr sz="600" b="1" spc="-50" dirty="0">
                          <a:solidFill>
                            <a:srgbClr val="606062"/>
                          </a:solidFill>
                          <a:latin typeface="Arial"/>
                          <a:cs typeface="Arial"/>
                        </a:rPr>
                        <a:t>13%</a:t>
                      </a:r>
                      <a:endParaRPr sz="600">
                        <a:latin typeface="Arial"/>
                        <a:cs typeface="Arial"/>
                      </a:endParaRPr>
                    </a:p>
                  </a:txBody>
                  <a:tcPr marL="0" marR="0" marT="3175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gn="ctr">
                        <a:lnSpc>
                          <a:spcPct val="100000"/>
                        </a:lnSpc>
                        <a:spcBef>
                          <a:spcPts val="250"/>
                        </a:spcBef>
                      </a:pPr>
                      <a:r>
                        <a:rPr sz="600" b="1" spc="-10" dirty="0">
                          <a:solidFill>
                            <a:srgbClr val="606062"/>
                          </a:solidFill>
                          <a:latin typeface="Arial"/>
                          <a:cs typeface="Arial"/>
                        </a:rPr>
                        <a:t>32%</a:t>
                      </a:r>
                      <a:endParaRPr sz="600">
                        <a:latin typeface="Arial"/>
                        <a:cs typeface="Arial"/>
                      </a:endParaRPr>
                    </a:p>
                  </a:txBody>
                  <a:tcPr marL="0" marR="0" marT="3175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17"/>
                  </a:ext>
                </a:extLst>
              </a:tr>
              <a:tr h="191325">
                <a:tc>
                  <a:txBody>
                    <a:bodyPr/>
                    <a:lstStyle/>
                    <a:p>
                      <a:pPr>
                        <a:lnSpc>
                          <a:spcPct val="100000"/>
                        </a:lnSpc>
                        <a:spcBef>
                          <a:spcPts val="105"/>
                        </a:spcBef>
                      </a:pPr>
                      <a:r>
                        <a:rPr sz="800" b="1" spc="-90" dirty="0">
                          <a:solidFill>
                            <a:srgbClr val="606062"/>
                          </a:solidFill>
                          <a:latin typeface="Arial"/>
                          <a:cs typeface="Arial"/>
                        </a:rPr>
                        <a:t>Y</a:t>
                      </a:r>
                      <a:r>
                        <a:rPr sz="800" b="1" spc="-35" dirty="0">
                          <a:solidFill>
                            <a:srgbClr val="606062"/>
                          </a:solidFill>
                          <a:latin typeface="Arial"/>
                          <a:cs typeface="Arial"/>
                        </a:rPr>
                        <a:t>a</a:t>
                      </a:r>
                      <a:r>
                        <a:rPr sz="800" b="1" spc="-40" dirty="0">
                          <a:solidFill>
                            <a:srgbClr val="606062"/>
                          </a:solidFill>
                          <a:latin typeface="Arial"/>
                          <a:cs typeface="Arial"/>
                        </a:rPr>
                        <a:t>r</a:t>
                      </a:r>
                      <a:r>
                        <a:rPr sz="800" b="1" spc="-35" dirty="0">
                          <a:solidFill>
                            <a:srgbClr val="606062"/>
                          </a:solidFill>
                          <a:latin typeface="Arial"/>
                          <a:cs typeface="Arial"/>
                        </a:rPr>
                        <a:t>a</a:t>
                      </a:r>
                      <a:r>
                        <a:rPr sz="800" b="1" spc="-80" dirty="0">
                          <a:solidFill>
                            <a:srgbClr val="606062"/>
                          </a:solidFill>
                          <a:latin typeface="Arial"/>
                          <a:cs typeface="Arial"/>
                        </a:rPr>
                        <a:t>T</a:t>
                      </a:r>
                      <a:r>
                        <a:rPr sz="800" b="1" spc="-35" dirty="0">
                          <a:solidFill>
                            <a:srgbClr val="606062"/>
                          </a:solidFill>
                          <a:latin typeface="Arial"/>
                          <a:cs typeface="Arial"/>
                        </a:rPr>
                        <a:t>e</a:t>
                      </a:r>
                      <a:r>
                        <a:rPr sz="800" b="1" spc="-40" dirty="0">
                          <a:solidFill>
                            <a:srgbClr val="606062"/>
                          </a:solidFill>
                          <a:latin typeface="Arial"/>
                          <a:cs typeface="Arial"/>
                        </a:rPr>
                        <a:t>r</a:t>
                      </a:r>
                      <a:r>
                        <a:rPr sz="800" b="1" dirty="0">
                          <a:solidFill>
                            <a:srgbClr val="606062"/>
                          </a:solidFill>
                          <a:latin typeface="Arial"/>
                          <a:cs typeface="Arial"/>
                        </a:rPr>
                        <a:t>a</a:t>
                      </a:r>
                      <a:r>
                        <a:rPr sz="800" b="1" spc="-30" dirty="0">
                          <a:solidFill>
                            <a:srgbClr val="606062"/>
                          </a:solidFill>
                          <a:latin typeface="Arial"/>
                          <a:cs typeface="Arial"/>
                        </a:rPr>
                        <a:t> </a:t>
                      </a:r>
                      <a:r>
                        <a:rPr sz="800" b="1" spc="-45" dirty="0">
                          <a:solidFill>
                            <a:srgbClr val="606062"/>
                          </a:solidFill>
                          <a:latin typeface="Arial"/>
                          <a:cs typeface="Arial"/>
                        </a:rPr>
                        <a:t>K</a:t>
                      </a:r>
                      <a:r>
                        <a:rPr sz="800" b="1" spc="-40" dirty="0">
                          <a:solidFill>
                            <a:srgbClr val="606062"/>
                          </a:solidFill>
                          <a:latin typeface="Arial"/>
                          <a:cs typeface="Arial"/>
                        </a:rPr>
                        <a:t>r</a:t>
                      </a:r>
                      <a:r>
                        <a:rPr sz="800" b="1" spc="-35" dirty="0">
                          <a:solidFill>
                            <a:srgbClr val="606062"/>
                          </a:solidFill>
                          <a:latin typeface="Arial"/>
                          <a:cs typeface="Arial"/>
                        </a:rPr>
                        <a:t>ist</a:t>
                      </a:r>
                      <a:r>
                        <a:rPr sz="800" b="1" dirty="0">
                          <a:solidFill>
                            <a:srgbClr val="606062"/>
                          </a:solidFill>
                          <a:latin typeface="Arial"/>
                          <a:cs typeface="Arial"/>
                        </a:rPr>
                        <a:t>a</a:t>
                      </a:r>
                      <a:r>
                        <a:rPr sz="800" b="1" spc="-30" dirty="0">
                          <a:solidFill>
                            <a:srgbClr val="606062"/>
                          </a:solidFill>
                          <a:latin typeface="Arial"/>
                          <a:cs typeface="Arial"/>
                        </a:rPr>
                        <a:t> </a:t>
                      </a:r>
                      <a:r>
                        <a:rPr sz="800" b="1" spc="-35" dirty="0">
                          <a:solidFill>
                            <a:srgbClr val="606062"/>
                          </a:solidFill>
                          <a:latin typeface="Arial"/>
                          <a:cs typeface="Arial"/>
                        </a:rPr>
                        <a:t>M</a:t>
                      </a:r>
                      <a:r>
                        <a:rPr sz="800" b="1" spc="-45" dirty="0">
                          <a:solidFill>
                            <a:srgbClr val="606062"/>
                          </a:solidFill>
                          <a:latin typeface="Tahoma"/>
                          <a:cs typeface="Tahoma"/>
                        </a:rPr>
                        <a:t>A</a:t>
                      </a:r>
                      <a:r>
                        <a:rPr sz="800" b="1" dirty="0">
                          <a:solidFill>
                            <a:srgbClr val="606062"/>
                          </a:solidFill>
                          <a:latin typeface="Tahoma"/>
                          <a:cs typeface="Tahoma"/>
                        </a:rPr>
                        <a:t>G</a:t>
                      </a:r>
                      <a:endParaRPr sz="800">
                        <a:latin typeface="Tahoma"/>
                        <a:cs typeface="Tahoma"/>
                      </a:endParaRPr>
                    </a:p>
                  </a:txBody>
                  <a:tcPr marL="0" marR="0" marT="13335" marB="0">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88900">
                        <a:lnSpc>
                          <a:spcPct val="100000"/>
                        </a:lnSpc>
                        <a:spcBef>
                          <a:spcPts val="245"/>
                        </a:spcBef>
                      </a:pPr>
                      <a:r>
                        <a:rPr sz="600" b="1" spc="-90" dirty="0">
                          <a:solidFill>
                            <a:srgbClr val="606062"/>
                          </a:solidFill>
                          <a:latin typeface="Arial"/>
                          <a:cs typeface="Arial"/>
                        </a:rPr>
                        <a:t>11%</a:t>
                      </a:r>
                      <a:endParaRPr sz="600">
                        <a:latin typeface="Arial"/>
                        <a:cs typeface="Arial"/>
                      </a:endParaRPr>
                    </a:p>
                  </a:txBody>
                  <a:tcPr marL="0" marR="0" marT="3111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5715" algn="ctr">
                        <a:lnSpc>
                          <a:spcPct val="100000"/>
                        </a:lnSpc>
                        <a:spcBef>
                          <a:spcPts val="245"/>
                        </a:spcBef>
                      </a:pPr>
                      <a:r>
                        <a:rPr sz="600" b="1" spc="-90" dirty="0">
                          <a:solidFill>
                            <a:srgbClr val="606062"/>
                          </a:solidFill>
                          <a:latin typeface="Arial"/>
                          <a:cs typeface="Arial"/>
                        </a:rPr>
                        <a:t>11%</a:t>
                      </a:r>
                      <a:endParaRPr sz="600">
                        <a:latin typeface="Arial"/>
                        <a:cs typeface="Arial"/>
                      </a:endParaRPr>
                    </a:p>
                  </a:txBody>
                  <a:tcPr marL="0" marR="0" marT="3111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2540" algn="ctr">
                        <a:lnSpc>
                          <a:spcPct val="100000"/>
                        </a:lnSpc>
                        <a:spcBef>
                          <a:spcPts val="245"/>
                        </a:spcBef>
                      </a:pPr>
                      <a:r>
                        <a:rPr sz="600" b="1" spc="5" dirty="0">
                          <a:solidFill>
                            <a:srgbClr val="606062"/>
                          </a:solidFill>
                          <a:latin typeface="Arial"/>
                          <a:cs typeface="Arial"/>
                        </a:rPr>
                        <a:t>9%</a:t>
                      </a:r>
                      <a:endParaRPr sz="600">
                        <a:latin typeface="Arial"/>
                        <a:cs typeface="Arial"/>
                      </a:endParaRPr>
                    </a:p>
                  </a:txBody>
                  <a:tcPr marL="0" marR="0" marT="3111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L="77470">
                        <a:lnSpc>
                          <a:spcPct val="100000"/>
                        </a:lnSpc>
                        <a:spcBef>
                          <a:spcPts val="245"/>
                        </a:spcBef>
                      </a:pPr>
                      <a:r>
                        <a:rPr sz="600" b="1" spc="-50" dirty="0">
                          <a:solidFill>
                            <a:srgbClr val="606062"/>
                          </a:solidFill>
                          <a:latin typeface="Arial"/>
                          <a:cs typeface="Arial"/>
                        </a:rPr>
                        <a:t>15%</a:t>
                      </a:r>
                      <a:endParaRPr sz="600">
                        <a:latin typeface="Arial"/>
                        <a:cs typeface="Arial"/>
                      </a:endParaRPr>
                    </a:p>
                  </a:txBody>
                  <a:tcPr marL="0" marR="0" marT="31115"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A9ABAE"/>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A9ABAE"/>
                      </a:solidFill>
                      <a:prstDash val="solid"/>
                    </a:lnB>
                  </a:tcPr>
                </a:tc>
                <a:extLst>
                  <a:ext uri="{0D108BD9-81ED-4DB2-BD59-A6C34878D82A}">
                    <a16:rowId xmlns:a16="http://schemas.microsoft.com/office/drawing/2014/main" val="10018"/>
                  </a:ext>
                </a:extLst>
              </a:tr>
              <a:tr h="191325">
                <a:tc>
                  <a:txBody>
                    <a:bodyPr/>
                    <a:lstStyle/>
                    <a:p>
                      <a:pPr>
                        <a:lnSpc>
                          <a:spcPct val="100000"/>
                        </a:lnSpc>
                        <a:spcBef>
                          <a:spcPts val="100"/>
                        </a:spcBef>
                      </a:pPr>
                      <a:r>
                        <a:rPr sz="800" b="1" spc="-90" dirty="0">
                          <a:solidFill>
                            <a:srgbClr val="606062"/>
                          </a:solidFill>
                          <a:latin typeface="Arial"/>
                          <a:cs typeface="Arial"/>
                        </a:rPr>
                        <a:t>Y</a:t>
                      </a:r>
                      <a:r>
                        <a:rPr sz="800" b="1" spc="-35" dirty="0">
                          <a:solidFill>
                            <a:srgbClr val="606062"/>
                          </a:solidFill>
                          <a:latin typeface="Arial"/>
                          <a:cs typeface="Arial"/>
                        </a:rPr>
                        <a:t>a</a:t>
                      </a:r>
                      <a:r>
                        <a:rPr sz="800" b="1" spc="-40" dirty="0">
                          <a:solidFill>
                            <a:srgbClr val="606062"/>
                          </a:solidFill>
                          <a:latin typeface="Arial"/>
                          <a:cs typeface="Arial"/>
                        </a:rPr>
                        <a:t>r</a:t>
                      </a:r>
                      <a:r>
                        <a:rPr sz="800" b="1" spc="-35" dirty="0">
                          <a:solidFill>
                            <a:srgbClr val="606062"/>
                          </a:solidFill>
                          <a:latin typeface="Arial"/>
                          <a:cs typeface="Arial"/>
                        </a:rPr>
                        <a:t>a</a:t>
                      </a:r>
                      <a:r>
                        <a:rPr sz="800" b="1" spc="-80" dirty="0">
                          <a:solidFill>
                            <a:srgbClr val="606062"/>
                          </a:solidFill>
                          <a:latin typeface="Arial"/>
                          <a:cs typeface="Arial"/>
                        </a:rPr>
                        <a:t>T</a:t>
                      </a:r>
                      <a:r>
                        <a:rPr sz="800" b="1" spc="-35" dirty="0">
                          <a:solidFill>
                            <a:srgbClr val="606062"/>
                          </a:solidFill>
                          <a:latin typeface="Arial"/>
                          <a:cs typeface="Arial"/>
                        </a:rPr>
                        <a:t>e</a:t>
                      </a:r>
                      <a:r>
                        <a:rPr sz="800" b="1" spc="-40" dirty="0">
                          <a:solidFill>
                            <a:srgbClr val="606062"/>
                          </a:solidFill>
                          <a:latin typeface="Arial"/>
                          <a:cs typeface="Arial"/>
                        </a:rPr>
                        <a:t>r</a:t>
                      </a:r>
                      <a:r>
                        <a:rPr sz="800" b="1" dirty="0">
                          <a:solidFill>
                            <a:srgbClr val="606062"/>
                          </a:solidFill>
                          <a:latin typeface="Arial"/>
                          <a:cs typeface="Arial"/>
                        </a:rPr>
                        <a:t>a</a:t>
                      </a:r>
                      <a:r>
                        <a:rPr sz="800" b="1" spc="-30" dirty="0">
                          <a:solidFill>
                            <a:srgbClr val="606062"/>
                          </a:solidFill>
                          <a:latin typeface="Arial"/>
                          <a:cs typeface="Arial"/>
                        </a:rPr>
                        <a:t> </a:t>
                      </a:r>
                      <a:r>
                        <a:rPr sz="800" b="1" spc="-45" dirty="0">
                          <a:solidFill>
                            <a:srgbClr val="606062"/>
                          </a:solidFill>
                          <a:latin typeface="Arial"/>
                          <a:cs typeface="Arial"/>
                        </a:rPr>
                        <a:t>K</a:t>
                      </a:r>
                      <a:r>
                        <a:rPr sz="800" b="1" spc="-40" dirty="0">
                          <a:solidFill>
                            <a:srgbClr val="606062"/>
                          </a:solidFill>
                          <a:latin typeface="Arial"/>
                          <a:cs typeface="Arial"/>
                        </a:rPr>
                        <a:t>r</a:t>
                      </a:r>
                      <a:r>
                        <a:rPr sz="800" b="1" spc="-35" dirty="0">
                          <a:solidFill>
                            <a:srgbClr val="606062"/>
                          </a:solidFill>
                          <a:latin typeface="Arial"/>
                          <a:cs typeface="Arial"/>
                        </a:rPr>
                        <a:t>ist</a:t>
                      </a:r>
                      <a:r>
                        <a:rPr sz="800" b="1" dirty="0">
                          <a:solidFill>
                            <a:srgbClr val="606062"/>
                          </a:solidFill>
                          <a:latin typeface="Arial"/>
                          <a:cs typeface="Arial"/>
                        </a:rPr>
                        <a:t>a</a:t>
                      </a:r>
                      <a:r>
                        <a:rPr sz="800" b="1" spc="-30" dirty="0">
                          <a:solidFill>
                            <a:srgbClr val="606062"/>
                          </a:solidFill>
                          <a:latin typeface="Arial"/>
                          <a:cs typeface="Arial"/>
                        </a:rPr>
                        <a:t> </a:t>
                      </a:r>
                      <a:r>
                        <a:rPr sz="800" b="1" spc="-35" dirty="0">
                          <a:solidFill>
                            <a:srgbClr val="606062"/>
                          </a:solidFill>
                          <a:latin typeface="Arial"/>
                          <a:cs typeface="Arial"/>
                        </a:rPr>
                        <a:t>MK</a:t>
                      </a:r>
                      <a:r>
                        <a:rPr sz="800" b="1" dirty="0">
                          <a:solidFill>
                            <a:srgbClr val="606062"/>
                          </a:solidFill>
                          <a:latin typeface="Arial"/>
                          <a:cs typeface="Arial"/>
                        </a:rPr>
                        <a:t>P</a:t>
                      </a:r>
                      <a:endParaRPr sz="800">
                        <a:latin typeface="Arial"/>
                        <a:cs typeface="Arial"/>
                      </a:endParaRPr>
                    </a:p>
                  </a:txBody>
                  <a:tcPr marL="0" marR="0" marT="12700" marB="0">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marL="17145" algn="ctr">
                        <a:lnSpc>
                          <a:spcPct val="100000"/>
                        </a:lnSpc>
                        <a:spcBef>
                          <a:spcPts val="240"/>
                        </a:spcBef>
                      </a:pPr>
                      <a:r>
                        <a:rPr sz="600" b="1" spc="-5" dirty="0">
                          <a:solidFill>
                            <a:srgbClr val="606062"/>
                          </a:solidFill>
                          <a:latin typeface="Arial"/>
                          <a:cs typeface="Arial"/>
                        </a:rPr>
                        <a:t>52%</a:t>
                      </a:r>
                      <a:endParaRPr sz="600">
                        <a:latin typeface="Arial"/>
                        <a:cs typeface="Arial"/>
                      </a:endParaRPr>
                    </a:p>
                  </a:txBody>
                  <a:tcPr marL="0" marR="0" marT="3048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marL="19685" algn="ctr">
                        <a:lnSpc>
                          <a:spcPct val="100000"/>
                        </a:lnSpc>
                        <a:spcBef>
                          <a:spcPts val="240"/>
                        </a:spcBef>
                      </a:pPr>
                      <a:r>
                        <a:rPr sz="600" b="1" spc="5" dirty="0">
                          <a:solidFill>
                            <a:srgbClr val="606062"/>
                          </a:solidFill>
                          <a:latin typeface="Arial"/>
                          <a:cs typeface="Arial"/>
                        </a:rPr>
                        <a:t>34%</a:t>
                      </a:r>
                      <a:endParaRPr sz="600">
                        <a:latin typeface="Arial"/>
                        <a:cs typeface="Arial"/>
                      </a:endParaRPr>
                    </a:p>
                  </a:txBody>
                  <a:tcPr marL="0" marR="0" marT="3048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A9ABAE"/>
                      </a:solidFill>
                      <a:prstDash val="solid"/>
                    </a:lnL>
                    <a:lnR w="6350">
                      <a:solidFill>
                        <a:srgbClr val="A9ABAE"/>
                      </a:solidFill>
                      <a:prstDash val="solid"/>
                    </a:lnR>
                    <a:lnT w="6350">
                      <a:solidFill>
                        <a:srgbClr val="A9ABAE"/>
                      </a:solidFill>
                      <a:prstDash val="solid"/>
                    </a:lnT>
                    <a:lnB w="6350">
                      <a:solidFill>
                        <a:srgbClr val="373435"/>
                      </a:solidFill>
                      <a:prstDash val="solid"/>
                    </a:lnB>
                  </a:tcPr>
                </a:tc>
                <a:tc>
                  <a:txBody>
                    <a:bodyPr/>
                    <a:lstStyle/>
                    <a:p>
                      <a:pPr marR="3175">
                        <a:lnSpc>
                          <a:spcPct val="100000"/>
                        </a:lnSpc>
                      </a:pPr>
                      <a:endParaRPr sz="700">
                        <a:latin typeface="Times New Roman"/>
                        <a:cs typeface="Times New Roman"/>
                      </a:endParaRPr>
                    </a:p>
                  </a:txBody>
                  <a:tcPr marL="0" marR="0" marT="0" marB="0">
                    <a:lnL w="6350">
                      <a:solidFill>
                        <a:srgbClr val="A9ABAE"/>
                      </a:solidFill>
                      <a:prstDash val="solid"/>
                    </a:lnL>
                    <a:lnT w="6350">
                      <a:solidFill>
                        <a:srgbClr val="A9ABAE"/>
                      </a:solidFill>
                      <a:prstDash val="solid"/>
                    </a:lnT>
                    <a:lnB w="6350">
                      <a:solidFill>
                        <a:srgbClr val="373435"/>
                      </a:solidFill>
                      <a:prstDash val="solid"/>
                    </a:lnB>
                  </a:tcPr>
                </a:tc>
                <a:extLst>
                  <a:ext uri="{0D108BD9-81ED-4DB2-BD59-A6C34878D82A}">
                    <a16:rowId xmlns:a16="http://schemas.microsoft.com/office/drawing/2014/main" val="10019"/>
                  </a:ext>
                </a:extLst>
              </a:tr>
            </a:tbl>
          </a:graphicData>
        </a:graphic>
      </p:graphicFrame>
      <p:sp>
        <p:nvSpPr>
          <p:cNvPr id="28" name="object 28"/>
          <p:cNvSpPr txBox="1"/>
          <p:nvPr/>
        </p:nvSpPr>
        <p:spPr>
          <a:xfrm>
            <a:off x="947112" y="7240995"/>
            <a:ext cx="2502535" cy="306070"/>
          </a:xfrm>
          <a:prstGeom prst="rect">
            <a:avLst/>
          </a:prstGeom>
        </p:spPr>
        <p:txBody>
          <a:bodyPr vert="horz" wrap="square" lIns="0" tIns="12700" rIns="0" bIns="0" rtlCol="0">
            <a:spAutoFit/>
          </a:bodyPr>
          <a:lstStyle/>
          <a:p>
            <a:pPr marL="12700" marR="5080">
              <a:lnSpc>
                <a:spcPct val="114900"/>
              </a:lnSpc>
              <a:spcBef>
                <a:spcPts val="100"/>
              </a:spcBef>
            </a:pPr>
            <a:r>
              <a:rPr sz="800" spc="70" dirty="0">
                <a:solidFill>
                  <a:srgbClr val="606062"/>
                </a:solidFill>
                <a:latin typeface="Verdana"/>
                <a:cs typeface="Verdana"/>
              </a:rPr>
              <a:t>Р</a:t>
            </a:r>
            <a:r>
              <a:rPr sz="800" spc="25" dirty="0">
                <a:solidFill>
                  <a:srgbClr val="606062"/>
                </a:solidFill>
                <a:latin typeface="Verdana"/>
                <a:cs typeface="Verdana"/>
              </a:rPr>
              <a:t>авномерное</a:t>
            </a:r>
            <a:r>
              <a:rPr sz="800" spc="-75" dirty="0">
                <a:solidFill>
                  <a:srgbClr val="606062"/>
                </a:solidFill>
                <a:latin typeface="Verdana"/>
                <a:cs typeface="Verdana"/>
              </a:rPr>
              <a:t> </a:t>
            </a:r>
            <a:r>
              <a:rPr sz="800" spc="25" dirty="0">
                <a:solidFill>
                  <a:srgbClr val="606062"/>
                </a:solidFill>
                <a:latin typeface="Verdana"/>
                <a:cs typeface="Verdana"/>
              </a:rPr>
              <a:t>распр</a:t>
            </a:r>
            <a:r>
              <a:rPr sz="800" spc="10" dirty="0">
                <a:solidFill>
                  <a:srgbClr val="606062"/>
                </a:solidFill>
                <a:latin typeface="Verdana"/>
                <a:cs typeface="Verdana"/>
              </a:rPr>
              <a:t>е</a:t>
            </a:r>
            <a:r>
              <a:rPr sz="800" spc="20" dirty="0">
                <a:solidFill>
                  <a:srgbClr val="606062"/>
                </a:solidFill>
                <a:latin typeface="Verdana"/>
                <a:cs typeface="Verdana"/>
              </a:rPr>
              <a:t>д</a:t>
            </a:r>
            <a:r>
              <a:rPr sz="800" spc="10" dirty="0">
                <a:solidFill>
                  <a:srgbClr val="606062"/>
                </a:solidFill>
                <a:latin typeface="Verdana"/>
                <a:cs typeface="Verdana"/>
              </a:rPr>
              <a:t>е</a:t>
            </a:r>
            <a:r>
              <a:rPr sz="800" spc="20" dirty="0">
                <a:solidFill>
                  <a:srgbClr val="606062"/>
                </a:solidFill>
                <a:latin typeface="Verdana"/>
                <a:cs typeface="Verdana"/>
              </a:rPr>
              <a:t>ление</a:t>
            </a:r>
            <a:r>
              <a:rPr sz="800" spc="-75" dirty="0">
                <a:solidFill>
                  <a:srgbClr val="606062"/>
                </a:solidFill>
                <a:latin typeface="Verdana"/>
                <a:cs typeface="Verdana"/>
              </a:rPr>
              <a:t> </a:t>
            </a:r>
            <a:r>
              <a:rPr sz="800" spc="25" dirty="0">
                <a:solidFill>
                  <a:srgbClr val="606062"/>
                </a:solidFill>
                <a:latin typeface="Verdana"/>
                <a:cs typeface="Verdana"/>
              </a:rPr>
              <a:t>по</a:t>
            </a:r>
            <a:r>
              <a:rPr sz="800" spc="-75" dirty="0">
                <a:solidFill>
                  <a:srgbClr val="606062"/>
                </a:solidFill>
                <a:latin typeface="Verdana"/>
                <a:cs typeface="Verdana"/>
              </a:rPr>
              <a:t> </a:t>
            </a:r>
            <a:r>
              <a:rPr sz="800" spc="20" dirty="0">
                <a:solidFill>
                  <a:srgbClr val="606062"/>
                </a:solidFill>
                <a:latin typeface="Verdana"/>
                <a:cs typeface="Verdana"/>
              </a:rPr>
              <a:t>ли</a:t>
            </a:r>
            <a:r>
              <a:rPr sz="800" spc="10" dirty="0">
                <a:solidFill>
                  <a:srgbClr val="606062"/>
                </a:solidFill>
                <a:latin typeface="Verdana"/>
                <a:cs typeface="Verdana"/>
              </a:rPr>
              <a:t>с</a:t>
            </a:r>
            <a:r>
              <a:rPr sz="800" spc="-25" dirty="0">
                <a:solidFill>
                  <a:srgbClr val="606062"/>
                </a:solidFill>
                <a:latin typeface="Verdana"/>
                <a:cs typeface="Verdana"/>
              </a:rPr>
              <a:t>ту</a:t>
            </a:r>
            <a:r>
              <a:rPr sz="800" spc="-75" dirty="0">
                <a:solidFill>
                  <a:srgbClr val="606062"/>
                </a:solidFill>
                <a:latin typeface="Verdana"/>
                <a:cs typeface="Verdana"/>
              </a:rPr>
              <a:t> </a:t>
            </a:r>
            <a:r>
              <a:rPr sz="800" spc="-5" dirty="0">
                <a:solidFill>
                  <a:srgbClr val="606062"/>
                </a:solidFill>
                <a:latin typeface="Verdana"/>
                <a:cs typeface="Verdana"/>
              </a:rPr>
              <a:t>за</a:t>
            </a:r>
            <a:r>
              <a:rPr sz="800" spc="-75" dirty="0">
                <a:solidFill>
                  <a:srgbClr val="606062"/>
                </a:solidFill>
                <a:latin typeface="Verdana"/>
                <a:cs typeface="Verdana"/>
              </a:rPr>
              <a:t> </a:t>
            </a:r>
            <a:r>
              <a:rPr sz="800" spc="10" dirty="0">
                <a:solidFill>
                  <a:srgbClr val="606062"/>
                </a:solidFill>
                <a:latin typeface="Verdana"/>
                <a:cs typeface="Verdana"/>
              </a:rPr>
              <a:t>сч</a:t>
            </a:r>
            <a:r>
              <a:rPr sz="800" spc="-10" dirty="0">
                <a:solidFill>
                  <a:srgbClr val="606062"/>
                </a:solidFill>
                <a:latin typeface="Verdana"/>
                <a:cs typeface="Verdana"/>
              </a:rPr>
              <a:t>е</a:t>
            </a:r>
            <a:r>
              <a:rPr sz="800" spc="-15" dirty="0">
                <a:solidFill>
                  <a:srgbClr val="606062"/>
                </a:solidFill>
                <a:latin typeface="Verdana"/>
                <a:cs typeface="Verdana"/>
              </a:rPr>
              <a:t>т  </a:t>
            </a:r>
            <a:r>
              <a:rPr sz="800" spc="10" dirty="0">
                <a:solidFill>
                  <a:srgbClr val="606062"/>
                </a:solidFill>
                <a:latin typeface="Verdana"/>
                <a:cs typeface="Verdana"/>
              </a:rPr>
              <a:t>смачивателей</a:t>
            </a:r>
            <a:r>
              <a:rPr sz="800" spc="-75" dirty="0">
                <a:solidFill>
                  <a:srgbClr val="606062"/>
                </a:solidFill>
                <a:latin typeface="Verdana"/>
                <a:cs typeface="Verdana"/>
              </a:rPr>
              <a:t> </a:t>
            </a:r>
            <a:r>
              <a:rPr sz="800" dirty="0">
                <a:solidFill>
                  <a:srgbClr val="606062"/>
                </a:solidFill>
                <a:latin typeface="Verdana"/>
                <a:cs typeface="Verdana"/>
              </a:rPr>
              <a:t>исключает</a:t>
            </a:r>
            <a:r>
              <a:rPr sz="800" spc="-75" dirty="0">
                <a:solidFill>
                  <a:srgbClr val="606062"/>
                </a:solidFill>
                <a:latin typeface="Verdana"/>
                <a:cs typeface="Verdana"/>
              </a:rPr>
              <a:t> </a:t>
            </a:r>
            <a:r>
              <a:rPr sz="800" spc="10" dirty="0">
                <a:solidFill>
                  <a:srgbClr val="606062"/>
                </a:solidFill>
                <a:latin typeface="Verdana"/>
                <a:cs typeface="Verdana"/>
              </a:rPr>
              <a:t>ожоги</a:t>
            </a:r>
            <a:r>
              <a:rPr sz="800" spc="-75" dirty="0">
                <a:solidFill>
                  <a:srgbClr val="606062"/>
                </a:solidFill>
                <a:latin typeface="Verdana"/>
                <a:cs typeface="Verdana"/>
              </a:rPr>
              <a:t> </a:t>
            </a:r>
            <a:r>
              <a:rPr sz="800" spc="10" dirty="0">
                <a:solidFill>
                  <a:srgbClr val="606062"/>
                </a:solidFill>
                <a:latin typeface="Verdana"/>
                <a:cs typeface="Verdana"/>
              </a:rPr>
              <a:t>растения</a:t>
            </a:r>
            <a:endParaRPr sz="800">
              <a:latin typeface="Verdana"/>
              <a:cs typeface="Verdana"/>
            </a:endParaRPr>
          </a:p>
        </p:txBody>
      </p:sp>
      <p:sp>
        <p:nvSpPr>
          <p:cNvPr id="29" name="object 29"/>
          <p:cNvSpPr txBox="1"/>
          <p:nvPr/>
        </p:nvSpPr>
        <p:spPr>
          <a:xfrm>
            <a:off x="4228482" y="6169610"/>
            <a:ext cx="2748915" cy="900430"/>
          </a:xfrm>
          <a:prstGeom prst="rect">
            <a:avLst/>
          </a:prstGeom>
        </p:spPr>
        <p:txBody>
          <a:bodyPr vert="horz" wrap="square" lIns="0" tIns="12700" rIns="0" bIns="0" rtlCol="0">
            <a:spAutoFit/>
          </a:bodyPr>
          <a:lstStyle/>
          <a:p>
            <a:pPr marL="12700" marR="5080">
              <a:lnSpc>
                <a:spcPct val="114900"/>
              </a:lnSpc>
              <a:spcBef>
                <a:spcPts val="100"/>
              </a:spcBef>
            </a:pPr>
            <a:r>
              <a:rPr sz="800" spc="20" dirty="0">
                <a:solidFill>
                  <a:srgbClr val="606062"/>
                </a:solidFill>
                <a:latin typeface="Verdana"/>
                <a:cs typeface="Verdana"/>
              </a:rPr>
              <a:t>Особые</a:t>
            </a:r>
            <a:r>
              <a:rPr sz="800" spc="-75" dirty="0">
                <a:solidFill>
                  <a:srgbClr val="606062"/>
                </a:solidFill>
                <a:latin typeface="Verdana"/>
                <a:cs typeface="Verdana"/>
              </a:rPr>
              <a:t> </a:t>
            </a:r>
            <a:r>
              <a:rPr sz="800" spc="5" dirty="0">
                <a:solidFill>
                  <a:srgbClr val="606062"/>
                </a:solidFill>
                <a:latin typeface="Verdana"/>
                <a:cs typeface="Verdana"/>
              </a:rPr>
              <a:t>формулянты</a:t>
            </a:r>
            <a:r>
              <a:rPr sz="800" spc="-70" dirty="0">
                <a:solidFill>
                  <a:srgbClr val="606062"/>
                </a:solidFill>
                <a:latin typeface="Verdana"/>
                <a:cs typeface="Verdana"/>
              </a:rPr>
              <a:t> </a:t>
            </a:r>
            <a:r>
              <a:rPr sz="800" spc="35" dirty="0">
                <a:solidFill>
                  <a:srgbClr val="606062"/>
                </a:solidFill>
                <a:latin typeface="Verdana"/>
                <a:cs typeface="Verdana"/>
              </a:rPr>
              <a:t>и</a:t>
            </a:r>
            <a:r>
              <a:rPr sz="800" spc="-75" dirty="0">
                <a:solidFill>
                  <a:srgbClr val="606062"/>
                </a:solidFill>
                <a:latin typeface="Verdana"/>
                <a:cs typeface="Verdana"/>
              </a:rPr>
              <a:t> </a:t>
            </a:r>
            <a:r>
              <a:rPr sz="800" dirty="0">
                <a:solidFill>
                  <a:srgbClr val="606062"/>
                </a:solidFill>
                <a:latin typeface="Verdana"/>
                <a:cs typeface="Verdana"/>
              </a:rPr>
              <a:t>адъюванты</a:t>
            </a:r>
            <a:r>
              <a:rPr sz="800" spc="-70" dirty="0">
                <a:solidFill>
                  <a:srgbClr val="606062"/>
                </a:solidFill>
                <a:latin typeface="Verdana"/>
                <a:cs typeface="Verdana"/>
              </a:rPr>
              <a:t> </a:t>
            </a:r>
            <a:r>
              <a:rPr sz="800" spc="10" dirty="0">
                <a:solidFill>
                  <a:srgbClr val="606062"/>
                </a:solidFill>
                <a:latin typeface="Verdana"/>
                <a:cs typeface="Verdana"/>
              </a:rPr>
              <a:t>для</a:t>
            </a:r>
            <a:r>
              <a:rPr sz="800" spc="-75" dirty="0">
                <a:solidFill>
                  <a:srgbClr val="606062"/>
                </a:solidFill>
                <a:latin typeface="Verdana"/>
                <a:cs typeface="Verdana"/>
              </a:rPr>
              <a:t> </a:t>
            </a:r>
            <a:r>
              <a:rPr sz="800" spc="5" dirty="0">
                <a:solidFill>
                  <a:srgbClr val="606062"/>
                </a:solidFill>
                <a:latin typeface="Verdana"/>
                <a:cs typeface="Verdana"/>
              </a:rPr>
              <a:t>наилучшего </a:t>
            </a:r>
            <a:r>
              <a:rPr sz="800" spc="-265" dirty="0">
                <a:solidFill>
                  <a:srgbClr val="606062"/>
                </a:solidFill>
                <a:latin typeface="Verdana"/>
                <a:cs typeface="Verdana"/>
              </a:rPr>
              <a:t> </a:t>
            </a:r>
            <a:r>
              <a:rPr sz="800" spc="25" dirty="0">
                <a:solidFill>
                  <a:srgbClr val="606062"/>
                </a:solidFill>
                <a:latin typeface="Verdana"/>
                <a:cs typeface="Verdana"/>
              </a:rPr>
              <a:t>распр</a:t>
            </a:r>
            <a:r>
              <a:rPr sz="800" spc="10" dirty="0">
                <a:solidFill>
                  <a:srgbClr val="606062"/>
                </a:solidFill>
                <a:latin typeface="Verdana"/>
                <a:cs typeface="Verdana"/>
              </a:rPr>
              <a:t>е</a:t>
            </a:r>
            <a:r>
              <a:rPr sz="800" spc="20" dirty="0">
                <a:solidFill>
                  <a:srgbClr val="606062"/>
                </a:solidFill>
                <a:latin typeface="Verdana"/>
                <a:cs typeface="Verdana"/>
              </a:rPr>
              <a:t>д</a:t>
            </a:r>
            <a:r>
              <a:rPr sz="800" spc="10" dirty="0">
                <a:solidFill>
                  <a:srgbClr val="606062"/>
                </a:solidFill>
                <a:latin typeface="Verdana"/>
                <a:cs typeface="Verdana"/>
              </a:rPr>
              <a:t>е</a:t>
            </a:r>
            <a:r>
              <a:rPr sz="800" spc="20" dirty="0">
                <a:solidFill>
                  <a:srgbClr val="606062"/>
                </a:solidFill>
                <a:latin typeface="Verdana"/>
                <a:cs typeface="Verdana"/>
              </a:rPr>
              <a:t>ления</a:t>
            </a:r>
            <a:r>
              <a:rPr sz="800" spc="-75" dirty="0">
                <a:solidFill>
                  <a:srgbClr val="606062"/>
                </a:solidFill>
                <a:latin typeface="Verdana"/>
                <a:cs typeface="Verdana"/>
              </a:rPr>
              <a:t> </a:t>
            </a:r>
            <a:r>
              <a:rPr sz="800" spc="25" dirty="0">
                <a:solidFill>
                  <a:srgbClr val="606062"/>
                </a:solidFill>
                <a:latin typeface="Verdana"/>
                <a:cs typeface="Verdana"/>
              </a:rPr>
              <a:t>по</a:t>
            </a:r>
            <a:r>
              <a:rPr sz="800" spc="-75" dirty="0">
                <a:solidFill>
                  <a:srgbClr val="606062"/>
                </a:solidFill>
                <a:latin typeface="Verdana"/>
                <a:cs typeface="Verdana"/>
              </a:rPr>
              <a:t> </a:t>
            </a:r>
            <a:r>
              <a:rPr sz="800" spc="20" dirty="0">
                <a:solidFill>
                  <a:srgbClr val="606062"/>
                </a:solidFill>
                <a:latin typeface="Verdana"/>
                <a:cs typeface="Verdana"/>
              </a:rPr>
              <a:t>ли</a:t>
            </a:r>
            <a:r>
              <a:rPr sz="800" spc="10" dirty="0">
                <a:solidFill>
                  <a:srgbClr val="606062"/>
                </a:solidFill>
                <a:latin typeface="Verdana"/>
                <a:cs typeface="Verdana"/>
              </a:rPr>
              <a:t>с</a:t>
            </a:r>
            <a:r>
              <a:rPr sz="800" spc="-40" dirty="0">
                <a:solidFill>
                  <a:srgbClr val="606062"/>
                </a:solidFill>
                <a:latin typeface="Verdana"/>
                <a:cs typeface="Verdana"/>
              </a:rPr>
              <a:t>т</a:t>
            </a:r>
            <a:r>
              <a:rPr sz="800" spc="20" dirty="0">
                <a:solidFill>
                  <a:srgbClr val="606062"/>
                </a:solidFill>
                <a:latin typeface="Verdana"/>
                <a:cs typeface="Verdana"/>
              </a:rPr>
              <a:t>овой</a:t>
            </a:r>
            <a:r>
              <a:rPr sz="800" spc="-75" dirty="0">
                <a:solidFill>
                  <a:srgbClr val="606062"/>
                </a:solidFill>
                <a:latin typeface="Verdana"/>
                <a:cs typeface="Verdana"/>
              </a:rPr>
              <a:t> </a:t>
            </a:r>
            <a:r>
              <a:rPr sz="800" spc="25" dirty="0">
                <a:solidFill>
                  <a:srgbClr val="606062"/>
                </a:solidFill>
                <a:latin typeface="Verdana"/>
                <a:cs typeface="Verdana"/>
              </a:rPr>
              <a:t>пове</a:t>
            </a:r>
            <a:r>
              <a:rPr sz="800" spc="5" dirty="0">
                <a:solidFill>
                  <a:srgbClr val="606062"/>
                </a:solidFill>
                <a:latin typeface="Verdana"/>
                <a:cs typeface="Verdana"/>
              </a:rPr>
              <a:t>рхно</a:t>
            </a:r>
            <a:r>
              <a:rPr sz="800" spc="-5" dirty="0">
                <a:solidFill>
                  <a:srgbClr val="606062"/>
                </a:solidFill>
                <a:latin typeface="Verdana"/>
                <a:cs typeface="Verdana"/>
              </a:rPr>
              <a:t>с</a:t>
            </a:r>
            <a:r>
              <a:rPr sz="800" spc="5" dirty="0">
                <a:solidFill>
                  <a:srgbClr val="606062"/>
                </a:solidFill>
                <a:latin typeface="Verdana"/>
                <a:cs typeface="Verdana"/>
              </a:rPr>
              <a:t>ти</a:t>
            </a:r>
            <a:r>
              <a:rPr sz="800" spc="-75" dirty="0">
                <a:solidFill>
                  <a:srgbClr val="606062"/>
                </a:solidFill>
                <a:latin typeface="Verdana"/>
                <a:cs typeface="Verdana"/>
              </a:rPr>
              <a:t> </a:t>
            </a:r>
            <a:r>
              <a:rPr sz="800" spc="25" dirty="0">
                <a:solidFill>
                  <a:srgbClr val="606062"/>
                </a:solidFill>
                <a:latin typeface="Verdana"/>
                <a:cs typeface="Verdana"/>
              </a:rPr>
              <a:t>и  </a:t>
            </a:r>
            <a:r>
              <a:rPr sz="800" spc="20" dirty="0">
                <a:solidFill>
                  <a:srgbClr val="606062"/>
                </a:solidFill>
                <a:latin typeface="Verdana"/>
                <a:cs typeface="Verdana"/>
              </a:rPr>
              <a:t>проникновения</a:t>
            </a:r>
            <a:r>
              <a:rPr sz="800" spc="-75" dirty="0">
                <a:solidFill>
                  <a:srgbClr val="606062"/>
                </a:solidFill>
                <a:latin typeface="Verdana"/>
                <a:cs typeface="Verdana"/>
              </a:rPr>
              <a:t> </a:t>
            </a:r>
            <a:r>
              <a:rPr sz="800" spc="10" dirty="0">
                <a:solidFill>
                  <a:srgbClr val="606062"/>
                </a:solidFill>
                <a:latin typeface="Verdana"/>
                <a:cs typeface="Verdana"/>
              </a:rPr>
              <a:t>в</a:t>
            </a:r>
            <a:r>
              <a:rPr sz="800" spc="-75" dirty="0">
                <a:solidFill>
                  <a:srgbClr val="606062"/>
                </a:solidFill>
                <a:latin typeface="Verdana"/>
                <a:cs typeface="Verdana"/>
              </a:rPr>
              <a:t> </a:t>
            </a:r>
            <a:r>
              <a:rPr sz="800" spc="20" dirty="0">
                <a:solidFill>
                  <a:srgbClr val="606062"/>
                </a:solidFill>
                <a:latin typeface="Verdana"/>
                <a:cs typeface="Verdana"/>
              </a:rPr>
              <a:t>ли</a:t>
            </a:r>
            <a:r>
              <a:rPr sz="800" spc="10" dirty="0">
                <a:solidFill>
                  <a:srgbClr val="606062"/>
                </a:solidFill>
                <a:latin typeface="Verdana"/>
                <a:cs typeface="Verdana"/>
              </a:rPr>
              <a:t>с</a:t>
            </a:r>
            <a:r>
              <a:rPr sz="800" spc="-20" dirty="0">
                <a:solidFill>
                  <a:srgbClr val="606062"/>
                </a:solidFill>
                <a:latin typeface="Verdana"/>
                <a:cs typeface="Verdana"/>
              </a:rPr>
              <a:t>т</a:t>
            </a:r>
            <a:endParaRPr sz="800">
              <a:latin typeface="Verdana"/>
              <a:cs typeface="Verdana"/>
            </a:endParaRPr>
          </a:p>
          <a:p>
            <a:pPr marL="12700" marR="628015">
              <a:lnSpc>
                <a:spcPct val="176600"/>
              </a:lnSpc>
              <a:spcBef>
                <a:spcPts val="185"/>
              </a:spcBef>
            </a:pPr>
            <a:r>
              <a:rPr sz="800" spc="-5" dirty="0">
                <a:solidFill>
                  <a:srgbClr val="606062"/>
                </a:solidFill>
                <a:latin typeface="Verdana"/>
                <a:cs typeface="Verdana"/>
              </a:rPr>
              <a:t>С</a:t>
            </a:r>
            <a:r>
              <a:rPr sz="800" spc="15" dirty="0">
                <a:solidFill>
                  <a:srgbClr val="606062"/>
                </a:solidFill>
                <a:latin typeface="Verdana"/>
                <a:cs typeface="Verdana"/>
              </a:rPr>
              <a:t>тим</a:t>
            </a:r>
            <a:r>
              <a:rPr sz="800" spc="-5" dirty="0">
                <a:solidFill>
                  <a:srgbClr val="606062"/>
                </a:solidFill>
                <a:latin typeface="Verdana"/>
                <a:cs typeface="Verdana"/>
              </a:rPr>
              <a:t>у</a:t>
            </a:r>
            <a:r>
              <a:rPr sz="800" spc="30" dirty="0">
                <a:solidFill>
                  <a:srgbClr val="606062"/>
                </a:solidFill>
                <a:latin typeface="Verdana"/>
                <a:cs typeface="Verdana"/>
              </a:rPr>
              <a:t>ли</a:t>
            </a:r>
            <a:r>
              <a:rPr sz="800" spc="15" dirty="0">
                <a:solidFill>
                  <a:srgbClr val="606062"/>
                </a:solidFill>
                <a:latin typeface="Verdana"/>
                <a:cs typeface="Verdana"/>
              </a:rPr>
              <a:t>р</a:t>
            </a:r>
            <a:r>
              <a:rPr sz="800" spc="-45" dirty="0">
                <a:solidFill>
                  <a:srgbClr val="606062"/>
                </a:solidFill>
                <a:latin typeface="Verdana"/>
                <a:cs typeface="Verdana"/>
              </a:rPr>
              <a:t>у</a:t>
            </a:r>
            <a:r>
              <a:rPr sz="800" spc="-5"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spc="30" dirty="0">
                <a:solidFill>
                  <a:srgbClr val="606062"/>
                </a:solidFill>
                <a:latin typeface="Verdana"/>
                <a:cs typeface="Verdana"/>
              </a:rPr>
              <a:t>ро</a:t>
            </a:r>
            <a:r>
              <a:rPr sz="800" spc="15" dirty="0">
                <a:solidFill>
                  <a:srgbClr val="606062"/>
                </a:solidFill>
                <a:latin typeface="Verdana"/>
                <a:cs typeface="Verdana"/>
              </a:rPr>
              <a:t>с</a:t>
            </a:r>
            <a:r>
              <a:rPr sz="800" spc="-20" dirty="0">
                <a:solidFill>
                  <a:srgbClr val="606062"/>
                </a:solidFill>
                <a:latin typeface="Verdana"/>
                <a:cs typeface="Verdana"/>
              </a:rPr>
              <a:t>т</a:t>
            </a:r>
            <a:r>
              <a:rPr sz="800" spc="-75" dirty="0">
                <a:solidFill>
                  <a:srgbClr val="606062"/>
                </a:solidFill>
                <a:latin typeface="Verdana"/>
                <a:cs typeface="Verdana"/>
              </a:rPr>
              <a:t> </a:t>
            </a:r>
            <a:r>
              <a:rPr sz="800" spc="35" dirty="0">
                <a:solidFill>
                  <a:srgbClr val="606062"/>
                </a:solidFill>
                <a:latin typeface="Verdana"/>
                <a:cs typeface="Verdana"/>
              </a:rPr>
              <a:t>и</a:t>
            </a:r>
            <a:r>
              <a:rPr sz="800" spc="-75" dirty="0">
                <a:solidFill>
                  <a:srgbClr val="606062"/>
                </a:solidFill>
                <a:latin typeface="Verdana"/>
                <a:cs typeface="Verdana"/>
              </a:rPr>
              <a:t> </a:t>
            </a:r>
            <a:r>
              <a:rPr sz="800" spc="15" dirty="0">
                <a:solidFill>
                  <a:srgbClr val="606062"/>
                </a:solidFill>
                <a:latin typeface="Verdana"/>
                <a:cs typeface="Verdana"/>
              </a:rPr>
              <a:t>р</a:t>
            </a:r>
            <a:r>
              <a:rPr sz="800" dirty="0">
                <a:solidFill>
                  <a:srgbClr val="606062"/>
                </a:solidFill>
                <a:latin typeface="Verdana"/>
                <a:cs typeface="Verdana"/>
              </a:rPr>
              <a:t>а</a:t>
            </a:r>
            <a:r>
              <a:rPr sz="800" spc="15" dirty="0">
                <a:solidFill>
                  <a:srgbClr val="606062"/>
                </a:solidFill>
                <a:latin typeface="Verdana"/>
                <a:cs typeface="Verdana"/>
              </a:rPr>
              <a:t>звитие</a:t>
            </a:r>
            <a:r>
              <a:rPr sz="800" spc="-75" dirty="0">
                <a:solidFill>
                  <a:srgbClr val="606062"/>
                </a:solidFill>
                <a:latin typeface="Verdana"/>
                <a:cs typeface="Verdana"/>
              </a:rPr>
              <a:t> </a:t>
            </a:r>
            <a:r>
              <a:rPr sz="800" spc="20" dirty="0">
                <a:solidFill>
                  <a:srgbClr val="606062"/>
                </a:solidFill>
                <a:latin typeface="Verdana"/>
                <a:cs typeface="Verdana"/>
              </a:rPr>
              <a:t>ра</a:t>
            </a:r>
            <a:r>
              <a:rPr sz="800" dirty="0">
                <a:solidFill>
                  <a:srgbClr val="606062"/>
                </a:solidFill>
                <a:latin typeface="Verdana"/>
                <a:cs typeface="Verdana"/>
              </a:rPr>
              <a:t>с</a:t>
            </a:r>
            <a:r>
              <a:rPr sz="800" spc="-40" dirty="0">
                <a:solidFill>
                  <a:srgbClr val="606062"/>
                </a:solidFill>
                <a:latin typeface="Verdana"/>
                <a:cs typeface="Verdana"/>
              </a:rPr>
              <a:t>т</a:t>
            </a:r>
            <a:r>
              <a:rPr sz="800" spc="25" dirty="0">
                <a:solidFill>
                  <a:srgbClr val="606062"/>
                </a:solidFill>
                <a:latin typeface="Verdana"/>
                <a:cs typeface="Verdana"/>
              </a:rPr>
              <a:t>ений  Сни</a:t>
            </a:r>
            <a:r>
              <a:rPr sz="800" spc="20" dirty="0">
                <a:solidFill>
                  <a:srgbClr val="606062"/>
                </a:solidFill>
                <a:latin typeface="Verdana"/>
                <a:cs typeface="Verdana"/>
              </a:rPr>
              <a:t>ж</a:t>
            </a:r>
            <a:r>
              <a:rPr sz="800" dirty="0">
                <a:solidFill>
                  <a:srgbClr val="606062"/>
                </a:solidFill>
                <a:latin typeface="Verdana"/>
                <a:cs typeface="Verdana"/>
              </a:rPr>
              <a:t>а</a:t>
            </a:r>
            <a:r>
              <a:rPr sz="800" spc="-20" dirty="0">
                <a:solidFill>
                  <a:srgbClr val="606062"/>
                </a:solidFill>
                <a:latin typeface="Verdana"/>
                <a:cs typeface="Verdana"/>
              </a:rPr>
              <a:t>ет</a:t>
            </a:r>
            <a:r>
              <a:rPr sz="800" spc="-75" dirty="0">
                <a:solidFill>
                  <a:srgbClr val="606062"/>
                </a:solidFill>
                <a:latin typeface="Verdana"/>
                <a:cs typeface="Verdana"/>
              </a:rPr>
              <a:t> </a:t>
            </a:r>
            <a:r>
              <a:rPr sz="800" spc="10" dirty="0">
                <a:solidFill>
                  <a:srgbClr val="606062"/>
                </a:solidFill>
                <a:latin typeface="Verdana"/>
                <a:cs typeface="Verdana"/>
              </a:rPr>
              <a:t>с</a:t>
            </a:r>
            <a:r>
              <a:rPr sz="800" spc="15" dirty="0">
                <a:solidFill>
                  <a:srgbClr val="606062"/>
                </a:solidFill>
                <a:latin typeface="Verdana"/>
                <a:cs typeface="Verdana"/>
              </a:rPr>
              <a:t>тре</a:t>
            </a:r>
            <a:r>
              <a:rPr sz="800" spc="5" dirty="0">
                <a:solidFill>
                  <a:srgbClr val="606062"/>
                </a:solidFill>
                <a:latin typeface="Verdana"/>
                <a:cs typeface="Verdana"/>
              </a:rPr>
              <a:t>с</a:t>
            </a:r>
            <a:r>
              <a:rPr sz="800" spc="20" dirty="0">
                <a:solidFill>
                  <a:srgbClr val="606062"/>
                </a:solidFill>
                <a:latin typeface="Verdana"/>
                <a:cs typeface="Verdana"/>
              </a:rPr>
              <a:t>с</a:t>
            </a:r>
            <a:endParaRPr sz="800">
              <a:latin typeface="Verdana"/>
              <a:cs typeface="Verdana"/>
            </a:endParaRPr>
          </a:p>
        </p:txBody>
      </p:sp>
      <p:sp>
        <p:nvSpPr>
          <p:cNvPr id="30" name="object 30"/>
          <p:cNvSpPr txBox="1"/>
          <p:nvPr/>
        </p:nvSpPr>
        <p:spPr>
          <a:xfrm>
            <a:off x="4228489" y="7237914"/>
            <a:ext cx="1414780" cy="147320"/>
          </a:xfrm>
          <a:prstGeom prst="rect">
            <a:avLst/>
          </a:prstGeom>
        </p:spPr>
        <p:txBody>
          <a:bodyPr vert="horz" wrap="square" lIns="0" tIns="12700" rIns="0" bIns="0" rtlCol="0">
            <a:spAutoFit/>
          </a:bodyPr>
          <a:lstStyle/>
          <a:p>
            <a:pPr marL="12700">
              <a:lnSpc>
                <a:spcPct val="100000"/>
              </a:lnSpc>
              <a:spcBef>
                <a:spcPts val="100"/>
              </a:spcBef>
            </a:pPr>
            <a:r>
              <a:rPr sz="800" spc="15" dirty="0">
                <a:solidFill>
                  <a:srgbClr val="606062"/>
                </a:solidFill>
                <a:latin typeface="Verdana"/>
                <a:cs typeface="Verdana"/>
              </a:rPr>
              <a:t>Повыша</a:t>
            </a:r>
            <a:r>
              <a:rPr sz="800" spc="-5" dirty="0">
                <a:solidFill>
                  <a:srgbClr val="606062"/>
                </a:solidFill>
                <a:latin typeface="Verdana"/>
                <a:cs typeface="Verdana"/>
              </a:rPr>
              <a:t>е</a:t>
            </a:r>
            <a:r>
              <a:rPr sz="800" spc="-40" dirty="0">
                <a:solidFill>
                  <a:srgbClr val="606062"/>
                </a:solidFill>
                <a:latin typeface="Verdana"/>
                <a:cs typeface="Verdana"/>
              </a:rPr>
              <a:t>т</a:t>
            </a:r>
            <a:r>
              <a:rPr sz="800" spc="5" dirty="0">
                <a:solidFill>
                  <a:srgbClr val="606062"/>
                </a:solidFill>
                <a:latin typeface="Verdana"/>
                <a:cs typeface="Verdana"/>
              </a:rPr>
              <a:t>ся</a:t>
            </a:r>
            <a:r>
              <a:rPr sz="800" spc="-75" dirty="0">
                <a:solidFill>
                  <a:srgbClr val="606062"/>
                </a:solidFill>
                <a:latin typeface="Verdana"/>
                <a:cs typeface="Verdana"/>
              </a:rPr>
              <a:t> </a:t>
            </a:r>
            <a:r>
              <a:rPr sz="800" spc="15" dirty="0">
                <a:solidFill>
                  <a:srgbClr val="606062"/>
                </a:solidFill>
                <a:latin typeface="Verdana"/>
                <a:cs typeface="Verdana"/>
              </a:rPr>
              <a:t>ур</a:t>
            </a:r>
            <a:r>
              <a:rPr sz="800" spc="-5" dirty="0">
                <a:solidFill>
                  <a:srgbClr val="606062"/>
                </a:solidFill>
                <a:latin typeface="Verdana"/>
                <a:cs typeface="Verdana"/>
              </a:rPr>
              <a:t>о</a:t>
            </a:r>
            <a:r>
              <a:rPr sz="800" spc="10" dirty="0">
                <a:solidFill>
                  <a:srgbClr val="606062"/>
                </a:solidFill>
                <a:latin typeface="Verdana"/>
                <a:cs typeface="Verdana"/>
              </a:rPr>
              <a:t>ж</a:t>
            </a:r>
            <a:r>
              <a:rPr sz="800" spc="20" dirty="0">
                <a:solidFill>
                  <a:srgbClr val="606062"/>
                </a:solidFill>
                <a:latin typeface="Verdana"/>
                <a:cs typeface="Verdana"/>
              </a:rPr>
              <a:t>айно</a:t>
            </a:r>
            <a:r>
              <a:rPr sz="800" spc="5" dirty="0">
                <a:solidFill>
                  <a:srgbClr val="606062"/>
                </a:solidFill>
                <a:latin typeface="Verdana"/>
                <a:cs typeface="Verdana"/>
              </a:rPr>
              <a:t>с</a:t>
            </a:r>
            <a:r>
              <a:rPr sz="800" spc="-15" dirty="0">
                <a:solidFill>
                  <a:srgbClr val="606062"/>
                </a:solidFill>
                <a:latin typeface="Verdana"/>
                <a:cs typeface="Verdana"/>
              </a:rPr>
              <a:t>ть</a:t>
            </a:r>
            <a:endParaRPr sz="800">
              <a:latin typeface="Verdana"/>
              <a:cs typeface="Verdana"/>
            </a:endParaRPr>
          </a:p>
        </p:txBody>
      </p:sp>
      <p:sp>
        <p:nvSpPr>
          <p:cNvPr id="31" name="object 31"/>
          <p:cNvSpPr txBox="1"/>
          <p:nvPr/>
        </p:nvSpPr>
        <p:spPr>
          <a:xfrm>
            <a:off x="4228474" y="7495957"/>
            <a:ext cx="2419350" cy="306070"/>
          </a:xfrm>
          <a:prstGeom prst="rect">
            <a:avLst/>
          </a:prstGeom>
        </p:spPr>
        <p:txBody>
          <a:bodyPr vert="horz" wrap="square" lIns="0" tIns="12700" rIns="0" bIns="0" rtlCol="0">
            <a:spAutoFit/>
          </a:bodyPr>
          <a:lstStyle/>
          <a:p>
            <a:pPr marL="12700" marR="5080">
              <a:lnSpc>
                <a:spcPct val="114900"/>
              </a:lnSpc>
              <a:spcBef>
                <a:spcPts val="100"/>
              </a:spcBef>
            </a:pPr>
            <a:r>
              <a:rPr sz="800" spc="20" dirty="0">
                <a:solidFill>
                  <a:srgbClr val="606062"/>
                </a:solidFill>
                <a:latin typeface="Verdana"/>
                <a:cs typeface="Verdana"/>
              </a:rPr>
              <a:t>У</a:t>
            </a:r>
            <a:r>
              <a:rPr sz="800" dirty="0">
                <a:solidFill>
                  <a:srgbClr val="606062"/>
                </a:solidFill>
                <a:latin typeface="Verdana"/>
                <a:cs typeface="Verdana"/>
              </a:rPr>
              <a:t>лучша</a:t>
            </a:r>
            <a:r>
              <a:rPr sz="800" spc="-20" dirty="0">
                <a:solidFill>
                  <a:srgbClr val="606062"/>
                </a:solidFill>
                <a:latin typeface="Verdana"/>
                <a:cs typeface="Verdana"/>
              </a:rPr>
              <a:t>ет</a:t>
            </a:r>
            <a:r>
              <a:rPr sz="800" spc="-75" dirty="0">
                <a:solidFill>
                  <a:srgbClr val="606062"/>
                </a:solidFill>
                <a:latin typeface="Verdana"/>
                <a:cs typeface="Verdana"/>
              </a:rPr>
              <a:t> </a:t>
            </a:r>
            <a:r>
              <a:rPr sz="800" spc="-40" dirty="0">
                <a:solidFill>
                  <a:srgbClr val="606062"/>
                </a:solidFill>
                <a:latin typeface="Verdana"/>
                <a:cs typeface="Verdana"/>
              </a:rPr>
              <a:t>т</a:t>
            </a:r>
            <a:r>
              <a:rPr sz="800" spc="15" dirty="0">
                <a:solidFill>
                  <a:srgbClr val="606062"/>
                </a:solidFill>
                <a:latin typeface="Verdana"/>
                <a:cs typeface="Verdana"/>
              </a:rPr>
              <a:t>оварный</a:t>
            </a:r>
            <a:r>
              <a:rPr sz="800" spc="-75" dirty="0">
                <a:solidFill>
                  <a:srgbClr val="606062"/>
                </a:solidFill>
                <a:latin typeface="Verdana"/>
                <a:cs typeface="Verdana"/>
              </a:rPr>
              <a:t> </a:t>
            </a:r>
            <a:r>
              <a:rPr sz="800" spc="20" dirty="0">
                <a:solidFill>
                  <a:srgbClr val="606062"/>
                </a:solidFill>
                <a:latin typeface="Verdana"/>
                <a:cs typeface="Verdana"/>
              </a:rPr>
              <a:t>вид</a:t>
            </a:r>
            <a:r>
              <a:rPr sz="800" spc="-75" dirty="0">
                <a:solidFill>
                  <a:srgbClr val="606062"/>
                </a:solidFill>
                <a:latin typeface="Verdana"/>
                <a:cs typeface="Verdana"/>
              </a:rPr>
              <a:t> </a:t>
            </a:r>
            <a:r>
              <a:rPr sz="800" spc="35" dirty="0">
                <a:solidFill>
                  <a:srgbClr val="606062"/>
                </a:solidFill>
                <a:latin typeface="Verdana"/>
                <a:cs typeface="Verdana"/>
              </a:rPr>
              <a:t>и</a:t>
            </a:r>
            <a:r>
              <a:rPr sz="800" spc="-75" dirty="0">
                <a:solidFill>
                  <a:srgbClr val="606062"/>
                </a:solidFill>
                <a:latin typeface="Verdana"/>
                <a:cs typeface="Verdana"/>
              </a:rPr>
              <a:t> </a:t>
            </a:r>
            <a:r>
              <a:rPr sz="800" dirty="0">
                <a:solidFill>
                  <a:srgbClr val="606062"/>
                </a:solidFill>
                <a:latin typeface="Verdana"/>
                <a:cs typeface="Verdana"/>
              </a:rPr>
              <a:t>в</a:t>
            </a:r>
            <a:r>
              <a:rPr sz="800" spc="-25" dirty="0">
                <a:solidFill>
                  <a:srgbClr val="606062"/>
                </a:solidFill>
                <a:latin typeface="Verdana"/>
                <a:cs typeface="Verdana"/>
              </a:rPr>
              <a:t>к</a:t>
            </a:r>
            <a:r>
              <a:rPr sz="800" spc="-45" dirty="0">
                <a:solidFill>
                  <a:srgbClr val="606062"/>
                </a:solidFill>
                <a:latin typeface="Verdana"/>
                <a:cs typeface="Verdana"/>
              </a:rPr>
              <a:t>у</a:t>
            </a:r>
            <a:r>
              <a:rPr sz="800" spc="10" dirty="0">
                <a:solidFill>
                  <a:srgbClr val="606062"/>
                </a:solidFill>
                <a:latin typeface="Verdana"/>
                <a:cs typeface="Verdana"/>
              </a:rPr>
              <a:t>совые</a:t>
            </a:r>
            <a:r>
              <a:rPr sz="800" spc="-75" dirty="0">
                <a:solidFill>
                  <a:srgbClr val="606062"/>
                </a:solidFill>
                <a:latin typeface="Verdana"/>
                <a:cs typeface="Verdana"/>
              </a:rPr>
              <a:t> </a:t>
            </a:r>
            <a:r>
              <a:rPr sz="800" spc="-20" dirty="0">
                <a:solidFill>
                  <a:srgbClr val="606062"/>
                </a:solidFill>
                <a:latin typeface="Verdana"/>
                <a:cs typeface="Verdana"/>
              </a:rPr>
              <a:t>к</a:t>
            </a:r>
            <a:r>
              <a:rPr sz="800" spc="5" dirty="0">
                <a:solidFill>
                  <a:srgbClr val="606062"/>
                </a:solidFill>
                <a:latin typeface="Verdana"/>
                <a:cs typeface="Verdana"/>
              </a:rPr>
              <a:t>аче</a:t>
            </a:r>
            <a:r>
              <a:rPr sz="800" spc="-5" dirty="0">
                <a:solidFill>
                  <a:srgbClr val="606062"/>
                </a:solidFill>
                <a:latin typeface="Verdana"/>
                <a:cs typeface="Verdana"/>
              </a:rPr>
              <a:t>с</a:t>
            </a:r>
            <a:r>
              <a:rPr sz="800" spc="-10" dirty="0">
                <a:solidFill>
                  <a:srgbClr val="606062"/>
                </a:solidFill>
                <a:latin typeface="Verdana"/>
                <a:cs typeface="Verdana"/>
              </a:rPr>
              <a:t>тва  </a:t>
            </a:r>
            <a:r>
              <a:rPr sz="800" spc="20" dirty="0">
                <a:solidFill>
                  <a:srgbClr val="606062"/>
                </a:solidFill>
                <a:latin typeface="Verdana"/>
                <a:cs typeface="Verdana"/>
              </a:rPr>
              <a:t>продукции</a:t>
            </a:r>
            <a:endParaRPr sz="800">
              <a:latin typeface="Verdana"/>
              <a:cs typeface="Verdana"/>
            </a:endParaRPr>
          </a:p>
        </p:txBody>
      </p:sp>
      <p:sp>
        <p:nvSpPr>
          <p:cNvPr id="32" name="object 32"/>
          <p:cNvSpPr txBox="1"/>
          <p:nvPr/>
        </p:nvSpPr>
        <p:spPr>
          <a:xfrm>
            <a:off x="947111" y="7662482"/>
            <a:ext cx="2490470" cy="306070"/>
          </a:xfrm>
          <a:prstGeom prst="rect">
            <a:avLst/>
          </a:prstGeom>
        </p:spPr>
        <p:txBody>
          <a:bodyPr vert="horz" wrap="square" lIns="0" tIns="12700" rIns="0" bIns="0" rtlCol="0">
            <a:spAutoFit/>
          </a:bodyPr>
          <a:lstStyle/>
          <a:p>
            <a:pPr marL="12700" marR="5080">
              <a:lnSpc>
                <a:spcPct val="114900"/>
              </a:lnSpc>
              <a:spcBef>
                <a:spcPts val="100"/>
              </a:spcBef>
            </a:pPr>
            <a:r>
              <a:rPr sz="800" spc="20" dirty="0">
                <a:solidFill>
                  <a:srgbClr val="606062"/>
                </a:solidFill>
                <a:latin typeface="Verdana"/>
                <a:cs typeface="Verdana"/>
              </a:rPr>
              <a:t>У</a:t>
            </a:r>
            <a:r>
              <a:rPr sz="800" spc="25" dirty="0">
                <a:solidFill>
                  <a:srgbClr val="606062"/>
                </a:solidFill>
                <a:latin typeface="Verdana"/>
                <a:cs typeface="Verdana"/>
              </a:rPr>
              <a:t>добрения</a:t>
            </a:r>
            <a:r>
              <a:rPr sz="800" spc="-75" dirty="0">
                <a:solidFill>
                  <a:srgbClr val="606062"/>
                </a:solidFill>
                <a:latin typeface="Verdana"/>
                <a:cs typeface="Verdana"/>
              </a:rPr>
              <a:t> </a:t>
            </a:r>
            <a:r>
              <a:rPr sz="800" spc="20" dirty="0">
                <a:solidFill>
                  <a:srgbClr val="606062"/>
                </a:solidFill>
                <a:latin typeface="Verdana"/>
                <a:cs typeface="Verdana"/>
              </a:rPr>
              <a:t>не</a:t>
            </a:r>
            <a:r>
              <a:rPr sz="800" spc="-75" dirty="0">
                <a:solidFill>
                  <a:srgbClr val="606062"/>
                </a:solidFill>
                <a:latin typeface="Verdana"/>
                <a:cs typeface="Verdana"/>
              </a:rPr>
              <a:t> </a:t>
            </a:r>
            <a:r>
              <a:rPr sz="800" spc="5" dirty="0">
                <a:solidFill>
                  <a:srgbClr val="606062"/>
                </a:solidFill>
                <a:latin typeface="Verdana"/>
                <a:cs typeface="Verdana"/>
              </a:rPr>
              <a:t>с</a:t>
            </a:r>
            <a:r>
              <a:rPr sz="800" spc="10" dirty="0">
                <a:solidFill>
                  <a:srgbClr val="606062"/>
                </a:solidFill>
                <a:latin typeface="Verdana"/>
                <a:cs typeface="Verdana"/>
              </a:rPr>
              <a:t>л</a:t>
            </a:r>
            <a:r>
              <a:rPr sz="800" spc="-5" dirty="0">
                <a:solidFill>
                  <a:srgbClr val="606062"/>
                </a:solidFill>
                <a:latin typeface="Verdana"/>
                <a:cs typeface="Verdana"/>
              </a:rPr>
              <a:t>е</a:t>
            </a:r>
            <a:r>
              <a:rPr sz="800" spc="10" dirty="0">
                <a:solidFill>
                  <a:srgbClr val="606062"/>
                </a:solidFill>
                <a:latin typeface="Verdana"/>
                <a:cs typeface="Verdana"/>
              </a:rPr>
              <a:t>жива</a:t>
            </a:r>
            <a:r>
              <a:rPr sz="800" spc="-5" dirty="0">
                <a:solidFill>
                  <a:srgbClr val="606062"/>
                </a:solidFill>
                <a:latin typeface="Verdana"/>
                <a:cs typeface="Verdana"/>
              </a:rPr>
              <a:t>ю</a:t>
            </a:r>
            <a:r>
              <a:rPr sz="800" spc="-40" dirty="0">
                <a:solidFill>
                  <a:srgbClr val="606062"/>
                </a:solidFill>
                <a:latin typeface="Verdana"/>
                <a:cs typeface="Verdana"/>
              </a:rPr>
              <a:t>т</a:t>
            </a:r>
            <a:r>
              <a:rPr sz="800" spc="5" dirty="0">
                <a:solidFill>
                  <a:srgbClr val="606062"/>
                </a:solidFill>
                <a:latin typeface="Verdana"/>
                <a:cs typeface="Verdana"/>
              </a:rPr>
              <a:t>с</a:t>
            </a:r>
            <a:r>
              <a:rPr sz="800" spc="-60" dirty="0">
                <a:solidFill>
                  <a:srgbClr val="606062"/>
                </a:solidFill>
                <a:latin typeface="Verdana"/>
                <a:cs typeface="Verdana"/>
              </a:rPr>
              <a:t>я,</a:t>
            </a:r>
            <a:r>
              <a:rPr sz="800" spc="-75" dirty="0">
                <a:solidFill>
                  <a:srgbClr val="606062"/>
                </a:solidFill>
                <a:latin typeface="Verdana"/>
                <a:cs typeface="Verdana"/>
              </a:rPr>
              <a:t> х</a:t>
            </a:r>
            <a:r>
              <a:rPr sz="800" spc="30" dirty="0">
                <a:solidFill>
                  <a:srgbClr val="606062"/>
                </a:solidFill>
                <a:latin typeface="Verdana"/>
                <a:cs typeface="Verdana"/>
              </a:rPr>
              <a:t>орошо</a:t>
            </a:r>
            <a:r>
              <a:rPr sz="800" spc="-75" dirty="0">
                <a:solidFill>
                  <a:srgbClr val="606062"/>
                </a:solidFill>
                <a:latin typeface="Verdana"/>
                <a:cs typeface="Verdana"/>
              </a:rPr>
              <a:t> </a:t>
            </a:r>
            <a:r>
              <a:rPr sz="800" dirty="0">
                <a:solidFill>
                  <a:srgbClr val="606062"/>
                </a:solidFill>
                <a:latin typeface="Verdana"/>
                <a:cs typeface="Verdana"/>
              </a:rPr>
              <a:t>храня</a:t>
            </a:r>
            <a:r>
              <a:rPr sz="800" spc="-25" dirty="0">
                <a:solidFill>
                  <a:srgbClr val="606062"/>
                </a:solidFill>
                <a:latin typeface="Verdana"/>
                <a:cs typeface="Verdana"/>
              </a:rPr>
              <a:t>т</a:t>
            </a:r>
            <a:r>
              <a:rPr sz="800" spc="5" dirty="0">
                <a:solidFill>
                  <a:srgbClr val="606062"/>
                </a:solidFill>
                <a:latin typeface="Verdana"/>
                <a:cs typeface="Verdana"/>
              </a:rPr>
              <a:t>с</a:t>
            </a:r>
            <a:r>
              <a:rPr sz="800" spc="-55" dirty="0">
                <a:solidFill>
                  <a:srgbClr val="606062"/>
                </a:solidFill>
                <a:latin typeface="Verdana"/>
                <a:cs typeface="Verdana"/>
              </a:rPr>
              <a:t>я,  </a:t>
            </a:r>
            <a:r>
              <a:rPr sz="800" spc="-50" dirty="0">
                <a:solidFill>
                  <a:srgbClr val="606062"/>
                </a:solidFill>
                <a:latin typeface="Verdana"/>
                <a:cs typeface="Verdana"/>
              </a:rPr>
              <a:t>у</a:t>
            </a:r>
            <a:r>
              <a:rPr sz="800" spc="20" dirty="0">
                <a:solidFill>
                  <a:srgbClr val="606062"/>
                </a:solidFill>
                <a:latin typeface="Verdana"/>
                <a:cs typeface="Verdana"/>
              </a:rPr>
              <a:t>добны</a:t>
            </a:r>
            <a:r>
              <a:rPr sz="800" spc="-75" dirty="0">
                <a:solidFill>
                  <a:srgbClr val="606062"/>
                </a:solidFill>
                <a:latin typeface="Verdana"/>
                <a:cs typeface="Verdana"/>
              </a:rPr>
              <a:t> </a:t>
            </a:r>
            <a:r>
              <a:rPr sz="800" spc="10" dirty="0">
                <a:solidFill>
                  <a:srgbClr val="606062"/>
                </a:solidFill>
                <a:latin typeface="Verdana"/>
                <a:cs typeface="Verdana"/>
              </a:rPr>
              <a:t>в</a:t>
            </a:r>
            <a:r>
              <a:rPr sz="800" spc="-75" dirty="0">
                <a:solidFill>
                  <a:srgbClr val="606062"/>
                </a:solidFill>
                <a:latin typeface="Verdana"/>
                <a:cs typeface="Verdana"/>
              </a:rPr>
              <a:t> </a:t>
            </a:r>
            <a:r>
              <a:rPr sz="800" spc="35" dirty="0">
                <a:solidFill>
                  <a:srgbClr val="606062"/>
                </a:solidFill>
                <a:latin typeface="Verdana"/>
                <a:cs typeface="Verdana"/>
              </a:rPr>
              <a:t>применении</a:t>
            </a:r>
            <a:endParaRPr sz="800">
              <a:latin typeface="Verdana"/>
              <a:cs typeface="Verdana"/>
            </a:endParaRPr>
          </a:p>
        </p:txBody>
      </p:sp>
      <p:sp>
        <p:nvSpPr>
          <p:cNvPr id="33" name="object 33"/>
          <p:cNvSpPr txBox="1"/>
          <p:nvPr/>
        </p:nvSpPr>
        <p:spPr>
          <a:xfrm>
            <a:off x="4228468" y="7886486"/>
            <a:ext cx="2237105" cy="306070"/>
          </a:xfrm>
          <a:prstGeom prst="rect">
            <a:avLst/>
          </a:prstGeom>
        </p:spPr>
        <p:txBody>
          <a:bodyPr vert="horz" wrap="square" lIns="0" tIns="12700" rIns="0" bIns="0" rtlCol="0">
            <a:spAutoFit/>
          </a:bodyPr>
          <a:lstStyle/>
          <a:p>
            <a:pPr marL="12700" marR="5080">
              <a:lnSpc>
                <a:spcPct val="114900"/>
              </a:lnSpc>
              <a:spcBef>
                <a:spcPts val="100"/>
              </a:spcBef>
            </a:pPr>
            <a:r>
              <a:rPr sz="800" spc="20" dirty="0">
                <a:solidFill>
                  <a:srgbClr val="606062"/>
                </a:solidFill>
                <a:latin typeface="Verdana"/>
                <a:cs typeface="Verdana"/>
              </a:rPr>
              <a:t>Вы</a:t>
            </a:r>
            <a:r>
              <a:rPr sz="800" spc="5" dirty="0">
                <a:solidFill>
                  <a:srgbClr val="606062"/>
                </a:solidFill>
                <a:latin typeface="Verdana"/>
                <a:cs typeface="Verdana"/>
              </a:rPr>
              <a:t>со</a:t>
            </a:r>
            <a:r>
              <a:rPr sz="800" spc="-5" dirty="0">
                <a:solidFill>
                  <a:srgbClr val="606062"/>
                </a:solidFill>
                <a:latin typeface="Verdana"/>
                <a:cs typeface="Verdana"/>
              </a:rPr>
              <a:t>кая</a:t>
            </a:r>
            <a:r>
              <a:rPr sz="800" spc="-75" dirty="0">
                <a:solidFill>
                  <a:srgbClr val="606062"/>
                </a:solidFill>
                <a:latin typeface="Verdana"/>
                <a:cs typeface="Verdana"/>
              </a:rPr>
              <a:t> </a:t>
            </a:r>
            <a:r>
              <a:rPr sz="800" spc="20" dirty="0">
                <a:solidFill>
                  <a:srgbClr val="606062"/>
                </a:solidFill>
                <a:latin typeface="Verdana"/>
                <a:cs typeface="Verdana"/>
              </a:rPr>
              <a:t>обеспеченно</a:t>
            </a:r>
            <a:r>
              <a:rPr sz="800" spc="5" dirty="0">
                <a:solidFill>
                  <a:srgbClr val="606062"/>
                </a:solidFill>
                <a:latin typeface="Verdana"/>
                <a:cs typeface="Verdana"/>
              </a:rPr>
              <a:t>с</a:t>
            </a:r>
            <a:r>
              <a:rPr sz="800" spc="-15" dirty="0">
                <a:solidFill>
                  <a:srgbClr val="606062"/>
                </a:solidFill>
                <a:latin typeface="Verdana"/>
                <a:cs typeface="Verdana"/>
              </a:rPr>
              <a:t>ть</a:t>
            </a:r>
            <a:r>
              <a:rPr sz="800" spc="-75" dirty="0">
                <a:solidFill>
                  <a:srgbClr val="606062"/>
                </a:solidFill>
                <a:latin typeface="Verdana"/>
                <a:cs typeface="Verdana"/>
              </a:rPr>
              <a:t> </a:t>
            </a:r>
            <a:r>
              <a:rPr sz="800" spc="10" dirty="0">
                <a:solidFill>
                  <a:srgbClr val="606062"/>
                </a:solidFill>
                <a:latin typeface="Verdana"/>
                <a:cs typeface="Verdana"/>
              </a:rPr>
              <a:t>с</a:t>
            </a:r>
            <a:r>
              <a:rPr sz="800" spc="5" dirty="0">
                <a:solidFill>
                  <a:srgbClr val="606062"/>
                </a:solidFill>
                <a:latin typeface="Verdana"/>
                <a:cs typeface="Verdana"/>
              </a:rPr>
              <a:t>е</a:t>
            </a:r>
            <a:r>
              <a:rPr sz="800" dirty="0">
                <a:solidFill>
                  <a:srgbClr val="606062"/>
                </a:solidFill>
                <a:latin typeface="Verdana"/>
                <a:cs typeface="Verdana"/>
              </a:rPr>
              <a:t>л</a:t>
            </a:r>
            <a:r>
              <a:rPr sz="800" spc="-35" dirty="0">
                <a:solidFill>
                  <a:srgbClr val="606062"/>
                </a:solidFill>
                <a:latin typeface="Verdana"/>
                <a:cs typeface="Verdana"/>
              </a:rPr>
              <a:t>ь</a:t>
            </a:r>
            <a:r>
              <a:rPr sz="800" spc="-75" dirty="0">
                <a:solidFill>
                  <a:srgbClr val="606062"/>
                </a:solidFill>
                <a:latin typeface="Verdana"/>
                <a:cs typeface="Verdana"/>
              </a:rPr>
              <a:t>х</a:t>
            </a:r>
            <a:r>
              <a:rPr sz="800" spc="15" dirty="0">
                <a:solidFill>
                  <a:srgbClr val="606062"/>
                </a:solidFill>
                <a:latin typeface="Verdana"/>
                <a:cs typeface="Verdana"/>
              </a:rPr>
              <a:t>оз</a:t>
            </a:r>
            <a:r>
              <a:rPr sz="800" spc="-75" dirty="0">
                <a:solidFill>
                  <a:srgbClr val="606062"/>
                </a:solidFill>
                <a:latin typeface="Verdana"/>
                <a:cs typeface="Verdana"/>
              </a:rPr>
              <a:t> </a:t>
            </a:r>
            <a:r>
              <a:rPr sz="800" spc="-40"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  </a:t>
            </a:r>
            <a:r>
              <a:rPr sz="800" spc="25" dirty="0">
                <a:solidFill>
                  <a:srgbClr val="606062"/>
                </a:solidFill>
                <a:latin typeface="Verdana"/>
                <a:cs typeface="Verdana"/>
              </a:rPr>
              <a:t>микроэлементами</a:t>
            </a:r>
            <a:r>
              <a:rPr sz="800" spc="-75" dirty="0">
                <a:solidFill>
                  <a:srgbClr val="606062"/>
                </a:solidFill>
                <a:latin typeface="Verdana"/>
                <a:cs typeface="Verdana"/>
              </a:rPr>
              <a:t> </a:t>
            </a:r>
            <a:r>
              <a:rPr sz="800" spc="10" dirty="0">
                <a:solidFill>
                  <a:srgbClr val="606062"/>
                </a:solidFill>
                <a:latin typeface="Verdana"/>
                <a:cs typeface="Verdana"/>
              </a:rPr>
              <a:t>в</a:t>
            </a:r>
            <a:r>
              <a:rPr sz="800" spc="-75" dirty="0">
                <a:solidFill>
                  <a:srgbClr val="606062"/>
                </a:solidFill>
                <a:latin typeface="Verdana"/>
                <a:cs typeface="Verdana"/>
              </a:rPr>
              <a:t> </a:t>
            </a:r>
            <a:r>
              <a:rPr sz="800" spc="-45" dirty="0">
                <a:solidFill>
                  <a:srgbClr val="606062"/>
                </a:solidFill>
                <a:latin typeface="Verdana"/>
                <a:cs typeface="Verdana"/>
              </a:rPr>
              <a:t>т</a:t>
            </a:r>
            <a:r>
              <a:rPr sz="800" spc="15" dirty="0">
                <a:solidFill>
                  <a:srgbClr val="606062"/>
                </a:solidFill>
                <a:latin typeface="Verdana"/>
                <a:cs typeface="Verdana"/>
              </a:rPr>
              <a:t>ечение</a:t>
            </a:r>
            <a:r>
              <a:rPr sz="800" spc="-75" dirty="0">
                <a:solidFill>
                  <a:srgbClr val="606062"/>
                </a:solidFill>
                <a:latin typeface="Verdana"/>
                <a:cs typeface="Verdana"/>
              </a:rPr>
              <a:t> </a:t>
            </a:r>
            <a:r>
              <a:rPr sz="800" spc="-5" dirty="0">
                <a:solidFill>
                  <a:srgbClr val="606062"/>
                </a:solidFill>
                <a:latin typeface="Verdana"/>
                <a:cs typeface="Verdana"/>
              </a:rPr>
              <a:t>6</a:t>
            </a:r>
            <a:r>
              <a:rPr sz="800" dirty="0">
                <a:solidFill>
                  <a:srgbClr val="606062"/>
                </a:solidFill>
                <a:latin typeface="Verdana"/>
                <a:cs typeface="Verdana"/>
              </a:rPr>
              <a:t>0</a:t>
            </a:r>
            <a:r>
              <a:rPr sz="800" spc="-20" dirty="0">
                <a:solidFill>
                  <a:srgbClr val="606062"/>
                </a:solidFill>
                <a:latin typeface="Verdana"/>
                <a:cs typeface="Verdana"/>
              </a:rPr>
              <a:t>-90</a:t>
            </a:r>
            <a:r>
              <a:rPr sz="800" spc="-75" dirty="0">
                <a:solidFill>
                  <a:srgbClr val="606062"/>
                </a:solidFill>
                <a:latin typeface="Verdana"/>
                <a:cs typeface="Verdana"/>
              </a:rPr>
              <a:t> </a:t>
            </a:r>
            <a:r>
              <a:rPr sz="800" spc="-5" dirty="0">
                <a:solidFill>
                  <a:srgbClr val="606062"/>
                </a:solidFill>
                <a:latin typeface="Verdana"/>
                <a:cs typeface="Verdana"/>
              </a:rPr>
              <a:t>дней.</a:t>
            </a:r>
            <a:endParaRPr sz="800">
              <a:latin typeface="Verdana"/>
              <a:cs typeface="Verdana"/>
            </a:endParaRPr>
          </a:p>
        </p:txBody>
      </p:sp>
      <p:sp>
        <p:nvSpPr>
          <p:cNvPr id="34" name="object 34"/>
          <p:cNvSpPr txBox="1"/>
          <p:nvPr/>
        </p:nvSpPr>
        <p:spPr>
          <a:xfrm>
            <a:off x="947110" y="8056612"/>
            <a:ext cx="2661285"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Производится</a:t>
            </a:r>
            <a:r>
              <a:rPr sz="800" spc="-70" dirty="0">
                <a:solidFill>
                  <a:srgbClr val="606062"/>
                </a:solidFill>
                <a:latin typeface="Verdana"/>
                <a:cs typeface="Verdana"/>
              </a:rPr>
              <a:t> </a:t>
            </a:r>
            <a:r>
              <a:rPr sz="800" spc="15" dirty="0">
                <a:solidFill>
                  <a:srgbClr val="606062"/>
                </a:solidFill>
                <a:latin typeface="Verdana"/>
                <a:cs typeface="Verdana"/>
              </a:rPr>
              <a:t>из</a:t>
            </a:r>
            <a:r>
              <a:rPr sz="800" spc="-70" dirty="0">
                <a:solidFill>
                  <a:srgbClr val="606062"/>
                </a:solidFill>
                <a:latin typeface="Verdana"/>
                <a:cs typeface="Verdana"/>
              </a:rPr>
              <a:t> </a:t>
            </a:r>
            <a:r>
              <a:rPr sz="800" spc="5" dirty="0">
                <a:solidFill>
                  <a:srgbClr val="606062"/>
                </a:solidFill>
                <a:latin typeface="Verdana"/>
                <a:cs typeface="Verdana"/>
              </a:rPr>
              <a:t>высококачественного</a:t>
            </a:r>
            <a:r>
              <a:rPr sz="800" spc="-65" dirty="0">
                <a:solidFill>
                  <a:srgbClr val="606062"/>
                </a:solidFill>
                <a:latin typeface="Verdana"/>
                <a:cs typeface="Verdana"/>
              </a:rPr>
              <a:t> </a:t>
            </a:r>
            <a:r>
              <a:rPr sz="800" spc="-20" dirty="0">
                <a:solidFill>
                  <a:srgbClr val="606062"/>
                </a:solidFill>
                <a:latin typeface="Verdana"/>
                <a:cs typeface="Verdana"/>
              </a:rPr>
              <a:t>сырья,</a:t>
            </a:r>
            <a:r>
              <a:rPr sz="800" spc="-70" dirty="0">
                <a:solidFill>
                  <a:srgbClr val="606062"/>
                </a:solidFill>
                <a:latin typeface="Verdana"/>
                <a:cs typeface="Verdana"/>
              </a:rPr>
              <a:t> </a:t>
            </a:r>
            <a:r>
              <a:rPr sz="800" spc="20" dirty="0">
                <a:solidFill>
                  <a:srgbClr val="606062"/>
                </a:solidFill>
                <a:latin typeface="Verdana"/>
                <a:cs typeface="Verdana"/>
              </a:rPr>
              <a:t>не </a:t>
            </a:r>
            <a:r>
              <a:rPr sz="800" spc="-265" dirty="0">
                <a:solidFill>
                  <a:srgbClr val="606062"/>
                </a:solidFill>
                <a:latin typeface="Verdana"/>
                <a:cs typeface="Verdana"/>
              </a:rPr>
              <a:t> </a:t>
            </a:r>
            <a:r>
              <a:rPr sz="800" spc="10" dirty="0">
                <a:solidFill>
                  <a:srgbClr val="606062"/>
                </a:solidFill>
                <a:latin typeface="Verdana"/>
                <a:cs typeface="Verdana"/>
              </a:rPr>
              <a:t>с</a:t>
            </a:r>
            <a:r>
              <a:rPr sz="800" spc="25" dirty="0">
                <a:solidFill>
                  <a:srgbClr val="606062"/>
                </a:solidFill>
                <a:latin typeface="Verdana"/>
                <a:cs typeface="Verdana"/>
              </a:rPr>
              <a:t>оде</a:t>
            </a:r>
            <a:r>
              <a:rPr sz="800" spc="5" dirty="0">
                <a:solidFill>
                  <a:srgbClr val="606062"/>
                </a:solidFill>
                <a:latin typeface="Verdana"/>
                <a:cs typeface="Verdana"/>
              </a:rPr>
              <a:t>р</a:t>
            </a:r>
            <a:r>
              <a:rPr sz="800" spc="10" dirty="0">
                <a:solidFill>
                  <a:srgbClr val="606062"/>
                </a:solidFill>
                <a:latin typeface="Verdana"/>
                <a:cs typeface="Verdana"/>
              </a:rPr>
              <a:t>ж</a:t>
            </a:r>
            <a:r>
              <a:rPr sz="800" spc="-20" dirty="0">
                <a:solidFill>
                  <a:srgbClr val="606062"/>
                </a:solidFill>
                <a:latin typeface="Verdana"/>
                <a:cs typeface="Verdana"/>
              </a:rPr>
              <a:t>ат</a:t>
            </a:r>
            <a:r>
              <a:rPr sz="800" spc="-75" dirty="0">
                <a:solidFill>
                  <a:srgbClr val="606062"/>
                </a:solidFill>
                <a:latin typeface="Verdana"/>
                <a:cs typeface="Verdana"/>
              </a:rPr>
              <a:t> </a:t>
            </a:r>
            <a:r>
              <a:rPr sz="800" spc="-30" dirty="0">
                <a:solidFill>
                  <a:srgbClr val="606062"/>
                </a:solidFill>
                <a:latin typeface="Verdana"/>
                <a:cs typeface="Verdana"/>
              </a:rPr>
              <a:t>т</a:t>
            </a:r>
            <a:r>
              <a:rPr sz="800" spc="10" dirty="0">
                <a:solidFill>
                  <a:srgbClr val="606062"/>
                </a:solidFill>
                <a:latin typeface="Verdana"/>
                <a:cs typeface="Verdana"/>
              </a:rPr>
              <a:t>я</a:t>
            </a:r>
            <a:r>
              <a:rPr sz="800" spc="-5" dirty="0">
                <a:solidFill>
                  <a:srgbClr val="606062"/>
                </a:solidFill>
                <a:latin typeface="Verdana"/>
                <a:cs typeface="Verdana"/>
              </a:rPr>
              <a:t>ж</a:t>
            </a:r>
            <a:r>
              <a:rPr sz="800" spc="5" dirty="0">
                <a:solidFill>
                  <a:srgbClr val="606062"/>
                </a:solidFill>
                <a:latin typeface="Verdana"/>
                <a:cs typeface="Verdana"/>
              </a:rPr>
              <a:t>е</a:t>
            </a:r>
            <a:r>
              <a:rPr sz="800" spc="-20" dirty="0">
                <a:solidFill>
                  <a:srgbClr val="606062"/>
                </a:solidFill>
                <a:latin typeface="Verdana"/>
                <a:cs typeface="Verdana"/>
              </a:rPr>
              <a:t>лых</a:t>
            </a:r>
            <a:r>
              <a:rPr sz="800" spc="-75" dirty="0">
                <a:solidFill>
                  <a:srgbClr val="606062"/>
                </a:solidFill>
                <a:latin typeface="Verdana"/>
                <a:cs typeface="Verdana"/>
              </a:rPr>
              <a:t> </a:t>
            </a:r>
            <a:r>
              <a:rPr sz="800" spc="50" dirty="0">
                <a:solidFill>
                  <a:srgbClr val="606062"/>
                </a:solidFill>
                <a:latin typeface="Verdana"/>
                <a:cs typeface="Verdana"/>
              </a:rPr>
              <a:t>м</a:t>
            </a:r>
            <a:r>
              <a:rPr sz="800" spc="20" dirty="0">
                <a:solidFill>
                  <a:srgbClr val="606062"/>
                </a:solidFill>
                <a:latin typeface="Verdana"/>
                <a:cs typeface="Verdana"/>
              </a:rPr>
              <a:t>е</a:t>
            </a:r>
            <a:r>
              <a:rPr sz="800" dirty="0">
                <a:solidFill>
                  <a:srgbClr val="606062"/>
                </a:solidFill>
                <a:latin typeface="Verdana"/>
                <a:cs typeface="Verdana"/>
              </a:rPr>
              <a:t>таллов</a:t>
            </a:r>
            <a:endParaRPr sz="800">
              <a:latin typeface="Verdana"/>
              <a:cs typeface="Verdana"/>
            </a:endParaRPr>
          </a:p>
        </p:txBody>
      </p:sp>
      <p:sp>
        <p:nvSpPr>
          <p:cNvPr id="35" name="object 35"/>
          <p:cNvSpPr/>
          <p:nvPr/>
        </p:nvSpPr>
        <p:spPr>
          <a:xfrm>
            <a:off x="3972809" y="8979386"/>
            <a:ext cx="287020" cy="287020"/>
          </a:xfrm>
          <a:custGeom>
            <a:avLst/>
            <a:gdLst/>
            <a:ahLst/>
            <a:cxnLst/>
            <a:rect l="l" t="t" r="r" b="b"/>
            <a:pathLst>
              <a:path w="287020" h="287020">
                <a:moveTo>
                  <a:pt x="286793" y="0"/>
                </a:moveTo>
                <a:lnTo>
                  <a:pt x="247431" y="0"/>
                </a:lnTo>
                <a:lnTo>
                  <a:pt x="247431" y="61855"/>
                </a:lnTo>
                <a:lnTo>
                  <a:pt x="286793" y="61855"/>
                </a:lnTo>
                <a:lnTo>
                  <a:pt x="286793" y="0"/>
                </a:lnTo>
                <a:close/>
              </a:path>
              <a:path w="287020" h="287020">
                <a:moveTo>
                  <a:pt x="92786" y="160268"/>
                </a:moveTo>
                <a:lnTo>
                  <a:pt x="0" y="160268"/>
                </a:lnTo>
                <a:lnTo>
                  <a:pt x="0" y="286793"/>
                </a:lnTo>
                <a:lnTo>
                  <a:pt x="286793" y="286793"/>
                </a:lnTo>
                <a:lnTo>
                  <a:pt x="286793" y="236181"/>
                </a:lnTo>
                <a:lnTo>
                  <a:pt x="134092" y="236181"/>
                </a:lnTo>
                <a:lnTo>
                  <a:pt x="126525" y="228613"/>
                </a:lnTo>
                <a:lnTo>
                  <a:pt x="126525" y="210877"/>
                </a:lnTo>
                <a:lnTo>
                  <a:pt x="118090" y="210877"/>
                </a:lnTo>
                <a:lnTo>
                  <a:pt x="108252" y="208885"/>
                </a:lnTo>
                <a:lnTo>
                  <a:pt x="100207" y="203457"/>
                </a:lnTo>
                <a:lnTo>
                  <a:pt x="94778" y="195412"/>
                </a:lnTo>
                <a:lnTo>
                  <a:pt x="92786" y="185572"/>
                </a:lnTo>
                <a:lnTo>
                  <a:pt x="92786" y="160268"/>
                </a:lnTo>
                <a:close/>
              </a:path>
              <a:path w="287020" h="287020">
                <a:moveTo>
                  <a:pt x="286793" y="160268"/>
                </a:moveTo>
                <a:lnTo>
                  <a:pt x="194007" y="160268"/>
                </a:lnTo>
                <a:lnTo>
                  <a:pt x="194007" y="185572"/>
                </a:lnTo>
                <a:lnTo>
                  <a:pt x="192016" y="195412"/>
                </a:lnTo>
                <a:lnTo>
                  <a:pt x="186587" y="203457"/>
                </a:lnTo>
                <a:lnTo>
                  <a:pt x="178543" y="208885"/>
                </a:lnTo>
                <a:lnTo>
                  <a:pt x="168702" y="210877"/>
                </a:lnTo>
                <a:lnTo>
                  <a:pt x="160267" y="210877"/>
                </a:lnTo>
                <a:lnTo>
                  <a:pt x="160267" y="228613"/>
                </a:lnTo>
                <a:lnTo>
                  <a:pt x="152700" y="236181"/>
                </a:lnTo>
                <a:lnTo>
                  <a:pt x="286793" y="236181"/>
                </a:lnTo>
                <a:lnTo>
                  <a:pt x="286793" y="160268"/>
                </a:lnTo>
                <a:close/>
              </a:path>
              <a:path w="287020" h="287020">
                <a:moveTo>
                  <a:pt x="127933" y="174326"/>
                </a:moveTo>
                <a:lnTo>
                  <a:pt x="111064" y="174326"/>
                </a:lnTo>
                <a:lnTo>
                  <a:pt x="111064" y="191195"/>
                </a:lnTo>
                <a:lnTo>
                  <a:pt x="127933" y="191195"/>
                </a:lnTo>
                <a:lnTo>
                  <a:pt x="127933" y="174326"/>
                </a:lnTo>
                <a:close/>
              </a:path>
              <a:path w="287020" h="287020">
                <a:moveTo>
                  <a:pt x="175733" y="174326"/>
                </a:moveTo>
                <a:lnTo>
                  <a:pt x="158860" y="174326"/>
                </a:lnTo>
                <a:lnTo>
                  <a:pt x="158860" y="191195"/>
                </a:lnTo>
                <a:lnTo>
                  <a:pt x="175733" y="191195"/>
                </a:lnTo>
                <a:lnTo>
                  <a:pt x="175733" y="174326"/>
                </a:lnTo>
                <a:close/>
              </a:path>
              <a:path w="287020" h="287020">
                <a:moveTo>
                  <a:pt x="151833" y="146207"/>
                </a:moveTo>
                <a:lnTo>
                  <a:pt x="134960" y="146207"/>
                </a:lnTo>
                <a:lnTo>
                  <a:pt x="134960" y="163080"/>
                </a:lnTo>
                <a:lnTo>
                  <a:pt x="151833" y="163080"/>
                </a:lnTo>
                <a:lnTo>
                  <a:pt x="151833" y="146207"/>
                </a:lnTo>
                <a:close/>
              </a:path>
              <a:path w="287020" h="287020">
                <a:moveTo>
                  <a:pt x="230562" y="0"/>
                </a:moveTo>
                <a:lnTo>
                  <a:pt x="107603" y="0"/>
                </a:lnTo>
                <a:lnTo>
                  <a:pt x="78997" y="49413"/>
                </a:lnTo>
                <a:lnTo>
                  <a:pt x="94344" y="136954"/>
                </a:lnTo>
                <a:lnTo>
                  <a:pt x="105883" y="143399"/>
                </a:lnTo>
                <a:lnTo>
                  <a:pt x="110570" y="143399"/>
                </a:lnTo>
                <a:lnTo>
                  <a:pt x="123714" y="70290"/>
                </a:lnTo>
                <a:lnTo>
                  <a:pt x="143395" y="50612"/>
                </a:lnTo>
                <a:lnTo>
                  <a:pt x="230562" y="50612"/>
                </a:lnTo>
                <a:lnTo>
                  <a:pt x="230562" y="0"/>
                </a:lnTo>
                <a:close/>
              </a:path>
              <a:path w="287020" h="287020">
                <a:moveTo>
                  <a:pt x="230562" y="50612"/>
                </a:moveTo>
                <a:lnTo>
                  <a:pt x="143395" y="50612"/>
                </a:lnTo>
                <a:lnTo>
                  <a:pt x="165891" y="73101"/>
                </a:lnTo>
                <a:lnTo>
                  <a:pt x="156751" y="127937"/>
                </a:lnTo>
                <a:lnTo>
                  <a:pt x="174772" y="138600"/>
                </a:lnTo>
                <a:lnTo>
                  <a:pt x="181623" y="138478"/>
                </a:lnTo>
                <a:lnTo>
                  <a:pt x="187750" y="134122"/>
                </a:lnTo>
                <a:lnTo>
                  <a:pt x="205253" y="84352"/>
                </a:lnTo>
                <a:lnTo>
                  <a:pt x="217152" y="79254"/>
                </a:lnTo>
                <a:lnTo>
                  <a:pt x="225054" y="75020"/>
                </a:lnTo>
                <a:lnTo>
                  <a:pt x="230562" y="69706"/>
                </a:lnTo>
                <a:lnTo>
                  <a:pt x="230562" y="50612"/>
                </a:lnTo>
                <a:close/>
              </a:path>
            </a:pathLst>
          </a:custGeom>
          <a:solidFill>
            <a:srgbClr val="F16137"/>
          </a:solidFill>
        </p:spPr>
        <p:txBody>
          <a:bodyPr wrap="square" lIns="0" tIns="0" rIns="0" bIns="0" rtlCol="0"/>
          <a:lstStyle/>
          <a:p>
            <a:endParaRPr/>
          </a:p>
        </p:txBody>
      </p:sp>
      <p:sp>
        <p:nvSpPr>
          <p:cNvPr id="36" name="object 36"/>
          <p:cNvSpPr txBox="1"/>
          <p:nvPr/>
        </p:nvSpPr>
        <p:spPr>
          <a:xfrm>
            <a:off x="4385693" y="8920715"/>
            <a:ext cx="577850" cy="586105"/>
          </a:xfrm>
          <a:prstGeom prst="rect">
            <a:avLst/>
          </a:prstGeom>
        </p:spPr>
        <p:txBody>
          <a:bodyPr vert="horz" wrap="square" lIns="0" tIns="12700" rIns="0" bIns="0" rtlCol="0">
            <a:spAutoFit/>
          </a:bodyPr>
          <a:lstStyle/>
          <a:p>
            <a:pPr marL="12700" marR="5080" algn="just">
              <a:lnSpc>
                <a:spcPct val="114900"/>
              </a:lnSpc>
              <a:spcBef>
                <a:spcPts val="100"/>
              </a:spcBef>
            </a:pPr>
            <a:r>
              <a:rPr sz="800" spc="25" dirty="0">
                <a:solidFill>
                  <a:srgbClr val="606062"/>
                </a:solidFill>
                <a:latin typeface="Verdana"/>
                <a:cs typeface="Verdana"/>
              </a:rPr>
              <a:t>Основное </a:t>
            </a:r>
            <a:r>
              <a:rPr sz="800" spc="-270" dirty="0">
                <a:solidFill>
                  <a:srgbClr val="606062"/>
                </a:solidFill>
                <a:latin typeface="Verdana"/>
                <a:cs typeface="Verdana"/>
              </a:rPr>
              <a:t> </a:t>
            </a:r>
            <a:r>
              <a:rPr sz="800" spc="5" dirty="0">
                <a:solidFill>
                  <a:srgbClr val="606062"/>
                </a:solidFill>
                <a:latin typeface="Verdana"/>
                <a:cs typeface="Verdana"/>
              </a:rPr>
              <a:t>внесение, </a:t>
            </a:r>
            <a:r>
              <a:rPr sz="800" spc="-270" dirty="0">
                <a:solidFill>
                  <a:srgbClr val="606062"/>
                </a:solidFill>
                <a:latin typeface="Verdana"/>
                <a:cs typeface="Verdana"/>
              </a:rPr>
              <a:t> </a:t>
            </a:r>
            <a:r>
              <a:rPr sz="800" spc="20" dirty="0">
                <a:solidFill>
                  <a:srgbClr val="606062"/>
                </a:solidFill>
                <a:latin typeface="Verdana"/>
                <a:cs typeface="Verdana"/>
              </a:rPr>
              <a:t>до</a:t>
            </a:r>
            <a:r>
              <a:rPr sz="800" spc="-75" dirty="0">
                <a:solidFill>
                  <a:srgbClr val="606062"/>
                </a:solidFill>
                <a:latin typeface="Verdana"/>
                <a:cs typeface="Verdana"/>
              </a:rPr>
              <a:t> </a:t>
            </a:r>
            <a:r>
              <a:rPr sz="800" spc="25" dirty="0">
                <a:solidFill>
                  <a:srgbClr val="606062"/>
                </a:solidFill>
                <a:latin typeface="Verdana"/>
                <a:cs typeface="Verdana"/>
              </a:rPr>
              <a:t>по</a:t>
            </a:r>
            <a:r>
              <a:rPr sz="800" spc="10" dirty="0">
                <a:solidFill>
                  <a:srgbClr val="606062"/>
                </a:solidFill>
                <a:latin typeface="Verdana"/>
                <a:cs typeface="Verdana"/>
              </a:rPr>
              <a:t>с</a:t>
            </a:r>
            <a:r>
              <a:rPr sz="800" spc="-25" dirty="0">
                <a:solidFill>
                  <a:srgbClr val="606062"/>
                </a:solidFill>
                <a:latin typeface="Verdana"/>
                <a:cs typeface="Verdana"/>
              </a:rPr>
              <a:t>ева,  </a:t>
            </a:r>
            <a:r>
              <a:rPr sz="800" spc="25" dirty="0">
                <a:solidFill>
                  <a:srgbClr val="606062"/>
                </a:solidFill>
                <a:latin typeface="Verdana"/>
                <a:cs typeface="Verdana"/>
              </a:rPr>
              <a:t>по</a:t>
            </a:r>
            <a:r>
              <a:rPr sz="800" spc="-75" dirty="0">
                <a:solidFill>
                  <a:srgbClr val="606062"/>
                </a:solidFill>
                <a:latin typeface="Verdana"/>
                <a:cs typeface="Verdana"/>
              </a:rPr>
              <a:t> </a:t>
            </a:r>
            <a:r>
              <a:rPr sz="800" spc="20" dirty="0">
                <a:solidFill>
                  <a:srgbClr val="606062"/>
                </a:solidFill>
                <a:latin typeface="Verdana"/>
                <a:cs typeface="Verdana"/>
              </a:rPr>
              <a:t>ли</a:t>
            </a:r>
            <a:r>
              <a:rPr sz="800" spc="10" dirty="0">
                <a:solidFill>
                  <a:srgbClr val="606062"/>
                </a:solidFill>
                <a:latin typeface="Verdana"/>
                <a:cs typeface="Verdana"/>
              </a:rPr>
              <a:t>с</a:t>
            </a:r>
            <a:r>
              <a:rPr sz="800" spc="-25" dirty="0">
                <a:solidFill>
                  <a:srgbClr val="606062"/>
                </a:solidFill>
                <a:latin typeface="Verdana"/>
                <a:cs typeface="Verdana"/>
              </a:rPr>
              <a:t>ту</a:t>
            </a:r>
            <a:endParaRPr sz="800">
              <a:latin typeface="Verdana"/>
              <a:cs typeface="Verdana"/>
            </a:endParaRPr>
          </a:p>
        </p:txBody>
      </p:sp>
      <p:pic>
        <p:nvPicPr>
          <p:cNvPr id="37" name="object 37"/>
          <p:cNvPicPr/>
          <p:nvPr/>
        </p:nvPicPr>
        <p:blipFill>
          <a:blip r:embed="rId6" cstate="print"/>
          <a:stretch>
            <a:fillRect/>
          </a:stretch>
        </p:blipFill>
        <p:spPr>
          <a:xfrm>
            <a:off x="541695" y="6276582"/>
            <a:ext cx="330671" cy="267727"/>
          </a:xfrm>
          <a:prstGeom prst="rect">
            <a:avLst/>
          </a:prstGeom>
        </p:spPr>
      </p:pic>
      <p:sp>
        <p:nvSpPr>
          <p:cNvPr id="38" name="object 38"/>
          <p:cNvSpPr/>
          <p:nvPr/>
        </p:nvSpPr>
        <p:spPr>
          <a:xfrm>
            <a:off x="593877" y="6856500"/>
            <a:ext cx="227965" cy="238125"/>
          </a:xfrm>
          <a:custGeom>
            <a:avLst/>
            <a:gdLst/>
            <a:ahLst/>
            <a:cxnLst/>
            <a:rect l="l" t="t" r="r" b="b"/>
            <a:pathLst>
              <a:path w="227965" h="238125">
                <a:moveTo>
                  <a:pt x="44018" y="204939"/>
                </a:moveTo>
                <a:lnTo>
                  <a:pt x="39103" y="199885"/>
                </a:lnTo>
                <a:lnTo>
                  <a:pt x="34188" y="194843"/>
                </a:lnTo>
                <a:lnTo>
                  <a:pt x="25996" y="194678"/>
                </a:lnTo>
                <a:lnTo>
                  <a:pt x="152" y="219176"/>
                </a:lnTo>
                <a:lnTo>
                  <a:pt x="0" y="227266"/>
                </a:lnTo>
                <a:lnTo>
                  <a:pt x="9817" y="237363"/>
                </a:lnTo>
                <a:lnTo>
                  <a:pt x="18008" y="237528"/>
                </a:lnTo>
                <a:lnTo>
                  <a:pt x="43853" y="213017"/>
                </a:lnTo>
                <a:lnTo>
                  <a:pt x="44018" y="204939"/>
                </a:lnTo>
                <a:close/>
              </a:path>
              <a:path w="227965" h="238125">
                <a:moveTo>
                  <a:pt x="44018" y="140042"/>
                </a:moveTo>
                <a:lnTo>
                  <a:pt x="39103" y="134988"/>
                </a:lnTo>
                <a:lnTo>
                  <a:pt x="34188" y="129946"/>
                </a:lnTo>
                <a:lnTo>
                  <a:pt x="25996" y="129781"/>
                </a:lnTo>
                <a:lnTo>
                  <a:pt x="152" y="154279"/>
                </a:lnTo>
                <a:lnTo>
                  <a:pt x="0" y="162369"/>
                </a:lnTo>
                <a:lnTo>
                  <a:pt x="9817" y="172466"/>
                </a:lnTo>
                <a:lnTo>
                  <a:pt x="18008" y="172631"/>
                </a:lnTo>
                <a:lnTo>
                  <a:pt x="43853" y="148132"/>
                </a:lnTo>
                <a:lnTo>
                  <a:pt x="44018" y="140042"/>
                </a:lnTo>
                <a:close/>
              </a:path>
              <a:path w="227965" h="238125">
                <a:moveTo>
                  <a:pt x="44018" y="75158"/>
                </a:moveTo>
                <a:lnTo>
                  <a:pt x="39103" y="70104"/>
                </a:lnTo>
                <a:lnTo>
                  <a:pt x="34188" y="65062"/>
                </a:lnTo>
                <a:lnTo>
                  <a:pt x="25996" y="64897"/>
                </a:lnTo>
                <a:lnTo>
                  <a:pt x="152" y="89395"/>
                </a:lnTo>
                <a:lnTo>
                  <a:pt x="0" y="97485"/>
                </a:lnTo>
                <a:lnTo>
                  <a:pt x="9817" y="107581"/>
                </a:lnTo>
                <a:lnTo>
                  <a:pt x="18008" y="107746"/>
                </a:lnTo>
                <a:lnTo>
                  <a:pt x="43853" y="83248"/>
                </a:lnTo>
                <a:lnTo>
                  <a:pt x="44018" y="75158"/>
                </a:lnTo>
                <a:close/>
              </a:path>
              <a:path w="227965" h="238125">
                <a:moveTo>
                  <a:pt x="44018" y="10261"/>
                </a:moveTo>
                <a:lnTo>
                  <a:pt x="39103" y="5207"/>
                </a:lnTo>
                <a:lnTo>
                  <a:pt x="34188" y="165"/>
                </a:lnTo>
                <a:lnTo>
                  <a:pt x="25996" y="0"/>
                </a:lnTo>
                <a:lnTo>
                  <a:pt x="152" y="24511"/>
                </a:lnTo>
                <a:lnTo>
                  <a:pt x="0" y="32588"/>
                </a:lnTo>
                <a:lnTo>
                  <a:pt x="9817" y="42684"/>
                </a:lnTo>
                <a:lnTo>
                  <a:pt x="18008" y="42849"/>
                </a:lnTo>
                <a:lnTo>
                  <a:pt x="43853" y="18351"/>
                </a:lnTo>
                <a:lnTo>
                  <a:pt x="44018" y="10261"/>
                </a:lnTo>
                <a:close/>
              </a:path>
              <a:path w="227965" h="238125">
                <a:moveTo>
                  <a:pt x="105333" y="204939"/>
                </a:moveTo>
                <a:lnTo>
                  <a:pt x="100418" y="199885"/>
                </a:lnTo>
                <a:lnTo>
                  <a:pt x="95504" y="194843"/>
                </a:lnTo>
                <a:lnTo>
                  <a:pt x="87312" y="194678"/>
                </a:lnTo>
                <a:lnTo>
                  <a:pt x="61468" y="219176"/>
                </a:lnTo>
                <a:lnTo>
                  <a:pt x="61315" y="227266"/>
                </a:lnTo>
                <a:lnTo>
                  <a:pt x="71132" y="237363"/>
                </a:lnTo>
                <a:lnTo>
                  <a:pt x="79324" y="237528"/>
                </a:lnTo>
                <a:lnTo>
                  <a:pt x="105168" y="213017"/>
                </a:lnTo>
                <a:lnTo>
                  <a:pt x="105333" y="204939"/>
                </a:lnTo>
                <a:close/>
              </a:path>
              <a:path w="227965" h="238125">
                <a:moveTo>
                  <a:pt x="105333" y="140042"/>
                </a:moveTo>
                <a:lnTo>
                  <a:pt x="100418" y="134988"/>
                </a:lnTo>
                <a:lnTo>
                  <a:pt x="95504" y="129946"/>
                </a:lnTo>
                <a:lnTo>
                  <a:pt x="87312" y="129781"/>
                </a:lnTo>
                <a:lnTo>
                  <a:pt x="61468" y="154279"/>
                </a:lnTo>
                <a:lnTo>
                  <a:pt x="61315" y="162369"/>
                </a:lnTo>
                <a:lnTo>
                  <a:pt x="71132" y="172466"/>
                </a:lnTo>
                <a:lnTo>
                  <a:pt x="79324" y="172631"/>
                </a:lnTo>
                <a:lnTo>
                  <a:pt x="105168" y="148132"/>
                </a:lnTo>
                <a:lnTo>
                  <a:pt x="105333" y="140042"/>
                </a:lnTo>
                <a:close/>
              </a:path>
              <a:path w="227965" h="238125">
                <a:moveTo>
                  <a:pt x="105333" y="75158"/>
                </a:moveTo>
                <a:lnTo>
                  <a:pt x="100418" y="70104"/>
                </a:lnTo>
                <a:lnTo>
                  <a:pt x="95504" y="65062"/>
                </a:lnTo>
                <a:lnTo>
                  <a:pt x="87312" y="64897"/>
                </a:lnTo>
                <a:lnTo>
                  <a:pt x="61468" y="89395"/>
                </a:lnTo>
                <a:lnTo>
                  <a:pt x="61315" y="97485"/>
                </a:lnTo>
                <a:lnTo>
                  <a:pt x="71132" y="107581"/>
                </a:lnTo>
                <a:lnTo>
                  <a:pt x="79324" y="107746"/>
                </a:lnTo>
                <a:lnTo>
                  <a:pt x="105168" y="83248"/>
                </a:lnTo>
                <a:lnTo>
                  <a:pt x="105333" y="75158"/>
                </a:lnTo>
                <a:close/>
              </a:path>
              <a:path w="227965" h="238125">
                <a:moveTo>
                  <a:pt x="105333" y="10261"/>
                </a:moveTo>
                <a:lnTo>
                  <a:pt x="100418" y="5207"/>
                </a:lnTo>
                <a:lnTo>
                  <a:pt x="95504" y="165"/>
                </a:lnTo>
                <a:lnTo>
                  <a:pt x="87312" y="0"/>
                </a:lnTo>
                <a:lnTo>
                  <a:pt x="61468" y="24511"/>
                </a:lnTo>
                <a:lnTo>
                  <a:pt x="61315" y="32588"/>
                </a:lnTo>
                <a:lnTo>
                  <a:pt x="71132" y="42684"/>
                </a:lnTo>
                <a:lnTo>
                  <a:pt x="79324" y="42849"/>
                </a:lnTo>
                <a:lnTo>
                  <a:pt x="105168" y="18351"/>
                </a:lnTo>
                <a:lnTo>
                  <a:pt x="105333" y="10261"/>
                </a:lnTo>
                <a:close/>
              </a:path>
              <a:path w="227965" h="238125">
                <a:moveTo>
                  <a:pt x="166649" y="204939"/>
                </a:moveTo>
                <a:lnTo>
                  <a:pt x="161734" y="199885"/>
                </a:lnTo>
                <a:lnTo>
                  <a:pt x="156819" y="194843"/>
                </a:lnTo>
                <a:lnTo>
                  <a:pt x="148628" y="194678"/>
                </a:lnTo>
                <a:lnTo>
                  <a:pt x="122783" y="219176"/>
                </a:lnTo>
                <a:lnTo>
                  <a:pt x="122631" y="227266"/>
                </a:lnTo>
                <a:lnTo>
                  <a:pt x="132448" y="237363"/>
                </a:lnTo>
                <a:lnTo>
                  <a:pt x="140639" y="237528"/>
                </a:lnTo>
                <a:lnTo>
                  <a:pt x="166484" y="213017"/>
                </a:lnTo>
                <a:lnTo>
                  <a:pt x="166649" y="204939"/>
                </a:lnTo>
                <a:close/>
              </a:path>
              <a:path w="227965" h="238125">
                <a:moveTo>
                  <a:pt x="166649" y="140042"/>
                </a:moveTo>
                <a:lnTo>
                  <a:pt x="161734" y="134988"/>
                </a:lnTo>
                <a:lnTo>
                  <a:pt x="156819" y="129946"/>
                </a:lnTo>
                <a:lnTo>
                  <a:pt x="148628" y="129781"/>
                </a:lnTo>
                <a:lnTo>
                  <a:pt x="122783" y="154279"/>
                </a:lnTo>
                <a:lnTo>
                  <a:pt x="122631" y="162369"/>
                </a:lnTo>
                <a:lnTo>
                  <a:pt x="132448" y="172466"/>
                </a:lnTo>
                <a:lnTo>
                  <a:pt x="140639" y="172631"/>
                </a:lnTo>
                <a:lnTo>
                  <a:pt x="166484" y="148132"/>
                </a:lnTo>
                <a:lnTo>
                  <a:pt x="166649" y="140042"/>
                </a:lnTo>
                <a:close/>
              </a:path>
              <a:path w="227965" h="238125">
                <a:moveTo>
                  <a:pt x="166649" y="75158"/>
                </a:moveTo>
                <a:lnTo>
                  <a:pt x="161734" y="70104"/>
                </a:lnTo>
                <a:lnTo>
                  <a:pt x="156819" y="65062"/>
                </a:lnTo>
                <a:lnTo>
                  <a:pt x="148628" y="64897"/>
                </a:lnTo>
                <a:lnTo>
                  <a:pt x="122783" y="89395"/>
                </a:lnTo>
                <a:lnTo>
                  <a:pt x="122631" y="97485"/>
                </a:lnTo>
                <a:lnTo>
                  <a:pt x="132448" y="107581"/>
                </a:lnTo>
                <a:lnTo>
                  <a:pt x="140639" y="107746"/>
                </a:lnTo>
                <a:lnTo>
                  <a:pt x="166484" y="83248"/>
                </a:lnTo>
                <a:lnTo>
                  <a:pt x="166649" y="75158"/>
                </a:lnTo>
                <a:close/>
              </a:path>
              <a:path w="227965" h="238125">
                <a:moveTo>
                  <a:pt x="166649" y="10261"/>
                </a:moveTo>
                <a:lnTo>
                  <a:pt x="161734" y="5207"/>
                </a:lnTo>
                <a:lnTo>
                  <a:pt x="156819" y="165"/>
                </a:lnTo>
                <a:lnTo>
                  <a:pt x="148628" y="0"/>
                </a:lnTo>
                <a:lnTo>
                  <a:pt x="122783" y="24511"/>
                </a:lnTo>
                <a:lnTo>
                  <a:pt x="122631" y="32588"/>
                </a:lnTo>
                <a:lnTo>
                  <a:pt x="132448" y="42684"/>
                </a:lnTo>
                <a:lnTo>
                  <a:pt x="140639" y="42849"/>
                </a:lnTo>
                <a:lnTo>
                  <a:pt x="166484" y="18351"/>
                </a:lnTo>
                <a:lnTo>
                  <a:pt x="166649" y="10261"/>
                </a:lnTo>
                <a:close/>
              </a:path>
              <a:path w="227965" h="238125">
                <a:moveTo>
                  <a:pt x="227965" y="204939"/>
                </a:moveTo>
                <a:lnTo>
                  <a:pt x="223050" y="199885"/>
                </a:lnTo>
                <a:lnTo>
                  <a:pt x="218135" y="194843"/>
                </a:lnTo>
                <a:lnTo>
                  <a:pt x="209943" y="194678"/>
                </a:lnTo>
                <a:lnTo>
                  <a:pt x="184099" y="219176"/>
                </a:lnTo>
                <a:lnTo>
                  <a:pt x="183934" y="227266"/>
                </a:lnTo>
                <a:lnTo>
                  <a:pt x="193763" y="237363"/>
                </a:lnTo>
                <a:lnTo>
                  <a:pt x="201955" y="237528"/>
                </a:lnTo>
                <a:lnTo>
                  <a:pt x="227799" y="213017"/>
                </a:lnTo>
                <a:lnTo>
                  <a:pt x="227965" y="204939"/>
                </a:lnTo>
                <a:close/>
              </a:path>
              <a:path w="227965" h="238125">
                <a:moveTo>
                  <a:pt x="227965" y="140042"/>
                </a:moveTo>
                <a:lnTo>
                  <a:pt x="223050" y="134988"/>
                </a:lnTo>
                <a:lnTo>
                  <a:pt x="218135" y="129946"/>
                </a:lnTo>
                <a:lnTo>
                  <a:pt x="209943" y="129781"/>
                </a:lnTo>
                <a:lnTo>
                  <a:pt x="184099" y="154279"/>
                </a:lnTo>
                <a:lnTo>
                  <a:pt x="183934" y="162369"/>
                </a:lnTo>
                <a:lnTo>
                  <a:pt x="193763" y="172466"/>
                </a:lnTo>
                <a:lnTo>
                  <a:pt x="201955" y="172631"/>
                </a:lnTo>
                <a:lnTo>
                  <a:pt x="227799" y="148132"/>
                </a:lnTo>
                <a:lnTo>
                  <a:pt x="227965" y="140042"/>
                </a:lnTo>
                <a:close/>
              </a:path>
              <a:path w="227965" h="238125">
                <a:moveTo>
                  <a:pt x="227965" y="75158"/>
                </a:moveTo>
                <a:lnTo>
                  <a:pt x="223050" y="70104"/>
                </a:lnTo>
                <a:lnTo>
                  <a:pt x="218135" y="65062"/>
                </a:lnTo>
                <a:lnTo>
                  <a:pt x="209943" y="64897"/>
                </a:lnTo>
                <a:lnTo>
                  <a:pt x="184099" y="89395"/>
                </a:lnTo>
                <a:lnTo>
                  <a:pt x="183934" y="97485"/>
                </a:lnTo>
                <a:lnTo>
                  <a:pt x="193763" y="107581"/>
                </a:lnTo>
                <a:lnTo>
                  <a:pt x="201955" y="107746"/>
                </a:lnTo>
                <a:lnTo>
                  <a:pt x="227799" y="83248"/>
                </a:lnTo>
                <a:lnTo>
                  <a:pt x="227965" y="75158"/>
                </a:lnTo>
                <a:close/>
              </a:path>
              <a:path w="227965" h="238125">
                <a:moveTo>
                  <a:pt x="227965" y="10261"/>
                </a:moveTo>
                <a:lnTo>
                  <a:pt x="223050" y="5207"/>
                </a:lnTo>
                <a:lnTo>
                  <a:pt x="218135" y="165"/>
                </a:lnTo>
                <a:lnTo>
                  <a:pt x="209943" y="0"/>
                </a:lnTo>
                <a:lnTo>
                  <a:pt x="184099" y="24511"/>
                </a:lnTo>
                <a:lnTo>
                  <a:pt x="183934" y="32588"/>
                </a:lnTo>
                <a:lnTo>
                  <a:pt x="193763" y="42684"/>
                </a:lnTo>
                <a:lnTo>
                  <a:pt x="201955" y="42849"/>
                </a:lnTo>
                <a:lnTo>
                  <a:pt x="227799" y="18351"/>
                </a:lnTo>
                <a:lnTo>
                  <a:pt x="227965" y="10261"/>
                </a:lnTo>
                <a:close/>
              </a:path>
            </a:pathLst>
          </a:custGeom>
          <a:solidFill>
            <a:srgbClr val="F16036"/>
          </a:solidFill>
        </p:spPr>
        <p:txBody>
          <a:bodyPr wrap="square" lIns="0" tIns="0" rIns="0" bIns="0" rtlCol="0"/>
          <a:lstStyle/>
          <a:p>
            <a:endParaRPr/>
          </a:p>
        </p:txBody>
      </p:sp>
      <p:pic>
        <p:nvPicPr>
          <p:cNvPr id="39" name="object 39"/>
          <p:cNvPicPr/>
          <p:nvPr/>
        </p:nvPicPr>
        <p:blipFill>
          <a:blip r:embed="rId7" cstate="print"/>
          <a:stretch>
            <a:fillRect/>
          </a:stretch>
        </p:blipFill>
        <p:spPr>
          <a:xfrm>
            <a:off x="597128" y="7274309"/>
            <a:ext cx="236933" cy="236169"/>
          </a:xfrm>
          <a:prstGeom prst="rect">
            <a:avLst/>
          </a:prstGeom>
        </p:spPr>
      </p:pic>
      <p:pic>
        <p:nvPicPr>
          <p:cNvPr id="40" name="object 40"/>
          <p:cNvPicPr/>
          <p:nvPr/>
        </p:nvPicPr>
        <p:blipFill>
          <a:blip r:embed="rId8" cstate="print"/>
          <a:stretch>
            <a:fillRect/>
          </a:stretch>
        </p:blipFill>
        <p:spPr>
          <a:xfrm>
            <a:off x="625021" y="7714227"/>
            <a:ext cx="196768" cy="223519"/>
          </a:xfrm>
          <a:prstGeom prst="rect">
            <a:avLst/>
          </a:prstGeom>
        </p:spPr>
      </p:pic>
      <p:sp>
        <p:nvSpPr>
          <p:cNvPr id="41" name="object 41"/>
          <p:cNvSpPr/>
          <p:nvPr/>
        </p:nvSpPr>
        <p:spPr>
          <a:xfrm>
            <a:off x="610425" y="8055737"/>
            <a:ext cx="231140" cy="316865"/>
          </a:xfrm>
          <a:custGeom>
            <a:avLst/>
            <a:gdLst/>
            <a:ahLst/>
            <a:cxnLst/>
            <a:rect l="l" t="t" r="r" b="b"/>
            <a:pathLst>
              <a:path w="231140" h="316865">
                <a:moveTo>
                  <a:pt x="125486" y="263055"/>
                </a:moveTo>
                <a:lnTo>
                  <a:pt x="120702" y="265053"/>
                </a:lnTo>
                <a:lnTo>
                  <a:pt x="119575" y="267804"/>
                </a:lnTo>
                <a:lnTo>
                  <a:pt x="139260" y="314805"/>
                </a:lnTo>
                <a:lnTo>
                  <a:pt x="141309" y="316238"/>
                </a:lnTo>
                <a:lnTo>
                  <a:pt x="143899" y="316369"/>
                </a:lnTo>
                <a:lnTo>
                  <a:pt x="146271" y="316357"/>
                </a:lnTo>
                <a:lnTo>
                  <a:pt x="148288" y="315170"/>
                </a:lnTo>
                <a:lnTo>
                  <a:pt x="155098" y="302788"/>
                </a:lnTo>
                <a:lnTo>
                  <a:pt x="144390" y="302788"/>
                </a:lnTo>
                <a:lnTo>
                  <a:pt x="128233" y="264179"/>
                </a:lnTo>
                <a:lnTo>
                  <a:pt x="125486" y="263055"/>
                </a:lnTo>
                <a:close/>
              </a:path>
              <a:path w="231140" h="316865">
                <a:moveTo>
                  <a:pt x="77287" y="286351"/>
                </a:moveTo>
                <a:lnTo>
                  <a:pt x="66489" y="286351"/>
                </a:lnTo>
                <a:lnTo>
                  <a:pt x="82430" y="315170"/>
                </a:lnTo>
                <a:lnTo>
                  <a:pt x="84467" y="316365"/>
                </a:lnTo>
                <a:lnTo>
                  <a:pt x="87034" y="316357"/>
                </a:lnTo>
                <a:lnTo>
                  <a:pt x="89406" y="316238"/>
                </a:lnTo>
                <a:lnTo>
                  <a:pt x="91458" y="314805"/>
                </a:lnTo>
                <a:lnTo>
                  <a:pt x="96502" y="302788"/>
                </a:lnTo>
                <a:lnTo>
                  <a:pt x="86329" y="302788"/>
                </a:lnTo>
                <a:lnTo>
                  <a:pt x="77287" y="286351"/>
                </a:lnTo>
                <a:close/>
              </a:path>
              <a:path w="231140" h="316865">
                <a:moveTo>
                  <a:pt x="126638" y="230771"/>
                </a:moveTo>
                <a:lnTo>
                  <a:pt x="116465" y="230771"/>
                </a:lnTo>
                <a:lnTo>
                  <a:pt x="86329" y="302788"/>
                </a:lnTo>
                <a:lnTo>
                  <a:pt x="96502" y="302788"/>
                </a:lnTo>
                <a:lnTo>
                  <a:pt x="126638" y="230771"/>
                </a:lnTo>
                <a:close/>
              </a:path>
              <a:path w="231140" h="316865">
                <a:moveTo>
                  <a:pt x="162556" y="276135"/>
                </a:moveTo>
                <a:lnTo>
                  <a:pt x="158008" y="278039"/>
                </a:lnTo>
                <a:lnTo>
                  <a:pt x="144390" y="302788"/>
                </a:lnTo>
                <a:lnTo>
                  <a:pt x="155098" y="302788"/>
                </a:lnTo>
                <a:lnTo>
                  <a:pt x="164106" y="286409"/>
                </a:lnTo>
                <a:lnTo>
                  <a:pt x="200975" y="286355"/>
                </a:lnTo>
                <a:lnTo>
                  <a:pt x="199910" y="283810"/>
                </a:lnTo>
                <a:lnTo>
                  <a:pt x="189733" y="283806"/>
                </a:lnTo>
                <a:lnTo>
                  <a:pt x="162556" y="276135"/>
                </a:lnTo>
                <a:close/>
              </a:path>
              <a:path w="231140" h="316865">
                <a:moveTo>
                  <a:pt x="115357" y="0"/>
                </a:moveTo>
                <a:lnTo>
                  <a:pt x="106882" y="1447"/>
                </a:lnTo>
                <a:lnTo>
                  <a:pt x="99199" y="5789"/>
                </a:lnTo>
                <a:lnTo>
                  <a:pt x="78708" y="22680"/>
                </a:lnTo>
                <a:lnTo>
                  <a:pt x="75716" y="23922"/>
                </a:lnTo>
                <a:lnTo>
                  <a:pt x="33759" y="33799"/>
                </a:lnTo>
                <a:lnTo>
                  <a:pt x="23879" y="75751"/>
                </a:lnTo>
                <a:lnTo>
                  <a:pt x="22641" y="78746"/>
                </a:lnTo>
                <a:lnTo>
                  <a:pt x="5746" y="99242"/>
                </a:lnTo>
                <a:lnTo>
                  <a:pt x="1406" y="106924"/>
                </a:lnTo>
                <a:lnTo>
                  <a:pt x="3" y="115146"/>
                </a:lnTo>
                <a:lnTo>
                  <a:pt x="0" y="115632"/>
                </a:lnTo>
                <a:lnTo>
                  <a:pt x="1406" y="123875"/>
                </a:lnTo>
                <a:lnTo>
                  <a:pt x="5746" y="131558"/>
                </a:lnTo>
                <a:lnTo>
                  <a:pt x="22641" y="152053"/>
                </a:lnTo>
                <a:lnTo>
                  <a:pt x="23879" y="155044"/>
                </a:lnTo>
                <a:lnTo>
                  <a:pt x="33758" y="196998"/>
                </a:lnTo>
                <a:lnTo>
                  <a:pt x="63487" y="205701"/>
                </a:lnTo>
                <a:lnTo>
                  <a:pt x="28813" y="288572"/>
                </a:lnTo>
                <a:lnTo>
                  <a:pt x="29226" y="291042"/>
                </a:lnTo>
                <a:lnTo>
                  <a:pt x="32386" y="294602"/>
                </a:lnTo>
                <a:lnTo>
                  <a:pt x="34801" y="295304"/>
                </a:lnTo>
                <a:lnTo>
                  <a:pt x="66489" y="286351"/>
                </a:lnTo>
                <a:lnTo>
                  <a:pt x="77287" y="286351"/>
                </a:lnTo>
                <a:lnTo>
                  <a:pt x="75888" y="283806"/>
                </a:lnTo>
                <a:lnTo>
                  <a:pt x="40972" y="283806"/>
                </a:lnTo>
                <a:lnTo>
                  <a:pt x="73253" y="206669"/>
                </a:lnTo>
                <a:lnTo>
                  <a:pt x="91700" y="206669"/>
                </a:lnTo>
                <a:lnTo>
                  <a:pt x="83229" y="199685"/>
                </a:lnTo>
                <a:lnTo>
                  <a:pt x="78484" y="197715"/>
                </a:lnTo>
                <a:lnTo>
                  <a:pt x="42560" y="194256"/>
                </a:lnTo>
                <a:lnTo>
                  <a:pt x="36501" y="188198"/>
                </a:lnTo>
                <a:lnTo>
                  <a:pt x="33041" y="152277"/>
                </a:lnTo>
                <a:lnTo>
                  <a:pt x="31076" y="147531"/>
                </a:lnTo>
                <a:lnTo>
                  <a:pt x="8119" y="119685"/>
                </a:lnTo>
                <a:lnTo>
                  <a:pt x="8119" y="111110"/>
                </a:lnTo>
                <a:lnTo>
                  <a:pt x="31076" y="83268"/>
                </a:lnTo>
                <a:lnTo>
                  <a:pt x="33041" y="78519"/>
                </a:lnTo>
                <a:lnTo>
                  <a:pt x="36501" y="42598"/>
                </a:lnTo>
                <a:lnTo>
                  <a:pt x="42560" y="36537"/>
                </a:lnTo>
                <a:lnTo>
                  <a:pt x="78484" y="33080"/>
                </a:lnTo>
                <a:lnTo>
                  <a:pt x="83229" y="31115"/>
                </a:lnTo>
                <a:lnTo>
                  <a:pt x="108131" y="10591"/>
                </a:lnTo>
                <a:lnTo>
                  <a:pt x="111742" y="9378"/>
                </a:lnTo>
                <a:lnTo>
                  <a:pt x="135870" y="9378"/>
                </a:lnTo>
                <a:lnTo>
                  <a:pt x="131516" y="5789"/>
                </a:lnTo>
                <a:lnTo>
                  <a:pt x="123833" y="1447"/>
                </a:lnTo>
                <a:lnTo>
                  <a:pt x="115357" y="0"/>
                </a:lnTo>
                <a:close/>
              </a:path>
              <a:path w="231140" h="316865">
                <a:moveTo>
                  <a:pt x="200975" y="286355"/>
                </a:moveTo>
                <a:lnTo>
                  <a:pt x="164233" y="286355"/>
                </a:lnTo>
                <a:lnTo>
                  <a:pt x="195927" y="295304"/>
                </a:lnTo>
                <a:lnTo>
                  <a:pt x="198332" y="294602"/>
                </a:lnTo>
                <a:lnTo>
                  <a:pt x="201493" y="291042"/>
                </a:lnTo>
                <a:lnTo>
                  <a:pt x="201901" y="288568"/>
                </a:lnTo>
                <a:lnTo>
                  <a:pt x="200975" y="286355"/>
                </a:lnTo>
                <a:close/>
              </a:path>
              <a:path w="231140" h="316865">
                <a:moveTo>
                  <a:pt x="167634" y="206669"/>
                </a:moveTo>
                <a:lnTo>
                  <a:pt x="157464" y="206669"/>
                </a:lnTo>
                <a:lnTo>
                  <a:pt x="189746" y="283810"/>
                </a:lnTo>
                <a:lnTo>
                  <a:pt x="199910" y="283810"/>
                </a:lnTo>
                <a:lnTo>
                  <a:pt x="167634" y="206669"/>
                </a:lnTo>
                <a:close/>
              </a:path>
              <a:path w="231140" h="316865">
                <a:moveTo>
                  <a:pt x="68157" y="276131"/>
                </a:moveTo>
                <a:lnTo>
                  <a:pt x="40972" y="283806"/>
                </a:lnTo>
                <a:lnTo>
                  <a:pt x="75888" y="283806"/>
                </a:lnTo>
                <a:lnTo>
                  <a:pt x="72713" y="278035"/>
                </a:lnTo>
                <a:lnTo>
                  <a:pt x="68157" y="276131"/>
                </a:lnTo>
                <a:close/>
              </a:path>
              <a:path w="231140" h="316865">
                <a:moveTo>
                  <a:pt x="91700" y="206669"/>
                </a:moveTo>
                <a:lnTo>
                  <a:pt x="73253" y="206669"/>
                </a:lnTo>
                <a:lnTo>
                  <a:pt x="76169" y="207083"/>
                </a:lnTo>
                <a:lnTo>
                  <a:pt x="78898" y="208274"/>
                </a:lnTo>
                <a:lnTo>
                  <a:pt x="103883" y="228869"/>
                </a:lnTo>
                <a:lnTo>
                  <a:pt x="109621" y="230800"/>
                </a:lnTo>
                <a:lnTo>
                  <a:pt x="116094" y="230788"/>
                </a:lnTo>
                <a:lnTo>
                  <a:pt x="116465" y="230771"/>
                </a:lnTo>
                <a:lnTo>
                  <a:pt x="126638" y="230771"/>
                </a:lnTo>
                <a:lnTo>
                  <a:pt x="128042" y="227415"/>
                </a:lnTo>
                <a:lnTo>
                  <a:pt x="129251" y="226721"/>
                </a:lnTo>
                <a:lnTo>
                  <a:pt x="130414" y="225922"/>
                </a:lnTo>
                <a:lnTo>
                  <a:pt x="134396" y="222639"/>
                </a:lnTo>
                <a:lnTo>
                  <a:pt x="111071" y="222639"/>
                </a:lnTo>
                <a:lnTo>
                  <a:pt x="91700" y="206669"/>
                </a:lnTo>
                <a:close/>
              </a:path>
              <a:path w="231140" h="316865">
                <a:moveTo>
                  <a:pt x="135870" y="9378"/>
                </a:moveTo>
                <a:lnTo>
                  <a:pt x="118977" y="9378"/>
                </a:lnTo>
                <a:lnTo>
                  <a:pt x="122604" y="10594"/>
                </a:lnTo>
                <a:lnTo>
                  <a:pt x="147490" y="31115"/>
                </a:lnTo>
                <a:lnTo>
                  <a:pt x="152234" y="33080"/>
                </a:lnTo>
                <a:lnTo>
                  <a:pt x="188159" y="36537"/>
                </a:lnTo>
                <a:lnTo>
                  <a:pt x="194221" y="42598"/>
                </a:lnTo>
                <a:lnTo>
                  <a:pt x="197676" y="78519"/>
                </a:lnTo>
                <a:lnTo>
                  <a:pt x="199642" y="83268"/>
                </a:lnTo>
                <a:lnTo>
                  <a:pt x="222593" y="111110"/>
                </a:lnTo>
                <a:lnTo>
                  <a:pt x="222596" y="119685"/>
                </a:lnTo>
                <a:lnTo>
                  <a:pt x="199642" y="147531"/>
                </a:lnTo>
                <a:lnTo>
                  <a:pt x="197676" y="152277"/>
                </a:lnTo>
                <a:lnTo>
                  <a:pt x="194221" y="188198"/>
                </a:lnTo>
                <a:lnTo>
                  <a:pt x="188159" y="194256"/>
                </a:lnTo>
                <a:lnTo>
                  <a:pt x="152234" y="197719"/>
                </a:lnTo>
                <a:lnTo>
                  <a:pt x="147490" y="199685"/>
                </a:lnTo>
                <a:lnTo>
                  <a:pt x="119646" y="222639"/>
                </a:lnTo>
                <a:lnTo>
                  <a:pt x="134396" y="222639"/>
                </a:lnTo>
                <a:lnTo>
                  <a:pt x="151820" y="208274"/>
                </a:lnTo>
                <a:lnTo>
                  <a:pt x="154548" y="207083"/>
                </a:lnTo>
                <a:lnTo>
                  <a:pt x="157464" y="206669"/>
                </a:lnTo>
                <a:lnTo>
                  <a:pt x="167634" y="206669"/>
                </a:lnTo>
                <a:lnTo>
                  <a:pt x="167228" y="205697"/>
                </a:lnTo>
                <a:lnTo>
                  <a:pt x="204293" y="181479"/>
                </a:lnTo>
                <a:lnTo>
                  <a:pt x="206835" y="155044"/>
                </a:lnTo>
                <a:lnTo>
                  <a:pt x="208078" y="152053"/>
                </a:lnTo>
                <a:lnTo>
                  <a:pt x="224969" y="131558"/>
                </a:lnTo>
                <a:lnTo>
                  <a:pt x="229312" y="123875"/>
                </a:lnTo>
                <a:lnTo>
                  <a:pt x="230720" y="115632"/>
                </a:lnTo>
                <a:lnTo>
                  <a:pt x="230716" y="115146"/>
                </a:lnTo>
                <a:lnTo>
                  <a:pt x="229312" y="106924"/>
                </a:lnTo>
                <a:lnTo>
                  <a:pt x="224969" y="99242"/>
                </a:lnTo>
                <a:lnTo>
                  <a:pt x="208078" y="78746"/>
                </a:lnTo>
                <a:lnTo>
                  <a:pt x="206835" y="75751"/>
                </a:lnTo>
                <a:lnTo>
                  <a:pt x="196957" y="33799"/>
                </a:lnTo>
                <a:lnTo>
                  <a:pt x="155003" y="23922"/>
                </a:lnTo>
                <a:lnTo>
                  <a:pt x="152011" y="22680"/>
                </a:lnTo>
                <a:lnTo>
                  <a:pt x="135870" y="9378"/>
                </a:lnTo>
                <a:close/>
              </a:path>
              <a:path w="231140" h="316865">
                <a:moveTo>
                  <a:pt x="87726" y="47447"/>
                </a:moveTo>
                <a:lnTo>
                  <a:pt x="53858" y="75575"/>
                </a:lnTo>
                <a:lnTo>
                  <a:pt x="42111" y="115146"/>
                </a:lnTo>
                <a:lnTo>
                  <a:pt x="42122" y="115632"/>
                </a:lnTo>
                <a:lnTo>
                  <a:pt x="47843" y="143896"/>
                </a:lnTo>
                <a:lnTo>
                  <a:pt x="63563" y="167194"/>
                </a:lnTo>
                <a:lnTo>
                  <a:pt x="86860" y="182915"/>
                </a:lnTo>
                <a:lnTo>
                  <a:pt x="115359" y="188683"/>
                </a:lnTo>
                <a:lnTo>
                  <a:pt x="143857" y="182915"/>
                </a:lnTo>
                <a:lnTo>
                  <a:pt x="149212" y="179301"/>
                </a:lnTo>
                <a:lnTo>
                  <a:pt x="115359" y="179301"/>
                </a:lnTo>
                <a:lnTo>
                  <a:pt x="90509" y="174272"/>
                </a:lnTo>
                <a:lnTo>
                  <a:pt x="70194" y="160563"/>
                </a:lnTo>
                <a:lnTo>
                  <a:pt x="56486" y="140248"/>
                </a:lnTo>
                <a:lnTo>
                  <a:pt x="51504" y="115632"/>
                </a:lnTo>
                <a:lnTo>
                  <a:pt x="51493" y="115146"/>
                </a:lnTo>
                <a:lnTo>
                  <a:pt x="54130" y="97129"/>
                </a:lnTo>
                <a:lnTo>
                  <a:pt x="61732" y="80671"/>
                </a:lnTo>
                <a:lnTo>
                  <a:pt x="73634" y="66995"/>
                </a:lnTo>
                <a:lnTo>
                  <a:pt x="89209" y="57071"/>
                </a:lnTo>
                <a:lnTo>
                  <a:pt x="91574" y="56012"/>
                </a:lnTo>
                <a:lnTo>
                  <a:pt x="92628" y="53233"/>
                </a:lnTo>
                <a:lnTo>
                  <a:pt x="90505" y="48503"/>
                </a:lnTo>
                <a:lnTo>
                  <a:pt x="87726" y="47447"/>
                </a:lnTo>
                <a:close/>
              </a:path>
              <a:path w="231140" h="316865">
                <a:moveTo>
                  <a:pt x="149212" y="51495"/>
                </a:moveTo>
                <a:lnTo>
                  <a:pt x="115359" y="51495"/>
                </a:lnTo>
                <a:lnTo>
                  <a:pt x="140209" y="56525"/>
                </a:lnTo>
                <a:lnTo>
                  <a:pt x="160525" y="70233"/>
                </a:lnTo>
                <a:lnTo>
                  <a:pt x="174233" y="90547"/>
                </a:lnTo>
                <a:lnTo>
                  <a:pt x="179212" y="115146"/>
                </a:lnTo>
                <a:lnTo>
                  <a:pt x="179215" y="115632"/>
                </a:lnTo>
                <a:lnTo>
                  <a:pt x="174232" y="140250"/>
                </a:lnTo>
                <a:lnTo>
                  <a:pt x="160523" y="160565"/>
                </a:lnTo>
                <a:lnTo>
                  <a:pt x="140208" y="174272"/>
                </a:lnTo>
                <a:lnTo>
                  <a:pt x="115359" y="179301"/>
                </a:lnTo>
                <a:lnTo>
                  <a:pt x="149212" y="179301"/>
                </a:lnTo>
                <a:lnTo>
                  <a:pt x="167155" y="167194"/>
                </a:lnTo>
                <a:lnTo>
                  <a:pt x="182876" y="143896"/>
                </a:lnTo>
                <a:lnTo>
                  <a:pt x="188596" y="115632"/>
                </a:lnTo>
                <a:lnTo>
                  <a:pt x="188593" y="115146"/>
                </a:lnTo>
                <a:lnTo>
                  <a:pt x="182876" y="86899"/>
                </a:lnTo>
                <a:lnTo>
                  <a:pt x="167155" y="63602"/>
                </a:lnTo>
                <a:lnTo>
                  <a:pt x="149212" y="51495"/>
                </a:lnTo>
                <a:close/>
              </a:path>
              <a:path w="231140" h="316865">
                <a:moveTo>
                  <a:pt x="83463" y="104371"/>
                </a:moveTo>
                <a:lnTo>
                  <a:pt x="74362" y="104371"/>
                </a:lnTo>
                <a:lnTo>
                  <a:pt x="63177" y="115556"/>
                </a:lnTo>
                <a:lnTo>
                  <a:pt x="63177" y="124657"/>
                </a:lnTo>
                <a:lnTo>
                  <a:pt x="91970" y="153453"/>
                </a:lnTo>
                <a:lnTo>
                  <a:pt x="95569" y="154944"/>
                </a:lnTo>
                <a:lnTo>
                  <a:pt x="103234" y="154944"/>
                </a:lnTo>
                <a:lnTo>
                  <a:pt x="106838" y="153453"/>
                </a:lnTo>
                <a:lnTo>
                  <a:pt x="114728" y="145562"/>
                </a:lnTo>
                <a:lnTo>
                  <a:pt x="98075" y="145562"/>
                </a:lnTo>
                <a:lnTo>
                  <a:pt x="96829" y="145044"/>
                </a:lnTo>
                <a:lnTo>
                  <a:pt x="73466" y="121684"/>
                </a:lnTo>
                <a:lnTo>
                  <a:pt x="73466" y="118533"/>
                </a:lnTo>
                <a:lnTo>
                  <a:pt x="76367" y="115632"/>
                </a:lnTo>
                <a:lnTo>
                  <a:pt x="77642" y="115146"/>
                </a:lnTo>
                <a:lnTo>
                  <a:pt x="94240" y="115146"/>
                </a:lnTo>
                <a:lnTo>
                  <a:pt x="83463" y="104371"/>
                </a:lnTo>
                <a:close/>
              </a:path>
              <a:path w="231140" h="316865">
                <a:moveTo>
                  <a:pt x="158973" y="90424"/>
                </a:moveTo>
                <a:lnTo>
                  <a:pt x="145704" y="90424"/>
                </a:lnTo>
                <a:lnTo>
                  <a:pt x="149577" y="94295"/>
                </a:lnTo>
                <a:lnTo>
                  <a:pt x="149577" y="97445"/>
                </a:lnTo>
                <a:lnTo>
                  <a:pt x="101974" y="145044"/>
                </a:lnTo>
                <a:lnTo>
                  <a:pt x="100728" y="145562"/>
                </a:lnTo>
                <a:lnTo>
                  <a:pt x="114728" y="145562"/>
                </a:lnTo>
                <a:lnTo>
                  <a:pt x="159866" y="100418"/>
                </a:lnTo>
                <a:lnTo>
                  <a:pt x="159866" y="91317"/>
                </a:lnTo>
                <a:lnTo>
                  <a:pt x="158973" y="90424"/>
                </a:lnTo>
                <a:close/>
              </a:path>
              <a:path w="231140" h="316865">
                <a:moveTo>
                  <a:pt x="94240" y="115146"/>
                </a:moveTo>
                <a:lnTo>
                  <a:pt x="80183" y="115146"/>
                </a:lnTo>
                <a:lnTo>
                  <a:pt x="81455" y="115632"/>
                </a:lnTo>
                <a:lnTo>
                  <a:pt x="96963" y="131140"/>
                </a:lnTo>
                <a:lnTo>
                  <a:pt x="98158" y="131638"/>
                </a:lnTo>
                <a:lnTo>
                  <a:pt x="100646" y="131638"/>
                </a:lnTo>
                <a:lnTo>
                  <a:pt x="101837" y="131140"/>
                </a:lnTo>
                <a:lnTo>
                  <a:pt x="112670" y="120309"/>
                </a:lnTo>
                <a:lnTo>
                  <a:pt x="99404" y="120309"/>
                </a:lnTo>
                <a:lnTo>
                  <a:pt x="94240" y="115146"/>
                </a:lnTo>
                <a:close/>
              </a:path>
              <a:path w="231140" h="316865">
                <a:moveTo>
                  <a:pt x="148685" y="80132"/>
                </a:moveTo>
                <a:lnTo>
                  <a:pt x="139580" y="80132"/>
                </a:lnTo>
                <a:lnTo>
                  <a:pt x="99404" y="120309"/>
                </a:lnTo>
                <a:lnTo>
                  <a:pt x="112670" y="120309"/>
                </a:lnTo>
                <a:lnTo>
                  <a:pt x="142557" y="90424"/>
                </a:lnTo>
                <a:lnTo>
                  <a:pt x="158973" y="90424"/>
                </a:lnTo>
                <a:lnTo>
                  <a:pt x="148685" y="80132"/>
                </a:lnTo>
                <a:close/>
              </a:path>
              <a:path w="231140" h="316865">
                <a:moveTo>
                  <a:pt x="115359" y="42113"/>
                </a:moveTo>
                <a:lnTo>
                  <a:pt x="112227" y="42113"/>
                </a:lnTo>
                <a:lnTo>
                  <a:pt x="109073" y="42310"/>
                </a:lnTo>
                <a:lnTo>
                  <a:pt x="103418" y="43034"/>
                </a:lnTo>
                <a:lnTo>
                  <a:pt x="101599" y="45385"/>
                </a:lnTo>
                <a:lnTo>
                  <a:pt x="102255" y="50526"/>
                </a:lnTo>
                <a:lnTo>
                  <a:pt x="104609" y="52341"/>
                </a:lnTo>
                <a:lnTo>
                  <a:pt x="109870" y="51668"/>
                </a:lnTo>
                <a:lnTo>
                  <a:pt x="112623" y="51495"/>
                </a:lnTo>
                <a:lnTo>
                  <a:pt x="149212" y="51495"/>
                </a:lnTo>
                <a:lnTo>
                  <a:pt x="143857" y="47881"/>
                </a:lnTo>
                <a:lnTo>
                  <a:pt x="115359" y="42113"/>
                </a:lnTo>
                <a:close/>
              </a:path>
            </a:pathLst>
          </a:custGeom>
          <a:solidFill>
            <a:srgbClr val="F16137"/>
          </a:solidFill>
        </p:spPr>
        <p:txBody>
          <a:bodyPr wrap="square" lIns="0" tIns="0" rIns="0" bIns="0" rtlCol="0"/>
          <a:lstStyle/>
          <a:p>
            <a:endParaRPr/>
          </a:p>
        </p:txBody>
      </p:sp>
      <p:sp>
        <p:nvSpPr>
          <p:cNvPr id="42" name="object 42"/>
          <p:cNvSpPr/>
          <p:nvPr/>
        </p:nvSpPr>
        <p:spPr>
          <a:xfrm>
            <a:off x="3874781" y="6263590"/>
            <a:ext cx="269875" cy="269875"/>
          </a:xfrm>
          <a:custGeom>
            <a:avLst/>
            <a:gdLst/>
            <a:ahLst/>
            <a:cxnLst/>
            <a:rect l="l" t="t" r="r" b="b"/>
            <a:pathLst>
              <a:path w="269875" h="269875">
                <a:moveTo>
                  <a:pt x="47459" y="207225"/>
                </a:moveTo>
                <a:lnTo>
                  <a:pt x="23702" y="216777"/>
                </a:lnTo>
                <a:lnTo>
                  <a:pt x="6579" y="235887"/>
                </a:lnTo>
                <a:lnTo>
                  <a:pt x="2" y="261974"/>
                </a:lnTo>
                <a:lnTo>
                  <a:pt x="2" y="269879"/>
                </a:lnTo>
                <a:lnTo>
                  <a:pt x="269877" y="269879"/>
                </a:lnTo>
                <a:lnTo>
                  <a:pt x="269877" y="261974"/>
                </a:lnTo>
                <a:lnTo>
                  <a:pt x="267884" y="254069"/>
                </a:lnTo>
                <a:lnTo>
                  <a:pt x="16620" y="254069"/>
                </a:lnTo>
                <a:lnTo>
                  <a:pt x="24273" y="237706"/>
                </a:lnTo>
                <a:lnTo>
                  <a:pt x="37994" y="226598"/>
                </a:lnTo>
                <a:lnTo>
                  <a:pt x="55342" y="222459"/>
                </a:lnTo>
                <a:lnTo>
                  <a:pt x="85216" y="222459"/>
                </a:lnTo>
                <a:lnTo>
                  <a:pt x="93321" y="209880"/>
                </a:lnTo>
                <a:lnTo>
                  <a:pt x="73925" y="209810"/>
                </a:lnTo>
                <a:lnTo>
                  <a:pt x="47459" y="207225"/>
                </a:lnTo>
                <a:close/>
              </a:path>
              <a:path w="269875" h="269875">
                <a:moveTo>
                  <a:pt x="251281" y="222470"/>
                </a:moveTo>
                <a:lnTo>
                  <a:pt x="214475" y="222470"/>
                </a:lnTo>
                <a:lnTo>
                  <a:pt x="231823" y="226574"/>
                </a:lnTo>
                <a:lnTo>
                  <a:pt x="245575" y="237659"/>
                </a:lnTo>
                <a:lnTo>
                  <a:pt x="253259" y="254069"/>
                </a:lnTo>
                <a:lnTo>
                  <a:pt x="267884" y="254069"/>
                </a:lnTo>
                <a:lnTo>
                  <a:pt x="263295" y="235881"/>
                </a:lnTo>
                <a:lnTo>
                  <a:pt x="251281" y="222470"/>
                </a:lnTo>
                <a:close/>
              </a:path>
              <a:path w="269875" h="269875">
                <a:moveTo>
                  <a:pt x="85216" y="222459"/>
                </a:moveTo>
                <a:lnTo>
                  <a:pt x="55342" y="222459"/>
                </a:lnTo>
                <a:lnTo>
                  <a:pt x="73874" y="227007"/>
                </a:lnTo>
                <a:lnTo>
                  <a:pt x="81248" y="230813"/>
                </a:lnTo>
                <a:lnTo>
                  <a:pt x="84696" y="223266"/>
                </a:lnTo>
                <a:lnTo>
                  <a:pt x="85216" y="222459"/>
                </a:lnTo>
                <a:close/>
              </a:path>
              <a:path w="269875" h="269875">
                <a:moveTo>
                  <a:pt x="178742" y="190817"/>
                </a:moveTo>
                <a:lnTo>
                  <a:pt x="134941" y="190817"/>
                </a:lnTo>
                <a:lnTo>
                  <a:pt x="150603" y="193115"/>
                </a:lnTo>
                <a:lnTo>
                  <a:pt x="164755" y="199649"/>
                </a:lnTo>
                <a:lnTo>
                  <a:pt x="176560" y="209880"/>
                </a:lnTo>
                <a:lnTo>
                  <a:pt x="185183" y="223266"/>
                </a:lnTo>
                <a:lnTo>
                  <a:pt x="188631" y="230813"/>
                </a:lnTo>
                <a:lnTo>
                  <a:pt x="196005" y="227007"/>
                </a:lnTo>
                <a:lnTo>
                  <a:pt x="214475" y="222470"/>
                </a:lnTo>
                <a:lnTo>
                  <a:pt x="251281" y="222470"/>
                </a:lnTo>
                <a:lnTo>
                  <a:pt x="246171" y="216773"/>
                </a:lnTo>
                <a:lnTo>
                  <a:pt x="228856" y="209810"/>
                </a:lnTo>
                <a:lnTo>
                  <a:pt x="195954" y="209810"/>
                </a:lnTo>
                <a:lnTo>
                  <a:pt x="185944" y="196734"/>
                </a:lnTo>
                <a:lnTo>
                  <a:pt x="178742" y="190817"/>
                </a:lnTo>
                <a:close/>
              </a:path>
              <a:path w="269875" h="269875">
                <a:moveTo>
                  <a:pt x="53082" y="0"/>
                </a:moveTo>
                <a:lnTo>
                  <a:pt x="15320" y="9998"/>
                </a:lnTo>
                <a:lnTo>
                  <a:pt x="0" y="25505"/>
                </a:lnTo>
                <a:lnTo>
                  <a:pt x="2704" y="30761"/>
                </a:lnTo>
                <a:lnTo>
                  <a:pt x="36971" y="68694"/>
                </a:lnTo>
                <a:lnTo>
                  <a:pt x="83362" y="88982"/>
                </a:lnTo>
                <a:lnTo>
                  <a:pt x="112149" y="91406"/>
                </a:lnTo>
                <a:lnTo>
                  <a:pt x="118420" y="104497"/>
                </a:lnTo>
                <a:lnTo>
                  <a:pt x="122999" y="118991"/>
                </a:lnTo>
                <a:lnTo>
                  <a:pt x="125873" y="134843"/>
                </a:lnTo>
                <a:lnTo>
                  <a:pt x="127033" y="152008"/>
                </a:lnTo>
                <a:lnTo>
                  <a:pt x="127033" y="175459"/>
                </a:lnTo>
                <a:lnTo>
                  <a:pt x="111062" y="179193"/>
                </a:lnTo>
                <a:lnTo>
                  <a:pt x="96505" y="186407"/>
                </a:lnTo>
                <a:lnTo>
                  <a:pt x="83936" y="196735"/>
                </a:lnTo>
                <a:lnTo>
                  <a:pt x="73925" y="209810"/>
                </a:lnTo>
                <a:lnTo>
                  <a:pt x="93402" y="209810"/>
                </a:lnTo>
                <a:lnTo>
                  <a:pt x="105127" y="199649"/>
                </a:lnTo>
                <a:lnTo>
                  <a:pt x="119279" y="193115"/>
                </a:lnTo>
                <a:lnTo>
                  <a:pt x="134941" y="190817"/>
                </a:lnTo>
                <a:lnTo>
                  <a:pt x="178742" y="190817"/>
                </a:lnTo>
                <a:lnTo>
                  <a:pt x="173374" y="186406"/>
                </a:lnTo>
                <a:lnTo>
                  <a:pt x="158817" y="179191"/>
                </a:lnTo>
                <a:lnTo>
                  <a:pt x="142847" y="175459"/>
                </a:lnTo>
                <a:lnTo>
                  <a:pt x="142847" y="152008"/>
                </a:lnTo>
                <a:lnTo>
                  <a:pt x="144006" y="134843"/>
                </a:lnTo>
                <a:lnTo>
                  <a:pt x="146881" y="118991"/>
                </a:lnTo>
                <a:lnTo>
                  <a:pt x="151459" y="104497"/>
                </a:lnTo>
                <a:lnTo>
                  <a:pt x="151895" y="103588"/>
                </a:lnTo>
                <a:lnTo>
                  <a:pt x="134941" y="103588"/>
                </a:lnTo>
                <a:lnTo>
                  <a:pt x="132543" y="96644"/>
                </a:lnTo>
                <a:lnTo>
                  <a:pt x="129599" y="90121"/>
                </a:lnTo>
                <a:lnTo>
                  <a:pt x="126128" y="84012"/>
                </a:lnTo>
                <a:lnTo>
                  <a:pt x="129960" y="77224"/>
                </a:lnTo>
                <a:lnTo>
                  <a:pt x="130652" y="75202"/>
                </a:lnTo>
                <a:lnTo>
                  <a:pt x="100498" y="75192"/>
                </a:lnTo>
                <a:lnTo>
                  <a:pt x="79299" y="71934"/>
                </a:lnTo>
                <a:lnTo>
                  <a:pt x="43836" y="53968"/>
                </a:lnTo>
                <a:lnTo>
                  <a:pt x="18849" y="27059"/>
                </a:lnTo>
                <a:lnTo>
                  <a:pt x="21217" y="24975"/>
                </a:lnTo>
                <a:lnTo>
                  <a:pt x="24954" y="22300"/>
                </a:lnTo>
                <a:lnTo>
                  <a:pt x="30499" y="19946"/>
                </a:lnTo>
                <a:lnTo>
                  <a:pt x="40127" y="17024"/>
                </a:lnTo>
                <a:lnTo>
                  <a:pt x="53483" y="15833"/>
                </a:lnTo>
                <a:lnTo>
                  <a:pt x="102249" y="15833"/>
                </a:lnTo>
                <a:lnTo>
                  <a:pt x="97635" y="12631"/>
                </a:lnTo>
                <a:lnTo>
                  <a:pt x="97469" y="12537"/>
                </a:lnTo>
                <a:lnTo>
                  <a:pt x="73611" y="2840"/>
                </a:lnTo>
                <a:lnTo>
                  <a:pt x="53082" y="0"/>
                </a:lnTo>
                <a:close/>
              </a:path>
              <a:path w="269875" h="269875">
                <a:moveTo>
                  <a:pt x="222428" y="207224"/>
                </a:moveTo>
                <a:lnTo>
                  <a:pt x="195954" y="209810"/>
                </a:lnTo>
                <a:lnTo>
                  <a:pt x="228856" y="209810"/>
                </a:lnTo>
                <a:lnTo>
                  <a:pt x="222428" y="207224"/>
                </a:lnTo>
                <a:close/>
              </a:path>
              <a:path w="269875" h="269875">
                <a:moveTo>
                  <a:pt x="216503" y="58"/>
                </a:moveTo>
                <a:lnTo>
                  <a:pt x="172413" y="12537"/>
                </a:lnTo>
                <a:lnTo>
                  <a:pt x="140872" y="43841"/>
                </a:lnTo>
                <a:lnTo>
                  <a:pt x="136537" y="62958"/>
                </a:lnTo>
                <a:lnTo>
                  <a:pt x="137509" y="70183"/>
                </a:lnTo>
                <a:lnTo>
                  <a:pt x="139921" y="77224"/>
                </a:lnTo>
                <a:lnTo>
                  <a:pt x="143751" y="84012"/>
                </a:lnTo>
                <a:lnTo>
                  <a:pt x="140280" y="90121"/>
                </a:lnTo>
                <a:lnTo>
                  <a:pt x="137335" y="96647"/>
                </a:lnTo>
                <a:lnTo>
                  <a:pt x="134941" y="103588"/>
                </a:lnTo>
                <a:lnTo>
                  <a:pt x="151895" y="103588"/>
                </a:lnTo>
                <a:lnTo>
                  <a:pt x="157730" y="91406"/>
                </a:lnTo>
                <a:lnTo>
                  <a:pt x="186309" y="89001"/>
                </a:lnTo>
                <a:lnTo>
                  <a:pt x="210882" y="81524"/>
                </a:lnTo>
                <a:lnTo>
                  <a:pt x="221460" y="75192"/>
                </a:lnTo>
                <a:lnTo>
                  <a:pt x="169329" y="75192"/>
                </a:lnTo>
                <a:lnTo>
                  <a:pt x="175323" y="69233"/>
                </a:lnTo>
                <a:lnTo>
                  <a:pt x="153686" y="69233"/>
                </a:lnTo>
                <a:lnTo>
                  <a:pt x="152344" y="65644"/>
                </a:lnTo>
                <a:lnTo>
                  <a:pt x="151999" y="61994"/>
                </a:lnTo>
                <a:lnTo>
                  <a:pt x="152628" y="58229"/>
                </a:lnTo>
                <a:lnTo>
                  <a:pt x="180117" y="26347"/>
                </a:lnTo>
                <a:lnTo>
                  <a:pt x="214752" y="15834"/>
                </a:lnTo>
                <a:lnTo>
                  <a:pt x="261552" y="15834"/>
                </a:lnTo>
                <a:lnTo>
                  <a:pt x="256272" y="11449"/>
                </a:lnTo>
                <a:lnTo>
                  <a:pt x="244928" y="5345"/>
                </a:lnTo>
                <a:lnTo>
                  <a:pt x="232970" y="1665"/>
                </a:lnTo>
                <a:lnTo>
                  <a:pt x="216503" y="58"/>
                </a:lnTo>
                <a:close/>
              </a:path>
              <a:path w="269875" h="269875">
                <a:moveTo>
                  <a:pt x="64687" y="31613"/>
                </a:moveTo>
                <a:lnTo>
                  <a:pt x="58743" y="46269"/>
                </a:lnTo>
                <a:lnTo>
                  <a:pt x="70758" y="51915"/>
                </a:lnTo>
                <a:lnTo>
                  <a:pt x="81822" y="58693"/>
                </a:lnTo>
                <a:lnTo>
                  <a:pt x="91803" y="66492"/>
                </a:lnTo>
                <a:lnTo>
                  <a:pt x="100564" y="75202"/>
                </a:lnTo>
                <a:lnTo>
                  <a:pt x="130656" y="75192"/>
                </a:lnTo>
                <a:lnTo>
                  <a:pt x="132371" y="70183"/>
                </a:lnTo>
                <a:lnTo>
                  <a:pt x="132499" y="69233"/>
                </a:lnTo>
                <a:lnTo>
                  <a:pt x="116193" y="69233"/>
                </a:lnTo>
                <a:lnTo>
                  <a:pt x="105682" y="57776"/>
                </a:lnTo>
                <a:lnTo>
                  <a:pt x="93456" y="47575"/>
                </a:lnTo>
                <a:lnTo>
                  <a:pt x="79722" y="38797"/>
                </a:lnTo>
                <a:lnTo>
                  <a:pt x="64687" y="31613"/>
                </a:lnTo>
                <a:close/>
              </a:path>
              <a:path w="269875" h="269875">
                <a:moveTo>
                  <a:pt x="261552" y="15834"/>
                </a:moveTo>
                <a:lnTo>
                  <a:pt x="214752" y="15834"/>
                </a:lnTo>
                <a:lnTo>
                  <a:pt x="228199" y="16781"/>
                </a:lnTo>
                <a:lnTo>
                  <a:pt x="238855" y="19946"/>
                </a:lnTo>
                <a:lnTo>
                  <a:pt x="244369" y="22300"/>
                </a:lnTo>
                <a:lnTo>
                  <a:pt x="248201" y="24990"/>
                </a:lnTo>
                <a:lnTo>
                  <a:pt x="250659" y="27081"/>
                </a:lnTo>
                <a:lnTo>
                  <a:pt x="248565" y="30153"/>
                </a:lnTo>
                <a:lnTo>
                  <a:pt x="208778" y="64971"/>
                </a:lnTo>
                <a:lnTo>
                  <a:pt x="169329" y="75192"/>
                </a:lnTo>
                <a:lnTo>
                  <a:pt x="221460" y="75192"/>
                </a:lnTo>
                <a:lnTo>
                  <a:pt x="253389" y="49067"/>
                </a:lnTo>
                <a:lnTo>
                  <a:pt x="269880" y="25505"/>
                </a:lnTo>
                <a:lnTo>
                  <a:pt x="268025" y="22729"/>
                </a:lnTo>
                <a:lnTo>
                  <a:pt x="263730" y="17644"/>
                </a:lnTo>
                <a:lnTo>
                  <a:pt x="261552" y="15834"/>
                </a:lnTo>
                <a:close/>
              </a:path>
              <a:path w="269875" h="269875">
                <a:moveTo>
                  <a:pt x="102249" y="15833"/>
                </a:moveTo>
                <a:lnTo>
                  <a:pt x="53483" y="15833"/>
                </a:lnTo>
                <a:lnTo>
                  <a:pt x="70163" y="18299"/>
                </a:lnTo>
                <a:lnTo>
                  <a:pt x="89764" y="26347"/>
                </a:lnTo>
                <a:lnTo>
                  <a:pt x="117255" y="58229"/>
                </a:lnTo>
                <a:lnTo>
                  <a:pt x="117885" y="61994"/>
                </a:lnTo>
                <a:lnTo>
                  <a:pt x="117535" y="65644"/>
                </a:lnTo>
                <a:lnTo>
                  <a:pt x="116193" y="69233"/>
                </a:lnTo>
                <a:lnTo>
                  <a:pt x="132499" y="69233"/>
                </a:lnTo>
                <a:lnTo>
                  <a:pt x="133342" y="62958"/>
                </a:lnTo>
                <a:lnTo>
                  <a:pt x="132849" y="55623"/>
                </a:lnTo>
                <a:lnTo>
                  <a:pt x="129006" y="43841"/>
                </a:lnTo>
                <a:lnTo>
                  <a:pt x="121650" y="32498"/>
                </a:lnTo>
                <a:lnTo>
                  <a:pt x="111090" y="21969"/>
                </a:lnTo>
                <a:lnTo>
                  <a:pt x="102249" y="15833"/>
                </a:lnTo>
                <a:close/>
              </a:path>
              <a:path w="269875" h="269875">
                <a:moveTo>
                  <a:pt x="205192" y="31613"/>
                </a:moveTo>
                <a:lnTo>
                  <a:pt x="190157" y="38797"/>
                </a:lnTo>
                <a:lnTo>
                  <a:pt x="176424" y="47575"/>
                </a:lnTo>
                <a:lnTo>
                  <a:pt x="164199" y="57776"/>
                </a:lnTo>
                <a:lnTo>
                  <a:pt x="153686" y="69233"/>
                </a:lnTo>
                <a:lnTo>
                  <a:pt x="175323" y="69233"/>
                </a:lnTo>
                <a:lnTo>
                  <a:pt x="178088" y="66485"/>
                </a:lnTo>
                <a:lnTo>
                  <a:pt x="188065" y="58689"/>
                </a:lnTo>
                <a:lnTo>
                  <a:pt x="199124" y="51914"/>
                </a:lnTo>
                <a:lnTo>
                  <a:pt x="211132" y="46269"/>
                </a:lnTo>
                <a:lnTo>
                  <a:pt x="205192" y="31613"/>
                </a:lnTo>
                <a:close/>
              </a:path>
            </a:pathLst>
          </a:custGeom>
          <a:solidFill>
            <a:srgbClr val="F16137"/>
          </a:solidFill>
        </p:spPr>
        <p:txBody>
          <a:bodyPr wrap="square" lIns="0" tIns="0" rIns="0" bIns="0" rtlCol="0"/>
          <a:lstStyle/>
          <a:p>
            <a:endParaRPr/>
          </a:p>
        </p:txBody>
      </p:sp>
      <p:pic>
        <p:nvPicPr>
          <p:cNvPr id="43" name="object 43"/>
          <p:cNvPicPr/>
          <p:nvPr/>
        </p:nvPicPr>
        <p:blipFill>
          <a:blip r:embed="rId9" cstate="print"/>
          <a:stretch>
            <a:fillRect/>
          </a:stretch>
        </p:blipFill>
        <p:spPr>
          <a:xfrm>
            <a:off x="3879112" y="7199843"/>
            <a:ext cx="260186" cy="259079"/>
          </a:xfrm>
          <a:prstGeom prst="rect">
            <a:avLst/>
          </a:prstGeom>
        </p:spPr>
      </p:pic>
      <p:pic>
        <p:nvPicPr>
          <p:cNvPr id="44" name="object 44"/>
          <p:cNvPicPr/>
          <p:nvPr/>
        </p:nvPicPr>
        <p:blipFill>
          <a:blip r:embed="rId10" cstate="print"/>
          <a:stretch>
            <a:fillRect/>
          </a:stretch>
        </p:blipFill>
        <p:spPr>
          <a:xfrm>
            <a:off x="3880244" y="7537471"/>
            <a:ext cx="253857" cy="252730"/>
          </a:xfrm>
          <a:prstGeom prst="rect">
            <a:avLst/>
          </a:prstGeom>
        </p:spPr>
      </p:pic>
      <p:pic>
        <p:nvPicPr>
          <p:cNvPr id="45" name="object 45"/>
          <p:cNvPicPr/>
          <p:nvPr/>
        </p:nvPicPr>
        <p:blipFill>
          <a:blip r:embed="rId11" cstate="print"/>
          <a:stretch>
            <a:fillRect/>
          </a:stretch>
        </p:blipFill>
        <p:spPr>
          <a:xfrm>
            <a:off x="3900437" y="7938644"/>
            <a:ext cx="231933" cy="231933"/>
          </a:xfrm>
          <a:prstGeom prst="rect">
            <a:avLst/>
          </a:prstGeom>
        </p:spPr>
      </p:pic>
      <p:pic>
        <p:nvPicPr>
          <p:cNvPr id="46" name="object 46"/>
          <p:cNvPicPr/>
          <p:nvPr/>
        </p:nvPicPr>
        <p:blipFill>
          <a:blip r:embed="rId12" cstate="print"/>
          <a:stretch>
            <a:fillRect/>
          </a:stretch>
        </p:blipFill>
        <p:spPr>
          <a:xfrm>
            <a:off x="3846722" y="6726579"/>
            <a:ext cx="290920" cy="3200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5" y="88628"/>
            <a:ext cx="7562850" cy="10695305"/>
            <a:chOff x="-335" y="88628"/>
            <a:chExt cx="7562850" cy="10695305"/>
          </a:xfrm>
        </p:grpSpPr>
        <p:pic>
          <p:nvPicPr>
            <p:cNvPr id="3" name="object 3"/>
            <p:cNvPicPr/>
            <p:nvPr/>
          </p:nvPicPr>
          <p:blipFill>
            <a:blip r:embed="rId2" cstate="print"/>
            <a:stretch>
              <a:fillRect/>
            </a:stretch>
          </p:blipFill>
          <p:spPr>
            <a:xfrm>
              <a:off x="3478061" y="7187900"/>
              <a:ext cx="2934111" cy="3594100"/>
            </a:xfrm>
            <a:prstGeom prst="rect">
              <a:avLst/>
            </a:prstGeom>
          </p:spPr>
        </p:pic>
        <p:pic>
          <p:nvPicPr>
            <p:cNvPr id="4" name="object 4"/>
            <p:cNvPicPr/>
            <p:nvPr/>
          </p:nvPicPr>
          <p:blipFill>
            <a:blip r:embed="rId3" cstate="print"/>
            <a:stretch>
              <a:fillRect/>
            </a:stretch>
          </p:blipFill>
          <p:spPr>
            <a:xfrm>
              <a:off x="1149912" y="7677246"/>
              <a:ext cx="3480655" cy="3104753"/>
            </a:xfrm>
            <a:prstGeom prst="rect">
              <a:avLst/>
            </a:prstGeom>
          </p:spPr>
        </p:pic>
        <p:sp>
          <p:nvSpPr>
            <p:cNvPr id="5" name="object 5"/>
            <p:cNvSpPr/>
            <p:nvPr/>
          </p:nvSpPr>
          <p:spPr>
            <a:xfrm>
              <a:off x="1036" y="89999"/>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E6E7E8"/>
              </a:solidFill>
            </a:ln>
          </p:spPr>
          <p:txBody>
            <a:bodyPr wrap="square" lIns="0" tIns="0" rIns="0" bIns="0" rtlCol="0"/>
            <a:lstStyle/>
            <a:p>
              <a:endParaRPr/>
            </a:p>
          </p:txBody>
        </p:sp>
        <p:sp>
          <p:nvSpPr>
            <p:cNvPr id="6" name="object 6"/>
            <p:cNvSpPr/>
            <p:nvPr/>
          </p:nvSpPr>
          <p:spPr>
            <a:xfrm>
              <a:off x="2913148" y="601574"/>
              <a:ext cx="1736089" cy="197485"/>
            </a:xfrm>
            <a:custGeom>
              <a:avLst/>
              <a:gdLst/>
              <a:ahLst/>
              <a:cxnLst/>
              <a:rect l="l" t="t" r="r" b="b"/>
              <a:pathLst>
                <a:path w="1736089" h="197484">
                  <a:moveTo>
                    <a:pt x="83897" y="0"/>
                  </a:moveTo>
                  <a:lnTo>
                    <a:pt x="40920" y="10515"/>
                  </a:lnTo>
                  <a:lnTo>
                    <a:pt x="10857" y="39660"/>
                  </a:lnTo>
                  <a:lnTo>
                    <a:pt x="0" y="81381"/>
                  </a:lnTo>
                  <a:lnTo>
                    <a:pt x="678" y="92648"/>
                  </a:lnTo>
                  <a:lnTo>
                    <a:pt x="16801" y="131909"/>
                  </a:lnTo>
                  <a:lnTo>
                    <a:pt x="50642" y="156847"/>
                  </a:lnTo>
                  <a:lnTo>
                    <a:pt x="83667" y="162763"/>
                  </a:lnTo>
                  <a:lnTo>
                    <a:pt x="92418" y="162384"/>
                  </a:lnTo>
                  <a:lnTo>
                    <a:pt x="130730" y="149302"/>
                  </a:lnTo>
                  <a:lnTo>
                    <a:pt x="132851" y="147675"/>
                  </a:lnTo>
                  <a:lnTo>
                    <a:pt x="84354" y="147675"/>
                  </a:lnTo>
                  <a:lnTo>
                    <a:pt x="75081" y="147132"/>
                  </a:lnTo>
                  <a:lnTo>
                    <a:pt x="35975" y="128701"/>
                  </a:lnTo>
                  <a:lnTo>
                    <a:pt x="17238" y="90525"/>
                  </a:lnTo>
                  <a:lnTo>
                    <a:pt x="16689" y="81381"/>
                  </a:lnTo>
                  <a:lnTo>
                    <a:pt x="17238" y="72238"/>
                  </a:lnTo>
                  <a:lnTo>
                    <a:pt x="35978" y="34058"/>
                  </a:lnTo>
                  <a:lnTo>
                    <a:pt x="75081" y="15630"/>
                  </a:lnTo>
                  <a:lnTo>
                    <a:pt x="84354" y="15087"/>
                  </a:lnTo>
                  <a:lnTo>
                    <a:pt x="133146" y="15087"/>
                  </a:lnTo>
                  <a:lnTo>
                    <a:pt x="130759" y="13258"/>
                  </a:lnTo>
                  <a:lnTo>
                    <a:pt x="92641" y="371"/>
                  </a:lnTo>
                  <a:lnTo>
                    <a:pt x="83897" y="0"/>
                  </a:lnTo>
                  <a:close/>
                </a:path>
                <a:path w="1736089" h="197484">
                  <a:moveTo>
                    <a:pt x="131673" y="128473"/>
                  </a:moveTo>
                  <a:lnTo>
                    <a:pt x="121772" y="136874"/>
                  </a:lnTo>
                  <a:lnTo>
                    <a:pt x="110585" y="142874"/>
                  </a:lnTo>
                  <a:lnTo>
                    <a:pt x="98113" y="146475"/>
                  </a:lnTo>
                  <a:lnTo>
                    <a:pt x="84354" y="147675"/>
                  </a:lnTo>
                  <a:lnTo>
                    <a:pt x="132851" y="147675"/>
                  </a:lnTo>
                  <a:lnTo>
                    <a:pt x="136867" y="144594"/>
                  </a:lnTo>
                  <a:lnTo>
                    <a:pt x="142419" y="139214"/>
                  </a:lnTo>
                  <a:lnTo>
                    <a:pt x="131673" y="128473"/>
                  </a:lnTo>
                  <a:close/>
                </a:path>
                <a:path w="1736089" h="197484">
                  <a:moveTo>
                    <a:pt x="133146" y="15087"/>
                  </a:moveTo>
                  <a:lnTo>
                    <a:pt x="84354" y="15087"/>
                  </a:lnTo>
                  <a:lnTo>
                    <a:pt x="98049" y="16279"/>
                  </a:lnTo>
                  <a:lnTo>
                    <a:pt x="110471" y="19830"/>
                  </a:lnTo>
                  <a:lnTo>
                    <a:pt x="121687" y="25759"/>
                  </a:lnTo>
                  <a:lnTo>
                    <a:pt x="131673" y="34058"/>
                  </a:lnTo>
                  <a:lnTo>
                    <a:pt x="142419" y="23317"/>
                  </a:lnTo>
                  <a:lnTo>
                    <a:pt x="136874" y="17944"/>
                  </a:lnTo>
                  <a:lnTo>
                    <a:pt x="133146" y="15087"/>
                  </a:lnTo>
                  <a:close/>
                </a:path>
                <a:path w="1736089" h="197484">
                  <a:moveTo>
                    <a:pt x="244148" y="0"/>
                  </a:moveTo>
                  <a:lnTo>
                    <a:pt x="201056" y="10629"/>
                  </a:lnTo>
                  <a:lnTo>
                    <a:pt x="170881" y="39776"/>
                  </a:lnTo>
                  <a:lnTo>
                    <a:pt x="160023" y="81381"/>
                  </a:lnTo>
                  <a:lnTo>
                    <a:pt x="160703" y="92648"/>
                  </a:lnTo>
                  <a:lnTo>
                    <a:pt x="176839" y="131752"/>
                  </a:lnTo>
                  <a:lnTo>
                    <a:pt x="210993" y="156783"/>
                  </a:lnTo>
                  <a:lnTo>
                    <a:pt x="244148" y="162763"/>
                  </a:lnTo>
                  <a:lnTo>
                    <a:pt x="255780" y="162098"/>
                  </a:lnTo>
                  <a:lnTo>
                    <a:pt x="266839" y="160105"/>
                  </a:lnTo>
                  <a:lnTo>
                    <a:pt x="277172" y="156847"/>
                  </a:lnTo>
                  <a:lnTo>
                    <a:pt x="287009" y="152247"/>
                  </a:lnTo>
                  <a:lnTo>
                    <a:pt x="294177" y="147675"/>
                  </a:lnTo>
                  <a:lnTo>
                    <a:pt x="244148" y="147675"/>
                  </a:lnTo>
                  <a:lnTo>
                    <a:pt x="234882" y="147139"/>
                  </a:lnTo>
                  <a:lnTo>
                    <a:pt x="195969" y="128872"/>
                  </a:lnTo>
                  <a:lnTo>
                    <a:pt x="177259" y="90532"/>
                  </a:lnTo>
                  <a:lnTo>
                    <a:pt x="176709" y="81381"/>
                  </a:lnTo>
                  <a:lnTo>
                    <a:pt x="177259" y="72230"/>
                  </a:lnTo>
                  <a:lnTo>
                    <a:pt x="195969" y="33889"/>
                  </a:lnTo>
                  <a:lnTo>
                    <a:pt x="234882" y="15623"/>
                  </a:lnTo>
                  <a:lnTo>
                    <a:pt x="244148" y="15087"/>
                  </a:lnTo>
                  <a:lnTo>
                    <a:pt x="294177" y="15087"/>
                  </a:lnTo>
                  <a:lnTo>
                    <a:pt x="287009" y="10515"/>
                  </a:lnTo>
                  <a:lnTo>
                    <a:pt x="277172" y="5915"/>
                  </a:lnTo>
                  <a:lnTo>
                    <a:pt x="266749" y="2629"/>
                  </a:lnTo>
                  <a:lnTo>
                    <a:pt x="255741" y="657"/>
                  </a:lnTo>
                  <a:lnTo>
                    <a:pt x="244148" y="0"/>
                  </a:lnTo>
                  <a:close/>
                </a:path>
                <a:path w="1736089" h="197484">
                  <a:moveTo>
                    <a:pt x="294177" y="15087"/>
                  </a:moveTo>
                  <a:lnTo>
                    <a:pt x="244148" y="15087"/>
                  </a:lnTo>
                  <a:lnTo>
                    <a:pt x="253405" y="15623"/>
                  </a:lnTo>
                  <a:lnTo>
                    <a:pt x="262206" y="17230"/>
                  </a:lnTo>
                  <a:lnTo>
                    <a:pt x="297681" y="40246"/>
                  </a:lnTo>
                  <a:lnTo>
                    <a:pt x="311125" y="81381"/>
                  </a:lnTo>
                  <a:lnTo>
                    <a:pt x="310583" y="90532"/>
                  </a:lnTo>
                  <a:lnTo>
                    <a:pt x="292095" y="128872"/>
                  </a:lnTo>
                  <a:lnTo>
                    <a:pt x="253405" y="147139"/>
                  </a:lnTo>
                  <a:lnTo>
                    <a:pt x="244148" y="147675"/>
                  </a:lnTo>
                  <a:lnTo>
                    <a:pt x="294177" y="147675"/>
                  </a:lnTo>
                  <a:lnTo>
                    <a:pt x="321891" y="113442"/>
                  </a:lnTo>
                  <a:lnTo>
                    <a:pt x="328042" y="81381"/>
                  </a:lnTo>
                  <a:lnTo>
                    <a:pt x="327356" y="70115"/>
                  </a:lnTo>
                  <a:lnTo>
                    <a:pt x="311076" y="30852"/>
                  </a:lnTo>
                  <a:lnTo>
                    <a:pt x="296047" y="16279"/>
                  </a:lnTo>
                  <a:lnTo>
                    <a:pt x="294177" y="15087"/>
                  </a:lnTo>
                  <a:close/>
                </a:path>
                <a:path w="1736089" h="197484">
                  <a:moveTo>
                    <a:pt x="510926" y="146761"/>
                  </a:moveTo>
                  <a:lnTo>
                    <a:pt x="339703" y="146761"/>
                  </a:lnTo>
                  <a:lnTo>
                    <a:pt x="339476" y="197283"/>
                  </a:lnTo>
                  <a:lnTo>
                    <a:pt x="355248" y="197283"/>
                  </a:lnTo>
                  <a:lnTo>
                    <a:pt x="355478" y="161391"/>
                  </a:lnTo>
                  <a:lnTo>
                    <a:pt x="510926" y="161391"/>
                  </a:lnTo>
                  <a:lnTo>
                    <a:pt x="510926" y="146761"/>
                  </a:lnTo>
                  <a:close/>
                </a:path>
                <a:path w="1736089" h="197484">
                  <a:moveTo>
                    <a:pt x="510926" y="161391"/>
                  </a:moveTo>
                  <a:lnTo>
                    <a:pt x="495151" y="161391"/>
                  </a:lnTo>
                  <a:lnTo>
                    <a:pt x="495151" y="197283"/>
                  </a:lnTo>
                  <a:lnTo>
                    <a:pt x="510926" y="197283"/>
                  </a:lnTo>
                  <a:lnTo>
                    <a:pt x="510926" y="161391"/>
                  </a:lnTo>
                  <a:close/>
                </a:path>
                <a:path w="1736089" h="197484">
                  <a:moveTo>
                    <a:pt x="486921" y="1371"/>
                  </a:moveTo>
                  <a:lnTo>
                    <a:pt x="379022" y="1371"/>
                  </a:lnTo>
                  <a:lnTo>
                    <a:pt x="377193" y="53261"/>
                  </a:lnTo>
                  <a:lnTo>
                    <a:pt x="376208" y="74172"/>
                  </a:lnTo>
                  <a:lnTo>
                    <a:pt x="369651" y="121729"/>
                  </a:lnTo>
                  <a:lnTo>
                    <a:pt x="347705" y="146761"/>
                  </a:lnTo>
                  <a:lnTo>
                    <a:pt x="371707" y="146761"/>
                  </a:lnTo>
                  <a:lnTo>
                    <a:pt x="388701" y="102462"/>
                  </a:lnTo>
                  <a:lnTo>
                    <a:pt x="392281" y="54863"/>
                  </a:lnTo>
                  <a:lnTo>
                    <a:pt x="393653" y="16001"/>
                  </a:lnTo>
                  <a:lnTo>
                    <a:pt x="486921" y="16001"/>
                  </a:lnTo>
                  <a:lnTo>
                    <a:pt x="486921" y="1371"/>
                  </a:lnTo>
                  <a:close/>
                </a:path>
                <a:path w="1736089" h="197484">
                  <a:moveTo>
                    <a:pt x="486921" y="16001"/>
                  </a:moveTo>
                  <a:lnTo>
                    <a:pt x="470235" y="16001"/>
                  </a:lnTo>
                  <a:lnTo>
                    <a:pt x="470235" y="146761"/>
                  </a:lnTo>
                  <a:lnTo>
                    <a:pt x="486921" y="146761"/>
                  </a:lnTo>
                  <a:lnTo>
                    <a:pt x="486921" y="16001"/>
                  </a:lnTo>
                  <a:close/>
                </a:path>
                <a:path w="1736089" h="197484">
                  <a:moveTo>
                    <a:pt x="655171" y="1371"/>
                  </a:moveTo>
                  <a:lnTo>
                    <a:pt x="545443" y="1371"/>
                  </a:lnTo>
                  <a:lnTo>
                    <a:pt x="545443" y="161391"/>
                  </a:lnTo>
                  <a:lnTo>
                    <a:pt x="658601" y="161391"/>
                  </a:lnTo>
                  <a:lnTo>
                    <a:pt x="658601" y="146761"/>
                  </a:lnTo>
                  <a:lnTo>
                    <a:pt x="562359" y="146761"/>
                  </a:lnTo>
                  <a:lnTo>
                    <a:pt x="562359" y="87325"/>
                  </a:lnTo>
                  <a:lnTo>
                    <a:pt x="645113" y="87325"/>
                  </a:lnTo>
                  <a:lnTo>
                    <a:pt x="645113" y="72920"/>
                  </a:lnTo>
                  <a:lnTo>
                    <a:pt x="562359" y="72920"/>
                  </a:lnTo>
                  <a:lnTo>
                    <a:pt x="562359" y="16001"/>
                  </a:lnTo>
                  <a:lnTo>
                    <a:pt x="655171" y="16001"/>
                  </a:lnTo>
                  <a:lnTo>
                    <a:pt x="655171" y="1371"/>
                  </a:lnTo>
                  <a:close/>
                </a:path>
                <a:path w="1736089" h="197484">
                  <a:moveTo>
                    <a:pt x="755985" y="1371"/>
                  </a:moveTo>
                  <a:lnTo>
                    <a:pt x="696092" y="1371"/>
                  </a:lnTo>
                  <a:lnTo>
                    <a:pt x="696092" y="161391"/>
                  </a:lnTo>
                  <a:lnTo>
                    <a:pt x="713008" y="161391"/>
                  </a:lnTo>
                  <a:lnTo>
                    <a:pt x="713008" y="110868"/>
                  </a:lnTo>
                  <a:lnTo>
                    <a:pt x="755985" y="110868"/>
                  </a:lnTo>
                  <a:lnTo>
                    <a:pt x="794476" y="102704"/>
                  </a:lnTo>
                  <a:lnTo>
                    <a:pt x="804317" y="96011"/>
                  </a:lnTo>
                  <a:lnTo>
                    <a:pt x="713008" y="96011"/>
                  </a:lnTo>
                  <a:lnTo>
                    <a:pt x="713008" y="16001"/>
                  </a:lnTo>
                  <a:lnTo>
                    <a:pt x="803991" y="16001"/>
                  </a:lnTo>
                  <a:lnTo>
                    <a:pt x="794476" y="9601"/>
                  </a:lnTo>
                  <a:lnTo>
                    <a:pt x="783303" y="5029"/>
                  </a:lnTo>
                  <a:lnTo>
                    <a:pt x="770473" y="2286"/>
                  </a:lnTo>
                  <a:lnTo>
                    <a:pt x="755985" y="1371"/>
                  </a:lnTo>
                  <a:close/>
                </a:path>
                <a:path w="1736089" h="197484">
                  <a:moveTo>
                    <a:pt x="803991" y="16001"/>
                  </a:moveTo>
                  <a:lnTo>
                    <a:pt x="755528" y="16001"/>
                  </a:lnTo>
                  <a:lnTo>
                    <a:pt x="766715" y="16651"/>
                  </a:lnTo>
                  <a:lnTo>
                    <a:pt x="776502" y="18601"/>
                  </a:lnTo>
                  <a:lnTo>
                    <a:pt x="803662" y="47084"/>
                  </a:lnTo>
                  <a:lnTo>
                    <a:pt x="804448" y="56235"/>
                  </a:lnTo>
                  <a:lnTo>
                    <a:pt x="803662" y="65187"/>
                  </a:lnTo>
                  <a:lnTo>
                    <a:pt x="776502" y="93411"/>
                  </a:lnTo>
                  <a:lnTo>
                    <a:pt x="755528" y="96011"/>
                  </a:lnTo>
                  <a:lnTo>
                    <a:pt x="804317" y="96011"/>
                  </a:lnTo>
                  <a:lnTo>
                    <a:pt x="811591" y="88402"/>
                  </a:lnTo>
                  <a:lnTo>
                    <a:pt x="817021" y="79065"/>
                  </a:lnTo>
                  <a:lnTo>
                    <a:pt x="820278" y="68343"/>
                  </a:lnTo>
                  <a:lnTo>
                    <a:pt x="821364" y="56235"/>
                  </a:lnTo>
                  <a:lnTo>
                    <a:pt x="820278" y="44120"/>
                  </a:lnTo>
                  <a:lnTo>
                    <a:pt x="817021" y="33375"/>
                  </a:lnTo>
                  <a:lnTo>
                    <a:pt x="811591" y="24002"/>
                  </a:lnTo>
                  <a:lnTo>
                    <a:pt x="803991" y="16001"/>
                  </a:lnTo>
                  <a:close/>
                </a:path>
                <a:path w="1736089" h="197484">
                  <a:moveTo>
                    <a:pt x="853600" y="1371"/>
                  </a:moveTo>
                  <a:lnTo>
                    <a:pt x="835312" y="1371"/>
                  </a:lnTo>
                  <a:lnTo>
                    <a:pt x="886061" y="78864"/>
                  </a:lnTo>
                  <a:lnTo>
                    <a:pt x="831197" y="161391"/>
                  </a:lnTo>
                  <a:lnTo>
                    <a:pt x="850856" y="161391"/>
                  </a:lnTo>
                  <a:lnTo>
                    <a:pt x="899777" y="88008"/>
                  </a:lnTo>
                  <a:lnTo>
                    <a:pt x="1002555" y="88008"/>
                  </a:lnTo>
                  <a:lnTo>
                    <a:pt x="996476" y="78864"/>
                  </a:lnTo>
                  <a:lnTo>
                    <a:pt x="1000217" y="73151"/>
                  </a:lnTo>
                  <a:lnTo>
                    <a:pt x="899549" y="73151"/>
                  </a:lnTo>
                  <a:lnTo>
                    <a:pt x="853600" y="1371"/>
                  </a:lnTo>
                  <a:close/>
                </a:path>
                <a:path w="1736089" h="197484">
                  <a:moveTo>
                    <a:pt x="949612" y="88008"/>
                  </a:moveTo>
                  <a:lnTo>
                    <a:pt x="933152" y="88008"/>
                  </a:lnTo>
                  <a:lnTo>
                    <a:pt x="933152" y="161391"/>
                  </a:lnTo>
                  <a:lnTo>
                    <a:pt x="949612" y="161391"/>
                  </a:lnTo>
                  <a:lnTo>
                    <a:pt x="949612" y="88008"/>
                  </a:lnTo>
                  <a:close/>
                </a:path>
                <a:path w="1736089" h="197484">
                  <a:moveTo>
                    <a:pt x="1002555" y="88008"/>
                  </a:moveTo>
                  <a:lnTo>
                    <a:pt x="982760" y="88008"/>
                  </a:lnTo>
                  <a:lnTo>
                    <a:pt x="1031680" y="161391"/>
                  </a:lnTo>
                  <a:lnTo>
                    <a:pt x="1051340" y="161391"/>
                  </a:lnTo>
                  <a:lnTo>
                    <a:pt x="1002555" y="88008"/>
                  </a:lnTo>
                  <a:close/>
                </a:path>
                <a:path w="1736089" h="197484">
                  <a:moveTo>
                    <a:pt x="949612" y="1371"/>
                  </a:moveTo>
                  <a:lnTo>
                    <a:pt x="933152" y="1371"/>
                  </a:lnTo>
                  <a:lnTo>
                    <a:pt x="933152" y="73151"/>
                  </a:lnTo>
                  <a:lnTo>
                    <a:pt x="949612" y="73151"/>
                  </a:lnTo>
                  <a:lnTo>
                    <a:pt x="949612" y="1371"/>
                  </a:lnTo>
                  <a:close/>
                </a:path>
                <a:path w="1736089" h="197484">
                  <a:moveTo>
                    <a:pt x="1047225" y="1371"/>
                  </a:moveTo>
                  <a:lnTo>
                    <a:pt x="1028937" y="1371"/>
                  </a:lnTo>
                  <a:lnTo>
                    <a:pt x="982760" y="73151"/>
                  </a:lnTo>
                  <a:lnTo>
                    <a:pt x="1000217" y="73151"/>
                  </a:lnTo>
                  <a:lnTo>
                    <a:pt x="1047225" y="1371"/>
                  </a:lnTo>
                  <a:close/>
                </a:path>
                <a:path w="1736089" h="197484">
                  <a:moveTo>
                    <a:pt x="1142780" y="1371"/>
                  </a:moveTo>
                  <a:lnTo>
                    <a:pt x="1126093" y="1371"/>
                  </a:lnTo>
                  <a:lnTo>
                    <a:pt x="1052941" y="161391"/>
                  </a:lnTo>
                  <a:lnTo>
                    <a:pt x="1070542" y="161391"/>
                  </a:lnTo>
                  <a:lnTo>
                    <a:pt x="1089745" y="118640"/>
                  </a:lnTo>
                  <a:lnTo>
                    <a:pt x="1196389" y="118640"/>
                  </a:lnTo>
                  <a:lnTo>
                    <a:pt x="1190118" y="104924"/>
                  </a:lnTo>
                  <a:lnTo>
                    <a:pt x="1095918" y="104924"/>
                  </a:lnTo>
                  <a:lnTo>
                    <a:pt x="1134323" y="18971"/>
                  </a:lnTo>
                  <a:lnTo>
                    <a:pt x="1150825" y="18971"/>
                  </a:lnTo>
                  <a:lnTo>
                    <a:pt x="1142780" y="1371"/>
                  </a:lnTo>
                  <a:close/>
                </a:path>
                <a:path w="1736089" h="197484">
                  <a:moveTo>
                    <a:pt x="1196389" y="118640"/>
                  </a:moveTo>
                  <a:lnTo>
                    <a:pt x="1178899" y="118640"/>
                  </a:lnTo>
                  <a:lnTo>
                    <a:pt x="1198101" y="161391"/>
                  </a:lnTo>
                  <a:lnTo>
                    <a:pt x="1215932" y="161391"/>
                  </a:lnTo>
                  <a:lnTo>
                    <a:pt x="1196389" y="118640"/>
                  </a:lnTo>
                  <a:close/>
                </a:path>
                <a:path w="1736089" h="197484">
                  <a:moveTo>
                    <a:pt x="1150825" y="18971"/>
                  </a:moveTo>
                  <a:lnTo>
                    <a:pt x="1134323" y="18971"/>
                  </a:lnTo>
                  <a:lnTo>
                    <a:pt x="1172728" y="104924"/>
                  </a:lnTo>
                  <a:lnTo>
                    <a:pt x="1190118" y="104924"/>
                  </a:lnTo>
                  <a:lnTo>
                    <a:pt x="1150825" y="18971"/>
                  </a:lnTo>
                  <a:close/>
                </a:path>
                <a:path w="1736089" h="197484">
                  <a:moveTo>
                    <a:pt x="1263481" y="1371"/>
                  </a:moveTo>
                  <a:lnTo>
                    <a:pt x="1246564" y="1371"/>
                  </a:lnTo>
                  <a:lnTo>
                    <a:pt x="1246564" y="161391"/>
                  </a:lnTo>
                  <a:lnTo>
                    <a:pt x="1263481" y="161391"/>
                  </a:lnTo>
                  <a:lnTo>
                    <a:pt x="1263481" y="87551"/>
                  </a:lnTo>
                  <a:lnTo>
                    <a:pt x="1380296" y="87551"/>
                  </a:lnTo>
                  <a:lnTo>
                    <a:pt x="1380296" y="72694"/>
                  </a:lnTo>
                  <a:lnTo>
                    <a:pt x="1263481" y="72694"/>
                  </a:lnTo>
                  <a:lnTo>
                    <a:pt x="1263481" y="1371"/>
                  </a:lnTo>
                  <a:close/>
                </a:path>
                <a:path w="1736089" h="197484">
                  <a:moveTo>
                    <a:pt x="1380296" y="87551"/>
                  </a:moveTo>
                  <a:lnTo>
                    <a:pt x="1363607" y="87551"/>
                  </a:lnTo>
                  <a:lnTo>
                    <a:pt x="1363607" y="161391"/>
                  </a:lnTo>
                  <a:lnTo>
                    <a:pt x="1380296" y="161391"/>
                  </a:lnTo>
                  <a:lnTo>
                    <a:pt x="1380296" y="87551"/>
                  </a:lnTo>
                  <a:close/>
                </a:path>
                <a:path w="1736089" h="197484">
                  <a:moveTo>
                    <a:pt x="1380296" y="1371"/>
                  </a:moveTo>
                  <a:lnTo>
                    <a:pt x="1363607" y="1371"/>
                  </a:lnTo>
                  <a:lnTo>
                    <a:pt x="1363607" y="72694"/>
                  </a:lnTo>
                  <a:lnTo>
                    <a:pt x="1380296" y="72694"/>
                  </a:lnTo>
                  <a:lnTo>
                    <a:pt x="1380296" y="1371"/>
                  </a:lnTo>
                  <a:close/>
                </a:path>
                <a:path w="1736089" h="197484">
                  <a:moveTo>
                    <a:pt x="1450936" y="1371"/>
                  </a:moveTo>
                  <a:lnTo>
                    <a:pt x="1434246" y="1371"/>
                  </a:lnTo>
                  <a:lnTo>
                    <a:pt x="1434246" y="161391"/>
                  </a:lnTo>
                  <a:lnTo>
                    <a:pt x="1449565" y="161391"/>
                  </a:lnTo>
                  <a:lnTo>
                    <a:pt x="1470790" y="133959"/>
                  </a:lnTo>
                  <a:lnTo>
                    <a:pt x="1450936" y="133959"/>
                  </a:lnTo>
                  <a:lnTo>
                    <a:pt x="1450936" y="1371"/>
                  </a:lnTo>
                  <a:close/>
                </a:path>
                <a:path w="1736089" h="197484">
                  <a:moveTo>
                    <a:pt x="1568663" y="29029"/>
                  </a:moveTo>
                  <a:lnTo>
                    <a:pt x="1551978" y="29029"/>
                  </a:lnTo>
                  <a:lnTo>
                    <a:pt x="1551978" y="161391"/>
                  </a:lnTo>
                  <a:lnTo>
                    <a:pt x="1568663" y="161391"/>
                  </a:lnTo>
                  <a:lnTo>
                    <a:pt x="1568663" y="29029"/>
                  </a:lnTo>
                  <a:close/>
                </a:path>
                <a:path w="1736089" h="197484">
                  <a:moveTo>
                    <a:pt x="1568663" y="1371"/>
                  </a:moveTo>
                  <a:lnTo>
                    <a:pt x="1553349" y="1371"/>
                  </a:lnTo>
                  <a:lnTo>
                    <a:pt x="1450936" y="133959"/>
                  </a:lnTo>
                  <a:lnTo>
                    <a:pt x="1470790" y="133959"/>
                  </a:lnTo>
                  <a:lnTo>
                    <a:pt x="1551978" y="29029"/>
                  </a:lnTo>
                  <a:lnTo>
                    <a:pt x="1568663" y="29029"/>
                  </a:lnTo>
                  <a:lnTo>
                    <a:pt x="1568663" y="1371"/>
                  </a:lnTo>
                  <a:close/>
                </a:path>
                <a:path w="1736089" h="197484">
                  <a:moveTo>
                    <a:pt x="1732340" y="1371"/>
                  </a:moveTo>
                  <a:lnTo>
                    <a:pt x="1622612" y="1371"/>
                  </a:lnTo>
                  <a:lnTo>
                    <a:pt x="1622612" y="161391"/>
                  </a:lnTo>
                  <a:lnTo>
                    <a:pt x="1735772" y="161391"/>
                  </a:lnTo>
                  <a:lnTo>
                    <a:pt x="1735772" y="146761"/>
                  </a:lnTo>
                  <a:lnTo>
                    <a:pt x="1639529" y="146761"/>
                  </a:lnTo>
                  <a:lnTo>
                    <a:pt x="1639529" y="87325"/>
                  </a:lnTo>
                  <a:lnTo>
                    <a:pt x="1722282" y="87325"/>
                  </a:lnTo>
                  <a:lnTo>
                    <a:pt x="1722282" y="72920"/>
                  </a:lnTo>
                  <a:lnTo>
                    <a:pt x="1639529" y="72920"/>
                  </a:lnTo>
                  <a:lnTo>
                    <a:pt x="1639529" y="16001"/>
                  </a:lnTo>
                  <a:lnTo>
                    <a:pt x="1732340" y="16001"/>
                  </a:lnTo>
                  <a:lnTo>
                    <a:pt x="1732340" y="1371"/>
                  </a:lnTo>
                  <a:close/>
                </a:path>
              </a:pathLst>
            </a:custGeom>
            <a:solidFill>
              <a:srgbClr val="606062"/>
            </a:solidFill>
          </p:spPr>
          <p:txBody>
            <a:bodyPr wrap="square" lIns="0" tIns="0" rIns="0" bIns="0" rtlCol="0"/>
            <a:lstStyle/>
            <a:p>
              <a:endParaRPr/>
            </a:p>
          </p:txBody>
        </p:sp>
      </p:grpSp>
      <p:sp>
        <p:nvSpPr>
          <p:cNvPr id="7" name="object 7"/>
          <p:cNvSpPr txBox="1"/>
          <p:nvPr/>
        </p:nvSpPr>
        <p:spPr>
          <a:xfrm>
            <a:off x="5632438" y="1229243"/>
            <a:ext cx="150495" cy="3150235"/>
          </a:xfrm>
          <a:prstGeom prst="rect">
            <a:avLst/>
          </a:prstGeom>
        </p:spPr>
        <p:txBody>
          <a:bodyPr vert="horz" wrap="square" lIns="0" tIns="46990" rIns="0" bIns="0" rtlCol="0">
            <a:spAutoFit/>
          </a:bodyPr>
          <a:lstStyle/>
          <a:p>
            <a:pPr marL="12700">
              <a:lnSpc>
                <a:spcPct val="100000"/>
              </a:lnSpc>
              <a:spcBef>
                <a:spcPts val="370"/>
              </a:spcBef>
            </a:pPr>
            <a:r>
              <a:rPr sz="800" spc="20" dirty="0">
                <a:solidFill>
                  <a:srgbClr val="606062"/>
                </a:solidFill>
                <a:latin typeface="Verdana"/>
                <a:cs typeface="Verdana"/>
              </a:rPr>
              <a:t>4</a:t>
            </a:r>
            <a:endParaRPr sz="800">
              <a:latin typeface="Verdana"/>
              <a:cs typeface="Verdana"/>
            </a:endParaRPr>
          </a:p>
          <a:p>
            <a:pPr marL="12700">
              <a:lnSpc>
                <a:spcPct val="100000"/>
              </a:lnSpc>
              <a:spcBef>
                <a:spcPts val="270"/>
              </a:spcBef>
            </a:pPr>
            <a:r>
              <a:rPr sz="800" spc="-25" dirty="0">
                <a:solidFill>
                  <a:srgbClr val="606062"/>
                </a:solidFill>
                <a:latin typeface="Verdana"/>
                <a:cs typeface="Verdana"/>
              </a:rPr>
              <a:t>6</a:t>
            </a:r>
            <a:endParaRPr sz="800">
              <a:latin typeface="Verdana"/>
              <a:cs typeface="Verdana"/>
            </a:endParaRPr>
          </a:p>
          <a:p>
            <a:pPr marL="12700">
              <a:lnSpc>
                <a:spcPct val="100000"/>
              </a:lnSpc>
              <a:spcBef>
                <a:spcPts val="270"/>
              </a:spcBef>
            </a:pPr>
            <a:r>
              <a:rPr sz="800" spc="-40" dirty="0">
                <a:solidFill>
                  <a:srgbClr val="606062"/>
                </a:solidFill>
                <a:latin typeface="Verdana"/>
                <a:cs typeface="Verdana"/>
              </a:rPr>
              <a:t>7</a:t>
            </a:r>
            <a:endParaRPr sz="800">
              <a:latin typeface="Verdana"/>
              <a:cs typeface="Verdana"/>
            </a:endParaRPr>
          </a:p>
          <a:p>
            <a:pPr marL="12700">
              <a:lnSpc>
                <a:spcPct val="100000"/>
              </a:lnSpc>
              <a:spcBef>
                <a:spcPts val="270"/>
              </a:spcBef>
            </a:pPr>
            <a:r>
              <a:rPr sz="800" dirty="0">
                <a:solidFill>
                  <a:srgbClr val="606062"/>
                </a:solidFill>
                <a:latin typeface="Verdana"/>
                <a:cs typeface="Verdana"/>
              </a:rPr>
              <a:t>8</a:t>
            </a:r>
            <a:endParaRPr sz="800">
              <a:latin typeface="Verdana"/>
              <a:cs typeface="Verdana"/>
            </a:endParaRPr>
          </a:p>
          <a:p>
            <a:pPr marL="12700">
              <a:lnSpc>
                <a:spcPct val="100000"/>
              </a:lnSpc>
              <a:spcBef>
                <a:spcPts val="270"/>
              </a:spcBef>
            </a:pPr>
            <a:r>
              <a:rPr sz="800" spc="-25" dirty="0">
                <a:solidFill>
                  <a:srgbClr val="606062"/>
                </a:solidFill>
                <a:latin typeface="Verdana"/>
                <a:cs typeface="Verdana"/>
              </a:rPr>
              <a:t>9</a:t>
            </a:r>
            <a:endParaRPr sz="800">
              <a:latin typeface="Verdana"/>
              <a:cs typeface="Verdana"/>
            </a:endParaRPr>
          </a:p>
          <a:p>
            <a:pPr marL="12700">
              <a:lnSpc>
                <a:spcPct val="100000"/>
              </a:lnSpc>
              <a:spcBef>
                <a:spcPts val="270"/>
              </a:spcBef>
            </a:pPr>
            <a:r>
              <a:rPr sz="800" spc="-100" dirty="0">
                <a:solidFill>
                  <a:srgbClr val="606062"/>
                </a:solidFill>
                <a:latin typeface="Verdana"/>
                <a:cs typeface="Verdana"/>
              </a:rPr>
              <a:t>10</a:t>
            </a:r>
            <a:endParaRPr sz="800">
              <a:latin typeface="Verdana"/>
              <a:cs typeface="Verdana"/>
            </a:endParaRPr>
          </a:p>
          <a:p>
            <a:pPr marL="12700">
              <a:lnSpc>
                <a:spcPct val="100000"/>
              </a:lnSpc>
              <a:spcBef>
                <a:spcPts val="270"/>
              </a:spcBef>
            </a:pPr>
            <a:r>
              <a:rPr sz="800" spc="-220" dirty="0">
                <a:solidFill>
                  <a:srgbClr val="606062"/>
                </a:solidFill>
                <a:latin typeface="Verdana"/>
                <a:cs typeface="Verdana"/>
              </a:rPr>
              <a:t>11</a:t>
            </a:r>
            <a:endParaRPr sz="800">
              <a:latin typeface="Verdana"/>
              <a:cs typeface="Verdana"/>
            </a:endParaRPr>
          </a:p>
          <a:p>
            <a:pPr marL="12700">
              <a:lnSpc>
                <a:spcPct val="100000"/>
              </a:lnSpc>
              <a:spcBef>
                <a:spcPts val="270"/>
              </a:spcBef>
            </a:pPr>
            <a:r>
              <a:rPr sz="800" spc="-140" dirty="0">
                <a:solidFill>
                  <a:srgbClr val="606062"/>
                </a:solidFill>
                <a:latin typeface="Verdana"/>
                <a:cs typeface="Verdana"/>
              </a:rPr>
              <a:t>12</a:t>
            </a:r>
            <a:endParaRPr sz="800">
              <a:latin typeface="Verdana"/>
              <a:cs typeface="Verdana"/>
            </a:endParaRPr>
          </a:p>
          <a:p>
            <a:pPr marL="12700">
              <a:lnSpc>
                <a:spcPct val="100000"/>
              </a:lnSpc>
              <a:spcBef>
                <a:spcPts val="270"/>
              </a:spcBef>
            </a:pPr>
            <a:r>
              <a:rPr sz="800" spc="-140" dirty="0">
                <a:solidFill>
                  <a:srgbClr val="606062"/>
                </a:solidFill>
                <a:latin typeface="Verdana"/>
                <a:cs typeface="Verdana"/>
              </a:rPr>
              <a:t>13</a:t>
            </a:r>
            <a:endParaRPr sz="800">
              <a:latin typeface="Verdana"/>
              <a:cs typeface="Verdana"/>
            </a:endParaRPr>
          </a:p>
          <a:p>
            <a:pPr marL="12700">
              <a:lnSpc>
                <a:spcPct val="100000"/>
              </a:lnSpc>
              <a:spcBef>
                <a:spcPts val="270"/>
              </a:spcBef>
            </a:pPr>
            <a:r>
              <a:rPr sz="800" spc="-100" dirty="0">
                <a:solidFill>
                  <a:srgbClr val="606062"/>
                </a:solidFill>
                <a:latin typeface="Verdana"/>
                <a:cs typeface="Verdana"/>
              </a:rPr>
              <a:t>14</a:t>
            </a:r>
            <a:endParaRPr sz="800">
              <a:latin typeface="Verdana"/>
              <a:cs typeface="Verdana"/>
            </a:endParaRPr>
          </a:p>
          <a:p>
            <a:pPr marL="12700">
              <a:lnSpc>
                <a:spcPct val="100000"/>
              </a:lnSpc>
              <a:spcBef>
                <a:spcPts val="270"/>
              </a:spcBef>
            </a:pPr>
            <a:r>
              <a:rPr sz="800" spc="-140" dirty="0">
                <a:solidFill>
                  <a:srgbClr val="606062"/>
                </a:solidFill>
                <a:latin typeface="Verdana"/>
                <a:cs typeface="Verdana"/>
              </a:rPr>
              <a:t>15</a:t>
            </a:r>
            <a:endParaRPr sz="800">
              <a:latin typeface="Verdana"/>
              <a:cs typeface="Verdana"/>
            </a:endParaRPr>
          </a:p>
          <a:p>
            <a:pPr marL="12700">
              <a:lnSpc>
                <a:spcPct val="100000"/>
              </a:lnSpc>
              <a:spcBef>
                <a:spcPts val="270"/>
              </a:spcBef>
            </a:pPr>
            <a:r>
              <a:rPr sz="800" spc="-125" dirty="0">
                <a:solidFill>
                  <a:srgbClr val="606062"/>
                </a:solidFill>
                <a:latin typeface="Verdana"/>
                <a:cs typeface="Verdana"/>
              </a:rPr>
              <a:t>16</a:t>
            </a:r>
            <a:endParaRPr sz="800">
              <a:latin typeface="Verdana"/>
              <a:cs typeface="Verdana"/>
            </a:endParaRPr>
          </a:p>
          <a:p>
            <a:pPr marL="12700">
              <a:lnSpc>
                <a:spcPct val="100000"/>
              </a:lnSpc>
              <a:spcBef>
                <a:spcPts val="270"/>
              </a:spcBef>
            </a:pPr>
            <a:r>
              <a:rPr sz="800" spc="-130" dirty="0">
                <a:solidFill>
                  <a:srgbClr val="606062"/>
                </a:solidFill>
                <a:latin typeface="Verdana"/>
                <a:cs typeface="Verdana"/>
              </a:rPr>
              <a:t>17</a:t>
            </a:r>
            <a:endParaRPr sz="800">
              <a:latin typeface="Verdana"/>
              <a:cs typeface="Verdana"/>
            </a:endParaRPr>
          </a:p>
          <a:p>
            <a:pPr marL="12700">
              <a:lnSpc>
                <a:spcPct val="100000"/>
              </a:lnSpc>
              <a:spcBef>
                <a:spcPts val="270"/>
              </a:spcBef>
            </a:pPr>
            <a:r>
              <a:rPr sz="800" spc="-110" dirty="0">
                <a:solidFill>
                  <a:srgbClr val="606062"/>
                </a:solidFill>
                <a:latin typeface="Verdana"/>
                <a:cs typeface="Verdana"/>
              </a:rPr>
              <a:t>18</a:t>
            </a:r>
            <a:endParaRPr sz="800">
              <a:latin typeface="Verdana"/>
              <a:cs typeface="Verdana"/>
            </a:endParaRPr>
          </a:p>
          <a:p>
            <a:pPr marL="12700">
              <a:lnSpc>
                <a:spcPct val="100000"/>
              </a:lnSpc>
              <a:spcBef>
                <a:spcPts val="270"/>
              </a:spcBef>
            </a:pPr>
            <a:r>
              <a:rPr sz="800" spc="-125" dirty="0">
                <a:solidFill>
                  <a:srgbClr val="606062"/>
                </a:solidFill>
                <a:latin typeface="Verdana"/>
                <a:cs typeface="Verdana"/>
              </a:rPr>
              <a:t>19</a:t>
            </a:r>
            <a:endParaRPr sz="800">
              <a:latin typeface="Verdana"/>
              <a:cs typeface="Verdana"/>
            </a:endParaRPr>
          </a:p>
          <a:p>
            <a:pPr marL="12700">
              <a:lnSpc>
                <a:spcPct val="100000"/>
              </a:lnSpc>
              <a:spcBef>
                <a:spcPts val="270"/>
              </a:spcBef>
            </a:pPr>
            <a:r>
              <a:rPr sz="800" spc="-20" dirty="0">
                <a:solidFill>
                  <a:srgbClr val="606062"/>
                </a:solidFill>
                <a:latin typeface="Verdana"/>
                <a:cs typeface="Verdana"/>
              </a:rPr>
              <a:t>20</a:t>
            </a:r>
            <a:endParaRPr sz="800">
              <a:latin typeface="Verdana"/>
              <a:cs typeface="Verdana"/>
            </a:endParaRPr>
          </a:p>
          <a:p>
            <a:pPr marL="12700">
              <a:lnSpc>
                <a:spcPct val="100000"/>
              </a:lnSpc>
              <a:spcBef>
                <a:spcPts val="270"/>
              </a:spcBef>
            </a:pPr>
            <a:r>
              <a:rPr sz="800" spc="-140" dirty="0">
                <a:solidFill>
                  <a:srgbClr val="606062"/>
                </a:solidFill>
                <a:latin typeface="Verdana"/>
                <a:cs typeface="Verdana"/>
              </a:rPr>
              <a:t>21</a:t>
            </a:r>
            <a:endParaRPr sz="800">
              <a:latin typeface="Verdana"/>
              <a:cs typeface="Verdana"/>
            </a:endParaRPr>
          </a:p>
          <a:p>
            <a:pPr marL="12700">
              <a:lnSpc>
                <a:spcPct val="100000"/>
              </a:lnSpc>
              <a:spcBef>
                <a:spcPts val="270"/>
              </a:spcBef>
            </a:pPr>
            <a:r>
              <a:rPr sz="800" spc="-55" dirty="0">
                <a:solidFill>
                  <a:srgbClr val="606062"/>
                </a:solidFill>
                <a:latin typeface="Verdana"/>
                <a:cs typeface="Verdana"/>
              </a:rPr>
              <a:t>22</a:t>
            </a:r>
            <a:endParaRPr sz="800">
              <a:latin typeface="Verdana"/>
              <a:cs typeface="Verdana"/>
            </a:endParaRPr>
          </a:p>
          <a:p>
            <a:pPr marL="12700">
              <a:lnSpc>
                <a:spcPct val="100000"/>
              </a:lnSpc>
              <a:spcBef>
                <a:spcPts val="275"/>
              </a:spcBef>
            </a:pPr>
            <a:r>
              <a:rPr sz="800" spc="-60" dirty="0">
                <a:solidFill>
                  <a:srgbClr val="606062"/>
                </a:solidFill>
                <a:latin typeface="Verdana"/>
                <a:cs typeface="Verdana"/>
              </a:rPr>
              <a:t>23</a:t>
            </a:r>
            <a:endParaRPr sz="800">
              <a:latin typeface="Verdana"/>
              <a:cs typeface="Verdana"/>
            </a:endParaRPr>
          </a:p>
          <a:p>
            <a:pPr marL="12700">
              <a:lnSpc>
                <a:spcPct val="100000"/>
              </a:lnSpc>
              <a:spcBef>
                <a:spcPts val="270"/>
              </a:spcBef>
            </a:pPr>
            <a:r>
              <a:rPr sz="800" spc="-140" dirty="0">
                <a:solidFill>
                  <a:srgbClr val="606062"/>
                </a:solidFill>
                <a:latin typeface="Verdana"/>
                <a:cs typeface="Verdana"/>
              </a:rPr>
              <a:t>31</a:t>
            </a:r>
            <a:endParaRPr sz="800">
              <a:latin typeface="Verdana"/>
              <a:cs typeface="Verdana"/>
            </a:endParaRPr>
          </a:p>
        </p:txBody>
      </p:sp>
      <p:sp>
        <p:nvSpPr>
          <p:cNvPr id="8" name="object 8"/>
          <p:cNvSpPr txBox="1"/>
          <p:nvPr/>
        </p:nvSpPr>
        <p:spPr>
          <a:xfrm>
            <a:off x="1736587" y="1229243"/>
            <a:ext cx="2121535" cy="3150235"/>
          </a:xfrm>
          <a:prstGeom prst="rect">
            <a:avLst/>
          </a:prstGeom>
        </p:spPr>
        <p:txBody>
          <a:bodyPr vert="horz" wrap="square" lIns="0" tIns="46990" rIns="0" bIns="0" rtlCol="0">
            <a:spAutoFit/>
          </a:bodyPr>
          <a:lstStyle/>
          <a:p>
            <a:pPr marL="75565" indent="-63500">
              <a:lnSpc>
                <a:spcPct val="100000"/>
              </a:lnSpc>
              <a:spcBef>
                <a:spcPts val="370"/>
              </a:spcBef>
              <a:buFont typeface="Arial"/>
              <a:buChar char="•"/>
              <a:tabLst>
                <a:tab pos="76200" algn="l"/>
              </a:tabLst>
            </a:pPr>
            <a:r>
              <a:rPr sz="800" spc="50" dirty="0">
                <a:solidFill>
                  <a:srgbClr val="606062"/>
                </a:solidFill>
                <a:latin typeface="Verdana"/>
                <a:cs typeface="Verdana"/>
              </a:rPr>
              <a:t>О</a:t>
            </a:r>
            <a:r>
              <a:rPr sz="800" spc="-75" dirty="0">
                <a:solidFill>
                  <a:srgbClr val="606062"/>
                </a:solidFill>
                <a:latin typeface="Verdana"/>
                <a:cs typeface="Verdana"/>
              </a:rPr>
              <a:t> </a:t>
            </a:r>
            <a:r>
              <a:rPr sz="800" spc="-15" dirty="0">
                <a:solidFill>
                  <a:srgbClr val="606062"/>
                </a:solidFill>
                <a:latin typeface="Verdana"/>
                <a:cs typeface="Verdana"/>
              </a:rPr>
              <a:t>K</a:t>
            </a:r>
            <a:r>
              <a:rPr sz="800" spc="-5" dirty="0">
                <a:solidFill>
                  <a:srgbClr val="606062"/>
                </a:solidFill>
                <a:latin typeface="Verdana"/>
                <a:cs typeface="Verdana"/>
              </a:rPr>
              <a:t>A</a:t>
            </a:r>
            <a:r>
              <a:rPr sz="800" spc="-15" dirty="0">
                <a:solidFill>
                  <a:srgbClr val="606062"/>
                </a:solidFill>
                <a:latin typeface="Verdana"/>
                <a:cs typeface="Verdana"/>
              </a:rPr>
              <a:t>Z</a:t>
            </a:r>
            <a:r>
              <a:rPr sz="800" spc="45" dirty="0">
                <a:solidFill>
                  <a:srgbClr val="606062"/>
                </a:solidFill>
                <a:latin typeface="Verdana"/>
                <a:cs typeface="Verdana"/>
              </a:rPr>
              <a:t>CHEM</a:t>
            </a:r>
            <a:endParaRPr sz="800" dirty="0">
              <a:latin typeface="Verdana"/>
              <a:cs typeface="Verdana"/>
            </a:endParaRPr>
          </a:p>
          <a:p>
            <a:pPr marL="221615" lvl="1" indent="-66040">
              <a:lnSpc>
                <a:spcPct val="100000"/>
              </a:lnSpc>
              <a:spcBef>
                <a:spcPts val="270"/>
              </a:spcBef>
              <a:buFont typeface="Arial"/>
              <a:buChar char="•"/>
              <a:tabLst>
                <a:tab pos="222250" algn="l"/>
              </a:tabLst>
            </a:pPr>
            <a:r>
              <a:rPr sz="800" spc="-25" dirty="0">
                <a:solidFill>
                  <a:srgbClr val="606062"/>
                </a:solidFill>
                <a:latin typeface="Verdana"/>
                <a:cs typeface="Verdana"/>
              </a:rPr>
              <a:t>К</a:t>
            </a:r>
            <a:r>
              <a:rPr sz="800" spc="35" dirty="0">
                <a:solidFill>
                  <a:srgbClr val="606062"/>
                </a:solidFill>
                <a:latin typeface="Verdana"/>
                <a:cs typeface="Verdana"/>
              </a:rPr>
              <a:t>А</a:t>
            </a:r>
            <a:r>
              <a:rPr sz="800" spc="10" dirty="0">
                <a:solidFill>
                  <a:srgbClr val="606062"/>
                </a:solidFill>
                <a:latin typeface="Verdana"/>
                <a:cs typeface="Verdana"/>
              </a:rPr>
              <a:t>С</a:t>
            </a:r>
            <a:r>
              <a:rPr sz="800" spc="-75" dirty="0">
                <a:solidFill>
                  <a:srgbClr val="606062"/>
                </a:solidFill>
                <a:latin typeface="Verdana"/>
                <a:cs typeface="Verdana"/>
              </a:rPr>
              <a:t> </a:t>
            </a:r>
            <a:r>
              <a:rPr sz="800" spc="-45" dirty="0">
                <a:solidFill>
                  <a:srgbClr val="606062"/>
                </a:solidFill>
                <a:latin typeface="Verdana"/>
                <a:cs typeface="Verdana"/>
              </a:rPr>
              <a:t>28</a:t>
            </a:r>
            <a:r>
              <a:rPr sz="800" spc="-50" dirty="0">
                <a:solidFill>
                  <a:srgbClr val="606062"/>
                </a:solidFill>
                <a:latin typeface="Verdana"/>
                <a:cs typeface="Verdana"/>
              </a:rPr>
              <a:t>-</a:t>
            </a:r>
            <a:r>
              <a:rPr sz="800" spc="-20" dirty="0">
                <a:solidFill>
                  <a:srgbClr val="606062"/>
                </a:solidFill>
                <a:latin typeface="Verdana"/>
                <a:cs typeface="Verdana"/>
              </a:rPr>
              <a:t>3</a:t>
            </a:r>
            <a:r>
              <a:rPr sz="800" spc="-15" dirty="0">
                <a:solidFill>
                  <a:srgbClr val="606062"/>
                </a:solidFill>
                <a:latin typeface="Verdana"/>
                <a:cs typeface="Verdana"/>
              </a:rPr>
              <a:t>0</a:t>
            </a:r>
            <a:r>
              <a:rPr sz="800" spc="-80" dirty="0">
                <a:solidFill>
                  <a:srgbClr val="606062"/>
                </a:solidFill>
                <a:latin typeface="Verdana"/>
                <a:cs typeface="Verdana"/>
              </a:rPr>
              <a:t>-</a:t>
            </a:r>
            <a:r>
              <a:rPr sz="800" spc="-60" dirty="0">
                <a:solidFill>
                  <a:srgbClr val="606062"/>
                </a:solidFill>
                <a:latin typeface="Verdana"/>
                <a:cs typeface="Verdana"/>
              </a:rPr>
              <a:t>32</a:t>
            </a:r>
            <a:endParaRPr sz="800" dirty="0">
              <a:latin typeface="Verdana"/>
              <a:cs typeface="Verdana"/>
            </a:endParaRPr>
          </a:p>
          <a:p>
            <a:pPr marL="221615" lvl="1" indent="-66040">
              <a:lnSpc>
                <a:spcPct val="100000"/>
              </a:lnSpc>
              <a:spcBef>
                <a:spcPts val="270"/>
              </a:spcBef>
              <a:buFont typeface="Arial"/>
              <a:buChar char="•"/>
              <a:tabLst>
                <a:tab pos="222250" algn="l"/>
              </a:tabLst>
            </a:pPr>
            <a:r>
              <a:rPr sz="800" spc="-25" dirty="0">
                <a:solidFill>
                  <a:srgbClr val="606062"/>
                </a:solidFill>
                <a:latin typeface="Verdana"/>
                <a:cs typeface="Verdana"/>
              </a:rPr>
              <a:t>К</a:t>
            </a:r>
            <a:r>
              <a:rPr sz="800" spc="35" dirty="0">
                <a:solidFill>
                  <a:srgbClr val="606062"/>
                </a:solidFill>
                <a:latin typeface="Verdana"/>
                <a:cs typeface="Verdana"/>
              </a:rPr>
              <a:t>А</a:t>
            </a:r>
            <a:r>
              <a:rPr sz="800" spc="10" dirty="0">
                <a:solidFill>
                  <a:srgbClr val="606062"/>
                </a:solidFill>
                <a:latin typeface="Verdana"/>
                <a:cs typeface="Verdana"/>
              </a:rPr>
              <a:t>С</a:t>
            </a:r>
            <a:r>
              <a:rPr sz="800" spc="-75" dirty="0">
                <a:solidFill>
                  <a:srgbClr val="606062"/>
                </a:solidFill>
                <a:latin typeface="Verdana"/>
                <a:cs typeface="Verdana"/>
              </a:rPr>
              <a:t> </a:t>
            </a:r>
            <a:r>
              <a:rPr sz="800" spc="-195" dirty="0">
                <a:solidFill>
                  <a:srgbClr val="606062"/>
                </a:solidFill>
                <a:latin typeface="Verdana"/>
                <a:cs typeface="Verdana"/>
              </a:rPr>
              <a:t>+</a:t>
            </a:r>
            <a:r>
              <a:rPr sz="800" spc="-75" dirty="0">
                <a:solidFill>
                  <a:srgbClr val="606062"/>
                </a:solidFill>
                <a:latin typeface="Verdana"/>
                <a:cs typeface="Verdana"/>
              </a:rPr>
              <a:t> </a:t>
            </a:r>
            <a:r>
              <a:rPr sz="800" spc="-55" dirty="0">
                <a:solidFill>
                  <a:srgbClr val="606062"/>
                </a:solidFill>
                <a:latin typeface="Verdana"/>
                <a:cs typeface="Verdana"/>
              </a:rPr>
              <a:t>S</a:t>
            </a:r>
            <a:r>
              <a:rPr sz="800" spc="-75" dirty="0">
                <a:solidFill>
                  <a:srgbClr val="606062"/>
                </a:solidFill>
                <a:latin typeface="Verdana"/>
                <a:cs typeface="Verdana"/>
              </a:rPr>
              <a:t> </a:t>
            </a:r>
            <a:r>
              <a:rPr sz="800" spc="-100" dirty="0">
                <a:solidFill>
                  <a:srgbClr val="606062"/>
                </a:solidFill>
                <a:latin typeface="Verdana"/>
                <a:cs typeface="Verdana"/>
              </a:rPr>
              <a:t>/</a:t>
            </a:r>
            <a:r>
              <a:rPr sz="800" spc="-75" dirty="0">
                <a:solidFill>
                  <a:srgbClr val="606062"/>
                </a:solidFill>
                <a:latin typeface="Verdana"/>
                <a:cs typeface="Verdana"/>
              </a:rPr>
              <a:t> </a:t>
            </a:r>
            <a:r>
              <a:rPr sz="800" spc="-25" dirty="0">
                <a:solidFill>
                  <a:srgbClr val="606062"/>
                </a:solidFill>
                <a:latin typeface="Verdana"/>
                <a:cs typeface="Verdana"/>
              </a:rPr>
              <a:t>К</a:t>
            </a:r>
            <a:r>
              <a:rPr sz="800" spc="35" dirty="0">
                <a:solidFill>
                  <a:srgbClr val="606062"/>
                </a:solidFill>
                <a:latin typeface="Verdana"/>
                <a:cs typeface="Verdana"/>
              </a:rPr>
              <a:t>А</a:t>
            </a:r>
            <a:r>
              <a:rPr sz="800" spc="-85" dirty="0">
                <a:solidFill>
                  <a:srgbClr val="606062"/>
                </a:solidFill>
                <a:latin typeface="Verdana"/>
                <a:cs typeface="Verdana"/>
              </a:rPr>
              <a:t>С</a:t>
            </a:r>
            <a:r>
              <a:rPr sz="800" spc="-105" dirty="0">
                <a:solidFill>
                  <a:srgbClr val="606062"/>
                </a:solidFill>
                <a:latin typeface="Verdana"/>
                <a:cs typeface="Verdana"/>
              </a:rPr>
              <a:t>+</a:t>
            </a:r>
            <a:r>
              <a:rPr sz="800" spc="80" dirty="0">
                <a:solidFill>
                  <a:srgbClr val="606062"/>
                </a:solidFill>
                <a:latin typeface="Verdana"/>
                <a:cs typeface="Verdana"/>
              </a:rPr>
              <a:t>P</a:t>
            </a:r>
            <a:r>
              <a:rPr sz="800" spc="-5" dirty="0">
                <a:solidFill>
                  <a:srgbClr val="606062"/>
                </a:solidFill>
                <a:latin typeface="Verdana"/>
                <a:cs typeface="Verdana"/>
              </a:rPr>
              <a:t>K</a:t>
            </a:r>
            <a:r>
              <a:rPr sz="800" spc="-55" dirty="0">
                <a:solidFill>
                  <a:srgbClr val="606062"/>
                </a:solidFill>
                <a:latin typeface="Verdana"/>
                <a:cs typeface="Verdana"/>
              </a:rPr>
              <a:t>S</a:t>
            </a:r>
            <a:endParaRPr sz="800" dirty="0">
              <a:latin typeface="Verdana"/>
              <a:cs typeface="Verdana"/>
            </a:endParaRPr>
          </a:p>
          <a:p>
            <a:pPr marL="219075" lvl="1" indent="-63500">
              <a:lnSpc>
                <a:spcPct val="100000"/>
              </a:lnSpc>
              <a:spcBef>
                <a:spcPts val="270"/>
              </a:spcBef>
              <a:buFont typeface="Arial"/>
              <a:buChar char="•"/>
              <a:tabLst>
                <a:tab pos="219710" algn="l"/>
              </a:tabLst>
            </a:pPr>
            <a:r>
              <a:rPr sz="800" spc="-10" dirty="0">
                <a:solidFill>
                  <a:srgbClr val="606062"/>
                </a:solidFill>
                <a:latin typeface="Verdana"/>
                <a:cs typeface="Verdana"/>
              </a:rPr>
              <a:t>С</a:t>
            </a:r>
            <a:r>
              <a:rPr sz="800" spc="-30" dirty="0">
                <a:solidFill>
                  <a:srgbClr val="606062"/>
                </a:solidFill>
                <a:latin typeface="Verdana"/>
                <a:cs typeface="Verdana"/>
              </a:rPr>
              <a:t>у</a:t>
            </a:r>
            <a:r>
              <a:rPr sz="800" spc="-15" dirty="0">
                <a:solidFill>
                  <a:srgbClr val="606062"/>
                </a:solidFill>
                <a:latin typeface="Verdana"/>
                <a:cs typeface="Verdana"/>
              </a:rPr>
              <a:t>льфат</a:t>
            </a:r>
            <a:r>
              <a:rPr sz="800" spc="-75" dirty="0">
                <a:solidFill>
                  <a:srgbClr val="606062"/>
                </a:solidFill>
                <a:latin typeface="Verdana"/>
                <a:cs typeface="Verdana"/>
              </a:rPr>
              <a:t> </a:t>
            </a:r>
            <a:r>
              <a:rPr sz="800" spc="40" dirty="0">
                <a:solidFill>
                  <a:srgbClr val="606062"/>
                </a:solidFill>
                <a:latin typeface="Verdana"/>
                <a:cs typeface="Verdana"/>
              </a:rPr>
              <a:t>Аммония</a:t>
            </a:r>
            <a:r>
              <a:rPr sz="800" spc="-75" dirty="0">
                <a:solidFill>
                  <a:srgbClr val="606062"/>
                </a:solidFill>
                <a:latin typeface="Verdana"/>
                <a:cs typeface="Verdana"/>
              </a:rPr>
              <a:t> </a:t>
            </a:r>
            <a:r>
              <a:rPr sz="800" spc="-130" dirty="0">
                <a:solidFill>
                  <a:srgbClr val="606062"/>
                </a:solidFill>
                <a:latin typeface="Verdana"/>
                <a:cs typeface="Verdana"/>
              </a:rPr>
              <a:t>21:</a:t>
            </a:r>
            <a:r>
              <a:rPr sz="800" spc="-170" dirty="0">
                <a:solidFill>
                  <a:srgbClr val="606062"/>
                </a:solidFill>
                <a:latin typeface="Verdana"/>
                <a:cs typeface="Verdana"/>
              </a:rPr>
              <a:t>2</a:t>
            </a:r>
            <a:r>
              <a:rPr sz="800" spc="20" dirty="0">
                <a:solidFill>
                  <a:srgbClr val="606062"/>
                </a:solidFill>
                <a:latin typeface="Verdana"/>
                <a:cs typeface="Verdana"/>
              </a:rPr>
              <a:t>4</a:t>
            </a:r>
            <a:endParaRPr sz="800" dirty="0">
              <a:latin typeface="Verdana"/>
              <a:cs typeface="Verdana"/>
            </a:endParaRPr>
          </a:p>
          <a:p>
            <a:pPr marL="219075" lvl="1" indent="-63500">
              <a:lnSpc>
                <a:spcPct val="100000"/>
              </a:lnSpc>
              <a:spcBef>
                <a:spcPts val="270"/>
              </a:spcBef>
              <a:buFont typeface="Arial"/>
              <a:buChar char="•"/>
              <a:tabLst>
                <a:tab pos="219710" algn="l"/>
              </a:tabLst>
            </a:pPr>
            <a:r>
              <a:rPr sz="800" spc="-10" dirty="0">
                <a:solidFill>
                  <a:srgbClr val="606062"/>
                </a:solidFill>
                <a:latin typeface="Verdana"/>
                <a:cs typeface="Verdana"/>
              </a:rPr>
              <a:t>К</a:t>
            </a:r>
            <a:r>
              <a:rPr sz="800" spc="25" dirty="0">
                <a:solidFill>
                  <a:srgbClr val="606062"/>
                </a:solidFill>
                <a:latin typeface="Verdana"/>
                <a:cs typeface="Verdana"/>
              </a:rPr>
              <a:t>арбамид</a:t>
            </a:r>
            <a:r>
              <a:rPr sz="800" spc="-75" dirty="0">
                <a:solidFill>
                  <a:srgbClr val="606062"/>
                </a:solidFill>
                <a:latin typeface="Verdana"/>
                <a:cs typeface="Verdana"/>
              </a:rPr>
              <a:t> </a:t>
            </a:r>
            <a:r>
              <a:rPr sz="800" spc="50" dirty="0">
                <a:solidFill>
                  <a:srgbClr val="606062"/>
                </a:solidFill>
                <a:latin typeface="Verdana"/>
                <a:cs typeface="Verdana"/>
              </a:rPr>
              <a:t>N</a:t>
            </a:r>
            <a:r>
              <a:rPr sz="800" spc="-75" dirty="0">
                <a:solidFill>
                  <a:srgbClr val="606062"/>
                </a:solidFill>
                <a:latin typeface="Verdana"/>
                <a:cs typeface="Verdana"/>
              </a:rPr>
              <a:t> </a:t>
            </a:r>
            <a:r>
              <a:rPr sz="800" spc="-5" dirty="0">
                <a:solidFill>
                  <a:srgbClr val="606062"/>
                </a:solidFill>
                <a:latin typeface="Verdana"/>
                <a:cs typeface="Verdana"/>
              </a:rPr>
              <a:t>4</a:t>
            </a:r>
            <a:r>
              <a:rPr sz="800" dirty="0">
                <a:solidFill>
                  <a:srgbClr val="606062"/>
                </a:solidFill>
                <a:latin typeface="Verdana"/>
                <a:cs typeface="Verdana"/>
              </a:rPr>
              <a:t>6</a:t>
            </a:r>
            <a:r>
              <a:rPr sz="800" spc="-120" dirty="0">
                <a:solidFill>
                  <a:srgbClr val="606062"/>
                </a:solidFill>
                <a:latin typeface="Verdana"/>
                <a:cs typeface="Verdana"/>
              </a:rPr>
              <a:t>,</a:t>
            </a:r>
            <a:r>
              <a:rPr sz="800" spc="-55" dirty="0">
                <a:solidFill>
                  <a:srgbClr val="606062"/>
                </a:solidFill>
                <a:latin typeface="Verdana"/>
                <a:cs typeface="Verdana"/>
              </a:rPr>
              <a:t>2</a:t>
            </a:r>
            <a:endParaRPr sz="800" dirty="0">
              <a:latin typeface="Verdana"/>
              <a:cs typeface="Verdana"/>
            </a:endParaRPr>
          </a:p>
          <a:p>
            <a:pPr marL="219075" lvl="1" indent="-63500">
              <a:lnSpc>
                <a:spcPct val="100000"/>
              </a:lnSpc>
              <a:spcBef>
                <a:spcPts val="270"/>
              </a:spcBef>
              <a:buFont typeface="Arial"/>
              <a:buChar char="•"/>
              <a:tabLst>
                <a:tab pos="219710" algn="l"/>
              </a:tabLst>
            </a:pPr>
            <a:r>
              <a:rPr sz="800" spc="25" dirty="0">
                <a:solidFill>
                  <a:srgbClr val="606062"/>
                </a:solidFill>
                <a:latin typeface="Verdana"/>
                <a:cs typeface="Verdana"/>
              </a:rPr>
              <a:t>Аммиачная</a:t>
            </a:r>
            <a:r>
              <a:rPr sz="800" spc="-75" dirty="0">
                <a:solidFill>
                  <a:srgbClr val="606062"/>
                </a:solidFill>
                <a:latin typeface="Verdana"/>
                <a:cs typeface="Verdana"/>
              </a:rPr>
              <a:t> </a:t>
            </a:r>
            <a:r>
              <a:rPr sz="800" spc="10" dirty="0">
                <a:solidFill>
                  <a:srgbClr val="606062"/>
                </a:solidFill>
                <a:latin typeface="Verdana"/>
                <a:cs typeface="Verdana"/>
              </a:rPr>
              <a:t>с</a:t>
            </a:r>
            <a:r>
              <a:rPr sz="800" spc="5" dirty="0">
                <a:solidFill>
                  <a:srgbClr val="606062"/>
                </a:solidFill>
                <a:latin typeface="Verdana"/>
                <a:cs typeface="Verdana"/>
              </a:rPr>
              <a:t>е</a:t>
            </a:r>
            <a:r>
              <a:rPr sz="800" spc="10" dirty="0">
                <a:solidFill>
                  <a:srgbClr val="606062"/>
                </a:solidFill>
                <a:latin typeface="Verdana"/>
                <a:cs typeface="Verdana"/>
              </a:rPr>
              <a:t>литра</a:t>
            </a:r>
            <a:r>
              <a:rPr sz="800" spc="-75" dirty="0">
                <a:solidFill>
                  <a:srgbClr val="606062"/>
                </a:solidFill>
                <a:latin typeface="Verdana"/>
                <a:cs typeface="Verdana"/>
              </a:rPr>
              <a:t> </a:t>
            </a:r>
            <a:r>
              <a:rPr sz="800" spc="50" dirty="0">
                <a:solidFill>
                  <a:srgbClr val="606062"/>
                </a:solidFill>
                <a:latin typeface="Verdana"/>
                <a:cs typeface="Verdana"/>
              </a:rPr>
              <a:t>N</a:t>
            </a:r>
            <a:r>
              <a:rPr sz="800" spc="-75" dirty="0">
                <a:solidFill>
                  <a:srgbClr val="606062"/>
                </a:solidFill>
                <a:latin typeface="Verdana"/>
                <a:cs typeface="Verdana"/>
              </a:rPr>
              <a:t> </a:t>
            </a:r>
            <a:r>
              <a:rPr sz="800" spc="-20" dirty="0">
                <a:solidFill>
                  <a:srgbClr val="606062"/>
                </a:solidFill>
                <a:latin typeface="Verdana"/>
                <a:cs typeface="Verdana"/>
              </a:rPr>
              <a:t>3</a:t>
            </a:r>
            <a:r>
              <a:rPr sz="800" spc="-5" dirty="0">
                <a:solidFill>
                  <a:srgbClr val="606062"/>
                </a:solidFill>
                <a:latin typeface="Verdana"/>
                <a:cs typeface="Verdana"/>
              </a:rPr>
              <a:t>4</a:t>
            </a:r>
            <a:r>
              <a:rPr sz="800" spc="-140" dirty="0">
                <a:solidFill>
                  <a:srgbClr val="606062"/>
                </a:solidFill>
                <a:latin typeface="Verdana"/>
                <a:cs typeface="Verdana"/>
              </a:rPr>
              <a:t>,</a:t>
            </a:r>
            <a:r>
              <a:rPr sz="800" spc="20" dirty="0">
                <a:solidFill>
                  <a:srgbClr val="606062"/>
                </a:solidFill>
                <a:latin typeface="Verdana"/>
                <a:cs typeface="Verdana"/>
              </a:rPr>
              <a:t>4</a:t>
            </a:r>
            <a:endParaRPr sz="800" dirty="0">
              <a:latin typeface="Verdana"/>
              <a:cs typeface="Verdana"/>
            </a:endParaRPr>
          </a:p>
          <a:p>
            <a:pPr marL="219075" lvl="1" indent="-63500">
              <a:lnSpc>
                <a:spcPct val="100000"/>
              </a:lnSpc>
              <a:spcBef>
                <a:spcPts val="270"/>
              </a:spcBef>
              <a:buFont typeface="Arial"/>
              <a:buChar char="•"/>
              <a:tabLst>
                <a:tab pos="219710" algn="l"/>
              </a:tabLst>
            </a:pPr>
            <a:r>
              <a:rPr sz="800" spc="30" dirty="0">
                <a:solidFill>
                  <a:srgbClr val="606062"/>
                </a:solidFill>
                <a:latin typeface="Verdana"/>
                <a:cs typeface="Verdana"/>
              </a:rPr>
              <a:t>Аммофос</a:t>
            </a:r>
            <a:r>
              <a:rPr sz="800" spc="-75" dirty="0">
                <a:solidFill>
                  <a:srgbClr val="606062"/>
                </a:solidFill>
                <a:latin typeface="Verdana"/>
                <a:cs typeface="Verdana"/>
              </a:rPr>
              <a:t> </a:t>
            </a:r>
            <a:r>
              <a:rPr sz="800" spc="70" dirty="0">
                <a:solidFill>
                  <a:srgbClr val="606062"/>
                </a:solidFill>
                <a:latin typeface="Verdana"/>
                <a:cs typeface="Verdana"/>
              </a:rPr>
              <a:t>NP</a:t>
            </a:r>
            <a:r>
              <a:rPr sz="800" spc="-75" dirty="0">
                <a:solidFill>
                  <a:srgbClr val="606062"/>
                </a:solidFill>
                <a:latin typeface="Verdana"/>
                <a:cs typeface="Verdana"/>
              </a:rPr>
              <a:t> </a:t>
            </a:r>
            <a:r>
              <a:rPr sz="800" spc="-80" dirty="0">
                <a:solidFill>
                  <a:srgbClr val="606062"/>
                </a:solidFill>
                <a:latin typeface="Verdana"/>
                <a:cs typeface="Verdana"/>
              </a:rPr>
              <a:t>10:46</a:t>
            </a:r>
            <a:endParaRPr sz="800" dirty="0">
              <a:latin typeface="Verdana"/>
              <a:cs typeface="Verdana"/>
            </a:endParaRPr>
          </a:p>
          <a:p>
            <a:pPr marL="219075" lvl="1" indent="-63500">
              <a:lnSpc>
                <a:spcPct val="100000"/>
              </a:lnSpc>
              <a:spcBef>
                <a:spcPts val="270"/>
              </a:spcBef>
              <a:buFont typeface="Arial"/>
              <a:buChar char="•"/>
              <a:tabLst>
                <a:tab pos="219710" algn="l"/>
              </a:tabLst>
            </a:pPr>
            <a:r>
              <a:rPr sz="800" spc="30" dirty="0">
                <a:solidFill>
                  <a:srgbClr val="606062"/>
                </a:solidFill>
                <a:latin typeface="Verdana"/>
                <a:cs typeface="Verdana"/>
              </a:rPr>
              <a:t>Аммофос</a:t>
            </a:r>
            <a:r>
              <a:rPr sz="800" spc="-75" dirty="0">
                <a:solidFill>
                  <a:srgbClr val="606062"/>
                </a:solidFill>
                <a:latin typeface="Verdana"/>
                <a:cs typeface="Verdana"/>
              </a:rPr>
              <a:t> </a:t>
            </a:r>
            <a:r>
              <a:rPr sz="800" spc="70" dirty="0">
                <a:solidFill>
                  <a:srgbClr val="606062"/>
                </a:solidFill>
                <a:latin typeface="Verdana"/>
                <a:cs typeface="Verdana"/>
              </a:rPr>
              <a:t>NP</a:t>
            </a:r>
            <a:r>
              <a:rPr sz="800" spc="-75" dirty="0">
                <a:solidFill>
                  <a:srgbClr val="606062"/>
                </a:solidFill>
                <a:latin typeface="Verdana"/>
                <a:cs typeface="Verdana"/>
              </a:rPr>
              <a:t> </a:t>
            </a:r>
            <a:r>
              <a:rPr sz="800" spc="-120" dirty="0">
                <a:solidFill>
                  <a:srgbClr val="606062"/>
                </a:solidFill>
                <a:latin typeface="Verdana"/>
                <a:cs typeface="Verdana"/>
              </a:rPr>
              <a:t>12:52</a:t>
            </a:r>
            <a:endParaRPr sz="800" dirty="0">
              <a:latin typeface="Verdana"/>
              <a:cs typeface="Verdana"/>
            </a:endParaRPr>
          </a:p>
          <a:p>
            <a:pPr marL="219075" lvl="1" indent="-63500">
              <a:lnSpc>
                <a:spcPct val="100000"/>
              </a:lnSpc>
              <a:spcBef>
                <a:spcPts val="270"/>
              </a:spcBef>
              <a:buFont typeface="Arial"/>
              <a:buChar char="•"/>
              <a:tabLst>
                <a:tab pos="219710" algn="l"/>
              </a:tabLst>
            </a:pPr>
            <a:r>
              <a:rPr sz="800" spc="25" dirty="0">
                <a:solidFill>
                  <a:srgbClr val="606062"/>
                </a:solidFill>
                <a:latin typeface="Verdana"/>
                <a:cs typeface="Verdana"/>
              </a:rPr>
              <a:t>Диаммонийфо</a:t>
            </a:r>
            <a:r>
              <a:rPr sz="800" spc="10" dirty="0">
                <a:solidFill>
                  <a:srgbClr val="606062"/>
                </a:solidFill>
                <a:latin typeface="Verdana"/>
                <a:cs typeface="Verdana"/>
              </a:rPr>
              <a:t>с</a:t>
            </a:r>
            <a:r>
              <a:rPr sz="800" spc="-30" dirty="0">
                <a:solidFill>
                  <a:srgbClr val="606062"/>
                </a:solidFill>
                <a:latin typeface="Verdana"/>
                <a:cs typeface="Verdana"/>
              </a:rPr>
              <a:t>фат</a:t>
            </a:r>
            <a:r>
              <a:rPr sz="800" spc="-75" dirty="0">
                <a:solidFill>
                  <a:srgbClr val="606062"/>
                </a:solidFill>
                <a:latin typeface="Verdana"/>
                <a:cs typeface="Verdana"/>
              </a:rPr>
              <a:t> </a:t>
            </a:r>
            <a:r>
              <a:rPr sz="800" spc="70" dirty="0">
                <a:solidFill>
                  <a:srgbClr val="606062"/>
                </a:solidFill>
                <a:latin typeface="Verdana"/>
                <a:cs typeface="Verdana"/>
              </a:rPr>
              <a:t>NP</a:t>
            </a:r>
            <a:r>
              <a:rPr sz="800" spc="-75" dirty="0">
                <a:solidFill>
                  <a:srgbClr val="606062"/>
                </a:solidFill>
                <a:latin typeface="Verdana"/>
                <a:cs typeface="Verdana"/>
              </a:rPr>
              <a:t> </a:t>
            </a:r>
            <a:r>
              <a:rPr sz="800" spc="-85" dirty="0">
                <a:solidFill>
                  <a:srgbClr val="606062"/>
                </a:solidFill>
                <a:latin typeface="Verdana"/>
                <a:cs typeface="Verdana"/>
              </a:rPr>
              <a:t>18:46</a:t>
            </a:r>
            <a:endParaRPr sz="800" dirty="0">
              <a:latin typeface="Verdana"/>
              <a:cs typeface="Verdana"/>
            </a:endParaRPr>
          </a:p>
          <a:p>
            <a:pPr marL="219075" lvl="1" indent="-63500">
              <a:lnSpc>
                <a:spcPct val="100000"/>
              </a:lnSpc>
              <a:spcBef>
                <a:spcPts val="270"/>
              </a:spcBef>
              <a:buFont typeface="Arial"/>
              <a:buChar char="•"/>
              <a:tabLst>
                <a:tab pos="219710" algn="l"/>
              </a:tabLst>
            </a:pPr>
            <a:r>
              <a:rPr sz="800" spc="-10" dirty="0">
                <a:solidFill>
                  <a:srgbClr val="606062"/>
                </a:solidFill>
                <a:latin typeface="Verdana"/>
                <a:cs typeface="Verdana"/>
              </a:rPr>
              <a:t>С</a:t>
            </a:r>
            <a:r>
              <a:rPr sz="800" spc="-30" dirty="0">
                <a:solidFill>
                  <a:srgbClr val="606062"/>
                </a:solidFill>
                <a:latin typeface="Verdana"/>
                <a:cs typeface="Verdana"/>
              </a:rPr>
              <a:t>у</a:t>
            </a:r>
            <a:r>
              <a:rPr sz="800" spc="10" dirty="0">
                <a:solidFill>
                  <a:srgbClr val="606062"/>
                </a:solidFill>
                <a:latin typeface="Verdana"/>
                <a:cs typeface="Verdana"/>
              </a:rPr>
              <a:t>льфоаммофос</a:t>
            </a:r>
            <a:r>
              <a:rPr sz="800" spc="-75" dirty="0">
                <a:solidFill>
                  <a:srgbClr val="606062"/>
                </a:solidFill>
                <a:latin typeface="Verdana"/>
                <a:cs typeface="Verdana"/>
              </a:rPr>
              <a:t> </a:t>
            </a:r>
            <a:r>
              <a:rPr sz="800" spc="70" dirty="0">
                <a:solidFill>
                  <a:srgbClr val="606062"/>
                </a:solidFill>
                <a:latin typeface="Verdana"/>
                <a:cs typeface="Verdana"/>
              </a:rPr>
              <a:t>NP</a:t>
            </a:r>
            <a:r>
              <a:rPr sz="800" spc="-75" dirty="0">
                <a:solidFill>
                  <a:srgbClr val="606062"/>
                </a:solidFill>
                <a:latin typeface="Verdana"/>
                <a:cs typeface="Verdana"/>
              </a:rPr>
              <a:t> </a:t>
            </a:r>
            <a:r>
              <a:rPr sz="800" spc="-85" dirty="0">
                <a:solidFill>
                  <a:srgbClr val="606062"/>
                </a:solidFill>
                <a:latin typeface="Verdana"/>
                <a:cs typeface="Verdana"/>
              </a:rPr>
              <a:t>(S)</a:t>
            </a:r>
            <a:r>
              <a:rPr sz="800" spc="-75" dirty="0">
                <a:solidFill>
                  <a:srgbClr val="606062"/>
                </a:solidFill>
                <a:latin typeface="Verdana"/>
                <a:cs typeface="Verdana"/>
              </a:rPr>
              <a:t> </a:t>
            </a:r>
            <a:r>
              <a:rPr sz="800" spc="-55" dirty="0">
                <a:solidFill>
                  <a:srgbClr val="606062"/>
                </a:solidFill>
                <a:latin typeface="Verdana"/>
                <a:cs typeface="Verdana"/>
              </a:rPr>
              <a:t>20:20</a:t>
            </a:r>
            <a:r>
              <a:rPr sz="800" spc="-75" dirty="0">
                <a:solidFill>
                  <a:srgbClr val="606062"/>
                </a:solidFill>
                <a:latin typeface="Verdana"/>
                <a:cs typeface="Verdana"/>
              </a:rPr>
              <a:t> </a:t>
            </a:r>
            <a:r>
              <a:rPr sz="800" spc="-105" dirty="0">
                <a:solidFill>
                  <a:srgbClr val="606062"/>
                </a:solidFill>
                <a:latin typeface="Verdana"/>
                <a:cs typeface="Verdana"/>
              </a:rPr>
              <a:t>(</a:t>
            </a:r>
            <a:r>
              <a:rPr sz="800" spc="-100" dirty="0">
                <a:solidFill>
                  <a:srgbClr val="606062"/>
                </a:solidFill>
                <a:latin typeface="Verdana"/>
                <a:cs typeface="Verdana"/>
              </a:rPr>
              <a:t>14)</a:t>
            </a:r>
            <a:endParaRPr sz="800" dirty="0">
              <a:latin typeface="Verdana"/>
              <a:cs typeface="Verdana"/>
            </a:endParaRPr>
          </a:p>
          <a:p>
            <a:pPr marL="219075" lvl="1" indent="-63500">
              <a:lnSpc>
                <a:spcPct val="100000"/>
              </a:lnSpc>
              <a:spcBef>
                <a:spcPts val="270"/>
              </a:spcBef>
              <a:buFont typeface="Arial"/>
              <a:buChar char="•"/>
              <a:tabLst>
                <a:tab pos="219710" algn="l"/>
              </a:tabLst>
            </a:pPr>
            <a:r>
              <a:rPr sz="800" spc="-10" dirty="0">
                <a:solidFill>
                  <a:srgbClr val="606062"/>
                </a:solidFill>
                <a:latin typeface="Verdana"/>
                <a:cs typeface="Verdana"/>
              </a:rPr>
              <a:t>С</a:t>
            </a:r>
            <a:r>
              <a:rPr sz="800" spc="-30" dirty="0">
                <a:solidFill>
                  <a:srgbClr val="606062"/>
                </a:solidFill>
                <a:latin typeface="Verdana"/>
                <a:cs typeface="Verdana"/>
              </a:rPr>
              <a:t>у</a:t>
            </a:r>
            <a:r>
              <a:rPr sz="800" spc="10" dirty="0">
                <a:solidFill>
                  <a:srgbClr val="606062"/>
                </a:solidFill>
                <a:latin typeface="Verdana"/>
                <a:cs typeface="Verdana"/>
              </a:rPr>
              <a:t>льфоаммофос</a:t>
            </a:r>
            <a:r>
              <a:rPr sz="800" spc="-75" dirty="0">
                <a:solidFill>
                  <a:srgbClr val="606062"/>
                </a:solidFill>
                <a:latin typeface="Verdana"/>
                <a:cs typeface="Verdana"/>
              </a:rPr>
              <a:t> </a:t>
            </a:r>
            <a:r>
              <a:rPr sz="800" spc="-25" dirty="0">
                <a:solidFill>
                  <a:srgbClr val="606062"/>
                </a:solidFill>
                <a:latin typeface="Verdana"/>
                <a:cs typeface="Verdana"/>
              </a:rPr>
              <a:t>NP(S)</a:t>
            </a:r>
            <a:r>
              <a:rPr sz="800" spc="-75" dirty="0">
                <a:solidFill>
                  <a:srgbClr val="606062"/>
                </a:solidFill>
                <a:latin typeface="Verdana"/>
                <a:cs typeface="Verdana"/>
              </a:rPr>
              <a:t> </a:t>
            </a:r>
            <a:r>
              <a:rPr sz="800" spc="-95" dirty="0">
                <a:solidFill>
                  <a:srgbClr val="606062"/>
                </a:solidFill>
                <a:latin typeface="Verdana"/>
                <a:cs typeface="Verdana"/>
              </a:rPr>
              <a:t>16:20(</a:t>
            </a:r>
            <a:r>
              <a:rPr sz="800" spc="-125" dirty="0">
                <a:solidFill>
                  <a:srgbClr val="606062"/>
                </a:solidFill>
                <a:latin typeface="Verdana"/>
                <a:cs typeface="Verdana"/>
              </a:rPr>
              <a:t>12)</a:t>
            </a:r>
            <a:endParaRPr sz="800" dirty="0">
              <a:latin typeface="Verdana"/>
              <a:cs typeface="Verdana"/>
            </a:endParaRPr>
          </a:p>
          <a:p>
            <a:pPr marL="219075" lvl="1" indent="-63500">
              <a:lnSpc>
                <a:spcPct val="100000"/>
              </a:lnSpc>
              <a:spcBef>
                <a:spcPts val="270"/>
              </a:spcBef>
              <a:buFont typeface="Arial"/>
              <a:buChar char="•"/>
              <a:tabLst>
                <a:tab pos="219710" algn="l"/>
              </a:tabLst>
            </a:pPr>
            <a:r>
              <a:rPr sz="800" spc="30" dirty="0">
                <a:solidFill>
                  <a:srgbClr val="606062"/>
                </a:solidFill>
                <a:latin typeface="Verdana"/>
                <a:cs typeface="Verdana"/>
              </a:rPr>
              <a:t>Аммофос</a:t>
            </a:r>
            <a:r>
              <a:rPr sz="800" spc="-75" dirty="0">
                <a:solidFill>
                  <a:srgbClr val="606062"/>
                </a:solidFill>
                <a:latin typeface="Verdana"/>
                <a:cs typeface="Verdana"/>
              </a:rPr>
              <a:t> </a:t>
            </a:r>
            <a:r>
              <a:rPr sz="800" spc="70" dirty="0">
                <a:solidFill>
                  <a:srgbClr val="606062"/>
                </a:solidFill>
                <a:latin typeface="Verdana"/>
                <a:cs typeface="Verdana"/>
              </a:rPr>
              <a:t>NP</a:t>
            </a:r>
            <a:r>
              <a:rPr sz="800" spc="-75" dirty="0">
                <a:solidFill>
                  <a:srgbClr val="606062"/>
                </a:solidFill>
                <a:latin typeface="Verdana"/>
                <a:cs typeface="Verdana"/>
              </a:rPr>
              <a:t> </a:t>
            </a:r>
            <a:r>
              <a:rPr sz="800" spc="-105" dirty="0">
                <a:solidFill>
                  <a:srgbClr val="606062"/>
                </a:solidFill>
                <a:latin typeface="Verdana"/>
                <a:cs typeface="Verdana"/>
              </a:rPr>
              <a:t>10:33</a:t>
            </a:r>
            <a:endParaRPr sz="800" dirty="0">
              <a:latin typeface="Verdana"/>
              <a:cs typeface="Verdana"/>
            </a:endParaRPr>
          </a:p>
          <a:p>
            <a:pPr marL="219075" lvl="1" indent="-63500">
              <a:lnSpc>
                <a:spcPct val="100000"/>
              </a:lnSpc>
              <a:spcBef>
                <a:spcPts val="270"/>
              </a:spcBef>
              <a:buFont typeface="Arial"/>
              <a:buChar char="•"/>
              <a:tabLst>
                <a:tab pos="219710" algn="l"/>
              </a:tabLst>
            </a:pPr>
            <a:r>
              <a:rPr sz="800" spc="20" dirty="0">
                <a:solidFill>
                  <a:srgbClr val="606062"/>
                </a:solidFill>
                <a:latin typeface="Verdana"/>
                <a:cs typeface="Verdana"/>
              </a:rPr>
              <a:t>Диаммофос</a:t>
            </a:r>
            <a:r>
              <a:rPr sz="800" spc="10" dirty="0">
                <a:solidFill>
                  <a:srgbClr val="606062"/>
                </a:solidFill>
                <a:latin typeface="Verdana"/>
                <a:cs typeface="Verdana"/>
              </a:rPr>
              <a:t>к</a:t>
            </a:r>
            <a:r>
              <a:rPr sz="800" spc="-15" dirty="0">
                <a:solidFill>
                  <a:srgbClr val="606062"/>
                </a:solidFill>
                <a:latin typeface="Verdana"/>
                <a:cs typeface="Verdana"/>
              </a:rPr>
              <a:t>а</a:t>
            </a:r>
            <a:r>
              <a:rPr sz="800" spc="-75" dirty="0">
                <a:solidFill>
                  <a:srgbClr val="606062"/>
                </a:solidFill>
                <a:latin typeface="Verdana"/>
                <a:cs typeface="Verdana"/>
              </a:rPr>
              <a:t> </a:t>
            </a:r>
            <a:r>
              <a:rPr sz="800" spc="75" dirty="0">
                <a:solidFill>
                  <a:srgbClr val="606062"/>
                </a:solidFill>
                <a:latin typeface="Verdana"/>
                <a:cs typeface="Verdana"/>
              </a:rPr>
              <a:t>N</a:t>
            </a:r>
            <a:r>
              <a:rPr sz="800" spc="50" dirty="0">
                <a:solidFill>
                  <a:srgbClr val="606062"/>
                </a:solidFill>
                <a:latin typeface="Verdana"/>
                <a:cs typeface="Verdana"/>
              </a:rPr>
              <a:t>P</a:t>
            </a:r>
            <a:r>
              <a:rPr sz="800" spc="10" dirty="0">
                <a:solidFill>
                  <a:srgbClr val="606062"/>
                </a:solidFill>
                <a:latin typeface="Verdana"/>
                <a:cs typeface="Verdana"/>
              </a:rPr>
              <a:t>K</a:t>
            </a:r>
            <a:r>
              <a:rPr sz="800" spc="-75" dirty="0">
                <a:solidFill>
                  <a:srgbClr val="606062"/>
                </a:solidFill>
                <a:latin typeface="Verdana"/>
                <a:cs typeface="Verdana"/>
              </a:rPr>
              <a:t> </a:t>
            </a:r>
            <a:r>
              <a:rPr sz="800" spc="-85" dirty="0">
                <a:solidFill>
                  <a:srgbClr val="606062"/>
                </a:solidFill>
                <a:latin typeface="Verdana"/>
                <a:cs typeface="Verdana"/>
              </a:rPr>
              <a:t>(S)</a:t>
            </a:r>
            <a:r>
              <a:rPr sz="800" spc="-75" dirty="0">
                <a:solidFill>
                  <a:srgbClr val="606062"/>
                </a:solidFill>
                <a:latin typeface="Verdana"/>
                <a:cs typeface="Verdana"/>
              </a:rPr>
              <a:t> </a:t>
            </a:r>
            <a:r>
              <a:rPr sz="800" spc="-95" dirty="0">
                <a:solidFill>
                  <a:srgbClr val="606062"/>
                </a:solidFill>
                <a:latin typeface="Verdana"/>
                <a:cs typeface="Verdana"/>
              </a:rPr>
              <a:t>10:26:26</a:t>
            </a:r>
            <a:r>
              <a:rPr sz="800" spc="-75" dirty="0">
                <a:solidFill>
                  <a:srgbClr val="606062"/>
                </a:solidFill>
                <a:latin typeface="Verdana"/>
                <a:cs typeface="Verdana"/>
              </a:rPr>
              <a:t> </a:t>
            </a:r>
            <a:r>
              <a:rPr sz="800" spc="-85" dirty="0">
                <a:solidFill>
                  <a:srgbClr val="606062"/>
                </a:solidFill>
                <a:latin typeface="Verdana"/>
                <a:cs typeface="Verdana"/>
              </a:rPr>
              <a:t>(2)</a:t>
            </a:r>
            <a:endParaRPr sz="800" dirty="0">
              <a:latin typeface="Verdana"/>
              <a:cs typeface="Verdana"/>
            </a:endParaRPr>
          </a:p>
          <a:p>
            <a:pPr marL="221615" lvl="1" indent="-66040">
              <a:lnSpc>
                <a:spcPct val="100000"/>
              </a:lnSpc>
              <a:spcBef>
                <a:spcPts val="270"/>
              </a:spcBef>
              <a:buFont typeface="Arial"/>
              <a:buChar char="•"/>
              <a:tabLst>
                <a:tab pos="222250" algn="l"/>
              </a:tabLst>
            </a:pPr>
            <a:r>
              <a:rPr sz="800" spc="75" dirty="0">
                <a:solidFill>
                  <a:srgbClr val="606062"/>
                </a:solidFill>
                <a:latin typeface="Verdana"/>
                <a:cs typeface="Verdana"/>
              </a:rPr>
              <a:t>N</a:t>
            </a:r>
            <a:r>
              <a:rPr sz="800" spc="50" dirty="0">
                <a:solidFill>
                  <a:srgbClr val="606062"/>
                </a:solidFill>
                <a:latin typeface="Verdana"/>
                <a:cs typeface="Verdana"/>
              </a:rPr>
              <a:t>P</a:t>
            </a:r>
            <a:r>
              <a:rPr sz="800" spc="10" dirty="0">
                <a:solidFill>
                  <a:srgbClr val="606062"/>
                </a:solidFill>
                <a:latin typeface="Verdana"/>
                <a:cs typeface="Verdana"/>
              </a:rPr>
              <a:t>K</a:t>
            </a:r>
            <a:r>
              <a:rPr sz="800" spc="-75" dirty="0">
                <a:solidFill>
                  <a:srgbClr val="606062"/>
                </a:solidFill>
                <a:latin typeface="Verdana"/>
                <a:cs typeface="Verdana"/>
              </a:rPr>
              <a:t> </a:t>
            </a:r>
            <a:r>
              <a:rPr sz="800" spc="-85" dirty="0">
                <a:solidFill>
                  <a:srgbClr val="606062"/>
                </a:solidFill>
                <a:latin typeface="Verdana"/>
                <a:cs typeface="Verdana"/>
              </a:rPr>
              <a:t>(S)</a:t>
            </a:r>
            <a:r>
              <a:rPr sz="800" spc="-75" dirty="0">
                <a:solidFill>
                  <a:srgbClr val="606062"/>
                </a:solidFill>
                <a:latin typeface="Verdana"/>
                <a:cs typeface="Verdana"/>
              </a:rPr>
              <a:t> </a:t>
            </a:r>
            <a:r>
              <a:rPr sz="800" spc="-155" dirty="0">
                <a:solidFill>
                  <a:srgbClr val="606062"/>
                </a:solidFill>
                <a:latin typeface="Verdana"/>
                <a:cs typeface="Verdana"/>
              </a:rPr>
              <a:t>15:15:15</a:t>
            </a:r>
            <a:r>
              <a:rPr sz="800" spc="-75" dirty="0">
                <a:solidFill>
                  <a:srgbClr val="606062"/>
                </a:solidFill>
                <a:latin typeface="Verdana"/>
                <a:cs typeface="Verdana"/>
              </a:rPr>
              <a:t> </a:t>
            </a:r>
            <a:r>
              <a:rPr sz="800" spc="-100" dirty="0">
                <a:solidFill>
                  <a:srgbClr val="606062"/>
                </a:solidFill>
                <a:latin typeface="Verdana"/>
                <a:cs typeface="Verdana"/>
              </a:rPr>
              <a:t>(10)</a:t>
            </a:r>
            <a:endParaRPr sz="800" dirty="0">
              <a:latin typeface="Verdana"/>
              <a:cs typeface="Verdana"/>
            </a:endParaRPr>
          </a:p>
          <a:p>
            <a:pPr marL="219075" lvl="1" indent="-63500">
              <a:lnSpc>
                <a:spcPct val="100000"/>
              </a:lnSpc>
              <a:spcBef>
                <a:spcPts val="270"/>
              </a:spcBef>
              <a:buFont typeface="Arial"/>
              <a:buChar char="•"/>
              <a:tabLst>
                <a:tab pos="219710" algn="l"/>
              </a:tabLst>
            </a:pPr>
            <a:r>
              <a:rPr sz="800" spc="-10" dirty="0">
                <a:solidFill>
                  <a:srgbClr val="606062"/>
                </a:solidFill>
                <a:latin typeface="Verdana"/>
                <a:cs typeface="Verdana"/>
              </a:rPr>
              <a:t>К</a:t>
            </a:r>
            <a:r>
              <a:rPr sz="800" spc="15" dirty="0">
                <a:solidFill>
                  <a:srgbClr val="606062"/>
                </a:solidFill>
                <a:latin typeface="Verdana"/>
                <a:cs typeface="Verdana"/>
              </a:rPr>
              <a:t>алий</a:t>
            </a:r>
            <a:r>
              <a:rPr sz="800" spc="-75" dirty="0">
                <a:solidFill>
                  <a:srgbClr val="606062"/>
                </a:solidFill>
                <a:latin typeface="Verdana"/>
                <a:cs typeface="Verdana"/>
              </a:rPr>
              <a:t> </a:t>
            </a:r>
            <a:r>
              <a:rPr sz="800" spc="15" dirty="0">
                <a:solidFill>
                  <a:srgbClr val="606062"/>
                </a:solidFill>
                <a:latin typeface="Verdana"/>
                <a:cs typeface="Verdana"/>
              </a:rPr>
              <a:t>хлори</a:t>
            </a:r>
            <a:r>
              <a:rPr sz="800" dirty="0">
                <a:solidFill>
                  <a:srgbClr val="606062"/>
                </a:solidFill>
                <a:latin typeface="Verdana"/>
                <a:cs typeface="Verdana"/>
              </a:rPr>
              <a:t>стый</a:t>
            </a:r>
            <a:r>
              <a:rPr sz="800" spc="-75" dirty="0">
                <a:solidFill>
                  <a:srgbClr val="606062"/>
                </a:solidFill>
                <a:latin typeface="Verdana"/>
                <a:cs typeface="Verdana"/>
              </a:rPr>
              <a:t> </a:t>
            </a:r>
            <a:r>
              <a:rPr sz="800" spc="-5" dirty="0">
                <a:solidFill>
                  <a:srgbClr val="606062"/>
                </a:solidFill>
                <a:latin typeface="Verdana"/>
                <a:cs typeface="Verdana"/>
              </a:rPr>
              <a:t>60</a:t>
            </a:r>
            <a:endParaRPr sz="800" dirty="0">
              <a:latin typeface="Verdana"/>
              <a:cs typeface="Verdana"/>
            </a:endParaRPr>
          </a:p>
          <a:p>
            <a:pPr marL="75565" indent="-63500">
              <a:lnSpc>
                <a:spcPct val="100000"/>
              </a:lnSpc>
              <a:spcBef>
                <a:spcPts val="270"/>
              </a:spcBef>
              <a:buFont typeface="Arial"/>
              <a:buChar char="•"/>
              <a:tabLst>
                <a:tab pos="76200" algn="l"/>
              </a:tabLst>
            </a:pPr>
            <a:r>
              <a:rPr sz="800" spc="25" dirty="0">
                <a:solidFill>
                  <a:srgbClr val="606062"/>
                </a:solidFill>
                <a:latin typeface="Verdana"/>
                <a:cs typeface="Verdana"/>
              </a:rPr>
              <a:t>Водора</a:t>
            </a:r>
            <a:r>
              <a:rPr sz="800" spc="5" dirty="0">
                <a:solidFill>
                  <a:srgbClr val="606062"/>
                </a:solidFill>
                <a:latin typeface="Verdana"/>
                <a:cs typeface="Verdana"/>
              </a:rPr>
              <a:t>с</a:t>
            </a:r>
            <a:r>
              <a:rPr sz="800" spc="20" dirty="0">
                <a:solidFill>
                  <a:srgbClr val="606062"/>
                </a:solidFill>
                <a:latin typeface="Verdana"/>
                <a:cs typeface="Verdana"/>
              </a:rPr>
              <a:t>творимые</a:t>
            </a:r>
            <a:r>
              <a:rPr sz="800" spc="-75" dirty="0">
                <a:solidFill>
                  <a:srgbClr val="606062"/>
                </a:solidFill>
                <a:latin typeface="Verdana"/>
                <a:cs typeface="Verdana"/>
              </a:rPr>
              <a:t> </a:t>
            </a:r>
            <a:r>
              <a:rPr sz="800" spc="-50" dirty="0">
                <a:solidFill>
                  <a:srgbClr val="606062"/>
                </a:solidFill>
                <a:latin typeface="Verdana"/>
                <a:cs typeface="Verdana"/>
              </a:rPr>
              <a:t>у</a:t>
            </a:r>
            <a:r>
              <a:rPr sz="800" spc="25" dirty="0">
                <a:solidFill>
                  <a:srgbClr val="606062"/>
                </a:solidFill>
                <a:latin typeface="Verdana"/>
                <a:cs typeface="Verdana"/>
              </a:rPr>
              <a:t>добрения</a:t>
            </a:r>
            <a:endParaRPr sz="800" dirty="0">
              <a:latin typeface="Verdana"/>
              <a:cs typeface="Verdana"/>
            </a:endParaRPr>
          </a:p>
          <a:p>
            <a:pPr marL="75565" indent="-63500">
              <a:lnSpc>
                <a:spcPct val="100000"/>
              </a:lnSpc>
              <a:spcBef>
                <a:spcPts val="270"/>
              </a:spcBef>
              <a:buFont typeface="Arial"/>
              <a:buChar char="•"/>
              <a:tabLst>
                <a:tab pos="76200" algn="l"/>
              </a:tabLst>
            </a:pPr>
            <a:r>
              <a:rPr sz="800" spc="20" dirty="0">
                <a:solidFill>
                  <a:srgbClr val="606062"/>
                </a:solidFill>
                <a:latin typeface="Verdana"/>
                <a:cs typeface="Verdana"/>
              </a:rPr>
              <a:t>Общая</a:t>
            </a:r>
            <a:r>
              <a:rPr sz="800" spc="-75" dirty="0">
                <a:solidFill>
                  <a:srgbClr val="606062"/>
                </a:solidFill>
                <a:latin typeface="Verdana"/>
                <a:cs typeface="Verdana"/>
              </a:rPr>
              <a:t> </a:t>
            </a:r>
            <a:r>
              <a:rPr sz="800" spc="5" dirty="0">
                <a:solidFill>
                  <a:srgbClr val="606062"/>
                </a:solidFill>
                <a:latin typeface="Verdana"/>
                <a:cs typeface="Verdana"/>
              </a:rPr>
              <a:t>с</a:t>
            </a:r>
            <a:r>
              <a:rPr sz="800" spc="-75" dirty="0">
                <a:solidFill>
                  <a:srgbClr val="606062"/>
                </a:solidFill>
                <a:latin typeface="Verdana"/>
                <a:cs typeface="Verdana"/>
              </a:rPr>
              <a:t>х</a:t>
            </a:r>
            <a:r>
              <a:rPr sz="800" spc="25" dirty="0">
                <a:solidFill>
                  <a:srgbClr val="606062"/>
                </a:solidFill>
                <a:latin typeface="Verdana"/>
                <a:cs typeface="Verdana"/>
              </a:rPr>
              <a:t>ема</a:t>
            </a:r>
            <a:r>
              <a:rPr sz="800" spc="-75" dirty="0">
                <a:solidFill>
                  <a:srgbClr val="606062"/>
                </a:solidFill>
                <a:latin typeface="Verdana"/>
                <a:cs typeface="Verdana"/>
              </a:rPr>
              <a:t> </a:t>
            </a:r>
            <a:r>
              <a:rPr sz="800" spc="30" dirty="0">
                <a:solidFill>
                  <a:srgbClr val="606062"/>
                </a:solidFill>
                <a:latin typeface="Verdana"/>
                <a:cs typeface="Verdana"/>
              </a:rPr>
              <a:t>применения</a:t>
            </a:r>
            <a:r>
              <a:rPr sz="800" spc="-75" dirty="0">
                <a:solidFill>
                  <a:srgbClr val="606062"/>
                </a:solidFill>
                <a:latin typeface="Verdana"/>
                <a:cs typeface="Verdana"/>
              </a:rPr>
              <a:t> </a:t>
            </a:r>
            <a:r>
              <a:rPr sz="800" spc="-50" dirty="0">
                <a:solidFill>
                  <a:srgbClr val="606062"/>
                </a:solidFill>
                <a:latin typeface="Verdana"/>
                <a:cs typeface="Verdana"/>
              </a:rPr>
              <a:t>у</a:t>
            </a:r>
            <a:r>
              <a:rPr sz="800" spc="30" dirty="0">
                <a:solidFill>
                  <a:srgbClr val="606062"/>
                </a:solidFill>
                <a:latin typeface="Verdana"/>
                <a:cs typeface="Verdana"/>
              </a:rPr>
              <a:t>добрений</a:t>
            </a:r>
            <a:endParaRPr sz="800" dirty="0">
              <a:latin typeface="Verdana"/>
              <a:cs typeface="Verdana"/>
            </a:endParaRPr>
          </a:p>
          <a:p>
            <a:pPr marL="75565" indent="-63500">
              <a:lnSpc>
                <a:spcPct val="100000"/>
              </a:lnSpc>
              <a:spcBef>
                <a:spcPts val="275"/>
              </a:spcBef>
              <a:buFont typeface="Arial"/>
              <a:buChar char="•"/>
              <a:tabLst>
                <a:tab pos="76200" algn="l"/>
              </a:tabLst>
            </a:pPr>
            <a:r>
              <a:rPr sz="800" spc="-10" dirty="0">
                <a:solidFill>
                  <a:srgbClr val="606062"/>
                </a:solidFill>
                <a:latin typeface="Verdana"/>
                <a:cs typeface="Verdana"/>
              </a:rPr>
              <a:t>Результаты</a:t>
            </a:r>
            <a:r>
              <a:rPr sz="800" spc="-75" dirty="0">
                <a:solidFill>
                  <a:srgbClr val="606062"/>
                </a:solidFill>
                <a:latin typeface="Verdana"/>
                <a:cs typeface="Verdana"/>
              </a:rPr>
              <a:t> </a:t>
            </a:r>
            <a:r>
              <a:rPr sz="800" spc="10" dirty="0">
                <a:solidFill>
                  <a:srgbClr val="606062"/>
                </a:solidFill>
                <a:latin typeface="Verdana"/>
                <a:cs typeface="Verdana"/>
              </a:rPr>
              <a:t>полевого</a:t>
            </a:r>
            <a:r>
              <a:rPr sz="800" spc="-75" dirty="0">
                <a:solidFill>
                  <a:srgbClr val="606062"/>
                </a:solidFill>
                <a:latin typeface="Verdana"/>
                <a:cs typeface="Verdana"/>
              </a:rPr>
              <a:t> </a:t>
            </a:r>
            <a:r>
              <a:rPr sz="800" dirty="0">
                <a:solidFill>
                  <a:srgbClr val="606062"/>
                </a:solidFill>
                <a:latin typeface="Verdana"/>
                <a:cs typeface="Verdana"/>
              </a:rPr>
              <a:t>опыта</a:t>
            </a:r>
            <a:r>
              <a:rPr sz="800" spc="-75" dirty="0">
                <a:solidFill>
                  <a:srgbClr val="606062"/>
                </a:solidFill>
                <a:latin typeface="Verdana"/>
                <a:cs typeface="Verdana"/>
              </a:rPr>
              <a:t> </a:t>
            </a:r>
            <a:r>
              <a:rPr sz="800" spc="20" dirty="0">
                <a:solidFill>
                  <a:srgbClr val="606062"/>
                </a:solidFill>
                <a:latin typeface="Verdana"/>
                <a:cs typeface="Verdana"/>
              </a:rPr>
              <a:t>KAZCHEM</a:t>
            </a:r>
            <a:endParaRPr sz="800" dirty="0">
              <a:latin typeface="Verdana"/>
              <a:cs typeface="Verdana"/>
            </a:endParaRPr>
          </a:p>
          <a:p>
            <a:pPr marL="75565" indent="-63500">
              <a:lnSpc>
                <a:spcPct val="100000"/>
              </a:lnSpc>
              <a:spcBef>
                <a:spcPts val="270"/>
              </a:spcBef>
              <a:buFont typeface="Arial"/>
              <a:buChar char="•"/>
              <a:tabLst>
                <a:tab pos="76200" algn="l"/>
              </a:tabLst>
            </a:pPr>
            <a:r>
              <a:rPr sz="800" spc="20" dirty="0">
                <a:solidFill>
                  <a:srgbClr val="606062"/>
                </a:solidFill>
                <a:latin typeface="Verdana"/>
                <a:cs typeface="Verdana"/>
              </a:rPr>
              <a:t>План</a:t>
            </a:r>
            <a:r>
              <a:rPr sz="800" spc="-75" dirty="0">
                <a:solidFill>
                  <a:srgbClr val="606062"/>
                </a:solidFill>
                <a:latin typeface="Verdana"/>
                <a:cs typeface="Verdana"/>
              </a:rPr>
              <a:t> </a:t>
            </a:r>
            <a:r>
              <a:rPr sz="800" spc="15" dirty="0">
                <a:solidFill>
                  <a:srgbClr val="606062"/>
                </a:solidFill>
                <a:latin typeface="Verdana"/>
                <a:cs typeface="Verdana"/>
              </a:rPr>
              <a:t>питания</a:t>
            </a:r>
            <a:endParaRPr sz="800" dirty="0">
              <a:latin typeface="Verdana"/>
              <a:cs typeface="Verdana"/>
            </a:endParaRPr>
          </a:p>
          <a:p>
            <a:pPr marL="75565" indent="-63500">
              <a:lnSpc>
                <a:spcPct val="100000"/>
              </a:lnSpc>
              <a:spcBef>
                <a:spcPts val="270"/>
              </a:spcBef>
              <a:buFont typeface="Arial"/>
              <a:buChar char="•"/>
              <a:tabLst>
                <a:tab pos="76200" algn="l"/>
              </a:tabLst>
            </a:pPr>
            <a:r>
              <a:rPr sz="800" spc="30" dirty="0">
                <a:solidFill>
                  <a:srgbClr val="606062"/>
                </a:solidFill>
                <a:latin typeface="Verdana"/>
                <a:cs typeface="Verdana"/>
              </a:rPr>
              <a:t>Наши</a:t>
            </a:r>
            <a:r>
              <a:rPr sz="800" spc="-75" dirty="0">
                <a:solidFill>
                  <a:srgbClr val="606062"/>
                </a:solidFill>
                <a:latin typeface="Verdana"/>
                <a:cs typeface="Verdana"/>
              </a:rPr>
              <a:t> </a:t>
            </a:r>
            <a:r>
              <a:rPr sz="800" spc="-45" dirty="0">
                <a:solidFill>
                  <a:srgbClr val="606062"/>
                </a:solidFill>
                <a:latin typeface="Verdana"/>
                <a:cs typeface="Verdana"/>
              </a:rPr>
              <a:t>у</a:t>
            </a:r>
            <a:r>
              <a:rPr sz="800" spc="5" dirty="0">
                <a:solidFill>
                  <a:srgbClr val="606062"/>
                </a:solidFill>
                <a:latin typeface="Verdana"/>
                <a:cs typeface="Verdana"/>
              </a:rPr>
              <a:t>слуги</a:t>
            </a:r>
            <a:endParaRPr sz="800" dirty="0">
              <a:latin typeface="Verdana"/>
              <a:cs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82236" y="1726700"/>
          <a:ext cx="6482713" cy="4188617"/>
        </p:xfrm>
        <a:graphic>
          <a:graphicData uri="http://schemas.openxmlformats.org/drawingml/2006/table">
            <a:tbl>
              <a:tblPr firstRow="1" bandRow="1">
                <a:tableStyleId>{2D5ABB26-0587-4C30-8999-92F81FD0307C}</a:tableStyleId>
              </a:tblPr>
              <a:tblGrid>
                <a:gridCol w="1508760">
                  <a:extLst>
                    <a:ext uri="{9D8B030D-6E8A-4147-A177-3AD203B41FA5}">
                      <a16:colId xmlns:a16="http://schemas.microsoft.com/office/drawing/2014/main" val="20000"/>
                    </a:ext>
                  </a:extLst>
                </a:gridCol>
                <a:gridCol w="553720">
                  <a:extLst>
                    <a:ext uri="{9D8B030D-6E8A-4147-A177-3AD203B41FA5}">
                      <a16:colId xmlns:a16="http://schemas.microsoft.com/office/drawing/2014/main" val="20001"/>
                    </a:ext>
                  </a:extLst>
                </a:gridCol>
                <a:gridCol w="541019">
                  <a:extLst>
                    <a:ext uri="{9D8B030D-6E8A-4147-A177-3AD203B41FA5}">
                      <a16:colId xmlns:a16="http://schemas.microsoft.com/office/drawing/2014/main" val="20002"/>
                    </a:ext>
                  </a:extLst>
                </a:gridCol>
                <a:gridCol w="487680">
                  <a:extLst>
                    <a:ext uri="{9D8B030D-6E8A-4147-A177-3AD203B41FA5}">
                      <a16:colId xmlns:a16="http://schemas.microsoft.com/office/drawing/2014/main" val="20003"/>
                    </a:ext>
                  </a:extLst>
                </a:gridCol>
                <a:gridCol w="495299">
                  <a:extLst>
                    <a:ext uri="{9D8B030D-6E8A-4147-A177-3AD203B41FA5}">
                      <a16:colId xmlns:a16="http://schemas.microsoft.com/office/drawing/2014/main" val="20004"/>
                    </a:ext>
                  </a:extLst>
                </a:gridCol>
                <a:gridCol w="558800">
                  <a:extLst>
                    <a:ext uri="{9D8B030D-6E8A-4147-A177-3AD203B41FA5}">
                      <a16:colId xmlns:a16="http://schemas.microsoft.com/office/drawing/2014/main" val="20005"/>
                    </a:ext>
                  </a:extLst>
                </a:gridCol>
                <a:gridCol w="422910">
                  <a:extLst>
                    <a:ext uri="{9D8B030D-6E8A-4147-A177-3AD203B41FA5}">
                      <a16:colId xmlns:a16="http://schemas.microsoft.com/office/drawing/2014/main" val="20006"/>
                    </a:ext>
                  </a:extLst>
                </a:gridCol>
                <a:gridCol w="514985">
                  <a:extLst>
                    <a:ext uri="{9D8B030D-6E8A-4147-A177-3AD203B41FA5}">
                      <a16:colId xmlns:a16="http://schemas.microsoft.com/office/drawing/2014/main" val="20007"/>
                    </a:ext>
                  </a:extLst>
                </a:gridCol>
                <a:gridCol w="515620">
                  <a:extLst>
                    <a:ext uri="{9D8B030D-6E8A-4147-A177-3AD203B41FA5}">
                      <a16:colId xmlns:a16="http://schemas.microsoft.com/office/drawing/2014/main" val="20008"/>
                    </a:ext>
                  </a:extLst>
                </a:gridCol>
                <a:gridCol w="883920">
                  <a:extLst>
                    <a:ext uri="{9D8B030D-6E8A-4147-A177-3AD203B41FA5}">
                      <a16:colId xmlns:a16="http://schemas.microsoft.com/office/drawing/2014/main" val="20009"/>
                    </a:ext>
                  </a:extLst>
                </a:gridCol>
              </a:tblGrid>
              <a:tr h="208147">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96989A"/>
                    </a:solidFill>
                  </a:tcPr>
                </a:tc>
                <a:tc gridSpan="6">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50528">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1"/>
                  </a:ext>
                </a:extLst>
              </a:tr>
              <a:tr h="279226">
                <a:tc>
                  <a:txBody>
                    <a:bodyPr/>
                    <a:lstStyle/>
                    <a:p>
                      <a:pPr marL="57785">
                        <a:lnSpc>
                          <a:spcPct val="100000"/>
                        </a:lnSpc>
                        <a:spcBef>
                          <a:spcPts val="645"/>
                        </a:spcBef>
                      </a:pPr>
                      <a:r>
                        <a:rPr sz="800" b="1" spc="-65" dirty="0">
                          <a:solidFill>
                            <a:srgbClr val="606062"/>
                          </a:solidFill>
                          <a:latin typeface="Arial"/>
                          <a:cs typeface="Arial"/>
                        </a:rPr>
                        <a:t>К</a:t>
                      </a:r>
                      <a:r>
                        <a:rPr sz="800" b="1" spc="-45" dirty="0">
                          <a:solidFill>
                            <a:srgbClr val="606062"/>
                          </a:solidFill>
                          <a:latin typeface="Arial"/>
                          <a:cs typeface="Arial"/>
                        </a:rPr>
                        <a:t>А</a:t>
                      </a:r>
                      <a:r>
                        <a:rPr sz="800" b="1" dirty="0">
                          <a:solidFill>
                            <a:srgbClr val="606062"/>
                          </a:solidFill>
                          <a:latin typeface="Arial"/>
                          <a:cs typeface="Arial"/>
                        </a:rPr>
                        <a:t>С</a:t>
                      </a:r>
                      <a:r>
                        <a:rPr sz="800" b="1" spc="-30" dirty="0">
                          <a:solidFill>
                            <a:srgbClr val="606062"/>
                          </a:solidFill>
                          <a:latin typeface="Arial"/>
                          <a:cs typeface="Arial"/>
                        </a:rPr>
                        <a:t> </a:t>
                      </a:r>
                      <a:r>
                        <a:rPr sz="800" b="1" spc="-35" dirty="0">
                          <a:solidFill>
                            <a:srgbClr val="606062"/>
                          </a:solidFill>
                          <a:latin typeface="Arial"/>
                          <a:cs typeface="Arial"/>
                        </a:rPr>
                        <a:t>28</a:t>
                      </a:r>
                      <a:r>
                        <a:rPr sz="800" b="1" spc="-50" dirty="0">
                          <a:solidFill>
                            <a:srgbClr val="606062"/>
                          </a:solidFill>
                          <a:latin typeface="Arial"/>
                          <a:cs typeface="Arial"/>
                        </a:rPr>
                        <a:t>-</a:t>
                      </a:r>
                      <a:r>
                        <a:rPr sz="800" b="1" spc="-35" dirty="0">
                          <a:solidFill>
                            <a:srgbClr val="606062"/>
                          </a:solidFill>
                          <a:latin typeface="Arial"/>
                          <a:cs typeface="Arial"/>
                        </a:rPr>
                        <a:t>30</a:t>
                      </a:r>
                      <a:r>
                        <a:rPr sz="800" b="1" spc="-50" dirty="0">
                          <a:solidFill>
                            <a:srgbClr val="606062"/>
                          </a:solidFill>
                          <a:latin typeface="Arial"/>
                          <a:cs typeface="Arial"/>
                        </a:rPr>
                        <a:t>-</a:t>
                      </a:r>
                      <a:r>
                        <a:rPr sz="800" b="1" spc="-40" dirty="0">
                          <a:solidFill>
                            <a:srgbClr val="606062"/>
                          </a:solidFill>
                          <a:latin typeface="Arial"/>
                          <a:cs typeface="Arial"/>
                        </a:rPr>
                        <a:t>3</a:t>
                      </a:r>
                      <a:r>
                        <a:rPr sz="800" b="1" dirty="0">
                          <a:solidFill>
                            <a:srgbClr val="606062"/>
                          </a:solidFill>
                          <a:latin typeface="Arial"/>
                          <a:cs typeface="Arial"/>
                        </a:rPr>
                        <a:t>2</a:t>
                      </a:r>
                      <a:endParaRPr sz="800">
                        <a:latin typeface="Arial"/>
                        <a:cs typeface="Arial"/>
                      </a:endParaRPr>
                    </a:p>
                  </a:txBody>
                  <a:tcPr marL="0" marR="0" marT="81915"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marL="2540" algn="ctr">
                        <a:lnSpc>
                          <a:spcPct val="100000"/>
                        </a:lnSpc>
                        <a:spcBef>
                          <a:spcPts val="650"/>
                        </a:spcBef>
                      </a:pPr>
                      <a:r>
                        <a:rPr sz="800" spc="-80" dirty="0">
                          <a:solidFill>
                            <a:srgbClr val="606062"/>
                          </a:solidFill>
                          <a:latin typeface="Verdana"/>
                          <a:cs typeface="Verdana"/>
                        </a:rPr>
                        <a:t>7.0-8.0</a:t>
                      </a:r>
                      <a:endParaRPr sz="800">
                        <a:latin typeface="Verdana"/>
                        <a:cs typeface="Verdana"/>
                      </a:endParaRPr>
                    </a:p>
                  </a:txBody>
                  <a:tcPr marL="0" marR="0" marT="8255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6E7E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2"/>
                  </a:ext>
                </a:extLst>
              </a:tr>
              <a:tr h="279227">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3"/>
                  </a:ext>
                </a:extLst>
              </a:tr>
              <a:tr h="279227">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marL="2540" algn="ctr">
                        <a:lnSpc>
                          <a:spcPct val="100000"/>
                        </a:lnSpc>
                        <a:spcBef>
                          <a:spcPts val="625"/>
                        </a:spcBef>
                      </a:pPr>
                      <a:r>
                        <a:rPr sz="800" spc="-65" dirty="0">
                          <a:solidFill>
                            <a:srgbClr val="606062"/>
                          </a:solidFill>
                          <a:latin typeface="Verdana"/>
                          <a:cs typeface="Verdana"/>
                        </a:rPr>
                        <a:t>6.0</a:t>
                      </a:r>
                      <a:endParaRPr sz="800">
                        <a:latin typeface="Verdana"/>
                        <a:cs typeface="Verdana"/>
                      </a:endParaRPr>
                    </a:p>
                  </a:txBody>
                  <a:tcPr marL="0" marR="0" marT="79375"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4"/>
                  </a:ext>
                </a:extLst>
              </a:tr>
              <a:tr h="279226">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marL="2540" algn="ctr">
                        <a:lnSpc>
                          <a:spcPct val="100000"/>
                        </a:lnSpc>
                        <a:spcBef>
                          <a:spcPts val="655"/>
                        </a:spcBef>
                      </a:pPr>
                      <a:r>
                        <a:rPr sz="800" spc="-65" dirty="0">
                          <a:solidFill>
                            <a:srgbClr val="606062"/>
                          </a:solidFill>
                          <a:latin typeface="Verdana"/>
                          <a:cs typeface="Verdana"/>
                        </a:rPr>
                        <a:t>6.0</a:t>
                      </a:r>
                      <a:endParaRPr sz="800">
                        <a:latin typeface="Verdana"/>
                        <a:cs typeface="Verdana"/>
                      </a:endParaRPr>
                    </a:p>
                  </a:txBody>
                  <a:tcPr marL="0" marR="0" marT="83185"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5"/>
                  </a:ext>
                </a:extLst>
              </a:tr>
              <a:tr h="279227">
                <a:tc>
                  <a:txBody>
                    <a:bodyPr/>
                    <a:lstStyle/>
                    <a:p>
                      <a:pPr marL="57785">
                        <a:lnSpc>
                          <a:spcPct val="100000"/>
                        </a:lnSpc>
                        <a:spcBef>
                          <a:spcPts val="600"/>
                        </a:spcBef>
                      </a:pPr>
                      <a:r>
                        <a:rPr sz="800" b="1" spc="-35" dirty="0">
                          <a:solidFill>
                            <a:srgbClr val="606062"/>
                          </a:solidFill>
                          <a:latin typeface="Arial"/>
                          <a:cs typeface="Arial"/>
                        </a:rPr>
                        <a:t>Аммофо</a:t>
                      </a:r>
                      <a:r>
                        <a:rPr sz="800" b="1" dirty="0">
                          <a:solidFill>
                            <a:srgbClr val="606062"/>
                          </a:solidFill>
                          <a:latin typeface="Arial"/>
                          <a:cs typeface="Arial"/>
                        </a:rPr>
                        <a:t>с</a:t>
                      </a:r>
                      <a:r>
                        <a:rPr sz="800" b="1" spc="-30" dirty="0">
                          <a:solidFill>
                            <a:srgbClr val="606062"/>
                          </a:solidFill>
                          <a:latin typeface="Arial"/>
                          <a:cs typeface="Arial"/>
                        </a:rPr>
                        <a:t> </a:t>
                      </a:r>
                      <a:r>
                        <a:rPr sz="800" b="1" spc="-35" dirty="0">
                          <a:solidFill>
                            <a:srgbClr val="606062"/>
                          </a:solidFill>
                          <a:latin typeface="Arial"/>
                          <a:cs typeface="Arial"/>
                        </a:rPr>
                        <a:t>10:</a:t>
                      </a:r>
                      <a:r>
                        <a:rPr sz="800" b="1" spc="-40" dirty="0">
                          <a:solidFill>
                            <a:srgbClr val="606062"/>
                          </a:solidFill>
                          <a:latin typeface="Arial"/>
                          <a:cs typeface="Arial"/>
                        </a:rPr>
                        <a:t>3</a:t>
                      </a:r>
                      <a:r>
                        <a:rPr sz="800" b="1" dirty="0">
                          <a:solidFill>
                            <a:srgbClr val="606062"/>
                          </a:solidFill>
                          <a:latin typeface="Arial"/>
                          <a:cs typeface="Arial"/>
                        </a:rPr>
                        <a:t>3</a:t>
                      </a:r>
                      <a:endParaRPr sz="800">
                        <a:latin typeface="Arial"/>
                        <a:cs typeface="Arial"/>
                      </a:endParaRPr>
                    </a:p>
                  </a:txBody>
                  <a:tcPr marL="0" marR="0" marT="7620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marR="197485" algn="r">
                        <a:lnSpc>
                          <a:spcPct val="100000"/>
                        </a:lnSpc>
                        <a:spcBef>
                          <a:spcPts val="640"/>
                        </a:spcBef>
                      </a:pPr>
                      <a:r>
                        <a:rPr sz="800" b="1" spc="-35" dirty="0">
                          <a:solidFill>
                            <a:srgbClr val="FEFEFE"/>
                          </a:solidFill>
                          <a:latin typeface="Arial"/>
                          <a:cs typeface="Arial"/>
                        </a:rPr>
                        <a:t>10</a:t>
                      </a:r>
                      <a:endParaRPr sz="800">
                        <a:latin typeface="Arial"/>
                        <a:cs typeface="Arial"/>
                      </a:endParaRPr>
                    </a:p>
                  </a:txBody>
                  <a:tcPr marL="0" marR="0" marT="8128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marL="204470">
                        <a:lnSpc>
                          <a:spcPct val="100000"/>
                        </a:lnSpc>
                        <a:spcBef>
                          <a:spcPts val="640"/>
                        </a:spcBef>
                      </a:pPr>
                      <a:r>
                        <a:rPr sz="800" b="1" spc="5" dirty="0">
                          <a:solidFill>
                            <a:srgbClr val="FEFEFE"/>
                          </a:solidFill>
                          <a:latin typeface="Arial"/>
                          <a:cs typeface="Arial"/>
                        </a:rPr>
                        <a:t>33</a:t>
                      </a:r>
                      <a:endParaRPr sz="800">
                        <a:latin typeface="Arial"/>
                        <a:cs typeface="Arial"/>
                      </a:endParaRPr>
                    </a:p>
                  </a:txBody>
                  <a:tcPr marL="0" marR="0" marT="8128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marL="2540" algn="ctr">
                        <a:lnSpc>
                          <a:spcPct val="100000"/>
                        </a:lnSpc>
                        <a:spcBef>
                          <a:spcPts val="600"/>
                        </a:spcBef>
                      </a:pPr>
                      <a:r>
                        <a:rPr sz="800" spc="-90" dirty="0">
                          <a:solidFill>
                            <a:srgbClr val="606062"/>
                          </a:solidFill>
                          <a:latin typeface="Verdana"/>
                          <a:cs typeface="Verdana"/>
                        </a:rPr>
                        <a:t>6.0-7.2</a:t>
                      </a:r>
                      <a:endParaRPr sz="800">
                        <a:latin typeface="Verdana"/>
                        <a:cs typeface="Verdana"/>
                      </a:endParaRPr>
                    </a:p>
                  </a:txBody>
                  <a:tcPr marL="0" marR="0" marT="7620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marL="10795" algn="ctr">
                        <a:lnSpc>
                          <a:spcPct val="100000"/>
                        </a:lnSpc>
                        <a:spcBef>
                          <a:spcPts val="600"/>
                        </a:spcBef>
                      </a:pPr>
                      <a:r>
                        <a:rPr sz="800" dirty="0">
                          <a:solidFill>
                            <a:srgbClr val="606062"/>
                          </a:solidFill>
                          <a:latin typeface="Verdana"/>
                          <a:cs typeface="Verdana"/>
                        </a:rPr>
                        <a:t>+</a:t>
                      </a:r>
                      <a:endParaRPr sz="800">
                        <a:latin typeface="Verdana"/>
                        <a:cs typeface="Verdana"/>
                      </a:endParaRPr>
                    </a:p>
                  </a:txBody>
                  <a:tcPr marL="0" marR="0" marT="7620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marL="36195" algn="ctr">
                        <a:lnSpc>
                          <a:spcPct val="100000"/>
                        </a:lnSpc>
                        <a:spcBef>
                          <a:spcPts val="600"/>
                        </a:spcBef>
                      </a:pPr>
                      <a:r>
                        <a:rPr sz="800" dirty="0">
                          <a:solidFill>
                            <a:srgbClr val="606062"/>
                          </a:solidFill>
                          <a:latin typeface="Verdana"/>
                          <a:cs typeface="Verdana"/>
                        </a:rPr>
                        <a:t>+</a:t>
                      </a:r>
                      <a:endParaRPr sz="800">
                        <a:latin typeface="Verdana"/>
                        <a:cs typeface="Verdana"/>
                      </a:endParaRPr>
                    </a:p>
                  </a:txBody>
                  <a:tcPr marL="0" marR="0" marT="7620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6"/>
                  </a:ext>
                </a:extLst>
              </a:tr>
              <a:tr h="279226">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marL="2540" algn="ctr">
                        <a:lnSpc>
                          <a:spcPct val="100000"/>
                        </a:lnSpc>
                        <a:spcBef>
                          <a:spcPts val="650"/>
                        </a:spcBef>
                      </a:pPr>
                      <a:r>
                        <a:rPr sz="800" spc="-95" dirty="0">
                          <a:solidFill>
                            <a:srgbClr val="606062"/>
                          </a:solidFill>
                          <a:latin typeface="Verdana"/>
                          <a:cs typeface="Verdana"/>
                        </a:rPr>
                        <a:t>5.0-5.5</a:t>
                      </a:r>
                      <a:endParaRPr sz="800">
                        <a:latin typeface="Verdana"/>
                        <a:cs typeface="Verdana"/>
                      </a:endParaRPr>
                    </a:p>
                  </a:txBody>
                  <a:tcPr marL="0" marR="0" marT="8255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7"/>
                  </a:ext>
                </a:extLst>
              </a:tr>
              <a:tr h="279227">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8"/>
                  </a:ext>
                </a:extLst>
              </a:tr>
              <a:tr h="279227">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9"/>
                  </a:ext>
                </a:extLst>
              </a:tr>
              <a:tr h="279222">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10"/>
                  </a:ext>
                </a:extLst>
              </a:tr>
              <a:tr h="279227">
                <a:tc>
                  <a:txBody>
                    <a:bodyPr/>
                    <a:lstStyle/>
                    <a:p>
                      <a:pPr marL="109855" algn="ctr">
                        <a:lnSpc>
                          <a:spcPct val="100000"/>
                        </a:lnSpc>
                        <a:spcBef>
                          <a:spcPts val="705"/>
                        </a:spcBef>
                      </a:pPr>
                      <a:r>
                        <a:rPr sz="800" b="1" spc="-25" dirty="0">
                          <a:solidFill>
                            <a:srgbClr val="606062"/>
                          </a:solidFill>
                          <a:latin typeface="Arial"/>
                          <a:cs typeface="Arial"/>
                        </a:rPr>
                        <a:t>(10)</a:t>
                      </a:r>
                      <a:endParaRPr sz="800">
                        <a:latin typeface="Arial"/>
                        <a:cs typeface="Arial"/>
                      </a:endParaRPr>
                    </a:p>
                  </a:txBody>
                  <a:tcPr marL="0" marR="0" marT="89535"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11"/>
                  </a:ext>
                </a:extLst>
              </a:tr>
              <a:tr h="279227">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12"/>
                  </a:ext>
                </a:extLst>
              </a:tr>
              <a:tr h="279226">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13"/>
                  </a:ext>
                </a:extLst>
              </a:tr>
              <a:tr h="279227">
                <a:tc>
                  <a:txBody>
                    <a:bodyPr/>
                    <a:lstStyle/>
                    <a:p>
                      <a:pPr marL="57785">
                        <a:lnSpc>
                          <a:spcPct val="100000"/>
                        </a:lnSpc>
                        <a:spcBef>
                          <a:spcPts val="600"/>
                        </a:spcBef>
                      </a:pPr>
                      <a:r>
                        <a:rPr sz="800" b="1" spc="-15" dirty="0">
                          <a:solidFill>
                            <a:srgbClr val="606062"/>
                          </a:solidFill>
                          <a:latin typeface="Arial"/>
                          <a:cs typeface="Arial"/>
                        </a:rPr>
                        <a:t>Сульфоаммофос</a:t>
                      </a:r>
                      <a:r>
                        <a:rPr sz="800" b="1" spc="-40" dirty="0">
                          <a:solidFill>
                            <a:srgbClr val="606062"/>
                          </a:solidFill>
                          <a:latin typeface="Arial"/>
                          <a:cs typeface="Arial"/>
                        </a:rPr>
                        <a:t> </a:t>
                      </a:r>
                      <a:r>
                        <a:rPr sz="800" b="1" spc="-55" dirty="0">
                          <a:solidFill>
                            <a:srgbClr val="606062"/>
                          </a:solidFill>
                          <a:latin typeface="Arial"/>
                          <a:cs typeface="Arial"/>
                        </a:rPr>
                        <a:t>16:20:12</a:t>
                      </a:r>
                      <a:endParaRPr sz="800">
                        <a:latin typeface="Arial"/>
                        <a:cs typeface="Arial"/>
                      </a:endParaRPr>
                    </a:p>
                  </a:txBody>
                  <a:tcPr marL="0" marR="0" marT="7620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marR="200025" algn="r">
                        <a:lnSpc>
                          <a:spcPct val="100000"/>
                        </a:lnSpc>
                        <a:spcBef>
                          <a:spcPts val="645"/>
                        </a:spcBef>
                      </a:pPr>
                      <a:r>
                        <a:rPr sz="800" b="1" spc="-55" dirty="0">
                          <a:solidFill>
                            <a:srgbClr val="FEFEFE"/>
                          </a:solidFill>
                          <a:latin typeface="Arial"/>
                          <a:cs typeface="Arial"/>
                        </a:rPr>
                        <a:t>16</a:t>
                      </a:r>
                      <a:endParaRPr sz="800">
                        <a:latin typeface="Arial"/>
                        <a:cs typeface="Arial"/>
                      </a:endParaRPr>
                    </a:p>
                  </a:txBody>
                  <a:tcPr marL="0" marR="0" marT="81915"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marL="201295">
                        <a:lnSpc>
                          <a:spcPct val="100000"/>
                        </a:lnSpc>
                        <a:spcBef>
                          <a:spcPts val="655"/>
                        </a:spcBef>
                      </a:pPr>
                      <a:r>
                        <a:rPr sz="800" b="1" spc="40" dirty="0">
                          <a:solidFill>
                            <a:srgbClr val="FEFEFE"/>
                          </a:solidFill>
                          <a:latin typeface="Arial"/>
                          <a:cs typeface="Arial"/>
                        </a:rPr>
                        <a:t>20</a:t>
                      </a:r>
                      <a:endParaRPr sz="800">
                        <a:latin typeface="Arial"/>
                        <a:cs typeface="Arial"/>
                      </a:endParaRPr>
                    </a:p>
                  </a:txBody>
                  <a:tcPr marL="0" marR="0" marT="83185"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05C36"/>
                    </a:solidFill>
                  </a:tcPr>
                </a:tc>
                <a:tc>
                  <a:txBody>
                    <a:bodyPr/>
                    <a:lstStyle/>
                    <a:p>
                      <a:pPr marR="6350" algn="ctr">
                        <a:lnSpc>
                          <a:spcPct val="100000"/>
                        </a:lnSpc>
                        <a:spcBef>
                          <a:spcPts val="655"/>
                        </a:spcBef>
                      </a:pPr>
                      <a:r>
                        <a:rPr sz="800" b="1" spc="-70" dirty="0">
                          <a:solidFill>
                            <a:srgbClr val="FEFEFE"/>
                          </a:solidFill>
                          <a:latin typeface="Arial"/>
                          <a:cs typeface="Arial"/>
                        </a:rPr>
                        <a:t>12</a:t>
                      </a:r>
                      <a:endParaRPr sz="800">
                        <a:latin typeface="Arial"/>
                        <a:cs typeface="Arial"/>
                      </a:endParaRPr>
                    </a:p>
                  </a:txBody>
                  <a:tcPr marL="0" marR="0" marT="83185"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BF4C38"/>
                    </a:solidFill>
                  </a:tcPr>
                </a:tc>
                <a:tc>
                  <a:txBody>
                    <a:bodyPr/>
                    <a:lstStyle/>
                    <a:p>
                      <a:pPr marL="119380">
                        <a:lnSpc>
                          <a:spcPct val="100000"/>
                        </a:lnSpc>
                        <a:spcBef>
                          <a:spcPts val="615"/>
                        </a:spcBef>
                      </a:pPr>
                      <a:r>
                        <a:rPr sz="800" spc="-110" dirty="0">
                          <a:solidFill>
                            <a:srgbClr val="606062"/>
                          </a:solidFill>
                          <a:latin typeface="Verdana"/>
                          <a:cs typeface="Verdana"/>
                        </a:rPr>
                        <a:t>0.1-0.3</a:t>
                      </a:r>
                      <a:endParaRPr sz="800">
                        <a:latin typeface="Verdana"/>
                        <a:cs typeface="Verdana"/>
                      </a:endParaRPr>
                    </a:p>
                  </a:txBody>
                  <a:tcPr marL="0" marR="0" marT="78105"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marR="635" algn="ctr">
                        <a:lnSpc>
                          <a:spcPct val="100000"/>
                        </a:lnSpc>
                        <a:spcBef>
                          <a:spcPts val="615"/>
                        </a:spcBef>
                      </a:pPr>
                      <a:r>
                        <a:rPr sz="800" spc="-80" dirty="0">
                          <a:solidFill>
                            <a:srgbClr val="606062"/>
                          </a:solidFill>
                          <a:latin typeface="Verdana"/>
                          <a:cs typeface="Verdana"/>
                        </a:rPr>
                        <a:t>5.4</a:t>
                      </a:r>
                      <a:endParaRPr sz="800">
                        <a:latin typeface="Verdana"/>
                        <a:cs typeface="Verdana"/>
                      </a:endParaRPr>
                    </a:p>
                  </a:txBody>
                  <a:tcPr marL="0" marR="0" marT="78105"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6E7E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14"/>
                  </a:ext>
                </a:extLst>
              </a:tr>
            </a:tbl>
          </a:graphicData>
        </a:graphic>
      </p:graphicFrame>
      <p:sp>
        <p:nvSpPr>
          <p:cNvPr id="3" name="object 3"/>
          <p:cNvSpPr/>
          <p:nvPr/>
        </p:nvSpPr>
        <p:spPr>
          <a:xfrm>
            <a:off x="4827513" y="1936220"/>
            <a:ext cx="422909" cy="3980815"/>
          </a:xfrm>
          <a:custGeom>
            <a:avLst/>
            <a:gdLst/>
            <a:ahLst/>
            <a:cxnLst/>
            <a:rect l="l" t="t" r="r" b="b"/>
            <a:pathLst>
              <a:path w="422910" h="3980815">
                <a:moveTo>
                  <a:pt x="422812" y="0"/>
                </a:moveTo>
                <a:lnTo>
                  <a:pt x="0" y="0"/>
                </a:lnTo>
                <a:lnTo>
                  <a:pt x="0" y="3980473"/>
                </a:lnTo>
                <a:lnTo>
                  <a:pt x="422812" y="3980473"/>
                </a:lnTo>
                <a:lnTo>
                  <a:pt x="422812" y="0"/>
                </a:lnTo>
                <a:close/>
              </a:path>
            </a:pathLst>
          </a:custGeom>
          <a:solidFill>
            <a:srgbClr val="E6E7E8"/>
          </a:solidFill>
        </p:spPr>
        <p:txBody>
          <a:bodyPr wrap="square" lIns="0" tIns="0" rIns="0" bIns="0" rtlCol="0"/>
          <a:lstStyle/>
          <a:p>
            <a:endParaRPr/>
          </a:p>
        </p:txBody>
      </p:sp>
      <p:grpSp>
        <p:nvGrpSpPr>
          <p:cNvPr id="4" name="object 4"/>
          <p:cNvGrpSpPr/>
          <p:nvPr/>
        </p:nvGrpSpPr>
        <p:grpSpPr>
          <a:xfrm>
            <a:off x="2192295" y="1728072"/>
            <a:ext cx="3058160" cy="4189095"/>
            <a:chOff x="2192295" y="1728072"/>
            <a:chExt cx="3058160" cy="4189095"/>
          </a:xfrm>
        </p:grpSpPr>
        <p:sp>
          <p:nvSpPr>
            <p:cNvPr id="5" name="object 5"/>
            <p:cNvSpPr/>
            <p:nvPr/>
          </p:nvSpPr>
          <p:spPr>
            <a:xfrm>
              <a:off x="3773740" y="1936220"/>
              <a:ext cx="495300" cy="3980815"/>
            </a:xfrm>
            <a:custGeom>
              <a:avLst/>
              <a:gdLst/>
              <a:ahLst/>
              <a:cxnLst/>
              <a:rect l="l" t="t" r="r" b="b"/>
              <a:pathLst>
                <a:path w="495300" h="3980815">
                  <a:moveTo>
                    <a:pt x="494999" y="0"/>
                  </a:moveTo>
                  <a:lnTo>
                    <a:pt x="0" y="0"/>
                  </a:lnTo>
                  <a:lnTo>
                    <a:pt x="0" y="3980473"/>
                  </a:lnTo>
                  <a:lnTo>
                    <a:pt x="494999" y="3980473"/>
                  </a:lnTo>
                  <a:lnTo>
                    <a:pt x="494999" y="0"/>
                  </a:lnTo>
                  <a:close/>
                </a:path>
              </a:pathLst>
            </a:custGeom>
            <a:solidFill>
              <a:srgbClr val="BF4C38"/>
            </a:solidFill>
          </p:spPr>
          <p:txBody>
            <a:bodyPr wrap="square" lIns="0" tIns="0" rIns="0" bIns="0" rtlCol="0"/>
            <a:lstStyle/>
            <a:p>
              <a:endParaRPr/>
            </a:p>
          </p:txBody>
        </p:sp>
        <p:sp>
          <p:nvSpPr>
            <p:cNvPr id="6" name="object 6"/>
            <p:cNvSpPr/>
            <p:nvPr/>
          </p:nvSpPr>
          <p:spPr>
            <a:xfrm>
              <a:off x="3286361" y="1936220"/>
              <a:ext cx="487680" cy="3980815"/>
            </a:xfrm>
            <a:custGeom>
              <a:avLst/>
              <a:gdLst/>
              <a:ahLst/>
              <a:cxnLst/>
              <a:rect l="l" t="t" r="r" b="b"/>
              <a:pathLst>
                <a:path w="487679" h="3980815">
                  <a:moveTo>
                    <a:pt x="487379" y="0"/>
                  </a:moveTo>
                  <a:lnTo>
                    <a:pt x="0" y="0"/>
                  </a:lnTo>
                  <a:lnTo>
                    <a:pt x="0" y="3980473"/>
                  </a:lnTo>
                  <a:lnTo>
                    <a:pt x="487379" y="3980473"/>
                  </a:lnTo>
                  <a:lnTo>
                    <a:pt x="487379" y="0"/>
                  </a:lnTo>
                  <a:close/>
                </a:path>
              </a:pathLst>
            </a:custGeom>
            <a:solidFill>
              <a:srgbClr val="F05C36"/>
            </a:solidFill>
          </p:spPr>
          <p:txBody>
            <a:bodyPr wrap="square" lIns="0" tIns="0" rIns="0" bIns="0" rtlCol="0"/>
            <a:lstStyle/>
            <a:p>
              <a:endParaRPr/>
            </a:p>
          </p:txBody>
        </p:sp>
        <p:sp>
          <p:nvSpPr>
            <p:cNvPr id="7" name="object 7"/>
            <p:cNvSpPr/>
            <p:nvPr/>
          </p:nvSpPr>
          <p:spPr>
            <a:xfrm>
              <a:off x="2745684" y="1936220"/>
              <a:ext cx="541020" cy="3980815"/>
            </a:xfrm>
            <a:custGeom>
              <a:avLst/>
              <a:gdLst/>
              <a:ahLst/>
              <a:cxnLst/>
              <a:rect l="l" t="t" r="r" b="b"/>
              <a:pathLst>
                <a:path w="541020" h="3980815">
                  <a:moveTo>
                    <a:pt x="540677" y="0"/>
                  </a:moveTo>
                  <a:lnTo>
                    <a:pt x="0" y="0"/>
                  </a:lnTo>
                  <a:lnTo>
                    <a:pt x="0" y="3980473"/>
                  </a:lnTo>
                  <a:lnTo>
                    <a:pt x="540677" y="3980473"/>
                  </a:lnTo>
                  <a:lnTo>
                    <a:pt x="540677" y="0"/>
                  </a:lnTo>
                  <a:close/>
                </a:path>
              </a:pathLst>
            </a:custGeom>
            <a:solidFill>
              <a:srgbClr val="EF7C36"/>
            </a:solidFill>
          </p:spPr>
          <p:txBody>
            <a:bodyPr wrap="square" lIns="0" tIns="0" rIns="0" bIns="0" rtlCol="0"/>
            <a:lstStyle/>
            <a:p>
              <a:endParaRPr/>
            </a:p>
          </p:txBody>
        </p:sp>
        <p:sp>
          <p:nvSpPr>
            <p:cNvPr id="8" name="object 8"/>
            <p:cNvSpPr/>
            <p:nvPr/>
          </p:nvSpPr>
          <p:spPr>
            <a:xfrm>
              <a:off x="2192295" y="1936220"/>
              <a:ext cx="553720" cy="3980815"/>
            </a:xfrm>
            <a:custGeom>
              <a:avLst/>
              <a:gdLst/>
              <a:ahLst/>
              <a:cxnLst/>
              <a:rect l="l" t="t" r="r" b="b"/>
              <a:pathLst>
                <a:path w="553719" h="3980815">
                  <a:moveTo>
                    <a:pt x="553388" y="0"/>
                  </a:moveTo>
                  <a:lnTo>
                    <a:pt x="0" y="0"/>
                  </a:lnTo>
                  <a:lnTo>
                    <a:pt x="0" y="3980473"/>
                  </a:lnTo>
                  <a:lnTo>
                    <a:pt x="553388" y="3980473"/>
                  </a:lnTo>
                  <a:lnTo>
                    <a:pt x="553388" y="0"/>
                  </a:lnTo>
                  <a:close/>
                </a:path>
              </a:pathLst>
            </a:custGeom>
            <a:solidFill>
              <a:srgbClr val="FBD128"/>
            </a:solidFill>
          </p:spPr>
          <p:txBody>
            <a:bodyPr wrap="square" lIns="0" tIns="0" rIns="0" bIns="0" rtlCol="0"/>
            <a:lstStyle/>
            <a:p>
              <a:endParaRPr/>
            </a:p>
          </p:txBody>
        </p:sp>
        <p:sp>
          <p:nvSpPr>
            <p:cNvPr id="9" name="object 9"/>
            <p:cNvSpPr/>
            <p:nvPr/>
          </p:nvSpPr>
          <p:spPr>
            <a:xfrm>
              <a:off x="2192295" y="1728072"/>
              <a:ext cx="3058160" cy="208279"/>
            </a:xfrm>
            <a:custGeom>
              <a:avLst/>
              <a:gdLst/>
              <a:ahLst/>
              <a:cxnLst/>
              <a:rect l="l" t="t" r="r" b="b"/>
              <a:pathLst>
                <a:path w="3058160" h="208280">
                  <a:moveTo>
                    <a:pt x="3058030" y="0"/>
                  </a:moveTo>
                  <a:lnTo>
                    <a:pt x="0" y="0"/>
                  </a:lnTo>
                  <a:lnTo>
                    <a:pt x="0" y="208147"/>
                  </a:lnTo>
                  <a:lnTo>
                    <a:pt x="3058030" y="208147"/>
                  </a:lnTo>
                  <a:lnTo>
                    <a:pt x="3058030" y="0"/>
                  </a:lnTo>
                  <a:close/>
                </a:path>
              </a:pathLst>
            </a:custGeom>
            <a:solidFill>
              <a:srgbClr val="96989A"/>
            </a:solidFill>
          </p:spPr>
          <p:txBody>
            <a:bodyPr wrap="square" lIns="0" tIns="0" rIns="0" bIns="0" rtlCol="0"/>
            <a:lstStyle/>
            <a:p>
              <a:endParaRPr/>
            </a:p>
          </p:txBody>
        </p:sp>
      </p:grpSp>
      <p:pic>
        <p:nvPicPr>
          <p:cNvPr id="10" name="object 10"/>
          <p:cNvPicPr/>
          <p:nvPr/>
        </p:nvPicPr>
        <p:blipFill>
          <a:blip r:embed="rId2" cstate="print"/>
          <a:stretch>
            <a:fillRect/>
          </a:stretch>
        </p:blipFill>
        <p:spPr>
          <a:xfrm>
            <a:off x="750153" y="2672755"/>
            <a:ext cx="1373403" cy="2317650"/>
          </a:xfrm>
          <a:prstGeom prst="rect">
            <a:avLst/>
          </a:prstGeom>
        </p:spPr>
      </p:pic>
      <p:pic>
        <p:nvPicPr>
          <p:cNvPr id="11" name="object 11"/>
          <p:cNvPicPr/>
          <p:nvPr/>
        </p:nvPicPr>
        <p:blipFill>
          <a:blip r:embed="rId3" cstate="print"/>
          <a:stretch>
            <a:fillRect/>
          </a:stretch>
        </p:blipFill>
        <p:spPr>
          <a:xfrm>
            <a:off x="757968" y="5187603"/>
            <a:ext cx="1134477" cy="378910"/>
          </a:xfrm>
          <a:prstGeom prst="rect">
            <a:avLst/>
          </a:prstGeom>
        </p:spPr>
      </p:pic>
      <p:pic>
        <p:nvPicPr>
          <p:cNvPr id="12" name="object 12"/>
          <p:cNvPicPr/>
          <p:nvPr/>
        </p:nvPicPr>
        <p:blipFill>
          <a:blip r:embed="rId4" cstate="print"/>
          <a:stretch>
            <a:fillRect/>
          </a:stretch>
        </p:blipFill>
        <p:spPr>
          <a:xfrm>
            <a:off x="2421658" y="2395778"/>
            <a:ext cx="130413" cy="2873508"/>
          </a:xfrm>
          <a:prstGeom prst="rect">
            <a:avLst/>
          </a:prstGeom>
        </p:spPr>
      </p:pic>
      <p:sp>
        <p:nvSpPr>
          <p:cNvPr id="13" name="object 13"/>
          <p:cNvSpPr/>
          <p:nvPr/>
        </p:nvSpPr>
        <p:spPr>
          <a:xfrm>
            <a:off x="2942633" y="2955848"/>
            <a:ext cx="129539" cy="2033905"/>
          </a:xfrm>
          <a:custGeom>
            <a:avLst/>
            <a:gdLst/>
            <a:ahLst/>
            <a:cxnLst/>
            <a:rect l="l" t="t" r="r" b="b"/>
            <a:pathLst>
              <a:path w="129539" h="2033904">
                <a:moveTo>
                  <a:pt x="54369" y="57365"/>
                </a:moveTo>
                <a:lnTo>
                  <a:pt x="38328" y="57365"/>
                </a:lnTo>
                <a:lnTo>
                  <a:pt x="38328" y="72290"/>
                </a:lnTo>
                <a:lnTo>
                  <a:pt x="54369" y="72290"/>
                </a:lnTo>
                <a:lnTo>
                  <a:pt x="54369" y="57365"/>
                </a:lnTo>
                <a:close/>
              </a:path>
              <a:path w="129539" h="2033904">
                <a:moveTo>
                  <a:pt x="50817" y="1220"/>
                </a:moveTo>
                <a:lnTo>
                  <a:pt x="33554" y="1220"/>
                </a:lnTo>
                <a:lnTo>
                  <a:pt x="49" y="46299"/>
                </a:lnTo>
                <a:lnTo>
                  <a:pt x="49" y="57365"/>
                </a:lnTo>
                <a:lnTo>
                  <a:pt x="65944" y="57365"/>
                </a:lnTo>
                <a:lnTo>
                  <a:pt x="65944" y="43962"/>
                </a:lnTo>
                <a:lnTo>
                  <a:pt x="19749" y="43962"/>
                </a:lnTo>
                <a:lnTo>
                  <a:pt x="50817" y="1220"/>
                </a:lnTo>
                <a:close/>
              </a:path>
              <a:path w="129539" h="2033904">
                <a:moveTo>
                  <a:pt x="54369" y="30664"/>
                </a:moveTo>
                <a:lnTo>
                  <a:pt x="38836" y="30664"/>
                </a:lnTo>
                <a:lnTo>
                  <a:pt x="38836" y="43962"/>
                </a:lnTo>
                <a:lnTo>
                  <a:pt x="54369" y="43962"/>
                </a:lnTo>
                <a:lnTo>
                  <a:pt x="54369" y="30664"/>
                </a:lnTo>
                <a:close/>
              </a:path>
              <a:path w="129539" h="2033904">
                <a:moveTo>
                  <a:pt x="110854" y="0"/>
                </a:moveTo>
                <a:lnTo>
                  <a:pt x="99889" y="0"/>
                </a:lnTo>
                <a:lnTo>
                  <a:pt x="93577" y="1489"/>
                </a:lnTo>
                <a:lnTo>
                  <a:pt x="82680" y="7448"/>
                </a:lnTo>
                <a:lnTo>
                  <a:pt x="78432" y="11810"/>
                </a:lnTo>
                <a:lnTo>
                  <a:pt x="72341" y="23321"/>
                </a:lnTo>
                <a:lnTo>
                  <a:pt x="70908" y="29818"/>
                </a:lnTo>
                <a:lnTo>
                  <a:pt x="70932" y="40002"/>
                </a:lnTo>
                <a:lnTo>
                  <a:pt x="92649" y="73507"/>
                </a:lnTo>
                <a:lnTo>
                  <a:pt x="107607" y="73507"/>
                </a:lnTo>
                <a:lnTo>
                  <a:pt x="112157" y="72547"/>
                </a:lnTo>
                <a:lnTo>
                  <a:pt x="120347" y="68687"/>
                </a:lnTo>
                <a:lnTo>
                  <a:pt x="123579" y="65929"/>
                </a:lnTo>
                <a:lnTo>
                  <a:pt x="126686" y="61225"/>
                </a:lnTo>
                <a:lnTo>
                  <a:pt x="97825" y="61225"/>
                </a:lnTo>
                <a:lnTo>
                  <a:pt x="94780" y="60242"/>
                </a:lnTo>
                <a:lnTo>
                  <a:pt x="90312" y="56318"/>
                </a:lnTo>
                <a:lnTo>
                  <a:pt x="89255" y="53912"/>
                </a:lnTo>
                <a:lnTo>
                  <a:pt x="89258" y="47415"/>
                </a:lnTo>
                <a:lnTo>
                  <a:pt x="90345" y="44996"/>
                </a:lnTo>
                <a:lnTo>
                  <a:pt x="94949" y="41003"/>
                </a:lnTo>
                <a:lnTo>
                  <a:pt x="97894" y="40002"/>
                </a:lnTo>
                <a:lnTo>
                  <a:pt x="127399" y="40002"/>
                </a:lnTo>
                <a:lnTo>
                  <a:pt x="124087" y="34876"/>
                </a:lnTo>
                <a:lnTo>
                  <a:pt x="123103" y="34011"/>
                </a:lnTo>
                <a:lnTo>
                  <a:pt x="87468" y="34011"/>
                </a:lnTo>
                <a:lnTo>
                  <a:pt x="87739" y="27312"/>
                </a:lnTo>
                <a:lnTo>
                  <a:pt x="89636" y="22204"/>
                </a:lnTo>
                <a:lnTo>
                  <a:pt x="96673" y="15162"/>
                </a:lnTo>
                <a:lnTo>
                  <a:pt x="101447" y="13402"/>
                </a:lnTo>
                <a:lnTo>
                  <a:pt x="122563" y="13402"/>
                </a:lnTo>
                <a:lnTo>
                  <a:pt x="126864" y="4874"/>
                </a:lnTo>
                <a:lnTo>
                  <a:pt x="124426" y="3318"/>
                </a:lnTo>
                <a:lnTo>
                  <a:pt x="121466" y="2117"/>
                </a:lnTo>
                <a:lnTo>
                  <a:pt x="114494" y="424"/>
                </a:lnTo>
                <a:lnTo>
                  <a:pt x="110854" y="0"/>
                </a:lnTo>
                <a:close/>
              </a:path>
              <a:path w="129539" h="2033904">
                <a:moveTo>
                  <a:pt x="127399" y="40002"/>
                </a:moveTo>
                <a:lnTo>
                  <a:pt x="105138" y="40002"/>
                </a:lnTo>
                <a:lnTo>
                  <a:pt x="108064" y="40967"/>
                </a:lnTo>
                <a:lnTo>
                  <a:pt x="112463" y="44827"/>
                </a:lnTo>
                <a:lnTo>
                  <a:pt x="113562" y="47415"/>
                </a:lnTo>
                <a:lnTo>
                  <a:pt x="113562" y="53912"/>
                </a:lnTo>
                <a:lnTo>
                  <a:pt x="112463" y="56487"/>
                </a:lnTo>
                <a:lnTo>
                  <a:pt x="108064" y="60278"/>
                </a:lnTo>
                <a:lnTo>
                  <a:pt x="105202" y="61225"/>
                </a:lnTo>
                <a:lnTo>
                  <a:pt x="126686" y="61225"/>
                </a:lnTo>
                <a:lnTo>
                  <a:pt x="128318" y="58755"/>
                </a:lnTo>
                <a:lnTo>
                  <a:pt x="129501" y="54589"/>
                </a:lnTo>
                <a:lnTo>
                  <a:pt x="129501" y="45453"/>
                </a:lnTo>
                <a:lnTo>
                  <a:pt x="128418" y="41579"/>
                </a:lnTo>
                <a:lnTo>
                  <a:pt x="127399" y="40002"/>
                </a:lnTo>
                <a:close/>
              </a:path>
              <a:path w="129539" h="2033904">
                <a:moveTo>
                  <a:pt x="109569" y="27720"/>
                </a:moveTo>
                <a:lnTo>
                  <a:pt x="97519" y="27720"/>
                </a:lnTo>
                <a:lnTo>
                  <a:pt x="91666" y="29818"/>
                </a:lnTo>
                <a:lnTo>
                  <a:pt x="87468" y="34011"/>
                </a:lnTo>
                <a:lnTo>
                  <a:pt x="123103" y="34011"/>
                </a:lnTo>
                <a:lnTo>
                  <a:pt x="121142" y="32288"/>
                </a:lnTo>
                <a:lnTo>
                  <a:pt x="113698" y="28634"/>
                </a:lnTo>
                <a:lnTo>
                  <a:pt x="109569" y="27720"/>
                </a:lnTo>
                <a:close/>
              </a:path>
              <a:path w="129539" h="2033904">
                <a:moveTo>
                  <a:pt x="122563" y="13402"/>
                </a:moveTo>
                <a:lnTo>
                  <a:pt x="112820" y="13402"/>
                </a:lnTo>
                <a:lnTo>
                  <a:pt x="117251" y="14587"/>
                </a:lnTo>
                <a:lnTo>
                  <a:pt x="120771" y="16955"/>
                </a:lnTo>
                <a:lnTo>
                  <a:pt x="122563" y="13402"/>
                </a:lnTo>
                <a:close/>
              </a:path>
              <a:path w="129539" h="2033904">
                <a:moveTo>
                  <a:pt x="11828" y="333326"/>
                </a:moveTo>
                <a:lnTo>
                  <a:pt x="5331" y="345916"/>
                </a:lnTo>
                <a:lnTo>
                  <a:pt x="8714" y="348353"/>
                </a:lnTo>
                <a:lnTo>
                  <a:pt x="12827" y="350232"/>
                </a:lnTo>
                <a:lnTo>
                  <a:pt x="22506" y="352872"/>
                </a:lnTo>
                <a:lnTo>
                  <a:pt x="27432" y="353529"/>
                </a:lnTo>
                <a:lnTo>
                  <a:pt x="38936" y="353529"/>
                </a:lnTo>
                <a:lnTo>
                  <a:pt x="44401" y="352464"/>
                </a:lnTo>
                <a:lnTo>
                  <a:pt x="53272" y="348202"/>
                </a:lnTo>
                <a:lnTo>
                  <a:pt x="56569" y="345358"/>
                </a:lnTo>
                <a:lnTo>
                  <a:pt x="60002" y="339725"/>
                </a:lnTo>
                <a:lnTo>
                  <a:pt x="28309" y="339725"/>
                </a:lnTo>
                <a:lnTo>
                  <a:pt x="24688" y="339166"/>
                </a:lnTo>
                <a:lnTo>
                  <a:pt x="17650" y="336930"/>
                </a:lnTo>
                <a:lnTo>
                  <a:pt x="14536" y="335357"/>
                </a:lnTo>
                <a:lnTo>
                  <a:pt x="11828" y="333326"/>
                </a:lnTo>
                <a:close/>
              </a:path>
              <a:path w="129539" h="2033904">
                <a:moveTo>
                  <a:pt x="57621" y="281242"/>
                </a:moveTo>
                <a:lnTo>
                  <a:pt x="14265" y="281242"/>
                </a:lnTo>
                <a:lnTo>
                  <a:pt x="10612" y="321245"/>
                </a:lnTo>
                <a:lnTo>
                  <a:pt x="34876" y="321245"/>
                </a:lnTo>
                <a:lnTo>
                  <a:pt x="39156" y="322023"/>
                </a:lnTo>
                <a:lnTo>
                  <a:pt x="44099" y="325137"/>
                </a:lnTo>
                <a:lnTo>
                  <a:pt x="45333" y="327437"/>
                </a:lnTo>
                <a:lnTo>
                  <a:pt x="45333" y="333395"/>
                </a:lnTo>
                <a:lnTo>
                  <a:pt x="44150" y="335663"/>
                </a:lnTo>
                <a:lnTo>
                  <a:pt x="39411" y="338910"/>
                </a:lnTo>
                <a:lnTo>
                  <a:pt x="36161" y="339725"/>
                </a:lnTo>
                <a:lnTo>
                  <a:pt x="60002" y="339725"/>
                </a:lnTo>
                <a:lnTo>
                  <a:pt x="60900" y="338251"/>
                </a:lnTo>
                <a:lnTo>
                  <a:pt x="61984" y="334309"/>
                </a:lnTo>
                <a:lnTo>
                  <a:pt x="61984" y="323275"/>
                </a:lnTo>
                <a:lnTo>
                  <a:pt x="59601" y="317930"/>
                </a:lnTo>
                <a:lnTo>
                  <a:pt x="50054" y="309942"/>
                </a:lnTo>
                <a:lnTo>
                  <a:pt x="42659" y="307943"/>
                </a:lnTo>
                <a:lnTo>
                  <a:pt x="26855" y="307943"/>
                </a:lnTo>
                <a:lnTo>
                  <a:pt x="27971" y="294440"/>
                </a:lnTo>
                <a:lnTo>
                  <a:pt x="57621" y="294440"/>
                </a:lnTo>
                <a:lnTo>
                  <a:pt x="57621" y="281242"/>
                </a:lnTo>
                <a:close/>
              </a:path>
              <a:path w="129539" h="2033904">
                <a:moveTo>
                  <a:pt x="118071" y="293832"/>
                </a:moveTo>
                <a:lnTo>
                  <a:pt x="94748" y="293832"/>
                </a:lnTo>
                <a:lnTo>
                  <a:pt x="97574" y="294594"/>
                </a:lnTo>
                <a:lnTo>
                  <a:pt x="101429" y="297641"/>
                </a:lnTo>
                <a:lnTo>
                  <a:pt x="102395" y="299821"/>
                </a:lnTo>
                <a:lnTo>
                  <a:pt x="102325" y="304897"/>
                </a:lnTo>
                <a:lnTo>
                  <a:pt x="101887" y="306608"/>
                </a:lnTo>
                <a:lnTo>
                  <a:pt x="99856" y="310600"/>
                </a:lnTo>
                <a:lnTo>
                  <a:pt x="97894" y="312987"/>
                </a:lnTo>
                <a:lnTo>
                  <a:pt x="67571" y="341654"/>
                </a:lnTo>
                <a:lnTo>
                  <a:pt x="67571" y="352313"/>
                </a:lnTo>
                <a:lnTo>
                  <a:pt x="121279" y="352313"/>
                </a:lnTo>
                <a:lnTo>
                  <a:pt x="121279" y="338910"/>
                </a:lnTo>
                <a:lnTo>
                  <a:pt x="90719" y="338910"/>
                </a:lnTo>
                <a:lnTo>
                  <a:pt x="107067" y="323477"/>
                </a:lnTo>
                <a:lnTo>
                  <a:pt x="111735" y="319147"/>
                </a:lnTo>
                <a:lnTo>
                  <a:pt x="114882" y="315287"/>
                </a:lnTo>
                <a:lnTo>
                  <a:pt x="118134" y="308519"/>
                </a:lnTo>
                <a:lnTo>
                  <a:pt x="118943" y="304897"/>
                </a:lnTo>
                <a:lnTo>
                  <a:pt x="118943" y="296776"/>
                </a:lnTo>
                <a:lnTo>
                  <a:pt x="118071" y="293832"/>
                </a:lnTo>
                <a:close/>
              </a:path>
              <a:path w="129539" h="2033904">
                <a:moveTo>
                  <a:pt x="97825" y="280022"/>
                </a:moveTo>
                <a:lnTo>
                  <a:pt x="86252" y="280022"/>
                </a:lnTo>
                <a:lnTo>
                  <a:pt x="80667" y="281191"/>
                </a:lnTo>
                <a:lnTo>
                  <a:pt x="70919" y="285861"/>
                </a:lnTo>
                <a:lnTo>
                  <a:pt x="67096" y="289093"/>
                </a:lnTo>
                <a:lnTo>
                  <a:pt x="64320" y="293222"/>
                </a:lnTo>
                <a:lnTo>
                  <a:pt x="76301" y="300937"/>
                </a:lnTo>
                <a:lnTo>
                  <a:pt x="77993" y="298569"/>
                </a:lnTo>
                <a:lnTo>
                  <a:pt x="80130" y="296776"/>
                </a:lnTo>
                <a:lnTo>
                  <a:pt x="85100" y="294425"/>
                </a:lnTo>
                <a:lnTo>
                  <a:pt x="87911" y="293832"/>
                </a:lnTo>
                <a:lnTo>
                  <a:pt x="118071" y="293832"/>
                </a:lnTo>
                <a:lnTo>
                  <a:pt x="117845" y="293071"/>
                </a:lnTo>
                <a:lnTo>
                  <a:pt x="113446" y="286776"/>
                </a:lnTo>
                <a:lnTo>
                  <a:pt x="110364" y="284339"/>
                </a:lnTo>
                <a:lnTo>
                  <a:pt x="102444" y="280885"/>
                </a:lnTo>
                <a:lnTo>
                  <a:pt x="97825" y="280022"/>
                </a:lnTo>
                <a:close/>
              </a:path>
              <a:path w="129539" h="2033904">
                <a:moveTo>
                  <a:pt x="53750" y="1133899"/>
                </a:moveTo>
                <a:lnTo>
                  <a:pt x="30426" y="1133899"/>
                </a:lnTo>
                <a:lnTo>
                  <a:pt x="33256" y="1134662"/>
                </a:lnTo>
                <a:lnTo>
                  <a:pt x="37108" y="1137704"/>
                </a:lnTo>
                <a:lnTo>
                  <a:pt x="38073" y="1139889"/>
                </a:lnTo>
                <a:lnTo>
                  <a:pt x="38004" y="1144964"/>
                </a:lnTo>
                <a:lnTo>
                  <a:pt x="37565" y="1146679"/>
                </a:lnTo>
                <a:lnTo>
                  <a:pt x="35538" y="1150668"/>
                </a:lnTo>
                <a:lnTo>
                  <a:pt x="33573" y="1153054"/>
                </a:lnTo>
                <a:lnTo>
                  <a:pt x="3249" y="1181721"/>
                </a:lnTo>
                <a:lnTo>
                  <a:pt x="3249" y="1192381"/>
                </a:lnTo>
                <a:lnTo>
                  <a:pt x="56958" y="1192381"/>
                </a:lnTo>
                <a:lnTo>
                  <a:pt x="56958" y="1178977"/>
                </a:lnTo>
                <a:lnTo>
                  <a:pt x="26398" y="1178977"/>
                </a:lnTo>
                <a:lnTo>
                  <a:pt x="42745" y="1163544"/>
                </a:lnTo>
                <a:lnTo>
                  <a:pt x="47415" y="1159214"/>
                </a:lnTo>
                <a:lnTo>
                  <a:pt x="50565" y="1155354"/>
                </a:lnTo>
                <a:lnTo>
                  <a:pt x="53812" y="1148590"/>
                </a:lnTo>
                <a:lnTo>
                  <a:pt x="54622" y="1144964"/>
                </a:lnTo>
                <a:lnTo>
                  <a:pt x="54622" y="1136844"/>
                </a:lnTo>
                <a:lnTo>
                  <a:pt x="53750" y="1133899"/>
                </a:lnTo>
                <a:close/>
              </a:path>
              <a:path w="129539" h="2033904">
                <a:moveTo>
                  <a:pt x="33505" y="1120089"/>
                </a:moveTo>
                <a:lnTo>
                  <a:pt x="21930" y="1120089"/>
                </a:lnTo>
                <a:lnTo>
                  <a:pt x="16343" y="1121258"/>
                </a:lnTo>
                <a:lnTo>
                  <a:pt x="6598" y="1125924"/>
                </a:lnTo>
                <a:lnTo>
                  <a:pt x="2774" y="1129160"/>
                </a:lnTo>
                <a:lnTo>
                  <a:pt x="0" y="1133290"/>
                </a:lnTo>
                <a:lnTo>
                  <a:pt x="11979" y="1141004"/>
                </a:lnTo>
                <a:lnTo>
                  <a:pt x="13672" y="1138636"/>
                </a:lnTo>
                <a:lnTo>
                  <a:pt x="15812" y="1136844"/>
                </a:lnTo>
                <a:lnTo>
                  <a:pt x="20778" y="1134496"/>
                </a:lnTo>
                <a:lnTo>
                  <a:pt x="23590" y="1133899"/>
                </a:lnTo>
                <a:lnTo>
                  <a:pt x="53750" y="1133899"/>
                </a:lnTo>
                <a:lnTo>
                  <a:pt x="53524" y="1133135"/>
                </a:lnTo>
                <a:lnTo>
                  <a:pt x="49128" y="1126843"/>
                </a:lnTo>
                <a:lnTo>
                  <a:pt x="46040" y="1124405"/>
                </a:lnTo>
                <a:lnTo>
                  <a:pt x="38124" y="1120956"/>
                </a:lnTo>
                <a:lnTo>
                  <a:pt x="33505" y="1120089"/>
                </a:lnTo>
                <a:close/>
              </a:path>
              <a:path w="129539" h="2033904">
                <a:moveTo>
                  <a:pt x="99907" y="1120089"/>
                </a:moveTo>
                <a:lnTo>
                  <a:pt x="88127" y="1120089"/>
                </a:lnTo>
                <a:lnTo>
                  <a:pt x="82878" y="1121547"/>
                </a:lnTo>
                <a:lnTo>
                  <a:pt x="73677" y="1127365"/>
                </a:lnTo>
                <a:lnTo>
                  <a:pt x="70069" y="1131580"/>
                </a:lnTo>
                <a:lnTo>
                  <a:pt x="64861" y="1142611"/>
                </a:lnTo>
                <a:lnTo>
                  <a:pt x="63583" y="1149061"/>
                </a:lnTo>
                <a:lnTo>
                  <a:pt x="63583" y="1164628"/>
                </a:lnTo>
                <a:lnTo>
                  <a:pt x="88127" y="1193598"/>
                </a:lnTo>
                <a:lnTo>
                  <a:pt x="99907" y="1193598"/>
                </a:lnTo>
                <a:lnTo>
                  <a:pt x="105156" y="1192143"/>
                </a:lnTo>
                <a:lnTo>
                  <a:pt x="114357" y="1186326"/>
                </a:lnTo>
                <a:lnTo>
                  <a:pt x="117961" y="1182107"/>
                </a:lnTo>
                <a:lnTo>
                  <a:pt x="119102" y="1179690"/>
                </a:lnTo>
                <a:lnTo>
                  <a:pt x="89750" y="1179690"/>
                </a:lnTo>
                <a:lnTo>
                  <a:pt x="86385" y="1177825"/>
                </a:lnTo>
                <a:lnTo>
                  <a:pt x="81446" y="1170381"/>
                </a:lnTo>
                <a:lnTo>
                  <a:pt x="80208" y="1164628"/>
                </a:lnTo>
                <a:lnTo>
                  <a:pt x="80208" y="1149061"/>
                </a:lnTo>
                <a:lnTo>
                  <a:pt x="81448" y="1143306"/>
                </a:lnTo>
                <a:lnTo>
                  <a:pt x="86389" y="1135861"/>
                </a:lnTo>
                <a:lnTo>
                  <a:pt x="89750" y="1133999"/>
                </a:lnTo>
                <a:lnTo>
                  <a:pt x="119106" y="1133999"/>
                </a:lnTo>
                <a:lnTo>
                  <a:pt x="117963" y="1131580"/>
                </a:lnTo>
                <a:lnTo>
                  <a:pt x="114357" y="1127365"/>
                </a:lnTo>
                <a:lnTo>
                  <a:pt x="105156" y="1121547"/>
                </a:lnTo>
                <a:lnTo>
                  <a:pt x="99907" y="1120089"/>
                </a:lnTo>
                <a:close/>
              </a:path>
              <a:path w="129539" h="2033904">
                <a:moveTo>
                  <a:pt x="119106" y="1133999"/>
                </a:moveTo>
                <a:lnTo>
                  <a:pt x="98347" y="1133999"/>
                </a:lnTo>
                <a:lnTo>
                  <a:pt x="101755" y="1135863"/>
                </a:lnTo>
                <a:lnTo>
                  <a:pt x="106689" y="1143309"/>
                </a:lnTo>
                <a:lnTo>
                  <a:pt x="107927" y="1149061"/>
                </a:lnTo>
                <a:lnTo>
                  <a:pt x="107927" y="1164628"/>
                </a:lnTo>
                <a:lnTo>
                  <a:pt x="106685" y="1170381"/>
                </a:lnTo>
                <a:lnTo>
                  <a:pt x="101749" y="1177825"/>
                </a:lnTo>
                <a:lnTo>
                  <a:pt x="98347" y="1179690"/>
                </a:lnTo>
                <a:lnTo>
                  <a:pt x="119102" y="1179690"/>
                </a:lnTo>
                <a:lnTo>
                  <a:pt x="123169" y="1171075"/>
                </a:lnTo>
                <a:lnTo>
                  <a:pt x="124450" y="1164628"/>
                </a:lnTo>
                <a:lnTo>
                  <a:pt x="124450" y="1149061"/>
                </a:lnTo>
                <a:lnTo>
                  <a:pt x="123173" y="1142611"/>
                </a:lnTo>
                <a:lnTo>
                  <a:pt x="119106" y="1133999"/>
                </a:lnTo>
                <a:close/>
              </a:path>
              <a:path w="129539" h="2033904">
                <a:moveTo>
                  <a:pt x="54369" y="1457477"/>
                </a:moveTo>
                <a:lnTo>
                  <a:pt x="38328" y="1457477"/>
                </a:lnTo>
                <a:lnTo>
                  <a:pt x="38328" y="1472403"/>
                </a:lnTo>
                <a:lnTo>
                  <a:pt x="54369" y="1472403"/>
                </a:lnTo>
                <a:lnTo>
                  <a:pt x="54369" y="1457477"/>
                </a:lnTo>
                <a:close/>
              </a:path>
              <a:path w="129539" h="2033904">
                <a:moveTo>
                  <a:pt x="50817" y="1401331"/>
                </a:moveTo>
                <a:lnTo>
                  <a:pt x="33554" y="1401331"/>
                </a:lnTo>
                <a:lnTo>
                  <a:pt x="49" y="1446411"/>
                </a:lnTo>
                <a:lnTo>
                  <a:pt x="49" y="1457477"/>
                </a:lnTo>
                <a:lnTo>
                  <a:pt x="65944" y="1457477"/>
                </a:lnTo>
                <a:lnTo>
                  <a:pt x="65944" y="1444075"/>
                </a:lnTo>
                <a:lnTo>
                  <a:pt x="19749" y="1444075"/>
                </a:lnTo>
                <a:lnTo>
                  <a:pt x="50817" y="1401331"/>
                </a:lnTo>
                <a:close/>
              </a:path>
              <a:path w="129539" h="2033904">
                <a:moveTo>
                  <a:pt x="54369" y="1430776"/>
                </a:moveTo>
                <a:lnTo>
                  <a:pt x="38836" y="1430776"/>
                </a:lnTo>
                <a:lnTo>
                  <a:pt x="38836" y="1444075"/>
                </a:lnTo>
                <a:lnTo>
                  <a:pt x="54369" y="1444075"/>
                </a:lnTo>
                <a:lnTo>
                  <a:pt x="54369" y="1430776"/>
                </a:lnTo>
                <a:close/>
              </a:path>
              <a:path w="129539" h="2033904">
                <a:moveTo>
                  <a:pt x="110854" y="1400111"/>
                </a:moveTo>
                <a:lnTo>
                  <a:pt x="99889" y="1400111"/>
                </a:lnTo>
                <a:lnTo>
                  <a:pt x="93574" y="1401602"/>
                </a:lnTo>
                <a:lnTo>
                  <a:pt x="82680" y="1407556"/>
                </a:lnTo>
                <a:lnTo>
                  <a:pt x="78432" y="1411926"/>
                </a:lnTo>
                <a:lnTo>
                  <a:pt x="72345" y="1423432"/>
                </a:lnTo>
                <a:lnTo>
                  <a:pt x="70908" y="1429931"/>
                </a:lnTo>
                <a:lnTo>
                  <a:pt x="70932" y="1440115"/>
                </a:lnTo>
                <a:lnTo>
                  <a:pt x="92649" y="1473620"/>
                </a:lnTo>
                <a:lnTo>
                  <a:pt x="107607" y="1473620"/>
                </a:lnTo>
                <a:lnTo>
                  <a:pt x="112161" y="1472658"/>
                </a:lnTo>
                <a:lnTo>
                  <a:pt x="120347" y="1468803"/>
                </a:lnTo>
                <a:lnTo>
                  <a:pt x="123579" y="1466038"/>
                </a:lnTo>
                <a:lnTo>
                  <a:pt x="126683" y="1461336"/>
                </a:lnTo>
                <a:lnTo>
                  <a:pt x="97825" y="1461336"/>
                </a:lnTo>
                <a:lnTo>
                  <a:pt x="94776" y="1460353"/>
                </a:lnTo>
                <a:lnTo>
                  <a:pt x="90312" y="1456433"/>
                </a:lnTo>
                <a:lnTo>
                  <a:pt x="89255" y="1454025"/>
                </a:lnTo>
                <a:lnTo>
                  <a:pt x="89258" y="1447526"/>
                </a:lnTo>
                <a:lnTo>
                  <a:pt x="90345" y="1445105"/>
                </a:lnTo>
                <a:lnTo>
                  <a:pt x="94946" y="1441115"/>
                </a:lnTo>
                <a:lnTo>
                  <a:pt x="97894" y="1440115"/>
                </a:lnTo>
                <a:lnTo>
                  <a:pt x="127403" y="1440115"/>
                </a:lnTo>
                <a:lnTo>
                  <a:pt x="124091" y="1434988"/>
                </a:lnTo>
                <a:lnTo>
                  <a:pt x="123109" y="1434124"/>
                </a:lnTo>
                <a:lnTo>
                  <a:pt x="87468" y="1434124"/>
                </a:lnTo>
                <a:lnTo>
                  <a:pt x="87739" y="1427425"/>
                </a:lnTo>
                <a:lnTo>
                  <a:pt x="89639" y="1422316"/>
                </a:lnTo>
                <a:lnTo>
                  <a:pt x="96673" y="1415279"/>
                </a:lnTo>
                <a:lnTo>
                  <a:pt x="101447" y="1413515"/>
                </a:lnTo>
                <a:lnTo>
                  <a:pt x="122563" y="1413515"/>
                </a:lnTo>
                <a:lnTo>
                  <a:pt x="126864" y="1404985"/>
                </a:lnTo>
                <a:lnTo>
                  <a:pt x="124426" y="1403431"/>
                </a:lnTo>
                <a:lnTo>
                  <a:pt x="121464" y="1402228"/>
                </a:lnTo>
                <a:lnTo>
                  <a:pt x="114494" y="1400539"/>
                </a:lnTo>
                <a:lnTo>
                  <a:pt x="110854" y="1400111"/>
                </a:lnTo>
                <a:close/>
              </a:path>
              <a:path w="129539" h="2033904">
                <a:moveTo>
                  <a:pt x="127403" y="1440115"/>
                </a:moveTo>
                <a:lnTo>
                  <a:pt x="105138" y="1440115"/>
                </a:lnTo>
                <a:lnTo>
                  <a:pt x="108064" y="1441079"/>
                </a:lnTo>
                <a:lnTo>
                  <a:pt x="112463" y="1444938"/>
                </a:lnTo>
                <a:lnTo>
                  <a:pt x="113562" y="1447526"/>
                </a:lnTo>
                <a:lnTo>
                  <a:pt x="113562" y="1454025"/>
                </a:lnTo>
                <a:lnTo>
                  <a:pt x="112459" y="1456599"/>
                </a:lnTo>
                <a:lnTo>
                  <a:pt x="108064" y="1460386"/>
                </a:lnTo>
                <a:lnTo>
                  <a:pt x="105202" y="1461336"/>
                </a:lnTo>
                <a:lnTo>
                  <a:pt x="126683" y="1461336"/>
                </a:lnTo>
                <a:lnTo>
                  <a:pt x="128314" y="1458866"/>
                </a:lnTo>
                <a:lnTo>
                  <a:pt x="129501" y="1454702"/>
                </a:lnTo>
                <a:lnTo>
                  <a:pt x="129501" y="1445564"/>
                </a:lnTo>
                <a:lnTo>
                  <a:pt x="128418" y="1441687"/>
                </a:lnTo>
                <a:lnTo>
                  <a:pt x="127403" y="1440115"/>
                </a:lnTo>
                <a:close/>
              </a:path>
              <a:path w="129539" h="2033904">
                <a:moveTo>
                  <a:pt x="109569" y="1427831"/>
                </a:moveTo>
                <a:lnTo>
                  <a:pt x="97519" y="1427831"/>
                </a:lnTo>
                <a:lnTo>
                  <a:pt x="91666" y="1429931"/>
                </a:lnTo>
                <a:lnTo>
                  <a:pt x="87468" y="1434124"/>
                </a:lnTo>
                <a:lnTo>
                  <a:pt x="123109" y="1434124"/>
                </a:lnTo>
                <a:lnTo>
                  <a:pt x="121142" y="1432396"/>
                </a:lnTo>
                <a:lnTo>
                  <a:pt x="113701" y="1428746"/>
                </a:lnTo>
                <a:lnTo>
                  <a:pt x="109569" y="1427831"/>
                </a:lnTo>
                <a:close/>
              </a:path>
              <a:path w="129539" h="2033904">
                <a:moveTo>
                  <a:pt x="122563" y="1413515"/>
                </a:moveTo>
                <a:lnTo>
                  <a:pt x="112820" y="1413515"/>
                </a:lnTo>
                <a:lnTo>
                  <a:pt x="117251" y="1414698"/>
                </a:lnTo>
                <a:lnTo>
                  <a:pt x="120771" y="1417067"/>
                </a:lnTo>
                <a:lnTo>
                  <a:pt x="122563" y="1413515"/>
                </a:lnTo>
                <a:close/>
              </a:path>
              <a:path w="129539" h="2033904">
                <a:moveTo>
                  <a:pt x="55885" y="1693943"/>
                </a:moveTo>
                <a:lnTo>
                  <a:pt x="32561" y="1693943"/>
                </a:lnTo>
                <a:lnTo>
                  <a:pt x="35391" y="1694707"/>
                </a:lnTo>
                <a:lnTo>
                  <a:pt x="39243" y="1697748"/>
                </a:lnTo>
                <a:lnTo>
                  <a:pt x="40208" y="1699934"/>
                </a:lnTo>
                <a:lnTo>
                  <a:pt x="40138" y="1705010"/>
                </a:lnTo>
                <a:lnTo>
                  <a:pt x="39700" y="1706723"/>
                </a:lnTo>
                <a:lnTo>
                  <a:pt x="37673" y="1710712"/>
                </a:lnTo>
                <a:lnTo>
                  <a:pt x="35708" y="1713099"/>
                </a:lnTo>
                <a:lnTo>
                  <a:pt x="5384" y="1741765"/>
                </a:lnTo>
                <a:lnTo>
                  <a:pt x="5384" y="1752426"/>
                </a:lnTo>
                <a:lnTo>
                  <a:pt x="59093" y="1752426"/>
                </a:lnTo>
                <a:lnTo>
                  <a:pt x="59093" y="1739022"/>
                </a:lnTo>
                <a:lnTo>
                  <a:pt x="28533" y="1739022"/>
                </a:lnTo>
                <a:lnTo>
                  <a:pt x="44880" y="1723589"/>
                </a:lnTo>
                <a:lnTo>
                  <a:pt x="49550" y="1719258"/>
                </a:lnTo>
                <a:lnTo>
                  <a:pt x="52699" y="1715399"/>
                </a:lnTo>
                <a:lnTo>
                  <a:pt x="55947" y="1708635"/>
                </a:lnTo>
                <a:lnTo>
                  <a:pt x="56757" y="1705010"/>
                </a:lnTo>
                <a:lnTo>
                  <a:pt x="56757" y="1696888"/>
                </a:lnTo>
                <a:lnTo>
                  <a:pt x="55885" y="1693943"/>
                </a:lnTo>
                <a:close/>
              </a:path>
              <a:path w="129539" h="2033904">
                <a:moveTo>
                  <a:pt x="35640" y="1680133"/>
                </a:moveTo>
                <a:lnTo>
                  <a:pt x="24065" y="1680133"/>
                </a:lnTo>
                <a:lnTo>
                  <a:pt x="18478" y="1681303"/>
                </a:lnTo>
                <a:lnTo>
                  <a:pt x="8733" y="1685969"/>
                </a:lnTo>
                <a:lnTo>
                  <a:pt x="4909" y="1689206"/>
                </a:lnTo>
                <a:lnTo>
                  <a:pt x="2134" y="1693335"/>
                </a:lnTo>
                <a:lnTo>
                  <a:pt x="14114" y="1701050"/>
                </a:lnTo>
                <a:lnTo>
                  <a:pt x="15807" y="1698680"/>
                </a:lnTo>
                <a:lnTo>
                  <a:pt x="17947" y="1696888"/>
                </a:lnTo>
                <a:lnTo>
                  <a:pt x="22913" y="1694540"/>
                </a:lnTo>
                <a:lnTo>
                  <a:pt x="25725" y="1693943"/>
                </a:lnTo>
                <a:lnTo>
                  <a:pt x="55885" y="1693943"/>
                </a:lnTo>
                <a:lnTo>
                  <a:pt x="55659" y="1693180"/>
                </a:lnTo>
                <a:lnTo>
                  <a:pt x="51263" y="1686887"/>
                </a:lnTo>
                <a:lnTo>
                  <a:pt x="48174" y="1684450"/>
                </a:lnTo>
                <a:lnTo>
                  <a:pt x="40259" y="1681001"/>
                </a:lnTo>
                <a:lnTo>
                  <a:pt x="35640" y="1680133"/>
                </a:lnTo>
                <a:close/>
              </a:path>
              <a:path w="129539" h="2033904">
                <a:moveTo>
                  <a:pt x="105727" y="1680133"/>
                </a:moveTo>
                <a:lnTo>
                  <a:pt x="94762" y="1680133"/>
                </a:lnTo>
                <a:lnTo>
                  <a:pt x="88447" y="1681624"/>
                </a:lnTo>
                <a:lnTo>
                  <a:pt x="77553" y="1687578"/>
                </a:lnTo>
                <a:lnTo>
                  <a:pt x="73306" y="1691949"/>
                </a:lnTo>
                <a:lnTo>
                  <a:pt x="67218" y="1703454"/>
                </a:lnTo>
                <a:lnTo>
                  <a:pt x="65781" y="1709953"/>
                </a:lnTo>
                <a:lnTo>
                  <a:pt x="65805" y="1720137"/>
                </a:lnTo>
                <a:lnTo>
                  <a:pt x="87523" y="1753642"/>
                </a:lnTo>
                <a:lnTo>
                  <a:pt x="102481" y="1753642"/>
                </a:lnTo>
                <a:lnTo>
                  <a:pt x="107034" y="1752681"/>
                </a:lnTo>
                <a:lnTo>
                  <a:pt x="115220" y="1748825"/>
                </a:lnTo>
                <a:lnTo>
                  <a:pt x="118454" y="1746060"/>
                </a:lnTo>
                <a:lnTo>
                  <a:pt x="121557" y="1741359"/>
                </a:lnTo>
                <a:lnTo>
                  <a:pt x="92699" y="1741359"/>
                </a:lnTo>
                <a:lnTo>
                  <a:pt x="89650" y="1740376"/>
                </a:lnTo>
                <a:lnTo>
                  <a:pt x="85186" y="1736455"/>
                </a:lnTo>
                <a:lnTo>
                  <a:pt x="84128" y="1734047"/>
                </a:lnTo>
                <a:lnTo>
                  <a:pt x="84131" y="1727549"/>
                </a:lnTo>
                <a:lnTo>
                  <a:pt x="85218" y="1725127"/>
                </a:lnTo>
                <a:lnTo>
                  <a:pt x="89819" y="1721138"/>
                </a:lnTo>
                <a:lnTo>
                  <a:pt x="92768" y="1720137"/>
                </a:lnTo>
                <a:lnTo>
                  <a:pt x="122276" y="1720137"/>
                </a:lnTo>
                <a:lnTo>
                  <a:pt x="118964" y="1715010"/>
                </a:lnTo>
                <a:lnTo>
                  <a:pt x="117982" y="1714146"/>
                </a:lnTo>
                <a:lnTo>
                  <a:pt x="82342" y="1714146"/>
                </a:lnTo>
                <a:lnTo>
                  <a:pt x="82612" y="1707447"/>
                </a:lnTo>
                <a:lnTo>
                  <a:pt x="84513" y="1702338"/>
                </a:lnTo>
                <a:lnTo>
                  <a:pt x="91547" y="1695301"/>
                </a:lnTo>
                <a:lnTo>
                  <a:pt x="96320" y="1693537"/>
                </a:lnTo>
                <a:lnTo>
                  <a:pt x="117437" y="1693537"/>
                </a:lnTo>
                <a:lnTo>
                  <a:pt x="121737" y="1685008"/>
                </a:lnTo>
                <a:lnTo>
                  <a:pt x="119299" y="1683453"/>
                </a:lnTo>
                <a:lnTo>
                  <a:pt x="116337" y="1682250"/>
                </a:lnTo>
                <a:lnTo>
                  <a:pt x="109367" y="1680563"/>
                </a:lnTo>
                <a:lnTo>
                  <a:pt x="105727" y="1680133"/>
                </a:lnTo>
                <a:close/>
              </a:path>
              <a:path w="129539" h="2033904">
                <a:moveTo>
                  <a:pt x="122276" y="1720137"/>
                </a:moveTo>
                <a:lnTo>
                  <a:pt x="100011" y="1720137"/>
                </a:lnTo>
                <a:lnTo>
                  <a:pt x="102938" y="1721102"/>
                </a:lnTo>
                <a:lnTo>
                  <a:pt x="107336" y="1724960"/>
                </a:lnTo>
                <a:lnTo>
                  <a:pt x="108435" y="1727549"/>
                </a:lnTo>
                <a:lnTo>
                  <a:pt x="108435" y="1734047"/>
                </a:lnTo>
                <a:lnTo>
                  <a:pt x="107334" y="1736622"/>
                </a:lnTo>
                <a:lnTo>
                  <a:pt x="102938" y="1740409"/>
                </a:lnTo>
                <a:lnTo>
                  <a:pt x="100076" y="1741359"/>
                </a:lnTo>
                <a:lnTo>
                  <a:pt x="121557" y="1741359"/>
                </a:lnTo>
                <a:lnTo>
                  <a:pt x="123187" y="1738889"/>
                </a:lnTo>
                <a:lnTo>
                  <a:pt x="124376" y="1734724"/>
                </a:lnTo>
                <a:lnTo>
                  <a:pt x="124376" y="1725587"/>
                </a:lnTo>
                <a:lnTo>
                  <a:pt x="123292" y="1721711"/>
                </a:lnTo>
                <a:lnTo>
                  <a:pt x="122276" y="1720137"/>
                </a:lnTo>
                <a:close/>
              </a:path>
              <a:path w="129539" h="2033904">
                <a:moveTo>
                  <a:pt x="104442" y="1707854"/>
                </a:moveTo>
                <a:lnTo>
                  <a:pt x="92393" y="1707854"/>
                </a:lnTo>
                <a:lnTo>
                  <a:pt x="86540" y="1709953"/>
                </a:lnTo>
                <a:lnTo>
                  <a:pt x="82342" y="1714146"/>
                </a:lnTo>
                <a:lnTo>
                  <a:pt x="117982" y="1714146"/>
                </a:lnTo>
                <a:lnTo>
                  <a:pt x="116017" y="1712418"/>
                </a:lnTo>
                <a:lnTo>
                  <a:pt x="108576" y="1708768"/>
                </a:lnTo>
                <a:lnTo>
                  <a:pt x="104442" y="1707854"/>
                </a:lnTo>
                <a:close/>
              </a:path>
              <a:path w="129539" h="2033904">
                <a:moveTo>
                  <a:pt x="117437" y="1693537"/>
                </a:moveTo>
                <a:lnTo>
                  <a:pt x="107693" y="1693537"/>
                </a:lnTo>
                <a:lnTo>
                  <a:pt x="112125" y="1694721"/>
                </a:lnTo>
                <a:lnTo>
                  <a:pt x="115646" y="1697089"/>
                </a:lnTo>
                <a:lnTo>
                  <a:pt x="117437" y="1693537"/>
                </a:lnTo>
                <a:close/>
              </a:path>
              <a:path w="129539" h="2033904">
                <a:moveTo>
                  <a:pt x="45485" y="1961376"/>
                </a:moveTo>
                <a:lnTo>
                  <a:pt x="14820" y="1961376"/>
                </a:lnTo>
                <a:lnTo>
                  <a:pt x="14820" y="1974574"/>
                </a:lnTo>
                <a:lnTo>
                  <a:pt x="29037" y="1974574"/>
                </a:lnTo>
                <a:lnTo>
                  <a:pt x="29037" y="2032448"/>
                </a:lnTo>
                <a:lnTo>
                  <a:pt x="45485" y="2032448"/>
                </a:lnTo>
                <a:lnTo>
                  <a:pt x="45485" y="1961376"/>
                </a:lnTo>
                <a:close/>
              </a:path>
              <a:path w="129539" h="2033904">
                <a:moveTo>
                  <a:pt x="61426" y="2013461"/>
                </a:moveTo>
                <a:lnTo>
                  <a:pt x="54928" y="2026051"/>
                </a:lnTo>
                <a:lnTo>
                  <a:pt x="58312" y="2028488"/>
                </a:lnTo>
                <a:lnTo>
                  <a:pt x="62426" y="2030366"/>
                </a:lnTo>
                <a:lnTo>
                  <a:pt x="72104" y="2033002"/>
                </a:lnTo>
                <a:lnTo>
                  <a:pt x="77029" y="2033664"/>
                </a:lnTo>
                <a:lnTo>
                  <a:pt x="88534" y="2033664"/>
                </a:lnTo>
                <a:lnTo>
                  <a:pt x="93999" y="2032599"/>
                </a:lnTo>
                <a:lnTo>
                  <a:pt x="102870" y="2028337"/>
                </a:lnTo>
                <a:lnTo>
                  <a:pt x="106170" y="2025492"/>
                </a:lnTo>
                <a:lnTo>
                  <a:pt x="109603" y="2019858"/>
                </a:lnTo>
                <a:lnTo>
                  <a:pt x="77906" y="2019858"/>
                </a:lnTo>
                <a:lnTo>
                  <a:pt x="74286" y="2019297"/>
                </a:lnTo>
                <a:lnTo>
                  <a:pt x="67251" y="2017064"/>
                </a:lnTo>
                <a:lnTo>
                  <a:pt x="64133" y="2015492"/>
                </a:lnTo>
                <a:lnTo>
                  <a:pt x="61426" y="2013461"/>
                </a:lnTo>
                <a:close/>
              </a:path>
              <a:path w="129539" h="2033904">
                <a:moveTo>
                  <a:pt x="107218" y="1961376"/>
                </a:moveTo>
                <a:lnTo>
                  <a:pt x="63863" y="1961376"/>
                </a:lnTo>
                <a:lnTo>
                  <a:pt x="60209" y="2001380"/>
                </a:lnTo>
                <a:lnTo>
                  <a:pt x="84470" y="2001380"/>
                </a:lnTo>
                <a:lnTo>
                  <a:pt x="88753" y="2002161"/>
                </a:lnTo>
                <a:lnTo>
                  <a:pt x="93692" y="2005271"/>
                </a:lnTo>
                <a:lnTo>
                  <a:pt x="94931" y="2007571"/>
                </a:lnTo>
                <a:lnTo>
                  <a:pt x="94931" y="2013530"/>
                </a:lnTo>
                <a:lnTo>
                  <a:pt x="93747" y="2015798"/>
                </a:lnTo>
                <a:lnTo>
                  <a:pt x="89009" y="2019044"/>
                </a:lnTo>
                <a:lnTo>
                  <a:pt x="85759" y="2019858"/>
                </a:lnTo>
                <a:lnTo>
                  <a:pt x="109603" y="2019858"/>
                </a:lnTo>
                <a:lnTo>
                  <a:pt x="110497" y="2018390"/>
                </a:lnTo>
                <a:lnTo>
                  <a:pt x="111582" y="2014444"/>
                </a:lnTo>
                <a:lnTo>
                  <a:pt x="111582" y="2003411"/>
                </a:lnTo>
                <a:lnTo>
                  <a:pt x="109198" y="1998060"/>
                </a:lnTo>
                <a:lnTo>
                  <a:pt x="99654" y="1990076"/>
                </a:lnTo>
                <a:lnTo>
                  <a:pt x="92256" y="1988078"/>
                </a:lnTo>
                <a:lnTo>
                  <a:pt x="76452" y="1988078"/>
                </a:lnTo>
                <a:lnTo>
                  <a:pt x="77569" y="1974574"/>
                </a:lnTo>
                <a:lnTo>
                  <a:pt x="107218" y="1974574"/>
                </a:lnTo>
                <a:lnTo>
                  <a:pt x="107218" y="1961376"/>
                </a:lnTo>
                <a:close/>
              </a:path>
            </a:pathLst>
          </a:custGeom>
          <a:solidFill>
            <a:srgbClr val="FEFEFE"/>
          </a:solidFill>
        </p:spPr>
        <p:txBody>
          <a:bodyPr wrap="square" lIns="0" tIns="0" rIns="0" bIns="0" rtlCol="0"/>
          <a:lstStyle/>
          <a:p>
            <a:endParaRPr/>
          </a:p>
        </p:txBody>
      </p:sp>
      <p:sp>
        <p:nvSpPr>
          <p:cNvPr id="14" name="object 14"/>
          <p:cNvSpPr/>
          <p:nvPr/>
        </p:nvSpPr>
        <p:spPr>
          <a:xfrm>
            <a:off x="3467959" y="4635258"/>
            <a:ext cx="125730" cy="913765"/>
          </a:xfrm>
          <a:custGeom>
            <a:avLst/>
            <a:gdLst/>
            <a:ahLst/>
            <a:cxnLst/>
            <a:rect l="l" t="t" r="r" b="b"/>
            <a:pathLst>
              <a:path w="125729" h="913764">
                <a:moveTo>
                  <a:pt x="54422" y="13809"/>
                </a:moveTo>
                <a:lnTo>
                  <a:pt x="31100" y="13809"/>
                </a:lnTo>
                <a:lnTo>
                  <a:pt x="33926" y="14573"/>
                </a:lnTo>
                <a:lnTo>
                  <a:pt x="37781" y="17618"/>
                </a:lnTo>
                <a:lnTo>
                  <a:pt x="38746" y="19800"/>
                </a:lnTo>
                <a:lnTo>
                  <a:pt x="38677" y="24876"/>
                </a:lnTo>
                <a:lnTo>
                  <a:pt x="38238" y="26586"/>
                </a:lnTo>
                <a:lnTo>
                  <a:pt x="36208" y="30579"/>
                </a:lnTo>
                <a:lnTo>
                  <a:pt x="34247" y="32965"/>
                </a:lnTo>
                <a:lnTo>
                  <a:pt x="3923" y="61633"/>
                </a:lnTo>
                <a:lnTo>
                  <a:pt x="3923" y="72292"/>
                </a:lnTo>
                <a:lnTo>
                  <a:pt x="57631" y="72292"/>
                </a:lnTo>
                <a:lnTo>
                  <a:pt x="57631" y="58889"/>
                </a:lnTo>
                <a:lnTo>
                  <a:pt x="27071" y="58889"/>
                </a:lnTo>
                <a:lnTo>
                  <a:pt x="43419" y="43455"/>
                </a:lnTo>
                <a:lnTo>
                  <a:pt x="48089" y="39124"/>
                </a:lnTo>
                <a:lnTo>
                  <a:pt x="51234" y="35266"/>
                </a:lnTo>
                <a:lnTo>
                  <a:pt x="54486" y="28498"/>
                </a:lnTo>
                <a:lnTo>
                  <a:pt x="55296" y="24876"/>
                </a:lnTo>
                <a:lnTo>
                  <a:pt x="55296" y="16755"/>
                </a:lnTo>
                <a:lnTo>
                  <a:pt x="54422" y="13809"/>
                </a:lnTo>
                <a:close/>
              </a:path>
              <a:path w="125729" h="913764">
                <a:moveTo>
                  <a:pt x="34178" y="0"/>
                </a:moveTo>
                <a:lnTo>
                  <a:pt x="22603" y="0"/>
                </a:lnTo>
                <a:lnTo>
                  <a:pt x="17021" y="1170"/>
                </a:lnTo>
                <a:lnTo>
                  <a:pt x="7272" y="5839"/>
                </a:lnTo>
                <a:lnTo>
                  <a:pt x="3448" y="9072"/>
                </a:lnTo>
                <a:lnTo>
                  <a:pt x="673" y="13201"/>
                </a:lnTo>
                <a:lnTo>
                  <a:pt x="12653" y="20916"/>
                </a:lnTo>
                <a:lnTo>
                  <a:pt x="14346" y="18548"/>
                </a:lnTo>
                <a:lnTo>
                  <a:pt x="16482" y="16755"/>
                </a:lnTo>
                <a:lnTo>
                  <a:pt x="21452" y="14404"/>
                </a:lnTo>
                <a:lnTo>
                  <a:pt x="24263" y="13809"/>
                </a:lnTo>
                <a:lnTo>
                  <a:pt x="54422" y="13809"/>
                </a:lnTo>
                <a:lnTo>
                  <a:pt x="54197" y="13050"/>
                </a:lnTo>
                <a:lnTo>
                  <a:pt x="49798" y="6753"/>
                </a:lnTo>
                <a:lnTo>
                  <a:pt x="46717" y="4316"/>
                </a:lnTo>
                <a:lnTo>
                  <a:pt x="38797" y="864"/>
                </a:lnTo>
                <a:lnTo>
                  <a:pt x="34178" y="0"/>
                </a:lnTo>
                <a:close/>
              </a:path>
              <a:path w="125729" h="913764">
                <a:moveTo>
                  <a:pt x="104266" y="0"/>
                </a:moveTo>
                <a:lnTo>
                  <a:pt x="93301" y="0"/>
                </a:lnTo>
                <a:lnTo>
                  <a:pt x="86990" y="1490"/>
                </a:lnTo>
                <a:lnTo>
                  <a:pt x="76092" y="7448"/>
                </a:lnTo>
                <a:lnTo>
                  <a:pt x="71845" y="11812"/>
                </a:lnTo>
                <a:lnTo>
                  <a:pt x="65753" y="23321"/>
                </a:lnTo>
                <a:lnTo>
                  <a:pt x="64320" y="29819"/>
                </a:lnTo>
                <a:lnTo>
                  <a:pt x="64344" y="40003"/>
                </a:lnTo>
                <a:lnTo>
                  <a:pt x="86062" y="73508"/>
                </a:lnTo>
                <a:lnTo>
                  <a:pt x="101020" y="73508"/>
                </a:lnTo>
                <a:lnTo>
                  <a:pt x="105570" y="72547"/>
                </a:lnTo>
                <a:lnTo>
                  <a:pt x="113759" y="68689"/>
                </a:lnTo>
                <a:lnTo>
                  <a:pt x="116992" y="65930"/>
                </a:lnTo>
                <a:lnTo>
                  <a:pt x="120099" y="61225"/>
                </a:lnTo>
                <a:lnTo>
                  <a:pt x="91238" y="61225"/>
                </a:lnTo>
                <a:lnTo>
                  <a:pt x="88193" y="60242"/>
                </a:lnTo>
                <a:lnTo>
                  <a:pt x="83725" y="56319"/>
                </a:lnTo>
                <a:lnTo>
                  <a:pt x="82667" y="53914"/>
                </a:lnTo>
                <a:lnTo>
                  <a:pt x="82670" y="47416"/>
                </a:lnTo>
                <a:lnTo>
                  <a:pt x="83757" y="44997"/>
                </a:lnTo>
                <a:lnTo>
                  <a:pt x="88362" y="41004"/>
                </a:lnTo>
                <a:lnTo>
                  <a:pt x="91307" y="40003"/>
                </a:lnTo>
                <a:lnTo>
                  <a:pt x="120812" y="40003"/>
                </a:lnTo>
                <a:lnTo>
                  <a:pt x="117500" y="34878"/>
                </a:lnTo>
                <a:lnTo>
                  <a:pt x="116517" y="34013"/>
                </a:lnTo>
                <a:lnTo>
                  <a:pt x="80881" y="34013"/>
                </a:lnTo>
                <a:lnTo>
                  <a:pt x="81150" y="27313"/>
                </a:lnTo>
                <a:lnTo>
                  <a:pt x="83048" y="22205"/>
                </a:lnTo>
                <a:lnTo>
                  <a:pt x="90086" y="15163"/>
                </a:lnTo>
                <a:lnTo>
                  <a:pt x="94859" y="13403"/>
                </a:lnTo>
                <a:lnTo>
                  <a:pt x="115976" y="13403"/>
                </a:lnTo>
                <a:lnTo>
                  <a:pt x="120275" y="4875"/>
                </a:lnTo>
                <a:lnTo>
                  <a:pt x="117838" y="3319"/>
                </a:lnTo>
                <a:lnTo>
                  <a:pt x="114879" y="2117"/>
                </a:lnTo>
                <a:lnTo>
                  <a:pt x="107906" y="425"/>
                </a:lnTo>
                <a:lnTo>
                  <a:pt x="104266" y="0"/>
                </a:lnTo>
                <a:close/>
              </a:path>
              <a:path w="125729" h="913764">
                <a:moveTo>
                  <a:pt x="120812" y="40003"/>
                </a:moveTo>
                <a:lnTo>
                  <a:pt x="98549" y="40003"/>
                </a:lnTo>
                <a:lnTo>
                  <a:pt x="101477" y="40968"/>
                </a:lnTo>
                <a:lnTo>
                  <a:pt x="105875" y="44827"/>
                </a:lnTo>
                <a:lnTo>
                  <a:pt x="106973" y="47416"/>
                </a:lnTo>
                <a:lnTo>
                  <a:pt x="106973" y="53914"/>
                </a:lnTo>
                <a:lnTo>
                  <a:pt x="105875" y="56488"/>
                </a:lnTo>
                <a:lnTo>
                  <a:pt x="101477" y="60279"/>
                </a:lnTo>
                <a:lnTo>
                  <a:pt x="98614" y="61225"/>
                </a:lnTo>
                <a:lnTo>
                  <a:pt x="120099" y="61225"/>
                </a:lnTo>
                <a:lnTo>
                  <a:pt x="121730" y="58756"/>
                </a:lnTo>
                <a:lnTo>
                  <a:pt x="122914" y="54590"/>
                </a:lnTo>
                <a:lnTo>
                  <a:pt x="122914" y="45454"/>
                </a:lnTo>
                <a:lnTo>
                  <a:pt x="121831" y="41581"/>
                </a:lnTo>
                <a:lnTo>
                  <a:pt x="120812" y="40003"/>
                </a:lnTo>
                <a:close/>
              </a:path>
              <a:path w="125729" h="913764">
                <a:moveTo>
                  <a:pt x="102981" y="27720"/>
                </a:moveTo>
                <a:lnTo>
                  <a:pt x="90932" y="27720"/>
                </a:lnTo>
                <a:lnTo>
                  <a:pt x="85079" y="29819"/>
                </a:lnTo>
                <a:lnTo>
                  <a:pt x="80881" y="34013"/>
                </a:lnTo>
                <a:lnTo>
                  <a:pt x="116517" y="34013"/>
                </a:lnTo>
                <a:lnTo>
                  <a:pt x="114555" y="32288"/>
                </a:lnTo>
                <a:lnTo>
                  <a:pt x="107111" y="28634"/>
                </a:lnTo>
                <a:lnTo>
                  <a:pt x="102981" y="27720"/>
                </a:lnTo>
                <a:close/>
              </a:path>
              <a:path w="125729" h="913764">
                <a:moveTo>
                  <a:pt x="115976" y="13403"/>
                </a:moveTo>
                <a:lnTo>
                  <a:pt x="106232" y="13403"/>
                </a:lnTo>
                <a:lnTo>
                  <a:pt x="110664" y="14587"/>
                </a:lnTo>
                <a:lnTo>
                  <a:pt x="114184" y="16957"/>
                </a:lnTo>
                <a:lnTo>
                  <a:pt x="115976" y="13403"/>
                </a:lnTo>
                <a:close/>
              </a:path>
              <a:path w="125729" h="913764">
                <a:moveTo>
                  <a:pt x="44023" y="281242"/>
                </a:moveTo>
                <a:lnTo>
                  <a:pt x="13359" y="281242"/>
                </a:lnTo>
                <a:lnTo>
                  <a:pt x="13359" y="294440"/>
                </a:lnTo>
                <a:lnTo>
                  <a:pt x="27576" y="294440"/>
                </a:lnTo>
                <a:lnTo>
                  <a:pt x="27576" y="352314"/>
                </a:lnTo>
                <a:lnTo>
                  <a:pt x="44023" y="352314"/>
                </a:lnTo>
                <a:lnTo>
                  <a:pt x="44023" y="281242"/>
                </a:lnTo>
                <a:close/>
              </a:path>
              <a:path w="125729" h="913764">
                <a:moveTo>
                  <a:pt x="59964" y="333328"/>
                </a:moveTo>
                <a:lnTo>
                  <a:pt x="53467" y="345917"/>
                </a:lnTo>
                <a:lnTo>
                  <a:pt x="56850" y="348354"/>
                </a:lnTo>
                <a:lnTo>
                  <a:pt x="60961" y="350234"/>
                </a:lnTo>
                <a:lnTo>
                  <a:pt x="70643" y="352872"/>
                </a:lnTo>
                <a:lnTo>
                  <a:pt x="75568" y="353531"/>
                </a:lnTo>
                <a:lnTo>
                  <a:pt x="87073" y="353531"/>
                </a:lnTo>
                <a:lnTo>
                  <a:pt x="92537" y="352465"/>
                </a:lnTo>
                <a:lnTo>
                  <a:pt x="101408" y="348203"/>
                </a:lnTo>
                <a:lnTo>
                  <a:pt x="104705" y="345359"/>
                </a:lnTo>
                <a:lnTo>
                  <a:pt x="108139" y="339725"/>
                </a:lnTo>
                <a:lnTo>
                  <a:pt x="76445" y="339725"/>
                </a:lnTo>
                <a:lnTo>
                  <a:pt x="72824" y="339167"/>
                </a:lnTo>
                <a:lnTo>
                  <a:pt x="65786" y="336932"/>
                </a:lnTo>
                <a:lnTo>
                  <a:pt x="62672" y="335358"/>
                </a:lnTo>
                <a:lnTo>
                  <a:pt x="59964" y="333328"/>
                </a:lnTo>
                <a:close/>
              </a:path>
              <a:path w="125729" h="913764">
                <a:moveTo>
                  <a:pt x="105757" y="281242"/>
                </a:moveTo>
                <a:lnTo>
                  <a:pt x="62401" y="281242"/>
                </a:lnTo>
                <a:lnTo>
                  <a:pt x="58748" y="321246"/>
                </a:lnTo>
                <a:lnTo>
                  <a:pt x="83012" y="321246"/>
                </a:lnTo>
                <a:lnTo>
                  <a:pt x="87292" y="322023"/>
                </a:lnTo>
                <a:lnTo>
                  <a:pt x="92235" y="325137"/>
                </a:lnTo>
                <a:lnTo>
                  <a:pt x="93469" y="327439"/>
                </a:lnTo>
                <a:lnTo>
                  <a:pt x="93469" y="333396"/>
                </a:lnTo>
                <a:lnTo>
                  <a:pt x="92286" y="335664"/>
                </a:lnTo>
                <a:lnTo>
                  <a:pt x="87547" y="338912"/>
                </a:lnTo>
                <a:lnTo>
                  <a:pt x="84298" y="339725"/>
                </a:lnTo>
                <a:lnTo>
                  <a:pt x="108139" y="339725"/>
                </a:lnTo>
                <a:lnTo>
                  <a:pt x="109036" y="338253"/>
                </a:lnTo>
                <a:lnTo>
                  <a:pt x="110120" y="334310"/>
                </a:lnTo>
                <a:lnTo>
                  <a:pt x="110120" y="323277"/>
                </a:lnTo>
                <a:lnTo>
                  <a:pt x="107737" y="317930"/>
                </a:lnTo>
                <a:lnTo>
                  <a:pt x="98189" y="309942"/>
                </a:lnTo>
                <a:lnTo>
                  <a:pt x="90795" y="307944"/>
                </a:lnTo>
                <a:lnTo>
                  <a:pt x="74991" y="307944"/>
                </a:lnTo>
                <a:lnTo>
                  <a:pt x="76107" y="294440"/>
                </a:lnTo>
                <a:lnTo>
                  <a:pt x="105757" y="294440"/>
                </a:lnTo>
                <a:lnTo>
                  <a:pt x="105757" y="281242"/>
                </a:lnTo>
                <a:close/>
              </a:path>
              <a:path w="125729" h="913764">
                <a:moveTo>
                  <a:pt x="39945" y="840068"/>
                </a:moveTo>
                <a:lnTo>
                  <a:pt x="28979" y="840068"/>
                </a:lnTo>
                <a:lnTo>
                  <a:pt x="22668" y="841557"/>
                </a:lnTo>
                <a:lnTo>
                  <a:pt x="11772" y="847516"/>
                </a:lnTo>
                <a:lnTo>
                  <a:pt x="7524" y="851879"/>
                </a:lnTo>
                <a:lnTo>
                  <a:pt x="1433" y="863389"/>
                </a:lnTo>
                <a:lnTo>
                  <a:pt x="0" y="869886"/>
                </a:lnTo>
                <a:lnTo>
                  <a:pt x="24" y="880070"/>
                </a:lnTo>
                <a:lnTo>
                  <a:pt x="21740" y="913575"/>
                </a:lnTo>
                <a:lnTo>
                  <a:pt x="36698" y="913575"/>
                </a:lnTo>
                <a:lnTo>
                  <a:pt x="41248" y="912614"/>
                </a:lnTo>
                <a:lnTo>
                  <a:pt x="49439" y="908756"/>
                </a:lnTo>
                <a:lnTo>
                  <a:pt x="52671" y="905997"/>
                </a:lnTo>
                <a:lnTo>
                  <a:pt x="55778" y="901293"/>
                </a:lnTo>
                <a:lnTo>
                  <a:pt x="26916" y="901293"/>
                </a:lnTo>
                <a:lnTo>
                  <a:pt x="23871" y="900310"/>
                </a:lnTo>
                <a:lnTo>
                  <a:pt x="19403" y="896386"/>
                </a:lnTo>
                <a:lnTo>
                  <a:pt x="18347" y="893980"/>
                </a:lnTo>
                <a:lnTo>
                  <a:pt x="18350" y="887483"/>
                </a:lnTo>
                <a:lnTo>
                  <a:pt x="19436" y="885064"/>
                </a:lnTo>
                <a:lnTo>
                  <a:pt x="24040" y="881071"/>
                </a:lnTo>
                <a:lnTo>
                  <a:pt x="26985" y="880070"/>
                </a:lnTo>
                <a:lnTo>
                  <a:pt x="56490" y="880070"/>
                </a:lnTo>
                <a:lnTo>
                  <a:pt x="53179" y="874944"/>
                </a:lnTo>
                <a:lnTo>
                  <a:pt x="52195" y="874080"/>
                </a:lnTo>
                <a:lnTo>
                  <a:pt x="16560" y="874080"/>
                </a:lnTo>
                <a:lnTo>
                  <a:pt x="16830" y="867380"/>
                </a:lnTo>
                <a:lnTo>
                  <a:pt x="18726" y="862272"/>
                </a:lnTo>
                <a:lnTo>
                  <a:pt x="25765" y="855230"/>
                </a:lnTo>
                <a:lnTo>
                  <a:pt x="30538" y="853470"/>
                </a:lnTo>
                <a:lnTo>
                  <a:pt x="51654" y="853470"/>
                </a:lnTo>
                <a:lnTo>
                  <a:pt x="55954" y="844942"/>
                </a:lnTo>
                <a:lnTo>
                  <a:pt x="53517" y="843386"/>
                </a:lnTo>
                <a:lnTo>
                  <a:pt x="50557" y="842183"/>
                </a:lnTo>
                <a:lnTo>
                  <a:pt x="43585" y="840492"/>
                </a:lnTo>
                <a:lnTo>
                  <a:pt x="39945" y="840068"/>
                </a:lnTo>
                <a:close/>
              </a:path>
              <a:path w="125729" h="913764">
                <a:moveTo>
                  <a:pt x="56490" y="880070"/>
                </a:moveTo>
                <a:lnTo>
                  <a:pt x="34228" y="880070"/>
                </a:lnTo>
                <a:lnTo>
                  <a:pt x="37155" y="881035"/>
                </a:lnTo>
                <a:lnTo>
                  <a:pt x="41554" y="884895"/>
                </a:lnTo>
                <a:lnTo>
                  <a:pt x="42652" y="887483"/>
                </a:lnTo>
                <a:lnTo>
                  <a:pt x="42652" y="893980"/>
                </a:lnTo>
                <a:lnTo>
                  <a:pt x="41554" y="896555"/>
                </a:lnTo>
                <a:lnTo>
                  <a:pt x="37155" y="900346"/>
                </a:lnTo>
                <a:lnTo>
                  <a:pt x="34293" y="901293"/>
                </a:lnTo>
                <a:lnTo>
                  <a:pt x="55778" y="901293"/>
                </a:lnTo>
                <a:lnTo>
                  <a:pt x="57409" y="898823"/>
                </a:lnTo>
                <a:lnTo>
                  <a:pt x="58593" y="894657"/>
                </a:lnTo>
                <a:lnTo>
                  <a:pt x="58593" y="885521"/>
                </a:lnTo>
                <a:lnTo>
                  <a:pt x="57509" y="881647"/>
                </a:lnTo>
                <a:lnTo>
                  <a:pt x="56490" y="880070"/>
                </a:lnTo>
                <a:close/>
              </a:path>
              <a:path w="125729" h="913764">
                <a:moveTo>
                  <a:pt x="38660" y="867787"/>
                </a:moveTo>
                <a:lnTo>
                  <a:pt x="26610" y="867787"/>
                </a:lnTo>
                <a:lnTo>
                  <a:pt x="20757" y="869886"/>
                </a:lnTo>
                <a:lnTo>
                  <a:pt x="16560" y="874080"/>
                </a:lnTo>
                <a:lnTo>
                  <a:pt x="52195" y="874080"/>
                </a:lnTo>
                <a:lnTo>
                  <a:pt x="50234" y="872356"/>
                </a:lnTo>
                <a:lnTo>
                  <a:pt x="42789" y="868701"/>
                </a:lnTo>
                <a:lnTo>
                  <a:pt x="38660" y="867787"/>
                </a:lnTo>
                <a:close/>
              </a:path>
              <a:path w="125729" h="913764">
                <a:moveTo>
                  <a:pt x="51654" y="853470"/>
                </a:moveTo>
                <a:lnTo>
                  <a:pt x="41910" y="853470"/>
                </a:lnTo>
                <a:lnTo>
                  <a:pt x="46342" y="854655"/>
                </a:lnTo>
                <a:lnTo>
                  <a:pt x="49863" y="857023"/>
                </a:lnTo>
                <a:lnTo>
                  <a:pt x="51654" y="853470"/>
                </a:lnTo>
                <a:close/>
              </a:path>
              <a:path w="125729" h="913764">
                <a:moveTo>
                  <a:pt x="100932" y="840068"/>
                </a:moveTo>
                <a:lnTo>
                  <a:pt x="89154" y="840068"/>
                </a:lnTo>
                <a:lnTo>
                  <a:pt x="83908" y="841526"/>
                </a:lnTo>
                <a:lnTo>
                  <a:pt x="74703" y="847346"/>
                </a:lnTo>
                <a:lnTo>
                  <a:pt x="71100" y="851559"/>
                </a:lnTo>
                <a:lnTo>
                  <a:pt x="65886" y="862592"/>
                </a:lnTo>
                <a:lnTo>
                  <a:pt x="64610" y="869040"/>
                </a:lnTo>
                <a:lnTo>
                  <a:pt x="64610" y="884607"/>
                </a:lnTo>
                <a:lnTo>
                  <a:pt x="89154" y="913575"/>
                </a:lnTo>
                <a:lnTo>
                  <a:pt x="100932" y="913575"/>
                </a:lnTo>
                <a:lnTo>
                  <a:pt x="106178" y="912121"/>
                </a:lnTo>
                <a:lnTo>
                  <a:pt x="115383" y="906301"/>
                </a:lnTo>
                <a:lnTo>
                  <a:pt x="118986" y="902088"/>
                </a:lnTo>
                <a:lnTo>
                  <a:pt x="120129" y="899669"/>
                </a:lnTo>
                <a:lnTo>
                  <a:pt x="90777" y="899669"/>
                </a:lnTo>
                <a:lnTo>
                  <a:pt x="87412" y="897808"/>
                </a:lnTo>
                <a:lnTo>
                  <a:pt x="82469" y="890360"/>
                </a:lnTo>
                <a:lnTo>
                  <a:pt x="81233" y="884607"/>
                </a:lnTo>
                <a:lnTo>
                  <a:pt x="81233" y="869040"/>
                </a:lnTo>
                <a:lnTo>
                  <a:pt x="82469" y="863287"/>
                </a:lnTo>
                <a:lnTo>
                  <a:pt x="87412" y="855839"/>
                </a:lnTo>
                <a:lnTo>
                  <a:pt x="90777" y="853978"/>
                </a:lnTo>
                <a:lnTo>
                  <a:pt x="120129" y="853978"/>
                </a:lnTo>
                <a:lnTo>
                  <a:pt x="118986" y="851559"/>
                </a:lnTo>
                <a:lnTo>
                  <a:pt x="115383" y="847346"/>
                </a:lnTo>
                <a:lnTo>
                  <a:pt x="106178" y="841526"/>
                </a:lnTo>
                <a:lnTo>
                  <a:pt x="100932" y="840068"/>
                </a:lnTo>
                <a:close/>
              </a:path>
              <a:path w="125729" h="913764">
                <a:moveTo>
                  <a:pt x="120129" y="853978"/>
                </a:moveTo>
                <a:lnTo>
                  <a:pt x="99374" y="853978"/>
                </a:lnTo>
                <a:lnTo>
                  <a:pt x="102776" y="855839"/>
                </a:lnTo>
                <a:lnTo>
                  <a:pt x="107715" y="863287"/>
                </a:lnTo>
                <a:lnTo>
                  <a:pt x="108953" y="869040"/>
                </a:lnTo>
                <a:lnTo>
                  <a:pt x="108953" y="884607"/>
                </a:lnTo>
                <a:lnTo>
                  <a:pt x="107715" y="890360"/>
                </a:lnTo>
                <a:lnTo>
                  <a:pt x="102776" y="897808"/>
                </a:lnTo>
                <a:lnTo>
                  <a:pt x="99374" y="899669"/>
                </a:lnTo>
                <a:lnTo>
                  <a:pt x="120129" y="899669"/>
                </a:lnTo>
                <a:lnTo>
                  <a:pt x="124200" y="891054"/>
                </a:lnTo>
                <a:lnTo>
                  <a:pt x="125476" y="884607"/>
                </a:lnTo>
                <a:lnTo>
                  <a:pt x="125476" y="869040"/>
                </a:lnTo>
                <a:lnTo>
                  <a:pt x="124200" y="862592"/>
                </a:lnTo>
                <a:lnTo>
                  <a:pt x="120129" y="853978"/>
                </a:lnTo>
                <a:close/>
              </a:path>
            </a:pathLst>
          </a:custGeom>
          <a:solidFill>
            <a:srgbClr val="FEFEFE"/>
          </a:solidFill>
        </p:spPr>
        <p:txBody>
          <a:bodyPr wrap="square" lIns="0" tIns="0" rIns="0" bIns="0" rtlCol="0"/>
          <a:lstStyle/>
          <a:p>
            <a:endParaRPr/>
          </a:p>
        </p:txBody>
      </p:sp>
      <p:pic>
        <p:nvPicPr>
          <p:cNvPr id="15" name="object 15"/>
          <p:cNvPicPr/>
          <p:nvPr/>
        </p:nvPicPr>
        <p:blipFill>
          <a:blip r:embed="rId5" cstate="print"/>
          <a:stretch>
            <a:fillRect/>
          </a:stretch>
        </p:blipFill>
        <p:spPr>
          <a:xfrm>
            <a:off x="2674019" y="1788721"/>
            <a:ext cx="2094447" cy="86856"/>
          </a:xfrm>
          <a:prstGeom prst="rect">
            <a:avLst/>
          </a:prstGeom>
        </p:spPr>
      </p:pic>
      <p:sp>
        <p:nvSpPr>
          <p:cNvPr id="16" name="object 16"/>
          <p:cNvSpPr/>
          <p:nvPr/>
        </p:nvSpPr>
        <p:spPr>
          <a:xfrm>
            <a:off x="2317625" y="2027681"/>
            <a:ext cx="358775" cy="72390"/>
          </a:xfrm>
          <a:custGeom>
            <a:avLst/>
            <a:gdLst/>
            <a:ahLst/>
            <a:cxnLst/>
            <a:rect l="l" t="t" r="r" b="b"/>
            <a:pathLst>
              <a:path w="358775" h="72389">
                <a:moveTo>
                  <a:pt x="47919" y="0"/>
                </a:moveTo>
                <a:lnTo>
                  <a:pt x="31676" y="0"/>
                </a:lnTo>
                <a:lnTo>
                  <a:pt x="0" y="71071"/>
                </a:lnTo>
                <a:lnTo>
                  <a:pt x="16851" y="71071"/>
                </a:lnTo>
                <a:lnTo>
                  <a:pt x="23148" y="55843"/>
                </a:lnTo>
                <a:lnTo>
                  <a:pt x="72893" y="55843"/>
                </a:lnTo>
                <a:lnTo>
                  <a:pt x="67308" y="43355"/>
                </a:lnTo>
                <a:lnTo>
                  <a:pt x="28426" y="43355"/>
                </a:lnTo>
                <a:lnTo>
                  <a:pt x="39697" y="16142"/>
                </a:lnTo>
                <a:lnTo>
                  <a:pt x="55139" y="16142"/>
                </a:lnTo>
                <a:lnTo>
                  <a:pt x="47919" y="0"/>
                </a:lnTo>
                <a:close/>
              </a:path>
              <a:path w="358775" h="72389">
                <a:moveTo>
                  <a:pt x="72893" y="55843"/>
                </a:moveTo>
                <a:lnTo>
                  <a:pt x="56145" y="55843"/>
                </a:lnTo>
                <a:lnTo>
                  <a:pt x="62442" y="71071"/>
                </a:lnTo>
                <a:lnTo>
                  <a:pt x="79703" y="71071"/>
                </a:lnTo>
                <a:lnTo>
                  <a:pt x="72893" y="55843"/>
                </a:lnTo>
                <a:close/>
              </a:path>
              <a:path w="358775" h="72389">
                <a:moveTo>
                  <a:pt x="55139" y="16142"/>
                </a:moveTo>
                <a:lnTo>
                  <a:pt x="39697" y="16142"/>
                </a:lnTo>
                <a:lnTo>
                  <a:pt x="50968" y="43355"/>
                </a:lnTo>
                <a:lnTo>
                  <a:pt x="67308" y="43355"/>
                </a:lnTo>
                <a:lnTo>
                  <a:pt x="55139" y="16142"/>
                </a:lnTo>
                <a:close/>
              </a:path>
              <a:path w="358775" h="72389">
                <a:moveTo>
                  <a:pt x="86504" y="55739"/>
                </a:moveTo>
                <a:lnTo>
                  <a:pt x="82242" y="66805"/>
                </a:lnTo>
                <a:lnTo>
                  <a:pt x="85763" y="68566"/>
                </a:lnTo>
                <a:lnTo>
                  <a:pt x="89587" y="69886"/>
                </a:lnTo>
                <a:lnTo>
                  <a:pt x="97844" y="71647"/>
                </a:lnTo>
                <a:lnTo>
                  <a:pt x="102039" y="72086"/>
                </a:lnTo>
                <a:lnTo>
                  <a:pt x="111517" y="72086"/>
                </a:lnTo>
                <a:lnTo>
                  <a:pt x="132981" y="59904"/>
                </a:lnTo>
                <a:lnTo>
                  <a:pt x="98621" y="59904"/>
                </a:lnTo>
                <a:lnTo>
                  <a:pt x="92261" y="58513"/>
                </a:lnTo>
                <a:lnTo>
                  <a:pt x="86504" y="55739"/>
                </a:lnTo>
                <a:close/>
              </a:path>
              <a:path w="358775" h="72389">
                <a:moveTo>
                  <a:pt x="132080" y="27616"/>
                </a:moveTo>
                <a:lnTo>
                  <a:pt x="108742" y="27616"/>
                </a:lnTo>
                <a:lnTo>
                  <a:pt x="111399" y="28091"/>
                </a:lnTo>
                <a:lnTo>
                  <a:pt x="115121" y="29984"/>
                </a:lnTo>
                <a:lnTo>
                  <a:pt x="116050" y="31338"/>
                </a:lnTo>
                <a:lnTo>
                  <a:pt x="116050" y="34790"/>
                </a:lnTo>
                <a:lnTo>
                  <a:pt x="115308" y="36075"/>
                </a:lnTo>
                <a:lnTo>
                  <a:pt x="112327" y="37835"/>
                </a:lnTo>
                <a:lnTo>
                  <a:pt x="110196" y="38275"/>
                </a:lnTo>
                <a:lnTo>
                  <a:pt x="97675" y="38275"/>
                </a:lnTo>
                <a:lnTo>
                  <a:pt x="97675" y="48125"/>
                </a:lnTo>
                <a:lnTo>
                  <a:pt x="111686" y="48125"/>
                </a:lnTo>
                <a:lnTo>
                  <a:pt x="113850" y="48582"/>
                </a:lnTo>
                <a:lnTo>
                  <a:pt x="116831" y="50411"/>
                </a:lnTo>
                <a:lnTo>
                  <a:pt x="117576" y="51746"/>
                </a:lnTo>
                <a:lnTo>
                  <a:pt x="117576" y="55537"/>
                </a:lnTo>
                <a:lnTo>
                  <a:pt x="116507" y="57110"/>
                </a:lnTo>
                <a:lnTo>
                  <a:pt x="112245" y="59345"/>
                </a:lnTo>
                <a:lnTo>
                  <a:pt x="109317" y="59904"/>
                </a:lnTo>
                <a:lnTo>
                  <a:pt x="132981" y="59904"/>
                </a:lnTo>
                <a:lnTo>
                  <a:pt x="133525" y="58513"/>
                </a:lnTo>
                <a:lnTo>
                  <a:pt x="133556" y="51746"/>
                </a:lnTo>
                <a:lnTo>
                  <a:pt x="132717" y="49410"/>
                </a:lnTo>
                <a:lnTo>
                  <a:pt x="129132" y="45215"/>
                </a:lnTo>
                <a:lnTo>
                  <a:pt x="126612" y="43657"/>
                </a:lnTo>
                <a:lnTo>
                  <a:pt x="123361" y="42641"/>
                </a:lnTo>
                <a:lnTo>
                  <a:pt x="126069" y="41424"/>
                </a:lnTo>
                <a:lnTo>
                  <a:pt x="128200" y="39784"/>
                </a:lnTo>
                <a:lnTo>
                  <a:pt x="131314" y="35653"/>
                </a:lnTo>
                <a:lnTo>
                  <a:pt x="132095" y="33336"/>
                </a:lnTo>
                <a:lnTo>
                  <a:pt x="132080" y="27616"/>
                </a:lnTo>
                <a:close/>
              </a:path>
              <a:path w="358775" h="72389">
                <a:moveTo>
                  <a:pt x="111248" y="15433"/>
                </a:moveTo>
                <a:lnTo>
                  <a:pt x="99129" y="15433"/>
                </a:lnTo>
                <a:lnTo>
                  <a:pt x="91753" y="17089"/>
                </a:lnTo>
                <a:lnTo>
                  <a:pt x="84171" y="20408"/>
                </a:lnTo>
                <a:lnTo>
                  <a:pt x="88027" y="31374"/>
                </a:lnTo>
                <a:lnTo>
                  <a:pt x="94255" y="28868"/>
                </a:lnTo>
                <a:lnTo>
                  <a:pt x="100008" y="27616"/>
                </a:lnTo>
                <a:lnTo>
                  <a:pt x="132080" y="27616"/>
                </a:lnTo>
                <a:lnTo>
                  <a:pt x="130975" y="24926"/>
                </a:lnTo>
                <a:lnTo>
                  <a:pt x="126508" y="20253"/>
                </a:lnTo>
                <a:lnTo>
                  <a:pt x="123447" y="18478"/>
                </a:lnTo>
                <a:lnTo>
                  <a:pt x="115661" y="16041"/>
                </a:lnTo>
                <a:lnTo>
                  <a:pt x="111248" y="15433"/>
                </a:lnTo>
                <a:close/>
              </a:path>
              <a:path w="358775" h="72389">
                <a:moveTo>
                  <a:pt x="176433" y="15634"/>
                </a:moveTo>
                <a:lnTo>
                  <a:pt x="164923" y="15634"/>
                </a:lnTo>
                <a:lnTo>
                  <a:pt x="159764" y="16837"/>
                </a:lnTo>
                <a:lnTo>
                  <a:pt x="150624" y="21643"/>
                </a:lnTo>
                <a:lnTo>
                  <a:pt x="147053" y="24977"/>
                </a:lnTo>
                <a:lnTo>
                  <a:pt x="141908" y="33505"/>
                </a:lnTo>
                <a:lnTo>
                  <a:pt x="140619" y="38343"/>
                </a:lnTo>
                <a:lnTo>
                  <a:pt x="140619" y="49175"/>
                </a:lnTo>
                <a:lnTo>
                  <a:pt x="164923" y="71884"/>
                </a:lnTo>
                <a:lnTo>
                  <a:pt x="176433" y="71884"/>
                </a:lnTo>
                <a:lnTo>
                  <a:pt x="181576" y="70683"/>
                </a:lnTo>
                <a:lnTo>
                  <a:pt x="190646" y="65876"/>
                </a:lnTo>
                <a:lnTo>
                  <a:pt x="194198" y="62542"/>
                </a:lnTo>
                <a:lnTo>
                  <a:pt x="196402" y="58888"/>
                </a:lnTo>
                <a:lnTo>
                  <a:pt x="166615" y="58888"/>
                </a:lnTo>
                <a:lnTo>
                  <a:pt x="163267" y="57517"/>
                </a:lnTo>
                <a:lnTo>
                  <a:pt x="157986" y="52034"/>
                </a:lnTo>
                <a:lnTo>
                  <a:pt x="156664" y="48362"/>
                </a:lnTo>
                <a:lnTo>
                  <a:pt x="156664" y="39157"/>
                </a:lnTo>
                <a:lnTo>
                  <a:pt x="157986" y="35485"/>
                </a:lnTo>
                <a:lnTo>
                  <a:pt x="163267" y="30002"/>
                </a:lnTo>
                <a:lnTo>
                  <a:pt x="166615" y="28630"/>
                </a:lnTo>
                <a:lnTo>
                  <a:pt x="196402" y="28630"/>
                </a:lnTo>
                <a:lnTo>
                  <a:pt x="194198" y="24977"/>
                </a:lnTo>
                <a:lnTo>
                  <a:pt x="190646" y="21643"/>
                </a:lnTo>
                <a:lnTo>
                  <a:pt x="181576" y="16837"/>
                </a:lnTo>
                <a:lnTo>
                  <a:pt x="176433" y="15634"/>
                </a:lnTo>
                <a:close/>
              </a:path>
              <a:path w="358775" h="72389">
                <a:moveTo>
                  <a:pt x="196402" y="28630"/>
                </a:moveTo>
                <a:lnTo>
                  <a:pt x="174740" y="28630"/>
                </a:lnTo>
                <a:lnTo>
                  <a:pt x="178070" y="30002"/>
                </a:lnTo>
                <a:lnTo>
                  <a:pt x="183283" y="35485"/>
                </a:lnTo>
                <a:lnTo>
                  <a:pt x="184586" y="39157"/>
                </a:lnTo>
                <a:lnTo>
                  <a:pt x="184586" y="48362"/>
                </a:lnTo>
                <a:lnTo>
                  <a:pt x="183283" y="52034"/>
                </a:lnTo>
                <a:lnTo>
                  <a:pt x="178070" y="57517"/>
                </a:lnTo>
                <a:lnTo>
                  <a:pt x="174740" y="58888"/>
                </a:lnTo>
                <a:lnTo>
                  <a:pt x="196402" y="58888"/>
                </a:lnTo>
                <a:lnTo>
                  <a:pt x="199343" y="54014"/>
                </a:lnTo>
                <a:lnTo>
                  <a:pt x="200628" y="49175"/>
                </a:lnTo>
                <a:lnTo>
                  <a:pt x="200628" y="38343"/>
                </a:lnTo>
                <a:lnTo>
                  <a:pt x="199343" y="33505"/>
                </a:lnTo>
                <a:lnTo>
                  <a:pt x="196402" y="28630"/>
                </a:lnTo>
                <a:close/>
              </a:path>
              <a:path w="358775" h="72389">
                <a:moveTo>
                  <a:pt x="236880" y="29444"/>
                </a:moveTo>
                <a:lnTo>
                  <a:pt x="221141" y="29444"/>
                </a:lnTo>
                <a:lnTo>
                  <a:pt x="221141" y="71071"/>
                </a:lnTo>
                <a:lnTo>
                  <a:pt x="236880" y="71071"/>
                </a:lnTo>
                <a:lnTo>
                  <a:pt x="236880" y="29444"/>
                </a:lnTo>
                <a:close/>
              </a:path>
              <a:path w="358775" h="72389">
                <a:moveTo>
                  <a:pt x="255358" y="16449"/>
                </a:moveTo>
                <a:lnTo>
                  <a:pt x="202662" y="16449"/>
                </a:lnTo>
                <a:lnTo>
                  <a:pt x="202662" y="29444"/>
                </a:lnTo>
                <a:lnTo>
                  <a:pt x="255358" y="29444"/>
                </a:lnTo>
                <a:lnTo>
                  <a:pt x="255358" y="16449"/>
                </a:lnTo>
                <a:close/>
              </a:path>
              <a:path w="358775" h="72389">
                <a:moveTo>
                  <a:pt x="306936" y="0"/>
                </a:moveTo>
                <a:lnTo>
                  <a:pt x="293331" y="0"/>
                </a:lnTo>
                <a:lnTo>
                  <a:pt x="293331" y="71071"/>
                </a:lnTo>
                <a:lnTo>
                  <a:pt x="309575" y="71071"/>
                </a:lnTo>
                <a:lnTo>
                  <a:pt x="309575" y="27922"/>
                </a:lnTo>
                <a:lnTo>
                  <a:pt x="329803" y="27922"/>
                </a:lnTo>
                <a:lnTo>
                  <a:pt x="306936" y="0"/>
                </a:lnTo>
                <a:close/>
              </a:path>
              <a:path w="358775" h="72389">
                <a:moveTo>
                  <a:pt x="329803" y="27922"/>
                </a:moveTo>
                <a:lnTo>
                  <a:pt x="309575" y="27922"/>
                </a:lnTo>
                <a:lnTo>
                  <a:pt x="345013" y="71071"/>
                </a:lnTo>
                <a:lnTo>
                  <a:pt x="358517" y="71071"/>
                </a:lnTo>
                <a:lnTo>
                  <a:pt x="358517" y="43149"/>
                </a:lnTo>
                <a:lnTo>
                  <a:pt x="342273" y="43149"/>
                </a:lnTo>
                <a:lnTo>
                  <a:pt x="329803" y="27922"/>
                </a:lnTo>
                <a:close/>
              </a:path>
              <a:path w="358775" h="72389">
                <a:moveTo>
                  <a:pt x="358517" y="0"/>
                </a:moveTo>
                <a:lnTo>
                  <a:pt x="342273" y="0"/>
                </a:lnTo>
                <a:lnTo>
                  <a:pt x="342273" y="43149"/>
                </a:lnTo>
                <a:lnTo>
                  <a:pt x="358517" y="43149"/>
                </a:lnTo>
                <a:lnTo>
                  <a:pt x="358517" y="0"/>
                </a:lnTo>
                <a:close/>
              </a:path>
            </a:pathLst>
          </a:custGeom>
          <a:solidFill>
            <a:srgbClr val="FEFEFE"/>
          </a:solidFill>
        </p:spPr>
        <p:txBody>
          <a:bodyPr wrap="square" lIns="0" tIns="0" rIns="0" bIns="0" rtlCol="0"/>
          <a:lstStyle/>
          <a:p>
            <a:endParaRPr/>
          </a:p>
        </p:txBody>
      </p:sp>
      <p:pic>
        <p:nvPicPr>
          <p:cNvPr id="17" name="object 17"/>
          <p:cNvPicPr/>
          <p:nvPr/>
        </p:nvPicPr>
        <p:blipFill>
          <a:blip r:embed="rId6" cstate="print"/>
          <a:stretch>
            <a:fillRect/>
          </a:stretch>
        </p:blipFill>
        <p:spPr>
          <a:xfrm>
            <a:off x="2787760" y="2023415"/>
            <a:ext cx="438429" cy="188564"/>
          </a:xfrm>
          <a:prstGeom prst="rect">
            <a:avLst/>
          </a:prstGeom>
        </p:spPr>
      </p:pic>
      <p:sp>
        <p:nvSpPr>
          <p:cNvPr id="18" name="object 18"/>
          <p:cNvSpPr/>
          <p:nvPr/>
        </p:nvSpPr>
        <p:spPr>
          <a:xfrm>
            <a:off x="3365622" y="2022505"/>
            <a:ext cx="330200" cy="189865"/>
          </a:xfrm>
          <a:custGeom>
            <a:avLst/>
            <a:gdLst/>
            <a:ahLst/>
            <a:cxnLst/>
            <a:rect l="l" t="t" r="r" b="b"/>
            <a:pathLst>
              <a:path w="330200" h="189864">
                <a:moveTo>
                  <a:pt x="16347" y="5176"/>
                </a:moveTo>
                <a:lnTo>
                  <a:pt x="0" y="5176"/>
                </a:lnTo>
                <a:lnTo>
                  <a:pt x="0" y="76248"/>
                </a:lnTo>
                <a:lnTo>
                  <a:pt x="16347" y="76248"/>
                </a:lnTo>
                <a:lnTo>
                  <a:pt x="16347" y="47617"/>
                </a:lnTo>
                <a:lnTo>
                  <a:pt x="46213" y="47617"/>
                </a:lnTo>
                <a:lnTo>
                  <a:pt x="40918" y="39495"/>
                </a:lnTo>
                <a:lnTo>
                  <a:pt x="44704" y="33907"/>
                </a:lnTo>
                <a:lnTo>
                  <a:pt x="16347" y="33907"/>
                </a:lnTo>
                <a:lnTo>
                  <a:pt x="16347" y="5176"/>
                </a:lnTo>
                <a:close/>
              </a:path>
              <a:path w="330200" h="189864">
                <a:moveTo>
                  <a:pt x="46213" y="47617"/>
                </a:moveTo>
                <a:lnTo>
                  <a:pt x="27720" y="47617"/>
                </a:lnTo>
                <a:lnTo>
                  <a:pt x="46202" y="76248"/>
                </a:lnTo>
                <a:lnTo>
                  <a:pt x="64883" y="76248"/>
                </a:lnTo>
                <a:lnTo>
                  <a:pt x="46213" y="47617"/>
                </a:lnTo>
                <a:close/>
              </a:path>
              <a:path w="330200" h="189864">
                <a:moveTo>
                  <a:pt x="64173" y="5176"/>
                </a:moveTo>
                <a:lnTo>
                  <a:pt x="46810" y="5176"/>
                </a:lnTo>
                <a:lnTo>
                  <a:pt x="28122" y="33907"/>
                </a:lnTo>
                <a:lnTo>
                  <a:pt x="44704" y="33907"/>
                </a:lnTo>
                <a:lnTo>
                  <a:pt x="64173" y="5176"/>
                </a:lnTo>
                <a:close/>
              </a:path>
              <a:path w="330200" h="189864">
                <a:moveTo>
                  <a:pt x="117977" y="33400"/>
                </a:moveTo>
                <a:lnTo>
                  <a:pt x="95072" y="33400"/>
                </a:lnTo>
                <a:lnTo>
                  <a:pt x="98219" y="34333"/>
                </a:lnTo>
                <a:lnTo>
                  <a:pt x="102416" y="38055"/>
                </a:lnTo>
                <a:lnTo>
                  <a:pt x="103468" y="40712"/>
                </a:lnTo>
                <a:lnTo>
                  <a:pt x="103468" y="44164"/>
                </a:lnTo>
                <a:lnTo>
                  <a:pt x="82890" y="44164"/>
                </a:lnTo>
                <a:lnTo>
                  <a:pt x="76982" y="45618"/>
                </a:lnTo>
                <a:lnTo>
                  <a:pt x="69335" y="51440"/>
                </a:lnTo>
                <a:lnTo>
                  <a:pt x="67420" y="55432"/>
                </a:lnTo>
                <a:lnTo>
                  <a:pt x="67420" y="63690"/>
                </a:lnTo>
                <a:lnTo>
                  <a:pt x="83635" y="77061"/>
                </a:lnTo>
                <a:lnTo>
                  <a:pt x="95954" y="77061"/>
                </a:lnTo>
                <a:lnTo>
                  <a:pt x="101502" y="74523"/>
                </a:lnTo>
                <a:lnTo>
                  <a:pt x="104482" y="69443"/>
                </a:lnTo>
                <a:lnTo>
                  <a:pt x="119303" y="69443"/>
                </a:lnTo>
                <a:lnTo>
                  <a:pt x="119303" y="66398"/>
                </a:lnTo>
                <a:lnTo>
                  <a:pt x="89014" y="66398"/>
                </a:lnTo>
                <a:lnTo>
                  <a:pt x="86832" y="65807"/>
                </a:lnTo>
                <a:lnTo>
                  <a:pt x="83649" y="63439"/>
                </a:lnTo>
                <a:lnTo>
                  <a:pt x="82853" y="61829"/>
                </a:lnTo>
                <a:lnTo>
                  <a:pt x="82853" y="55537"/>
                </a:lnTo>
                <a:lnTo>
                  <a:pt x="86104" y="53402"/>
                </a:lnTo>
                <a:lnTo>
                  <a:pt x="119303" y="53402"/>
                </a:lnTo>
                <a:lnTo>
                  <a:pt x="119291" y="36921"/>
                </a:lnTo>
                <a:lnTo>
                  <a:pt x="117977" y="33400"/>
                </a:lnTo>
                <a:close/>
              </a:path>
              <a:path w="330200" h="189864">
                <a:moveTo>
                  <a:pt x="119303" y="69443"/>
                </a:moveTo>
                <a:lnTo>
                  <a:pt x="104482" y="69443"/>
                </a:lnTo>
                <a:lnTo>
                  <a:pt x="104482" y="76248"/>
                </a:lnTo>
                <a:lnTo>
                  <a:pt x="119303" y="76248"/>
                </a:lnTo>
                <a:lnTo>
                  <a:pt x="119303" y="69443"/>
                </a:lnTo>
                <a:close/>
              </a:path>
              <a:path w="330200" h="189864">
                <a:moveTo>
                  <a:pt x="119303" y="53402"/>
                </a:moveTo>
                <a:lnTo>
                  <a:pt x="103468" y="53402"/>
                </a:lnTo>
                <a:lnTo>
                  <a:pt x="103468" y="58986"/>
                </a:lnTo>
                <a:lnTo>
                  <a:pt x="102585" y="61423"/>
                </a:lnTo>
                <a:lnTo>
                  <a:pt x="101095" y="63270"/>
                </a:lnTo>
                <a:lnTo>
                  <a:pt x="96900" y="65772"/>
                </a:lnTo>
                <a:lnTo>
                  <a:pt x="94496" y="66398"/>
                </a:lnTo>
                <a:lnTo>
                  <a:pt x="119303" y="66398"/>
                </a:lnTo>
                <a:lnTo>
                  <a:pt x="119303" y="53402"/>
                </a:lnTo>
                <a:close/>
              </a:path>
              <a:path w="330200" h="189864">
                <a:moveTo>
                  <a:pt x="101469" y="20811"/>
                </a:moveTo>
                <a:lnTo>
                  <a:pt x="88610" y="20811"/>
                </a:lnTo>
                <a:lnTo>
                  <a:pt x="84326" y="21386"/>
                </a:lnTo>
                <a:lnTo>
                  <a:pt x="76003" y="23688"/>
                </a:lnTo>
                <a:lnTo>
                  <a:pt x="72431" y="25311"/>
                </a:lnTo>
                <a:lnTo>
                  <a:pt x="69455" y="27410"/>
                </a:lnTo>
                <a:lnTo>
                  <a:pt x="75139" y="38477"/>
                </a:lnTo>
                <a:lnTo>
                  <a:pt x="77101" y="36921"/>
                </a:lnTo>
                <a:lnTo>
                  <a:pt x="79488" y="35687"/>
                </a:lnTo>
                <a:lnTo>
                  <a:pt x="85107" y="33858"/>
                </a:lnTo>
                <a:lnTo>
                  <a:pt x="87966" y="33400"/>
                </a:lnTo>
                <a:lnTo>
                  <a:pt x="117977" y="33400"/>
                </a:lnTo>
                <a:lnTo>
                  <a:pt x="117035" y="30880"/>
                </a:lnTo>
                <a:lnTo>
                  <a:pt x="107967" y="22826"/>
                </a:lnTo>
                <a:lnTo>
                  <a:pt x="101469" y="20811"/>
                </a:lnTo>
                <a:close/>
              </a:path>
              <a:path w="330200" h="189864">
                <a:moveTo>
                  <a:pt x="127022" y="63150"/>
                </a:moveTo>
                <a:lnTo>
                  <a:pt x="126208" y="76146"/>
                </a:lnTo>
                <a:lnTo>
                  <a:pt x="129391" y="76956"/>
                </a:lnTo>
                <a:lnTo>
                  <a:pt x="132134" y="77363"/>
                </a:lnTo>
                <a:lnTo>
                  <a:pt x="138769" y="77363"/>
                </a:lnTo>
                <a:lnTo>
                  <a:pt x="142153" y="76010"/>
                </a:lnTo>
                <a:lnTo>
                  <a:pt x="147027" y="70595"/>
                </a:lnTo>
                <a:lnTo>
                  <a:pt x="148788" y="66873"/>
                </a:lnTo>
                <a:lnTo>
                  <a:pt x="149593" y="63352"/>
                </a:lnTo>
                <a:lnTo>
                  <a:pt x="128883" y="63352"/>
                </a:lnTo>
                <a:lnTo>
                  <a:pt x="128106" y="63284"/>
                </a:lnTo>
                <a:lnTo>
                  <a:pt x="127022" y="63150"/>
                </a:lnTo>
                <a:close/>
              </a:path>
              <a:path w="330200" h="189864">
                <a:moveTo>
                  <a:pt x="185507" y="34621"/>
                </a:moveTo>
                <a:lnTo>
                  <a:pt x="169668" y="34621"/>
                </a:lnTo>
                <a:lnTo>
                  <a:pt x="169668" y="76248"/>
                </a:lnTo>
                <a:lnTo>
                  <a:pt x="185507" y="76248"/>
                </a:lnTo>
                <a:lnTo>
                  <a:pt x="185507" y="34621"/>
                </a:lnTo>
                <a:close/>
              </a:path>
              <a:path w="330200" h="189864">
                <a:moveTo>
                  <a:pt x="185507" y="21625"/>
                </a:moveTo>
                <a:lnTo>
                  <a:pt x="138804" y="21625"/>
                </a:lnTo>
                <a:lnTo>
                  <a:pt x="137959" y="44265"/>
                </a:lnTo>
                <a:lnTo>
                  <a:pt x="137789" y="47955"/>
                </a:lnTo>
                <a:lnTo>
                  <a:pt x="131728" y="63352"/>
                </a:lnTo>
                <a:lnTo>
                  <a:pt x="149593" y="63352"/>
                </a:lnTo>
                <a:lnTo>
                  <a:pt x="150954" y="57397"/>
                </a:lnTo>
                <a:lnTo>
                  <a:pt x="151631" y="51440"/>
                </a:lnTo>
                <a:lnTo>
                  <a:pt x="151939" y="43555"/>
                </a:lnTo>
                <a:lnTo>
                  <a:pt x="152410" y="34621"/>
                </a:lnTo>
                <a:lnTo>
                  <a:pt x="185507" y="34621"/>
                </a:lnTo>
                <a:lnTo>
                  <a:pt x="185507" y="21625"/>
                </a:lnTo>
                <a:close/>
              </a:path>
              <a:path w="330200" h="189864">
                <a:moveTo>
                  <a:pt x="216475" y="21625"/>
                </a:moveTo>
                <a:lnTo>
                  <a:pt x="200736" y="21625"/>
                </a:lnTo>
                <a:lnTo>
                  <a:pt x="200736" y="76248"/>
                </a:lnTo>
                <a:lnTo>
                  <a:pt x="215355" y="76248"/>
                </a:lnTo>
                <a:lnTo>
                  <a:pt x="233410" y="54114"/>
                </a:lnTo>
                <a:lnTo>
                  <a:pt x="216475" y="54114"/>
                </a:lnTo>
                <a:lnTo>
                  <a:pt x="216475" y="21625"/>
                </a:lnTo>
                <a:close/>
              </a:path>
              <a:path w="330200" h="189864">
                <a:moveTo>
                  <a:pt x="257597" y="43757"/>
                </a:moveTo>
                <a:lnTo>
                  <a:pt x="241858" y="43757"/>
                </a:lnTo>
                <a:lnTo>
                  <a:pt x="241858" y="76248"/>
                </a:lnTo>
                <a:lnTo>
                  <a:pt x="257597" y="76248"/>
                </a:lnTo>
                <a:lnTo>
                  <a:pt x="257597" y="43757"/>
                </a:lnTo>
                <a:close/>
              </a:path>
              <a:path w="330200" h="189864">
                <a:moveTo>
                  <a:pt x="257597" y="21625"/>
                </a:moveTo>
                <a:lnTo>
                  <a:pt x="243079" y="21625"/>
                </a:lnTo>
                <a:lnTo>
                  <a:pt x="216475" y="54114"/>
                </a:lnTo>
                <a:lnTo>
                  <a:pt x="233410" y="54114"/>
                </a:lnTo>
                <a:lnTo>
                  <a:pt x="241858" y="43757"/>
                </a:lnTo>
                <a:lnTo>
                  <a:pt x="257597" y="43757"/>
                </a:lnTo>
                <a:lnTo>
                  <a:pt x="257597" y="21625"/>
                </a:lnTo>
                <a:close/>
              </a:path>
              <a:path w="330200" h="189864">
                <a:moveTo>
                  <a:pt x="288565" y="21625"/>
                </a:moveTo>
                <a:lnTo>
                  <a:pt x="272826" y="21625"/>
                </a:lnTo>
                <a:lnTo>
                  <a:pt x="272826" y="76248"/>
                </a:lnTo>
                <a:lnTo>
                  <a:pt x="287445" y="76248"/>
                </a:lnTo>
                <a:lnTo>
                  <a:pt x="305500" y="54114"/>
                </a:lnTo>
                <a:lnTo>
                  <a:pt x="288565" y="54114"/>
                </a:lnTo>
                <a:lnTo>
                  <a:pt x="288565" y="21625"/>
                </a:lnTo>
                <a:close/>
              </a:path>
              <a:path w="330200" h="189864">
                <a:moveTo>
                  <a:pt x="329688" y="43757"/>
                </a:moveTo>
                <a:lnTo>
                  <a:pt x="313949" y="43757"/>
                </a:lnTo>
                <a:lnTo>
                  <a:pt x="313949" y="76248"/>
                </a:lnTo>
                <a:lnTo>
                  <a:pt x="329688" y="76248"/>
                </a:lnTo>
                <a:lnTo>
                  <a:pt x="329688" y="43757"/>
                </a:lnTo>
                <a:close/>
              </a:path>
              <a:path w="330200" h="189864">
                <a:moveTo>
                  <a:pt x="329688" y="21625"/>
                </a:moveTo>
                <a:lnTo>
                  <a:pt x="315169" y="21625"/>
                </a:lnTo>
                <a:lnTo>
                  <a:pt x="288565" y="54114"/>
                </a:lnTo>
                <a:lnTo>
                  <a:pt x="305500" y="54114"/>
                </a:lnTo>
                <a:lnTo>
                  <a:pt x="313949" y="43757"/>
                </a:lnTo>
                <a:lnTo>
                  <a:pt x="329688" y="43757"/>
                </a:lnTo>
                <a:lnTo>
                  <a:pt x="329688" y="21625"/>
                </a:lnTo>
                <a:close/>
              </a:path>
              <a:path w="330200" h="189864">
                <a:moveTo>
                  <a:pt x="292625" y="0"/>
                </a:moveTo>
                <a:lnTo>
                  <a:pt x="282268" y="0"/>
                </a:lnTo>
                <a:lnTo>
                  <a:pt x="282337" y="10490"/>
                </a:lnTo>
                <a:lnTo>
                  <a:pt x="288328" y="15735"/>
                </a:lnTo>
                <a:lnTo>
                  <a:pt x="312224" y="15735"/>
                </a:lnTo>
                <a:lnTo>
                  <a:pt x="318246" y="10490"/>
                </a:lnTo>
                <a:lnTo>
                  <a:pt x="318266" y="7513"/>
                </a:lnTo>
                <a:lnTo>
                  <a:pt x="297701" y="7513"/>
                </a:lnTo>
                <a:lnTo>
                  <a:pt x="295859" y="6850"/>
                </a:lnTo>
                <a:lnTo>
                  <a:pt x="293353" y="4211"/>
                </a:lnTo>
                <a:lnTo>
                  <a:pt x="292694" y="2368"/>
                </a:lnTo>
                <a:lnTo>
                  <a:pt x="292625" y="0"/>
                </a:lnTo>
                <a:close/>
              </a:path>
              <a:path w="330200" h="189864">
                <a:moveTo>
                  <a:pt x="318315" y="0"/>
                </a:moveTo>
                <a:lnTo>
                  <a:pt x="307756" y="0"/>
                </a:lnTo>
                <a:lnTo>
                  <a:pt x="307756" y="2368"/>
                </a:lnTo>
                <a:lnTo>
                  <a:pt x="307094" y="4211"/>
                </a:lnTo>
                <a:lnTo>
                  <a:pt x="304452" y="6850"/>
                </a:lnTo>
                <a:lnTo>
                  <a:pt x="302576" y="7513"/>
                </a:lnTo>
                <a:lnTo>
                  <a:pt x="318266" y="7513"/>
                </a:lnTo>
                <a:lnTo>
                  <a:pt x="318315" y="0"/>
                </a:lnTo>
                <a:close/>
              </a:path>
              <a:path w="330200" h="189864">
                <a:moveTo>
                  <a:pt x="48384" y="117186"/>
                </a:moveTo>
                <a:lnTo>
                  <a:pt x="32033" y="117186"/>
                </a:lnTo>
                <a:lnTo>
                  <a:pt x="32033" y="188258"/>
                </a:lnTo>
                <a:lnTo>
                  <a:pt x="48384" y="188258"/>
                </a:lnTo>
                <a:lnTo>
                  <a:pt x="48384" y="170286"/>
                </a:lnTo>
                <a:lnTo>
                  <a:pt x="57927" y="160336"/>
                </a:lnTo>
                <a:lnTo>
                  <a:pt x="77765" y="160336"/>
                </a:lnTo>
                <a:lnTo>
                  <a:pt x="69892" y="150385"/>
                </a:lnTo>
                <a:lnTo>
                  <a:pt x="48384" y="150385"/>
                </a:lnTo>
                <a:lnTo>
                  <a:pt x="48384" y="117186"/>
                </a:lnTo>
                <a:close/>
              </a:path>
              <a:path w="330200" h="189864">
                <a:moveTo>
                  <a:pt x="77765" y="160336"/>
                </a:moveTo>
                <a:lnTo>
                  <a:pt x="57927" y="160336"/>
                </a:lnTo>
                <a:lnTo>
                  <a:pt x="80669" y="188258"/>
                </a:lnTo>
                <a:lnTo>
                  <a:pt x="99856" y="188258"/>
                </a:lnTo>
                <a:lnTo>
                  <a:pt x="77765" y="160336"/>
                </a:lnTo>
                <a:close/>
              </a:path>
              <a:path w="330200" h="189864">
                <a:moveTo>
                  <a:pt x="152900" y="129776"/>
                </a:moveTo>
                <a:lnTo>
                  <a:pt x="129574" y="129776"/>
                </a:lnTo>
                <a:lnTo>
                  <a:pt x="132401" y="130539"/>
                </a:lnTo>
                <a:lnTo>
                  <a:pt x="136259" y="133584"/>
                </a:lnTo>
                <a:lnTo>
                  <a:pt x="137224" y="135766"/>
                </a:lnTo>
                <a:lnTo>
                  <a:pt x="137155" y="140843"/>
                </a:lnTo>
                <a:lnTo>
                  <a:pt x="136716" y="142552"/>
                </a:lnTo>
                <a:lnTo>
                  <a:pt x="134687" y="146545"/>
                </a:lnTo>
                <a:lnTo>
                  <a:pt x="132721" y="148931"/>
                </a:lnTo>
                <a:lnTo>
                  <a:pt x="129813" y="151707"/>
                </a:lnTo>
                <a:lnTo>
                  <a:pt x="102398" y="177598"/>
                </a:lnTo>
                <a:lnTo>
                  <a:pt x="102398" y="188258"/>
                </a:lnTo>
                <a:lnTo>
                  <a:pt x="156110" y="188258"/>
                </a:lnTo>
                <a:lnTo>
                  <a:pt x="156110" y="174854"/>
                </a:lnTo>
                <a:lnTo>
                  <a:pt x="125545" y="174854"/>
                </a:lnTo>
                <a:lnTo>
                  <a:pt x="141897" y="159421"/>
                </a:lnTo>
                <a:lnTo>
                  <a:pt x="146566" y="155091"/>
                </a:lnTo>
                <a:lnTo>
                  <a:pt x="149712" y="151231"/>
                </a:lnTo>
                <a:lnTo>
                  <a:pt x="152963" y="144463"/>
                </a:lnTo>
                <a:lnTo>
                  <a:pt x="153774" y="140843"/>
                </a:lnTo>
                <a:lnTo>
                  <a:pt x="153774" y="132721"/>
                </a:lnTo>
                <a:lnTo>
                  <a:pt x="152900" y="129776"/>
                </a:lnTo>
                <a:close/>
              </a:path>
              <a:path w="330200" h="189864">
                <a:moveTo>
                  <a:pt x="98132" y="117186"/>
                </a:moveTo>
                <a:lnTo>
                  <a:pt x="79855" y="117186"/>
                </a:lnTo>
                <a:lnTo>
                  <a:pt x="48384" y="150385"/>
                </a:lnTo>
                <a:lnTo>
                  <a:pt x="69892" y="150385"/>
                </a:lnTo>
                <a:lnTo>
                  <a:pt x="68687" y="148863"/>
                </a:lnTo>
                <a:lnTo>
                  <a:pt x="98132" y="117186"/>
                </a:lnTo>
                <a:close/>
              </a:path>
              <a:path w="330200" h="189864">
                <a:moveTo>
                  <a:pt x="132652" y="115966"/>
                </a:moveTo>
                <a:lnTo>
                  <a:pt x="121079" y="115966"/>
                </a:lnTo>
                <a:lnTo>
                  <a:pt x="115495" y="117137"/>
                </a:lnTo>
                <a:lnTo>
                  <a:pt x="105746" y="121805"/>
                </a:lnTo>
                <a:lnTo>
                  <a:pt x="101923" y="125039"/>
                </a:lnTo>
                <a:lnTo>
                  <a:pt x="99147" y="129167"/>
                </a:lnTo>
                <a:lnTo>
                  <a:pt x="111128" y="136883"/>
                </a:lnTo>
                <a:lnTo>
                  <a:pt x="112820" y="134513"/>
                </a:lnTo>
                <a:lnTo>
                  <a:pt x="114957" y="132721"/>
                </a:lnTo>
                <a:lnTo>
                  <a:pt x="119927" y="130370"/>
                </a:lnTo>
                <a:lnTo>
                  <a:pt x="122737" y="129776"/>
                </a:lnTo>
                <a:lnTo>
                  <a:pt x="152900" y="129776"/>
                </a:lnTo>
                <a:lnTo>
                  <a:pt x="152675" y="129016"/>
                </a:lnTo>
                <a:lnTo>
                  <a:pt x="148276" y="122720"/>
                </a:lnTo>
                <a:lnTo>
                  <a:pt x="145195" y="120282"/>
                </a:lnTo>
                <a:lnTo>
                  <a:pt x="137275" y="116831"/>
                </a:lnTo>
                <a:lnTo>
                  <a:pt x="132652" y="115966"/>
                </a:lnTo>
                <a:close/>
              </a:path>
              <a:path w="330200" h="189864">
                <a:moveTo>
                  <a:pt x="209177" y="115966"/>
                </a:moveTo>
                <a:lnTo>
                  <a:pt x="194421" y="115966"/>
                </a:lnTo>
                <a:lnTo>
                  <a:pt x="187772" y="117557"/>
                </a:lnTo>
                <a:lnTo>
                  <a:pt x="175928" y="123922"/>
                </a:lnTo>
                <a:lnTo>
                  <a:pt x="171291" y="128304"/>
                </a:lnTo>
                <a:lnTo>
                  <a:pt x="164588" y="139471"/>
                </a:lnTo>
                <a:lnTo>
                  <a:pt x="162914" y="145749"/>
                </a:lnTo>
                <a:lnTo>
                  <a:pt x="162914" y="159696"/>
                </a:lnTo>
                <a:lnTo>
                  <a:pt x="194421" y="189475"/>
                </a:lnTo>
                <a:lnTo>
                  <a:pt x="209177" y="189475"/>
                </a:lnTo>
                <a:lnTo>
                  <a:pt x="215812" y="187887"/>
                </a:lnTo>
                <a:lnTo>
                  <a:pt x="227591" y="181522"/>
                </a:lnTo>
                <a:lnTo>
                  <a:pt x="232228" y="177140"/>
                </a:lnTo>
                <a:lnTo>
                  <a:pt x="233245" y="175463"/>
                </a:lnTo>
                <a:lnTo>
                  <a:pt x="197604" y="175463"/>
                </a:lnTo>
                <a:lnTo>
                  <a:pt x="193813" y="174499"/>
                </a:lnTo>
                <a:lnTo>
                  <a:pt x="187045" y="170643"/>
                </a:lnTo>
                <a:lnTo>
                  <a:pt x="184388" y="167951"/>
                </a:lnTo>
                <a:lnTo>
                  <a:pt x="180529" y="161049"/>
                </a:lnTo>
                <a:lnTo>
                  <a:pt x="179564" y="157121"/>
                </a:lnTo>
                <a:lnTo>
                  <a:pt x="179564" y="148323"/>
                </a:lnTo>
                <a:lnTo>
                  <a:pt x="197604" y="129978"/>
                </a:lnTo>
                <a:lnTo>
                  <a:pt x="233243" y="129978"/>
                </a:lnTo>
                <a:lnTo>
                  <a:pt x="232228" y="128304"/>
                </a:lnTo>
                <a:lnTo>
                  <a:pt x="227591" y="123922"/>
                </a:lnTo>
                <a:lnTo>
                  <a:pt x="215812" y="117557"/>
                </a:lnTo>
                <a:lnTo>
                  <a:pt x="209177" y="115966"/>
                </a:lnTo>
                <a:close/>
              </a:path>
              <a:path w="330200" h="189864">
                <a:moveTo>
                  <a:pt x="233243" y="129978"/>
                </a:moveTo>
                <a:lnTo>
                  <a:pt x="205995" y="129978"/>
                </a:lnTo>
                <a:lnTo>
                  <a:pt x="209786" y="130942"/>
                </a:lnTo>
                <a:lnTo>
                  <a:pt x="216557" y="134801"/>
                </a:lnTo>
                <a:lnTo>
                  <a:pt x="219210" y="137494"/>
                </a:lnTo>
                <a:lnTo>
                  <a:pt x="223074" y="144395"/>
                </a:lnTo>
                <a:lnTo>
                  <a:pt x="224039" y="148323"/>
                </a:lnTo>
                <a:lnTo>
                  <a:pt x="224039" y="157121"/>
                </a:lnTo>
                <a:lnTo>
                  <a:pt x="205995" y="175463"/>
                </a:lnTo>
                <a:lnTo>
                  <a:pt x="233245" y="175463"/>
                </a:lnTo>
                <a:lnTo>
                  <a:pt x="238997" y="165971"/>
                </a:lnTo>
                <a:lnTo>
                  <a:pt x="240689" y="159696"/>
                </a:lnTo>
                <a:lnTo>
                  <a:pt x="240689" y="145749"/>
                </a:lnTo>
                <a:lnTo>
                  <a:pt x="238997" y="139471"/>
                </a:lnTo>
                <a:lnTo>
                  <a:pt x="233243" y="129978"/>
                </a:lnTo>
                <a:close/>
              </a:path>
              <a:path w="330200" h="189864">
                <a:moveTo>
                  <a:pt x="252162" y="169271"/>
                </a:moveTo>
                <a:lnTo>
                  <a:pt x="245663" y="181861"/>
                </a:lnTo>
                <a:lnTo>
                  <a:pt x="249048" y="184298"/>
                </a:lnTo>
                <a:lnTo>
                  <a:pt x="253159" y="186176"/>
                </a:lnTo>
                <a:lnTo>
                  <a:pt x="262839" y="188815"/>
                </a:lnTo>
                <a:lnTo>
                  <a:pt x="267764" y="189475"/>
                </a:lnTo>
                <a:lnTo>
                  <a:pt x="279270" y="189475"/>
                </a:lnTo>
                <a:lnTo>
                  <a:pt x="284735" y="188409"/>
                </a:lnTo>
                <a:lnTo>
                  <a:pt x="293604" y="184147"/>
                </a:lnTo>
                <a:lnTo>
                  <a:pt x="296903" y="181302"/>
                </a:lnTo>
                <a:lnTo>
                  <a:pt x="300336" y="175668"/>
                </a:lnTo>
                <a:lnTo>
                  <a:pt x="268643" y="175668"/>
                </a:lnTo>
                <a:lnTo>
                  <a:pt x="265021" y="175111"/>
                </a:lnTo>
                <a:lnTo>
                  <a:pt x="257982" y="172874"/>
                </a:lnTo>
                <a:lnTo>
                  <a:pt x="254868" y="171302"/>
                </a:lnTo>
                <a:lnTo>
                  <a:pt x="252162" y="169271"/>
                </a:lnTo>
                <a:close/>
              </a:path>
              <a:path w="330200" h="189864">
                <a:moveTo>
                  <a:pt x="297954" y="117186"/>
                </a:moveTo>
                <a:lnTo>
                  <a:pt x="254599" y="117186"/>
                </a:lnTo>
                <a:lnTo>
                  <a:pt x="250945" y="157190"/>
                </a:lnTo>
                <a:lnTo>
                  <a:pt x="275209" y="157190"/>
                </a:lnTo>
                <a:lnTo>
                  <a:pt x="279490" y="157967"/>
                </a:lnTo>
                <a:lnTo>
                  <a:pt x="284433" y="161081"/>
                </a:lnTo>
                <a:lnTo>
                  <a:pt x="285667" y="163381"/>
                </a:lnTo>
                <a:lnTo>
                  <a:pt x="285667" y="169340"/>
                </a:lnTo>
                <a:lnTo>
                  <a:pt x="284482" y="171608"/>
                </a:lnTo>
                <a:lnTo>
                  <a:pt x="279745" y="174854"/>
                </a:lnTo>
                <a:lnTo>
                  <a:pt x="276494" y="175668"/>
                </a:lnTo>
                <a:lnTo>
                  <a:pt x="300336" y="175668"/>
                </a:lnTo>
                <a:lnTo>
                  <a:pt x="301233" y="174197"/>
                </a:lnTo>
                <a:lnTo>
                  <a:pt x="302317" y="170254"/>
                </a:lnTo>
                <a:lnTo>
                  <a:pt x="302317" y="159221"/>
                </a:lnTo>
                <a:lnTo>
                  <a:pt x="299934" y="153874"/>
                </a:lnTo>
                <a:lnTo>
                  <a:pt x="290386" y="145886"/>
                </a:lnTo>
                <a:lnTo>
                  <a:pt x="282992" y="143888"/>
                </a:lnTo>
                <a:lnTo>
                  <a:pt x="267188" y="143888"/>
                </a:lnTo>
                <a:lnTo>
                  <a:pt x="268304" y="130384"/>
                </a:lnTo>
                <a:lnTo>
                  <a:pt x="297954" y="130384"/>
                </a:lnTo>
                <a:lnTo>
                  <a:pt x="297954" y="117186"/>
                </a:lnTo>
                <a:close/>
              </a:path>
            </a:pathLst>
          </a:custGeom>
          <a:solidFill>
            <a:srgbClr val="FEFEFE"/>
          </a:solidFill>
        </p:spPr>
        <p:txBody>
          <a:bodyPr wrap="square" lIns="0" tIns="0" rIns="0" bIns="0" rtlCol="0"/>
          <a:lstStyle/>
          <a:p>
            <a:endParaRPr/>
          </a:p>
        </p:txBody>
      </p:sp>
      <p:sp>
        <p:nvSpPr>
          <p:cNvPr id="19" name="object 19"/>
          <p:cNvSpPr/>
          <p:nvPr/>
        </p:nvSpPr>
        <p:spPr>
          <a:xfrm>
            <a:off x="3852198" y="2026461"/>
            <a:ext cx="354965" cy="92075"/>
          </a:xfrm>
          <a:custGeom>
            <a:avLst/>
            <a:gdLst/>
            <a:ahLst/>
            <a:cxnLst/>
            <a:rect l="l" t="t" r="r" b="b"/>
            <a:pathLst>
              <a:path w="354964" h="92075">
                <a:moveTo>
                  <a:pt x="44744" y="0"/>
                </a:moveTo>
                <a:lnTo>
                  <a:pt x="31272" y="0"/>
                </a:lnTo>
                <a:lnTo>
                  <a:pt x="24692" y="1577"/>
                </a:lnTo>
                <a:lnTo>
                  <a:pt x="12981" y="7870"/>
                </a:lnTo>
                <a:lnTo>
                  <a:pt x="8376" y="12236"/>
                </a:lnTo>
                <a:lnTo>
                  <a:pt x="1673" y="23403"/>
                </a:lnTo>
                <a:lnTo>
                  <a:pt x="0" y="29718"/>
                </a:lnTo>
                <a:lnTo>
                  <a:pt x="0" y="43794"/>
                </a:lnTo>
                <a:lnTo>
                  <a:pt x="31240" y="73508"/>
                </a:lnTo>
                <a:lnTo>
                  <a:pt x="44643" y="73508"/>
                </a:lnTo>
                <a:lnTo>
                  <a:pt x="50227" y="72428"/>
                </a:lnTo>
                <a:lnTo>
                  <a:pt x="60246" y="68093"/>
                </a:lnTo>
                <a:lnTo>
                  <a:pt x="64439" y="64947"/>
                </a:lnTo>
                <a:lnTo>
                  <a:pt x="67826" y="60819"/>
                </a:lnTo>
                <a:lnTo>
                  <a:pt x="66394" y="59496"/>
                </a:lnTo>
                <a:lnTo>
                  <a:pt x="34998" y="59496"/>
                </a:lnTo>
                <a:lnTo>
                  <a:pt x="31071" y="58533"/>
                </a:lnTo>
                <a:lnTo>
                  <a:pt x="24166" y="54677"/>
                </a:lnTo>
                <a:lnTo>
                  <a:pt x="21476" y="51983"/>
                </a:lnTo>
                <a:lnTo>
                  <a:pt x="17618" y="45082"/>
                </a:lnTo>
                <a:lnTo>
                  <a:pt x="16653" y="41155"/>
                </a:lnTo>
                <a:lnTo>
                  <a:pt x="16653" y="32357"/>
                </a:lnTo>
                <a:lnTo>
                  <a:pt x="34998" y="14011"/>
                </a:lnTo>
                <a:lnTo>
                  <a:pt x="66289" y="14011"/>
                </a:lnTo>
                <a:lnTo>
                  <a:pt x="67826" y="12593"/>
                </a:lnTo>
                <a:lnTo>
                  <a:pt x="64439" y="8531"/>
                </a:lnTo>
                <a:lnTo>
                  <a:pt x="60260" y="5417"/>
                </a:lnTo>
                <a:lnTo>
                  <a:pt x="50313" y="1083"/>
                </a:lnTo>
                <a:lnTo>
                  <a:pt x="44744" y="0"/>
                </a:lnTo>
                <a:close/>
              </a:path>
              <a:path w="354964" h="92075">
                <a:moveTo>
                  <a:pt x="57264" y="51073"/>
                </a:moveTo>
                <a:lnTo>
                  <a:pt x="52458" y="56688"/>
                </a:lnTo>
                <a:lnTo>
                  <a:pt x="46504" y="59496"/>
                </a:lnTo>
                <a:lnTo>
                  <a:pt x="66394" y="59496"/>
                </a:lnTo>
                <a:lnTo>
                  <a:pt x="57264" y="51073"/>
                </a:lnTo>
                <a:close/>
              </a:path>
              <a:path w="354964" h="92075">
                <a:moveTo>
                  <a:pt x="66289" y="14011"/>
                </a:moveTo>
                <a:lnTo>
                  <a:pt x="46504" y="14011"/>
                </a:lnTo>
                <a:lnTo>
                  <a:pt x="52458" y="16786"/>
                </a:lnTo>
                <a:lnTo>
                  <a:pt x="57264" y="22338"/>
                </a:lnTo>
                <a:lnTo>
                  <a:pt x="66289" y="14011"/>
                </a:lnTo>
                <a:close/>
              </a:path>
              <a:path w="354964" h="92075">
                <a:moveTo>
                  <a:pt x="105465" y="16855"/>
                </a:moveTo>
                <a:lnTo>
                  <a:pt x="94632" y="16855"/>
                </a:lnTo>
                <a:lnTo>
                  <a:pt x="89672" y="18058"/>
                </a:lnTo>
                <a:lnTo>
                  <a:pt x="70973" y="50396"/>
                </a:lnTo>
                <a:lnTo>
                  <a:pt x="72262" y="55234"/>
                </a:lnTo>
                <a:lnTo>
                  <a:pt x="77402" y="63762"/>
                </a:lnTo>
                <a:lnTo>
                  <a:pt x="81060" y="67096"/>
                </a:lnTo>
                <a:lnTo>
                  <a:pt x="90535" y="71903"/>
                </a:lnTo>
                <a:lnTo>
                  <a:pt x="95986" y="73105"/>
                </a:lnTo>
                <a:lnTo>
                  <a:pt x="112031" y="73105"/>
                </a:lnTo>
                <a:lnTo>
                  <a:pt x="119545" y="70161"/>
                </a:lnTo>
                <a:lnTo>
                  <a:pt x="124689" y="64270"/>
                </a:lnTo>
                <a:lnTo>
                  <a:pt x="121129" y="60411"/>
                </a:lnTo>
                <a:lnTo>
                  <a:pt x="98427" y="60411"/>
                </a:lnTo>
                <a:lnTo>
                  <a:pt x="94971" y="59432"/>
                </a:lnTo>
                <a:lnTo>
                  <a:pt x="89420" y="55505"/>
                </a:lnTo>
                <a:lnTo>
                  <a:pt x="87659" y="52830"/>
                </a:lnTo>
                <a:lnTo>
                  <a:pt x="86914" y="49446"/>
                </a:lnTo>
                <a:lnTo>
                  <a:pt x="128242" y="49446"/>
                </a:lnTo>
                <a:lnTo>
                  <a:pt x="128443" y="46807"/>
                </a:lnTo>
                <a:lnTo>
                  <a:pt x="128544" y="40208"/>
                </a:lnTo>
                <a:lnTo>
                  <a:pt x="86713" y="40208"/>
                </a:lnTo>
                <a:lnTo>
                  <a:pt x="87252" y="36687"/>
                </a:lnTo>
                <a:lnTo>
                  <a:pt x="88743" y="33911"/>
                </a:lnTo>
                <a:lnTo>
                  <a:pt x="93618" y="29851"/>
                </a:lnTo>
                <a:lnTo>
                  <a:pt x="96630" y="28836"/>
                </a:lnTo>
                <a:lnTo>
                  <a:pt x="124052" y="28836"/>
                </a:lnTo>
                <a:lnTo>
                  <a:pt x="122370" y="25909"/>
                </a:lnTo>
                <a:lnTo>
                  <a:pt x="118968" y="22608"/>
                </a:lnTo>
                <a:lnTo>
                  <a:pt x="110303" y="18007"/>
                </a:lnTo>
                <a:lnTo>
                  <a:pt x="105465" y="16855"/>
                </a:lnTo>
                <a:close/>
              </a:path>
              <a:path w="354964" h="92075">
                <a:moveTo>
                  <a:pt x="116262" y="55134"/>
                </a:moveTo>
                <a:lnTo>
                  <a:pt x="114364" y="56959"/>
                </a:lnTo>
                <a:lnTo>
                  <a:pt x="112320" y="58298"/>
                </a:lnTo>
                <a:lnTo>
                  <a:pt x="107916" y="59990"/>
                </a:lnTo>
                <a:lnTo>
                  <a:pt x="105397" y="60411"/>
                </a:lnTo>
                <a:lnTo>
                  <a:pt x="121129" y="60411"/>
                </a:lnTo>
                <a:lnTo>
                  <a:pt x="116262" y="55134"/>
                </a:lnTo>
                <a:close/>
              </a:path>
              <a:path w="354964" h="92075">
                <a:moveTo>
                  <a:pt x="124052" y="28836"/>
                </a:moveTo>
                <a:lnTo>
                  <a:pt x="103737" y="28836"/>
                </a:lnTo>
                <a:lnTo>
                  <a:pt x="106718" y="29869"/>
                </a:lnTo>
                <a:lnTo>
                  <a:pt x="111588" y="33999"/>
                </a:lnTo>
                <a:lnTo>
                  <a:pt x="113079" y="36756"/>
                </a:lnTo>
                <a:lnTo>
                  <a:pt x="113623" y="40208"/>
                </a:lnTo>
                <a:lnTo>
                  <a:pt x="128544" y="40208"/>
                </a:lnTo>
                <a:lnTo>
                  <a:pt x="128544" y="39495"/>
                </a:lnTo>
                <a:lnTo>
                  <a:pt x="127309" y="34505"/>
                </a:lnTo>
                <a:lnTo>
                  <a:pt x="124052" y="28836"/>
                </a:lnTo>
                <a:close/>
              </a:path>
              <a:path w="354964" h="92075">
                <a:moveTo>
                  <a:pt x="155757" y="17669"/>
                </a:moveTo>
                <a:lnTo>
                  <a:pt x="140629" y="17669"/>
                </a:lnTo>
                <a:lnTo>
                  <a:pt x="140629" y="91987"/>
                </a:lnTo>
                <a:lnTo>
                  <a:pt x="156470" y="91987"/>
                </a:lnTo>
                <a:lnTo>
                  <a:pt x="156470" y="66503"/>
                </a:lnTo>
                <a:lnTo>
                  <a:pt x="191701" y="66503"/>
                </a:lnTo>
                <a:lnTo>
                  <a:pt x="194208" y="63982"/>
                </a:lnTo>
                <a:lnTo>
                  <a:pt x="196378" y="60109"/>
                </a:lnTo>
                <a:lnTo>
                  <a:pt x="166114" y="60109"/>
                </a:lnTo>
                <a:lnTo>
                  <a:pt x="162780" y="58737"/>
                </a:lnTo>
                <a:lnTo>
                  <a:pt x="157567" y="53254"/>
                </a:lnTo>
                <a:lnTo>
                  <a:pt x="156264" y="49583"/>
                </a:lnTo>
                <a:lnTo>
                  <a:pt x="156264" y="40378"/>
                </a:lnTo>
                <a:lnTo>
                  <a:pt x="157567" y="36705"/>
                </a:lnTo>
                <a:lnTo>
                  <a:pt x="162780" y="31222"/>
                </a:lnTo>
                <a:lnTo>
                  <a:pt x="166114" y="29851"/>
                </a:lnTo>
                <a:lnTo>
                  <a:pt x="196378" y="29851"/>
                </a:lnTo>
                <a:lnTo>
                  <a:pt x="194208" y="25977"/>
                </a:lnTo>
                <a:lnTo>
                  <a:pt x="192203" y="23962"/>
                </a:lnTo>
                <a:lnTo>
                  <a:pt x="155757" y="23962"/>
                </a:lnTo>
                <a:lnTo>
                  <a:pt x="155757" y="17669"/>
                </a:lnTo>
                <a:close/>
              </a:path>
              <a:path w="354964" h="92075">
                <a:moveTo>
                  <a:pt x="191701" y="66503"/>
                </a:moveTo>
                <a:lnTo>
                  <a:pt x="156470" y="66503"/>
                </a:lnTo>
                <a:lnTo>
                  <a:pt x="160461" y="70905"/>
                </a:lnTo>
                <a:lnTo>
                  <a:pt x="165945" y="73105"/>
                </a:lnTo>
                <a:lnTo>
                  <a:pt x="177994" y="73105"/>
                </a:lnTo>
                <a:lnTo>
                  <a:pt x="182613" y="71935"/>
                </a:lnTo>
                <a:lnTo>
                  <a:pt x="190943" y="67265"/>
                </a:lnTo>
                <a:lnTo>
                  <a:pt x="191701" y="66503"/>
                </a:lnTo>
                <a:close/>
              </a:path>
              <a:path w="354964" h="92075">
                <a:moveTo>
                  <a:pt x="196378" y="29851"/>
                </a:moveTo>
                <a:lnTo>
                  <a:pt x="174236" y="29851"/>
                </a:lnTo>
                <a:lnTo>
                  <a:pt x="177570" y="31222"/>
                </a:lnTo>
                <a:lnTo>
                  <a:pt x="182782" y="36705"/>
                </a:lnTo>
                <a:lnTo>
                  <a:pt x="184089" y="40378"/>
                </a:lnTo>
                <a:lnTo>
                  <a:pt x="184089" y="49583"/>
                </a:lnTo>
                <a:lnTo>
                  <a:pt x="182782" y="53254"/>
                </a:lnTo>
                <a:lnTo>
                  <a:pt x="177570" y="58737"/>
                </a:lnTo>
                <a:lnTo>
                  <a:pt x="174236" y="60109"/>
                </a:lnTo>
                <a:lnTo>
                  <a:pt x="196378" y="60109"/>
                </a:lnTo>
                <a:lnTo>
                  <a:pt x="198946" y="55523"/>
                </a:lnTo>
                <a:lnTo>
                  <a:pt x="200130" y="50598"/>
                </a:lnTo>
                <a:lnTo>
                  <a:pt x="200130" y="39362"/>
                </a:lnTo>
                <a:lnTo>
                  <a:pt x="198946" y="34437"/>
                </a:lnTo>
                <a:lnTo>
                  <a:pt x="196378" y="29851"/>
                </a:lnTo>
                <a:close/>
              </a:path>
              <a:path w="354964" h="92075">
                <a:moveTo>
                  <a:pt x="177994" y="16855"/>
                </a:moveTo>
                <a:lnTo>
                  <a:pt x="165404" y="16855"/>
                </a:lnTo>
                <a:lnTo>
                  <a:pt x="159684" y="19223"/>
                </a:lnTo>
                <a:lnTo>
                  <a:pt x="155757" y="23962"/>
                </a:lnTo>
                <a:lnTo>
                  <a:pt x="192203" y="23962"/>
                </a:lnTo>
                <a:lnTo>
                  <a:pt x="190943" y="22694"/>
                </a:lnTo>
                <a:lnTo>
                  <a:pt x="182613" y="18021"/>
                </a:lnTo>
                <a:lnTo>
                  <a:pt x="177994" y="16855"/>
                </a:lnTo>
                <a:close/>
              </a:path>
              <a:path w="354964" h="92075">
                <a:moveTo>
                  <a:pt x="256473" y="29444"/>
                </a:moveTo>
                <a:lnTo>
                  <a:pt x="233568" y="29444"/>
                </a:lnTo>
                <a:lnTo>
                  <a:pt x="236714" y="30377"/>
                </a:lnTo>
                <a:lnTo>
                  <a:pt x="240911" y="34099"/>
                </a:lnTo>
                <a:lnTo>
                  <a:pt x="241962" y="36756"/>
                </a:lnTo>
                <a:lnTo>
                  <a:pt x="241962" y="40208"/>
                </a:lnTo>
                <a:lnTo>
                  <a:pt x="221385" y="40208"/>
                </a:lnTo>
                <a:lnTo>
                  <a:pt x="215477" y="41662"/>
                </a:lnTo>
                <a:lnTo>
                  <a:pt x="207831" y="47484"/>
                </a:lnTo>
                <a:lnTo>
                  <a:pt x="205916" y="51476"/>
                </a:lnTo>
                <a:lnTo>
                  <a:pt x="205916" y="59734"/>
                </a:lnTo>
                <a:lnTo>
                  <a:pt x="222130" y="73105"/>
                </a:lnTo>
                <a:lnTo>
                  <a:pt x="234449" y="73105"/>
                </a:lnTo>
                <a:lnTo>
                  <a:pt x="239996" y="70567"/>
                </a:lnTo>
                <a:lnTo>
                  <a:pt x="242977" y="65487"/>
                </a:lnTo>
                <a:lnTo>
                  <a:pt x="257799" y="65487"/>
                </a:lnTo>
                <a:lnTo>
                  <a:pt x="257799" y="62442"/>
                </a:lnTo>
                <a:lnTo>
                  <a:pt x="227509" y="62442"/>
                </a:lnTo>
                <a:lnTo>
                  <a:pt x="225327" y="61851"/>
                </a:lnTo>
                <a:lnTo>
                  <a:pt x="222144" y="59482"/>
                </a:lnTo>
                <a:lnTo>
                  <a:pt x="221349" y="57873"/>
                </a:lnTo>
                <a:lnTo>
                  <a:pt x="221349" y="51581"/>
                </a:lnTo>
                <a:lnTo>
                  <a:pt x="224599" y="49446"/>
                </a:lnTo>
                <a:lnTo>
                  <a:pt x="257799" y="49446"/>
                </a:lnTo>
                <a:lnTo>
                  <a:pt x="257787" y="32965"/>
                </a:lnTo>
                <a:lnTo>
                  <a:pt x="256473" y="29444"/>
                </a:lnTo>
                <a:close/>
              </a:path>
              <a:path w="354964" h="92075">
                <a:moveTo>
                  <a:pt x="257799" y="65487"/>
                </a:moveTo>
                <a:lnTo>
                  <a:pt x="242977" y="65487"/>
                </a:lnTo>
                <a:lnTo>
                  <a:pt x="242977" y="72292"/>
                </a:lnTo>
                <a:lnTo>
                  <a:pt x="257799" y="72292"/>
                </a:lnTo>
                <a:lnTo>
                  <a:pt x="257799" y="65487"/>
                </a:lnTo>
                <a:close/>
              </a:path>
              <a:path w="354964" h="92075">
                <a:moveTo>
                  <a:pt x="257799" y="49446"/>
                </a:moveTo>
                <a:lnTo>
                  <a:pt x="241962" y="49446"/>
                </a:lnTo>
                <a:lnTo>
                  <a:pt x="241962" y="55030"/>
                </a:lnTo>
                <a:lnTo>
                  <a:pt x="241080" y="57467"/>
                </a:lnTo>
                <a:lnTo>
                  <a:pt x="239590" y="59314"/>
                </a:lnTo>
                <a:lnTo>
                  <a:pt x="235397" y="61815"/>
                </a:lnTo>
                <a:lnTo>
                  <a:pt x="232991" y="62442"/>
                </a:lnTo>
                <a:lnTo>
                  <a:pt x="257799" y="62442"/>
                </a:lnTo>
                <a:lnTo>
                  <a:pt x="257799" y="49446"/>
                </a:lnTo>
                <a:close/>
              </a:path>
              <a:path w="354964" h="92075">
                <a:moveTo>
                  <a:pt x="239965" y="16855"/>
                </a:moveTo>
                <a:lnTo>
                  <a:pt x="227105" y="16855"/>
                </a:lnTo>
                <a:lnTo>
                  <a:pt x="222821" y="17430"/>
                </a:lnTo>
                <a:lnTo>
                  <a:pt x="214497" y="19731"/>
                </a:lnTo>
                <a:lnTo>
                  <a:pt x="210926" y="21355"/>
                </a:lnTo>
                <a:lnTo>
                  <a:pt x="207949" y="23454"/>
                </a:lnTo>
                <a:lnTo>
                  <a:pt x="213634" y="34521"/>
                </a:lnTo>
                <a:lnTo>
                  <a:pt x="215596" y="32965"/>
                </a:lnTo>
                <a:lnTo>
                  <a:pt x="217982" y="31730"/>
                </a:lnTo>
                <a:lnTo>
                  <a:pt x="223602" y="29902"/>
                </a:lnTo>
                <a:lnTo>
                  <a:pt x="226461" y="29444"/>
                </a:lnTo>
                <a:lnTo>
                  <a:pt x="256473" y="29444"/>
                </a:lnTo>
                <a:lnTo>
                  <a:pt x="255531" y="26924"/>
                </a:lnTo>
                <a:lnTo>
                  <a:pt x="246462" y="18870"/>
                </a:lnTo>
                <a:lnTo>
                  <a:pt x="239965" y="16855"/>
                </a:lnTo>
                <a:close/>
              </a:path>
              <a:path w="354964" h="92075">
                <a:moveTo>
                  <a:pt x="301157" y="52898"/>
                </a:moveTo>
                <a:lnTo>
                  <a:pt x="295574" y="65285"/>
                </a:lnTo>
                <a:lnTo>
                  <a:pt x="298753" y="67722"/>
                </a:lnTo>
                <a:lnTo>
                  <a:pt x="302968" y="69703"/>
                </a:lnTo>
                <a:lnTo>
                  <a:pt x="313458" y="72749"/>
                </a:lnTo>
                <a:lnTo>
                  <a:pt x="318891" y="73508"/>
                </a:lnTo>
                <a:lnTo>
                  <a:pt x="331008" y="73508"/>
                </a:lnTo>
                <a:lnTo>
                  <a:pt x="336524" y="72529"/>
                </a:lnTo>
                <a:lnTo>
                  <a:pt x="345592" y="68601"/>
                </a:lnTo>
                <a:lnTo>
                  <a:pt x="348994" y="65944"/>
                </a:lnTo>
                <a:lnTo>
                  <a:pt x="352808" y="60311"/>
                </a:lnTo>
                <a:lnTo>
                  <a:pt x="320414" y="60311"/>
                </a:lnTo>
                <a:lnTo>
                  <a:pt x="316160" y="59616"/>
                </a:lnTo>
                <a:lnTo>
                  <a:pt x="307825" y="56926"/>
                </a:lnTo>
                <a:lnTo>
                  <a:pt x="304203" y="55134"/>
                </a:lnTo>
                <a:lnTo>
                  <a:pt x="301157" y="52898"/>
                </a:lnTo>
                <a:close/>
              </a:path>
              <a:path w="354964" h="92075">
                <a:moveTo>
                  <a:pt x="331480" y="0"/>
                </a:moveTo>
                <a:lnTo>
                  <a:pt x="320446" y="0"/>
                </a:lnTo>
                <a:lnTo>
                  <a:pt x="314949" y="982"/>
                </a:lnTo>
                <a:lnTo>
                  <a:pt x="305945" y="4911"/>
                </a:lnTo>
                <a:lnTo>
                  <a:pt x="302580" y="7567"/>
                </a:lnTo>
                <a:lnTo>
                  <a:pt x="298112" y="14267"/>
                </a:lnTo>
                <a:lnTo>
                  <a:pt x="296995" y="18007"/>
                </a:lnTo>
                <a:lnTo>
                  <a:pt x="296995" y="26874"/>
                </a:lnTo>
                <a:lnTo>
                  <a:pt x="326403" y="44369"/>
                </a:lnTo>
                <a:lnTo>
                  <a:pt x="329197" y="45115"/>
                </a:lnTo>
                <a:lnTo>
                  <a:pt x="333324" y="46469"/>
                </a:lnTo>
                <a:lnTo>
                  <a:pt x="335019" y="47365"/>
                </a:lnTo>
                <a:lnTo>
                  <a:pt x="337658" y="49601"/>
                </a:lnTo>
                <a:lnTo>
                  <a:pt x="338316" y="51004"/>
                </a:lnTo>
                <a:lnTo>
                  <a:pt x="338233" y="55134"/>
                </a:lnTo>
                <a:lnTo>
                  <a:pt x="337201" y="56840"/>
                </a:lnTo>
                <a:lnTo>
                  <a:pt x="332733" y="59616"/>
                </a:lnTo>
                <a:lnTo>
                  <a:pt x="329280" y="60311"/>
                </a:lnTo>
                <a:lnTo>
                  <a:pt x="352808" y="60311"/>
                </a:lnTo>
                <a:lnTo>
                  <a:pt x="353529" y="59245"/>
                </a:lnTo>
                <a:lnTo>
                  <a:pt x="354664" y="55540"/>
                </a:lnTo>
                <a:lnTo>
                  <a:pt x="354575" y="46469"/>
                </a:lnTo>
                <a:lnTo>
                  <a:pt x="323560" y="29105"/>
                </a:lnTo>
                <a:lnTo>
                  <a:pt x="319686" y="27940"/>
                </a:lnTo>
                <a:lnTo>
                  <a:pt x="314610" y="25571"/>
                </a:lnTo>
                <a:lnTo>
                  <a:pt x="313339" y="23760"/>
                </a:lnTo>
                <a:lnTo>
                  <a:pt x="313396" y="18784"/>
                </a:lnTo>
                <a:lnTo>
                  <a:pt x="314441" y="16924"/>
                </a:lnTo>
                <a:lnTo>
                  <a:pt x="318841" y="13947"/>
                </a:lnTo>
                <a:lnTo>
                  <a:pt x="322243" y="13201"/>
                </a:lnTo>
                <a:lnTo>
                  <a:pt x="348811" y="13201"/>
                </a:lnTo>
                <a:lnTo>
                  <a:pt x="351618" y="6296"/>
                </a:lnTo>
                <a:lnTo>
                  <a:pt x="348368" y="4265"/>
                </a:lnTo>
                <a:lnTo>
                  <a:pt x="344577" y="2711"/>
                </a:lnTo>
                <a:lnTo>
                  <a:pt x="335916" y="543"/>
                </a:lnTo>
                <a:lnTo>
                  <a:pt x="331480" y="0"/>
                </a:lnTo>
                <a:close/>
              </a:path>
              <a:path w="354964" h="92075">
                <a:moveTo>
                  <a:pt x="348811" y="13201"/>
                </a:moveTo>
                <a:lnTo>
                  <a:pt x="333410" y="13201"/>
                </a:lnTo>
                <a:lnTo>
                  <a:pt x="339976" y="15062"/>
                </a:lnTo>
                <a:lnTo>
                  <a:pt x="346542" y="18784"/>
                </a:lnTo>
                <a:lnTo>
                  <a:pt x="348811" y="13201"/>
                </a:lnTo>
                <a:close/>
              </a:path>
            </a:pathLst>
          </a:custGeom>
          <a:solidFill>
            <a:srgbClr val="FEFEFE"/>
          </a:solidFill>
        </p:spPr>
        <p:txBody>
          <a:bodyPr wrap="square" lIns="0" tIns="0" rIns="0" bIns="0" rtlCol="0"/>
          <a:lstStyle/>
          <a:p>
            <a:endParaRPr/>
          </a:p>
        </p:txBody>
      </p:sp>
      <p:sp>
        <p:nvSpPr>
          <p:cNvPr id="20" name="object 20"/>
          <p:cNvSpPr/>
          <p:nvPr/>
        </p:nvSpPr>
        <p:spPr>
          <a:xfrm>
            <a:off x="4325274" y="2022505"/>
            <a:ext cx="409575" cy="208915"/>
          </a:xfrm>
          <a:custGeom>
            <a:avLst/>
            <a:gdLst/>
            <a:ahLst/>
            <a:cxnLst/>
            <a:rect l="l" t="t" r="r" b="b"/>
            <a:pathLst>
              <a:path w="409575" h="208914">
                <a:moveTo>
                  <a:pt x="13604" y="5176"/>
                </a:moveTo>
                <a:lnTo>
                  <a:pt x="0" y="5176"/>
                </a:lnTo>
                <a:lnTo>
                  <a:pt x="0" y="76248"/>
                </a:lnTo>
                <a:lnTo>
                  <a:pt x="15433" y="76248"/>
                </a:lnTo>
                <a:lnTo>
                  <a:pt x="15433" y="34519"/>
                </a:lnTo>
                <a:lnTo>
                  <a:pt x="31277" y="34519"/>
                </a:lnTo>
                <a:lnTo>
                  <a:pt x="13604" y="5176"/>
                </a:lnTo>
                <a:close/>
              </a:path>
              <a:path w="409575" h="208914">
                <a:moveTo>
                  <a:pt x="80050" y="33707"/>
                </a:moveTo>
                <a:lnTo>
                  <a:pt x="64575" y="33707"/>
                </a:lnTo>
                <a:lnTo>
                  <a:pt x="64677" y="76248"/>
                </a:lnTo>
                <a:lnTo>
                  <a:pt x="80110" y="76248"/>
                </a:lnTo>
                <a:lnTo>
                  <a:pt x="80050" y="33707"/>
                </a:lnTo>
                <a:close/>
              </a:path>
              <a:path w="409575" h="208914">
                <a:moveTo>
                  <a:pt x="31277" y="34519"/>
                </a:moveTo>
                <a:lnTo>
                  <a:pt x="15433" y="34519"/>
                </a:lnTo>
                <a:lnTo>
                  <a:pt x="36344" y="68734"/>
                </a:lnTo>
                <a:lnTo>
                  <a:pt x="43660" y="68734"/>
                </a:lnTo>
                <a:lnTo>
                  <a:pt x="55239" y="49342"/>
                </a:lnTo>
                <a:lnTo>
                  <a:pt x="40204" y="49342"/>
                </a:lnTo>
                <a:lnTo>
                  <a:pt x="31277" y="34519"/>
                </a:lnTo>
                <a:close/>
              </a:path>
              <a:path w="409575" h="208914">
                <a:moveTo>
                  <a:pt x="80010" y="5176"/>
                </a:moveTo>
                <a:lnTo>
                  <a:pt x="66401" y="5176"/>
                </a:lnTo>
                <a:lnTo>
                  <a:pt x="40204" y="49342"/>
                </a:lnTo>
                <a:lnTo>
                  <a:pt x="55239" y="49342"/>
                </a:lnTo>
                <a:lnTo>
                  <a:pt x="64575" y="33707"/>
                </a:lnTo>
                <a:lnTo>
                  <a:pt x="80050" y="33707"/>
                </a:lnTo>
                <a:lnTo>
                  <a:pt x="80010" y="5176"/>
                </a:lnTo>
                <a:close/>
              </a:path>
              <a:path w="409575" h="208914">
                <a:moveTo>
                  <a:pt x="142748" y="33400"/>
                </a:moveTo>
                <a:lnTo>
                  <a:pt x="119839" y="33400"/>
                </a:lnTo>
                <a:lnTo>
                  <a:pt x="122986" y="34333"/>
                </a:lnTo>
                <a:lnTo>
                  <a:pt x="127184" y="38055"/>
                </a:lnTo>
                <a:lnTo>
                  <a:pt x="128234" y="40712"/>
                </a:lnTo>
                <a:lnTo>
                  <a:pt x="128234" y="44164"/>
                </a:lnTo>
                <a:lnTo>
                  <a:pt x="107657" y="44164"/>
                </a:lnTo>
                <a:lnTo>
                  <a:pt x="101749" y="45618"/>
                </a:lnTo>
                <a:lnTo>
                  <a:pt x="94103" y="51440"/>
                </a:lnTo>
                <a:lnTo>
                  <a:pt x="92188" y="55432"/>
                </a:lnTo>
                <a:lnTo>
                  <a:pt x="92188" y="63690"/>
                </a:lnTo>
                <a:lnTo>
                  <a:pt x="108402" y="77061"/>
                </a:lnTo>
                <a:lnTo>
                  <a:pt x="120722" y="77061"/>
                </a:lnTo>
                <a:lnTo>
                  <a:pt x="126269" y="74523"/>
                </a:lnTo>
                <a:lnTo>
                  <a:pt x="129250" y="69443"/>
                </a:lnTo>
                <a:lnTo>
                  <a:pt x="144075" y="69443"/>
                </a:lnTo>
                <a:lnTo>
                  <a:pt x="144075" y="66398"/>
                </a:lnTo>
                <a:lnTo>
                  <a:pt x="113780" y="66398"/>
                </a:lnTo>
                <a:lnTo>
                  <a:pt x="111599" y="65807"/>
                </a:lnTo>
                <a:lnTo>
                  <a:pt x="108417" y="63439"/>
                </a:lnTo>
                <a:lnTo>
                  <a:pt x="107621" y="61829"/>
                </a:lnTo>
                <a:lnTo>
                  <a:pt x="107621" y="55537"/>
                </a:lnTo>
                <a:lnTo>
                  <a:pt x="110872" y="53402"/>
                </a:lnTo>
                <a:lnTo>
                  <a:pt x="144075" y="53402"/>
                </a:lnTo>
                <a:lnTo>
                  <a:pt x="144063" y="36921"/>
                </a:lnTo>
                <a:lnTo>
                  <a:pt x="142748" y="33400"/>
                </a:lnTo>
                <a:close/>
              </a:path>
              <a:path w="409575" h="208914">
                <a:moveTo>
                  <a:pt x="144075" y="69443"/>
                </a:moveTo>
                <a:lnTo>
                  <a:pt x="129250" y="69443"/>
                </a:lnTo>
                <a:lnTo>
                  <a:pt x="129250" y="76248"/>
                </a:lnTo>
                <a:lnTo>
                  <a:pt x="144075" y="76248"/>
                </a:lnTo>
                <a:lnTo>
                  <a:pt x="144075" y="69443"/>
                </a:lnTo>
                <a:close/>
              </a:path>
              <a:path w="409575" h="208914">
                <a:moveTo>
                  <a:pt x="144075" y="53402"/>
                </a:moveTo>
                <a:lnTo>
                  <a:pt x="128234" y="53402"/>
                </a:lnTo>
                <a:lnTo>
                  <a:pt x="128234" y="58986"/>
                </a:lnTo>
                <a:lnTo>
                  <a:pt x="127353" y="61423"/>
                </a:lnTo>
                <a:lnTo>
                  <a:pt x="125862" y="63270"/>
                </a:lnTo>
                <a:lnTo>
                  <a:pt x="121668" y="65772"/>
                </a:lnTo>
                <a:lnTo>
                  <a:pt x="119264" y="66398"/>
                </a:lnTo>
                <a:lnTo>
                  <a:pt x="144075" y="66398"/>
                </a:lnTo>
                <a:lnTo>
                  <a:pt x="144075" y="53402"/>
                </a:lnTo>
                <a:close/>
              </a:path>
              <a:path w="409575" h="208914">
                <a:moveTo>
                  <a:pt x="126236" y="20811"/>
                </a:moveTo>
                <a:lnTo>
                  <a:pt x="113377" y="20811"/>
                </a:lnTo>
                <a:lnTo>
                  <a:pt x="109094" y="21386"/>
                </a:lnTo>
                <a:lnTo>
                  <a:pt x="100770" y="23688"/>
                </a:lnTo>
                <a:lnTo>
                  <a:pt x="97199" y="25311"/>
                </a:lnTo>
                <a:lnTo>
                  <a:pt x="94222" y="27410"/>
                </a:lnTo>
                <a:lnTo>
                  <a:pt x="99907" y="38477"/>
                </a:lnTo>
                <a:lnTo>
                  <a:pt x="101869" y="36921"/>
                </a:lnTo>
                <a:lnTo>
                  <a:pt x="104255" y="35687"/>
                </a:lnTo>
                <a:lnTo>
                  <a:pt x="109875" y="33858"/>
                </a:lnTo>
                <a:lnTo>
                  <a:pt x="112732" y="33400"/>
                </a:lnTo>
                <a:lnTo>
                  <a:pt x="142748" y="33400"/>
                </a:lnTo>
                <a:lnTo>
                  <a:pt x="141806" y="30880"/>
                </a:lnTo>
                <a:lnTo>
                  <a:pt x="132739" y="22826"/>
                </a:lnTo>
                <a:lnTo>
                  <a:pt x="126236" y="20811"/>
                </a:lnTo>
                <a:close/>
              </a:path>
              <a:path w="409575" h="208914">
                <a:moveTo>
                  <a:pt x="201646" y="21625"/>
                </a:moveTo>
                <a:lnTo>
                  <a:pt x="157885" y="21625"/>
                </a:lnTo>
                <a:lnTo>
                  <a:pt x="157885" y="76248"/>
                </a:lnTo>
                <a:lnTo>
                  <a:pt x="173624" y="76248"/>
                </a:lnTo>
                <a:lnTo>
                  <a:pt x="173624" y="34621"/>
                </a:lnTo>
                <a:lnTo>
                  <a:pt x="201646" y="34621"/>
                </a:lnTo>
                <a:lnTo>
                  <a:pt x="201646" y="21625"/>
                </a:lnTo>
                <a:close/>
              </a:path>
              <a:path w="409575" h="208914">
                <a:moveTo>
                  <a:pt x="225813" y="21625"/>
                </a:moveTo>
                <a:lnTo>
                  <a:pt x="210070" y="21625"/>
                </a:lnTo>
                <a:lnTo>
                  <a:pt x="210070" y="76248"/>
                </a:lnTo>
                <a:lnTo>
                  <a:pt x="225813" y="76248"/>
                </a:lnTo>
                <a:lnTo>
                  <a:pt x="225813" y="55839"/>
                </a:lnTo>
                <a:lnTo>
                  <a:pt x="265409" y="55839"/>
                </a:lnTo>
                <a:lnTo>
                  <a:pt x="265409" y="42943"/>
                </a:lnTo>
                <a:lnTo>
                  <a:pt x="225813" y="42943"/>
                </a:lnTo>
                <a:lnTo>
                  <a:pt x="225813" y="21625"/>
                </a:lnTo>
                <a:close/>
              </a:path>
              <a:path w="409575" h="208914">
                <a:moveTo>
                  <a:pt x="265409" y="55839"/>
                </a:moveTo>
                <a:lnTo>
                  <a:pt x="249568" y="55839"/>
                </a:lnTo>
                <a:lnTo>
                  <a:pt x="249568" y="76248"/>
                </a:lnTo>
                <a:lnTo>
                  <a:pt x="265409" y="76248"/>
                </a:lnTo>
                <a:lnTo>
                  <a:pt x="265409" y="55839"/>
                </a:lnTo>
                <a:close/>
              </a:path>
              <a:path w="409575" h="208914">
                <a:moveTo>
                  <a:pt x="265409" y="21625"/>
                </a:moveTo>
                <a:lnTo>
                  <a:pt x="249568" y="21625"/>
                </a:lnTo>
                <a:lnTo>
                  <a:pt x="249568" y="42943"/>
                </a:lnTo>
                <a:lnTo>
                  <a:pt x="265409" y="42943"/>
                </a:lnTo>
                <a:lnTo>
                  <a:pt x="265409" y="21625"/>
                </a:lnTo>
                <a:close/>
              </a:path>
              <a:path w="409575" h="208914">
                <a:moveTo>
                  <a:pt x="296275" y="21625"/>
                </a:moveTo>
                <a:lnTo>
                  <a:pt x="280536" y="21625"/>
                </a:lnTo>
                <a:lnTo>
                  <a:pt x="280536" y="76248"/>
                </a:lnTo>
                <a:lnTo>
                  <a:pt x="295155" y="76248"/>
                </a:lnTo>
                <a:lnTo>
                  <a:pt x="313210" y="54114"/>
                </a:lnTo>
                <a:lnTo>
                  <a:pt x="296275" y="54114"/>
                </a:lnTo>
                <a:lnTo>
                  <a:pt x="296275" y="21625"/>
                </a:lnTo>
                <a:close/>
              </a:path>
              <a:path w="409575" h="208914">
                <a:moveTo>
                  <a:pt x="337398" y="43757"/>
                </a:moveTo>
                <a:lnTo>
                  <a:pt x="321659" y="43757"/>
                </a:lnTo>
                <a:lnTo>
                  <a:pt x="321659" y="76248"/>
                </a:lnTo>
                <a:lnTo>
                  <a:pt x="337398" y="76248"/>
                </a:lnTo>
                <a:lnTo>
                  <a:pt x="337398" y="43757"/>
                </a:lnTo>
                <a:close/>
              </a:path>
              <a:path w="409575" h="208914">
                <a:moveTo>
                  <a:pt x="337398" y="21625"/>
                </a:moveTo>
                <a:lnTo>
                  <a:pt x="322879" y="21625"/>
                </a:lnTo>
                <a:lnTo>
                  <a:pt x="296275" y="54114"/>
                </a:lnTo>
                <a:lnTo>
                  <a:pt x="313210" y="54114"/>
                </a:lnTo>
                <a:lnTo>
                  <a:pt x="321659" y="43757"/>
                </a:lnTo>
                <a:lnTo>
                  <a:pt x="337398" y="43757"/>
                </a:lnTo>
                <a:lnTo>
                  <a:pt x="337398" y="21625"/>
                </a:lnTo>
                <a:close/>
              </a:path>
              <a:path w="409575" h="208914">
                <a:moveTo>
                  <a:pt x="368366" y="21625"/>
                </a:moveTo>
                <a:lnTo>
                  <a:pt x="352626" y="21625"/>
                </a:lnTo>
                <a:lnTo>
                  <a:pt x="352626" y="76248"/>
                </a:lnTo>
                <a:lnTo>
                  <a:pt x="367245" y="76248"/>
                </a:lnTo>
                <a:lnTo>
                  <a:pt x="385301" y="54114"/>
                </a:lnTo>
                <a:lnTo>
                  <a:pt x="368366" y="54114"/>
                </a:lnTo>
                <a:lnTo>
                  <a:pt x="368366" y="21625"/>
                </a:lnTo>
                <a:close/>
              </a:path>
              <a:path w="409575" h="208914">
                <a:moveTo>
                  <a:pt x="409488" y="43757"/>
                </a:moveTo>
                <a:lnTo>
                  <a:pt x="393749" y="43757"/>
                </a:lnTo>
                <a:lnTo>
                  <a:pt x="393749" y="76248"/>
                </a:lnTo>
                <a:lnTo>
                  <a:pt x="409488" y="76248"/>
                </a:lnTo>
                <a:lnTo>
                  <a:pt x="409488" y="43757"/>
                </a:lnTo>
                <a:close/>
              </a:path>
              <a:path w="409575" h="208914">
                <a:moveTo>
                  <a:pt x="409488" y="21625"/>
                </a:moveTo>
                <a:lnTo>
                  <a:pt x="394970" y="21625"/>
                </a:lnTo>
                <a:lnTo>
                  <a:pt x="368366" y="54114"/>
                </a:lnTo>
                <a:lnTo>
                  <a:pt x="385301" y="54114"/>
                </a:lnTo>
                <a:lnTo>
                  <a:pt x="393749" y="43757"/>
                </a:lnTo>
                <a:lnTo>
                  <a:pt x="409488" y="43757"/>
                </a:lnTo>
                <a:lnTo>
                  <a:pt x="409488" y="21625"/>
                </a:lnTo>
                <a:close/>
              </a:path>
              <a:path w="409575" h="208914">
                <a:moveTo>
                  <a:pt x="372426" y="0"/>
                </a:moveTo>
                <a:lnTo>
                  <a:pt x="362069" y="0"/>
                </a:lnTo>
                <a:lnTo>
                  <a:pt x="362137" y="10490"/>
                </a:lnTo>
                <a:lnTo>
                  <a:pt x="368128" y="15735"/>
                </a:lnTo>
                <a:lnTo>
                  <a:pt x="392024" y="15735"/>
                </a:lnTo>
                <a:lnTo>
                  <a:pt x="398047" y="10490"/>
                </a:lnTo>
                <a:lnTo>
                  <a:pt x="398066" y="7513"/>
                </a:lnTo>
                <a:lnTo>
                  <a:pt x="377502" y="7513"/>
                </a:lnTo>
                <a:lnTo>
                  <a:pt x="375659" y="6850"/>
                </a:lnTo>
                <a:lnTo>
                  <a:pt x="373153" y="4211"/>
                </a:lnTo>
                <a:lnTo>
                  <a:pt x="372494" y="2368"/>
                </a:lnTo>
                <a:lnTo>
                  <a:pt x="372426" y="0"/>
                </a:lnTo>
                <a:close/>
              </a:path>
              <a:path w="409575" h="208914">
                <a:moveTo>
                  <a:pt x="398115" y="0"/>
                </a:moveTo>
                <a:lnTo>
                  <a:pt x="387554" y="0"/>
                </a:lnTo>
                <a:lnTo>
                  <a:pt x="387554" y="2368"/>
                </a:lnTo>
                <a:lnTo>
                  <a:pt x="386895" y="4211"/>
                </a:lnTo>
                <a:lnTo>
                  <a:pt x="384252" y="6850"/>
                </a:lnTo>
                <a:lnTo>
                  <a:pt x="382376" y="7513"/>
                </a:lnTo>
                <a:lnTo>
                  <a:pt x="398066" y="7513"/>
                </a:lnTo>
                <a:lnTo>
                  <a:pt x="398115" y="0"/>
                </a:lnTo>
                <a:close/>
              </a:path>
              <a:path w="409575" h="208914">
                <a:moveTo>
                  <a:pt x="99298" y="117186"/>
                </a:moveTo>
                <a:lnTo>
                  <a:pt x="85693" y="117186"/>
                </a:lnTo>
                <a:lnTo>
                  <a:pt x="85693" y="188258"/>
                </a:lnTo>
                <a:lnTo>
                  <a:pt x="101127" y="188258"/>
                </a:lnTo>
                <a:lnTo>
                  <a:pt x="101127" y="146530"/>
                </a:lnTo>
                <a:lnTo>
                  <a:pt x="116971" y="146530"/>
                </a:lnTo>
                <a:lnTo>
                  <a:pt x="99298" y="117186"/>
                </a:lnTo>
                <a:close/>
              </a:path>
              <a:path w="409575" h="208914">
                <a:moveTo>
                  <a:pt x="165683" y="145615"/>
                </a:moveTo>
                <a:lnTo>
                  <a:pt x="150270" y="145615"/>
                </a:lnTo>
                <a:lnTo>
                  <a:pt x="150371" y="188258"/>
                </a:lnTo>
                <a:lnTo>
                  <a:pt x="165804" y="188258"/>
                </a:lnTo>
                <a:lnTo>
                  <a:pt x="165683" y="145615"/>
                </a:lnTo>
                <a:close/>
              </a:path>
              <a:path w="409575" h="208914">
                <a:moveTo>
                  <a:pt x="116971" y="146530"/>
                </a:moveTo>
                <a:lnTo>
                  <a:pt x="101127" y="146530"/>
                </a:lnTo>
                <a:lnTo>
                  <a:pt x="121939" y="180745"/>
                </a:lnTo>
                <a:lnTo>
                  <a:pt x="129350" y="180745"/>
                </a:lnTo>
                <a:lnTo>
                  <a:pt x="140899" y="161352"/>
                </a:lnTo>
                <a:lnTo>
                  <a:pt x="125898" y="161352"/>
                </a:lnTo>
                <a:lnTo>
                  <a:pt x="116971" y="146530"/>
                </a:lnTo>
                <a:close/>
              </a:path>
              <a:path w="409575" h="208914">
                <a:moveTo>
                  <a:pt x="165602" y="117186"/>
                </a:moveTo>
                <a:lnTo>
                  <a:pt x="152099" y="117186"/>
                </a:lnTo>
                <a:lnTo>
                  <a:pt x="125898" y="161352"/>
                </a:lnTo>
                <a:lnTo>
                  <a:pt x="140899" y="161352"/>
                </a:lnTo>
                <a:lnTo>
                  <a:pt x="150270" y="145615"/>
                </a:lnTo>
                <a:lnTo>
                  <a:pt x="165683" y="145615"/>
                </a:lnTo>
                <a:lnTo>
                  <a:pt x="165602" y="117186"/>
                </a:lnTo>
                <a:close/>
              </a:path>
              <a:path w="409575" h="208914">
                <a:moveTo>
                  <a:pt x="186720" y="189881"/>
                </a:moveTo>
                <a:lnTo>
                  <a:pt x="180423" y="201254"/>
                </a:lnTo>
                <a:lnTo>
                  <a:pt x="183537" y="203691"/>
                </a:lnTo>
                <a:lnTo>
                  <a:pt x="187465" y="205552"/>
                </a:lnTo>
                <a:lnTo>
                  <a:pt x="196941" y="208122"/>
                </a:lnTo>
                <a:lnTo>
                  <a:pt x="201949" y="208767"/>
                </a:lnTo>
                <a:lnTo>
                  <a:pt x="217252" y="208767"/>
                </a:lnTo>
                <a:lnTo>
                  <a:pt x="224866" y="206330"/>
                </a:lnTo>
                <a:lnTo>
                  <a:pt x="235287" y="196584"/>
                </a:lnTo>
                <a:lnTo>
                  <a:pt x="235465" y="196077"/>
                </a:lnTo>
                <a:lnTo>
                  <a:pt x="202492" y="196077"/>
                </a:lnTo>
                <a:lnTo>
                  <a:pt x="198970" y="195519"/>
                </a:lnTo>
                <a:lnTo>
                  <a:pt x="191933" y="193283"/>
                </a:lnTo>
                <a:lnTo>
                  <a:pt x="189020" y="191778"/>
                </a:lnTo>
                <a:lnTo>
                  <a:pt x="186720" y="189881"/>
                </a:lnTo>
                <a:close/>
              </a:path>
              <a:path w="409575" h="208914">
                <a:moveTo>
                  <a:pt x="237895" y="178816"/>
                </a:moveTo>
                <a:lnTo>
                  <a:pt x="222058" y="178816"/>
                </a:lnTo>
                <a:lnTo>
                  <a:pt x="222058" y="186159"/>
                </a:lnTo>
                <a:lnTo>
                  <a:pt x="220755" y="189899"/>
                </a:lnTo>
                <a:lnTo>
                  <a:pt x="215538" y="194839"/>
                </a:lnTo>
                <a:lnTo>
                  <a:pt x="211495" y="196077"/>
                </a:lnTo>
                <a:lnTo>
                  <a:pt x="235465" y="196077"/>
                </a:lnTo>
                <a:lnTo>
                  <a:pt x="237895" y="189136"/>
                </a:lnTo>
                <a:lnTo>
                  <a:pt x="237895" y="178816"/>
                </a:lnTo>
                <a:close/>
              </a:path>
              <a:path w="409575" h="208914">
                <a:moveTo>
                  <a:pt x="212712" y="132821"/>
                </a:moveTo>
                <a:lnTo>
                  <a:pt x="199784" y="132821"/>
                </a:lnTo>
                <a:lnTo>
                  <a:pt x="195199" y="133924"/>
                </a:lnTo>
                <a:lnTo>
                  <a:pt x="186871" y="138322"/>
                </a:lnTo>
                <a:lnTo>
                  <a:pt x="183574" y="141418"/>
                </a:lnTo>
                <a:lnTo>
                  <a:pt x="178700" y="149406"/>
                </a:lnTo>
                <a:lnTo>
                  <a:pt x="177479" y="154007"/>
                </a:lnTo>
                <a:lnTo>
                  <a:pt x="177479" y="164433"/>
                </a:lnTo>
                <a:lnTo>
                  <a:pt x="199784" y="185619"/>
                </a:lnTo>
                <a:lnTo>
                  <a:pt x="212172" y="185619"/>
                </a:lnTo>
                <a:lnTo>
                  <a:pt x="217929" y="183351"/>
                </a:lnTo>
                <a:lnTo>
                  <a:pt x="222058" y="178816"/>
                </a:lnTo>
                <a:lnTo>
                  <a:pt x="237895" y="178816"/>
                </a:lnTo>
                <a:lnTo>
                  <a:pt x="237895" y="172623"/>
                </a:lnTo>
                <a:lnTo>
                  <a:pt x="203744" y="172623"/>
                </a:lnTo>
                <a:lnTo>
                  <a:pt x="200292" y="171389"/>
                </a:lnTo>
                <a:lnTo>
                  <a:pt x="194877" y="166446"/>
                </a:lnTo>
                <a:lnTo>
                  <a:pt x="193525" y="163212"/>
                </a:lnTo>
                <a:lnTo>
                  <a:pt x="193525" y="155228"/>
                </a:lnTo>
                <a:lnTo>
                  <a:pt x="194877" y="151994"/>
                </a:lnTo>
                <a:lnTo>
                  <a:pt x="200292" y="147052"/>
                </a:lnTo>
                <a:lnTo>
                  <a:pt x="203744" y="145817"/>
                </a:lnTo>
                <a:lnTo>
                  <a:pt x="237895" y="145817"/>
                </a:lnTo>
                <a:lnTo>
                  <a:pt x="237895" y="140641"/>
                </a:lnTo>
                <a:lnTo>
                  <a:pt x="222868" y="140641"/>
                </a:lnTo>
                <a:lnTo>
                  <a:pt x="218738" y="135427"/>
                </a:lnTo>
                <a:lnTo>
                  <a:pt x="212712" y="132821"/>
                </a:lnTo>
                <a:close/>
              </a:path>
              <a:path w="409575" h="208914">
                <a:moveTo>
                  <a:pt x="237895" y="145817"/>
                </a:moveTo>
                <a:lnTo>
                  <a:pt x="212136" y="145817"/>
                </a:lnTo>
                <a:lnTo>
                  <a:pt x="215571" y="147052"/>
                </a:lnTo>
                <a:lnTo>
                  <a:pt x="220924" y="151994"/>
                </a:lnTo>
                <a:lnTo>
                  <a:pt x="222260" y="155228"/>
                </a:lnTo>
                <a:lnTo>
                  <a:pt x="222260" y="163212"/>
                </a:lnTo>
                <a:lnTo>
                  <a:pt x="220924" y="166446"/>
                </a:lnTo>
                <a:lnTo>
                  <a:pt x="215571" y="171389"/>
                </a:lnTo>
                <a:lnTo>
                  <a:pt x="212136" y="172623"/>
                </a:lnTo>
                <a:lnTo>
                  <a:pt x="237895" y="172623"/>
                </a:lnTo>
                <a:lnTo>
                  <a:pt x="237895" y="145817"/>
                </a:lnTo>
                <a:close/>
              </a:path>
              <a:path w="409575" h="208914">
                <a:moveTo>
                  <a:pt x="237895" y="133635"/>
                </a:moveTo>
                <a:lnTo>
                  <a:pt x="222868" y="133635"/>
                </a:lnTo>
                <a:lnTo>
                  <a:pt x="222868" y="140641"/>
                </a:lnTo>
                <a:lnTo>
                  <a:pt x="237895" y="140641"/>
                </a:lnTo>
                <a:lnTo>
                  <a:pt x="237895" y="133635"/>
                </a:lnTo>
                <a:close/>
              </a:path>
              <a:path w="409575" h="208914">
                <a:moveTo>
                  <a:pt x="295530" y="115966"/>
                </a:moveTo>
                <a:lnTo>
                  <a:pt x="280774" y="115966"/>
                </a:lnTo>
                <a:lnTo>
                  <a:pt x="274124" y="117557"/>
                </a:lnTo>
                <a:lnTo>
                  <a:pt x="262281" y="123922"/>
                </a:lnTo>
                <a:lnTo>
                  <a:pt x="257643" y="128304"/>
                </a:lnTo>
                <a:lnTo>
                  <a:pt x="250940" y="139471"/>
                </a:lnTo>
                <a:lnTo>
                  <a:pt x="249266" y="145749"/>
                </a:lnTo>
                <a:lnTo>
                  <a:pt x="249266" y="159696"/>
                </a:lnTo>
                <a:lnTo>
                  <a:pt x="280774" y="189475"/>
                </a:lnTo>
                <a:lnTo>
                  <a:pt x="295530" y="189475"/>
                </a:lnTo>
                <a:lnTo>
                  <a:pt x="302166" y="187887"/>
                </a:lnTo>
                <a:lnTo>
                  <a:pt x="313945" y="181522"/>
                </a:lnTo>
                <a:lnTo>
                  <a:pt x="318582" y="177140"/>
                </a:lnTo>
                <a:lnTo>
                  <a:pt x="319598" y="175463"/>
                </a:lnTo>
                <a:lnTo>
                  <a:pt x="283956" y="175463"/>
                </a:lnTo>
                <a:lnTo>
                  <a:pt x="280165" y="174499"/>
                </a:lnTo>
                <a:lnTo>
                  <a:pt x="273397" y="170643"/>
                </a:lnTo>
                <a:lnTo>
                  <a:pt x="270741" y="167951"/>
                </a:lnTo>
                <a:lnTo>
                  <a:pt x="266881" y="161049"/>
                </a:lnTo>
                <a:lnTo>
                  <a:pt x="265916" y="157121"/>
                </a:lnTo>
                <a:lnTo>
                  <a:pt x="265916" y="148323"/>
                </a:lnTo>
                <a:lnTo>
                  <a:pt x="283956" y="129978"/>
                </a:lnTo>
                <a:lnTo>
                  <a:pt x="319596" y="129978"/>
                </a:lnTo>
                <a:lnTo>
                  <a:pt x="318582" y="128304"/>
                </a:lnTo>
                <a:lnTo>
                  <a:pt x="313945" y="123922"/>
                </a:lnTo>
                <a:lnTo>
                  <a:pt x="302166" y="117557"/>
                </a:lnTo>
                <a:lnTo>
                  <a:pt x="295530" y="115966"/>
                </a:lnTo>
                <a:close/>
              </a:path>
              <a:path w="409575" h="208914">
                <a:moveTo>
                  <a:pt x="319596" y="129978"/>
                </a:moveTo>
                <a:lnTo>
                  <a:pt x="292347" y="129978"/>
                </a:lnTo>
                <a:lnTo>
                  <a:pt x="296138" y="130942"/>
                </a:lnTo>
                <a:lnTo>
                  <a:pt x="302910" y="134801"/>
                </a:lnTo>
                <a:lnTo>
                  <a:pt x="305567" y="137494"/>
                </a:lnTo>
                <a:lnTo>
                  <a:pt x="309426" y="144395"/>
                </a:lnTo>
                <a:lnTo>
                  <a:pt x="310391" y="148323"/>
                </a:lnTo>
                <a:lnTo>
                  <a:pt x="310391" y="157121"/>
                </a:lnTo>
                <a:lnTo>
                  <a:pt x="292347" y="175463"/>
                </a:lnTo>
                <a:lnTo>
                  <a:pt x="319598" y="175463"/>
                </a:lnTo>
                <a:lnTo>
                  <a:pt x="325349" y="165971"/>
                </a:lnTo>
                <a:lnTo>
                  <a:pt x="327041" y="159696"/>
                </a:lnTo>
                <a:lnTo>
                  <a:pt x="327041" y="145749"/>
                </a:lnTo>
                <a:lnTo>
                  <a:pt x="325349" y="139471"/>
                </a:lnTo>
                <a:lnTo>
                  <a:pt x="319596" y="129978"/>
                </a:lnTo>
                <a:close/>
              </a:path>
            </a:pathLst>
          </a:custGeom>
          <a:solidFill>
            <a:srgbClr val="606062"/>
          </a:solidFill>
        </p:spPr>
        <p:txBody>
          <a:bodyPr wrap="square" lIns="0" tIns="0" rIns="0" bIns="0" rtlCol="0"/>
          <a:lstStyle/>
          <a:p>
            <a:endParaRPr/>
          </a:p>
        </p:txBody>
      </p:sp>
      <p:pic>
        <p:nvPicPr>
          <p:cNvPr id="21" name="object 21"/>
          <p:cNvPicPr/>
          <p:nvPr/>
        </p:nvPicPr>
        <p:blipFill>
          <a:blip r:embed="rId7" cstate="print"/>
          <a:stretch>
            <a:fillRect/>
          </a:stretch>
        </p:blipFill>
        <p:spPr>
          <a:xfrm>
            <a:off x="4972550" y="2027681"/>
            <a:ext cx="136361" cy="90766"/>
          </a:xfrm>
          <a:prstGeom prst="rect">
            <a:avLst/>
          </a:prstGeom>
        </p:spPr>
      </p:pic>
      <p:sp>
        <p:nvSpPr>
          <p:cNvPr id="22" name="object 22"/>
          <p:cNvSpPr/>
          <p:nvPr/>
        </p:nvSpPr>
        <p:spPr>
          <a:xfrm>
            <a:off x="5327549" y="2027073"/>
            <a:ext cx="371475" cy="72390"/>
          </a:xfrm>
          <a:custGeom>
            <a:avLst/>
            <a:gdLst/>
            <a:ahLst/>
            <a:cxnLst/>
            <a:rect l="l" t="t" r="r" b="b"/>
            <a:pathLst>
              <a:path w="371475" h="72389">
                <a:moveTo>
                  <a:pt x="44406" y="0"/>
                </a:moveTo>
                <a:lnTo>
                  <a:pt x="30322" y="0"/>
                </a:lnTo>
                <a:lnTo>
                  <a:pt x="23943" y="1573"/>
                </a:lnTo>
                <a:lnTo>
                  <a:pt x="12503" y="7866"/>
                </a:lnTo>
                <a:lnTo>
                  <a:pt x="8035" y="12181"/>
                </a:lnTo>
                <a:lnTo>
                  <a:pt x="1606" y="23148"/>
                </a:lnTo>
                <a:lnTo>
                  <a:pt x="0" y="29307"/>
                </a:lnTo>
                <a:lnTo>
                  <a:pt x="0" y="42980"/>
                </a:lnTo>
                <a:lnTo>
                  <a:pt x="30322" y="72288"/>
                </a:lnTo>
                <a:lnTo>
                  <a:pt x="44406" y="72288"/>
                </a:lnTo>
                <a:lnTo>
                  <a:pt x="50781" y="70714"/>
                </a:lnTo>
                <a:lnTo>
                  <a:pt x="60087" y="65587"/>
                </a:lnTo>
                <a:lnTo>
                  <a:pt x="31744" y="65587"/>
                </a:lnTo>
                <a:lnTo>
                  <a:pt x="26650" y="64317"/>
                </a:lnTo>
                <a:lnTo>
                  <a:pt x="17514" y="59241"/>
                </a:lnTo>
                <a:lnTo>
                  <a:pt x="13925" y="55721"/>
                </a:lnTo>
                <a:lnTo>
                  <a:pt x="8712" y="46720"/>
                </a:lnTo>
                <a:lnTo>
                  <a:pt x="7409" y="41695"/>
                </a:lnTo>
                <a:lnTo>
                  <a:pt x="7409" y="30593"/>
                </a:lnTo>
                <a:lnTo>
                  <a:pt x="31744" y="6699"/>
                </a:lnTo>
                <a:lnTo>
                  <a:pt x="60084" y="6699"/>
                </a:lnTo>
                <a:lnTo>
                  <a:pt x="50749" y="1555"/>
                </a:lnTo>
                <a:lnTo>
                  <a:pt x="44406" y="0"/>
                </a:lnTo>
                <a:close/>
              </a:path>
              <a:path w="371475" h="72389">
                <a:moveTo>
                  <a:pt x="60084" y="6699"/>
                </a:moveTo>
                <a:lnTo>
                  <a:pt x="42984" y="6699"/>
                </a:lnTo>
                <a:lnTo>
                  <a:pt x="48060" y="7970"/>
                </a:lnTo>
                <a:lnTo>
                  <a:pt x="57128" y="13046"/>
                </a:lnTo>
                <a:lnTo>
                  <a:pt x="60685" y="16563"/>
                </a:lnTo>
                <a:lnTo>
                  <a:pt x="65830" y="25567"/>
                </a:lnTo>
                <a:lnTo>
                  <a:pt x="67115" y="30593"/>
                </a:lnTo>
                <a:lnTo>
                  <a:pt x="67115" y="41695"/>
                </a:lnTo>
                <a:lnTo>
                  <a:pt x="42984" y="65587"/>
                </a:lnTo>
                <a:lnTo>
                  <a:pt x="60087" y="65587"/>
                </a:lnTo>
                <a:lnTo>
                  <a:pt x="62053" y="64504"/>
                </a:lnTo>
                <a:lnTo>
                  <a:pt x="66507" y="60187"/>
                </a:lnTo>
                <a:lnTo>
                  <a:pt x="73009" y="49140"/>
                </a:lnTo>
                <a:lnTo>
                  <a:pt x="74627" y="42980"/>
                </a:lnTo>
                <a:lnTo>
                  <a:pt x="74627" y="29307"/>
                </a:lnTo>
                <a:lnTo>
                  <a:pt x="73004" y="23130"/>
                </a:lnTo>
                <a:lnTo>
                  <a:pt x="66507" y="12099"/>
                </a:lnTo>
                <a:lnTo>
                  <a:pt x="62053" y="7783"/>
                </a:lnTo>
                <a:lnTo>
                  <a:pt x="60084" y="6699"/>
                </a:lnTo>
                <a:close/>
              </a:path>
              <a:path w="371475" h="72389">
                <a:moveTo>
                  <a:pt x="129053" y="0"/>
                </a:moveTo>
                <a:lnTo>
                  <a:pt x="116730" y="0"/>
                </a:lnTo>
                <a:lnTo>
                  <a:pt x="110365" y="1555"/>
                </a:lnTo>
                <a:lnTo>
                  <a:pt x="98996" y="7783"/>
                </a:lnTo>
                <a:lnTo>
                  <a:pt x="94547" y="12099"/>
                </a:lnTo>
                <a:lnTo>
                  <a:pt x="88113" y="23130"/>
                </a:lnTo>
                <a:lnTo>
                  <a:pt x="86508" y="29307"/>
                </a:lnTo>
                <a:lnTo>
                  <a:pt x="86508" y="42980"/>
                </a:lnTo>
                <a:lnTo>
                  <a:pt x="116629" y="72288"/>
                </a:lnTo>
                <a:lnTo>
                  <a:pt x="128951" y="72288"/>
                </a:lnTo>
                <a:lnTo>
                  <a:pt x="133841" y="71391"/>
                </a:lnTo>
                <a:lnTo>
                  <a:pt x="142844" y="67806"/>
                </a:lnTo>
                <a:lnTo>
                  <a:pt x="146101" y="65587"/>
                </a:lnTo>
                <a:lnTo>
                  <a:pt x="118353" y="65587"/>
                </a:lnTo>
                <a:lnTo>
                  <a:pt x="113245" y="64302"/>
                </a:lnTo>
                <a:lnTo>
                  <a:pt x="104037" y="59159"/>
                </a:lnTo>
                <a:lnTo>
                  <a:pt x="100432" y="55637"/>
                </a:lnTo>
                <a:lnTo>
                  <a:pt x="95223" y="46702"/>
                </a:lnTo>
                <a:lnTo>
                  <a:pt x="93920" y="41695"/>
                </a:lnTo>
                <a:lnTo>
                  <a:pt x="93920" y="30593"/>
                </a:lnTo>
                <a:lnTo>
                  <a:pt x="118353" y="6699"/>
                </a:lnTo>
                <a:lnTo>
                  <a:pt x="146250" y="6699"/>
                </a:lnTo>
                <a:lnTo>
                  <a:pt x="142859" y="4399"/>
                </a:lnTo>
                <a:lnTo>
                  <a:pt x="133927" y="878"/>
                </a:lnTo>
                <a:lnTo>
                  <a:pt x="129053" y="0"/>
                </a:lnTo>
                <a:close/>
              </a:path>
              <a:path w="371475" h="72389">
                <a:moveTo>
                  <a:pt x="144993" y="57059"/>
                </a:moveTo>
                <a:lnTo>
                  <a:pt x="139510" y="62744"/>
                </a:lnTo>
                <a:lnTo>
                  <a:pt x="132505" y="65587"/>
                </a:lnTo>
                <a:lnTo>
                  <a:pt x="146101" y="65587"/>
                </a:lnTo>
                <a:lnTo>
                  <a:pt x="146649" y="65214"/>
                </a:lnTo>
                <a:lnTo>
                  <a:pt x="149763" y="61829"/>
                </a:lnTo>
                <a:lnTo>
                  <a:pt x="144993" y="57059"/>
                </a:lnTo>
                <a:close/>
              </a:path>
              <a:path w="371475" h="72389">
                <a:moveTo>
                  <a:pt x="146250" y="6699"/>
                </a:moveTo>
                <a:lnTo>
                  <a:pt x="132436" y="6699"/>
                </a:lnTo>
                <a:lnTo>
                  <a:pt x="139442" y="9507"/>
                </a:lnTo>
                <a:lnTo>
                  <a:pt x="144993" y="15126"/>
                </a:lnTo>
                <a:lnTo>
                  <a:pt x="149763" y="10353"/>
                </a:lnTo>
                <a:lnTo>
                  <a:pt x="146649" y="6969"/>
                </a:lnTo>
                <a:lnTo>
                  <a:pt x="146250" y="6699"/>
                </a:lnTo>
                <a:close/>
              </a:path>
              <a:path w="371475" h="72389">
                <a:moveTo>
                  <a:pt x="214034" y="608"/>
                </a:moveTo>
                <a:lnTo>
                  <a:pt x="165298" y="608"/>
                </a:lnTo>
                <a:lnTo>
                  <a:pt x="165298" y="71680"/>
                </a:lnTo>
                <a:lnTo>
                  <a:pt x="215557" y="71680"/>
                </a:lnTo>
                <a:lnTo>
                  <a:pt x="215557" y="65181"/>
                </a:lnTo>
                <a:lnTo>
                  <a:pt x="172811" y="65181"/>
                </a:lnTo>
                <a:lnTo>
                  <a:pt x="172811" y="38783"/>
                </a:lnTo>
                <a:lnTo>
                  <a:pt x="209563" y="38783"/>
                </a:lnTo>
                <a:lnTo>
                  <a:pt x="209563" y="32385"/>
                </a:lnTo>
                <a:lnTo>
                  <a:pt x="172811" y="32385"/>
                </a:lnTo>
                <a:lnTo>
                  <a:pt x="172811" y="7106"/>
                </a:lnTo>
                <a:lnTo>
                  <a:pt x="214034" y="7106"/>
                </a:lnTo>
                <a:lnTo>
                  <a:pt x="214034" y="608"/>
                </a:lnTo>
                <a:close/>
              </a:path>
              <a:path w="371475" h="72389">
                <a:moveTo>
                  <a:pt x="239723" y="608"/>
                </a:moveTo>
                <a:lnTo>
                  <a:pt x="232210" y="608"/>
                </a:lnTo>
                <a:lnTo>
                  <a:pt x="232210" y="71680"/>
                </a:lnTo>
                <a:lnTo>
                  <a:pt x="239723" y="71680"/>
                </a:lnTo>
                <a:lnTo>
                  <a:pt x="239723" y="38883"/>
                </a:lnTo>
                <a:lnTo>
                  <a:pt x="291607" y="38883"/>
                </a:lnTo>
                <a:lnTo>
                  <a:pt x="291607" y="32284"/>
                </a:lnTo>
                <a:lnTo>
                  <a:pt x="239723" y="32284"/>
                </a:lnTo>
                <a:lnTo>
                  <a:pt x="239723" y="608"/>
                </a:lnTo>
                <a:close/>
              </a:path>
              <a:path w="371475" h="72389">
                <a:moveTo>
                  <a:pt x="291607" y="38883"/>
                </a:moveTo>
                <a:lnTo>
                  <a:pt x="284195" y="38883"/>
                </a:lnTo>
                <a:lnTo>
                  <a:pt x="284195" y="71680"/>
                </a:lnTo>
                <a:lnTo>
                  <a:pt x="291607" y="71680"/>
                </a:lnTo>
                <a:lnTo>
                  <a:pt x="291607" y="38883"/>
                </a:lnTo>
                <a:close/>
              </a:path>
              <a:path w="371475" h="72389">
                <a:moveTo>
                  <a:pt x="291607" y="608"/>
                </a:moveTo>
                <a:lnTo>
                  <a:pt x="284195" y="608"/>
                </a:lnTo>
                <a:lnTo>
                  <a:pt x="284195" y="32284"/>
                </a:lnTo>
                <a:lnTo>
                  <a:pt x="291607" y="32284"/>
                </a:lnTo>
                <a:lnTo>
                  <a:pt x="291607" y="608"/>
                </a:lnTo>
                <a:close/>
              </a:path>
              <a:path w="371475" h="72389">
                <a:moveTo>
                  <a:pt x="322985" y="608"/>
                </a:moveTo>
                <a:lnTo>
                  <a:pt x="315572" y="608"/>
                </a:lnTo>
                <a:lnTo>
                  <a:pt x="315572" y="71680"/>
                </a:lnTo>
                <a:lnTo>
                  <a:pt x="352663" y="71680"/>
                </a:lnTo>
                <a:lnTo>
                  <a:pt x="359449" y="69700"/>
                </a:lnTo>
                <a:lnTo>
                  <a:pt x="364214" y="65689"/>
                </a:lnTo>
                <a:lnTo>
                  <a:pt x="322985" y="65689"/>
                </a:lnTo>
                <a:lnTo>
                  <a:pt x="322985" y="32082"/>
                </a:lnTo>
                <a:lnTo>
                  <a:pt x="365035" y="32082"/>
                </a:lnTo>
                <a:lnTo>
                  <a:pt x="360126" y="27885"/>
                </a:lnTo>
                <a:lnTo>
                  <a:pt x="353715" y="25991"/>
                </a:lnTo>
                <a:lnTo>
                  <a:pt x="322985" y="25991"/>
                </a:lnTo>
                <a:lnTo>
                  <a:pt x="322985" y="608"/>
                </a:lnTo>
                <a:close/>
              </a:path>
              <a:path w="371475" h="72389">
                <a:moveTo>
                  <a:pt x="365035" y="32082"/>
                </a:moveTo>
                <a:lnTo>
                  <a:pt x="343594" y="32082"/>
                </a:lnTo>
                <a:lnTo>
                  <a:pt x="352390" y="33104"/>
                </a:lnTo>
                <a:lnTo>
                  <a:pt x="358672" y="36168"/>
                </a:lnTo>
                <a:lnTo>
                  <a:pt x="362441" y="41277"/>
                </a:lnTo>
                <a:lnTo>
                  <a:pt x="363697" y="48431"/>
                </a:lnTo>
                <a:lnTo>
                  <a:pt x="363697" y="54114"/>
                </a:lnTo>
                <a:lnTo>
                  <a:pt x="361988" y="58413"/>
                </a:lnTo>
                <a:lnTo>
                  <a:pt x="355151" y="64235"/>
                </a:lnTo>
                <a:lnTo>
                  <a:pt x="350161" y="65689"/>
                </a:lnTo>
                <a:lnTo>
                  <a:pt x="364214" y="65689"/>
                </a:lnTo>
                <a:lnTo>
                  <a:pt x="368860" y="61779"/>
                </a:lnTo>
                <a:lnTo>
                  <a:pt x="371210" y="55976"/>
                </a:lnTo>
                <a:lnTo>
                  <a:pt x="371210" y="41018"/>
                </a:lnTo>
                <a:lnTo>
                  <a:pt x="368993" y="35467"/>
                </a:lnTo>
                <a:lnTo>
                  <a:pt x="365035" y="32082"/>
                </a:lnTo>
                <a:close/>
              </a:path>
            </a:pathLst>
          </a:custGeom>
          <a:solidFill>
            <a:srgbClr val="606062"/>
          </a:solidFill>
        </p:spPr>
        <p:txBody>
          <a:bodyPr wrap="square" lIns="0" tIns="0" rIns="0" bIns="0" rtlCol="0"/>
          <a:lstStyle/>
          <a:p>
            <a:endParaRPr/>
          </a:p>
        </p:txBody>
      </p:sp>
      <p:sp>
        <p:nvSpPr>
          <p:cNvPr id="23" name="object 23"/>
          <p:cNvSpPr/>
          <p:nvPr/>
        </p:nvSpPr>
        <p:spPr>
          <a:xfrm>
            <a:off x="5860709" y="2027073"/>
            <a:ext cx="360680" cy="72390"/>
          </a:xfrm>
          <a:custGeom>
            <a:avLst/>
            <a:gdLst/>
            <a:ahLst/>
            <a:cxnLst/>
            <a:rect l="l" t="t" r="r" b="b"/>
            <a:pathLst>
              <a:path w="360679" h="72389">
                <a:moveTo>
                  <a:pt x="37127" y="608"/>
                </a:moveTo>
                <a:lnTo>
                  <a:pt x="0" y="608"/>
                </a:lnTo>
                <a:lnTo>
                  <a:pt x="0" y="71680"/>
                </a:lnTo>
                <a:lnTo>
                  <a:pt x="39935" y="71680"/>
                </a:lnTo>
                <a:lnTo>
                  <a:pt x="46349" y="70020"/>
                </a:lnTo>
                <a:lnTo>
                  <a:pt x="52050" y="65689"/>
                </a:lnTo>
                <a:lnTo>
                  <a:pt x="7412" y="65689"/>
                </a:lnTo>
                <a:lnTo>
                  <a:pt x="7412" y="38581"/>
                </a:lnTo>
                <a:lnTo>
                  <a:pt x="51319" y="38581"/>
                </a:lnTo>
                <a:lnTo>
                  <a:pt x="50831" y="38023"/>
                </a:lnTo>
                <a:lnTo>
                  <a:pt x="47077" y="36042"/>
                </a:lnTo>
                <a:lnTo>
                  <a:pt x="42134" y="35027"/>
                </a:lnTo>
                <a:lnTo>
                  <a:pt x="45792" y="33674"/>
                </a:lnTo>
                <a:lnTo>
                  <a:pt x="47014" y="32792"/>
                </a:lnTo>
                <a:lnTo>
                  <a:pt x="7412" y="32792"/>
                </a:lnTo>
                <a:lnTo>
                  <a:pt x="7412" y="6598"/>
                </a:lnTo>
                <a:lnTo>
                  <a:pt x="49121" y="6598"/>
                </a:lnTo>
                <a:lnTo>
                  <a:pt x="43049" y="2164"/>
                </a:lnTo>
                <a:lnTo>
                  <a:pt x="37127" y="608"/>
                </a:lnTo>
                <a:close/>
              </a:path>
              <a:path w="360679" h="72389">
                <a:moveTo>
                  <a:pt x="51319" y="38581"/>
                </a:moveTo>
                <a:lnTo>
                  <a:pt x="43726" y="38581"/>
                </a:lnTo>
                <a:lnTo>
                  <a:pt x="49852" y="43049"/>
                </a:lnTo>
                <a:lnTo>
                  <a:pt x="49852" y="61121"/>
                </a:lnTo>
                <a:lnTo>
                  <a:pt x="43726" y="65689"/>
                </a:lnTo>
                <a:lnTo>
                  <a:pt x="52050" y="65689"/>
                </a:lnTo>
                <a:lnTo>
                  <a:pt x="55079" y="63388"/>
                </a:lnTo>
                <a:lnTo>
                  <a:pt x="57261" y="58651"/>
                </a:lnTo>
                <a:lnTo>
                  <a:pt x="57261" y="47750"/>
                </a:lnTo>
                <a:lnTo>
                  <a:pt x="55976" y="43908"/>
                </a:lnTo>
                <a:lnTo>
                  <a:pt x="51319" y="38581"/>
                </a:lnTo>
                <a:close/>
              </a:path>
              <a:path w="360679" h="72389">
                <a:moveTo>
                  <a:pt x="49121" y="6598"/>
                </a:moveTo>
                <a:lnTo>
                  <a:pt x="34621" y="6598"/>
                </a:lnTo>
                <a:lnTo>
                  <a:pt x="38836" y="7715"/>
                </a:lnTo>
                <a:lnTo>
                  <a:pt x="44723" y="12181"/>
                </a:lnTo>
                <a:lnTo>
                  <a:pt x="46194" y="15433"/>
                </a:lnTo>
                <a:lnTo>
                  <a:pt x="46194" y="23961"/>
                </a:lnTo>
                <a:lnTo>
                  <a:pt x="44723" y="27208"/>
                </a:lnTo>
                <a:lnTo>
                  <a:pt x="38836" y="31676"/>
                </a:lnTo>
                <a:lnTo>
                  <a:pt x="34621" y="32792"/>
                </a:lnTo>
                <a:lnTo>
                  <a:pt x="47014" y="32792"/>
                </a:lnTo>
                <a:lnTo>
                  <a:pt x="48633" y="31625"/>
                </a:lnTo>
                <a:lnTo>
                  <a:pt x="52693" y="26142"/>
                </a:lnTo>
                <a:lnTo>
                  <a:pt x="53708" y="22777"/>
                </a:lnTo>
                <a:lnTo>
                  <a:pt x="53708" y="12891"/>
                </a:lnTo>
                <a:lnTo>
                  <a:pt x="51577" y="8392"/>
                </a:lnTo>
                <a:lnTo>
                  <a:pt x="49121" y="6598"/>
                </a:lnTo>
                <a:close/>
              </a:path>
              <a:path w="360679" h="72389">
                <a:moveTo>
                  <a:pt x="124783" y="608"/>
                </a:moveTo>
                <a:lnTo>
                  <a:pt x="76050" y="608"/>
                </a:lnTo>
                <a:lnTo>
                  <a:pt x="76050" y="71680"/>
                </a:lnTo>
                <a:lnTo>
                  <a:pt x="126306" y="71680"/>
                </a:lnTo>
                <a:lnTo>
                  <a:pt x="126306" y="65181"/>
                </a:lnTo>
                <a:lnTo>
                  <a:pt x="83563" y="65181"/>
                </a:lnTo>
                <a:lnTo>
                  <a:pt x="83563" y="38783"/>
                </a:lnTo>
                <a:lnTo>
                  <a:pt x="120315" y="38783"/>
                </a:lnTo>
                <a:lnTo>
                  <a:pt x="120315" y="32385"/>
                </a:lnTo>
                <a:lnTo>
                  <a:pt x="83563" y="32385"/>
                </a:lnTo>
                <a:lnTo>
                  <a:pt x="83563" y="7106"/>
                </a:lnTo>
                <a:lnTo>
                  <a:pt x="124783" y="7106"/>
                </a:lnTo>
                <a:lnTo>
                  <a:pt x="124783" y="608"/>
                </a:lnTo>
                <a:close/>
              </a:path>
              <a:path w="360679" h="72389">
                <a:moveTo>
                  <a:pt x="179006" y="0"/>
                </a:moveTo>
                <a:lnTo>
                  <a:pt x="166687" y="0"/>
                </a:lnTo>
                <a:lnTo>
                  <a:pt x="160322" y="1555"/>
                </a:lnTo>
                <a:lnTo>
                  <a:pt x="148950" y="7783"/>
                </a:lnTo>
                <a:lnTo>
                  <a:pt x="144500" y="12099"/>
                </a:lnTo>
                <a:lnTo>
                  <a:pt x="138068" y="23130"/>
                </a:lnTo>
                <a:lnTo>
                  <a:pt x="136461" y="29307"/>
                </a:lnTo>
                <a:lnTo>
                  <a:pt x="136461" y="42980"/>
                </a:lnTo>
                <a:lnTo>
                  <a:pt x="166587" y="72288"/>
                </a:lnTo>
                <a:lnTo>
                  <a:pt x="178906" y="72288"/>
                </a:lnTo>
                <a:lnTo>
                  <a:pt x="183794" y="71391"/>
                </a:lnTo>
                <a:lnTo>
                  <a:pt x="192798" y="67806"/>
                </a:lnTo>
                <a:lnTo>
                  <a:pt x="196055" y="65587"/>
                </a:lnTo>
                <a:lnTo>
                  <a:pt x="168310" y="65587"/>
                </a:lnTo>
                <a:lnTo>
                  <a:pt x="163202" y="64302"/>
                </a:lnTo>
                <a:lnTo>
                  <a:pt x="153993" y="59159"/>
                </a:lnTo>
                <a:lnTo>
                  <a:pt x="150390" y="55637"/>
                </a:lnTo>
                <a:lnTo>
                  <a:pt x="145177" y="46702"/>
                </a:lnTo>
                <a:lnTo>
                  <a:pt x="143874" y="41695"/>
                </a:lnTo>
                <a:lnTo>
                  <a:pt x="143874" y="30593"/>
                </a:lnTo>
                <a:lnTo>
                  <a:pt x="168310" y="6699"/>
                </a:lnTo>
                <a:lnTo>
                  <a:pt x="196204" y="6699"/>
                </a:lnTo>
                <a:lnTo>
                  <a:pt x="192812" y="4399"/>
                </a:lnTo>
                <a:lnTo>
                  <a:pt x="183880" y="878"/>
                </a:lnTo>
                <a:lnTo>
                  <a:pt x="179006" y="0"/>
                </a:lnTo>
                <a:close/>
              </a:path>
              <a:path w="360679" h="72389">
                <a:moveTo>
                  <a:pt x="194947" y="57059"/>
                </a:moveTo>
                <a:lnTo>
                  <a:pt x="189464" y="62744"/>
                </a:lnTo>
                <a:lnTo>
                  <a:pt x="182459" y="65587"/>
                </a:lnTo>
                <a:lnTo>
                  <a:pt x="196055" y="65587"/>
                </a:lnTo>
                <a:lnTo>
                  <a:pt x="196603" y="65214"/>
                </a:lnTo>
                <a:lnTo>
                  <a:pt x="199717" y="61829"/>
                </a:lnTo>
                <a:lnTo>
                  <a:pt x="194947" y="57059"/>
                </a:lnTo>
                <a:close/>
              </a:path>
              <a:path w="360679" h="72389">
                <a:moveTo>
                  <a:pt x="196204" y="6699"/>
                </a:moveTo>
                <a:lnTo>
                  <a:pt x="182391" y="6699"/>
                </a:lnTo>
                <a:lnTo>
                  <a:pt x="189396" y="9507"/>
                </a:lnTo>
                <a:lnTo>
                  <a:pt x="194947" y="15126"/>
                </a:lnTo>
                <a:lnTo>
                  <a:pt x="199717" y="10353"/>
                </a:lnTo>
                <a:lnTo>
                  <a:pt x="196603" y="6969"/>
                </a:lnTo>
                <a:lnTo>
                  <a:pt x="196204" y="6699"/>
                </a:lnTo>
                <a:close/>
              </a:path>
              <a:path w="360679" h="72389">
                <a:moveTo>
                  <a:pt x="222764" y="608"/>
                </a:moveTo>
                <a:lnTo>
                  <a:pt x="215251" y="608"/>
                </a:lnTo>
                <a:lnTo>
                  <a:pt x="215251" y="71680"/>
                </a:lnTo>
                <a:lnTo>
                  <a:pt x="222764" y="71680"/>
                </a:lnTo>
                <a:lnTo>
                  <a:pt x="222764" y="38883"/>
                </a:lnTo>
                <a:lnTo>
                  <a:pt x="274651" y="38883"/>
                </a:lnTo>
                <a:lnTo>
                  <a:pt x="274651" y="32284"/>
                </a:lnTo>
                <a:lnTo>
                  <a:pt x="222764" y="32284"/>
                </a:lnTo>
                <a:lnTo>
                  <a:pt x="222764" y="608"/>
                </a:lnTo>
                <a:close/>
              </a:path>
              <a:path w="360679" h="72389">
                <a:moveTo>
                  <a:pt x="274651" y="38883"/>
                </a:moveTo>
                <a:lnTo>
                  <a:pt x="267239" y="38883"/>
                </a:lnTo>
                <a:lnTo>
                  <a:pt x="267239" y="71680"/>
                </a:lnTo>
                <a:lnTo>
                  <a:pt x="274651" y="71680"/>
                </a:lnTo>
                <a:lnTo>
                  <a:pt x="274651" y="38883"/>
                </a:lnTo>
                <a:close/>
              </a:path>
              <a:path w="360679" h="72389">
                <a:moveTo>
                  <a:pt x="274651" y="608"/>
                </a:moveTo>
                <a:lnTo>
                  <a:pt x="267239" y="608"/>
                </a:lnTo>
                <a:lnTo>
                  <a:pt x="267239" y="32284"/>
                </a:lnTo>
                <a:lnTo>
                  <a:pt x="274651" y="32284"/>
                </a:lnTo>
                <a:lnTo>
                  <a:pt x="274651" y="608"/>
                </a:lnTo>
                <a:close/>
              </a:path>
              <a:path w="360679" h="72389">
                <a:moveTo>
                  <a:pt x="328061" y="608"/>
                </a:moveTo>
                <a:lnTo>
                  <a:pt x="320645" y="608"/>
                </a:lnTo>
                <a:lnTo>
                  <a:pt x="288155" y="71680"/>
                </a:lnTo>
                <a:lnTo>
                  <a:pt x="295974" y="71680"/>
                </a:lnTo>
                <a:lnTo>
                  <a:pt x="304502" y="52693"/>
                </a:lnTo>
                <a:lnTo>
                  <a:pt x="351872" y="52693"/>
                </a:lnTo>
                <a:lnTo>
                  <a:pt x="349087" y="46602"/>
                </a:lnTo>
                <a:lnTo>
                  <a:pt x="307242" y="46602"/>
                </a:lnTo>
                <a:lnTo>
                  <a:pt x="324303" y="8427"/>
                </a:lnTo>
                <a:lnTo>
                  <a:pt x="331635" y="8427"/>
                </a:lnTo>
                <a:lnTo>
                  <a:pt x="328061" y="608"/>
                </a:lnTo>
                <a:close/>
              </a:path>
              <a:path w="360679" h="72389">
                <a:moveTo>
                  <a:pt x="351872" y="52693"/>
                </a:moveTo>
                <a:lnTo>
                  <a:pt x="344102" y="52693"/>
                </a:lnTo>
                <a:lnTo>
                  <a:pt x="352630" y="71680"/>
                </a:lnTo>
                <a:lnTo>
                  <a:pt x="360551" y="71680"/>
                </a:lnTo>
                <a:lnTo>
                  <a:pt x="351872" y="52693"/>
                </a:lnTo>
                <a:close/>
              </a:path>
              <a:path w="360679" h="72389">
                <a:moveTo>
                  <a:pt x="331635" y="8427"/>
                </a:moveTo>
                <a:lnTo>
                  <a:pt x="324303" y="8427"/>
                </a:lnTo>
                <a:lnTo>
                  <a:pt x="341359" y="46602"/>
                </a:lnTo>
                <a:lnTo>
                  <a:pt x="349087" y="46602"/>
                </a:lnTo>
                <a:lnTo>
                  <a:pt x="331635" y="8427"/>
                </a:lnTo>
                <a:close/>
              </a:path>
            </a:pathLst>
          </a:custGeom>
          <a:solidFill>
            <a:srgbClr val="606062"/>
          </a:solidFill>
        </p:spPr>
        <p:txBody>
          <a:bodyPr wrap="square" lIns="0" tIns="0" rIns="0" bIns="0" rtlCol="0"/>
          <a:lstStyle/>
          <a:p>
            <a:endParaRPr/>
          </a:p>
        </p:txBody>
      </p:sp>
      <p:sp>
        <p:nvSpPr>
          <p:cNvPr id="24" name="object 24"/>
          <p:cNvSpPr/>
          <p:nvPr/>
        </p:nvSpPr>
        <p:spPr>
          <a:xfrm>
            <a:off x="6371121" y="2027073"/>
            <a:ext cx="702945" cy="87630"/>
          </a:xfrm>
          <a:custGeom>
            <a:avLst/>
            <a:gdLst/>
            <a:ahLst/>
            <a:cxnLst/>
            <a:rect l="l" t="t" r="r" b="b"/>
            <a:pathLst>
              <a:path w="702945" h="87630">
                <a:moveTo>
                  <a:pt x="59806" y="608"/>
                </a:moveTo>
                <a:lnTo>
                  <a:pt x="0" y="608"/>
                </a:lnTo>
                <a:lnTo>
                  <a:pt x="0" y="71680"/>
                </a:lnTo>
                <a:lnTo>
                  <a:pt x="7412" y="71680"/>
                </a:lnTo>
                <a:lnTo>
                  <a:pt x="7412" y="7106"/>
                </a:lnTo>
                <a:lnTo>
                  <a:pt x="59806" y="7106"/>
                </a:lnTo>
                <a:lnTo>
                  <a:pt x="59806" y="608"/>
                </a:lnTo>
                <a:close/>
              </a:path>
              <a:path w="702945" h="87630">
                <a:moveTo>
                  <a:pt x="59806" y="7106"/>
                </a:moveTo>
                <a:lnTo>
                  <a:pt x="52395" y="7106"/>
                </a:lnTo>
                <a:lnTo>
                  <a:pt x="52395" y="71680"/>
                </a:lnTo>
                <a:lnTo>
                  <a:pt x="59806" y="71680"/>
                </a:lnTo>
                <a:lnTo>
                  <a:pt x="59806" y="7106"/>
                </a:lnTo>
                <a:close/>
              </a:path>
              <a:path w="702945" h="87630">
                <a:moveTo>
                  <a:pt x="121975" y="0"/>
                </a:moveTo>
                <a:lnTo>
                  <a:pt x="107895" y="0"/>
                </a:lnTo>
                <a:lnTo>
                  <a:pt x="101516" y="1573"/>
                </a:lnTo>
                <a:lnTo>
                  <a:pt x="90076" y="7866"/>
                </a:lnTo>
                <a:lnTo>
                  <a:pt x="85608" y="12181"/>
                </a:lnTo>
                <a:lnTo>
                  <a:pt x="79178" y="23148"/>
                </a:lnTo>
                <a:lnTo>
                  <a:pt x="77572" y="29307"/>
                </a:lnTo>
                <a:lnTo>
                  <a:pt x="77572" y="42980"/>
                </a:lnTo>
                <a:lnTo>
                  <a:pt x="107895" y="72288"/>
                </a:lnTo>
                <a:lnTo>
                  <a:pt x="121975" y="72288"/>
                </a:lnTo>
                <a:lnTo>
                  <a:pt x="128350" y="70714"/>
                </a:lnTo>
                <a:lnTo>
                  <a:pt x="137659" y="65587"/>
                </a:lnTo>
                <a:lnTo>
                  <a:pt x="109317" y="65587"/>
                </a:lnTo>
                <a:lnTo>
                  <a:pt x="104223" y="64317"/>
                </a:lnTo>
                <a:lnTo>
                  <a:pt x="95087" y="59241"/>
                </a:lnTo>
                <a:lnTo>
                  <a:pt x="91498" y="55721"/>
                </a:lnTo>
                <a:lnTo>
                  <a:pt x="86285" y="46720"/>
                </a:lnTo>
                <a:lnTo>
                  <a:pt x="84982" y="41695"/>
                </a:lnTo>
                <a:lnTo>
                  <a:pt x="84982" y="30593"/>
                </a:lnTo>
                <a:lnTo>
                  <a:pt x="109317" y="6699"/>
                </a:lnTo>
                <a:lnTo>
                  <a:pt x="137657" y="6699"/>
                </a:lnTo>
                <a:lnTo>
                  <a:pt x="128318" y="1555"/>
                </a:lnTo>
                <a:lnTo>
                  <a:pt x="121975" y="0"/>
                </a:lnTo>
                <a:close/>
              </a:path>
              <a:path w="702945" h="87630">
                <a:moveTo>
                  <a:pt x="137657" y="6699"/>
                </a:moveTo>
                <a:lnTo>
                  <a:pt x="120553" y="6699"/>
                </a:lnTo>
                <a:lnTo>
                  <a:pt x="125629" y="7970"/>
                </a:lnTo>
                <a:lnTo>
                  <a:pt x="134697" y="13046"/>
                </a:lnTo>
                <a:lnTo>
                  <a:pt x="138258" y="16563"/>
                </a:lnTo>
                <a:lnTo>
                  <a:pt x="143402" y="25567"/>
                </a:lnTo>
                <a:lnTo>
                  <a:pt x="144687" y="30593"/>
                </a:lnTo>
                <a:lnTo>
                  <a:pt x="144687" y="41695"/>
                </a:lnTo>
                <a:lnTo>
                  <a:pt x="120553" y="65587"/>
                </a:lnTo>
                <a:lnTo>
                  <a:pt x="137659" y="65587"/>
                </a:lnTo>
                <a:lnTo>
                  <a:pt x="139626" y="64504"/>
                </a:lnTo>
                <a:lnTo>
                  <a:pt x="144078" y="60187"/>
                </a:lnTo>
                <a:lnTo>
                  <a:pt x="150582" y="49140"/>
                </a:lnTo>
                <a:lnTo>
                  <a:pt x="152200" y="42980"/>
                </a:lnTo>
                <a:lnTo>
                  <a:pt x="152200" y="29307"/>
                </a:lnTo>
                <a:lnTo>
                  <a:pt x="150577" y="23130"/>
                </a:lnTo>
                <a:lnTo>
                  <a:pt x="144078" y="12099"/>
                </a:lnTo>
                <a:lnTo>
                  <a:pt x="139626" y="7783"/>
                </a:lnTo>
                <a:lnTo>
                  <a:pt x="137657" y="6699"/>
                </a:lnTo>
                <a:close/>
              </a:path>
              <a:path w="702945" h="87630">
                <a:moveTo>
                  <a:pt x="233427" y="65181"/>
                </a:moveTo>
                <a:lnTo>
                  <a:pt x="157378" y="65181"/>
                </a:lnTo>
                <a:lnTo>
                  <a:pt x="157276" y="87619"/>
                </a:lnTo>
                <a:lnTo>
                  <a:pt x="164282" y="87619"/>
                </a:lnTo>
                <a:lnTo>
                  <a:pt x="164383" y="71680"/>
                </a:lnTo>
                <a:lnTo>
                  <a:pt x="233427" y="71680"/>
                </a:lnTo>
                <a:lnTo>
                  <a:pt x="233427" y="65181"/>
                </a:lnTo>
                <a:close/>
              </a:path>
              <a:path w="702945" h="87630">
                <a:moveTo>
                  <a:pt x="233427" y="71680"/>
                </a:moveTo>
                <a:lnTo>
                  <a:pt x="226421" y="71680"/>
                </a:lnTo>
                <a:lnTo>
                  <a:pt x="226421" y="87619"/>
                </a:lnTo>
                <a:lnTo>
                  <a:pt x="233427" y="87619"/>
                </a:lnTo>
                <a:lnTo>
                  <a:pt x="233427" y="71680"/>
                </a:lnTo>
                <a:close/>
              </a:path>
              <a:path w="702945" h="87630">
                <a:moveTo>
                  <a:pt x="222768" y="608"/>
                </a:moveTo>
                <a:lnTo>
                  <a:pt x="174840" y="608"/>
                </a:lnTo>
                <a:lnTo>
                  <a:pt x="173998" y="24364"/>
                </a:lnTo>
                <a:lnTo>
                  <a:pt x="173593" y="32942"/>
                </a:lnTo>
                <a:lnTo>
                  <a:pt x="160934" y="65181"/>
                </a:lnTo>
                <a:lnTo>
                  <a:pt x="171594" y="65181"/>
                </a:lnTo>
                <a:lnTo>
                  <a:pt x="180756" y="23655"/>
                </a:lnTo>
                <a:lnTo>
                  <a:pt x="181339" y="7106"/>
                </a:lnTo>
                <a:lnTo>
                  <a:pt x="222768" y="7106"/>
                </a:lnTo>
                <a:lnTo>
                  <a:pt x="222768" y="608"/>
                </a:lnTo>
                <a:close/>
              </a:path>
              <a:path w="702945" h="87630">
                <a:moveTo>
                  <a:pt x="222768" y="7106"/>
                </a:moveTo>
                <a:lnTo>
                  <a:pt x="215352" y="7106"/>
                </a:lnTo>
                <a:lnTo>
                  <a:pt x="215352" y="65181"/>
                </a:lnTo>
                <a:lnTo>
                  <a:pt x="222768" y="65181"/>
                </a:lnTo>
                <a:lnTo>
                  <a:pt x="222768" y="7106"/>
                </a:lnTo>
                <a:close/>
              </a:path>
              <a:path w="702945" h="87630">
                <a:moveTo>
                  <a:pt x="256071" y="608"/>
                </a:moveTo>
                <a:lnTo>
                  <a:pt x="248759" y="608"/>
                </a:lnTo>
                <a:lnTo>
                  <a:pt x="248759" y="71680"/>
                </a:lnTo>
                <a:lnTo>
                  <a:pt x="256071" y="71680"/>
                </a:lnTo>
                <a:lnTo>
                  <a:pt x="256071" y="39089"/>
                </a:lnTo>
                <a:lnTo>
                  <a:pt x="281128" y="39089"/>
                </a:lnTo>
                <a:lnTo>
                  <a:pt x="278103" y="35128"/>
                </a:lnTo>
                <a:lnTo>
                  <a:pt x="280120" y="32490"/>
                </a:lnTo>
                <a:lnTo>
                  <a:pt x="256071" y="32490"/>
                </a:lnTo>
                <a:lnTo>
                  <a:pt x="256071" y="608"/>
                </a:lnTo>
                <a:close/>
              </a:path>
              <a:path w="702945" h="87630">
                <a:moveTo>
                  <a:pt x="281128" y="39089"/>
                </a:moveTo>
                <a:lnTo>
                  <a:pt x="272314" y="39089"/>
                </a:lnTo>
                <a:lnTo>
                  <a:pt x="297392" y="71680"/>
                </a:lnTo>
                <a:lnTo>
                  <a:pt x="306021" y="71680"/>
                </a:lnTo>
                <a:lnTo>
                  <a:pt x="281128" y="39089"/>
                </a:lnTo>
                <a:close/>
              </a:path>
              <a:path w="702945" h="87630">
                <a:moveTo>
                  <a:pt x="304499" y="608"/>
                </a:moveTo>
                <a:lnTo>
                  <a:pt x="296377" y="608"/>
                </a:lnTo>
                <a:lnTo>
                  <a:pt x="272314" y="32490"/>
                </a:lnTo>
                <a:lnTo>
                  <a:pt x="280120" y="32490"/>
                </a:lnTo>
                <a:lnTo>
                  <a:pt x="304499" y="608"/>
                </a:lnTo>
                <a:close/>
              </a:path>
              <a:path w="702945" h="87630">
                <a:moveTo>
                  <a:pt x="355709" y="0"/>
                </a:moveTo>
                <a:lnTo>
                  <a:pt x="341629" y="0"/>
                </a:lnTo>
                <a:lnTo>
                  <a:pt x="335250" y="1573"/>
                </a:lnTo>
                <a:lnTo>
                  <a:pt x="323809" y="7866"/>
                </a:lnTo>
                <a:lnTo>
                  <a:pt x="319341" y="12181"/>
                </a:lnTo>
                <a:lnTo>
                  <a:pt x="312912" y="23148"/>
                </a:lnTo>
                <a:lnTo>
                  <a:pt x="311306" y="29307"/>
                </a:lnTo>
                <a:lnTo>
                  <a:pt x="311306" y="42980"/>
                </a:lnTo>
                <a:lnTo>
                  <a:pt x="341629" y="72288"/>
                </a:lnTo>
                <a:lnTo>
                  <a:pt x="355709" y="72288"/>
                </a:lnTo>
                <a:lnTo>
                  <a:pt x="362083" y="70714"/>
                </a:lnTo>
                <a:lnTo>
                  <a:pt x="371389" y="65587"/>
                </a:lnTo>
                <a:lnTo>
                  <a:pt x="343051" y="65587"/>
                </a:lnTo>
                <a:lnTo>
                  <a:pt x="337957" y="64317"/>
                </a:lnTo>
                <a:lnTo>
                  <a:pt x="328820" y="59241"/>
                </a:lnTo>
                <a:lnTo>
                  <a:pt x="325231" y="55721"/>
                </a:lnTo>
                <a:lnTo>
                  <a:pt x="320018" y="46720"/>
                </a:lnTo>
                <a:lnTo>
                  <a:pt x="318715" y="41695"/>
                </a:lnTo>
                <a:lnTo>
                  <a:pt x="318715" y="30593"/>
                </a:lnTo>
                <a:lnTo>
                  <a:pt x="343051" y="6699"/>
                </a:lnTo>
                <a:lnTo>
                  <a:pt x="371387" y="6699"/>
                </a:lnTo>
                <a:lnTo>
                  <a:pt x="362051" y="1555"/>
                </a:lnTo>
                <a:lnTo>
                  <a:pt x="355709" y="0"/>
                </a:lnTo>
                <a:close/>
              </a:path>
              <a:path w="702945" h="87630">
                <a:moveTo>
                  <a:pt x="371387" y="6699"/>
                </a:moveTo>
                <a:lnTo>
                  <a:pt x="354286" y="6699"/>
                </a:lnTo>
                <a:lnTo>
                  <a:pt x="359363" y="7970"/>
                </a:lnTo>
                <a:lnTo>
                  <a:pt x="368430" y="13046"/>
                </a:lnTo>
                <a:lnTo>
                  <a:pt x="371988" y="16563"/>
                </a:lnTo>
                <a:lnTo>
                  <a:pt x="377132" y="25567"/>
                </a:lnTo>
                <a:lnTo>
                  <a:pt x="378418" y="30593"/>
                </a:lnTo>
                <a:lnTo>
                  <a:pt x="378418" y="41695"/>
                </a:lnTo>
                <a:lnTo>
                  <a:pt x="354286" y="65587"/>
                </a:lnTo>
                <a:lnTo>
                  <a:pt x="371389" y="65587"/>
                </a:lnTo>
                <a:lnTo>
                  <a:pt x="373355" y="64504"/>
                </a:lnTo>
                <a:lnTo>
                  <a:pt x="377809" y="60187"/>
                </a:lnTo>
                <a:lnTo>
                  <a:pt x="384311" y="49140"/>
                </a:lnTo>
                <a:lnTo>
                  <a:pt x="385931" y="42980"/>
                </a:lnTo>
                <a:lnTo>
                  <a:pt x="385931" y="29307"/>
                </a:lnTo>
                <a:lnTo>
                  <a:pt x="384307" y="23130"/>
                </a:lnTo>
                <a:lnTo>
                  <a:pt x="377809" y="12099"/>
                </a:lnTo>
                <a:lnTo>
                  <a:pt x="373355" y="7783"/>
                </a:lnTo>
                <a:lnTo>
                  <a:pt x="371387" y="6699"/>
                </a:lnTo>
                <a:close/>
              </a:path>
              <a:path w="702945" h="87630">
                <a:moveTo>
                  <a:pt x="439578" y="608"/>
                </a:moveTo>
                <a:lnTo>
                  <a:pt x="403905" y="608"/>
                </a:lnTo>
                <a:lnTo>
                  <a:pt x="403905" y="71680"/>
                </a:lnTo>
                <a:lnTo>
                  <a:pt x="411419" y="71680"/>
                </a:lnTo>
                <a:lnTo>
                  <a:pt x="411419" y="49240"/>
                </a:lnTo>
                <a:lnTo>
                  <a:pt x="439578" y="49240"/>
                </a:lnTo>
                <a:lnTo>
                  <a:pt x="446684" y="47091"/>
                </a:lnTo>
                <a:lnTo>
                  <a:pt x="452010" y="42641"/>
                </a:lnTo>
                <a:lnTo>
                  <a:pt x="411419" y="42641"/>
                </a:lnTo>
                <a:lnTo>
                  <a:pt x="411419" y="7106"/>
                </a:lnTo>
                <a:lnTo>
                  <a:pt x="451829" y="7106"/>
                </a:lnTo>
                <a:lnTo>
                  <a:pt x="446684" y="2776"/>
                </a:lnTo>
                <a:lnTo>
                  <a:pt x="439578" y="608"/>
                </a:lnTo>
                <a:close/>
              </a:path>
              <a:path w="702945" h="87630">
                <a:moveTo>
                  <a:pt x="451829" y="7106"/>
                </a:moveTo>
                <a:lnTo>
                  <a:pt x="437342" y="7106"/>
                </a:lnTo>
                <a:lnTo>
                  <a:pt x="442724" y="8647"/>
                </a:lnTo>
                <a:lnTo>
                  <a:pt x="450169" y="14806"/>
                </a:lnTo>
                <a:lnTo>
                  <a:pt x="452031" y="19220"/>
                </a:lnTo>
                <a:lnTo>
                  <a:pt x="452031" y="30593"/>
                </a:lnTo>
                <a:lnTo>
                  <a:pt x="450169" y="34941"/>
                </a:lnTo>
                <a:lnTo>
                  <a:pt x="442724" y="41101"/>
                </a:lnTo>
                <a:lnTo>
                  <a:pt x="437342" y="42641"/>
                </a:lnTo>
                <a:lnTo>
                  <a:pt x="452010" y="42641"/>
                </a:lnTo>
                <a:lnTo>
                  <a:pt x="456973" y="38494"/>
                </a:lnTo>
                <a:lnTo>
                  <a:pt x="459544" y="32555"/>
                </a:lnTo>
                <a:lnTo>
                  <a:pt x="459544" y="17395"/>
                </a:lnTo>
                <a:lnTo>
                  <a:pt x="456973" y="11437"/>
                </a:lnTo>
                <a:lnTo>
                  <a:pt x="451829" y="7106"/>
                </a:lnTo>
                <a:close/>
              </a:path>
              <a:path w="702945" h="87630">
                <a:moveTo>
                  <a:pt x="481168" y="608"/>
                </a:moveTo>
                <a:lnTo>
                  <a:pt x="474977" y="608"/>
                </a:lnTo>
                <a:lnTo>
                  <a:pt x="474977" y="71680"/>
                </a:lnTo>
                <a:lnTo>
                  <a:pt x="482184" y="71680"/>
                </a:lnTo>
                <a:lnTo>
                  <a:pt x="482184" y="15126"/>
                </a:lnTo>
                <a:lnTo>
                  <a:pt x="489674" y="15126"/>
                </a:lnTo>
                <a:lnTo>
                  <a:pt x="481168" y="608"/>
                </a:lnTo>
                <a:close/>
              </a:path>
              <a:path w="702945" h="87630">
                <a:moveTo>
                  <a:pt x="548794" y="14820"/>
                </a:moveTo>
                <a:lnTo>
                  <a:pt x="541583" y="14820"/>
                </a:lnTo>
                <a:lnTo>
                  <a:pt x="541583" y="71680"/>
                </a:lnTo>
                <a:lnTo>
                  <a:pt x="548794" y="71680"/>
                </a:lnTo>
                <a:lnTo>
                  <a:pt x="548794" y="14820"/>
                </a:lnTo>
                <a:close/>
              </a:path>
              <a:path w="702945" h="87630">
                <a:moveTo>
                  <a:pt x="489674" y="15126"/>
                </a:moveTo>
                <a:lnTo>
                  <a:pt x="482184" y="15126"/>
                </a:lnTo>
                <a:lnTo>
                  <a:pt x="510109" y="62644"/>
                </a:lnTo>
                <a:lnTo>
                  <a:pt x="513662" y="62644"/>
                </a:lnTo>
                <a:lnTo>
                  <a:pt x="519117" y="53301"/>
                </a:lnTo>
                <a:lnTo>
                  <a:pt x="512038" y="53301"/>
                </a:lnTo>
                <a:lnTo>
                  <a:pt x="489674" y="15126"/>
                </a:lnTo>
                <a:close/>
              </a:path>
              <a:path w="702945" h="87630">
                <a:moveTo>
                  <a:pt x="548794" y="608"/>
                </a:moveTo>
                <a:lnTo>
                  <a:pt x="542599" y="608"/>
                </a:lnTo>
                <a:lnTo>
                  <a:pt x="512038" y="53301"/>
                </a:lnTo>
                <a:lnTo>
                  <a:pt x="519117" y="53301"/>
                </a:lnTo>
                <a:lnTo>
                  <a:pt x="541583" y="14820"/>
                </a:lnTo>
                <a:lnTo>
                  <a:pt x="548794" y="14820"/>
                </a:lnTo>
                <a:lnTo>
                  <a:pt x="548794" y="608"/>
                </a:lnTo>
                <a:close/>
              </a:path>
              <a:path w="702945" h="87630">
                <a:moveTo>
                  <a:pt x="580068" y="608"/>
                </a:moveTo>
                <a:lnTo>
                  <a:pt x="572756" y="608"/>
                </a:lnTo>
                <a:lnTo>
                  <a:pt x="572756" y="71680"/>
                </a:lnTo>
                <a:lnTo>
                  <a:pt x="580068" y="71680"/>
                </a:lnTo>
                <a:lnTo>
                  <a:pt x="580068" y="39089"/>
                </a:lnTo>
                <a:lnTo>
                  <a:pt x="605126" y="39089"/>
                </a:lnTo>
                <a:lnTo>
                  <a:pt x="602100" y="35128"/>
                </a:lnTo>
                <a:lnTo>
                  <a:pt x="604117" y="32490"/>
                </a:lnTo>
                <a:lnTo>
                  <a:pt x="580068" y="32490"/>
                </a:lnTo>
                <a:lnTo>
                  <a:pt x="580068" y="608"/>
                </a:lnTo>
                <a:close/>
              </a:path>
              <a:path w="702945" h="87630">
                <a:moveTo>
                  <a:pt x="605126" y="39089"/>
                </a:moveTo>
                <a:lnTo>
                  <a:pt x="596311" y="39089"/>
                </a:lnTo>
                <a:lnTo>
                  <a:pt x="621389" y="71680"/>
                </a:lnTo>
                <a:lnTo>
                  <a:pt x="630017" y="71680"/>
                </a:lnTo>
                <a:lnTo>
                  <a:pt x="605126" y="39089"/>
                </a:lnTo>
                <a:close/>
              </a:path>
              <a:path w="702945" h="87630">
                <a:moveTo>
                  <a:pt x="628495" y="608"/>
                </a:moveTo>
                <a:lnTo>
                  <a:pt x="620373" y="608"/>
                </a:lnTo>
                <a:lnTo>
                  <a:pt x="596311" y="32490"/>
                </a:lnTo>
                <a:lnTo>
                  <a:pt x="604117" y="32490"/>
                </a:lnTo>
                <a:lnTo>
                  <a:pt x="628495" y="608"/>
                </a:lnTo>
                <a:close/>
              </a:path>
              <a:path w="702945" h="87630">
                <a:moveTo>
                  <a:pt x="670229" y="608"/>
                </a:moveTo>
                <a:lnTo>
                  <a:pt x="662818" y="608"/>
                </a:lnTo>
                <a:lnTo>
                  <a:pt x="630323" y="71680"/>
                </a:lnTo>
                <a:lnTo>
                  <a:pt x="638143" y="71680"/>
                </a:lnTo>
                <a:lnTo>
                  <a:pt x="646671" y="52693"/>
                </a:lnTo>
                <a:lnTo>
                  <a:pt x="694040" y="52693"/>
                </a:lnTo>
                <a:lnTo>
                  <a:pt x="691256" y="46602"/>
                </a:lnTo>
                <a:lnTo>
                  <a:pt x="649411" y="46602"/>
                </a:lnTo>
                <a:lnTo>
                  <a:pt x="666471" y="8427"/>
                </a:lnTo>
                <a:lnTo>
                  <a:pt x="673804" y="8427"/>
                </a:lnTo>
                <a:lnTo>
                  <a:pt x="670229" y="608"/>
                </a:lnTo>
                <a:close/>
              </a:path>
              <a:path w="702945" h="87630">
                <a:moveTo>
                  <a:pt x="694040" y="52693"/>
                </a:moveTo>
                <a:lnTo>
                  <a:pt x="686272" y="52693"/>
                </a:lnTo>
                <a:lnTo>
                  <a:pt x="694800" y="71680"/>
                </a:lnTo>
                <a:lnTo>
                  <a:pt x="702720" y="71680"/>
                </a:lnTo>
                <a:lnTo>
                  <a:pt x="694040" y="52693"/>
                </a:lnTo>
                <a:close/>
              </a:path>
              <a:path w="702945" h="87630">
                <a:moveTo>
                  <a:pt x="673804" y="8427"/>
                </a:moveTo>
                <a:lnTo>
                  <a:pt x="666471" y="8427"/>
                </a:lnTo>
                <a:lnTo>
                  <a:pt x="683529" y="46602"/>
                </a:lnTo>
                <a:lnTo>
                  <a:pt x="691256" y="46602"/>
                </a:lnTo>
                <a:lnTo>
                  <a:pt x="673804" y="8427"/>
                </a:lnTo>
                <a:close/>
              </a:path>
            </a:pathLst>
          </a:custGeom>
          <a:solidFill>
            <a:srgbClr val="606062"/>
          </a:solidFill>
        </p:spPr>
        <p:txBody>
          <a:bodyPr wrap="square" lIns="0" tIns="0" rIns="0" bIns="0" rtlCol="0"/>
          <a:lstStyle/>
          <a:p>
            <a:endParaRPr/>
          </a:p>
        </p:txBody>
      </p:sp>
      <p:grpSp>
        <p:nvGrpSpPr>
          <p:cNvPr id="25" name="object 25"/>
          <p:cNvGrpSpPr/>
          <p:nvPr/>
        </p:nvGrpSpPr>
        <p:grpSpPr>
          <a:xfrm>
            <a:off x="5250322" y="1728072"/>
            <a:ext cx="1913889" cy="208279"/>
            <a:chOff x="5250322" y="1728072"/>
            <a:chExt cx="1913889" cy="208279"/>
          </a:xfrm>
        </p:grpSpPr>
        <p:sp>
          <p:nvSpPr>
            <p:cNvPr id="26" name="object 26"/>
            <p:cNvSpPr/>
            <p:nvPr/>
          </p:nvSpPr>
          <p:spPr>
            <a:xfrm>
              <a:off x="5250322" y="1728072"/>
              <a:ext cx="1913889" cy="208279"/>
            </a:xfrm>
            <a:custGeom>
              <a:avLst/>
              <a:gdLst/>
              <a:ahLst/>
              <a:cxnLst/>
              <a:rect l="l" t="t" r="r" b="b"/>
              <a:pathLst>
                <a:path w="1913890" h="208280">
                  <a:moveTo>
                    <a:pt x="1913277" y="0"/>
                  </a:moveTo>
                  <a:lnTo>
                    <a:pt x="0" y="0"/>
                  </a:lnTo>
                  <a:lnTo>
                    <a:pt x="0" y="208147"/>
                  </a:lnTo>
                  <a:lnTo>
                    <a:pt x="1913277" y="208147"/>
                  </a:lnTo>
                  <a:lnTo>
                    <a:pt x="1913277" y="0"/>
                  </a:lnTo>
                  <a:close/>
                </a:path>
              </a:pathLst>
            </a:custGeom>
            <a:solidFill>
              <a:srgbClr val="96989A"/>
            </a:solidFill>
          </p:spPr>
          <p:txBody>
            <a:bodyPr wrap="square" lIns="0" tIns="0" rIns="0" bIns="0" rtlCol="0"/>
            <a:lstStyle/>
            <a:p>
              <a:endParaRPr/>
            </a:p>
          </p:txBody>
        </p:sp>
        <p:pic>
          <p:nvPicPr>
            <p:cNvPr id="27" name="object 27"/>
            <p:cNvPicPr/>
            <p:nvPr/>
          </p:nvPicPr>
          <p:blipFill>
            <a:blip r:embed="rId8" cstate="print"/>
            <a:stretch>
              <a:fillRect/>
            </a:stretch>
          </p:blipFill>
          <p:spPr>
            <a:xfrm>
              <a:off x="5418975" y="1789092"/>
              <a:ext cx="1575870" cy="86112"/>
            </a:xfrm>
            <a:prstGeom prst="rect">
              <a:avLst/>
            </a:prstGeom>
          </p:spPr>
        </p:pic>
      </p:grpSp>
      <p:sp>
        <p:nvSpPr>
          <p:cNvPr id="28" name="object 28"/>
          <p:cNvSpPr/>
          <p:nvPr/>
        </p:nvSpPr>
        <p:spPr>
          <a:xfrm>
            <a:off x="683607" y="1728072"/>
            <a:ext cx="1508760" cy="558800"/>
          </a:xfrm>
          <a:custGeom>
            <a:avLst/>
            <a:gdLst/>
            <a:ahLst/>
            <a:cxnLst/>
            <a:rect l="l" t="t" r="r" b="b"/>
            <a:pathLst>
              <a:path w="1508760" h="558800">
                <a:moveTo>
                  <a:pt x="1508687" y="0"/>
                </a:moveTo>
                <a:lnTo>
                  <a:pt x="0" y="0"/>
                </a:lnTo>
                <a:lnTo>
                  <a:pt x="0" y="558676"/>
                </a:lnTo>
                <a:lnTo>
                  <a:pt x="1508687" y="558676"/>
                </a:lnTo>
                <a:lnTo>
                  <a:pt x="1508687" y="0"/>
                </a:lnTo>
                <a:close/>
              </a:path>
            </a:pathLst>
          </a:custGeom>
          <a:solidFill>
            <a:srgbClr val="96989A"/>
          </a:solidFill>
        </p:spPr>
        <p:txBody>
          <a:bodyPr wrap="square" lIns="0" tIns="0" rIns="0" bIns="0" rtlCol="0"/>
          <a:lstStyle/>
          <a:p>
            <a:endParaRPr/>
          </a:p>
        </p:txBody>
      </p:sp>
      <p:sp>
        <p:nvSpPr>
          <p:cNvPr id="29" name="object 29"/>
          <p:cNvSpPr/>
          <p:nvPr/>
        </p:nvSpPr>
        <p:spPr>
          <a:xfrm>
            <a:off x="3949732" y="2675818"/>
            <a:ext cx="146050" cy="2313940"/>
          </a:xfrm>
          <a:custGeom>
            <a:avLst/>
            <a:gdLst/>
            <a:ahLst/>
            <a:cxnLst/>
            <a:rect l="l" t="t" r="r" b="b"/>
            <a:pathLst>
              <a:path w="146050" h="2313940">
                <a:moveTo>
                  <a:pt x="63650" y="13809"/>
                </a:moveTo>
                <a:lnTo>
                  <a:pt x="40327" y="13809"/>
                </a:lnTo>
                <a:lnTo>
                  <a:pt x="43153" y="14573"/>
                </a:lnTo>
                <a:lnTo>
                  <a:pt x="47009" y="17618"/>
                </a:lnTo>
                <a:lnTo>
                  <a:pt x="47972" y="19800"/>
                </a:lnTo>
                <a:lnTo>
                  <a:pt x="47904" y="24875"/>
                </a:lnTo>
                <a:lnTo>
                  <a:pt x="47466" y="26586"/>
                </a:lnTo>
                <a:lnTo>
                  <a:pt x="45435" y="30577"/>
                </a:lnTo>
                <a:lnTo>
                  <a:pt x="43473" y="32965"/>
                </a:lnTo>
                <a:lnTo>
                  <a:pt x="13150" y="61631"/>
                </a:lnTo>
                <a:lnTo>
                  <a:pt x="13150" y="72292"/>
                </a:lnTo>
                <a:lnTo>
                  <a:pt x="66859" y="72292"/>
                </a:lnTo>
                <a:lnTo>
                  <a:pt x="66859" y="58888"/>
                </a:lnTo>
                <a:lnTo>
                  <a:pt x="36299" y="58888"/>
                </a:lnTo>
                <a:lnTo>
                  <a:pt x="52646" y="43455"/>
                </a:lnTo>
                <a:lnTo>
                  <a:pt x="57315" y="39124"/>
                </a:lnTo>
                <a:lnTo>
                  <a:pt x="60462" y="35265"/>
                </a:lnTo>
                <a:lnTo>
                  <a:pt x="63712" y="28497"/>
                </a:lnTo>
                <a:lnTo>
                  <a:pt x="64522" y="24875"/>
                </a:lnTo>
                <a:lnTo>
                  <a:pt x="64522" y="16753"/>
                </a:lnTo>
                <a:lnTo>
                  <a:pt x="63650" y="13809"/>
                </a:lnTo>
                <a:close/>
              </a:path>
              <a:path w="146050" h="2313940">
                <a:moveTo>
                  <a:pt x="43404" y="0"/>
                </a:moveTo>
                <a:lnTo>
                  <a:pt x="31831" y="0"/>
                </a:lnTo>
                <a:lnTo>
                  <a:pt x="26247" y="1169"/>
                </a:lnTo>
                <a:lnTo>
                  <a:pt x="16498" y="5839"/>
                </a:lnTo>
                <a:lnTo>
                  <a:pt x="12675" y="9071"/>
                </a:lnTo>
                <a:lnTo>
                  <a:pt x="9899" y="13201"/>
                </a:lnTo>
                <a:lnTo>
                  <a:pt x="21880" y="20915"/>
                </a:lnTo>
                <a:lnTo>
                  <a:pt x="23572" y="18547"/>
                </a:lnTo>
                <a:lnTo>
                  <a:pt x="25712" y="16753"/>
                </a:lnTo>
                <a:lnTo>
                  <a:pt x="30679" y="14403"/>
                </a:lnTo>
                <a:lnTo>
                  <a:pt x="33491" y="13809"/>
                </a:lnTo>
                <a:lnTo>
                  <a:pt x="63650" y="13809"/>
                </a:lnTo>
                <a:lnTo>
                  <a:pt x="63425" y="13050"/>
                </a:lnTo>
                <a:lnTo>
                  <a:pt x="59025" y="6753"/>
                </a:lnTo>
                <a:lnTo>
                  <a:pt x="55943" y="4316"/>
                </a:lnTo>
                <a:lnTo>
                  <a:pt x="48023" y="863"/>
                </a:lnTo>
                <a:lnTo>
                  <a:pt x="43404" y="0"/>
                </a:lnTo>
                <a:close/>
              </a:path>
              <a:path w="146050" h="2313940">
                <a:moveTo>
                  <a:pt x="126154" y="57365"/>
                </a:moveTo>
                <a:lnTo>
                  <a:pt x="110112" y="57365"/>
                </a:lnTo>
                <a:lnTo>
                  <a:pt x="110112" y="72292"/>
                </a:lnTo>
                <a:lnTo>
                  <a:pt x="126154" y="72292"/>
                </a:lnTo>
                <a:lnTo>
                  <a:pt x="126154" y="57365"/>
                </a:lnTo>
                <a:close/>
              </a:path>
              <a:path w="146050" h="2313940">
                <a:moveTo>
                  <a:pt x="122601" y="1220"/>
                </a:moveTo>
                <a:lnTo>
                  <a:pt x="105338" y="1220"/>
                </a:lnTo>
                <a:lnTo>
                  <a:pt x="71833" y="46299"/>
                </a:lnTo>
                <a:lnTo>
                  <a:pt x="71833" y="57365"/>
                </a:lnTo>
                <a:lnTo>
                  <a:pt x="137728" y="57365"/>
                </a:lnTo>
                <a:lnTo>
                  <a:pt x="137728" y="43963"/>
                </a:lnTo>
                <a:lnTo>
                  <a:pt x="91533" y="43963"/>
                </a:lnTo>
                <a:lnTo>
                  <a:pt x="122601" y="1220"/>
                </a:lnTo>
                <a:close/>
              </a:path>
              <a:path w="146050" h="2313940">
                <a:moveTo>
                  <a:pt x="126154" y="30665"/>
                </a:moveTo>
                <a:lnTo>
                  <a:pt x="110620" y="30665"/>
                </a:lnTo>
                <a:lnTo>
                  <a:pt x="110620" y="43963"/>
                </a:lnTo>
                <a:lnTo>
                  <a:pt x="126154" y="43963"/>
                </a:lnTo>
                <a:lnTo>
                  <a:pt x="126154" y="30665"/>
                </a:lnTo>
                <a:close/>
              </a:path>
              <a:path w="146050" h="2313940">
                <a:moveTo>
                  <a:pt x="42188" y="281242"/>
                </a:moveTo>
                <a:lnTo>
                  <a:pt x="11523" y="281242"/>
                </a:lnTo>
                <a:lnTo>
                  <a:pt x="11523" y="294440"/>
                </a:lnTo>
                <a:lnTo>
                  <a:pt x="25740" y="294440"/>
                </a:lnTo>
                <a:lnTo>
                  <a:pt x="25740" y="352314"/>
                </a:lnTo>
                <a:lnTo>
                  <a:pt x="42188" y="352314"/>
                </a:lnTo>
                <a:lnTo>
                  <a:pt x="42188" y="281242"/>
                </a:lnTo>
                <a:close/>
              </a:path>
              <a:path w="146050" h="2313940">
                <a:moveTo>
                  <a:pt x="66859" y="333428"/>
                </a:moveTo>
                <a:lnTo>
                  <a:pt x="61174" y="333428"/>
                </a:lnTo>
                <a:lnTo>
                  <a:pt x="58823" y="334324"/>
                </a:lnTo>
                <a:lnTo>
                  <a:pt x="55101" y="337913"/>
                </a:lnTo>
                <a:lnTo>
                  <a:pt x="54169" y="340264"/>
                </a:lnTo>
                <a:lnTo>
                  <a:pt x="54169" y="345207"/>
                </a:lnTo>
                <a:lnTo>
                  <a:pt x="54658" y="346983"/>
                </a:lnTo>
                <a:lnTo>
                  <a:pt x="56624" y="350028"/>
                </a:lnTo>
                <a:lnTo>
                  <a:pt x="57960" y="351129"/>
                </a:lnTo>
                <a:lnTo>
                  <a:pt x="59651" y="351806"/>
                </a:lnTo>
                <a:lnTo>
                  <a:pt x="55184" y="367948"/>
                </a:lnTo>
                <a:lnTo>
                  <a:pt x="65234" y="367948"/>
                </a:lnTo>
                <a:lnTo>
                  <a:pt x="71024" y="353329"/>
                </a:lnTo>
                <a:lnTo>
                  <a:pt x="72172" y="350621"/>
                </a:lnTo>
                <a:lnTo>
                  <a:pt x="72918" y="348592"/>
                </a:lnTo>
                <a:lnTo>
                  <a:pt x="73593" y="345884"/>
                </a:lnTo>
                <a:lnTo>
                  <a:pt x="73679" y="345207"/>
                </a:lnTo>
                <a:lnTo>
                  <a:pt x="73764" y="340264"/>
                </a:lnTo>
                <a:lnTo>
                  <a:pt x="72849" y="337913"/>
                </a:lnTo>
                <a:lnTo>
                  <a:pt x="69195" y="334324"/>
                </a:lnTo>
                <a:lnTo>
                  <a:pt x="66859" y="333428"/>
                </a:lnTo>
                <a:close/>
              </a:path>
              <a:path w="146050" h="2313940">
                <a:moveTo>
                  <a:pt x="84729" y="333328"/>
                </a:moveTo>
                <a:lnTo>
                  <a:pt x="78232" y="345916"/>
                </a:lnTo>
                <a:lnTo>
                  <a:pt x="81615" y="348354"/>
                </a:lnTo>
                <a:lnTo>
                  <a:pt x="85726" y="350232"/>
                </a:lnTo>
                <a:lnTo>
                  <a:pt x="95407" y="352872"/>
                </a:lnTo>
                <a:lnTo>
                  <a:pt x="100331" y="353531"/>
                </a:lnTo>
                <a:lnTo>
                  <a:pt x="111837" y="353531"/>
                </a:lnTo>
                <a:lnTo>
                  <a:pt x="117302" y="352465"/>
                </a:lnTo>
                <a:lnTo>
                  <a:pt x="126171" y="348202"/>
                </a:lnTo>
                <a:lnTo>
                  <a:pt x="129470" y="345358"/>
                </a:lnTo>
                <a:lnTo>
                  <a:pt x="132903" y="339725"/>
                </a:lnTo>
                <a:lnTo>
                  <a:pt x="101210" y="339725"/>
                </a:lnTo>
                <a:lnTo>
                  <a:pt x="97588" y="339166"/>
                </a:lnTo>
                <a:lnTo>
                  <a:pt x="90551" y="336930"/>
                </a:lnTo>
                <a:lnTo>
                  <a:pt x="87436" y="335357"/>
                </a:lnTo>
                <a:lnTo>
                  <a:pt x="84729" y="333328"/>
                </a:lnTo>
                <a:close/>
              </a:path>
              <a:path w="146050" h="2313940">
                <a:moveTo>
                  <a:pt x="130521" y="281242"/>
                </a:moveTo>
                <a:lnTo>
                  <a:pt x="87166" y="281242"/>
                </a:lnTo>
                <a:lnTo>
                  <a:pt x="83512" y="321246"/>
                </a:lnTo>
                <a:lnTo>
                  <a:pt x="107776" y="321246"/>
                </a:lnTo>
                <a:lnTo>
                  <a:pt x="112057" y="322023"/>
                </a:lnTo>
                <a:lnTo>
                  <a:pt x="117000" y="325137"/>
                </a:lnTo>
                <a:lnTo>
                  <a:pt x="118234" y="327437"/>
                </a:lnTo>
                <a:lnTo>
                  <a:pt x="118234" y="333396"/>
                </a:lnTo>
                <a:lnTo>
                  <a:pt x="117049" y="335663"/>
                </a:lnTo>
                <a:lnTo>
                  <a:pt x="112312" y="338910"/>
                </a:lnTo>
                <a:lnTo>
                  <a:pt x="109061" y="339725"/>
                </a:lnTo>
                <a:lnTo>
                  <a:pt x="132903" y="339725"/>
                </a:lnTo>
                <a:lnTo>
                  <a:pt x="133800" y="338251"/>
                </a:lnTo>
                <a:lnTo>
                  <a:pt x="134884" y="334310"/>
                </a:lnTo>
                <a:lnTo>
                  <a:pt x="134884" y="323275"/>
                </a:lnTo>
                <a:lnTo>
                  <a:pt x="132501" y="317930"/>
                </a:lnTo>
                <a:lnTo>
                  <a:pt x="122953" y="309942"/>
                </a:lnTo>
                <a:lnTo>
                  <a:pt x="115559" y="307944"/>
                </a:lnTo>
                <a:lnTo>
                  <a:pt x="99755" y="307944"/>
                </a:lnTo>
                <a:lnTo>
                  <a:pt x="100872" y="294440"/>
                </a:lnTo>
                <a:lnTo>
                  <a:pt x="130521" y="294440"/>
                </a:lnTo>
                <a:lnTo>
                  <a:pt x="130521" y="281242"/>
                </a:lnTo>
                <a:close/>
              </a:path>
              <a:path w="146050" h="2313940">
                <a:moveTo>
                  <a:pt x="42188" y="561265"/>
                </a:moveTo>
                <a:lnTo>
                  <a:pt x="11523" y="561265"/>
                </a:lnTo>
                <a:lnTo>
                  <a:pt x="11523" y="574462"/>
                </a:lnTo>
                <a:lnTo>
                  <a:pt x="25740" y="574462"/>
                </a:lnTo>
                <a:lnTo>
                  <a:pt x="25740" y="632336"/>
                </a:lnTo>
                <a:lnTo>
                  <a:pt x="42188" y="632336"/>
                </a:lnTo>
                <a:lnTo>
                  <a:pt x="42188" y="561265"/>
                </a:lnTo>
                <a:close/>
              </a:path>
              <a:path w="146050" h="2313940">
                <a:moveTo>
                  <a:pt x="66859" y="613450"/>
                </a:moveTo>
                <a:lnTo>
                  <a:pt x="61174" y="613450"/>
                </a:lnTo>
                <a:lnTo>
                  <a:pt x="58823" y="614347"/>
                </a:lnTo>
                <a:lnTo>
                  <a:pt x="55101" y="617936"/>
                </a:lnTo>
                <a:lnTo>
                  <a:pt x="54169" y="620287"/>
                </a:lnTo>
                <a:lnTo>
                  <a:pt x="54169" y="625229"/>
                </a:lnTo>
                <a:lnTo>
                  <a:pt x="54658" y="627005"/>
                </a:lnTo>
                <a:lnTo>
                  <a:pt x="56624" y="630050"/>
                </a:lnTo>
                <a:lnTo>
                  <a:pt x="57960" y="631151"/>
                </a:lnTo>
                <a:lnTo>
                  <a:pt x="59651" y="631828"/>
                </a:lnTo>
                <a:lnTo>
                  <a:pt x="55184" y="647971"/>
                </a:lnTo>
                <a:lnTo>
                  <a:pt x="65234" y="647971"/>
                </a:lnTo>
                <a:lnTo>
                  <a:pt x="71024" y="633351"/>
                </a:lnTo>
                <a:lnTo>
                  <a:pt x="72172" y="630643"/>
                </a:lnTo>
                <a:lnTo>
                  <a:pt x="72918" y="628614"/>
                </a:lnTo>
                <a:lnTo>
                  <a:pt x="73593" y="625906"/>
                </a:lnTo>
                <a:lnTo>
                  <a:pt x="73679" y="625229"/>
                </a:lnTo>
                <a:lnTo>
                  <a:pt x="73764" y="620287"/>
                </a:lnTo>
                <a:lnTo>
                  <a:pt x="72849" y="617936"/>
                </a:lnTo>
                <a:lnTo>
                  <a:pt x="69195" y="614347"/>
                </a:lnTo>
                <a:lnTo>
                  <a:pt x="66859" y="613450"/>
                </a:lnTo>
                <a:close/>
              </a:path>
              <a:path w="146050" h="2313940">
                <a:moveTo>
                  <a:pt x="84729" y="613350"/>
                </a:moveTo>
                <a:lnTo>
                  <a:pt x="78232" y="625939"/>
                </a:lnTo>
                <a:lnTo>
                  <a:pt x="81615" y="628376"/>
                </a:lnTo>
                <a:lnTo>
                  <a:pt x="85726" y="630255"/>
                </a:lnTo>
                <a:lnTo>
                  <a:pt x="95407" y="632894"/>
                </a:lnTo>
                <a:lnTo>
                  <a:pt x="100331" y="633553"/>
                </a:lnTo>
                <a:lnTo>
                  <a:pt x="111837" y="633553"/>
                </a:lnTo>
                <a:lnTo>
                  <a:pt x="117302" y="632487"/>
                </a:lnTo>
                <a:lnTo>
                  <a:pt x="126171" y="628225"/>
                </a:lnTo>
                <a:lnTo>
                  <a:pt x="129470" y="625381"/>
                </a:lnTo>
                <a:lnTo>
                  <a:pt x="132903" y="619747"/>
                </a:lnTo>
                <a:lnTo>
                  <a:pt x="101210" y="619747"/>
                </a:lnTo>
                <a:lnTo>
                  <a:pt x="97588" y="619189"/>
                </a:lnTo>
                <a:lnTo>
                  <a:pt x="90551" y="616953"/>
                </a:lnTo>
                <a:lnTo>
                  <a:pt x="87436" y="615381"/>
                </a:lnTo>
                <a:lnTo>
                  <a:pt x="84729" y="613350"/>
                </a:lnTo>
                <a:close/>
              </a:path>
              <a:path w="146050" h="2313940">
                <a:moveTo>
                  <a:pt x="130521" y="561265"/>
                </a:moveTo>
                <a:lnTo>
                  <a:pt x="87166" y="561265"/>
                </a:lnTo>
                <a:lnTo>
                  <a:pt x="83512" y="601268"/>
                </a:lnTo>
                <a:lnTo>
                  <a:pt x="107776" y="601268"/>
                </a:lnTo>
                <a:lnTo>
                  <a:pt x="112057" y="602046"/>
                </a:lnTo>
                <a:lnTo>
                  <a:pt x="117000" y="605160"/>
                </a:lnTo>
                <a:lnTo>
                  <a:pt x="118234" y="607460"/>
                </a:lnTo>
                <a:lnTo>
                  <a:pt x="118234" y="613418"/>
                </a:lnTo>
                <a:lnTo>
                  <a:pt x="117049" y="615685"/>
                </a:lnTo>
                <a:lnTo>
                  <a:pt x="112312" y="618933"/>
                </a:lnTo>
                <a:lnTo>
                  <a:pt x="109061" y="619747"/>
                </a:lnTo>
                <a:lnTo>
                  <a:pt x="132903" y="619747"/>
                </a:lnTo>
                <a:lnTo>
                  <a:pt x="133800" y="618275"/>
                </a:lnTo>
                <a:lnTo>
                  <a:pt x="134884" y="614333"/>
                </a:lnTo>
                <a:lnTo>
                  <a:pt x="134884" y="603298"/>
                </a:lnTo>
                <a:lnTo>
                  <a:pt x="132501" y="597952"/>
                </a:lnTo>
                <a:lnTo>
                  <a:pt x="122953" y="589964"/>
                </a:lnTo>
                <a:lnTo>
                  <a:pt x="115559" y="587966"/>
                </a:lnTo>
                <a:lnTo>
                  <a:pt x="99755" y="587966"/>
                </a:lnTo>
                <a:lnTo>
                  <a:pt x="100872" y="574462"/>
                </a:lnTo>
                <a:lnTo>
                  <a:pt x="130521" y="574462"/>
                </a:lnTo>
                <a:lnTo>
                  <a:pt x="130521" y="561265"/>
                </a:lnTo>
                <a:close/>
              </a:path>
              <a:path w="146050" h="2313940">
                <a:moveTo>
                  <a:pt x="50716" y="1401331"/>
                </a:moveTo>
                <a:lnTo>
                  <a:pt x="20052" y="1401331"/>
                </a:lnTo>
                <a:lnTo>
                  <a:pt x="20052" y="1414529"/>
                </a:lnTo>
                <a:lnTo>
                  <a:pt x="34268" y="1414529"/>
                </a:lnTo>
                <a:lnTo>
                  <a:pt x="34268" y="1472403"/>
                </a:lnTo>
                <a:lnTo>
                  <a:pt x="50716" y="1472403"/>
                </a:lnTo>
                <a:lnTo>
                  <a:pt x="50716" y="1401331"/>
                </a:lnTo>
                <a:close/>
              </a:path>
              <a:path w="146050" h="2313940">
                <a:moveTo>
                  <a:pt x="116611" y="1457477"/>
                </a:moveTo>
                <a:lnTo>
                  <a:pt x="100568" y="1457477"/>
                </a:lnTo>
                <a:lnTo>
                  <a:pt x="100568" y="1472403"/>
                </a:lnTo>
                <a:lnTo>
                  <a:pt x="116611" y="1472403"/>
                </a:lnTo>
                <a:lnTo>
                  <a:pt x="116611" y="1457477"/>
                </a:lnTo>
                <a:close/>
              </a:path>
              <a:path w="146050" h="2313940">
                <a:moveTo>
                  <a:pt x="113057" y="1401331"/>
                </a:moveTo>
                <a:lnTo>
                  <a:pt x="95796" y="1401331"/>
                </a:lnTo>
                <a:lnTo>
                  <a:pt x="62290" y="1446411"/>
                </a:lnTo>
                <a:lnTo>
                  <a:pt x="62290" y="1457477"/>
                </a:lnTo>
                <a:lnTo>
                  <a:pt x="128184" y="1457477"/>
                </a:lnTo>
                <a:lnTo>
                  <a:pt x="128184" y="1444075"/>
                </a:lnTo>
                <a:lnTo>
                  <a:pt x="81989" y="1444075"/>
                </a:lnTo>
                <a:lnTo>
                  <a:pt x="113057" y="1401331"/>
                </a:lnTo>
                <a:close/>
              </a:path>
              <a:path w="146050" h="2313940">
                <a:moveTo>
                  <a:pt x="116611" y="1430776"/>
                </a:moveTo>
                <a:lnTo>
                  <a:pt x="101076" y="1430776"/>
                </a:lnTo>
                <a:lnTo>
                  <a:pt x="101076" y="1444075"/>
                </a:lnTo>
                <a:lnTo>
                  <a:pt x="116611" y="1444075"/>
                </a:lnTo>
                <a:lnTo>
                  <a:pt x="116611" y="1430776"/>
                </a:lnTo>
                <a:close/>
              </a:path>
              <a:path w="146050" h="2313940">
                <a:moveTo>
                  <a:pt x="54107" y="1693943"/>
                </a:moveTo>
                <a:lnTo>
                  <a:pt x="30783" y="1693943"/>
                </a:lnTo>
                <a:lnTo>
                  <a:pt x="33613" y="1694707"/>
                </a:lnTo>
                <a:lnTo>
                  <a:pt x="37465" y="1697748"/>
                </a:lnTo>
                <a:lnTo>
                  <a:pt x="38430" y="1699934"/>
                </a:lnTo>
                <a:lnTo>
                  <a:pt x="38360" y="1705010"/>
                </a:lnTo>
                <a:lnTo>
                  <a:pt x="37922" y="1706723"/>
                </a:lnTo>
                <a:lnTo>
                  <a:pt x="35895" y="1710712"/>
                </a:lnTo>
                <a:lnTo>
                  <a:pt x="33929" y="1713099"/>
                </a:lnTo>
                <a:lnTo>
                  <a:pt x="31021" y="1715875"/>
                </a:lnTo>
                <a:lnTo>
                  <a:pt x="3606" y="1741766"/>
                </a:lnTo>
                <a:lnTo>
                  <a:pt x="3606" y="1752426"/>
                </a:lnTo>
                <a:lnTo>
                  <a:pt x="57315" y="1752426"/>
                </a:lnTo>
                <a:lnTo>
                  <a:pt x="57315" y="1739023"/>
                </a:lnTo>
                <a:lnTo>
                  <a:pt x="26755" y="1739023"/>
                </a:lnTo>
                <a:lnTo>
                  <a:pt x="43102" y="1723589"/>
                </a:lnTo>
                <a:lnTo>
                  <a:pt x="47772" y="1719258"/>
                </a:lnTo>
                <a:lnTo>
                  <a:pt x="50921" y="1715400"/>
                </a:lnTo>
                <a:lnTo>
                  <a:pt x="54169" y="1708635"/>
                </a:lnTo>
                <a:lnTo>
                  <a:pt x="54979" y="1705010"/>
                </a:lnTo>
                <a:lnTo>
                  <a:pt x="54979" y="1696888"/>
                </a:lnTo>
                <a:lnTo>
                  <a:pt x="54107" y="1693943"/>
                </a:lnTo>
                <a:close/>
              </a:path>
              <a:path w="146050" h="2313940">
                <a:moveTo>
                  <a:pt x="33862" y="1680133"/>
                </a:moveTo>
                <a:lnTo>
                  <a:pt x="22287" y="1680133"/>
                </a:lnTo>
                <a:lnTo>
                  <a:pt x="16700" y="1681304"/>
                </a:lnTo>
                <a:lnTo>
                  <a:pt x="6954" y="1685969"/>
                </a:lnTo>
                <a:lnTo>
                  <a:pt x="3131" y="1689206"/>
                </a:lnTo>
                <a:lnTo>
                  <a:pt x="355" y="1693335"/>
                </a:lnTo>
                <a:lnTo>
                  <a:pt x="12336" y="1701050"/>
                </a:lnTo>
                <a:lnTo>
                  <a:pt x="14028" y="1698682"/>
                </a:lnTo>
                <a:lnTo>
                  <a:pt x="16169" y="1696888"/>
                </a:lnTo>
                <a:lnTo>
                  <a:pt x="21135" y="1694541"/>
                </a:lnTo>
                <a:lnTo>
                  <a:pt x="23947" y="1693943"/>
                </a:lnTo>
                <a:lnTo>
                  <a:pt x="54107" y="1693943"/>
                </a:lnTo>
                <a:lnTo>
                  <a:pt x="53881" y="1693180"/>
                </a:lnTo>
                <a:lnTo>
                  <a:pt x="49485" y="1686887"/>
                </a:lnTo>
                <a:lnTo>
                  <a:pt x="46396" y="1684450"/>
                </a:lnTo>
                <a:lnTo>
                  <a:pt x="38479" y="1681002"/>
                </a:lnTo>
                <a:lnTo>
                  <a:pt x="33862" y="1680133"/>
                </a:lnTo>
                <a:close/>
              </a:path>
              <a:path w="146050" h="2313940">
                <a:moveTo>
                  <a:pt x="77417" y="1733539"/>
                </a:moveTo>
                <a:lnTo>
                  <a:pt x="71733" y="1733539"/>
                </a:lnTo>
                <a:lnTo>
                  <a:pt x="69382" y="1734440"/>
                </a:lnTo>
                <a:lnTo>
                  <a:pt x="65664" y="1738025"/>
                </a:lnTo>
                <a:lnTo>
                  <a:pt x="64728" y="1740376"/>
                </a:lnTo>
                <a:lnTo>
                  <a:pt x="64728" y="1745319"/>
                </a:lnTo>
                <a:lnTo>
                  <a:pt x="65217" y="1747094"/>
                </a:lnTo>
                <a:lnTo>
                  <a:pt x="67183" y="1750140"/>
                </a:lnTo>
                <a:lnTo>
                  <a:pt x="68519" y="1751241"/>
                </a:lnTo>
                <a:lnTo>
                  <a:pt x="70210" y="1751918"/>
                </a:lnTo>
                <a:lnTo>
                  <a:pt x="65742" y="1768060"/>
                </a:lnTo>
                <a:lnTo>
                  <a:pt x="75793" y="1768060"/>
                </a:lnTo>
                <a:lnTo>
                  <a:pt x="81583" y="1753440"/>
                </a:lnTo>
                <a:lnTo>
                  <a:pt x="82731" y="1750734"/>
                </a:lnTo>
                <a:lnTo>
                  <a:pt x="83477" y="1748703"/>
                </a:lnTo>
                <a:lnTo>
                  <a:pt x="84154" y="1745996"/>
                </a:lnTo>
                <a:lnTo>
                  <a:pt x="84238" y="1745319"/>
                </a:lnTo>
                <a:lnTo>
                  <a:pt x="84322" y="1740376"/>
                </a:lnTo>
                <a:lnTo>
                  <a:pt x="83404" y="1738025"/>
                </a:lnTo>
                <a:lnTo>
                  <a:pt x="79754" y="1734440"/>
                </a:lnTo>
                <a:lnTo>
                  <a:pt x="77417" y="1733539"/>
                </a:lnTo>
                <a:close/>
              </a:path>
              <a:path w="146050" h="2313940">
                <a:moveTo>
                  <a:pt x="95288" y="1733439"/>
                </a:moveTo>
                <a:lnTo>
                  <a:pt x="88790" y="1746029"/>
                </a:lnTo>
                <a:lnTo>
                  <a:pt x="92174" y="1748466"/>
                </a:lnTo>
                <a:lnTo>
                  <a:pt x="96288" y="1750345"/>
                </a:lnTo>
                <a:lnTo>
                  <a:pt x="105966" y="1752981"/>
                </a:lnTo>
                <a:lnTo>
                  <a:pt x="110890" y="1753642"/>
                </a:lnTo>
                <a:lnTo>
                  <a:pt x="122396" y="1753642"/>
                </a:lnTo>
                <a:lnTo>
                  <a:pt x="127861" y="1752577"/>
                </a:lnTo>
                <a:lnTo>
                  <a:pt x="136732" y="1748315"/>
                </a:lnTo>
                <a:lnTo>
                  <a:pt x="140032" y="1745470"/>
                </a:lnTo>
                <a:lnTo>
                  <a:pt x="143465" y="1739836"/>
                </a:lnTo>
                <a:lnTo>
                  <a:pt x="111768" y="1739836"/>
                </a:lnTo>
                <a:lnTo>
                  <a:pt x="108146" y="1739275"/>
                </a:lnTo>
                <a:lnTo>
                  <a:pt x="101113" y="1737043"/>
                </a:lnTo>
                <a:lnTo>
                  <a:pt x="97995" y="1735470"/>
                </a:lnTo>
                <a:lnTo>
                  <a:pt x="95288" y="1733439"/>
                </a:lnTo>
                <a:close/>
              </a:path>
              <a:path w="146050" h="2313940">
                <a:moveTo>
                  <a:pt x="141080" y="1681354"/>
                </a:moveTo>
                <a:lnTo>
                  <a:pt x="97725" y="1681354"/>
                </a:lnTo>
                <a:lnTo>
                  <a:pt x="94071" y="1721358"/>
                </a:lnTo>
                <a:lnTo>
                  <a:pt x="118332" y="1721358"/>
                </a:lnTo>
                <a:lnTo>
                  <a:pt x="122615" y="1722139"/>
                </a:lnTo>
                <a:lnTo>
                  <a:pt x="127554" y="1725249"/>
                </a:lnTo>
                <a:lnTo>
                  <a:pt x="128793" y="1727550"/>
                </a:lnTo>
                <a:lnTo>
                  <a:pt x="128793" y="1733508"/>
                </a:lnTo>
                <a:lnTo>
                  <a:pt x="127609" y="1735776"/>
                </a:lnTo>
                <a:lnTo>
                  <a:pt x="122871" y="1739023"/>
                </a:lnTo>
                <a:lnTo>
                  <a:pt x="119620" y="1739836"/>
                </a:lnTo>
                <a:lnTo>
                  <a:pt x="143465" y="1739836"/>
                </a:lnTo>
                <a:lnTo>
                  <a:pt x="144359" y="1738368"/>
                </a:lnTo>
                <a:lnTo>
                  <a:pt x="145442" y="1734422"/>
                </a:lnTo>
                <a:lnTo>
                  <a:pt x="145442" y="1723388"/>
                </a:lnTo>
                <a:lnTo>
                  <a:pt x="143060" y="1718038"/>
                </a:lnTo>
                <a:lnTo>
                  <a:pt x="133516" y="1710053"/>
                </a:lnTo>
                <a:lnTo>
                  <a:pt x="126118" y="1708056"/>
                </a:lnTo>
                <a:lnTo>
                  <a:pt x="110314" y="1708056"/>
                </a:lnTo>
                <a:lnTo>
                  <a:pt x="111431" y="1694552"/>
                </a:lnTo>
                <a:lnTo>
                  <a:pt x="141080" y="1694552"/>
                </a:lnTo>
                <a:lnTo>
                  <a:pt x="141080" y="1681354"/>
                </a:lnTo>
                <a:close/>
              </a:path>
              <a:path w="146050" h="2313940">
                <a:moveTo>
                  <a:pt x="53750" y="1973966"/>
                </a:moveTo>
                <a:lnTo>
                  <a:pt x="30426" y="1973966"/>
                </a:lnTo>
                <a:lnTo>
                  <a:pt x="33256" y="1974729"/>
                </a:lnTo>
                <a:lnTo>
                  <a:pt x="37108" y="1977771"/>
                </a:lnTo>
                <a:lnTo>
                  <a:pt x="38073" y="1979956"/>
                </a:lnTo>
                <a:lnTo>
                  <a:pt x="38004" y="1985032"/>
                </a:lnTo>
                <a:lnTo>
                  <a:pt x="37565" y="1986746"/>
                </a:lnTo>
                <a:lnTo>
                  <a:pt x="35538" y="1990735"/>
                </a:lnTo>
                <a:lnTo>
                  <a:pt x="33573" y="1993121"/>
                </a:lnTo>
                <a:lnTo>
                  <a:pt x="3251" y="2021789"/>
                </a:lnTo>
                <a:lnTo>
                  <a:pt x="3251" y="2032448"/>
                </a:lnTo>
                <a:lnTo>
                  <a:pt x="56959" y="2032448"/>
                </a:lnTo>
                <a:lnTo>
                  <a:pt x="56959" y="2019046"/>
                </a:lnTo>
                <a:lnTo>
                  <a:pt x="26398" y="2019046"/>
                </a:lnTo>
                <a:lnTo>
                  <a:pt x="42745" y="2003612"/>
                </a:lnTo>
                <a:lnTo>
                  <a:pt x="47415" y="1999280"/>
                </a:lnTo>
                <a:lnTo>
                  <a:pt x="50565" y="1995422"/>
                </a:lnTo>
                <a:lnTo>
                  <a:pt x="53812" y="1988657"/>
                </a:lnTo>
                <a:lnTo>
                  <a:pt x="54622" y="1985032"/>
                </a:lnTo>
                <a:lnTo>
                  <a:pt x="54622" y="1976911"/>
                </a:lnTo>
                <a:lnTo>
                  <a:pt x="53750" y="1973966"/>
                </a:lnTo>
                <a:close/>
              </a:path>
              <a:path w="146050" h="2313940">
                <a:moveTo>
                  <a:pt x="33505" y="1960157"/>
                </a:moveTo>
                <a:lnTo>
                  <a:pt x="21930" y="1960157"/>
                </a:lnTo>
                <a:lnTo>
                  <a:pt x="16343" y="1961327"/>
                </a:lnTo>
                <a:lnTo>
                  <a:pt x="6598" y="1965993"/>
                </a:lnTo>
                <a:lnTo>
                  <a:pt x="2774" y="1969228"/>
                </a:lnTo>
                <a:lnTo>
                  <a:pt x="0" y="1973357"/>
                </a:lnTo>
                <a:lnTo>
                  <a:pt x="11981" y="1981073"/>
                </a:lnTo>
                <a:lnTo>
                  <a:pt x="13672" y="1978704"/>
                </a:lnTo>
                <a:lnTo>
                  <a:pt x="15812" y="1976911"/>
                </a:lnTo>
                <a:lnTo>
                  <a:pt x="20778" y="1974564"/>
                </a:lnTo>
                <a:lnTo>
                  <a:pt x="23590" y="1973966"/>
                </a:lnTo>
                <a:lnTo>
                  <a:pt x="53750" y="1973966"/>
                </a:lnTo>
                <a:lnTo>
                  <a:pt x="53524" y="1973202"/>
                </a:lnTo>
                <a:lnTo>
                  <a:pt x="49128" y="1966909"/>
                </a:lnTo>
                <a:lnTo>
                  <a:pt x="46040" y="1964472"/>
                </a:lnTo>
                <a:lnTo>
                  <a:pt x="38124" y="1961024"/>
                </a:lnTo>
                <a:lnTo>
                  <a:pt x="33505" y="1960157"/>
                </a:lnTo>
                <a:close/>
              </a:path>
              <a:path w="146050" h="2313940">
                <a:moveTo>
                  <a:pt x="77061" y="2013563"/>
                </a:moveTo>
                <a:lnTo>
                  <a:pt x="71376" y="2013563"/>
                </a:lnTo>
                <a:lnTo>
                  <a:pt x="69025" y="2014462"/>
                </a:lnTo>
                <a:lnTo>
                  <a:pt x="65307" y="2018049"/>
                </a:lnTo>
                <a:lnTo>
                  <a:pt x="64371" y="2020399"/>
                </a:lnTo>
                <a:lnTo>
                  <a:pt x="64371" y="2025341"/>
                </a:lnTo>
                <a:lnTo>
                  <a:pt x="64861" y="2027116"/>
                </a:lnTo>
                <a:lnTo>
                  <a:pt x="66826" y="2030162"/>
                </a:lnTo>
                <a:lnTo>
                  <a:pt x="68162" y="2031263"/>
                </a:lnTo>
                <a:lnTo>
                  <a:pt x="69853" y="2031940"/>
                </a:lnTo>
                <a:lnTo>
                  <a:pt x="65385" y="2048083"/>
                </a:lnTo>
                <a:lnTo>
                  <a:pt x="75438" y="2048083"/>
                </a:lnTo>
                <a:lnTo>
                  <a:pt x="81226" y="2033463"/>
                </a:lnTo>
                <a:lnTo>
                  <a:pt x="82374" y="2030756"/>
                </a:lnTo>
                <a:lnTo>
                  <a:pt x="83120" y="2028725"/>
                </a:lnTo>
                <a:lnTo>
                  <a:pt x="83797" y="2026018"/>
                </a:lnTo>
                <a:lnTo>
                  <a:pt x="83881" y="2025341"/>
                </a:lnTo>
                <a:lnTo>
                  <a:pt x="83966" y="2020399"/>
                </a:lnTo>
                <a:lnTo>
                  <a:pt x="83047" y="2018049"/>
                </a:lnTo>
                <a:lnTo>
                  <a:pt x="79397" y="2014462"/>
                </a:lnTo>
                <a:lnTo>
                  <a:pt x="77061" y="2013563"/>
                </a:lnTo>
                <a:close/>
              </a:path>
              <a:path w="146050" h="2313940">
                <a:moveTo>
                  <a:pt x="94730" y="2013461"/>
                </a:moveTo>
                <a:lnTo>
                  <a:pt x="88333" y="2026051"/>
                </a:lnTo>
                <a:lnTo>
                  <a:pt x="91716" y="2028488"/>
                </a:lnTo>
                <a:lnTo>
                  <a:pt x="95831" y="2030368"/>
                </a:lnTo>
                <a:lnTo>
                  <a:pt x="105509" y="2033003"/>
                </a:lnTo>
                <a:lnTo>
                  <a:pt x="110432" y="2033664"/>
                </a:lnTo>
                <a:lnTo>
                  <a:pt x="121870" y="2033664"/>
                </a:lnTo>
                <a:lnTo>
                  <a:pt x="127306" y="2032617"/>
                </a:lnTo>
                <a:lnTo>
                  <a:pt x="136169" y="2028423"/>
                </a:lnTo>
                <a:lnTo>
                  <a:pt x="139471" y="2025625"/>
                </a:lnTo>
                <a:lnTo>
                  <a:pt x="143052" y="2019858"/>
                </a:lnTo>
                <a:lnTo>
                  <a:pt x="111311" y="2019858"/>
                </a:lnTo>
                <a:lnTo>
                  <a:pt x="107671" y="2019297"/>
                </a:lnTo>
                <a:lnTo>
                  <a:pt x="100568" y="2017066"/>
                </a:lnTo>
                <a:lnTo>
                  <a:pt x="97436" y="2015492"/>
                </a:lnTo>
                <a:lnTo>
                  <a:pt x="94730" y="2013461"/>
                </a:lnTo>
                <a:close/>
              </a:path>
              <a:path w="146050" h="2313940">
                <a:moveTo>
                  <a:pt x="141634" y="1961377"/>
                </a:moveTo>
                <a:lnTo>
                  <a:pt x="91885" y="1961377"/>
                </a:lnTo>
                <a:lnTo>
                  <a:pt x="91885" y="1974574"/>
                </a:lnTo>
                <a:lnTo>
                  <a:pt x="122140" y="1974574"/>
                </a:lnTo>
                <a:lnTo>
                  <a:pt x="107520" y="1991123"/>
                </a:lnTo>
                <a:lnTo>
                  <a:pt x="107520" y="2001988"/>
                </a:lnTo>
                <a:lnTo>
                  <a:pt x="123897" y="2001988"/>
                </a:lnTo>
                <a:lnTo>
                  <a:pt x="128336" y="2004900"/>
                </a:lnTo>
                <a:lnTo>
                  <a:pt x="128336" y="2013630"/>
                </a:lnTo>
                <a:lnTo>
                  <a:pt x="127152" y="2015884"/>
                </a:lnTo>
                <a:lnTo>
                  <a:pt x="122414" y="2019059"/>
                </a:lnTo>
                <a:lnTo>
                  <a:pt x="119162" y="2019858"/>
                </a:lnTo>
                <a:lnTo>
                  <a:pt x="143052" y="2019858"/>
                </a:lnTo>
                <a:lnTo>
                  <a:pt x="143798" y="2018657"/>
                </a:lnTo>
                <a:lnTo>
                  <a:pt x="144885" y="2014848"/>
                </a:lnTo>
                <a:lnTo>
                  <a:pt x="144885" y="2005373"/>
                </a:lnTo>
                <a:lnTo>
                  <a:pt x="143225" y="2000891"/>
                </a:lnTo>
                <a:lnTo>
                  <a:pt x="136594" y="1993647"/>
                </a:lnTo>
                <a:lnTo>
                  <a:pt x="131820" y="1991329"/>
                </a:lnTo>
                <a:lnTo>
                  <a:pt x="125592" y="1990313"/>
                </a:lnTo>
                <a:lnTo>
                  <a:pt x="141634" y="1972036"/>
                </a:lnTo>
                <a:lnTo>
                  <a:pt x="141634" y="1961377"/>
                </a:lnTo>
                <a:close/>
              </a:path>
              <a:path w="146050" h="2313940">
                <a:moveTo>
                  <a:pt x="79535" y="2240179"/>
                </a:moveTo>
                <a:lnTo>
                  <a:pt x="68770" y="2240179"/>
                </a:lnTo>
                <a:lnTo>
                  <a:pt x="64029" y="2241010"/>
                </a:lnTo>
                <a:lnTo>
                  <a:pt x="55774" y="2244322"/>
                </a:lnTo>
                <a:lnTo>
                  <a:pt x="52560" y="2246680"/>
                </a:lnTo>
                <a:lnTo>
                  <a:pt x="47962" y="2252771"/>
                </a:lnTo>
                <a:lnTo>
                  <a:pt x="46846" y="2256235"/>
                </a:lnTo>
                <a:lnTo>
                  <a:pt x="46866" y="2263907"/>
                </a:lnTo>
                <a:lnTo>
                  <a:pt x="47519" y="2266499"/>
                </a:lnTo>
                <a:lnTo>
                  <a:pt x="50356" y="2271434"/>
                </a:lnTo>
                <a:lnTo>
                  <a:pt x="52390" y="2273482"/>
                </a:lnTo>
                <a:lnTo>
                  <a:pt x="55032" y="2275105"/>
                </a:lnTo>
                <a:lnTo>
                  <a:pt x="51581" y="2276867"/>
                </a:lnTo>
                <a:lnTo>
                  <a:pt x="48924" y="2279167"/>
                </a:lnTo>
                <a:lnTo>
                  <a:pt x="45201" y="2284855"/>
                </a:lnTo>
                <a:lnTo>
                  <a:pt x="44268" y="2288138"/>
                </a:lnTo>
                <a:lnTo>
                  <a:pt x="44268" y="2296260"/>
                </a:lnTo>
                <a:lnTo>
                  <a:pt x="68162" y="2313687"/>
                </a:lnTo>
                <a:lnTo>
                  <a:pt x="80074" y="2313687"/>
                </a:lnTo>
                <a:lnTo>
                  <a:pt x="85323" y="2312788"/>
                </a:lnTo>
                <a:lnTo>
                  <a:pt x="94387" y="2309205"/>
                </a:lnTo>
                <a:lnTo>
                  <a:pt x="97913" y="2306664"/>
                </a:lnTo>
                <a:lnTo>
                  <a:pt x="101769" y="2301605"/>
                </a:lnTo>
                <a:lnTo>
                  <a:pt x="70059" y="2301605"/>
                </a:lnTo>
                <a:lnTo>
                  <a:pt x="66818" y="2300673"/>
                </a:lnTo>
                <a:lnTo>
                  <a:pt x="62103" y="2297041"/>
                </a:lnTo>
                <a:lnTo>
                  <a:pt x="60919" y="2294531"/>
                </a:lnTo>
                <a:lnTo>
                  <a:pt x="60967" y="2288138"/>
                </a:lnTo>
                <a:lnTo>
                  <a:pt x="62106" y="2285770"/>
                </a:lnTo>
                <a:lnTo>
                  <a:pt x="66845" y="2282115"/>
                </a:lnTo>
                <a:lnTo>
                  <a:pt x="70059" y="2281198"/>
                </a:lnTo>
                <a:lnTo>
                  <a:pt x="100847" y="2281198"/>
                </a:lnTo>
                <a:lnTo>
                  <a:pt x="99518" y="2279167"/>
                </a:lnTo>
                <a:lnTo>
                  <a:pt x="96828" y="2276867"/>
                </a:lnTo>
                <a:lnTo>
                  <a:pt x="93308" y="2275105"/>
                </a:lnTo>
                <a:lnTo>
                  <a:pt x="96015" y="2273482"/>
                </a:lnTo>
                <a:lnTo>
                  <a:pt x="98085" y="2271434"/>
                </a:lnTo>
                <a:lnTo>
                  <a:pt x="98950" y="2269929"/>
                </a:lnTo>
                <a:lnTo>
                  <a:pt x="70736" y="2269929"/>
                </a:lnTo>
                <a:lnTo>
                  <a:pt x="68061" y="2269148"/>
                </a:lnTo>
                <a:lnTo>
                  <a:pt x="64137" y="2266038"/>
                </a:lnTo>
                <a:lnTo>
                  <a:pt x="63154" y="2263907"/>
                </a:lnTo>
                <a:lnTo>
                  <a:pt x="63154" y="2258424"/>
                </a:lnTo>
                <a:lnTo>
                  <a:pt x="64151" y="2256235"/>
                </a:lnTo>
                <a:lnTo>
                  <a:pt x="68144" y="2253060"/>
                </a:lnTo>
                <a:lnTo>
                  <a:pt x="70801" y="2252264"/>
                </a:lnTo>
                <a:lnTo>
                  <a:pt x="100097" y="2252264"/>
                </a:lnTo>
                <a:lnTo>
                  <a:pt x="95882" y="2246680"/>
                </a:lnTo>
                <a:lnTo>
                  <a:pt x="92649" y="2244322"/>
                </a:lnTo>
                <a:lnTo>
                  <a:pt x="84326" y="2241010"/>
                </a:lnTo>
                <a:lnTo>
                  <a:pt x="79535" y="2240179"/>
                </a:lnTo>
                <a:close/>
              </a:path>
              <a:path w="146050" h="2313940">
                <a:moveTo>
                  <a:pt x="100847" y="2281198"/>
                </a:moveTo>
                <a:lnTo>
                  <a:pt x="78249" y="2281198"/>
                </a:lnTo>
                <a:lnTo>
                  <a:pt x="81514" y="2282115"/>
                </a:lnTo>
                <a:lnTo>
                  <a:pt x="86316" y="2285770"/>
                </a:lnTo>
                <a:lnTo>
                  <a:pt x="87474" y="2288138"/>
                </a:lnTo>
                <a:lnTo>
                  <a:pt x="87491" y="2294531"/>
                </a:lnTo>
                <a:lnTo>
                  <a:pt x="86316" y="2296955"/>
                </a:lnTo>
                <a:lnTo>
                  <a:pt x="81514" y="2300673"/>
                </a:lnTo>
                <a:lnTo>
                  <a:pt x="78249" y="2301605"/>
                </a:lnTo>
                <a:lnTo>
                  <a:pt x="101769" y="2301605"/>
                </a:lnTo>
                <a:lnTo>
                  <a:pt x="102916" y="2300100"/>
                </a:lnTo>
                <a:lnTo>
                  <a:pt x="104173" y="2296260"/>
                </a:lnTo>
                <a:lnTo>
                  <a:pt x="104173" y="2288138"/>
                </a:lnTo>
                <a:lnTo>
                  <a:pt x="103240" y="2284855"/>
                </a:lnTo>
                <a:lnTo>
                  <a:pt x="100847" y="2281198"/>
                </a:lnTo>
                <a:close/>
              </a:path>
              <a:path w="146050" h="2313940">
                <a:moveTo>
                  <a:pt x="100097" y="2252264"/>
                </a:moveTo>
                <a:lnTo>
                  <a:pt x="77504" y="2252264"/>
                </a:lnTo>
                <a:lnTo>
                  <a:pt x="80214" y="2253060"/>
                </a:lnTo>
                <a:lnTo>
                  <a:pt x="84272" y="2256235"/>
                </a:lnTo>
                <a:lnTo>
                  <a:pt x="85286" y="2258424"/>
                </a:lnTo>
                <a:lnTo>
                  <a:pt x="85286" y="2263907"/>
                </a:lnTo>
                <a:lnTo>
                  <a:pt x="84268" y="2266038"/>
                </a:lnTo>
                <a:lnTo>
                  <a:pt x="80211" y="2269148"/>
                </a:lnTo>
                <a:lnTo>
                  <a:pt x="77504" y="2269929"/>
                </a:lnTo>
                <a:lnTo>
                  <a:pt x="98950" y="2269929"/>
                </a:lnTo>
                <a:lnTo>
                  <a:pt x="100921" y="2266499"/>
                </a:lnTo>
                <a:lnTo>
                  <a:pt x="101575" y="2263907"/>
                </a:lnTo>
                <a:lnTo>
                  <a:pt x="101595" y="2256235"/>
                </a:lnTo>
                <a:lnTo>
                  <a:pt x="100479" y="2252771"/>
                </a:lnTo>
                <a:lnTo>
                  <a:pt x="100097" y="2252264"/>
                </a:lnTo>
                <a:close/>
              </a:path>
            </a:pathLst>
          </a:custGeom>
          <a:solidFill>
            <a:srgbClr val="FEFEFE"/>
          </a:solidFill>
        </p:spPr>
        <p:txBody>
          <a:bodyPr wrap="square" lIns="0" tIns="0" rIns="0" bIns="0" rtlCol="0"/>
          <a:lstStyle/>
          <a:p>
            <a:endParaRPr/>
          </a:p>
        </p:txBody>
      </p:sp>
      <p:pic>
        <p:nvPicPr>
          <p:cNvPr id="30" name="object 30"/>
          <p:cNvPicPr/>
          <p:nvPr/>
        </p:nvPicPr>
        <p:blipFill>
          <a:blip r:embed="rId9" cstate="print"/>
          <a:stretch>
            <a:fillRect/>
          </a:stretch>
        </p:blipFill>
        <p:spPr>
          <a:xfrm>
            <a:off x="4366299" y="2956467"/>
            <a:ext cx="326853" cy="2032020"/>
          </a:xfrm>
          <a:prstGeom prst="rect">
            <a:avLst/>
          </a:prstGeom>
        </p:spPr>
      </p:pic>
      <p:pic>
        <p:nvPicPr>
          <p:cNvPr id="31" name="object 31"/>
          <p:cNvPicPr/>
          <p:nvPr/>
        </p:nvPicPr>
        <p:blipFill>
          <a:blip r:embed="rId10" cstate="print"/>
          <a:stretch>
            <a:fillRect/>
          </a:stretch>
        </p:blipFill>
        <p:spPr>
          <a:xfrm>
            <a:off x="4853001" y="2676416"/>
            <a:ext cx="372718" cy="2872014"/>
          </a:xfrm>
          <a:prstGeom prst="rect">
            <a:avLst/>
          </a:prstGeom>
        </p:spPr>
      </p:pic>
      <p:sp>
        <p:nvSpPr>
          <p:cNvPr id="32" name="object 32"/>
          <p:cNvSpPr/>
          <p:nvPr/>
        </p:nvSpPr>
        <p:spPr>
          <a:xfrm>
            <a:off x="5491073" y="2971088"/>
            <a:ext cx="44450" cy="43180"/>
          </a:xfrm>
          <a:custGeom>
            <a:avLst/>
            <a:gdLst/>
            <a:ahLst/>
            <a:cxnLst/>
            <a:rect l="l" t="t" r="r" b="b"/>
            <a:pathLst>
              <a:path w="44450" h="43180">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33" name="object 33"/>
          <p:cNvSpPr/>
          <p:nvPr/>
        </p:nvSpPr>
        <p:spPr>
          <a:xfrm>
            <a:off x="5491073" y="3251110"/>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34" name="object 34"/>
          <p:cNvSpPr/>
          <p:nvPr/>
        </p:nvSpPr>
        <p:spPr>
          <a:xfrm>
            <a:off x="5491073" y="4371580"/>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61"/>
                </a:lnTo>
                <a:lnTo>
                  <a:pt x="18884" y="24561"/>
                </a:lnTo>
                <a:lnTo>
                  <a:pt x="18884" y="43040"/>
                </a:lnTo>
                <a:lnTo>
                  <a:pt x="25285" y="43040"/>
                </a:lnTo>
                <a:lnTo>
                  <a:pt x="25285" y="24561"/>
                </a:lnTo>
                <a:lnTo>
                  <a:pt x="44170" y="24561"/>
                </a:lnTo>
                <a:lnTo>
                  <a:pt x="44170" y="18580"/>
                </a:lnTo>
                <a:close/>
              </a:path>
            </a:pathLst>
          </a:custGeom>
          <a:solidFill>
            <a:srgbClr val="606062"/>
          </a:solidFill>
        </p:spPr>
        <p:txBody>
          <a:bodyPr wrap="square" lIns="0" tIns="0" rIns="0" bIns="0" rtlCol="0"/>
          <a:lstStyle/>
          <a:p>
            <a:endParaRPr/>
          </a:p>
        </p:txBody>
      </p:sp>
      <p:sp>
        <p:nvSpPr>
          <p:cNvPr id="35" name="object 35"/>
          <p:cNvSpPr/>
          <p:nvPr/>
        </p:nvSpPr>
        <p:spPr>
          <a:xfrm>
            <a:off x="5491073" y="4651603"/>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61"/>
                </a:lnTo>
                <a:lnTo>
                  <a:pt x="18884" y="24561"/>
                </a:lnTo>
                <a:lnTo>
                  <a:pt x="18884" y="43040"/>
                </a:lnTo>
                <a:lnTo>
                  <a:pt x="25285" y="43040"/>
                </a:lnTo>
                <a:lnTo>
                  <a:pt x="25285" y="24561"/>
                </a:lnTo>
                <a:lnTo>
                  <a:pt x="44170" y="24561"/>
                </a:lnTo>
                <a:lnTo>
                  <a:pt x="44170" y="18580"/>
                </a:lnTo>
                <a:close/>
              </a:path>
            </a:pathLst>
          </a:custGeom>
          <a:solidFill>
            <a:srgbClr val="606062"/>
          </a:solidFill>
        </p:spPr>
        <p:txBody>
          <a:bodyPr wrap="square" lIns="0" tIns="0" rIns="0" bIns="0" rtlCol="0"/>
          <a:lstStyle/>
          <a:p>
            <a:endParaRPr/>
          </a:p>
        </p:txBody>
      </p:sp>
      <p:sp>
        <p:nvSpPr>
          <p:cNvPr id="36" name="object 36"/>
          <p:cNvSpPr/>
          <p:nvPr/>
        </p:nvSpPr>
        <p:spPr>
          <a:xfrm>
            <a:off x="5491073" y="4931625"/>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61"/>
                </a:lnTo>
                <a:lnTo>
                  <a:pt x="18884" y="24561"/>
                </a:lnTo>
                <a:lnTo>
                  <a:pt x="18884" y="43040"/>
                </a:lnTo>
                <a:lnTo>
                  <a:pt x="25285" y="43040"/>
                </a:lnTo>
                <a:lnTo>
                  <a:pt x="25285" y="24561"/>
                </a:lnTo>
                <a:lnTo>
                  <a:pt x="44170" y="24561"/>
                </a:lnTo>
                <a:lnTo>
                  <a:pt x="44170" y="18580"/>
                </a:lnTo>
                <a:close/>
              </a:path>
            </a:pathLst>
          </a:custGeom>
          <a:solidFill>
            <a:srgbClr val="606062"/>
          </a:solidFill>
        </p:spPr>
        <p:txBody>
          <a:bodyPr wrap="square" lIns="0" tIns="0" rIns="0" bIns="0" rtlCol="0"/>
          <a:lstStyle/>
          <a:p>
            <a:endParaRPr/>
          </a:p>
        </p:txBody>
      </p:sp>
      <p:sp>
        <p:nvSpPr>
          <p:cNvPr id="37" name="object 37"/>
          <p:cNvSpPr/>
          <p:nvPr/>
        </p:nvSpPr>
        <p:spPr>
          <a:xfrm>
            <a:off x="5491073" y="5491670"/>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61"/>
                </a:lnTo>
                <a:lnTo>
                  <a:pt x="18884" y="24561"/>
                </a:lnTo>
                <a:lnTo>
                  <a:pt x="18884" y="43040"/>
                </a:lnTo>
                <a:lnTo>
                  <a:pt x="25285" y="43040"/>
                </a:lnTo>
                <a:lnTo>
                  <a:pt x="25285" y="24561"/>
                </a:lnTo>
                <a:lnTo>
                  <a:pt x="44170" y="24561"/>
                </a:lnTo>
                <a:lnTo>
                  <a:pt x="44170" y="18580"/>
                </a:lnTo>
                <a:close/>
              </a:path>
            </a:pathLst>
          </a:custGeom>
          <a:solidFill>
            <a:srgbClr val="606062"/>
          </a:solidFill>
        </p:spPr>
        <p:txBody>
          <a:bodyPr wrap="square" lIns="0" tIns="0" rIns="0" bIns="0" rtlCol="0"/>
          <a:lstStyle/>
          <a:p>
            <a:endParaRPr/>
          </a:p>
        </p:txBody>
      </p:sp>
      <p:sp>
        <p:nvSpPr>
          <p:cNvPr id="38" name="object 38"/>
          <p:cNvSpPr/>
          <p:nvPr/>
        </p:nvSpPr>
        <p:spPr>
          <a:xfrm>
            <a:off x="5491073" y="5771692"/>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61"/>
                </a:lnTo>
                <a:lnTo>
                  <a:pt x="18884" y="24561"/>
                </a:lnTo>
                <a:lnTo>
                  <a:pt x="18884" y="43040"/>
                </a:lnTo>
                <a:lnTo>
                  <a:pt x="25285" y="43040"/>
                </a:lnTo>
                <a:lnTo>
                  <a:pt x="25285" y="24561"/>
                </a:lnTo>
                <a:lnTo>
                  <a:pt x="44170" y="24561"/>
                </a:lnTo>
                <a:lnTo>
                  <a:pt x="44170" y="18580"/>
                </a:lnTo>
                <a:close/>
              </a:path>
            </a:pathLst>
          </a:custGeom>
          <a:solidFill>
            <a:srgbClr val="606062"/>
          </a:solidFill>
        </p:spPr>
        <p:txBody>
          <a:bodyPr wrap="square" lIns="0" tIns="0" rIns="0" bIns="0" rtlCol="0"/>
          <a:lstStyle/>
          <a:p>
            <a:endParaRPr/>
          </a:p>
        </p:txBody>
      </p:sp>
      <p:sp>
        <p:nvSpPr>
          <p:cNvPr id="39" name="object 39"/>
          <p:cNvSpPr/>
          <p:nvPr/>
        </p:nvSpPr>
        <p:spPr>
          <a:xfrm>
            <a:off x="6018898" y="2411018"/>
            <a:ext cx="44450" cy="43180"/>
          </a:xfrm>
          <a:custGeom>
            <a:avLst/>
            <a:gdLst/>
            <a:ahLst/>
            <a:cxnLst/>
            <a:rect l="l" t="t" r="r" b="b"/>
            <a:pathLst>
              <a:path w="44450" h="43180">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40" name="object 40"/>
          <p:cNvSpPr/>
          <p:nvPr/>
        </p:nvSpPr>
        <p:spPr>
          <a:xfrm>
            <a:off x="6018898" y="2691040"/>
            <a:ext cx="44450" cy="43180"/>
          </a:xfrm>
          <a:custGeom>
            <a:avLst/>
            <a:gdLst/>
            <a:ahLst/>
            <a:cxnLst/>
            <a:rect l="l" t="t" r="r" b="b"/>
            <a:pathLst>
              <a:path w="44450" h="43180">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41" name="object 41"/>
          <p:cNvSpPr/>
          <p:nvPr/>
        </p:nvSpPr>
        <p:spPr>
          <a:xfrm>
            <a:off x="6018898" y="2971062"/>
            <a:ext cx="44450" cy="43180"/>
          </a:xfrm>
          <a:custGeom>
            <a:avLst/>
            <a:gdLst/>
            <a:ahLst/>
            <a:cxnLst/>
            <a:rect l="l" t="t" r="r" b="b"/>
            <a:pathLst>
              <a:path w="44450" h="43180">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42" name="object 42"/>
          <p:cNvSpPr/>
          <p:nvPr/>
        </p:nvSpPr>
        <p:spPr>
          <a:xfrm>
            <a:off x="6018898" y="3251085"/>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43" name="object 43"/>
          <p:cNvSpPr/>
          <p:nvPr/>
        </p:nvSpPr>
        <p:spPr>
          <a:xfrm>
            <a:off x="6018898" y="3811129"/>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44" name="object 44"/>
          <p:cNvSpPr/>
          <p:nvPr/>
        </p:nvSpPr>
        <p:spPr>
          <a:xfrm>
            <a:off x="6018898" y="4091152"/>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45" name="object 45"/>
          <p:cNvSpPr/>
          <p:nvPr/>
        </p:nvSpPr>
        <p:spPr>
          <a:xfrm>
            <a:off x="6018898" y="4371174"/>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46" name="object 46"/>
          <p:cNvSpPr/>
          <p:nvPr/>
        </p:nvSpPr>
        <p:spPr>
          <a:xfrm>
            <a:off x="6018898" y="4651196"/>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47" name="object 47"/>
          <p:cNvSpPr/>
          <p:nvPr/>
        </p:nvSpPr>
        <p:spPr>
          <a:xfrm>
            <a:off x="6018898" y="4931219"/>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48" name="object 48"/>
          <p:cNvSpPr/>
          <p:nvPr/>
        </p:nvSpPr>
        <p:spPr>
          <a:xfrm>
            <a:off x="6018898" y="5211241"/>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49" name="object 49"/>
          <p:cNvSpPr/>
          <p:nvPr/>
        </p:nvSpPr>
        <p:spPr>
          <a:xfrm>
            <a:off x="6018898" y="5771286"/>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50" name="object 50"/>
          <p:cNvSpPr/>
          <p:nvPr/>
        </p:nvSpPr>
        <p:spPr>
          <a:xfrm>
            <a:off x="6700405" y="2411018"/>
            <a:ext cx="44450" cy="43180"/>
          </a:xfrm>
          <a:custGeom>
            <a:avLst/>
            <a:gdLst/>
            <a:ahLst/>
            <a:cxnLst/>
            <a:rect l="l" t="t" r="r" b="b"/>
            <a:pathLst>
              <a:path w="44450" h="43180">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51" name="object 51"/>
          <p:cNvSpPr/>
          <p:nvPr/>
        </p:nvSpPr>
        <p:spPr>
          <a:xfrm>
            <a:off x="6700405" y="2691040"/>
            <a:ext cx="44450" cy="43180"/>
          </a:xfrm>
          <a:custGeom>
            <a:avLst/>
            <a:gdLst/>
            <a:ahLst/>
            <a:cxnLst/>
            <a:rect l="l" t="t" r="r" b="b"/>
            <a:pathLst>
              <a:path w="44450" h="43180">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52" name="object 52"/>
          <p:cNvSpPr/>
          <p:nvPr/>
        </p:nvSpPr>
        <p:spPr>
          <a:xfrm>
            <a:off x="6700405" y="3811129"/>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53" name="object 53"/>
          <p:cNvSpPr/>
          <p:nvPr/>
        </p:nvSpPr>
        <p:spPr>
          <a:xfrm>
            <a:off x="6700405" y="4091152"/>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54" name="object 54"/>
          <p:cNvSpPr/>
          <p:nvPr/>
        </p:nvSpPr>
        <p:spPr>
          <a:xfrm>
            <a:off x="6700405" y="5211241"/>
            <a:ext cx="44450" cy="43180"/>
          </a:xfrm>
          <a:custGeom>
            <a:avLst/>
            <a:gdLst/>
            <a:ahLst/>
            <a:cxnLst/>
            <a:rect l="l" t="t" r="r" b="b"/>
            <a:pathLst>
              <a:path w="44450" h="43179">
                <a:moveTo>
                  <a:pt x="44170" y="18580"/>
                </a:moveTo>
                <a:lnTo>
                  <a:pt x="25285" y="18580"/>
                </a:lnTo>
                <a:lnTo>
                  <a:pt x="25285" y="0"/>
                </a:lnTo>
                <a:lnTo>
                  <a:pt x="18884" y="0"/>
                </a:lnTo>
                <a:lnTo>
                  <a:pt x="18884" y="18580"/>
                </a:lnTo>
                <a:lnTo>
                  <a:pt x="0" y="18580"/>
                </a:lnTo>
                <a:lnTo>
                  <a:pt x="0" y="24574"/>
                </a:lnTo>
                <a:lnTo>
                  <a:pt x="18884" y="24574"/>
                </a:lnTo>
                <a:lnTo>
                  <a:pt x="18884" y="43053"/>
                </a:lnTo>
                <a:lnTo>
                  <a:pt x="25285" y="43053"/>
                </a:lnTo>
                <a:lnTo>
                  <a:pt x="25285" y="24574"/>
                </a:lnTo>
                <a:lnTo>
                  <a:pt x="44170" y="24574"/>
                </a:lnTo>
                <a:lnTo>
                  <a:pt x="44170" y="18580"/>
                </a:lnTo>
                <a:close/>
              </a:path>
            </a:pathLst>
          </a:custGeom>
          <a:solidFill>
            <a:srgbClr val="606062"/>
          </a:solidFill>
        </p:spPr>
        <p:txBody>
          <a:bodyPr wrap="square" lIns="0" tIns="0" rIns="0" bIns="0" rtlCol="0"/>
          <a:lstStyle/>
          <a:p>
            <a:endParaRPr/>
          </a:p>
        </p:txBody>
      </p:sp>
      <p:sp>
        <p:nvSpPr>
          <p:cNvPr id="55" name="object 55"/>
          <p:cNvSpPr/>
          <p:nvPr/>
        </p:nvSpPr>
        <p:spPr>
          <a:xfrm>
            <a:off x="1047596" y="1977523"/>
            <a:ext cx="781050" cy="60325"/>
          </a:xfrm>
          <a:custGeom>
            <a:avLst/>
            <a:gdLst/>
            <a:ahLst/>
            <a:cxnLst/>
            <a:rect l="l" t="t" r="r" b="b"/>
            <a:pathLst>
              <a:path w="781050" h="60325">
                <a:moveTo>
                  <a:pt x="13378" y="989"/>
                </a:moveTo>
                <a:lnTo>
                  <a:pt x="0" y="989"/>
                </a:lnTo>
                <a:lnTo>
                  <a:pt x="0" y="58784"/>
                </a:lnTo>
                <a:lnTo>
                  <a:pt x="13378" y="58784"/>
                </a:lnTo>
                <a:lnTo>
                  <a:pt x="13378" y="35088"/>
                </a:lnTo>
                <a:lnTo>
                  <a:pt x="53005" y="35088"/>
                </a:lnTo>
                <a:lnTo>
                  <a:pt x="53005" y="23778"/>
                </a:lnTo>
                <a:lnTo>
                  <a:pt x="13378" y="23778"/>
                </a:lnTo>
                <a:lnTo>
                  <a:pt x="13378" y="989"/>
                </a:lnTo>
                <a:close/>
              </a:path>
              <a:path w="781050" h="60325">
                <a:moveTo>
                  <a:pt x="53005" y="35088"/>
                </a:moveTo>
                <a:lnTo>
                  <a:pt x="39632" y="35088"/>
                </a:lnTo>
                <a:lnTo>
                  <a:pt x="39632" y="58784"/>
                </a:lnTo>
                <a:lnTo>
                  <a:pt x="53005" y="58784"/>
                </a:lnTo>
                <a:lnTo>
                  <a:pt x="53005" y="35088"/>
                </a:lnTo>
                <a:close/>
              </a:path>
              <a:path w="781050" h="60325">
                <a:moveTo>
                  <a:pt x="53005" y="989"/>
                </a:moveTo>
                <a:lnTo>
                  <a:pt x="39632" y="989"/>
                </a:lnTo>
                <a:lnTo>
                  <a:pt x="39632" y="23778"/>
                </a:lnTo>
                <a:lnTo>
                  <a:pt x="53005" y="23778"/>
                </a:lnTo>
                <a:lnTo>
                  <a:pt x="53005" y="989"/>
                </a:lnTo>
                <a:close/>
              </a:path>
              <a:path w="781050" h="60325">
                <a:moveTo>
                  <a:pt x="99899" y="989"/>
                </a:moveTo>
                <a:lnTo>
                  <a:pt x="86691" y="989"/>
                </a:lnTo>
                <a:lnTo>
                  <a:pt x="60929" y="58784"/>
                </a:lnTo>
                <a:lnTo>
                  <a:pt x="74639" y="58784"/>
                </a:lnTo>
                <a:lnTo>
                  <a:pt x="79754" y="46400"/>
                </a:lnTo>
                <a:lnTo>
                  <a:pt x="120206" y="46400"/>
                </a:lnTo>
                <a:lnTo>
                  <a:pt x="115664" y="36244"/>
                </a:lnTo>
                <a:lnTo>
                  <a:pt x="84049" y="36244"/>
                </a:lnTo>
                <a:lnTo>
                  <a:pt x="93215" y="14118"/>
                </a:lnTo>
                <a:lnTo>
                  <a:pt x="105770" y="14118"/>
                </a:lnTo>
                <a:lnTo>
                  <a:pt x="99899" y="989"/>
                </a:lnTo>
                <a:close/>
              </a:path>
              <a:path w="781050" h="60325">
                <a:moveTo>
                  <a:pt x="120206" y="46400"/>
                </a:moveTo>
                <a:lnTo>
                  <a:pt x="106588" y="46400"/>
                </a:lnTo>
                <a:lnTo>
                  <a:pt x="111707" y="58784"/>
                </a:lnTo>
                <a:lnTo>
                  <a:pt x="125743" y="58784"/>
                </a:lnTo>
                <a:lnTo>
                  <a:pt x="120206" y="46400"/>
                </a:lnTo>
                <a:close/>
              </a:path>
              <a:path w="781050" h="60325">
                <a:moveTo>
                  <a:pt x="105770" y="14118"/>
                </a:moveTo>
                <a:lnTo>
                  <a:pt x="93215" y="14118"/>
                </a:lnTo>
                <a:lnTo>
                  <a:pt x="102377" y="36244"/>
                </a:lnTo>
                <a:lnTo>
                  <a:pt x="115664" y="36244"/>
                </a:lnTo>
                <a:lnTo>
                  <a:pt x="105770" y="14118"/>
                </a:lnTo>
                <a:close/>
              </a:path>
              <a:path w="781050" h="60325">
                <a:moveTo>
                  <a:pt x="146714" y="989"/>
                </a:moveTo>
                <a:lnTo>
                  <a:pt x="133419" y="989"/>
                </a:lnTo>
                <a:lnTo>
                  <a:pt x="133419" y="58784"/>
                </a:lnTo>
                <a:lnTo>
                  <a:pt x="146052" y="58784"/>
                </a:lnTo>
                <a:lnTo>
                  <a:pt x="160840" y="38638"/>
                </a:lnTo>
                <a:lnTo>
                  <a:pt x="146714" y="38638"/>
                </a:lnTo>
                <a:lnTo>
                  <a:pt x="146714" y="989"/>
                </a:lnTo>
                <a:close/>
              </a:path>
              <a:path w="781050" h="60325">
                <a:moveTo>
                  <a:pt x="186839" y="21217"/>
                </a:moveTo>
                <a:lnTo>
                  <a:pt x="173628" y="21217"/>
                </a:lnTo>
                <a:lnTo>
                  <a:pt x="173628" y="58784"/>
                </a:lnTo>
                <a:lnTo>
                  <a:pt x="186839" y="58784"/>
                </a:lnTo>
                <a:lnTo>
                  <a:pt x="186839" y="21217"/>
                </a:lnTo>
                <a:close/>
              </a:path>
              <a:path w="781050" h="60325">
                <a:moveTo>
                  <a:pt x="186839" y="989"/>
                </a:moveTo>
                <a:lnTo>
                  <a:pt x="174290" y="989"/>
                </a:lnTo>
                <a:lnTo>
                  <a:pt x="146714" y="38638"/>
                </a:lnTo>
                <a:lnTo>
                  <a:pt x="160840" y="38638"/>
                </a:lnTo>
                <a:lnTo>
                  <a:pt x="173628" y="21217"/>
                </a:lnTo>
                <a:lnTo>
                  <a:pt x="186839" y="21217"/>
                </a:lnTo>
                <a:lnTo>
                  <a:pt x="186839" y="989"/>
                </a:lnTo>
                <a:close/>
              </a:path>
              <a:path w="781050" h="60325">
                <a:moveTo>
                  <a:pt x="212266" y="989"/>
                </a:moveTo>
                <a:lnTo>
                  <a:pt x="201203" y="989"/>
                </a:lnTo>
                <a:lnTo>
                  <a:pt x="201203" y="58784"/>
                </a:lnTo>
                <a:lnTo>
                  <a:pt x="213753" y="58784"/>
                </a:lnTo>
                <a:lnTo>
                  <a:pt x="213753" y="24851"/>
                </a:lnTo>
                <a:lnTo>
                  <a:pt x="226639" y="24851"/>
                </a:lnTo>
                <a:lnTo>
                  <a:pt x="212266" y="989"/>
                </a:lnTo>
                <a:close/>
              </a:path>
              <a:path w="781050" h="60325">
                <a:moveTo>
                  <a:pt x="266296" y="24192"/>
                </a:moveTo>
                <a:lnTo>
                  <a:pt x="253714" y="24192"/>
                </a:lnTo>
                <a:lnTo>
                  <a:pt x="253796" y="58784"/>
                </a:lnTo>
                <a:lnTo>
                  <a:pt x="266345" y="58784"/>
                </a:lnTo>
                <a:lnTo>
                  <a:pt x="266296" y="24192"/>
                </a:lnTo>
                <a:close/>
              </a:path>
              <a:path w="781050" h="60325">
                <a:moveTo>
                  <a:pt x="226639" y="24851"/>
                </a:moveTo>
                <a:lnTo>
                  <a:pt x="213753" y="24851"/>
                </a:lnTo>
                <a:lnTo>
                  <a:pt x="230764" y="52674"/>
                </a:lnTo>
                <a:lnTo>
                  <a:pt x="236707" y="52674"/>
                </a:lnTo>
                <a:lnTo>
                  <a:pt x="246124" y="36903"/>
                </a:lnTo>
                <a:lnTo>
                  <a:pt x="233899" y="36903"/>
                </a:lnTo>
                <a:lnTo>
                  <a:pt x="226639" y="24851"/>
                </a:lnTo>
                <a:close/>
              </a:path>
              <a:path w="781050" h="60325">
                <a:moveTo>
                  <a:pt x="266263" y="989"/>
                </a:moveTo>
                <a:lnTo>
                  <a:pt x="255200" y="989"/>
                </a:lnTo>
                <a:lnTo>
                  <a:pt x="233899" y="36903"/>
                </a:lnTo>
                <a:lnTo>
                  <a:pt x="246124" y="36903"/>
                </a:lnTo>
                <a:lnTo>
                  <a:pt x="253714" y="24192"/>
                </a:lnTo>
                <a:lnTo>
                  <a:pt x="266296" y="24192"/>
                </a:lnTo>
                <a:lnTo>
                  <a:pt x="266263" y="989"/>
                </a:lnTo>
                <a:close/>
              </a:path>
              <a:path w="781050" h="60325">
                <a:moveTo>
                  <a:pt x="324384" y="989"/>
                </a:moveTo>
                <a:lnTo>
                  <a:pt x="280710" y="989"/>
                </a:lnTo>
                <a:lnTo>
                  <a:pt x="280710" y="58784"/>
                </a:lnTo>
                <a:lnTo>
                  <a:pt x="325457" y="58784"/>
                </a:lnTo>
                <a:lnTo>
                  <a:pt x="325457" y="48052"/>
                </a:lnTo>
                <a:lnTo>
                  <a:pt x="294005" y="48052"/>
                </a:lnTo>
                <a:lnTo>
                  <a:pt x="294005" y="34674"/>
                </a:lnTo>
                <a:lnTo>
                  <a:pt x="320836" y="34674"/>
                </a:lnTo>
                <a:lnTo>
                  <a:pt x="320836" y="24274"/>
                </a:lnTo>
                <a:lnTo>
                  <a:pt x="294005" y="24274"/>
                </a:lnTo>
                <a:lnTo>
                  <a:pt x="294005" y="11724"/>
                </a:lnTo>
                <a:lnTo>
                  <a:pt x="324384" y="11724"/>
                </a:lnTo>
                <a:lnTo>
                  <a:pt x="324384" y="989"/>
                </a:lnTo>
                <a:close/>
              </a:path>
              <a:path w="781050" h="60325">
                <a:moveTo>
                  <a:pt x="349653" y="989"/>
                </a:moveTo>
                <a:lnTo>
                  <a:pt x="336275" y="989"/>
                </a:lnTo>
                <a:lnTo>
                  <a:pt x="336275" y="58784"/>
                </a:lnTo>
                <a:lnTo>
                  <a:pt x="349653" y="58784"/>
                </a:lnTo>
                <a:lnTo>
                  <a:pt x="349653" y="35088"/>
                </a:lnTo>
                <a:lnTo>
                  <a:pt x="389282" y="35088"/>
                </a:lnTo>
                <a:lnTo>
                  <a:pt x="389282" y="23778"/>
                </a:lnTo>
                <a:lnTo>
                  <a:pt x="349653" y="23778"/>
                </a:lnTo>
                <a:lnTo>
                  <a:pt x="349653" y="989"/>
                </a:lnTo>
                <a:close/>
              </a:path>
              <a:path w="781050" h="60325">
                <a:moveTo>
                  <a:pt x="389282" y="35088"/>
                </a:moveTo>
                <a:lnTo>
                  <a:pt x="375908" y="35088"/>
                </a:lnTo>
                <a:lnTo>
                  <a:pt x="375908" y="58784"/>
                </a:lnTo>
                <a:lnTo>
                  <a:pt x="389282" y="58784"/>
                </a:lnTo>
                <a:lnTo>
                  <a:pt x="389282" y="35088"/>
                </a:lnTo>
                <a:close/>
              </a:path>
              <a:path w="781050" h="60325">
                <a:moveTo>
                  <a:pt x="389282" y="989"/>
                </a:moveTo>
                <a:lnTo>
                  <a:pt x="375908" y="989"/>
                </a:lnTo>
                <a:lnTo>
                  <a:pt x="375908" y="23778"/>
                </a:lnTo>
                <a:lnTo>
                  <a:pt x="389282" y="23778"/>
                </a:lnTo>
                <a:lnTo>
                  <a:pt x="389282" y="989"/>
                </a:lnTo>
                <a:close/>
              </a:path>
              <a:path w="781050" h="60325">
                <a:moveTo>
                  <a:pt x="437306" y="0"/>
                </a:moveTo>
                <a:lnTo>
                  <a:pt x="425307" y="0"/>
                </a:lnTo>
                <a:lnTo>
                  <a:pt x="419896" y="1292"/>
                </a:lnTo>
                <a:lnTo>
                  <a:pt x="410267" y="6465"/>
                </a:lnTo>
                <a:lnTo>
                  <a:pt x="406497" y="10029"/>
                </a:lnTo>
                <a:lnTo>
                  <a:pt x="401046" y="19112"/>
                </a:lnTo>
                <a:lnTo>
                  <a:pt x="399682" y="24217"/>
                </a:lnTo>
                <a:lnTo>
                  <a:pt x="399682" y="35557"/>
                </a:lnTo>
                <a:lnTo>
                  <a:pt x="425307" y="59773"/>
                </a:lnTo>
                <a:lnTo>
                  <a:pt x="437306" y="59773"/>
                </a:lnTo>
                <a:lnTo>
                  <a:pt x="442699" y="58482"/>
                </a:lnTo>
                <a:lnTo>
                  <a:pt x="452274" y="53308"/>
                </a:lnTo>
                <a:lnTo>
                  <a:pt x="456048" y="49744"/>
                </a:lnTo>
                <a:lnTo>
                  <a:pt x="456874" y="48380"/>
                </a:lnTo>
                <a:lnTo>
                  <a:pt x="427892" y="48380"/>
                </a:lnTo>
                <a:lnTo>
                  <a:pt x="424811" y="47595"/>
                </a:lnTo>
                <a:lnTo>
                  <a:pt x="419307" y="44460"/>
                </a:lnTo>
                <a:lnTo>
                  <a:pt x="417146" y="42270"/>
                </a:lnTo>
                <a:lnTo>
                  <a:pt x="414011" y="36658"/>
                </a:lnTo>
                <a:lnTo>
                  <a:pt x="413226" y="33465"/>
                </a:lnTo>
                <a:lnTo>
                  <a:pt x="413226" y="26309"/>
                </a:lnTo>
                <a:lnTo>
                  <a:pt x="427892" y="11394"/>
                </a:lnTo>
                <a:lnTo>
                  <a:pt x="456875" y="11394"/>
                </a:lnTo>
                <a:lnTo>
                  <a:pt x="456048" y="10029"/>
                </a:lnTo>
                <a:lnTo>
                  <a:pt x="452274" y="6465"/>
                </a:lnTo>
                <a:lnTo>
                  <a:pt x="442699" y="1292"/>
                </a:lnTo>
                <a:lnTo>
                  <a:pt x="437306" y="0"/>
                </a:lnTo>
                <a:close/>
              </a:path>
              <a:path w="781050" h="60325">
                <a:moveTo>
                  <a:pt x="456875" y="11394"/>
                </a:moveTo>
                <a:lnTo>
                  <a:pt x="434718" y="11394"/>
                </a:lnTo>
                <a:lnTo>
                  <a:pt x="437799" y="12179"/>
                </a:lnTo>
                <a:lnTo>
                  <a:pt x="443303" y="15314"/>
                </a:lnTo>
                <a:lnTo>
                  <a:pt x="445463" y="17503"/>
                </a:lnTo>
                <a:lnTo>
                  <a:pt x="448603" y="23119"/>
                </a:lnTo>
                <a:lnTo>
                  <a:pt x="449388" y="26309"/>
                </a:lnTo>
                <a:lnTo>
                  <a:pt x="449388" y="33465"/>
                </a:lnTo>
                <a:lnTo>
                  <a:pt x="434718" y="48380"/>
                </a:lnTo>
                <a:lnTo>
                  <a:pt x="456874" y="48380"/>
                </a:lnTo>
                <a:lnTo>
                  <a:pt x="461552" y="40661"/>
                </a:lnTo>
                <a:lnTo>
                  <a:pt x="462927" y="35557"/>
                </a:lnTo>
                <a:lnTo>
                  <a:pt x="462927" y="24217"/>
                </a:lnTo>
                <a:lnTo>
                  <a:pt x="461552" y="19112"/>
                </a:lnTo>
                <a:lnTo>
                  <a:pt x="456875" y="11394"/>
                </a:lnTo>
                <a:close/>
              </a:path>
              <a:path w="781050" h="60325">
                <a:moveTo>
                  <a:pt x="506876" y="989"/>
                </a:moveTo>
                <a:lnTo>
                  <a:pt x="473245" y="989"/>
                </a:lnTo>
                <a:lnTo>
                  <a:pt x="473245" y="58784"/>
                </a:lnTo>
                <a:lnTo>
                  <a:pt x="508939" y="58784"/>
                </a:lnTo>
                <a:lnTo>
                  <a:pt x="514487" y="57351"/>
                </a:lnTo>
                <a:lnTo>
                  <a:pt x="522248" y="51628"/>
                </a:lnTo>
                <a:lnTo>
                  <a:pt x="523586" y="48877"/>
                </a:lnTo>
                <a:lnTo>
                  <a:pt x="486539" y="48877"/>
                </a:lnTo>
                <a:lnTo>
                  <a:pt x="486539" y="34264"/>
                </a:lnTo>
                <a:lnTo>
                  <a:pt x="521773" y="34264"/>
                </a:lnTo>
                <a:lnTo>
                  <a:pt x="519508" y="31403"/>
                </a:lnTo>
                <a:lnTo>
                  <a:pt x="516812" y="29696"/>
                </a:lnTo>
                <a:lnTo>
                  <a:pt x="513288" y="28648"/>
                </a:lnTo>
                <a:lnTo>
                  <a:pt x="515876" y="27381"/>
                </a:lnTo>
                <a:lnTo>
                  <a:pt x="517885" y="25664"/>
                </a:lnTo>
                <a:lnTo>
                  <a:pt x="518366" y="24933"/>
                </a:lnTo>
                <a:lnTo>
                  <a:pt x="486539" y="24933"/>
                </a:lnTo>
                <a:lnTo>
                  <a:pt x="486539" y="10896"/>
                </a:lnTo>
                <a:lnTo>
                  <a:pt x="521336" y="10896"/>
                </a:lnTo>
                <a:lnTo>
                  <a:pt x="519591" y="7458"/>
                </a:lnTo>
                <a:lnTo>
                  <a:pt x="512107" y="2285"/>
                </a:lnTo>
                <a:lnTo>
                  <a:pt x="506876" y="989"/>
                </a:lnTo>
                <a:close/>
              </a:path>
              <a:path w="781050" h="60325">
                <a:moveTo>
                  <a:pt x="521773" y="34264"/>
                </a:moveTo>
                <a:lnTo>
                  <a:pt x="507509" y="34264"/>
                </a:lnTo>
                <a:lnTo>
                  <a:pt x="510645" y="36658"/>
                </a:lnTo>
                <a:lnTo>
                  <a:pt x="510645" y="46400"/>
                </a:lnTo>
                <a:lnTo>
                  <a:pt x="507509" y="48877"/>
                </a:lnTo>
                <a:lnTo>
                  <a:pt x="523586" y="48877"/>
                </a:lnTo>
                <a:lnTo>
                  <a:pt x="524188" y="47638"/>
                </a:lnTo>
                <a:lnTo>
                  <a:pt x="524188" y="39052"/>
                </a:lnTo>
                <a:lnTo>
                  <a:pt x="523252" y="36132"/>
                </a:lnTo>
                <a:lnTo>
                  <a:pt x="521773" y="34264"/>
                </a:lnTo>
                <a:close/>
              </a:path>
              <a:path w="781050" h="60325">
                <a:moveTo>
                  <a:pt x="521336" y="10896"/>
                </a:moveTo>
                <a:lnTo>
                  <a:pt x="501868" y="10896"/>
                </a:lnTo>
                <a:lnTo>
                  <a:pt x="504054" y="11502"/>
                </a:lnTo>
                <a:lnTo>
                  <a:pt x="507081" y="13924"/>
                </a:lnTo>
                <a:lnTo>
                  <a:pt x="507841" y="15660"/>
                </a:lnTo>
                <a:lnTo>
                  <a:pt x="507841" y="20228"/>
                </a:lnTo>
                <a:lnTo>
                  <a:pt x="507095" y="21974"/>
                </a:lnTo>
                <a:lnTo>
                  <a:pt x="504126" y="24343"/>
                </a:lnTo>
                <a:lnTo>
                  <a:pt x="501923" y="24933"/>
                </a:lnTo>
                <a:lnTo>
                  <a:pt x="518366" y="24933"/>
                </a:lnTo>
                <a:lnTo>
                  <a:pt x="520746" y="21315"/>
                </a:lnTo>
                <a:lnTo>
                  <a:pt x="521463" y="18796"/>
                </a:lnTo>
                <a:lnTo>
                  <a:pt x="521336" y="10896"/>
                </a:lnTo>
                <a:close/>
              </a:path>
              <a:path w="781050" h="60325">
                <a:moveTo>
                  <a:pt x="567201" y="989"/>
                </a:moveTo>
                <a:lnTo>
                  <a:pt x="553993" y="989"/>
                </a:lnTo>
                <a:lnTo>
                  <a:pt x="528231" y="58784"/>
                </a:lnTo>
                <a:lnTo>
                  <a:pt x="541940" y="58784"/>
                </a:lnTo>
                <a:lnTo>
                  <a:pt x="547056" y="46400"/>
                </a:lnTo>
                <a:lnTo>
                  <a:pt x="587507" y="46400"/>
                </a:lnTo>
                <a:lnTo>
                  <a:pt x="582966" y="36244"/>
                </a:lnTo>
                <a:lnTo>
                  <a:pt x="551351" y="36244"/>
                </a:lnTo>
                <a:lnTo>
                  <a:pt x="560517" y="14118"/>
                </a:lnTo>
                <a:lnTo>
                  <a:pt x="573072" y="14118"/>
                </a:lnTo>
                <a:lnTo>
                  <a:pt x="567201" y="989"/>
                </a:lnTo>
                <a:close/>
              </a:path>
              <a:path w="781050" h="60325">
                <a:moveTo>
                  <a:pt x="587507" y="46400"/>
                </a:moveTo>
                <a:lnTo>
                  <a:pt x="573890" y="46400"/>
                </a:lnTo>
                <a:lnTo>
                  <a:pt x="579009" y="58784"/>
                </a:lnTo>
                <a:lnTo>
                  <a:pt x="593045" y="58784"/>
                </a:lnTo>
                <a:lnTo>
                  <a:pt x="587507" y="46400"/>
                </a:lnTo>
                <a:close/>
              </a:path>
              <a:path w="781050" h="60325">
                <a:moveTo>
                  <a:pt x="573072" y="14118"/>
                </a:moveTo>
                <a:lnTo>
                  <a:pt x="560517" y="14118"/>
                </a:lnTo>
                <a:lnTo>
                  <a:pt x="569678" y="36244"/>
                </a:lnTo>
                <a:lnTo>
                  <a:pt x="582966" y="36244"/>
                </a:lnTo>
                <a:lnTo>
                  <a:pt x="573072" y="14118"/>
                </a:lnTo>
                <a:close/>
              </a:path>
              <a:path w="781050" h="60325">
                <a:moveTo>
                  <a:pt x="614098" y="989"/>
                </a:moveTo>
                <a:lnTo>
                  <a:pt x="600721" y="989"/>
                </a:lnTo>
                <a:lnTo>
                  <a:pt x="600721" y="58784"/>
                </a:lnTo>
                <a:lnTo>
                  <a:pt x="614098" y="58784"/>
                </a:lnTo>
                <a:lnTo>
                  <a:pt x="614098" y="35088"/>
                </a:lnTo>
                <a:lnTo>
                  <a:pt x="653727" y="35088"/>
                </a:lnTo>
                <a:lnTo>
                  <a:pt x="653727" y="23778"/>
                </a:lnTo>
                <a:lnTo>
                  <a:pt x="614098" y="23778"/>
                </a:lnTo>
                <a:lnTo>
                  <a:pt x="614098" y="989"/>
                </a:lnTo>
                <a:close/>
              </a:path>
              <a:path w="781050" h="60325">
                <a:moveTo>
                  <a:pt x="653727" y="35088"/>
                </a:moveTo>
                <a:lnTo>
                  <a:pt x="640353" y="35088"/>
                </a:lnTo>
                <a:lnTo>
                  <a:pt x="640353" y="58784"/>
                </a:lnTo>
                <a:lnTo>
                  <a:pt x="653727" y="58784"/>
                </a:lnTo>
                <a:lnTo>
                  <a:pt x="653727" y="35088"/>
                </a:lnTo>
                <a:close/>
              </a:path>
              <a:path w="781050" h="60325">
                <a:moveTo>
                  <a:pt x="653727" y="989"/>
                </a:moveTo>
                <a:lnTo>
                  <a:pt x="640353" y="989"/>
                </a:lnTo>
                <a:lnTo>
                  <a:pt x="640353" y="23778"/>
                </a:lnTo>
                <a:lnTo>
                  <a:pt x="653727" y="23778"/>
                </a:lnTo>
                <a:lnTo>
                  <a:pt x="653727" y="989"/>
                </a:lnTo>
                <a:close/>
              </a:path>
              <a:path w="781050" h="60325">
                <a:moveTo>
                  <a:pt x="681469" y="989"/>
                </a:moveTo>
                <a:lnTo>
                  <a:pt x="668174" y="989"/>
                </a:lnTo>
                <a:lnTo>
                  <a:pt x="668174" y="58784"/>
                </a:lnTo>
                <a:lnTo>
                  <a:pt x="680806" y="58784"/>
                </a:lnTo>
                <a:lnTo>
                  <a:pt x="695595" y="38638"/>
                </a:lnTo>
                <a:lnTo>
                  <a:pt x="681469" y="38638"/>
                </a:lnTo>
                <a:lnTo>
                  <a:pt x="681469" y="989"/>
                </a:lnTo>
                <a:close/>
              </a:path>
              <a:path w="781050" h="60325">
                <a:moveTo>
                  <a:pt x="721594" y="21217"/>
                </a:moveTo>
                <a:lnTo>
                  <a:pt x="708383" y="21217"/>
                </a:lnTo>
                <a:lnTo>
                  <a:pt x="708383" y="58784"/>
                </a:lnTo>
                <a:lnTo>
                  <a:pt x="721594" y="58784"/>
                </a:lnTo>
                <a:lnTo>
                  <a:pt x="721594" y="21217"/>
                </a:lnTo>
                <a:close/>
              </a:path>
              <a:path w="781050" h="60325">
                <a:moveTo>
                  <a:pt x="721594" y="989"/>
                </a:moveTo>
                <a:lnTo>
                  <a:pt x="709044" y="989"/>
                </a:lnTo>
                <a:lnTo>
                  <a:pt x="681469" y="38638"/>
                </a:lnTo>
                <a:lnTo>
                  <a:pt x="695595" y="38638"/>
                </a:lnTo>
                <a:lnTo>
                  <a:pt x="708383" y="21217"/>
                </a:lnTo>
                <a:lnTo>
                  <a:pt x="721594" y="21217"/>
                </a:lnTo>
                <a:lnTo>
                  <a:pt x="721594" y="989"/>
                </a:lnTo>
                <a:close/>
              </a:path>
              <a:path w="781050" h="60325">
                <a:moveTo>
                  <a:pt x="779633" y="989"/>
                </a:moveTo>
                <a:lnTo>
                  <a:pt x="735958" y="989"/>
                </a:lnTo>
                <a:lnTo>
                  <a:pt x="735958" y="58784"/>
                </a:lnTo>
                <a:lnTo>
                  <a:pt x="780707" y="58784"/>
                </a:lnTo>
                <a:lnTo>
                  <a:pt x="780707" y="48052"/>
                </a:lnTo>
                <a:lnTo>
                  <a:pt x="749254" y="48052"/>
                </a:lnTo>
                <a:lnTo>
                  <a:pt x="749254" y="34674"/>
                </a:lnTo>
                <a:lnTo>
                  <a:pt x="776084" y="34674"/>
                </a:lnTo>
                <a:lnTo>
                  <a:pt x="776084" y="24274"/>
                </a:lnTo>
                <a:lnTo>
                  <a:pt x="749254" y="24274"/>
                </a:lnTo>
                <a:lnTo>
                  <a:pt x="749254" y="11724"/>
                </a:lnTo>
                <a:lnTo>
                  <a:pt x="779633" y="11724"/>
                </a:lnTo>
                <a:lnTo>
                  <a:pt x="779633" y="989"/>
                </a:lnTo>
                <a:close/>
              </a:path>
            </a:pathLst>
          </a:custGeom>
          <a:solidFill>
            <a:srgbClr val="FEFEFE"/>
          </a:solidFill>
        </p:spPr>
        <p:txBody>
          <a:bodyPr wrap="square" lIns="0" tIns="0" rIns="0" bIns="0" rtlCol="0"/>
          <a:lstStyle/>
          <a:p>
            <a:endParaRPr/>
          </a:p>
        </p:txBody>
      </p:sp>
      <p:pic>
        <p:nvPicPr>
          <p:cNvPr id="56" name="object 56"/>
          <p:cNvPicPr/>
          <p:nvPr/>
        </p:nvPicPr>
        <p:blipFill>
          <a:blip r:embed="rId11" cstate="print"/>
          <a:stretch>
            <a:fillRect/>
          </a:stretch>
        </p:blipFill>
        <p:spPr>
          <a:xfrm>
            <a:off x="1867554" y="1116507"/>
            <a:ext cx="4112103" cy="184373"/>
          </a:xfrm>
          <a:prstGeom prst="rect">
            <a:avLst/>
          </a:prstGeom>
        </p:spPr>
      </p:pic>
      <p:pic>
        <p:nvPicPr>
          <p:cNvPr id="57" name="object 57"/>
          <p:cNvPicPr/>
          <p:nvPr/>
        </p:nvPicPr>
        <p:blipFill>
          <a:blip r:embed="rId12" cstate="print"/>
          <a:stretch>
            <a:fillRect/>
          </a:stretch>
        </p:blipFill>
        <p:spPr>
          <a:xfrm>
            <a:off x="2773973" y="6368136"/>
            <a:ext cx="2299265" cy="154684"/>
          </a:xfrm>
          <a:prstGeom prst="rect">
            <a:avLst/>
          </a:prstGeom>
        </p:spPr>
      </p:pic>
      <p:pic>
        <p:nvPicPr>
          <p:cNvPr id="58" name="object 58"/>
          <p:cNvPicPr/>
          <p:nvPr/>
        </p:nvPicPr>
        <p:blipFill>
          <a:blip r:embed="rId13" cstate="print"/>
          <a:stretch>
            <a:fillRect/>
          </a:stretch>
        </p:blipFill>
        <p:spPr>
          <a:xfrm>
            <a:off x="1293461" y="6985292"/>
            <a:ext cx="1509666" cy="811469"/>
          </a:xfrm>
          <a:prstGeom prst="rect">
            <a:avLst/>
          </a:prstGeom>
        </p:spPr>
      </p:pic>
      <p:pic>
        <p:nvPicPr>
          <p:cNvPr id="59" name="object 59"/>
          <p:cNvPicPr/>
          <p:nvPr/>
        </p:nvPicPr>
        <p:blipFill>
          <a:blip r:embed="rId14" cstate="print"/>
          <a:stretch>
            <a:fillRect/>
          </a:stretch>
        </p:blipFill>
        <p:spPr>
          <a:xfrm>
            <a:off x="1301468" y="8260988"/>
            <a:ext cx="1778386" cy="811469"/>
          </a:xfrm>
          <a:prstGeom prst="rect">
            <a:avLst/>
          </a:prstGeom>
        </p:spPr>
      </p:pic>
      <p:pic>
        <p:nvPicPr>
          <p:cNvPr id="60" name="object 60"/>
          <p:cNvPicPr/>
          <p:nvPr/>
        </p:nvPicPr>
        <p:blipFill>
          <a:blip r:embed="rId15" cstate="print"/>
          <a:stretch>
            <a:fillRect/>
          </a:stretch>
        </p:blipFill>
        <p:spPr>
          <a:xfrm>
            <a:off x="4735497" y="8247297"/>
            <a:ext cx="1772097" cy="913575"/>
          </a:xfrm>
          <a:prstGeom prst="rect">
            <a:avLst/>
          </a:prstGeom>
        </p:spPr>
      </p:pic>
      <p:sp>
        <p:nvSpPr>
          <p:cNvPr id="61" name="object 61"/>
          <p:cNvSpPr/>
          <p:nvPr/>
        </p:nvSpPr>
        <p:spPr>
          <a:xfrm>
            <a:off x="4107182" y="8218199"/>
            <a:ext cx="476884" cy="476884"/>
          </a:xfrm>
          <a:custGeom>
            <a:avLst/>
            <a:gdLst/>
            <a:ahLst/>
            <a:cxnLst/>
            <a:rect l="l" t="t" r="r" b="b"/>
            <a:pathLst>
              <a:path w="476885" h="476884">
                <a:moveTo>
                  <a:pt x="238442" y="0"/>
                </a:moveTo>
                <a:lnTo>
                  <a:pt x="286496" y="4844"/>
                </a:lnTo>
                <a:lnTo>
                  <a:pt x="331254" y="18737"/>
                </a:lnTo>
                <a:lnTo>
                  <a:pt x="371757" y="40722"/>
                </a:lnTo>
                <a:lnTo>
                  <a:pt x="407046" y="69837"/>
                </a:lnTo>
                <a:lnTo>
                  <a:pt x="436162" y="105126"/>
                </a:lnTo>
                <a:lnTo>
                  <a:pt x="458146" y="145629"/>
                </a:lnTo>
                <a:lnTo>
                  <a:pt x="472040" y="190387"/>
                </a:lnTo>
                <a:lnTo>
                  <a:pt x="476885" y="238442"/>
                </a:lnTo>
                <a:lnTo>
                  <a:pt x="472040" y="286496"/>
                </a:lnTo>
                <a:lnTo>
                  <a:pt x="458146" y="331254"/>
                </a:lnTo>
                <a:lnTo>
                  <a:pt x="436162" y="371757"/>
                </a:lnTo>
                <a:lnTo>
                  <a:pt x="407046" y="407046"/>
                </a:lnTo>
                <a:lnTo>
                  <a:pt x="371757" y="436162"/>
                </a:lnTo>
                <a:lnTo>
                  <a:pt x="331254" y="458146"/>
                </a:lnTo>
                <a:lnTo>
                  <a:pt x="286496" y="472040"/>
                </a:lnTo>
                <a:lnTo>
                  <a:pt x="238442" y="476884"/>
                </a:lnTo>
                <a:lnTo>
                  <a:pt x="190387" y="472040"/>
                </a:lnTo>
                <a:lnTo>
                  <a:pt x="145629" y="458146"/>
                </a:lnTo>
                <a:lnTo>
                  <a:pt x="105126" y="436162"/>
                </a:lnTo>
                <a:lnTo>
                  <a:pt x="69837" y="407046"/>
                </a:lnTo>
                <a:lnTo>
                  <a:pt x="40722" y="371757"/>
                </a:lnTo>
                <a:lnTo>
                  <a:pt x="18737" y="331254"/>
                </a:lnTo>
                <a:lnTo>
                  <a:pt x="4844" y="286496"/>
                </a:lnTo>
                <a:lnTo>
                  <a:pt x="0" y="238442"/>
                </a:lnTo>
                <a:lnTo>
                  <a:pt x="4844" y="190387"/>
                </a:lnTo>
                <a:lnTo>
                  <a:pt x="18737" y="145629"/>
                </a:lnTo>
                <a:lnTo>
                  <a:pt x="40722" y="105126"/>
                </a:lnTo>
                <a:lnTo>
                  <a:pt x="69837" y="69837"/>
                </a:lnTo>
                <a:lnTo>
                  <a:pt x="105126" y="40722"/>
                </a:lnTo>
                <a:lnTo>
                  <a:pt x="145629" y="18737"/>
                </a:lnTo>
                <a:lnTo>
                  <a:pt x="190387" y="4844"/>
                </a:lnTo>
                <a:lnTo>
                  <a:pt x="238442" y="0"/>
                </a:lnTo>
                <a:close/>
              </a:path>
            </a:pathLst>
          </a:custGeom>
          <a:ln w="17999">
            <a:solidFill>
              <a:srgbClr val="F16036"/>
            </a:solidFill>
          </a:ln>
        </p:spPr>
        <p:txBody>
          <a:bodyPr wrap="square" lIns="0" tIns="0" rIns="0" bIns="0" rtlCol="0"/>
          <a:lstStyle/>
          <a:p>
            <a:endParaRPr/>
          </a:p>
        </p:txBody>
      </p:sp>
      <p:sp>
        <p:nvSpPr>
          <p:cNvPr id="62" name="object 62"/>
          <p:cNvSpPr/>
          <p:nvPr/>
        </p:nvSpPr>
        <p:spPr>
          <a:xfrm>
            <a:off x="683607" y="6906600"/>
            <a:ext cx="476884" cy="476884"/>
          </a:xfrm>
          <a:custGeom>
            <a:avLst/>
            <a:gdLst/>
            <a:ahLst/>
            <a:cxnLst/>
            <a:rect l="l" t="t" r="r" b="b"/>
            <a:pathLst>
              <a:path w="476884" h="476884">
                <a:moveTo>
                  <a:pt x="238442" y="0"/>
                </a:moveTo>
                <a:lnTo>
                  <a:pt x="286496" y="4844"/>
                </a:lnTo>
                <a:lnTo>
                  <a:pt x="331254" y="18737"/>
                </a:lnTo>
                <a:lnTo>
                  <a:pt x="371757" y="40722"/>
                </a:lnTo>
                <a:lnTo>
                  <a:pt x="407046" y="69837"/>
                </a:lnTo>
                <a:lnTo>
                  <a:pt x="436162" y="105126"/>
                </a:lnTo>
                <a:lnTo>
                  <a:pt x="458146" y="145629"/>
                </a:lnTo>
                <a:lnTo>
                  <a:pt x="472040" y="190387"/>
                </a:lnTo>
                <a:lnTo>
                  <a:pt x="476884" y="238442"/>
                </a:lnTo>
                <a:lnTo>
                  <a:pt x="472040" y="286496"/>
                </a:lnTo>
                <a:lnTo>
                  <a:pt x="458146" y="331254"/>
                </a:lnTo>
                <a:lnTo>
                  <a:pt x="436162" y="371757"/>
                </a:lnTo>
                <a:lnTo>
                  <a:pt x="407046" y="407046"/>
                </a:lnTo>
                <a:lnTo>
                  <a:pt x="371757" y="436162"/>
                </a:lnTo>
                <a:lnTo>
                  <a:pt x="331254" y="458146"/>
                </a:lnTo>
                <a:lnTo>
                  <a:pt x="286496" y="472040"/>
                </a:lnTo>
                <a:lnTo>
                  <a:pt x="238442" y="476885"/>
                </a:lnTo>
                <a:lnTo>
                  <a:pt x="190387" y="472040"/>
                </a:lnTo>
                <a:lnTo>
                  <a:pt x="145629" y="458146"/>
                </a:lnTo>
                <a:lnTo>
                  <a:pt x="105126" y="436162"/>
                </a:lnTo>
                <a:lnTo>
                  <a:pt x="69837" y="407046"/>
                </a:lnTo>
                <a:lnTo>
                  <a:pt x="40722" y="371757"/>
                </a:lnTo>
                <a:lnTo>
                  <a:pt x="18737" y="331254"/>
                </a:lnTo>
                <a:lnTo>
                  <a:pt x="4844" y="286496"/>
                </a:lnTo>
                <a:lnTo>
                  <a:pt x="0" y="238442"/>
                </a:lnTo>
                <a:lnTo>
                  <a:pt x="4844" y="190387"/>
                </a:lnTo>
                <a:lnTo>
                  <a:pt x="18737" y="145629"/>
                </a:lnTo>
                <a:lnTo>
                  <a:pt x="40722" y="105126"/>
                </a:lnTo>
                <a:lnTo>
                  <a:pt x="69837" y="69837"/>
                </a:lnTo>
                <a:lnTo>
                  <a:pt x="105126" y="40722"/>
                </a:lnTo>
                <a:lnTo>
                  <a:pt x="145629" y="18737"/>
                </a:lnTo>
                <a:lnTo>
                  <a:pt x="190387" y="4844"/>
                </a:lnTo>
                <a:lnTo>
                  <a:pt x="238442" y="0"/>
                </a:lnTo>
                <a:close/>
              </a:path>
            </a:pathLst>
          </a:custGeom>
          <a:ln w="17999">
            <a:solidFill>
              <a:srgbClr val="F16036"/>
            </a:solidFill>
          </a:ln>
        </p:spPr>
        <p:txBody>
          <a:bodyPr wrap="square" lIns="0" tIns="0" rIns="0" bIns="0" rtlCol="0"/>
          <a:lstStyle/>
          <a:p>
            <a:endParaRPr/>
          </a:p>
        </p:txBody>
      </p:sp>
      <p:sp>
        <p:nvSpPr>
          <p:cNvPr id="63" name="object 63"/>
          <p:cNvSpPr/>
          <p:nvPr/>
        </p:nvSpPr>
        <p:spPr>
          <a:xfrm>
            <a:off x="778560" y="6981021"/>
            <a:ext cx="287020" cy="287020"/>
          </a:xfrm>
          <a:custGeom>
            <a:avLst/>
            <a:gdLst/>
            <a:ahLst/>
            <a:cxnLst/>
            <a:rect l="l" t="t" r="r" b="b"/>
            <a:pathLst>
              <a:path w="287019" h="287020">
                <a:moveTo>
                  <a:pt x="210636" y="69754"/>
                </a:moveTo>
                <a:lnTo>
                  <a:pt x="185444" y="69754"/>
                </a:lnTo>
                <a:lnTo>
                  <a:pt x="189017" y="71064"/>
                </a:lnTo>
                <a:lnTo>
                  <a:pt x="192247" y="73271"/>
                </a:lnTo>
                <a:lnTo>
                  <a:pt x="199113" y="81234"/>
                </a:lnTo>
                <a:lnTo>
                  <a:pt x="201022" y="87845"/>
                </a:lnTo>
                <a:lnTo>
                  <a:pt x="200052" y="94421"/>
                </a:lnTo>
                <a:lnTo>
                  <a:pt x="190186" y="133421"/>
                </a:lnTo>
                <a:lnTo>
                  <a:pt x="185670" y="142895"/>
                </a:lnTo>
                <a:lnTo>
                  <a:pt x="185811" y="145991"/>
                </a:lnTo>
                <a:lnTo>
                  <a:pt x="188874" y="150948"/>
                </a:lnTo>
                <a:lnTo>
                  <a:pt x="191582" y="152457"/>
                </a:lnTo>
                <a:lnTo>
                  <a:pt x="249577" y="152457"/>
                </a:lnTo>
                <a:lnTo>
                  <a:pt x="253347" y="156230"/>
                </a:lnTo>
                <a:lnTo>
                  <a:pt x="253347" y="165500"/>
                </a:lnTo>
                <a:lnTo>
                  <a:pt x="249577" y="169271"/>
                </a:lnTo>
                <a:lnTo>
                  <a:pt x="189849" y="169271"/>
                </a:lnTo>
                <a:lnTo>
                  <a:pt x="186088" y="173038"/>
                </a:lnTo>
                <a:lnTo>
                  <a:pt x="186088" y="182322"/>
                </a:lnTo>
                <a:lnTo>
                  <a:pt x="189849" y="186088"/>
                </a:lnTo>
                <a:lnTo>
                  <a:pt x="249577" y="186088"/>
                </a:lnTo>
                <a:lnTo>
                  <a:pt x="253347" y="189857"/>
                </a:lnTo>
                <a:lnTo>
                  <a:pt x="253347" y="199130"/>
                </a:lnTo>
                <a:lnTo>
                  <a:pt x="249577" y="202904"/>
                </a:lnTo>
                <a:lnTo>
                  <a:pt x="189849" y="202904"/>
                </a:lnTo>
                <a:lnTo>
                  <a:pt x="186088" y="206665"/>
                </a:lnTo>
                <a:lnTo>
                  <a:pt x="186088" y="215953"/>
                </a:lnTo>
                <a:lnTo>
                  <a:pt x="189849" y="219718"/>
                </a:lnTo>
                <a:lnTo>
                  <a:pt x="232761" y="219718"/>
                </a:lnTo>
                <a:lnTo>
                  <a:pt x="236531" y="223488"/>
                </a:lnTo>
                <a:lnTo>
                  <a:pt x="236531" y="232761"/>
                </a:lnTo>
                <a:lnTo>
                  <a:pt x="232761" y="236531"/>
                </a:lnTo>
                <a:lnTo>
                  <a:pt x="189849" y="236531"/>
                </a:lnTo>
                <a:lnTo>
                  <a:pt x="186088" y="240296"/>
                </a:lnTo>
                <a:lnTo>
                  <a:pt x="186088" y="249585"/>
                </a:lnTo>
                <a:lnTo>
                  <a:pt x="189849" y="253347"/>
                </a:lnTo>
                <a:lnTo>
                  <a:pt x="215946" y="253347"/>
                </a:lnTo>
                <a:lnTo>
                  <a:pt x="219718" y="257119"/>
                </a:lnTo>
                <a:lnTo>
                  <a:pt x="219712" y="266400"/>
                </a:lnTo>
                <a:lnTo>
                  <a:pt x="215946" y="270162"/>
                </a:lnTo>
                <a:lnTo>
                  <a:pt x="33632" y="270162"/>
                </a:lnTo>
                <a:lnTo>
                  <a:pt x="33632" y="283212"/>
                </a:lnTo>
                <a:lnTo>
                  <a:pt x="37393" y="286978"/>
                </a:lnTo>
                <a:lnTo>
                  <a:pt x="76788" y="286978"/>
                </a:lnTo>
                <a:lnTo>
                  <a:pt x="84170" y="285875"/>
                </a:lnTo>
                <a:lnTo>
                  <a:pt x="90691" y="282789"/>
                </a:lnTo>
                <a:lnTo>
                  <a:pt x="96023" y="278047"/>
                </a:lnTo>
                <a:lnTo>
                  <a:pt x="99839" y="271980"/>
                </a:lnTo>
                <a:lnTo>
                  <a:pt x="234265" y="271980"/>
                </a:lnTo>
                <a:lnTo>
                  <a:pt x="234545" y="271564"/>
                </a:lnTo>
                <a:lnTo>
                  <a:pt x="236531" y="261757"/>
                </a:lnTo>
                <a:lnTo>
                  <a:pt x="236531" y="258476"/>
                </a:lnTo>
                <a:lnTo>
                  <a:pt x="235905" y="255341"/>
                </a:lnTo>
                <a:lnTo>
                  <a:pt x="234759" y="252460"/>
                </a:lnTo>
                <a:lnTo>
                  <a:pt x="242177" y="249060"/>
                </a:lnTo>
                <a:lnTo>
                  <a:pt x="248065" y="243553"/>
                </a:lnTo>
                <a:lnTo>
                  <a:pt x="251947" y="236416"/>
                </a:lnTo>
                <a:lnTo>
                  <a:pt x="253347" y="228125"/>
                </a:lnTo>
                <a:lnTo>
                  <a:pt x="253347" y="224845"/>
                </a:lnTo>
                <a:lnTo>
                  <a:pt x="252717" y="221710"/>
                </a:lnTo>
                <a:lnTo>
                  <a:pt x="251575" y="218833"/>
                </a:lnTo>
                <a:lnTo>
                  <a:pt x="258993" y="215432"/>
                </a:lnTo>
                <a:lnTo>
                  <a:pt x="264881" y="209924"/>
                </a:lnTo>
                <a:lnTo>
                  <a:pt x="268762" y="202786"/>
                </a:lnTo>
                <a:lnTo>
                  <a:pt x="270162" y="194494"/>
                </a:lnTo>
                <a:lnTo>
                  <a:pt x="270162" y="188038"/>
                </a:lnTo>
                <a:lnTo>
                  <a:pt x="267724" y="182145"/>
                </a:lnTo>
                <a:lnTo>
                  <a:pt x="263725" y="177678"/>
                </a:lnTo>
                <a:lnTo>
                  <a:pt x="267724" y="173214"/>
                </a:lnTo>
                <a:lnTo>
                  <a:pt x="270162" y="167317"/>
                </a:lnTo>
                <a:lnTo>
                  <a:pt x="270162" y="160867"/>
                </a:lnTo>
                <a:lnTo>
                  <a:pt x="268176" y="151056"/>
                </a:lnTo>
                <a:lnTo>
                  <a:pt x="262766" y="143037"/>
                </a:lnTo>
                <a:lnTo>
                  <a:pt x="254748" y="137626"/>
                </a:lnTo>
                <a:lnTo>
                  <a:pt x="244941" y="135641"/>
                </a:lnTo>
                <a:lnTo>
                  <a:pt x="207478" y="135641"/>
                </a:lnTo>
                <a:lnTo>
                  <a:pt x="210637" y="125882"/>
                </a:lnTo>
                <a:lnTo>
                  <a:pt x="216932" y="87845"/>
                </a:lnTo>
                <a:lnTo>
                  <a:pt x="215561" y="80069"/>
                </a:lnTo>
                <a:lnTo>
                  <a:pt x="212369" y="72268"/>
                </a:lnTo>
                <a:lnTo>
                  <a:pt x="210636" y="69754"/>
                </a:lnTo>
                <a:close/>
              </a:path>
              <a:path w="287019" h="287020">
                <a:moveTo>
                  <a:pt x="234265" y="271980"/>
                </a:moveTo>
                <a:lnTo>
                  <a:pt x="99839" y="271980"/>
                </a:lnTo>
                <a:lnTo>
                  <a:pt x="159491" y="286895"/>
                </a:lnTo>
                <a:lnTo>
                  <a:pt x="160178" y="286978"/>
                </a:lnTo>
                <a:lnTo>
                  <a:pt x="211310" y="286978"/>
                </a:lnTo>
                <a:lnTo>
                  <a:pt x="221117" y="284992"/>
                </a:lnTo>
                <a:lnTo>
                  <a:pt x="229135" y="279582"/>
                </a:lnTo>
                <a:lnTo>
                  <a:pt x="234265" y="271980"/>
                </a:lnTo>
                <a:close/>
              </a:path>
              <a:path w="287019" h="287020">
                <a:moveTo>
                  <a:pt x="177678" y="51567"/>
                </a:moveTo>
                <a:lnTo>
                  <a:pt x="173037" y="51567"/>
                </a:lnTo>
                <a:lnTo>
                  <a:pt x="169271" y="55332"/>
                </a:lnTo>
                <a:lnTo>
                  <a:pt x="169271" y="59973"/>
                </a:lnTo>
                <a:lnTo>
                  <a:pt x="167235" y="76613"/>
                </a:lnTo>
                <a:lnTo>
                  <a:pt x="143978" y="117778"/>
                </a:lnTo>
                <a:lnTo>
                  <a:pt x="100900" y="133230"/>
                </a:lnTo>
                <a:lnTo>
                  <a:pt x="92473" y="135641"/>
                </a:lnTo>
                <a:lnTo>
                  <a:pt x="3765" y="135641"/>
                </a:lnTo>
                <a:lnTo>
                  <a:pt x="0" y="139406"/>
                </a:lnTo>
                <a:lnTo>
                  <a:pt x="0" y="266400"/>
                </a:lnTo>
                <a:lnTo>
                  <a:pt x="3763" y="270162"/>
                </a:lnTo>
                <a:lnTo>
                  <a:pt x="50443" y="270162"/>
                </a:lnTo>
                <a:lnTo>
                  <a:pt x="50443" y="253347"/>
                </a:lnTo>
                <a:lnTo>
                  <a:pt x="16816" y="253347"/>
                </a:lnTo>
                <a:lnTo>
                  <a:pt x="16816" y="152457"/>
                </a:lnTo>
                <a:lnTo>
                  <a:pt x="102010" y="152457"/>
                </a:lnTo>
                <a:lnTo>
                  <a:pt x="102010" y="150426"/>
                </a:lnTo>
                <a:lnTo>
                  <a:pt x="112548" y="147293"/>
                </a:lnTo>
                <a:lnTo>
                  <a:pt x="151513" y="132807"/>
                </a:lnTo>
                <a:lnTo>
                  <a:pt x="181677" y="87845"/>
                </a:lnTo>
                <a:lnTo>
                  <a:pt x="185444" y="69754"/>
                </a:lnTo>
                <a:lnTo>
                  <a:pt x="210636" y="69754"/>
                </a:lnTo>
                <a:lnTo>
                  <a:pt x="207529" y="65247"/>
                </a:lnTo>
                <a:lnTo>
                  <a:pt x="201319" y="59441"/>
                </a:lnTo>
                <a:lnTo>
                  <a:pt x="194099" y="55146"/>
                </a:lnTo>
                <a:lnTo>
                  <a:pt x="186132" y="52481"/>
                </a:lnTo>
                <a:lnTo>
                  <a:pt x="177678" y="51567"/>
                </a:lnTo>
                <a:close/>
              </a:path>
              <a:path w="287019" h="287020">
                <a:moveTo>
                  <a:pt x="102010" y="152457"/>
                </a:moveTo>
                <a:lnTo>
                  <a:pt x="85194" y="152457"/>
                </a:lnTo>
                <a:lnTo>
                  <a:pt x="85187" y="266400"/>
                </a:lnTo>
                <a:lnTo>
                  <a:pt x="81424" y="270162"/>
                </a:lnTo>
                <a:lnTo>
                  <a:pt x="161899" y="270162"/>
                </a:lnTo>
                <a:lnTo>
                  <a:pt x="102010" y="255189"/>
                </a:lnTo>
                <a:lnTo>
                  <a:pt x="102010" y="152457"/>
                </a:lnTo>
                <a:close/>
              </a:path>
              <a:path w="287019" h="287020">
                <a:moveTo>
                  <a:pt x="50443" y="152457"/>
                </a:moveTo>
                <a:lnTo>
                  <a:pt x="33628" y="152457"/>
                </a:lnTo>
                <a:lnTo>
                  <a:pt x="33628" y="253347"/>
                </a:lnTo>
                <a:lnTo>
                  <a:pt x="50443" y="253347"/>
                </a:lnTo>
                <a:lnTo>
                  <a:pt x="50443" y="152457"/>
                </a:lnTo>
                <a:close/>
              </a:path>
              <a:path w="287019" h="287020">
                <a:moveTo>
                  <a:pt x="115063" y="93604"/>
                </a:moveTo>
                <a:lnTo>
                  <a:pt x="88959" y="93604"/>
                </a:lnTo>
                <a:lnTo>
                  <a:pt x="85194" y="97369"/>
                </a:lnTo>
                <a:lnTo>
                  <a:pt x="85194" y="106654"/>
                </a:lnTo>
                <a:lnTo>
                  <a:pt x="88959" y="110420"/>
                </a:lnTo>
                <a:lnTo>
                  <a:pt x="115063" y="110420"/>
                </a:lnTo>
                <a:lnTo>
                  <a:pt x="118825" y="106654"/>
                </a:lnTo>
                <a:lnTo>
                  <a:pt x="118825" y="97369"/>
                </a:lnTo>
                <a:lnTo>
                  <a:pt x="115063" y="93604"/>
                </a:lnTo>
                <a:close/>
              </a:path>
              <a:path w="287019" h="287020">
                <a:moveTo>
                  <a:pt x="283212" y="93604"/>
                </a:moveTo>
                <a:lnTo>
                  <a:pt x="257112" y="93604"/>
                </a:lnTo>
                <a:lnTo>
                  <a:pt x="253347" y="97369"/>
                </a:lnTo>
                <a:lnTo>
                  <a:pt x="253347" y="106654"/>
                </a:lnTo>
                <a:lnTo>
                  <a:pt x="257112" y="110420"/>
                </a:lnTo>
                <a:lnTo>
                  <a:pt x="283212" y="110420"/>
                </a:lnTo>
                <a:lnTo>
                  <a:pt x="286978" y="106654"/>
                </a:lnTo>
                <a:lnTo>
                  <a:pt x="286978" y="97369"/>
                </a:lnTo>
                <a:lnTo>
                  <a:pt x="283212" y="93604"/>
                </a:lnTo>
                <a:close/>
              </a:path>
              <a:path w="287019" h="287020">
                <a:moveTo>
                  <a:pt x="123353" y="27388"/>
                </a:moveTo>
                <a:lnTo>
                  <a:pt x="118029" y="27388"/>
                </a:lnTo>
                <a:lnTo>
                  <a:pt x="111464" y="33955"/>
                </a:lnTo>
                <a:lnTo>
                  <a:pt x="111464" y="39276"/>
                </a:lnTo>
                <a:lnTo>
                  <a:pt x="129921" y="57734"/>
                </a:lnTo>
                <a:lnTo>
                  <a:pt x="135244" y="57734"/>
                </a:lnTo>
                <a:lnTo>
                  <a:pt x="141812" y="51167"/>
                </a:lnTo>
                <a:lnTo>
                  <a:pt x="141812" y="45846"/>
                </a:lnTo>
                <a:lnTo>
                  <a:pt x="123353" y="27388"/>
                </a:lnTo>
                <a:close/>
              </a:path>
              <a:path w="287019" h="287020">
                <a:moveTo>
                  <a:pt x="254146" y="27388"/>
                </a:moveTo>
                <a:lnTo>
                  <a:pt x="248822" y="27388"/>
                </a:lnTo>
                <a:lnTo>
                  <a:pt x="230364" y="45846"/>
                </a:lnTo>
                <a:lnTo>
                  <a:pt x="230364" y="51167"/>
                </a:lnTo>
                <a:lnTo>
                  <a:pt x="236931" y="57734"/>
                </a:lnTo>
                <a:lnTo>
                  <a:pt x="242255" y="57734"/>
                </a:lnTo>
                <a:lnTo>
                  <a:pt x="260711" y="39276"/>
                </a:lnTo>
                <a:lnTo>
                  <a:pt x="260711" y="33955"/>
                </a:lnTo>
                <a:lnTo>
                  <a:pt x="254146" y="27388"/>
                </a:lnTo>
                <a:close/>
              </a:path>
              <a:path w="287019" h="287020">
                <a:moveTo>
                  <a:pt x="190732" y="0"/>
                </a:moveTo>
                <a:lnTo>
                  <a:pt x="181443" y="0"/>
                </a:lnTo>
                <a:lnTo>
                  <a:pt x="177678" y="3765"/>
                </a:lnTo>
                <a:lnTo>
                  <a:pt x="177678" y="30985"/>
                </a:lnTo>
                <a:lnTo>
                  <a:pt x="181443" y="34751"/>
                </a:lnTo>
                <a:lnTo>
                  <a:pt x="190732" y="34751"/>
                </a:lnTo>
                <a:lnTo>
                  <a:pt x="194494" y="30985"/>
                </a:lnTo>
                <a:lnTo>
                  <a:pt x="194494" y="3765"/>
                </a:lnTo>
                <a:lnTo>
                  <a:pt x="190732" y="0"/>
                </a:lnTo>
                <a:close/>
              </a:path>
            </a:pathLst>
          </a:custGeom>
          <a:solidFill>
            <a:srgbClr val="F16137"/>
          </a:solidFill>
        </p:spPr>
        <p:txBody>
          <a:bodyPr wrap="square" lIns="0" tIns="0" rIns="0" bIns="0" rtlCol="0"/>
          <a:lstStyle/>
          <a:p>
            <a:endParaRPr/>
          </a:p>
        </p:txBody>
      </p:sp>
      <p:pic>
        <p:nvPicPr>
          <p:cNvPr id="64" name="object 64"/>
          <p:cNvPicPr/>
          <p:nvPr/>
        </p:nvPicPr>
        <p:blipFill>
          <a:blip r:embed="rId16" cstate="print"/>
          <a:stretch>
            <a:fillRect/>
          </a:stretch>
        </p:blipFill>
        <p:spPr>
          <a:xfrm>
            <a:off x="682920" y="8209198"/>
            <a:ext cx="494884" cy="494884"/>
          </a:xfrm>
          <a:prstGeom prst="rect">
            <a:avLst/>
          </a:prstGeom>
        </p:spPr>
      </p:pic>
      <p:grpSp>
        <p:nvGrpSpPr>
          <p:cNvPr id="65" name="object 65"/>
          <p:cNvGrpSpPr/>
          <p:nvPr/>
        </p:nvGrpSpPr>
        <p:grpSpPr>
          <a:xfrm>
            <a:off x="4115379" y="6897600"/>
            <a:ext cx="495300" cy="495300"/>
            <a:chOff x="4115379" y="6897600"/>
            <a:chExt cx="495300" cy="495300"/>
          </a:xfrm>
        </p:grpSpPr>
        <p:sp>
          <p:nvSpPr>
            <p:cNvPr id="66" name="object 66"/>
            <p:cNvSpPr/>
            <p:nvPr/>
          </p:nvSpPr>
          <p:spPr>
            <a:xfrm>
              <a:off x="4124379" y="6906600"/>
              <a:ext cx="476884" cy="476884"/>
            </a:xfrm>
            <a:custGeom>
              <a:avLst/>
              <a:gdLst/>
              <a:ahLst/>
              <a:cxnLst/>
              <a:rect l="l" t="t" r="r" b="b"/>
              <a:pathLst>
                <a:path w="476885" h="476884">
                  <a:moveTo>
                    <a:pt x="238442" y="0"/>
                  </a:moveTo>
                  <a:lnTo>
                    <a:pt x="286496" y="4844"/>
                  </a:lnTo>
                  <a:lnTo>
                    <a:pt x="331254" y="18737"/>
                  </a:lnTo>
                  <a:lnTo>
                    <a:pt x="371757" y="40722"/>
                  </a:lnTo>
                  <a:lnTo>
                    <a:pt x="407046" y="69837"/>
                  </a:lnTo>
                  <a:lnTo>
                    <a:pt x="436162" y="105126"/>
                  </a:lnTo>
                  <a:lnTo>
                    <a:pt x="458146" y="145629"/>
                  </a:lnTo>
                  <a:lnTo>
                    <a:pt x="472040" y="190387"/>
                  </a:lnTo>
                  <a:lnTo>
                    <a:pt x="476885" y="238442"/>
                  </a:lnTo>
                  <a:lnTo>
                    <a:pt x="472040" y="286496"/>
                  </a:lnTo>
                  <a:lnTo>
                    <a:pt x="458146" y="331254"/>
                  </a:lnTo>
                  <a:lnTo>
                    <a:pt x="436162" y="371757"/>
                  </a:lnTo>
                  <a:lnTo>
                    <a:pt x="407046" y="407046"/>
                  </a:lnTo>
                  <a:lnTo>
                    <a:pt x="371757" y="436162"/>
                  </a:lnTo>
                  <a:lnTo>
                    <a:pt x="331254" y="458146"/>
                  </a:lnTo>
                  <a:lnTo>
                    <a:pt x="286496" y="472040"/>
                  </a:lnTo>
                  <a:lnTo>
                    <a:pt x="238442" y="476885"/>
                  </a:lnTo>
                  <a:lnTo>
                    <a:pt x="190388" y="472040"/>
                  </a:lnTo>
                  <a:lnTo>
                    <a:pt x="145630" y="458146"/>
                  </a:lnTo>
                  <a:lnTo>
                    <a:pt x="105127" y="436162"/>
                  </a:lnTo>
                  <a:lnTo>
                    <a:pt x="69838" y="407046"/>
                  </a:lnTo>
                  <a:lnTo>
                    <a:pt x="40722" y="371757"/>
                  </a:lnTo>
                  <a:lnTo>
                    <a:pt x="18738" y="331254"/>
                  </a:lnTo>
                  <a:lnTo>
                    <a:pt x="4844" y="286496"/>
                  </a:lnTo>
                  <a:lnTo>
                    <a:pt x="0" y="238442"/>
                  </a:lnTo>
                  <a:lnTo>
                    <a:pt x="4844" y="190387"/>
                  </a:lnTo>
                  <a:lnTo>
                    <a:pt x="18738" y="145629"/>
                  </a:lnTo>
                  <a:lnTo>
                    <a:pt x="40722" y="105126"/>
                  </a:lnTo>
                  <a:lnTo>
                    <a:pt x="69838" y="69837"/>
                  </a:lnTo>
                  <a:lnTo>
                    <a:pt x="105127" y="40722"/>
                  </a:lnTo>
                  <a:lnTo>
                    <a:pt x="145630" y="18737"/>
                  </a:lnTo>
                  <a:lnTo>
                    <a:pt x="190388" y="4844"/>
                  </a:lnTo>
                  <a:lnTo>
                    <a:pt x="238442" y="0"/>
                  </a:lnTo>
                  <a:close/>
                </a:path>
              </a:pathLst>
            </a:custGeom>
            <a:ln w="17999">
              <a:solidFill>
                <a:srgbClr val="F16036"/>
              </a:solidFill>
            </a:ln>
          </p:spPr>
          <p:txBody>
            <a:bodyPr wrap="square" lIns="0" tIns="0" rIns="0" bIns="0" rtlCol="0"/>
            <a:lstStyle/>
            <a:p>
              <a:endParaRPr/>
            </a:p>
          </p:txBody>
        </p:sp>
        <p:sp>
          <p:nvSpPr>
            <p:cNvPr id="67" name="object 67"/>
            <p:cNvSpPr/>
            <p:nvPr/>
          </p:nvSpPr>
          <p:spPr>
            <a:xfrm>
              <a:off x="4232221" y="6977848"/>
              <a:ext cx="261620" cy="334010"/>
            </a:xfrm>
            <a:custGeom>
              <a:avLst/>
              <a:gdLst/>
              <a:ahLst/>
              <a:cxnLst/>
              <a:rect l="l" t="t" r="r" b="b"/>
              <a:pathLst>
                <a:path w="261620" h="334009">
                  <a:moveTo>
                    <a:pt x="36071" y="39161"/>
                  </a:moveTo>
                  <a:lnTo>
                    <a:pt x="27388" y="45619"/>
                  </a:lnTo>
                  <a:lnTo>
                    <a:pt x="26484" y="51753"/>
                  </a:lnTo>
                  <a:lnTo>
                    <a:pt x="49499" y="82691"/>
                  </a:lnTo>
                  <a:lnTo>
                    <a:pt x="55633" y="83598"/>
                  </a:lnTo>
                  <a:lnTo>
                    <a:pt x="64324" y="77140"/>
                  </a:lnTo>
                  <a:lnTo>
                    <a:pt x="65224" y="71002"/>
                  </a:lnTo>
                  <a:lnTo>
                    <a:pt x="42209" y="40060"/>
                  </a:lnTo>
                  <a:lnTo>
                    <a:pt x="36071" y="39161"/>
                  </a:lnTo>
                  <a:close/>
                </a:path>
                <a:path w="261620" h="334009">
                  <a:moveTo>
                    <a:pt x="39717" y="157604"/>
                  </a:moveTo>
                  <a:lnTo>
                    <a:pt x="20279" y="163076"/>
                  </a:lnTo>
                  <a:lnTo>
                    <a:pt x="5811" y="177166"/>
                  </a:lnTo>
                  <a:lnTo>
                    <a:pt x="0" y="197754"/>
                  </a:lnTo>
                  <a:lnTo>
                    <a:pt x="901" y="229554"/>
                  </a:lnTo>
                  <a:lnTo>
                    <a:pt x="10305" y="280565"/>
                  </a:lnTo>
                  <a:lnTo>
                    <a:pt x="37046" y="320321"/>
                  </a:lnTo>
                  <a:lnTo>
                    <a:pt x="87596" y="333870"/>
                  </a:lnTo>
                  <a:lnTo>
                    <a:pt x="113792" y="325054"/>
                  </a:lnTo>
                  <a:lnTo>
                    <a:pt x="125839" y="314418"/>
                  </a:lnTo>
                  <a:lnTo>
                    <a:pt x="85184" y="314418"/>
                  </a:lnTo>
                  <a:lnTo>
                    <a:pt x="66080" y="313090"/>
                  </a:lnTo>
                  <a:lnTo>
                    <a:pt x="35744" y="289799"/>
                  </a:lnTo>
                  <a:lnTo>
                    <a:pt x="23366" y="252100"/>
                  </a:lnTo>
                  <a:lnTo>
                    <a:pt x="19591" y="197970"/>
                  </a:lnTo>
                  <a:lnTo>
                    <a:pt x="22593" y="187335"/>
                  </a:lnTo>
                  <a:lnTo>
                    <a:pt x="30068" y="180051"/>
                  </a:lnTo>
                  <a:lnTo>
                    <a:pt x="40114" y="177217"/>
                  </a:lnTo>
                  <a:lnTo>
                    <a:pt x="83750" y="177217"/>
                  </a:lnTo>
                  <a:lnTo>
                    <a:pt x="60436" y="162864"/>
                  </a:lnTo>
                  <a:lnTo>
                    <a:pt x="39717" y="157604"/>
                  </a:lnTo>
                  <a:close/>
                </a:path>
                <a:path w="261620" h="334009">
                  <a:moveTo>
                    <a:pt x="83750" y="177217"/>
                  </a:moveTo>
                  <a:lnTo>
                    <a:pt x="40114" y="177217"/>
                  </a:lnTo>
                  <a:lnTo>
                    <a:pt x="50827" y="179935"/>
                  </a:lnTo>
                  <a:lnTo>
                    <a:pt x="75514" y="195091"/>
                  </a:lnTo>
                  <a:lnTo>
                    <a:pt x="95819" y="210267"/>
                  </a:lnTo>
                  <a:lnTo>
                    <a:pt x="111491" y="225253"/>
                  </a:lnTo>
                  <a:lnTo>
                    <a:pt x="122280" y="239838"/>
                  </a:lnTo>
                  <a:lnTo>
                    <a:pt x="128589" y="258632"/>
                  </a:lnTo>
                  <a:lnTo>
                    <a:pt x="127249" y="277746"/>
                  </a:lnTo>
                  <a:lnTo>
                    <a:pt x="118854" y="294968"/>
                  </a:lnTo>
                  <a:lnTo>
                    <a:pt x="103996" y="308087"/>
                  </a:lnTo>
                  <a:lnTo>
                    <a:pt x="85184" y="314418"/>
                  </a:lnTo>
                  <a:lnTo>
                    <a:pt x="125839" y="314418"/>
                  </a:lnTo>
                  <a:lnTo>
                    <a:pt x="134478" y="306791"/>
                  </a:lnTo>
                  <a:lnTo>
                    <a:pt x="146168" y="282813"/>
                  </a:lnTo>
                  <a:lnTo>
                    <a:pt x="148034" y="256204"/>
                  </a:lnTo>
                  <a:lnTo>
                    <a:pt x="139251" y="230043"/>
                  </a:lnTo>
                  <a:lnTo>
                    <a:pt x="127001" y="213191"/>
                  </a:lnTo>
                  <a:lnTo>
                    <a:pt x="109736" y="196337"/>
                  </a:lnTo>
                  <a:lnTo>
                    <a:pt x="87525" y="179542"/>
                  </a:lnTo>
                  <a:lnTo>
                    <a:pt x="83750" y="177217"/>
                  </a:lnTo>
                  <a:close/>
                </a:path>
                <a:path w="261620" h="334009">
                  <a:moveTo>
                    <a:pt x="213057" y="249487"/>
                  </a:moveTo>
                  <a:lnTo>
                    <a:pt x="182116" y="272502"/>
                  </a:lnTo>
                  <a:lnTo>
                    <a:pt x="181212" y="278639"/>
                  </a:lnTo>
                  <a:lnTo>
                    <a:pt x="187671" y="287319"/>
                  </a:lnTo>
                  <a:lnTo>
                    <a:pt x="193809" y="288223"/>
                  </a:lnTo>
                  <a:lnTo>
                    <a:pt x="224750" y="265208"/>
                  </a:lnTo>
                  <a:lnTo>
                    <a:pt x="225654" y="259070"/>
                  </a:lnTo>
                  <a:lnTo>
                    <a:pt x="219193" y="250387"/>
                  </a:lnTo>
                  <a:lnTo>
                    <a:pt x="213057" y="249487"/>
                  </a:lnTo>
                  <a:close/>
                </a:path>
                <a:path w="261620" h="334009">
                  <a:moveTo>
                    <a:pt x="51540" y="235529"/>
                  </a:moveTo>
                  <a:lnTo>
                    <a:pt x="42170" y="240940"/>
                  </a:lnTo>
                  <a:lnTo>
                    <a:pt x="40563" y="246930"/>
                  </a:lnTo>
                  <a:lnTo>
                    <a:pt x="56901" y="275227"/>
                  </a:lnTo>
                  <a:lnTo>
                    <a:pt x="62895" y="276832"/>
                  </a:lnTo>
                  <a:lnTo>
                    <a:pt x="72265" y="271421"/>
                  </a:lnTo>
                  <a:lnTo>
                    <a:pt x="73872" y="265431"/>
                  </a:lnTo>
                  <a:lnTo>
                    <a:pt x="57534" y="237135"/>
                  </a:lnTo>
                  <a:lnTo>
                    <a:pt x="51540" y="235529"/>
                  </a:lnTo>
                  <a:close/>
                </a:path>
                <a:path w="261620" h="334009">
                  <a:moveTo>
                    <a:pt x="76754" y="220971"/>
                  </a:moveTo>
                  <a:lnTo>
                    <a:pt x="67381" y="226385"/>
                  </a:lnTo>
                  <a:lnTo>
                    <a:pt x="65774" y="232376"/>
                  </a:lnTo>
                  <a:lnTo>
                    <a:pt x="82111" y="260672"/>
                  </a:lnTo>
                  <a:lnTo>
                    <a:pt x="88106" y="262274"/>
                  </a:lnTo>
                  <a:lnTo>
                    <a:pt x="97476" y="256867"/>
                  </a:lnTo>
                  <a:lnTo>
                    <a:pt x="99082" y="250872"/>
                  </a:lnTo>
                  <a:lnTo>
                    <a:pt x="82745" y="222580"/>
                  </a:lnTo>
                  <a:lnTo>
                    <a:pt x="76754" y="220971"/>
                  </a:lnTo>
                  <a:close/>
                </a:path>
                <a:path w="261620" h="334009">
                  <a:moveTo>
                    <a:pt x="221500" y="0"/>
                  </a:moveTo>
                  <a:lnTo>
                    <a:pt x="173674" y="21941"/>
                  </a:lnTo>
                  <a:lnTo>
                    <a:pt x="134197" y="55591"/>
                  </a:lnTo>
                  <a:lnTo>
                    <a:pt x="113166" y="98603"/>
                  </a:lnTo>
                  <a:lnTo>
                    <a:pt x="115032" y="125211"/>
                  </a:lnTo>
                  <a:lnTo>
                    <a:pt x="126721" y="149188"/>
                  </a:lnTo>
                  <a:lnTo>
                    <a:pt x="147408" y="167454"/>
                  </a:lnTo>
                  <a:lnTo>
                    <a:pt x="173598" y="176266"/>
                  </a:lnTo>
                  <a:lnTo>
                    <a:pt x="200193" y="174418"/>
                  </a:lnTo>
                  <a:lnTo>
                    <a:pt x="224150" y="162722"/>
                  </a:lnTo>
                  <a:lnTo>
                    <a:pt x="229354" y="156818"/>
                  </a:lnTo>
                  <a:lnTo>
                    <a:pt x="176017" y="156818"/>
                  </a:lnTo>
                  <a:lnTo>
                    <a:pt x="157204" y="150486"/>
                  </a:lnTo>
                  <a:lnTo>
                    <a:pt x="142345" y="137367"/>
                  </a:lnTo>
                  <a:lnTo>
                    <a:pt x="133949" y="120143"/>
                  </a:lnTo>
                  <a:lnTo>
                    <a:pt x="132610" y="101029"/>
                  </a:lnTo>
                  <a:lnTo>
                    <a:pt x="138920" y="82238"/>
                  </a:lnTo>
                  <a:lnTo>
                    <a:pt x="165381" y="52669"/>
                  </a:lnTo>
                  <a:lnTo>
                    <a:pt x="210372" y="22333"/>
                  </a:lnTo>
                  <a:lnTo>
                    <a:pt x="221088" y="19616"/>
                  </a:lnTo>
                  <a:lnTo>
                    <a:pt x="255405" y="19616"/>
                  </a:lnTo>
                  <a:lnTo>
                    <a:pt x="240936" y="5484"/>
                  </a:lnTo>
                  <a:lnTo>
                    <a:pt x="221500" y="0"/>
                  </a:lnTo>
                  <a:close/>
                </a:path>
                <a:path w="261620" h="334009">
                  <a:moveTo>
                    <a:pt x="255405" y="19616"/>
                  </a:moveTo>
                  <a:lnTo>
                    <a:pt x="221088" y="19616"/>
                  </a:lnTo>
                  <a:lnTo>
                    <a:pt x="231133" y="22451"/>
                  </a:lnTo>
                  <a:lnTo>
                    <a:pt x="238607" y="29736"/>
                  </a:lnTo>
                  <a:lnTo>
                    <a:pt x="241609" y="40370"/>
                  </a:lnTo>
                  <a:lnTo>
                    <a:pt x="240824" y="69327"/>
                  </a:lnTo>
                  <a:lnTo>
                    <a:pt x="237832" y="94499"/>
                  </a:lnTo>
                  <a:lnTo>
                    <a:pt x="225452" y="132198"/>
                  </a:lnTo>
                  <a:lnTo>
                    <a:pt x="195120" y="155489"/>
                  </a:lnTo>
                  <a:lnTo>
                    <a:pt x="176017" y="156818"/>
                  </a:lnTo>
                  <a:lnTo>
                    <a:pt x="229354" y="156818"/>
                  </a:lnTo>
                  <a:lnTo>
                    <a:pt x="250893" y="122963"/>
                  </a:lnTo>
                  <a:lnTo>
                    <a:pt x="260298" y="71953"/>
                  </a:lnTo>
                  <a:lnTo>
                    <a:pt x="261200" y="40154"/>
                  </a:lnTo>
                  <a:lnTo>
                    <a:pt x="255405" y="19616"/>
                  </a:lnTo>
                  <a:close/>
                </a:path>
                <a:path w="261620" h="334009">
                  <a:moveTo>
                    <a:pt x="209656" y="77929"/>
                  </a:moveTo>
                  <a:lnTo>
                    <a:pt x="203666" y="79534"/>
                  </a:lnTo>
                  <a:lnTo>
                    <a:pt x="187328" y="107830"/>
                  </a:lnTo>
                  <a:lnTo>
                    <a:pt x="188935" y="113820"/>
                  </a:lnTo>
                  <a:lnTo>
                    <a:pt x="198309" y="119232"/>
                  </a:lnTo>
                  <a:lnTo>
                    <a:pt x="204299" y="117625"/>
                  </a:lnTo>
                  <a:lnTo>
                    <a:pt x="220635" y="89329"/>
                  </a:lnTo>
                  <a:lnTo>
                    <a:pt x="219030" y="83339"/>
                  </a:lnTo>
                  <a:lnTo>
                    <a:pt x="209656" y="77929"/>
                  </a:lnTo>
                  <a:close/>
                </a:path>
                <a:path w="261620" h="334009">
                  <a:moveTo>
                    <a:pt x="184445" y="63371"/>
                  </a:moveTo>
                  <a:lnTo>
                    <a:pt x="178455" y="64980"/>
                  </a:lnTo>
                  <a:lnTo>
                    <a:pt x="162118" y="93272"/>
                  </a:lnTo>
                  <a:lnTo>
                    <a:pt x="163723" y="99266"/>
                  </a:lnTo>
                  <a:lnTo>
                    <a:pt x="173102" y="104676"/>
                  </a:lnTo>
                  <a:lnTo>
                    <a:pt x="179092" y="103063"/>
                  </a:lnTo>
                  <a:lnTo>
                    <a:pt x="195425" y="74775"/>
                  </a:lnTo>
                  <a:lnTo>
                    <a:pt x="193819" y="68785"/>
                  </a:lnTo>
                  <a:lnTo>
                    <a:pt x="184445" y="63371"/>
                  </a:lnTo>
                  <a:close/>
                </a:path>
              </a:pathLst>
            </a:custGeom>
            <a:solidFill>
              <a:srgbClr val="F16137"/>
            </a:solidFill>
          </p:spPr>
          <p:txBody>
            <a:bodyPr wrap="square" lIns="0" tIns="0" rIns="0" bIns="0" rtlCol="0"/>
            <a:lstStyle/>
            <a:p>
              <a:endParaRPr/>
            </a:p>
          </p:txBody>
        </p:sp>
      </p:grpSp>
      <p:pic>
        <p:nvPicPr>
          <p:cNvPr id="68" name="object 68"/>
          <p:cNvPicPr/>
          <p:nvPr/>
        </p:nvPicPr>
        <p:blipFill>
          <a:blip r:embed="rId17" cstate="print"/>
          <a:stretch>
            <a:fillRect/>
          </a:stretch>
        </p:blipFill>
        <p:spPr>
          <a:xfrm>
            <a:off x="4256425" y="8275090"/>
            <a:ext cx="186871" cy="364017"/>
          </a:xfrm>
          <a:prstGeom prst="rect">
            <a:avLst/>
          </a:prstGeom>
        </p:spPr>
      </p:pic>
      <p:sp>
        <p:nvSpPr>
          <p:cNvPr id="69" name="object 69"/>
          <p:cNvSpPr/>
          <p:nvPr/>
        </p:nvSpPr>
        <p:spPr>
          <a:xfrm>
            <a:off x="5489708" y="2405609"/>
            <a:ext cx="44450" cy="43180"/>
          </a:xfrm>
          <a:custGeom>
            <a:avLst/>
            <a:gdLst/>
            <a:ahLst/>
            <a:cxnLst/>
            <a:rect l="l" t="t" r="r" b="b"/>
            <a:pathLst>
              <a:path w="44450" h="43180">
                <a:moveTo>
                  <a:pt x="25283" y="0"/>
                </a:moveTo>
                <a:lnTo>
                  <a:pt x="18886" y="0"/>
                </a:lnTo>
                <a:lnTo>
                  <a:pt x="18886" y="18580"/>
                </a:lnTo>
                <a:lnTo>
                  <a:pt x="0" y="18580"/>
                </a:lnTo>
                <a:lnTo>
                  <a:pt x="0" y="24570"/>
                </a:lnTo>
                <a:lnTo>
                  <a:pt x="18886" y="24570"/>
                </a:lnTo>
                <a:lnTo>
                  <a:pt x="18886" y="43049"/>
                </a:lnTo>
                <a:lnTo>
                  <a:pt x="25283" y="43049"/>
                </a:lnTo>
                <a:lnTo>
                  <a:pt x="25283" y="24570"/>
                </a:lnTo>
                <a:lnTo>
                  <a:pt x="44168" y="24570"/>
                </a:lnTo>
                <a:lnTo>
                  <a:pt x="44168" y="18580"/>
                </a:lnTo>
                <a:lnTo>
                  <a:pt x="25283" y="18580"/>
                </a:lnTo>
                <a:lnTo>
                  <a:pt x="25283" y="0"/>
                </a:lnTo>
                <a:close/>
              </a:path>
            </a:pathLst>
          </a:custGeom>
          <a:solidFill>
            <a:srgbClr val="606062"/>
          </a:solidFill>
        </p:spPr>
        <p:txBody>
          <a:bodyPr wrap="square" lIns="0" tIns="0" rIns="0" bIns="0" rtlCol="0"/>
          <a:lstStyle/>
          <a:p>
            <a:endParaRPr/>
          </a:p>
        </p:txBody>
      </p:sp>
      <p:sp>
        <p:nvSpPr>
          <p:cNvPr id="70" name="object 70"/>
          <p:cNvSpPr/>
          <p:nvPr/>
        </p:nvSpPr>
        <p:spPr>
          <a:xfrm>
            <a:off x="5489708" y="2685643"/>
            <a:ext cx="44450" cy="43180"/>
          </a:xfrm>
          <a:custGeom>
            <a:avLst/>
            <a:gdLst/>
            <a:ahLst/>
            <a:cxnLst/>
            <a:rect l="l" t="t" r="r" b="b"/>
            <a:pathLst>
              <a:path w="44450" h="43180">
                <a:moveTo>
                  <a:pt x="25283" y="0"/>
                </a:moveTo>
                <a:lnTo>
                  <a:pt x="18886" y="0"/>
                </a:lnTo>
                <a:lnTo>
                  <a:pt x="18886" y="18578"/>
                </a:lnTo>
                <a:lnTo>
                  <a:pt x="0" y="18578"/>
                </a:lnTo>
                <a:lnTo>
                  <a:pt x="0" y="24569"/>
                </a:lnTo>
                <a:lnTo>
                  <a:pt x="18886" y="24569"/>
                </a:lnTo>
                <a:lnTo>
                  <a:pt x="18886" y="43047"/>
                </a:lnTo>
                <a:lnTo>
                  <a:pt x="25283" y="43047"/>
                </a:lnTo>
                <a:lnTo>
                  <a:pt x="25283" y="24569"/>
                </a:lnTo>
                <a:lnTo>
                  <a:pt x="44168" y="24569"/>
                </a:lnTo>
                <a:lnTo>
                  <a:pt x="44168" y="18578"/>
                </a:lnTo>
                <a:lnTo>
                  <a:pt x="25283" y="18578"/>
                </a:lnTo>
                <a:lnTo>
                  <a:pt x="25283" y="0"/>
                </a:lnTo>
                <a:close/>
              </a:path>
            </a:pathLst>
          </a:custGeom>
          <a:solidFill>
            <a:srgbClr val="606062"/>
          </a:solidFill>
        </p:spPr>
        <p:txBody>
          <a:bodyPr wrap="square" lIns="0" tIns="0" rIns="0" bIns="0" rtlCol="0"/>
          <a:lstStyle/>
          <a:p>
            <a:endParaRPr/>
          </a:p>
        </p:txBody>
      </p:sp>
      <p:pic>
        <p:nvPicPr>
          <p:cNvPr id="71" name="object 71"/>
          <p:cNvPicPr/>
          <p:nvPr/>
        </p:nvPicPr>
        <p:blipFill>
          <a:blip r:embed="rId18" cstate="print"/>
          <a:stretch>
            <a:fillRect/>
          </a:stretch>
        </p:blipFill>
        <p:spPr>
          <a:xfrm>
            <a:off x="4749342" y="6971601"/>
            <a:ext cx="1962277" cy="793080"/>
          </a:xfrm>
          <a:prstGeom prst="rect">
            <a:avLst/>
          </a:prstGeom>
        </p:spPr>
      </p:pic>
      <p:sp>
        <p:nvSpPr>
          <p:cNvPr id="78" name="object 78"/>
          <p:cNvSpPr txBox="1"/>
          <p:nvPr/>
        </p:nvSpPr>
        <p:spPr>
          <a:xfrm>
            <a:off x="7092572" y="10331977"/>
            <a:ext cx="120014" cy="147320"/>
          </a:xfrm>
          <a:prstGeom prst="rect">
            <a:avLst/>
          </a:prstGeom>
        </p:spPr>
        <p:txBody>
          <a:bodyPr vert="horz" wrap="square" lIns="0" tIns="12700" rIns="0" bIns="0" rtlCol="0">
            <a:spAutoFit/>
          </a:bodyPr>
          <a:lstStyle/>
          <a:p>
            <a:pPr marL="12700">
              <a:lnSpc>
                <a:spcPct val="100000"/>
              </a:lnSpc>
              <a:spcBef>
                <a:spcPts val="100"/>
              </a:spcBef>
            </a:pPr>
            <a:r>
              <a:rPr sz="800" spc="-140" dirty="0">
                <a:solidFill>
                  <a:srgbClr val="606062"/>
                </a:solidFill>
                <a:latin typeface="Verdana"/>
                <a:cs typeface="Verdana"/>
              </a:rPr>
              <a:t>21</a:t>
            </a:r>
            <a:endParaRPr sz="800">
              <a:latin typeface="Verdana"/>
              <a:cs typeface="Verdana"/>
            </a:endParaRPr>
          </a:p>
        </p:txBody>
      </p:sp>
      <p:pic>
        <p:nvPicPr>
          <p:cNvPr id="79" name="Рисунок 78">
            <a:extLst>
              <a:ext uri="{FF2B5EF4-FFF2-40B4-BE49-F238E27FC236}">
                <a16:creationId xmlns:a16="http://schemas.microsoft.com/office/drawing/2014/main" id="{4A7D0327-704D-4D92-B447-735606E57C64}"/>
              </a:ext>
            </a:extLst>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38875" y="9976086"/>
            <a:ext cx="490805" cy="38446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31540" y="10287863"/>
            <a:ext cx="1846432" cy="494136"/>
          </a:xfrm>
          <a:prstGeom prst="rect">
            <a:avLst/>
          </a:prstGeom>
        </p:spPr>
      </p:pic>
      <p:grpSp>
        <p:nvGrpSpPr>
          <p:cNvPr id="3" name="object 3"/>
          <p:cNvGrpSpPr/>
          <p:nvPr/>
        </p:nvGrpSpPr>
        <p:grpSpPr>
          <a:xfrm>
            <a:off x="980413" y="7810080"/>
            <a:ext cx="5697855" cy="2972435"/>
            <a:chOff x="980413" y="7810080"/>
            <a:chExt cx="5697855" cy="2972435"/>
          </a:xfrm>
        </p:grpSpPr>
        <p:pic>
          <p:nvPicPr>
            <p:cNvPr id="4" name="object 4"/>
            <p:cNvPicPr/>
            <p:nvPr/>
          </p:nvPicPr>
          <p:blipFill>
            <a:blip r:embed="rId3" cstate="print"/>
            <a:stretch>
              <a:fillRect/>
            </a:stretch>
          </p:blipFill>
          <p:spPr>
            <a:xfrm>
              <a:off x="1011556" y="7810080"/>
              <a:ext cx="3145539" cy="1609009"/>
            </a:xfrm>
            <a:prstGeom prst="rect">
              <a:avLst/>
            </a:prstGeom>
          </p:spPr>
        </p:pic>
        <p:pic>
          <p:nvPicPr>
            <p:cNvPr id="5" name="object 5"/>
            <p:cNvPicPr/>
            <p:nvPr/>
          </p:nvPicPr>
          <p:blipFill>
            <a:blip r:embed="rId4" cstate="print"/>
            <a:stretch>
              <a:fillRect/>
            </a:stretch>
          </p:blipFill>
          <p:spPr>
            <a:xfrm>
              <a:off x="980413" y="8924622"/>
              <a:ext cx="2514657" cy="1445406"/>
            </a:xfrm>
            <a:prstGeom prst="rect">
              <a:avLst/>
            </a:prstGeom>
          </p:spPr>
        </p:pic>
        <p:pic>
          <p:nvPicPr>
            <p:cNvPr id="6" name="object 6"/>
            <p:cNvPicPr/>
            <p:nvPr/>
          </p:nvPicPr>
          <p:blipFill>
            <a:blip r:embed="rId5" cstate="print"/>
            <a:stretch>
              <a:fillRect/>
            </a:stretch>
          </p:blipFill>
          <p:spPr>
            <a:xfrm>
              <a:off x="2965232" y="8350889"/>
              <a:ext cx="3712489" cy="2431110"/>
            </a:xfrm>
            <a:prstGeom prst="rect">
              <a:avLst/>
            </a:prstGeom>
          </p:spPr>
        </p:pic>
      </p:grpSp>
      <p:pic>
        <p:nvPicPr>
          <p:cNvPr id="8" name="object 8"/>
          <p:cNvPicPr/>
          <p:nvPr/>
        </p:nvPicPr>
        <p:blipFill>
          <a:blip r:embed="rId6" cstate="print"/>
          <a:stretch>
            <a:fillRect/>
          </a:stretch>
        </p:blipFill>
        <p:spPr>
          <a:xfrm>
            <a:off x="537671" y="1550152"/>
            <a:ext cx="6480776" cy="1214113"/>
          </a:xfrm>
          <a:prstGeom prst="rect">
            <a:avLst/>
          </a:prstGeom>
        </p:spPr>
      </p:pic>
      <p:grpSp>
        <p:nvGrpSpPr>
          <p:cNvPr id="9" name="object 9"/>
          <p:cNvGrpSpPr/>
          <p:nvPr/>
        </p:nvGrpSpPr>
        <p:grpSpPr>
          <a:xfrm>
            <a:off x="2344301" y="4063813"/>
            <a:ext cx="4675505" cy="2360930"/>
            <a:chOff x="2344301" y="4063813"/>
            <a:chExt cx="4675505" cy="2360930"/>
          </a:xfrm>
        </p:grpSpPr>
        <p:sp>
          <p:nvSpPr>
            <p:cNvPr id="10" name="object 10"/>
            <p:cNvSpPr/>
            <p:nvPr/>
          </p:nvSpPr>
          <p:spPr>
            <a:xfrm>
              <a:off x="3967645" y="4063821"/>
              <a:ext cx="3052445" cy="2360930"/>
            </a:xfrm>
            <a:custGeom>
              <a:avLst/>
              <a:gdLst/>
              <a:ahLst/>
              <a:cxnLst/>
              <a:rect l="l" t="t" r="r" b="b"/>
              <a:pathLst>
                <a:path w="3052445" h="2360929">
                  <a:moveTo>
                    <a:pt x="3052076" y="1573657"/>
                  </a:moveTo>
                  <a:lnTo>
                    <a:pt x="2106803" y="1573657"/>
                  </a:lnTo>
                  <a:lnTo>
                    <a:pt x="846429" y="1573657"/>
                  </a:lnTo>
                  <a:lnTo>
                    <a:pt x="0" y="1573657"/>
                  </a:lnTo>
                  <a:lnTo>
                    <a:pt x="0" y="1835924"/>
                  </a:lnTo>
                  <a:lnTo>
                    <a:pt x="0" y="2098205"/>
                  </a:lnTo>
                  <a:lnTo>
                    <a:pt x="0" y="2360485"/>
                  </a:lnTo>
                  <a:lnTo>
                    <a:pt x="846429" y="2360485"/>
                  </a:lnTo>
                  <a:lnTo>
                    <a:pt x="846429" y="2098205"/>
                  </a:lnTo>
                  <a:lnTo>
                    <a:pt x="2106803" y="2098205"/>
                  </a:lnTo>
                  <a:lnTo>
                    <a:pt x="3052076" y="2098205"/>
                  </a:lnTo>
                  <a:lnTo>
                    <a:pt x="3052076" y="1835924"/>
                  </a:lnTo>
                  <a:lnTo>
                    <a:pt x="3052076" y="1573657"/>
                  </a:lnTo>
                  <a:close/>
                </a:path>
                <a:path w="3052445" h="2360929">
                  <a:moveTo>
                    <a:pt x="3052076" y="0"/>
                  </a:moveTo>
                  <a:lnTo>
                    <a:pt x="2106803" y="0"/>
                  </a:lnTo>
                  <a:lnTo>
                    <a:pt x="846429" y="0"/>
                  </a:lnTo>
                  <a:lnTo>
                    <a:pt x="0" y="0"/>
                  </a:lnTo>
                  <a:lnTo>
                    <a:pt x="0" y="262267"/>
                  </a:lnTo>
                  <a:lnTo>
                    <a:pt x="0" y="1573644"/>
                  </a:lnTo>
                  <a:lnTo>
                    <a:pt x="846429" y="1573644"/>
                  </a:lnTo>
                  <a:lnTo>
                    <a:pt x="2106803" y="1573644"/>
                  </a:lnTo>
                  <a:lnTo>
                    <a:pt x="3052076" y="1573644"/>
                  </a:lnTo>
                  <a:lnTo>
                    <a:pt x="3052076" y="1311376"/>
                  </a:lnTo>
                  <a:lnTo>
                    <a:pt x="3052076" y="1049096"/>
                  </a:lnTo>
                  <a:lnTo>
                    <a:pt x="3052076" y="786828"/>
                  </a:lnTo>
                  <a:lnTo>
                    <a:pt x="3052076" y="524548"/>
                  </a:lnTo>
                  <a:lnTo>
                    <a:pt x="3052076" y="262267"/>
                  </a:lnTo>
                  <a:lnTo>
                    <a:pt x="3052076" y="0"/>
                  </a:lnTo>
                  <a:close/>
                </a:path>
              </a:pathLst>
            </a:custGeom>
            <a:solidFill>
              <a:srgbClr val="EF7C36"/>
            </a:solidFill>
          </p:spPr>
          <p:txBody>
            <a:bodyPr wrap="square" lIns="0" tIns="0" rIns="0" bIns="0" rtlCol="0"/>
            <a:lstStyle/>
            <a:p>
              <a:endParaRPr/>
            </a:p>
          </p:txBody>
        </p:sp>
        <p:sp>
          <p:nvSpPr>
            <p:cNvPr id="11" name="object 11"/>
            <p:cNvSpPr/>
            <p:nvPr/>
          </p:nvSpPr>
          <p:spPr>
            <a:xfrm>
              <a:off x="2344293" y="4063821"/>
              <a:ext cx="1623695" cy="262890"/>
            </a:xfrm>
            <a:custGeom>
              <a:avLst/>
              <a:gdLst/>
              <a:ahLst/>
              <a:cxnLst/>
              <a:rect l="l" t="t" r="r" b="b"/>
              <a:pathLst>
                <a:path w="1623695" h="262889">
                  <a:moveTo>
                    <a:pt x="1623352" y="0"/>
                  </a:moveTo>
                  <a:lnTo>
                    <a:pt x="852500" y="0"/>
                  </a:lnTo>
                  <a:lnTo>
                    <a:pt x="0" y="0"/>
                  </a:lnTo>
                  <a:lnTo>
                    <a:pt x="0" y="262267"/>
                  </a:lnTo>
                  <a:lnTo>
                    <a:pt x="852487" y="262267"/>
                  </a:lnTo>
                  <a:lnTo>
                    <a:pt x="1623352" y="262267"/>
                  </a:lnTo>
                  <a:lnTo>
                    <a:pt x="1623352" y="0"/>
                  </a:lnTo>
                  <a:close/>
                </a:path>
              </a:pathLst>
            </a:custGeom>
            <a:solidFill>
              <a:srgbClr val="FBD128"/>
            </a:solidFill>
          </p:spPr>
          <p:txBody>
            <a:bodyPr wrap="square" lIns="0" tIns="0" rIns="0" bIns="0" rtlCol="0"/>
            <a:lstStyle/>
            <a:p>
              <a:endParaRPr/>
            </a:p>
          </p:txBody>
        </p:sp>
      </p:grpSp>
      <p:graphicFrame>
        <p:nvGraphicFramePr>
          <p:cNvPr id="12" name="object 12"/>
          <p:cNvGraphicFramePr>
            <a:graphicFrameLocks noGrp="1"/>
          </p:cNvGraphicFramePr>
          <p:nvPr/>
        </p:nvGraphicFramePr>
        <p:xfrm>
          <a:off x="538358" y="3800167"/>
          <a:ext cx="6480808" cy="2622752"/>
        </p:xfrm>
        <a:graphic>
          <a:graphicData uri="http://schemas.openxmlformats.org/drawingml/2006/table">
            <a:tbl>
              <a:tblPr firstRow="1" bandRow="1">
                <a:tableStyleId>{2D5ABB26-0587-4C30-8999-92F81FD0307C}</a:tableStyleId>
              </a:tblPr>
              <a:tblGrid>
                <a:gridCol w="1804670">
                  <a:extLst>
                    <a:ext uri="{9D8B030D-6E8A-4147-A177-3AD203B41FA5}">
                      <a16:colId xmlns:a16="http://schemas.microsoft.com/office/drawing/2014/main" val="20000"/>
                    </a:ext>
                  </a:extLst>
                </a:gridCol>
                <a:gridCol w="852805">
                  <a:extLst>
                    <a:ext uri="{9D8B030D-6E8A-4147-A177-3AD203B41FA5}">
                      <a16:colId xmlns:a16="http://schemas.microsoft.com/office/drawing/2014/main" val="20001"/>
                    </a:ext>
                  </a:extLst>
                </a:gridCol>
                <a:gridCol w="770889">
                  <a:extLst>
                    <a:ext uri="{9D8B030D-6E8A-4147-A177-3AD203B41FA5}">
                      <a16:colId xmlns:a16="http://schemas.microsoft.com/office/drawing/2014/main" val="20002"/>
                    </a:ext>
                  </a:extLst>
                </a:gridCol>
                <a:gridCol w="846455">
                  <a:extLst>
                    <a:ext uri="{9D8B030D-6E8A-4147-A177-3AD203B41FA5}">
                      <a16:colId xmlns:a16="http://schemas.microsoft.com/office/drawing/2014/main" val="20003"/>
                    </a:ext>
                  </a:extLst>
                </a:gridCol>
                <a:gridCol w="1260475">
                  <a:extLst>
                    <a:ext uri="{9D8B030D-6E8A-4147-A177-3AD203B41FA5}">
                      <a16:colId xmlns:a16="http://schemas.microsoft.com/office/drawing/2014/main" val="20004"/>
                    </a:ext>
                  </a:extLst>
                </a:gridCol>
                <a:gridCol w="945514">
                  <a:extLst>
                    <a:ext uri="{9D8B030D-6E8A-4147-A177-3AD203B41FA5}">
                      <a16:colId xmlns:a16="http://schemas.microsoft.com/office/drawing/2014/main" val="20005"/>
                    </a:ext>
                  </a:extLst>
                </a:gridCol>
              </a:tblGrid>
              <a:tr h="262274">
                <a:tc rowSpan="2">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96989A"/>
                    </a:solidFill>
                  </a:tcPr>
                </a:tc>
                <a:tc gridSpan="2">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96989A"/>
                    </a:solidFill>
                  </a:tcPr>
                </a:tc>
                <a:tc hMerge="1">
                  <a:txBody>
                    <a:bodyPr/>
                    <a:lstStyle/>
                    <a:p>
                      <a:endParaRPr/>
                    </a:p>
                  </a:txBody>
                  <a:tcPr marL="0" marR="0" marT="0" marB="0"/>
                </a:tc>
                <a:tc gridSpan="3">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96989A"/>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62274">
                <a:tc vMerge="1">
                  <a:txBody>
                    <a:bodyPr/>
                    <a:lstStyle/>
                    <a:p>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96989A"/>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1"/>
                  </a:ext>
                </a:extLst>
              </a:tr>
              <a:tr h="262276">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2"/>
                  </a:ext>
                </a:extLst>
              </a:tr>
              <a:tr h="262276">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3"/>
                  </a:ext>
                </a:extLst>
              </a:tr>
              <a:tr h="262275">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4"/>
                  </a:ext>
                </a:extLst>
              </a:tr>
              <a:tr h="262275">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5"/>
                  </a:ext>
                </a:extLst>
              </a:tr>
              <a:tr h="262275">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6"/>
                  </a:ext>
                </a:extLst>
              </a:tr>
              <a:tr h="262275">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7"/>
                  </a:ext>
                </a:extLst>
              </a:tr>
              <a:tr h="262275">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extLst>
                  <a:ext uri="{0D108BD9-81ED-4DB2-BD59-A6C34878D82A}">
                    <a16:rowId xmlns:a16="http://schemas.microsoft.com/office/drawing/2014/main" val="10008"/>
                  </a:ext>
                </a:extLst>
              </a:tr>
              <a:tr h="262277">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FBD128"/>
                    </a:solidFill>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tcPr>
                </a:tc>
                <a:tc>
                  <a:txBody>
                    <a:bodyPr/>
                    <a:lstStyle/>
                    <a:p>
                      <a:pPr>
                        <a:lnSpc>
                          <a:spcPct val="100000"/>
                        </a:lnSpc>
                      </a:pPr>
                      <a:endParaRPr sz="80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tc>
                  <a:txBody>
                    <a:bodyPr/>
                    <a:lstStyle/>
                    <a:p>
                      <a:pPr>
                        <a:lnSpc>
                          <a:spcPct val="100000"/>
                        </a:lnSpc>
                      </a:pPr>
                      <a:endParaRPr sz="800" dirty="0">
                        <a:latin typeface="Times New Roman"/>
                        <a:cs typeface="Times New Roman"/>
                      </a:endParaRPr>
                    </a:p>
                  </a:txBody>
                  <a:tcPr marL="0" marR="0" marT="0" marB="0">
                    <a:lnL w="3175">
                      <a:solidFill>
                        <a:srgbClr val="373435"/>
                      </a:solidFill>
                      <a:prstDash val="solid"/>
                    </a:lnL>
                    <a:lnR w="3175">
                      <a:solidFill>
                        <a:srgbClr val="373435"/>
                      </a:solidFill>
                      <a:prstDash val="solid"/>
                    </a:lnR>
                    <a:lnT w="3175">
                      <a:solidFill>
                        <a:srgbClr val="373435"/>
                      </a:solidFill>
                      <a:prstDash val="solid"/>
                    </a:lnT>
                    <a:lnB w="3175">
                      <a:solidFill>
                        <a:srgbClr val="373435"/>
                      </a:solidFill>
                      <a:prstDash val="solid"/>
                    </a:lnB>
                    <a:solidFill>
                      <a:srgbClr val="EF7C36"/>
                    </a:solidFill>
                  </a:tcPr>
                </a:tc>
                <a:extLst>
                  <a:ext uri="{0D108BD9-81ED-4DB2-BD59-A6C34878D82A}">
                    <a16:rowId xmlns:a16="http://schemas.microsoft.com/office/drawing/2014/main" val="10009"/>
                  </a:ext>
                </a:extLst>
              </a:tr>
            </a:tbl>
          </a:graphicData>
        </a:graphic>
      </p:graphicFrame>
      <p:sp>
        <p:nvSpPr>
          <p:cNvPr id="13" name="object 13"/>
          <p:cNvSpPr/>
          <p:nvPr/>
        </p:nvSpPr>
        <p:spPr>
          <a:xfrm>
            <a:off x="657110" y="4399711"/>
            <a:ext cx="1677035" cy="1937385"/>
          </a:xfrm>
          <a:custGeom>
            <a:avLst/>
            <a:gdLst/>
            <a:ahLst/>
            <a:cxnLst/>
            <a:rect l="l" t="t" r="r" b="b"/>
            <a:pathLst>
              <a:path w="1677035" h="1937385">
                <a:moveTo>
                  <a:pt x="67640" y="1612226"/>
                </a:moveTo>
                <a:lnTo>
                  <a:pt x="64427" y="1608353"/>
                </a:lnTo>
                <a:lnTo>
                  <a:pt x="60439" y="1605381"/>
                </a:lnTo>
                <a:lnTo>
                  <a:pt x="50952" y="1601254"/>
                </a:lnTo>
                <a:lnTo>
                  <a:pt x="45643" y="1600225"/>
                </a:lnTo>
                <a:lnTo>
                  <a:pt x="32804" y="1600225"/>
                </a:lnTo>
                <a:lnTo>
                  <a:pt x="2997" y="1628546"/>
                </a:lnTo>
                <a:lnTo>
                  <a:pt x="2997" y="1641957"/>
                </a:lnTo>
                <a:lnTo>
                  <a:pt x="32778" y="1670291"/>
                </a:lnTo>
                <a:lnTo>
                  <a:pt x="45554" y="1670291"/>
                </a:lnTo>
                <a:lnTo>
                  <a:pt x="50876" y="1669249"/>
                </a:lnTo>
                <a:lnTo>
                  <a:pt x="60426" y="1665122"/>
                </a:lnTo>
                <a:lnTo>
                  <a:pt x="64427" y="1662125"/>
                </a:lnTo>
                <a:lnTo>
                  <a:pt x="67640" y="1658188"/>
                </a:lnTo>
                <a:lnTo>
                  <a:pt x="66281" y="1656930"/>
                </a:lnTo>
                <a:lnTo>
                  <a:pt x="57581" y="1648904"/>
                </a:lnTo>
                <a:lnTo>
                  <a:pt x="52997" y="1654251"/>
                </a:lnTo>
                <a:lnTo>
                  <a:pt x="47320" y="1656930"/>
                </a:lnTo>
                <a:lnTo>
                  <a:pt x="36360" y="1656930"/>
                </a:lnTo>
                <a:lnTo>
                  <a:pt x="32613" y="1656016"/>
                </a:lnTo>
                <a:lnTo>
                  <a:pt x="26035" y="1652333"/>
                </a:lnTo>
                <a:lnTo>
                  <a:pt x="23469" y="1649768"/>
                </a:lnTo>
                <a:lnTo>
                  <a:pt x="19786" y="1643189"/>
                </a:lnTo>
                <a:lnTo>
                  <a:pt x="18872" y="1639443"/>
                </a:lnTo>
                <a:lnTo>
                  <a:pt x="18872" y="1631061"/>
                </a:lnTo>
                <a:lnTo>
                  <a:pt x="36360" y="1613573"/>
                </a:lnTo>
                <a:lnTo>
                  <a:pt x="47320" y="1613573"/>
                </a:lnTo>
                <a:lnTo>
                  <a:pt x="52997" y="1616227"/>
                </a:lnTo>
                <a:lnTo>
                  <a:pt x="57581" y="1621510"/>
                </a:lnTo>
                <a:lnTo>
                  <a:pt x="66179" y="1613573"/>
                </a:lnTo>
                <a:lnTo>
                  <a:pt x="67640" y="1612226"/>
                </a:lnTo>
                <a:close/>
              </a:path>
              <a:path w="1677035" h="1937385">
                <a:moveTo>
                  <a:pt x="67640" y="1078433"/>
                </a:moveTo>
                <a:lnTo>
                  <a:pt x="64427" y="1074559"/>
                </a:lnTo>
                <a:lnTo>
                  <a:pt x="60439" y="1071587"/>
                </a:lnTo>
                <a:lnTo>
                  <a:pt x="50952" y="1067460"/>
                </a:lnTo>
                <a:lnTo>
                  <a:pt x="45643" y="1066431"/>
                </a:lnTo>
                <a:lnTo>
                  <a:pt x="32804" y="1066431"/>
                </a:lnTo>
                <a:lnTo>
                  <a:pt x="2997" y="1094752"/>
                </a:lnTo>
                <a:lnTo>
                  <a:pt x="2997" y="1108163"/>
                </a:lnTo>
                <a:lnTo>
                  <a:pt x="32778" y="1136497"/>
                </a:lnTo>
                <a:lnTo>
                  <a:pt x="45554" y="1136497"/>
                </a:lnTo>
                <a:lnTo>
                  <a:pt x="50876" y="1135456"/>
                </a:lnTo>
                <a:lnTo>
                  <a:pt x="60426" y="1131328"/>
                </a:lnTo>
                <a:lnTo>
                  <a:pt x="64427" y="1128331"/>
                </a:lnTo>
                <a:lnTo>
                  <a:pt x="67640" y="1124394"/>
                </a:lnTo>
                <a:lnTo>
                  <a:pt x="66281" y="1123137"/>
                </a:lnTo>
                <a:lnTo>
                  <a:pt x="57581" y="1115110"/>
                </a:lnTo>
                <a:lnTo>
                  <a:pt x="52997" y="1120457"/>
                </a:lnTo>
                <a:lnTo>
                  <a:pt x="47320" y="1123137"/>
                </a:lnTo>
                <a:lnTo>
                  <a:pt x="36360" y="1123137"/>
                </a:lnTo>
                <a:lnTo>
                  <a:pt x="32613" y="1122222"/>
                </a:lnTo>
                <a:lnTo>
                  <a:pt x="26035" y="1118539"/>
                </a:lnTo>
                <a:lnTo>
                  <a:pt x="23469" y="1115974"/>
                </a:lnTo>
                <a:lnTo>
                  <a:pt x="19786" y="1109395"/>
                </a:lnTo>
                <a:lnTo>
                  <a:pt x="18872" y="1105649"/>
                </a:lnTo>
                <a:lnTo>
                  <a:pt x="18872" y="1097267"/>
                </a:lnTo>
                <a:lnTo>
                  <a:pt x="36360" y="1079779"/>
                </a:lnTo>
                <a:lnTo>
                  <a:pt x="47320" y="1079779"/>
                </a:lnTo>
                <a:lnTo>
                  <a:pt x="52997" y="1082433"/>
                </a:lnTo>
                <a:lnTo>
                  <a:pt x="57581" y="1087716"/>
                </a:lnTo>
                <a:lnTo>
                  <a:pt x="66179" y="1079779"/>
                </a:lnTo>
                <a:lnTo>
                  <a:pt x="67640" y="1078433"/>
                </a:lnTo>
                <a:close/>
              </a:path>
              <a:path w="1677035" h="1937385">
                <a:moveTo>
                  <a:pt x="67640" y="544639"/>
                </a:moveTo>
                <a:lnTo>
                  <a:pt x="64427" y="540766"/>
                </a:lnTo>
                <a:lnTo>
                  <a:pt x="60439" y="537794"/>
                </a:lnTo>
                <a:lnTo>
                  <a:pt x="50952" y="533666"/>
                </a:lnTo>
                <a:lnTo>
                  <a:pt x="45643" y="532638"/>
                </a:lnTo>
                <a:lnTo>
                  <a:pt x="32804" y="532638"/>
                </a:lnTo>
                <a:lnTo>
                  <a:pt x="2997" y="560959"/>
                </a:lnTo>
                <a:lnTo>
                  <a:pt x="2997" y="574370"/>
                </a:lnTo>
                <a:lnTo>
                  <a:pt x="32778" y="602703"/>
                </a:lnTo>
                <a:lnTo>
                  <a:pt x="45554" y="602703"/>
                </a:lnTo>
                <a:lnTo>
                  <a:pt x="50876" y="601662"/>
                </a:lnTo>
                <a:lnTo>
                  <a:pt x="60426" y="597535"/>
                </a:lnTo>
                <a:lnTo>
                  <a:pt x="64427" y="594537"/>
                </a:lnTo>
                <a:lnTo>
                  <a:pt x="67640" y="590600"/>
                </a:lnTo>
                <a:lnTo>
                  <a:pt x="66281" y="589343"/>
                </a:lnTo>
                <a:lnTo>
                  <a:pt x="57581" y="581317"/>
                </a:lnTo>
                <a:lnTo>
                  <a:pt x="52997" y="586663"/>
                </a:lnTo>
                <a:lnTo>
                  <a:pt x="47320" y="589343"/>
                </a:lnTo>
                <a:lnTo>
                  <a:pt x="36360" y="589343"/>
                </a:lnTo>
                <a:lnTo>
                  <a:pt x="32613" y="588429"/>
                </a:lnTo>
                <a:lnTo>
                  <a:pt x="26035" y="584746"/>
                </a:lnTo>
                <a:lnTo>
                  <a:pt x="23469" y="582180"/>
                </a:lnTo>
                <a:lnTo>
                  <a:pt x="19786" y="575602"/>
                </a:lnTo>
                <a:lnTo>
                  <a:pt x="18872" y="571855"/>
                </a:lnTo>
                <a:lnTo>
                  <a:pt x="18872" y="563473"/>
                </a:lnTo>
                <a:lnTo>
                  <a:pt x="36360" y="545985"/>
                </a:lnTo>
                <a:lnTo>
                  <a:pt x="47320" y="545985"/>
                </a:lnTo>
                <a:lnTo>
                  <a:pt x="52997" y="548640"/>
                </a:lnTo>
                <a:lnTo>
                  <a:pt x="57581" y="553923"/>
                </a:lnTo>
                <a:lnTo>
                  <a:pt x="66179" y="545985"/>
                </a:lnTo>
                <a:lnTo>
                  <a:pt x="67640" y="544639"/>
                </a:lnTo>
                <a:close/>
              </a:path>
              <a:path w="1677035" h="1937385">
                <a:moveTo>
                  <a:pt x="69291" y="67741"/>
                </a:moveTo>
                <a:lnTo>
                  <a:pt x="51498" y="40449"/>
                </a:lnTo>
                <a:lnTo>
                  <a:pt x="46456" y="32715"/>
                </a:lnTo>
                <a:lnTo>
                  <a:pt x="50063" y="27393"/>
                </a:lnTo>
                <a:lnTo>
                  <a:pt x="68618" y="0"/>
                </a:lnTo>
                <a:lnTo>
                  <a:pt x="52070" y="0"/>
                </a:lnTo>
                <a:lnTo>
                  <a:pt x="34264" y="27393"/>
                </a:lnTo>
                <a:lnTo>
                  <a:pt x="23037" y="27393"/>
                </a:lnTo>
                <a:lnTo>
                  <a:pt x="23037" y="0"/>
                </a:lnTo>
                <a:lnTo>
                  <a:pt x="7454" y="0"/>
                </a:lnTo>
                <a:lnTo>
                  <a:pt x="7454" y="67741"/>
                </a:lnTo>
                <a:lnTo>
                  <a:pt x="23037" y="67741"/>
                </a:lnTo>
                <a:lnTo>
                  <a:pt x="23037" y="40449"/>
                </a:lnTo>
                <a:lnTo>
                  <a:pt x="33870" y="40449"/>
                </a:lnTo>
                <a:lnTo>
                  <a:pt x="51485" y="67741"/>
                </a:lnTo>
                <a:lnTo>
                  <a:pt x="69291" y="67741"/>
                </a:lnTo>
                <a:close/>
              </a:path>
              <a:path w="1677035" h="1937385">
                <a:moveTo>
                  <a:pt x="69773" y="1868284"/>
                </a:moveTo>
                <a:lnTo>
                  <a:pt x="54102" y="1868284"/>
                </a:lnTo>
                <a:lnTo>
                  <a:pt x="54102" y="1894992"/>
                </a:lnTo>
                <a:lnTo>
                  <a:pt x="23317" y="1894992"/>
                </a:lnTo>
                <a:lnTo>
                  <a:pt x="23317" y="1868284"/>
                </a:lnTo>
                <a:lnTo>
                  <a:pt x="7645" y="1868284"/>
                </a:lnTo>
                <a:lnTo>
                  <a:pt x="7645" y="1936026"/>
                </a:lnTo>
                <a:lnTo>
                  <a:pt x="23317" y="1936026"/>
                </a:lnTo>
                <a:lnTo>
                  <a:pt x="23317" y="1908251"/>
                </a:lnTo>
                <a:lnTo>
                  <a:pt x="54102" y="1908251"/>
                </a:lnTo>
                <a:lnTo>
                  <a:pt x="54102" y="1936026"/>
                </a:lnTo>
                <a:lnTo>
                  <a:pt x="69773" y="1936026"/>
                </a:lnTo>
                <a:lnTo>
                  <a:pt x="69773" y="1908251"/>
                </a:lnTo>
                <a:lnTo>
                  <a:pt x="69773" y="1894992"/>
                </a:lnTo>
                <a:lnTo>
                  <a:pt x="69773" y="1868284"/>
                </a:lnTo>
                <a:close/>
              </a:path>
              <a:path w="1677035" h="1937385">
                <a:moveTo>
                  <a:pt x="75971" y="1402232"/>
                </a:moveTo>
                <a:lnTo>
                  <a:pt x="69481" y="1387716"/>
                </a:lnTo>
                <a:lnTo>
                  <a:pt x="64160" y="1375803"/>
                </a:lnTo>
                <a:lnTo>
                  <a:pt x="52552" y="1349870"/>
                </a:lnTo>
                <a:lnTo>
                  <a:pt x="48577" y="1340980"/>
                </a:lnTo>
                <a:lnTo>
                  <a:pt x="48577" y="1375803"/>
                </a:lnTo>
                <a:lnTo>
                  <a:pt x="27101" y="1375803"/>
                </a:lnTo>
                <a:lnTo>
                  <a:pt x="37846" y="1349870"/>
                </a:lnTo>
                <a:lnTo>
                  <a:pt x="48577" y="1375803"/>
                </a:lnTo>
                <a:lnTo>
                  <a:pt x="48577" y="1340980"/>
                </a:lnTo>
                <a:lnTo>
                  <a:pt x="45681" y="1334490"/>
                </a:lnTo>
                <a:lnTo>
                  <a:pt x="30200" y="1334490"/>
                </a:lnTo>
                <a:lnTo>
                  <a:pt x="0" y="1402232"/>
                </a:lnTo>
                <a:lnTo>
                  <a:pt x="16065" y="1402232"/>
                </a:lnTo>
                <a:lnTo>
                  <a:pt x="22072" y="1387716"/>
                </a:lnTo>
                <a:lnTo>
                  <a:pt x="53517" y="1387716"/>
                </a:lnTo>
                <a:lnTo>
                  <a:pt x="59512" y="1402232"/>
                </a:lnTo>
                <a:lnTo>
                  <a:pt x="75971" y="1402232"/>
                </a:lnTo>
                <a:close/>
              </a:path>
              <a:path w="1677035" h="1937385">
                <a:moveTo>
                  <a:pt x="75971" y="868438"/>
                </a:moveTo>
                <a:lnTo>
                  <a:pt x="69481" y="853922"/>
                </a:lnTo>
                <a:lnTo>
                  <a:pt x="64160" y="842010"/>
                </a:lnTo>
                <a:lnTo>
                  <a:pt x="52552" y="816076"/>
                </a:lnTo>
                <a:lnTo>
                  <a:pt x="48577" y="807186"/>
                </a:lnTo>
                <a:lnTo>
                  <a:pt x="48577" y="842010"/>
                </a:lnTo>
                <a:lnTo>
                  <a:pt x="27101" y="842010"/>
                </a:lnTo>
                <a:lnTo>
                  <a:pt x="37846" y="816076"/>
                </a:lnTo>
                <a:lnTo>
                  <a:pt x="48577" y="842010"/>
                </a:lnTo>
                <a:lnTo>
                  <a:pt x="48577" y="807186"/>
                </a:lnTo>
                <a:lnTo>
                  <a:pt x="45681" y="800696"/>
                </a:lnTo>
                <a:lnTo>
                  <a:pt x="30200" y="800696"/>
                </a:lnTo>
                <a:lnTo>
                  <a:pt x="0" y="868438"/>
                </a:lnTo>
                <a:lnTo>
                  <a:pt x="16065" y="868438"/>
                </a:lnTo>
                <a:lnTo>
                  <a:pt x="22072" y="853922"/>
                </a:lnTo>
                <a:lnTo>
                  <a:pt x="53517" y="853922"/>
                </a:lnTo>
                <a:lnTo>
                  <a:pt x="59512" y="868438"/>
                </a:lnTo>
                <a:lnTo>
                  <a:pt x="75971" y="868438"/>
                </a:lnTo>
                <a:close/>
              </a:path>
              <a:path w="1677035" h="1937385">
                <a:moveTo>
                  <a:pt x="75971" y="334645"/>
                </a:moveTo>
                <a:lnTo>
                  <a:pt x="69481" y="320128"/>
                </a:lnTo>
                <a:lnTo>
                  <a:pt x="64160" y="308216"/>
                </a:lnTo>
                <a:lnTo>
                  <a:pt x="52552" y="282282"/>
                </a:lnTo>
                <a:lnTo>
                  <a:pt x="48577" y="273392"/>
                </a:lnTo>
                <a:lnTo>
                  <a:pt x="48577" y="308216"/>
                </a:lnTo>
                <a:lnTo>
                  <a:pt x="27101" y="308216"/>
                </a:lnTo>
                <a:lnTo>
                  <a:pt x="37846" y="282282"/>
                </a:lnTo>
                <a:lnTo>
                  <a:pt x="48577" y="308216"/>
                </a:lnTo>
                <a:lnTo>
                  <a:pt x="48577" y="273392"/>
                </a:lnTo>
                <a:lnTo>
                  <a:pt x="45681" y="266903"/>
                </a:lnTo>
                <a:lnTo>
                  <a:pt x="30200" y="266903"/>
                </a:lnTo>
                <a:lnTo>
                  <a:pt x="0" y="334645"/>
                </a:lnTo>
                <a:lnTo>
                  <a:pt x="16065" y="334645"/>
                </a:lnTo>
                <a:lnTo>
                  <a:pt x="22072" y="320128"/>
                </a:lnTo>
                <a:lnTo>
                  <a:pt x="53517" y="320128"/>
                </a:lnTo>
                <a:lnTo>
                  <a:pt x="59512" y="334645"/>
                </a:lnTo>
                <a:lnTo>
                  <a:pt x="75971" y="334645"/>
                </a:lnTo>
                <a:close/>
              </a:path>
              <a:path w="1677035" h="1937385">
                <a:moveTo>
                  <a:pt x="127647" y="36550"/>
                </a:moveTo>
                <a:lnTo>
                  <a:pt x="112356" y="17576"/>
                </a:lnTo>
                <a:lnTo>
                  <a:pt x="112356" y="37325"/>
                </a:lnTo>
                <a:lnTo>
                  <a:pt x="112356" y="46101"/>
                </a:lnTo>
                <a:lnTo>
                  <a:pt x="111112" y="49593"/>
                </a:lnTo>
                <a:lnTo>
                  <a:pt x="106146" y="54825"/>
                </a:lnTo>
                <a:lnTo>
                  <a:pt x="102971" y="56134"/>
                </a:lnTo>
                <a:lnTo>
                  <a:pt x="95224" y="56134"/>
                </a:lnTo>
                <a:lnTo>
                  <a:pt x="92036" y="54825"/>
                </a:lnTo>
                <a:lnTo>
                  <a:pt x="86995" y="49593"/>
                </a:lnTo>
                <a:lnTo>
                  <a:pt x="85737" y="46101"/>
                </a:lnTo>
                <a:lnTo>
                  <a:pt x="85737" y="37325"/>
                </a:lnTo>
                <a:lnTo>
                  <a:pt x="86995" y="33820"/>
                </a:lnTo>
                <a:lnTo>
                  <a:pt x="92036" y="28600"/>
                </a:lnTo>
                <a:lnTo>
                  <a:pt x="95224" y="27292"/>
                </a:lnTo>
                <a:lnTo>
                  <a:pt x="102971" y="27292"/>
                </a:lnTo>
                <a:lnTo>
                  <a:pt x="106146" y="28600"/>
                </a:lnTo>
                <a:lnTo>
                  <a:pt x="111112" y="33820"/>
                </a:lnTo>
                <a:lnTo>
                  <a:pt x="112356" y="37325"/>
                </a:lnTo>
                <a:lnTo>
                  <a:pt x="112356" y="17576"/>
                </a:lnTo>
                <a:lnTo>
                  <a:pt x="109486" y="16052"/>
                </a:lnTo>
                <a:lnTo>
                  <a:pt x="104584" y="14909"/>
                </a:lnTo>
                <a:lnTo>
                  <a:pt x="93611" y="14909"/>
                </a:lnTo>
                <a:lnTo>
                  <a:pt x="70446" y="36550"/>
                </a:lnTo>
                <a:lnTo>
                  <a:pt x="70446" y="46875"/>
                </a:lnTo>
                <a:lnTo>
                  <a:pt x="93611" y="68516"/>
                </a:lnTo>
                <a:lnTo>
                  <a:pt x="104584" y="68516"/>
                </a:lnTo>
                <a:lnTo>
                  <a:pt x="127647" y="46875"/>
                </a:lnTo>
                <a:lnTo>
                  <a:pt x="127647" y="36550"/>
                </a:lnTo>
                <a:close/>
              </a:path>
              <a:path w="1677035" h="1937385">
                <a:moveTo>
                  <a:pt x="128905" y="1617065"/>
                </a:moveTo>
                <a:lnTo>
                  <a:pt x="114388" y="1617065"/>
                </a:lnTo>
                <a:lnTo>
                  <a:pt x="99682" y="1652384"/>
                </a:lnTo>
                <a:lnTo>
                  <a:pt x="85064" y="1617065"/>
                </a:lnTo>
                <a:lnTo>
                  <a:pt x="69481" y="1617065"/>
                </a:lnTo>
                <a:lnTo>
                  <a:pt x="91821" y="1669021"/>
                </a:lnTo>
                <a:lnTo>
                  <a:pt x="91922" y="1669796"/>
                </a:lnTo>
                <a:lnTo>
                  <a:pt x="90805" y="1672310"/>
                </a:lnTo>
                <a:lnTo>
                  <a:pt x="89649" y="1673974"/>
                </a:lnTo>
                <a:lnTo>
                  <a:pt x="87058" y="1675980"/>
                </a:lnTo>
                <a:lnTo>
                  <a:pt x="85382" y="1676476"/>
                </a:lnTo>
                <a:lnTo>
                  <a:pt x="81838" y="1676476"/>
                </a:lnTo>
                <a:lnTo>
                  <a:pt x="80340" y="1676184"/>
                </a:lnTo>
                <a:lnTo>
                  <a:pt x="77304" y="1675028"/>
                </a:lnTo>
                <a:lnTo>
                  <a:pt x="75971" y="1674215"/>
                </a:lnTo>
                <a:lnTo>
                  <a:pt x="74803" y="1673186"/>
                </a:lnTo>
                <a:lnTo>
                  <a:pt x="69291" y="1683931"/>
                </a:lnTo>
                <a:lnTo>
                  <a:pt x="70967" y="1685417"/>
                </a:lnTo>
                <a:lnTo>
                  <a:pt x="73126" y="1686572"/>
                </a:lnTo>
                <a:lnTo>
                  <a:pt x="78422" y="1688249"/>
                </a:lnTo>
                <a:lnTo>
                  <a:pt x="81102" y="1688668"/>
                </a:lnTo>
                <a:lnTo>
                  <a:pt x="88773" y="1688668"/>
                </a:lnTo>
                <a:lnTo>
                  <a:pt x="105384" y="1672310"/>
                </a:lnTo>
                <a:lnTo>
                  <a:pt x="113868" y="1652384"/>
                </a:lnTo>
                <a:lnTo>
                  <a:pt x="128905" y="1617065"/>
                </a:lnTo>
                <a:close/>
              </a:path>
              <a:path w="1677035" h="1937385">
                <a:moveTo>
                  <a:pt x="128905" y="1083271"/>
                </a:moveTo>
                <a:lnTo>
                  <a:pt x="114388" y="1083271"/>
                </a:lnTo>
                <a:lnTo>
                  <a:pt x="99682" y="1118590"/>
                </a:lnTo>
                <a:lnTo>
                  <a:pt x="85064" y="1083271"/>
                </a:lnTo>
                <a:lnTo>
                  <a:pt x="69481" y="1083271"/>
                </a:lnTo>
                <a:lnTo>
                  <a:pt x="91821" y="1135227"/>
                </a:lnTo>
                <a:lnTo>
                  <a:pt x="91922" y="1136002"/>
                </a:lnTo>
                <a:lnTo>
                  <a:pt x="90805" y="1138516"/>
                </a:lnTo>
                <a:lnTo>
                  <a:pt x="89649" y="1140180"/>
                </a:lnTo>
                <a:lnTo>
                  <a:pt x="87058" y="1142187"/>
                </a:lnTo>
                <a:lnTo>
                  <a:pt x="85382" y="1142682"/>
                </a:lnTo>
                <a:lnTo>
                  <a:pt x="81838" y="1142682"/>
                </a:lnTo>
                <a:lnTo>
                  <a:pt x="80340" y="1142390"/>
                </a:lnTo>
                <a:lnTo>
                  <a:pt x="77304" y="1141234"/>
                </a:lnTo>
                <a:lnTo>
                  <a:pt x="75971" y="1140421"/>
                </a:lnTo>
                <a:lnTo>
                  <a:pt x="74803" y="1139393"/>
                </a:lnTo>
                <a:lnTo>
                  <a:pt x="69291" y="1150137"/>
                </a:lnTo>
                <a:lnTo>
                  <a:pt x="70967" y="1151623"/>
                </a:lnTo>
                <a:lnTo>
                  <a:pt x="73126" y="1152779"/>
                </a:lnTo>
                <a:lnTo>
                  <a:pt x="78422" y="1154455"/>
                </a:lnTo>
                <a:lnTo>
                  <a:pt x="81102" y="1154874"/>
                </a:lnTo>
                <a:lnTo>
                  <a:pt x="88773" y="1154874"/>
                </a:lnTo>
                <a:lnTo>
                  <a:pt x="105384" y="1138516"/>
                </a:lnTo>
                <a:lnTo>
                  <a:pt x="113868" y="1118590"/>
                </a:lnTo>
                <a:lnTo>
                  <a:pt x="128905" y="1083271"/>
                </a:lnTo>
                <a:close/>
              </a:path>
              <a:path w="1677035" h="1937385">
                <a:moveTo>
                  <a:pt x="128905" y="549478"/>
                </a:moveTo>
                <a:lnTo>
                  <a:pt x="114388" y="549478"/>
                </a:lnTo>
                <a:lnTo>
                  <a:pt x="99682" y="584796"/>
                </a:lnTo>
                <a:lnTo>
                  <a:pt x="85064" y="549478"/>
                </a:lnTo>
                <a:lnTo>
                  <a:pt x="69481" y="549478"/>
                </a:lnTo>
                <a:lnTo>
                  <a:pt x="91821" y="601433"/>
                </a:lnTo>
                <a:lnTo>
                  <a:pt x="91922" y="602208"/>
                </a:lnTo>
                <a:lnTo>
                  <a:pt x="90805" y="604735"/>
                </a:lnTo>
                <a:lnTo>
                  <a:pt x="89649" y="606386"/>
                </a:lnTo>
                <a:lnTo>
                  <a:pt x="87058" y="608393"/>
                </a:lnTo>
                <a:lnTo>
                  <a:pt x="85382" y="608888"/>
                </a:lnTo>
                <a:lnTo>
                  <a:pt x="81838" y="608888"/>
                </a:lnTo>
                <a:lnTo>
                  <a:pt x="80340" y="608596"/>
                </a:lnTo>
                <a:lnTo>
                  <a:pt x="77304" y="607441"/>
                </a:lnTo>
                <a:lnTo>
                  <a:pt x="75971" y="606628"/>
                </a:lnTo>
                <a:lnTo>
                  <a:pt x="74803" y="605599"/>
                </a:lnTo>
                <a:lnTo>
                  <a:pt x="69291" y="616343"/>
                </a:lnTo>
                <a:lnTo>
                  <a:pt x="70967" y="617829"/>
                </a:lnTo>
                <a:lnTo>
                  <a:pt x="73126" y="618985"/>
                </a:lnTo>
                <a:lnTo>
                  <a:pt x="78422" y="620661"/>
                </a:lnTo>
                <a:lnTo>
                  <a:pt x="81102" y="621080"/>
                </a:lnTo>
                <a:lnTo>
                  <a:pt x="88773" y="621080"/>
                </a:lnTo>
                <a:lnTo>
                  <a:pt x="105384" y="604735"/>
                </a:lnTo>
                <a:lnTo>
                  <a:pt x="113868" y="584796"/>
                </a:lnTo>
                <a:lnTo>
                  <a:pt x="128905" y="549478"/>
                </a:lnTo>
                <a:close/>
              </a:path>
              <a:path w="1677035" h="1937385">
                <a:moveTo>
                  <a:pt x="146710" y="1879117"/>
                </a:moveTo>
                <a:lnTo>
                  <a:pt x="143484" y="1875243"/>
                </a:lnTo>
                <a:lnTo>
                  <a:pt x="139496" y="1872284"/>
                </a:lnTo>
                <a:lnTo>
                  <a:pt x="130022" y="1868144"/>
                </a:lnTo>
                <a:lnTo>
                  <a:pt x="124714" y="1867115"/>
                </a:lnTo>
                <a:lnTo>
                  <a:pt x="111874" y="1867115"/>
                </a:lnTo>
                <a:lnTo>
                  <a:pt x="82067" y="1895436"/>
                </a:lnTo>
                <a:lnTo>
                  <a:pt x="82067" y="1908860"/>
                </a:lnTo>
                <a:lnTo>
                  <a:pt x="111836" y="1937181"/>
                </a:lnTo>
                <a:lnTo>
                  <a:pt x="124612" y="1937181"/>
                </a:lnTo>
                <a:lnTo>
                  <a:pt x="129933" y="1936153"/>
                </a:lnTo>
                <a:lnTo>
                  <a:pt x="139484" y="1932025"/>
                </a:lnTo>
                <a:lnTo>
                  <a:pt x="143484" y="1929015"/>
                </a:lnTo>
                <a:lnTo>
                  <a:pt x="146710" y="1925078"/>
                </a:lnTo>
                <a:lnTo>
                  <a:pt x="145351" y="1923821"/>
                </a:lnTo>
                <a:lnTo>
                  <a:pt x="136639" y="1915795"/>
                </a:lnTo>
                <a:lnTo>
                  <a:pt x="132067" y="1921154"/>
                </a:lnTo>
                <a:lnTo>
                  <a:pt x="126390" y="1923821"/>
                </a:lnTo>
                <a:lnTo>
                  <a:pt x="115417" y="1923821"/>
                </a:lnTo>
                <a:lnTo>
                  <a:pt x="111683" y="1922907"/>
                </a:lnTo>
                <a:lnTo>
                  <a:pt x="105092" y="1919224"/>
                </a:lnTo>
                <a:lnTo>
                  <a:pt x="102539" y="1916671"/>
                </a:lnTo>
                <a:lnTo>
                  <a:pt x="98856" y="1910080"/>
                </a:lnTo>
                <a:lnTo>
                  <a:pt x="97942" y="1906346"/>
                </a:lnTo>
                <a:lnTo>
                  <a:pt x="97942" y="1897951"/>
                </a:lnTo>
                <a:lnTo>
                  <a:pt x="115417" y="1880476"/>
                </a:lnTo>
                <a:lnTo>
                  <a:pt x="126390" y="1880476"/>
                </a:lnTo>
                <a:lnTo>
                  <a:pt x="132067" y="1883117"/>
                </a:lnTo>
                <a:lnTo>
                  <a:pt x="136639" y="1888413"/>
                </a:lnTo>
                <a:lnTo>
                  <a:pt x="145249" y="1880476"/>
                </a:lnTo>
                <a:lnTo>
                  <a:pt x="146710" y="1879117"/>
                </a:lnTo>
                <a:close/>
              </a:path>
              <a:path w="1677035" h="1937385">
                <a:moveTo>
                  <a:pt x="148259" y="1402232"/>
                </a:moveTo>
                <a:lnTo>
                  <a:pt x="148145" y="1371066"/>
                </a:lnTo>
                <a:lnTo>
                  <a:pt x="148069" y="1350162"/>
                </a:lnTo>
                <a:lnTo>
                  <a:pt x="133934" y="1350162"/>
                </a:lnTo>
                <a:lnTo>
                  <a:pt x="116230" y="1380261"/>
                </a:lnTo>
                <a:lnTo>
                  <a:pt x="111086" y="1370965"/>
                </a:lnTo>
                <a:lnTo>
                  <a:pt x="99580" y="1350162"/>
                </a:lnTo>
                <a:lnTo>
                  <a:pt x="83807" y="1350162"/>
                </a:lnTo>
                <a:lnTo>
                  <a:pt x="83807" y="1402232"/>
                </a:lnTo>
                <a:lnTo>
                  <a:pt x="97447" y="1402232"/>
                </a:lnTo>
                <a:lnTo>
                  <a:pt x="97447" y="1370965"/>
                </a:lnTo>
                <a:lnTo>
                  <a:pt x="112649" y="1397190"/>
                </a:lnTo>
                <a:lnTo>
                  <a:pt x="119037" y="1397190"/>
                </a:lnTo>
                <a:lnTo>
                  <a:pt x="129133" y="1380261"/>
                </a:lnTo>
                <a:lnTo>
                  <a:pt x="134607" y="1371066"/>
                </a:lnTo>
                <a:lnTo>
                  <a:pt x="134607" y="1402232"/>
                </a:lnTo>
                <a:lnTo>
                  <a:pt x="148259" y="1402232"/>
                </a:lnTo>
                <a:close/>
              </a:path>
              <a:path w="1677035" h="1937385">
                <a:moveTo>
                  <a:pt x="148259" y="868438"/>
                </a:moveTo>
                <a:lnTo>
                  <a:pt x="148145" y="837272"/>
                </a:lnTo>
                <a:lnTo>
                  <a:pt x="148069" y="816368"/>
                </a:lnTo>
                <a:lnTo>
                  <a:pt x="133934" y="816368"/>
                </a:lnTo>
                <a:lnTo>
                  <a:pt x="116230" y="846467"/>
                </a:lnTo>
                <a:lnTo>
                  <a:pt x="111086" y="837171"/>
                </a:lnTo>
                <a:lnTo>
                  <a:pt x="99580" y="816368"/>
                </a:lnTo>
                <a:lnTo>
                  <a:pt x="83807" y="816368"/>
                </a:lnTo>
                <a:lnTo>
                  <a:pt x="83807" y="868438"/>
                </a:lnTo>
                <a:lnTo>
                  <a:pt x="97447" y="868438"/>
                </a:lnTo>
                <a:lnTo>
                  <a:pt x="97447" y="837171"/>
                </a:lnTo>
                <a:lnTo>
                  <a:pt x="112649" y="863396"/>
                </a:lnTo>
                <a:lnTo>
                  <a:pt x="119037" y="863396"/>
                </a:lnTo>
                <a:lnTo>
                  <a:pt x="129133" y="846467"/>
                </a:lnTo>
                <a:lnTo>
                  <a:pt x="134607" y="837272"/>
                </a:lnTo>
                <a:lnTo>
                  <a:pt x="134607" y="868438"/>
                </a:lnTo>
                <a:lnTo>
                  <a:pt x="148259" y="868438"/>
                </a:lnTo>
                <a:close/>
              </a:path>
              <a:path w="1677035" h="1937385">
                <a:moveTo>
                  <a:pt x="148259" y="334645"/>
                </a:moveTo>
                <a:lnTo>
                  <a:pt x="148145" y="303479"/>
                </a:lnTo>
                <a:lnTo>
                  <a:pt x="148069" y="282575"/>
                </a:lnTo>
                <a:lnTo>
                  <a:pt x="133934" y="282575"/>
                </a:lnTo>
                <a:lnTo>
                  <a:pt x="116230" y="312674"/>
                </a:lnTo>
                <a:lnTo>
                  <a:pt x="111086" y="303377"/>
                </a:lnTo>
                <a:lnTo>
                  <a:pt x="99580" y="282575"/>
                </a:lnTo>
                <a:lnTo>
                  <a:pt x="83807" y="282575"/>
                </a:lnTo>
                <a:lnTo>
                  <a:pt x="83807" y="334645"/>
                </a:lnTo>
                <a:lnTo>
                  <a:pt x="97447" y="334645"/>
                </a:lnTo>
                <a:lnTo>
                  <a:pt x="97447" y="303377"/>
                </a:lnTo>
                <a:lnTo>
                  <a:pt x="112649" y="329603"/>
                </a:lnTo>
                <a:lnTo>
                  <a:pt x="119037" y="329603"/>
                </a:lnTo>
                <a:lnTo>
                  <a:pt x="129133" y="312674"/>
                </a:lnTo>
                <a:lnTo>
                  <a:pt x="134607" y="303479"/>
                </a:lnTo>
                <a:lnTo>
                  <a:pt x="134607" y="334645"/>
                </a:lnTo>
                <a:lnTo>
                  <a:pt x="148259" y="334645"/>
                </a:lnTo>
                <a:close/>
              </a:path>
              <a:path w="1677035" h="1937385">
                <a:moveTo>
                  <a:pt x="182422" y="1617065"/>
                </a:moveTo>
                <a:lnTo>
                  <a:pt x="137896" y="1617065"/>
                </a:lnTo>
                <a:lnTo>
                  <a:pt x="137096" y="1638642"/>
                </a:lnTo>
                <a:lnTo>
                  <a:pt x="136931" y="1642160"/>
                </a:lnTo>
                <a:lnTo>
                  <a:pt x="131165" y="1656829"/>
                </a:lnTo>
                <a:lnTo>
                  <a:pt x="128447" y="1656829"/>
                </a:lnTo>
                <a:lnTo>
                  <a:pt x="127711" y="1656765"/>
                </a:lnTo>
                <a:lnTo>
                  <a:pt x="126669" y="1656638"/>
                </a:lnTo>
                <a:lnTo>
                  <a:pt x="125907" y="1669021"/>
                </a:lnTo>
                <a:lnTo>
                  <a:pt x="128930" y="1669796"/>
                </a:lnTo>
                <a:lnTo>
                  <a:pt x="131546" y="1670189"/>
                </a:lnTo>
                <a:lnTo>
                  <a:pt x="137871" y="1670189"/>
                </a:lnTo>
                <a:lnTo>
                  <a:pt x="141097" y="1668894"/>
                </a:lnTo>
                <a:lnTo>
                  <a:pt x="145745" y="1663738"/>
                </a:lnTo>
                <a:lnTo>
                  <a:pt x="147421" y="1660182"/>
                </a:lnTo>
                <a:lnTo>
                  <a:pt x="148183" y="1656829"/>
                </a:lnTo>
                <a:lnTo>
                  <a:pt x="149479" y="1651152"/>
                </a:lnTo>
                <a:lnTo>
                  <a:pt x="150126" y="1645475"/>
                </a:lnTo>
                <a:lnTo>
                  <a:pt x="150418" y="1637957"/>
                </a:lnTo>
                <a:lnTo>
                  <a:pt x="150863" y="1629448"/>
                </a:lnTo>
                <a:lnTo>
                  <a:pt x="167322" y="1629448"/>
                </a:lnTo>
                <a:lnTo>
                  <a:pt x="167322" y="1669122"/>
                </a:lnTo>
                <a:lnTo>
                  <a:pt x="182422" y="1669122"/>
                </a:lnTo>
                <a:lnTo>
                  <a:pt x="182422" y="1629448"/>
                </a:lnTo>
                <a:lnTo>
                  <a:pt x="182422" y="1617065"/>
                </a:lnTo>
                <a:close/>
              </a:path>
              <a:path w="1677035" h="1937385">
                <a:moveTo>
                  <a:pt x="182422" y="1083271"/>
                </a:moveTo>
                <a:lnTo>
                  <a:pt x="137896" y="1083271"/>
                </a:lnTo>
                <a:lnTo>
                  <a:pt x="137096" y="1104849"/>
                </a:lnTo>
                <a:lnTo>
                  <a:pt x="136931" y="1108367"/>
                </a:lnTo>
                <a:lnTo>
                  <a:pt x="131165" y="1123035"/>
                </a:lnTo>
                <a:lnTo>
                  <a:pt x="128447" y="1123035"/>
                </a:lnTo>
                <a:lnTo>
                  <a:pt x="127711" y="1122972"/>
                </a:lnTo>
                <a:lnTo>
                  <a:pt x="126669" y="1122845"/>
                </a:lnTo>
                <a:lnTo>
                  <a:pt x="125907" y="1135227"/>
                </a:lnTo>
                <a:lnTo>
                  <a:pt x="128930" y="1136002"/>
                </a:lnTo>
                <a:lnTo>
                  <a:pt x="131546" y="1136396"/>
                </a:lnTo>
                <a:lnTo>
                  <a:pt x="137871" y="1136396"/>
                </a:lnTo>
                <a:lnTo>
                  <a:pt x="141097" y="1135100"/>
                </a:lnTo>
                <a:lnTo>
                  <a:pt x="145745" y="1129944"/>
                </a:lnTo>
                <a:lnTo>
                  <a:pt x="147421" y="1126401"/>
                </a:lnTo>
                <a:lnTo>
                  <a:pt x="148183" y="1123035"/>
                </a:lnTo>
                <a:lnTo>
                  <a:pt x="149479" y="1117358"/>
                </a:lnTo>
                <a:lnTo>
                  <a:pt x="150126" y="1111681"/>
                </a:lnTo>
                <a:lnTo>
                  <a:pt x="150418" y="1104163"/>
                </a:lnTo>
                <a:lnTo>
                  <a:pt x="150863" y="1095654"/>
                </a:lnTo>
                <a:lnTo>
                  <a:pt x="167322" y="1095654"/>
                </a:lnTo>
                <a:lnTo>
                  <a:pt x="167322" y="1135329"/>
                </a:lnTo>
                <a:lnTo>
                  <a:pt x="182422" y="1135329"/>
                </a:lnTo>
                <a:lnTo>
                  <a:pt x="182422" y="1095654"/>
                </a:lnTo>
                <a:lnTo>
                  <a:pt x="182422" y="1083271"/>
                </a:lnTo>
                <a:close/>
              </a:path>
              <a:path w="1677035" h="1937385">
                <a:moveTo>
                  <a:pt x="182422" y="549478"/>
                </a:moveTo>
                <a:lnTo>
                  <a:pt x="137896" y="549478"/>
                </a:lnTo>
                <a:lnTo>
                  <a:pt x="137096" y="571055"/>
                </a:lnTo>
                <a:lnTo>
                  <a:pt x="136931" y="574573"/>
                </a:lnTo>
                <a:lnTo>
                  <a:pt x="131165" y="589241"/>
                </a:lnTo>
                <a:lnTo>
                  <a:pt x="128447" y="589241"/>
                </a:lnTo>
                <a:lnTo>
                  <a:pt x="127711" y="589178"/>
                </a:lnTo>
                <a:lnTo>
                  <a:pt x="126669" y="589051"/>
                </a:lnTo>
                <a:lnTo>
                  <a:pt x="125907" y="601433"/>
                </a:lnTo>
                <a:lnTo>
                  <a:pt x="128930" y="602208"/>
                </a:lnTo>
                <a:lnTo>
                  <a:pt x="131546" y="602602"/>
                </a:lnTo>
                <a:lnTo>
                  <a:pt x="137871" y="602602"/>
                </a:lnTo>
                <a:lnTo>
                  <a:pt x="141097" y="601306"/>
                </a:lnTo>
                <a:lnTo>
                  <a:pt x="145745" y="596150"/>
                </a:lnTo>
                <a:lnTo>
                  <a:pt x="147421" y="592607"/>
                </a:lnTo>
                <a:lnTo>
                  <a:pt x="148183" y="589241"/>
                </a:lnTo>
                <a:lnTo>
                  <a:pt x="149479" y="583565"/>
                </a:lnTo>
                <a:lnTo>
                  <a:pt x="150126" y="577888"/>
                </a:lnTo>
                <a:lnTo>
                  <a:pt x="150418" y="570369"/>
                </a:lnTo>
                <a:lnTo>
                  <a:pt x="150863" y="561860"/>
                </a:lnTo>
                <a:lnTo>
                  <a:pt x="167322" y="561860"/>
                </a:lnTo>
                <a:lnTo>
                  <a:pt x="167322" y="601535"/>
                </a:lnTo>
                <a:lnTo>
                  <a:pt x="182422" y="601535"/>
                </a:lnTo>
                <a:lnTo>
                  <a:pt x="182422" y="561860"/>
                </a:lnTo>
                <a:lnTo>
                  <a:pt x="182422" y="549478"/>
                </a:lnTo>
                <a:close/>
              </a:path>
              <a:path w="1677035" h="1937385">
                <a:moveTo>
                  <a:pt x="190741" y="15684"/>
                </a:moveTo>
                <a:lnTo>
                  <a:pt x="175641" y="15684"/>
                </a:lnTo>
                <a:lnTo>
                  <a:pt x="175641" y="36004"/>
                </a:lnTo>
                <a:lnTo>
                  <a:pt x="152996" y="36004"/>
                </a:lnTo>
                <a:lnTo>
                  <a:pt x="152996" y="15684"/>
                </a:lnTo>
                <a:lnTo>
                  <a:pt x="137998" y="15684"/>
                </a:lnTo>
                <a:lnTo>
                  <a:pt x="137998" y="67741"/>
                </a:lnTo>
                <a:lnTo>
                  <a:pt x="152996" y="67741"/>
                </a:lnTo>
                <a:lnTo>
                  <a:pt x="152996" y="48298"/>
                </a:lnTo>
                <a:lnTo>
                  <a:pt x="175641" y="48298"/>
                </a:lnTo>
                <a:lnTo>
                  <a:pt x="175641" y="67741"/>
                </a:lnTo>
                <a:lnTo>
                  <a:pt x="190741" y="67741"/>
                </a:lnTo>
                <a:lnTo>
                  <a:pt x="190741" y="48298"/>
                </a:lnTo>
                <a:lnTo>
                  <a:pt x="190741" y="36004"/>
                </a:lnTo>
                <a:lnTo>
                  <a:pt x="190741" y="15684"/>
                </a:lnTo>
                <a:close/>
              </a:path>
              <a:path w="1677035" h="1937385">
                <a:moveTo>
                  <a:pt x="215709" y="1887829"/>
                </a:moveTo>
                <a:lnTo>
                  <a:pt x="214515" y="1883473"/>
                </a:lnTo>
                <a:lnTo>
                  <a:pt x="212940" y="1881060"/>
                </a:lnTo>
                <a:lnTo>
                  <a:pt x="209740" y="1876120"/>
                </a:lnTo>
                <a:lnTo>
                  <a:pt x="206336" y="1873275"/>
                </a:lnTo>
                <a:lnTo>
                  <a:pt x="199834" y="1870341"/>
                </a:lnTo>
                <a:lnTo>
                  <a:pt x="199834" y="1889048"/>
                </a:lnTo>
                <a:lnTo>
                  <a:pt x="199834" y="1896605"/>
                </a:lnTo>
                <a:lnTo>
                  <a:pt x="198615" y="1899488"/>
                </a:lnTo>
                <a:lnTo>
                  <a:pt x="193713" y="1903552"/>
                </a:lnTo>
                <a:lnTo>
                  <a:pt x="190131" y="1904568"/>
                </a:lnTo>
                <a:lnTo>
                  <a:pt x="172643" y="1904568"/>
                </a:lnTo>
                <a:lnTo>
                  <a:pt x="172643" y="1881060"/>
                </a:lnTo>
                <a:lnTo>
                  <a:pt x="190131" y="1881060"/>
                </a:lnTo>
                <a:lnTo>
                  <a:pt x="193713" y="1882076"/>
                </a:lnTo>
                <a:lnTo>
                  <a:pt x="198615" y="1886140"/>
                </a:lnTo>
                <a:lnTo>
                  <a:pt x="199834" y="1889048"/>
                </a:lnTo>
                <a:lnTo>
                  <a:pt x="199834" y="1870341"/>
                </a:lnTo>
                <a:lnTo>
                  <a:pt x="197497" y="1869274"/>
                </a:lnTo>
                <a:lnTo>
                  <a:pt x="192290" y="1868284"/>
                </a:lnTo>
                <a:lnTo>
                  <a:pt x="156972" y="1868284"/>
                </a:lnTo>
                <a:lnTo>
                  <a:pt x="156972" y="1936026"/>
                </a:lnTo>
                <a:lnTo>
                  <a:pt x="172643" y="1936026"/>
                </a:lnTo>
                <a:lnTo>
                  <a:pt x="172643" y="1917344"/>
                </a:lnTo>
                <a:lnTo>
                  <a:pt x="192290" y="1917344"/>
                </a:lnTo>
                <a:lnTo>
                  <a:pt x="197497" y="1916366"/>
                </a:lnTo>
                <a:lnTo>
                  <a:pt x="206336" y="1912429"/>
                </a:lnTo>
                <a:lnTo>
                  <a:pt x="209740" y="1909584"/>
                </a:lnTo>
                <a:lnTo>
                  <a:pt x="212966" y="1904568"/>
                </a:lnTo>
                <a:lnTo>
                  <a:pt x="214515" y="1902167"/>
                </a:lnTo>
                <a:lnTo>
                  <a:pt x="215709" y="1897824"/>
                </a:lnTo>
                <a:lnTo>
                  <a:pt x="215709" y="1887829"/>
                </a:lnTo>
                <a:close/>
              </a:path>
              <a:path w="1677035" h="1937385">
                <a:moveTo>
                  <a:pt x="227126" y="1402232"/>
                </a:moveTo>
                <a:lnTo>
                  <a:pt x="227012" y="1371066"/>
                </a:lnTo>
                <a:lnTo>
                  <a:pt x="226936" y="1350162"/>
                </a:lnTo>
                <a:lnTo>
                  <a:pt x="212801" y="1350162"/>
                </a:lnTo>
                <a:lnTo>
                  <a:pt x="195097" y="1380261"/>
                </a:lnTo>
                <a:lnTo>
                  <a:pt x="189953" y="1370965"/>
                </a:lnTo>
                <a:lnTo>
                  <a:pt x="178447" y="1350162"/>
                </a:lnTo>
                <a:lnTo>
                  <a:pt x="162674" y="1350162"/>
                </a:lnTo>
                <a:lnTo>
                  <a:pt x="162674" y="1402232"/>
                </a:lnTo>
                <a:lnTo>
                  <a:pt x="176314" y="1402232"/>
                </a:lnTo>
                <a:lnTo>
                  <a:pt x="176314" y="1370965"/>
                </a:lnTo>
                <a:lnTo>
                  <a:pt x="191516" y="1397190"/>
                </a:lnTo>
                <a:lnTo>
                  <a:pt x="197904" y="1397190"/>
                </a:lnTo>
                <a:lnTo>
                  <a:pt x="208000" y="1380261"/>
                </a:lnTo>
                <a:lnTo>
                  <a:pt x="213487" y="1371066"/>
                </a:lnTo>
                <a:lnTo>
                  <a:pt x="213487" y="1402232"/>
                </a:lnTo>
                <a:lnTo>
                  <a:pt x="227126" y="1402232"/>
                </a:lnTo>
                <a:close/>
              </a:path>
              <a:path w="1677035" h="1937385">
                <a:moveTo>
                  <a:pt x="227126" y="868438"/>
                </a:moveTo>
                <a:lnTo>
                  <a:pt x="227012" y="837272"/>
                </a:lnTo>
                <a:lnTo>
                  <a:pt x="226936" y="816368"/>
                </a:lnTo>
                <a:lnTo>
                  <a:pt x="212801" y="816368"/>
                </a:lnTo>
                <a:lnTo>
                  <a:pt x="195097" y="846467"/>
                </a:lnTo>
                <a:lnTo>
                  <a:pt x="189953" y="837171"/>
                </a:lnTo>
                <a:lnTo>
                  <a:pt x="178447" y="816368"/>
                </a:lnTo>
                <a:lnTo>
                  <a:pt x="162674" y="816368"/>
                </a:lnTo>
                <a:lnTo>
                  <a:pt x="162674" y="868438"/>
                </a:lnTo>
                <a:lnTo>
                  <a:pt x="176314" y="868438"/>
                </a:lnTo>
                <a:lnTo>
                  <a:pt x="176314" y="837171"/>
                </a:lnTo>
                <a:lnTo>
                  <a:pt x="191516" y="863396"/>
                </a:lnTo>
                <a:lnTo>
                  <a:pt x="197904" y="863396"/>
                </a:lnTo>
                <a:lnTo>
                  <a:pt x="208000" y="846467"/>
                </a:lnTo>
                <a:lnTo>
                  <a:pt x="213487" y="837272"/>
                </a:lnTo>
                <a:lnTo>
                  <a:pt x="213487" y="868438"/>
                </a:lnTo>
                <a:lnTo>
                  <a:pt x="227126" y="868438"/>
                </a:lnTo>
                <a:close/>
              </a:path>
              <a:path w="1677035" h="1937385">
                <a:moveTo>
                  <a:pt x="227126" y="334645"/>
                </a:moveTo>
                <a:lnTo>
                  <a:pt x="227012" y="303479"/>
                </a:lnTo>
                <a:lnTo>
                  <a:pt x="226936" y="282575"/>
                </a:lnTo>
                <a:lnTo>
                  <a:pt x="212801" y="282575"/>
                </a:lnTo>
                <a:lnTo>
                  <a:pt x="195097" y="312674"/>
                </a:lnTo>
                <a:lnTo>
                  <a:pt x="189953" y="303377"/>
                </a:lnTo>
                <a:lnTo>
                  <a:pt x="178447" y="282575"/>
                </a:lnTo>
                <a:lnTo>
                  <a:pt x="162674" y="282575"/>
                </a:lnTo>
                <a:lnTo>
                  <a:pt x="162674" y="334645"/>
                </a:lnTo>
                <a:lnTo>
                  <a:pt x="176314" y="334645"/>
                </a:lnTo>
                <a:lnTo>
                  <a:pt x="176314" y="303377"/>
                </a:lnTo>
                <a:lnTo>
                  <a:pt x="191516" y="329603"/>
                </a:lnTo>
                <a:lnTo>
                  <a:pt x="197904" y="329603"/>
                </a:lnTo>
                <a:lnTo>
                  <a:pt x="208000" y="312674"/>
                </a:lnTo>
                <a:lnTo>
                  <a:pt x="213487" y="303479"/>
                </a:lnTo>
                <a:lnTo>
                  <a:pt x="213487" y="334645"/>
                </a:lnTo>
                <a:lnTo>
                  <a:pt x="227126" y="334645"/>
                </a:lnTo>
                <a:close/>
              </a:path>
              <a:path w="1677035" h="1937385">
                <a:moveTo>
                  <a:pt x="246100" y="1645539"/>
                </a:moveTo>
                <a:lnTo>
                  <a:pt x="245173" y="1643380"/>
                </a:lnTo>
                <a:lnTo>
                  <a:pt x="244284" y="1641297"/>
                </a:lnTo>
                <a:lnTo>
                  <a:pt x="237058" y="1635302"/>
                </a:lnTo>
                <a:lnTo>
                  <a:pt x="231863" y="1633766"/>
                </a:lnTo>
                <a:lnTo>
                  <a:pt x="230708" y="1633766"/>
                </a:lnTo>
                <a:lnTo>
                  <a:pt x="230708" y="1648320"/>
                </a:lnTo>
                <a:lnTo>
                  <a:pt x="230708" y="1653413"/>
                </a:lnTo>
                <a:lnTo>
                  <a:pt x="229933" y="1655356"/>
                </a:lnTo>
                <a:lnTo>
                  <a:pt x="226834" y="1657934"/>
                </a:lnTo>
                <a:lnTo>
                  <a:pt x="224612" y="1658543"/>
                </a:lnTo>
                <a:lnTo>
                  <a:pt x="221703" y="1658480"/>
                </a:lnTo>
                <a:lnTo>
                  <a:pt x="211937" y="1658480"/>
                </a:lnTo>
                <a:lnTo>
                  <a:pt x="211937" y="1643380"/>
                </a:lnTo>
                <a:lnTo>
                  <a:pt x="221703" y="1643481"/>
                </a:lnTo>
                <a:lnTo>
                  <a:pt x="224675" y="1643545"/>
                </a:lnTo>
                <a:lnTo>
                  <a:pt x="226923" y="1644154"/>
                </a:lnTo>
                <a:lnTo>
                  <a:pt x="229946" y="1646478"/>
                </a:lnTo>
                <a:lnTo>
                  <a:pt x="230708" y="1648320"/>
                </a:lnTo>
                <a:lnTo>
                  <a:pt x="230708" y="1633766"/>
                </a:lnTo>
                <a:lnTo>
                  <a:pt x="211937" y="1633702"/>
                </a:lnTo>
                <a:lnTo>
                  <a:pt x="211937" y="1617065"/>
                </a:lnTo>
                <a:lnTo>
                  <a:pt x="196938" y="1617065"/>
                </a:lnTo>
                <a:lnTo>
                  <a:pt x="196938" y="1669122"/>
                </a:lnTo>
                <a:lnTo>
                  <a:pt x="223062" y="1669224"/>
                </a:lnTo>
                <a:lnTo>
                  <a:pt x="230352" y="1669224"/>
                </a:lnTo>
                <a:lnTo>
                  <a:pt x="236016" y="1667624"/>
                </a:lnTo>
                <a:lnTo>
                  <a:pt x="244081" y="1661236"/>
                </a:lnTo>
                <a:lnTo>
                  <a:pt x="245287" y="1658543"/>
                </a:lnTo>
                <a:lnTo>
                  <a:pt x="246100" y="1656765"/>
                </a:lnTo>
                <a:lnTo>
                  <a:pt x="246100" y="1645539"/>
                </a:lnTo>
                <a:close/>
              </a:path>
              <a:path w="1677035" h="1937385">
                <a:moveTo>
                  <a:pt x="246100" y="1111745"/>
                </a:moveTo>
                <a:lnTo>
                  <a:pt x="245173" y="1109586"/>
                </a:lnTo>
                <a:lnTo>
                  <a:pt x="244284" y="1107503"/>
                </a:lnTo>
                <a:lnTo>
                  <a:pt x="237058" y="1101509"/>
                </a:lnTo>
                <a:lnTo>
                  <a:pt x="231863" y="1099972"/>
                </a:lnTo>
                <a:lnTo>
                  <a:pt x="230708" y="1099972"/>
                </a:lnTo>
                <a:lnTo>
                  <a:pt x="230708" y="1114526"/>
                </a:lnTo>
                <a:lnTo>
                  <a:pt x="230708" y="1119619"/>
                </a:lnTo>
                <a:lnTo>
                  <a:pt x="229933" y="1121562"/>
                </a:lnTo>
                <a:lnTo>
                  <a:pt x="226834" y="1124140"/>
                </a:lnTo>
                <a:lnTo>
                  <a:pt x="224612" y="1124750"/>
                </a:lnTo>
                <a:lnTo>
                  <a:pt x="221703" y="1124686"/>
                </a:lnTo>
                <a:lnTo>
                  <a:pt x="211937" y="1124686"/>
                </a:lnTo>
                <a:lnTo>
                  <a:pt x="211937" y="1109586"/>
                </a:lnTo>
                <a:lnTo>
                  <a:pt x="221703" y="1109687"/>
                </a:lnTo>
                <a:lnTo>
                  <a:pt x="224675" y="1109751"/>
                </a:lnTo>
                <a:lnTo>
                  <a:pt x="226923" y="1110361"/>
                </a:lnTo>
                <a:lnTo>
                  <a:pt x="229946" y="1112685"/>
                </a:lnTo>
                <a:lnTo>
                  <a:pt x="230708" y="1114526"/>
                </a:lnTo>
                <a:lnTo>
                  <a:pt x="230708" y="1099972"/>
                </a:lnTo>
                <a:lnTo>
                  <a:pt x="211937" y="1099908"/>
                </a:lnTo>
                <a:lnTo>
                  <a:pt x="211937" y="1083271"/>
                </a:lnTo>
                <a:lnTo>
                  <a:pt x="196938" y="1083271"/>
                </a:lnTo>
                <a:lnTo>
                  <a:pt x="196938" y="1135329"/>
                </a:lnTo>
                <a:lnTo>
                  <a:pt x="223062" y="1135430"/>
                </a:lnTo>
                <a:lnTo>
                  <a:pt x="230352" y="1135430"/>
                </a:lnTo>
                <a:lnTo>
                  <a:pt x="236016" y="1133830"/>
                </a:lnTo>
                <a:lnTo>
                  <a:pt x="244081" y="1127442"/>
                </a:lnTo>
                <a:lnTo>
                  <a:pt x="245287" y="1124750"/>
                </a:lnTo>
                <a:lnTo>
                  <a:pt x="246100" y="1122972"/>
                </a:lnTo>
                <a:lnTo>
                  <a:pt x="246100" y="1111745"/>
                </a:lnTo>
                <a:close/>
              </a:path>
              <a:path w="1677035" h="1937385">
                <a:moveTo>
                  <a:pt x="246100" y="577951"/>
                </a:moveTo>
                <a:lnTo>
                  <a:pt x="245173" y="575792"/>
                </a:lnTo>
                <a:lnTo>
                  <a:pt x="244284" y="573709"/>
                </a:lnTo>
                <a:lnTo>
                  <a:pt x="237058" y="567715"/>
                </a:lnTo>
                <a:lnTo>
                  <a:pt x="231863" y="566178"/>
                </a:lnTo>
                <a:lnTo>
                  <a:pt x="230708" y="566178"/>
                </a:lnTo>
                <a:lnTo>
                  <a:pt x="230708" y="580732"/>
                </a:lnTo>
                <a:lnTo>
                  <a:pt x="230708" y="585825"/>
                </a:lnTo>
                <a:lnTo>
                  <a:pt x="229933" y="587768"/>
                </a:lnTo>
                <a:lnTo>
                  <a:pt x="226834" y="590346"/>
                </a:lnTo>
                <a:lnTo>
                  <a:pt x="224612" y="590956"/>
                </a:lnTo>
                <a:lnTo>
                  <a:pt x="221703" y="590892"/>
                </a:lnTo>
                <a:lnTo>
                  <a:pt x="211937" y="590892"/>
                </a:lnTo>
                <a:lnTo>
                  <a:pt x="211937" y="575792"/>
                </a:lnTo>
                <a:lnTo>
                  <a:pt x="221703" y="575894"/>
                </a:lnTo>
                <a:lnTo>
                  <a:pt x="224675" y="575957"/>
                </a:lnTo>
                <a:lnTo>
                  <a:pt x="226923" y="576567"/>
                </a:lnTo>
                <a:lnTo>
                  <a:pt x="229946" y="578891"/>
                </a:lnTo>
                <a:lnTo>
                  <a:pt x="230708" y="580732"/>
                </a:lnTo>
                <a:lnTo>
                  <a:pt x="230708" y="566178"/>
                </a:lnTo>
                <a:lnTo>
                  <a:pt x="211937" y="566115"/>
                </a:lnTo>
                <a:lnTo>
                  <a:pt x="211937" y="549478"/>
                </a:lnTo>
                <a:lnTo>
                  <a:pt x="196938" y="549478"/>
                </a:lnTo>
                <a:lnTo>
                  <a:pt x="196938" y="601535"/>
                </a:lnTo>
                <a:lnTo>
                  <a:pt x="223062" y="601637"/>
                </a:lnTo>
                <a:lnTo>
                  <a:pt x="230352" y="601637"/>
                </a:lnTo>
                <a:lnTo>
                  <a:pt x="236016" y="600036"/>
                </a:lnTo>
                <a:lnTo>
                  <a:pt x="244081" y="593648"/>
                </a:lnTo>
                <a:lnTo>
                  <a:pt x="245287" y="590956"/>
                </a:lnTo>
                <a:lnTo>
                  <a:pt x="246100" y="589178"/>
                </a:lnTo>
                <a:lnTo>
                  <a:pt x="246100" y="577951"/>
                </a:lnTo>
                <a:close/>
              </a:path>
              <a:path w="1677035" h="1937385">
                <a:moveTo>
                  <a:pt x="248894" y="15684"/>
                </a:moveTo>
                <a:lnTo>
                  <a:pt x="198666" y="15684"/>
                </a:lnTo>
                <a:lnTo>
                  <a:pt x="198666" y="28067"/>
                </a:lnTo>
                <a:lnTo>
                  <a:pt x="216281" y="28067"/>
                </a:lnTo>
                <a:lnTo>
                  <a:pt x="216281" y="67741"/>
                </a:lnTo>
                <a:lnTo>
                  <a:pt x="231279" y="67741"/>
                </a:lnTo>
                <a:lnTo>
                  <a:pt x="231279" y="28067"/>
                </a:lnTo>
                <a:lnTo>
                  <a:pt x="248894" y="28067"/>
                </a:lnTo>
                <a:lnTo>
                  <a:pt x="248894" y="15684"/>
                </a:lnTo>
                <a:close/>
              </a:path>
              <a:path w="1677035" h="1937385">
                <a:moveTo>
                  <a:pt x="294474" y="303441"/>
                </a:moveTo>
                <a:lnTo>
                  <a:pt x="293255" y="298831"/>
                </a:lnTo>
                <a:lnTo>
                  <a:pt x="290449" y="294195"/>
                </a:lnTo>
                <a:lnTo>
                  <a:pt x="288353" y="290703"/>
                </a:lnTo>
                <a:lnTo>
                  <a:pt x="284962" y="287528"/>
                </a:lnTo>
                <a:lnTo>
                  <a:pt x="279184" y="284467"/>
                </a:lnTo>
                <a:lnTo>
                  <a:pt x="279184" y="304215"/>
                </a:lnTo>
                <a:lnTo>
                  <a:pt x="279184" y="312991"/>
                </a:lnTo>
                <a:lnTo>
                  <a:pt x="277952" y="316496"/>
                </a:lnTo>
                <a:lnTo>
                  <a:pt x="272973" y="321716"/>
                </a:lnTo>
                <a:lnTo>
                  <a:pt x="269798" y="323024"/>
                </a:lnTo>
                <a:lnTo>
                  <a:pt x="262064" y="323024"/>
                </a:lnTo>
                <a:lnTo>
                  <a:pt x="258864" y="321716"/>
                </a:lnTo>
                <a:lnTo>
                  <a:pt x="253834" y="316496"/>
                </a:lnTo>
                <a:lnTo>
                  <a:pt x="252577" y="312991"/>
                </a:lnTo>
                <a:lnTo>
                  <a:pt x="252577" y="304215"/>
                </a:lnTo>
                <a:lnTo>
                  <a:pt x="253834" y="300723"/>
                </a:lnTo>
                <a:lnTo>
                  <a:pt x="258864" y="295490"/>
                </a:lnTo>
                <a:lnTo>
                  <a:pt x="262064" y="294195"/>
                </a:lnTo>
                <a:lnTo>
                  <a:pt x="269798" y="294195"/>
                </a:lnTo>
                <a:lnTo>
                  <a:pt x="272973" y="295490"/>
                </a:lnTo>
                <a:lnTo>
                  <a:pt x="277952" y="300723"/>
                </a:lnTo>
                <a:lnTo>
                  <a:pt x="279184" y="304215"/>
                </a:lnTo>
                <a:lnTo>
                  <a:pt x="279184" y="284467"/>
                </a:lnTo>
                <a:lnTo>
                  <a:pt x="276313" y="282943"/>
                </a:lnTo>
                <a:lnTo>
                  <a:pt x="271411" y="281800"/>
                </a:lnTo>
                <a:lnTo>
                  <a:pt x="260451" y="281800"/>
                </a:lnTo>
                <a:lnTo>
                  <a:pt x="237286" y="303441"/>
                </a:lnTo>
                <a:lnTo>
                  <a:pt x="237286" y="313766"/>
                </a:lnTo>
                <a:lnTo>
                  <a:pt x="260451" y="335419"/>
                </a:lnTo>
                <a:lnTo>
                  <a:pt x="271411" y="335419"/>
                </a:lnTo>
                <a:lnTo>
                  <a:pt x="276313" y="334264"/>
                </a:lnTo>
                <a:lnTo>
                  <a:pt x="284962" y="329692"/>
                </a:lnTo>
                <a:lnTo>
                  <a:pt x="288353" y="326517"/>
                </a:lnTo>
                <a:lnTo>
                  <a:pt x="290449" y="323024"/>
                </a:lnTo>
                <a:lnTo>
                  <a:pt x="293255" y="318376"/>
                </a:lnTo>
                <a:lnTo>
                  <a:pt x="294474" y="313766"/>
                </a:lnTo>
                <a:lnTo>
                  <a:pt x="294474" y="303441"/>
                </a:lnTo>
                <a:close/>
              </a:path>
              <a:path w="1677035" h="1937385">
                <a:moveTo>
                  <a:pt x="295732" y="1350162"/>
                </a:moveTo>
                <a:lnTo>
                  <a:pt x="281901" y="1350162"/>
                </a:lnTo>
                <a:lnTo>
                  <a:pt x="256540" y="1381125"/>
                </a:lnTo>
                <a:lnTo>
                  <a:pt x="256540" y="1350162"/>
                </a:lnTo>
                <a:lnTo>
                  <a:pt x="241541" y="1350162"/>
                </a:lnTo>
                <a:lnTo>
                  <a:pt x="241541" y="1402232"/>
                </a:lnTo>
                <a:lnTo>
                  <a:pt x="255485" y="1402232"/>
                </a:lnTo>
                <a:lnTo>
                  <a:pt x="272681" y="1381125"/>
                </a:lnTo>
                <a:lnTo>
                  <a:pt x="280733" y="1371257"/>
                </a:lnTo>
                <a:lnTo>
                  <a:pt x="280733" y="1402232"/>
                </a:lnTo>
                <a:lnTo>
                  <a:pt x="295732" y="1402232"/>
                </a:lnTo>
                <a:lnTo>
                  <a:pt x="295732" y="1371257"/>
                </a:lnTo>
                <a:lnTo>
                  <a:pt x="295732" y="1350162"/>
                </a:lnTo>
                <a:close/>
              </a:path>
              <a:path w="1677035" h="1937385">
                <a:moveTo>
                  <a:pt x="295732" y="816368"/>
                </a:moveTo>
                <a:lnTo>
                  <a:pt x="281901" y="816368"/>
                </a:lnTo>
                <a:lnTo>
                  <a:pt x="256540" y="847331"/>
                </a:lnTo>
                <a:lnTo>
                  <a:pt x="256540" y="816368"/>
                </a:lnTo>
                <a:lnTo>
                  <a:pt x="241541" y="816368"/>
                </a:lnTo>
                <a:lnTo>
                  <a:pt x="241541" y="868438"/>
                </a:lnTo>
                <a:lnTo>
                  <a:pt x="255485" y="868438"/>
                </a:lnTo>
                <a:lnTo>
                  <a:pt x="272681" y="847331"/>
                </a:lnTo>
                <a:lnTo>
                  <a:pt x="280733" y="837463"/>
                </a:lnTo>
                <a:lnTo>
                  <a:pt x="280733" y="868438"/>
                </a:lnTo>
                <a:lnTo>
                  <a:pt x="295732" y="868438"/>
                </a:lnTo>
                <a:lnTo>
                  <a:pt x="295732" y="837463"/>
                </a:lnTo>
                <a:lnTo>
                  <a:pt x="295732" y="816368"/>
                </a:lnTo>
                <a:close/>
              </a:path>
              <a:path w="1677035" h="1937385">
                <a:moveTo>
                  <a:pt x="313537" y="36360"/>
                </a:moveTo>
                <a:lnTo>
                  <a:pt x="312407" y="31661"/>
                </a:lnTo>
                <a:lnTo>
                  <a:pt x="309956" y="27292"/>
                </a:lnTo>
                <a:lnTo>
                  <a:pt x="307886" y="23596"/>
                </a:lnTo>
                <a:lnTo>
                  <a:pt x="305981" y="21678"/>
                </a:lnTo>
                <a:lnTo>
                  <a:pt x="304787" y="20472"/>
                </a:lnTo>
                <a:lnTo>
                  <a:pt x="298246" y="16802"/>
                </a:lnTo>
                <a:lnTo>
                  <a:pt x="298246" y="37325"/>
                </a:lnTo>
                <a:lnTo>
                  <a:pt x="298246" y="46101"/>
                </a:lnTo>
                <a:lnTo>
                  <a:pt x="297002" y="49593"/>
                </a:lnTo>
                <a:lnTo>
                  <a:pt x="292036" y="54825"/>
                </a:lnTo>
                <a:lnTo>
                  <a:pt x="288861" y="56134"/>
                </a:lnTo>
                <a:lnTo>
                  <a:pt x="281114" y="56134"/>
                </a:lnTo>
                <a:lnTo>
                  <a:pt x="277939" y="54825"/>
                </a:lnTo>
                <a:lnTo>
                  <a:pt x="272973" y="49593"/>
                </a:lnTo>
                <a:lnTo>
                  <a:pt x="271729" y="46101"/>
                </a:lnTo>
                <a:lnTo>
                  <a:pt x="271729" y="37325"/>
                </a:lnTo>
                <a:lnTo>
                  <a:pt x="272973" y="33820"/>
                </a:lnTo>
                <a:lnTo>
                  <a:pt x="277939" y="28600"/>
                </a:lnTo>
                <a:lnTo>
                  <a:pt x="281114" y="27292"/>
                </a:lnTo>
                <a:lnTo>
                  <a:pt x="288861" y="27292"/>
                </a:lnTo>
                <a:lnTo>
                  <a:pt x="292036" y="28600"/>
                </a:lnTo>
                <a:lnTo>
                  <a:pt x="297002" y="33820"/>
                </a:lnTo>
                <a:lnTo>
                  <a:pt x="298246" y="37325"/>
                </a:lnTo>
                <a:lnTo>
                  <a:pt x="298246" y="16802"/>
                </a:lnTo>
                <a:lnTo>
                  <a:pt x="296849" y="16014"/>
                </a:lnTo>
                <a:lnTo>
                  <a:pt x="292442" y="14909"/>
                </a:lnTo>
                <a:lnTo>
                  <a:pt x="280441" y="14909"/>
                </a:lnTo>
                <a:lnTo>
                  <a:pt x="274993" y="17157"/>
                </a:lnTo>
                <a:lnTo>
                  <a:pt x="271246" y="21678"/>
                </a:lnTo>
                <a:lnTo>
                  <a:pt x="271246" y="15684"/>
                </a:lnTo>
                <a:lnTo>
                  <a:pt x="256832" y="15684"/>
                </a:lnTo>
                <a:lnTo>
                  <a:pt x="256832" y="86512"/>
                </a:lnTo>
                <a:lnTo>
                  <a:pt x="271932" y="86512"/>
                </a:lnTo>
                <a:lnTo>
                  <a:pt x="271932" y="62230"/>
                </a:lnTo>
                <a:lnTo>
                  <a:pt x="275729" y="66421"/>
                </a:lnTo>
                <a:lnTo>
                  <a:pt x="280962" y="68516"/>
                </a:lnTo>
                <a:lnTo>
                  <a:pt x="292442" y="68516"/>
                </a:lnTo>
                <a:lnTo>
                  <a:pt x="296849" y="67398"/>
                </a:lnTo>
                <a:lnTo>
                  <a:pt x="304787" y="62953"/>
                </a:lnTo>
                <a:lnTo>
                  <a:pt x="305498" y="62230"/>
                </a:lnTo>
                <a:lnTo>
                  <a:pt x="307886" y="59817"/>
                </a:lnTo>
                <a:lnTo>
                  <a:pt x="309956" y="56134"/>
                </a:lnTo>
                <a:lnTo>
                  <a:pt x="312407" y="51752"/>
                </a:lnTo>
                <a:lnTo>
                  <a:pt x="313537" y="47066"/>
                </a:lnTo>
                <a:lnTo>
                  <a:pt x="313537" y="36360"/>
                </a:lnTo>
                <a:close/>
              </a:path>
              <a:path w="1677035" h="1937385">
                <a:moveTo>
                  <a:pt x="327329" y="1634832"/>
                </a:moveTo>
                <a:lnTo>
                  <a:pt x="324688" y="1628736"/>
                </a:lnTo>
                <a:lnTo>
                  <a:pt x="323913" y="1628089"/>
                </a:lnTo>
                <a:lnTo>
                  <a:pt x="313918" y="1619707"/>
                </a:lnTo>
                <a:lnTo>
                  <a:pt x="312864" y="1619351"/>
                </a:lnTo>
                <a:lnTo>
                  <a:pt x="312864" y="1638452"/>
                </a:lnTo>
                <a:lnTo>
                  <a:pt x="312864" y="1647545"/>
                </a:lnTo>
                <a:lnTo>
                  <a:pt x="311531" y="1651127"/>
                </a:lnTo>
                <a:lnTo>
                  <a:pt x="306171" y="1656156"/>
                </a:lnTo>
                <a:lnTo>
                  <a:pt x="301967" y="1657731"/>
                </a:lnTo>
                <a:lnTo>
                  <a:pt x="296227" y="1658378"/>
                </a:lnTo>
                <a:lnTo>
                  <a:pt x="296227" y="1628089"/>
                </a:lnTo>
                <a:lnTo>
                  <a:pt x="301967" y="1628673"/>
                </a:lnTo>
                <a:lnTo>
                  <a:pt x="306171" y="1630172"/>
                </a:lnTo>
                <a:lnTo>
                  <a:pt x="311531" y="1635010"/>
                </a:lnTo>
                <a:lnTo>
                  <a:pt x="312864" y="1638452"/>
                </a:lnTo>
                <a:lnTo>
                  <a:pt x="312864" y="1619351"/>
                </a:lnTo>
                <a:lnTo>
                  <a:pt x="306222" y="1617091"/>
                </a:lnTo>
                <a:lnTo>
                  <a:pt x="296227" y="1616379"/>
                </a:lnTo>
                <a:lnTo>
                  <a:pt x="296227" y="1597317"/>
                </a:lnTo>
                <a:lnTo>
                  <a:pt x="282384" y="1597317"/>
                </a:lnTo>
                <a:lnTo>
                  <a:pt x="282384" y="1616379"/>
                </a:lnTo>
                <a:lnTo>
                  <a:pt x="282384" y="1628089"/>
                </a:lnTo>
                <a:lnTo>
                  <a:pt x="282384" y="1658378"/>
                </a:lnTo>
                <a:lnTo>
                  <a:pt x="276644" y="1657731"/>
                </a:lnTo>
                <a:lnTo>
                  <a:pt x="272453" y="1656156"/>
                </a:lnTo>
                <a:lnTo>
                  <a:pt x="267157" y="1651127"/>
                </a:lnTo>
                <a:lnTo>
                  <a:pt x="265836" y="1647545"/>
                </a:lnTo>
                <a:lnTo>
                  <a:pt x="265836" y="1638452"/>
                </a:lnTo>
                <a:lnTo>
                  <a:pt x="267157" y="1635010"/>
                </a:lnTo>
                <a:lnTo>
                  <a:pt x="272453" y="1630172"/>
                </a:lnTo>
                <a:lnTo>
                  <a:pt x="276644" y="1628673"/>
                </a:lnTo>
                <a:lnTo>
                  <a:pt x="282384" y="1628089"/>
                </a:lnTo>
                <a:lnTo>
                  <a:pt x="282384" y="1616379"/>
                </a:lnTo>
                <a:lnTo>
                  <a:pt x="272249" y="1617091"/>
                </a:lnTo>
                <a:lnTo>
                  <a:pt x="264528" y="1619669"/>
                </a:lnTo>
                <a:lnTo>
                  <a:pt x="253885" y="1628571"/>
                </a:lnTo>
                <a:lnTo>
                  <a:pt x="251218" y="1634832"/>
                </a:lnTo>
                <a:lnTo>
                  <a:pt x="251231" y="1651127"/>
                </a:lnTo>
                <a:lnTo>
                  <a:pt x="253911" y="1657489"/>
                </a:lnTo>
                <a:lnTo>
                  <a:pt x="264693" y="1666722"/>
                </a:lnTo>
                <a:lnTo>
                  <a:pt x="272376" y="1669376"/>
                </a:lnTo>
                <a:lnTo>
                  <a:pt x="282384" y="1670088"/>
                </a:lnTo>
                <a:lnTo>
                  <a:pt x="282384" y="1687893"/>
                </a:lnTo>
                <a:lnTo>
                  <a:pt x="296227" y="1687893"/>
                </a:lnTo>
                <a:lnTo>
                  <a:pt x="296227" y="1670088"/>
                </a:lnTo>
                <a:lnTo>
                  <a:pt x="306222" y="1669376"/>
                </a:lnTo>
                <a:lnTo>
                  <a:pt x="313918" y="1666684"/>
                </a:lnTo>
                <a:lnTo>
                  <a:pt x="323481" y="1658378"/>
                </a:lnTo>
                <a:lnTo>
                  <a:pt x="324688" y="1657337"/>
                </a:lnTo>
                <a:lnTo>
                  <a:pt x="327317" y="1651127"/>
                </a:lnTo>
                <a:lnTo>
                  <a:pt x="327329" y="1634832"/>
                </a:lnTo>
                <a:close/>
              </a:path>
              <a:path w="1677035" h="1937385">
                <a:moveTo>
                  <a:pt x="327329" y="1101039"/>
                </a:moveTo>
                <a:lnTo>
                  <a:pt x="324688" y="1094943"/>
                </a:lnTo>
                <a:lnTo>
                  <a:pt x="323913" y="1094295"/>
                </a:lnTo>
                <a:lnTo>
                  <a:pt x="313918" y="1085913"/>
                </a:lnTo>
                <a:lnTo>
                  <a:pt x="312864" y="1085557"/>
                </a:lnTo>
                <a:lnTo>
                  <a:pt x="312864" y="1104658"/>
                </a:lnTo>
                <a:lnTo>
                  <a:pt x="312864" y="1113751"/>
                </a:lnTo>
                <a:lnTo>
                  <a:pt x="311531" y="1117333"/>
                </a:lnTo>
                <a:lnTo>
                  <a:pt x="306171" y="1122362"/>
                </a:lnTo>
                <a:lnTo>
                  <a:pt x="301967" y="1123937"/>
                </a:lnTo>
                <a:lnTo>
                  <a:pt x="296227" y="1124585"/>
                </a:lnTo>
                <a:lnTo>
                  <a:pt x="296227" y="1094295"/>
                </a:lnTo>
                <a:lnTo>
                  <a:pt x="301967" y="1094879"/>
                </a:lnTo>
                <a:lnTo>
                  <a:pt x="306171" y="1096378"/>
                </a:lnTo>
                <a:lnTo>
                  <a:pt x="311531" y="1101217"/>
                </a:lnTo>
                <a:lnTo>
                  <a:pt x="312864" y="1104658"/>
                </a:lnTo>
                <a:lnTo>
                  <a:pt x="312864" y="1085557"/>
                </a:lnTo>
                <a:lnTo>
                  <a:pt x="306222" y="1083297"/>
                </a:lnTo>
                <a:lnTo>
                  <a:pt x="296227" y="1082586"/>
                </a:lnTo>
                <a:lnTo>
                  <a:pt x="296227" y="1063523"/>
                </a:lnTo>
                <a:lnTo>
                  <a:pt x="282384" y="1063523"/>
                </a:lnTo>
                <a:lnTo>
                  <a:pt x="282384" y="1082586"/>
                </a:lnTo>
                <a:lnTo>
                  <a:pt x="282384" y="1094295"/>
                </a:lnTo>
                <a:lnTo>
                  <a:pt x="282384" y="1124585"/>
                </a:lnTo>
                <a:lnTo>
                  <a:pt x="276644" y="1123937"/>
                </a:lnTo>
                <a:lnTo>
                  <a:pt x="272453" y="1122362"/>
                </a:lnTo>
                <a:lnTo>
                  <a:pt x="267157" y="1117333"/>
                </a:lnTo>
                <a:lnTo>
                  <a:pt x="265836" y="1113751"/>
                </a:lnTo>
                <a:lnTo>
                  <a:pt x="265836" y="1104658"/>
                </a:lnTo>
                <a:lnTo>
                  <a:pt x="267157" y="1101217"/>
                </a:lnTo>
                <a:lnTo>
                  <a:pt x="272453" y="1096378"/>
                </a:lnTo>
                <a:lnTo>
                  <a:pt x="276644" y="1094879"/>
                </a:lnTo>
                <a:lnTo>
                  <a:pt x="282384" y="1094295"/>
                </a:lnTo>
                <a:lnTo>
                  <a:pt x="282384" y="1082586"/>
                </a:lnTo>
                <a:lnTo>
                  <a:pt x="272249" y="1083297"/>
                </a:lnTo>
                <a:lnTo>
                  <a:pt x="264528" y="1085875"/>
                </a:lnTo>
                <a:lnTo>
                  <a:pt x="253885" y="1094778"/>
                </a:lnTo>
                <a:lnTo>
                  <a:pt x="251218" y="1101039"/>
                </a:lnTo>
                <a:lnTo>
                  <a:pt x="251231" y="1117333"/>
                </a:lnTo>
                <a:lnTo>
                  <a:pt x="253911" y="1123696"/>
                </a:lnTo>
                <a:lnTo>
                  <a:pt x="264693" y="1132928"/>
                </a:lnTo>
                <a:lnTo>
                  <a:pt x="272376" y="1135583"/>
                </a:lnTo>
                <a:lnTo>
                  <a:pt x="282384" y="1136294"/>
                </a:lnTo>
                <a:lnTo>
                  <a:pt x="282384" y="1154099"/>
                </a:lnTo>
                <a:lnTo>
                  <a:pt x="296227" y="1154099"/>
                </a:lnTo>
                <a:lnTo>
                  <a:pt x="296227" y="1136294"/>
                </a:lnTo>
                <a:lnTo>
                  <a:pt x="306222" y="1135583"/>
                </a:lnTo>
                <a:lnTo>
                  <a:pt x="313918" y="1132890"/>
                </a:lnTo>
                <a:lnTo>
                  <a:pt x="323481" y="1124585"/>
                </a:lnTo>
                <a:lnTo>
                  <a:pt x="324688" y="1123543"/>
                </a:lnTo>
                <a:lnTo>
                  <a:pt x="327317" y="1117333"/>
                </a:lnTo>
                <a:lnTo>
                  <a:pt x="327329" y="1101039"/>
                </a:lnTo>
                <a:close/>
              </a:path>
              <a:path w="1677035" h="1937385">
                <a:moveTo>
                  <a:pt x="327329" y="567245"/>
                </a:moveTo>
                <a:lnTo>
                  <a:pt x="324688" y="561149"/>
                </a:lnTo>
                <a:lnTo>
                  <a:pt x="323913" y="560501"/>
                </a:lnTo>
                <a:lnTo>
                  <a:pt x="313918" y="552119"/>
                </a:lnTo>
                <a:lnTo>
                  <a:pt x="312864" y="551764"/>
                </a:lnTo>
                <a:lnTo>
                  <a:pt x="312864" y="570865"/>
                </a:lnTo>
                <a:lnTo>
                  <a:pt x="312864" y="579958"/>
                </a:lnTo>
                <a:lnTo>
                  <a:pt x="311531" y="583539"/>
                </a:lnTo>
                <a:lnTo>
                  <a:pt x="306171" y="588568"/>
                </a:lnTo>
                <a:lnTo>
                  <a:pt x="301967" y="590143"/>
                </a:lnTo>
                <a:lnTo>
                  <a:pt x="296227" y="590791"/>
                </a:lnTo>
                <a:lnTo>
                  <a:pt x="296227" y="560501"/>
                </a:lnTo>
                <a:lnTo>
                  <a:pt x="301967" y="561086"/>
                </a:lnTo>
                <a:lnTo>
                  <a:pt x="306171" y="562584"/>
                </a:lnTo>
                <a:lnTo>
                  <a:pt x="311531" y="567423"/>
                </a:lnTo>
                <a:lnTo>
                  <a:pt x="312864" y="570865"/>
                </a:lnTo>
                <a:lnTo>
                  <a:pt x="312864" y="551764"/>
                </a:lnTo>
                <a:lnTo>
                  <a:pt x="306222" y="549503"/>
                </a:lnTo>
                <a:lnTo>
                  <a:pt x="296227" y="548792"/>
                </a:lnTo>
                <a:lnTo>
                  <a:pt x="296227" y="529729"/>
                </a:lnTo>
                <a:lnTo>
                  <a:pt x="282384" y="529729"/>
                </a:lnTo>
                <a:lnTo>
                  <a:pt x="282384" y="548792"/>
                </a:lnTo>
                <a:lnTo>
                  <a:pt x="282384" y="560501"/>
                </a:lnTo>
                <a:lnTo>
                  <a:pt x="282384" y="590791"/>
                </a:lnTo>
                <a:lnTo>
                  <a:pt x="276644" y="590143"/>
                </a:lnTo>
                <a:lnTo>
                  <a:pt x="272453" y="588568"/>
                </a:lnTo>
                <a:lnTo>
                  <a:pt x="267157" y="583539"/>
                </a:lnTo>
                <a:lnTo>
                  <a:pt x="265836" y="579958"/>
                </a:lnTo>
                <a:lnTo>
                  <a:pt x="265836" y="570865"/>
                </a:lnTo>
                <a:lnTo>
                  <a:pt x="267157" y="567423"/>
                </a:lnTo>
                <a:lnTo>
                  <a:pt x="272453" y="562584"/>
                </a:lnTo>
                <a:lnTo>
                  <a:pt x="276644" y="561086"/>
                </a:lnTo>
                <a:lnTo>
                  <a:pt x="282384" y="560501"/>
                </a:lnTo>
                <a:lnTo>
                  <a:pt x="282384" y="548792"/>
                </a:lnTo>
                <a:lnTo>
                  <a:pt x="272249" y="549503"/>
                </a:lnTo>
                <a:lnTo>
                  <a:pt x="264528" y="552081"/>
                </a:lnTo>
                <a:lnTo>
                  <a:pt x="253885" y="560984"/>
                </a:lnTo>
                <a:lnTo>
                  <a:pt x="251218" y="567245"/>
                </a:lnTo>
                <a:lnTo>
                  <a:pt x="251231" y="583539"/>
                </a:lnTo>
                <a:lnTo>
                  <a:pt x="253911" y="589902"/>
                </a:lnTo>
                <a:lnTo>
                  <a:pt x="264693" y="599135"/>
                </a:lnTo>
                <a:lnTo>
                  <a:pt x="272376" y="601789"/>
                </a:lnTo>
                <a:lnTo>
                  <a:pt x="282384" y="602500"/>
                </a:lnTo>
                <a:lnTo>
                  <a:pt x="282384" y="620306"/>
                </a:lnTo>
                <a:lnTo>
                  <a:pt x="296227" y="620306"/>
                </a:lnTo>
                <a:lnTo>
                  <a:pt x="296227" y="602500"/>
                </a:lnTo>
                <a:lnTo>
                  <a:pt x="306222" y="601789"/>
                </a:lnTo>
                <a:lnTo>
                  <a:pt x="313918" y="599097"/>
                </a:lnTo>
                <a:lnTo>
                  <a:pt x="323481" y="590791"/>
                </a:lnTo>
                <a:lnTo>
                  <a:pt x="324688" y="589749"/>
                </a:lnTo>
                <a:lnTo>
                  <a:pt x="327317" y="583539"/>
                </a:lnTo>
                <a:lnTo>
                  <a:pt x="327329" y="567245"/>
                </a:lnTo>
                <a:close/>
              </a:path>
              <a:path w="1677035" h="1937385">
                <a:moveTo>
                  <a:pt x="355536" y="1380451"/>
                </a:moveTo>
                <a:lnTo>
                  <a:pt x="338543" y="1349387"/>
                </a:lnTo>
                <a:lnTo>
                  <a:pt x="326288" y="1349387"/>
                </a:lnTo>
                <a:lnTo>
                  <a:pt x="322211" y="1349933"/>
                </a:lnTo>
                <a:lnTo>
                  <a:pt x="314274" y="1352130"/>
                </a:lnTo>
                <a:lnTo>
                  <a:pt x="310870" y="1353680"/>
                </a:lnTo>
                <a:lnTo>
                  <a:pt x="308025" y="1355674"/>
                </a:lnTo>
                <a:lnTo>
                  <a:pt x="313448" y="1366227"/>
                </a:lnTo>
                <a:lnTo>
                  <a:pt x="315315" y="1364742"/>
                </a:lnTo>
                <a:lnTo>
                  <a:pt x="317588" y="1363560"/>
                </a:lnTo>
                <a:lnTo>
                  <a:pt x="322948" y="1361821"/>
                </a:lnTo>
                <a:lnTo>
                  <a:pt x="325678" y="1361389"/>
                </a:lnTo>
                <a:lnTo>
                  <a:pt x="332447" y="1361389"/>
                </a:lnTo>
                <a:lnTo>
                  <a:pt x="335445" y="1362278"/>
                </a:lnTo>
                <a:lnTo>
                  <a:pt x="339445" y="1365821"/>
                </a:lnTo>
                <a:lnTo>
                  <a:pt x="340448" y="1368361"/>
                </a:lnTo>
                <a:lnTo>
                  <a:pt x="340448" y="1371650"/>
                </a:lnTo>
                <a:lnTo>
                  <a:pt x="340448" y="1380451"/>
                </a:lnTo>
                <a:lnTo>
                  <a:pt x="340448" y="1385773"/>
                </a:lnTo>
                <a:lnTo>
                  <a:pt x="339610" y="1388097"/>
                </a:lnTo>
                <a:lnTo>
                  <a:pt x="338188" y="1389862"/>
                </a:lnTo>
                <a:lnTo>
                  <a:pt x="334187" y="1392250"/>
                </a:lnTo>
                <a:lnTo>
                  <a:pt x="331901" y="1392847"/>
                </a:lnTo>
                <a:lnTo>
                  <a:pt x="326669" y="1392847"/>
                </a:lnTo>
                <a:lnTo>
                  <a:pt x="324586" y="1392275"/>
                </a:lnTo>
                <a:lnTo>
                  <a:pt x="321564" y="1390015"/>
                </a:lnTo>
                <a:lnTo>
                  <a:pt x="320802" y="1388491"/>
                </a:lnTo>
                <a:lnTo>
                  <a:pt x="320802" y="1382483"/>
                </a:lnTo>
                <a:lnTo>
                  <a:pt x="323900" y="1380451"/>
                </a:lnTo>
                <a:lnTo>
                  <a:pt x="340448" y="1380451"/>
                </a:lnTo>
                <a:lnTo>
                  <a:pt x="340448" y="1371650"/>
                </a:lnTo>
                <a:lnTo>
                  <a:pt x="320840" y="1371650"/>
                </a:lnTo>
                <a:lnTo>
                  <a:pt x="315201" y="1373035"/>
                </a:lnTo>
                <a:lnTo>
                  <a:pt x="307911" y="1378585"/>
                </a:lnTo>
                <a:lnTo>
                  <a:pt x="306095" y="1382382"/>
                </a:lnTo>
                <a:lnTo>
                  <a:pt x="306095" y="1390256"/>
                </a:lnTo>
                <a:lnTo>
                  <a:pt x="321538" y="1403007"/>
                </a:lnTo>
                <a:lnTo>
                  <a:pt x="333286" y="1403007"/>
                </a:lnTo>
                <a:lnTo>
                  <a:pt x="338569" y="1400581"/>
                </a:lnTo>
                <a:lnTo>
                  <a:pt x="341414" y="1395742"/>
                </a:lnTo>
                <a:lnTo>
                  <a:pt x="341414" y="1402232"/>
                </a:lnTo>
                <a:lnTo>
                  <a:pt x="355536" y="1402232"/>
                </a:lnTo>
                <a:lnTo>
                  <a:pt x="355536" y="1395742"/>
                </a:lnTo>
                <a:lnTo>
                  <a:pt x="355536" y="1392847"/>
                </a:lnTo>
                <a:lnTo>
                  <a:pt x="355536" y="1380451"/>
                </a:lnTo>
                <a:close/>
              </a:path>
              <a:path w="1677035" h="1937385">
                <a:moveTo>
                  <a:pt x="355536" y="846658"/>
                </a:moveTo>
                <a:lnTo>
                  <a:pt x="338543" y="815594"/>
                </a:lnTo>
                <a:lnTo>
                  <a:pt x="326288" y="815594"/>
                </a:lnTo>
                <a:lnTo>
                  <a:pt x="322211" y="816140"/>
                </a:lnTo>
                <a:lnTo>
                  <a:pt x="314274" y="818337"/>
                </a:lnTo>
                <a:lnTo>
                  <a:pt x="310870" y="819886"/>
                </a:lnTo>
                <a:lnTo>
                  <a:pt x="308025" y="821880"/>
                </a:lnTo>
                <a:lnTo>
                  <a:pt x="313448" y="832434"/>
                </a:lnTo>
                <a:lnTo>
                  <a:pt x="315315" y="830948"/>
                </a:lnTo>
                <a:lnTo>
                  <a:pt x="317588" y="829767"/>
                </a:lnTo>
                <a:lnTo>
                  <a:pt x="322948" y="828027"/>
                </a:lnTo>
                <a:lnTo>
                  <a:pt x="325678" y="827595"/>
                </a:lnTo>
                <a:lnTo>
                  <a:pt x="332447" y="827595"/>
                </a:lnTo>
                <a:lnTo>
                  <a:pt x="335445" y="828484"/>
                </a:lnTo>
                <a:lnTo>
                  <a:pt x="339445" y="832027"/>
                </a:lnTo>
                <a:lnTo>
                  <a:pt x="340448" y="834567"/>
                </a:lnTo>
                <a:lnTo>
                  <a:pt x="340448" y="837857"/>
                </a:lnTo>
                <a:lnTo>
                  <a:pt x="340448" y="846658"/>
                </a:lnTo>
                <a:lnTo>
                  <a:pt x="340448" y="851979"/>
                </a:lnTo>
                <a:lnTo>
                  <a:pt x="339610" y="854303"/>
                </a:lnTo>
                <a:lnTo>
                  <a:pt x="338188" y="856068"/>
                </a:lnTo>
                <a:lnTo>
                  <a:pt x="334187" y="858456"/>
                </a:lnTo>
                <a:lnTo>
                  <a:pt x="331901" y="859053"/>
                </a:lnTo>
                <a:lnTo>
                  <a:pt x="326669" y="859053"/>
                </a:lnTo>
                <a:lnTo>
                  <a:pt x="324586" y="858481"/>
                </a:lnTo>
                <a:lnTo>
                  <a:pt x="321564" y="856221"/>
                </a:lnTo>
                <a:lnTo>
                  <a:pt x="320802" y="854697"/>
                </a:lnTo>
                <a:lnTo>
                  <a:pt x="320802" y="848690"/>
                </a:lnTo>
                <a:lnTo>
                  <a:pt x="323900" y="846658"/>
                </a:lnTo>
                <a:lnTo>
                  <a:pt x="340448" y="846658"/>
                </a:lnTo>
                <a:lnTo>
                  <a:pt x="340448" y="837857"/>
                </a:lnTo>
                <a:lnTo>
                  <a:pt x="320840" y="837857"/>
                </a:lnTo>
                <a:lnTo>
                  <a:pt x="315201" y="839241"/>
                </a:lnTo>
                <a:lnTo>
                  <a:pt x="307911" y="844791"/>
                </a:lnTo>
                <a:lnTo>
                  <a:pt x="306095" y="848588"/>
                </a:lnTo>
                <a:lnTo>
                  <a:pt x="306095" y="856462"/>
                </a:lnTo>
                <a:lnTo>
                  <a:pt x="321538" y="869213"/>
                </a:lnTo>
                <a:lnTo>
                  <a:pt x="333286" y="869213"/>
                </a:lnTo>
                <a:lnTo>
                  <a:pt x="338569" y="866787"/>
                </a:lnTo>
                <a:lnTo>
                  <a:pt x="341414" y="861949"/>
                </a:lnTo>
                <a:lnTo>
                  <a:pt x="341414" y="868438"/>
                </a:lnTo>
                <a:lnTo>
                  <a:pt x="355536" y="868438"/>
                </a:lnTo>
                <a:lnTo>
                  <a:pt x="355536" y="861949"/>
                </a:lnTo>
                <a:lnTo>
                  <a:pt x="355536" y="859053"/>
                </a:lnTo>
                <a:lnTo>
                  <a:pt x="355536" y="846658"/>
                </a:lnTo>
                <a:close/>
              </a:path>
              <a:path w="1677035" h="1937385">
                <a:moveTo>
                  <a:pt x="376682" y="300355"/>
                </a:moveTo>
                <a:lnTo>
                  <a:pt x="374040" y="294259"/>
                </a:lnTo>
                <a:lnTo>
                  <a:pt x="373265" y="293611"/>
                </a:lnTo>
                <a:lnTo>
                  <a:pt x="363270" y="285216"/>
                </a:lnTo>
                <a:lnTo>
                  <a:pt x="362216" y="284861"/>
                </a:lnTo>
                <a:lnTo>
                  <a:pt x="362216" y="303961"/>
                </a:lnTo>
                <a:lnTo>
                  <a:pt x="362216" y="313055"/>
                </a:lnTo>
                <a:lnTo>
                  <a:pt x="360883" y="316636"/>
                </a:lnTo>
                <a:lnTo>
                  <a:pt x="355523" y="321678"/>
                </a:lnTo>
                <a:lnTo>
                  <a:pt x="351320" y="323253"/>
                </a:lnTo>
                <a:lnTo>
                  <a:pt x="345579" y="323900"/>
                </a:lnTo>
                <a:lnTo>
                  <a:pt x="345579" y="293611"/>
                </a:lnTo>
                <a:lnTo>
                  <a:pt x="351320" y="294195"/>
                </a:lnTo>
                <a:lnTo>
                  <a:pt x="355523" y="295681"/>
                </a:lnTo>
                <a:lnTo>
                  <a:pt x="360883" y="300520"/>
                </a:lnTo>
                <a:lnTo>
                  <a:pt x="362216" y="303961"/>
                </a:lnTo>
                <a:lnTo>
                  <a:pt x="362216" y="284861"/>
                </a:lnTo>
                <a:lnTo>
                  <a:pt x="355574" y="282613"/>
                </a:lnTo>
                <a:lnTo>
                  <a:pt x="345579" y="281901"/>
                </a:lnTo>
                <a:lnTo>
                  <a:pt x="345579" y="262839"/>
                </a:lnTo>
                <a:lnTo>
                  <a:pt x="331736" y="262839"/>
                </a:lnTo>
                <a:lnTo>
                  <a:pt x="331736" y="281901"/>
                </a:lnTo>
                <a:lnTo>
                  <a:pt x="331736" y="293611"/>
                </a:lnTo>
                <a:lnTo>
                  <a:pt x="331736" y="323900"/>
                </a:lnTo>
                <a:lnTo>
                  <a:pt x="325996" y="323253"/>
                </a:lnTo>
                <a:lnTo>
                  <a:pt x="321805" y="321678"/>
                </a:lnTo>
                <a:lnTo>
                  <a:pt x="316509" y="316636"/>
                </a:lnTo>
                <a:lnTo>
                  <a:pt x="315188" y="313055"/>
                </a:lnTo>
                <a:lnTo>
                  <a:pt x="315188" y="303961"/>
                </a:lnTo>
                <a:lnTo>
                  <a:pt x="316509" y="300520"/>
                </a:lnTo>
                <a:lnTo>
                  <a:pt x="321805" y="295681"/>
                </a:lnTo>
                <a:lnTo>
                  <a:pt x="325996" y="294195"/>
                </a:lnTo>
                <a:lnTo>
                  <a:pt x="331736" y="293611"/>
                </a:lnTo>
                <a:lnTo>
                  <a:pt x="331736" y="281901"/>
                </a:lnTo>
                <a:lnTo>
                  <a:pt x="321602" y="282613"/>
                </a:lnTo>
                <a:lnTo>
                  <a:pt x="313880" y="285191"/>
                </a:lnTo>
                <a:lnTo>
                  <a:pt x="303237" y="294093"/>
                </a:lnTo>
                <a:lnTo>
                  <a:pt x="300570" y="300355"/>
                </a:lnTo>
                <a:lnTo>
                  <a:pt x="300583" y="316636"/>
                </a:lnTo>
                <a:lnTo>
                  <a:pt x="303263" y="323011"/>
                </a:lnTo>
                <a:lnTo>
                  <a:pt x="314045" y="332232"/>
                </a:lnTo>
                <a:lnTo>
                  <a:pt x="321729" y="334899"/>
                </a:lnTo>
                <a:lnTo>
                  <a:pt x="331736" y="335610"/>
                </a:lnTo>
                <a:lnTo>
                  <a:pt x="331736" y="353415"/>
                </a:lnTo>
                <a:lnTo>
                  <a:pt x="345579" y="353415"/>
                </a:lnTo>
                <a:lnTo>
                  <a:pt x="345579" y="335610"/>
                </a:lnTo>
                <a:lnTo>
                  <a:pt x="355574" y="334899"/>
                </a:lnTo>
                <a:lnTo>
                  <a:pt x="363270" y="332206"/>
                </a:lnTo>
                <a:lnTo>
                  <a:pt x="372833" y="323900"/>
                </a:lnTo>
                <a:lnTo>
                  <a:pt x="374040" y="322846"/>
                </a:lnTo>
                <a:lnTo>
                  <a:pt x="376669" y="316636"/>
                </a:lnTo>
                <a:lnTo>
                  <a:pt x="376682" y="300355"/>
                </a:lnTo>
                <a:close/>
              </a:path>
              <a:path w="1677035" h="1937385">
                <a:moveTo>
                  <a:pt x="377024" y="36550"/>
                </a:moveTo>
                <a:lnTo>
                  <a:pt x="375793" y="31940"/>
                </a:lnTo>
                <a:lnTo>
                  <a:pt x="372986" y="27292"/>
                </a:lnTo>
                <a:lnTo>
                  <a:pt x="370890" y="23812"/>
                </a:lnTo>
                <a:lnTo>
                  <a:pt x="367499" y="20624"/>
                </a:lnTo>
                <a:lnTo>
                  <a:pt x="361734" y="17576"/>
                </a:lnTo>
                <a:lnTo>
                  <a:pt x="361734" y="37325"/>
                </a:lnTo>
                <a:lnTo>
                  <a:pt x="361734" y="46101"/>
                </a:lnTo>
                <a:lnTo>
                  <a:pt x="360489" y="49593"/>
                </a:lnTo>
                <a:lnTo>
                  <a:pt x="355523" y="54825"/>
                </a:lnTo>
                <a:lnTo>
                  <a:pt x="352336" y="56134"/>
                </a:lnTo>
                <a:lnTo>
                  <a:pt x="344601" y="56134"/>
                </a:lnTo>
                <a:lnTo>
                  <a:pt x="341414" y="54825"/>
                </a:lnTo>
                <a:lnTo>
                  <a:pt x="336372" y="49593"/>
                </a:lnTo>
                <a:lnTo>
                  <a:pt x="335114" y="46101"/>
                </a:lnTo>
                <a:lnTo>
                  <a:pt x="335114" y="37325"/>
                </a:lnTo>
                <a:lnTo>
                  <a:pt x="336372" y="33820"/>
                </a:lnTo>
                <a:lnTo>
                  <a:pt x="341414" y="28600"/>
                </a:lnTo>
                <a:lnTo>
                  <a:pt x="344601" y="27292"/>
                </a:lnTo>
                <a:lnTo>
                  <a:pt x="352336" y="27292"/>
                </a:lnTo>
                <a:lnTo>
                  <a:pt x="355523" y="28600"/>
                </a:lnTo>
                <a:lnTo>
                  <a:pt x="360489" y="33820"/>
                </a:lnTo>
                <a:lnTo>
                  <a:pt x="361734" y="37325"/>
                </a:lnTo>
                <a:lnTo>
                  <a:pt x="361734" y="17576"/>
                </a:lnTo>
                <a:lnTo>
                  <a:pt x="358863" y="16052"/>
                </a:lnTo>
                <a:lnTo>
                  <a:pt x="353949" y="14909"/>
                </a:lnTo>
                <a:lnTo>
                  <a:pt x="342988" y="14909"/>
                </a:lnTo>
                <a:lnTo>
                  <a:pt x="319824" y="36550"/>
                </a:lnTo>
                <a:lnTo>
                  <a:pt x="319824" y="46875"/>
                </a:lnTo>
                <a:lnTo>
                  <a:pt x="342988" y="68516"/>
                </a:lnTo>
                <a:lnTo>
                  <a:pt x="353949" y="68516"/>
                </a:lnTo>
                <a:lnTo>
                  <a:pt x="358863" y="67373"/>
                </a:lnTo>
                <a:lnTo>
                  <a:pt x="367499" y="62788"/>
                </a:lnTo>
                <a:lnTo>
                  <a:pt x="370890" y="59613"/>
                </a:lnTo>
                <a:lnTo>
                  <a:pt x="372986" y="56134"/>
                </a:lnTo>
                <a:lnTo>
                  <a:pt x="375793" y="51485"/>
                </a:lnTo>
                <a:lnTo>
                  <a:pt x="377024" y="46875"/>
                </a:lnTo>
                <a:lnTo>
                  <a:pt x="377024" y="36550"/>
                </a:lnTo>
                <a:close/>
              </a:path>
              <a:path w="1677035" h="1937385">
                <a:moveTo>
                  <a:pt x="382054" y="1113561"/>
                </a:moveTo>
                <a:lnTo>
                  <a:pt x="365061" y="1082497"/>
                </a:lnTo>
                <a:lnTo>
                  <a:pt x="352793" y="1082497"/>
                </a:lnTo>
                <a:lnTo>
                  <a:pt x="348716" y="1083043"/>
                </a:lnTo>
                <a:lnTo>
                  <a:pt x="340791" y="1085240"/>
                </a:lnTo>
                <a:lnTo>
                  <a:pt x="337375" y="1086789"/>
                </a:lnTo>
                <a:lnTo>
                  <a:pt x="334543" y="1088783"/>
                </a:lnTo>
                <a:lnTo>
                  <a:pt x="339966" y="1099324"/>
                </a:lnTo>
                <a:lnTo>
                  <a:pt x="341833" y="1097851"/>
                </a:lnTo>
                <a:lnTo>
                  <a:pt x="344106" y="1096670"/>
                </a:lnTo>
                <a:lnTo>
                  <a:pt x="349465" y="1094930"/>
                </a:lnTo>
                <a:lnTo>
                  <a:pt x="352183" y="1094486"/>
                </a:lnTo>
                <a:lnTo>
                  <a:pt x="358965" y="1094486"/>
                </a:lnTo>
                <a:lnTo>
                  <a:pt x="361962" y="1095375"/>
                </a:lnTo>
                <a:lnTo>
                  <a:pt x="365963" y="1098931"/>
                </a:lnTo>
                <a:lnTo>
                  <a:pt x="366966" y="1101458"/>
                </a:lnTo>
                <a:lnTo>
                  <a:pt x="366966" y="1104747"/>
                </a:lnTo>
                <a:lnTo>
                  <a:pt x="366966" y="1113561"/>
                </a:lnTo>
                <a:lnTo>
                  <a:pt x="366966" y="1118882"/>
                </a:lnTo>
                <a:lnTo>
                  <a:pt x="366128" y="1121194"/>
                </a:lnTo>
                <a:lnTo>
                  <a:pt x="364705" y="1122959"/>
                </a:lnTo>
                <a:lnTo>
                  <a:pt x="360705" y="1125347"/>
                </a:lnTo>
                <a:lnTo>
                  <a:pt x="358406" y="1125943"/>
                </a:lnTo>
                <a:lnTo>
                  <a:pt x="353187" y="1125943"/>
                </a:lnTo>
                <a:lnTo>
                  <a:pt x="351104" y="1125385"/>
                </a:lnTo>
                <a:lnTo>
                  <a:pt x="348081" y="1123124"/>
                </a:lnTo>
                <a:lnTo>
                  <a:pt x="347319" y="1121587"/>
                </a:lnTo>
                <a:lnTo>
                  <a:pt x="347319" y="1115593"/>
                </a:lnTo>
                <a:lnTo>
                  <a:pt x="350405" y="1113561"/>
                </a:lnTo>
                <a:lnTo>
                  <a:pt x="366966" y="1113561"/>
                </a:lnTo>
                <a:lnTo>
                  <a:pt x="366966" y="1104747"/>
                </a:lnTo>
                <a:lnTo>
                  <a:pt x="347345" y="1104747"/>
                </a:lnTo>
                <a:lnTo>
                  <a:pt x="341718" y="1106131"/>
                </a:lnTo>
                <a:lnTo>
                  <a:pt x="334429" y="1111681"/>
                </a:lnTo>
                <a:lnTo>
                  <a:pt x="332600" y="1115491"/>
                </a:lnTo>
                <a:lnTo>
                  <a:pt x="332600" y="1123365"/>
                </a:lnTo>
                <a:lnTo>
                  <a:pt x="348056" y="1136103"/>
                </a:lnTo>
                <a:lnTo>
                  <a:pt x="359803" y="1136103"/>
                </a:lnTo>
                <a:lnTo>
                  <a:pt x="365086" y="1133690"/>
                </a:lnTo>
                <a:lnTo>
                  <a:pt x="367931" y="1128852"/>
                </a:lnTo>
                <a:lnTo>
                  <a:pt x="367931" y="1135329"/>
                </a:lnTo>
                <a:lnTo>
                  <a:pt x="382054" y="1135329"/>
                </a:lnTo>
                <a:lnTo>
                  <a:pt x="382054" y="1128852"/>
                </a:lnTo>
                <a:lnTo>
                  <a:pt x="382054" y="1125943"/>
                </a:lnTo>
                <a:lnTo>
                  <a:pt x="382054" y="1113561"/>
                </a:lnTo>
                <a:close/>
              </a:path>
              <a:path w="1677035" h="1937385">
                <a:moveTo>
                  <a:pt x="382054" y="579767"/>
                </a:moveTo>
                <a:lnTo>
                  <a:pt x="365061" y="548703"/>
                </a:lnTo>
                <a:lnTo>
                  <a:pt x="352793" y="548703"/>
                </a:lnTo>
                <a:lnTo>
                  <a:pt x="348716" y="549249"/>
                </a:lnTo>
                <a:lnTo>
                  <a:pt x="340791" y="551446"/>
                </a:lnTo>
                <a:lnTo>
                  <a:pt x="337375" y="552996"/>
                </a:lnTo>
                <a:lnTo>
                  <a:pt x="334543" y="554990"/>
                </a:lnTo>
                <a:lnTo>
                  <a:pt x="339966" y="565531"/>
                </a:lnTo>
                <a:lnTo>
                  <a:pt x="341833" y="564057"/>
                </a:lnTo>
                <a:lnTo>
                  <a:pt x="344106" y="562876"/>
                </a:lnTo>
                <a:lnTo>
                  <a:pt x="349465" y="561136"/>
                </a:lnTo>
                <a:lnTo>
                  <a:pt x="352183" y="560692"/>
                </a:lnTo>
                <a:lnTo>
                  <a:pt x="358965" y="560692"/>
                </a:lnTo>
                <a:lnTo>
                  <a:pt x="361962" y="561581"/>
                </a:lnTo>
                <a:lnTo>
                  <a:pt x="365963" y="565137"/>
                </a:lnTo>
                <a:lnTo>
                  <a:pt x="366966" y="567664"/>
                </a:lnTo>
                <a:lnTo>
                  <a:pt x="366966" y="570953"/>
                </a:lnTo>
                <a:lnTo>
                  <a:pt x="366966" y="579767"/>
                </a:lnTo>
                <a:lnTo>
                  <a:pt x="366966" y="585089"/>
                </a:lnTo>
                <a:lnTo>
                  <a:pt x="366128" y="587400"/>
                </a:lnTo>
                <a:lnTo>
                  <a:pt x="364705" y="589165"/>
                </a:lnTo>
                <a:lnTo>
                  <a:pt x="360705" y="591553"/>
                </a:lnTo>
                <a:lnTo>
                  <a:pt x="358406" y="592150"/>
                </a:lnTo>
                <a:lnTo>
                  <a:pt x="353187" y="592150"/>
                </a:lnTo>
                <a:lnTo>
                  <a:pt x="351104" y="591591"/>
                </a:lnTo>
                <a:lnTo>
                  <a:pt x="348081" y="589330"/>
                </a:lnTo>
                <a:lnTo>
                  <a:pt x="347319" y="587794"/>
                </a:lnTo>
                <a:lnTo>
                  <a:pt x="347319" y="581799"/>
                </a:lnTo>
                <a:lnTo>
                  <a:pt x="350405" y="579767"/>
                </a:lnTo>
                <a:lnTo>
                  <a:pt x="366966" y="579767"/>
                </a:lnTo>
                <a:lnTo>
                  <a:pt x="366966" y="570953"/>
                </a:lnTo>
                <a:lnTo>
                  <a:pt x="347345" y="570953"/>
                </a:lnTo>
                <a:lnTo>
                  <a:pt x="341718" y="572338"/>
                </a:lnTo>
                <a:lnTo>
                  <a:pt x="334429" y="577888"/>
                </a:lnTo>
                <a:lnTo>
                  <a:pt x="332600" y="581698"/>
                </a:lnTo>
                <a:lnTo>
                  <a:pt x="332600" y="589572"/>
                </a:lnTo>
                <a:lnTo>
                  <a:pt x="348056" y="602310"/>
                </a:lnTo>
                <a:lnTo>
                  <a:pt x="359803" y="602310"/>
                </a:lnTo>
                <a:lnTo>
                  <a:pt x="365086" y="599897"/>
                </a:lnTo>
                <a:lnTo>
                  <a:pt x="367931" y="595058"/>
                </a:lnTo>
                <a:lnTo>
                  <a:pt x="367931" y="601535"/>
                </a:lnTo>
                <a:lnTo>
                  <a:pt x="382054" y="601535"/>
                </a:lnTo>
                <a:lnTo>
                  <a:pt x="382054" y="595058"/>
                </a:lnTo>
                <a:lnTo>
                  <a:pt x="382054" y="592150"/>
                </a:lnTo>
                <a:lnTo>
                  <a:pt x="382054" y="579767"/>
                </a:lnTo>
                <a:close/>
              </a:path>
              <a:path w="1677035" h="1937385">
                <a:moveTo>
                  <a:pt x="390575" y="1637931"/>
                </a:moveTo>
                <a:lnTo>
                  <a:pt x="375285" y="1618957"/>
                </a:lnTo>
                <a:lnTo>
                  <a:pt x="375285" y="1638706"/>
                </a:lnTo>
                <a:lnTo>
                  <a:pt x="375285" y="1647482"/>
                </a:lnTo>
                <a:lnTo>
                  <a:pt x="374040" y="1650974"/>
                </a:lnTo>
                <a:lnTo>
                  <a:pt x="369074" y="1656207"/>
                </a:lnTo>
                <a:lnTo>
                  <a:pt x="365899" y="1657515"/>
                </a:lnTo>
                <a:lnTo>
                  <a:pt x="358152" y="1657515"/>
                </a:lnTo>
                <a:lnTo>
                  <a:pt x="354965" y="1656207"/>
                </a:lnTo>
                <a:lnTo>
                  <a:pt x="349935" y="1650974"/>
                </a:lnTo>
                <a:lnTo>
                  <a:pt x="348678" y="1647482"/>
                </a:lnTo>
                <a:lnTo>
                  <a:pt x="348678" y="1638706"/>
                </a:lnTo>
                <a:lnTo>
                  <a:pt x="349935" y="1635201"/>
                </a:lnTo>
                <a:lnTo>
                  <a:pt x="354965" y="1629981"/>
                </a:lnTo>
                <a:lnTo>
                  <a:pt x="358152" y="1628673"/>
                </a:lnTo>
                <a:lnTo>
                  <a:pt x="365899" y="1628673"/>
                </a:lnTo>
                <a:lnTo>
                  <a:pt x="369074" y="1629981"/>
                </a:lnTo>
                <a:lnTo>
                  <a:pt x="374040" y="1635201"/>
                </a:lnTo>
                <a:lnTo>
                  <a:pt x="375285" y="1638706"/>
                </a:lnTo>
                <a:lnTo>
                  <a:pt x="375285" y="1618957"/>
                </a:lnTo>
                <a:lnTo>
                  <a:pt x="372414" y="1617433"/>
                </a:lnTo>
                <a:lnTo>
                  <a:pt x="367512" y="1616290"/>
                </a:lnTo>
                <a:lnTo>
                  <a:pt x="356539" y="1616290"/>
                </a:lnTo>
                <a:lnTo>
                  <a:pt x="333375" y="1637931"/>
                </a:lnTo>
                <a:lnTo>
                  <a:pt x="333375" y="1648256"/>
                </a:lnTo>
                <a:lnTo>
                  <a:pt x="356539" y="1669897"/>
                </a:lnTo>
                <a:lnTo>
                  <a:pt x="367512" y="1669897"/>
                </a:lnTo>
                <a:lnTo>
                  <a:pt x="390575" y="1648256"/>
                </a:lnTo>
                <a:lnTo>
                  <a:pt x="390575" y="1637931"/>
                </a:lnTo>
                <a:close/>
              </a:path>
              <a:path w="1677035" h="1937385">
                <a:moveTo>
                  <a:pt x="415544" y="1350162"/>
                </a:moveTo>
                <a:lnTo>
                  <a:pt x="400443" y="1350162"/>
                </a:lnTo>
                <a:lnTo>
                  <a:pt x="400443" y="1372031"/>
                </a:lnTo>
                <a:lnTo>
                  <a:pt x="396963" y="1373708"/>
                </a:lnTo>
                <a:lnTo>
                  <a:pt x="393255" y="1374546"/>
                </a:lnTo>
                <a:lnTo>
                  <a:pt x="386219" y="1374546"/>
                </a:lnTo>
                <a:lnTo>
                  <a:pt x="383844" y="1373835"/>
                </a:lnTo>
                <a:lnTo>
                  <a:pt x="380555" y="1371003"/>
                </a:lnTo>
                <a:lnTo>
                  <a:pt x="379742" y="1368717"/>
                </a:lnTo>
                <a:lnTo>
                  <a:pt x="379742" y="1350162"/>
                </a:lnTo>
                <a:lnTo>
                  <a:pt x="364642" y="1350162"/>
                </a:lnTo>
                <a:lnTo>
                  <a:pt x="364642" y="1373225"/>
                </a:lnTo>
                <a:lnTo>
                  <a:pt x="366433" y="1378178"/>
                </a:lnTo>
                <a:lnTo>
                  <a:pt x="373595" y="1384566"/>
                </a:lnTo>
                <a:lnTo>
                  <a:pt x="378904" y="1386166"/>
                </a:lnTo>
                <a:lnTo>
                  <a:pt x="391223" y="1386166"/>
                </a:lnTo>
                <a:lnTo>
                  <a:pt x="396062" y="1385062"/>
                </a:lnTo>
                <a:lnTo>
                  <a:pt x="400443" y="1382877"/>
                </a:lnTo>
                <a:lnTo>
                  <a:pt x="400443" y="1402232"/>
                </a:lnTo>
                <a:lnTo>
                  <a:pt x="415544" y="1402232"/>
                </a:lnTo>
                <a:lnTo>
                  <a:pt x="415544" y="1382877"/>
                </a:lnTo>
                <a:lnTo>
                  <a:pt x="415544" y="1374546"/>
                </a:lnTo>
                <a:lnTo>
                  <a:pt x="415544" y="1350162"/>
                </a:lnTo>
                <a:close/>
              </a:path>
              <a:path w="1677035" h="1937385">
                <a:moveTo>
                  <a:pt x="415544" y="816368"/>
                </a:moveTo>
                <a:lnTo>
                  <a:pt x="400443" y="816368"/>
                </a:lnTo>
                <a:lnTo>
                  <a:pt x="400443" y="838238"/>
                </a:lnTo>
                <a:lnTo>
                  <a:pt x="396963" y="839914"/>
                </a:lnTo>
                <a:lnTo>
                  <a:pt x="393255" y="840752"/>
                </a:lnTo>
                <a:lnTo>
                  <a:pt x="386219" y="840752"/>
                </a:lnTo>
                <a:lnTo>
                  <a:pt x="383844" y="840041"/>
                </a:lnTo>
                <a:lnTo>
                  <a:pt x="380555" y="837209"/>
                </a:lnTo>
                <a:lnTo>
                  <a:pt x="379742" y="834923"/>
                </a:lnTo>
                <a:lnTo>
                  <a:pt x="379742" y="816368"/>
                </a:lnTo>
                <a:lnTo>
                  <a:pt x="364642" y="816368"/>
                </a:lnTo>
                <a:lnTo>
                  <a:pt x="364642" y="839431"/>
                </a:lnTo>
                <a:lnTo>
                  <a:pt x="366433" y="844384"/>
                </a:lnTo>
                <a:lnTo>
                  <a:pt x="373595" y="850773"/>
                </a:lnTo>
                <a:lnTo>
                  <a:pt x="378904" y="852373"/>
                </a:lnTo>
                <a:lnTo>
                  <a:pt x="391223" y="852373"/>
                </a:lnTo>
                <a:lnTo>
                  <a:pt x="396062" y="851268"/>
                </a:lnTo>
                <a:lnTo>
                  <a:pt x="400443" y="849083"/>
                </a:lnTo>
                <a:lnTo>
                  <a:pt x="400443" y="868438"/>
                </a:lnTo>
                <a:lnTo>
                  <a:pt x="415544" y="868438"/>
                </a:lnTo>
                <a:lnTo>
                  <a:pt x="415544" y="849083"/>
                </a:lnTo>
                <a:lnTo>
                  <a:pt x="415544" y="840752"/>
                </a:lnTo>
                <a:lnTo>
                  <a:pt x="415544" y="816368"/>
                </a:lnTo>
                <a:close/>
              </a:path>
              <a:path w="1677035" h="1937385">
                <a:moveTo>
                  <a:pt x="436537" y="15684"/>
                </a:moveTo>
                <a:lnTo>
                  <a:pt x="392010" y="15684"/>
                </a:lnTo>
                <a:lnTo>
                  <a:pt x="391210" y="37261"/>
                </a:lnTo>
                <a:lnTo>
                  <a:pt x="391058" y="40779"/>
                </a:lnTo>
                <a:lnTo>
                  <a:pt x="385279" y="55448"/>
                </a:lnTo>
                <a:lnTo>
                  <a:pt x="382562" y="55448"/>
                </a:lnTo>
                <a:lnTo>
                  <a:pt x="381825" y="55384"/>
                </a:lnTo>
                <a:lnTo>
                  <a:pt x="380796" y="55257"/>
                </a:lnTo>
                <a:lnTo>
                  <a:pt x="380022" y="67640"/>
                </a:lnTo>
                <a:lnTo>
                  <a:pt x="383044" y="68414"/>
                </a:lnTo>
                <a:lnTo>
                  <a:pt x="385660" y="68808"/>
                </a:lnTo>
                <a:lnTo>
                  <a:pt x="391985" y="68808"/>
                </a:lnTo>
                <a:lnTo>
                  <a:pt x="395211" y="67513"/>
                </a:lnTo>
                <a:lnTo>
                  <a:pt x="399859" y="62357"/>
                </a:lnTo>
                <a:lnTo>
                  <a:pt x="401535" y="58813"/>
                </a:lnTo>
                <a:lnTo>
                  <a:pt x="402297" y="55448"/>
                </a:lnTo>
                <a:lnTo>
                  <a:pt x="403593" y="49771"/>
                </a:lnTo>
                <a:lnTo>
                  <a:pt x="404241" y="44094"/>
                </a:lnTo>
                <a:lnTo>
                  <a:pt x="404533" y="36576"/>
                </a:lnTo>
                <a:lnTo>
                  <a:pt x="404990" y="28067"/>
                </a:lnTo>
                <a:lnTo>
                  <a:pt x="421436" y="28067"/>
                </a:lnTo>
                <a:lnTo>
                  <a:pt x="421436" y="67741"/>
                </a:lnTo>
                <a:lnTo>
                  <a:pt x="436537" y="67741"/>
                </a:lnTo>
                <a:lnTo>
                  <a:pt x="436537" y="28067"/>
                </a:lnTo>
                <a:lnTo>
                  <a:pt x="436537" y="15684"/>
                </a:lnTo>
                <a:close/>
              </a:path>
              <a:path w="1677035" h="1937385">
                <a:moveTo>
                  <a:pt x="438962" y="1083271"/>
                </a:moveTo>
                <a:lnTo>
                  <a:pt x="388734" y="1083271"/>
                </a:lnTo>
                <a:lnTo>
                  <a:pt x="388734" y="1095654"/>
                </a:lnTo>
                <a:lnTo>
                  <a:pt x="406349" y="1095654"/>
                </a:lnTo>
                <a:lnTo>
                  <a:pt x="406349" y="1135329"/>
                </a:lnTo>
                <a:lnTo>
                  <a:pt x="421347" y="1135329"/>
                </a:lnTo>
                <a:lnTo>
                  <a:pt x="421347" y="1095654"/>
                </a:lnTo>
                <a:lnTo>
                  <a:pt x="438962" y="1095654"/>
                </a:lnTo>
                <a:lnTo>
                  <a:pt x="438962" y="1083271"/>
                </a:lnTo>
                <a:close/>
              </a:path>
              <a:path w="1677035" h="1937385">
                <a:moveTo>
                  <a:pt x="438962" y="549478"/>
                </a:moveTo>
                <a:lnTo>
                  <a:pt x="388734" y="549478"/>
                </a:lnTo>
                <a:lnTo>
                  <a:pt x="388734" y="561860"/>
                </a:lnTo>
                <a:lnTo>
                  <a:pt x="406349" y="561860"/>
                </a:lnTo>
                <a:lnTo>
                  <a:pt x="406349" y="601535"/>
                </a:lnTo>
                <a:lnTo>
                  <a:pt x="421347" y="601535"/>
                </a:lnTo>
                <a:lnTo>
                  <a:pt x="421347" y="561860"/>
                </a:lnTo>
                <a:lnTo>
                  <a:pt x="438962" y="561860"/>
                </a:lnTo>
                <a:lnTo>
                  <a:pt x="438962" y="549478"/>
                </a:lnTo>
                <a:close/>
              </a:path>
              <a:path w="1677035" h="1937385">
                <a:moveTo>
                  <a:pt x="439928" y="303441"/>
                </a:moveTo>
                <a:lnTo>
                  <a:pt x="424637" y="284467"/>
                </a:lnTo>
                <a:lnTo>
                  <a:pt x="424637" y="304215"/>
                </a:lnTo>
                <a:lnTo>
                  <a:pt x="424637" y="312991"/>
                </a:lnTo>
                <a:lnTo>
                  <a:pt x="423392" y="316496"/>
                </a:lnTo>
                <a:lnTo>
                  <a:pt x="418426" y="321716"/>
                </a:lnTo>
                <a:lnTo>
                  <a:pt x="415251" y="323024"/>
                </a:lnTo>
                <a:lnTo>
                  <a:pt x="407504" y="323024"/>
                </a:lnTo>
                <a:lnTo>
                  <a:pt x="404317" y="321716"/>
                </a:lnTo>
                <a:lnTo>
                  <a:pt x="399288" y="316496"/>
                </a:lnTo>
                <a:lnTo>
                  <a:pt x="398030" y="312991"/>
                </a:lnTo>
                <a:lnTo>
                  <a:pt x="398030" y="304215"/>
                </a:lnTo>
                <a:lnTo>
                  <a:pt x="399288" y="300723"/>
                </a:lnTo>
                <a:lnTo>
                  <a:pt x="404317" y="295490"/>
                </a:lnTo>
                <a:lnTo>
                  <a:pt x="407504" y="294195"/>
                </a:lnTo>
                <a:lnTo>
                  <a:pt x="415251" y="294195"/>
                </a:lnTo>
                <a:lnTo>
                  <a:pt x="418426" y="295490"/>
                </a:lnTo>
                <a:lnTo>
                  <a:pt x="423392" y="300723"/>
                </a:lnTo>
                <a:lnTo>
                  <a:pt x="424637" y="304215"/>
                </a:lnTo>
                <a:lnTo>
                  <a:pt x="424637" y="284467"/>
                </a:lnTo>
                <a:lnTo>
                  <a:pt x="421767" y="282943"/>
                </a:lnTo>
                <a:lnTo>
                  <a:pt x="416864" y="281800"/>
                </a:lnTo>
                <a:lnTo>
                  <a:pt x="405892" y="281800"/>
                </a:lnTo>
                <a:lnTo>
                  <a:pt x="382727" y="303441"/>
                </a:lnTo>
                <a:lnTo>
                  <a:pt x="382727" y="313766"/>
                </a:lnTo>
                <a:lnTo>
                  <a:pt x="405892" y="335419"/>
                </a:lnTo>
                <a:lnTo>
                  <a:pt x="416864" y="335419"/>
                </a:lnTo>
                <a:lnTo>
                  <a:pt x="439928" y="313766"/>
                </a:lnTo>
                <a:lnTo>
                  <a:pt x="439928" y="303441"/>
                </a:lnTo>
                <a:close/>
              </a:path>
              <a:path w="1677035" h="1937385">
                <a:moveTo>
                  <a:pt x="445338" y="1647355"/>
                </a:moveTo>
                <a:lnTo>
                  <a:pt x="428345" y="1616290"/>
                </a:lnTo>
                <a:lnTo>
                  <a:pt x="416090" y="1616290"/>
                </a:lnTo>
                <a:lnTo>
                  <a:pt x="412013" y="1616837"/>
                </a:lnTo>
                <a:lnTo>
                  <a:pt x="404075" y="1619034"/>
                </a:lnTo>
                <a:lnTo>
                  <a:pt x="400672" y="1620583"/>
                </a:lnTo>
                <a:lnTo>
                  <a:pt x="397827" y="1622577"/>
                </a:lnTo>
                <a:lnTo>
                  <a:pt x="403250" y="1633118"/>
                </a:lnTo>
                <a:lnTo>
                  <a:pt x="405117" y="1631645"/>
                </a:lnTo>
                <a:lnTo>
                  <a:pt x="407390" y="1630464"/>
                </a:lnTo>
                <a:lnTo>
                  <a:pt x="412750" y="1628724"/>
                </a:lnTo>
                <a:lnTo>
                  <a:pt x="415480" y="1628279"/>
                </a:lnTo>
                <a:lnTo>
                  <a:pt x="422249" y="1628279"/>
                </a:lnTo>
                <a:lnTo>
                  <a:pt x="425246" y="1629168"/>
                </a:lnTo>
                <a:lnTo>
                  <a:pt x="429247" y="1632724"/>
                </a:lnTo>
                <a:lnTo>
                  <a:pt x="430250" y="1635252"/>
                </a:lnTo>
                <a:lnTo>
                  <a:pt x="430250" y="1638541"/>
                </a:lnTo>
                <a:lnTo>
                  <a:pt x="430250" y="1647355"/>
                </a:lnTo>
                <a:lnTo>
                  <a:pt x="430250" y="1652676"/>
                </a:lnTo>
                <a:lnTo>
                  <a:pt x="429412" y="1654987"/>
                </a:lnTo>
                <a:lnTo>
                  <a:pt x="427990" y="1656753"/>
                </a:lnTo>
                <a:lnTo>
                  <a:pt x="423989" y="1659140"/>
                </a:lnTo>
                <a:lnTo>
                  <a:pt x="421703" y="1659737"/>
                </a:lnTo>
                <a:lnTo>
                  <a:pt x="416471" y="1659737"/>
                </a:lnTo>
                <a:lnTo>
                  <a:pt x="414401" y="1659178"/>
                </a:lnTo>
                <a:lnTo>
                  <a:pt x="411365" y="1656918"/>
                </a:lnTo>
                <a:lnTo>
                  <a:pt x="410603" y="1655381"/>
                </a:lnTo>
                <a:lnTo>
                  <a:pt x="410603" y="1649387"/>
                </a:lnTo>
                <a:lnTo>
                  <a:pt x="413702" y="1647355"/>
                </a:lnTo>
                <a:lnTo>
                  <a:pt x="430250" y="1647355"/>
                </a:lnTo>
                <a:lnTo>
                  <a:pt x="430250" y="1638541"/>
                </a:lnTo>
                <a:lnTo>
                  <a:pt x="410641" y="1638541"/>
                </a:lnTo>
                <a:lnTo>
                  <a:pt x="405003" y="1639925"/>
                </a:lnTo>
                <a:lnTo>
                  <a:pt x="397713" y="1645475"/>
                </a:lnTo>
                <a:lnTo>
                  <a:pt x="395897" y="1649285"/>
                </a:lnTo>
                <a:lnTo>
                  <a:pt x="395897" y="1657159"/>
                </a:lnTo>
                <a:lnTo>
                  <a:pt x="411340" y="1669897"/>
                </a:lnTo>
                <a:lnTo>
                  <a:pt x="423087" y="1669897"/>
                </a:lnTo>
                <a:lnTo>
                  <a:pt x="428371" y="1667484"/>
                </a:lnTo>
                <a:lnTo>
                  <a:pt x="431215" y="1662645"/>
                </a:lnTo>
                <a:lnTo>
                  <a:pt x="431215" y="1669122"/>
                </a:lnTo>
                <a:lnTo>
                  <a:pt x="445338" y="1669122"/>
                </a:lnTo>
                <a:lnTo>
                  <a:pt x="445338" y="1662645"/>
                </a:lnTo>
                <a:lnTo>
                  <a:pt x="445338" y="1659737"/>
                </a:lnTo>
                <a:lnTo>
                  <a:pt x="445338" y="1647355"/>
                </a:lnTo>
                <a:close/>
              </a:path>
              <a:path w="1677035" h="1937385">
                <a:moveTo>
                  <a:pt x="482803" y="1350162"/>
                </a:moveTo>
                <a:lnTo>
                  <a:pt x="467702" y="1350162"/>
                </a:lnTo>
                <a:lnTo>
                  <a:pt x="467702" y="1370482"/>
                </a:lnTo>
                <a:lnTo>
                  <a:pt x="445058" y="1370482"/>
                </a:lnTo>
                <a:lnTo>
                  <a:pt x="445058" y="1350162"/>
                </a:lnTo>
                <a:lnTo>
                  <a:pt x="430060" y="1350162"/>
                </a:lnTo>
                <a:lnTo>
                  <a:pt x="430060" y="1402232"/>
                </a:lnTo>
                <a:lnTo>
                  <a:pt x="445058" y="1402232"/>
                </a:lnTo>
                <a:lnTo>
                  <a:pt x="445058" y="1382776"/>
                </a:lnTo>
                <a:lnTo>
                  <a:pt x="467702" y="1382776"/>
                </a:lnTo>
                <a:lnTo>
                  <a:pt x="467702" y="1402232"/>
                </a:lnTo>
                <a:lnTo>
                  <a:pt x="482803" y="1402232"/>
                </a:lnTo>
                <a:lnTo>
                  <a:pt x="482803" y="1382776"/>
                </a:lnTo>
                <a:lnTo>
                  <a:pt x="482803" y="1370482"/>
                </a:lnTo>
                <a:lnTo>
                  <a:pt x="482803" y="1350162"/>
                </a:lnTo>
                <a:close/>
              </a:path>
              <a:path w="1677035" h="1937385">
                <a:moveTo>
                  <a:pt x="482803" y="816368"/>
                </a:moveTo>
                <a:lnTo>
                  <a:pt x="467702" y="816368"/>
                </a:lnTo>
                <a:lnTo>
                  <a:pt x="467702" y="836688"/>
                </a:lnTo>
                <a:lnTo>
                  <a:pt x="445058" y="836688"/>
                </a:lnTo>
                <a:lnTo>
                  <a:pt x="445058" y="816368"/>
                </a:lnTo>
                <a:lnTo>
                  <a:pt x="430060" y="816368"/>
                </a:lnTo>
                <a:lnTo>
                  <a:pt x="430060" y="868438"/>
                </a:lnTo>
                <a:lnTo>
                  <a:pt x="445058" y="868438"/>
                </a:lnTo>
                <a:lnTo>
                  <a:pt x="445058" y="848982"/>
                </a:lnTo>
                <a:lnTo>
                  <a:pt x="467702" y="848982"/>
                </a:lnTo>
                <a:lnTo>
                  <a:pt x="467702" y="868438"/>
                </a:lnTo>
                <a:lnTo>
                  <a:pt x="482803" y="868438"/>
                </a:lnTo>
                <a:lnTo>
                  <a:pt x="482803" y="848982"/>
                </a:lnTo>
                <a:lnTo>
                  <a:pt x="482803" y="836688"/>
                </a:lnTo>
                <a:lnTo>
                  <a:pt x="482803" y="816368"/>
                </a:lnTo>
                <a:close/>
              </a:path>
              <a:path w="1677035" h="1937385">
                <a:moveTo>
                  <a:pt x="498373" y="295059"/>
                </a:moveTo>
                <a:lnTo>
                  <a:pt x="497992" y="294195"/>
                </a:lnTo>
                <a:lnTo>
                  <a:pt x="496506" y="290804"/>
                </a:lnTo>
                <a:lnTo>
                  <a:pt x="493522" y="287528"/>
                </a:lnTo>
                <a:lnTo>
                  <a:pt x="485330" y="282943"/>
                </a:lnTo>
                <a:lnTo>
                  <a:pt x="480542" y="281800"/>
                </a:lnTo>
                <a:lnTo>
                  <a:pt x="469506" y="281800"/>
                </a:lnTo>
                <a:lnTo>
                  <a:pt x="446024" y="303441"/>
                </a:lnTo>
                <a:lnTo>
                  <a:pt x="446024" y="313766"/>
                </a:lnTo>
                <a:lnTo>
                  <a:pt x="469506" y="335419"/>
                </a:lnTo>
                <a:lnTo>
                  <a:pt x="480542" y="335419"/>
                </a:lnTo>
                <a:lnTo>
                  <a:pt x="485330" y="334251"/>
                </a:lnTo>
                <a:lnTo>
                  <a:pt x="493522" y="329603"/>
                </a:lnTo>
                <a:lnTo>
                  <a:pt x="496506" y="326377"/>
                </a:lnTo>
                <a:lnTo>
                  <a:pt x="498017" y="323024"/>
                </a:lnTo>
                <a:lnTo>
                  <a:pt x="498373" y="322249"/>
                </a:lnTo>
                <a:lnTo>
                  <a:pt x="486664" y="315861"/>
                </a:lnTo>
                <a:lnTo>
                  <a:pt x="484022" y="320636"/>
                </a:lnTo>
                <a:lnTo>
                  <a:pt x="480110" y="323024"/>
                </a:lnTo>
                <a:lnTo>
                  <a:pt x="471017" y="323024"/>
                </a:lnTo>
                <a:lnTo>
                  <a:pt x="467766" y="321741"/>
                </a:lnTo>
                <a:lnTo>
                  <a:pt x="462597" y="316572"/>
                </a:lnTo>
                <a:lnTo>
                  <a:pt x="461314" y="313055"/>
                </a:lnTo>
                <a:lnTo>
                  <a:pt x="461314" y="304152"/>
                </a:lnTo>
                <a:lnTo>
                  <a:pt x="462597" y="300647"/>
                </a:lnTo>
                <a:lnTo>
                  <a:pt x="467766" y="295478"/>
                </a:lnTo>
                <a:lnTo>
                  <a:pt x="471017" y="294195"/>
                </a:lnTo>
                <a:lnTo>
                  <a:pt x="480047" y="294195"/>
                </a:lnTo>
                <a:lnTo>
                  <a:pt x="483958" y="296583"/>
                </a:lnTo>
                <a:lnTo>
                  <a:pt x="486664" y="301345"/>
                </a:lnTo>
                <a:lnTo>
                  <a:pt x="498373" y="295059"/>
                </a:lnTo>
                <a:close/>
              </a:path>
              <a:path w="1677035" h="1937385">
                <a:moveTo>
                  <a:pt x="500214" y="44157"/>
                </a:moveTo>
                <a:lnTo>
                  <a:pt x="499287" y="41998"/>
                </a:lnTo>
                <a:lnTo>
                  <a:pt x="498398" y="39916"/>
                </a:lnTo>
                <a:lnTo>
                  <a:pt x="491185" y="33921"/>
                </a:lnTo>
                <a:lnTo>
                  <a:pt x="485978" y="32385"/>
                </a:lnTo>
                <a:lnTo>
                  <a:pt x="484822" y="32385"/>
                </a:lnTo>
                <a:lnTo>
                  <a:pt x="484822" y="46939"/>
                </a:lnTo>
                <a:lnTo>
                  <a:pt x="484822" y="52031"/>
                </a:lnTo>
                <a:lnTo>
                  <a:pt x="484047" y="53975"/>
                </a:lnTo>
                <a:lnTo>
                  <a:pt x="480949" y="56553"/>
                </a:lnTo>
                <a:lnTo>
                  <a:pt x="478726" y="57162"/>
                </a:lnTo>
                <a:lnTo>
                  <a:pt x="475830" y="57099"/>
                </a:lnTo>
                <a:lnTo>
                  <a:pt x="466051" y="57099"/>
                </a:lnTo>
                <a:lnTo>
                  <a:pt x="466051" y="41998"/>
                </a:lnTo>
                <a:lnTo>
                  <a:pt x="475830" y="42100"/>
                </a:lnTo>
                <a:lnTo>
                  <a:pt x="478790" y="42164"/>
                </a:lnTo>
                <a:lnTo>
                  <a:pt x="481037" y="42773"/>
                </a:lnTo>
                <a:lnTo>
                  <a:pt x="484060" y="45097"/>
                </a:lnTo>
                <a:lnTo>
                  <a:pt x="484822" y="46939"/>
                </a:lnTo>
                <a:lnTo>
                  <a:pt x="484822" y="32385"/>
                </a:lnTo>
                <a:lnTo>
                  <a:pt x="466051" y="32321"/>
                </a:lnTo>
                <a:lnTo>
                  <a:pt x="466051" y="15684"/>
                </a:lnTo>
                <a:lnTo>
                  <a:pt x="451053" y="15684"/>
                </a:lnTo>
                <a:lnTo>
                  <a:pt x="451053" y="67741"/>
                </a:lnTo>
                <a:lnTo>
                  <a:pt x="477177" y="67843"/>
                </a:lnTo>
                <a:lnTo>
                  <a:pt x="484466" y="67843"/>
                </a:lnTo>
                <a:lnTo>
                  <a:pt x="490131" y="66243"/>
                </a:lnTo>
                <a:lnTo>
                  <a:pt x="498195" y="59855"/>
                </a:lnTo>
                <a:lnTo>
                  <a:pt x="499414" y="57162"/>
                </a:lnTo>
                <a:lnTo>
                  <a:pt x="500214" y="55384"/>
                </a:lnTo>
                <a:lnTo>
                  <a:pt x="500214" y="44157"/>
                </a:lnTo>
                <a:close/>
              </a:path>
              <a:path w="1677035" h="1937385">
                <a:moveTo>
                  <a:pt x="519658" y="1113561"/>
                </a:moveTo>
                <a:lnTo>
                  <a:pt x="502666" y="1082497"/>
                </a:lnTo>
                <a:lnTo>
                  <a:pt x="490410" y="1082497"/>
                </a:lnTo>
                <a:lnTo>
                  <a:pt x="486321" y="1083043"/>
                </a:lnTo>
                <a:lnTo>
                  <a:pt x="478396" y="1085240"/>
                </a:lnTo>
                <a:lnTo>
                  <a:pt x="474992" y="1086789"/>
                </a:lnTo>
                <a:lnTo>
                  <a:pt x="472147" y="1088783"/>
                </a:lnTo>
                <a:lnTo>
                  <a:pt x="477570" y="1099324"/>
                </a:lnTo>
                <a:lnTo>
                  <a:pt x="479437" y="1097851"/>
                </a:lnTo>
                <a:lnTo>
                  <a:pt x="481711" y="1096670"/>
                </a:lnTo>
                <a:lnTo>
                  <a:pt x="487070" y="1094930"/>
                </a:lnTo>
                <a:lnTo>
                  <a:pt x="489788" y="1094486"/>
                </a:lnTo>
                <a:lnTo>
                  <a:pt x="496570" y="1094486"/>
                </a:lnTo>
                <a:lnTo>
                  <a:pt x="499567" y="1095375"/>
                </a:lnTo>
                <a:lnTo>
                  <a:pt x="503567" y="1098931"/>
                </a:lnTo>
                <a:lnTo>
                  <a:pt x="504571" y="1101458"/>
                </a:lnTo>
                <a:lnTo>
                  <a:pt x="504571" y="1104747"/>
                </a:lnTo>
                <a:lnTo>
                  <a:pt x="504571" y="1113561"/>
                </a:lnTo>
                <a:lnTo>
                  <a:pt x="504571" y="1118882"/>
                </a:lnTo>
                <a:lnTo>
                  <a:pt x="503732" y="1121194"/>
                </a:lnTo>
                <a:lnTo>
                  <a:pt x="502310" y="1122959"/>
                </a:lnTo>
                <a:lnTo>
                  <a:pt x="498309" y="1125347"/>
                </a:lnTo>
                <a:lnTo>
                  <a:pt x="496023" y="1125943"/>
                </a:lnTo>
                <a:lnTo>
                  <a:pt x="490791" y="1125943"/>
                </a:lnTo>
                <a:lnTo>
                  <a:pt x="488708" y="1125385"/>
                </a:lnTo>
                <a:lnTo>
                  <a:pt x="485686" y="1123124"/>
                </a:lnTo>
                <a:lnTo>
                  <a:pt x="484924" y="1121587"/>
                </a:lnTo>
                <a:lnTo>
                  <a:pt x="484924" y="1115593"/>
                </a:lnTo>
                <a:lnTo>
                  <a:pt x="488022" y="1113561"/>
                </a:lnTo>
                <a:lnTo>
                  <a:pt x="504571" y="1113561"/>
                </a:lnTo>
                <a:lnTo>
                  <a:pt x="504571" y="1104747"/>
                </a:lnTo>
                <a:lnTo>
                  <a:pt x="484949" y="1104747"/>
                </a:lnTo>
                <a:lnTo>
                  <a:pt x="479323" y="1106131"/>
                </a:lnTo>
                <a:lnTo>
                  <a:pt x="472033" y="1111681"/>
                </a:lnTo>
                <a:lnTo>
                  <a:pt x="470217" y="1115491"/>
                </a:lnTo>
                <a:lnTo>
                  <a:pt x="470217" y="1123365"/>
                </a:lnTo>
                <a:lnTo>
                  <a:pt x="485660" y="1136103"/>
                </a:lnTo>
                <a:lnTo>
                  <a:pt x="497408" y="1136103"/>
                </a:lnTo>
                <a:lnTo>
                  <a:pt x="502691" y="1133690"/>
                </a:lnTo>
                <a:lnTo>
                  <a:pt x="505536" y="1128852"/>
                </a:lnTo>
                <a:lnTo>
                  <a:pt x="505536" y="1135329"/>
                </a:lnTo>
                <a:lnTo>
                  <a:pt x="519658" y="1135329"/>
                </a:lnTo>
                <a:lnTo>
                  <a:pt x="519658" y="1128852"/>
                </a:lnTo>
                <a:lnTo>
                  <a:pt x="519658" y="1125943"/>
                </a:lnTo>
                <a:lnTo>
                  <a:pt x="519658" y="1113561"/>
                </a:lnTo>
                <a:close/>
              </a:path>
              <a:path w="1677035" h="1937385">
                <a:moveTo>
                  <a:pt x="519658" y="579767"/>
                </a:moveTo>
                <a:lnTo>
                  <a:pt x="502666" y="548703"/>
                </a:lnTo>
                <a:lnTo>
                  <a:pt x="490410" y="548703"/>
                </a:lnTo>
                <a:lnTo>
                  <a:pt x="486321" y="549249"/>
                </a:lnTo>
                <a:lnTo>
                  <a:pt x="478396" y="551446"/>
                </a:lnTo>
                <a:lnTo>
                  <a:pt x="474992" y="552996"/>
                </a:lnTo>
                <a:lnTo>
                  <a:pt x="472147" y="554990"/>
                </a:lnTo>
                <a:lnTo>
                  <a:pt x="477570" y="565531"/>
                </a:lnTo>
                <a:lnTo>
                  <a:pt x="479437" y="564057"/>
                </a:lnTo>
                <a:lnTo>
                  <a:pt x="481711" y="562876"/>
                </a:lnTo>
                <a:lnTo>
                  <a:pt x="487070" y="561136"/>
                </a:lnTo>
                <a:lnTo>
                  <a:pt x="489788" y="560692"/>
                </a:lnTo>
                <a:lnTo>
                  <a:pt x="496570" y="560692"/>
                </a:lnTo>
                <a:lnTo>
                  <a:pt x="499567" y="561581"/>
                </a:lnTo>
                <a:lnTo>
                  <a:pt x="503567" y="565137"/>
                </a:lnTo>
                <a:lnTo>
                  <a:pt x="504571" y="567664"/>
                </a:lnTo>
                <a:lnTo>
                  <a:pt x="504571" y="570953"/>
                </a:lnTo>
                <a:lnTo>
                  <a:pt x="504571" y="579767"/>
                </a:lnTo>
                <a:lnTo>
                  <a:pt x="504571" y="585089"/>
                </a:lnTo>
                <a:lnTo>
                  <a:pt x="503732" y="587400"/>
                </a:lnTo>
                <a:lnTo>
                  <a:pt x="502310" y="589165"/>
                </a:lnTo>
                <a:lnTo>
                  <a:pt x="498309" y="591553"/>
                </a:lnTo>
                <a:lnTo>
                  <a:pt x="496023" y="592150"/>
                </a:lnTo>
                <a:lnTo>
                  <a:pt x="490791" y="592150"/>
                </a:lnTo>
                <a:lnTo>
                  <a:pt x="488708" y="591591"/>
                </a:lnTo>
                <a:lnTo>
                  <a:pt x="485686" y="589330"/>
                </a:lnTo>
                <a:lnTo>
                  <a:pt x="484924" y="587794"/>
                </a:lnTo>
                <a:lnTo>
                  <a:pt x="484924" y="581799"/>
                </a:lnTo>
                <a:lnTo>
                  <a:pt x="488022" y="579767"/>
                </a:lnTo>
                <a:lnTo>
                  <a:pt x="504571" y="579767"/>
                </a:lnTo>
                <a:lnTo>
                  <a:pt x="504571" y="570953"/>
                </a:lnTo>
                <a:lnTo>
                  <a:pt x="484949" y="570953"/>
                </a:lnTo>
                <a:lnTo>
                  <a:pt x="479323" y="572338"/>
                </a:lnTo>
                <a:lnTo>
                  <a:pt x="472033" y="577888"/>
                </a:lnTo>
                <a:lnTo>
                  <a:pt x="470217" y="581698"/>
                </a:lnTo>
                <a:lnTo>
                  <a:pt x="470217" y="589572"/>
                </a:lnTo>
                <a:lnTo>
                  <a:pt x="485660" y="602310"/>
                </a:lnTo>
                <a:lnTo>
                  <a:pt x="497408" y="602310"/>
                </a:lnTo>
                <a:lnTo>
                  <a:pt x="502691" y="599897"/>
                </a:lnTo>
                <a:lnTo>
                  <a:pt x="505536" y="595058"/>
                </a:lnTo>
                <a:lnTo>
                  <a:pt x="505536" y="601535"/>
                </a:lnTo>
                <a:lnTo>
                  <a:pt x="519658" y="601535"/>
                </a:lnTo>
                <a:lnTo>
                  <a:pt x="519658" y="595058"/>
                </a:lnTo>
                <a:lnTo>
                  <a:pt x="519658" y="592150"/>
                </a:lnTo>
                <a:lnTo>
                  <a:pt x="519658" y="579767"/>
                </a:lnTo>
                <a:close/>
              </a:path>
              <a:path w="1677035" h="1937385">
                <a:moveTo>
                  <a:pt x="522960" y="1669122"/>
                </a:moveTo>
                <a:lnTo>
                  <a:pt x="522833" y="1637957"/>
                </a:lnTo>
                <a:lnTo>
                  <a:pt x="522757" y="1617065"/>
                </a:lnTo>
                <a:lnTo>
                  <a:pt x="508635" y="1617065"/>
                </a:lnTo>
                <a:lnTo>
                  <a:pt x="490918" y="1647151"/>
                </a:lnTo>
                <a:lnTo>
                  <a:pt x="485787" y="1637868"/>
                </a:lnTo>
                <a:lnTo>
                  <a:pt x="474281" y="1617065"/>
                </a:lnTo>
                <a:lnTo>
                  <a:pt x="458508" y="1617065"/>
                </a:lnTo>
                <a:lnTo>
                  <a:pt x="458508" y="1669122"/>
                </a:lnTo>
                <a:lnTo>
                  <a:pt x="472147" y="1669122"/>
                </a:lnTo>
                <a:lnTo>
                  <a:pt x="472147" y="1637868"/>
                </a:lnTo>
                <a:lnTo>
                  <a:pt x="487349" y="1664093"/>
                </a:lnTo>
                <a:lnTo>
                  <a:pt x="493737" y="1664093"/>
                </a:lnTo>
                <a:lnTo>
                  <a:pt x="503834" y="1647151"/>
                </a:lnTo>
                <a:lnTo>
                  <a:pt x="509308" y="1637957"/>
                </a:lnTo>
                <a:lnTo>
                  <a:pt x="509308" y="1669122"/>
                </a:lnTo>
                <a:lnTo>
                  <a:pt x="522960" y="1669122"/>
                </a:lnTo>
                <a:close/>
              </a:path>
              <a:path w="1677035" h="1937385">
                <a:moveTo>
                  <a:pt x="542505" y="1380451"/>
                </a:moveTo>
                <a:lnTo>
                  <a:pt x="542493" y="1364742"/>
                </a:lnTo>
                <a:lnTo>
                  <a:pt x="541235" y="1361389"/>
                </a:lnTo>
                <a:lnTo>
                  <a:pt x="540346" y="1358988"/>
                </a:lnTo>
                <a:lnTo>
                  <a:pt x="531698" y="1351305"/>
                </a:lnTo>
                <a:lnTo>
                  <a:pt x="525500" y="1349387"/>
                </a:lnTo>
                <a:lnTo>
                  <a:pt x="513245" y="1349387"/>
                </a:lnTo>
                <a:lnTo>
                  <a:pt x="509168" y="1349933"/>
                </a:lnTo>
                <a:lnTo>
                  <a:pt x="501230" y="1352130"/>
                </a:lnTo>
                <a:lnTo>
                  <a:pt x="497827" y="1353680"/>
                </a:lnTo>
                <a:lnTo>
                  <a:pt x="494995" y="1355674"/>
                </a:lnTo>
                <a:lnTo>
                  <a:pt x="500405" y="1366227"/>
                </a:lnTo>
                <a:lnTo>
                  <a:pt x="502285" y="1364742"/>
                </a:lnTo>
                <a:lnTo>
                  <a:pt x="504558" y="1363560"/>
                </a:lnTo>
                <a:lnTo>
                  <a:pt x="509905" y="1361821"/>
                </a:lnTo>
                <a:lnTo>
                  <a:pt x="512635" y="1361389"/>
                </a:lnTo>
                <a:lnTo>
                  <a:pt x="519404" y="1361389"/>
                </a:lnTo>
                <a:lnTo>
                  <a:pt x="522414" y="1362278"/>
                </a:lnTo>
                <a:lnTo>
                  <a:pt x="526415" y="1365821"/>
                </a:lnTo>
                <a:lnTo>
                  <a:pt x="527405" y="1368361"/>
                </a:lnTo>
                <a:lnTo>
                  <a:pt x="527405" y="1371650"/>
                </a:lnTo>
                <a:lnTo>
                  <a:pt x="527405" y="1380451"/>
                </a:lnTo>
                <a:lnTo>
                  <a:pt x="527405" y="1385773"/>
                </a:lnTo>
                <a:lnTo>
                  <a:pt x="526567" y="1388097"/>
                </a:lnTo>
                <a:lnTo>
                  <a:pt x="525157" y="1389862"/>
                </a:lnTo>
                <a:lnTo>
                  <a:pt x="521157" y="1392250"/>
                </a:lnTo>
                <a:lnTo>
                  <a:pt x="518858" y="1392847"/>
                </a:lnTo>
                <a:lnTo>
                  <a:pt x="513638" y="1392847"/>
                </a:lnTo>
                <a:lnTo>
                  <a:pt x="511556" y="1392275"/>
                </a:lnTo>
                <a:lnTo>
                  <a:pt x="508520" y="1390015"/>
                </a:lnTo>
                <a:lnTo>
                  <a:pt x="507758" y="1388491"/>
                </a:lnTo>
                <a:lnTo>
                  <a:pt x="507758" y="1382483"/>
                </a:lnTo>
                <a:lnTo>
                  <a:pt x="510857" y="1380451"/>
                </a:lnTo>
                <a:lnTo>
                  <a:pt x="527405" y="1380451"/>
                </a:lnTo>
                <a:lnTo>
                  <a:pt x="527405" y="1371650"/>
                </a:lnTo>
                <a:lnTo>
                  <a:pt x="507796" y="1371650"/>
                </a:lnTo>
                <a:lnTo>
                  <a:pt x="502170" y="1373035"/>
                </a:lnTo>
                <a:lnTo>
                  <a:pt x="494880" y="1378585"/>
                </a:lnTo>
                <a:lnTo>
                  <a:pt x="493052" y="1382382"/>
                </a:lnTo>
                <a:lnTo>
                  <a:pt x="493052" y="1390256"/>
                </a:lnTo>
                <a:lnTo>
                  <a:pt x="508508" y="1403007"/>
                </a:lnTo>
                <a:lnTo>
                  <a:pt x="520255" y="1403007"/>
                </a:lnTo>
                <a:lnTo>
                  <a:pt x="525538" y="1400581"/>
                </a:lnTo>
                <a:lnTo>
                  <a:pt x="528383" y="1395742"/>
                </a:lnTo>
                <a:lnTo>
                  <a:pt x="528383" y="1402232"/>
                </a:lnTo>
                <a:lnTo>
                  <a:pt x="542505" y="1402232"/>
                </a:lnTo>
                <a:lnTo>
                  <a:pt x="542505" y="1395742"/>
                </a:lnTo>
                <a:lnTo>
                  <a:pt x="542505" y="1392847"/>
                </a:lnTo>
                <a:lnTo>
                  <a:pt x="542505" y="1380451"/>
                </a:lnTo>
                <a:close/>
              </a:path>
              <a:path w="1677035" h="1937385">
                <a:moveTo>
                  <a:pt x="542505" y="846658"/>
                </a:moveTo>
                <a:lnTo>
                  <a:pt x="542493" y="830948"/>
                </a:lnTo>
                <a:lnTo>
                  <a:pt x="541235" y="827595"/>
                </a:lnTo>
                <a:lnTo>
                  <a:pt x="540346" y="825195"/>
                </a:lnTo>
                <a:lnTo>
                  <a:pt x="531698" y="817511"/>
                </a:lnTo>
                <a:lnTo>
                  <a:pt x="525500" y="815594"/>
                </a:lnTo>
                <a:lnTo>
                  <a:pt x="513245" y="815594"/>
                </a:lnTo>
                <a:lnTo>
                  <a:pt x="509168" y="816140"/>
                </a:lnTo>
                <a:lnTo>
                  <a:pt x="501230" y="818337"/>
                </a:lnTo>
                <a:lnTo>
                  <a:pt x="497827" y="819886"/>
                </a:lnTo>
                <a:lnTo>
                  <a:pt x="494995" y="821880"/>
                </a:lnTo>
                <a:lnTo>
                  <a:pt x="500405" y="832434"/>
                </a:lnTo>
                <a:lnTo>
                  <a:pt x="502285" y="830948"/>
                </a:lnTo>
                <a:lnTo>
                  <a:pt x="504558" y="829767"/>
                </a:lnTo>
                <a:lnTo>
                  <a:pt x="509905" y="828027"/>
                </a:lnTo>
                <a:lnTo>
                  <a:pt x="512635" y="827595"/>
                </a:lnTo>
                <a:lnTo>
                  <a:pt x="519404" y="827595"/>
                </a:lnTo>
                <a:lnTo>
                  <a:pt x="522414" y="828484"/>
                </a:lnTo>
                <a:lnTo>
                  <a:pt x="526415" y="832027"/>
                </a:lnTo>
                <a:lnTo>
                  <a:pt x="527405" y="834567"/>
                </a:lnTo>
                <a:lnTo>
                  <a:pt x="527405" y="837857"/>
                </a:lnTo>
                <a:lnTo>
                  <a:pt x="527405" y="846658"/>
                </a:lnTo>
                <a:lnTo>
                  <a:pt x="527405" y="851979"/>
                </a:lnTo>
                <a:lnTo>
                  <a:pt x="526567" y="854303"/>
                </a:lnTo>
                <a:lnTo>
                  <a:pt x="525157" y="856068"/>
                </a:lnTo>
                <a:lnTo>
                  <a:pt x="521157" y="858456"/>
                </a:lnTo>
                <a:lnTo>
                  <a:pt x="518858" y="859053"/>
                </a:lnTo>
                <a:lnTo>
                  <a:pt x="513638" y="859053"/>
                </a:lnTo>
                <a:lnTo>
                  <a:pt x="511556" y="858481"/>
                </a:lnTo>
                <a:lnTo>
                  <a:pt x="508520" y="856221"/>
                </a:lnTo>
                <a:lnTo>
                  <a:pt x="507758" y="854697"/>
                </a:lnTo>
                <a:lnTo>
                  <a:pt x="507758" y="848690"/>
                </a:lnTo>
                <a:lnTo>
                  <a:pt x="510857" y="846658"/>
                </a:lnTo>
                <a:lnTo>
                  <a:pt x="527405" y="846658"/>
                </a:lnTo>
                <a:lnTo>
                  <a:pt x="527405" y="837857"/>
                </a:lnTo>
                <a:lnTo>
                  <a:pt x="507796" y="837857"/>
                </a:lnTo>
                <a:lnTo>
                  <a:pt x="502170" y="839241"/>
                </a:lnTo>
                <a:lnTo>
                  <a:pt x="494880" y="844791"/>
                </a:lnTo>
                <a:lnTo>
                  <a:pt x="493052" y="848588"/>
                </a:lnTo>
                <a:lnTo>
                  <a:pt x="493052" y="856462"/>
                </a:lnTo>
                <a:lnTo>
                  <a:pt x="508508" y="869213"/>
                </a:lnTo>
                <a:lnTo>
                  <a:pt x="520255" y="869213"/>
                </a:lnTo>
                <a:lnTo>
                  <a:pt x="525538" y="866787"/>
                </a:lnTo>
                <a:lnTo>
                  <a:pt x="528383" y="861949"/>
                </a:lnTo>
                <a:lnTo>
                  <a:pt x="528383" y="868438"/>
                </a:lnTo>
                <a:lnTo>
                  <a:pt x="542505" y="868438"/>
                </a:lnTo>
                <a:lnTo>
                  <a:pt x="542505" y="861949"/>
                </a:lnTo>
                <a:lnTo>
                  <a:pt x="542505" y="859053"/>
                </a:lnTo>
                <a:lnTo>
                  <a:pt x="542505" y="846658"/>
                </a:lnTo>
                <a:close/>
              </a:path>
              <a:path w="1677035" h="1937385">
                <a:moveTo>
                  <a:pt x="597281" y="1135329"/>
                </a:moveTo>
                <a:lnTo>
                  <a:pt x="597154" y="1104163"/>
                </a:lnTo>
                <a:lnTo>
                  <a:pt x="597077" y="1083271"/>
                </a:lnTo>
                <a:lnTo>
                  <a:pt x="582955" y="1083271"/>
                </a:lnTo>
                <a:lnTo>
                  <a:pt x="565238" y="1113358"/>
                </a:lnTo>
                <a:lnTo>
                  <a:pt x="560108" y="1104074"/>
                </a:lnTo>
                <a:lnTo>
                  <a:pt x="548601" y="1083271"/>
                </a:lnTo>
                <a:lnTo>
                  <a:pt x="532828" y="1083271"/>
                </a:lnTo>
                <a:lnTo>
                  <a:pt x="532828" y="1135329"/>
                </a:lnTo>
                <a:lnTo>
                  <a:pt x="546468" y="1135329"/>
                </a:lnTo>
                <a:lnTo>
                  <a:pt x="546468" y="1104074"/>
                </a:lnTo>
                <a:lnTo>
                  <a:pt x="561657" y="1130300"/>
                </a:lnTo>
                <a:lnTo>
                  <a:pt x="568045" y="1130300"/>
                </a:lnTo>
                <a:lnTo>
                  <a:pt x="578142" y="1113358"/>
                </a:lnTo>
                <a:lnTo>
                  <a:pt x="583628" y="1104163"/>
                </a:lnTo>
                <a:lnTo>
                  <a:pt x="583628" y="1135329"/>
                </a:lnTo>
                <a:lnTo>
                  <a:pt x="597281" y="1135329"/>
                </a:lnTo>
                <a:close/>
              </a:path>
              <a:path w="1677035" h="1937385">
                <a:moveTo>
                  <a:pt x="597281" y="601535"/>
                </a:moveTo>
                <a:lnTo>
                  <a:pt x="597154" y="570369"/>
                </a:lnTo>
                <a:lnTo>
                  <a:pt x="597077" y="549478"/>
                </a:lnTo>
                <a:lnTo>
                  <a:pt x="582955" y="549478"/>
                </a:lnTo>
                <a:lnTo>
                  <a:pt x="565238" y="579564"/>
                </a:lnTo>
                <a:lnTo>
                  <a:pt x="560108" y="570280"/>
                </a:lnTo>
                <a:lnTo>
                  <a:pt x="548601" y="549478"/>
                </a:lnTo>
                <a:lnTo>
                  <a:pt x="532828" y="549478"/>
                </a:lnTo>
                <a:lnTo>
                  <a:pt x="532828" y="601535"/>
                </a:lnTo>
                <a:lnTo>
                  <a:pt x="546468" y="601535"/>
                </a:lnTo>
                <a:lnTo>
                  <a:pt x="546468" y="570280"/>
                </a:lnTo>
                <a:lnTo>
                  <a:pt x="561657" y="596506"/>
                </a:lnTo>
                <a:lnTo>
                  <a:pt x="568045" y="596506"/>
                </a:lnTo>
                <a:lnTo>
                  <a:pt x="578142" y="579564"/>
                </a:lnTo>
                <a:lnTo>
                  <a:pt x="583628" y="570369"/>
                </a:lnTo>
                <a:lnTo>
                  <a:pt x="583628" y="601535"/>
                </a:lnTo>
                <a:lnTo>
                  <a:pt x="597281" y="601535"/>
                </a:lnTo>
                <a:close/>
              </a:path>
              <a:path w="1677035" h="1937385">
                <a:moveTo>
                  <a:pt x="601827" y="1669122"/>
                </a:moveTo>
                <a:lnTo>
                  <a:pt x="601713" y="1637957"/>
                </a:lnTo>
                <a:lnTo>
                  <a:pt x="601637" y="1617065"/>
                </a:lnTo>
                <a:lnTo>
                  <a:pt x="587502" y="1617065"/>
                </a:lnTo>
                <a:lnTo>
                  <a:pt x="569798" y="1647151"/>
                </a:lnTo>
                <a:lnTo>
                  <a:pt x="564654" y="1637868"/>
                </a:lnTo>
                <a:lnTo>
                  <a:pt x="553148" y="1617065"/>
                </a:lnTo>
                <a:lnTo>
                  <a:pt x="537375" y="1617065"/>
                </a:lnTo>
                <a:lnTo>
                  <a:pt x="537375" y="1669122"/>
                </a:lnTo>
                <a:lnTo>
                  <a:pt x="551014" y="1669122"/>
                </a:lnTo>
                <a:lnTo>
                  <a:pt x="551014" y="1637868"/>
                </a:lnTo>
                <a:lnTo>
                  <a:pt x="566216" y="1664093"/>
                </a:lnTo>
                <a:lnTo>
                  <a:pt x="572604" y="1664093"/>
                </a:lnTo>
                <a:lnTo>
                  <a:pt x="582701" y="1647151"/>
                </a:lnTo>
                <a:lnTo>
                  <a:pt x="588175" y="1637957"/>
                </a:lnTo>
                <a:lnTo>
                  <a:pt x="588175" y="1669122"/>
                </a:lnTo>
                <a:lnTo>
                  <a:pt x="601827" y="1669122"/>
                </a:lnTo>
                <a:close/>
              </a:path>
              <a:path w="1677035" h="1937385">
                <a:moveTo>
                  <a:pt x="601916" y="1350162"/>
                </a:moveTo>
                <a:lnTo>
                  <a:pt x="588467" y="1350162"/>
                </a:lnTo>
                <a:lnTo>
                  <a:pt x="588467" y="1362456"/>
                </a:lnTo>
                <a:lnTo>
                  <a:pt x="588467" y="1377264"/>
                </a:lnTo>
                <a:lnTo>
                  <a:pt x="573925" y="1377264"/>
                </a:lnTo>
                <a:lnTo>
                  <a:pt x="571525" y="1376667"/>
                </a:lnTo>
                <a:lnTo>
                  <a:pt x="568363" y="1374279"/>
                </a:lnTo>
                <a:lnTo>
                  <a:pt x="567563" y="1372387"/>
                </a:lnTo>
                <a:lnTo>
                  <a:pt x="567563" y="1367231"/>
                </a:lnTo>
                <a:lnTo>
                  <a:pt x="568388" y="1365351"/>
                </a:lnTo>
                <a:lnTo>
                  <a:pt x="571677" y="1363027"/>
                </a:lnTo>
                <a:lnTo>
                  <a:pt x="574116" y="1362456"/>
                </a:lnTo>
                <a:lnTo>
                  <a:pt x="588467" y="1362456"/>
                </a:lnTo>
                <a:lnTo>
                  <a:pt x="588467" y="1350162"/>
                </a:lnTo>
                <a:lnTo>
                  <a:pt x="569315" y="1350162"/>
                </a:lnTo>
                <a:lnTo>
                  <a:pt x="563232" y="1351826"/>
                </a:lnTo>
                <a:lnTo>
                  <a:pt x="554393" y="1358468"/>
                </a:lnTo>
                <a:lnTo>
                  <a:pt x="552259" y="1363027"/>
                </a:lnTo>
                <a:lnTo>
                  <a:pt x="552183" y="1373136"/>
                </a:lnTo>
                <a:lnTo>
                  <a:pt x="553135" y="1376375"/>
                </a:lnTo>
                <a:lnTo>
                  <a:pt x="556945" y="1381734"/>
                </a:lnTo>
                <a:lnTo>
                  <a:pt x="559701" y="1383779"/>
                </a:lnTo>
                <a:lnTo>
                  <a:pt x="563308" y="1385189"/>
                </a:lnTo>
                <a:lnTo>
                  <a:pt x="551408" y="1402232"/>
                </a:lnTo>
                <a:lnTo>
                  <a:pt x="567474" y="1402232"/>
                </a:lnTo>
                <a:lnTo>
                  <a:pt x="577342" y="1387322"/>
                </a:lnTo>
                <a:lnTo>
                  <a:pt x="588467" y="1387322"/>
                </a:lnTo>
                <a:lnTo>
                  <a:pt x="588467" y="1402232"/>
                </a:lnTo>
                <a:lnTo>
                  <a:pt x="601916" y="1402232"/>
                </a:lnTo>
                <a:lnTo>
                  <a:pt x="601916" y="1387322"/>
                </a:lnTo>
                <a:lnTo>
                  <a:pt x="601916" y="1377264"/>
                </a:lnTo>
                <a:lnTo>
                  <a:pt x="601916" y="1362456"/>
                </a:lnTo>
                <a:lnTo>
                  <a:pt x="601916" y="1350162"/>
                </a:lnTo>
                <a:close/>
              </a:path>
              <a:path w="1677035" h="1937385">
                <a:moveTo>
                  <a:pt x="601916" y="816368"/>
                </a:moveTo>
                <a:lnTo>
                  <a:pt x="588467" y="816368"/>
                </a:lnTo>
                <a:lnTo>
                  <a:pt x="588467" y="828662"/>
                </a:lnTo>
                <a:lnTo>
                  <a:pt x="588467" y="843470"/>
                </a:lnTo>
                <a:lnTo>
                  <a:pt x="573925" y="843470"/>
                </a:lnTo>
                <a:lnTo>
                  <a:pt x="571525" y="842873"/>
                </a:lnTo>
                <a:lnTo>
                  <a:pt x="568363" y="840486"/>
                </a:lnTo>
                <a:lnTo>
                  <a:pt x="567563" y="838593"/>
                </a:lnTo>
                <a:lnTo>
                  <a:pt x="567563" y="833437"/>
                </a:lnTo>
                <a:lnTo>
                  <a:pt x="568388" y="831557"/>
                </a:lnTo>
                <a:lnTo>
                  <a:pt x="571677" y="829233"/>
                </a:lnTo>
                <a:lnTo>
                  <a:pt x="574116" y="828662"/>
                </a:lnTo>
                <a:lnTo>
                  <a:pt x="588467" y="828662"/>
                </a:lnTo>
                <a:lnTo>
                  <a:pt x="588467" y="816368"/>
                </a:lnTo>
                <a:lnTo>
                  <a:pt x="569315" y="816368"/>
                </a:lnTo>
                <a:lnTo>
                  <a:pt x="563232" y="818032"/>
                </a:lnTo>
                <a:lnTo>
                  <a:pt x="554393" y="824674"/>
                </a:lnTo>
                <a:lnTo>
                  <a:pt x="552259" y="829233"/>
                </a:lnTo>
                <a:lnTo>
                  <a:pt x="552183" y="839343"/>
                </a:lnTo>
                <a:lnTo>
                  <a:pt x="553135" y="842581"/>
                </a:lnTo>
                <a:lnTo>
                  <a:pt x="556945" y="847940"/>
                </a:lnTo>
                <a:lnTo>
                  <a:pt x="559701" y="849985"/>
                </a:lnTo>
                <a:lnTo>
                  <a:pt x="563308" y="851395"/>
                </a:lnTo>
                <a:lnTo>
                  <a:pt x="551408" y="868438"/>
                </a:lnTo>
                <a:lnTo>
                  <a:pt x="567474" y="868438"/>
                </a:lnTo>
                <a:lnTo>
                  <a:pt x="577342" y="853528"/>
                </a:lnTo>
                <a:lnTo>
                  <a:pt x="588467" y="853528"/>
                </a:lnTo>
                <a:lnTo>
                  <a:pt x="588467" y="868438"/>
                </a:lnTo>
                <a:lnTo>
                  <a:pt x="601916" y="868438"/>
                </a:lnTo>
                <a:lnTo>
                  <a:pt x="601916" y="853528"/>
                </a:lnTo>
                <a:lnTo>
                  <a:pt x="601916" y="843470"/>
                </a:lnTo>
                <a:lnTo>
                  <a:pt x="601916" y="828662"/>
                </a:lnTo>
                <a:lnTo>
                  <a:pt x="601916" y="816368"/>
                </a:lnTo>
                <a:close/>
              </a:path>
              <a:path w="1677035" h="1937385">
                <a:moveTo>
                  <a:pt x="669175" y="1637931"/>
                </a:moveTo>
                <a:lnTo>
                  <a:pt x="653884" y="1618957"/>
                </a:lnTo>
                <a:lnTo>
                  <a:pt x="653884" y="1638706"/>
                </a:lnTo>
                <a:lnTo>
                  <a:pt x="653884" y="1647482"/>
                </a:lnTo>
                <a:lnTo>
                  <a:pt x="652640" y="1650974"/>
                </a:lnTo>
                <a:lnTo>
                  <a:pt x="647674" y="1656207"/>
                </a:lnTo>
                <a:lnTo>
                  <a:pt x="644499" y="1657515"/>
                </a:lnTo>
                <a:lnTo>
                  <a:pt x="636765" y="1657515"/>
                </a:lnTo>
                <a:lnTo>
                  <a:pt x="633564" y="1656207"/>
                </a:lnTo>
                <a:lnTo>
                  <a:pt x="628535" y="1650974"/>
                </a:lnTo>
                <a:lnTo>
                  <a:pt x="627278" y="1647482"/>
                </a:lnTo>
                <a:lnTo>
                  <a:pt x="627278" y="1638706"/>
                </a:lnTo>
                <a:lnTo>
                  <a:pt x="628535" y="1635201"/>
                </a:lnTo>
                <a:lnTo>
                  <a:pt x="633564" y="1629981"/>
                </a:lnTo>
                <a:lnTo>
                  <a:pt x="636765" y="1628673"/>
                </a:lnTo>
                <a:lnTo>
                  <a:pt x="644499" y="1628673"/>
                </a:lnTo>
                <a:lnTo>
                  <a:pt x="647674" y="1629981"/>
                </a:lnTo>
                <a:lnTo>
                  <a:pt x="652640" y="1635201"/>
                </a:lnTo>
                <a:lnTo>
                  <a:pt x="653884" y="1638706"/>
                </a:lnTo>
                <a:lnTo>
                  <a:pt x="653884" y="1618957"/>
                </a:lnTo>
                <a:lnTo>
                  <a:pt x="651014" y="1617433"/>
                </a:lnTo>
                <a:lnTo>
                  <a:pt x="646112" y="1616290"/>
                </a:lnTo>
                <a:lnTo>
                  <a:pt x="635152" y="1616290"/>
                </a:lnTo>
                <a:lnTo>
                  <a:pt x="611987" y="1637931"/>
                </a:lnTo>
                <a:lnTo>
                  <a:pt x="611987" y="1648256"/>
                </a:lnTo>
                <a:lnTo>
                  <a:pt x="635152" y="1669897"/>
                </a:lnTo>
                <a:lnTo>
                  <a:pt x="646112" y="1669897"/>
                </a:lnTo>
                <a:lnTo>
                  <a:pt x="669175" y="1648256"/>
                </a:lnTo>
                <a:lnTo>
                  <a:pt x="669175" y="1637931"/>
                </a:lnTo>
                <a:close/>
              </a:path>
              <a:path w="1677035" h="1937385">
                <a:moveTo>
                  <a:pt x="676148" y="1135329"/>
                </a:moveTo>
                <a:lnTo>
                  <a:pt x="676021" y="1104163"/>
                </a:lnTo>
                <a:lnTo>
                  <a:pt x="675944" y="1083271"/>
                </a:lnTo>
                <a:lnTo>
                  <a:pt x="661822" y="1083271"/>
                </a:lnTo>
                <a:lnTo>
                  <a:pt x="644105" y="1113358"/>
                </a:lnTo>
                <a:lnTo>
                  <a:pt x="638975" y="1104074"/>
                </a:lnTo>
                <a:lnTo>
                  <a:pt x="627468" y="1083271"/>
                </a:lnTo>
                <a:lnTo>
                  <a:pt x="611695" y="1083271"/>
                </a:lnTo>
                <a:lnTo>
                  <a:pt x="611695" y="1135329"/>
                </a:lnTo>
                <a:lnTo>
                  <a:pt x="625335" y="1135329"/>
                </a:lnTo>
                <a:lnTo>
                  <a:pt x="625335" y="1104074"/>
                </a:lnTo>
                <a:lnTo>
                  <a:pt x="640537" y="1130300"/>
                </a:lnTo>
                <a:lnTo>
                  <a:pt x="646912" y="1130300"/>
                </a:lnTo>
                <a:lnTo>
                  <a:pt x="657021" y="1113358"/>
                </a:lnTo>
                <a:lnTo>
                  <a:pt x="662495" y="1104163"/>
                </a:lnTo>
                <a:lnTo>
                  <a:pt x="662495" y="1135329"/>
                </a:lnTo>
                <a:lnTo>
                  <a:pt x="676148" y="1135329"/>
                </a:lnTo>
                <a:close/>
              </a:path>
              <a:path w="1677035" h="1937385">
                <a:moveTo>
                  <a:pt x="676148" y="601535"/>
                </a:moveTo>
                <a:lnTo>
                  <a:pt x="676021" y="570369"/>
                </a:lnTo>
                <a:lnTo>
                  <a:pt x="675944" y="549478"/>
                </a:lnTo>
                <a:lnTo>
                  <a:pt x="661822" y="549478"/>
                </a:lnTo>
                <a:lnTo>
                  <a:pt x="644105" y="579564"/>
                </a:lnTo>
                <a:lnTo>
                  <a:pt x="638975" y="570280"/>
                </a:lnTo>
                <a:lnTo>
                  <a:pt x="627468" y="549478"/>
                </a:lnTo>
                <a:lnTo>
                  <a:pt x="611695" y="549478"/>
                </a:lnTo>
                <a:lnTo>
                  <a:pt x="611695" y="601535"/>
                </a:lnTo>
                <a:lnTo>
                  <a:pt x="625335" y="601535"/>
                </a:lnTo>
                <a:lnTo>
                  <a:pt x="625335" y="570280"/>
                </a:lnTo>
                <a:lnTo>
                  <a:pt x="640537" y="596506"/>
                </a:lnTo>
                <a:lnTo>
                  <a:pt x="646912" y="596506"/>
                </a:lnTo>
                <a:lnTo>
                  <a:pt x="657021" y="579564"/>
                </a:lnTo>
                <a:lnTo>
                  <a:pt x="662495" y="570369"/>
                </a:lnTo>
                <a:lnTo>
                  <a:pt x="662495" y="601535"/>
                </a:lnTo>
                <a:lnTo>
                  <a:pt x="676148" y="601535"/>
                </a:lnTo>
                <a:close/>
              </a:path>
              <a:path w="1677035" h="1937385">
                <a:moveTo>
                  <a:pt x="691921" y="1362646"/>
                </a:moveTo>
                <a:lnTo>
                  <a:pt x="674077" y="1349387"/>
                </a:lnTo>
                <a:lnTo>
                  <a:pt x="663041" y="1349387"/>
                </a:lnTo>
                <a:lnTo>
                  <a:pt x="639559" y="1371028"/>
                </a:lnTo>
                <a:lnTo>
                  <a:pt x="639559" y="1381353"/>
                </a:lnTo>
                <a:lnTo>
                  <a:pt x="663041" y="1403007"/>
                </a:lnTo>
                <a:lnTo>
                  <a:pt x="674077" y="1403007"/>
                </a:lnTo>
                <a:lnTo>
                  <a:pt x="678865" y="1401838"/>
                </a:lnTo>
                <a:lnTo>
                  <a:pt x="687057" y="1397190"/>
                </a:lnTo>
                <a:lnTo>
                  <a:pt x="690041" y="1393964"/>
                </a:lnTo>
                <a:lnTo>
                  <a:pt x="691565" y="1390611"/>
                </a:lnTo>
                <a:lnTo>
                  <a:pt x="691921" y="1389837"/>
                </a:lnTo>
                <a:lnTo>
                  <a:pt x="680212" y="1383449"/>
                </a:lnTo>
                <a:lnTo>
                  <a:pt x="677570" y="1388224"/>
                </a:lnTo>
                <a:lnTo>
                  <a:pt x="673658" y="1390611"/>
                </a:lnTo>
                <a:lnTo>
                  <a:pt x="664565" y="1390611"/>
                </a:lnTo>
                <a:lnTo>
                  <a:pt x="661301" y="1389329"/>
                </a:lnTo>
                <a:lnTo>
                  <a:pt x="656145" y="1384160"/>
                </a:lnTo>
                <a:lnTo>
                  <a:pt x="654862" y="1380642"/>
                </a:lnTo>
                <a:lnTo>
                  <a:pt x="654862" y="1371739"/>
                </a:lnTo>
                <a:lnTo>
                  <a:pt x="656145" y="1368234"/>
                </a:lnTo>
                <a:lnTo>
                  <a:pt x="661301" y="1363065"/>
                </a:lnTo>
                <a:lnTo>
                  <a:pt x="664565" y="1361782"/>
                </a:lnTo>
                <a:lnTo>
                  <a:pt x="673595" y="1361782"/>
                </a:lnTo>
                <a:lnTo>
                  <a:pt x="677506" y="1364157"/>
                </a:lnTo>
                <a:lnTo>
                  <a:pt x="680212" y="1368933"/>
                </a:lnTo>
                <a:lnTo>
                  <a:pt x="691921" y="1362646"/>
                </a:lnTo>
                <a:close/>
              </a:path>
              <a:path w="1677035" h="1937385">
                <a:moveTo>
                  <a:pt x="691921" y="828852"/>
                </a:moveTo>
                <a:lnTo>
                  <a:pt x="674077" y="815594"/>
                </a:lnTo>
                <a:lnTo>
                  <a:pt x="663041" y="815594"/>
                </a:lnTo>
                <a:lnTo>
                  <a:pt x="639559" y="837234"/>
                </a:lnTo>
                <a:lnTo>
                  <a:pt x="639559" y="847559"/>
                </a:lnTo>
                <a:lnTo>
                  <a:pt x="663041" y="869213"/>
                </a:lnTo>
                <a:lnTo>
                  <a:pt x="674077" y="869213"/>
                </a:lnTo>
                <a:lnTo>
                  <a:pt x="678865" y="868045"/>
                </a:lnTo>
                <a:lnTo>
                  <a:pt x="687057" y="863396"/>
                </a:lnTo>
                <a:lnTo>
                  <a:pt x="690041" y="860171"/>
                </a:lnTo>
                <a:lnTo>
                  <a:pt x="691565" y="856818"/>
                </a:lnTo>
                <a:lnTo>
                  <a:pt x="691921" y="856043"/>
                </a:lnTo>
                <a:lnTo>
                  <a:pt x="680212" y="849655"/>
                </a:lnTo>
                <a:lnTo>
                  <a:pt x="677570" y="854430"/>
                </a:lnTo>
                <a:lnTo>
                  <a:pt x="673658" y="856818"/>
                </a:lnTo>
                <a:lnTo>
                  <a:pt x="664565" y="856818"/>
                </a:lnTo>
                <a:lnTo>
                  <a:pt x="661301" y="855535"/>
                </a:lnTo>
                <a:lnTo>
                  <a:pt x="656145" y="850366"/>
                </a:lnTo>
                <a:lnTo>
                  <a:pt x="654862" y="846848"/>
                </a:lnTo>
                <a:lnTo>
                  <a:pt x="654862" y="837946"/>
                </a:lnTo>
                <a:lnTo>
                  <a:pt x="656145" y="834440"/>
                </a:lnTo>
                <a:lnTo>
                  <a:pt x="661301" y="829271"/>
                </a:lnTo>
                <a:lnTo>
                  <a:pt x="664565" y="827989"/>
                </a:lnTo>
                <a:lnTo>
                  <a:pt x="673595" y="827989"/>
                </a:lnTo>
                <a:lnTo>
                  <a:pt x="677506" y="830364"/>
                </a:lnTo>
                <a:lnTo>
                  <a:pt x="680212" y="835139"/>
                </a:lnTo>
                <a:lnTo>
                  <a:pt x="691921" y="828852"/>
                </a:lnTo>
                <a:close/>
              </a:path>
              <a:path w="1677035" h="1937385">
                <a:moveTo>
                  <a:pt x="727621" y="1629549"/>
                </a:moveTo>
                <a:lnTo>
                  <a:pt x="709790" y="1616290"/>
                </a:lnTo>
                <a:lnTo>
                  <a:pt x="698754" y="1616290"/>
                </a:lnTo>
                <a:lnTo>
                  <a:pt x="675271" y="1637931"/>
                </a:lnTo>
                <a:lnTo>
                  <a:pt x="675271" y="1648256"/>
                </a:lnTo>
                <a:lnTo>
                  <a:pt x="698754" y="1669897"/>
                </a:lnTo>
                <a:lnTo>
                  <a:pt x="709790" y="1669897"/>
                </a:lnTo>
                <a:lnTo>
                  <a:pt x="727621" y="1656740"/>
                </a:lnTo>
                <a:lnTo>
                  <a:pt x="715911" y="1650352"/>
                </a:lnTo>
                <a:lnTo>
                  <a:pt x="713270" y="1655127"/>
                </a:lnTo>
                <a:lnTo>
                  <a:pt x="709371" y="1657515"/>
                </a:lnTo>
                <a:lnTo>
                  <a:pt x="700278" y="1657515"/>
                </a:lnTo>
                <a:lnTo>
                  <a:pt x="697014" y="1656219"/>
                </a:lnTo>
                <a:lnTo>
                  <a:pt x="691857" y="1651063"/>
                </a:lnTo>
                <a:lnTo>
                  <a:pt x="690562" y="1647545"/>
                </a:lnTo>
                <a:lnTo>
                  <a:pt x="690562" y="1638642"/>
                </a:lnTo>
                <a:lnTo>
                  <a:pt x="691857" y="1635125"/>
                </a:lnTo>
                <a:lnTo>
                  <a:pt x="697014" y="1629968"/>
                </a:lnTo>
                <a:lnTo>
                  <a:pt x="700278" y="1628673"/>
                </a:lnTo>
                <a:lnTo>
                  <a:pt x="709307" y="1628673"/>
                </a:lnTo>
                <a:lnTo>
                  <a:pt x="713206" y="1631061"/>
                </a:lnTo>
                <a:lnTo>
                  <a:pt x="715911" y="1635836"/>
                </a:lnTo>
                <a:lnTo>
                  <a:pt x="727621" y="1629549"/>
                </a:lnTo>
                <a:close/>
              </a:path>
              <a:path w="1677035" h="1937385">
                <a:moveTo>
                  <a:pt x="743496" y="1104138"/>
                </a:moveTo>
                <a:lnTo>
                  <a:pt x="728205" y="1085164"/>
                </a:lnTo>
                <a:lnTo>
                  <a:pt x="728205" y="1104912"/>
                </a:lnTo>
                <a:lnTo>
                  <a:pt x="728205" y="1113688"/>
                </a:lnTo>
                <a:lnTo>
                  <a:pt x="726960" y="1117180"/>
                </a:lnTo>
                <a:lnTo>
                  <a:pt x="721995" y="1122413"/>
                </a:lnTo>
                <a:lnTo>
                  <a:pt x="718820" y="1123721"/>
                </a:lnTo>
                <a:lnTo>
                  <a:pt x="711073" y="1123721"/>
                </a:lnTo>
                <a:lnTo>
                  <a:pt x="707885" y="1122413"/>
                </a:lnTo>
                <a:lnTo>
                  <a:pt x="702856" y="1117180"/>
                </a:lnTo>
                <a:lnTo>
                  <a:pt x="701598" y="1113688"/>
                </a:lnTo>
                <a:lnTo>
                  <a:pt x="701598" y="1104912"/>
                </a:lnTo>
                <a:lnTo>
                  <a:pt x="702856" y="1101407"/>
                </a:lnTo>
                <a:lnTo>
                  <a:pt x="707885" y="1096187"/>
                </a:lnTo>
                <a:lnTo>
                  <a:pt x="711073" y="1094879"/>
                </a:lnTo>
                <a:lnTo>
                  <a:pt x="718820" y="1094879"/>
                </a:lnTo>
                <a:lnTo>
                  <a:pt x="721995" y="1096187"/>
                </a:lnTo>
                <a:lnTo>
                  <a:pt x="726960" y="1101407"/>
                </a:lnTo>
                <a:lnTo>
                  <a:pt x="728205" y="1104912"/>
                </a:lnTo>
                <a:lnTo>
                  <a:pt x="728205" y="1085164"/>
                </a:lnTo>
                <a:lnTo>
                  <a:pt x="725335" y="1083640"/>
                </a:lnTo>
                <a:lnTo>
                  <a:pt x="720432" y="1082497"/>
                </a:lnTo>
                <a:lnTo>
                  <a:pt x="709460" y="1082497"/>
                </a:lnTo>
                <a:lnTo>
                  <a:pt x="686308" y="1104138"/>
                </a:lnTo>
                <a:lnTo>
                  <a:pt x="686308" y="1114463"/>
                </a:lnTo>
                <a:lnTo>
                  <a:pt x="709460" y="1136103"/>
                </a:lnTo>
                <a:lnTo>
                  <a:pt x="720432" y="1136103"/>
                </a:lnTo>
                <a:lnTo>
                  <a:pt x="743496" y="1114463"/>
                </a:lnTo>
                <a:lnTo>
                  <a:pt x="743496" y="1104138"/>
                </a:lnTo>
                <a:close/>
              </a:path>
              <a:path w="1677035" h="1937385">
                <a:moveTo>
                  <a:pt x="743496" y="570344"/>
                </a:moveTo>
                <a:lnTo>
                  <a:pt x="728205" y="551370"/>
                </a:lnTo>
                <a:lnTo>
                  <a:pt x="728205" y="571119"/>
                </a:lnTo>
                <a:lnTo>
                  <a:pt x="728205" y="579894"/>
                </a:lnTo>
                <a:lnTo>
                  <a:pt x="726960" y="583387"/>
                </a:lnTo>
                <a:lnTo>
                  <a:pt x="721995" y="588619"/>
                </a:lnTo>
                <a:lnTo>
                  <a:pt x="718820" y="589927"/>
                </a:lnTo>
                <a:lnTo>
                  <a:pt x="711073" y="589927"/>
                </a:lnTo>
                <a:lnTo>
                  <a:pt x="707885" y="588619"/>
                </a:lnTo>
                <a:lnTo>
                  <a:pt x="702856" y="583387"/>
                </a:lnTo>
                <a:lnTo>
                  <a:pt x="701598" y="579894"/>
                </a:lnTo>
                <a:lnTo>
                  <a:pt x="701598" y="571119"/>
                </a:lnTo>
                <a:lnTo>
                  <a:pt x="702856" y="567613"/>
                </a:lnTo>
                <a:lnTo>
                  <a:pt x="707885" y="562394"/>
                </a:lnTo>
                <a:lnTo>
                  <a:pt x="711073" y="561086"/>
                </a:lnTo>
                <a:lnTo>
                  <a:pt x="718820" y="561086"/>
                </a:lnTo>
                <a:lnTo>
                  <a:pt x="721995" y="562394"/>
                </a:lnTo>
                <a:lnTo>
                  <a:pt x="726960" y="567613"/>
                </a:lnTo>
                <a:lnTo>
                  <a:pt x="728205" y="571119"/>
                </a:lnTo>
                <a:lnTo>
                  <a:pt x="728205" y="551370"/>
                </a:lnTo>
                <a:lnTo>
                  <a:pt x="725335" y="549846"/>
                </a:lnTo>
                <a:lnTo>
                  <a:pt x="720432" y="548703"/>
                </a:lnTo>
                <a:lnTo>
                  <a:pt x="709460" y="548703"/>
                </a:lnTo>
                <a:lnTo>
                  <a:pt x="686308" y="570344"/>
                </a:lnTo>
                <a:lnTo>
                  <a:pt x="686308" y="580669"/>
                </a:lnTo>
                <a:lnTo>
                  <a:pt x="709460" y="602310"/>
                </a:lnTo>
                <a:lnTo>
                  <a:pt x="720432" y="602310"/>
                </a:lnTo>
                <a:lnTo>
                  <a:pt x="743496" y="580669"/>
                </a:lnTo>
                <a:lnTo>
                  <a:pt x="743496" y="570344"/>
                </a:lnTo>
                <a:close/>
              </a:path>
              <a:path w="1677035" h="1937385">
                <a:moveTo>
                  <a:pt x="751039" y="1370965"/>
                </a:moveTo>
                <a:lnTo>
                  <a:pt x="736815" y="1352169"/>
                </a:lnTo>
                <a:lnTo>
                  <a:pt x="736815" y="1371650"/>
                </a:lnTo>
                <a:lnTo>
                  <a:pt x="711174" y="1371650"/>
                </a:lnTo>
                <a:lnTo>
                  <a:pt x="711695" y="1368298"/>
                </a:lnTo>
                <a:lnTo>
                  <a:pt x="713105" y="1365643"/>
                </a:lnTo>
                <a:lnTo>
                  <a:pt x="717753" y="1361782"/>
                </a:lnTo>
                <a:lnTo>
                  <a:pt x="720623" y="1360805"/>
                </a:lnTo>
                <a:lnTo>
                  <a:pt x="727405" y="1360805"/>
                </a:lnTo>
                <a:lnTo>
                  <a:pt x="730237" y="1361795"/>
                </a:lnTo>
                <a:lnTo>
                  <a:pt x="734885" y="1365732"/>
                </a:lnTo>
                <a:lnTo>
                  <a:pt x="736307" y="1368361"/>
                </a:lnTo>
                <a:lnTo>
                  <a:pt x="736815" y="1371650"/>
                </a:lnTo>
                <a:lnTo>
                  <a:pt x="736815" y="1352169"/>
                </a:lnTo>
                <a:lnTo>
                  <a:pt x="733653" y="1350492"/>
                </a:lnTo>
                <a:lnTo>
                  <a:pt x="729043" y="1349387"/>
                </a:lnTo>
                <a:lnTo>
                  <a:pt x="718718" y="1349387"/>
                </a:lnTo>
                <a:lnTo>
                  <a:pt x="696175" y="1381353"/>
                </a:lnTo>
                <a:lnTo>
                  <a:pt x="697407" y="1385963"/>
                </a:lnTo>
                <a:lnTo>
                  <a:pt x="702310" y="1394091"/>
                </a:lnTo>
                <a:lnTo>
                  <a:pt x="705789" y="1397279"/>
                </a:lnTo>
                <a:lnTo>
                  <a:pt x="714819" y="1401851"/>
                </a:lnTo>
                <a:lnTo>
                  <a:pt x="720013" y="1403007"/>
                </a:lnTo>
                <a:lnTo>
                  <a:pt x="735304" y="1403007"/>
                </a:lnTo>
                <a:lnTo>
                  <a:pt x="742467" y="1400187"/>
                </a:lnTo>
                <a:lnTo>
                  <a:pt x="747369" y="1394574"/>
                </a:lnTo>
                <a:lnTo>
                  <a:pt x="743978" y="1390904"/>
                </a:lnTo>
                <a:lnTo>
                  <a:pt x="739330" y="1385874"/>
                </a:lnTo>
                <a:lnTo>
                  <a:pt x="737527" y="1387614"/>
                </a:lnTo>
                <a:lnTo>
                  <a:pt x="735571" y="1388884"/>
                </a:lnTo>
                <a:lnTo>
                  <a:pt x="731380" y="1390497"/>
                </a:lnTo>
                <a:lnTo>
                  <a:pt x="728980" y="1390904"/>
                </a:lnTo>
                <a:lnTo>
                  <a:pt x="722337" y="1390904"/>
                </a:lnTo>
                <a:lnTo>
                  <a:pt x="719048" y="1389964"/>
                </a:lnTo>
                <a:lnTo>
                  <a:pt x="713752" y="1386230"/>
                </a:lnTo>
                <a:lnTo>
                  <a:pt x="712076" y="1383677"/>
                </a:lnTo>
                <a:lnTo>
                  <a:pt x="711365" y="1380451"/>
                </a:lnTo>
                <a:lnTo>
                  <a:pt x="750747" y="1380451"/>
                </a:lnTo>
                <a:lnTo>
                  <a:pt x="750951" y="1377937"/>
                </a:lnTo>
                <a:lnTo>
                  <a:pt x="751039" y="1371650"/>
                </a:lnTo>
                <a:lnTo>
                  <a:pt x="751039" y="1370965"/>
                </a:lnTo>
                <a:close/>
              </a:path>
              <a:path w="1677035" h="1937385">
                <a:moveTo>
                  <a:pt x="751039" y="837171"/>
                </a:moveTo>
                <a:lnTo>
                  <a:pt x="736815" y="818375"/>
                </a:lnTo>
                <a:lnTo>
                  <a:pt x="736815" y="837857"/>
                </a:lnTo>
                <a:lnTo>
                  <a:pt x="711174" y="837857"/>
                </a:lnTo>
                <a:lnTo>
                  <a:pt x="711695" y="834504"/>
                </a:lnTo>
                <a:lnTo>
                  <a:pt x="713105" y="831850"/>
                </a:lnTo>
                <a:lnTo>
                  <a:pt x="717753" y="827989"/>
                </a:lnTo>
                <a:lnTo>
                  <a:pt x="720623" y="827011"/>
                </a:lnTo>
                <a:lnTo>
                  <a:pt x="727405" y="827011"/>
                </a:lnTo>
                <a:lnTo>
                  <a:pt x="730237" y="828001"/>
                </a:lnTo>
                <a:lnTo>
                  <a:pt x="734885" y="831938"/>
                </a:lnTo>
                <a:lnTo>
                  <a:pt x="736307" y="834567"/>
                </a:lnTo>
                <a:lnTo>
                  <a:pt x="736815" y="837857"/>
                </a:lnTo>
                <a:lnTo>
                  <a:pt x="736815" y="818375"/>
                </a:lnTo>
                <a:lnTo>
                  <a:pt x="733653" y="816698"/>
                </a:lnTo>
                <a:lnTo>
                  <a:pt x="729043" y="815594"/>
                </a:lnTo>
                <a:lnTo>
                  <a:pt x="718718" y="815594"/>
                </a:lnTo>
                <a:lnTo>
                  <a:pt x="696175" y="847559"/>
                </a:lnTo>
                <a:lnTo>
                  <a:pt x="697407" y="852170"/>
                </a:lnTo>
                <a:lnTo>
                  <a:pt x="702310" y="860310"/>
                </a:lnTo>
                <a:lnTo>
                  <a:pt x="705789" y="863485"/>
                </a:lnTo>
                <a:lnTo>
                  <a:pt x="714819" y="868057"/>
                </a:lnTo>
                <a:lnTo>
                  <a:pt x="720013" y="869213"/>
                </a:lnTo>
                <a:lnTo>
                  <a:pt x="735304" y="869213"/>
                </a:lnTo>
                <a:lnTo>
                  <a:pt x="742467" y="866394"/>
                </a:lnTo>
                <a:lnTo>
                  <a:pt x="747369" y="860780"/>
                </a:lnTo>
                <a:lnTo>
                  <a:pt x="743978" y="857110"/>
                </a:lnTo>
                <a:lnTo>
                  <a:pt x="739330" y="852081"/>
                </a:lnTo>
                <a:lnTo>
                  <a:pt x="737527" y="853821"/>
                </a:lnTo>
                <a:lnTo>
                  <a:pt x="735571" y="855091"/>
                </a:lnTo>
                <a:lnTo>
                  <a:pt x="731380" y="856703"/>
                </a:lnTo>
                <a:lnTo>
                  <a:pt x="728980" y="857110"/>
                </a:lnTo>
                <a:lnTo>
                  <a:pt x="722337" y="857110"/>
                </a:lnTo>
                <a:lnTo>
                  <a:pt x="719048" y="856170"/>
                </a:lnTo>
                <a:lnTo>
                  <a:pt x="713752" y="852436"/>
                </a:lnTo>
                <a:lnTo>
                  <a:pt x="712076" y="849884"/>
                </a:lnTo>
                <a:lnTo>
                  <a:pt x="711365" y="846658"/>
                </a:lnTo>
                <a:lnTo>
                  <a:pt x="750747" y="846658"/>
                </a:lnTo>
                <a:lnTo>
                  <a:pt x="750951" y="844143"/>
                </a:lnTo>
                <a:lnTo>
                  <a:pt x="751039" y="837857"/>
                </a:lnTo>
                <a:lnTo>
                  <a:pt x="751039" y="837171"/>
                </a:lnTo>
                <a:close/>
              </a:path>
              <a:path w="1677035" h="1937385">
                <a:moveTo>
                  <a:pt x="806589" y="1083271"/>
                </a:moveTo>
                <a:lnTo>
                  <a:pt x="791489" y="1083271"/>
                </a:lnTo>
                <a:lnTo>
                  <a:pt x="791489" y="1103591"/>
                </a:lnTo>
                <a:lnTo>
                  <a:pt x="768845" y="1103591"/>
                </a:lnTo>
                <a:lnTo>
                  <a:pt x="768845" y="1083271"/>
                </a:lnTo>
                <a:lnTo>
                  <a:pt x="753846" y="1083271"/>
                </a:lnTo>
                <a:lnTo>
                  <a:pt x="753846" y="1135329"/>
                </a:lnTo>
                <a:lnTo>
                  <a:pt x="768845" y="1135329"/>
                </a:lnTo>
                <a:lnTo>
                  <a:pt x="768845" y="1115885"/>
                </a:lnTo>
                <a:lnTo>
                  <a:pt x="791489" y="1115885"/>
                </a:lnTo>
                <a:lnTo>
                  <a:pt x="791489" y="1135329"/>
                </a:lnTo>
                <a:lnTo>
                  <a:pt x="806589" y="1135329"/>
                </a:lnTo>
                <a:lnTo>
                  <a:pt x="806589" y="1115885"/>
                </a:lnTo>
                <a:lnTo>
                  <a:pt x="806589" y="1103591"/>
                </a:lnTo>
                <a:lnTo>
                  <a:pt x="806589" y="1083271"/>
                </a:lnTo>
                <a:close/>
              </a:path>
              <a:path w="1677035" h="1937385">
                <a:moveTo>
                  <a:pt x="806589" y="549478"/>
                </a:moveTo>
                <a:lnTo>
                  <a:pt x="791489" y="549478"/>
                </a:lnTo>
                <a:lnTo>
                  <a:pt x="791489" y="569798"/>
                </a:lnTo>
                <a:lnTo>
                  <a:pt x="768845" y="569798"/>
                </a:lnTo>
                <a:lnTo>
                  <a:pt x="768845" y="549478"/>
                </a:lnTo>
                <a:lnTo>
                  <a:pt x="753846" y="549478"/>
                </a:lnTo>
                <a:lnTo>
                  <a:pt x="753846" y="601535"/>
                </a:lnTo>
                <a:lnTo>
                  <a:pt x="768845" y="601535"/>
                </a:lnTo>
                <a:lnTo>
                  <a:pt x="768845" y="582091"/>
                </a:lnTo>
                <a:lnTo>
                  <a:pt x="791489" y="582091"/>
                </a:lnTo>
                <a:lnTo>
                  <a:pt x="791489" y="601535"/>
                </a:lnTo>
                <a:lnTo>
                  <a:pt x="806589" y="601535"/>
                </a:lnTo>
                <a:lnTo>
                  <a:pt x="806589" y="582091"/>
                </a:lnTo>
                <a:lnTo>
                  <a:pt x="806589" y="569798"/>
                </a:lnTo>
                <a:lnTo>
                  <a:pt x="806589" y="549478"/>
                </a:lnTo>
                <a:close/>
              </a:path>
              <a:path w="1677035" h="1937385">
                <a:moveTo>
                  <a:pt x="812114" y="1350162"/>
                </a:moveTo>
                <a:lnTo>
                  <a:pt x="767588" y="1350162"/>
                </a:lnTo>
                <a:lnTo>
                  <a:pt x="766787" y="1371739"/>
                </a:lnTo>
                <a:lnTo>
                  <a:pt x="766622" y="1375257"/>
                </a:lnTo>
                <a:lnTo>
                  <a:pt x="760857" y="1389938"/>
                </a:lnTo>
                <a:lnTo>
                  <a:pt x="758139" y="1389938"/>
                </a:lnTo>
                <a:lnTo>
                  <a:pt x="757402" y="1389875"/>
                </a:lnTo>
                <a:lnTo>
                  <a:pt x="756361" y="1389748"/>
                </a:lnTo>
                <a:lnTo>
                  <a:pt x="755586" y="1402130"/>
                </a:lnTo>
                <a:lnTo>
                  <a:pt x="758621" y="1402905"/>
                </a:lnTo>
                <a:lnTo>
                  <a:pt x="761238" y="1403286"/>
                </a:lnTo>
                <a:lnTo>
                  <a:pt x="767562" y="1403286"/>
                </a:lnTo>
                <a:lnTo>
                  <a:pt x="770788" y="1402003"/>
                </a:lnTo>
                <a:lnTo>
                  <a:pt x="775436" y="1396834"/>
                </a:lnTo>
                <a:lnTo>
                  <a:pt x="777113" y="1393291"/>
                </a:lnTo>
                <a:lnTo>
                  <a:pt x="777875" y="1389938"/>
                </a:lnTo>
                <a:lnTo>
                  <a:pt x="779170" y="1384261"/>
                </a:lnTo>
                <a:lnTo>
                  <a:pt x="779818" y="1378585"/>
                </a:lnTo>
                <a:lnTo>
                  <a:pt x="780110" y="1371066"/>
                </a:lnTo>
                <a:lnTo>
                  <a:pt x="780554" y="1362544"/>
                </a:lnTo>
                <a:lnTo>
                  <a:pt x="797013" y="1362544"/>
                </a:lnTo>
                <a:lnTo>
                  <a:pt x="797013" y="1402232"/>
                </a:lnTo>
                <a:lnTo>
                  <a:pt x="812114" y="1402232"/>
                </a:lnTo>
                <a:lnTo>
                  <a:pt x="812114" y="1362544"/>
                </a:lnTo>
                <a:lnTo>
                  <a:pt x="812114" y="1350162"/>
                </a:lnTo>
                <a:close/>
              </a:path>
              <a:path w="1677035" h="1937385">
                <a:moveTo>
                  <a:pt x="812114" y="816368"/>
                </a:moveTo>
                <a:lnTo>
                  <a:pt x="767588" y="816368"/>
                </a:lnTo>
                <a:lnTo>
                  <a:pt x="766787" y="837946"/>
                </a:lnTo>
                <a:lnTo>
                  <a:pt x="766622" y="841463"/>
                </a:lnTo>
                <a:lnTo>
                  <a:pt x="760857" y="856145"/>
                </a:lnTo>
                <a:lnTo>
                  <a:pt x="758139" y="856145"/>
                </a:lnTo>
                <a:lnTo>
                  <a:pt x="757402" y="856081"/>
                </a:lnTo>
                <a:lnTo>
                  <a:pt x="756361" y="855954"/>
                </a:lnTo>
                <a:lnTo>
                  <a:pt x="755586" y="868337"/>
                </a:lnTo>
                <a:lnTo>
                  <a:pt x="758621" y="869111"/>
                </a:lnTo>
                <a:lnTo>
                  <a:pt x="761238" y="869492"/>
                </a:lnTo>
                <a:lnTo>
                  <a:pt x="767562" y="869492"/>
                </a:lnTo>
                <a:lnTo>
                  <a:pt x="770788" y="868210"/>
                </a:lnTo>
                <a:lnTo>
                  <a:pt x="775436" y="863053"/>
                </a:lnTo>
                <a:lnTo>
                  <a:pt x="777113" y="859497"/>
                </a:lnTo>
                <a:lnTo>
                  <a:pt x="777875" y="856145"/>
                </a:lnTo>
                <a:lnTo>
                  <a:pt x="779170" y="850468"/>
                </a:lnTo>
                <a:lnTo>
                  <a:pt x="779818" y="844791"/>
                </a:lnTo>
                <a:lnTo>
                  <a:pt x="780110" y="837272"/>
                </a:lnTo>
                <a:lnTo>
                  <a:pt x="780554" y="828763"/>
                </a:lnTo>
                <a:lnTo>
                  <a:pt x="797013" y="828763"/>
                </a:lnTo>
                <a:lnTo>
                  <a:pt x="797013" y="868438"/>
                </a:lnTo>
                <a:lnTo>
                  <a:pt x="812114" y="868438"/>
                </a:lnTo>
                <a:lnTo>
                  <a:pt x="812114" y="828763"/>
                </a:lnTo>
                <a:lnTo>
                  <a:pt x="812114" y="816368"/>
                </a:lnTo>
                <a:close/>
              </a:path>
              <a:path w="1677035" h="1937385">
                <a:moveTo>
                  <a:pt x="875195" y="1083271"/>
                </a:moveTo>
                <a:lnTo>
                  <a:pt x="861364" y="1083271"/>
                </a:lnTo>
                <a:lnTo>
                  <a:pt x="836002" y="1114234"/>
                </a:lnTo>
                <a:lnTo>
                  <a:pt x="836002" y="1083271"/>
                </a:lnTo>
                <a:lnTo>
                  <a:pt x="821004" y="1083271"/>
                </a:lnTo>
                <a:lnTo>
                  <a:pt x="821004" y="1135329"/>
                </a:lnTo>
                <a:lnTo>
                  <a:pt x="834948" y="1135329"/>
                </a:lnTo>
                <a:lnTo>
                  <a:pt x="852144" y="1114234"/>
                </a:lnTo>
                <a:lnTo>
                  <a:pt x="860196" y="1104366"/>
                </a:lnTo>
                <a:lnTo>
                  <a:pt x="860196" y="1135329"/>
                </a:lnTo>
                <a:lnTo>
                  <a:pt x="875195" y="1135329"/>
                </a:lnTo>
                <a:lnTo>
                  <a:pt x="875195" y="1104366"/>
                </a:lnTo>
                <a:lnTo>
                  <a:pt x="875195" y="1083271"/>
                </a:lnTo>
                <a:close/>
              </a:path>
              <a:path w="1677035" h="1937385">
                <a:moveTo>
                  <a:pt x="875195" y="549478"/>
                </a:moveTo>
                <a:lnTo>
                  <a:pt x="861364" y="549478"/>
                </a:lnTo>
                <a:lnTo>
                  <a:pt x="836002" y="580440"/>
                </a:lnTo>
                <a:lnTo>
                  <a:pt x="836002" y="549478"/>
                </a:lnTo>
                <a:lnTo>
                  <a:pt x="821004" y="549478"/>
                </a:lnTo>
                <a:lnTo>
                  <a:pt x="821004" y="601535"/>
                </a:lnTo>
                <a:lnTo>
                  <a:pt x="834948" y="601535"/>
                </a:lnTo>
                <a:lnTo>
                  <a:pt x="852144" y="580440"/>
                </a:lnTo>
                <a:lnTo>
                  <a:pt x="860196" y="570572"/>
                </a:lnTo>
                <a:lnTo>
                  <a:pt x="860196" y="601535"/>
                </a:lnTo>
                <a:lnTo>
                  <a:pt x="875195" y="601535"/>
                </a:lnTo>
                <a:lnTo>
                  <a:pt x="875195" y="570572"/>
                </a:lnTo>
                <a:lnTo>
                  <a:pt x="875195" y="549478"/>
                </a:lnTo>
                <a:close/>
              </a:path>
              <a:path w="1677035" h="1937385">
                <a:moveTo>
                  <a:pt x="880808" y="1350162"/>
                </a:moveTo>
                <a:lnTo>
                  <a:pt x="866978" y="1350162"/>
                </a:lnTo>
                <a:lnTo>
                  <a:pt x="841629" y="1381125"/>
                </a:lnTo>
                <a:lnTo>
                  <a:pt x="841629" y="1350162"/>
                </a:lnTo>
                <a:lnTo>
                  <a:pt x="826617" y="1350162"/>
                </a:lnTo>
                <a:lnTo>
                  <a:pt x="826617" y="1402232"/>
                </a:lnTo>
                <a:lnTo>
                  <a:pt x="840562" y="1402232"/>
                </a:lnTo>
                <a:lnTo>
                  <a:pt x="857770" y="1381125"/>
                </a:lnTo>
                <a:lnTo>
                  <a:pt x="865822" y="1371257"/>
                </a:lnTo>
                <a:lnTo>
                  <a:pt x="865822" y="1402232"/>
                </a:lnTo>
                <a:lnTo>
                  <a:pt x="880808" y="1402232"/>
                </a:lnTo>
                <a:lnTo>
                  <a:pt x="880808" y="1371257"/>
                </a:lnTo>
                <a:lnTo>
                  <a:pt x="880808" y="1350162"/>
                </a:lnTo>
                <a:close/>
              </a:path>
              <a:path w="1677035" h="1937385">
                <a:moveTo>
                  <a:pt x="880808" y="816368"/>
                </a:moveTo>
                <a:lnTo>
                  <a:pt x="866978" y="816368"/>
                </a:lnTo>
                <a:lnTo>
                  <a:pt x="841629" y="847331"/>
                </a:lnTo>
                <a:lnTo>
                  <a:pt x="841629" y="816368"/>
                </a:lnTo>
                <a:lnTo>
                  <a:pt x="826617" y="816368"/>
                </a:lnTo>
                <a:lnTo>
                  <a:pt x="826617" y="868438"/>
                </a:lnTo>
                <a:lnTo>
                  <a:pt x="840562" y="868438"/>
                </a:lnTo>
                <a:lnTo>
                  <a:pt x="857770" y="847331"/>
                </a:lnTo>
                <a:lnTo>
                  <a:pt x="865822" y="837463"/>
                </a:lnTo>
                <a:lnTo>
                  <a:pt x="865822" y="868438"/>
                </a:lnTo>
                <a:lnTo>
                  <a:pt x="880808" y="868438"/>
                </a:lnTo>
                <a:lnTo>
                  <a:pt x="880808" y="837463"/>
                </a:lnTo>
                <a:lnTo>
                  <a:pt x="880808" y="816368"/>
                </a:lnTo>
                <a:close/>
              </a:path>
              <a:path w="1677035" h="1937385">
                <a:moveTo>
                  <a:pt x="935977" y="1083271"/>
                </a:moveTo>
                <a:lnTo>
                  <a:pt x="922528" y="1083271"/>
                </a:lnTo>
                <a:lnTo>
                  <a:pt x="922528" y="1095552"/>
                </a:lnTo>
                <a:lnTo>
                  <a:pt x="922528" y="1110361"/>
                </a:lnTo>
                <a:lnTo>
                  <a:pt x="907973" y="1110361"/>
                </a:lnTo>
                <a:lnTo>
                  <a:pt x="905573" y="1109764"/>
                </a:lnTo>
                <a:lnTo>
                  <a:pt x="902411" y="1107376"/>
                </a:lnTo>
                <a:lnTo>
                  <a:pt x="901623" y="1105496"/>
                </a:lnTo>
                <a:lnTo>
                  <a:pt x="901623" y="1100328"/>
                </a:lnTo>
                <a:lnTo>
                  <a:pt x="902449" y="1098461"/>
                </a:lnTo>
                <a:lnTo>
                  <a:pt x="905738" y="1096137"/>
                </a:lnTo>
                <a:lnTo>
                  <a:pt x="908164" y="1095552"/>
                </a:lnTo>
                <a:lnTo>
                  <a:pt x="922528" y="1095552"/>
                </a:lnTo>
                <a:lnTo>
                  <a:pt x="922528" y="1083271"/>
                </a:lnTo>
                <a:lnTo>
                  <a:pt x="903363" y="1083271"/>
                </a:lnTo>
                <a:lnTo>
                  <a:pt x="897280" y="1084922"/>
                </a:lnTo>
                <a:lnTo>
                  <a:pt x="888441" y="1091577"/>
                </a:lnTo>
                <a:lnTo>
                  <a:pt x="886307" y="1096137"/>
                </a:lnTo>
                <a:lnTo>
                  <a:pt x="886231" y="1106233"/>
                </a:lnTo>
                <a:lnTo>
                  <a:pt x="887183" y="1109472"/>
                </a:lnTo>
                <a:lnTo>
                  <a:pt x="890993" y="1114831"/>
                </a:lnTo>
                <a:lnTo>
                  <a:pt x="893749" y="1116876"/>
                </a:lnTo>
                <a:lnTo>
                  <a:pt x="897369" y="1118298"/>
                </a:lnTo>
                <a:lnTo>
                  <a:pt x="885456" y="1135329"/>
                </a:lnTo>
                <a:lnTo>
                  <a:pt x="901522" y="1135329"/>
                </a:lnTo>
                <a:lnTo>
                  <a:pt x="911390" y="1120432"/>
                </a:lnTo>
                <a:lnTo>
                  <a:pt x="922528" y="1120432"/>
                </a:lnTo>
                <a:lnTo>
                  <a:pt x="922528" y="1135329"/>
                </a:lnTo>
                <a:lnTo>
                  <a:pt x="935977" y="1135329"/>
                </a:lnTo>
                <a:lnTo>
                  <a:pt x="935977" y="1120432"/>
                </a:lnTo>
                <a:lnTo>
                  <a:pt x="935977" y="1110361"/>
                </a:lnTo>
                <a:lnTo>
                  <a:pt x="935977" y="1095552"/>
                </a:lnTo>
                <a:lnTo>
                  <a:pt x="935977" y="1083271"/>
                </a:lnTo>
                <a:close/>
              </a:path>
              <a:path w="1677035" h="1937385">
                <a:moveTo>
                  <a:pt x="935977" y="549478"/>
                </a:moveTo>
                <a:lnTo>
                  <a:pt x="922528" y="549478"/>
                </a:lnTo>
                <a:lnTo>
                  <a:pt x="922528" y="561759"/>
                </a:lnTo>
                <a:lnTo>
                  <a:pt x="922528" y="576567"/>
                </a:lnTo>
                <a:lnTo>
                  <a:pt x="907973" y="576567"/>
                </a:lnTo>
                <a:lnTo>
                  <a:pt x="905573" y="575970"/>
                </a:lnTo>
                <a:lnTo>
                  <a:pt x="902411" y="573582"/>
                </a:lnTo>
                <a:lnTo>
                  <a:pt x="901623" y="571703"/>
                </a:lnTo>
                <a:lnTo>
                  <a:pt x="901623" y="566534"/>
                </a:lnTo>
                <a:lnTo>
                  <a:pt x="902449" y="564667"/>
                </a:lnTo>
                <a:lnTo>
                  <a:pt x="905738" y="562343"/>
                </a:lnTo>
                <a:lnTo>
                  <a:pt x="908164" y="561759"/>
                </a:lnTo>
                <a:lnTo>
                  <a:pt x="922528" y="561759"/>
                </a:lnTo>
                <a:lnTo>
                  <a:pt x="922528" y="549478"/>
                </a:lnTo>
                <a:lnTo>
                  <a:pt x="903363" y="549478"/>
                </a:lnTo>
                <a:lnTo>
                  <a:pt x="897280" y="551129"/>
                </a:lnTo>
                <a:lnTo>
                  <a:pt x="888441" y="557784"/>
                </a:lnTo>
                <a:lnTo>
                  <a:pt x="886307" y="562343"/>
                </a:lnTo>
                <a:lnTo>
                  <a:pt x="886231" y="572439"/>
                </a:lnTo>
                <a:lnTo>
                  <a:pt x="887183" y="575678"/>
                </a:lnTo>
                <a:lnTo>
                  <a:pt x="890993" y="581037"/>
                </a:lnTo>
                <a:lnTo>
                  <a:pt x="893749" y="583082"/>
                </a:lnTo>
                <a:lnTo>
                  <a:pt x="897369" y="584504"/>
                </a:lnTo>
                <a:lnTo>
                  <a:pt x="885456" y="601535"/>
                </a:lnTo>
                <a:lnTo>
                  <a:pt x="901522" y="601535"/>
                </a:lnTo>
                <a:lnTo>
                  <a:pt x="911390" y="586638"/>
                </a:lnTo>
                <a:lnTo>
                  <a:pt x="922528" y="586638"/>
                </a:lnTo>
                <a:lnTo>
                  <a:pt x="922528" y="601535"/>
                </a:lnTo>
                <a:lnTo>
                  <a:pt x="935977" y="601535"/>
                </a:lnTo>
                <a:lnTo>
                  <a:pt x="935977" y="586638"/>
                </a:lnTo>
                <a:lnTo>
                  <a:pt x="935977" y="576567"/>
                </a:lnTo>
                <a:lnTo>
                  <a:pt x="935977" y="561759"/>
                </a:lnTo>
                <a:lnTo>
                  <a:pt x="935977" y="549478"/>
                </a:lnTo>
                <a:close/>
              </a:path>
              <a:path w="1677035" h="1937385">
                <a:moveTo>
                  <a:pt x="939076" y="1350162"/>
                </a:moveTo>
                <a:lnTo>
                  <a:pt x="888847" y="1350162"/>
                </a:lnTo>
                <a:lnTo>
                  <a:pt x="888847" y="1362544"/>
                </a:lnTo>
                <a:lnTo>
                  <a:pt x="906462" y="1362544"/>
                </a:lnTo>
                <a:lnTo>
                  <a:pt x="906462" y="1402232"/>
                </a:lnTo>
                <a:lnTo>
                  <a:pt x="921461" y="1402232"/>
                </a:lnTo>
                <a:lnTo>
                  <a:pt x="921461" y="1362544"/>
                </a:lnTo>
                <a:lnTo>
                  <a:pt x="939076" y="1362544"/>
                </a:lnTo>
                <a:lnTo>
                  <a:pt x="939076" y="1350162"/>
                </a:lnTo>
                <a:close/>
              </a:path>
              <a:path w="1677035" h="1937385">
                <a:moveTo>
                  <a:pt x="939076" y="816368"/>
                </a:moveTo>
                <a:lnTo>
                  <a:pt x="888847" y="816368"/>
                </a:lnTo>
                <a:lnTo>
                  <a:pt x="888847" y="828763"/>
                </a:lnTo>
                <a:lnTo>
                  <a:pt x="906462" y="828763"/>
                </a:lnTo>
                <a:lnTo>
                  <a:pt x="906462" y="868438"/>
                </a:lnTo>
                <a:lnTo>
                  <a:pt x="921461" y="868438"/>
                </a:lnTo>
                <a:lnTo>
                  <a:pt x="921461" y="828763"/>
                </a:lnTo>
                <a:lnTo>
                  <a:pt x="939076" y="828763"/>
                </a:lnTo>
                <a:lnTo>
                  <a:pt x="939076" y="816368"/>
                </a:lnTo>
                <a:close/>
              </a:path>
              <a:path w="1677035" h="1937385">
                <a:moveTo>
                  <a:pt x="1003719" y="1370838"/>
                </a:moveTo>
                <a:lnTo>
                  <a:pt x="1002588" y="1366151"/>
                </a:lnTo>
                <a:lnTo>
                  <a:pt x="1000137" y="1361782"/>
                </a:lnTo>
                <a:lnTo>
                  <a:pt x="998067" y="1358087"/>
                </a:lnTo>
                <a:lnTo>
                  <a:pt x="996162" y="1356169"/>
                </a:lnTo>
                <a:lnTo>
                  <a:pt x="994956" y="1354950"/>
                </a:lnTo>
                <a:lnTo>
                  <a:pt x="988428" y="1351305"/>
                </a:lnTo>
                <a:lnTo>
                  <a:pt x="988428" y="1371803"/>
                </a:lnTo>
                <a:lnTo>
                  <a:pt x="988428" y="1380578"/>
                </a:lnTo>
                <a:lnTo>
                  <a:pt x="987183" y="1384084"/>
                </a:lnTo>
                <a:lnTo>
                  <a:pt x="982218" y="1389303"/>
                </a:lnTo>
                <a:lnTo>
                  <a:pt x="979043" y="1390611"/>
                </a:lnTo>
                <a:lnTo>
                  <a:pt x="971296" y="1390611"/>
                </a:lnTo>
                <a:lnTo>
                  <a:pt x="968121" y="1389303"/>
                </a:lnTo>
                <a:lnTo>
                  <a:pt x="963155" y="1384084"/>
                </a:lnTo>
                <a:lnTo>
                  <a:pt x="961910" y="1380578"/>
                </a:lnTo>
                <a:lnTo>
                  <a:pt x="961910" y="1371803"/>
                </a:lnTo>
                <a:lnTo>
                  <a:pt x="963155" y="1368310"/>
                </a:lnTo>
                <a:lnTo>
                  <a:pt x="968121" y="1363078"/>
                </a:lnTo>
                <a:lnTo>
                  <a:pt x="971296" y="1361782"/>
                </a:lnTo>
                <a:lnTo>
                  <a:pt x="979043" y="1361782"/>
                </a:lnTo>
                <a:lnTo>
                  <a:pt x="982218" y="1363078"/>
                </a:lnTo>
                <a:lnTo>
                  <a:pt x="987183" y="1368310"/>
                </a:lnTo>
                <a:lnTo>
                  <a:pt x="988428" y="1371803"/>
                </a:lnTo>
                <a:lnTo>
                  <a:pt x="988428" y="1351305"/>
                </a:lnTo>
                <a:lnTo>
                  <a:pt x="987018" y="1350505"/>
                </a:lnTo>
                <a:lnTo>
                  <a:pt x="982624" y="1349387"/>
                </a:lnTo>
                <a:lnTo>
                  <a:pt x="970622" y="1349387"/>
                </a:lnTo>
                <a:lnTo>
                  <a:pt x="965174" y="1351648"/>
                </a:lnTo>
                <a:lnTo>
                  <a:pt x="961428" y="1356169"/>
                </a:lnTo>
                <a:lnTo>
                  <a:pt x="961428" y="1350162"/>
                </a:lnTo>
                <a:lnTo>
                  <a:pt x="947013" y="1350162"/>
                </a:lnTo>
                <a:lnTo>
                  <a:pt x="947013" y="1421003"/>
                </a:lnTo>
                <a:lnTo>
                  <a:pt x="962101" y="1421003"/>
                </a:lnTo>
                <a:lnTo>
                  <a:pt x="962101" y="1396707"/>
                </a:lnTo>
                <a:lnTo>
                  <a:pt x="965911" y="1400911"/>
                </a:lnTo>
                <a:lnTo>
                  <a:pt x="971143" y="1403007"/>
                </a:lnTo>
                <a:lnTo>
                  <a:pt x="982624" y="1403007"/>
                </a:lnTo>
                <a:lnTo>
                  <a:pt x="1000137" y="1390611"/>
                </a:lnTo>
                <a:lnTo>
                  <a:pt x="1002588" y="1386243"/>
                </a:lnTo>
                <a:lnTo>
                  <a:pt x="1003719" y="1381544"/>
                </a:lnTo>
                <a:lnTo>
                  <a:pt x="1003719" y="1370838"/>
                </a:lnTo>
                <a:close/>
              </a:path>
              <a:path w="1677035" h="1937385">
                <a:moveTo>
                  <a:pt x="1003719" y="837044"/>
                </a:moveTo>
                <a:lnTo>
                  <a:pt x="1002588" y="832358"/>
                </a:lnTo>
                <a:lnTo>
                  <a:pt x="1000137" y="827989"/>
                </a:lnTo>
                <a:lnTo>
                  <a:pt x="998067" y="824293"/>
                </a:lnTo>
                <a:lnTo>
                  <a:pt x="996162" y="822375"/>
                </a:lnTo>
                <a:lnTo>
                  <a:pt x="994956" y="821156"/>
                </a:lnTo>
                <a:lnTo>
                  <a:pt x="988428" y="817511"/>
                </a:lnTo>
                <a:lnTo>
                  <a:pt x="988428" y="838009"/>
                </a:lnTo>
                <a:lnTo>
                  <a:pt x="988428" y="846785"/>
                </a:lnTo>
                <a:lnTo>
                  <a:pt x="987183" y="850290"/>
                </a:lnTo>
                <a:lnTo>
                  <a:pt x="982218" y="855510"/>
                </a:lnTo>
                <a:lnTo>
                  <a:pt x="979043" y="856818"/>
                </a:lnTo>
                <a:lnTo>
                  <a:pt x="971296" y="856818"/>
                </a:lnTo>
                <a:lnTo>
                  <a:pt x="968121" y="855510"/>
                </a:lnTo>
                <a:lnTo>
                  <a:pt x="963155" y="850290"/>
                </a:lnTo>
                <a:lnTo>
                  <a:pt x="961910" y="846785"/>
                </a:lnTo>
                <a:lnTo>
                  <a:pt x="961910" y="838009"/>
                </a:lnTo>
                <a:lnTo>
                  <a:pt x="963155" y="834517"/>
                </a:lnTo>
                <a:lnTo>
                  <a:pt x="968121" y="829284"/>
                </a:lnTo>
                <a:lnTo>
                  <a:pt x="971296" y="827989"/>
                </a:lnTo>
                <a:lnTo>
                  <a:pt x="979043" y="827989"/>
                </a:lnTo>
                <a:lnTo>
                  <a:pt x="982218" y="829284"/>
                </a:lnTo>
                <a:lnTo>
                  <a:pt x="987183" y="834517"/>
                </a:lnTo>
                <a:lnTo>
                  <a:pt x="988428" y="838009"/>
                </a:lnTo>
                <a:lnTo>
                  <a:pt x="988428" y="817511"/>
                </a:lnTo>
                <a:lnTo>
                  <a:pt x="987018" y="816711"/>
                </a:lnTo>
                <a:lnTo>
                  <a:pt x="982624" y="815594"/>
                </a:lnTo>
                <a:lnTo>
                  <a:pt x="970622" y="815594"/>
                </a:lnTo>
                <a:lnTo>
                  <a:pt x="965174" y="817854"/>
                </a:lnTo>
                <a:lnTo>
                  <a:pt x="961428" y="822375"/>
                </a:lnTo>
                <a:lnTo>
                  <a:pt x="961428" y="816368"/>
                </a:lnTo>
                <a:lnTo>
                  <a:pt x="947013" y="816368"/>
                </a:lnTo>
                <a:lnTo>
                  <a:pt x="947013" y="887209"/>
                </a:lnTo>
                <a:lnTo>
                  <a:pt x="962101" y="887209"/>
                </a:lnTo>
                <a:lnTo>
                  <a:pt x="962101" y="862914"/>
                </a:lnTo>
                <a:lnTo>
                  <a:pt x="965911" y="867117"/>
                </a:lnTo>
                <a:lnTo>
                  <a:pt x="971143" y="869213"/>
                </a:lnTo>
                <a:lnTo>
                  <a:pt x="982624" y="869213"/>
                </a:lnTo>
                <a:lnTo>
                  <a:pt x="1000137" y="856818"/>
                </a:lnTo>
                <a:lnTo>
                  <a:pt x="1002588" y="852449"/>
                </a:lnTo>
                <a:lnTo>
                  <a:pt x="1003719" y="847750"/>
                </a:lnTo>
                <a:lnTo>
                  <a:pt x="1003719" y="837044"/>
                </a:lnTo>
                <a:close/>
              </a:path>
              <a:path w="1677035" h="1937385">
                <a:moveTo>
                  <a:pt x="1022680" y="1095552"/>
                </a:moveTo>
                <a:lnTo>
                  <a:pt x="1005840" y="1095552"/>
                </a:lnTo>
                <a:lnTo>
                  <a:pt x="1005840" y="1079106"/>
                </a:lnTo>
                <a:lnTo>
                  <a:pt x="993355" y="1079106"/>
                </a:lnTo>
                <a:lnTo>
                  <a:pt x="993355" y="1095552"/>
                </a:lnTo>
                <a:lnTo>
                  <a:pt x="976617" y="1095552"/>
                </a:lnTo>
                <a:lnTo>
                  <a:pt x="976617" y="1107363"/>
                </a:lnTo>
                <a:lnTo>
                  <a:pt x="993355" y="1107363"/>
                </a:lnTo>
                <a:lnTo>
                  <a:pt x="993355" y="1123810"/>
                </a:lnTo>
                <a:lnTo>
                  <a:pt x="1005840" y="1123810"/>
                </a:lnTo>
                <a:lnTo>
                  <a:pt x="1005840" y="1107363"/>
                </a:lnTo>
                <a:lnTo>
                  <a:pt x="1022680" y="1107363"/>
                </a:lnTo>
                <a:lnTo>
                  <a:pt x="1022680" y="1095552"/>
                </a:lnTo>
                <a:close/>
              </a:path>
              <a:path w="1677035" h="1937385">
                <a:moveTo>
                  <a:pt x="1058684" y="1380451"/>
                </a:moveTo>
                <a:lnTo>
                  <a:pt x="1058672" y="1364742"/>
                </a:lnTo>
                <a:lnTo>
                  <a:pt x="1057414" y="1361389"/>
                </a:lnTo>
                <a:lnTo>
                  <a:pt x="1056525" y="1358988"/>
                </a:lnTo>
                <a:lnTo>
                  <a:pt x="1047877" y="1351305"/>
                </a:lnTo>
                <a:lnTo>
                  <a:pt x="1041679" y="1349387"/>
                </a:lnTo>
                <a:lnTo>
                  <a:pt x="1029423" y="1349387"/>
                </a:lnTo>
                <a:lnTo>
                  <a:pt x="1025347" y="1349933"/>
                </a:lnTo>
                <a:lnTo>
                  <a:pt x="1017409" y="1352130"/>
                </a:lnTo>
                <a:lnTo>
                  <a:pt x="1014006" y="1353680"/>
                </a:lnTo>
                <a:lnTo>
                  <a:pt x="1011161" y="1355674"/>
                </a:lnTo>
                <a:lnTo>
                  <a:pt x="1016584" y="1366227"/>
                </a:lnTo>
                <a:lnTo>
                  <a:pt x="1018451" y="1364742"/>
                </a:lnTo>
                <a:lnTo>
                  <a:pt x="1020737" y="1363560"/>
                </a:lnTo>
                <a:lnTo>
                  <a:pt x="1026083" y="1361821"/>
                </a:lnTo>
                <a:lnTo>
                  <a:pt x="1028814" y="1361389"/>
                </a:lnTo>
                <a:lnTo>
                  <a:pt x="1035583" y="1361389"/>
                </a:lnTo>
                <a:lnTo>
                  <a:pt x="1038580" y="1362278"/>
                </a:lnTo>
                <a:lnTo>
                  <a:pt x="1042581" y="1365821"/>
                </a:lnTo>
                <a:lnTo>
                  <a:pt x="1043584" y="1368361"/>
                </a:lnTo>
                <a:lnTo>
                  <a:pt x="1043584" y="1371650"/>
                </a:lnTo>
                <a:lnTo>
                  <a:pt x="1043584" y="1380451"/>
                </a:lnTo>
                <a:lnTo>
                  <a:pt x="1043584" y="1385773"/>
                </a:lnTo>
                <a:lnTo>
                  <a:pt x="1042746" y="1388097"/>
                </a:lnTo>
                <a:lnTo>
                  <a:pt x="1041323" y="1389862"/>
                </a:lnTo>
                <a:lnTo>
                  <a:pt x="1037323" y="1392250"/>
                </a:lnTo>
                <a:lnTo>
                  <a:pt x="1035037" y="1392847"/>
                </a:lnTo>
                <a:lnTo>
                  <a:pt x="1029804" y="1392847"/>
                </a:lnTo>
                <a:lnTo>
                  <a:pt x="1027734" y="1392275"/>
                </a:lnTo>
                <a:lnTo>
                  <a:pt x="1024699" y="1390015"/>
                </a:lnTo>
                <a:lnTo>
                  <a:pt x="1023937" y="1388491"/>
                </a:lnTo>
                <a:lnTo>
                  <a:pt x="1023937" y="1382483"/>
                </a:lnTo>
                <a:lnTo>
                  <a:pt x="1027036" y="1380451"/>
                </a:lnTo>
                <a:lnTo>
                  <a:pt x="1043584" y="1380451"/>
                </a:lnTo>
                <a:lnTo>
                  <a:pt x="1043584" y="1371650"/>
                </a:lnTo>
                <a:lnTo>
                  <a:pt x="1023975" y="1371650"/>
                </a:lnTo>
                <a:lnTo>
                  <a:pt x="1018336" y="1373035"/>
                </a:lnTo>
                <a:lnTo>
                  <a:pt x="1011047" y="1378585"/>
                </a:lnTo>
                <a:lnTo>
                  <a:pt x="1009230" y="1382382"/>
                </a:lnTo>
                <a:lnTo>
                  <a:pt x="1009230" y="1390256"/>
                </a:lnTo>
                <a:lnTo>
                  <a:pt x="1024686" y="1403007"/>
                </a:lnTo>
                <a:lnTo>
                  <a:pt x="1036421" y="1403007"/>
                </a:lnTo>
                <a:lnTo>
                  <a:pt x="1041717" y="1400581"/>
                </a:lnTo>
                <a:lnTo>
                  <a:pt x="1044549" y="1395742"/>
                </a:lnTo>
                <a:lnTo>
                  <a:pt x="1044549" y="1402232"/>
                </a:lnTo>
                <a:lnTo>
                  <a:pt x="1058684" y="1402232"/>
                </a:lnTo>
                <a:lnTo>
                  <a:pt x="1058684" y="1395742"/>
                </a:lnTo>
                <a:lnTo>
                  <a:pt x="1058684" y="1392847"/>
                </a:lnTo>
                <a:lnTo>
                  <a:pt x="1058684" y="1380451"/>
                </a:lnTo>
                <a:close/>
              </a:path>
              <a:path w="1677035" h="1937385">
                <a:moveTo>
                  <a:pt x="1058684" y="846658"/>
                </a:moveTo>
                <a:lnTo>
                  <a:pt x="1058672" y="830948"/>
                </a:lnTo>
                <a:lnTo>
                  <a:pt x="1057414" y="827595"/>
                </a:lnTo>
                <a:lnTo>
                  <a:pt x="1056525" y="825195"/>
                </a:lnTo>
                <a:lnTo>
                  <a:pt x="1047877" y="817511"/>
                </a:lnTo>
                <a:lnTo>
                  <a:pt x="1041679" y="815594"/>
                </a:lnTo>
                <a:lnTo>
                  <a:pt x="1029423" y="815594"/>
                </a:lnTo>
                <a:lnTo>
                  <a:pt x="1025347" y="816140"/>
                </a:lnTo>
                <a:lnTo>
                  <a:pt x="1017409" y="818337"/>
                </a:lnTo>
                <a:lnTo>
                  <a:pt x="1014006" y="819886"/>
                </a:lnTo>
                <a:lnTo>
                  <a:pt x="1011161" y="821880"/>
                </a:lnTo>
                <a:lnTo>
                  <a:pt x="1016584" y="832434"/>
                </a:lnTo>
                <a:lnTo>
                  <a:pt x="1018451" y="830948"/>
                </a:lnTo>
                <a:lnTo>
                  <a:pt x="1020737" y="829767"/>
                </a:lnTo>
                <a:lnTo>
                  <a:pt x="1026083" y="828027"/>
                </a:lnTo>
                <a:lnTo>
                  <a:pt x="1028814" y="827595"/>
                </a:lnTo>
                <a:lnTo>
                  <a:pt x="1035583" y="827595"/>
                </a:lnTo>
                <a:lnTo>
                  <a:pt x="1038580" y="828484"/>
                </a:lnTo>
                <a:lnTo>
                  <a:pt x="1042581" y="832027"/>
                </a:lnTo>
                <a:lnTo>
                  <a:pt x="1043584" y="834567"/>
                </a:lnTo>
                <a:lnTo>
                  <a:pt x="1043584" y="837857"/>
                </a:lnTo>
                <a:lnTo>
                  <a:pt x="1043584" y="846658"/>
                </a:lnTo>
                <a:lnTo>
                  <a:pt x="1043584" y="851979"/>
                </a:lnTo>
                <a:lnTo>
                  <a:pt x="1042746" y="854303"/>
                </a:lnTo>
                <a:lnTo>
                  <a:pt x="1041323" y="856068"/>
                </a:lnTo>
                <a:lnTo>
                  <a:pt x="1037323" y="858456"/>
                </a:lnTo>
                <a:lnTo>
                  <a:pt x="1035037" y="859053"/>
                </a:lnTo>
                <a:lnTo>
                  <a:pt x="1029804" y="859053"/>
                </a:lnTo>
                <a:lnTo>
                  <a:pt x="1027734" y="858481"/>
                </a:lnTo>
                <a:lnTo>
                  <a:pt x="1024699" y="856221"/>
                </a:lnTo>
                <a:lnTo>
                  <a:pt x="1023937" y="854697"/>
                </a:lnTo>
                <a:lnTo>
                  <a:pt x="1023937" y="848690"/>
                </a:lnTo>
                <a:lnTo>
                  <a:pt x="1027036" y="846658"/>
                </a:lnTo>
                <a:lnTo>
                  <a:pt x="1043584" y="846658"/>
                </a:lnTo>
                <a:lnTo>
                  <a:pt x="1043584" y="837857"/>
                </a:lnTo>
                <a:lnTo>
                  <a:pt x="1023975" y="837857"/>
                </a:lnTo>
                <a:lnTo>
                  <a:pt x="1018336" y="839241"/>
                </a:lnTo>
                <a:lnTo>
                  <a:pt x="1011047" y="844791"/>
                </a:lnTo>
                <a:lnTo>
                  <a:pt x="1009230" y="848588"/>
                </a:lnTo>
                <a:lnTo>
                  <a:pt x="1009230" y="856462"/>
                </a:lnTo>
                <a:lnTo>
                  <a:pt x="1024686" y="869213"/>
                </a:lnTo>
                <a:lnTo>
                  <a:pt x="1036421" y="869213"/>
                </a:lnTo>
                <a:lnTo>
                  <a:pt x="1041717" y="866787"/>
                </a:lnTo>
                <a:lnTo>
                  <a:pt x="1044549" y="861949"/>
                </a:lnTo>
                <a:lnTo>
                  <a:pt x="1044549" y="868438"/>
                </a:lnTo>
                <a:lnTo>
                  <a:pt x="1058684" y="868438"/>
                </a:lnTo>
                <a:lnTo>
                  <a:pt x="1058684" y="861949"/>
                </a:lnTo>
                <a:lnTo>
                  <a:pt x="1058684" y="859053"/>
                </a:lnTo>
                <a:lnTo>
                  <a:pt x="1058684" y="846658"/>
                </a:lnTo>
                <a:close/>
              </a:path>
              <a:path w="1677035" h="1937385">
                <a:moveTo>
                  <a:pt x="1132713" y="1135329"/>
                </a:moveTo>
                <a:lnTo>
                  <a:pt x="1126223" y="1120813"/>
                </a:lnTo>
                <a:lnTo>
                  <a:pt x="1120889" y="1108913"/>
                </a:lnTo>
                <a:lnTo>
                  <a:pt x="1109294" y="1082979"/>
                </a:lnTo>
                <a:lnTo>
                  <a:pt x="1105319" y="1074077"/>
                </a:lnTo>
                <a:lnTo>
                  <a:pt x="1105319" y="1108913"/>
                </a:lnTo>
                <a:lnTo>
                  <a:pt x="1083843" y="1108913"/>
                </a:lnTo>
                <a:lnTo>
                  <a:pt x="1094587" y="1082979"/>
                </a:lnTo>
                <a:lnTo>
                  <a:pt x="1105319" y="1108913"/>
                </a:lnTo>
                <a:lnTo>
                  <a:pt x="1105319" y="1074077"/>
                </a:lnTo>
                <a:lnTo>
                  <a:pt x="1102423" y="1067587"/>
                </a:lnTo>
                <a:lnTo>
                  <a:pt x="1086942" y="1067587"/>
                </a:lnTo>
                <a:lnTo>
                  <a:pt x="1056741" y="1135329"/>
                </a:lnTo>
                <a:lnTo>
                  <a:pt x="1072807" y="1135329"/>
                </a:lnTo>
                <a:lnTo>
                  <a:pt x="1078801" y="1120813"/>
                </a:lnTo>
                <a:lnTo>
                  <a:pt x="1110259" y="1120813"/>
                </a:lnTo>
                <a:lnTo>
                  <a:pt x="1116253" y="1135329"/>
                </a:lnTo>
                <a:lnTo>
                  <a:pt x="1132713" y="1135329"/>
                </a:lnTo>
                <a:close/>
              </a:path>
              <a:path w="1677035" h="1937385">
                <a:moveTo>
                  <a:pt x="1144028" y="1362456"/>
                </a:moveTo>
                <a:lnTo>
                  <a:pt x="1127188" y="1362456"/>
                </a:lnTo>
                <a:lnTo>
                  <a:pt x="1127188" y="1345996"/>
                </a:lnTo>
                <a:lnTo>
                  <a:pt x="1114704" y="1345996"/>
                </a:lnTo>
                <a:lnTo>
                  <a:pt x="1114704" y="1362456"/>
                </a:lnTo>
                <a:lnTo>
                  <a:pt x="1097965" y="1362456"/>
                </a:lnTo>
                <a:lnTo>
                  <a:pt x="1097965" y="1374254"/>
                </a:lnTo>
                <a:lnTo>
                  <a:pt x="1114704" y="1374254"/>
                </a:lnTo>
                <a:lnTo>
                  <a:pt x="1114704" y="1390713"/>
                </a:lnTo>
                <a:lnTo>
                  <a:pt x="1127188" y="1390713"/>
                </a:lnTo>
                <a:lnTo>
                  <a:pt x="1127188" y="1374254"/>
                </a:lnTo>
                <a:lnTo>
                  <a:pt x="1144028" y="1374254"/>
                </a:lnTo>
                <a:lnTo>
                  <a:pt x="1144028" y="1362456"/>
                </a:lnTo>
                <a:close/>
              </a:path>
              <a:path w="1677035" h="1937385">
                <a:moveTo>
                  <a:pt x="1205001" y="1135329"/>
                </a:moveTo>
                <a:lnTo>
                  <a:pt x="1204887" y="1104163"/>
                </a:lnTo>
                <a:lnTo>
                  <a:pt x="1204798" y="1083271"/>
                </a:lnTo>
                <a:lnTo>
                  <a:pt x="1190675" y="1083271"/>
                </a:lnTo>
                <a:lnTo>
                  <a:pt x="1172959" y="1113358"/>
                </a:lnTo>
                <a:lnTo>
                  <a:pt x="1167828" y="1104074"/>
                </a:lnTo>
                <a:lnTo>
                  <a:pt x="1156322" y="1083271"/>
                </a:lnTo>
                <a:lnTo>
                  <a:pt x="1140548" y="1083271"/>
                </a:lnTo>
                <a:lnTo>
                  <a:pt x="1140548" y="1135329"/>
                </a:lnTo>
                <a:lnTo>
                  <a:pt x="1154188" y="1135329"/>
                </a:lnTo>
                <a:lnTo>
                  <a:pt x="1154188" y="1104074"/>
                </a:lnTo>
                <a:lnTo>
                  <a:pt x="1169390" y="1130300"/>
                </a:lnTo>
                <a:lnTo>
                  <a:pt x="1175778" y="1130300"/>
                </a:lnTo>
                <a:lnTo>
                  <a:pt x="1185875" y="1113358"/>
                </a:lnTo>
                <a:lnTo>
                  <a:pt x="1191348" y="1104163"/>
                </a:lnTo>
                <a:lnTo>
                  <a:pt x="1191348" y="1135329"/>
                </a:lnTo>
                <a:lnTo>
                  <a:pt x="1205001" y="1135329"/>
                </a:lnTo>
                <a:close/>
              </a:path>
              <a:path w="1677035" h="1937385">
                <a:moveTo>
                  <a:pt x="1254061" y="1402232"/>
                </a:moveTo>
                <a:lnTo>
                  <a:pt x="1247571" y="1387716"/>
                </a:lnTo>
                <a:lnTo>
                  <a:pt x="1242250" y="1375803"/>
                </a:lnTo>
                <a:lnTo>
                  <a:pt x="1230655" y="1349870"/>
                </a:lnTo>
                <a:lnTo>
                  <a:pt x="1226667" y="1340967"/>
                </a:lnTo>
                <a:lnTo>
                  <a:pt x="1226667" y="1375803"/>
                </a:lnTo>
                <a:lnTo>
                  <a:pt x="1205191" y="1375803"/>
                </a:lnTo>
                <a:lnTo>
                  <a:pt x="1215936" y="1349870"/>
                </a:lnTo>
                <a:lnTo>
                  <a:pt x="1226667" y="1375803"/>
                </a:lnTo>
                <a:lnTo>
                  <a:pt x="1226667" y="1340967"/>
                </a:lnTo>
                <a:lnTo>
                  <a:pt x="1223772" y="1334490"/>
                </a:lnTo>
                <a:lnTo>
                  <a:pt x="1208290" y="1334490"/>
                </a:lnTo>
                <a:lnTo>
                  <a:pt x="1178090" y="1402232"/>
                </a:lnTo>
                <a:lnTo>
                  <a:pt x="1194155" y="1402232"/>
                </a:lnTo>
                <a:lnTo>
                  <a:pt x="1200162" y="1387716"/>
                </a:lnTo>
                <a:lnTo>
                  <a:pt x="1231607" y="1387716"/>
                </a:lnTo>
                <a:lnTo>
                  <a:pt x="1237615" y="1402232"/>
                </a:lnTo>
                <a:lnTo>
                  <a:pt x="1254061" y="1402232"/>
                </a:lnTo>
                <a:close/>
              </a:path>
              <a:path w="1677035" h="1937385">
                <a:moveTo>
                  <a:pt x="1283868" y="1135329"/>
                </a:moveTo>
                <a:lnTo>
                  <a:pt x="1283754" y="1104163"/>
                </a:lnTo>
                <a:lnTo>
                  <a:pt x="1283677" y="1083271"/>
                </a:lnTo>
                <a:lnTo>
                  <a:pt x="1269542" y="1083271"/>
                </a:lnTo>
                <a:lnTo>
                  <a:pt x="1251839" y="1113358"/>
                </a:lnTo>
                <a:lnTo>
                  <a:pt x="1246695" y="1104074"/>
                </a:lnTo>
                <a:lnTo>
                  <a:pt x="1235189" y="1083271"/>
                </a:lnTo>
                <a:lnTo>
                  <a:pt x="1219415" y="1083271"/>
                </a:lnTo>
                <a:lnTo>
                  <a:pt x="1219415" y="1135329"/>
                </a:lnTo>
                <a:lnTo>
                  <a:pt x="1233055" y="1135329"/>
                </a:lnTo>
                <a:lnTo>
                  <a:pt x="1233055" y="1104074"/>
                </a:lnTo>
                <a:lnTo>
                  <a:pt x="1248257" y="1130300"/>
                </a:lnTo>
                <a:lnTo>
                  <a:pt x="1254645" y="1130300"/>
                </a:lnTo>
                <a:lnTo>
                  <a:pt x="1264742" y="1113358"/>
                </a:lnTo>
                <a:lnTo>
                  <a:pt x="1270228" y="1104163"/>
                </a:lnTo>
                <a:lnTo>
                  <a:pt x="1270228" y="1135329"/>
                </a:lnTo>
                <a:lnTo>
                  <a:pt x="1283868" y="1135329"/>
                </a:lnTo>
                <a:close/>
              </a:path>
              <a:path w="1677035" h="1937385">
                <a:moveTo>
                  <a:pt x="1326349" y="1402232"/>
                </a:moveTo>
                <a:lnTo>
                  <a:pt x="1326235" y="1371066"/>
                </a:lnTo>
                <a:lnTo>
                  <a:pt x="1326159" y="1350162"/>
                </a:lnTo>
                <a:lnTo>
                  <a:pt x="1312024" y="1350162"/>
                </a:lnTo>
                <a:lnTo>
                  <a:pt x="1294320" y="1380261"/>
                </a:lnTo>
                <a:lnTo>
                  <a:pt x="1289177" y="1370965"/>
                </a:lnTo>
                <a:lnTo>
                  <a:pt x="1277670" y="1350162"/>
                </a:lnTo>
                <a:lnTo>
                  <a:pt x="1261897" y="1350162"/>
                </a:lnTo>
                <a:lnTo>
                  <a:pt x="1261897" y="1402232"/>
                </a:lnTo>
                <a:lnTo>
                  <a:pt x="1275549" y="1402232"/>
                </a:lnTo>
                <a:lnTo>
                  <a:pt x="1275549" y="1370965"/>
                </a:lnTo>
                <a:lnTo>
                  <a:pt x="1290739" y="1397190"/>
                </a:lnTo>
                <a:lnTo>
                  <a:pt x="1297127" y="1397190"/>
                </a:lnTo>
                <a:lnTo>
                  <a:pt x="1307223" y="1380261"/>
                </a:lnTo>
                <a:lnTo>
                  <a:pt x="1312710" y="1371066"/>
                </a:lnTo>
                <a:lnTo>
                  <a:pt x="1312710" y="1402232"/>
                </a:lnTo>
                <a:lnTo>
                  <a:pt x="1326349" y="1402232"/>
                </a:lnTo>
                <a:close/>
              </a:path>
              <a:path w="1677035" h="1937385">
                <a:moveTo>
                  <a:pt x="1351216" y="1104138"/>
                </a:moveTo>
                <a:lnTo>
                  <a:pt x="1349997" y="1099527"/>
                </a:lnTo>
                <a:lnTo>
                  <a:pt x="1347190" y="1094879"/>
                </a:lnTo>
                <a:lnTo>
                  <a:pt x="1345095" y="1091399"/>
                </a:lnTo>
                <a:lnTo>
                  <a:pt x="1341704" y="1088212"/>
                </a:lnTo>
                <a:lnTo>
                  <a:pt x="1335925" y="1085164"/>
                </a:lnTo>
                <a:lnTo>
                  <a:pt x="1335925" y="1104912"/>
                </a:lnTo>
                <a:lnTo>
                  <a:pt x="1335925" y="1113688"/>
                </a:lnTo>
                <a:lnTo>
                  <a:pt x="1334693" y="1117180"/>
                </a:lnTo>
                <a:lnTo>
                  <a:pt x="1329715" y="1122413"/>
                </a:lnTo>
                <a:lnTo>
                  <a:pt x="1326540" y="1123721"/>
                </a:lnTo>
                <a:lnTo>
                  <a:pt x="1318806" y="1123721"/>
                </a:lnTo>
                <a:lnTo>
                  <a:pt x="1315605" y="1122413"/>
                </a:lnTo>
                <a:lnTo>
                  <a:pt x="1310576" y="1117180"/>
                </a:lnTo>
                <a:lnTo>
                  <a:pt x="1309319" y="1113688"/>
                </a:lnTo>
                <a:lnTo>
                  <a:pt x="1309319" y="1104912"/>
                </a:lnTo>
                <a:lnTo>
                  <a:pt x="1310576" y="1101407"/>
                </a:lnTo>
                <a:lnTo>
                  <a:pt x="1315605" y="1096187"/>
                </a:lnTo>
                <a:lnTo>
                  <a:pt x="1318806" y="1094879"/>
                </a:lnTo>
                <a:lnTo>
                  <a:pt x="1326540" y="1094879"/>
                </a:lnTo>
                <a:lnTo>
                  <a:pt x="1329715" y="1096187"/>
                </a:lnTo>
                <a:lnTo>
                  <a:pt x="1334693" y="1101407"/>
                </a:lnTo>
                <a:lnTo>
                  <a:pt x="1335925" y="1104912"/>
                </a:lnTo>
                <a:lnTo>
                  <a:pt x="1335925" y="1085164"/>
                </a:lnTo>
                <a:lnTo>
                  <a:pt x="1333055" y="1083640"/>
                </a:lnTo>
                <a:lnTo>
                  <a:pt x="1328153" y="1082497"/>
                </a:lnTo>
                <a:lnTo>
                  <a:pt x="1317193" y="1082497"/>
                </a:lnTo>
                <a:lnTo>
                  <a:pt x="1294028" y="1104138"/>
                </a:lnTo>
                <a:lnTo>
                  <a:pt x="1294028" y="1114463"/>
                </a:lnTo>
                <a:lnTo>
                  <a:pt x="1317193" y="1136103"/>
                </a:lnTo>
                <a:lnTo>
                  <a:pt x="1328153" y="1136103"/>
                </a:lnTo>
                <a:lnTo>
                  <a:pt x="1333055" y="1134960"/>
                </a:lnTo>
                <a:lnTo>
                  <a:pt x="1341704" y="1130376"/>
                </a:lnTo>
                <a:lnTo>
                  <a:pt x="1345095" y="1127201"/>
                </a:lnTo>
                <a:lnTo>
                  <a:pt x="1347190" y="1123721"/>
                </a:lnTo>
                <a:lnTo>
                  <a:pt x="1349997" y="1119073"/>
                </a:lnTo>
                <a:lnTo>
                  <a:pt x="1351216" y="1114463"/>
                </a:lnTo>
                <a:lnTo>
                  <a:pt x="1351216" y="1104138"/>
                </a:lnTo>
                <a:close/>
              </a:path>
              <a:path w="1677035" h="1937385">
                <a:moveTo>
                  <a:pt x="1405216" y="1402232"/>
                </a:moveTo>
                <a:lnTo>
                  <a:pt x="1405102" y="1371066"/>
                </a:lnTo>
                <a:lnTo>
                  <a:pt x="1405026" y="1350162"/>
                </a:lnTo>
                <a:lnTo>
                  <a:pt x="1390891" y="1350162"/>
                </a:lnTo>
                <a:lnTo>
                  <a:pt x="1373187" y="1380261"/>
                </a:lnTo>
                <a:lnTo>
                  <a:pt x="1368044" y="1370965"/>
                </a:lnTo>
                <a:lnTo>
                  <a:pt x="1356537" y="1350162"/>
                </a:lnTo>
                <a:lnTo>
                  <a:pt x="1340764" y="1350162"/>
                </a:lnTo>
                <a:lnTo>
                  <a:pt x="1340764" y="1402232"/>
                </a:lnTo>
                <a:lnTo>
                  <a:pt x="1354416" y="1402232"/>
                </a:lnTo>
                <a:lnTo>
                  <a:pt x="1354416" y="1370965"/>
                </a:lnTo>
                <a:lnTo>
                  <a:pt x="1369606" y="1397190"/>
                </a:lnTo>
                <a:lnTo>
                  <a:pt x="1375994" y="1397190"/>
                </a:lnTo>
                <a:lnTo>
                  <a:pt x="1386090" y="1380261"/>
                </a:lnTo>
                <a:lnTo>
                  <a:pt x="1391577" y="1371066"/>
                </a:lnTo>
                <a:lnTo>
                  <a:pt x="1391577" y="1402232"/>
                </a:lnTo>
                <a:lnTo>
                  <a:pt x="1405216" y="1402232"/>
                </a:lnTo>
                <a:close/>
              </a:path>
              <a:path w="1677035" h="1937385">
                <a:moveTo>
                  <a:pt x="1433423" y="1101039"/>
                </a:moveTo>
                <a:lnTo>
                  <a:pt x="1430782" y="1094943"/>
                </a:lnTo>
                <a:lnTo>
                  <a:pt x="1430007" y="1094295"/>
                </a:lnTo>
                <a:lnTo>
                  <a:pt x="1420012" y="1085913"/>
                </a:lnTo>
                <a:lnTo>
                  <a:pt x="1418958" y="1085557"/>
                </a:lnTo>
                <a:lnTo>
                  <a:pt x="1418958" y="1104658"/>
                </a:lnTo>
                <a:lnTo>
                  <a:pt x="1418958" y="1113751"/>
                </a:lnTo>
                <a:lnTo>
                  <a:pt x="1417624" y="1117333"/>
                </a:lnTo>
                <a:lnTo>
                  <a:pt x="1412265" y="1122362"/>
                </a:lnTo>
                <a:lnTo>
                  <a:pt x="1408061" y="1123937"/>
                </a:lnTo>
                <a:lnTo>
                  <a:pt x="1402308" y="1124585"/>
                </a:lnTo>
                <a:lnTo>
                  <a:pt x="1402308" y="1094295"/>
                </a:lnTo>
                <a:lnTo>
                  <a:pt x="1408061" y="1094879"/>
                </a:lnTo>
                <a:lnTo>
                  <a:pt x="1412265" y="1096378"/>
                </a:lnTo>
                <a:lnTo>
                  <a:pt x="1417624" y="1101217"/>
                </a:lnTo>
                <a:lnTo>
                  <a:pt x="1418958" y="1104658"/>
                </a:lnTo>
                <a:lnTo>
                  <a:pt x="1418958" y="1085557"/>
                </a:lnTo>
                <a:lnTo>
                  <a:pt x="1412316" y="1083297"/>
                </a:lnTo>
                <a:lnTo>
                  <a:pt x="1402308" y="1082586"/>
                </a:lnTo>
                <a:lnTo>
                  <a:pt x="1402308" y="1063523"/>
                </a:lnTo>
                <a:lnTo>
                  <a:pt x="1388478" y="1063523"/>
                </a:lnTo>
                <a:lnTo>
                  <a:pt x="1388478" y="1082586"/>
                </a:lnTo>
                <a:lnTo>
                  <a:pt x="1388478" y="1094295"/>
                </a:lnTo>
                <a:lnTo>
                  <a:pt x="1388478" y="1124585"/>
                </a:lnTo>
                <a:lnTo>
                  <a:pt x="1382737" y="1123937"/>
                </a:lnTo>
                <a:lnTo>
                  <a:pt x="1378534" y="1122362"/>
                </a:lnTo>
                <a:lnTo>
                  <a:pt x="1373251" y="1117333"/>
                </a:lnTo>
                <a:lnTo>
                  <a:pt x="1371930" y="1113751"/>
                </a:lnTo>
                <a:lnTo>
                  <a:pt x="1371930" y="1104658"/>
                </a:lnTo>
                <a:lnTo>
                  <a:pt x="1373251" y="1101217"/>
                </a:lnTo>
                <a:lnTo>
                  <a:pt x="1378534" y="1096378"/>
                </a:lnTo>
                <a:lnTo>
                  <a:pt x="1382737" y="1094879"/>
                </a:lnTo>
                <a:lnTo>
                  <a:pt x="1388478" y="1094295"/>
                </a:lnTo>
                <a:lnTo>
                  <a:pt x="1388478" y="1082586"/>
                </a:lnTo>
                <a:lnTo>
                  <a:pt x="1378343" y="1083297"/>
                </a:lnTo>
                <a:lnTo>
                  <a:pt x="1370622" y="1085875"/>
                </a:lnTo>
                <a:lnTo>
                  <a:pt x="1359979" y="1094778"/>
                </a:lnTo>
                <a:lnTo>
                  <a:pt x="1357312" y="1101039"/>
                </a:lnTo>
                <a:lnTo>
                  <a:pt x="1357325" y="1117333"/>
                </a:lnTo>
                <a:lnTo>
                  <a:pt x="1360004" y="1123696"/>
                </a:lnTo>
                <a:lnTo>
                  <a:pt x="1370787" y="1132928"/>
                </a:lnTo>
                <a:lnTo>
                  <a:pt x="1378470" y="1135583"/>
                </a:lnTo>
                <a:lnTo>
                  <a:pt x="1388478" y="1136294"/>
                </a:lnTo>
                <a:lnTo>
                  <a:pt x="1388478" y="1154099"/>
                </a:lnTo>
                <a:lnTo>
                  <a:pt x="1402308" y="1154099"/>
                </a:lnTo>
                <a:lnTo>
                  <a:pt x="1402308" y="1136294"/>
                </a:lnTo>
                <a:lnTo>
                  <a:pt x="1412316" y="1135583"/>
                </a:lnTo>
                <a:lnTo>
                  <a:pt x="1420012" y="1132890"/>
                </a:lnTo>
                <a:lnTo>
                  <a:pt x="1429575" y="1124585"/>
                </a:lnTo>
                <a:lnTo>
                  <a:pt x="1430782" y="1123543"/>
                </a:lnTo>
                <a:lnTo>
                  <a:pt x="1433410" y="1117333"/>
                </a:lnTo>
                <a:lnTo>
                  <a:pt x="1433423" y="1101039"/>
                </a:lnTo>
                <a:close/>
              </a:path>
              <a:path w="1677035" h="1937385">
                <a:moveTo>
                  <a:pt x="1472577" y="1371028"/>
                </a:moveTo>
                <a:lnTo>
                  <a:pt x="1471345" y="1366418"/>
                </a:lnTo>
                <a:lnTo>
                  <a:pt x="1468539" y="1361782"/>
                </a:lnTo>
                <a:lnTo>
                  <a:pt x="1466443" y="1358290"/>
                </a:lnTo>
                <a:lnTo>
                  <a:pt x="1463052" y="1355115"/>
                </a:lnTo>
                <a:lnTo>
                  <a:pt x="1457286" y="1352067"/>
                </a:lnTo>
                <a:lnTo>
                  <a:pt x="1457286" y="1371803"/>
                </a:lnTo>
                <a:lnTo>
                  <a:pt x="1457286" y="1380578"/>
                </a:lnTo>
                <a:lnTo>
                  <a:pt x="1456042" y="1384084"/>
                </a:lnTo>
                <a:lnTo>
                  <a:pt x="1451076" y="1389303"/>
                </a:lnTo>
                <a:lnTo>
                  <a:pt x="1447888" y="1390611"/>
                </a:lnTo>
                <a:lnTo>
                  <a:pt x="1440154" y="1390611"/>
                </a:lnTo>
                <a:lnTo>
                  <a:pt x="1436954" y="1389303"/>
                </a:lnTo>
                <a:lnTo>
                  <a:pt x="1431925" y="1384084"/>
                </a:lnTo>
                <a:lnTo>
                  <a:pt x="1430667" y="1380578"/>
                </a:lnTo>
                <a:lnTo>
                  <a:pt x="1430667" y="1371803"/>
                </a:lnTo>
                <a:lnTo>
                  <a:pt x="1431925" y="1368310"/>
                </a:lnTo>
                <a:lnTo>
                  <a:pt x="1436954" y="1363078"/>
                </a:lnTo>
                <a:lnTo>
                  <a:pt x="1440154" y="1361782"/>
                </a:lnTo>
                <a:lnTo>
                  <a:pt x="1447888" y="1361782"/>
                </a:lnTo>
                <a:lnTo>
                  <a:pt x="1451076" y="1363078"/>
                </a:lnTo>
                <a:lnTo>
                  <a:pt x="1456042" y="1368310"/>
                </a:lnTo>
                <a:lnTo>
                  <a:pt x="1457286" y="1371803"/>
                </a:lnTo>
                <a:lnTo>
                  <a:pt x="1457286" y="1352067"/>
                </a:lnTo>
                <a:lnTo>
                  <a:pt x="1454404" y="1350530"/>
                </a:lnTo>
                <a:lnTo>
                  <a:pt x="1449501" y="1349387"/>
                </a:lnTo>
                <a:lnTo>
                  <a:pt x="1438541" y="1349387"/>
                </a:lnTo>
                <a:lnTo>
                  <a:pt x="1415376" y="1371028"/>
                </a:lnTo>
                <a:lnTo>
                  <a:pt x="1415376" y="1381353"/>
                </a:lnTo>
                <a:lnTo>
                  <a:pt x="1438541" y="1403007"/>
                </a:lnTo>
                <a:lnTo>
                  <a:pt x="1449501" y="1403007"/>
                </a:lnTo>
                <a:lnTo>
                  <a:pt x="1454404" y="1401851"/>
                </a:lnTo>
                <a:lnTo>
                  <a:pt x="1463052" y="1397279"/>
                </a:lnTo>
                <a:lnTo>
                  <a:pt x="1466443" y="1394091"/>
                </a:lnTo>
                <a:lnTo>
                  <a:pt x="1468539" y="1390611"/>
                </a:lnTo>
                <a:lnTo>
                  <a:pt x="1471345" y="1385963"/>
                </a:lnTo>
                <a:lnTo>
                  <a:pt x="1472577" y="1381353"/>
                </a:lnTo>
                <a:lnTo>
                  <a:pt x="1472577" y="1371028"/>
                </a:lnTo>
                <a:close/>
              </a:path>
              <a:path w="1677035" h="1937385">
                <a:moveTo>
                  <a:pt x="1496669" y="1104138"/>
                </a:moveTo>
                <a:lnTo>
                  <a:pt x="1481378" y="1085164"/>
                </a:lnTo>
                <a:lnTo>
                  <a:pt x="1481378" y="1104912"/>
                </a:lnTo>
                <a:lnTo>
                  <a:pt x="1481378" y="1113688"/>
                </a:lnTo>
                <a:lnTo>
                  <a:pt x="1480134" y="1117180"/>
                </a:lnTo>
                <a:lnTo>
                  <a:pt x="1475168" y="1122413"/>
                </a:lnTo>
                <a:lnTo>
                  <a:pt x="1471993" y="1123721"/>
                </a:lnTo>
                <a:lnTo>
                  <a:pt x="1464246" y="1123721"/>
                </a:lnTo>
                <a:lnTo>
                  <a:pt x="1461058" y="1122413"/>
                </a:lnTo>
                <a:lnTo>
                  <a:pt x="1456016" y="1117180"/>
                </a:lnTo>
                <a:lnTo>
                  <a:pt x="1454772" y="1113688"/>
                </a:lnTo>
                <a:lnTo>
                  <a:pt x="1454772" y="1104912"/>
                </a:lnTo>
                <a:lnTo>
                  <a:pt x="1456016" y="1101407"/>
                </a:lnTo>
                <a:lnTo>
                  <a:pt x="1461058" y="1096187"/>
                </a:lnTo>
                <a:lnTo>
                  <a:pt x="1464246" y="1094879"/>
                </a:lnTo>
                <a:lnTo>
                  <a:pt x="1471993" y="1094879"/>
                </a:lnTo>
                <a:lnTo>
                  <a:pt x="1475168" y="1096187"/>
                </a:lnTo>
                <a:lnTo>
                  <a:pt x="1480134" y="1101407"/>
                </a:lnTo>
                <a:lnTo>
                  <a:pt x="1481378" y="1104912"/>
                </a:lnTo>
                <a:lnTo>
                  <a:pt x="1481378" y="1085164"/>
                </a:lnTo>
                <a:lnTo>
                  <a:pt x="1478508" y="1083640"/>
                </a:lnTo>
                <a:lnTo>
                  <a:pt x="1473606" y="1082497"/>
                </a:lnTo>
                <a:lnTo>
                  <a:pt x="1462633" y="1082497"/>
                </a:lnTo>
                <a:lnTo>
                  <a:pt x="1439468" y="1104138"/>
                </a:lnTo>
                <a:lnTo>
                  <a:pt x="1439468" y="1114463"/>
                </a:lnTo>
                <a:lnTo>
                  <a:pt x="1462633" y="1136103"/>
                </a:lnTo>
                <a:lnTo>
                  <a:pt x="1473606" y="1136103"/>
                </a:lnTo>
                <a:lnTo>
                  <a:pt x="1496669" y="1114463"/>
                </a:lnTo>
                <a:lnTo>
                  <a:pt x="1496669" y="1104138"/>
                </a:lnTo>
                <a:close/>
              </a:path>
              <a:path w="1677035" h="1937385">
                <a:moveTo>
                  <a:pt x="1554772" y="1367942"/>
                </a:moveTo>
                <a:lnTo>
                  <a:pt x="1552130" y="1361846"/>
                </a:lnTo>
                <a:lnTo>
                  <a:pt x="1551355" y="1361198"/>
                </a:lnTo>
                <a:lnTo>
                  <a:pt x="1541360" y="1352804"/>
                </a:lnTo>
                <a:lnTo>
                  <a:pt x="1540306" y="1352448"/>
                </a:lnTo>
                <a:lnTo>
                  <a:pt x="1540306" y="1371549"/>
                </a:lnTo>
                <a:lnTo>
                  <a:pt x="1540306" y="1380642"/>
                </a:lnTo>
                <a:lnTo>
                  <a:pt x="1538973" y="1384223"/>
                </a:lnTo>
                <a:lnTo>
                  <a:pt x="1533613" y="1389265"/>
                </a:lnTo>
                <a:lnTo>
                  <a:pt x="1529410" y="1390840"/>
                </a:lnTo>
                <a:lnTo>
                  <a:pt x="1523669" y="1391488"/>
                </a:lnTo>
                <a:lnTo>
                  <a:pt x="1523669" y="1361198"/>
                </a:lnTo>
                <a:lnTo>
                  <a:pt x="1529410" y="1361782"/>
                </a:lnTo>
                <a:lnTo>
                  <a:pt x="1533613" y="1363268"/>
                </a:lnTo>
                <a:lnTo>
                  <a:pt x="1538973" y="1368107"/>
                </a:lnTo>
                <a:lnTo>
                  <a:pt x="1540306" y="1371549"/>
                </a:lnTo>
                <a:lnTo>
                  <a:pt x="1540306" y="1352448"/>
                </a:lnTo>
                <a:lnTo>
                  <a:pt x="1533664" y="1350200"/>
                </a:lnTo>
                <a:lnTo>
                  <a:pt x="1523669" y="1349489"/>
                </a:lnTo>
                <a:lnTo>
                  <a:pt x="1523669" y="1330426"/>
                </a:lnTo>
                <a:lnTo>
                  <a:pt x="1509826" y="1330426"/>
                </a:lnTo>
                <a:lnTo>
                  <a:pt x="1509826" y="1349489"/>
                </a:lnTo>
                <a:lnTo>
                  <a:pt x="1509826" y="1361198"/>
                </a:lnTo>
                <a:lnTo>
                  <a:pt x="1509826" y="1391488"/>
                </a:lnTo>
                <a:lnTo>
                  <a:pt x="1504086" y="1390840"/>
                </a:lnTo>
                <a:lnTo>
                  <a:pt x="1499895" y="1389265"/>
                </a:lnTo>
                <a:lnTo>
                  <a:pt x="1494599" y="1384223"/>
                </a:lnTo>
                <a:lnTo>
                  <a:pt x="1493278" y="1380642"/>
                </a:lnTo>
                <a:lnTo>
                  <a:pt x="1493278" y="1371549"/>
                </a:lnTo>
                <a:lnTo>
                  <a:pt x="1494599" y="1368107"/>
                </a:lnTo>
                <a:lnTo>
                  <a:pt x="1499895" y="1363268"/>
                </a:lnTo>
                <a:lnTo>
                  <a:pt x="1504086" y="1361782"/>
                </a:lnTo>
                <a:lnTo>
                  <a:pt x="1509826" y="1361198"/>
                </a:lnTo>
                <a:lnTo>
                  <a:pt x="1509826" y="1349489"/>
                </a:lnTo>
                <a:lnTo>
                  <a:pt x="1499692" y="1350200"/>
                </a:lnTo>
                <a:lnTo>
                  <a:pt x="1491970" y="1352778"/>
                </a:lnTo>
                <a:lnTo>
                  <a:pt x="1481328" y="1361681"/>
                </a:lnTo>
                <a:lnTo>
                  <a:pt x="1478661" y="1367942"/>
                </a:lnTo>
                <a:lnTo>
                  <a:pt x="1478673" y="1384223"/>
                </a:lnTo>
                <a:lnTo>
                  <a:pt x="1481353" y="1390599"/>
                </a:lnTo>
                <a:lnTo>
                  <a:pt x="1492135" y="1399819"/>
                </a:lnTo>
                <a:lnTo>
                  <a:pt x="1499831" y="1402486"/>
                </a:lnTo>
                <a:lnTo>
                  <a:pt x="1509826" y="1403197"/>
                </a:lnTo>
                <a:lnTo>
                  <a:pt x="1509826" y="1421003"/>
                </a:lnTo>
                <a:lnTo>
                  <a:pt x="1523669" y="1421003"/>
                </a:lnTo>
                <a:lnTo>
                  <a:pt x="1523669" y="1403197"/>
                </a:lnTo>
                <a:lnTo>
                  <a:pt x="1533664" y="1402486"/>
                </a:lnTo>
                <a:lnTo>
                  <a:pt x="1541360" y="1399794"/>
                </a:lnTo>
                <a:lnTo>
                  <a:pt x="1550924" y="1391488"/>
                </a:lnTo>
                <a:lnTo>
                  <a:pt x="1552130" y="1390434"/>
                </a:lnTo>
                <a:lnTo>
                  <a:pt x="1554759" y="1384223"/>
                </a:lnTo>
                <a:lnTo>
                  <a:pt x="1554772" y="1367942"/>
                </a:lnTo>
                <a:close/>
              </a:path>
              <a:path w="1677035" h="1937385">
                <a:moveTo>
                  <a:pt x="1555115" y="1095756"/>
                </a:moveTo>
                <a:lnTo>
                  <a:pt x="1537284" y="1082497"/>
                </a:lnTo>
                <a:lnTo>
                  <a:pt x="1526247" y="1082497"/>
                </a:lnTo>
                <a:lnTo>
                  <a:pt x="1502765" y="1104138"/>
                </a:lnTo>
                <a:lnTo>
                  <a:pt x="1502765" y="1114463"/>
                </a:lnTo>
                <a:lnTo>
                  <a:pt x="1526247" y="1136103"/>
                </a:lnTo>
                <a:lnTo>
                  <a:pt x="1537284" y="1136103"/>
                </a:lnTo>
                <a:lnTo>
                  <a:pt x="1542072" y="1134935"/>
                </a:lnTo>
                <a:lnTo>
                  <a:pt x="1550263" y="1130300"/>
                </a:lnTo>
                <a:lnTo>
                  <a:pt x="1553248" y="1127074"/>
                </a:lnTo>
                <a:lnTo>
                  <a:pt x="1554759" y="1123721"/>
                </a:lnTo>
                <a:lnTo>
                  <a:pt x="1555115" y="1122946"/>
                </a:lnTo>
                <a:lnTo>
                  <a:pt x="1543405" y="1116558"/>
                </a:lnTo>
                <a:lnTo>
                  <a:pt x="1540764" y="1121333"/>
                </a:lnTo>
                <a:lnTo>
                  <a:pt x="1536852" y="1123721"/>
                </a:lnTo>
                <a:lnTo>
                  <a:pt x="1527759" y="1123721"/>
                </a:lnTo>
                <a:lnTo>
                  <a:pt x="1524508" y="1122426"/>
                </a:lnTo>
                <a:lnTo>
                  <a:pt x="1519339" y="1117269"/>
                </a:lnTo>
                <a:lnTo>
                  <a:pt x="1518056" y="1113751"/>
                </a:lnTo>
                <a:lnTo>
                  <a:pt x="1518056" y="1104849"/>
                </a:lnTo>
                <a:lnTo>
                  <a:pt x="1519339" y="1101331"/>
                </a:lnTo>
                <a:lnTo>
                  <a:pt x="1524508" y="1096175"/>
                </a:lnTo>
                <a:lnTo>
                  <a:pt x="1527759" y="1094879"/>
                </a:lnTo>
                <a:lnTo>
                  <a:pt x="1536788" y="1094879"/>
                </a:lnTo>
                <a:lnTo>
                  <a:pt x="1540700" y="1097267"/>
                </a:lnTo>
                <a:lnTo>
                  <a:pt x="1543405" y="1102042"/>
                </a:lnTo>
                <a:lnTo>
                  <a:pt x="1555115" y="1095756"/>
                </a:lnTo>
                <a:close/>
              </a:path>
              <a:path w="1677035" h="1937385">
                <a:moveTo>
                  <a:pt x="1618018" y="1371028"/>
                </a:moveTo>
                <a:lnTo>
                  <a:pt x="1616786" y="1366418"/>
                </a:lnTo>
                <a:lnTo>
                  <a:pt x="1613992" y="1361782"/>
                </a:lnTo>
                <a:lnTo>
                  <a:pt x="1611896" y="1358290"/>
                </a:lnTo>
                <a:lnTo>
                  <a:pt x="1608505" y="1355115"/>
                </a:lnTo>
                <a:lnTo>
                  <a:pt x="1602727" y="1352054"/>
                </a:lnTo>
                <a:lnTo>
                  <a:pt x="1602727" y="1371803"/>
                </a:lnTo>
                <a:lnTo>
                  <a:pt x="1602727" y="1380578"/>
                </a:lnTo>
                <a:lnTo>
                  <a:pt x="1601482" y="1384084"/>
                </a:lnTo>
                <a:lnTo>
                  <a:pt x="1596517" y="1389303"/>
                </a:lnTo>
                <a:lnTo>
                  <a:pt x="1593342" y="1390611"/>
                </a:lnTo>
                <a:lnTo>
                  <a:pt x="1585595" y="1390611"/>
                </a:lnTo>
                <a:lnTo>
                  <a:pt x="1582407" y="1389303"/>
                </a:lnTo>
                <a:lnTo>
                  <a:pt x="1577378" y="1384084"/>
                </a:lnTo>
                <a:lnTo>
                  <a:pt x="1576120" y="1380578"/>
                </a:lnTo>
                <a:lnTo>
                  <a:pt x="1576120" y="1371803"/>
                </a:lnTo>
                <a:lnTo>
                  <a:pt x="1577378" y="1368310"/>
                </a:lnTo>
                <a:lnTo>
                  <a:pt x="1582407" y="1363078"/>
                </a:lnTo>
                <a:lnTo>
                  <a:pt x="1585595" y="1361782"/>
                </a:lnTo>
                <a:lnTo>
                  <a:pt x="1593342" y="1361782"/>
                </a:lnTo>
                <a:lnTo>
                  <a:pt x="1596517" y="1363078"/>
                </a:lnTo>
                <a:lnTo>
                  <a:pt x="1601482" y="1368310"/>
                </a:lnTo>
                <a:lnTo>
                  <a:pt x="1602727" y="1371803"/>
                </a:lnTo>
                <a:lnTo>
                  <a:pt x="1602727" y="1352054"/>
                </a:lnTo>
                <a:lnTo>
                  <a:pt x="1599857" y="1350530"/>
                </a:lnTo>
                <a:lnTo>
                  <a:pt x="1594954" y="1349387"/>
                </a:lnTo>
                <a:lnTo>
                  <a:pt x="1583982" y="1349387"/>
                </a:lnTo>
                <a:lnTo>
                  <a:pt x="1560830" y="1371028"/>
                </a:lnTo>
                <a:lnTo>
                  <a:pt x="1560830" y="1381353"/>
                </a:lnTo>
                <a:lnTo>
                  <a:pt x="1583982" y="1403007"/>
                </a:lnTo>
                <a:lnTo>
                  <a:pt x="1594954" y="1403007"/>
                </a:lnTo>
                <a:lnTo>
                  <a:pt x="1618018" y="1381353"/>
                </a:lnTo>
                <a:lnTo>
                  <a:pt x="1618018" y="1371028"/>
                </a:lnTo>
                <a:close/>
              </a:path>
              <a:path w="1677035" h="1937385">
                <a:moveTo>
                  <a:pt x="1676463" y="1362646"/>
                </a:moveTo>
                <a:lnTo>
                  <a:pt x="1676082" y="1361782"/>
                </a:lnTo>
                <a:lnTo>
                  <a:pt x="1674596" y="1358392"/>
                </a:lnTo>
                <a:lnTo>
                  <a:pt x="1671612" y="1355115"/>
                </a:lnTo>
                <a:lnTo>
                  <a:pt x="1663420" y="1350530"/>
                </a:lnTo>
                <a:lnTo>
                  <a:pt x="1658632" y="1349387"/>
                </a:lnTo>
                <a:lnTo>
                  <a:pt x="1647596" y="1349387"/>
                </a:lnTo>
                <a:lnTo>
                  <a:pt x="1624114" y="1371028"/>
                </a:lnTo>
                <a:lnTo>
                  <a:pt x="1624114" y="1381353"/>
                </a:lnTo>
                <a:lnTo>
                  <a:pt x="1647596" y="1403007"/>
                </a:lnTo>
                <a:lnTo>
                  <a:pt x="1658632" y="1403007"/>
                </a:lnTo>
                <a:lnTo>
                  <a:pt x="1676463" y="1389837"/>
                </a:lnTo>
                <a:lnTo>
                  <a:pt x="1664754" y="1383449"/>
                </a:lnTo>
                <a:lnTo>
                  <a:pt x="1662112" y="1388224"/>
                </a:lnTo>
                <a:lnTo>
                  <a:pt x="1658213" y="1390611"/>
                </a:lnTo>
                <a:lnTo>
                  <a:pt x="1649120" y="1390611"/>
                </a:lnTo>
                <a:lnTo>
                  <a:pt x="1645856" y="1389329"/>
                </a:lnTo>
                <a:lnTo>
                  <a:pt x="1640700" y="1384160"/>
                </a:lnTo>
                <a:lnTo>
                  <a:pt x="1639404" y="1380642"/>
                </a:lnTo>
                <a:lnTo>
                  <a:pt x="1639404" y="1371739"/>
                </a:lnTo>
                <a:lnTo>
                  <a:pt x="1640700" y="1368234"/>
                </a:lnTo>
                <a:lnTo>
                  <a:pt x="1645856" y="1363065"/>
                </a:lnTo>
                <a:lnTo>
                  <a:pt x="1649120" y="1361782"/>
                </a:lnTo>
                <a:lnTo>
                  <a:pt x="1658150" y="1361782"/>
                </a:lnTo>
                <a:lnTo>
                  <a:pt x="1662049" y="1364157"/>
                </a:lnTo>
                <a:lnTo>
                  <a:pt x="1664754" y="1368933"/>
                </a:lnTo>
                <a:lnTo>
                  <a:pt x="1676463" y="1362646"/>
                </a:lnTo>
                <a:close/>
              </a:path>
            </a:pathLst>
          </a:custGeom>
          <a:solidFill>
            <a:srgbClr val="606062"/>
          </a:solidFill>
        </p:spPr>
        <p:txBody>
          <a:bodyPr wrap="square" lIns="0" tIns="0" rIns="0" bIns="0" rtlCol="0"/>
          <a:lstStyle/>
          <a:p>
            <a:endParaRPr/>
          </a:p>
        </p:txBody>
      </p:sp>
      <p:pic>
        <p:nvPicPr>
          <p:cNvPr id="14" name="object 14"/>
          <p:cNvPicPr/>
          <p:nvPr/>
        </p:nvPicPr>
        <p:blipFill>
          <a:blip r:embed="rId7" cstate="print"/>
          <a:stretch>
            <a:fillRect/>
          </a:stretch>
        </p:blipFill>
        <p:spPr>
          <a:xfrm>
            <a:off x="876503" y="6254244"/>
            <a:ext cx="251506" cy="96385"/>
          </a:xfrm>
          <a:prstGeom prst="rect">
            <a:avLst/>
          </a:prstGeom>
        </p:spPr>
      </p:pic>
      <p:sp>
        <p:nvSpPr>
          <p:cNvPr id="15" name="object 15"/>
          <p:cNvSpPr/>
          <p:nvPr/>
        </p:nvSpPr>
        <p:spPr>
          <a:xfrm>
            <a:off x="2667326" y="4399670"/>
            <a:ext cx="206375" cy="1952625"/>
          </a:xfrm>
          <a:custGeom>
            <a:avLst/>
            <a:gdLst/>
            <a:ahLst/>
            <a:cxnLst/>
            <a:rect l="l" t="t" r="r" b="b"/>
            <a:pathLst>
              <a:path w="206375" h="1952625">
                <a:moveTo>
                  <a:pt x="29225" y="1159"/>
                </a:moveTo>
                <a:lnTo>
                  <a:pt x="0" y="1159"/>
                </a:lnTo>
                <a:lnTo>
                  <a:pt x="0" y="13741"/>
                </a:lnTo>
                <a:lnTo>
                  <a:pt x="13550" y="13741"/>
                </a:lnTo>
                <a:lnTo>
                  <a:pt x="13550" y="68901"/>
                </a:lnTo>
                <a:lnTo>
                  <a:pt x="29225" y="68901"/>
                </a:lnTo>
                <a:lnTo>
                  <a:pt x="29225" y="1159"/>
                </a:lnTo>
                <a:close/>
              </a:path>
              <a:path w="206375" h="1952625">
                <a:moveTo>
                  <a:pt x="88585" y="13162"/>
                </a:moveTo>
                <a:lnTo>
                  <a:pt x="66351" y="13162"/>
                </a:lnTo>
                <a:lnTo>
                  <a:pt x="69044" y="13886"/>
                </a:lnTo>
                <a:lnTo>
                  <a:pt x="72724" y="16790"/>
                </a:lnTo>
                <a:lnTo>
                  <a:pt x="73642" y="18872"/>
                </a:lnTo>
                <a:lnTo>
                  <a:pt x="73575" y="23709"/>
                </a:lnTo>
                <a:lnTo>
                  <a:pt x="73159" y="25337"/>
                </a:lnTo>
                <a:lnTo>
                  <a:pt x="71222" y="29142"/>
                </a:lnTo>
                <a:lnTo>
                  <a:pt x="69353" y="31417"/>
                </a:lnTo>
                <a:lnTo>
                  <a:pt x="40449" y="58738"/>
                </a:lnTo>
                <a:lnTo>
                  <a:pt x="40449" y="68901"/>
                </a:lnTo>
                <a:lnTo>
                  <a:pt x="91641" y="68901"/>
                </a:lnTo>
                <a:lnTo>
                  <a:pt x="91641" y="56127"/>
                </a:lnTo>
                <a:lnTo>
                  <a:pt x="62514" y="56127"/>
                </a:lnTo>
                <a:lnTo>
                  <a:pt x="78094" y="41418"/>
                </a:lnTo>
                <a:lnTo>
                  <a:pt x="82544" y="37289"/>
                </a:lnTo>
                <a:lnTo>
                  <a:pt x="85547" y="33610"/>
                </a:lnTo>
                <a:lnTo>
                  <a:pt x="88642" y="27158"/>
                </a:lnTo>
                <a:lnTo>
                  <a:pt x="89416" y="23709"/>
                </a:lnTo>
                <a:lnTo>
                  <a:pt x="89416" y="15966"/>
                </a:lnTo>
                <a:lnTo>
                  <a:pt x="88585" y="13162"/>
                </a:lnTo>
                <a:close/>
              </a:path>
              <a:path w="206375" h="1952625">
                <a:moveTo>
                  <a:pt x="69288" y="0"/>
                </a:moveTo>
                <a:lnTo>
                  <a:pt x="58254" y="0"/>
                </a:lnTo>
                <a:lnTo>
                  <a:pt x="52934" y="1112"/>
                </a:lnTo>
                <a:lnTo>
                  <a:pt x="43642" y="5562"/>
                </a:lnTo>
                <a:lnTo>
                  <a:pt x="39999" y="8643"/>
                </a:lnTo>
                <a:lnTo>
                  <a:pt x="37353" y="12579"/>
                </a:lnTo>
                <a:lnTo>
                  <a:pt x="48773" y="19933"/>
                </a:lnTo>
                <a:lnTo>
                  <a:pt x="50385" y="17677"/>
                </a:lnTo>
                <a:lnTo>
                  <a:pt x="52421" y="15966"/>
                </a:lnTo>
                <a:lnTo>
                  <a:pt x="57161" y="13723"/>
                </a:lnTo>
                <a:lnTo>
                  <a:pt x="59836" y="13162"/>
                </a:lnTo>
                <a:lnTo>
                  <a:pt x="88585" y="13162"/>
                </a:lnTo>
                <a:lnTo>
                  <a:pt x="88369" y="12434"/>
                </a:lnTo>
                <a:lnTo>
                  <a:pt x="84175" y="6433"/>
                </a:lnTo>
                <a:lnTo>
                  <a:pt x="81238" y="4112"/>
                </a:lnTo>
                <a:lnTo>
                  <a:pt x="73691" y="821"/>
                </a:lnTo>
                <a:lnTo>
                  <a:pt x="69288" y="0"/>
                </a:lnTo>
                <a:close/>
              </a:path>
              <a:path w="206375" h="1952625">
                <a:moveTo>
                  <a:pt x="110804" y="50900"/>
                </a:moveTo>
                <a:lnTo>
                  <a:pt x="105385" y="50900"/>
                </a:lnTo>
                <a:lnTo>
                  <a:pt x="103143" y="51757"/>
                </a:lnTo>
                <a:lnTo>
                  <a:pt x="99593" y="55173"/>
                </a:lnTo>
                <a:lnTo>
                  <a:pt x="98708" y="57416"/>
                </a:lnTo>
                <a:lnTo>
                  <a:pt x="98708" y="62125"/>
                </a:lnTo>
                <a:lnTo>
                  <a:pt x="99176" y="63821"/>
                </a:lnTo>
                <a:lnTo>
                  <a:pt x="101045" y="66723"/>
                </a:lnTo>
                <a:lnTo>
                  <a:pt x="102318" y="67771"/>
                </a:lnTo>
                <a:lnTo>
                  <a:pt x="103931" y="68418"/>
                </a:lnTo>
                <a:lnTo>
                  <a:pt x="99677" y="83804"/>
                </a:lnTo>
                <a:lnTo>
                  <a:pt x="109256" y="83804"/>
                </a:lnTo>
                <a:lnTo>
                  <a:pt x="114771" y="69869"/>
                </a:lnTo>
                <a:lnTo>
                  <a:pt x="115869" y="67288"/>
                </a:lnTo>
                <a:lnTo>
                  <a:pt x="116578" y="65351"/>
                </a:lnTo>
                <a:lnTo>
                  <a:pt x="117223" y="62773"/>
                </a:lnTo>
                <a:lnTo>
                  <a:pt x="117304" y="62125"/>
                </a:lnTo>
                <a:lnTo>
                  <a:pt x="117384" y="57416"/>
                </a:lnTo>
                <a:lnTo>
                  <a:pt x="116513" y="55173"/>
                </a:lnTo>
                <a:lnTo>
                  <a:pt x="113028" y="51757"/>
                </a:lnTo>
                <a:lnTo>
                  <a:pt x="110804" y="50900"/>
                </a:lnTo>
                <a:close/>
              </a:path>
              <a:path w="206375" h="1952625">
                <a:moveTo>
                  <a:pt x="149029" y="1159"/>
                </a:moveTo>
                <a:lnTo>
                  <a:pt x="119804" y="1159"/>
                </a:lnTo>
                <a:lnTo>
                  <a:pt x="119804" y="13741"/>
                </a:lnTo>
                <a:lnTo>
                  <a:pt x="133355" y="13741"/>
                </a:lnTo>
                <a:lnTo>
                  <a:pt x="133355" y="68901"/>
                </a:lnTo>
                <a:lnTo>
                  <a:pt x="149029" y="68901"/>
                </a:lnTo>
                <a:lnTo>
                  <a:pt x="149029" y="1159"/>
                </a:lnTo>
                <a:close/>
              </a:path>
              <a:path w="206375" h="1952625">
                <a:moveTo>
                  <a:pt x="29225" y="268056"/>
                </a:moveTo>
                <a:lnTo>
                  <a:pt x="0" y="268056"/>
                </a:lnTo>
                <a:lnTo>
                  <a:pt x="0" y="280638"/>
                </a:lnTo>
                <a:lnTo>
                  <a:pt x="13550" y="280638"/>
                </a:lnTo>
                <a:lnTo>
                  <a:pt x="13550" y="335798"/>
                </a:lnTo>
                <a:lnTo>
                  <a:pt x="29225" y="335798"/>
                </a:lnTo>
                <a:lnTo>
                  <a:pt x="29225" y="268056"/>
                </a:lnTo>
                <a:close/>
              </a:path>
              <a:path w="206375" h="1952625">
                <a:moveTo>
                  <a:pt x="43257" y="317700"/>
                </a:moveTo>
                <a:lnTo>
                  <a:pt x="37158" y="329699"/>
                </a:lnTo>
                <a:lnTo>
                  <a:pt x="40384" y="332024"/>
                </a:lnTo>
                <a:lnTo>
                  <a:pt x="44305" y="333814"/>
                </a:lnTo>
                <a:lnTo>
                  <a:pt x="53527" y="336330"/>
                </a:lnTo>
                <a:lnTo>
                  <a:pt x="58223" y="336960"/>
                </a:lnTo>
                <a:lnTo>
                  <a:pt x="69127" y="336960"/>
                </a:lnTo>
                <a:lnTo>
                  <a:pt x="74303" y="335959"/>
                </a:lnTo>
                <a:lnTo>
                  <a:pt x="82757" y="331960"/>
                </a:lnTo>
                <a:lnTo>
                  <a:pt x="85898" y="329295"/>
                </a:lnTo>
                <a:lnTo>
                  <a:pt x="89316" y="323799"/>
                </a:lnTo>
                <a:lnTo>
                  <a:pt x="59061" y="323799"/>
                </a:lnTo>
                <a:lnTo>
                  <a:pt x="55594" y="323265"/>
                </a:lnTo>
                <a:lnTo>
                  <a:pt x="48820" y="321138"/>
                </a:lnTo>
                <a:lnTo>
                  <a:pt x="45835" y="319637"/>
                </a:lnTo>
                <a:lnTo>
                  <a:pt x="43257" y="317700"/>
                </a:lnTo>
                <a:close/>
              </a:path>
              <a:path w="206375" h="1952625">
                <a:moveTo>
                  <a:pt x="87966" y="268056"/>
                </a:moveTo>
                <a:lnTo>
                  <a:pt x="40547" y="268056"/>
                </a:lnTo>
                <a:lnTo>
                  <a:pt x="40547" y="280638"/>
                </a:lnTo>
                <a:lnTo>
                  <a:pt x="69382" y="280638"/>
                </a:lnTo>
                <a:lnTo>
                  <a:pt x="55450" y="296410"/>
                </a:lnTo>
                <a:lnTo>
                  <a:pt x="55450" y="306767"/>
                </a:lnTo>
                <a:lnTo>
                  <a:pt x="71060" y="306767"/>
                </a:lnTo>
                <a:lnTo>
                  <a:pt x="75286" y="309539"/>
                </a:lnTo>
                <a:lnTo>
                  <a:pt x="75286" y="317861"/>
                </a:lnTo>
                <a:lnTo>
                  <a:pt x="74160" y="320008"/>
                </a:lnTo>
                <a:lnTo>
                  <a:pt x="69641" y="323039"/>
                </a:lnTo>
                <a:lnTo>
                  <a:pt x="66545" y="323799"/>
                </a:lnTo>
                <a:lnTo>
                  <a:pt x="89316" y="323799"/>
                </a:lnTo>
                <a:lnTo>
                  <a:pt x="90029" y="322653"/>
                </a:lnTo>
                <a:lnTo>
                  <a:pt x="91061" y="319025"/>
                </a:lnTo>
                <a:lnTo>
                  <a:pt x="91061" y="309993"/>
                </a:lnTo>
                <a:lnTo>
                  <a:pt x="89481" y="305715"/>
                </a:lnTo>
                <a:lnTo>
                  <a:pt x="83159" y="298814"/>
                </a:lnTo>
                <a:lnTo>
                  <a:pt x="78609" y="296604"/>
                </a:lnTo>
                <a:lnTo>
                  <a:pt x="72673" y="295635"/>
                </a:lnTo>
                <a:lnTo>
                  <a:pt x="87966" y="278218"/>
                </a:lnTo>
                <a:lnTo>
                  <a:pt x="87966" y="268056"/>
                </a:lnTo>
                <a:close/>
              </a:path>
              <a:path w="206375" h="1952625">
                <a:moveTo>
                  <a:pt x="110030" y="317797"/>
                </a:moveTo>
                <a:lnTo>
                  <a:pt x="104612" y="317797"/>
                </a:lnTo>
                <a:lnTo>
                  <a:pt x="102369" y="318654"/>
                </a:lnTo>
                <a:lnTo>
                  <a:pt x="98819" y="322070"/>
                </a:lnTo>
                <a:lnTo>
                  <a:pt x="97934" y="324313"/>
                </a:lnTo>
                <a:lnTo>
                  <a:pt x="97934" y="329022"/>
                </a:lnTo>
                <a:lnTo>
                  <a:pt x="98402" y="330718"/>
                </a:lnTo>
                <a:lnTo>
                  <a:pt x="100270" y="333620"/>
                </a:lnTo>
                <a:lnTo>
                  <a:pt x="101545" y="334667"/>
                </a:lnTo>
                <a:lnTo>
                  <a:pt x="103158" y="335315"/>
                </a:lnTo>
                <a:lnTo>
                  <a:pt x="98902" y="350701"/>
                </a:lnTo>
                <a:lnTo>
                  <a:pt x="108482" y="350701"/>
                </a:lnTo>
                <a:lnTo>
                  <a:pt x="113997" y="336765"/>
                </a:lnTo>
                <a:lnTo>
                  <a:pt x="115095" y="334185"/>
                </a:lnTo>
                <a:lnTo>
                  <a:pt x="115804" y="332248"/>
                </a:lnTo>
                <a:lnTo>
                  <a:pt x="116448" y="329670"/>
                </a:lnTo>
                <a:lnTo>
                  <a:pt x="116530" y="329022"/>
                </a:lnTo>
                <a:lnTo>
                  <a:pt x="116611" y="324313"/>
                </a:lnTo>
                <a:lnTo>
                  <a:pt x="115740" y="322070"/>
                </a:lnTo>
                <a:lnTo>
                  <a:pt x="112255" y="318654"/>
                </a:lnTo>
                <a:lnTo>
                  <a:pt x="110030" y="317797"/>
                </a:lnTo>
                <a:close/>
              </a:path>
              <a:path w="206375" h="1952625">
                <a:moveTo>
                  <a:pt x="160574" y="266896"/>
                </a:moveTo>
                <a:lnTo>
                  <a:pt x="150124" y="266896"/>
                </a:lnTo>
                <a:lnTo>
                  <a:pt x="144108" y="268315"/>
                </a:lnTo>
                <a:lnTo>
                  <a:pt x="133722" y="273992"/>
                </a:lnTo>
                <a:lnTo>
                  <a:pt x="129672" y="278154"/>
                </a:lnTo>
                <a:lnTo>
                  <a:pt x="123868" y="289120"/>
                </a:lnTo>
                <a:lnTo>
                  <a:pt x="122499" y="295315"/>
                </a:lnTo>
                <a:lnTo>
                  <a:pt x="122522" y="305024"/>
                </a:lnTo>
                <a:lnTo>
                  <a:pt x="143222" y="336960"/>
                </a:lnTo>
                <a:lnTo>
                  <a:pt x="157478" y="336960"/>
                </a:lnTo>
                <a:lnTo>
                  <a:pt x="161815" y="336039"/>
                </a:lnTo>
                <a:lnTo>
                  <a:pt x="169625" y="332362"/>
                </a:lnTo>
                <a:lnTo>
                  <a:pt x="172706" y="329731"/>
                </a:lnTo>
                <a:lnTo>
                  <a:pt x="175665" y="325249"/>
                </a:lnTo>
                <a:lnTo>
                  <a:pt x="148158" y="325249"/>
                </a:lnTo>
                <a:lnTo>
                  <a:pt x="145252" y="324313"/>
                </a:lnTo>
                <a:lnTo>
                  <a:pt x="140997" y="320573"/>
                </a:lnTo>
                <a:lnTo>
                  <a:pt x="139989" y="318283"/>
                </a:lnTo>
                <a:lnTo>
                  <a:pt x="139990" y="312088"/>
                </a:lnTo>
                <a:lnTo>
                  <a:pt x="141025" y="309780"/>
                </a:lnTo>
                <a:lnTo>
                  <a:pt x="145414" y="305974"/>
                </a:lnTo>
                <a:lnTo>
                  <a:pt x="148222" y="305024"/>
                </a:lnTo>
                <a:lnTo>
                  <a:pt x="176349" y="305024"/>
                </a:lnTo>
                <a:lnTo>
                  <a:pt x="173188" y="300136"/>
                </a:lnTo>
                <a:lnTo>
                  <a:pt x="172253" y="299314"/>
                </a:lnTo>
                <a:lnTo>
                  <a:pt x="138286" y="299314"/>
                </a:lnTo>
                <a:lnTo>
                  <a:pt x="138545" y="292929"/>
                </a:lnTo>
                <a:lnTo>
                  <a:pt x="140350" y="288057"/>
                </a:lnTo>
                <a:lnTo>
                  <a:pt x="147059" y="281348"/>
                </a:lnTo>
                <a:lnTo>
                  <a:pt x="151606" y="279670"/>
                </a:lnTo>
                <a:lnTo>
                  <a:pt x="171735" y="279670"/>
                </a:lnTo>
                <a:lnTo>
                  <a:pt x="175835" y="271541"/>
                </a:lnTo>
                <a:lnTo>
                  <a:pt x="173512" y="270057"/>
                </a:lnTo>
                <a:lnTo>
                  <a:pt x="170686" y="268913"/>
                </a:lnTo>
                <a:lnTo>
                  <a:pt x="164044" y="267300"/>
                </a:lnTo>
                <a:lnTo>
                  <a:pt x="160574" y="266896"/>
                </a:lnTo>
                <a:close/>
              </a:path>
              <a:path w="206375" h="1952625">
                <a:moveTo>
                  <a:pt x="176349" y="305024"/>
                </a:moveTo>
                <a:lnTo>
                  <a:pt x="155124" y="305024"/>
                </a:lnTo>
                <a:lnTo>
                  <a:pt x="157914" y="305943"/>
                </a:lnTo>
                <a:lnTo>
                  <a:pt x="162107" y="309622"/>
                </a:lnTo>
                <a:lnTo>
                  <a:pt x="163155" y="312088"/>
                </a:lnTo>
                <a:lnTo>
                  <a:pt x="163155" y="318283"/>
                </a:lnTo>
                <a:lnTo>
                  <a:pt x="162107" y="320735"/>
                </a:lnTo>
                <a:lnTo>
                  <a:pt x="157914" y="324346"/>
                </a:lnTo>
                <a:lnTo>
                  <a:pt x="155188" y="325249"/>
                </a:lnTo>
                <a:lnTo>
                  <a:pt x="175665" y="325249"/>
                </a:lnTo>
                <a:lnTo>
                  <a:pt x="177220" y="322894"/>
                </a:lnTo>
                <a:lnTo>
                  <a:pt x="178351" y="318928"/>
                </a:lnTo>
                <a:lnTo>
                  <a:pt x="178229" y="309780"/>
                </a:lnTo>
                <a:lnTo>
                  <a:pt x="177317" y="306522"/>
                </a:lnTo>
                <a:lnTo>
                  <a:pt x="176349" y="305024"/>
                </a:lnTo>
                <a:close/>
              </a:path>
              <a:path w="206375" h="1952625">
                <a:moveTo>
                  <a:pt x="159350" y="293314"/>
                </a:moveTo>
                <a:lnTo>
                  <a:pt x="147866" y="293314"/>
                </a:lnTo>
                <a:lnTo>
                  <a:pt x="142286" y="295315"/>
                </a:lnTo>
                <a:lnTo>
                  <a:pt x="138286" y="299314"/>
                </a:lnTo>
                <a:lnTo>
                  <a:pt x="172253" y="299314"/>
                </a:lnTo>
                <a:lnTo>
                  <a:pt x="170380" y="297670"/>
                </a:lnTo>
                <a:lnTo>
                  <a:pt x="163285" y="294185"/>
                </a:lnTo>
                <a:lnTo>
                  <a:pt x="159350" y="293314"/>
                </a:lnTo>
                <a:close/>
              </a:path>
              <a:path w="206375" h="1952625">
                <a:moveTo>
                  <a:pt x="171735" y="279670"/>
                </a:moveTo>
                <a:lnTo>
                  <a:pt x="162446" y="279670"/>
                </a:lnTo>
                <a:lnTo>
                  <a:pt x="166672" y="280800"/>
                </a:lnTo>
                <a:lnTo>
                  <a:pt x="170027" y="283057"/>
                </a:lnTo>
                <a:lnTo>
                  <a:pt x="171735" y="279670"/>
                </a:lnTo>
                <a:close/>
              </a:path>
              <a:path w="206375" h="1952625">
                <a:moveTo>
                  <a:pt x="29225" y="534953"/>
                </a:moveTo>
                <a:lnTo>
                  <a:pt x="0" y="534953"/>
                </a:lnTo>
                <a:lnTo>
                  <a:pt x="0" y="547535"/>
                </a:lnTo>
                <a:lnTo>
                  <a:pt x="13550" y="547535"/>
                </a:lnTo>
                <a:lnTo>
                  <a:pt x="13550" y="602695"/>
                </a:lnTo>
                <a:lnTo>
                  <a:pt x="29225" y="602695"/>
                </a:lnTo>
                <a:lnTo>
                  <a:pt x="29225" y="534953"/>
                </a:lnTo>
                <a:close/>
              </a:path>
              <a:path w="206375" h="1952625">
                <a:moveTo>
                  <a:pt x="92030" y="588467"/>
                </a:moveTo>
                <a:lnTo>
                  <a:pt x="76737" y="588467"/>
                </a:lnTo>
                <a:lnTo>
                  <a:pt x="76737" y="602695"/>
                </a:lnTo>
                <a:lnTo>
                  <a:pt x="92030" y="602695"/>
                </a:lnTo>
                <a:lnTo>
                  <a:pt x="92030" y="588467"/>
                </a:lnTo>
                <a:close/>
              </a:path>
              <a:path w="206375" h="1952625">
                <a:moveTo>
                  <a:pt x="88642" y="534953"/>
                </a:moveTo>
                <a:lnTo>
                  <a:pt x="72190" y="534953"/>
                </a:lnTo>
                <a:lnTo>
                  <a:pt x="40255" y="577919"/>
                </a:lnTo>
                <a:lnTo>
                  <a:pt x="40255" y="588467"/>
                </a:lnTo>
                <a:lnTo>
                  <a:pt x="103060" y="588467"/>
                </a:lnTo>
                <a:lnTo>
                  <a:pt x="103060" y="575694"/>
                </a:lnTo>
                <a:lnTo>
                  <a:pt x="59029" y="575694"/>
                </a:lnTo>
                <a:lnTo>
                  <a:pt x="88642" y="534953"/>
                </a:lnTo>
                <a:close/>
              </a:path>
              <a:path w="206375" h="1952625">
                <a:moveTo>
                  <a:pt x="92030" y="563018"/>
                </a:moveTo>
                <a:lnTo>
                  <a:pt x="77223" y="563018"/>
                </a:lnTo>
                <a:lnTo>
                  <a:pt x="77223" y="575694"/>
                </a:lnTo>
                <a:lnTo>
                  <a:pt x="92030" y="575694"/>
                </a:lnTo>
                <a:lnTo>
                  <a:pt x="92030" y="563018"/>
                </a:lnTo>
                <a:close/>
              </a:path>
              <a:path w="206375" h="1952625">
                <a:moveTo>
                  <a:pt x="121352" y="584694"/>
                </a:moveTo>
                <a:lnTo>
                  <a:pt x="115934" y="584694"/>
                </a:lnTo>
                <a:lnTo>
                  <a:pt x="113691" y="585551"/>
                </a:lnTo>
                <a:lnTo>
                  <a:pt x="110142" y="588967"/>
                </a:lnTo>
                <a:lnTo>
                  <a:pt x="109256" y="591210"/>
                </a:lnTo>
                <a:lnTo>
                  <a:pt x="109256" y="595919"/>
                </a:lnTo>
                <a:lnTo>
                  <a:pt x="109724" y="597615"/>
                </a:lnTo>
                <a:lnTo>
                  <a:pt x="111592" y="600516"/>
                </a:lnTo>
                <a:lnTo>
                  <a:pt x="112867" y="601564"/>
                </a:lnTo>
                <a:lnTo>
                  <a:pt x="114480" y="602212"/>
                </a:lnTo>
                <a:lnTo>
                  <a:pt x="110224" y="617598"/>
                </a:lnTo>
                <a:lnTo>
                  <a:pt x="119804" y="617598"/>
                </a:lnTo>
                <a:lnTo>
                  <a:pt x="125319" y="603662"/>
                </a:lnTo>
                <a:lnTo>
                  <a:pt x="126417" y="601082"/>
                </a:lnTo>
                <a:lnTo>
                  <a:pt x="127126" y="599145"/>
                </a:lnTo>
                <a:lnTo>
                  <a:pt x="127770" y="596567"/>
                </a:lnTo>
                <a:lnTo>
                  <a:pt x="127852" y="595919"/>
                </a:lnTo>
                <a:lnTo>
                  <a:pt x="127933" y="591210"/>
                </a:lnTo>
                <a:lnTo>
                  <a:pt x="127062" y="588967"/>
                </a:lnTo>
                <a:lnTo>
                  <a:pt x="123577" y="585551"/>
                </a:lnTo>
                <a:lnTo>
                  <a:pt x="121352" y="584694"/>
                </a:lnTo>
                <a:close/>
              </a:path>
              <a:path w="206375" h="1952625">
                <a:moveTo>
                  <a:pt x="159576" y="534953"/>
                </a:moveTo>
                <a:lnTo>
                  <a:pt x="130352" y="534953"/>
                </a:lnTo>
                <a:lnTo>
                  <a:pt x="130352" y="547535"/>
                </a:lnTo>
                <a:lnTo>
                  <a:pt x="143902" y="547535"/>
                </a:lnTo>
                <a:lnTo>
                  <a:pt x="143902" y="602695"/>
                </a:lnTo>
                <a:lnTo>
                  <a:pt x="159576" y="602695"/>
                </a:lnTo>
                <a:lnTo>
                  <a:pt x="159576" y="534953"/>
                </a:lnTo>
                <a:close/>
              </a:path>
              <a:path w="206375" h="1952625">
                <a:moveTo>
                  <a:pt x="29225" y="801850"/>
                </a:moveTo>
                <a:lnTo>
                  <a:pt x="0" y="801850"/>
                </a:lnTo>
                <a:lnTo>
                  <a:pt x="0" y="814431"/>
                </a:lnTo>
                <a:lnTo>
                  <a:pt x="13550" y="814431"/>
                </a:lnTo>
                <a:lnTo>
                  <a:pt x="13550" y="869591"/>
                </a:lnTo>
                <a:lnTo>
                  <a:pt x="29225" y="869591"/>
                </a:lnTo>
                <a:lnTo>
                  <a:pt x="29225" y="801850"/>
                </a:lnTo>
                <a:close/>
              </a:path>
              <a:path w="206375" h="1952625">
                <a:moveTo>
                  <a:pt x="44416" y="851494"/>
                </a:moveTo>
                <a:lnTo>
                  <a:pt x="38224" y="863493"/>
                </a:lnTo>
                <a:lnTo>
                  <a:pt x="41450" y="865818"/>
                </a:lnTo>
                <a:lnTo>
                  <a:pt x="45370" y="867608"/>
                </a:lnTo>
                <a:lnTo>
                  <a:pt x="54593" y="870123"/>
                </a:lnTo>
                <a:lnTo>
                  <a:pt x="59288" y="870753"/>
                </a:lnTo>
                <a:lnTo>
                  <a:pt x="70253" y="870753"/>
                </a:lnTo>
                <a:lnTo>
                  <a:pt x="75467" y="869735"/>
                </a:lnTo>
                <a:lnTo>
                  <a:pt x="83916" y="865671"/>
                </a:lnTo>
                <a:lnTo>
                  <a:pt x="87062" y="862963"/>
                </a:lnTo>
                <a:lnTo>
                  <a:pt x="90335" y="857592"/>
                </a:lnTo>
                <a:lnTo>
                  <a:pt x="60126" y="857592"/>
                </a:lnTo>
                <a:lnTo>
                  <a:pt x="56675" y="857059"/>
                </a:lnTo>
                <a:lnTo>
                  <a:pt x="49964" y="854932"/>
                </a:lnTo>
                <a:lnTo>
                  <a:pt x="46997" y="853431"/>
                </a:lnTo>
                <a:lnTo>
                  <a:pt x="44416" y="851494"/>
                </a:lnTo>
                <a:close/>
              </a:path>
              <a:path w="206375" h="1952625">
                <a:moveTo>
                  <a:pt x="88063" y="801850"/>
                </a:moveTo>
                <a:lnTo>
                  <a:pt x="46738" y="801850"/>
                </a:lnTo>
                <a:lnTo>
                  <a:pt x="43257" y="839977"/>
                </a:lnTo>
                <a:lnTo>
                  <a:pt x="66384" y="839977"/>
                </a:lnTo>
                <a:lnTo>
                  <a:pt x="70465" y="840723"/>
                </a:lnTo>
                <a:lnTo>
                  <a:pt x="75175" y="843688"/>
                </a:lnTo>
                <a:lnTo>
                  <a:pt x="76352" y="845882"/>
                </a:lnTo>
                <a:lnTo>
                  <a:pt x="76352" y="851559"/>
                </a:lnTo>
                <a:lnTo>
                  <a:pt x="75222" y="853721"/>
                </a:lnTo>
                <a:lnTo>
                  <a:pt x="70707" y="856818"/>
                </a:lnTo>
                <a:lnTo>
                  <a:pt x="67610" y="857592"/>
                </a:lnTo>
                <a:lnTo>
                  <a:pt x="90335" y="857592"/>
                </a:lnTo>
                <a:lnTo>
                  <a:pt x="91191" y="856188"/>
                </a:lnTo>
                <a:lnTo>
                  <a:pt x="92221" y="852430"/>
                </a:lnTo>
                <a:lnTo>
                  <a:pt x="92221" y="841914"/>
                </a:lnTo>
                <a:lnTo>
                  <a:pt x="89949" y="836816"/>
                </a:lnTo>
                <a:lnTo>
                  <a:pt x="80852" y="829207"/>
                </a:lnTo>
                <a:lnTo>
                  <a:pt x="73803" y="827302"/>
                </a:lnTo>
                <a:lnTo>
                  <a:pt x="58741" y="827302"/>
                </a:lnTo>
                <a:lnTo>
                  <a:pt x="59803" y="814431"/>
                </a:lnTo>
                <a:lnTo>
                  <a:pt x="88063" y="814431"/>
                </a:lnTo>
                <a:lnTo>
                  <a:pt x="88063" y="801850"/>
                </a:lnTo>
                <a:close/>
              </a:path>
              <a:path w="206375" h="1952625">
                <a:moveTo>
                  <a:pt x="110318" y="851590"/>
                </a:moveTo>
                <a:lnTo>
                  <a:pt x="104900" y="851590"/>
                </a:lnTo>
                <a:lnTo>
                  <a:pt x="102657" y="852448"/>
                </a:lnTo>
                <a:lnTo>
                  <a:pt x="99108" y="855864"/>
                </a:lnTo>
                <a:lnTo>
                  <a:pt x="98221" y="858107"/>
                </a:lnTo>
                <a:lnTo>
                  <a:pt x="98221" y="862816"/>
                </a:lnTo>
                <a:lnTo>
                  <a:pt x="98690" y="864511"/>
                </a:lnTo>
                <a:lnTo>
                  <a:pt x="100558" y="867413"/>
                </a:lnTo>
                <a:lnTo>
                  <a:pt x="101833" y="868461"/>
                </a:lnTo>
                <a:lnTo>
                  <a:pt x="103446" y="869109"/>
                </a:lnTo>
                <a:lnTo>
                  <a:pt x="99190" y="884495"/>
                </a:lnTo>
                <a:lnTo>
                  <a:pt x="108770" y="884495"/>
                </a:lnTo>
                <a:lnTo>
                  <a:pt x="114286" y="870559"/>
                </a:lnTo>
                <a:lnTo>
                  <a:pt x="115383" y="867978"/>
                </a:lnTo>
                <a:lnTo>
                  <a:pt x="116093" y="866042"/>
                </a:lnTo>
                <a:lnTo>
                  <a:pt x="116737" y="863464"/>
                </a:lnTo>
                <a:lnTo>
                  <a:pt x="116818" y="862816"/>
                </a:lnTo>
                <a:lnTo>
                  <a:pt x="116899" y="858107"/>
                </a:lnTo>
                <a:lnTo>
                  <a:pt x="116028" y="855864"/>
                </a:lnTo>
                <a:lnTo>
                  <a:pt x="112543" y="852448"/>
                </a:lnTo>
                <a:lnTo>
                  <a:pt x="110318" y="851590"/>
                </a:lnTo>
                <a:close/>
              </a:path>
              <a:path w="206375" h="1952625">
                <a:moveTo>
                  <a:pt x="130543" y="854590"/>
                </a:moveTo>
                <a:lnTo>
                  <a:pt x="124736" y="866106"/>
                </a:lnTo>
                <a:lnTo>
                  <a:pt x="127062" y="867590"/>
                </a:lnTo>
                <a:lnTo>
                  <a:pt x="129866" y="868738"/>
                </a:lnTo>
                <a:lnTo>
                  <a:pt x="136447" y="870351"/>
                </a:lnTo>
                <a:lnTo>
                  <a:pt x="139899" y="870753"/>
                </a:lnTo>
                <a:lnTo>
                  <a:pt x="150350" y="870753"/>
                </a:lnTo>
                <a:lnTo>
                  <a:pt x="156380" y="869331"/>
                </a:lnTo>
                <a:lnTo>
                  <a:pt x="166834" y="863654"/>
                </a:lnTo>
                <a:lnTo>
                  <a:pt x="170881" y="859492"/>
                </a:lnTo>
                <a:lnTo>
                  <a:pt x="171674" y="857977"/>
                </a:lnTo>
                <a:lnTo>
                  <a:pt x="138060" y="857977"/>
                </a:lnTo>
                <a:lnTo>
                  <a:pt x="133833" y="856851"/>
                </a:lnTo>
                <a:lnTo>
                  <a:pt x="130543" y="854590"/>
                </a:lnTo>
                <a:close/>
              </a:path>
              <a:path w="206375" h="1952625">
                <a:moveTo>
                  <a:pt x="178059" y="838239"/>
                </a:moveTo>
                <a:lnTo>
                  <a:pt x="162284" y="838239"/>
                </a:lnTo>
                <a:lnTo>
                  <a:pt x="162029" y="844624"/>
                </a:lnTo>
                <a:lnTo>
                  <a:pt x="160221" y="849510"/>
                </a:lnTo>
                <a:lnTo>
                  <a:pt x="153511" y="856286"/>
                </a:lnTo>
                <a:lnTo>
                  <a:pt x="148964" y="857977"/>
                </a:lnTo>
                <a:lnTo>
                  <a:pt x="171674" y="857977"/>
                </a:lnTo>
                <a:lnTo>
                  <a:pt x="176622" y="848527"/>
                </a:lnTo>
                <a:lnTo>
                  <a:pt x="177981" y="842303"/>
                </a:lnTo>
                <a:lnTo>
                  <a:pt x="178059" y="838239"/>
                </a:lnTo>
                <a:close/>
              </a:path>
              <a:path w="206375" h="1952625">
                <a:moveTo>
                  <a:pt x="157251" y="800690"/>
                </a:moveTo>
                <a:lnTo>
                  <a:pt x="142995" y="800690"/>
                </a:lnTo>
                <a:lnTo>
                  <a:pt x="138657" y="801608"/>
                </a:lnTo>
                <a:lnTo>
                  <a:pt x="130849" y="805287"/>
                </a:lnTo>
                <a:lnTo>
                  <a:pt x="127770" y="807915"/>
                </a:lnTo>
                <a:lnTo>
                  <a:pt x="123253" y="814751"/>
                </a:lnTo>
                <a:lnTo>
                  <a:pt x="122127" y="818723"/>
                </a:lnTo>
                <a:lnTo>
                  <a:pt x="122248" y="827867"/>
                </a:lnTo>
                <a:lnTo>
                  <a:pt x="141123" y="844334"/>
                </a:lnTo>
                <a:lnTo>
                  <a:pt x="152607" y="844334"/>
                </a:lnTo>
                <a:lnTo>
                  <a:pt x="158220" y="842303"/>
                </a:lnTo>
                <a:lnTo>
                  <a:pt x="162284" y="838239"/>
                </a:lnTo>
                <a:lnTo>
                  <a:pt x="178059" y="838239"/>
                </a:lnTo>
                <a:lnTo>
                  <a:pt x="177951" y="832623"/>
                </a:lnTo>
                <a:lnTo>
                  <a:pt x="145446" y="832623"/>
                </a:lnTo>
                <a:lnTo>
                  <a:pt x="142657" y="831705"/>
                </a:lnTo>
                <a:lnTo>
                  <a:pt x="138463" y="828029"/>
                </a:lnTo>
                <a:lnTo>
                  <a:pt x="137415" y="825559"/>
                </a:lnTo>
                <a:lnTo>
                  <a:pt x="137415" y="819367"/>
                </a:lnTo>
                <a:lnTo>
                  <a:pt x="138463" y="816916"/>
                </a:lnTo>
                <a:lnTo>
                  <a:pt x="142657" y="813301"/>
                </a:lnTo>
                <a:lnTo>
                  <a:pt x="145381" y="812398"/>
                </a:lnTo>
                <a:lnTo>
                  <a:pt x="172255" y="812398"/>
                </a:lnTo>
                <a:lnTo>
                  <a:pt x="170027" y="809351"/>
                </a:lnTo>
                <a:lnTo>
                  <a:pt x="164670" y="803578"/>
                </a:lnTo>
                <a:lnTo>
                  <a:pt x="157251" y="800690"/>
                </a:lnTo>
                <a:close/>
              </a:path>
              <a:path w="206375" h="1952625">
                <a:moveTo>
                  <a:pt x="172255" y="812398"/>
                </a:moveTo>
                <a:lnTo>
                  <a:pt x="152412" y="812398"/>
                </a:lnTo>
                <a:lnTo>
                  <a:pt x="155300" y="813334"/>
                </a:lnTo>
                <a:lnTo>
                  <a:pt x="159494" y="817078"/>
                </a:lnTo>
                <a:lnTo>
                  <a:pt x="160485" y="819367"/>
                </a:lnTo>
                <a:lnTo>
                  <a:pt x="160484" y="825559"/>
                </a:lnTo>
                <a:lnTo>
                  <a:pt x="159462" y="827867"/>
                </a:lnTo>
                <a:lnTo>
                  <a:pt x="155141" y="831672"/>
                </a:lnTo>
                <a:lnTo>
                  <a:pt x="152347" y="832623"/>
                </a:lnTo>
                <a:lnTo>
                  <a:pt x="177951" y="832623"/>
                </a:lnTo>
                <a:lnTo>
                  <a:pt x="177556" y="826615"/>
                </a:lnTo>
                <a:lnTo>
                  <a:pt x="176050" y="819910"/>
                </a:lnTo>
                <a:lnTo>
                  <a:pt x="173540" y="814155"/>
                </a:lnTo>
                <a:lnTo>
                  <a:pt x="172255" y="812398"/>
                </a:lnTo>
                <a:close/>
              </a:path>
              <a:path w="206375" h="1952625">
                <a:moveTo>
                  <a:pt x="29225" y="1068746"/>
                </a:moveTo>
                <a:lnTo>
                  <a:pt x="0" y="1068746"/>
                </a:lnTo>
                <a:lnTo>
                  <a:pt x="0" y="1081328"/>
                </a:lnTo>
                <a:lnTo>
                  <a:pt x="13550" y="1081328"/>
                </a:lnTo>
                <a:lnTo>
                  <a:pt x="13550" y="1136488"/>
                </a:lnTo>
                <a:lnTo>
                  <a:pt x="29225" y="1136488"/>
                </a:lnTo>
                <a:lnTo>
                  <a:pt x="29225" y="1068746"/>
                </a:lnTo>
                <a:close/>
              </a:path>
              <a:path w="206375" h="1952625">
                <a:moveTo>
                  <a:pt x="92919" y="1081523"/>
                </a:moveTo>
                <a:lnTo>
                  <a:pt x="76158" y="1081523"/>
                </a:lnTo>
                <a:lnTo>
                  <a:pt x="51869" y="1136488"/>
                </a:lnTo>
                <a:lnTo>
                  <a:pt x="68900" y="1136488"/>
                </a:lnTo>
                <a:lnTo>
                  <a:pt x="92919" y="1081523"/>
                </a:lnTo>
                <a:close/>
              </a:path>
              <a:path w="206375" h="1952625">
                <a:moveTo>
                  <a:pt x="94061" y="1068746"/>
                </a:moveTo>
                <a:lnTo>
                  <a:pt x="39772" y="1068746"/>
                </a:lnTo>
                <a:lnTo>
                  <a:pt x="39772" y="1092554"/>
                </a:lnTo>
                <a:lnTo>
                  <a:pt x="53708" y="1092554"/>
                </a:lnTo>
                <a:lnTo>
                  <a:pt x="53708" y="1081523"/>
                </a:lnTo>
                <a:lnTo>
                  <a:pt x="92919" y="1081523"/>
                </a:lnTo>
                <a:lnTo>
                  <a:pt x="94061" y="1078909"/>
                </a:lnTo>
                <a:lnTo>
                  <a:pt x="94061" y="1068746"/>
                </a:lnTo>
                <a:close/>
              </a:path>
              <a:path w="206375" h="1952625">
                <a:moveTo>
                  <a:pt x="107996" y="1118487"/>
                </a:moveTo>
                <a:lnTo>
                  <a:pt x="102577" y="1118487"/>
                </a:lnTo>
                <a:lnTo>
                  <a:pt x="100335" y="1119344"/>
                </a:lnTo>
                <a:lnTo>
                  <a:pt x="96785" y="1122761"/>
                </a:lnTo>
                <a:lnTo>
                  <a:pt x="95900" y="1125004"/>
                </a:lnTo>
                <a:lnTo>
                  <a:pt x="95900" y="1129713"/>
                </a:lnTo>
                <a:lnTo>
                  <a:pt x="96368" y="1131408"/>
                </a:lnTo>
                <a:lnTo>
                  <a:pt x="98237" y="1134310"/>
                </a:lnTo>
                <a:lnTo>
                  <a:pt x="99510" y="1135357"/>
                </a:lnTo>
                <a:lnTo>
                  <a:pt x="101123" y="1136006"/>
                </a:lnTo>
                <a:lnTo>
                  <a:pt x="96869" y="1151392"/>
                </a:lnTo>
                <a:lnTo>
                  <a:pt x="106448" y="1151392"/>
                </a:lnTo>
                <a:lnTo>
                  <a:pt x="111963" y="1137456"/>
                </a:lnTo>
                <a:lnTo>
                  <a:pt x="113061" y="1134875"/>
                </a:lnTo>
                <a:lnTo>
                  <a:pt x="113770" y="1132939"/>
                </a:lnTo>
                <a:lnTo>
                  <a:pt x="114415" y="1130360"/>
                </a:lnTo>
                <a:lnTo>
                  <a:pt x="114496" y="1129713"/>
                </a:lnTo>
                <a:lnTo>
                  <a:pt x="114576" y="1125004"/>
                </a:lnTo>
                <a:lnTo>
                  <a:pt x="113705" y="1122761"/>
                </a:lnTo>
                <a:lnTo>
                  <a:pt x="110220" y="1119344"/>
                </a:lnTo>
                <a:lnTo>
                  <a:pt x="107996" y="1118487"/>
                </a:lnTo>
                <a:close/>
              </a:path>
              <a:path w="206375" h="1952625">
                <a:moveTo>
                  <a:pt x="172641" y="1122260"/>
                </a:moveTo>
                <a:lnTo>
                  <a:pt x="157349" y="1122260"/>
                </a:lnTo>
                <a:lnTo>
                  <a:pt x="157349" y="1136488"/>
                </a:lnTo>
                <a:lnTo>
                  <a:pt x="172641" y="1136488"/>
                </a:lnTo>
                <a:lnTo>
                  <a:pt x="172641" y="1122260"/>
                </a:lnTo>
                <a:close/>
              </a:path>
              <a:path w="206375" h="1952625">
                <a:moveTo>
                  <a:pt x="169254" y="1068746"/>
                </a:moveTo>
                <a:lnTo>
                  <a:pt x="152802" y="1068746"/>
                </a:lnTo>
                <a:lnTo>
                  <a:pt x="120865" y="1111713"/>
                </a:lnTo>
                <a:lnTo>
                  <a:pt x="120865" y="1122260"/>
                </a:lnTo>
                <a:lnTo>
                  <a:pt x="183672" y="1122260"/>
                </a:lnTo>
                <a:lnTo>
                  <a:pt x="183672" y="1109488"/>
                </a:lnTo>
                <a:lnTo>
                  <a:pt x="139640" y="1109488"/>
                </a:lnTo>
                <a:lnTo>
                  <a:pt x="169254" y="1068746"/>
                </a:lnTo>
                <a:close/>
              </a:path>
              <a:path w="206375" h="1952625">
                <a:moveTo>
                  <a:pt x="172641" y="1096812"/>
                </a:moveTo>
                <a:lnTo>
                  <a:pt x="157834" y="1096812"/>
                </a:lnTo>
                <a:lnTo>
                  <a:pt x="157834" y="1109488"/>
                </a:lnTo>
                <a:lnTo>
                  <a:pt x="172641" y="1109488"/>
                </a:lnTo>
                <a:lnTo>
                  <a:pt x="172641" y="1096812"/>
                </a:lnTo>
                <a:close/>
              </a:path>
              <a:path w="206375" h="1952625">
                <a:moveTo>
                  <a:pt x="29225" y="1335643"/>
                </a:moveTo>
                <a:lnTo>
                  <a:pt x="0" y="1335643"/>
                </a:lnTo>
                <a:lnTo>
                  <a:pt x="0" y="1348225"/>
                </a:lnTo>
                <a:lnTo>
                  <a:pt x="13550" y="1348225"/>
                </a:lnTo>
                <a:lnTo>
                  <a:pt x="13550" y="1403385"/>
                </a:lnTo>
                <a:lnTo>
                  <a:pt x="29225" y="1403385"/>
                </a:lnTo>
                <a:lnTo>
                  <a:pt x="29225" y="1335643"/>
                </a:lnTo>
                <a:close/>
              </a:path>
              <a:path w="206375" h="1952625">
                <a:moveTo>
                  <a:pt x="67157" y="1335643"/>
                </a:moveTo>
                <a:lnTo>
                  <a:pt x="37933" y="1335643"/>
                </a:lnTo>
                <a:lnTo>
                  <a:pt x="37933" y="1348225"/>
                </a:lnTo>
                <a:lnTo>
                  <a:pt x="51483" y="1348225"/>
                </a:lnTo>
                <a:lnTo>
                  <a:pt x="51483" y="1403385"/>
                </a:lnTo>
                <a:lnTo>
                  <a:pt x="67157" y="1403385"/>
                </a:lnTo>
                <a:lnTo>
                  <a:pt x="67157" y="1335643"/>
                </a:lnTo>
                <a:close/>
              </a:path>
              <a:path w="206375" h="1952625">
                <a:moveTo>
                  <a:pt x="90672" y="1385384"/>
                </a:moveTo>
                <a:lnTo>
                  <a:pt x="85255" y="1385384"/>
                </a:lnTo>
                <a:lnTo>
                  <a:pt x="83012" y="1386241"/>
                </a:lnTo>
                <a:lnTo>
                  <a:pt x="79462" y="1389658"/>
                </a:lnTo>
                <a:lnTo>
                  <a:pt x="78577" y="1391900"/>
                </a:lnTo>
                <a:lnTo>
                  <a:pt x="78577" y="1396610"/>
                </a:lnTo>
                <a:lnTo>
                  <a:pt x="79044" y="1398305"/>
                </a:lnTo>
                <a:lnTo>
                  <a:pt x="80914" y="1401207"/>
                </a:lnTo>
                <a:lnTo>
                  <a:pt x="82188" y="1402253"/>
                </a:lnTo>
                <a:lnTo>
                  <a:pt x="83800" y="1402902"/>
                </a:lnTo>
                <a:lnTo>
                  <a:pt x="79545" y="1418289"/>
                </a:lnTo>
                <a:lnTo>
                  <a:pt x="89124" y="1418289"/>
                </a:lnTo>
                <a:lnTo>
                  <a:pt x="94640" y="1404353"/>
                </a:lnTo>
                <a:lnTo>
                  <a:pt x="95738" y="1401772"/>
                </a:lnTo>
                <a:lnTo>
                  <a:pt x="96447" y="1399835"/>
                </a:lnTo>
                <a:lnTo>
                  <a:pt x="97091" y="1397257"/>
                </a:lnTo>
                <a:lnTo>
                  <a:pt x="97172" y="1396610"/>
                </a:lnTo>
                <a:lnTo>
                  <a:pt x="97254" y="1391900"/>
                </a:lnTo>
                <a:lnTo>
                  <a:pt x="96382" y="1389658"/>
                </a:lnTo>
                <a:lnTo>
                  <a:pt x="92897" y="1386241"/>
                </a:lnTo>
                <a:lnTo>
                  <a:pt x="90672" y="1385384"/>
                </a:lnTo>
                <a:close/>
              </a:path>
              <a:path w="206375" h="1952625">
                <a:moveTo>
                  <a:pt x="128897" y="1335643"/>
                </a:moveTo>
                <a:lnTo>
                  <a:pt x="99673" y="1335643"/>
                </a:lnTo>
                <a:lnTo>
                  <a:pt x="99673" y="1348225"/>
                </a:lnTo>
                <a:lnTo>
                  <a:pt x="113223" y="1348225"/>
                </a:lnTo>
                <a:lnTo>
                  <a:pt x="113223" y="1403385"/>
                </a:lnTo>
                <a:lnTo>
                  <a:pt x="128897" y="1403385"/>
                </a:lnTo>
                <a:lnTo>
                  <a:pt x="128897" y="1335643"/>
                </a:lnTo>
                <a:close/>
              </a:path>
              <a:path w="206375" h="1952625">
                <a:moveTo>
                  <a:pt x="29225" y="1602540"/>
                </a:moveTo>
                <a:lnTo>
                  <a:pt x="0" y="1602540"/>
                </a:lnTo>
                <a:lnTo>
                  <a:pt x="0" y="1615122"/>
                </a:lnTo>
                <a:lnTo>
                  <a:pt x="13550" y="1615122"/>
                </a:lnTo>
                <a:lnTo>
                  <a:pt x="13550" y="1670281"/>
                </a:lnTo>
                <a:lnTo>
                  <a:pt x="29225" y="1670281"/>
                </a:lnTo>
                <a:lnTo>
                  <a:pt x="29225" y="1602540"/>
                </a:lnTo>
                <a:close/>
              </a:path>
              <a:path w="206375" h="1952625">
                <a:moveTo>
                  <a:pt x="92919" y="1615316"/>
                </a:moveTo>
                <a:lnTo>
                  <a:pt x="76158" y="1615316"/>
                </a:lnTo>
                <a:lnTo>
                  <a:pt x="51869" y="1670281"/>
                </a:lnTo>
                <a:lnTo>
                  <a:pt x="68900" y="1670281"/>
                </a:lnTo>
                <a:lnTo>
                  <a:pt x="92919" y="1615316"/>
                </a:lnTo>
                <a:close/>
              </a:path>
              <a:path w="206375" h="1952625">
                <a:moveTo>
                  <a:pt x="94061" y="1602540"/>
                </a:moveTo>
                <a:lnTo>
                  <a:pt x="39772" y="1602540"/>
                </a:lnTo>
                <a:lnTo>
                  <a:pt x="39772" y="1626346"/>
                </a:lnTo>
                <a:lnTo>
                  <a:pt x="53708" y="1626346"/>
                </a:lnTo>
                <a:lnTo>
                  <a:pt x="53708" y="1615316"/>
                </a:lnTo>
                <a:lnTo>
                  <a:pt x="92919" y="1615316"/>
                </a:lnTo>
                <a:lnTo>
                  <a:pt x="94061" y="1612703"/>
                </a:lnTo>
                <a:lnTo>
                  <a:pt x="94061" y="1602540"/>
                </a:lnTo>
                <a:close/>
              </a:path>
              <a:path w="206375" h="1952625">
                <a:moveTo>
                  <a:pt x="107996" y="1652281"/>
                </a:moveTo>
                <a:lnTo>
                  <a:pt x="102577" y="1652281"/>
                </a:lnTo>
                <a:lnTo>
                  <a:pt x="100335" y="1653138"/>
                </a:lnTo>
                <a:lnTo>
                  <a:pt x="96785" y="1656554"/>
                </a:lnTo>
                <a:lnTo>
                  <a:pt x="95900" y="1658797"/>
                </a:lnTo>
                <a:lnTo>
                  <a:pt x="95900" y="1663506"/>
                </a:lnTo>
                <a:lnTo>
                  <a:pt x="96368" y="1665202"/>
                </a:lnTo>
                <a:lnTo>
                  <a:pt x="98237" y="1668104"/>
                </a:lnTo>
                <a:lnTo>
                  <a:pt x="99510" y="1669150"/>
                </a:lnTo>
                <a:lnTo>
                  <a:pt x="101123" y="1669799"/>
                </a:lnTo>
                <a:lnTo>
                  <a:pt x="96869" y="1685185"/>
                </a:lnTo>
                <a:lnTo>
                  <a:pt x="106448" y="1685185"/>
                </a:lnTo>
                <a:lnTo>
                  <a:pt x="111963" y="1671250"/>
                </a:lnTo>
                <a:lnTo>
                  <a:pt x="113061" y="1668669"/>
                </a:lnTo>
                <a:lnTo>
                  <a:pt x="113770" y="1666732"/>
                </a:lnTo>
                <a:lnTo>
                  <a:pt x="114415" y="1664154"/>
                </a:lnTo>
                <a:lnTo>
                  <a:pt x="114496" y="1663506"/>
                </a:lnTo>
                <a:lnTo>
                  <a:pt x="114576" y="1658797"/>
                </a:lnTo>
                <a:lnTo>
                  <a:pt x="113705" y="1656554"/>
                </a:lnTo>
                <a:lnTo>
                  <a:pt x="110220" y="1653138"/>
                </a:lnTo>
                <a:lnTo>
                  <a:pt x="107996" y="1652281"/>
                </a:lnTo>
                <a:close/>
              </a:path>
              <a:path w="206375" h="1952625">
                <a:moveTo>
                  <a:pt x="170164" y="1614543"/>
                </a:moveTo>
                <a:lnTo>
                  <a:pt x="147930" y="1614543"/>
                </a:lnTo>
                <a:lnTo>
                  <a:pt x="150624" y="1615266"/>
                </a:lnTo>
                <a:lnTo>
                  <a:pt x="154303" y="1618171"/>
                </a:lnTo>
                <a:lnTo>
                  <a:pt x="155220" y="1620252"/>
                </a:lnTo>
                <a:lnTo>
                  <a:pt x="155154" y="1625090"/>
                </a:lnTo>
                <a:lnTo>
                  <a:pt x="154739" y="1626717"/>
                </a:lnTo>
                <a:lnTo>
                  <a:pt x="152802" y="1630523"/>
                </a:lnTo>
                <a:lnTo>
                  <a:pt x="150933" y="1632798"/>
                </a:lnTo>
                <a:lnTo>
                  <a:pt x="122029" y="1660118"/>
                </a:lnTo>
                <a:lnTo>
                  <a:pt x="122029" y="1670281"/>
                </a:lnTo>
                <a:lnTo>
                  <a:pt x="173221" y="1670281"/>
                </a:lnTo>
                <a:lnTo>
                  <a:pt x="173221" y="1657508"/>
                </a:lnTo>
                <a:lnTo>
                  <a:pt x="144094" y="1657508"/>
                </a:lnTo>
                <a:lnTo>
                  <a:pt x="159674" y="1642799"/>
                </a:lnTo>
                <a:lnTo>
                  <a:pt x="164124" y="1638669"/>
                </a:lnTo>
                <a:lnTo>
                  <a:pt x="167126" y="1634990"/>
                </a:lnTo>
                <a:lnTo>
                  <a:pt x="170221" y="1628540"/>
                </a:lnTo>
                <a:lnTo>
                  <a:pt x="170996" y="1625090"/>
                </a:lnTo>
                <a:lnTo>
                  <a:pt x="170996" y="1617347"/>
                </a:lnTo>
                <a:lnTo>
                  <a:pt x="170164" y="1614543"/>
                </a:lnTo>
                <a:close/>
              </a:path>
              <a:path w="206375" h="1952625">
                <a:moveTo>
                  <a:pt x="150868" y="1601381"/>
                </a:moveTo>
                <a:lnTo>
                  <a:pt x="139834" y="1601381"/>
                </a:lnTo>
                <a:lnTo>
                  <a:pt x="134514" y="1602493"/>
                </a:lnTo>
                <a:lnTo>
                  <a:pt x="125222" y="1606943"/>
                </a:lnTo>
                <a:lnTo>
                  <a:pt x="121579" y="1610024"/>
                </a:lnTo>
                <a:lnTo>
                  <a:pt x="118932" y="1613959"/>
                </a:lnTo>
                <a:lnTo>
                  <a:pt x="130352" y="1621315"/>
                </a:lnTo>
                <a:lnTo>
                  <a:pt x="131965" y="1619056"/>
                </a:lnTo>
                <a:lnTo>
                  <a:pt x="134000" y="1617347"/>
                </a:lnTo>
                <a:lnTo>
                  <a:pt x="138739" y="1615104"/>
                </a:lnTo>
                <a:lnTo>
                  <a:pt x="141415" y="1614543"/>
                </a:lnTo>
                <a:lnTo>
                  <a:pt x="170164" y="1614543"/>
                </a:lnTo>
                <a:lnTo>
                  <a:pt x="169948" y="1613815"/>
                </a:lnTo>
                <a:lnTo>
                  <a:pt x="165755" y="1607814"/>
                </a:lnTo>
                <a:lnTo>
                  <a:pt x="162817" y="1605492"/>
                </a:lnTo>
                <a:lnTo>
                  <a:pt x="155271" y="1602201"/>
                </a:lnTo>
                <a:lnTo>
                  <a:pt x="150868" y="1601381"/>
                </a:lnTo>
                <a:close/>
              </a:path>
              <a:path w="206375" h="1952625">
                <a:moveTo>
                  <a:pt x="54096" y="1922951"/>
                </a:moveTo>
                <a:lnTo>
                  <a:pt x="38804" y="1922951"/>
                </a:lnTo>
                <a:lnTo>
                  <a:pt x="38804" y="1937177"/>
                </a:lnTo>
                <a:lnTo>
                  <a:pt x="54096" y="1937177"/>
                </a:lnTo>
                <a:lnTo>
                  <a:pt x="54096" y="1922951"/>
                </a:lnTo>
                <a:close/>
              </a:path>
              <a:path w="206375" h="1952625">
                <a:moveTo>
                  <a:pt x="50709" y="1869437"/>
                </a:moveTo>
                <a:lnTo>
                  <a:pt x="34256" y="1869437"/>
                </a:lnTo>
                <a:lnTo>
                  <a:pt x="2321" y="1912402"/>
                </a:lnTo>
                <a:lnTo>
                  <a:pt x="2321" y="1922951"/>
                </a:lnTo>
                <a:lnTo>
                  <a:pt x="65128" y="1922951"/>
                </a:lnTo>
                <a:lnTo>
                  <a:pt x="65128" y="1910179"/>
                </a:lnTo>
                <a:lnTo>
                  <a:pt x="21095" y="1910179"/>
                </a:lnTo>
                <a:lnTo>
                  <a:pt x="50709" y="1869437"/>
                </a:lnTo>
                <a:close/>
              </a:path>
              <a:path w="206375" h="1952625">
                <a:moveTo>
                  <a:pt x="54096" y="1897503"/>
                </a:moveTo>
                <a:lnTo>
                  <a:pt x="39289" y="1897503"/>
                </a:lnTo>
                <a:lnTo>
                  <a:pt x="39289" y="1910179"/>
                </a:lnTo>
                <a:lnTo>
                  <a:pt x="54096" y="1910179"/>
                </a:lnTo>
                <a:lnTo>
                  <a:pt x="54096" y="1897503"/>
                </a:lnTo>
                <a:close/>
              </a:path>
              <a:path w="206375" h="1952625">
                <a:moveTo>
                  <a:pt x="83418" y="1919178"/>
                </a:moveTo>
                <a:lnTo>
                  <a:pt x="78000" y="1919178"/>
                </a:lnTo>
                <a:lnTo>
                  <a:pt x="75758" y="1920035"/>
                </a:lnTo>
                <a:lnTo>
                  <a:pt x="72208" y="1923451"/>
                </a:lnTo>
                <a:lnTo>
                  <a:pt x="71323" y="1925694"/>
                </a:lnTo>
                <a:lnTo>
                  <a:pt x="71323" y="1930403"/>
                </a:lnTo>
                <a:lnTo>
                  <a:pt x="71791" y="1932099"/>
                </a:lnTo>
                <a:lnTo>
                  <a:pt x="73660" y="1934999"/>
                </a:lnTo>
                <a:lnTo>
                  <a:pt x="74933" y="1936047"/>
                </a:lnTo>
                <a:lnTo>
                  <a:pt x="76546" y="1936696"/>
                </a:lnTo>
                <a:lnTo>
                  <a:pt x="72292" y="1952082"/>
                </a:lnTo>
                <a:lnTo>
                  <a:pt x="81871" y="1952082"/>
                </a:lnTo>
                <a:lnTo>
                  <a:pt x="87386" y="1938147"/>
                </a:lnTo>
                <a:lnTo>
                  <a:pt x="88484" y="1935566"/>
                </a:lnTo>
                <a:lnTo>
                  <a:pt x="89193" y="1933628"/>
                </a:lnTo>
                <a:lnTo>
                  <a:pt x="89838" y="1931051"/>
                </a:lnTo>
                <a:lnTo>
                  <a:pt x="89919" y="1930403"/>
                </a:lnTo>
                <a:lnTo>
                  <a:pt x="89999" y="1925694"/>
                </a:lnTo>
                <a:lnTo>
                  <a:pt x="89128" y="1923451"/>
                </a:lnTo>
                <a:lnTo>
                  <a:pt x="85643" y="1920035"/>
                </a:lnTo>
                <a:lnTo>
                  <a:pt x="83418" y="1919178"/>
                </a:lnTo>
                <a:close/>
              </a:path>
              <a:path w="206375" h="1952625">
                <a:moveTo>
                  <a:pt x="145587" y="1881440"/>
                </a:moveTo>
                <a:lnTo>
                  <a:pt x="123353" y="1881440"/>
                </a:lnTo>
                <a:lnTo>
                  <a:pt x="126046" y="1882162"/>
                </a:lnTo>
                <a:lnTo>
                  <a:pt x="129725" y="1885068"/>
                </a:lnTo>
                <a:lnTo>
                  <a:pt x="130643" y="1887148"/>
                </a:lnTo>
                <a:lnTo>
                  <a:pt x="130577" y="1891987"/>
                </a:lnTo>
                <a:lnTo>
                  <a:pt x="130161" y="1893614"/>
                </a:lnTo>
                <a:lnTo>
                  <a:pt x="128224" y="1897420"/>
                </a:lnTo>
                <a:lnTo>
                  <a:pt x="126356" y="1899695"/>
                </a:lnTo>
                <a:lnTo>
                  <a:pt x="97452" y="1927015"/>
                </a:lnTo>
                <a:lnTo>
                  <a:pt x="97452" y="1937177"/>
                </a:lnTo>
                <a:lnTo>
                  <a:pt x="148644" y="1937177"/>
                </a:lnTo>
                <a:lnTo>
                  <a:pt x="148644" y="1924405"/>
                </a:lnTo>
                <a:lnTo>
                  <a:pt x="119515" y="1924405"/>
                </a:lnTo>
                <a:lnTo>
                  <a:pt x="135097" y="1909696"/>
                </a:lnTo>
                <a:lnTo>
                  <a:pt x="139546" y="1905566"/>
                </a:lnTo>
                <a:lnTo>
                  <a:pt x="142548" y="1901887"/>
                </a:lnTo>
                <a:lnTo>
                  <a:pt x="145644" y="1895436"/>
                </a:lnTo>
                <a:lnTo>
                  <a:pt x="146419" y="1891987"/>
                </a:lnTo>
                <a:lnTo>
                  <a:pt x="146419" y="1884244"/>
                </a:lnTo>
                <a:lnTo>
                  <a:pt x="145587" y="1881440"/>
                </a:lnTo>
                <a:close/>
              </a:path>
              <a:path w="206375" h="1952625">
                <a:moveTo>
                  <a:pt x="126291" y="1868277"/>
                </a:moveTo>
                <a:lnTo>
                  <a:pt x="115257" y="1868277"/>
                </a:lnTo>
                <a:lnTo>
                  <a:pt x="109936" y="1869390"/>
                </a:lnTo>
                <a:lnTo>
                  <a:pt x="100644" y="1873840"/>
                </a:lnTo>
                <a:lnTo>
                  <a:pt x="97002" y="1876921"/>
                </a:lnTo>
                <a:lnTo>
                  <a:pt x="94355" y="1880856"/>
                </a:lnTo>
                <a:lnTo>
                  <a:pt x="105775" y="1888211"/>
                </a:lnTo>
                <a:lnTo>
                  <a:pt x="107387" y="1885953"/>
                </a:lnTo>
                <a:lnTo>
                  <a:pt x="109423" y="1884244"/>
                </a:lnTo>
                <a:lnTo>
                  <a:pt x="114162" y="1882001"/>
                </a:lnTo>
                <a:lnTo>
                  <a:pt x="116837" y="1881440"/>
                </a:lnTo>
                <a:lnTo>
                  <a:pt x="145587" y="1881440"/>
                </a:lnTo>
                <a:lnTo>
                  <a:pt x="145371" y="1880712"/>
                </a:lnTo>
                <a:lnTo>
                  <a:pt x="141177" y="1874711"/>
                </a:lnTo>
                <a:lnTo>
                  <a:pt x="138239" y="1872388"/>
                </a:lnTo>
                <a:lnTo>
                  <a:pt x="130694" y="1869098"/>
                </a:lnTo>
                <a:lnTo>
                  <a:pt x="126291" y="1868277"/>
                </a:lnTo>
                <a:close/>
              </a:path>
              <a:path w="206375" h="1952625">
                <a:moveTo>
                  <a:pt x="158515" y="1919081"/>
                </a:moveTo>
                <a:lnTo>
                  <a:pt x="152323" y="1931080"/>
                </a:lnTo>
                <a:lnTo>
                  <a:pt x="155548" y="1933406"/>
                </a:lnTo>
                <a:lnTo>
                  <a:pt x="159468" y="1935195"/>
                </a:lnTo>
                <a:lnTo>
                  <a:pt x="168692" y="1937711"/>
                </a:lnTo>
                <a:lnTo>
                  <a:pt x="173386" y="1938341"/>
                </a:lnTo>
                <a:lnTo>
                  <a:pt x="184351" y="1938341"/>
                </a:lnTo>
                <a:lnTo>
                  <a:pt x="189565" y="1937322"/>
                </a:lnTo>
                <a:lnTo>
                  <a:pt x="198014" y="1933258"/>
                </a:lnTo>
                <a:lnTo>
                  <a:pt x="201160" y="1930551"/>
                </a:lnTo>
                <a:lnTo>
                  <a:pt x="204434" y="1925180"/>
                </a:lnTo>
                <a:lnTo>
                  <a:pt x="174226" y="1925180"/>
                </a:lnTo>
                <a:lnTo>
                  <a:pt x="170773" y="1924646"/>
                </a:lnTo>
                <a:lnTo>
                  <a:pt x="164062" y="1922519"/>
                </a:lnTo>
                <a:lnTo>
                  <a:pt x="161096" y="1921018"/>
                </a:lnTo>
                <a:lnTo>
                  <a:pt x="158515" y="1919081"/>
                </a:lnTo>
                <a:close/>
              </a:path>
              <a:path w="206375" h="1952625">
                <a:moveTo>
                  <a:pt x="202161" y="1869437"/>
                </a:moveTo>
                <a:lnTo>
                  <a:pt x="160836" y="1869437"/>
                </a:lnTo>
                <a:lnTo>
                  <a:pt x="157355" y="1907565"/>
                </a:lnTo>
                <a:lnTo>
                  <a:pt x="180482" y="1907565"/>
                </a:lnTo>
                <a:lnTo>
                  <a:pt x="184565" y="1908309"/>
                </a:lnTo>
                <a:lnTo>
                  <a:pt x="189273" y="1911276"/>
                </a:lnTo>
                <a:lnTo>
                  <a:pt x="190450" y="1913468"/>
                </a:lnTo>
                <a:lnTo>
                  <a:pt x="190450" y="1919146"/>
                </a:lnTo>
                <a:lnTo>
                  <a:pt x="189320" y="1921309"/>
                </a:lnTo>
                <a:lnTo>
                  <a:pt x="184806" y="1924405"/>
                </a:lnTo>
                <a:lnTo>
                  <a:pt x="181710" y="1925180"/>
                </a:lnTo>
                <a:lnTo>
                  <a:pt x="204434" y="1925180"/>
                </a:lnTo>
                <a:lnTo>
                  <a:pt x="205290" y="1923775"/>
                </a:lnTo>
                <a:lnTo>
                  <a:pt x="206319" y="1920017"/>
                </a:lnTo>
                <a:lnTo>
                  <a:pt x="206319" y="1909502"/>
                </a:lnTo>
                <a:lnTo>
                  <a:pt x="204048" y="1904404"/>
                </a:lnTo>
                <a:lnTo>
                  <a:pt x="194951" y="1896793"/>
                </a:lnTo>
                <a:lnTo>
                  <a:pt x="187901" y="1894889"/>
                </a:lnTo>
                <a:lnTo>
                  <a:pt x="172839" y="1894889"/>
                </a:lnTo>
                <a:lnTo>
                  <a:pt x="173901" y="1882019"/>
                </a:lnTo>
                <a:lnTo>
                  <a:pt x="202161" y="1882019"/>
                </a:lnTo>
                <a:lnTo>
                  <a:pt x="202161" y="1869437"/>
                </a:lnTo>
                <a:close/>
              </a:path>
            </a:pathLst>
          </a:custGeom>
          <a:solidFill>
            <a:srgbClr val="FEFEFE"/>
          </a:solidFill>
        </p:spPr>
        <p:txBody>
          <a:bodyPr wrap="square" lIns="0" tIns="0" rIns="0" bIns="0" rtlCol="0"/>
          <a:lstStyle/>
          <a:p>
            <a:endParaRPr/>
          </a:p>
        </p:txBody>
      </p:sp>
      <p:sp>
        <p:nvSpPr>
          <p:cNvPr id="16" name="object 16"/>
          <p:cNvSpPr/>
          <p:nvPr/>
        </p:nvSpPr>
        <p:spPr>
          <a:xfrm>
            <a:off x="3481621" y="4399670"/>
            <a:ext cx="207010" cy="1685289"/>
          </a:xfrm>
          <a:custGeom>
            <a:avLst/>
            <a:gdLst/>
            <a:ahLst/>
            <a:cxnLst/>
            <a:rect l="l" t="t" r="r" b="b"/>
            <a:pathLst>
              <a:path w="207010" h="1685289">
                <a:moveTo>
                  <a:pt x="51426" y="13162"/>
                </a:moveTo>
                <a:lnTo>
                  <a:pt x="29192" y="13162"/>
                </a:lnTo>
                <a:lnTo>
                  <a:pt x="31884" y="13886"/>
                </a:lnTo>
                <a:lnTo>
                  <a:pt x="35563" y="16790"/>
                </a:lnTo>
                <a:lnTo>
                  <a:pt x="36482" y="18872"/>
                </a:lnTo>
                <a:lnTo>
                  <a:pt x="36415" y="23709"/>
                </a:lnTo>
                <a:lnTo>
                  <a:pt x="35999" y="25337"/>
                </a:lnTo>
                <a:lnTo>
                  <a:pt x="34062" y="29142"/>
                </a:lnTo>
                <a:lnTo>
                  <a:pt x="32194" y="31417"/>
                </a:lnTo>
                <a:lnTo>
                  <a:pt x="3290" y="58738"/>
                </a:lnTo>
                <a:lnTo>
                  <a:pt x="3290" y="68901"/>
                </a:lnTo>
                <a:lnTo>
                  <a:pt x="54483" y="68901"/>
                </a:lnTo>
                <a:lnTo>
                  <a:pt x="54483" y="56127"/>
                </a:lnTo>
                <a:lnTo>
                  <a:pt x="25354" y="56127"/>
                </a:lnTo>
                <a:lnTo>
                  <a:pt x="40935" y="41418"/>
                </a:lnTo>
                <a:lnTo>
                  <a:pt x="45384" y="37289"/>
                </a:lnTo>
                <a:lnTo>
                  <a:pt x="48387" y="33610"/>
                </a:lnTo>
                <a:lnTo>
                  <a:pt x="51483" y="27158"/>
                </a:lnTo>
                <a:lnTo>
                  <a:pt x="52257" y="23709"/>
                </a:lnTo>
                <a:lnTo>
                  <a:pt x="52257" y="15966"/>
                </a:lnTo>
                <a:lnTo>
                  <a:pt x="51426" y="13162"/>
                </a:lnTo>
                <a:close/>
              </a:path>
              <a:path w="207010" h="1685289">
                <a:moveTo>
                  <a:pt x="32129" y="0"/>
                </a:moveTo>
                <a:lnTo>
                  <a:pt x="21095" y="0"/>
                </a:lnTo>
                <a:lnTo>
                  <a:pt x="15774" y="1112"/>
                </a:lnTo>
                <a:lnTo>
                  <a:pt x="6483" y="5562"/>
                </a:lnTo>
                <a:lnTo>
                  <a:pt x="2840" y="8643"/>
                </a:lnTo>
                <a:lnTo>
                  <a:pt x="194" y="12579"/>
                </a:lnTo>
                <a:lnTo>
                  <a:pt x="11614" y="19933"/>
                </a:lnTo>
                <a:lnTo>
                  <a:pt x="13227" y="17677"/>
                </a:lnTo>
                <a:lnTo>
                  <a:pt x="15262" y="15966"/>
                </a:lnTo>
                <a:lnTo>
                  <a:pt x="20001" y="13723"/>
                </a:lnTo>
                <a:lnTo>
                  <a:pt x="22675" y="13162"/>
                </a:lnTo>
                <a:lnTo>
                  <a:pt x="51426" y="13162"/>
                </a:lnTo>
                <a:lnTo>
                  <a:pt x="51210" y="12434"/>
                </a:lnTo>
                <a:lnTo>
                  <a:pt x="47015" y="6433"/>
                </a:lnTo>
                <a:lnTo>
                  <a:pt x="44077" y="4112"/>
                </a:lnTo>
                <a:lnTo>
                  <a:pt x="36532" y="821"/>
                </a:lnTo>
                <a:lnTo>
                  <a:pt x="32129" y="0"/>
                </a:lnTo>
                <a:close/>
              </a:path>
              <a:path w="207010" h="1685289">
                <a:moveTo>
                  <a:pt x="63193" y="50803"/>
                </a:moveTo>
                <a:lnTo>
                  <a:pt x="57095" y="62802"/>
                </a:lnTo>
                <a:lnTo>
                  <a:pt x="60321" y="65128"/>
                </a:lnTo>
                <a:lnTo>
                  <a:pt x="64241" y="66917"/>
                </a:lnTo>
                <a:lnTo>
                  <a:pt x="73465" y="69433"/>
                </a:lnTo>
                <a:lnTo>
                  <a:pt x="78159" y="70063"/>
                </a:lnTo>
                <a:lnTo>
                  <a:pt x="89063" y="70063"/>
                </a:lnTo>
                <a:lnTo>
                  <a:pt x="94240" y="69062"/>
                </a:lnTo>
                <a:lnTo>
                  <a:pt x="102693" y="65063"/>
                </a:lnTo>
                <a:lnTo>
                  <a:pt x="105836" y="62398"/>
                </a:lnTo>
                <a:lnTo>
                  <a:pt x="109253" y="56902"/>
                </a:lnTo>
                <a:lnTo>
                  <a:pt x="78997" y="56902"/>
                </a:lnTo>
                <a:lnTo>
                  <a:pt x="75531" y="56368"/>
                </a:lnTo>
                <a:lnTo>
                  <a:pt x="68756" y="54241"/>
                </a:lnTo>
                <a:lnTo>
                  <a:pt x="65772" y="52740"/>
                </a:lnTo>
                <a:lnTo>
                  <a:pt x="63193" y="50803"/>
                </a:lnTo>
                <a:close/>
              </a:path>
              <a:path w="207010" h="1685289">
                <a:moveTo>
                  <a:pt x="107903" y="1159"/>
                </a:moveTo>
                <a:lnTo>
                  <a:pt x="60483" y="1159"/>
                </a:lnTo>
                <a:lnTo>
                  <a:pt x="60483" y="13741"/>
                </a:lnTo>
                <a:lnTo>
                  <a:pt x="89319" y="13741"/>
                </a:lnTo>
                <a:lnTo>
                  <a:pt x="75387" y="29513"/>
                </a:lnTo>
                <a:lnTo>
                  <a:pt x="75387" y="39870"/>
                </a:lnTo>
                <a:lnTo>
                  <a:pt x="90996" y="39870"/>
                </a:lnTo>
                <a:lnTo>
                  <a:pt x="95223" y="42642"/>
                </a:lnTo>
                <a:lnTo>
                  <a:pt x="95223" y="50966"/>
                </a:lnTo>
                <a:lnTo>
                  <a:pt x="94096" y="53111"/>
                </a:lnTo>
                <a:lnTo>
                  <a:pt x="89579" y="56142"/>
                </a:lnTo>
                <a:lnTo>
                  <a:pt x="86483" y="56902"/>
                </a:lnTo>
                <a:lnTo>
                  <a:pt x="109253" y="56902"/>
                </a:lnTo>
                <a:lnTo>
                  <a:pt x="109965" y="55756"/>
                </a:lnTo>
                <a:lnTo>
                  <a:pt x="110999" y="52128"/>
                </a:lnTo>
                <a:lnTo>
                  <a:pt x="110999" y="43096"/>
                </a:lnTo>
                <a:lnTo>
                  <a:pt x="109418" y="38818"/>
                </a:lnTo>
                <a:lnTo>
                  <a:pt x="103097" y="31917"/>
                </a:lnTo>
                <a:lnTo>
                  <a:pt x="98546" y="29707"/>
                </a:lnTo>
                <a:lnTo>
                  <a:pt x="92609" y="28738"/>
                </a:lnTo>
                <a:lnTo>
                  <a:pt x="107903" y="11322"/>
                </a:lnTo>
                <a:lnTo>
                  <a:pt x="107903" y="1159"/>
                </a:lnTo>
                <a:close/>
              </a:path>
              <a:path w="207010" h="1685289">
                <a:moveTo>
                  <a:pt x="129966" y="50900"/>
                </a:moveTo>
                <a:lnTo>
                  <a:pt x="124548" y="50900"/>
                </a:lnTo>
                <a:lnTo>
                  <a:pt x="122306" y="51757"/>
                </a:lnTo>
                <a:lnTo>
                  <a:pt x="118756" y="55173"/>
                </a:lnTo>
                <a:lnTo>
                  <a:pt x="117871" y="57416"/>
                </a:lnTo>
                <a:lnTo>
                  <a:pt x="117871" y="62125"/>
                </a:lnTo>
                <a:lnTo>
                  <a:pt x="118338" y="63821"/>
                </a:lnTo>
                <a:lnTo>
                  <a:pt x="120208" y="66723"/>
                </a:lnTo>
                <a:lnTo>
                  <a:pt x="121481" y="67771"/>
                </a:lnTo>
                <a:lnTo>
                  <a:pt x="123094" y="68418"/>
                </a:lnTo>
                <a:lnTo>
                  <a:pt x="118840" y="83804"/>
                </a:lnTo>
                <a:lnTo>
                  <a:pt x="128418" y="83804"/>
                </a:lnTo>
                <a:lnTo>
                  <a:pt x="133934" y="69869"/>
                </a:lnTo>
                <a:lnTo>
                  <a:pt x="135032" y="67288"/>
                </a:lnTo>
                <a:lnTo>
                  <a:pt x="135741" y="65351"/>
                </a:lnTo>
                <a:lnTo>
                  <a:pt x="136386" y="62773"/>
                </a:lnTo>
                <a:lnTo>
                  <a:pt x="136467" y="62125"/>
                </a:lnTo>
                <a:lnTo>
                  <a:pt x="136547" y="57416"/>
                </a:lnTo>
                <a:lnTo>
                  <a:pt x="135676" y="55173"/>
                </a:lnTo>
                <a:lnTo>
                  <a:pt x="132191" y="51757"/>
                </a:lnTo>
                <a:lnTo>
                  <a:pt x="129966" y="50900"/>
                </a:lnTo>
                <a:close/>
              </a:path>
              <a:path w="207010" h="1685289">
                <a:moveTo>
                  <a:pt x="176997" y="0"/>
                </a:moveTo>
                <a:lnTo>
                  <a:pt x="165773" y="0"/>
                </a:lnTo>
                <a:lnTo>
                  <a:pt x="160771" y="1386"/>
                </a:lnTo>
                <a:lnTo>
                  <a:pt x="151996" y="6934"/>
                </a:lnTo>
                <a:lnTo>
                  <a:pt x="148560" y="10951"/>
                </a:lnTo>
                <a:lnTo>
                  <a:pt x="143593" y="21466"/>
                </a:lnTo>
                <a:lnTo>
                  <a:pt x="142377" y="27612"/>
                </a:lnTo>
                <a:lnTo>
                  <a:pt x="142377" y="42452"/>
                </a:lnTo>
                <a:lnTo>
                  <a:pt x="165773" y="70063"/>
                </a:lnTo>
                <a:lnTo>
                  <a:pt x="176997" y="70063"/>
                </a:lnTo>
                <a:lnTo>
                  <a:pt x="181998" y="68673"/>
                </a:lnTo>
                <a:lnTo>
                  <a:pt x="190771" y="63126"/>
                </a:lnTo>
                <a:lnTo>
                  <a:pt x="194205" y="59112"/>
                </a:lnTo>
                <a:lnTo>
                  <a:pt x="195295" y="56804"/>
                </a:lnTo>
                <a:lnTo>
                  <a:pt x="167321" y="56804"/>
                </a:lnTo>
                <a:lnTo>
                  <a:pt x="164109" y="55030"/>
                </a:lnTo>
                <a:lnTo>
                  <a:pt x="159400" y="47934"/>
                </a:lnTo>
                <a:lnTo>
                  <a:pt x="158224" y="42452"/>
                </a:lnTo>
                <a:lnTo>
                  <a:pt x="158224" y="27612"/>
                </a:lnTo>
                <a:lnTo>
                  <a:pt x="159400" y="22129"/>
                </a:lnTo>
                <a:lnTo>
                  <a:pt x="164109" y="15030"/>
                </a:lnTo>
                <a:lnTo>
                  <a:pt x="167321" y="13256"/>
                </a:lnTo>
                <a:lnTo>
                  <a:pt x="195294" y="13256"/>
                </a:lnTo>
                <a:lnTo>
                  <a:pt x="194205" y="10951"/>
                </a:lnTo>
                <a:lnTo>
                  <a:pt x="190771" y="6934"/>
                </a:lnTo>
                <a:lnTo>
                  <a:pt x="181998" y="1386"/>
                </a:lnTo>
                <a:lnTo>
                  <a:pt x="176997" y="0"/>
                </a:lnTo>
                <a:close/>
              </a:path>
              <a:path w="207010" h="1685289">
                <a:moveTo>
                  <a:pt x="195294" y="13256"/>
                </a:moveTo>
                <a:lnTo>
                  <a:pt x="175513" y="13256"/>
                </a:lnTo>
                <a:lnTo>
                  <a:pt x="178755" y="15030"/>
                </a:lnTo>
                <a:lnTo>
                  <a:pt x="183462" y="22129"/>
                </a:lnTo>
                <a:lnTo>
                  <a:pt x="184640" y="27612"/>
                </a:lnTo>
                <a:lnTo>
                  <a:pt x="184640" y="42452"/>
                </a:lnTo>
                <a:lnTo>
                  <a:pt x="183462" y="47934"/>
                </a:lnTo>
                <a:lnTo>
                  <a:pt x="178755" y="55030"/>
                </a:lnTo>
                <a:lnTo>
                  <a:pt x="175513" y="56804"/>
                </a:lnTo>
                <a:lnTo>
                  <a:pt x="195295" y="56804"/>
                </a:lnTo>
                <a:lnTo>
                  <a:pt x="199174" y="48592"/>
                </a:lnTo>
                <a:lnTo>
                  <a:pt x="200390" y="42452"/>
                </a:lnTo>
                <a:lnTo>
                  <a:pt x="200390" y="27612"/>
                </a:lnTo>
                <a:lnTo>
                  <a:pt x="199174" y="21466"/>
                </a:lnTo>
                <a:lnTo>
                  <a:pt x="195294" y="13256"/>
                </a:lnTo>
                <a:close/>
              </a:path>
              <a:path w="207010" h="1685289">
                <a:moveTo>
                  <a:pt x="6098" y="317700"/>
                </a:moveTo>
                <a:lnTo>
                  <a:pt x="0" y="329699"/>
                </a:lnTo>
                <a:lnTo>
                  <a:pt x="3225" y="332024"/>
                </a:lnTo>
                <a:lnTo>
                  <a:pt x="7146" y="333814"/>
                </a:lnTo>
                <a:lnTo>
                  <a:pt x="16369" y="336330"/>
                </a:lnTo>
                <a:lnTo>
                  <a:pt x="21064" y="336960"/>
                </a:lnTo>
                <a:lnTo>
                  <a:pt x="31968" y="336960"/>
                </a:lnTo>
                <a:lnTo>
                  <a:pt x="37144" y="335959"/>
                </a:lnTo>
                <a:lnTo>
                  <a:pt x="45598" y="331960"/>
                </a:lnTo>
                <a:lnTo>
                  <a:pt x="48740" y="329295"/>
                </a:lnTo>
                <a:lnTo>
                  <a:pt x="52157" y="323799"/>
                </a:lnTo>
                <a:lnTo>
                  <a:pt x="21902" y="323799"/>
                </a:lnTo>
                <a:lnTo>
                  <a:pt x="18435" y="323265"/>
                </a:lnTo>
                <a:lnTo>
                  <a:pt x="11659" y="321138"/>
                </a:lnTo>
                <a:lnTo>
                  <a:pt x="8676" y="319637"/>
                </a:lnTo>
                <a:lnTo>
                  <a:pt x="6098" y="317700"/>
                </a:lnTo>
                <a:close/>
              </a:path>
              <a:path w="207010" h="1685289">
                <a:moveTo>
                  <a:pt x="50806" y="268056"/>
                </a:moveTo>
                <a:lnTo>
                  <a:pt x="3387" y="268056"/>
                </a:lnTo>
                <a:lnTo>
                  <a:pt x="3387" y="280638"/>
                </a:lnTo>
                <a:lnTo>
                  <a:pt x="32223" y="280638"/>
                </a:lnTo>
                <a:lnTo>
                  <a:pt x="18291" y="296410"/>
                </a:lnTo>
                <a:lnTo>
                  <a:pt x="18291" y="306767"/>
                </a:lnTo>
                <a:lnTo>
                  <a:pt x="33901" y="306767"/>
                </a:lnTo>
                <a:lnTo>
                  <a:pt x="38127" y="309539"/>
                </a:lnTo>
                <a:lnTo>
                  <a:pt x="38127" y="317861"/>
                </a:lnTo>
                <a:lnTo>
                  <a:pt x="37001" y="320008"/>
                </a:lnTo>
                <a:lnTo>
                  <a:pt x="32482" y="323039"/>
                </a:lnTo>
                <a:lnTo>
                  <a:pt x="29386" y="323799"/>
                </a:lnTo>
                <a:lnTo>
                  <a:pt x="52157" y="323799"/>
                </a:lnTo>
                <a:lnTo>
                  <a:pt x="52870" y="322653"/>
                </a:lnTo>
                <a:lnTo>
                  <a:pt x="53902" y="319025"/>
                </a:lnTo>
                <a:lnTo>
                  <a:pt x="53902" y="309993"/>
                </a:lnTo>
                <a:lnTo>
                  <a:pt x="52322" y="305715"/>
                </a:lnTo>
                <a:lnTo>
                  <a:pt x="46000" y="298814"/>
                </a:lnTo>
                <a:lnTo>
                  <a:pt x="41450" y="296604"/>
                </a:lnTo>
                <a:lnTo>
                  <a:pt x="35514" y="295635"/>
                </a:lnTo>
                <a:lnTo>
                  <a:pt x="50806" y="278218"/>
                </a:lnTo>
                <a:lnTo>
                  <a:pt x="50806" y="268056"/>
                </a:lnTo>
                <a:close/>
              </a:path>
              <a:path w="207010" h="1685289">
                <a:moveTo>
                  <a:pt x="63580" y="317700"/>
                </a:moveTo>
                <a:lnTo>
                  <a:pt x="57387" y="329699"/>
                </a:lnTo>
                <a:lnTo>
                  <a:pt x="60613" y="332024"/>
                </a:lnTo>
                <a:lnTo>
                  <a:pt x="64533" y="333814"/>
                </a:lnTo>
                <a:lnTo>
                  <a:pt x="73756" y="336330"/>
                </a:lnTo>
                <a:lnTo>
                  <a:pt x="78451" y="336960"/>
                </a:lnTo>
                <a:lnTo>
                  <a:pt x="89416" y="336960"/>
                </a:lnTo>
                <a:lnTo>
                  <a:pt x="94630" y="335941"/>
                </a:lnTo>
                <a:lnTo>
                  <a:pt x="103078" y="331877"/>
                </a:lnTo>
                <a:lnTo>
                  <a:pt x="106225" y="329170"/>
                </a:lnTo>
                <a:lnTo>
                  <a:pt x="109498" y="323799"/>
                </a:lnTo>
                <a:lnTo>
                  <a:pt x="79289" y="323799"/>
                </a:lnTo>
                <a:lnTo>
                  <a:pt x="75838" y="323265"/>
                </a:lnTo>
                <a:lnTo>
                  <a:pt x="69127" y="321138"/>
                </a:lnTo>
                <a:lnTo>
                  <a:pt x="66160" y="319637"/>
                </a:lnTo>
                <a:lnTo>
                  <a:pt x="63580" y="317700"/>
                </a:lnTo>
                <a:close/>
              </a:path>
              <a:path w="207010" h="1685289">
                <a:moveTo>
                  <a:pt x="107226" y="268056"/>
                </a:moveTo>
                <a:lnTo>
                  <a:pt x="65901" y="268056"/>
                </a:lnTo>
                <a:lnTo>
                  <a:pt x="62420" y="306184"/>
                </a:lnTo>
                <a:lnTo>
                  <a:pt x="85547" y="306184"/>
                </a:lnTo>
                <a:lnTo>
                  <a:pt x="89628" y="306929"/>
                </a:lnTo>
                <a:lnTo>
                  <a:pt x="94338" y="309895"/>
                </a:lnTo>
                <a:lnTo>
                  <a:pt x="95515" y="312088"/>
                </a:lnTo>
                <a:lnTo>
                  <a:pt x="95515" y="317765"/>
                </a:lnTo>
                <a:lnTo>
                  <a:pt x="94385" y="319929"/>
                </a:lnTo>
                <a:lnTo>
                  <a:pt x="89870" y="323024"/>
                </a:lnTo>
                <a:lnTo>
                  <a:pt x="86774" y="323799"/>
                </a:lnTo>
                <a:lnTo>
                  <a:pt x="109498" y="323799"/>
                </a:lnTo>
                <a:lnTo>
                  <a:pt x="110354" y="322394"/>
                </a:lnTo>
                <a:lnTo>
                  <a:pt x="111384" y="318636"/>
                </a:lnTo>
                <a:lnTo>
                  <a:pt x="111384" y="308121"/>
                </a:lnTo>
                <a:lnTo>
                  <a:pt x="109112" y="303023"/>
                </a:lnTo>
                <a:lnTo>
                  <a:pt x="100015" y="295413"/>
                </a:lnTo>
                <a:lnTo>
                  <a:pt x="92966" y="293508"/>
                </a:lnTo>
                <a:lnTo>
                  <a:pt x="77904" y="293508"/>
                </a:lnTo>
                <a:lnTo>
                  <a:pt x="78966" y="280638"/>
                </a:lnTo>
                <a:lnTo>
                  <a:pt x="107226" y="280638"/>
                </a:lnTo>
                <a:lnTo>
                  <a:pt x="107226" y="268056"/>
                </a:lnTo>
                <a:close/>
              </a:path>
              <a:path w="207010" h="1685289">
                <a:moveTo>
                  <a:pt x="129481" y="317797"/>
                </a:moveTo>
                <a:lnTo>
                  <a:pt x="124063" y="317797"/>
                </a:lnTo>
                <a:lnTo>
                  <a:pt x="121820" y="318654"/>
                </a:lnTo>
                <a:lnTo>
                  <a:pt x="118271" y="322070"/>
                </a:lnTo>
                <a:lnTo>
                  <a:pt x="117384" y="324313"/>
                </a:lnTo>
                <a:lnTo>
                  <a:pt x="117384" y="329022"/>
                </a:lnTo>
                <a:lnTo>
                  <a:pt x="117853" y="330718"/>
                </a:lnTo>
                <a:lnTo>
                  <a:pt x="119721" y="333620"/>
                </a:lnTo>
                <a:lnTo>
                  <a:pt x="120995" y="334667"/>
                </a:lnTo>
                <a:lnTo>
                  <a:pt x="122608" y="335315"/>
                </a:lnTo>
                <a:lnTo>
                  <a:pt x="118353" y="350701"/>
                </a:lnTo>
                <a:lnTo>
                  <a:pt x="127933" y="350701"/>
                </a:lnTo>
                <a:lnTo>
                  <a:pt x="133447" y="336765"/>
                </a:lnTo>
                <a:lnTo>
                  <a:pt x="134546" y="334185"/>
                </a:lnTo>
                <a:lnTo>
                  <a:pt x="135255" y="332248"/>
                </a:lnTo>
                <a:lnTo>
                  <a:pt x="135900" y="329670"/>
                </a:lnTo>
                <a:lnTo>
                  <a:pt x="135980" y="329022"/>
                </a:lnTo>
                <a:lnTo>
                  <a:pt x="136061" y="324313"/>
                </a:lnTo>
                <a:lnTo>
                  <a:pt x="135190" y="322070"/>
                </a:lnTo>
                <a:lnTo>
                  <a:pt x="131706" y="318654"/>
                </a:lnTo>
                <a:lnTo>
                  <a:pt x="129481" y="317797"/>
                </a:lnTo>
                <a:close/>
              </a:path>
              <a:path w="207010" h="1685289">
                <a:moveTo>
                  <a:pt x="191649" y="280059"/>
                </a:moveTo>
                <a:lnTo>
                  <a:pt x="169415" y="280059"/>
                </a:lnTo>
                <a:lnTo>
                  <a:pt x="172109" y="280783"/>
                </a:lnTo>
                <a:lnTo>
                  <a:pt x="175788" y="283687"/>
                </a:lnTo>
                <a:lnTo>
                  <a:pt x="176706" y="285769"/>
                </a:lnTo>
                <a:lnTo>
                  <a:pt x="176640" y="290606"/>
                </a:lnTo>
                <a:lnTo>
                  <a:pt x="176223" y="292234"/>
                </a:lnTo>
                <a:lnTo>
                  <a:pt x="174287" y="296039"/>
                </a:lnTo>
                <a:lnTo>
                  <a:pt x="172419" y="298314"/>
                </a:lnTo>
                <a:lnTo>
                  <a:pt x="143513" y="325634"/>
                </a:lnTo>
                <a:lnTo>
                  <a:pt x="143513" y="335798"/>
                </a:lnTo>
                <a:lnTo>
                  <a:pt x="194706" y="335798"/>
                </a:lnTo>
                <a:lnTo>
                  <a:pt x="194706" y="323024"/>
                </a:lnTo>
                <a:lnTo>
                  <a:pt x="165578" y="323024"/>
                </a:lnTo>
                <a:lnTo>
                  <a:pt x="181159" y="308315"/>
                </a:lnTo>
                <a:lnTo>
                  <a:pt x="185609" y="304186"/>
                </a:lnTo>
                <a:lnTo>
                  <a:pt x="188611" y="300507"/>
                </a:lnTo>
                <a:lnTo>
                  <a:pt x="191707" y="294055"/>
                </a:lnTo>
                <a:lnTo>
                  <a:pt x="192481" y="290606"/>
                </a:lnTo>
                <a:lnTo>
                  <a:pt x="192481" y="282863"/>
                </a:lnTo>
                <a:lnTo>
                  <a:pt x="191649" y="280059"/>
                </a:lnTo>
                <a:close/>
              </a:path>
              <a:path w="207010" h="1685289">
                <a:moveTo>
                  <a:pt x="172354" y="266896"/>
                </a:moveTo>
                <a:lnTo>
                  <a:pt x="161319" y="266896"/>
                </a:lnTo>
                <a:lnTo>
                  <a:pt x="155999" y="268009"/>
                </a:lnTo>
                <a:lnTo>
                  <a:pt x="146706" y="272459"/>
                </a:lnTo>
                <a:lnTo>
                  <a:pt x="143064" y="275540"/>
                </a:lnTo>
                <a:lnTo>
                  <a:pt x="140417" y="279476"/>
                </a:lnTo>
                <a:lnTo>
                  <a:pt x="151837" y="286830"/>
                </a:lnTo>
                <a:lnTo>
                  <a:pt x="153450" y="284572"/>
                </a:lnTo>
                <a:lnTo>
                  <a:pt x="155485" y="282863"/>
                </a:lnTo>
                <a:lnTo>
                  <a:pt x="160225" y="280620"/>
                </a:lnTo>
                <a:lnTo>
                  <a:pt x="162900" y="280059"/>
                </a:lnTo>
                <a:lnTo>
                  <a:pt x="191649" y="280059"/>
                </a:lnTo>
                <a:lnTo>
                  <a:pt x="191433" y="279331"/>
                </a:lnTo>
                <a:lnTo>
                  <a:pt x="187239" y="273330"/>
                </a:lnTo>
                <a:lnTo>
                  <a:pt x="184302" y="271009"/>
                </a:lnTo>
                <a:lnTo>
                  <a:pt x="176756" y="267718"/>
                </a:lnTo>
                <a:lnTo>
                  <a:pt x="172354" y="266896"/>
                </a:lnTo>
                <a:close/>
              </a:path>
              <a:path w="207010" h="1685289">
                <a:moveTo>
                  <a:pt x="51426" y="546955"/>
                </a:moveTo>
                <a:lnTo>
                  <a:pt x="29192" y="546955"/>
                </a:lnTo>
                <a:lnTo>
                  <a:pt x="31884" y="547679"/>
                </a:lnTo>
                <a:lnTo>
                  <a:pt x="35563" y="550584"/>
                </a:lnTo>
                <a:lnTo>
                  <a:pt x="36482" y="552665"/>
                </a:lnTo>
                <a:lnTo>
                  <a:pt x="36415" y="557503"/>
                </a:lnTo>
                <a:lnTo>
                  <a:pt x="35999" y="559131"/>
                </a:lnTo>
                <a:lnTo>
                  <a:pt x="34062" y="562936"/>
                </a:lnTo>
                <a:lnTo>
                  <a:pt x="32194" y="565210"/>
                </a:lnTo>
                <a:lnTo>
                  <a:pt x="3290" y="592531"/>
                </a:lnTo>
                <a:lnTo>
                  <a:pt x="3290" y="602695"/>
                </a:lnTo>
                <a:lnTo>
                  <a:pt x="54483" y="602695"/>
                </a:lnTo>
                <a:lnTo>
                  <a:pt x="54483" y="589921"/>
                </a:lnTo>
                <a:lnTo>
                  <a:pt x="25354" y="589921"/>
                </a:lnTo>
                <a:lnTo>
                  <a:pt x="40935" y="575212"/>
                </a:lnTo>
                <a:lnTo>
                  <a:pt x="45384" y="571083"/>
                </a:lnTo>
                <a:lnTo>
                  <a:pt x="48387" y="567404"/>
                </a:lnTo>
                <a:lnTo>
                  <a:pt x="51483" y="560952"/>
                </a:lnTo>
                <a:lnTo>
                  <a:pt x="52257" y="557503"/>
                </a:lnTo>
                <a:lnTo>
                  <a:pt x="52257" y="549760"/>
                </a:lnTo>
                <a:lnTo>
                  <a:pt x="51426" y="546955"/>
                </a:lnTo>
                <a:close/>
              </a:path>
              <a:path w="207010" h="1685289">
                <a:moveTo>
                  <a:pt x="32129" y="533793"/>
                </a:moveTo>
                <a:lnTo>
                  <a:pt x="21095" y="533793"/>
                </a:lnTo>
                <a:lnTo>
                  <a:pt x="15774" y="534906"/>
                </a:lnTo>
                <a:lnTo>
                  <a:pt x="6483" y="539356"/>
                </a:lnTo>
                <a:lnTo>
                  <a:pt x="2840" y="542437"/>
                </a:lnTo>
                <a:lnTo>
                  <a:pt x="194" y="546373"/>
                </a:lnTo>
                <a:lnTo>
                  <a:pt x="11614" y="553727"/>
                </a:lnTo>
                <a:lnTo>
                  <a:pt x="13227" y="551469"/>
                </a:lnTo>
                <a:lnTo>
                  <a:pt x="15262" y="549760"/>
                </a:lnTo>
                <a:lnTo>
                  <a:pt x="20001" y="547517"/>
                </a:lnTo>
                <a:lnTo>
                  <a:pt x="22675" y="546955"/>
                </a:lnTo>
                <a:lnTo>
                  <a:pt x="51426" y="546955"/>
                </a:lnTo>
                <a:lnTo>
                  <a:pt x="51210" y="546228"/>
                </a:lnTo>
                <a:lnTo>
                  <a:pt x="47015" y="540227"/>
                </a:lnTo>
                <a:lnTo>
                  <a:pt x="44077" y="537905"/>
                </a:lnTo>
                <a:lnTo>
                  <a:pt x="36532" y="534615"/>
                </a:lnTo>
                <a:lnTo>
                  <a:pt x="32129" y="533793"/>
                </a:lnTo>
                <a:close/>
              </a:path>
              <a:path w="207010" h="1685289">
                <a:moveTo>
                  <a:pt x="67546" y="587693"/>
                </a:moveTo>
                <a:lnTo>
                  <a:pt x="61739" y="599210"/>
                </a:lnTo>
                <a:lnTo>
                  <a:pt x="64065" y="600693"/>
                </a:lnTo>
                <a:lnTo>
                  <a:pt x="66870" y="601841"/>
                </a:lnTo>
                <a:lnTo>
                  <a:pt x="73450" y="603454"/>
                </a:lnTo>
                <a:lnTo>
                  <a:pt x="76903" y="603857"/>
                </a:lnTo>
                <a:lnTo>
                  <a:pt x="87354" y="603857"/>
                </a:lnTo>
                <a:lnTo>
                  <a:pt x="93384" y="602435"/>
                </a:lnTo>
                <a:lnTo>
                  <a:pt x="103839" y="596757"/>
                </a:lnTo>
                <a:lnTo>
                  <a:pt x="107885" y="592595"/>
                </a:lnTo>
                <a:lnTo>
                  <a:pt x="108678" y="591080"/>
                </a:lnTo>
                <a:lnTo>
                  <a:pt x="75063" y="591080"/>
                </a:lnTo>
                <a:lnTo>
                  <a:pt x="70836" y="589954"/>
                </a:lnTo>
                <a:lnTo>
                  <a:pt x="67546" y="587693"/>
                </a:lnTo>
                <a:close/>
              </a:path>
              <a:path w="207010" h="1685289">
                <a:moveTo>
                  <a:pt x="115063" y="571342"/>
                </a:moveTo>
                <a:lnTo>
                  <a:pt x="99288" y="571342"/>
                </a:lnTo>
                <a:lnTo>
                  <a:pt x="99032" y="577728"/>
                </a:lnTo>
                <a:lnTo>
                  <a:pt x="97224" y="582613"/>
                </a:lnTo>
                <a:lnTo>
                  <a:pt x="90515" y="589389"/>
                </a:lnTo>
                <a:lnTo>
                  <a:pt x="85967" y="591080"/>
                </a:lnTo>
                <a:lnTo>
                  <a:pt x="108678" y="591080"/>
                </a:lnTo>
                <a:lnTo>
                  <a:pt x="113626" y="581630"/>
                </a:lnTo>
                <a:lnTo>
                  <a:pt x="114985" y="575406"/>
                </a:lnTo>
                <a:lnTo>
                  <a:pt x="115063" y="571342"/>
                </a:lnTo>
                <a:close/>
              </a:path>
              <a:path w="207010" h="1685289">
                <a:moveTo>
                  <a:pt x="94255" y="533793"/>
                </a:moveTo>
                <a:lnTo>
                  <a:pt x="79999" y="533793"/>
                </a:lnTo>
                <a:lnTo>
                  <a:pt x="75661" y="534711"/>
                </a:lnTo>
                <a:lnTo>
                  <a:pt x="67852" y="538391"/>
                </a:lnTo>
                <a:lnTo>
                  <a:pt x="64775" y="541018"/>
                </a:lnTo>
                <a:lnTo>
                  <a:pt x="60256" y="547855"/>
                </a:lnTo>
                <a:lnTo>
                  <a:pt x="59129" y="551826"/>
                </a:lnTo>
                <a:lnTo>
                  <a:pt x="59251" y="560970"/>
                </a:lnTo>
                <a:lnTo>
                  <a:pt x="78126" y="577437"/>
                </a:lnTo>
                <a:lnTo>
                  <a:pt x="89611" y="577437"/>
                </a:lnTo>
                <a:lnTo>
                  <a:pt x="95223" y="575406"/>
                </a:lnTo>
                <a:lnTo>
                  <a:pt x="99288" y="571342"/>
                </a:lnTo>
                <a:lnTo>
                  <a:pt x="115063" y="571342"/>
                </a:lnTo>
                <a:lnTo>
                  <a:pt x="114955" y="565726"/>
                </a:lnTo>
                <a:lnTo>
                  <a:pt x="82450" y="565726"/>
                </a:lnTo>
                <a:lnTo>
                  <a:pt x="79660" y="564808"/>
                </a:lnTo>
                <a:lnTo>
                  <a:pt x="75467" y="561132"/>
                </a:lnTo>
                <a:lnTo>
                  <a:pt x="74419" y="558662"/>
                </a:lnTo>
                <a:lnTo>
                  <a:pt x="74419" y="552470"/>
                </a:lnTo>
                <a:lnTo>
                  <a:pt x="75467" y="550019"/>
                </a:lnTo>
                <a:lnTo>
                  <a:pt x="79660" y="546404"/>
                </a:lnTo>
                <a:lnTo>
                  <a:pt x="82386" y="545501"/>
                </a:lnTo>
                <a:lnTo>
                  <a:pt x="109259" y="545501"/>
                </a:lnTo>
                <a:lnTo>
                  <a:pt x="107031" y="542456"/>
                </a:lnTo>
                <a:lnTo>
                  <a:pt x="101674" y="536681"/>
                </a:lnTo>
                <a:lnTo>
                  <a:pt x="94255" y="533793"/>
                </a:lnTo>
                <a:close/>
              </a:path>
              <a:path w="207010" h="1685289">
                <a:moveTo>
                  <a:pt x="109259" y="545501"/>
                </a:moveTo>
                <a:lnTo>
                  <a:pt x="89416" y="545501"/>
                </a:lnTo>
                <a:lnTo>
                  <a:pt x="92303" y="546437"/>
                </a:lnTo>
                <a:lnTo>
                  <a:pt x="96498" y="550181"/>
                </a:lnTo>
                <a:lnTo>
                  <a:pt x="97489" y="552470"/>
                </a:lnTo>
                <a:lnTo>
                  <a:pt x="97488" y="558662"/>
                </a:lnTo>
                <a:lnTo>
                  <a:pt x="96465" y="560970"/>
                </a:lnTo>
                <a:lnTo>
                  <a:pt x="92146" y="564775"/>
                </a:lnTo>
                <a:lnTo>
                  <a:pt x="89352" y="565726"/>
                </a:lnTo>
                <a:lnTo>
                  <a:pt x="114955" y="565726"/>
                </a:lnTo>
                <a:lnTo>
                  <a:pt x="114561" y="559718"/>
                </a:lnTo>
                <a:lnTo>
                  <a:pt x="113054" y="553014"/>
                </a:lnTo>
                <a:lnTo>
                  <a:pt x="110545" y="547259"/>
                </a:lnTo>
                <a:lnTo>
                  <a:pt x="109259" y="545501"/>
                </a:lnTo>
                <a:close/>
              </a:path>
              <a:path w="207010" h="1685289">
                <a:moveTo>
                  <a:pt x="133062" y="584694"/>
                </a:moveTo>
                <a:lnTo>
                  <a:pt x="127645" y="584694"/>
                </a:lnTo>
                <a:lnTo>
                  <a:pt x="125402" y="585551"/>
                </a:lnTo>
                <a:lnTo>
                  <a:pt x="121852" y="588967"/>
                </a:lnTo>
                <a:lnTo>
                  <a:pt x="120967" y="591210"/>
                </a:lnTo>
                <a:lnTo>
                  <a:pt x="120967" y="595919"/>
                </a:lnTo>
                <a:lnTo>
                  <a:pt x="121434" y="597615"/>
                </a:lnTo>
                <a:lnTo>
                  <a:pt x="123303" y="600516"/>
                </a:lnTo>
                <a:lnTo>
                  <a:pt x="124578" y="601564"/>
                </a:lnTo>
                <a:lnTo>
                  <a:pt x="126191" y="602212"/>
                </a:lnTo>
                <a:lnTo>
                  <a:pt x="121935" y="617598"/>
                </a:lnTo>
                <a:lnTo>
                  <a:pt x="131514" y="617598"/>
                </a:lnTo>
                <a:lnTo>
                  <a:pt x="137030" y="603662"/>
                </a:lnTo>
                <a:lnTo>
                  <a:pt x="138129" y="601082"/>
                </a:lnTo>
                <a:lnTo>
                  <a:pt x="138837" y="599145"/>
                </a:lnTo>
                <a:lnTo>
                  <a:pt x="139481" y="596567"/>
                </a:lnTo>
                <a:lnTo>
                  <a:pt x="139562" y="595919"/>
                </a:lnTo>
                <a:lnTo>
                  <a:pt x="139644" y="591210"/>
                </a:lnTo>
                <a:lnTo>
                  <a:pt x="138772" y="588967"/>
                </a:lnTo>
                <a:lnTo>
                  <a:pt x="135288" y="585551"/>
                </a:lnTo>
                <a:lnTo>
                  <a:pt x="133062" y="584694"/>
                </a:lnTo>
                <a:close/>
              </a:path>
              <a:path w="207010" h="1685289">
                <a:moveTo>
                  <a:pt x="183607" y="533793"/>
                </a:moveTo>
                <a:lnTo>
                  <a:pt x="173156" y="533793"/>
                </a:lnTo>
                <a:lnTo>
                  <a:pt x="167140" y="535212"/>
                </a:lnTo>
                <a:lnTo>
                  <a:pt x="156754" y="540889"/>
                </a:lnTo>
                <a:lnTo>
                  <a:pt x="152704" y="545050"/>
                </a:lnTo>
                <a:lnTo>
                  <a:pt x="146902" y="556017"/>
                </a:lnTo>
                <a:lnTo>
                  <a:pt x="145531" y="562212"/>
                </a:lnTo>
                <a:lnTo>
                  <a:pt x="145555" y="571921"/>
                </a:lnTo>
                <a:lnTo>
                  <a:pt x="166255" y="603857"/>
                </a:lnTo>
                <a:lnTo>
                  <a:pt x="180511" y="603857"/>
                </a:lnTo>
                <a:lnTo>
                  <a:pt x="184849" y="602936"/>
                </a:lnTo>
                <a:lnTo>
                  <a:pt x="192657" y="599259"/>
                </a:lnTo>
                <a:lnTo>
                  <a:pt x="195738" y="596628"/>
                </a:lnTo>
                <a:lnTo>
                  <a:pt x="198698" y="592146"/>
                </a:lnTo>
                <a:lnTo>
                  <a:pt x="171190" y="592146"/>
                </a:lnTo>
                <a:lnTo>
                  <a:pt x="168285" y="591210"/>
                </a:lnTo>
                <a:lnTo>
                  <a:pt x="164030" y="587470"/>
                </a:lnTo>
                <a:lnTo>
                  <a:pt x="163022" y="585180"/>
                </a:lnTo>
                <a:lnTo>
                  <a:pt x="163023" y="578985"/>
                </a:lnTo>
                <a:lnTo>
                  <a:pt x="164058" y="576677"/>
                </a:lnTo>
                <a:lnTo>
                  <a:pt x="168447" y="572871"/>
                </a:lnTo>
                <a:lnTo>
                  <a:pt x="171255" y="571921"/>
                </a:lnTo>
                <a:lnTo>
                  <a:pt x="199382" y="571921"/>
                </a:lnTo>
                <a:lnTo>
                  <a:pt x="196221" y="567033"/>
                </a:lnTo>
                <a:lnTo>
                  <a:pt x="195285" y="566211"/>
                </a:lnTo>
                <a:lnTo>
                  <a:pt x="161319" y="566211"/>
                </a:lnTo>
                <a:lnTo>
                  <a:pt x="161578" y="559826"/>
                </a:lnTo>
                <a:lnTo>
                  <a:pt x="163382" y="554954"/>
                </a:lnTo>
                <a:lnTo>
                  <a:pt x="170092" y="548245"/>
                </a:lnTo>
                <a:lnTo>
                  <a:pt x="174640" y="546567"/>
                </a:lnTo>
                <a:lnTo>
                  <a:pt x="194768" y="546567"/>
                </a:lnTo>
                <a:lnTo>
                  <a:pt x="198868" y="538438"/>
                </a:lnTo>
                <a:lnTo>
                  <a:pt x="196545" y="536954"/>
                </a:lnTo>
                <a:lnTo>
                  <a:pt x="193719" y="535810"/>
                </a:lnTo>
                <a:lnTo>
                  <a:pt x="187077" y="534197"/>
                </a:lnTo>
                <a:lnTo>
                  <a:pt x="183607" y="533793"/>
                </a:lnTo>
                <a:close/>
              </a:path>
              <a:path w="207010" h="1685289">
                <a:moveTo>
                  <a:pt x="199382" y="571921"/>
                </a:moveTo>
                <a:lnTo>
                  <a:pt x="178156" y="571921"/>
                </a:lnTo>
                <a:lnTo>
                  <a:pt x="180947" y="572839"/>
                </a:lnTo>
                <a:lnTo>
                  <a:pt x="185140" y="576519"/>
                </a:lnTo>
                <a:lnTo>
                  <a:pt x="186188" y="578985"/>
                </a:lnTo>
                <a:lnTo>
                  <a:pt x="186188" y="585180"/>
                </a:lnTo>
                <a:lnTo>
                  <a:pt x="185140" y="587631"/>
                </a:lnTo>
                <a:lnTo>
                  <a:pt x="180947" y="591243"/>
                </a:lnTo>
                <a:lnTo>
                  <a:pt x="178221" y="592146"/>
                </a:lnTo>
                <a:lnTo>
                  <a:pt x="198698" y="592146"/>
                </a:lnTo>
                <a:lnTo>
                  <a:pt x="200253" y="589791"/>
                </a:lnTo>
                <a:lnTo>
                  <a:pt x="201383" y="585824"/>
                </a:lnTo>
                <a:lnTo>
                  <a:pt x="201262" y="576677"/>
                </a:lnTo>
                <a:lnTo>
                  <a:pt x="200351" y="573418"/>
                </a:lnTo>
                <a:lnTo>
                  <a:pt x="199382" y="571921"/>
                </a:lnTo>
                <a:close/>
              </a:path>
              <a:path w="207010" h="1685289">
                <a:moveTo>
                  <a:pt x="182383" y="560210"/>
                </a:moveTo>
                <a:lnTo>
                  <a:pt x="170898" y="560210"/>
                </a:lnTo>
                <a:lnTo>
                  <a:pt x="165319" y="562212"/>
                </a:lnTo>
                <a:lnTo>
                  <a:pt x="161319" y="566211"/>
                </a:lnTo>
                <a:lnTo>
                  <a:pt x="195285" y="566211"/>
                </a:lnTo>
                <a:lnTo>
                  <a:pt x="193413" y="564567"/>
                </a:lnTo>
                <a:lnTo>
                  <a:pt x="186317" y="561082"/>
                </a:lnTo>
                <a:lnTo>
                  <a:pt x="182383" y="560210"/>
                </a:lnTo>
                <a:close/>
              </a:path>
              <a:path w="207010" h="1685289">
                <a:moveTo>
                  <a:pt x="194768" y="546567"/>
                </a:moveTo>
                <a:lnTo>
                  <a:pt x="185479" y="546567"/>
                </a:lnTo>
                <a:lnTo>
                  <a:pt x="189706" y="547697"/>
                </a:lnTo>
                <a:lnTo>
                  <a:pt x="193060" y="549954"/>
                </a:lnTo>
                <a:lnTo>
                  <a:pt x="194768" y="546567"/>
                </a:lnTo>
                <a:close/>
              </a:path>
              <a:path w="207010" h="1685289">
                <a:moveTo>
                  <a:pt x="6098" y="851494"/>
                </a:moveTo>
                <a:lnTo>
                  <a:pt x="0" y="863493"/>
                </a:lnTo>
                <a:lnTo>
                  <a:pt x="3225" y="865818"/>
                </a:lnTo>
                <a:lnTo>
                  <a:pt x="7146" y="867608"/>
                </a:lnTo>
                <a:lnTo>
                  <a:pt x="16369" y="870123"/>
                </a:lnTo>
                <a:lnTo>
                  <a:pt x="21064" y="870753"/>
                </a:lnTo>
                <a:lnTo>
                  <a:pt x="31968" y="870753"/>
                </a:lnTo>
                <a:lnTo>
                  <a:pt x="37144" y="869753"/>
                </a:lnTo>
                <a:lnTo>
                  <a:pt x="45598" y="865753"/>
                </a:lnTo>
                <a:lnTo>
                  <a:pt x="48740" y="863089"/>
                </a:lnTo>
                <a:lnTo>
                  <a:pt x="52157" y="857592"/>
                </a:lnTo>
                <a:lnTo>
                  <a:pt x="21902" y="857592"/>
                </a:lnTo>
                <a:lnTo>
                  <a:pt x="18435" y="857059"/>
                </a:lnTo>
                <a:lnTo>
                  <a:pt x="11659" y="854932"/>
                </a:lnTo>
                <a:lnTo>
                  <a:pt x="8676" y="853431"/>
                </a:lnTo>
                <a:lnTo>
                  <a:pt x="6098" y="851494"/>
                </a:lnTo>
                <a:close/>
              </a:path>
              <a:path w="207010" h="1685289">
                <a:moveTo>
                  <a:pt x="50806" y="801850"/>
                </a:moveTo>
                <a:lnTo>
                  <a:pt x="3387" y="801850"/>
                </a:lnTo>
                <a:lnTo>
                  <a:pt x="3387" y="814431"/>
                </a:lnTo>
                <a:lnTo>
                  <a:pt x="32223" y="814431"/>
                </a:lnTo>
                <a:lnTo>
                  <a:pt x="18291" y="830204"/>
                </a:lnTo>
                <a:lnTo>
                  <a:pt x="18291" y="840560"/>
                </a:lnTo>
                <a:lnTo>
                  <a:pt x="33901" y="840560"/>
                </a:lnTo>
                <a:lnTo>
                  <a:pt x="38127" y="843333"/>
                </a:lnTo>
                <a:lnTo>
                  <a:pt x="38127" y="851655"/>
                </a:lnTo>
                <a:lnTo>
                  <a:pt x="37001" y="853801"/>
                </a:lnTo>
                <a:lnTo>
                  <a:pt x="32482" y="856833"/>
                </a:lnTo>
                <a:lnTo>
                  <a:pt x="29386" y="857592"/>
                </a:lnTo>
                <a:lnTo>
                  <a:pt x="52157" y="857592"/>
                </a:lnTo>
                <a:lnTo>
                  <a:pt x="52870" y="856447"/>
                </a:lnTo>
                <a:lnTo>
                  <a:pt x="53902" y="852818"/>
                </a:lnTo>
                <a:lnTo>
                  <a:pt x="53902" y="843786"/>
                </a:lnTo>
                <a:lnTo>
                  <a:pt x="52322" y="839509"/>
                </a:lnTo>
                <a:lnTo>
                  <a:pt x="46000" y="832608"/>
                </a:lnTo>
                <a:lnTo>
                  <a:pt x="41450" y="830398"/>
                </a:lnTo>
                <a:lnTo>
                  <a:pt x="35514" y="829429"/>
                </a:lnTo>
                <a:lnTo>
                  <a:pt x="50806" y="812012"/>
                </a:lnTo>
                <a:lnTo>
                  <a:pt x="50806" y="801850"/>
                </a:lnTo>
                <a:close/>
              </a:path>
              <a:path w="207010" h="1685289">
                <a:moveTo>
                  <a:pt x="112161" y="855364"/>
                </a:moveTo>
                <a:lnTo>
                  <a:pt x="96869" y="855364"/>
                </a:lnTo>
                <a:lnTo>
                  <a:pt x="96869" y="869591"/>
                </a:lnTo>
                <a:lnTo>
                  <a:pt x="112161" y="869591"/>
                </a:lnTo>
                <a:lnTo>
                  <a:pt x="112161" y="855364"/>
                </a:lnTo>
                <a:close/>
              </a:path>
              <a:path w="207010" h="1685289">
                <a:moveTo>
                  <a:pt x="108774" y="801850"/>
                </a:moveTo>
                <a:lnTo>
                  <a:pt x="92322" y="801850"/>
                </a:lnTo>
                <a:lnTo>
                  <a:pt x="60385" y="844816"/>
                </a:lnTo>
                <a:lnTo>
                  <a:pt x="60385" y="855364"/>
                </a:lnTo>
                <a:lnTo>
                  <a:pt x="123192" y="855364"/>
                </a:lnTo>
                <a:lnTo>
                  <a:pt x="123192" y="842591"/>
                </a:lnTo>
                <a:lnTo>
                  <a:pt x="79160" y="842591"/>
                </a:lnTo>
                <a:lnTo>
                  <a:pt x="108774" y="801850"/>
                </a:lnTo>
                <a:close/>
              </a:path>
              <a:path w="207010" h="1685289">
                <a:moveTo>
                  <a:pt x="112161" y="829915"/>
                </a:moveTo>
                <a:lnTo>
                  <a:pt x="97354" y="829915"/>
                </a:lnTo>
                <a:lnTo>
                  <a:pt x="97354" y="842591"/>
                </a:lnTo>
                <a:lnTo>
                  <a:pt x="112161" y="842591"/>
                </a:lnTo>
                <a:lnTo>
                  <a:pt x="112161" y="829915"/>
                </a:lnTo>
                <a:close/>
              </a:path>
              <a:path w="207010" h="1685289">
                <a:moveTo>
                  <a:pt x="141483" y="851590"/>
                </a:moveTo>
                <a:lnTo>
                  <a:pt x="136065" y="851590"/>
                </a:lnTo>
                <a:lnTo>
                  <a:pt x="133822" y="852448"/>
                </a:lnTo>
                <a:lnTo>
                  <a:pt x="130272" y="855864"/>
                </a:lnTo>
                <a:lnTo>
                  <a:pt x="129387" y="858107"/>
                </a:lnTo>
                <a:lnTo>
                  <a:pt x="129387" y="862816"/>
                </a:lnTo>
                <a:lnTo>
                  <a:pt x="129856" y="864511"/>
                </a:lnTo>
                <a:lnTo>
                  <a:pt x="131724" y="867413"/>
                </a:lnTo>
                <a:lnTo>
                  <a:pt x="132998" y="868461"/>
                </a:lnTo>
                <a:lnTo>
                  <a:pt x="134611" y="869109"/>
                </a:lnTo>
                <a:lnTo>
                  <a:pt x="130356" y="884495"/>
                </a:lnTo>
                <a:lnTo>
                  <a:pt x="139936" y="884495"/>
                </a:lnTo>
                <a:lnTo>
                  <a:pt x="145450" y="870559"/>
                </a:lnTo>
                <a:lnTo>
                  <a:pt x="146549" y="867978"/>
                </a:lnTo>
                <a:lnTo>
                  <a:pt x="147257" y="866042"/>
                </a:lnTo>
                <a:lnTo>
                  <a:pt x="147902" y="863464"/>
                </a:lnTo>
                <a:lnTo>
                  <a:pt x="147983" y="862816"/>
                </a:lnTo>
                <a:lnTo>
                  <a:pt x="148064" y="858107"/>
                </a:lnTo>
                <a:lnTo>
                  <a:pt x="147193" y="855864"/>
                </a:lnTo>
                <a:lnTo>
                  <a:pt x="143708" y="852448"/>
                </a:lnTo>
                <a:lnTo>
                  <a:pt x="141483" y="851590"/>
                </a:lnTo>
                <a:close/>
              </a:path>
              <a:path w="207010" h="1685289">
                <a:moveTo>
                  <a:pt x="203652" y="813852"/>
                </a:moveTo>
                <a:lnTo>
                  <a:pt x="181418" y="813852"/>
                </a:lnTo>
                <a:lnTo>
                  <a:pt x="184110" y="814576"/>
                </a:lnTo>
                <a:lnTo>
                  <a:pt x="187789" y="817481"/>
                </a:lnTo>
                <a:lnTo>
                  <a:pt x="188708" y="819562"/>
                </a:lnTo>
                <a:lnTo>
                  <a:pt x="188641" y="824400"/>
                </a:lnTo>
                <a:lnTo>
                  <a:pt x="188225" y="826028"/>
                </a:lnTo>
                <a:lnTo>
                  <a:pt x="186288" y="829833"/>
                </a:lnTo>
                <a:lnTo>
                  <a:pt x="184420" y="832107"/>
                </a:lnTo>
                <a:lnTo>
                  <a:pt x="155516" y="859428"/>
                </a:lnTo>
                <a:lnTo>
                  <a:pt x="155516" y="869591"/>
                </a:lnTo>
                <a:lnTo>
                  <a:pt x="206709" y="869591"/>
                </a:lnTo>
                <a:lnTo>
                  <a:pt x="206709" y="856818"/>
                </a:lnTo>
                <a:lnTo>
                  <a:pt x="177580" y="856818"/>
                </a:lnTo>
                <a:lnTo>
                  <a:pt x="193161" y="842109"/>
                </a:lnTo>
                <a:lnTo>
                  <a:pt x="197610" y="837980"/>
                </a:lnTo>
                <a:lnTo>
                  <a:pt x="200613" y="834301"/>
                </a:lnTo>
                <a:lnTo>
                  <a:pt x="203709" y="827849"/>
                </a:lnTo>
                <a:lnTo>
                  <a:pt x="204483" y="824400"/>
                </a:lnTo>
                <a:lnTo>
                  <a:pt x="204483" y="816656"/>
                </a:lnTo>
                <a:lnTo>
                  <a:pt x="203652" y="813852"/>
                </a:lnTo>
                <a:close/>
              </a:path>
              <a:path w="207010" h="1685289">
                <a:moveTo>
                  <a:pt x="184355" y="800690"/>
                </a:moveTo>
                <a:lnTo>
                  <a:pt x="173321" y="800690"/>
                </a:lnTo>
                <a:lnTo>
                  <a:pt x="168000" y="801803"/>
                </a:lnTo>
                <a:lnTo>
                  <a:pt x="158709" y="806253"/>
                </a:lnTo>
                <a:lnTo>
                  <a:pt x="155067" y="809334"/>
                </a:lnTo>
                <a:lnTo>
                  <a:pt x="152420" y="813269"/>
                </a:lnTo>
                <a:lnTo>
                  <a:pt x="163840" y="820624"/>
                </a:lnTo>
                <a:lnTo>
                  <a:pt x="165451" y="818366"/>
                </a:lnTo>
                <a:lnTo>
                  <a:pt x="167488" y="816656"/>
                </a:lnTo>
                <a:lnTo>
                  <a:pt x="172227" y="814414"/>
                </a:lnTo>
                <a:lnTo>
                  <a:pt x="174901" y="813852"/>
                </a:lnTo>
                <a:lnTo>
                  <a:pt x="203652" y="813852"/>
                </a:lnTo>
                <a:lnTo>
                  <a:pt x="203436" y="813125"/>
                </a:lnTo>
                <a:lnTo>
                  <a:pt x="199241" y="807124"/>
                </a:lnTo>
                <a:lnTo>
                  <a:pt x="196303" y="804801"/>
                </a:lnTo>
                <a:lnTo>
                  <a:pt x="188758" y="801512"/>
                </a:lnTo>
                <a:lnTo>
                  <a:pt x="184355" y="800690"/>
                </a:lnTo>
                <a:close/>
              </a:path>
              <a:path w="207010" h="1685289">
                <a:moveTo>
                  <a:pt x="51426" y="1080749"/>
                </a:moveTo>
                <a:lnTo>
                  <a:pt x="29192" y="1080749"/>
                </a:lnTo>
                <a:lnTo>
                  <a:pt x="31884" y="1081472"/>
                </a:lnTo>
                <a:lnTo>
                  <a:pt x="35563" y="1084378"/>
                </a:lnTo>
                <a:lnTo>
                  <a:pt x="36482" y="1086458"/>
                </a:lnTo>
                <a:lnTo>
                  <a:pt x="36415" y="1091297"/>
                </a:lnTo>
                <a:lnTo>
                  <a:pt x="35999" y="1092925"/>
                </a:lnTo>
                <a:lnTo>
                  <a:pt x="34062" y="1096730"/>
                </a:lnTo>
                <a:lnTo>
                  <a:pt x="32194" y="1099004"/>
                </a:lnTo>
                <a:lnTo>
                  <a:pt x="3290" y="1126324"/>
                </a:lnTo>
                <a:lnTo>
                  <a:pt x="3290" y="1136488"/>
                </a:lnTo>
                <a:lnTo>
                  <a:pt x="54483" y="1136488"/>
                </a:lnTo>
                <a:lnTo>
                  <a:pt x="54483" y="1123715"/>
                </a:lnTo>
                <a:lnTo>
                  <a:pt x="25354" y="1123715"/>
                </a:lnTo>
                <a:lnTo>
                  <a:pt x="40935" y="1109005"/>
                </a:lnTo>
                <a:lnTo>
                  <a:pt x="45384" y="1104877"/>
                </a:lnTo>
                <a:lnTo>
                  <a:pt x="48387" y="1101197"/>
                </a:lnTo>
                <a:lnTo>
                  <a:pt x="51483" y="1094746"/>
                </a:lnTo>
                <a:lnTo>
                  <a:pt x="52257" y="1091297"/>
                </a:lnTo>
                <a:lnTo>
                  <a:pt x="52257" y="1083553"/>
                </a:lnTo>
                <a:lnTo>
                  <a:pt x="51426" y="1080749"/>
                </a:lnTo>
                <a:close/>
              </a:path>
              <a:path w="207010" h="1685289">
                <a:moveTo>
                  <a:pt x="32129" y="1067587"/>
                </a:moveTo>
                <a:lnTo>
                  <a:pt x="21095" y="1067587"/>
                </a:lnTo>
                <a:lnTo>
                  <a:pt x="15774" y="1068699"/>
                </a:lnTo>
                <a:lnTo>
                  <a:pt x="6483" y="1073150"/>
                </a:lnTo>
                <a:lnTo>
                  <a:pt x="2840" y="1076231"/>
                </a:lnTo>
                <a:lnTo>
                  <a:pt x="194" y="1080166"/>
                </a:lnTo>
                <a:lnTo>
                  <a:pt x="11614" y="1087521"/>
                </a:lnTo>
                <a:lnTo>
                  <a:pt x="13227" y="1085263"/>
                </a:lnTo>
                <a:lnTo>
                  <a:pt x="15262" y="1083553"/>
                </a:lnTo>
                <a:lnTo>
                  <a:pt x="20001" y="1081311"/>
                </a:lnTo>
                <a:lnTo>
                  <a:pt x="22675" y="1080749"/>
                </a:lnTo>
                <a:lnTo>
                  <a:pt x="51426" y="1080749"/>
                </a:lnTo>
                <a:lnTo>
                  <a:pt x="51210" y="1080021"/>
                </a:lnTo>
                <a:lnTo>
                  <a:pt x="47015" y="1074021"/>
                </a:lnTo>
                <a:lnTo>
                  <a:pt x="44077" y="1071698"/>
                </a:lnTo>
                <a:lnTo>
                  <a:pt x="36532" y="1068409"/>
                </a:lnTo>
                <a:lnTo>
                  <a:pt x="32129" y="1067587"/>
                </a:lnTo>
                <a:close/>
              </a:path>
              <a:path w="207010" h="1685289">
                <a:moveTo>
                  <a:pt x="112661" y="1081523"/>
                </a:moveTo>
                <a:lnTo>
                  <a:pt x="95900" y="1081523"/>
                </a:lnTo>
                <a:lnTo>
                  <a:pt x="71611" y="1136488"/>
                </a:lnTo>
                <a:lnTo>
                  <a:pt x="88642" y="1136488"/>
                </a:lnTo>
                <a:lnTo>
                  <a:pt x="112661" y="1081523"/>
                </a:lnTo>
                <a:close/>
              </a:path>
              <a:path w="207010" h="1685289">
                <a:moveTo>
                  <a:pt x="113803" y="1068746"/>
                </a:moveTo>
                <a:lnTo>
                  <a:pt x="59514" y="1068746"/>
                </a:lnTo>
                <a:lnTo>
                  <a:pt x="59514" y="1092554"/>
                </a:lnTo>
                <a:lnTo>
                  <a:pt x="73450" y="1092554"/>
                </a:lnTo>
                <a:lnTo>
                  <a:pt x="73450" y="1081523"/>
                </a:lnTo>
                <a:lnTo>
                  <a:pt x="112661" y="1081523"/>
                </a:lnTo>
                <a:lnTo>
                  <a:pt x="113803" y="1078909"/>
                </a:lnTo>
                <a:lnTo>
                  <a:pt x="113803" y="1068746"/>
                </a:lnTo>
                <a:close/>
              </a:path>
              <a:path w="207010" h="1685289">
                <a:moveTo>
                  <a:pt x="127739" y="1118487"/>
                </a:moveTo>
                <a:lnTo>
                  <a:pt x="122321" y="1118487"/>
                </a:lnTo>
                <a:lnTo>
                  <a:pt x="120078" y="1119344"/>
                </a:lnTo>
                <a:lnTo>
                  <a:pt x="116528" y="1122761"/>
                </a:lnTo>
                <a:lnTo>
                  <a:pt x="115642" y="1125004"/>
                </a:lnTo>
                <a:lnTo>
                  <a:pt x="115642" y="1129713"/>
                </a:lnTo>
                <a:lnTo>
                  <a:pt x="116111" y="1131408"/>
                </a:lnTo>
                <a:lnTo>
                  <a:pt x="117979" y="1134310"/>
                </a:lnTo>
                <a:lnTo>
                  <a:pt x="119252" y="1135357"/>
                </a:lnTo>
                <a:lnTo>
                  <a:pt x="120865" y="1136006"/>
                </a:lnTo>
                <a:lnTo>
                  <a:pt x="116611" y="1151392"/>
                </a:lnTo>
                <a:lnTo>
                  <a:pt x="126191" y="1151392"/>
                </a:lnTo>
                <a:lnTo>
                  <a:pt x="131706" y="1137456"/>
                </a:lnTo>
                <a:lnTo>
                  <a:pt x="132803" y="1134875"/>
                </a:lnTo>
                <a:lnTo>
                  <a:pt x="133513" y="1132939"/>
                </a:lnTo>
                <a:lnTo>
                  <a:pt x="134157" y="1130360"/>
                </a:lnTo>
                <a:lnTo>
                  <a:pt x="134238" y="1129713"/>
                </a:lnTo>
                <a:lnTo>
                  <a:pt x="134319" y="1125004"/>
                </a:lnTo>
                <a:lnTo>
                  <a:pt x="133447" y="1122761"/>
                </a:lnTo>
                <a:lnTo>
                  <a:pt x="129964" y="1119344"/>
                </a:lnTo>
                <a:lnTo>
                  <a:pt x="127739" y="1118487"/>
                </a:lnTo>
                <a:close/>
              </a:path>
              <a:path w="207010" h="1685289">
                <a:moveTo>
                  <a:pt x="175578" y="1067587"/>
                </a:moveTo>
                <a:lnTo>
                  <a:pt x="165319" y="1067587"/>
                </a:lnTo>
                <a:lnTo>
                  <a:pt x="160804" y="1068376"/>
                </a:lnTo>
                <a:lnTo>
                  <a:pt x="152932" y="1071537"/>
                </a:lnTo>
                <a:lnTo>
                  <a:pt x="149867" y="1073779"/>
                </a:lnTo>
                <a:lnTo>
                  <a:pt x="145483" y="1079586"/>
                </a:lnTo>
                <a:lnTo>
                  <a:pt x="144422" y="1082890"/>
                </a:lnTo>
                <a:lnTo>
                  <a:pt x="144442" y="1090199"/>
                </a:lnTo>
                <a:lnTo>
                  <a:pt x="145061" y="1092664"/>
                </a:lnTo>
                <a:lnTo>
                  <a:pt x="147773" y="1097377"/>
                </a:lnTo>
                <a:lnTo>
                  <a:pt x="149706" y="1099328"/>
                </a:lnTo>
                <a:lnTo>
                  <a:pt x="152222" y="1100876"/>
                </a:lnTo>
                <a:lnTo>
                  <a:pt x="148931" y="1102554"/>
                </a:lnTo>
                <a:lnTo>
                  <a:pt x="146401" y="1104746"/>
                </a:lnTo>
                <a:lnTo>
                  <a:pt x="142852" y="1110165"/>
                </a:lnTo>
                <a:lnTo>
                  <a:pt x="141965" y="1113297"/>
                </a:lnTo>
                <a:lnTo>
                  <a:pt x="141965" y="1121036"/>
                </a:lnTo>
                <a:lnTo>
                  <a:pt x="164739" y="1137650"/>
                </a:lnTo>
                <a:lnTo>
                  <a:pt x="176094" y="1137650"/>
                </a:lnTo>
                <a:lnTo>
                  <a:pt x="181094" y="1136793"/>
                </a:lnTo>
                <a:lnTo>
                  <a:pt x="189737" y="1133374"/>
                </a:lnTo>
                <a:lnTo>
                  <a:pt x="193093" y="1130955"/>
                </a:lnTo>
                <a:lnTo>
                  <a:pt x="196771" y="1126134"/>
                </a:lnTo>
                <a:lnTo>
                  <a:pt x="166546" y="1126134"/>
                </a:lnTo>
                <a:lnTo>
                  <a:pt x="163456" y="1125245"/>
                </a:lnTo>
                <a:lnTo>
                  <a:pt x="158964" y="1121778"/>
                </a:lnTo>
                <a:lnTo>
                  <a:pt x="157834" y="1119391"/>
                </a:lnTo>
                <a:lnTo>
                  <a:pt x="157878" y="1113297"/>
                </a:lnTo>
                <a:lnTo>
                  <a:pt x="158964" y="1111036"/>
                </a:lnTo>
                <a:lnTo>
                  <a:pt x="163479" y="1107555"/>
                </a:lnTo>
                <a:lnTo>
                  <a:pt x="166546" y="1106684"/>
                </a:lnTo>
                <a:lnTo>
                  <a:pt x="195894" y="1106684"/>
                </a:lnTo>
                <a:lnTo>
                  <a:pt x="194626" y="1104746"/>
                </a:lnTo>
                <a:lnTo>
                  <a:pt x="192059" y="1102554"/>
                </a:lnTo>
                <a:lnTo>
                  <a:pt x="188704" y="1100876"/>
                </a:lnTo>
                <a:lnTo>
                  <a:pt x="191286" y="1099328"/>
                </a:lnTo>
                <a:lnTo>
                  <a:pt x="193254" y="1097377"/>
                </a:lnTo>
                <a:lnTo>
                  <a:pt x="194079" y="1095941"/>
                </a:lnTo>
                <a:lnTo>
                  <a:pt x="167191" y="1095941"/>
                </a:lnTo>
                <a:lnTo>
                  <a:pt x="164642" y="1095199"/>
                </a:lnTo>
                <a:lnTo>
                  <a:pt x="160902" y="1092229"/>
                </a:lnTo>
                <a:lnTo>
                  <a:pt x="159965" y="1090199"/>
                </a:lnTo>
                <a:lnTo>
                  <a:pt x="159965" y="1084972"/>
                </a:lnTo>
                <a:lnTo>
                  <a:pt x="160916" y="1082890"/>
                </a:lnTo>
                <a:lnTo>
                  <a:pt x="164721" y="1079860"/>
                </a:lnTo>
                <a:lnTo>
                  <a:pt x="167256" y="1079103"/>
                </a:lnTo>
                <a:lnTo>
                  <a:pt x="195179" y="1079103"/>
                </a:lnTo>
                <a:lnTo>
                  <a:pt x="191156" y="1073779"/>
                </a:lnTo>
                <a:lnTo>
                  <a:pt x="188078" y="1071537"/>
                </a:lnTo>
                <a:lnTo>
                  <a:pt x="180140" y="1068376"/>
                </a:lnTo>
                <a:lnTo>
                  <a:pt x="175578" y="1067587"/>
                </a:lnTo>
                <a:close/>
              </a:path>
              <a:path w="207010" h="1685289">
                <a:moveTo>
                  <a:pt x="195894" y="1106684"/>
                </a:moveTo>
                <a:lnTo>
                  <a:pt x="174351" y="1106684"/>
                </a:lnTo>
                <a:lnTo>
                  <a:pt x="177465" y="1107555"/>
                </a:lnTo>
                <a:lnTo>
                  <a:pt x="182044" y="1111036"/>
                </a:lnTo>
                <a:lnTo>
                  <a:pt x="183144" y="1113297"/>
                </a:lnTo>
                <a:lnTo>
                  <a:pt x="183158" y="1119391"/>
                </a:lnTo>
                <a:lnTo>
                  <a:pt x="182044" y="1121699"/>
                </a:lnTo>
                <a:lnTo>
                  <a:pt x="177465" y="1125245"/>
                </a:lnTo>
                <a:lnTo>
                  <a:pt x="174351" y="1126134"/>
                </a:lnTo>
                <a:lnTo>
                  <a:pt x="196771" y="1126134"/>
                </a:lnTo>
                <a:lnTo>
                  <a:pt x="197867" y="1124698"/>
                </a:lnTo>
                <a:lnTo>
                  <a:pt x="199062" y="1121036"/>
                </a:lnTo>
                <a:lnTo>
                  <a:pt x="199062" y="1113297"/>
                </a:lnTo>
                <a:lnTo>
                  <a:pt x="198173" y="1110165"/>
                </a:lnTo>
                <a:lnTo>
                  <a:pt x="195894" y="1106684"/>
                </a:lnTo>
                <a:close/>
              </a:path>
              <a:path w="207010" h="1685289">
                <a:moveTo>
                  <a:pt x="195179" y="1079103"/>
                </a:moveTo>
                <a:lnTo>
                  <a:pt x="173642" y="1079103"/>
                </a:lnTo>
                <a:lnTo>
                  <a:pt x="176223" y="1079860"/>
                </a:lnTo>
                <a:lnTo>
                  <a:pt x="180093" y="1082890"/>
                </a:lnTo>
                <a:lnTo>
                  <a:pt x="181062" y="1084972"/>
                </a:lnTo>
                <a:lnTo>
                  <a:pt x="181062" y="1090199"/>
                </a:lnTo>
                <a:lnTo>
                  <a:pt x="180093" y="1092229"/>
                </a:lnTo>
                <a:lnTo>
                  <a:pt x="176223" y="1095199"/>
                </a:lnTo>
                <a:lnTo>
                  <a:pt x="173642" y="1095941"/>
                </a:lnTo>
                <a:lnTo>
                  <a:pt x="194079" y="1095941"/>
                </a:lnTo>
                <a:lnTo>
                  <a:pt x="195962" y="1092664"/>
                </a:lnTo>
                <a:lnTo>
                  <a:pt x="196585" y="1090199"/>
                </a:lnTo>
                <a:lnTo>
                  <a:pt x="196605" y="1082890"/>
                </a:lnTo>
                <a:lnTo>
                  <a:pt x="195544" y="1079586"/>
                </a:lnTo>
                <a:lnTo>
                  <a:pt x="195179" y="1079103"/>
                </a:lnTo>
                <a:close/>
              </a:path>
              <a:path w="207010" h="1685289">
                <a:moveTo>
                  <a:pt x="6098" y="1385288"/>
                </a:moveTo>
                <a:lnTo>
                  <a:pt x="0" y="1397287"/>
                </a:lnTo>
                <a:lnTo>
                  <a:pt x="3225" y="1399612"/>
                </a:lnTo>
                <a:lnTo>
                  <a:pt x="7146" y="1401401"/>
                </a:lnTo>
                <a:lnTo>
                  <a:pt x="16369" y="1403917"/>
                </a:lnTo>
                <a:lnTo>
                  <a:pt x="21064" y="1404547"/>
                </a:lnTo>
                <a:lnTo>
                  <a:pt x="31968" y="1404547"/>
                </a:lnTo>
                <a:lnTo>
                  <a:pt x="37144" y="1403546"/>
                </a:lnTo>
                <a:lnTo>
                  <a:pt x="45598" y="1399547"/>
                </a:lnTo>
                <a:lnTo>
                  <a:pt x="48740" y="1396883"/>
                </a:lnTo>
                <a:lnTo>
                  <a:pt x="52157" y="1391386"/>
                </a:lnTo>
                <a:lnTo>
                  <a:pt x="21902" y="1391386"/>
                </a:lnTo>
                <a:lnTo>
                  <a:pt x="18435" y="1390853"/>
                </a:lnTo>
                <a:lnTo>
                  <a:pt x="11659" y="1388725"/>
                </a:lnTo>
                <a:lnTo>
                  <a:pt x="8676" y="1387224"/>
                </a:lnTo>
                <a:lnTo>
                  <a:pt x="6098" y="1385288"/>
                </a:lnTo>
                <a:close/>
              </a:path>
              <a:path w="207010" h="1685289">
                <a:moveTo>
                  <a:pt x="50806" y="1335643"/>
                </a:moveTo>
                <a:lnTo>
                  <a:pt x="3387" y="1335643"/>
                </a:lnTo>
                <a:lnTo>
                  <a:pt x="3387" y="1348225"/>
                </a:lnTo>
                <a:lnTo>
                  <a:pt x="32223" y="1348225"/>
                </a:lnTo>
                <a:lnTo>
                  <a:pt x="18291" y="1363997"/>
                </a:lnTo>
                <a:lnTo>
                  <a:pt x="18291" y="1374354"/>
                </a:lnTo>
                <a:lnTo>
                  <a:pt x="33901" y="1374354"/>
                </a:lnTo>
                <a:lnTo>
                  <a:pt x="38127" y="1377127"/>
                </a:lnTo>
                <a:lnTo>
                  <a:pt x="38127" y="1385449"/>
                </a:lnTo>
                <a:lnTo>
                  <a:pt x="37001" y="1387595"/>
                </a:lnTo>
                <a:lnTo>
                  <a:pt x="32482" y="1390627"/>
                </a:lnTo>
                <a:lnTo>
                  <a:pt x="29386" y="1391386"/>
                </a:lnTo>
                <a:lnTo>
                  <a:pt x="52157" y="1391386"/>
                </a:lnTo>
                <a:lnTo>
                  <a:pt x="52870" y="1390241"/>
                </a:lnTo>
                <a:lnTo>
                  <a:pt x="53902" y="1386612"/>
                </a:lnTo>
                <a:lnTo>
                  <a:pt x="53902" y="1377580"/>
                </a:lnTo>
                <a:lnTo>
                  <a:pt x="52322" y="1373303"/>
                </a:lnTo>
                <a:lnTo>
                  <a:pt x="46000" y="1366401"/>
                </a:lnTo>
                <a:lnTo>
                  <a:pt x="41450" y="1364192"/>
                </a:lnTo>
                <a:lnTo>
                  <a:pt x="35514" y="1363223"/>
                </a:lnTo>
                <a:lnTo>
                  <a:pt x="50806" y="1345806"/>
                </a:lnTo>
                <a:lnTo>
                  <a:pt x="50806" y="1335643"/>
                </a:lnTo>
                <a:close/>
              </a:path>
              <a:path w="207010" h="1685289">
                <a:moveTo>
                  <a:pt x="99320" y="1334484"/>
                </a:moveTo>
                <a:lnTo>
                  <a:pt x="88869" y="1334484"/>
                </a:lnTo>
                <a:lnTo>
                  <a:pt x="82853" y="1335902"/>
                </a:lnTo>
                <a:lnTo>
                  <a:pt x="72467" y="1341579"/>
                </a:lnTo>
                <a:lnTo>
                  <a:pt x="68417" y="1345741"/>
                </a:lnTo>
                <a:lnTo>
                  <a:pt x="62614" y="1356706"/>
                </a:lnTo>
                <a:lnTo>
                  <a:pt x="61245" y="1362903"/>
                </a:lnTo>
                <a:lnTo>
                  <a:pt x="61269" y="1372612"/>
                </a:lnTo>
                <a:lnTo>
                  <a:pt x="81968" y="1404547"/>
                </a:lnTo>
                <a:lnTo>
                  <a:pt x="96224" y="1404547"/>
                </a:lnTo>
                <a:lnTo>
                  <a:pt x="100562" y="1403625"/>
                </a:lnTo>
                <a:lnTo>
                  <a:pt x="108370" y="1399950"/>
                </a:lnTo>
                <a:lnTo>
                  <a:pt x="111452" y="1397318"/>
                </a:lnTo>
                <a:lnTo>
                  <a:pt x="114411" y="1392836"/>
                </a:lnTo>
                <a:lnTo>
                  <a:pt x="86903" y="1392836"/>
                </a:lnTo>
                <a:lnTo>
                  <a:pt x="83999" y="1391900"/>
                </a:lnTo>
                <a:lnTo>
                  <a:pt x="79743" y="1388160"/>
                </a:lnTo>
                <a:lnTo>
                  <a:pt x="78734" y="1385870"/>
                </a:lnTo>
                <a:lnTo>
                  <a:pt x="78735" y="1379675"/>
                </a:lnTo>
                <a:lnTo>
                  <a:pt x="79772" y="1377368"/>
                </a:lnTo>
                <a:lnTo>
                  <a:pt x="84160" y="1373562"/>
                </a:lnTo>
                <a:lnTo>
                  <a:pt x="86968" y="1372612"/>
                </a:lnTo>
                <a:lnTo>
                  <a:pt x="115095" y="1372612"/>
                </a:lnTo>
                <a:lnTo>
                  <a:pt x="111935" y="1367723"/>
                </a:lnTo>
                <a:lnTo>
                  <a:pt x="110999" y="1366902"/>
                </a:lnTo>
                <a:lnTo>
                  <a:pt x="77033" y="1366902"/>
                </a:lnTo>
                <a:lnTo>
                  <a:pt x="77292" y="1360516"/>
                </a:lnTo>
                <a:lnTo>
                  <a:pt x="79095" y="1355644"/>
                </a:lnTo>
                <a:lnTo>
                  <a:pt x="85806" y="1348934"/>
                </a:lnTo>
                <a:lnTo>
                  <a:pt x="90352" y="1347257"/>
                </a:lnTo>
                <a:lnTo>
                  <a:pt x="110481" y="1347257"/>
                </a:lnTo>
                <a:lnTo>
                  <a:pt x="114580" y="1339128"/>
                </a:lnTo>
                <a:lnTo>
                  <a:pt x="112259" y="1337645"/>
                </a:lnTo>
                <a:lnTo>
                  <a:pt x="109433" y="1336501"/>
                </a:lnTo>
                <a:lnTo>
                  <a:pt x="102791" y="1334888"/>
                </a:lnTo>
                <a:lnTo>
                  <a:pt x="99320" y="1334484"/>
                </a:lnTo>
                <a:close/>
              </a:path>
              <a:path w="207010" h="1685289">
                <a:moveTo>
                  <a:pt x="115095" y="1372612"/>
                </a:moveTo>
                <a:lnTo>
                  <a:pt x="93869" y="1372612"/>
                </a:lnTo>
                <a:lnTo>
                  <a:pt x="96659" y="1373530"/>
                </a:lnTo>
                <a:lnTo>
                  <a:pt x="100854" y="1377209"/>
                </a:lnTo>
                <a:lnTo>
                  <a:pt x="101900" y="1379675"/>
                </a:lnTo>
                <a:lnTo>
                  <a:pt x="101900" y="1385870"/>
                </a:lnTo>
                <a:lnTo>
                  <a:pt x="100854" y="1388322"/>
                </a:lnTo>
                <a:lnTo>
                  <a:pt x="96659" y="1391933"/>
                </a:lnTo>
                <a:lnTo>
                  <a:pt x="93934" y="1392836"/>
                </a:lnTo>
                <a:lnTo>
                  <a:pt x="114411" y="1392836"/>
                </a:lnTo>
                <a:lnTo>
                  <a:pt x="115966" y="1390482"/>
                </a:lnTo>
                <a:lnTo>
                  <a:pt x="117097" y="1386514"/>
                </a:lnTo>
                <a:lnTo>
                  <a:pt x="116975" y="1377368"/>
                </a:lnTo>
                <a:lnTo>
                  <a:pt x="116064" y="1374109"/>
                </a:lnTo>
                <a:lnTo>
                  <a:pt x="115095" y="1372612"/>
                </a:lnTo>
                <a:close/>
              </a:path>
              <a:path w="207010" h="1685289">
                <a:moveTo>
                  <a:pt x="98096" y="1360901"/>
                </a:moveTo>
                <a:lnTo>
                  <a:pt x="86612" y="1360901"/>
                </a:lnTo>
                <a:lnTo>
                  <a:pt x="81032" y="1362903"/>
                </a:lnTo>
                <a:lnTo>
                  <a:pt x="77033" y="1366902"/>
                </a:lnTo>
                <a:lnTo>
                  <a:pt x="110999" y="1366902"/>
                </a:lnTo>
                <a:lnTo>
                  <a:pt x="109127" y="1365257"/>
                </a:lnTo>
                <a:lnTo>
                  <a:pt x="102031" y="1361772"/>
                </a:lnTo>
                <a:lnTo>
                  <a:pt x="98096" y="1360901"/>
                </a:lnTo>
                <a:close/>
              </a:path>
              <a:path w="207010" h="1685289">
                <a:moveTo>
                  <a:pt x="110481" y="1347257"/>
                </a:moveTo>
                <a:lnTo>
                  <a:pt x="101192" y="1347257"/>
                </a:lnTo>
                <a:lnTo>
                  <a:pt x="105418" y="1348388"/>
                </a:lnTo>
                <a:lnTo>
                  <a:pt x="108774" y="1350645"/>
                </a:lnTo>
                <a:lnTo>
                  <a:pt x="110481" y="1347257"/>
                </a:lnTo>
                <a:close/>
              </a:path>
              <a:path w="207010" h="1685289">
                <a:moveTo>
                  <a:pt x="135482" y="1385384"/>
                </a:moveTo>
                <a:lnTo>
                  <a:pt x="130064" y="1385384"/>
                </a:lnTo>
                <a:lnTo>
                  <a:pt x="127821" y="1386241"/>
                </a:lnTo>
                <a:lnTo>
                  <a:pt x="124272" y="1389658"/>
                </a:lnTo>
                <a:lnTo>
                  <a:pt x="123386" y="1391900"/>
                </a:lnTo>
                <a:lnTo>
                  <a:pt x="123386" y="1396610"/>
                </a:lnTo>
                <a:lnTo>
                  <a:pt x="123854" y="1398305"/>
                </a:lnTo>
                <a:lnTo>
                  <a:pt x="125722" y="1401207"/>
                </a:lnTo>
                <a:lnTo>
                  <a:pt x="126997" y="1402253"/>
                </a:lnTo>
                <a:lnTo>
                  <a:pt x="128610" y="1402902"/>
                </a:lnTo>
                <a:lnTo>
                  <a:pt x="124354" y="1418289"/>
                </a:lnTo>
                <a:lnTo>
                  <a:pt x="133934" y="1418289"/>
                </a:lnTo>
                <a:lnTo>
                  <a:pt x="139449" y="1404353"/>
                </a:lnTo>
                <a:lnTo>
                  <a:pt x="140547" y="1401772"/>
                </a:lnTo>
                <a:lnTo>
                  <a:pt x="141257" y="1399835"/>
                </a:lnTo>
                <a:lnTo>
                  <a:pt x="141900" y="1397257"/>
                </a:lnTo>
                <a:lnTo>
                  <a:pt x="141982" y="1396610"/>
                </a:lnTo>
                <a:lnTo>
                  <a:pt x="142063" y="1391900"/>
                </a:lnTo>
                <a:lnTo>
                  <a:pt x="141192" y="1389658"/>
                </a:lnTo>
                <a:lnTo>
                  <a:pt x="137707" y="1386241"/>
                </a:lnTo>
                <a:lnTo>
                  <a:pt x="135482" y="1385384"/>
                </a:lnTo>
                <a:close/>
              </a:path>
              <a:path w="207010" h="1685289">
                <a:moveTo>
                  <a:pt x="182512" y="1334484"/>
                </a:moveTo>
                <a:lnTo>
                  <a:pt x="171287" y="1334484"/>
                </a:lnTo>
                <a:lnTo>
                  <a:pt x="166287" y="1335871"/>
                </a:lnTo>
                <a:lnTo>
                  <a:pt x="157510" y="1341418"/>
                </a:lnTo>
                <a:lnTo>
                  <a:pt x="154076" y="1345435"/>
                </a:lnTo>
                <a:lnTo>
                  <a:pt x="149108" y="1355951"/>
                </a:lnTo>
                <a:lnTo>
                  <a:pt x="147891" y="1362096"/>
                </a:lnTo>
                <a:lnTo>
                  <a:pt x="147891" y="1376935"/>
                </a:lnTo>
                <a:lnTo>
                  <a:pt x="171287" y="1404547"/>
                </a:lnTo>
                <a:lnTo>
                  <a:pt x="182512" y="1404547"/>
                </a:lnTo>
                <a:lnTo>
                  <a:pt x="187512" y="1403158"/>
                </a:lnTo>
                <a:lnTo>
                  <a:pt x="196286" y="1397610"/>
                </a:lnTo>
                <a:lnTo>
                  <a:pt x="199720" y="1393596"/>
                </a:lnTo>
                <a:lnTo>
                  <a:pt x="200810" y="1391288"/>
                </a:lnTo>
                <a:lnTo>
                  <a:pt x="172835" y="1391288"/>
                </a:lnTo>
                <a:lnTo>
                  <a:pt x="169625" y="1389514"/>
                </a:lnTo>
                <a:lnTo>
                  <a:pt x="164915" y="1382419"/>
                </a:lnTo>
                <a:lnTo>
                  <a:pt x="163738" y="1376935"/>
                </a:lnTo>
                <a:lnTo>
                  <a:pt x="163738" y="1362096"/>
                </a:lnTo>
                <a:lnTo>
                  <a:pt x="164915" y="1356614"/>
                </a:lnTo>
                <a:lnTo>
                  <a:pt x="169625" y="1349514"/>
                </a:lnTo>
                <a:lnTo>
                  <a:pt x="172835" y="1347739"/>
                </a:lnTo>
                <a:lnTo>
                  <a:pt x="200808" y="1347739"/>
                </a:lnTo>
                <a:lnTo>
                  <a:pt x="199720" y="1345435"/>
                </a:lnTo>
                <a:lnTo>
                  <a:pt x="196286" y="1341418"/>
                </a:lnTo>
                <a:lnTo>
                  <a:pt x="187512" y="1335871"/>
                </a:lnTo>
                <a:lnTo>
                  <a:pt x="182512" y="1334484"/>
                </a:lnTo>
                <a:close/>
              </a:path>
              <a:path w="207010" h="1685289">
                <a:moveTo>
                  <a:pt x="200808" y="1347739"/>
                </a:moveTo>
                <a:lnTo>
                  <a:pt x="181029" y="1347739"/>
                </a:lnTo>
                <a:lnTo>
                  <a:pt x="184269" y="1349514"/>
                </a:lnTo>
                <a:lnTo>
                  <a:pt x="188978" y="1356614"/>
                </a:lnTo>
                <a:lnTo>
                  <a:pt x="190155" y="1362096"/>
                </a:lnTo>
                <a:lnTo>
                  <a:pt x="190155" y="1376935"/>
                </a:lnTo>
                <a:lnTo>
                  <a:pt x="188978" y="1382419"/>
                </a:lnTo>
                <a:lnTo>
                  <a:pt x="184269" y="1389514"/>
                </a:lnTo>
                <a:lnTo>
                  <a:pt x="181029" y="1391288"/>
                </a:lnTo>
                <a:lnTo>
                  <a:pt x="200810" y="1391288"/>
                </a:lnTo>
                <a:lnTo>
                  <a:pt x="204688" y="1383076"/>
                </a:lnTo>
                <a:lnTo>
                  <a:pt x="205904" y="1376935"/>
                </a:lnTo>
                <a:lnTo>
                  <a:pt x="205904" y="1362096"/>
                </a:lnTo>
                <a:lnTo>
                  <a:pt x="204688" y="1355951"/>
                </a:lnTo>
                <a:lnTo>
                  <a:pt x="200808" y="1347739"/>
                </a:lnTo>
                <a:close/>
              </a:path>
              <a:path w="207010" h="1685289">
                <a:moveTo>
                  <a:pt x="6098" y="1652184"/>
                </a:moveTo>
                <a:lnTo>
                  <a:pt x="0" y="1664183"/>
                </a:lnTo>
                <a:lnTo>
                  <a:pt x="3225" y="1666509"/>
                </a:lnTo>
                <a:lnTo>
                  <a:pt x="7146" y="1668298"/>
                </a:lnTo>
                <a:lnTo>
                  <a:pt x="16369" y="1670814"/>
                </a:lnTo>
                <a:lnTo>
                  <a:pt x="21064" y="1671444"/>
                </a:lnTo>
                <a:lnTo>
                  <a:pt x="31968" y="1671444"/>
                </a:lnTo>
                <a:lnTo>
                  <a:pt x="37144" y="1670443"/>
                </a:lnTo>
                <a:lnTo>
                  <a:pt x="45598" y="1666444"/>
                </a:lnTo>
                <a:lnTo>
                  <a:pt x="48740" y="1663780"/>
                </a:lnTo>
                <a:lnTo>
                  <a:pt x="52157" y="1658283"/>
                </a:lnTo>
                <a:lnTo>
                  <a:pt x="21902" y="1658283"/>
                </a:lnTo>
                <a:lnTo>
                  <a:pt x="18435" y="1657750"/>
                </a:lnTo>
                <a:lnTo>
                  <a:pt x="11659" y="1655622"/>
                </a:lnTo>
                <a:lnTo>
                  <a:pt x="8676" y="1654121"/>
                </a:lnTo>
                <a:lnTo>
                  <a:pt x="6098" y="1652184"/>
                </a:lnTo>
                <a:close/>
              </a:path>
              <a:path w="207010" h="1685289">
                <a:moveTo>
                  <a:pt x="50806" y="1602540"/>
                </a:moveTo>
                <a:lnTo>
                  <a:pt x="3387" y="1602540"/>
                </a:lnTo>
                <a:lnTo>
                  <a:pt x="3387" y="1615122"/>
                </a:lnTo>
                <a:lnTo>
                  <a:pt x="32223" y="1615122"/>
                </a:lnTo>
                <a:lnTo>
                  <a:pt x="18291" y="1630894"/>
                </a:lnTo>
                <a:lnTo>
                  <a:pt x="18291" y="1641251"/>
                </a:lnTo>
                <a:lnTo>
                  <a:pt x="33901" y="1641251"/>
                </a:lnTo>
                <a:lnTo>
                  <a:pt x="38127" y="1644023"/>
                </a:lnTo>
                <a:lnTo>
                  <a:pt x="38127" y="1652346"/>
                </a:lnTo>
                <a:lnTo>
                  <a:pt x="37001" y="1654492"/>
                </a:lnTo>
                <a:lnTo>
                  <a:pt x="32482" y="1657522"/>
                </a:lnTo>
                <a:lnTo>
                  <a:pt x="29386" y="1658283"/>
                </a:lnTo>
                <a:lnTo>
                  <a:pt x="52157" y="1658283"/>
                </a:lnTo>
                <a:lnTo>
                  <a:pt x="52870" y="1657137"/>
                </a:lnTo>
                <a:lnTo>
                  <a:pt x="53902" y="1653509"/>
                </a:lnTo>
                <a:lnTo>
                  <a:pt x="53902" y="1644477"/>
                </a:lnTo>
                <a:lnTo>
                  <a:pt x="52322" y="1640199"/>
                </a:lnTo>
                <a:lnTo>
                  <a:pt x="46000" y="1633298"/>
                </a:lnTo>
                <a:lnTo>
                  <a:pt x="41450" y="1631088"/>
                </a:lnTo>
                <a:lnTo>
                  <a:pt x="35514" y="1630119"/>
                </a:lnTo>
                <a:lnTo>
                  <a:pt x="50806" y="1612703"/>
                </a:lnTo>
                <a:lnTo>
                  <a:pt x="50806" y="1602540"/>
                </a:lnTo>
                <a:close/>
              </a:path>
              <a:path w="207010" h="1685289">
                <a:moveTo>
                  <a:pt x="112161" y="1656054"/>
                </a:moveTo>
                <a:lnTo>
                  <a:pt x="96869" y="1656054"/>
                </a:lnTo>
                <a:lnTo>
                  <a:pt x="96869" y="1670281"/>
                </a:lnTo>
                <a:lnTo>
                  <a:pt x="112161" y="1670281"/>
                </a:lnTo>
                <a:lnTo>
                  <a:pt x="112161" y="1656054"/>
                </a:lnTo>
                <a:close/>
              </a:path>
              <a:path w="207010" h="1685289">
                <a:moveTo>
                  <a:pt x="108774" y="1602540"/>
                </a:moveTo>
                <a:lnTo>
                  <a:pt x="92322" y="1602540"/>
                </a:lnTo>
                <a:lnTo>
                  <a:pt x="60385" y="1645505"/>
                </a:lnTo>
                <a:lnTo>
                  <a:pt x="60385" y="1656054"/>
                </a:lnTo>
                <a:lnTo>
                  <a:pt x="123192" y="1656054"/>
                </a:lnTo>
                <a:lnTo>
                  <a:pt x="123192" y="1643282"/>
                </a:lnTo>
                <a:lnTo>
                  <a:pt x="79160" y="1643282"/>
                </a:lnTo>
                <a:lnTo>
                  <a:pt x="108774" y="1602540"/>
                </a:lnTo>
                <a:close/>
              </a:path>
              <a:path w="207010" h="1685289">
                <a:moveTo>
                  <a:pt x="112161" y="1630606"/>
                </a:moveTo>
                <a:lnTo>
                  <a:pt x="97354" y="1630606"/>
                </a:lnTo>
                <a:lnTo>
                  <a:pt x="97354" y="1643282"/>
                </a:lnTo>
                <a:lnTo>
                  <a:pt x="112161" y="1643282"/>
                </a:lnTo>
                <a:lnTo>
                  <a:pt x="112161" y="1630606"/>
                </a:lnTo>
                <a:close/>
              </a:path>
              <a:path w="207010" h="1685289">
                <a:moveTo>
                  <a:pt x="141483" y="1652281"/>
                </a:moveTo>
                <a:lnTo>
                  <a:pt x="136065" y="1652281"/>
                </a:lnTo>
                <a:lnTo>
                  <a:pt x="133822" y="1653138"/>
                </a:lnTo>
                <a:lnTo>
                  <a:pt x="130272" y="1656554"/>
                </a:lnTo>
                <a:lnTo>
                  <a:pt x="129387" y="1658797"/>
                </a:lnTo>
                <a:lnTo>
                  <a:pt x="129387" y="1663506"/>
                </a:lnTo>
                <a:lnTo>
                  <a:pt x="129856" y="1665202"/>
                </a:lnTo>
                <a:lnTo>
                  <a:pt x="131724" y="1668104"/>
                </a:lnTo>
                <a:lnTo>
                  <a:pt x="132998" y="1669150"/>
                </a:lnTo>
                <a:lnTo>
                  <a:pt x="134611" y="1669799"/>
                </a:lnTo>
                <a:lnTo>
                  <a:pt x="130356" y="1685185"/>
                </a:lnTo>
                <a:lnTo>
                  <a:pt x="139936" y="1685185"/>
                </a:lnTo>
                <a:lnTo>
                  <a:pt x="145450" y="1671250"/>
                </a:lnTo>
                <a:lnTo>
                  <a:pt x="146549" y="1668669"/>
                </a:lnTo>
                <a:lnTo>
                  <a:pt x="147257" y="1666732"/>
                </a:lnTo>
                <a:lnTo>
                  <a:pt x="147902" y="1664154"/>
                </a:lnTo>
                <a:lnTo>
                  <a:pt x="147983" y="1663506"/>
                </a:lnTo>
                <a:lnTo>
                  <a:pt x="148064" y="1658797"/>
                </a:lnTo>
                <a:lnTo>
                  <a:pt x="147193" y="1656554"/>
                </a:lnTo>
                <a:lnTo>
                  <a:pt x="143708" y="1653138"/>
                </a:lnTo>
                <a:lnTo>
                  <a:pt x="141483" y="1652281"/>
                </a:lnTo>
                <a:close/>
              </a:path>
              <a:path w="207010" h="1685289">
                <a:moveTo>
                  <a:pt x="203652" y="1614543"/>
                </a:moveTo>
                <a:lnTo>
                  <a:pt x="181418" y="1614543"/>
                </a:lnTo>
                <a:lnTo>
                  <a:pt x="184110" y="1615266"/>
                </a:lnTo>
                <a:lnTo>
                  <a:pt x="187789" y="1618171"/>
                </a:lnTo>
                <a:lnTo>
                  <a:pt x="188708" y="1620252"/>
                </a:lnTo>
                <a:lnTo>
                  <a:pt x="188641" y="1625090"/>
                </a:lnTo>
                <a:lnTo>
                  <a:pt x="188225" y="1626717"/>
                </a:lnTo>
                <a:lnTo>
                  <a:pt x="186288" y="1630523"/>
                </a:lnTo>
                <a:lnTo>
                  <a:pt x="184420" y="1632798"/>
                </a:lnTo>
                <a:lnTo>
                  <a:pt x="155516" y="1660118"/>
                </a:lnTo>
                <a:lnTo>
                  <a:pt x="155516" y="1670281"/>
                </a:lnTo>
                <a:lnTo>
                  <a:pt x="206709" y="1670281"/>
                </a:lnTo>
                <a:lnTo>
                  <a:pt x="206709" y="1657508"/>
                </a:lnTo>
                <a:lnTo>
                  <a:pt x="177580" y="1657508"/>
                </a:lnTo>
                <a:lnTo>
                  <a:pt x="193161" y="1642799"/>
                </a:lnTo>
                <a:lnTo>
                  <a:pt x="197610" y="1638669"/>
                </a:lnTo>
                <a:lnTo>
                  <a:pt x="200613" y="1634990"/>
                </a:lnTo>
                <a:lnTo>
                  <a:pt x="203709" y="1628540"/>
                </a:lnTo>
                <a:lnTo>
                  <a:pt x="204483" y="1625090"/>
                </a:lnTo>
                <a:lnTo>
                  <a:pt x="204483" y="1617347"/>
                </a:lnTo>
                <a:lnTo>
                  <a:pt x="203652" y="1614543"/>
                </a:lnTo>
                <a:close/>
              </a:path>
              <a:path w="207010" h="1685289">
                <a:moveTo>
                  <a:pt x="184355" y="1601381"/>
                </a:moveTo>
                <a:lnTo>
                  <a:pt x="173321" y="1601381"/>
                </a:lnTo>
                <a:lnTo>
                  <a:pt x="168000" y="1602493"/>
                </a:lnTo>
                <a:lnTo>
                  <a:pt x="158709" y="1606943"/>
                </a:lnTo>
                <a:lnTo>
                  <a:pt x="155067" y="1610024"/>
                </a:lnTo>
                <a:lnTo>
                  <a:pt x="152420" y="1613959"/>
                </a:lnTo>
                <a:lnTo>
                  <a:pt x="163840" y="1621315"/>
                </a:lnTo>
                <a:lnTo>
                  <a:pt x="165451" y="1619056"/>
                </a:lnTo>
                <a:lnTo>
                  <a:pt x="167488" y="1617347"/>
                </a:lnTo>
                <a:lnTo>
                  <a:pt x="172227" y="1615104"/>
                </a:lnTo>
                <a:lnTo>
                  <a:pt x="174901" y="1614543"/>
                </a:lnTo>
                <a:lnTo>
                  <a:pt x="203652" y="1614543"/>
                </a:lnTo>
                <a:lnTo>
                  <a:pt x="203436" y="1613815"/>
                </a:lnTo>
                <a:lnTo>
                  <a:pt x="199241" y="1607814"/>
                </a:lnTo>
                <a:lnTo>
                  <a:pt x="196303" y="1605492"/>
                </a:lnTo>
                <a:lnTo>
                  <a:pt x="188758" y="1602201"/>
                </a:lnTo>
                <a:lnTo>
                  <a:pt x="184355" y="1601381"/>
                </a:lnTo>
                <a:close/>
              </a:path>
            </a:pathLst>
          </a:custGeom>
          <a:solidFill>
            <a:srgbClr val="FEFEFE"/>
          </a:solidFill>
        </p:spPr>
        <p:txBody>
          <a:bodyPr wrap="square" lIns="0" tIns="0" rIns="0" bIns="0" rtlCol="0"/>
          <a:lstStyle/>
          <a:p>
            <a:endParaRPr/>
          </a:p>
        </p:txBody>
      </p:sp>
      <p:sp>
        <p:nvSpPr>
          <p:cNvPr id="17" name="object 17"/>
          <p:cNvSpPr/>
          <p:nvPr/>
        </p:nvSpPr>
        <p:spPr>
          <a:xfrm>
            <a:off x="2418040" y="4149223"/>
            <a:ext cx="705485" cy="92075"/>
          </a:xfrm>
          <a:custGeom>
            <a:avLst/>
            <a:gdLst/>
            <a:ahLst/>
            <a:cxnLst/>
            <a:rect l="l" t="t" r="r" b="b"/>
            <a:pathLst>
              <a:path w="705485" h="92075">
                <a:moveTo>
                  <a:pt x="9871" y="60001"/>
                </a:moveTo>
                <a:lnTo>
                  <a:pt x="6094" y="71902"/>
                </a:lnTo>
                <a:lnTo>
                  <a:pt x="9903" y="73450"/>
                </a:lnTo>
                <a:lnTo>
                  <a:pt x="13578" y="74225"/>
                </a:lnTo>
                <a:lnTo>
                  <a:pt x="21708" y="74225"/>
                </a:lnTo>
                <a:lnTo>
                  <a:pt x="25952" y="72903"/>
                </a:lnTo>
                <a:lnTo>
                  <a:pt x="33757" y="67610"/>
                </a:lnTo>
                <a:lnTo>
                  <a:pt x="37094" y="63709"/>
                </a:lnTo>
                <a:lnTo>
                  <a:pt x="38413" y="61257"/>
                </a:lnTo>
                <a:lnTo>
                  <a:pt x="14839" y="61257"/>
                </a:lnTo>
                <a:lnTo>
                  <a:pt x="12578" y="60839"/>
                </a:lnTo>
                <a:lnTo>
                  <a:pt x="9871" y="60001"/>
                </a:lnTo>
                <a:close/>
              </a:path>
              <a:path w="705485" h="92075">
                <a:moveTo>
                  <a:pt x="16739" y="4935"/>
                </a:moveTo>
                <a:lnTo>
                  <a:pt x="0" y="4935"/>
                </a:lnTo>
                <a:lnTo>
                  <a:pt x="26708" y="54677"/>
                </a:lnTo>
                <a:lnTo>
                  <a:pt x="26128" y="55450"/>
                </a:lnTo>
                <a:lnTo>
                  <a:pt x="24836" y="57452"/>
                </a:lnTo>
                <a:lnTo>
                  <a:pt x="23418" y="58917"/>
                </a:lnTo>
                <a:lnTo>
                  <a:pt x="20322" y="60789"/>
                </a:lnTo>
                <a:lnTo>
                  <a:pt x="18580" y="61257"/>
                </a:lnTo>
                <a:lnTo>
                  <a:pt x="38413" y="61257"/>
                </a:lnTo>
                <a:lnTo>
                  <a:pt x="49133" y="41324"/>
                </a:lnTo>
                <a:lnTo>
                  <a:pt x="34739" y="41324"/>
                </a:lnTo>
                <a:lnTo>
                  <a:pt x="16739" y="4935"/>
                </a:lnTo>
                <a:close/>
              </a:path>
              <a:path w="705485" h="92075">
                <a:moveTo>
                  <a:pt x="68705" y="4935"/>
                </a:moveTo>
                <a:lnTo>
                  <a:pt x="53319" y="4935"/>
                </a:lnTo>
                <a:lnTo>
                  <a:pt x="34739" y="41324"/>
                </a:lnTo>
                <a:lnTo>
                  <a:pt x="49133" y="41324"/>
                </a:lnTo>
                <a:lnTo>
                  <a:pt x="68705" y="4935"/>
                </a:lnTo>
                <a:close/>
              </a:path>
              <a:path w="705485" h="92075">
                <a:moveTo>
                  <a:pt x="87382" y="20613"/>
                </a:moveTo>
                <a:lnTo>
                  <a:pt x="72965" y="20613"/>
                </a:lnTo>
                <a:lnTo>
                  <a:pt x="72965" y="91450"/>
                </a:lnTo>
                <a:lnTo>
                  <a:pt x="88063" y="91450"/>
                </a:lnTo>
                <a:lnTo>
                  <a:pt x="88063" y="67161"/>
                </a:lnTo>
                <a:lnTo>
                  <a:pt x="121636" y="67161"/>
                </a:lnTo>
                <a:lnTo>
                  <a:pt x="124026" y="64757"/>
                </a:lnTo>
                <a:lnTo>
                  <a:pt x="126096" y="61062"/>
                </a:lnTo>
                <a:lnTo>
                  <a:pt x="97254" y="61062"/>
                </a:lnTo>
                <a:lnTo>
                  <a:pt x="94079" y="59756"/>
                </a:lnTo>
                <a:lnTo>
                  <a:pt x="89110" y="54532"/>
                </a:lnTo>
                <a:lnTo>
                  <a:pt x="87868" y="51033"/>
                </a:lnTo>
                <a:lnTo>
                  <a:pt x="87868" y="42256"/>
                </a:lnTo>
                <a:lnTo>
                  <a:pt x="89110" y="38757"/>
                </a:lnTo>
                <a:lnTo>
                  <a:pt x="94079" y="33534"/>
                </a:lnTo>
                <a:lnTo>
                  <a:pt x="97254" y="32227"/>
                </a:lnTo>
                <a:lnTo>
                  <a:pt x="126096" y="32227"/>
                </a:lnTo>
                <a:lnTo>
                  <a:pt x="124026" y="28533"/>
                </a:lnTo>
                <a:lnTo>
                  <a:pt x="122118" y="26614"/>
                </a:lnTo>
                <a:lnTo>
                  <a:pt x="87382" y="26614"/>
                </a:lnTo>
                <a:lnTo>
                  <a:pt x="87382" y="20613"/>
                </a:lnTo>
                <a:close/>
              </a:path>
              <a:path w="705485" h="92075">
                <a:moveTo>
                  <a:pt x="121636" y="67161"/>
                </a:moveTo>
                <a:lnTo>
                  <a:pt x="88063" y="67161"/>
                </a:lnTo>
                <a:lnTo>
                  <a:pt x="91867" y="71354"/>
                </a:lnTo>
                <a:lnTo>
                  <a:pt x="97095" y="73450"/>
                </a:lnTo>
                <a:lnTo>
                  <a:pt x="108576" y="73450"/>
                </a:lnTo>
                <a:lnTo>
                  <a:pt x="112979" y="72337"/>
                </a:lnTo>
                <a:lnTo>
                  <a:pt x="120916" y="67885"/>
                </a:lnTo>
                <a:lnTo>
                  <a:pt x="121636" y="67161"/>
                </a:lnTo>
                <a:close/>
              </a:path>
              <a:path w="705485" h="92075">
                <a:moveTo>
                  <a:pt x="126096" y="32227"/>
                </a:moveTo>
                <a:lnTo>
                  <a:pt x="104997" y="32227"/>
                </a:lnTo>
                <a:lnTo>
                  <a:pt x="108173" y="33534"/>
                </a:lnTo>
                <a:lnTo>
                  <a:pt x="113140" y="38757"/>
                </a:lnTo>
                <a:lnTo>
                  <a:pt x="114382" y="42256"/>
                </a:lnTo>
                <a:lnTo>
                  <a:pt x="114382" y="51033"/>
                </a:lnTo>
                <a:lnTo>
                  <a:pt x="113140" y="54532"/>
                </a:lnTo>
                <a:lnTo>
                  <a:pt x="108173" y="59756"/>
                </a:lnTo>
                <a:lnTo>
                  <a:pt x="104997" y="61062"/>
                </a:lnTo>
                <a:lnTo>
                  <a:pt x="126096" y="61062"/>
                </a:lnTo>
                <a:lnTo>
                  <a:pt x="128545" y="56692"/>
                </a:lnTo>
                <a:lnTo>
                  <a:pt x="129672" y="51998"/>
                </a:lnTo>
                <a:lnTo>
                  <a:pt x="129672" y="41291"/>
                </a:lnTo>
                <a:lnTo>
                  <a:pt x="128545" y="36597"/>
                </a:lnTo>
                <a:lnTo>
                  <a:pt x="126096" y="32227"/>
                </a:lnTo>
                <a:close/>
              </a:path>
              <a:path w="705485" h="92075">
                <a:moveTo>
                  <a:pt x="108576" y="19839"/>
                </a:moveTo>
                <a:lnTo>
                  <a:pt x="96577" y="19839"/>
                </a:lnTo>
                <a:lnTo>
                  <a:pt x="91127" y="22096"/>
                </a:lnTo>
                <a:lnTo>
                  <a:pt x="87382" y="26614"/>
                </a:lnTo>
                <a:lnTo>
                  <a:pt x="122118" y="26614"/>
                </a:lnTo>
                <a:lnTo>
                  <a:pt x="120916" y="25405"/>
                </a:lnTo>
                <a:lnTo>
                  <a:pt x="112979" y="20952"/>
                </a:lnTo>
                <a:lnTo>
                  <a:pt x="108576" y="19839"/>
                </a:lnTo>
                <a:close/>
              </a:path>
              <a:path w="705485" h="92075">
                <a:moveTo>
                  <a:pt x="170089" y="19839"/>
                </a:moveTo>
                <a:lnTo>
                  <a:pt x="159123" y="19839"/>
                </a:lnTo>
                <a:lnTo>
                  <a:pt x="154202" y="20984"/>
                </a:lnTo>
                <a:lnTo>
                  <a:pt x="145493" y="25563"/>
                </a:lnTo>
                <a:lnTo>
                  <a:pt x="142092" y="28742"/>
                </a:lnTo>
                <a:lnTo>
                  <a:pt x="137189" y="36870"/>
                </a:lnTo>
                <a:lnTo>
                  <a:pt x="135961" y="41483"/>
                </a:lnTo>
                <a:lnTo>
                  <a:pt x="135961" y="51807"/>
                </a:lnTo>
                <a:lnTo>
                  <a:pt x="159123" y="73450"/>
                </a:lnTo>
                <a:lnTo>
                  <a:pt x="170089" y="73450"/>
                </a:lnTo>
                <a:lnTo>
                  <a:pt x="174992" y="72306"/>
                </a:lnTo>
                <a:lnTo>
                  <a:pt x="183639" y="67726"/>
                </a:lnTo>
                <a:lnTo>
                  <a:pt x="187027" y="64547"/>
                </a:lnTo>
                <a:lnTo>
                  <a:pt x="189128" y="61062"/>
                </a:lnTo>
                <a:lnTo>
                  <a:pt x="160736" y="61062"/>
                </a:lnTo>
                <a:lnTo>
                  <a:pt x="157543" y="59756"/>
                </a:lnTo>
                <a:lnTo>
                  <a:pt x="152510" y="54532"/>
                </a:lnTo>
                <a:lnTo>
                  <a:pt x="151254" y="51033"/>
                </a:lnTo>
                <a:lnTo>
                  <a:pt x="151254" y="42256"/>
                </a:lnTo>
                <a:lnTo>
                  <a:pt x="152510" y="38757"/>
                </a:lnTo>
                <a:lnTo>
                  <a:pt x="157543" y="33534"/>
                </a:lnTo>
                <a:lnTo>
                  <a:pt x="160736" y="32227"/>
                </a:lnTo>
                <a:lnTo>
                  <a:pt x="189128" y="32227"/>
                </a:lnTo>
                <a:lnTo>
                  <a:pt x="187027" y="28742"/>
                </a:lnTo>
                <a:lnTo>
                  <a:pt x="183639" y="25563"/>
                </a:lnTo>
                <a:lnTo>
                  <a:pt x="174992" y="20984"/>
                </a:lnTo>
                <a:lnTo>
                  <a:pt x="170089" y="19839"/>
                </a:lnTo>
                <a:close/>
              </a:path>
              <a:path w="705485" h="92075">
                <a:moveTo>
                  <a:pt x="189128" y="32227"/>
                </a:moveTo>
                <a:lnTo>
                  <a:pt x="168476" y="32227"/>
                </a:lnTo>
                <a:lnTo>
                  <a:pt x="171655" y="33534"/>
                </a:lnTo>
                <a:lnTo>
                  <a:pt x="176623" y="38757"/>
                </a:lnTo>
                <a:lnTo>
                  <a:pt x="177864" y="42256"/>
                </a:lnTo>
                <a:lnTo>
                  <a:pt x="177864" y="51033"/>
                </a:lnTo>
                <a:lnTo>
                  <a:pt x="176623" y="54532"/>
                </a:lnTo>
                <a:lnTo>
                  <a:pt x="171655" y="59756"/>
                </a:lnTo>
                <a:lnTo>
                  <a:pt x="168476" y="61062"/>
                </a:lnTo>
                <a:lnTo>
                  <a:pt x="189128" y="61062"/>
                </a:lnTo>
                <a:lnTo>
                  <a:pt x="191927" y="56419"/>
                </a:lnTo>
                <a:lnTo>
                  <a:pt x="193154" y="51807"/>
                </a:lnTo>
                <a:lnTo>
                  <a:pt x="193154" y="41483"/>
                </a:lnTo>
                <a:lnTo>
                  <a:pt x="191927" y="36870"/>
                </a:lnTo>
                <a:lnTo>
                  <a:pt x="189128" y="32227"/>
                </a:lnTo>
                <a:close/>
              </a:path>
              <a:path w="705485" h="92075">
                <a:moveTo>
                  <a:pt x="212313" y="20613"/>
                </a:moveTo>
                <a:lnTo>
                  <a:pt x="196348" y="20613"/>
                </a:lnTo>
                <a:lnTo>
                  <a:pt x="211540" y="45773"/>
                </a:lnTo>
                <a:lnTo>
                  <a:pt x="195185" y="72677"/>
                </a:lnTo>
                <a:lnTo>
                  <a:pt x="212990" y="72677"/>
                </a:lnTo>
                <a:lnTo>
                  <a:pt x="224024" y="52934"/>
                </a:lnTo>
                <a:lnTo>
                  <a:pt x="270304" y="52934"/>
                </a:lnTo>
                <a:lnTo>
                  <a:pt x="265925" y="45773"/>
                </a:lnTo>
                <a:lnTo>
                  <a:pt x="268905" y="40838"/>
                </a:lnTo>
                <a:lnTo>
                  <a:pt x="223829" y="40838"/>
                </a:lnTo>
                <a:lnTo>
                  <a:pt x="212313" y="20613"/>
                </a:lnTo>
                <a:close/>
              </a:path>
              <a:path w="705485" h="92075">
                <a:moveTo>
                  <a:pt x="246185" y="52934"/>
                </a:moveTo>
                <a:lnTo>
                  <a:pt x="231282" y="52934"/>
                </a:lnTo>
                <a:lnTo>
                  <a:pt x="231282" y="72677"/>
                </a:lnTo>
                <a:lnTo>
                  <a:pt x="246185" y="72677"/>
                </a:lnTo>
                <a:lnTo>
                  <a:pt x="246185" y="52934"/>
                </a:lnTo>
                <a:close/>
              </a:path>
              <a:path w="705485" h="92075">
                <a:moveTo>
                  <a:pt x="270304" y="52934"/>
                </a:moveTo>
                <a:lnTo>
                  <a:pt x="253443" y="52934"/>
                </a:lnTo>
                <a:lnTo>
                  <a:pt x="264473" y="72677"/>
                </a:lnTo>
                <a:lnTo>
                  <a:pt x="282376" y="72677"/>
                </a:lnTo>
                <a:lnTo>
                  <a:pt x="270304" y="52934"/>
                </a:lnTo>
                <a:close/>
              </a:path>
              <a:path w="705485" h="92075">
                <a:moveTo>
                  <a:pt x="246185" y="20613"/>
                </a:moveTo>
                <a:lnTo>
                  <a:pt x="231282" y="20613"/>
                </a:lnTo>
                <a:lnTo>
                  <a:pt x="231282" y="40838"/>
                </a:lnTo>
                <a:lnTo>
                  <a:pt x="246185" y="40838"/>
                </a:lnTo>
                <a:lnTo>
                  <a:pt x="246185" y="20613"/>
                </a:lnTo>
                <a:close/>
              </a:path>
              <a:path w="705485" h="92075">
                <a:moveTo>
                  <a:pt x="281120" y="20613"/>
                </a:moveTo>
                <a:lnTo>
                  <a:pt x="265150" y="20613"/>
                </a:lnTo>
                <a:lnTo>
                  <a:pt x="253541" y="40838"/>
                </a:lnTo>
                <a:lnTo>
                  <a:pt x="268905" y="40838"/>
                </a:lnTo>
                <a:lnTo>
                  <a:pt x="281120" y="20613"/>
                </a:lnTo>
                <a:close/>
              </a:path>
              <a:path w="705485" h="92075">
                <a:moveTo>
                  <a:pt x="333273" y="31838"/>
                </a:moveTo>
                <a:lnTo>
                  <a:pt x="311443" y="31838"/>
                </a:lnTo>
                <a:lnTo>
                  <a:pt x="314441" y="32727"/>
                </a:lnTo>
                <a:lnTo>
                  <a:pt x="318442" y="36273"/>
                </a:lnTo>
                <a:lnTo>
                  <a:pt x="319443" y="38807"/>
                </a:lnTo>
                <a:lnTo>
                  <a:pt x="319443" y="42097"/>
                </a:lnTo>
                <a:lnTo>
                  <a:pt x="299829" y="42097"/>
                </a:lnTo>
                <a:lnTo>
                  <a:pt x="294199" y="43484"/>
                </a:lnTo>
                <a:lnTo>
                  <a:pt x="286909" y="49032"/>
                </a:lnTo>
                <a:lnTo>
                  <a:pt x="285088" y="52837"/>
                </a:lnTo>
                <a:lnTo>
                  <a:pt x="285088" y="60709"/>
                </a:lnTo>
                <a:lnTo>
                  <a:pt x="300539" y="73450"/>
                </a:lnTo>
                <a:lnTo>
                  <a:pt x="312281" y="73450"/>
                </a:lnTo>
                <a:lnTo>
                  <a:pt x="317571" y="71031"/>
                </a:lnTo>
                <a:lnTo>
                  <a:pt x="320410" y="66193"/>
                </a:lnTo>
                <a:lnTo>
                  <a:pt x="334537" y="66193"/>
                </a:lnTo>
                <a:lnTo>
                  <a:pt x="334537" y="63291"/>
                </a:lnTo>
                <a:lnTo>
                  <a:pt x="305668" y="63291"/>
                </a:lnTo>
                <a:lnTo>
                  <a:pt x="303588" y="62726"/>
                </a:lnTo>
                <a:lnTo>
                  <a:pt x="300556" y="60469"/>
                </a:lnTo>
                <a:lnTo>
                  <a:pt x="299797" y="58935"/>
                </a:lnTo>
                <a:lnTo>
                  <a:pt x="299797" y="52934"/>
                </a:lnTo>
                <a:lnTo>
                  <a:pt x="302893" y="50904"/>
                </a:lnTo>
                <a:lnTo>
                  <a:pt x="334537" y="50904"/>
                </a:lnTo>
                <a:lnTo>
                  <a:pt x="334524" y="35192"/>
                </a:lnTo>
                <a:lnTo>
                  <a:pt x="333273" y="31838"/>
                </a:lnTo>
                <a:close/>
              </a:path>
              <a:path w="705485" h="92075">
                <a:moveTo>
                  <a:pt x="334537" y="66193"/>
                </a:moveTo>
                <a:lnTo>
                  <a:pt x="320410" y="66193"/>
                </a:lnTo>
                <a:lnTo>
                  <a:pt x="320410" y="72677"/>
                </a:lnTo>
                <a:lnTo>
                  <a:pt x="334537" y="72677"/>
                </a:lnTo>
                <a:lnTo>
                  <a:pt x="334537" y="66193"/>
                </a:lnTo>
                <a:close/>
              </a:path>
              <a:path w="705485" h="92075">
                <a:moveTo>
                  <a:pt x="334537" y="50904"/>
                </a:moveTo>
                <a:lnTo>
                  <a:pt x="319443" y="50904"/>
                </a:lnTo>
                <a:lnTo>
                  <a:pt x="319443" y="56224"/>
                </a:lnTo>
                <a:lnTo>
                  <a:pt x="318603" y="58547"/>
                </a:lnTo>
                <a:lnTo>
                  <a:pt x="317185" y="60307"/>
                </a:lnTo>
                <a:lnTo>
                  <a:pt x="313185" y="62693"/>
                </a:lnTo>
                <a:lnTo>
                  <a:pt x="310892" y="63291"/>
                </a:lnTo>
                <a:lnTo>
                  <a:pt x="334537" y="63291"/>
                </a:lnTo>
                <a:lnTo>
                  <a:pt x="334537" y="50904"/>
                </a:lnTo>
                <a:close/>
              </a:path>
              <a:path w="705485" h="92075">
                <a:moveTo>
                  <a:pt x="317538" y="19839"/>
                </a:moveTo>
                <a:lnTo>
                  <a:pt x="305280" y="19839"/>
                </a:lnTo>
                <a:lnTo>
                  <a:pt x="301200" y="20387"/>
                </a:lnTo>
                <a:lnTo>
                  <a:pt x="293267" y="22583"/>
                </a:lnTo>
                <a:lnTo>
                  <a:pt x="289860" y="24131"/>
                </a:lnTo>
                <a:lnTo>
                  <a:pt x="287025" y="26128"/>
                </a:lnTo>
                <a:lnTo>
                  <a:pt x="292442" y="36676"/>
                </a:lnTo>
                <a:lnTo>
                  <a:pt x="294314" y="35192"/>
                </a:lnTo>
                <a:lnTo>
                  <a:pt x="296589" y="34016"/>
                </a:lnTo>
                <a:lnTo>
                  <a:pt x="301942" y="32274"/>
                </a:lnTo>
                <a:lnTo>
                  <a:pt x="304667" y="31838"/>
                </a:lnTo>
                <a:lnTo>
                  <a:pt x="333273" y="31838"/>
                </a:lnTo>
                <a:lnTo>
                  <a:pt x="332376" y="29437"/>
                </a:lnTo>
                <a:lnTo>
                  <a:pt x="323733" y="21758"/>
                </a:lnTo>
                <a:lnTo>
                  <a:pt x="317538" y="19839"/>
                </a:lnTo>
                <a:close/>
              </a:path>
              <a:path w="705485" h="92075">
                <a:moveTo>
                  <a:pt x="362700" y="20613"/>
                </a:moveTo>
                <a:lnTo>
                  <a:pt x="347699" y="20613"/>
                </a:lnTo>
                <a:lnTo>
                  <a:pt x="347699" y="72677"/>
                </a:lnTo>
                <a:lnTo>
                  <a:pt x="361635" y="72677"/>
                </a:lnTo>
                <a:lnTo>
                  <a:pt x="378841" y="51581"/>
                </a:lnTo>
                <a:lnTo>
                  <a:pt x="362700" y="51581"/>
                </a:lnTo>
                <a:lnTo>
                  <a:pt x="362700" y="20613"/>
                </a:lnTo>
                <a:close/>
              </a:path>
              <a:path w="705485" h="92075">
                <a:moveTo>
                  <a:pt x="401890" y="41709"/>
                </a:moveTo>
                <a:lnTo>
                  <a:pt x="386892" y="41709"/>
                </a:lnTo>
                <a:lnTo>
                  <a:pt x="386892" y="72677"/>
                </a:lnTo>
                <a:lnTo>
                  <a:pt x="401890" y="72677"/>
                </a:lnTo>
                <a:lnTo>
                  <a:pt x="401890" y="41709"/>
                </a:lnTo>
                <a:close/>
              </a:path>
              <a:path w="705485" h="92075">
                <a:moveTo>
                  <a:pt x="401890" y="20613"/>
                </a:moveTo>
                <a:lnTo>
                  <a:pt x="388051" y="20613"/>
                </a:lnTo>
                <a:lnTo>
                  <a:pt x="362700" y="51581"/>
                </a:lnTo>
                <a:lnTo>
                  <a:pt x="378841" y="51581"/>
                </a:lnTo>
                <a:lnTo>
                  <a:pt x="386892" y="41709"/>
                </a:lnTo>
                <a:lnTo>
                  <a:pt x="401890" y="41709"/>
                </a:lnTo>
                <a:lnTo>
                  <a:pt x="401890" y="20613"/>
                </a:lnTo>
                <a:close/>
              </a:path>
              <a:path w="705485" h="92075">
                <a:moveTo>
                  <a:pt x="366570" y="0"/>
                </a:moveTo>
                <a:lnTo>
                  <a:pt x="356698" y="0"/>
                </a:lnTo>
                <a:lnTo>
                  <a:pt x="356763" y="10001"/>
                </a:lnTo>
                <a:lnTo>
                  <a:pt x="362473" y="15001"/>
                </a:lnTo>
                <a:lnTo>
                  <a:pt x="385246" y="15001"/>
                </a:lnTo>
                <a:lnTo>
                  <a:pt x="390988" y="10001"/>
                </a:lnTo>
                <a:lnTo>
                  <a:pt x="391006" y="7164"/>
                </a:lnTo>
                <a:lnTo>
                  <a:pt x="371408" y="7164"/>
                </a:lnTo>
                <a:lnTo>
                  <a:pt x="369651" y="6534"/>
                </a:lnTo>
                <a:lnTo>
                  <a:pt x="367264" y="4017"/>
                </a:lnTo>
                <a:lnTo>
                  <a:pt x="366635" y="2260"/>
                </a:lnTo>
                <a:lnTo>
                  <a:pt x="366570" y="0"/>
                </a:lnTo>
                <a:close/>
              </a:path>
              <a:path w="705485" h="92075">
                <a:moveTo>
                  <a:pt x="391053" y="0"/>
                </a:moveTo>
                <a:lnTo>
                  <a:pt x="380988" y="0"/>
                </a:lnTo>
                <a:lnTo>
                  <a:pt x="380988" y="2260"/>
                </a:lnTo>
                <a:lnTo>
                  <a:pt x="380358" y="4017"/>
                </a:lnTo>
                <a:lnTo>
                  <a:pt x="377845" y="6534"/>
                </a:lnTo>
                <a:lnTo>
                  <a:pt x="376052" y="7164"/>
                </a:lnTo>
                <a:lnTo>
                  <a:pt x="391006" y="7164"/>
                </a:lnTo>
                <a:lnTo>
                  <a:pt x="391053" y="0"/>
                </a:lnTo>
                <a:close/>
              </a:path>
              <a:path w="705485" h="92075">
                <a:moveTo>
                  <a:pt x="431410" y="20613"/>
                </a:moveTo>
                <a:lnTo>
                  <a:pt x="416408" y="20613"/>
                </a:lnTo>
                <a:lnTo>
                  <a:pt x="416408" y="72677"/>
                </a:lnTo>
                <a:lnTo>
                  <a:pt x="431410" y="72677"/>
                </a:lnTo>
                <a:lnTo>
                  <a:pt x="431410" y="53225"/>
                </a:lnTo>
                <a:lnTo>
                  <a:pt x="469148" y="53225"/>
                </a:lnTo>
                <a:lnTo>
                  <a:pt x="469148" y="40935"/>
                </a:lnTo>
                <a:lnTo>
                  <a:pt x="431410" y="40935"/>
                </a:lnTo>
                <a:lnTo>
                  <a:pt x="431410" y="20613"/>
                </a:lnTo>
                <a:close/>
              </a:path>
              <a:path w="705485" h="92075">
                <a:moveTo>
                  <a:pt x="469148" y="53225"/>
                </a:moveTo>
                <a:lnTo>
                  <a:pt x="454054" y="53225"/>
                </a:lnTo>
                <a:lnTo>
                  <a:pt x="454054" y="72677"/>
                </a:lnTo>
                <a:lnTo>
                  <a:pt x="469148" y="72677"/>
                </a:lnTo>
                <a:lnTo>
                  <a:pt x="469148" y="53225"/>
                </a:lnTo>
                <a:close/>
              </a:path>
              <a:path w="705485" h="92075">
                <a:moveTo>
                  <a:pt x="469148" y="20613"/>
                </a:moveTo>
                <a:lnTo>
                  <a:pt x="454054" y="20613"/>
                </a:lnTo>
                <a:lnTo>
                  <a:pt x="454054" y="40935"/>
                </a:lnTo>
                <a:lnTo>
                  <a:pt x="469148" y="40935"/>
                </a:lnTo>
                <a:lnTo>
                  <a:pt x="469148" y="20613"/>
                </a:lnTo>
                <a:close/>
              </a:path>
              <a:path w="705485" h="92075">
                <a:moveTo>
                  <a:pt x="513435" y="19839"/>
                </a:moveTo>
                <a:lnTo>
                  <a:pt x="502470" y="19839"/>
                </a:lnTo>
                <a:lnTo>
                  <a:pt x="497549" y="20984"/>
                </a:lnTo>
                <a:lnTo>
                  <a:pt x="488840" y="25563"/>
                </a:lnTo>
                <a:lnTo>
                  <a:pt x="485438" y="28742"/>
                </a:lnTo>
                <a:lnTo>
                  <a:pt x="480534" y="36870"/>
                </a:lnTo>
                <a:lnTo>
                  <a:pt x="479308" y="41483"/>
                </a:lnTo>
                <a:lnTo>
                  <a:pt x="479308" y="51807"/>
                </a:lnTo>
                <a:lnTo>
                  <a:pt x="502470" y="73450"/>
                </a:lnTo>
                <a:lnTo>
                  <a:pt x="513435" y="73450"/>
                </a:lnTo>
                <a:lnTo>
                  <a:pt x="518339" y="72306"/>
                </a:lnTo>
                <a:lnTo>
                  <a:pt x="526986" y="67726"/>
                </a:lnTo>
                <a:lnTo>
                  <a:pt x="530373" y="64547"/>
                </a:lnTo>
                <a:lnTo>
                  <a:pt x="532474" y="61062"/>
                </a:lnTo>
                <a:lnTo>
                  <a:pt x="504083" y="61062"/>
                </a:lnTo>
                <a:lnTo>
                  <a:pt x="500889" y="59756"/>
                </a:lnTo>
                <a:lnTo>
                  <a:pt x="495857" y="54532"/>
                </a:lnTo>
                <a:lnTo>
                  <a:pt x="494600" y="51033"/>
                </a:lnTo>
                <a:lnTo>
                  <a:pt x="494600" y="42256"/>
                </a:lnTo>
                <a:lnTo>
                  <a:pt x="495857" y="38757"/>
                </a:lnTo>
                <a:lnTo>
                  <a:pt x="500889" y="33534"/>
                </a:lnTo>
                <a:lnTo>
                  <a:pt x="504083" y="32227"/>
                </a:lnTo>
                <a:lnTo>
                  <a:pt x="532474" y="32227"/>
                </a:lnTo>
                <a:lnTo>
                  <a:pt x="530373" y="28742"/>
                </a:lnTo>
                <a:lnTo>
                  <a:pt x="526986" y="25563"/>
                </a:lnTo>
                <a:lnTo>
                  <a:pt x="518339" y="20984"/>
                </a:lnTo>
                <a:lnTo>
                  <a:pt x="513435" y="19839"/>
                </a:lnTo>
                <a:close/>
              </a:path>
              <a:path w="705485" h="92075">
                <a:moveTo>
                  <a:pt x="532474" y="32227"/>
                </a:moveTo>
                <a:lnTo>
                  <a:pt x="511822" y="32227"/>
                </a:lnTo>
                <a:lnTo>
                  <a:pt x="515001" y="33534"/>
                </a:lnTo>
                <a:lnTo>
                  <a:pt x="519969" y="38757"/>
                </a:lnTo>
                <a:lnTo>
                  <a:pt x="521211" y="42256"/>
                </a:lnTo>
                <a:lnTo>
                  <a:pt x="521211" y="51033"/>
                </a:lnTo>
                <a:lnTo>
                  <a:pt x="519969" y="54532"/>
                </a:lnTo>
                <a:lnTo>
                  <a:pt x="515001" y="59756"/>
                </a:lnTo>
                <a:lnTo>
                  <a:pt x="511822" y="61062"/>
                </a:lnTo>
                <a:lnTo>
                  <a:pt x="532474" y="61062"/>
                </a:lnTo>
                <a:lnTo>
                  <a:pt x="535273" y="56419"/>
                </a:lnTo>
                <a:lnTo>
                  <a:pt x="536501" y="51807"/>
                </a:lnTo>
                <a:lnTo>
                  <a:pt x="536501" y="41483"/>
                </a:lnTo>
                <a:lnTo>
                  <a:pt x="535273" y="36870"/>
                </a:lnTo>
                <a:lnTo>
                  <a:pt x="532474" y="32227"/>
                </a:lnTo>
                <a:close/>
              </a:path>
              <a:path w="705485" h="92075">
                <a:moveTo>
                  <a:pt x="577112" y="19839"/>
                </a:moveTo>
                <a:lnTo>
                  <a:pt x="566078" y="19839"/>
                </a:lnTo>
                <a:lnTo>
                  <a:pt x="561096" y="20984"/>
                </a:lnTo>
                <a:lnTo>
                  <a:pt x="552258" y="25563"/>
                </a:lnTo>
                <a:lnTo>
                  <a:pt x="548806" y="28742"/>
                </a:lnTo>
                <a:lnTo>
                  <a:pt x="543838" y="36870"/>
                </a:lnTo>
                <a:lnTo>
                  <a:pt x="542596" y="41483"/>
                </a:lnTo>
                <a:lnTo>
                  <a:pt x="542596" y="51807"/>
                </a:lnTo>
                <a:lnTo>
                  <a:pt x="566078" y="73450"/>
                </a:lnTo>
                <a:lnTo>
                  <a:pt x="577112" y="73450"/>
                </a:lnTo>
                <a:lnTo>
                  <a:pt x="581900" y="72288"/>
                </a:lnTo>
                <a:lnTo>
                  <a:pt x="590094" y="67644"/>
                </a:lnTo>
                <a:lnTo>
                  <a:pt x="593078" y="64418"/>
                </a:lnTo>
                <a:lnTo>
                  <a:pt x="594599" y="61062"/>
                </a:lnTo>
                <a:lnTo>
                  <a:pt x="567597" y="61062"/>
                </a:lnTo>
                <a:lnTo>
                  <a:pt x="564339" y="59773"/>
                </a:lnTo>
                <a:lnTo>
                  <a:pt x="559177" y="54612"/>
                </a:lnTo>
                <a:lnTo>
                  <a:pt x="557888" y="51098"/>
                </a:lnTo>
                <a:lnTo>
                  <a:pt x="557888" y="42191"/>
                </a:lnTo>
                <a:lnTo>
                  <a:pt x="559177" y="38677"/>
                </a:lnTo>
                <a:lnTo>
                  <a:pt x="564339" y="33516"/>
                </a:lnTo>
                <a:lnTo>
                  <a:pt x="567597" y="32227"/>
                </a:lnTo>
                <a:lnTo>
                  <a:pt x="594567" y="32227"/>
                </a:lnTo>
                <a:lnTo>
                  <a:pt x="593078" y="28839"/>
                </a:lnTo>
                <a:lnTo>
                  <a:pt x="590094" y="25563"/>
                </a:lnTo>
                <a:lnTo>
                  <a:pt x="581900" y="20984"/>
                </a:lnTo>
                <a:lnTo>
                  <a:pt x="577112" y="19839"/>
                </a:lnTo>
                <a:close/>
              </a:path>
              <a:path w="705485" h="92075">
                <a:moveTo>
                  <a:pt x="583239" y="53902"/>
                </a:moveTo>
                <a:lnTo>
                  <a:pt x="580597" y="58676"/>
                </a:lnTo>
                <a:lnTo>
                  <a:pt x="576691" y="61062"/>
                </a:lnTo>
                <a:lnTo>
                  <a:pt x="594599" y="61062"/>
                </a:lnTo>
                <a:lnTo>
                  <a:pt x="594950" y="60289"/>
                </a:lnTo>
                <a:lnTo>
                  <a:pt x="583239" y="53902"/>
                </a:lnTo>
                <a:close/>
              </a:path>
              <a:path w="705485" h="92075">
                <a:moveTo>
                  <a:pt x="594567" y="32227"/>
                </a:moveTo>
                <a:lnTo>
                  <a:pt x="576626" y="32227"/>
                </a:lnTo>
                <a:lnTo>
                  <a:pt x="580532" y="34613"/>
                </a:lnTo>
                <a:lnTo>
                  <a:pt x="583239" y="39387"/>
                </a:lnTo>
                <a:lnTo>
                  <a:pt x="594950" y="33098"/>
                </a:lnTo>
                <a:lnTo>
                  <a:pt x="594567" y="32227"/>
                </a:lnTo>
                <a:close/>
              </a:path>
              <a:path w="705485" h="92075">
                <a:moveTo>
                  <a:pt x="630078" y="33000"/>
                </a:moveTo>
                <a:lnTo>
                  <a:pt x="615078" y="33000"/>
                </a:lnTo>
                <a:lnTo>
                  <a:pt x="615078" y="72677"/>
                </a:lnTo>
                <a:lnTo>
                  <a:pt x="630078" y="72677"/>
                </a:lnTo>
                <a:lnTo>
                  <a:pt x="630078" y="33000"/>
                </a:lnTo>
                <a:close/>
              </a:path>
              <a:path w="705485" h="92075">
                <a:moveTo>
                  <a:pt x="647691" y="20613"/>
                </a:moveTo>
                <a:lnTo>
                  <a:pt x="597466" y="20613"/>
                </a:lnTo>
                <a:lnTo>
                  <a:pt x="597466" y="33000"/>
                </a:lnTo>
                <a:lnTo>
                  <a:pt x="647691" y="33000"/>
                </a:lnTo>
                <a:lnTo>
                  <a:pt x="647691" y="20613"/>
                </a:lnTo>
                <a:close/>
              </a:path>
              <a:path w="705485" h="92075">
                <a:moveTo>
                  <a:pt x="670723" y="20613"/>
                </a:moveTo>
                <a:lnTo>
                  <a:pt x="655722" y="20613"/>
                </a:lnTo>
                <a:lnTo>
                  <a:pt x="655722" y="72677"/>
                </a:lnTo>
                <a:lnTo>
                  <a:pt x="681851" y="72773"/>
                </a:lnTo>
                <a:lnTo>
                  <a:pt x="689141" y="72773"/>
                </a:lnTo>
                <a:lnTo>
                  <a:pt x="694804" y="71175"/>
                </a:lnTo>
                <a:lnTo>
                  <a:pt x="702867" y="64789"/>
                </a:lnTo>
                <a:lnTo>
                  <a:pt x="704082" y="62096"/>
                </a:lnTo>
                <a:lnTo>
                  <a:pt x="683398" y="62096"/>
                </a:lnTo>
                <a:lnTo>
                  <a:pt x="680497" y="62031"/>
                </a:lnTo>
                <a:lnTo>
                  <a:pt x="670723" y="62031"/>
                </a:lnTo>
                <a:lnTo>
                  <a:pt x="670723" y="46936"/>
                </a:lnTo>
                <a:lnTo>
                  <a:pt x="703963" y="46936"/>
                </a:lnTo>
                <a:lnTo>
                  <a:pt x="703077" y="44856"/>
                </a:lnTo>
                <a:lnTo>
                  <a:pt x="695850" y="38854"/>
                </a:lnTo>
                <a:lnTo>
                  <a:pt x="690656" y="37321"/>
                </a:lnTo>
                <a:lnTo>
                  <a:pt x="670723" y="37260"/>
                </a:lnTo>
                <a:lnTo>
                  <a:pt x="670723" y="20613"/>
                </a:lnTo>
                <a:close/>
              </a:path>
              <a:path w="705485" h="92075">
                <a:moveTo>
                  <a:pt x="703963" y="46936"/>
                </a:moveTo>
                <a:lnTo>
                  <a:pt x="670723" y="46936"/>
                </a:lnTo>
                <a:lnTo>
                  <a:pt x="680497" y="47034"/>
                </a:lnTo>
                <a:lnTo>
                  <a:pt x="683463" y="47095"/>
                </a:lnTo>
                <a:lnTo>
                  <a:pt x="685706" y="47711"/>
                </a:lnTo>
                <a:lnTo>
                  <a:pt x="688737" y="50032"/>
                </a:lnTo>
                <a:lnTo>
                  <a:pt x="689496" y="51871"/>
                </a:lnTo>
                <a:lnTo>
                  <a:pt x="689496" y="56965"/>
                </a:lnTo>
                <a:lnTo>
                  <a:pt x="688719" y="58902"/>
                </a:lnTo>
                <a:lnTo>
                  <a:pt x="685623" y="61484"/>
                </a:lnTo>
                <a:lnTo>
                  <a:pt x="683398" y="62096"/>
                </a:lnTo>
                <a:lnTo>
                  <a:pt x="704082" y="62096"/>
                </a:lnTo>
                <a:lnTo>
                  <a:pt x="704884" y="60321"/>
                </a:lnTo>
                <a:lnTo>
                  <a:pt x="704884" y="49096"/>
                </a:lnTo>
                <a:lnTo>
                  <a:pt x="703963" y="46936"/>
                </a:lnTo>
                <a:close/>
              </a:path>
            </a:pathLst>
          </a:custGeom>
          <a:solidFill>
            <a:srgbClr val="FEFEFE"/>
          </a:solidFill>
        </p:spPr>
        <p:txBody>
          <a:bodyPr wrap="square" lIns="0" tIns="0" rIns="0" bIns="0" rtlCol="0"/>
          <a:lstStyle/>
          <a:p>
            <a:endParaRPr/>
          </a:p>
        </p:txBody>
      </p:sp>
      <p:sp>
        <p:nvSpPr>
          <p:cNvPr id="18" name="object 18"/>
          <p:cNvSpPr/>
          <p:nvPr/>
        </p:nvSpPr>
        <p:spPr>
          <a:xfrm>
            <a:off x="3269984" y="4158078"/>
            <a:ext cx="630555" cy="74295"/>
          </a:xfrm>
          <a:custGeom>
            <a:avLst/>
            <a:gdLst/>
            <a:ahLst/>
            <a:cxnLst/>
            <a:rect l="l" t="t" r="r" b="b"/>
            <a:pathLst>
              <a:path w="630554" h="74295">
                <a:moveTo>
                  <a:pt x="15580" y="4935"/>
                </a:moveTo>
                <a:lnTo>
                  <a:pt x="0" y="4935"/>
                </a:lnTo>
                <a:lnTo>
                  <a:pt x="0" y="72677"/>
                </a:lnTo>
                <a:lnTo>
                  <a:pt x="15580" y="72677"/>
                </a:lnTo>
                <a:lnTo>
                  <a:pt x="15580" y="45388"/>
                </a:lnTo>
                <a:lnTo>
                  <a:pt x="44047" y="45388"/>
                </a:lnTo>
                <a:lnTo>
                  <a:pt x="38999" y="37645"/>
                </a:lnTo>
                <a:lnTo>
                  <a:pt x="42604" y="32324"/>
                </a:lnTo>
                <a:lnTo>
                  <a:pt x="15580" y="32324"/>
                </a:lnTo>
                <a:lnTo>
                  <a:pt x="15580" y="4935"/>
                </a:lnTo>
                <a:close/>
              </a:path>
              <a:path w="630554" h="74295">
                <a:moveTo>
                  <a:pt x="44047" y="45388"/>
                </a:moveTo>
                <a:lnTo>
                  <a:pt x="26415" y="45388"/>
                </a:lnTo>
                <a:lnTo>
                  <a:pt x="44030" y="72677"/>
                </a:lnTo>
                <a:lnTo>
                  <a:pt x="61837" y="72677"/>
                </a:lnTo>
                <a:lnTo>
                  <a:pt x="44047" y="45388"/>
                </a:lnTo>
                <a:close/>
              </a:path>
              <a:path w="630554" h="74295">
                <a:moveTo>
                  <a:pt x="61160" y="4935"/>
                </a:moveTo>
                <a:lnTo>
                  <a:pt x="44611" y="4935"/>
                </a:lnTo>
                <a:lnTo>
                  <a:pt x="26805" y="32324"/>
                </a:lnTo>
                <a:lnTo>
                  <a:pt x="42604" y="32324"/>
                </a:lnTo>
                <a:lnTo>
                  <a:pt x="61160" y="4935"/>
                </a:lnTo>
                <a:close/>
              </a:path>
              <a:path w="630554" h="74295">
                <a:moveTo>
                  <a:pt x="63672" y="60191"/>
                </a:moveTo>
                <a:lnTo>
                  <a:pt x="62899" y="72579"/>
                </a:lnTo>
                <a:lnTo>
                  <a:pt x="65930" y="73353"/>
                </a:lnTo>
                <a:lnTo>
                  <a:pt x="68544" y="73742"/>
                </a:lnTo>
                <a:lnTo>
                  <a:pt x="74865" y="73742"/>
                </a:lnTo>
                <a:lnTo>
                  <a:pt x="78091" y="72449"/>
                </a:lnTo>
                <a:lnTo>
                  <a:pt x="82739" y="67290"/>
                </a:lnTo>
                <a:lnTo>
                  <a:pt x="84415" y="63741"/>
                </a:lnTo>
                <a:lnTo>
                  <a:pt x="85181" y="60387"/>
                </a:lnTo>
                <a:lnTo>
                  <a:pt x="65448" y="60387"/>
                </a:lnTo>
                <a:lnTo>
                  <a:pt x="64706" y="60322"/>
                </a:lnTo>
                <a:lnTo>
                  <a:pt x="63672" y="60191"/>
                </a:lnTo>
                <a:close/>
              </a:path>
              <a:path w="630554" h="74295">
                <a:moveTo>
                  <a:pt x="119415" y="33000"/>
                </a:moveTo>
                <a:lnTo>
                  <a:pt x="104316" y="33000"/>
                </a:lnTo>
                <a:lnTo>
                  <a:pt x="104316" y="72677"/>
                </a:lnTo>
                <a:lnTo>
                  <a:pt x="119415" y="72677"/>
                </a:lnTo>
                <a:lnTo>
                  <a:pt x="119415" y="33000"/>
                </a:lnTo>
                <a:close/>
              </a:path>
              <a:path w="630554" h="74295">
                <a:moveTo>
                  <a:pt x="119415" y="20613"/>
                </a:moveTo>
                <a:lnTo>
                  <a:pt x="74898" y="20613"/>
                </a:lnTo>
                <a:lnTo>
                  <a:pt x="74092" y="42191"/>
                </a:lnTo>
                <a:lnTo>
                  <a:pt x="73933" y="45709"/>
                </a:lnTo>
                <a:lnTo>
                  <a:pt x="68158" y="60387"/>
                </a:lnTo>
                <a:lnTo>
                  <a:pt x="85181" y="60387"/>
                </a:lnTo>
                <a:lnTo>
                  <a:pt x="86479" y="54709"/>
                </a:lnTo>
                <a:lnTo>
                  <a:pt x="87123" y="49032"/>
                </a:lnTo>
                <a:lnTo>
                  <a:pt x="87417" y="41515"/>
                </a:lnTo>
                <a:lnTo>
                  <a:pt x="87864" y="33000"/>
                </a:lnTo>
                <a:lnTo>
                  <a:pt x="119415" y="33000"/>
                </a:lnTo>
                <a:lnTo>
                  <a:pt x="119415" y="20613"/>
                </a:lnTo>
                <a:close/>
              </a:path>
              <a:path w="630554" h="74295">
                <a:moveTo>
                  <a:pt x="162543" y="19839"/>
                </a:moveTo>
                <a:lnTo>
                  <a:pt x="152222" y="19839"/>
                </a:lnTo>
                <a:lnTo>
                  <a:pt x="147495" y="20984"/>
                </a:lnTo>
                <a:lnTo>
                  <a:pt x="129672" y="51808"/>
                </a:lnTo>
                <a:lnTo>
                  <a:pt x="130898" y="56419"/>
                </a:lnTo>
                <a:lnTo>
                  <a:pt x="135802" y="64547"/>
                </a:lnTo>
                <a:lnTo>
                  <a:pt x="139283" y="67726"/>
                </a:lnTo>
                <a:lnTo>
                  <a:pt x="148315" y="72306"/>
                </a:lnTo>
                <a:lnTo>
                  <a:pt x="153511" y="73450"/>
                </a:lnTo>
                <a:lnTo>
                  <a:pt x="168800" y="73450"/>
                </a:lnTo>
                <a:lnTo>
                  <a:pt x="175961" y="70642"/>
                </a:lnTo>
                <a:lnTo>
                  <a:pt x="180863" y="65030"/>
                </a:lnTo>
                <a:lnTo>
                  <a:pt x="177473" y="61354"/>
                </a:lnTo>
                <a:lnTo>
                  <a:pt x="155832" y="61354"/>
                </a:lnTo>
                <a:lnTo>
                  <a:pt x="152542" y="60418"/>
                </a:lnTo>
                <a:lnTo>
                  <a:pt x="147253" y="56678"/>
                </a:lnTo>
                <a:lnTo>
                  <a:pt x="145576" y="54129"/>
                </a:lnTo>
                <a:lnTo>
                  <a:pt x="144867" y="50904"/>
                </a:lnTo>
                <a:lnTo>
                  <a:pt x="184251" y="50904"/>
                </a:lnTo>
                <a:lnTo>
                  <a:pt x="184445" y="48388"/>
                </a:lnTo>
                <a:lnTo>
                  <a:pt x="184542" y="42099"/>
                </a:lnTo>
                <a:lnTo>
                  <a:pt x="144673" y="42099"/>
                </a:lnTo>
                <a:lnTo>
                  <a:pt x="145187" y="38743"/>
                </a:lnTo>
                <a:lnTo>
                  <a:pt x="146606" y="36097"/>
                </a:lnTo>
                <a:lnTo>
                  <a:pt x="151254" y="32227"/>
                </a:lnTo>
                <a:lnTo>
                  <a:pt x="154123" y="31258"/>
                </a:lnTo>
                <a:lnTo>
                  <a:pt x="180260" y="31258"/>
                </a:lnTo>
                <a:lnTo>
                  <a:pt x="178657" y="28469"/>
                </a:lnTo>
                <a:lnTo>
                  <a:pt x="175413" y="25322"/>
                </a:lnTo>
                <a:lnTo>
                  <a:pt x="167154" y="20937"/>
                </a:lnTo>
                <a:lnTo>
                  <a:pt x="162543" y="19839"/>
                </a:lnTo>
                <a:close/>
              </a:path>
              <a:path w="630554" h="74295">
                <a:moveTo>
                  <a:pt x="172831" y="56321"/>
                </a:moveTo>
                <a:lnTo>
                  <a:pt x="171024" y="58064"/>
                </a:lnTo>
                <a:lnTo>
                  <a:pt x="169073" y="59339"/>
                </a:lnTo>
                <a:lnTo>
                  <a:pt x="164882" y="60952"/>
                </a:lnTo>
                <a:lnTo>
                  <a:pt x="162478" y="61354"/>
                </a:lnTo>
                <a:lnTo>
                  <a:pt x="177473" y="61354"/>
                </a:lnTo>
                <a:lnTo>
                  <a:pt x="172831" y="56321"/>
                </a:lnTo>
                <a:close/>
              </a:path>
              <a:path w="630554" h="74295">
                <a:moveTo>
                  <a:pt x="180260" y="31258"/>
                </a:moveTo>
                <a:lnTo>
                  <a:pt x="160898" y="31258"/>
                </a:lnTo>
                <a:lnTo>
                  <a:pt x="163734" y="32241"/>
                </a:lnTo>
                <a:lnTo>
                  <a:pt x="168382" y="36177"/>
                </a:lnTo>
                <a:lnTo>
                  <a:pt x="169801" y="38808"/>
                </a:lnTo>
                <a:lnTo>
                  <a:pt x="170315" y="42099"/>
                </a:lnTo>
                <a:lnTo>
                  <a:pt x="184542" y="42099"/>
                </a:lnTo>
                <a:lnTo>
                  <a:pt x="184542" y="41418"/>
                </a:lnTo>
                <a:lnTo>
                  <a:pt x="183366" y="36662"/>
                </a:lnTo>
                <a:lnTo>
                  <a:pt x="180260" y="31258"/>
                </a:lnTo>
                <a:close/>
              </a:path>
              <a:path w="630554" h="74295">
                <a:moveTo>
                  <a:pt x="211154" y="20613"/>
                </a:moveTo>
                <a:lnTo>
                  <a:pt x="196152" y="20613"/>
                </a:lnTo>
                <a:lnTo>
                  <a:pt x="196152" y="72677"/>
                </a:lnTo>
                <a:lnTo>
                  <a:pt x="210088" y="72677"/>
                </a:lnTo>
                <a:lnTo>
                  <a:pt x="227294" y="51581"/>
                </a:lnTo>
                <a:lnTo>
                  <a:pt x="211154" y="51581"/>
                </a:lnTo>
                <a:lnTo>
                  <a:pt x="211154" y="20613"/>
                </a:lnTo>
                <a:close/>
              </a:path>
              <a:path w="630554" h="74295">
                <a:moveTo>
                  <a:pt x="250343" y="41709"/>
                </a:moveTo>
                <a:lnTo>
                  <a:pt x="235346" y="41709"/>
                </a:lnTo>
                <a:lnTo>
                  <a:pt x="235346" y="72677"/>
                </a:lnTo>
                <a:lnTo>
                  <a:pt x="250343" y="72677"/>
                </a:lnTo>
                <a:lnTo>
                  <a:pt x="250343" y="41709"/>
                </a:lnTo>
                <a:close/>
              </a:path>
              <a:path w="630554" h="74295">
                <a:moveTo>
                  <a:pt x="250343" y="20613"/>
                </a:moveTo>
                <a:lnTo>
                  <a:pt x="236505" y="20613"/>
                </a:lnTo>
                <a:lnTo>
                  <a:pt x="211154" y="51581"/>
                </a:lnTo>
                <a:lnTo>
                  <a:pt x="227294" y="51581"/>
                </a:lnTo>
                <a:lnTo>
                  <a:pt x="235346" y="41709"/>
                </a:lnTo>
                <a:lnTo>
                  <a:pt x="250343" y="41709"/>
                </a:lnTo>
                <a:lnTo>
                  <a:pt x="250343" y="20613"/>
                </a:lnTo>
                <a:close/>
              </a:path>
              <a:path w="630554" h="74295">
                <a:moveTo>
                  <a:pt x="215023" y="0"/>
                </a:moveTo>
                <a:lnTo>
                  <a:pt x="205153" y="0"/>
                </a:lnTo>
                <a:lnTo>
                  <a:pt x="205218" y="10001"/>
                </a:lnTo>
                <a:lnTo>
                  <a:pt x="210927" y="15001"/>
                </a:lnTo>
                <a:lnTo>
                  <a:pt x="233701" y="15001"/>
                </a:lnTo>
                <a:lnTo>
                  <a:pt x="239443" y="10001"/>
                </a:lnTo>
                <a:lnTo>
                  <a:pt x="239461" y="7164"/>
                </a:lnTo>
                <a:lnTo>
                  <a:pt x="219862" y="7164"/>
                </a:lnTo>
                <a:lnTo>
                  <a:pt x="218105" y="6534"/>
                </a:lnTo>
                <a:lnTo>
                  <a:pt x="215719" y="4018"/>
                </a:lnTo>
                <a:lnTo>
                  <a:pt x="215088" y="2260"/>
                </a:lnTo>
                <a:lnTo>
                  <a:pt x="215023" y="0"/>
                </a:lnTo>
                <a:close/>
              </a:path>
              <a:path w="630554" h="74295">
                <a:moveTo>
                  <a:pt x="239508" y="0"/>
                </a:moveTo>
                <a:lnTo>
                  <a:pt x="229442" y="0"/>
                </a:lnTo>
                <a:lnTo>
                  <a:pt x="229442" y="2260"/>
                </a:lnTo>
                <a:lnTo>
                  <a:pt x="228812" y="4018"/>
                </a:lnTo>
                <a:lnTo>
                  <a:pt x="226300" y="6534"/>
                </a:lnTo>
                <a:lnTo>
                  <a:pt x="224506" y="7164"/>
                </a:lnTo>
                <a:lnTo>
                  <a:pt x="239461" y="7164"/>
                </a:lnTo>
                <a:lnTo>
                  <a:pt x="239508" y="0"/>
                </a:lnTo>
                <a:close/>
              </a:path>
              <a:path w="630554" h="74295">
                <a:moveTo>
                  <a:pt x="279961" y="20613"/>
                </a:moveTo>
                <a:lnTo>
                  <a:pt x="264862" y="20613"/>
                </a:lnTo>
                <a:lnTo>
                  <a:pt x="264862" y="72677"/>
                </a:lnTo>
                <a:lnTo>
                  <a:pt x="279961" y="72677"/>
                </a:lnTo>
                <a:lnTo>
                  <a:pt x="279961" y="52934"/>
                </a:lnTo>
                <a:lnTo>
                  <a:pt x="305367" y="52934"/>
                </a:lnTo>
                <a:lnTo>
                  <a:pt x="300088" y="45580"/>
                </a:lnTo>
                <a:lnTo>
                  <a:pt x="303543" y="40838"/>
                </a:lnTo>
                <a:lnTo>
                  <a:pt x="279961" y="40838"/>
                </a:lnTo>
                <a:lnTo>
                  <a:pt x="279961" y="20613"/>
                </a:lnTo>
                <a:close/>
              </a:path>
              <a:path w="630554" h="74295">
                <a:moveTo>
                  <a:pt x="305367" y="52934"/>
                </a:moveTo>
                <a:lnTo>
                  <a:pt x="287798" y="52934"/>
                </a:lnTo>
                <a:lnTo>
                  <a:pt x="301734" y="72677"/>
                </a:lnTo>
                <a:lnTo>
                  <a:pt x="319539" y="72677"/>
                </a:lnTo>
                <a:lnTo>
                  <a:pt x="305367" y="52934"/>
                </a:lnTo>
                <a:close/>
              </a:path>
              <a:path w="630554" h="74295">
                <a:moveTo>
                  <a:pt x="318279" y="20613"/>
                </a:moveTo>
                <a:lnTo>
                  <a:pt x="302216" y="20613"/>
                </a:lnTo>
                <a:lnTo>
                  <a:pt x="288089" y="40838"/>
                </a:lnTo>
                <a:lnTo>
                  <a:pt x="303543" y="40838"/>
                </a:lnTo>
                <a:lnTo>
                  <a:pt x="318279" y="20613"/>
                </a:lnTo>
                <a:close/>
              </a:path>
              <a:path w="630554" h="74295">
                <a:moveTo>
                  <a:pt x="355215" y="19839"/>
                </a:moveTo>
                <a:lnTo>
                  <a:pt x="344250" y="19839"/>
                </a:lnTo>
                <a:lnTo>
                  <a:pt x="339328" y="20984"/>
                </a:lnTo>
                <a:lnTo>
                  <a:pt x="330620" y="25563"/>
                </a:lnTo>
                <a:lnTo>
                  <a:pt x="327218" y="28742"/>
                </a:lnTo>
                <a:lnTo>
                  <a:pt x="322314" y="36871"/>
                </a:lnTo>
                <a:lnTo>
                  <a:pt x="321087" y="41483"/>
                </a:lnTo>
                <a:lnTo>
                  <a:pt x="321087" y="51808"/>
                </a:lnTo>
                <a:lnTo>
                  <a:pt x="344250" y="73450"/>
                </a:lnTo>
                <a:lnTo>
                  <a:pt x="355215" y="73450"/>
                </a:lnTo>
                <a:lnTo>
                  <a:pt x="360118" y="72306"/>
                </a:lnTo>
                <a:lnTo>
                  <a:pt x="368766" y="67726"/>
                </a:lnTo>
                <a:lnTo>
                  <a:pt x="372153" y="64547"/>
                </a:lnTo>
                <a:lnTo>
                  <a:pt x="374253" y="61062"/>
                </a:lnTo>
                <a:lnTo>
                  <a:pt x="345862" y="61062"/>
                </a:lnTo>
                <a:lnTo>
                  <a:pt x="342668" y="59756"/>
                </a:lnTo>
                <a:lnTo>
                  <a:pt x="337637" y="54532"/>
                </a:lnTo>
                <a:lnTo>
                  <a:pt x="336379" y="51033"/>
                </a:lnTo>
                <a:lnTo>
                  <a:pt x="336379" y="42256"/>
                </a:lnTo>
                <a:lnTo>
                  <a:pt x="337637" y="38757"/>
                </a:lnTo>
                <a:lnTo>
                  <a:pt x="342668" y="33534"/>
                </a:lnTo>
                <a:lnTo>
                  <a:pt x="345862" y="32227"/>
                </a:lnTo>
                <a:lnTo>
                  <a:pt x="374253" y="32227"/>
                </a:lnTo>
                <a:lnTo>
                  <a:pt x="372153" y="28742"/>
                </a:lnTo>
                <a:lnTo>
                  <a:pt x="368766" y="25563"/>
                </a:lnTo>
                <a:lnTo>
                  <a:pt x="360118" y="20984"/>
                </a:lnTo>
                <a:lnTo>
                  <a:pt x="355215" y="19839"/>
                </a:lnTo>
                <a:close/>
              </a:path>
              <a:path w="630554" h="74295">
                <a:moveTo>
                  <a:pt x="374253" y="32227"/>
                </a:moveTo>
                <a:lnTo>
                  <a:pt x="353602" y="32227"/>
                </a:lnTo>
                <a:lnTo>
                  <a:pt x="356781" y="33534"/>
                </a:lnTo>
                <a:lnTo>
                  <a:pt x="361749" y="38757"/>
                </a:lnTo>
                <a:lnTo>
                  <a:pt x="362991" y="42256"/>
                </a:lnTo>
                <a:lnTo>
                  <a:pt x="362991" y="51033"/>
                </a:lnTo>
                <a:lnTo>
                  <a:pt x="361749" y="54532"/>
                </a:lnTo>
                <a:lnTo>
                  <a:pt x="356781" y="59756"/>
                </a:lnTo>
                <a:lnTo>
                  <a:pt x="353602" y="61062"/>
                </a:lnTo>
                <a:lnTo>
                  <a:pt x="374253" y="61062"/>
                </a:lnTo>
                <a:lnTo>
                  <a:pt x="377052" y="56419"/>
                </a:lnTo>
                <a:lnTo>
                  <a:pt x="378280" y="51808"/>
                </a:lnTo>
                <a:lnTo>
                  <a:pt x="378280" y="41483"/>
                </a:lnTo>
                <a:lnTo>
                  <a:pt x="377052" y="36871"/>
                </a:lnTo>
                <a:lnTo>
                  <a:pt x="374253" y="32227"/>
                </a:lnTo>
                <a:close/>
              </a:path>
              <a:path w="630554" h="74295">
                <a:moveTo>
                  <a:pt x="421761" y="20613"/>
                </a:moveTo>
                <a:lnTo>
                  <a:pt x="388633" y="20613"/>
                </a:lnTo>
                <a:lnTo>
                  <a:pt x="388633" y="72677"/>
                </a:lnTo>
                <a:lnTo>
                  <a:pt x="423439" y="72677"/>
                </a:lnTo>
                <a:lnTo>
                  <a:pt x="428730" y="71387"/>
                </a:lnTo>
                <a:lnTo>
                  <a:pt x="435827" y="66225"/>
                </a:lnTo>
                <a:lnTo>
                  <a:pt x="437601" y="62579"/>
                </a:lnTo>
                <a:lnTo>
                  <a:pt x="437601" y="62420"/>
                </a:lnTo>
                <a:lnTo>
                  <a:pt x="402473" y="62420"/>
                </a:lnTo>
                <a:lnTo>
                  <a:pt x="402473" y="50904"/>
                </a:lnTo>
                <a:lnTo>
                  <a:pt x="437026" y="50904"/>
                </a:lnTo>
                <a:lnTo>
                  <a:pt x="434538" y="47548"/>
                </a:lnTo>
                <a:lnTo>
                  <a:pt x="428406" y="45482"/>
                </a:lnTo>
                <a:lnTo>
                  <a:pt x="430858" y="44387"/>
                </a:lnTo>
                <a:lnTo>
                  <a:pt x="432744" y="42854"/>
                </a:lnTo>
                <a:lnTo>
                  <a:pt x="433318" y="42001"/>
                </a:lnTo>
                <a:lnTo>
                  <a:pt x="402473" y="42001"/>
                </a:lnTo>
                <a:lnTo>
                  <a:pt x="402473" y="30869"/>
                </a:lnTo>
                <a:lnTo>
                  <a:pt x="436053" y="30869"/>
                </a:lnTo>
                <a:lnTo>
                  <a:pt x="436053" y="29808"/>
                </a:lnTo>
                <a:lnTo>
                  <a:pt x="434214" y="26499"/>
                </a:lnTo>
                <a:lnTo>
                  <a:pt x="426858" y="21790"/>
                </a:lnTo>
                <a:lnTo>
                  <a:pt x="421761" y="20613"/>
                </a:lnTo>
                <a:close/>
              </a:path>
              <a:path w="630554" h="74295">
                <a:moveTo>
                  <a:pt x="437026" y="50904"/>
                </a:moveTo>
                <a:lnTo>
                  <a:pt x="418214" y="50904"/>
                </a:lnTo>
                <a:lnTo>
                  <a:pt x="420245" y="51372"/>
                </a:lnTo>
                <a:lnTo>
                  <a:pt x="422827" y="53240"/>
                </a:lnTo>
                <a:lnTo>
                  <a:pt x="423471" y="54709"/>
                </a:lnTo>
                <a:lnTo>
                  <a:pt x="423471" y="60516"/>
                </a:lnTo>
                <a:lnTo>
                  <a:pt x="420698" y="62420"/>
                </a:lnTo>
                <a:lnTo>
                  <a:pt x="437601" y="62420"/>
                </a:lnTo>
                <a:lnTo>
                  <a:pt x="437601" y="51678"/>
                </a:lnTo>
                <a:lnTo>
                  <a:pt x="437026" y="50904"/>
                </a:lnTo>
                <a:close/>
              </a:path>
              <a:path w="630554" h="74295">
                <a:moveTo>
                  <a:pt x="436053" y="30869"/>
                </a:moveTo>
                <a:lnTo>
                  <a:pt x="419183" y="30869"/>
                </a:lnTo>
                <a:lnTo>
                  <a:pt x="421826" y="32710"/>
                </a:lnTo>
                <a:lnTo>
                  <a:pt x="421826" y="40129"/>
                </a:lnTo>
                <a:lnTo>
                  <a:pt x="419183" y="42001"/>
                </a:lnTo>
                <a:lnTo>
                  <a:pt x="433318" y="42001"/>
                </a:lnTo>
                <a:lnTo>
                  <a:pt x="435391" y="38920"/>
                </a:lnTo>
                <a:lnTo>
                  <a:pt x="436053" y="36644"/>
                </a:lnTo>
                <a:lnTo>
                  <a:pt x="436053" y="30869"/>
                </a:lnTo>
                <a:close/>
              </a:path>
              <a:path w="630554" h="74295">
                <a:moveTo>
                  <a:pt x="463826" y="20613"/>
                </a:moveTo>
                <a:lnTo>
                  <a:pt x="448825" y="20613"/>
                </a:lnTo>
                <a:lnTo>
                  <a:pt x="448825" y="72677"/>
                </a:lnTo>
                <a:lnTo>
                  <a:pt x="462761" y="72677"/>
                </a:lnTo>
                <a:lnTo>
                  <a:pt x="479967" y="51581"/>
                </a:lnTo>
                <a:lnTo>
                  <a:pt x="463826" y="51581"/>
                </a:lnTo>
                <a:lnTo>
                  <a:pt x="463826" y="20613"/>
                </a:lnTo>
                <a:close/>
              </a:path>
              <a:path w="630554" h="74295">
                <a:moveTo>
                  <a:pt x="503016" y="41709"/>
                </a:moveTo>
                <a:lnTo>
                  <a:pt x="488019" y="41709"/>
                </a:lnTo>
                <a:lnTo>
                  <a:pt x="488019" y="72677"/>
                </a:lnTo>
                <a:lnTo>
                  <a:pt x="503016" y="72677"/>
                </a:lnTo>
                <a:lnTo>
                  <a:pt x="503016" y="41709"/>
                </a:lnTo>
                <a:close/>
              </a:path>
              <a:path w="630554" h="74295">
                <a:moveTo>
                  <a:pt x="503016" y="20613"/>
                </a:moveTo>
                <a:lnTo>
                  <a:pt x="489178" y="20613"/>
                </a:lnTo>
                <a:lnTo>
                  <a:pt x="463826" y="51581"/>
                </a:lnTo>
                <a:lnTo>
                  <a:pt x="479967" y="51581"/>
                </a:lnTo>
                <a:lnTo>
                  <a:pt x="488019" y="41709"/>
                </a:lnTo>
                <a:lnTo>
                  <a:pt x="503016" y="41709"/>
                </a:lnTo>
                <a:lnTo>
                  <a:pt x="503016" y="20613"/>
                </a:lnTo>
                <a:close/>
              </a:path>
              <a:path w="630554" h="74295">
                <a:moveTo>
                  <a:pt x="532536" y="20613"/>
                </a:moveTo>
                <a:lnTo>
                  <a:pt x="517536" y="20613"/>
                </a:lnTo>
                <a:lnTo>
                  <a:pt x="517536" y="72677"/>
                </a:lnTo>
                <a:lnTo>
                  <a:pt x="532536" y="72677"/>
                </a:lnTo>
                <a:lnTo>
                  <a:pt x="532536" y="53225"/>
                </a:lnTo>
                <a:lnTo>
                  <a:pt x="570275" y="53225"/>
                </a:lnTo>
                <a:lnTo>
                  <a:pt x="570275" y="40935"/>
                </a:lnTo>
                <a:lnTo>
                  <a:pt x="532536" y="40935"/>
                </a:lnTo>
                <a:lnTo>
                  <a:pt x="532536" y="20613"/>
                </a:lnTo>
                <a:close/>
              </a:path>
              <a:path w="630554" h="74295">
                <a:moveTo>
                  <a:pt x="570275" y="53225"/>
                </a:moveTo>
                <a:lnTo>
                  <a:pt x="555180" y="53225"/>
                </a:lnTo>
                <a:lnTo>
                  <a:pt x="555180" y="72677"/>
                </a:lnTo>
                <a:lnTo>
                  <a:pt x="570275" y="72677"/>
                </a:lnTo>
                <a:lnTo>
                  <a:pt x="570275" y="53225"/>
                </a:lnTo>
                <a:close/>
              </a:path>
              <a:path w="630554" h="74295">
                <a:moveTo>
                  <a:pt x="570275" y="20613"/>
                </a:moveTo>
                <a:lnTo>
                  <a:pt x="555180" y="20613"/>
                </a:lnTo>
                <a:lnTo>
                  <a:pt x="555180" y="40935"/>
                </a:lnTo>
                <a:lnTo>
                  <a:pt x="570275" y="40935"/>
                </a:lnTo>
                <a:lnTo>
                  <a:pt x="570275" y="20613"/>
                </a:lnTo>
                <a:close/>
              </a:path>
              <a:path w="630554" h="74295">
                <a:moveTo>
                  <a:pt x="628718" y="31838"/>
                </a:moveTo>
                <a:lnTo>
                  <a:pt x="606887" y="31838"/>
                </a:lnTo>
                <a:lnTo>
                  <a:pt x="609887" y="32727"/>
                </a:lnTo>
                <a:lnTo>
                  <a:pt x="613886" y="36273"/>
                </a:lnTo>
                <a:lnTo>
                  <a:pt x="614887" y="38808"/>
                </a:lnTo>
                <a:lnTo>
                  <a:pt x="614887" y="42099"/>
                </a:lnTo>
                <a:lnTo>
                  <a:pt x="595274" y="42099"/>
                </a:lnTo>
                <a:lnTo>
                  <a:pt x="589643" y="43484"/>
                </a:lnTo>
                <a:lnTo>
                  <a:pt x="582353" y="49032"/>
                </a:lnTo>
                <a:lnTo>
                  <a:pt x="580532" y="52837"/>
                </a:lnTo>
                <a:lnTo>
                  <a:pt x="580532" y="60711"/>
                </a:lnTo>
                <a:lnTo>
                  <a:pt x="595983" y="73450"/>
                </a:lnTo>
                <a:lnTo>
                  <a:pt x="607726" y="73450"/>
                </a:lnTo>
                <a:lnTo>
                  <a:pt x="613015" y="71032"/>
                </a:lnTo>
                <a:lnTo>
                  <a:pt x="615856" y="66193"/>
                </a:lnTo>
                <a:lnTo>
                  <a:pt x="629982" y="66193"/>
                </a:lnTo>
                <a:lnTo>
                  <a:pt x="629982" y="63291"/>
                </a:lnTo>
                <a:lnTo>
                  <a:pt x="601113" y="63291"/>
                </a:lnTo>
                <a:lnTo>
                  <a:pt x="599032" y="62726"/>
                </a:lnTo>
                <a:lnTo>
                  <a:pt x="596000" y="60469"/>
                </a:lnTo>
                <a:lnTo>
                  <a:pt x="595241" y="58935"/>
                </a:lnTo>
                <a:lnTo>
                  <a:pt x="595241" y="52934"/>
                </a:lnTo>
                <a:lnTo>
                  <a:pt x="598337" y="50904"/>
                </a:lnTo>
                <a:lnTo>
                  <a:pt x="629982" y="50904"/>
                </a:lnTo>
                <a:lnTo>
                  <a:pt x="629970" y="35194"/>
                </a:lnTo>
                <a:lnTo>
                  <a:pt x="628718" y="31838"/>
                </a:lnTo>
                <a:close/>
              </a:path>
              <a:path w="630554" h="74295">
                <a:moveTo>
                  <a:pt x="629982" y="66193"/>
                </a:moveTo>
                <a:lnTo>
                  <a:pt x="615856" y="66193"/>
                </a:lnTo>
                <a:lnTo>
                  <a:pt x="615856" y="72677"/>
                </a:lnTo>
                <a:lnTo>
                  <a:pt x="629982" y="72677"/>
                </a:lnTo>
                <a:lnTo>
                  <a:pt x="629982" y="66193"/>
                </a:lnTo>
                <a:close/>
              </a:path>
              <a:path w="630554" h="74295">
                <a:moveTo>
                  <a:pt x="629982" y="50904"/>
                </a:moveTo>
                <a:lnTo>
                  <a:pt x="614887" y="50904"/>
                </a:lnTo>
                <a:lnTo>
                  <a:pt x="614887" y="56225"/>
                </a:lnTo>
                <a:lnTo>
                  <a:pt x="614048" y="58547"/>
                </a:lnTo>
                <a:lnTo>
                  <a:pt x="612630" y="60307"/>
                </a:lnTo>
                <a:lnTo>
                  <a:pt x="608629" y="62694"/>
                </a:lnTo>
                <a:lnTo>
                  <a:pt x="606337" y="63291"/>
                </a:lnTo>
                <a:lnTo>
                  <a:pt x="629982" y="63291"/>
                </a:lnTo>
                <a:lnTo>
                  <a:pt x="629982" y="50904"/>
                </a:lnTo>
                <a:close/>
              </a:path>
              <a:path w="630554" h="74295">
                <a:moveTo>
                  <a:pt x="612982" y="19839"/>
                </a:moveTo>
                <a:lnTo>
                  <a:pt x="600725" y="19839"/>
                </a:lnTo>
                <a:lnTo>
                  <a:pt x="596645" y="20387"/>
                </a:lnTo>
                <a:lnTo>
                  <a:pt x="588711" y="22583"/>
                </a:lnTo>
                <a:lnTo>
                  <a:pt x="585306" y="24131"/>
                </a:lnTo>
                <a:lnTo>
                  <a:pt x="582468" y="26128"/>
                </a:lnTo>
                <a:lnTo>
                  <a:pt x="587886" y="36677"/>
                </a:lnTo>
                <a:lnTo>
                  <a:pt x="589758" y="35194"/>
                </a:lnTo>
                <a:lnTo>
                  <a:pt x="592034" y="34016"/>
                </a:lnTo>
                <a:lnTo>
                  <a:pt x="597387" y="32274"/>
                </a:lnTo>
                <a:lnTo>
                  <a:pt x="600113" y="31838"/>
                </a:lnTo>
                <a:lnTo>
                  <a:pt x="628718" y="31838"/>
                </a:lnTo>
                <a:lnTo>
                  <a:pt x="627821" y="29437"/>
                </a:lnTo>
                <a:lnTo>
                  <a:pt x="619178" y="21758"/>
                </a:lnTo>
                <a:lnTo>
                  <a:pt x="612982" y="19839"/>
                </a:lnTo>
                <a:close/>
              </a:path>
            </a:pathLst>
          </a:custGeom>
          <a:solidFill>
            <a:srgbClr val="FEFEFE"/>
          </a:solidFill>
        </p:spPr>
        <p:txBody>
          <a:bodyPr wrap="square" lIns="0" tIns="0" rIns="0" bIns="0" rtlCol="0"/>
          <a:lstStyle/>
          <a:p>
            <a:endParaRPr/>
          </a:p>
        </p:txBody>
      </p:sp>
      <p:pic>
        <p:nvPicPr>
          <p:cNvPr id="19" name="object 19"/>
          <p:cNvPicPr/>
          <p:nvPr/>
        </p:nvPicPr>
        <p:blipFill>
          <a:blip r:embed="rId8" cstate="print"/>
          <a:stretch>
            <a:fillRect/>
          </a:stretch>
        </p:blipFill>
        <p:spPr>
          <a:xfrm>
            <a:off x="4319633" y="4399670"/>
            <a:ext cx="148254" cy="1952082"/>
          </a:xfrm>
          <a:prstGeom prst="rect">
            <a:avLst/>
          </a:prstGeom>
        </p:spPr>
      </p:pic>
      <p:sp>
        <p:nvSpPr>
          <p:cNvPr id="20" name="object 20"/>
          <p:cNvSpPr/>
          <p:nvPr/>
        </p:nvSpPr>
        <p:spPr>
          <a:xfrm>
            <a:off x="4039189" y="4149223"/>
            <a:ext cx="705485" cy="92075"/>
          </a:xfrm>
          <a:custGeom>
            <a:avLst/>
            <a:gdLst/>
            <a:ahLst/>
            <a:cxnLst/>
            <a:rect l="l" t="t" r="r" b="b"/>
            <a:pathLst>
              <a:path w="705485" h="92075">
                <a:moveTo>
                  <a:pt x="9871" y="60001"/>
                </a:moveTo>
                <a:lnTo>
                  <a:pt x="6094" y="71902"/>
                </a:lnTo>
                <a:lnTo>
                  <a:pt x="9903" y="73450"/>
                </a:lnTo>
                <a:lnTo>
                  <a:pt x="13578" y="74225"/>
                </a:lnTo>
                <a:lnTo>
                  <a:pt x="21708" y="74225"/>
                </a:lnTo>
                <a:lnTo>
                  <a:pt x="25952" y="72903"/>
                </a:lnTo>
                <a:lnTo>
                  <a:pt x="33756" y="67610"/>
                </a:lnTo>
                <a:lnTo>
                  <a:pt x="37094" y="63709"/>
                </a:lnTo>
                <a:lnTo>
                  <a:pt x="38413" y="61257"/>
                </a:lnTo>
                <a:lnTo>
                  <a:pt x="14838" y="61257"/>
                </a:lnTo>
                <a:lnTo>
                  <a:pt x="12578" y="60839"/>
                </a:lnTo>
                <a:lnTo>
                  <a:pt x="9871" y="60001"/>
                </a:lnTo>
                <a:close/>
              </a:path>
              <a:path w="705485" h="92075">
                <a:moveTo>
                  <a:pt x="16739" y="4935"/>
                </a:moveTo>
                <a:lnTo>
                  <a:pt x="0" y="4935"/>
                </a:lnTo>
                <a:lnTo>
                  <a:pt x="26708" y="54677"/>
                </a:lnTo>
                <a:lnTo>
                  <a:pt x="26128" y="55450"/>
                </a:lnTo>
                <a:lnTo>
                  <a:pt x="24836" y="57452"/>
                </a:lnTo>
                <a:lnTo>
                  <a:pt x="23417" y="58917"/>
                </a:lnTo>
                <a:lnTo>
                  <a:pt x="20322" y="60789"/>
                </a:lnTo>
                <a:lnTo>
                  <a:pt x="18580" y="61257"/>
                </a:lnTo>
                <a:lnTo>
                  <a:pt x="38413" y="61257"/>
                </a:lnTo>
                <a:lnTo>
                  <a:pt x="49133" y="41324"/>
                </a:lnTo>
                <a:lnTo>
                  <a:pt x="34739" y="41324"/>
                </a:lnTo>
                <a:lnTo>
                  <a:pt x="16739" y="4935"/>
                </a:lnTo>
                <a:close/>
              </a:path>
              <a:path w="705485" h="92075">
                <a:moveTo>
                  <a:pt x="68705" y="4935"/>
                </a:moveTo>
                <a:lnTo>
                  <a:pt x="53319" y="4935"/>
                </a:lnTo>
                <a:lnTo>
                  <a:pt x="34739" y="41324"/>
                </a:lnTo>
                <a:lnTo>
                  <a:pt x="49133" y="41324"/>
                </a:lnTo>
                <a:lnTo>
                  <a:pt x="68705" y="4935"/>
                </a:lnTo>
                <a:close/>
              </a:path>
              <a:path w="705485" h="92075">
                <a:moveTo>
                  <a:pt x="87382" y="20613"/>
                </a:moveTo>
                <a:lnTo>
                  <a:pt x="72965" y="20613"/>
                </a:lnTo>
                <a:lnTo>
                  <a:pt x="72965" y="91450"/>
                </a:lnTo>
                <a:lnTo>
                  <a:pt x="88063" y="91450"/>
                </a:lnTo>
                <a:lnTo>
                  <a:pt x="88063" y="67161"/>
                </a:lnTo>
                <a:lnTo>
                  <a:pt x="121636" y="67161"/>
                </a:lnTo>
                <a:lnTo>
                  <a:pt x="124026" y="64757"/>
                </a:lnTo>
                <a:lnTo>
                  <a:pt x="126096" y="61062"/>
                </a:lnTo>
                <a:lnTo>
                  <a:pt x="97254" y="61062"/>
                </a:lnTo>
                <a:lnTo>
                  <a:pt x="94079" y="59756"/>
                </a:lnTo>
                <a:lnTo>
                  <a:pt x="89110" y="54532"/>
                </a:lnTo>
                <a:lnTo>
                  <a:pt x="87868" y="51033"/>
                </a:lnTo>
                <a:lnTo>
                  <a:pt x="87868" y="42256"/>
                </a:lnTo>
                <a:lnTo>
                  <a:pt x="89110" y="38757"/>
                </a:lnTo>
                <a:lnTo>
                  <a:pt x="94079" y="33534"/>
                </a:lnTo>
                <a:lnTo>
                  <a:pt x="97254" y="32227"/>
                </a:lnTo>
                <a:lnTo>
                  <a:pt x="126096" y="32227"/>
                </a:lnTo>
                <a:lnTo>
                  <a:pt x="124026" y="28533"/>
                </a:lnTo>
                <a:lnTo>
                  <a:pt x="122118" y="26614"/>
                </a:lnTo>
                <a:lnTo>
                  <a:pt x="87382" y="26614"/>
                </a:lnTo>
                <a:lnTo>
                  <a:pt x="87382" y="20613"/>
                </a:lnTo>
                <a:close/>
              </a:path>
              <a:path w="705485" h="92075">
                <a:moveTo>
                  <a:pt x="121636" y="67161"/>
                </a:moveTo>
                <a:lnTo>
                  <a:pt x="88063" y="67161"/>
                </a:lnTo>
                <a:lnTo>
                  <a:pt x="91867" y="71354"/>
                </a:lnTo>
                <a:lnTo>
                  <a:pt x="97095" y="73450"/>
                </a:lnTo>
                <a:lnTo>
                  <a:pt x="108576" y="73450"/>
                </a:lnTo>
                <a:lnTo>
                  <a:pt x="112979" y="72337"/>
                </a:lnTo>
                <a:lnTo>
                  <a:pt x="120916" y="67885"/>
                </a:lnTo>
                <a:lnTo>
                  <a:pt x="121636" y="67161"/>
                </a:lnTo>
                <a:close/>
              </a:path>
              <a:path w="705485" h="92075">
                <a:moveTo>
                  <a:pt x="126096" y="32227"/>
                </a:moveTo>
                <a:lnTo>
                  <a:pt x="104997" y="32227"/>
                </a:lnTo>
                <a:lnTo>
                  <a:pt x="108172" y="33534"/>
                </a:lnTo>
                <a:lnTo>
                  <a:pt x="113140" y="38757"/>
                </a:lnTo>
                <a:lnTo>
                  <a:pt x="114382" y="42256"/>
                </a:lnTo>
                <a:lnTo>
                  <a:pt x="114382" y="51033"/>
                </a:lnTo>
                <a:lnTo>
                  <a:pt x="113140" y="54532"/>
                </a:lnTo>
                <a:lnTo>
                  <a:pt x="108172" y="59756"/>
                </a:lnTo>
                <a:lnTo>
                  <a:pt x="104997" y="61062"/>
                </a:lnTo>
                <a:lnTo>
                  <a:pt x="126096" y="61062"/>
                </a:lnTo>
                <a:lnTo>
                  <a:pt x="128545" y="56692"/>
                </a:lnTo>
                <a:lnTo>
                  <a:pt x="129672" y="51998"/>
                </a:lnTo>
                <a:lnTo>
                  <a:pt x="129672" y="41291"/>
                </a:lnTo>
                <a:lnTo>
                  <a:pt x="128545" y="36597"/>
                </a:lnTo>
                <a:lnTo>
                  <a:pt x="126096" y="32227"/>
                </a:lnTo>
                <a:close/>
              </a:path>
              <a:path w="705485" h="92075">
                <a:moveTo>
                  <a:pt x="108576" y="19839"/>
                </a:moveTo>
                <a:lnTo>
                  <a:pt x="96577" y="19839"/>
                </a:lnTo>
                <a:lnTo>
                  <a:pt x="91126" y="22096"/>
                </a:lnTo>
                <a:lnTo>
                  <a:pt x="87382" y="26614"/>
                </a:lnTo>
                <a:lnTo>
                  <a:pt x="122118" y="26614"/>
                </a:lnTo>
                <a:lnTo>
                  <a:pt x="120916" y="25405"/>
                </a:lnTo>
                <a:lnTo>
                  <a:pt x="112979" y="20952"/>
                </a:lnTo>
                <a:lnTo>
                  <a:pt x="108576" y="19839"/>
                </a:lnTo>
                <a:close/>
              </a:path>
              <a:path w="705485" h="92075">
                <a:moveTo>
                  <a:pt x="170088" y="19839"/>
                </a:moveTo>
                <a:lnTo>
                  <a:pt x="159123" y="19839"/>
                </a:lnTo>
                <a:lnTo>
                  <a:pt x="154202" y="20984"/>
                </a:lnTo>
                <a:lnTo>
                  <a:pt x="145493" y="25563"/>
                </a:lnTo>
                <a:lnTo>
                  <a:pt x="142091" y="28742"/>
                </a:lnTo>
                <a:lnTo>
                  <a:pt x="137189" y="36870"/>
                </a:lnTo>
                <a:lnTo>
                  <a:pt x="135961" y="41483"/>
                </a:lnTo>
                <a:lnTo>
                  <a:pt x="135961" y="51807"/>
                </a:lnTo>
                <a:lnTo>
                  <a:pt x="159123" y="73450"/>
                </a:lnTo>
                <a:lnTo>
                  <a:pt x="170088" y="73450"/>
                </a:lnTo>
                <a:lnTo>
                  <a:pt x="174992" y="72306"/>
                </a:lnTo>
                <a:lnTo>
                  <a:pt x="183639" y="67726"/>
                </a:lnTo>
                <a:lnTo>
                  <a:pt x="187026" y="64547"/>
                </a:lnTo>
                <a:lnTo>
                  <a:pt x="189127" y="61062"/>
                </a:lnTo>
                <a:lnTo>
                  <a:pt x="160736" y="61062"/>
                </a:lnTo>
                <a:lnTo>
                  <a:pt x="157543" y="59756"/>
                </a:lnTo>
                <a:lnTo>
                  <a:pt x="152510" y="54532"/>
                </a:lnTo>
                <a:lnTo>
                  <a:pt x="151254" y="51033"/>
                </a:lnTo>
                <a:lnTo>
                  <a:pt x="151254" y="42256"/>
                </a:lnTo>
                <a:lnTo>
                  <a:pt x="152510" y="38757"/>
                </a:lnTo>
                <a:lnTo>
                  <a:pt x="157543" y="33534"/>
                </a:lnTo>
                <a:lnTo>
                  <a:pt x="160736" y="32227"/>
                </a:lnTo>
                <a:lnTo>
                  <a:pt x="189127" y="32227"/>
                </a:lnTo>
                <a:lnTo>
                  <a:pt x="187026" y="28742"/>
                </a:lnTo>
                <a:lnTo>
                  <a:pt x="183639" y="25563"/>
                </a:lnTo>
                <a:lnTo>
                  <a:pt x="174992" y="20984"/>
                </a:lnTo>
                <a:lnTo>
                  <a:pt x="170088" y="19839"/>
                </a:lnTo>
                <a:close/>
              </a:path>
              <a:path w="705485" h="92075">
                <a:moveTo>
                  <a:pt x="189127" y="32227"/>
                </a:moveTo>
                <a:lnTo>
                  <a:pt x="168476" y="32227"/>
                </a:lnTo>
                <a:lnTo>
                  <a:pt x="171655" y="33534"/>
                </a:lnTo>
                <a:lnTo>
                  <a:pt x="176622" y="38757"/>
                </a:lnTo>
                <a:lnTo>
                  <a:pt x="177864" y="42256"/>
                </a:lnTo>
                <a:lnTo>
                  <a:pt x="177864" y="51033"/>
                </a:lnTo>
                <a:lnTo>
                  <a:pt x="176622" y="54532"/>
                </a:lnTo>
                <a:lnTo>
                  <a:pt x="171655" y="59756"/>
                </a:lnTo>
                <a:lnTo>
                  <a:pt x="168476" y="61062"/>
                </a:lnTo>
                <a:lnTo>
                  <a:pt x="189127" y="61062"/>
                </a:lnTo>
                <a:lnTo>
                  <a:pt x="191926" y="56419"/>
                </a:lnTo>
                <a:lnTo>
                  <a:pt x="193154" y="51807"/>
                </a:lnTo>
                <a:lnTo>
                  <a:pt x="193154" y="41483"/>
                </a:lnTo>
                <a:lnTo>
                  <a:pt x="191926" y="36870"/>
                </a:lnTo>
                <a:lnTo>
                  <a:pt x="189127" y="32227"/>
                </a:lnTo>
                <a:close/>
              </a:path>
              <a:path w="705485" h="92075">
                <a:moveTo>
                  <a:pt x="212313" y="20613"/>
                </a:moveTo>
                <a:lnTo>
                  <a:pt x="196347" y="20613"/>
                </a:lnTo>
                <a:lnTo>
                  <a:pt x="211540" y="45773"/>
                </a:lnTo>
                <a:lnTo>
                  <a:pt x="195185" y="72677"/>
                </a:lnTo>
                <a:lnTo>
                  <a:pt x="212990" y="72677"/>
                </a:lnTo>
                <a:lnTo>
                  <a:pt x="224024" y="52934"/>
                </a:lnTo>
                <a:lnTo>
                  <a:pt x="270304" y="52934"/>
                </a:lnTo>
                <a:lnTo>
                  <a:pt x="265925" y="45773"/>
                </a:lnTo>
                <a:lnTo>
                  <a:pt x="268905" y="40838"/>
                </a:lnTo>
                <a:lnTo>
                  <a:pt x="223829" y="40838"/>
                </a:lnTo>
                <a:lnTo>
                  <a:pt x="212313" y="20613"/>
                </a:lnTo>
                <a:close/>
              </a:path>
              <a:path w="705485" h="92075">
                <a:moveTo>
                  <a:pt x="246185" y="52934"/>
                </a:moveTo>
                <a:lnTo>
                  <a:pt x="231282" y="52934"/>
                </a:lnTo>
                <a:lnTo>
                  <a:pt x="231282" y="72677"/>
                </a:lnTo>
                <a:lnTo>
                  <a:pt x="246185" y="72677"/>
                </a:lnTo>
                <a:lnTo>
                  <a:pt x="246185" y="52934"/>
                </a:lnTo>
                <a:close/>
              </a:path>
              <a:path w="705485" h="92075">
                <a:moveTo>
                  <a:pt x="270304" y="52934"/>
                </a:moveTo>
                <a:lnTo>
                  <a:pt x="253443" y="52934"/>
                </a:lnTo>
                <a:lnTo>
                  <a:pt x="264473" y="72677"/>
                </a:lnTo>
                <a:lnTo>
                  <a:pt x="282376" y="72677"/>
                </a:lnTo>
                <a:lnTo>
                  <a:pt x="270304" y="52934"/>
                </a:lnTo>
                <a:close/>
              </a:path>
              <a:path w="705485" h="92075">
                <a:moveTo>
                  <a:pt x="246185" y="20613"/>
                </a:moveTo>
                <a:lnTo>
                  <a:pt x="231282" y="20613"/>
                </a:lnTo>
                <a:lnTo>
                  <a:pt x="231282" y="40838"/>
                </a:lnTo>
                <a:lnTo>
                  <a:pt x="246185" y="40838"/>
                </a:lnTo>
                <a:lnTo>
                  <a:pt x="246185" y="20613"/>
                </a:lnTo>
                <a:close/>
              </a:path>
              <a:path w="705485" h="92075">
                <a:moveTo>
                  <a:pt x="281120" y="20613"/>
                </a:moveTo>
                <a:lnTo>
                  <a:pt x="265150" y="20613"/>
                </a:lnTo>
                <a:lnTo>
                  <a:pt x="253540" y="40838"/>
                </a:lnTo>
                <a:lnTo>
                  <a:pt x="268905" y="40838"/>
                </a:lnTo>
                <a:lnTo>
                  <a:pt x="281120" y="20613"/>
                </a:lnTo>
                <a:close/>
              </a:path>
              <a:path w="705485" h="92075">
                <a:moveTo>
                  <a:pt x="333273" y="31838"/>
                </a:moveTo>
                <a:lnTo>
                  <a:pt x="311443" y="31838"/>
                </a:lnTo>
                <a:lnTo>
                  <a:pt x="314441" y="32727"/>
                </a:lnTo>
                <a:lnTo>
                  <a:pt x="318441" y="36273"/>
                </a:lnTo>
                <a:lnTo>
                  <a:pt x="319441" y="38807"/>
                </a:lnTo>
                <a:lnTo>
                  <a:pt x="319441" y="42097"/>
                </a:lnTo>
                <a:lnTo>
                  <a:pt x="299829" y="42097"/>
                </a:lnTo>
                <a:lnTo>
                  <a:pt x="294199" y="43484"/>
                </a:lnTo>
                <a:lnTo>
                  <a:pt x="286909" y="49032"/>
                </a:lnTo>
                <a:lnTo>
                  <a:pt x="285087" y="52837"/>
                </a:lnTo>
                <a:lnTo>
                  <a:pt x="285087" y="60709"/>
                </a:lnTo>
                <a:lnTo>
                  <a:pt x="300539" y="73450"/>
                </a:lnTo>
                <a:lnTo>
                  <a:pt x="312281" y="73450"/>
                </a:lnTo>
                <a:lnTo>
                  <a:pt x="317569" y="71031"/>
                </a:lnTo>
                <a:lnTo>
                  <a:pt x="320410" y="66193"/>
                </a:lnTo>
                <a:lnTo>
                  <a:pt x="334537" y="66193"/>
                </a:lnTo>
                <a:lnTo>
                  <a:pt x="334537" y="63291"/>
                </a:lnTo>
                <a:lnTo>
                  <a:pt x="305668" y="63291"/>
                </a:lnTo>
                <a:lnTo>
                  <a:pt x="303588" y="62726"/>
                </a:lnTo>
                <a:lnTo>
                  <a:pt x="300556" y="60469"/>
                </a:lnTo>
                <a:lnTo>
                  <a:pt x="299797" y="58935"/>
                </a:lnTo>
                <a:lnTo>
                  <a:pt x="299797" y="52934"/>
                </a:lnTo>
                <a:lnTo>
                  <a:pt x="302893" y="50904"/>
                </a:lnTo>
                <a:lnTo>
                  <a:pt x="334537" y="50904"/>
                </a:lnTo>
                <a:lnTo>
                  <a:pt x="334524" y="35192"/>
                </a:lnTo>
                <a:lnTo>
                  <a:pt x="333273" y="31838"/>
                </a:lnTo>
                <a:close/>
              </a:path>
              <a:path w="705485" h="92075">
                <a:moveTo>
                  <a:pt x="334537" y="66193"/>
                </a:moveTo>
                <a:lnTo>
                  <a:pt x="320410" y="66193"/>
                </a:lnTo>
                <a:lnTo>
                  <a:pt x="320410" y="72677"/>
                </a:lnTo>
                <a:lnTo>
                  <a:pt x="334537" y="72677"/>
                </a:lnTo>
                <a:lnTo>
                  <a:pt x="334537" y="66193"/>
                </a:lnTo>
                <a:close/>
              </a:path>
              <a:path w="705485" h="92075">
                <a:moveTo>
                  <a:pt x="334537" y="50904"/>
                </a:moveTo>
                <a:lnTo>
                  <a:pt x="319441" y="50904"/>
                </a:lnTo>
                <a:lnTo>
                  <a:pt x="319441" y="56224"/>
                </a:lnTo>
                <a:lnTo>
                  <a:pt x="318603" y="58547"/>
                </a:lnTo>
                <a:lnTo>
                  <a:pt x="317185" y="60307"/>
                </a:lnTo>
                <a:lnTo>
                  <a:pt x="313185" y="62693"/>
                </a:lnTo>
                <a:lnTo>
                  <a:pt x="310892" y="63291"/>
                </a:lnTo>
                <a:lnTo>
                  <a:pt x="334537" y="63291"/>
                </a:lnTo>
                <a:lnTo>
                  <a:pt x="334537" y="50904"/>
                </a:lnTo>
                <a:close/>
              </a:path>
              <a:path w="705485" h="92075">
                <a:moveTo>
                  <a:pt x="317538" y="19839"/>
                </a:moveTo>
                <a:lnTo>
                  <a:pt x="305280" y="19839"/>
                </a:lnTo>
                <a:lnTo>
                  <a:pt x="301200" y="20387"/>
                </a:lnTo>
                <a:lnTo>
                  <a:pt x="293267" y="22583"/>
                </a:lnTo>
                <a:lnTo>
                  <a:pt x="289860" y="24131"/>
                </a:lnTo>
                <a:lnTo>
                  <a:pt x="287023" y="26128"/>
                </a:lnTo>
                <a:lnTo>
                  <a:pt x="292442" y="36676"/>
                </a:lnTo>
                <a:lnTo>
                  <a:pt x="294314" y="35192"/>
                </a:lnTo>
                <a:lnTo>
                  <a:pt x="296589" y="34016"/>
                </a:lnTo>
                <a:lnTo>
                  <a:pt x="301942" y="32274"/>
                </a:lnTo>
                <a:lnTo>
                  <a:pt x="304667" y="31838"/>
                </a:lnTo>
                <a:lnTo>
                  <a:pt x="333273" y="31838"/>
                </a:lnTo>
                <a:lnTo>
                  <a:pt x="332376" y="29437"/>
                </a:lnTo>
                <a:lnTo>
                  <a:pt x="323733" y="21758"/>
                </a:lnTo>
                <a:lnTo>
                  <a:pt x="317538" y="19839"/>
                </a:lnTo>
                <a:close/>
              </a:path>
              <a:path w="705485" h="92075">
                <a:moveTo>
                  <a:pt x="362699" y="20613"/>
                </a:moveTo>
                <a:lnTo>
                  <a:pt x="347699" y="20613"/>
                </a:lnTo>
                <a:lnTo>
                  <a:pt x="347699" y="72677"/>
                </a:lnTo>
                <a:lnTo>
                  <a:pt x="361633" y="72677"/>
                </a:lnTo>
                <a:lnTo>
                  <a:pt x="378839" y="51581"/>
                </a:lnTo>
                <a:lnTo>
                  <a:pt x="362699" y="51581"/>
                </a:lnTo>
                <a:lnTo>
                  <a:pt x="362699" y="20613"/>
                </a:lnTo>
                <a:close/>
              </a:path>
              <a:path w="705485" h="92075">
                <a:moveTo>
                  <a:pt x="401888" y="41709"/>
                </a:moveTo>
                <a:lnTo>
                  <a:pt x="386891" y="41709"/>
                </a:lnTo>
                <a:lnTo>
                  <a:pt x="386891" y="72677"/>
                </a:lnTo>
                <a:lnTo>
                  <a:pt x="401888" y="72677"/>
                </a:lnTo>
                <a:lnTo>
                  <a:pt x="401888" y="41709"/>
                </a:lnTo>
                <a:close/>
              </a:path>
              <a:path w="705485" h="92075">
                <a:moveTo>
                  <a:pt x="401888" y="20613"/>
                </a:moveTo>
                <a:lnTo>
                  <a:pt x="388051" y="20613"/>
                </a:lnTo>
                <a:lnTo>
                  <a:pt x="362699" y="51581"/>
                </a:lnTo>
                <a:lnTo>
                  <a:pt x="378839" y="51581"/>
                </a:lnTo>
                <a:lnTo>
                  <a:pt x="386891" y="41709"/>
                </a:lnTo>
                <a:lnTo>
                  <a:pt x="401888" y="41709"/>
                </a:lnTo>
                <a:lnTo>
                  <a:pt x="401888" y="20613"/>
                </a:lnTo>
                <a:close/>
              </a:path>
              <a:path w="705485" h="92075">
                <a:moveTo>
                  <a:pt x="366570" y="0"/>
                </a:moveTo>
                <a:lnTo>
                  <a:pt x="356698" y="0"/>
                </a:lnTo>
                <a:lnTo>
                  <a:pt x="356763" y="10001"/>
                </a:lnTo>
                <a:lnTo>
                  <a:pt x="362473" y="15001"/>
                </a:lnTo>
                <a:lnTo>
                  <a:pt x="385246" y="15001"/>
                </a:lnTo>
                <a:lnTo>
                  <a:pt x="390988" y="10001"/>
                </a:lnTo>
                <a:lnTo>
                  <a:pt x="391006" y="7164"/>
                </a:lnTo>
                <a:lnTo>
                  <a:pt x="371407" y="7164"/>
                </a:lnTo>
                <a:lnTo>
                  <a:pt x="369651" y="6534"/>
                </a:lnTo>
                <a:lnTo>
                  <a:pt x="367264" y="4017"/>
                </a:lnTo>
                <a:lnTo>
                  <a:pt x="366635" y="2260"/>
                </a:lnTo>
                <a:lnTo>
                  <a:pt x="366570" y="0"/>
                </a:lnTo>
                <a:close/>
              </a:path>
              <a:path w="705485" h="92075">
                <a:moveTo>
                  <a:pt x="391053" y="0"/>
                </a:moveTo>
                <a:lnTo>
                  <a:pt x="380987" y="0"/>
                </a:lnTo>
                <a:lnTo>
                  <a:pt x="380987" y="2260"/>
                </a:lnTo>
                <a:lnTo>
                  <a:pt x="380357" y="4017"/>
                </a:lnTo>
                <a:lnTo>
                  <a:pt x="377845" y="6534"/>
                </a:lnTo>
                <a:lnTo>
                  <a:pt x="376052" y="7164"/>
                </a:lnTo>
                <a:lnTo>
                  <a:pt x="391006" y="7164"/>
                </a:lnTo>
                <a:lnTo>
                  <a:pt x="391053" y="0"/>
                </a:lnTo>
                <a:close/>
              </a:path>
              <a:path w="705485" h="92075">
                <a:moveTo>
                  <a:pt x="431410" y="20613"/>
                </a:moveTo>
                <a:lnTo>
                  <a:pt x="416408" y="20613"/>
                </a:lnTo>
                <a:lnTo>
                  <a:pt x="416408" y="72677"/>
                </a:lnTo>
                <a:lnTo>
                  <a:pt x="431410" y="72677"/>
                </a:lnTo>
                <a:lnTo>
                  <a:pt x="431410" y="53225"/>
                </a:lnTo>
                <a:lnTo>
                  <a:pt x="469148" y="53225"/>
                </a:lnTo>
                <a:lnTo>
                  <a:pt x="469148" y="40935"/>
                </a:lnTo>
                <a:lnTo>
                  <a:pt x="431410" y="40935"/>
                </a:lnTo>
                <a:lnTo>
                  <a:pt x="431410" y="20613"/>
                </a:lnTo>
                <a:close/>
              </a:path>
              <a:path w="705485" h="92075">
                <a:moveTo>
                  <a:pt x="469148" y="53225"/>
                </a:moveTo>
                <a:lnTo>
                  <a:pt x="454052" y="53225"/>
                </a:lnTo>
                <a:lnTo>
                  <a:pt x="454052" y="72677"/>
                </a:lnTo>
                <a:lnTo>
                  <a:pt x="469148" y="72677"/>
                </a:lnTo>
                <a:lnTo>
                  <a:pt x="469148" y="53225"/>
                </a:lnTo>
                <a:close/>
              </a:path>
              <a:path w="705485" h="92075">
                <a:moveTo>
                  <a:pt x="469148" y="20613"/>
                </a:moveTo>
                <a:lnTo>
                  <a:pt x="454052" y="20613"/>
                </a:lnTo>
                <a:lnTo>
                  <a:pt x="454052" y="40935"/>
                </a:lnTo>
                <a:lnTo>
                  <a:pt x="469148" y="40935"/>
                </a:lnTo>
                <a:lnTo>
                  <a:pt x="469148" y="20613"/>
                </a:lnTo>
                <a:close/>
              </a:path>
              <a:path w="705485" h="92075">
                <a:moveTo>
                  <a:pt x="513435" y="19839"/>
                </a:moveTo>
                <a:lnTo>
                  <a:pt x="502470" y="19839"/>
                </a:lnTo>
                <a:lnTo>
                  <a:pt x="497549" y="20984"/>
                </a:lnTo>
                <a:lnTo>
                  <a:pt x="488840" y="25563"/>
                </a:lnTo>
                <a:lnTo>
                  <a:pt x="485438" y="28742"/>
                </a:lnTo>
                <a:lnTo>
                  <a:pt x="480534" y="36870"/>
                </a:lnTo>
                <a:lnTo>
                  <a:pt x="479306" y="41483"/>
                </a:lnTo>
                <a:lnTo>
                  <a:pt x="479306" y="51807"/>
                </a:lnTo>
                <a:lnTo>
                  <a:pt x="502470" y="73450"/>
                </a:lnTo>
                <a:lnTo>
                  <a:pt x="513435" y="73450"/>
                </a:lnTo>
                <a:lnTo>
                  <a:pt x="518339" y="72306"/>
                </a:lnTo>
                <a:lnTo>
                  <a:pt x="526986" y="67726"/>
                </a:lnTo>
                <a:lnTo>
                  <a:pt x="530373" y="64547"/>
                </a:lnTo>
                <a:lnTo>
                  <a:pt x="532474" y="61062"/>
                </a:lnTo>
                <a:lnTo>
                  <a:pt x="504083" y="61062"/>
                </a:lnTo>
                <a:lnTo>
                  <a:pt x="500889" y="59756"/>
                </a:lnTo>
                <a:lnTo>
                  <a:pt x="495856" y="54532"/>
                </a:lnTo>
                <a:lnTo>
                  <a:pt x="494600" y="51033"/>
                </a:lnTo>
                <a:lnTo>
                  <a:pt x="494600" y="42256"/>
                </a:lnTo>
                <a:lnTo>
                  <a:pt x="495856" y="38757"/>
                </a:lnTo>
                <a:lnTo>
                  <a:pt x="500889" y="33534"/>
                </a:lnTo>
                <a:lnTo>
                  <a:pt x="504083" y="32227"/>
                </a:lnTo>
                <a:lnTo>
                  <a:pt x="532474" y="32227"/>
                </a:lnTo>
                <a:lnTo>
                  <a:pt x="530373" y="28742"/>
                </a:lnTo>
                <a:lnTo>
                  <a:pt x="526986" y="25563"/>
                </a:lnTo>
                <a:lnTo>
                  <a:pt x="518339" y="20984"/>
                </a:lnTo>
                <a:lnTo>
                  <a:pt x="513435" y="19839"/>
                </a:lnTo>
                <a:close/>
              </a:path>
              <a:path w="705485" h="92075">
                <a:moveTo>
                  <a:pt x="532474" y="32227"/>
                </a:moveTo>
                <a:lnTo>
                  <a:pt x="511822" y="32227"/>
                </a:lnTo>
                <a:lnTo>
                  <a:pt x="515001" y="33534"/>
                </a:lnTo>
                <a:lnTo>
                  <a:pt x="519969" y="38757"/>
                </a:lnTo>
                <a:lnTo>
                  <a:pt x="521211" y="42256"/>
                </a:lnTo>
                <a:lnTo>
                  <a:pt x="521211" y="51033"/>
                </a:lnTo>
                <a:lnTo>
                  <a:pt x="519969" y="54532"/>
                </a:lnTo>
                <a:lnTo>
                  <a:pt x="515001" y="59756"/>
                </a:lnTo>
                <a:lnTo>
                  <a:pt x="511822" y="61062"/>
                </a:lnTo>
                <a:lnTo>
                  <a:pt x="532474" y="61062"/>
                </a:lnTo>
                <a:lnTo>
                  <a:pt x="535273" y="56419"/>
                </a:lnTo>
                <a:lnTo>
                  <a:pt x="536501" y="51807"/>
                </a:lnTo>
                <a:lnTo>
                  <a:pt x="536501" y="41483"/>
                </a:lnTo>
                <a:lnTo>
                  <a:pt x="535273" y="36870"/>
                </a:lnTo>
                <a:lnTo>
                  <a:pt x="532474" y="32227"/>
                </a:lnTo>
                <a:close/>
              </a:path>
              <a:path w="705485" h="92075">
                <a:moveTo>
                  <a:pt x="577112" y="19839"/>
                </a:moveTo>
                <a:lnTo>
                  <a:pt x="566078" y="19839"/>
                </a:lnTo>
                <a:lnTo>
                  <a:pt x="561096" y="20984"/>
                </a:lnTo>
                <a:lnTo>
                  <a:pt x="552258" y="25563"/>
                </a:lnTo>
                <a:lnTo>
                  <a:pt x="548805" y="28742"/>
                </a:lnTo>
                <a:lnTo>
                  <a:pt x="543838" y="36870"/>
                </a:lnTo>
                <a:lnTo>
                  <a:pt x="542596" y="41483"/>
                </a:lnTo>
                <a:lnTo>
                  <a:pt x="542596" y="51807"/>
                </a:lnTo>
                <a:lnTo>
                  <a:pt x="566078" y="73450"/>
                </a:lnTo>
                <a:lnTo>
                  <a:pt x="577112" y="73450"/>
                </a:lnTo>
                <a:lnTo>
                  <a:pt x="581900" y="72288"/>
                </a:lnTo>
                <a:lnTo>
                  <a:pt x="590094" y="67644"/>
                </a:lnTo>
                <a:lnTo>
                  <a:pt x="593078" y="64418"/>
                </a:lnTo>
                <a:lnTo>
                  <a:pt x="594599" y="61062"/>
                </a:lnTo>
                <a:lnTo>
                  <a:pt x="567597" y="61062"/>
                </a:lnTo>
                <a:lnTo>
                  <a:pt x="564339" y="59773"/>
                </a:lnTo>
                <a:lnTo>
                  <a:pt x="559177" y="54612"/>
                </a:lnTo>
                <a:lnTo>
                  <a:pt x="557888" y="51098"/>
                </a:lnTo>
                <a:lnTo>
                  <a:pt x="557888" y="42191"/>
                </a:lnTo>
                <a:lnTo>
                  <a:pt x="559177" y="38677"/>
                </a:lnTo>
                <a:lnTo>
                  <a:pt x="564339" y="33516"/>
                </a:lnTo>
                <a:lnTo>
                  <a:pt x="567597" y="32227"/>
                </a:lnTo>
                <a:lnTo>
                  <a:pt x="594567" y="32227"/>
                </a:lnTo>
                <a:lnTo>
                  <a:pt x="593078" y="28839"/>
                </a:lnTo>
                <a:lnTo>
                  <a:pt x="590094" y="25563"/>
                </a:lnTo>
                <a:lnTo>
                  <a:pt x="581900" y="20984"/>
                </a:lnTo>
                <a:lnTo>
                  <a:pt x="577112" y="19839"/>
                </a:lnTo>
                <a:close/>
              </a:path>
              <a:path w="705485" h="92075">
                <a:moveTo>
                  <a:pt x="583239" y="53902"/>
                </a:moveTo>
                <a:lnTo>
                  <a:pt x="580597" y="58676"/>
                </a:lnTo>
                <a:lnTo>
                  <a:pt x="576690" y="61062"/>
                </a:lnTo>
                <a:lnTo>
                  <a:pt x="594599" y="61062"/>
                </a:lnTo>
                <a:lnTo>
                  <a:pt x="594950" y="60289"/>
                </a:lnTo>
                <a:lnTo>
                  <a:pt x="583239" y="53902"/>
                </a:lnTo>
                <a:close/>
              </a:path>
              <a:path w="705485" h="92075">
                <a:moveTo>
                  <a:pt x="594567" y="32227"/>
                </a:moveTo>
                <a:lnTo>
                  <a:pt x="576625" y="32227"/>
                </a:lnTo>
                <a:lnTo>
                  <a:pt x="580532" y="34613"/>
                </a:lnTo>
                <a:lnTo>
                  <a:pt x="583239" y="39387"/>
                </a:lnTo>
                <a:lnTo>
                  <a:pt x="594950" y="33098"/>
                </a:lnTo>
                <a:lnTo>
                  <a:pt x="594567" y="32227"/>
                </a:lnTo>
                <a:close/>
              </a:path>
              <a:path w="705485" h="92075">
                <a:moveTo>
                  <a:pt x="630078" y="33000"/>
                </a:moveTo>
                <a:lnTo>
                  <a:pt x="615077" y="33000"/>
                </a:lnTo>
                <a:lnTo>
                  <a:pt x="615077" y="72677"/>
                </a:lnTo>
                <a:lnTo>
                  <a:pt x="630078" y="72677"/>
                </a:lnTo>
                <a:lnTo>
                  <a:pt x="630078" y="33000"/>
                </a:lnTo>
                <a:close/>
              </a:path>
              <a:path w="705485" h="92075">
                <a:moveTo>
                  <a:pt x="647689" y="20613"/>
                </a:moveTo>
                <a:lnTo>
                  <a:pt x="597466" y="20613"/>
                </a:lnTo>
                <a:lnTo>
                  <a:pt x="597466" y="33000"/>
                </a:lnTo>
                <a:lnTo>
                  <a:pt x="647689" y="33000"/>
                </a:lnTo>
                <a:lnTo>
                  <a:pt x="647689" y="20613"/>
                </a:lnTo>
                <a:close/>
              </a:path>
              <a:path w="705485" h="92075">
                <a:moveTo>
                  <a:pt x="670722" y="20613"/>
                </a:moveTo>
                <a:lnTo>
                  <a:pt x="655721" y="20613"/>
                </a:lnTo>
                <a:lnTo>
                  <a:pt x="655721" y="72677"/>
                </a:lnTo>
                <a:lnTo>
                  <a:pt x="681850" y="72773"/>
                </a:lnTo>
                <a:lnTo>
                  <a:pt x="689140" y="72773"/>
                </a:lnTo>
                <a:lnTo>
                  <a:pt x="694803" y="71175"/>
                </a:lnTo>
                <a:lnTo>
                  <a:pt x="702867" y="64789"/>
                </a:lnTo>
                <a:lnTo>
                  <a:pt x="704082" y="62096"/>
                </a:lnTo>
                <a:lnTo>
                  <a:pt x="683398" y="62096"/>
                </a:lnTo>
                <a:lnTo>
                  <a:pt x="680497" y="62031"/>
                </a:lnTo>
                <a:lnTo>
                  <a:pt x="670722" y="62031"/>
                </a:lnTo>
                <a:lnTo>
                  <a:pt x="670722" y="46936"/>
                </a:lnTo>
                <a:lnTo>
                  <a:pt x="703962" y="46936"/>
                </a:lnTo>
                <a:lnTo>
                  <a:pt x="703075" y="44856"/>
                </a:lnTo>
                <a:lnTo>
                  <a:pt x="695850" y="38854"/>
                </a:lnTo>
                <a:lnTo>
                  <a:pt x="690656" y="37321"/>
                </a:lnTo>
                <a:lnTo>
                  <a:pt x="670722" y="37260"/>
                </a:lnTo>
                <a:lnTo>
                  <a:pt x="670722" y="20613"/>
                </a:lnTo>
                <a:close/>
              </a:path>
              <a:path w="705485" h="92075">
                <a:moveTo>
                  <a:pt x="703962" y="46936"/>
                </a:moveTo>
                <a:lnTo>
                  <a:pt x="670722" y="46936"/>
                </a:lnTo>
                <a:lnTo>
                  <a:pt x="680497" y="47034"/>
                </a:lnTo>
                <a:lnTo>
                  <a:pt x="683463" y="47095"/>
                </a:lnTo>
                <a:lnTo>
                  <a:pt x="685706" y="47711"/>
                </a:lnTo>
                <a:lnTo>
                  <a:pt x="688737" y="50032"/>
                </a:lnTo>
                <a:lnTo>
                  <a:pt x="689496" y="51871"/>
                </a:lnTo>
                <a:lnTo>
                  <a:pt x="689496" y="56965"/>
                </a:lnTo>
                <a:lnTo>
                  <a:pt x="688719" y="58902"/>
                </a:lnTo>
                <a:lnTo>
                  <a:pt x="685623" y="61484"/>
                </a:lnTo>
                <a:lnTo>
                  <a:pt x="683398" y="62096"/>
                </a:lnTo>
                <a:lnTo>
                  <a:pt x="704082" y="62096"/>
                </a:lnTo>
                <a:lnTo>
                  <a:pt x="704883" y="60321"/>
                </a:lnTo>
                <a:lnTo>
                  <a:pt x="704883" y="49096"/>
                </a:lnTo>
                <a:lnTo>
                  <a:pt x="703962" y="46936"/>
                </a:lnTo>
                <a:close/>
              </a:path>
            </a:pathLst>
          </a:custGeom>
          <a:solidFill>
            <a:srgbClr val="FEFEFE"/>
          </a:solidFill>
        </p:spPr>
        <p:txBody>
          <a:bodyPr wrap="square" lIns="0" tIns="0" rIns="0" bIns="0" rtlCol="0"/>
          <a:lstStyle/>
          <a:p>
            <a:endParaRPr/>
          </a:p>
        </p:txBody>
      </p:sp>
      <p:pic>
        <p:nvPicPr>
          <p:cNvPr id="21" name="object 21"/>
          <p:cNvPicPr/>
          <p:nvPr/>
        </p:nvPicPr>
        <p:blipFill>
          <a:blip r:embed="rId9" cstate="print"/>
          <a:stretch>
            <a:fillRect/>
          </a:stretch>
        </p:blipFill>
        <p:spPr>
          <a:xfrm>
            <a:off x="5312591" y="4400830"/>
            <a:ext cx="205906" cy="1684026"/>
          </a:xfrm>
          <a:prstGeom prst="rect">
            <a:avLst/>
          </a:prstGeom>
        </p:spPr>
      </p:pic>
      <p:pic>
        <p:nvPicPr>
          <p:cNvPr id="22" name="object 22"/>
          <p:cNvPicPr/>
          <p:nvPr/>
        </p:nvPicPr>
        <p:blipFill>
          <a:blip r:embed="rId10" cstate="print"/>
          <a:stretch>
            <a:fillRect/>
          </a:stretch>
        </p:blipFill>
        <p:spPr>
          <a:xfrm>
            <a:off x="4860330" y="4151112"/>
            <a:ext cx="1110838" cy="87674"/>
          </a:xfrm>
          <a:prstGeom prst="rect">
            <a:avLst/>
          </a:prstGeom>
        </p:spPr>
      </p:pic>
      <p:pic>
        <p:nvPicPr>
          <p:cNvPr id="23" name="object 23"/>
          <p:cNvPicPr/>
          <p:nvPr/>
        </p:nvPicPr>
        <p:blipFill>
          <a:blip r:embed="rId11" cstate="print"/>
          <a:stretch>
            <a:fillRect/>
          </a:stretch>
        </p:blipFill>
        <p:spPr>
          <a:xfrm>
            <a:off x="6472523" y="4399670"/>
            <a:ext cx="149125" cy="1685185"/>
          </a:xfrm>
          <a:prstGeom prst="rect">
            <a:avLst/>
          </a:prstGeom>
        </p:spPr>
      </p:pic>
      <p:pic>
        <p:nvPicPr>
          <p:cNvPr id="24" name="object 24"/>
          <p:cNvPicPr/>
          <p:nvPr/>
        </p:nvPicPr>
        <p:blipFill>
          <a:blip r:embed="rId12" cstate="print"/>
          <a:stretch>
            <a:fillRect/>
          </a:stretch>
        </p:blipFill>
        <p:spPr>
          <a:xfrm>
            <a:off x="6185404" y="4147822"/>
            <a:ext cx="723366" cy="94255"/>
          </a:xfrm>
          <a:prstGeom prst="rect">
            <a:avLst/>
          </a:prstGeom>
        </p:spPr>
      </p:pic>
      <p:sp>
        <p:nvSpPr>
          <p:cNvPr id="25" name="object 25"/>
          <p:cNvSpPr/>
          <p:nvPr/>
        </p:nvSpPr>
        <p:spPr>
          <a:xfrm>
            <a:off x="2585124" y="3882545"/>
            <a:ext cx="1141730" cy="100330"/>
          </a:xfrm>
          <a:custGeom>
            <a:avLst/>
            <a:gdLst/>
            <a:ahLst/>
            <a:cxnLst/>
            <a:rect l="l" t="t" r="r" b="b"/>
            <a:pathLst>
              <a:path w="1141729" h="100329">
                <a:moveTo>
                  <a:pt x="61739" y="13741"/>
                </a:moveTo>
                <a:lnTo>
                  <a:pt x="0" y="13741"/>
                </a:lnTo>
                <a:lnTo>
                  <a:pt x="0" y="81481"/>
                </a:lnTo>
                <a:lnTo>
                  <a:pt x="15576" y="81481"/>
                </a:lnTo>
                <a:lnTo>
                  <a:pt x="15576" y="26517"/>
                </a:lnTo>
                <a:lnTo>
                  <a:pt x="61739" y="26517"/>
                </a:lnTo>
                <a:lnTo>
                  <a:pt x="61739" y="13741"/>
                </a:lnTo>
                <a:close/>
              </a:path>
              <a:path w="1141729" h="100329">
                <a:moveTo>
                  <a:pt x="61739" y="26517"/>
                </a:moveTo>
                <a:lnTo>
                  <a:pt x="46159" y="26517"/>
                </a:lnTo>
                <a:lnTo>
                  <a:pt x="46159" y="81481"/>
                </a:lnTo>
                <a:lnTo>
                  <a:pt x="61739" y="81481"/>
                </a:lnTo>
                <a:lnTo>
                  <a:pt x="61739" y="26517"/>
                </a:lnTo>
                <a:close/>
              </a:path>
              <a:path w="1141729" h="100329">
                <a:moveTo>
                  <a:pt x="92415" y="29419"/>
                </a:moveTo>
                <a:lnTo>
                  <a:pt x="77414" y="29419"/>
                </a:lnTo>
                <a:lnTo>
                  <a:pt x="77414" y="81481"/>
                </a:lnTo>
                <a:lnTo>
                  <a:pt x="156862" y="81481"/>
                </a:lnTo>
                <a:lnTo>
                  <a:pt x="156862" y="69094"/>
                </a:lnTo>
                <a:lnTo>
                  <a:pt x="92415" y="69094"/>
                </a:lnTo>
                <a:lnTo>
                  <a:pt x="92415" y="29419"/>
                </a:lnTo>
                <a:close/>
              </a:path>
              <a:path w="1141729" h="100329">
                <a:moveTo>
                  <a:pt x="124735" y="29419"/>
                </a:moveTo>
                <a:lnTo>
                  <a:pt x="109734" y="29419"/>
                </a:lnTo>
                <a:lnTo>
                  <a:pt x="109734" y="69094"/>
                </a:lnTo>
                <a:lnTo>
                  <a:pt x="124735" y="69094"/>
                </a:lnTo>
                <a:lnTo>
                  <a:pt x="124735" y="29419"/>
                </a:lnTo>
                <a:close/>
              </a:path>
              <a:path w="1141729" h="100329">
                <a:moveTo>
                  <a:pt x="156862" y="29419"/>
                </a:moveTo>
                <a:lnTo>
                  <a:pt x="141865" y="29419"/>
                </a:lnTo>
                <a:lnTo>
                  <a:pt x="141865" y="69094"/>
                </a:lnTo>
                <a:lnTo>
                  <a:pt x="156862" y="69094"/>
                </a:lnTo>
                <a:lnTo>
                  <a:pt x="156862" y="29419"/>
                </a:lnTo>
                <a:close/>
              </a:path>
              <a:path w="1141729" h="100329">
                <a:moveTo>
                  <a:pt x="199990" y="28644"/>
                </a:moveTo>
                <a:lnTo>
                  <a:pt x="189669" y="28644"/>
                </a:lnTo>
                <a:lnTo>
                  <a:pt x="184942" y="29790"/>
                </a:lnTo>
                <a:lnTo>
                  <a:pt x="167119" y="60613"/>
                </a:lnTo>
                <a:lnTo>
                  <a:pt x="168346" y="65224"/>
                </a:lnTo>
                <a:lnTo>
                  <a:pt x="173249" y="73353"/>
                </a:lnTo>
                <a:lnTo>
                  <a:pt x="176730" y="76532"/>
                </a:lnTo>
                <a:lnTo>
                  <a:pt x="185762" y="81111"/>
                </a:lnTo>
                <a:lnTo>
                  <a:pt x="190958" y="82256"/>
                </a:lnTo>
                <a:lnTo>
                  <a:pt x="206246" y="82256"/>
                </a:lnTo>
                <a:lnTo>
                  <a:pt x="213408" y="79448"/>
                </a:lnTo>
                <a:lnTo>
                  <a:pt x="218310" y="73835"/>
                </a:lnTo>
                <a:lnTo>
                  <a:pt x="214920" y="70159"/>
                </a:lnTo>
                <a:lnTo>
                  <a:pt x="193280" y="70159"/>
                </a:lnTo>
                <a:lnTo>
                  <a:pt x="189989" y="69223"/>
                </a:lnTo>
                <a:lnTo>
                  <a:pt x="184701" y="65483"/>
                </a:lnTo>
                <a:lnTo>
                  <a:pt x="183023" y="62934"/>
                </a:lnTo>
                <a:lnTo>
                  <a:pt x="182314" y="59709"/>
                </a:lnTo>
                <a:lnTo>
                  <a:pt x="221698" y="59709"/>
                </a:lnTo>
                <a:lnTo>
                  <a:pt x="221893" y="57193"/>
                </a:lnTo>
                <a:lnTo>
                  <a:pt x="221989" y="50904"/>
                </a:lnTo>
                <a:lnTo>
                  <a:pt x="182120" y="50904"/>
                </a:lnTo>
                <a:lnTo>
                  <a:pt x="182634" y="47548"/>
                </a:lnTo>
                <a:lnTo>
                  <a:pt x="184053" y="44902"/>
                </a:lnTo>
                <a:lnTo>
                  <a:pt x="188700" y="41032"/>
                </a:lnTo>
                <a:lnTo>
                  <a:pt x="191570" y="40064"/>
                </a:lnTo>
                <a:lnTo>
                  <a:pt x="217707" y="40064"/>
                </a:lnTo>
                <a:lnTo>
                  <a:pt x="216104" y="37274"/>
                </a:lnTo>
                <a:lnTo>
                  <a:pt x="212860" y="34127"/>
                </a:lnTo>
                <a:lnTo>
                  <a:pt x="204602" y="29743"/>
                </a:lnTo>
                <a:lnTo>
                  <a:pt x="199990" y="28644"/>
                </a:lnTo>
                <a:close/>
              </a:path>
              <a:path w="1141729" h="100329">
                <a:moveTo>
                  <a:pt x="210278" y="65126"/>
                </a:moveTo>
                <a:lnTo>
                  <a:pt x="208471" y="66869"/>
                </a:lnTo>
                <a:lnTo>
                  <a:pt x="206521" y="68144"/>
                </a:lnTo>
                <a:lnTo>
                  <a:pt x="202330" y="69757"/>
                </a:lnTo>
                <a:lnTo>
                  <a:pt x="199925" y="70159"/>
                </a:lnTo>
                <a:lnTo>
                  <a:pt x="214920" y="70159"/>
                </a:lnTo>
                <a:lnTo>
                  <a:pt x="210278" y="65126"/>
                </a:lnTo>
                <a:close/>
              </a:path>
              <a:path w="1141729" h="100329">
                <a:moveTo>
                  <a:pt x="217707" y="40064"/>
                </a:moveTo>
                <a:lnTo>
                  <a:pt x="198344" y="40064"/>
                </a:lnTo>
                <a:lnTo>
                  <a:pt x="201181" y="41047"/>
                </a:lnTo>
                <a:lnTo>
                  <a:pt x="205830" y="44982"/>
                </a:lnTo>
                <a:lnTo>
                  <a:pt x="207247" y="47613"/>
                </a:lnTo>
                <a:lnTo>
                  <a:pt x="207763" y="50904"/>
                </a:lnTo>
                <a:lnTo>
                  <a:pt x="221989" y="50904"/>
                </a:lnTo>
                <a:lnTo>
                  <a:pt x="221989" y="50223"/>
                </a:lnTo>
                <a:lnTo>
                  <a:pt x="220812" y="45467"/>
                </a:lnTo>
                <a:lnTo>
                  <a:pt x="217707" y="40064"/>
                </a:lnTo>
                <a:close/>
              </a:path>
              <a:path w="1141729" h="100329">
                <a:moveTo>
                  <a:pt x="248601" y="29419"/>
                </a:moveTo>
                <a:lnTo>
                  <a:pt x="233599" y="29419"/>
                </a:lnTo>
                <a:lnTo>
                  <a:pt x="233599" y="81481"/>
                </a:lnTo>
                <a:lnTo>
                  <a:pt x="248601" y="81481"/>
                </a:lnTo>
                <a:lnTo>
                  <a:pt x="248601" y="62031"/>
                </a:lnTo>
                <a:lnTo>
                  <a:pt x="286340" y="62031"/>
                </a:lnTo>
                <a:lnTo>
                  <a:pt x="286340" y="49740"/>
                </a:lnTo>
                <a:lnTo>
                  <a:pt x="248601" y="49740"/>
                </a:lnTo>
                <a:lnTo>
                  <a:pt x="248601" y="29419"/>
                </a:lnTo>
                <a:close/>
              </a:path>
              <a:path w="1141729" h="100329">
                <a:moveTo>
                  <a:pt x="286340" y="62031"/>
                </a:moveTo>
                <a:lnTo>
                  <a:pt x="271245" y="62031"/>
                </a:lnTo>
                <a:lnTo>
                  <a:pt x="271245" y="81481"/>
                </a:lnTo>
                <a:lnTo>
                  <a:pt x="286340" y="81481"/>
                </a:lnTo>
                <a:lnTo>
                  <a:pt x="286340" y="62031"/>
                </a:lnTo>
                <a:close/>
              </a:path>
              <a:path w="1141729" h="100329">
                <a:moveTo>
                  <a:pt x="286340" y="29419"/>
                </a:moveTo>
                <a:lnTo>
                  <a:pt x="271245" y="29419"/>
                </a:lnTo>
                <a:lnTo>
                  <a:pt x="271245" y="49740"/>
                </a:lnTo>
                <a:lnTo>
                  <a:pt x="286340" y="49740"/>
                </a:lnTo>
                <a:lnTo>
                  <a:pt x="286340" y="29419"/>
                </a:lnTo>
                <a:close/>
              </a:path>
              <a:path w="1141729" h="100329">
                <a:moveTo>
                  <a:pt x="315758" y="29419"/>
                </a:moveTo>
                <a:lnTo>
                  <a:pt x="300757" y="29419"/>
                </a:lnTo>
                <a:lnTo>
                  <a:pt x="300757" y="81481"/>
                </a:lnTo>
                <a:lnTo>
                  <a:pt x="314693" y="81481"/>
                </a:lnTo>
                <a:lnTo>
                  <a:pt x="331900" y="60385"/>
                </a:lnTo>
                <a:lnTo>
                  <a:pt x="315758" y="60385"/>
                </a:lnTo>
                <a:lnTo>
                  <a:pt x="315758" y="29419"/>
                </a:lnTo>
                <a:close/>
              </a:path>
              <a:path w="1141729" h="100329">
                <a:moveTo>
                  <a:pt x="354948" y="50515"/>
                </a:moveTo>
                <a:lnTo>
                  <a:pt x="339951" y="50515"/>
                </a:lnTo>
                <a:lnTo>
                  <a:pt x="339951" y="81481"/>
                </a:lnTo>
                <a:lnTo>
                  <a:pt x="354948" y="81481"/>
                </a:lnTo>
                <a:lnTo>
                  <a:pt x="354948" y="50515"/>
                </a:lnTo>
                <a:close/>
              </a:path>
              <a:path w="1141729" h="100329">
                <a:moveTo>
                  <a:pt x="354948" y="29419"/>
                </a:moveTo>
                <a:lnTo>
                  <a:pt x="341110" y="29419"/>
                </a:lnTo>
                <a:lnTo>
                  <a:pt x="315758" y="60385"/>
                </a:lnTo>
                <a:lnTo>
                  <a:pt x="331900" y="60385"/>
                </a:lnTo>
                <a:lnTo>
                  <a:pt x="339951" y="50515"/>
                </a:lnTo>
                <a:lnTo>
                  <a:pt x="354948" y="50515"/>
                </a:lnTo>
                <a:lnTo>
                  <a:pt x="354948" y="29419"/>
                </a:lnTo>
                <a:close/>
              </a:path>
              <a:path w="1141729" h="100329">
                <a:moveTo>
                  <a:pt x="384468" y="29419"/>
                </a:moveTo>
                <a:lnTo>
                  <a:pt x="369467" y="29419"/>
                </a:lnTo>
                <a:lnTo>
                  <a:pt x="369467" y="81481"/>
                </a:lnTo>
                <a:lnTo>
                  <a:pt x="414078" y="81481"/>
                </a:lnTo>
                <a:lnTo>
                  <a:pt x="414078" y="92901"/>
                </a:lnTo>
                <a:lnTo>
                  <a:pt x="428111" y="92901"/>
                </a:lnTo>
                <a:lnTo>
                  <a:pt x="428111" y="69094"/>
                </a:lnTo>
                <a:lnTo>
                  <a:pt x="384468" y="69094"/>
                </a:lnTo>
                <a:lnTo>
                  <a:pt x="384468" y="29419"/>
                </a:lnTo>
                <a:close/>
              </a:path>
              <a:path w="1141729" h="100329">
                <a:moveTo>
                  <a:pt x="420563" y="29419"/>
                </a:moveTo>
                <a:lnTo>
                  <a:pt x="405467" y="29419"/>
                </a:lnTo>
                <a:lnTo>
                  <a:pt x="405467" y="69094"/>
                </a:lnTo>
                <a:lnTo>
                  <a:pt x="420563" y="69094"/>
                </a:lnTo>
                <a:lnTo>
                  <a:pt x="420563" y="29419"/>
                </a:lnTo>
                <a:close/>
              </a:path>
              <a:path w="1141729" h="100329">
                <a:moveTo>
                  <a:pt x="481617" y="40643"/>
                </a:moveTo>
                <a:lnTo>
                  <a:pt x="459788" y="40643"/>
                </a:lnTo>
                <a:lnTo>
                  <a:pt x="462786" y="41532"/>
                </a:lnTo>
                <a:lnTo>
                  <a:pt x="466785" y="45078"/>
                </a:lnTo>
                <a:lnTo>
                  <a:pt x="467786" y="47613"/>
                </a:lnTo>
                <a:lnTo>
                  <a:pt x="467786" y="50904"/>
                </a:lnTo>
                <a:lnTo>
                  <a:pt x="448174" y="50904"/>
                </a:lnTo>
                <a:lnTo>
                  <a:pt x="442544" y="52289"/>
                </a:lnTo>
                <a:lnTo>
                  <a:pt x="435254" y="57837"/>
                </a:lnTo>
                <a:lnTo>
                  <a:pt x="433431" y="61643"/>
                </a:lnTo>
                <a:lnTo>
                  <a:pt x="433431" y="69515"/>
                </a:lnTo>
                <a:lnTo>
                  <a:pt x="448884" y="82256"/>
                </a:lnTo>
                <a:lnTo>
                  <a:pt x="460626" y="82256"/>
                </a:lnTo>
                <a:lnTo>
                  <a:pt x="465914" y="79837"/>
                </a:lnTo>
                <a:lnTo>
                  <a:pt x="468755" y="74998"/>
                </a:lnTo>
                <a:lnTo>
                  <a:pt x="482881" y="74998"/>
                </a:lnTo>
                <a:lnTo>
                  <a:pt x="482881" y="72096"/>
                </a:lnTo>
                <a:lnTo>
                  <a:pt x="454013" y="72096"/>
                </a:lnTo>
                <a:lnTo>
                  <a:pt x="451933" y="71531"/>
                </a:lnTo>
                <a:lnTo>
                  <a:pt x="448901" y="69274"/>
                </a:lnTo>
                <a:lnTo>
                  <a:pt x="448142" y="67740"/>
                </a:lnTo>
                <a:lnTo>
                  <a:pt x="448142" y="61739"/>
                </a:lnTo>
                <a:lnTo>
                  <a:pt x="451238" y="59709"/>
                </a:lnTo>
                <a:lnTo>
                  <a:pt x="482881" y="59709"/>
                </a:lnTo>
                <a:lnTo>
                  <a:pt x="482870" y="43999"/>
                </a:lnTo>
                <a:lnTo>
                  <a:pt x="481617" y="40643"/>
                </a:lnTo>
                <a:close/>
              </a:path>
              <a:path w="1141729" h="100329">
                <a:moveTo>
                  <a:pt x="482881" y="74998"/>
                </a:moveTo>
                <a:lnTo>
                  <a:pt x="468755" y="74998"/>
                </a:lnTo>
                <a:lnTo>
                  <a:pt x="468755" y="81481"/>
                </a:lnTo>
                <a:lnTo>
                  <a:pt x="482881" y="81481"/>
                </a:lnTo>
                <a:lnTo>
                  <a:pt x="482881" y="74998"/>
                </a:lnTo>
                <a:close/>
              </a:path>
              <a:path w="1141729" h="100329">
                <a:moveTo>
                  <a:pt x="482881" y="59709"/>
                </a:moveTo>
                <a:lnTo>
                  <a:pt x="467786" y="59709"/>
                </a:lnTo>
                <a:lnTo>
                  <a:pt x="467786" y="65030"/>
                </a:lnTo>
                <a:lnTo>
                  <a:pt x="466948" y="67351"/>
                </a:lnTo>
                <a:lnTo>
                  <a:pt x="465529" y="69112"/>
                </a:lnTo>
                <a:lnTo>
                  <a:pt x="461530" y="71499"/>
                </a:lnTo>
                <a:lnTo>
                  <a:pt x="459237" y="72096"/>
                </a:lnTo>
                <a:lnTo>
                  <a:pt x="482881" y="72096"/>
                </a:lnTo>
                <a:lnTo>
                  <a:pt x="482881" y="59709"/>
                </a:lnTo>
                <a:close/>
              </a:path>
              <a:path w="1141729" h="100329">
                <a:moveTo>
                  <a:pt x="465882" y="28644"/>
                </a:moveTo>
                <a:lnTo>
                  <a:pt x="453624" y="28644"/>
                </a:lnTo>
                <a:lnTo>
                  <a:pt x="449545" y="29192"/>
                </a:lnTo>
                <a:lnTo>
                  <a:pt x="441612" y="31388"/>
                </a:lnTo>
                <a:lnTo>
                  <a:pt x="438205" y="32936"/>
                </a:lnTo>
                <a:lnTo>
                  <a:pt x="435368" y="34933"/>
                </a:lnTo>
                <a:lnTo>
                  <a:pt x="440787" y="45482"/>
                </a:lnTo>
                <a:lnTo>
                  <a:pt x="442659" y="43999"/>
                </a:lnTo>
                <a:lnTo>
                  <a:pt x="444934" y="42821"/>
                </a:lnTo>
                <a:lnTo>
                  <a:pt x="450287" y="41079"/>
                </a:lnTo>
                <a:lnTo>
                  <a:pt x="453012" y="40643"/>
                </a:lnTo>
                <a:lnTo>
                  <a:pt x="481617" y="40643"/>
                </a:lnTo>
                <a:lnTo>
                  <a:pt x="480721" y="38242"/>
                </a:lnTo>
                <a:lnTo>
                  <a:pt x="472078" y="30563"/>
                </a:lnTo>
                <a:lnTo>
                  <a:pt x="465882" y="28644"/>
                </a:lnTo>
                <a:close/>
              </a:path>
              <a:path w="1141729" h="100329">
                <a:moveTo>
                  <a:pt x="569685" y="29419"/>
                </a:moveTo>
                <a:lnTo>
                  <a:pt x="537072" y="29419"/>
                </a:lnTo>
                <a:lnTo>
                  <a:pt x="530992" y="31078"/>
                </a:lnTo>
                <a:lnTo>
                  <a:pt x="522154" y="37724"/>
                </a:lnTo>
                <a:lnTo>
                  <a:pt x="520020" y="42288"/>
                </a:lnTo>
                <a:lnTo>
                  <a:pt x="519944" y="52387"/>
                </a:lnTo>
                <a:lnTo>
                  <a:pt x="520898" y="55627"/>
                </a:lnTo>
                <a:lnTo>
                  <a:pt x="524703" y="60984"/>
                </a:lnTo>
                <a:lnTo>
                  <a:pt x="527460" y="63032"/>
                </a:lnTo>
                <a:lnTo>
                  <a:pt x="531074" y="64451"/>
                </a:lnTo>
                <a:lnTo>
                  <a:pt x="519169" y="81481"/>
                </a:lnTo>
                <a:lnTo>
                  <a:pt x="535236" y="81481"/>
                </a:lnTo>
                <a:lnTo>
                  <a:pt x="545104" y="66578"/>
                </a:lnTo>
                <a:lnTo>
                  <a:pt x="569685" y="66578"/>
                </a:lnTo>
                <a:lnTo>
                  <a:pt x="569685" y="56516"/>
                </a:lnTo>
                <a:lnTo>
                  <a:pt x="541688" y="56516"/>
                </a:lnTo>
                <a:lnTo>
                  <a:pt x="539282" y="55918"/>
                </a:lnTo>
                <a:lnTo>
                  <a:pt x="536122" y="53531"/>
                </a:lnTo>
                <a:lnTo>
                  <a:pt x="535330" y="51645"/>
                </a:lnTo>
                <a:lnTo>
                  <a:pt x="535330" y="46483"/>
                </a:lnTo>
                <a:lnTo>
                  <a:pt x="536154" y="44611"/>
                </a:lnTo>
                <a:lnTo>
                  <a:pt x="539445" y="42288"/>
                </a:lnTo>
                <a:lnTo>
                  <a:pt x="541878" y="41709"/>
                </a:lnTo>
                <a:lnTo>
                  <a:pt x="569685" y="41709"/>
                </a:lnTo>
                <a:lnTo>
                  <a:pt x="569685" y="29419"/>
                </a:lnTo>
                <a:close/>
              </a:path>
              <a:path w="1141729" h="100329">
                <a:moveTo>
                  <a:pt x="569685" y="66578"/>
                </a:moveTo>
                <a:lnTo>
                  <a:pt x="556235" y="66578"/>
                </a:lnTo>
                <a:lnTo>
                  <a:pt x="556235" y="81481"/>
                </a:lnTo>
                <a:lnTo>
                  <a:pt x="569685" y="81481"/>
                </a:lnTo>
                <a:lnTo>
                  <a:pt x="569685" y="66578"/>
                </a:lnTo>
                <a:close/>
              </a:path>
              <a:path w="1141729" h="100329">
                <a:moveTo>
                  <a:pt x="569685" y="41709"/>
                </a:moveTo>
                <a:lnTo>
                  <a:pt x="556235" y="41709"/>
                </a:lnTo>
                <a:lnTo>
                  <a:pt x="556235" y="56516"/>
                </a:lnTo>
                <a:lnTo>
                  <a:pt x="569685" y="56516"/>
                </a:lnTo>
                <a:lnTo>
                  <a:pt x="569685" y="41709"/>
                </a:lnTo>
                <a:close/>
              </a:path>
              <a:path w="1141729" h="100329">
                <a:moveTo>
                  <a:pt x="598521" y="29419"/>
                </a:moveTo>
                <a:lnTo>
                  <a:pt x="584103" y="29419"/>
                </a:lnTo>
                <a:lnTo>
                  <a:pt x="584103" y="100256"/>
                </a:lnTo>
                <a:lnTo>
                  <a:pt x="599201" y="100256"/>
                </a:lnTo>
                <a:lnTo>
                  <a:pt x="599201" y="75967"/>
                </a:lnTo>
                <a:lnTo>
                  <a:pt x="632773" y="75967"/>
                </a:lnTo>
                <a:lnTo>
                  <a:pt x="635165" y="73562"/>
                </a:lnTo>
                <a:lnTo>
                  <a:pt x="637234" y="69869"/>
                </a:lnTo>
                <a:lnTo>
                  <a:pt x="608392" y="69869"/>
                </a:lnTo>
                <a:lnTo>
                  <a:pt x="605217" y="68562"/>
                </a:lnTo>
                <a:lnTo>
                  <a:pt x="600248" y="63338"/>
                </a:lnTo>
                <a:lnTo>
                  <a:pt x="599006" y="59838"/>
                </a:lnTo>
                <a:lnTo>
                  <a:pt x="599006" y="51062"/>
                </a:lnTo>
                <a:lnTo>
                  <a:pt x="600248" y="47562"/>
                </a:lnTo>
                <a:lnTo>
                  <a:pt x="605217" y="42339"/>
                </a:lnTo>
                <a:lnTo>
                  <a:pt x="608392" y="41032"/>
                </a:lnTo>
                <a:lnTo>
                  <a:pt x="637234" y="41032"/>
                </a:lnTo>
                <a:lnTo>
                  <a:pt x="635165" y="37339"/>
                </a:lnTo>
                <a:lnTo>
                  <a:pt x="633257" y="35420"/>
                </a:lnTo>
                <a:lnTo>
                  <a:pt x="598521" y="35420"/>
                </a:lnTo>
                <a:lnTo>
                  <a:pt x="598521" y="29419"/>
                </a:lnTo>
                <a:close/>
              </a:path>
              <a:path w="1141729" h="100329">
                <a:moveTo>
                  <a:pt x="632773" y="75967"/>
                </a:moveTo>
                <a:lnTo>
                  <a:pt x="599201" y="75967"/>
                </a:lnTo>
                <a:lnTo>
                  <a:pt x="603007" y="80161"/>
                </a:lnTo>
                <a:lnTo>
                  <a:pt x="608233" y="82256"/>
                </a:lnTo>
                <a:lnTo>
                  <a:pt x="619714" y="82256"/>
                </a:lnTo>
                <a:lnTo>
                  <a:pt x="624117" y="81144"/>
                </a:lnTo>
                <a:lnTo>
                  <a:pt x="632054" y="76690"/>
                </a:lnTo>
                <a:lnTo>
                  <a:pt x="632773" y="75967"/>
                </a:lnTo>
                <a:close/>
              </a:path>
              <a:path w="1141729" h="100329">
                <a:moveTo>
                  <a:pt x="637234" y="41032"/>
                </a:moveTo>
                <a:lnTo>
                  <a:pt x="616135" y="41032"/>
                </a:lnTo>
                <a:lnTo>
                  <a:pt x="619311" y="42339"/>
                </a:lnTo>
                <a:lnTo>
                  <a:pt x="624278" y="47562"/>
                </a:lnTo>
                <a:lnTo>
                  <a:pt x="625520" y="51062"/>
                </a:lnTo>
                <a:lnTo>
                  <a:pt x="625520" y="59838"/>
                </a:lnTo>
                <a:lnTo>
                  <a:pt x="624278" y="63338"/>
                </a:lnTo>
                <a:lnTo>
                  <a:pt x="619311" y="68562"/>
                </a:lnTo>
                <a:lnTo>
                  <a:pt x="616135" y="69869"/>
                </a:lnTo>
                <a:lnTo>
                  <a:pt x="637234" y="69869"/>
                </a:lnTo>
                <a:lnTo>
                  <a:pt x="639683" y="65497"/>
                </a:lnTo>
                <a:lnTo>
                  <a:pt x="640810" y="60803"/>
                </a:lnTo>
                <a:lnTo>
                  <a:pt x="640810" y="50097"/>
                </a:lnTo>
                <a:lnTo>
                  <a:pt x="639683" y="45402"/>
                </a:lnTo>
                <a:lnTo>
                  <a:pt x="637234" y="41032"/>
                </a:lnTo>
                <a:close/>
              </a:path>
              <a:path w="1141729" h="100329">
                <a:moveTo>
                  <a:pt x="619714" y="28644"/>
                </a:moveTo>
                <a:lnTo>
                  <a:pt x="607715" y="28644"/>
                </a:lnTo>
                <a:lnTo>
                  <a:pt x="602265" y="30902"/>
                </a:lnTo>
                <a:lnTo>
                  <a:pt x="598521" y="35420"/>
                </a:lnTo>
                <a:lnTo>
                  <a:pt x="633257" y="35420"/>
                </a:lnTo>
                <a:lnTo>
                  <a:pt x="632054" y="34211"/>
                </a:lnTo>
                <a:lnTo>
                  <a:pt x="624117" y="29757"/>
                </a:lnTo>
                <a:lnTo>
                  <a:pt x="619714" y="28644"/>
                </a:lnTo>
                <a:close/>
              </a:path>
              <a:path w="1141729" h="100329">
                <a:moveTo>
                  <a:pt x="681228" y="28644"/>
                </a:moveTo>
                <a:lnTo>
                  <a:pt x="670261" y="28644"/>
                </a:lnTo>
                <a:lnTo>
                  <a:pt x="665340" y="29790"/>
                </a:lnTo>
                <a:lnTo>
                  <a:pt x="656631" y="34368"/>
                </a:lnTo>
                <a:lnTo>
                  <a:pt x="653230" y="37547"/>
                </a:lnTo>
                <a:lnTo>
                  <a:pt x="648327" y="45676"/>
                </a:lnTo>
                <a:lnTo>
                  <a:pt x="647099" y="50288"/>
                </a:lnTo>
                <a:lnTo>
                  <a:pt x="647099" y="60613"/>
                </a:lnTo>
                <a:lnTo>
                  <a:pt x="670261" y="82256"/>
                </a:lnTo>
                <a:lnTo>
                  <a:pt x="681228" y="82256"/>
                </a:lnTo>
                <a:lnTo>
                  <a:pt x="686130" y="81111"/>
                </a:lnTo>
                <a:lnTo>
                  <a:pt x="694777" y="76532"/>
                </a:lnTo>
                <a:lnTo>
                  <a:pt x="698165" y="73353"/>
                </a:lnTo>
                <a:lnTo>
                  <a:pt x="700266" y="69869"/>
                </a:lnTo>
                <a:lnTo>
                  <a:pt x="671874" y="69869"/>
                </a:lnTo>
                <a:lnTo>
                  <a:pt x="668681" y="68562"/>
                </a:lnTo>
                <a:lnTo>
                  <a:pt x="663648" y="63338"/>
                </a:lnTo>
                <a:lnTo>
                  <a:pt x="662392" y="59838"/>
                </a:lnTo>
                <a:lnTo>
                  <a:pt x="662392" y="51062"/>
                </a:lnTo>
                <a:lnTo>
                  <a:pt x="663648" y="47562"/>
                </a:lnTo>
                <a:lnTo>
                  <a:pt x="668681" y="42339"/>
                </a:lnTo>
                <a:lnTo>
                  <a:pt x="671874" y="41032"/>
                </a:lnTo>
                <a:lnTo>
                  <a:pt x="700266" y="41032"/>
                </a:lnTo>
                <a:lnTo>
                  <a:pt x="698165" y="37547"/>
                </a:lnTo>
                <a:lnTo>
                  <a:pt x="694777" y="34368"/>
                </a:lnTo>
                <a:lnTo>
                  <a:pt x="686130" y="29790"/>
                </a:lnTo>
                <a:lnTo>
                  <a:pt x="681228" y="28644"/>
                </a:lnTo>
                <a:close/>
              </a:path>
              <a:path w="1141729" h="100329">
                <a:moveTo>
                  <a:pt x="700266" y="41032"/>
                </a:moveTo>
                <a:lnTo>
                  <a:pt x="679615" y="41032"/>
                </a:lnTo>
                <a:lnTo>
                  <a:pt x="682793" y="42339"/>
                </a:lnTo>
                <a:lnTo>
                  <a:pt x="687762" y="47562"/>
                </a:lnTo>
                <a:lnTo>
                  <a:pt x="689004" y="51062"/>
                </a:lnTo>
                <a:lnTo>
                  <a:pt x="689004" y="59838"/>
                </a:lnTo>
                <a:lnTo>
                  <a:pt x="687762" y="63338"/>
                </a:lnTo>
                <a:lnTo>
                  <a:pt x="682793" y="68562"/>
                </a:lnTo>
                <a:lnTo>
                  <a:pt x="679615" y="69869"/>
                </a:lnTo>
                <a:lnTo>
                  <a:pt x="700266" y="69869"/>
                </a:lnTo>
                <a:lnTo>
                  <a:pt x="703065" y="65224"/>
                </a:lnTo>
                <a:lnTo>
                  <a:pt x="704292" y="60613"/>
                </a:lnTo>
                <a:lnTo>
                  <a:pt x="704292" y="50288"/>
                </a:lnTo>
                <a:lnTo>
                  <a:pt x="703065" y="45676"/>
                </a:lnTo>
                <a:lnTo>
                  <a:pt x="700266" y="41032"/>
                </a:lnTo>
                <a:close/>
              </a:path>
              <a:path w="1141729" h="100329">
                <a:moveTo>
                  <a:pt x="747773" y="29419"/>
                </a:moveTo>
                <a:lnTo>
                  <a:pt x="714646" y="29419"/>
                </a:lnTo>
                <a:lnTo>
                  <a:pt x="714646" y="81481"/>
                </a:lnTo>
                <a:lnTo>
                  <a:pt x="749451" y="81481"/>
                </a:lnTo>
                <a:lnTo>
                  <a:pt x="754743" y="80192"/>
                </a:lnTo>
                <a:lnTo>
                  <a:pt x="761838" y="75031"/>
                </a:lnTo>
                <a:lnTo>
                  <a:pt x="763614" y="71384"/>
                </a:lnTo>
                <a:lnTo>
                  <a:pt x="763614" y="71225"/>
                </a:lnTo>
                <a:lnTo>
                  <a:pt x="728484" y="71225"/>
                </a:lnTo>
                <a:lnTo>
                  <a:pt x="728484" y="59709"/>
                </a:lnTo>
                <a:lnTo>
                  <a:pt x="763039" y="59709"/>
                </a:lnTo>
                <a:lnTo>
                  <a:pt x="760549" y="56353"/>
                </a:lnTo>
                <a:lnTo>
                  <a:pt x="754419" y="54287"/>
                </a:lnTo>
                <a:lnTo>
                  <a:pt x="756870" y="53193"/>
                </a:lnTo>
                <a:lnTo>
                  <a:pt x="758757" y="51659"/>
                </a:lnTo>
                <a:lnTo>
                  <a:pt x="759331" y="50806"/>
                </a:lnTo>
                <a:lnTo>
                  <a:pt x="728484" y="50806"/>
                </a:lnTo>
                <a:lnTo>
                  <a:pt x="728484" y="39676"/>
                </a:lnTo>
                <a:lnTo>
                  <a:pt x="762066" y="39676"/>
                </a:lnTo>
                <a:lnTo>
                  <a:pt x="762066" y="38613"/>
                </a:lnTo>
                <a:lnTo>
                  <a:pt x="760225" y="35304"/>
                </a:lnTo>
                <a:lnTo>
                  <a:pt x="752871" y="30596"/>
                </a:lnTo>
                <a:lnTo>
                  <a:pt x="747773" y="29419"/>
                </a:lnTo>
                <a:close/>
              </a:path>
              <a:path w="1141729" h="100329">
                <a:moveTo>
                  <a:pt x="763039" y="59709"/>
                </a:moveTo>
                <a:lnTo>
                  <a:pt x="744227" y="59709"/>
                </a:lnTo>
                <a:lnTo>
                  <a:pt x="746258" y="60177"/>
                </a:lnTo>
                <a:lnTo>
                  <a:pt x="748838" y="62045"/>
                </a:lnTo>
                <a:lnTo>
                  <a:pt x="749484" y="63515"/>
                </a:lnTo>
                <a:lnTo>
                  <a:pt x="749484" y="69321"/>
                </a:lnTo>
                <a:lnTo>
                  <a:pt x="746711" y="71225"/>
                </a:lnTo>
                <a:lnTo>
                  <a:pt x="763614" y="71225"/>
                </a:lnTo>
                <a:lnTo>
                  <a:pt x="763614" y="60483"/>
                </a:lnTo>
                <a:lnTo>
                  <a:pt x="763039" y="59709"/>
                </a:lnTo>
                <a:close/>
              </a:path>
              <a:path w="1141729" h="100329">
                <a:moveTo>
                  <a:pt x="762066" y="39676"/>
                </a:moveTo>
                <a:lnTo>
                  <a:pt x="745196" y="39676"/>
                </a:lnTo>
                <a:lnTo>
                  <a:pt x="747838" y="41515"/>
                </a:lnTo>
                <a:lnTo>
                  <a:pt x="747838" y="48934"/>
                </a:lnTo>
                <a:lnTo>
                  <a:pt x="745196" y="50806"/>
                </a:lnTo>
                <a:lnTo>
                  <a:pt x="759331" y="50806"/>
                </a:lnTo>
                <a:lnTo>
                  <a:pt x="761403" y="47725"/>
                </a:lnTo>
                <a:lnTo>
                  <a:pt x="762066" y="45449"/>
                </a:lnTo>
                <a:lnTo>
                  <a:pt x="762066" y="39676"/>
                </a:lnTo>
                <a:close/>
              </a:path>
              <a:path w="1141729" h="100329">
                <a:moveTo>
                  <a:pt x="818862" y="40643"/>
                </a:moveTo>
                <a:lnTo>
                  <a:pt x="797032" y="40643"/>
                </a:lnTo>
                <a:lnTo>
                  <a:pt x="800031" y="41532"/>
                </a:lnTo>
                <a:lnTo>
                  <a:pt x="804030" y="45078"/>
                </a:lnTo>
                <a:lnTo>
                  <a:pt x="805031" y="47613"/>
                </a:lnTo>
                <a:lnTo>
                  <a:pt x="805031" y="50904"/>
                </a:lnTo>
                <a:lnTo>
                  <a:pt x="785418" y="50904"/>
                </a:lnTo>
                <a:lnTo>
                  <a:pt x="779788" y="52289"/>
                </a:lnTo>
                <a:lnTo>
                  <a:pt x="772497" y="57837"/>
                </a:lnTo>
                <a:lnTo>
                  <a:pt x="770676" y="61643"/>
                </a:lnTo>
                <a:lnTo>
                  <a:pt x="770676" y="69515"/>
                </a:lnTo>
                <a:lnTo>
                  <a:pt x="786127" y="82256"/>
                </a:lnTo>
                <a:lnTo>
                  <a:pt x="797871" y="82256"/>
                </a:lnTo>
                <a:lnTo>
                  <a:pt x="803159" y="79837"/>
                </a:lnTo>
                <a:lnTo>
                  <a:pt x="806000" y="74998"/>
                </a:lnTo>
                <a:lnTo>
                  <a:pt x="820126" y="74998"/>
                </a:lnTo>
                <a:lnTo>
                  <a:pt x="820126" y="72096"/>
                </a:lnTo>
                <a:lnTo>
                  <a:pt x="791258" y="72096"/>
                </a:lnTo>
                <a:lnTo>
                  <a:pt x="789176" y="71531"/>
                </a:lnTo>
                <a:lnTo>
                  <a:pt x="786146" y="69274"/>
                </a:lnTo>
                <a:lnTo>
                  <a:pt x="785387" y="67740"/>
                </a:lnTo>
                <a:lnTo>
                  <a:pt x="785387" y="61739"/>
                </a:lnTo>
                <a:lnTo>
                  <a:pt x="788482" y="59709"/>
                </a:lnTo>
                <a:lnTo>
                  <a:pt x="820126" y="59709"/>
                </a:lnTo>
                <a:lnTo>
                  <a:pt x="820114" y="43999"/>
                </a:lnTo>
                <a:lnTo>
                  <a:pt x="818862" y="40643"/>
                </a:lnTo>
                <a:close/>
              </a:path>
              <a:path w="1141729" h="100329">
                <a:moveTo>
                  <a:pt x="820126" y="74998"/>
                </a:moveTo>
                <a:lnTo>
                  <a:pt x="806000" y="74998"/>
                </a:lnTo>
                <a:lnTo>
                  <a:pt x="806000" y="81481"/>
                </a:lnTo>
                <a:lnTo>
                  <a:pt x="820126" y="81481"/>
                </a:lnTo>
                <a:lnTo>
                  <a:pt x="820126" y="74998"/>
                </a:lnTo>
                <a:close/>
              </a:path>
              <a:path w="1141729" h="100329">
                <a:moveTo>
                  <a:pt x="820126" y="59709"/>
                </a:moveTo>
                <a:lnTo>
                  <a:pt x="805031" y="59709"/>
                </a:lnTo>
                <a:lnTo>
                  <a:pt x="805031" y="65030"/>
                </a:lnTo>
                <a:lnTo>
                  <a:pt x="804193" y="67351"/>
                </a:lnTo>
                <a:lnTo>
                  <a:pt x="802774" y="69112"/>
                </a:lnTo>
                <a:lnTo>
                  <a:pt x="798775" y="71499"/>
                </a:lnTo>
                <a:lnTo>
                  <a:pt x="796481" y="72096"/>
                </a:lnTo>
                <a:lnTo>
                  <a:pt x="820126" y="72096"/>
                </a:lnTo>
                <a:lnTo>
                  <a:pt x="820126" y="59709"/>
                </a:lnTo>
                <a:close/>
              </a:path>
              <a:path w="1141729" h="100329">
                <a:moveTo>
                  <a:pt x="803127" y="28644"/>
                </a:moveTo>
                <a:lnTo>
                  <a:pt x="790869" y="28644"/>
                </a:lnTo>
                <a:lnTo>
                  <a:pt x="786790" y="29192"/>
                </a:lnTo>
                <a:lnTo>
                  <a:pt x="778855" y="31388"/>
                </a:lnTo>
                <a:lnTo>
                  <a:pt x="775450" y="32936"/>
                </a:lnTo>
                <a:lnTo>
                  <a:pt x="772613" y="34933"/>
                </a:lnTo>
                <a:lnTo>
                  <a:pt x="778031" y="45482"/>
                </a:lnTo>
                <a:lnTo>
                  <a:pt x="779903" y="43999"/>
                </a:lnTo>
                <a:lnTo>
                  <a:pt x="782179" y="42821"/>
                </a:lnTo>
                <a:lnTo>
                  <a:pt x="787532" y="41079"/>
                </a:lnTo>
                <a:lnTo>
                  <a:pt x="790257" y="40643"/>
                </a:lnTo>
                <a:lnTo>
                  <a:pt x="818862" y="40643"/>
                </a:lnTo>
                <a:lnTo>
                  <a:pt x="817966" y="38242"/>
                </a:lnTo>
                <a:lnTo>
                  <a:pt x="809322" y="30563"/>
                </a:lnTo>
                <a:lnTo>
                  <a:pt x="803127" y="28644"/>
                </a:lnTo>
                <a:close/>
              </a:path>
              <a:path w="1141729" h="100329">
                <a:moveTo>
                  <a:pt x="879544" y="29419"/>
                </a:moveTo>
                <a:lnTo>
                  <a:pt x="846932" y="29419"/>
                </a:lnTo>
                <a:lnTo>
                  <a:pt x="840851" y="31078"/>
                </a:lnTo>
                <a:lnTo>
                  <a:pt x="832013" y="37724"/>
                </a:lnTo>
                <a:lnTo>
                  <a:pt x="829878" y="42288"/>
                </a:lnTo>
                <a:lnTo>
                  <a:pt x="829802" y="52387"/>
                </a:lnTo>
                <a:lnTo>
                  <a:pt x="830757" y="55627"/>
                </a:lnTo>
                <a:lnTo>
                  <a:pt x="834562" y="60984"/>
                </a:lnTo>
                <a:lnTo>
                  <a:pt x="837319" y="63032"/>
                </a:lnTo>
                <a:lnTo>
                  <a:pt x="840934" y="64451"/>
                </a:lnTo>
                <a:lnTo>
                  <a:pt x="829029" y="81481"/>
                </a:lnTo>
                <a:lnTo>
                  <a:pt x="845096" y="81481"/>
                </a:lnTo>
                <a:lnTo>
                  <a:pt x="854964" y="66578"/>
                </a:lnTo>
                <a:lnTo>
                  <a:pt x="879544" y="66578"/>
                </a:lnTo>
                <a:lnTo>
                  <a:pt x="879544" y="56516"/>
                </a:lnTo>
                <a:lnTo>
                  <a:pt x="851547" y="56516"/>
                </a:lnTo>
                <a:lnTo>
                  <a:pt x="849142" y="55918"/>
                </a:lnTo>
                <a:lnTo>
                  <a:pt x="845981" y="53531"/>
                </a:lnTo>
                <a:lnTo>
                  <a:pt x="845190" y="51645"/>
                </a:lnTo>
                <a:lnTo>
                  <a:pt x="845190" y="46483"/>
                </a:lnTo>
                <a:lnTo>
                  <a:pt x="846014" y="44611"/>
                </a:lnTo>
                <a:lnTo>
                  <a:pt x="849304" y="42288"/>
                </a:lnTo>
                <a:lnTo>
                  <a:pt x="851738" y="41709"/>
                </a:lnTo>
                <a:lnTo>
                  <a:pt x="879544" y="41709"/>
                </a:lnTo>
                <a:lnTo>
                  <a:pt x="879544" y="29419"/>
                </a:lnTo>
                <a:close/>
              </a:path>
              <a:path w="1141729" h="100329">
                <a:moveTo>
                  <a:pt x="879544" y="66578"/>
                </a:moveTo>
                <a:lnTo>
                  <a:pt x="866094" y="66578"/>
                </a:lnTo>
                <a:lnTo>
                  <a:pt x="866094" y="81481"/>
                </a:lnTo>
                <a:lnTo>
                  <a:pt x="879544" y="81481"/>
                </a:lnTo>
                <a:lnTo>
                  <a:pt x="879544" y="66578"/>
                </a:lnTo>
                <a:close/>
              </a:path>
              <a:path w="1141729" h="100329">
                <a:moveTo>
                  <a:pt x="879544" y="41709"/>
                </a:moveTo>
                <a:lnTo>
                  <a:pt x="866094" y="41709"/>
                </a:lnTo>
                <a:lnTo>
                  <a:pt x="866094" y="56516"/>
                </a:lnTo>
                <a:lnTo>
                  <a:pt x="879544" y="56516"/>
                </a:lnTo>
                <a:lnTo>
                  <a:pt x="879544" y="41709"/>
                </a:lnTo>
                <a:close/>
              </a:path>
              <a:path w="1141729" h="100329">
                <a:moveTo>
                  <a:pt x="902285" y="63482"/>
                </a:moveTo>
                <a:lnTo>
                  <a:pt x="896867" y="63482"/>
                </a:lnTo>
                <a:lnTo>
                  <a:pt x="894624" y="64339"/>
                </a:lnTo>
                <a:lnTo>
                  <a:pt x="891075" y="67755"/>
                </a:lnTo>
                <a:lnTo>
                  <a:pt x="890189" y="69998"/>
                </a:lnTo>
                <a:lnTo>
                  <a:pt x="890189" y="74706"/>
                </a:lnTo>
                <a:lnTo>
                  <a:pt x="890657" y="76403"/>
                </a:lnTo>
                <a:lnTo>
                  <a:pt x="892525" y="79303"/>
                </a:lnTo>
                <a:lnTo>
                  <a:pt x="893800" y="80351"/>
                </a:lnTo>
                <a:lnTo>
                  <a:pt x="895413" y="80999"/>
                </a:lnTo>
                <a:lnTo>
                  <a:pt x="891157" y="96386"/>
                </a:lnTo>
                <a:lnTo>
                  <a:pt x="900737" y="96386"/>
                </a:lnTo>
                <a:lnTo>
                  <a:pt x="906252" y="82450"/>
                </a:lnTo>
                <a:lnTo>
                  <a:pt x="907350" y="79869"/>
                </a:lnTo>
                <a:lnTo>
                  <a:pt x="908060" y="77932"/>
                </a:lnTo>
                <a:lnTo>
                  <a:pt x="908704" y="75355"/>
                </a:lnTo>
                <a:lnTo>
                  <a:pt x="908785" y="74706"/>
                </a:lnTo>
                <a:lnTo>
                  <a:pt x="908866" y="69998"/>
                </a:lnTo>
                <a:lnTo>
                  <a:pt x="907995" y="67755"/>
                </a:lnTo>
                <a:lnTo>
                  <a:pt x="904510" y="64339"/>
                </a:lnTo>
                <a:lnTo>
                  <a:pt x="902285" y="63482"/>
                </a:lnTo>
                <a:close/>
              </a:path>
              <a:path w="1141729" h="100329">
                <a:moveTo>
                  <a:pt x="961800" y="29419"/>
                </a:moveTo>
                <a:lnTo>
                  <a:pt x="946800" y="29419"/>
                </a:lnTo>
                <a:lnTo>
                  <a:pt x="946800" y="81481"/>
                </a:lnTo>
                <a:lnTo>
                  <a:pt x="991410" y="81481"/>
                </a:lnTo>
                <a:lnTo>
                  <a:pt x="991410" y="92901"/>
                </a:lnTo>
                <a:lnTo>
                  <a:pt x="1005443" y="92901"/>
                </a:lnTo>
                <a:lnTo>
                  <a:pt x="1005443" y="91159"/>
                </a:lnTo>
                <a:lnTo>
                  <a:pt x="1004474" y="91159"/>
                </a:lnTo>
                <a:lnTo>
                  <a:pt x="1005443" y="88393"/>
                </a:lnTo>
                <a:lnTo>
                  <a:pt x="1005443" y="69094"/>
                </a:lnTo>
                <a:lnTo>
                  <a:pt x="961800" y="69094"/>
                </a:lnTo>
                <a:lnTo>
                  <a:pt x="961800" y="29419"/>
                </a:lnTo>
                <a:close/>
              </a:path>
              <a:path w="1141729" h="100329">
                <a:moveTo>
                  <a:pt x="1005443" y="88393"/>
                </a:moveTo>
                <a:lnTo>
                  <a:pt x="1004474" y="91159"/>
                </a:lnTo>
                <a:lnTo>
                  <a:pt x="1005443" y="91159"/>
                </a:lnTo>
                <a:lnTo>
                  <a:pt x="1005443" y="88393"/>
                </a:lnTo>
                <a:close/>
              </a:path>
              <a:path w="1141729" h="100329">
                <a:moveTo>
                  <a:pt x="1049860" y="0"/>
                </a:moveTo>
                <a:lnTo>
                  <a:pt x="1036411" y="0"/>
                </a:lnTo>
                <a:lnTo>
                  <a:pt x="1005443" y="88393"/>
                </a:lnTo>
                <a:lnTo>
                  <a:pt x="1005443" y="91159"/>
                </a:lnTo>
                <a:lnTo>
                  <a:pt x="1017925" y="91159"/>
                </a:lnTo>
                <a:lnTo>
                  <a:pt x="1049860" y="0"/>
                </a:lnTo>
                <a:close/>
              </a:path>
              <a:path w="1141729" h="100329">
                <a:moveTo>
                  <a:pt x="1088377" y="29419"/>
                </a:moveTo>
                <a:lnTo>
                  <a:pt x="1046666" y="29419"/>
                </a:lnTo>
                <a:lnTo>
                  <a:pt x="1046666" y="81481"/>
                </a:lnTo>
                <a:lnTo>
                  <a:pt x="1061667" y="81481"/>
                </a:lnTo>
                <a:lnTo>
                  <a:pt x="1061667" y="41807"/>
                </a:lnTo>
                <a:lnTo>
                  <a:pt x="1088377" y="41807"/>
                </a:lnTo>
                <a:lnTo>
                  <a:pt x="1088377" y="29419"/>
                </a:lnTo>
                <a:close/>
              </a:path>
              <a:path w="1141729" h="100329">
                <a:moveTo>
                  <a:pt x="997894" y="29419"/>
                </a:moveTo>
                <a:lnTo>
                  <a:pt x="982799" y="29419"/>
                </a:lnTo>
                <a:lnTo>
                  <a:pt x="982799" y="69094"/>
                </a:lnTo>
                <a:lnTo>
                  <a:pt x="997894" y="69094"/>
                </a:lnTo>
                <a:lnTo>
                  <a:pt x="997894" y="29419"/>
                </a:lnTo>
                <a:close/>
              </a:path>
              <a:path w="1141729" h="100329">
                <a:moveTo>
                  <a:pt x="1140432" y="40643"/>
                </a:moveTo>
                <a:lnTo>
                  <a:pt x="1118602" y="40643"/>
                </a:lnTo>
                <a:lnTo>
                  <a:pt x="1121601" y="41532"/>
                </a:lnTo>
                <a:lnTo>
                  <a:pt x="1125601" y="45078"/>
                </a:lnTo>
                <a:lnTo>
                  <a:pt x="1126601" y="47613"/>
                </a:lnTo>
                <a:lnTo>
                  <a:pt x="1126601" y="50904"/>
                </a:lnTo>
                <a:lnTo>
                  <a:pt x="1106989" y="50904"/>
                </a:lnTo>
                <a:lnTo>
                  <a:pt x="1101357" y="52289"/>
                </a:lnTo>
                <a:lnTo>
                  <a:pt x="1094068" y="57837"/>
                </a:lnTo>
                <a:lnTo>
                  <a:pt x="1092246" y="61643"/>
                </a:lnTo>
                <a:lnTo>
                  <a:pt x="1092246" y="69515"/>
                </a:lnTo>
                <a:lnTo>
                  <a:pt x="1107697" y="82256"/>
                </a:lnTo>
                <a:lnTo>
                  <a:pt x="1119441" y="82256"/>
                </a:lnTo>
                <a:lnTo>
                  <a:pt x="1124729" y="79837"/>
                </a:lnTo>
                <a:lnTo>
                  <a:pt x="1127569" y="74998"/>
                </a:lnTo>
                <a:lnTo>
                  <a:pt x="1141696" y="74998"/>
                </a:lnTo>
                <a:lnTo>
                  <a:pt x="1141696" y="72096"/>
                </a:lnTo>
                <a:lnTo>
                  <a:pt x="1112828" y="72096"/>
                </a:lnTo>
                <a:lnTo>
                  <a:pt x="1110747" y="71531"/>
                </a:lnTo>
                <a:lnTo>
                  <a:pt x="1107715" y="69274"/>
                </a:lnTo>
                <a:lnTo>
                  <a:pt x="1106956" y="67740"/>
                </a:lnTo>
                <a:lnTo>
                  <a:pt x="1106956" y="61739"/>
                </a:lnTo>
                <a:lnTo>
                  <a:pt x="1110052" y="59709"/>
                </a:lnTo>
                <a:lnTo>
                  <a:pt x="1141696" y="59709"/>
                </a:lnTo>
                <a:lnTo>
                  <a:pt x="1141685" y="43999"/>
                </a:lnTo>
                <a:lnTo>
                  <a:pt x="1140432" y="40643"/>
                </a:lnTo>
                <a:close/>
              </a:path>
              <a:path w="1141729" h="100329">
                <a:moveTo>
                  <a:pt x="1141696" y="74998"/>
                </a:moveTo>
                <a:lnTo>
                  <a:pt x="1127569" y="74998"/>
                </a:lnTo>
                <a:lnTo>
                  <a:pt x="1127569" y="81481"/>
                </a:lnTo>
                <a:lnTo>
                  <a:pt x="1141696" y="81481"/>
                </a:lnTo>
                <a:lnTo>
                  <a:pt x="1141696" y="74998"/>
                </a:lnTo>
                <a:close/>
              </a:path>
              <a:path w="1141729" h="100329">
                <a:moveTo>
                  <a:pt x="1141696" y="59709"/>
                </a:moveTo>
                <a:lnTo>
                  <a:pt x="1126601" y="59709"/>
                </a:lnTo>
                <a:lnTo>
                  <a:pt x="1126601" y="65030"/>
                </a:lnTo>
                <a:lnTo>
                  <a:pt x="1125762" y="67351"/>
                </a:lnTo>
                <a:lnTo>
                  <a:pt x="1124344" y="69112"/>
                </a:lnTo>
                <a:lnTo>
                  <a:pt x="1120344" y="71499"/>
                </a:lnTo>
                <a:lnTo>
                  <a:pt x="1118052" y="72096"/>
                </a:lnTo>
                <a:lnTo>
                  <a:pt x="1141696" y="72096"/>
                </a:lnTo>
                <a:lnTo>
                  <a:pt x="1141696" y="59709"/>
                </a:lnTo>
                <a:close/>
              </a:path>
              <a:path w="1141729" h="100329">
                <a:moveTo>
                  <a:pt x="1124696" y="28644"/>
                </a:moveTo>
                <a:lnTo>
                  <a:pt x="1112438" y="28644"/>
                </a:lnTo>
                <a:lnTo>
                  <a:pt x="1108360" y="29192"/>
                </a:lnTo>
                <a:lnTo>
                  <a:pt x="1100425" y="31388"/>
                </a:lnTo>
                <a:lnTo>
                  <a:pt x="1097020" y="32936"/>
                </a:lnTo>
                <a:lnTo>
                  <a:pt x="1094183" y="34933"/>
                </a:lnTo>
                <a:lnTo>
                  <a:pt x="1099601" y="45482"/>
                </a:lnTo>
                <a:lnTo>
                  <a:pt x="1101473" y="43999"/>
                </a:lnTo>
                <a:lnTo>
                  <a:pt x="1103749" y="42821"/>
                </a:lnTo>
                <a:lnTo>
                  <a:pt x="1109102" y="41079"/>
                </a:lnTo>
                <a:lnTo>
                  <a:pt x="1111827" y="40643"/>
                </a:lnTo>
                <a:lnTo>
                  <a:pt x="1140432" y="40643"/>
                </a:lnTo>
                <a:lnTo>
                  <a:pt x="1139536" y="38242"/>
                </a:lnTo>
                <a:lnTo>
                  <a:pt x="1130893" y="30563"/>
                </a:lnTo>
                <a:lnTo>
                  <a:pt x="1124696" y="28644"/>
                </a:lnTo>
                <a:close/>
              </a:path>
            </a:pathLst>
          </a:custGeom>
          <a:solidFill>
            <a:srgbClr val="FEFEFE"/>
          </a:solidFill>
        </p:spPr>
        <p:txBody>
          <a:bodyPr wrap="square" lIns="0" tIns="0" rIns="0" bIns="0" rtlCol="0"/>
          <a:lstStyle/>
          <a:p>
            <a:endParaRPr/>
          </a:p>
        </p:txBody>
      </p:sp>
      <p:pic>
        <p:nvPicPr>
          <p:cNvPr id="26" name="object 26"/>
          <p:cNvPicPr/>
          <p:nvPr/>
        </p:nvPicPr>
        <p:blipFill>
          <a:blip r:embed="rId13" cstate="print"/>
          <a:stretch>
            <a:fillRect/>
          </a:stretch>
        </p:blipFill>
        <p:spPr>
          <a:xfrm>
            <a:off x="4942667" y="3882545"/>
            <a:ext cx="1094972" cy="96386"/>
          </a:xfrm>
          <a:prstGeom prst="rect">
            <a:avLst/>
          </a:prstGeom>
        </p:spPr>
      </p:pic>
      <p:sp>
        <p:nvSpPr>
          <p:cNvPr id="27" name="object 27"/>
          <p:cNvSpPr/>
          <p:nvPr/>
        </p:nvSpPr>
        <p:spPr>
          <a:xfrm>
            <a:off x="1227283" y="4027427"/>
            <a:ext cx="434975" cy="86995"/>
          </a:xfrm>
          <a:custGeom>
            <a:avLst/>
            <a:gdLst/>
            <a:ahLst/>
            <a:cxnLst/>
            <a:rect l="l" t="t" r="r" b="b"/>
            <a:pathLst>
              <a:path w="434975" h="86995">
                <a:moveTo>
                  <a:pt x="39415" y="0"/>
                </a:moveTo>
                <a:lnTo>
                  <a:pt x="0" y="0"/>
                </a:lnTo>
                <a:lnTo>
                  <a:pt x="0" y="67741"/>
                </a:lnTo>
                <a:lnTo>
                  <a:pt x="41835" y="67741"/>
                </a:lnTo>
                <a:lnTo>
                  <a:pt x="48337" y="66064"/>
                </a:lnTo>
                <a:lnTo>
                  <a:pt x="57434" y="59353"/>
                </a:lnTo>
                <a:lnTo>
                  <a:pt x="59000" y="56127"/>
                </a:lnTo>
                <a:lnTo>
                  <a:pt x="15576" y="56127"/>
                </a:lnTo>
                <a:lnTo>
                  <a:pt x="15576" y="38999"/>
                </a:lnTo>
                <a:lnTo>
                  <a:pt x="56875" y="38999"/>
                </a:lnTo>
                <a:lnTo>
                  <a:pt x="54222" y="35643"/>
                </a:lnTo>
                <a:lnTo>
                  <a:pt x="51061" y="33646"/>
                </a:lnTo>
                <a:lnTo>
                  <a:pt x="46932" y="32418"/>
                </a:lnTo>
                <a:lnTo>
                  <a:pt x="49964" y="30934"/>
                </a:lnTo>
                <a:lnTo>
                  <a:pt x="52318" y="28919"/>
                </a:lnTo>
                <a:lnTo>
                  <a:pt x="52881" y="28065"/>
                </a:lnTo>
                <a:lnTo>
                  <a:pt x="15576" y="28065"/>
                </a:lnTo>
                <a:lnTo>
                  <a:pt x="15576" y="11614"/>
                </a:lnTo>
                <a:lnTo>
                  <a:pt x="56364" y="11614"/>
                </a:lnTo>
                <a:lnTo>
                  <a:pt x="54320" y="7581"/>
                </a:lnTo>
                <a:lnTo>
                  <a:pt x="45547" y="1516"/>
                </a:lnTo>
                <a:lnTo>
                  <a:pt x="39415" y="0"/>
                </a:lnTo>
                <a:close/>
              </a:path>
              <a:path w="434975" h="86995">
                <a:moveTo>
                  <a:pt x="56875" y="38999"/>
                </a:moveTo>
                <a:lnTo>
                  <a:pt x="40157" y="38999"/>
                </a:lnTo>
                <a:lnTo>
                  <a:pt x="43836" y="41807"/>
                </a:lnTo>
                <a:lnTo>
                  <a:pt x="43836" y="53225"/>
                </a:lnTo>
                <a:lnTo>
                  <a:pt x="40157" y="56127"/>
                </a:lnTo>
                <a:lnTo>
                  <a:pt x="59000" y="56127"/>
                </a:lnTo>
                <a:lnTo>
                  <a:pt x="59705" y="54677"/>
                </a:lnTo>
                <a:lnTo>
                  <a:pt x="59705" y="44611"/>
                </a:lnTo>
                <a:lnTo>
                  <a:pt x="58611" y="41194"/>
                </a:lnTo>
                <a:lnTo>
                  <a:pt x="56875" y="38999"/>
                </a:lnTo>
                <a:close/>
              </a:path>
              <a:path w="434975" h="86995">
                <a:moveTo>
                  <a:pt x="56364" y="11614"/>
                </a:moveTo>
                <a:lnTo>
                  <a:pt x="33544" y="11614"/>
                </a:lnTo>
                <a:lnTo>
                  <a:pt x="36111" y="12322"/>
                </a:lnTo>
                <a:lnTo>
                  <a:pt x="39657" y="15163"/>
                </a:lnTo>
                <a:lnTo>
                  <a:pt x="40546" y="17193"/>
                </a:lnTo>
                <a:lnTo>
                  <a:pt x="40546" y="22550"/>
                </a:lnTo>
                <a:lnTo>
                  <a:pt x="39674" y="24598"/>
                </a:lnTo>
                <a:lnTo>
                  <a:pt x="36189" y="27371"/>
                </a:lnTo>
                <a:lnTo>
                  <a:pt x="33609" y="28065"/>
                </a:lnTo>
                <a:lnTo>
                  <a:pt x="52881" y="28065"/>
                </a:lnTo>
                <a:lnTo>
                  <a:pt x="55674" y="23825"/>
                </a:lnTo>
                <a:lnTo>
                  <a:pt x="56512" y="20873"/>
                </a:lnTo>
                <a:lnTo>
                  <a:pt x="56512" y="11904"/>
                </a:lnTo>
                <a:lnTo>
                  <a:pt x="56364" y="11614"/>
                </a:lnTo>
                <a:close/>
              </a:path>
              <a:path w="434975" h="86995">
                <a:moveTo>
                  <a:pt x="114954" y="26903"/>
                </a:moveTo>
                <a:lnTo>
                  <a:pt x="93124" y="26903"/>
                </a:lnTo>
                <a:lnTo>
                  <a:pt x="96123" y="27792"/>
                </a:lnTo>
                <a:lnTo>
                  <a:pt x="100122" y="31338"/>
                </a:lnTo>
                <a:lnTo>
                  <a:pt x="101123" y="33872"/>
                </a:lnTo>
                <a:lnTo>
                  <a:pt x="101123" y="37162"/>
                </a:lnTo>
                <a:lnTo>
                  <a:pt x="81511" y="37162"/>
                </a:lnTo>
                <a:lnTo>
                  <a:pt x="75879" y="38549"/>
                </a:lnTo>
                <a:lnTo>
                  <a:pt x="68590" y="44096"/>
                </a:lnTo>
                <a:lnTo>
                  <a:pt x="66768" y="47901"/>
                </a:lnTo>
                <a:lnTo>
                  <a:pt x="66768" y="55774"/>
                </a:lnTo>
                <a:lnTo>
                  <a:pt x="82219" y="68515"/>
                </a:lnTo>
                <a:lnTo>
                  <a:pt x="93963" y="68515"/>
                </a:lnTo>
                <a:lnTo>
                  <a:pt x="99251" y="66095"/>
                </a:lnTo>
                <a:lnTo>
                  <a:pt x="102091" y="61258"/>
                </a:lnTo>
                <a:lnTo>
                  <a:pt x="116218" y="61258"/>
                </a:lnTo>
                <a:lnTo>
                  <a:pt x="116218" y="58356"/>
                </a:lnTo>
                <a:lnTo>
                  <a:pt x="87350" y="58356"/>
                </a:lnTo>
                <a:lnTo>
                  <a:pt x="85269" y="57791"/>
                </a:lnTo>
                <a:lnTo>
                  <a:pt x="82237" y="55533"/>
                </a:lnTo>
                <a:lnTo>
                  <a:pt x="81478" y="54000"/>
                </a:lnTo>
                <a:lnTo>
                  <a:pt x="81478" y="47999"/>
                </a:lnTo>
                <a:lnTo>
                  <a:pt x="84574" y="45968"/>
                </a:lnTo>
                <a:lnTo>
                  <a:pt x="116218" y="45968"/>
                </a:lnTo>
                <a:lnTo>
                  <a:pt x="116206" y="30257"/>
                </a:lnTo>
                <a:lnTo>
                  <a:pt x="114954" y="26903"/>
                </a:lnTo>
                <a:close/>
              </a:path>
              <a:path w="434975" h="86995">
                <a:moveTo>
                  <a:pt x="116218" y="61258"/>
                </a:moveTo>
                <a:lnTo>
                  <a:pt x="102091" y="61258"/>
                </a:lnTo>
                <a:lnTo>
                  <a:pt x="102091" y="67741"/>
                </a:lnTo>
                <a:lnTo>
                  <a:pt x="116218" y="67741"/>
                </a:lnTo>
                <a:lnTo>
                  <a:pt x="116218" y="61258"/>
                </a:lnTo>
                <a:close/>
              </a:path>
              <a:path w="434975" h="86995">
                <a:moveTo>
                  <a:pt x="116218" y="45968"/>
                </a:moveTo>
                <a:lnTo>
                  <a:pt x="101123" y="45968"/>
                </a:lnTo>
                <a:lnTo>
                  <a:pt x="101123" y="51288"/>
                </a:lnTo>
                <a:lnTo>
                  <a:pt x="100284" y="53611"/>
                </a:lnTo>
                <a:lnTo>
                  <a:pt x="98866" y="55371"/>
                </a:lnTo>
                <a:lnTo>
                  <a:pt x="94866" y="57758"/>
                </a:lnTo>
                <a:lnTo>
                  <a:pt x="92574" y="58356"/>
                </a:lnTo>
                <a:lnTo>
                  <a:pt x="116218" y="58356"/>
                </a:lnTo>
                <a:lnTo>
                  <a:pt x="116218" y="45968"/>
                </a:lnTo>
                <a:close/>
              </a:path>
              <a:path w="434975" h="86995">
                <a:moveTo>
                  <a:pt x="99218" y="14904"/>
                </a:moveTo>
                <a:lnTo>
                  <a:pt x="86960" y="14904"/>
                </a:lnTo>
                <a:lnTo>
                  <a:pt x="82882" y="15452"/>
                </a:lnTo>
                <a:lnTo>
                  <a:pt x="74947" y="17647"/>
                </a:lnTo>
                <a:lnTo>
                  <a:pt x="71542" y="19196"/>
                </a:lnTo>
                <a:lnTo>
                  <a:pt x="68705" y="21193"/>
                </a:lnTo>
                <a:lnTo>
                  <a:pt x="74123" y="31741"/>
                </a:lnTo>
                <a:lnTo>
                  <a:pt x="75995" y="30257"/>
                </a:lnTo>
                <a:lnTo>
                  <a:pt x="78271" y="29080"/>
                </a:lnTo>
                <a:lnTo>
                  <a:pt x="83624" y="27339"/>
                </a:lnTo>
                <a:lnTo>
                  <a:pt x="86349" y="26903"/>
                </a:lnTo>
                <a:lnTo>
                  <a:pt x="114954" y="26903"/>
                </a:lnTo>
                <a:lnTo>
                  <a:pt x="114058" y="24502"/>
                </a:lnTo>
                <a:lnTo>
                  <a:pt x="105415" y="16823"/>
                </a:lnTo>
                <a:lnTo>
                  <a:pt x="99218" y="14904"/>
                </a:lnTo>
                <a:close/>
              </a:path>
              <a:path w="434975" h="86995">
                <a:moveTo>
                  <a:pt x="143700" y="15678"/>
                </a:moveTo>
                <a:lnTo>
                  <a:pt x="129283" y="15678"/>
                </a:lnTo>
                <a:lnTo>
                  <a:pt x="129283" y="86514"/>
                </a:lnTo>
                <a:lnTo>
                  <a:pt x="144381" y="86514"/>
                </a:lnTo>
                <a:lnTo>
                  <a:pt x="144381" y="62226"/>
                </a:lnTo>
                <a:lnTo>
                  <a:pt x="177954" y="62226"/>
                </a:lnTo>
                <a:lnTo>
                  <a:pt x="180345" y="59822"/>
                </a:lnTo>
                <a:lnTo>
                  <a:pt x="182415" y="56127"/>
                </a:lnTo>
                <a:lnTo>
                  <a:pt x="153572" y="56127"/>
                </a:lnTo>
                <a:lnTo>
                  <a:pt x="150397" y="54820"/>
                </a:lnTo>
                <a:lnTo>
                  <a:pt x="145428" y="49597"/>
                </a:lnTo>
                <a:lnTo>
                  <a:pt x="144186" y="46098"/>
                </a:lnTo>
                <a:lnTo>
                  <a:pt x="144186" y="37321"/>
                </a:lnTo>
                <a:lnTo>
                  <a:pt x="145428" y="33822"/>
                </a:lnTo>
                <a:lnTo>
                  <a:pt x="150397" y="28599"/>
                </a:lnTo>
                <a:lnTo>
                  <a:pt x="153572" y="27292"/>
                </a:lnTo>
                <a:lnTo>
                  <a:pt x="182415" y="27292"/>
                </a:lnTo>
                <a:lnTo>
                  <a:pt x="180345" y="23597"/>
                </a:lnTo>
                <a:lnTo>
                  <a:pt x="178437" y="21678"/>
                </a:lnTo>
                <a:lnTo>
                  <a:pt x="143700" y="21678"/>
                </a:lnTo>
                <a:lnTo>
                  <a:pt x="143700" y="15678"/>
                </a:lnTo>
                <a:close/>
              </a:path>
              <a:path w="434975" h="86995">
                <a:moveTo>
                  <a:pt x="177954" y="62226"/>
                </a:moveTo>
                <a:lnTo>
                  <a:pt x="144381" y="62226"/>
                </a:lnTo>
                <a:lnTo>
                  <a:pt x="148186" y="66419"/>
                </a:lnTo>
                <a:lnTo>
                  <a:pt x="153413" y="68515"/>
                </a:lnTo>
                <a:lnTo>
                  <a:pt x="164894" y="68515"/>
                </a:lnTo>
                <a:lnTo>
                  <a:pt x="169297" y="67402"/>
                </a:lnTo>
                <a:lnTo>
                  <a:pt x="177234" y="62950"/>
                </a:lnTo>
                <a:lnTo>
                  <a:pt x="177954" y="62226"/>
                </a:lnTo>
                <a:close/>
              </a:path>
              <a:path w="434975" h="86995">
                <a:moveTo>
                  <a:pt x="182415" y="27292"/>
                </a:moveTo>
                <a:lnTo>
                  <a:pt x="161315" y="27292"/>
                </a:lnTo>
                <a:lnTo>
                  <a:pt x="164490" y="28599"/>
                </a:lnTo>
                <a:lnTo>
                  <a:pt x="169458" y="33822"/>
                </a:lnTo>
                <a:lnTo>
                  <a:pt x="170700" y="37321"/>
                </a:lnTo>
                <a:lnTo>
                  <a:pt x="170700" y="46098"/>
                </a:lnTo>
                <a:lnTo>
                  <a:pt x="169458" y="49597"/>
                </a:lnTo>
                <a:lnTo>
                  <a:pt x="164490" y="54820"/>
                </a:lnTo>
                <a:lnTo>
                  <a:pt x="161315" y="56127"/>
                </a:lnTo>
                <a:lnTo>
                  <a:pt x="182415" y="56127"/>
                </a:lnTo>
                <a:lnTo>
                  <a:pt x="184863" y="51757"/>
                </a:lnTo>
                <a:lnTo>
                  <a:pt x="185990" y="47063"/>
                </a:lnTo>
                <a:lnTo>
                  <a:pt x="185990" y="36356"/>
                </a:lnTo>
                <a:lnTo>
                  <a:pt x="184863" y="31662"/>
                </a:lnTo>
                <a:lnTo>
                  <a:pt x="182415" y="27292"/>
                </a:lnTo>
                <a:close/>
              </a:path>
              <a:path w="434975" h="86995">
                <a:moveTo>
                  <a:pt x="164894" y="14904"/>
                </a:moveTo>
                <a:lnTo>
                  <a:pt x="152895" y="14904"/>
                </a:lnTo>
                <a:lnTo>
                  <a:pt x="147444" y="17161"/>
                </a:lnTo>
                <a:lnTo>
                  <a:pt x="143700" y="21678"/>
                </a:lnTo>
                <a:lnTo>
                  <a:pt x="178437" y="21678"/>
                </a:lnTo>
                <a:lnTo>
                  <a:pt x="177234" y="20469"/>
                </a:lnTo>
                <a:lnTo>
                  <a:pt x="169297" y="16017"/>
                </a:lnTo>
                <a:lnTo>
                  <a:pt x="164894" y="14904"/>
                </a:lnTo>
                <a:close/>
              </a:path>
              <a:path w="434975" h="86995">
                <a:moveTo>
                  <a:pt x="211538" y="15678"/>
                </a:moveTo>
                <a:lnTo>
                  <a:pt x="196537" y="15678"/>
                </a:lnTo>
                <a:lnTo>
                  <a:pt x="196537" y="67741"/>
                </a:lnTo>
                <a:lnTo>
                  <a:pt x="210473" y="67741"/>
                </a:lnTo>
                <a:lnTo>
                  <a:pt x="227679" y="46645"/>
                </a:lnTo>
                <a:lnTo>
                  <a:pt x="211538" y="46645"/>
                </a:lnTo>
                <a:lnTo>
                  <a:pt x="211538" y="15678"/>
                </a:lnTo>
                <a:close/>
              </a:path>
              <a:path w="434975" h="86995">
                <a:moveTo>
                  <a:pt x="250728" y="36774"/>
                </a:moveTo>
                <a:lnTo>
                  <a:pt x="235731" y="36774"/>
                </a:lnTo>
                <a:lnTo>
                  <a:pt x="235731" y="67741"/>
                </a:lnTo>
                <a:lnTo>
                  <a:pt x="250728" y="67741"/>
                </a:lnTo>
                <a:lnTo>
                  <a:pt x="250728" y="36774"/>
                </a:lnTo>
                <a:close/>
              </a:path>
              <a:path w="434975" h="86995">
                <a:moveTo>
                  <a:pt x="250728" y="15678"/>
                </a:moveTo>
                <a:lnTo>
                  <a:pt x="236890" y="15678"/>
                </a:lnTo>
                <a:lnTo>
                  <a:pt x="211538" y="46645"/>
                </a:lnTo>
                <a:lnTo>
                  <a:pt x="227679" y="46645"/>
                </a:lnTo>
                <a:lnTo>
                  <a:pt x="235731" y="36774"/>
                </a:lnTo>
                <a:lnTo>
                  <a:pt x="250728" y="36774"/>
                </a:lnTo>
                <a:lnTo>
                  <a:pt x="250728" y="15678"/>
                </a:lnTo>
                <a:close/>
              </a:path>
              <a:path w="434975" h="86995">
                <a:moveTo>
                  <a:pt x="309271" y="26903"/>
                </a:moveTo>
                <a:lnTo>
                  <a:pt x="287441" y="26903"/>
                </a:lnTo>
                <a:lnTo>
                  <a:pt x="290440" y="27792"/>
                </a:lnTo>
                <a:lnTo>
                  <a:pt x="294440" y="31338"/>
                </a:lnTo>
                <a:lnTo>
                  <a:pt x="295441" y="33872"/>
                </a:lnTo>
                <a:lnTo>
                  <a:pt x="295441" y="37162"/>
                </a:lnTo>
                <a:lnTo>
                  <a:pt x="275827" y="37162"/>
                </a:lnTo>
                <a:lnTo>
                  <a:pt x="270197" y="38549"/>
                </a:lnTo>
                <a:lnTo>
                  <a:pt x="262907" y="44096"/>
                </a:lnTo>
                <a:lnTo>
                  <a:pt x="261086" y="47901"/>
                </a:lnTo>
                <a:lnTo>
                  <a:pt x="261086" y="55774"/>
                </a:lnTo>
                <a:lnTo>
                  <a:pt x="276537" y="68515"/>
                </a:lnTo>
                <a:lnTo>
                  <a:pt x="288279" y="68515"/>
                </a:lnTo>
                <a:lnTo>
                  <a:pt x="293569" y="66095"/>
                </a:lnTo>
                <a:lnTo>
                  <a:pt x="296409" y="61258"/>
                </a:lnTo>
                <a:lnTo>
                  <a:pt x="310535" y="61258"/>
                </a:lnTo>
                <a:lnTo>
                  <a:pt x="310535" y="58356"/>
                </a:lnTo>
                <a:lnTo>
                  <a:pt x="281666" y="58356"/>
                </a:lnTo>
                <a:lnTo>
                  <a:pt x="279586" y="57791"/>
                </a:lnTo>
                <a:lnTo>
                  <a:pt x="276555" y="55533"/>
                </a:lnTo>
                <a:lnTo>
                  <a:pt x="275795" y="54000"/>
                </a:lnTo>
                <a:lnTo>
                  <a:pt x="275795" y="47999"/>
                </a:lnTo>
                <a:lnTo>
                  <a:pt x="278892" y="45968"/>
                </a:lnTo>
                <a:lnTo>
                  <a:pt x="310535" y="45968"/>
                </a:lnTo>
                <a:lnTo>
                  <a:pt x="310522" y="30257"/>
                </a:lnTo>
                <a:lnTo>
                  <a:pt x="309271" y="26903"/>
                </a:lnTo>
                <a:close/>
              </a:path>
              <a:path w="434975" h="86995">
                <a:moveTo>
                  <a:pt x="310535" y="61258"/>
                </a:moveTo>
                <a:lnTo>
                  <a:pt x="296409" y="61258"/>
                </a:lnTo>
                <a:lnTo>
                  <a:pt x="296409" y="67741"/>
                </a:lnTo>
                <a:lnTo>
                  <a:pt x="310535" y="67741"/>
                </a:lnTo>
                <a:lnTo>
                  <a:pt x="310535" y="61258"/>
                </a:lnTo>
                <a:close/>
              </a:path>
              <a:path w="434975" h="86995">
                <a:moveTo>
                  <a:pt x="310535" y="45968"/>
                </a:moveTo>
                <a:lnTo>
                  <a:pt x="295441" y="45968"/>
                </a:lnTo>
                <a:lnTo>
                  <a:pt x="295441" y="51288"/>
                </a:lnTo>
                <a:lnTo>
                  <a:pt x="294601" y="53611"/>
                </a:lnTo>
                <a:lnTo>
                  <a:pt x="293183" y="55371"/>
                </a:lnTo>
                <a:lnTo>
                  <a:pt x="289184" y="57758"/>
                </a:lnTo>
                <a:lnTo>
                  <a:pt x="286890" y="58356"/>
                </a:lnTo>
                <a:lnTo>
                  <a:pt x="310535" y="58356"/>
                </a:lnTo>
                <a:lnTo>
                  <a:pt x="310535" y="45968"/>
                </a:lnTo>
                <a:close/>
              </a:path>
              <a:path w="434975" h="86995">
                <a:moveTo>
                  <a:pt x="293536" y="14904"/>
                </a:moveTo>
                <a:lnTo>
                  <a:pt x="281278" y="14904"/>
                </a:lnTo>
                <a:lnTo>
                  <a:pt x="277199" y="15452"/>
                </a:lnTo>
                <a:lnTo>
                  <a:pt x="269265" y="17647"/>
                </a:lnTo>
                <a:lnTo>
                  <a:pt x="265859" y="19196"/>
                </a:lnTo>
                <a:lnTo>
                  <a:pt x="263023" y="21193"/>
                </a:lnTo>
                <a:lnTo>
                  <a:pt x="268441" y="31741"/>
                </a:lnTo>
                <a:lnTo>
                  <a:pt x="270313" y="30257"/>
                </a:lnTo>
                <a:lnTo>
                  <a:pt x="272587" y="29080"/>
                </a:lnTo>
                <a:lnTo>
                  <a:pt x="277940" y="27339"/>
                </a:lnTo>
                <a:lnTo>
                  <a:pt x="280666" y="26903"/>
                </a:lnTo>
                <a:lnTo>
                  <a:pt x="309271" y="26903"/>
                </a:lnTo>
                <a:lnTo>
                  <a:pt x="308375" y="24502"/>
                </a:lnTo>
                <a:lnTo>
                  <a:pt x="299731" y="16823"/>
                </a:lnTo>
                <a:lnTo>
                  <a:pt x="293536" y="14904"/>
                </a:lnTo>
                <a:close/>
              </a:path>
              <a:path w="434975" h="86995">
                <a:moveTo>
                  <a:pt x="338698" y="15678"/>
                </a:moveTo>
                <a:lnTo>
                  <a:pt x="323697" y="15678"/>
                </a:lnTo>
                <a:lnTo>
                  <a:pt x="323697" y="67741"/>
                </a:lnTo>
                <a:lnTo>
                  <a:pt x="338698" y="67741"/>
                </a:lnTo>
                <a:lnTo>
                  <a:pt x="338698" y="48290"/>
                </a:lnTo>
                <a:lnTo>
                  <a:pt x="376436" y="48290"/>
                </a:lnTo>
                <a:lnTo>
                  <a:pt x="376436" y="36000"/>
                </a:lnTo>
                <a:lnTo>
                  <a:pt x="338698" y="36000"/>
                </a:lnTo>
                <a:lnTo>
                  <a:pt x="338698" y="15678"/>
                </a:lnTo>
                <a:close/>
              </a:path>
              <a:path w="434975" h="86995">
                <a:moveTo>
                  <a:pt x="376436" y="48290"/>
                </a:moveTo>
                <a:lnTo>
                  <a:pt x="361342" y="48290"/>
                </a:lnTo>
                <a:lnTo>
                  <a:pt x="361342" y="67741"/>
                </a:lnTo>
                <a:lnTo>
                  <a:pt x="376436" y="67741"/>
                </a:lnTo>
                <a:lnTo>
                  <a:pt x="376436" y="48290"/>
                </a:lnTo>
                <a:close/>
              </a:path>
              <a:path w="434975" h="86995">
                <a:moveTo>
                  <a:pt x="376436" y="15678"/>
                </a:moveTo>
                <a:lnTo>
                  <a:pt x="361342" y="15678"/>
                </a:lnTo>
                <a:lnTo>
                  <a:pt x="361342" y="36000"/>
                </a:lnTo>
                <a:lnTo>
                  <a:pt x="376436" y="36000"/>
                </a:lnTo>
                <a:lnTo>
                  <a:pt x="376436" y="15678"/>
                </a:lnTo>
                <a:close/>
              </a:path>
              <a:path w="434975" h="86995">
                <a:moveTo>
                  <a:pt x="416984" y="28065"/>
                </a:moveTo>
                <a:lnTo>
                  <a:pt x="401982" y="28065"/>
                </a:lnTo>
                <a:lnTo>
                  <a:pt x="401982" y="67741"/>
                </a:lnTo>
                <a:lnTo>
                  <a:pt x="416984" y="67741"/>
                </a:lnTo>
                <a:lnTo>
                  <a:pt x="416984" y="28065"/>
                </a:lnTo>
                <a:close/>
              </a:path>
              <a:path w="434975" h="86995">
                <a:moveTo>
                  <a:pt x="434595" y="15678"/>
                </a:moveTo>
                <a:lnTo>
                  <a:pt x="384371" y="15678"/>
                </a:lnTo>
                <a:lnTo>
                  <a:pt x="384371" y="28065"/>
                </a:lnTo>
                <a:lnTo>
                  <a:pt x="434595" y="28065"/>
                </a:lnTo>
                <a:lnTo>
                  <a:pt x="434595" y="15678"/>
                </a:lnTo>
                <a:close/>
              </a:path>
            </a:pathLst>
          </a:custGeom>
          <a:solidFill>
            <a:srgbClr val="FEFEFE"/>
          </a:solidFill>
        </p:spPr>
        <p:txBody>
          <a:bodyPr wrap="square" lIns="0" tIns="0" rIns="0" bIns="0" rtlCol="0"/>
          <a:lstStyle/>
          <a:p>
            <a:endParaRPr/>
          </a:p>
        </p:txBody>
      </p:sp>
      <p:pic>
        <p:nvPicPr>
          <p:cNvPr id="28" name="object 28"/>
          <p:cNvPicPr/>
          <p:nvPr/>
        </p:nvPicPr>
        <p:blipFill>
          <a:blip r:embed="rId14" cstate="print"/>
          <a:stretch>
            <a:fillRect/>
          </a:stretch>
        </p:blipFill>
        <p:spPr>
          <a:xfrm>
            <a:off x="531301" y="6753952"/>
            <a:ext cx="6488427" cy="473955"/>
          </a:xfrm>
          <a:prstGeom prst="rect">
            <a:avLst/>
          </a:prstGeom>
        </p:spPr>
      </p:pic>
      <p:sp>
        <p:nvSpPr>
          <p:cNvPr id="29" name="object 29"/>
          <p:cNvSpPr/>
          <p:nvPr/>
        </p:nvSpPr>
        <p:spPr>
          <a:xfrm>
            <a:off x="550158" y="3645201"/>
            <a:ext cx="881380" cy="87630"/>
          </a:xfrm>
          <a:custGeom>
            <a:avLst/>
            <a:gdLst/>
            <a:ahLst/>
            <a:cxnLst/>
            <a:rect l="l" t="t" r="r" b="b"/>
            <a:pathLst>
              <a:path w="881380" h="87629">
                <a:moveTo>
                  <a:pt x="43747" y="1795"/>
                </a:moveTo>
                <a:lnTo>
                  <a:pt x="0" y="1795"/>
                </a:lnTo>
                <a:lnTo>
                  <a:pt x="0" y="85700"/>
                </a:lnTo>
                <a:lnTo>
                  <a:pt x="19414" y="85700"/>
                </a:lnTo>
                <a:lnTo>
                  <a:pt x="19414" y="62567"/>
                </a:lnTo>
                <a:lnTo>
                  <a:pt x="43747" y="62567"/>
                </a:lnTo>
                <a:lnTo>
                  <a:pt x="50201" y="61351"/>
                </a:lnTo>
                <a:lnTo>
                  <a:pt x="61150" y="56475"/>
                </a:lnTo>
                <a:lnTo>
                  <a:pt x="65365" y="52959"/>
                </a:lnTo>
                <a:lnTo>
                  <a:pt x="69361" y="46744"/>
                </a:lnTo>
                <a:lnTo>
                  <a:pt x="19414" y="46744"/>
                </a:lnTo>
                <a:lnTo>
                  <a:pt x="19414" y="17617"/>
                </a:lnTo>
                <a:lnTo>
                  <a:pt x="69330" y="17617"/>
                </a:lnTo>
                <a:lnTo>
                  <a:pt x="65365" y="11504"/>
                </a:lnTo>
                <a:lnTo>
                  <a:pt x="61150" y="7990"/>
                </a:lnTo>
                <a:lnTo>
                  <a:pt x="50201" y="3037"/>
                </a:lnTo>
                <a:lnTo>
                  <a:pt x="43747" y="1795"/>
                </a:lnTo>
                <a:close/>
              </a:path>
              <a:path w="881380" h="87629">
                <a:moveTo>
                  <a:pt x="69330" y="17617"/>
                </a:moveTo>
                <a:lnTo>
                  <a:pt x="41073" y="17617"/>
                </a:lnTo>
                <a:lnTo>
                  <a:pt x="45507" y="18877"/>
                </a:lnTo>
                <a:lnTo>
                  <a:pt x="51581" y="23910"/>
                </a:lnTo>
                <a:lnTo>
                  <a:pt x="53096" y="27528"/>
                </a:lnTo>
                <a:lnTo>
                  <a:pt x="53096" y="36878"/>
                </a:lnTo>
                <a:lnTo>
                  <a:pt x="51581" y="40452"/>
                </a:lnTo>
                <a:lnTo>
                  <a:pt x="45507" y="45488"/>
                </a:lnTo>
                <a:lnTo>
                  <a:pt x="41073" y="46744"/>
                </a:lnTo>
                <a:lnTo>
                  <a:pt x="69361" y="46744"/>
                </a:lnTo>
                <a:lnTo>
                  <a:pt x="71276" y="43768"/>
                </a:lnTo>
                <a:lnTo>
                  <a:pt x="72755" y="38397"/>
                </a:lnTo>
                <a:lnTo>
                  <a:pt x="72755" y="26009"/>
                </a:lnTo>
                <a:lnTo>
                  <a:pt x="71276" y="20617"/>
                </a:lnTo>
                <a:lnTo>
                  <a:pt x="69330" y="17617"/>
                </a:lnTo>
                <a:close/>
              </a:path>
              <a:path w="881380" h="87629">
                <a:moveTo>
                  <a:pt x="148990" y="1795"/>
                </a:moveTo>
                <a:lnTo>
                  <a:pt x="85582" y="1795"/>
                </a:lnTo>
                <a:lnTo>
                  <a:pt x="85582" y="85700"/>
                </a:lnTo>
                <a:lnTo>
                  <a:pt x="150548" y="85700"/>
                </a:lnTo>
                <a:lnTo>
                  <a:pt x="150548" y="70120"/>
                </a:lnTo>
                <a:lnTo>
                  <a:pt x="104879" y="70120"/>
                </a:lnTo>
                <a:lnTo>
                  <a:pt x="104879" y="50702"/>
                </a:lnTo>
                <a:lnTo>
                  <a:pt x="143835" y="50702"/>
                </a:lnTo>
                <a:lnTo>
                  <a:pt x="143835" y="35599"/>
                </a:lnTo>
                <a:lnTo>
                  <a:pt x="104879" y="35599"/>
                </a:lnTo>
                <a:lnTo>
                  <a:pt x="104879" y="17379"/>
                </a:lnTo>
                <a:lnTo>
                  <a:pt x="148990" y="17379"/>
                </a:lnTo>
                <a:lnTo>
                  <a:pt x="148990" y="1795"/>
                </a:lnTo>
                <a:close/>
              </a:path>
              <a:path w="881380" h="87629">
                <a:moveTo>
                  <a:pt x="164693" y="64486"/>
                </a:moveTo>
                <a:lnTo>
                  <a:pt x="158699" y="78389"/>
                </a:lnTo>
                <a:lnTo>
                  <a:pt x="163814" y="81344"/>
                </a:lnTo>
                <a:lnTo>
                  <a:pt x="169224" y="83544"/>
                </a:lnTo>
                <a:lnTo>
                  <a:pt x="180654" y="86420"/>
                </a:lnTo>
                <a:lnTo>
                  <a:pt x="186386" y="87141"/>
                </a:lnTo>
                <a:lnTo>
                  <a:pt x="198932" y="87141"/>
                </a:lnTo>
                <a:lnTo>
                  <a:pt x="228024" y="71319"/>
                </a:lnTo>
                <a:lnTo>
                  <a:pt x="185627" y="71319"/>
                </a:lnTo>
                <a:lnTo>
                  <a:pt x="181292" y="70739"/>
                </a:lnTo>
                <a:lnTo>
                  <a:pt x="172422" y="68421"/>
                </a:lnTo>
                <a:lnTo>
                  <a:pt x="168368" y="66721"/>
                </a:lnTo>
                <a:lnTo>
                  <a:pt x="164693" y="64486"/>
                </a:lnTo>
                <a:close/>
              </a:path>
              <a:path w="881380" h="87629">
                <a:moveTo>
                  <a:pt x="224806" y="15939"/>
                </a:moveTo>
                <a:lnTo>
                  <a:pt x="194457" y="15939"/>
                </a:lnTo>
                <a:lnTo>
                  <a:pt x="198514" y="16861"/>
                </a:lnTo>
                <a:lnTo>
                  <a:pt x="204825" y="20537"/>
                </a:lnTo>
                <a:lnTo>
                  <a:pt x="206402" y="23093"/>
                </a:lnTo>
                <a:lnTo>
                  <a:pt x="206402" y="29166"/>
                </a:lnTo>
                <a:lnTo>
                  <a:pt x="205304" y="31362"/>
                </a:lnTo>
                <a:lnTo>
                  <a:pt x="200908" y="34559"/>
                </a:lnTo>
                <a:lnTo>
                  <a:pt x="197853" y="35358"/>
                </a:lnTo>
                <a:lnTo>
                  <a:pt x="174881" y="35358"/>
                </a:lnTo>
                <a:lnTo>
                  <a:pt x="174881" y="49982"/>
                </a:lnTo>
                <a:lnTo>
                  <a:pt x="199851" y="49982"/>
                </a:lnTo>
                <a:lnTo>
                  <a:pt x="203389" y="50780"/>
                </a:lnTo>
                <a:lnTo>
                  <a:pt x="208580" y="53977"/>
                </a:lnTo>
                <a:lnTo>
                  <a:pt x="209880" y="56335"/>
                </a:lnTo>
                <a:lnTo>
                  <a:pt x="209880" y="63207"/>
                </a:lnTo>
                <a:lnTo>
                  <a:pt x="207982" y="66123"/>
                </a:lnTo>
                <a:lnTo>
                  <a:pt x="200390" y="70279"/>
                </a:lnTo>
                <a:lnTo>
                  <a:pt x="195616" y="71319"/>
                </a:lnTo>
                <a:lnTo>
                  <a:pt x="228024" y="71319"/>
                </a:lnTo>
                <a:lnTo>
                  <a:pt x="229535" y="67322"/>
                </a:lnTo>
                <a:lnTo>
                  <a:pt x="229535" y="57495"/>
                </a:lnTo>
                <a:lnTo>
                  <a:pt x="228160" y="53359"/>
                </a:lnTo>
                <a:lnTo>
                  <a:pt x="222646" y="46244"/>
                </a:lnTo>
                <a:lnTo>
                  <a:pt x="218829" y="43628"/>
                </a:lnTo>
                <a:lnTo>
                  <a:pt x="213955" y="41950"/>
                </a:lnTo>
                <a:lnTo>
                  <a:pt x="217709" y="40272"/>
                </a:lnTo>
                <a:lnTo>
                  <a:pt x="220668" y="37875"/>
                </a:lnTo>
                <a:lnTo>
                  <a:pt x="224981" y="31643"/>
                </a:lnTo>
                <a:lnTo>
                  <a:pt x="226062" y="28086"/>
                </a:lnTo>
                <a:lnTo>
                  <a:pt x="226062" y="19216"/>
                </a:lnTo>
                <a:lnTo>
                  <a:pt x="224806" y="15939"/>
                </a:lnTo>
                <a:close/>
              </a:path>
              <a:path w="881380" h="87629">
                <a:moveTo>
                  <a:pt x="196415" y="0"/>
                </a:moveTo>
                <a:lnTo>
                  <a:pt x="189863" y="0"/>
                </a:lnTo>
                <a:lnTo>
                  <a:pt x="182266" y="427"/>
                </a:lnTo>
                <a:lnTo>
                  <a:pt x="174940" y="1708"/>
                </a:lnTo>
                <a:lnTo>
                  <a:pt x="167883" y="3843"/>
                </a:lnTo>
                <a:lnTo>
                  <a:pt x="161096" y="6832"/>
                </a:lnTo>
                <a:lnTo>
                  <a:pt x="166968" y="21934"/>
                </a:lnTo>
                <a:lnTo>
                  <a:pt x="170486" y="19936"/>
                </a:lnTo>
                <a:lnTo>
                  <a:pt x="174200" y="18439"/>
                </a:lnTo>
                <a:lnTo>
                  <a:pt x="182034" y="16440"/>
                </a:lnTo>
                <a:lnTo>
                  <a:pt x="185828" y="15939"/>
                </a:lnTo>
                <a:lnTo>
                  <a:pt x="224806" y="15939"/>
                </a:lnTo>
                <a:lnTo>
                  <a:pt x="224424" y="14942"/>
                </a:lnTo>
                <a:lnTo>
                  <a:pt x="217872" y="7592"/>
                </a:lnTo>
                <a:lnTo>
                  <a:pt x="213476" y="4794"/>
                </a:lnTo>
                <a:lnTo>
                  <a:pt x="202449" y="957"/>
                </a:lnTo>
                <a:lnTo>
                  <a:pt x="196415" y="0"/>
                </a:lnTo>
                <a:close/>
              </a:path>
              <a:path w="881380" h="87629">
                <a:moveTo>
                  <a:pt x="246560" y="69997"/>
                </a:moveTo>
                <a:lnTo>
                  <a:pt x="241884" y="84743"/>
                </a:lnTo>
                <a:lnTo>
                  <a:pt x="246599" y="86658"/>
                </a:lnTo>
                <a:lnTo>
                  <a:pt x="251153" y="87619"/>
                </a:lnTo>
                <a:lnTo>
                  <a:pt x="261223" y="87619"/>
                </a:lnTo>
                <a:lnTo>
                  <a:pt x="266476" y="85981"/>
                </a:lnTo>
                <a:lnTo>
                  <a:pt x="276144" y="79429"/>
                </a:lnTo>
                <a:lnTo>
                  <a:pt x="280281" y="74594"/>
                </a:lnTo>
                <a:lnTo>
                  <a:pt x="281915" y="71556"/>
                </a:lnTo>
                <a:lnTo>
                  <a:pt x="252713" y="71556"/>
                </a:lnTo>
                <a:lnTo>
                  <a:pt x="249915" y="71038"/>
                </a:lnTo>
                <a:lnTo>
                  <a:pt x="246560" y="69997"/>
                </a:lnTo>
                <a:close/>
              </a:path>
              <a:path w="881380" h="87629">
                <a:moveTo>
                  <a:pt x="319794" y="69281"/>
                </a:moveTo>
                <a:lnTo>
                  <a:pt x="318597" y="85700"/>
                </a:lnTo>
                <a:lnTo>
                  <a:pt x="322351" y="86579"/>
                </a:lnTo>
                <a:lnTo>
                  <a:pt x="325547" y="87019"/>
                </a:lnTo>
                <a:lnTo>
                  <a:pt x="334577" y="87019"/>
                </a:lnTo>
                <a:lnTo>
                  <a:pt x="339552" y="85041"/>
                </a:lnTo>
                <a:lnTo>
                  <a:pt x="346665" y="77129"/>
                </a:lnTo>
                <a:lnTo>
                  <a:pt x="349200" y="71455"/>
                </a:lnTo>
                <a:lnTo>
                  <a:pt x="349548" y="69759"/>
                </a:lnTo>
                <a:lnTo>
                  <a:pt x="321991" y="69759"/>
                </a:lnTo>
                <a:lnTo>
                  <a:pt x="320836" y="69598"/>
                </a:lnTo>
                <a:lnTo>
                  <a:pt x="319794" y="69281"/>
                </a:lnTo>
                <a:close/>
              </a:path>
              <a:path w="881380" h="87629">
                <a:moveTo>
                  <a:pt x="402141" y="17617"/>
                </a:moveTo>
                <a:lnTo>
                  <a:pt x="382964" y="17617"/>
                </a:lnTo>
                <a:lnTo>
                  <a:pt x="382964" y="85700"/>
                </a:lnTo>
                <a:lnTo>
                  <a:pt x="402141" y="85700"/>
                </a:lnTo>
                <a:lnTo>
                  <a:pt x="402141" y="17617"/>
                </a:lnTo>
                <a:close/>
              </a:path>
              <a:path w="881380" h="87629">
                <a:moveTo>
                  <a:pt x="255070" y="1795"/>
                </a:moveTo>
                <a:lnTo>
                  <a:pt x="234335" y="1795"/>
                </a:lnTo>
                <a:lnTo>
                  <a:pt x="267415" y="63406"/>
                </a:lnTo>
                <a:lnTo>
                  <a:pt x="266694" y="64363"/>
                </a:lnTo>
                <a:lnTo>
                  <a:pt x="265097" y="66843"/>
                </a:lnTo>
                <a:lnTo>
                  <a:pt x="263340" y="68662"/>
                </a:lnTo>
                <a:lnTo>
                  <a:pt x="259506" y="70976"/>
                </a:lnTo>
                <a:lnTo>
                  <a:pt x="257346" y="71556"/>
                </a:lnTo>
                <a:lnTo>
                  <a:pt x="281915" y="71556"/>
                </a:lnTo>
                <a:lnTo>
                  <a:pt x="295195" y="46864"/>
                </a:lnTo>
                <a:lnTo>
                  <a:pt x="277365" y="46864"/>
                </a:lnTo>
                <a:lnTo>
                  <a:pt x="255070" y="1795"/>
                </a:lnTo>
                <a:close/>
              </a:path>
              <a:path w="881380" h="87629">
                <a:moveTo>
                  <a:pt x="402141" y="1795"/>
                </a:moveTo>
                <a:lnTo>
                  <a:pt x="337654" y="1795"/>
                </a:lnTo>
                <a:lnTo>
                  <a:pt x="336456" y="35836"/>
                </a:lnTo>
                <a:lnTo>
                  <a:pt x="335969" y="44007"/>
                </a:lnTo>
                <a:lnTo>
                  <a:pt x="327906" y="69759"/>
                </a:lnTo>
                <a:lnTo>
                  <a:pt x="349548" y="69759"/>
                </a:lnTo>
                <a:lnTo>
                  <a:pt x="354196" y="17617"/>
                </a:lnTo>
                <a:lnTo>
                  <a:pt x="402141" y="17617"/>
                </a:lnTo>
                <a:lnTo>
                  <a:pt x="402141" y="1795"/>
                </a:lnTo>
                <a:close/>
              </a:path>
              <a:path w="881380" h="87629">
                <a:moveTo>
                  <a:pt x="319435" y="1795"/>
                </a:moveTo>
                <a:lnTo>
                  <a:pt x="300376" y="1795"/>
                </a:lnTo>
                <a:lnTo>
                  <a:pt x="277365" y="46864"/>
                </a:lnTo>
                <a:lnTo>
                  <a:pt x="295195" y="46864"/>
                </a:lnTo>
                <a:lnTo>
                  <a:pt x="319435" y="1795"/>
                </a:lnTo>
                <a:close/>
              </a:path>
              <a:path w="881380" h="87629">
                <a:moveTo>
                  <a:pt x="442414" y="1795"/>
                </a:moveTo>
                <a:lnTo>
                  <a:pt x="423119" y="1795"/>
                </a:lnTo>
                <a:lnTo>
                  <a:pt x="423119" y="85700"/>
                </a:lnTo>
                <a:lnTo>
                  <a:pt x="460994" y="85700"/>
                </a:lnTo>
                <a:lnTo>
                  <a:pt x="468744" y="85232"/>
                </a:lnTo>
                <a:lnTo>
                  <a:pt x="493287" y="71319"/>
                </a:lnTo>
                <a:lnTo>
                  <a:pt x="442414" y="71319"/>
                </a:lnTo>
                <a:lnTo>
                  <a:pt x="442414" y="43750"/>
                </a:lnTo>
                <a:lnTo>
                  <a:pt x="493993" y="43750"/>
                </a:lnTo>
                <a:lnTo>
                  <a:pt x="492779" y="40751"/>
                </a:lnTo>
                <a:lnTo>
                  <a:pt x="481831" y="31643"/>
                </a:lnTo>
                <a:lnTo>
                  <a:pt x="473980" y="29364"/>
                </a:lnTo>
                <a:lnTo>
                  <a:pt x="442414" y="29364"/>
                </a:lnTo>
                <a:lnTo>
                  <a:pt x="442414" y="1795"/>
                </a:lnTo>
                <a:close/>
              </a:path>
              <a:path w="881380" h="87629">
                <a:moveTo>
                  <a:pt x="538063" y="17617"/>
                </a:moveTo>
                <a:lnTo>
                  <a:pt x="518886" y="17617"/>
                </a:lnTo>
                <a:lnTo>
                  <a:pt x="518886" y="85700"/>
                </a:lnTo>
                <a:lnTo>
                  <a:pt x="538063" y="85700"/>
                </a:lnTo>
                <a:lnTo>
                  <a:pt x="538063" y="17617"/>
                </a:lnTo>
                <a:close/>
              </a:path>
              <a:path w="881380" h="87629">
                <a:moveTo>
                  <a:pt x="620053" y="1795"/>
                </a:moveTo>
                <a:lnTo>
                  <a:pt x="600872" y="1795"/>
                </a:lnTo>
                <a:lnTo>
                  <a:pt x="563476" y="85700"/>
                </a:lnTo>
                <a:lnTo>
                  <a:pt x="583373" y="85700"/>
                </a:lnTo>
                <a:lnTo>
                  <a:pt x="590806" y="67722"/>
                </a:lnTo>
                <a:lnTo>
                  <a:pt x="649530" y="67722"/>
                </a:lnTo>
                <a:lnTo>
                  <a:pt x="642937" y="52976"/>
                </a:lnTo>
                <a:lnTo>
                  <a:pt x="597038" y="52976"/>
                </a:lnTo>
                <a:lnTo>
                  <a:pt x="610344" y="20854"/>
                </a:lnTo>
                <a:lnTo>
                  <a:pt x="628575" y="20854"/>
                </a:lnTo>
                <a:lnTo>
                  <a:pt x="620053" y="1795"/>
                </a:lnTo>
                <a:close/>
              </a:path>
              <a:path w="881380" h="87629">
                <a:moveTo>
                  <a:pt x="649530" y="67722"/>
                </a:moveTo>
                <a:lnTo>
                  <a:pt x="629758" y="67722"/>
                </a:lnTo>
                <a:lnTo>
                  <a:pt x="637193" y="85700"/>
                </a:lnTo>
                <a:lnTo>
                  <a:pt x="657569" y="85700"/>
                </a:lnTo>
                <a:lnTo>
                  <a:pt x="649530" y="67722"/>
                </a:lnTo>
                <a:close/>
              </a:path>
              <a:path w="881380" h="87629">
                <a:moveTo>
                  <a:pt x="701795" y="17617"/>
                </a:moveTo>
                <a:lnTo>
                  <a:pt x="682617" y="17617"/>
                </a:lnTo>
                <a:lnTo>
                  <a:pt x="682617" y="85700"/>
                </a:lnTo>
                <a:lnTo>
                  <a:pt x="701795" y="85700"/>
                </a:lnTo>
                <a:lnTo>
                  <a:pt x="701795" y="17617"/>
                </a:lnTo>
                <a:close/>
              </a:path>
              <a:path w="881380" h="87629">
                <a:moveTo>
                  <a:pt x="493993" y="43750"/>
                </a:moveTo>
                <a:lnTo>
                  <a:pt x="470625" y="43750"/>
                </a:lnTo>
                <a:lnTo>
                  <a:pt x="475978" y="48102"/>
                </a:lnTo>
                <a:lnTo>
                  <a:pt x="475978" y="61530"/>
                </a:lnTo>
                <a:lnTo>
                  <a:pt x="474559" y="65123"/>
                </a:lnTo>
                <a:lnTo>
                  <a:pt x="468885" y="70081"/>
                </a:lnTo>
                <a:lnTo>
                  <a:pt x="464950" y="71319"/>
                </a:lnTo>
                <a:lnTo>
                  <a:pt x="493287" y="71319"/>
                </a:lnTo>
                <a:lnTo>
                  <a:pt x="495514" y="65962"/>
                </a:lnTo>
                <a:lnTo>
                  <a:pt x="495514" y="47505"/>
                </a:lnTo>
                <a:lnTo>
                  <a:pt x="493993" y="43750"/>
                </a:lnTo>
                <a:close/>
              </a:path>
              <a:path w="881380" h="87629">
                <a:moveTo>
                  <a:pt x="628575" y="20854"/>
                </a:moveTo>
                <a:lnTo>
                  <a:pt x="610344" y="20854"/>
                </a:lnTo>
                <a:lnTo>
                  <a:pt x="623646" y="52976"/>
                </a:lnTo>
                <a:lnTo>
                  <a:pt x="642937" y="52976"/>
                </a:lnTo>
                <a:lnTo>
                  <a:pt x="628575" y="20854"/>
                </a:lnTo>
                <a:close/>
              </a:path>
              <a:path w="881380" h="87629">
                <a:moveTo>
                  <a:pt x="564912" y="1795"/>
                </a:moveTo>
                <a:lnTo>
                  <a:pt x="492156" y="1795"/>
                </a:lnTo>
                <a:lnTo>
                  <a:pt x="492156" y="17617"/>
                </a:lnTo>
                <a:lnTo>
                  <a:pt x="564912" y="17617"/>
                </a:lnTo>
                <a:lnTo>
                  <a:pt x="564912" y="1795"/>
                </a:lnTo>
                <a:close/>
              </a:path>
              <a:path w="881380" h="87629">
                <a:moveTo>
                  <a:pt x="728643" y="1795"/>
                </a:moveTo>
                <a:lnTo>
                  <a:pt x="655887" y="1795"/>
                </a:lnTo>
                <a:lnTo>
                  <a:pt x="655887" y="17617"/>
                </a:lnTo>
                <a:lnTo>
                  <a:pt x="728643" y="17617"/>
                </a:lnTo>
                <a:lnTo>
                  <a:pt x="728643" y="1795"/>
                </a:lnTo>
                <a:close/>
              </a:path>
              <a:path w="881380" h="87629">
                <a:moveTo>
                  <a:pt x="760168" y="1795"/>
                </a:moveTo>
                <a:lnTo>
                  <a:pt x="740873" y="1795"/>
                </a:lnTo>
                <a:lnTo>
                  <a:pt x="740873" y="85700"/>
                </a:lnTo>
                <a:lnTo>
                  <a:pt x="778748" y="85700"/>
                </a:lnTo>
                <a:lnTo>
                  <a:pt x="786498" y="85232"/>
                </a:lnTo>
                <a:lnTo>
                  <a:pt x="811041" y="71319"/>
                </a:lnTo>
                <a:lnTo>
                  <a:pt x="760168" y="71319"/>
                </a:lnTo>
                <a:lnTo>
                  <a:pt x="760168" y="43750"/>
                </a:lnTo>
                <a:lnTo>
                  <a:pt x="811747" y="43750"/>
                </a:lnTo>
                <a:lnTo>
                  <a:pt x="810533" y="40751"/>
                </a:lnTo>
                <a:lnTo>
                  <a:pt x="799585" y="31643"/>
                </a:lnTo>
                <a:lnTo>
                  <a:pt x="791734" y="29364"/>
                </a:lnTo>
                <a:lnTo>
                  <a:pt x="760168" y="29364"/>
                </a:lnTo>
                <a:lnTo>
                  <a:pt x="760168" y="1795"/>
                </a:lnTo>
                <a:close/>
              </a:path>
              <a:path w="881380" h="87629">
                <a:moveTo>
                  <a:pt x="811747" y="43750"/>
                </a:moveTo>
                <a:lnTo>
                  <a:pt x="788379" y="43750"/>
                </a:lnTo>
                <a:lnTo>
                  <a:pt x="793732" y="48102"/>
                </a:lnTo>
                <a:lnTo>
                  <a:pt x="793732" y="61530"/>
                </a:lnTo>
                <a:lnTo>
                  <a:pt x="792313" y="65123"/>
                </a:lnTo>
                <a:lnTo>
                  <a:pt x="786639" y="70081"/>
                </a:lnTo>
                <a:lnTo>
                  <a:pt x="782704" y="71319"/>
                </a:lnTo>
                <a:lnTo>
                  <a:pt x="811041" y="71319"/>
                </a:lnTo>
                <a:lnTo>
                  <a:pt x="813268" y="65962"/>
                </a:lnTo>
                <a:lnTo>
                  <a:pt x="813268" y="47505"/>
                </a:lnTo>
                <a:lnTo>
                  <a:pt x="811747" y="43750"/>
                </a:lnTo>
                <a:close/>
              </a:path>
              <a:path w="881380" h="87629">
                <a:moveTo>
                  <a:pt x="843235" y="1795"/>
                </a:moveTo>
                <a:lnTo>
                  <a:pt x="823935" y="1795"/>
                </a:lnTo>
                <a:lnTo>
                  <a:pt x="823935" y="85700"/>
                </a:lnTo>
                <a:lnTo>
                  <a:pt x="843235" y="85700"/>
                </a:lnTo>
                <a:lnTo>
                  <a:pt x="843235" y="1795"/>
                </a:lnTo>
                <a:close/>
              </a:path>
              <a:path w="881380" h="87629">
                <a:moveTo>
                  <a:pt x="872639" y="20375"/>
                </a:moveTo>
                <a:lnTo>
                  <a:pt x="866087" y="20375"/>
                </a:lnTo>
                <a:lnTo>
                  <a:pt x="863330" y="21433"/>
                </a:lnTo>
                <a:lnTo>
                  <a:pt x="858855" y="25670"/>
                </a:lnTo>
                <a:lnTo>
                  <a:pt x="857736" y="28446"/>
                </a:lnTo>
                <a:lnTo>
                  <a:pt x="857736" y="35239"/>
                </a:lnTo>
                <a:lnTo>
                  <a:pt x="858855" y="38036"/>
                </a:lnTo>
                <a:lnTo>
                  <a:pt x="863330" y="42511"/>
                </a:lnTo>
                <a:lnTo>
                  <a:pt x="866087" y="43628"/>
                </a:lnTo>
                <a:lnTo>
                  <a:pt x="872639" y="43628"/>
                </a:lnTo>
                <a:lnTo>
                  <a:pt x="875394" y="42511"/>
                </a:lnTo>
                <a:lnTo>
                  <a:pt x="879872" y="38036"/>
                </a:lnTo>
                <a:lnTo>
                  <a:pt x="880988" y="35239"/>
                </a:lnTo>
                <a:lnTo>
                  <a:pt x="880988" y="28446"/>
                </a:lnTo>
                <a:lnTo>
                  <a:pt x="879872" y="25670"/>
                </a:lnTo>
                <a:lnTo>
                  <a:pt x="875394" y="21433"/>
                </a:lnTo>
                <a:lnTo>
                  <a:pt x="872639" y="20375"/>
                </a:lnTo>
                <a:close/>
              </a:path>
              <a:path w="881380" h="87629">
                <a:moveTo>
                  <a:pt x="872639" y="63406"/>
                </a:moveTo>
                <a:lnTo>
                  <a:pt x="866087" y="63406"/>
                </a:lnTo>
                <a:lnTo>
                  <a:pt x="863330" y="64465"/>
                </a:lnTo>
                <a:lnTo>
                  <a:pt x="858855" y="68701"/>
                </a:lnTo>
                <a:lnTo>
                  <a:pt x="857736" y="71476"/>
                </a:lnTo>
                <a:lnTo>
                  <a:pt x="857736" y="78270"/>
                </a:lnTo>
                <a:lnTo>
                  <a:pt x="858855" y="81067"/>
                </a:lnTo>
                <a:lnTo>
                  <a:pt x="863330" y="85542"/>
                </a:lnTo>
                <a:lnTo>
                  <a:pt x="866087" y="86658"/>
                </a:lnTo>
                <a:lnTo>
                  <a:pt x="872639" y="86658"/>
                </a:lnTo>
                <a:lnTo>
                  <a:pt x="875394" y="85542"/>
                </a:lnTo>
                <a:lnTo>
                  <a:pt x="879872" y="81067"/>
                </a:lnTo>
                <a:lnTo>
                  <a:pt x="880988" y="78270"/>
                </a:lnTo>
                <a:lnTo>
                  <a:pt x="880988" y="71476"/>
                </a:lnTo>
                <a:lnTo>
                  <a:pt x="879872" y="68701"/>
                </a:lnTo>
                <a:lnTo>
                  <a:pt x="875394" y="64465"/>
                </a:lnTo>
                <a:lnTo>
                  <a:pt x="872639" y="63406"/>
                </a:lnTo>
                <a:close/>
              </a:path>
            </a:pathLst>
          </a:custGeom>
          <a:solidFill>
            <a:srgbClr val="606062"/>
          </a:solidFill>
        </p:spPr>
        <p:txBody>
          <a:bodyPr wrap="square" lIns="0" tIns="0" rIns="0" bIns="0" rtlCol="0"/>
          <a:lstStyle/>
          <a:p>
            <a:endParaRPr/>
          </a:p>
        </p:txBody>
      </p:sp>
      <p:sp>
        <p:nvSpPr>
          <p:cNvPr id="30" name="object 30"/>
          <p:cNvSpPr txBox="1"/>
          <p:nvPr/>
        </p:nvSpPr>
        <p:spPr>
          <a:xfrm>
            <a:off x="524117" y="10333015"/>
            <a:ext cx="140970" cy="147320"/>
          </a:xfrm>
          <a:prstGeom prst="rect">
            <a:avLst/>
          </a:prstGeom>
        </p:spPr>
        <p:txBody>
          <a:bodyPr vert="horz" wrap="square" lIns="0" tIns="12700" rIns="0" bIns="0" rtlCol="0">
            <a:spAutoFit/>
          </a:bodyPr>
          <a:lstStyle/>
          <a:p>
            <a:pPr marL="12700">
              <a:lnSpc>
                <a:spcPct val="100000"/>
              </a:lnSpc>
              <a:spcBef>
                <a:spcPts val="100"/>
              </a:spcBef>
            </a:pPr>
            <a:r>
              <a:rPr sz="800" spc="-55" dirty="0">
                <a:solidFill>
                  <a:srgbClr val="606062"/>
                </a:solidFill>
                <a:latin typeface="Verdana"/>
                <a:cs typeface="Verdana"/>
              </a:rPr>
              <a:t>22</a:t>
            </a:r>
            <a:endParaRPr sz="800">
              <a:latin typeface="Verdana"/>
              <a:cs typeface="Verdana"/>
            </a:endParaRPr>
          </a:p>
        </p:txBody>
      </p:sp>
      <p:sp>
        <p:nvSpPr>
          <p:cNvPr id="31" name="TextBox 30">
            <a:extLst>
              <a:ext uri="{FF2B5EF4-FFF2-40B4-BE49-F238E27FC236}">
                <a16:creationId xmlns:a16="http://schemas.microsoft.com/office/drawing/2014/main" id="{4C9A6EC0-4D7C-4732-B512-75BF9E27D20C}"/>
              </a:ext>
            </a:extLst>
          </p:cNvPr>
          <p:cNvSpPr txBox="1"/>
          <p:nvPr/>
        </p:nvSpPr>
        <p:spPr>
          <a:xfrm>
            <a:off x="1949450" y="889735"/>
            <a:ext cx="3733800" cy="276999"/>
          </a:xfrm>
          <a:prstGeom prst="rect">
            <a:avLst/>
          </a:prstGeom>
          <a:noFill/>
        </p:spPr>
        <p:txBody>
          <a:bodyPr wrap="square" rtlCol="0">
            <a:spAutoFit/>
          </a:bodyPr>
          <a:lstStyle/>
          <a:p>
            <a:r>
              <a:rPr lang="ru-RU" sz="1200" spc="-15" dirty="0">
                <a:solidFill>
                  <a:srgbClr val="606062"/>
                </a:solidFill>
                <a:latin typeface="Verdana"/>
              </a:rPr>
              <a:t>РЕЗУЛЬТАТЫ ПОЛЕВОГО ОПЫТА </a:t>
            </a:r>
            <a:r>
              <a:rPr lang="en-US" sz="1200" spc="-15" dirty="0">
                <a:solidFill>
                  <a:srgbClr val="606062"/>
                </a:solidFill>
                <a:latin typeface="Verdana"/>
              </a:rPr>
              <a:t>UZMINCHEM</a:t>
            </a:r>
            <a:endParaRPr lang="ru-RU" sz="1200" spc="-30" dirty="0">
              <a:solidFill>
                <a:srgbClr val="606062"/>
              </a:solidFill>
              <a:latin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49451" y="5440744"/>
            <a:ext cx="6480175" cy="3402329"/>
            <a:chOff x="649451" y="5440744"/>
            <a:chExt cx="6480175" cy="3402329"/>
          </a:xfrm>
        </p:grpSpPr>
        <p:pic>
          <p:nvPicPr>
            <p:cNvPr id="3" name="object 3"/>
            <p:cNvPicPr/>
            <p:nvPr/>
          </p:nvPicPr>
          <p:blipFill>
            <a:blip r:embed="rId2" cstate="print"/>
            <a:stretch>
              <a:fillRect/>
            </a:stretch>
          </p:blipFill>
          <p:spPr>
            <a:xfrm>
              <a:off x="649451" y="5440744"/>
              <a:ext cx="6478764" cy="3402291"/>
            </a:xfrm>
            <a:prstGeom prst="rect">
              <a:avLst/>
            </a:prstGeom>
          </p:spPr>
        </p:pic>
        <p:sp>
          <p:nvSpPr>
            <p:cNvPr id="4" name="object 4"/>
            <p:cNvSpPr/>
            <p:nvPr/>
          </p:nvSpPr>
          <p:spPr>
            <a:xfrm>
              <a:off x="2528484" y="7057659"/>
              <a:ext cx="603885" cy="291465"/>
            </a:xfrm>
            <a:custGeom>
              <a:avLst/>
              <a:gdLst/>
              <a:ahLst/>
              <a:cxnLst/>
              <a:rect l="l" t="t" r="r" b="b"/>
              <a:pathLst>
                <a:path w="603885" h="291465">
                  <a:moveTo>
                    <a:pt x="603735" y="0"/>
                  </a:moveTo>
                  <a:lnTo>
                    <a:pt x="0" y="0"/>
                  </a:lnTo>
                  <a:lnTo>
                    <a:pt x="0" y="220694"/>
                  </a:lnTo>
                  <a:lnTo>
                    <a:pt x="301867" y="291363"/>
                  </a:lnTo>
                  <a:lnTo>
                    <a:pt x="603735" y="220694"/>
                  </a:lnTo>
                  <a:lnTo>
                    <a:pt x="603735" y="0"/>
                  </a:lnTo>
                  <a:close/>
                </a:path>
              </a:pathLst>
            </a:custGeom>
            <a:solidFill>
              <a:srgbClr val="F16137">
                <a:alpha val="75999"/>
              </a:srgbClr>
            </a:solidFill>
          </p:spPr>
          <p:txBody>
            <a:bodyPr wrap="square" lIns="0" tIns="0" rIns="0" bIns="0" rtlCol="0"/>
            <a:lstStyle/>
            <a:p>
              <a:endParaRPr/>
            </a:p>
          </p:txBody>
        </p:sp>
        <p:sp>
          <p:nvSpPr>
            <p:cNvPr id="5" name="object 5"/>
            <p:cNvSpPr/>
            <p:nvPr/>
          </p:nvSpPr>
          <p:spPr>
            <a:xfrm>
              <a:off x="1811921" y="5628880"/>
              <a:ext cx="4388485" cy="2619375"/>
            </a:xfrm>
            <a:custGeom>
              <a:avLst/>
              <a:gdLst/>
              <a:ahLst/>
              <a:cxnLst/>
              <a:rect l="l" t="t" r="r" b="b"/>
              <a:pathLst>
                <a:path w="4388485" h="2619375">
                  <a:moveTo>
                    <a:pt x="4584" y="0"/>
                  </a:moveTo>
                  <a:lnTo>
                    <a:pt x="0" y="0"/>
                  </a:lnTo>
                  <a:lnTo>
                    <a:pt x="0" y="2618917"/>
                  </a:lnTo>
                  <a:lnTo>
                    <a:pt x="4584" y="2618917"/>
                  </a:lnTo>
                  <a:lnTo>
                    <a:pt x="4584" y="0"/>
                  </a:lnTo>
                  <a:close/>
                </a:path>
                <a:path w="4388485" h="2619375">
                  <a:moveTo>
                    <a:pt x="689254" y="0"/>
                  </a:moveTo>
                  <a:lnTo>
                    <a:pt x="684669" y="0"/>
                  </a:lnTo>
                  <a:lnTo>
                    <a:pt x="684669" y="530263"/>
                  </a:lnTo>
                  <a:lnTo>
                    <a:pt x="689254" y="530263"/>
                  </a:lnTo>
                  <a:lnTo>
                    <a:pt x="689254" y="0"/>
                  </a:lnTo>
                  <a:close/>
                </a:path>
                <a:path w="4388485" h="2619375">
                  <a:moveTo>
                    <a:pt x="1345412" y="0"/>
                  </a:moveTo>
                  <a:lnTo>
                    <a:pt x="1340827" y="0"/>
                  </a:lnTo>
                  <a:lnTo>
                    <a:pt x="1340827" y="2618917"/>
                  </a:lnTo>
                  <a:lnTo>
                    <a:pt x="1345412" y="2618917"/>
                  </a:lnTo>
                  <a:lnTo>
                    <a:pt x="1345412" y="0"/>
                  </a:lnTo>
                  <a:close/>
                </a:path>
                <a:path w="4388485" h="2619375">
                  <a:moveTo>
                    <a:pt x="1896656" y="0"/>
                  </a:moveTo>
                  <a:lnTo>
                    <a:pt x="1892071" y="0"/>
                  </a:lnTo>
                  <a:lnTo>
                    <a:pt x="1892071" y="2618917"/>
                  </a:lnTo>
                  <a:lnTo>
                    <a:pt x="1896656" y="2618917"/>
                  </a:lnTo>
                  <a:lnTo>
                    <a:pt x="1896656" y="0"/>
                  </a:lnTo>
                  <a:close/>
                </a:path>
                <a:path w="4388485" h="2619375">
                  <a:moveTo>
                    <a:pt x="2668193" y="0"/>
                  </a:moveTo>
                  <a:lnTo>
                    <a:pt x="2663609" y="0"/>
                  </a:lnTo>
                  <a:lnTo>
                    <a:pt x="2663609" y="2618917"/>
                  </a:lnTo>
                  <a:lnTo>
                    <a:pt x="2668193" y="2618917"/>
                  </a:lnTo>
                  <a:lnTo>
                    <a:pt x="2668193" y="0"/>
                  </a:lnTo>
                  <a:close/>
                </a:path>
                <a:path w="4388485" h="2619375">
                  <a:moveTo>
                    <a:pt x="3722179" y="0"/>
                  </a:moveTo>
                  <a:lnTo>
                    <a:pt x="3717594" y="0"/>
                  </a:lnTo>
                  <a:lnTo>
                    <a:pt x="3717594" y="2618917"/>
                  </a:lnTo>
                  <a:lnTo>
                    <a:pt x="3722179" y="2618917"/>
                  </a:lnTo>
                  <a:lnTo>
                    <a:pt x="3722179" y="0"/>
                  </a:lnTo>
                  <a:close/>
                </a:path>
                <a:path w="4388485" h="2619375">
                  <a:moveTo>
                    <a:pt x="4387913" y="0"/>
                  </a:moveTo>
                  <a:lnTo>
                    <a:pt x="4381551" y="0"/>
                  </a:lnTo>
                  <a:lnTo>
                    <a:pt x="4381551" y="2618917"/>
                  </a:lnTo>
                  <a:lnTo>
                    <a:pt x="4387913" y="2618917"/>
                  </a:lnTo>
                  <a:lnTo>
                    <a:pt x="4387913" y="0"/>
                  </a:lnTo>
                  <a:close/>
                </a:path>
              </a:pathLst>
            </a:custGeom>
            <a:solidFill>
              <a:srgbClr val="96989A"/>
            </a:solidFill>
          </p:spPr>
          <p:txBody>
            <a:bodyPr wrap="square" lIns="0" tIns="0" rIns="0" bIns="0" rtlCol="0"/>
            <a:lstStyle/>
            <a:p>
              <a:endParaRPr/>
            </a:p>
          </p:txBody>
        </p:sp>
        <p:sp>
          <p:nvSpPr>
            <p:cNvPr id="6" name="object 6"/>
            <p:cNvSpPr/>
            <p:nvPr/>
          </p:nvSpPr>
          <p:spPr>
            <a:xfrm>
              <a:off x="649451" y="8244079"/>
              <a:ext cx="6480175" cy="599440"/>
            </a:xfrm>
            <a:custGeom>
              <a:avLst/>
              <a:gdLst/>
              <a:ahLst/>
              <a:cxnLst/>
              <a:rect l="l" t="t" r="r" b="b"/>
              <a:pathLst>
                <a:path w="6480175" h="599440">
                  <a:moveTo>
                    <a:pt x="6479999" y="0"/>
                  </a:moveTo>
                  <a:lnTo>
                    <a:pt x="0" y="0"/>
                  </a:lnTo>
                  <a:lnTo>
                    <a:pt x="0" y="598957"/>
                  </a:lnTo>
                  <a:lnTo>
                    <a:pt x="6479999" y="598957"/>
                  </a:lnTo>
                  <a:lnTo>
                    <a:pt x="6479999" y="0"/>
                  </a:lnTo>
                  <a:close/>
                </a:path>
              </a:pathLst>
            </a:custGeom>
            <a:solidFill>
              <a:srgbClr val="727376"/>
            </a:solidFill>
          </p:spPr>
          <p:txBody>
            <a:bodyPr wrap="square" lIns="0" tIns="0" rIns="0" bIns="0" rtlCol="0"/>
            <a:lstStyle/>
            <a:p>
              <a:endParaRPr/>
            </a:p>
          </p:txBody>
        </p:sp>
        <p:sp>
          <p:nvSpPr>
            <p:cNvPr id="7" name="object 7"/>
            <p:cNvSpPr/>
            <p:nvPr/>
          </p:nvSpPr>
          <p:spPr>
            <a:xfrm>
              <a:off x="1811921" y="8244090"/>
              <a:ext cx="4388485" cy="599440"/>
            </a:xfrm>
            <a:custGeom>
              <a:avLst/>
              <a:gdLst/>
              <a:ahLst/>
              <a:cxnLst/>
              <a:rect l="l" t="t" r="r" b="b"/>
              <a:pathLst>
                <a:path w="4388485" h="599440">
                  <a:moveTo>
                    <a:pt x="4584" y="0"/>
                  </a:moveTo>
                  <a:lnTo>
                    <a:pt x="0" y="0"/>
                  </a:lnTo>
                  <a:lnTo>
                    <a:pt x="0" y="598957"/>
                  </a:lnTo>
                  <a:lnTo>
                    <a:pt x="4584" y="598957"/>
                  </a:lnTo>
                  <a:lnTo>
                    <a:pt x="4584" y="0"/>
                  </a:lnTo>
                  <a:close/>
                </a:path>
                <a:path w="4388485" h="599440">
                  <a:moveTo>
                    <a:pt x="689254" y="0"/>
                  </a:moveTo>
                  <a:lnTo>
                    <a:pt x="684669" y="0"/>
                  </a:lnTo>
                  <a:lnTo>
                    <a:pt x="684669" y="598957"/>
                  </a:lnTo>
                  <a:lnTo>
                    <a:pt x="689254" y="598957"/>
                  </a:lnTo>
                  <a:lnTo>
                    <a:pt x="689254" y="0"/>
                  </a:lnTo>
                  <a:close/>
                </a:path>
                <a:path w="4388485" h="599440">
                  <a:moveTo>
                    <a:pt x="1345412" y="0"/>
                  </a:moveTo>
                  <a:lnTo>
                    <a:pt x="1340827" y="0"/>
                  </a:lnTo>
                  <a:lnTo>
                    <a:pt x="1340827" y="598957"/>
                  </a:lnTo>
                  <a:lnTo>
                    <a:pt x="1345412" y="598957"/>
                  </a:lnTo>
                  <a:lnTo>
                    <a:pt x="1345412" y="0"/>
                  </a:lnTo>
                  <a:close/>
                </a:path>
                <a:path w="4388485" h="599440">
                  <a:moveTo>
                    <a:pt x="1896656" y="0"/>
                  </a:moveTo>
                  <a:lnTo>
                    <a:pt x="1892071" y="0"/>
                  </a:lnTo>
                  <a:lnTo>
                    <a:pt x="1892071" y="598957"/>
                  </a:lnTo>
                  <a:lnTo>
                    <a:pt x="1896656" y="598957"/>
                  </a:lnTo>
                  <a:lnTo>
                    <a:pt x="1896656" y="0"/>
                  </a:lnTo>
                  <a:close/>
                </a:path>
                <a:path w="4388485" h="599440">
                  <a:moveTo>
                    <a:pt x="2668193" y="0"/>
                  </a:moveTo>
                  <a:lnTo>
                    <a:pt x="2663609" y="0"/>
                  </a:lnTo>
                  <a:lnTo>
                    <a:pt x="2663609" y="598957"/>
                  </a:lnTo>
                  <a:lnTo>
                    <a:pt x="2668193" y="598957"/>
                  </a:lnTo>
                  <a:lnTo>
                    <a:pt x="2668193" y="0"/>
                  </a:lnTo>
                  <a:close/>
                </a:path>
                <a:path w="4388485" h="599440">
                  <a:moveTo>
                    <a:pt x="3722179" y="0"/>
                  </a:moveTo>
                  <a:lnTo>
                    <a:pt x="3717594" y="0"/>
                  </a:lnTo>
                  <a:lnTo>
                    <a:pt x="3717594" y="598957"/>
                  </a:lnTo>
                  <a:lnTo>
                    <a:pt x="3722179" y="598957"/>
                  </a:lnTo>
                  <a:lnTo>
                    <a:pt x="3722179" y="0"/>
                  </a:lnTo>
                  <a:close/>
                </a:path>
                <a:path w="4388485" h="599440">
                  <a:moveTo>
                    <a:pt x="4387913" y="0"/>
                  </a:moveTo>
                  <a:lnTo>
                    <a:pt x="4381551" y="0"/>
                  </a:lnTo>
                  <a:lnTo>
                    <a:pt x="4381551" y="598957"/>
                  </a:lnTo>
                  <a:lnTo>
                    <a:pt x="4387913" y="598957"/>
                  </a:lnTo>
                  <a:lnTo>
                    <a:pt x="4387913" y="0"/>
                  </a:lnTo>
                  <a:close/>
                </a:path>
              </a:pathLst>
            </a:custGeom>
            <a:solidFill>
              <a:srgbClr val="FEFEFE"/>
            </a:solidFill>
          </p:spPr>
          <p:txBody>
            <a:bodyPr wrap="square" lIns="0" tIns="0" rIns="0" bIns="0" rtlCol="0"/>
            <a:lstStyle/>
            <a:p>
              <a:endParaRPr/>
            </a:p>
          </p:txBody>
        </p:sp>
      </p:grpSp>
      <p:grpSp>
        <p:nvGrpSpPr>
          <p:cNvPr id="8" name="object 8"/>
          <p:cNvGrpSpPr/>
          <p:nvPr/>
        </p:nvGrpSpPr>
        <p:grpSpPr>
          <a:xfrm>
            <a:off x="649451" y="1568574"/>
            <a:ext cx="6480175" cy="3402329"/>
            <a:chOff x="649451" y="1568574"/>
            <a:chExt cx="6480175" cy="3402329"/>
          </a:xfrm>
        </p:grpSpPr>
        <p:pic>
          <p:nvPicPr>
            <p:cNvPr id="9" name="object 9"/>
            <p:cNvPicPr/>
            <p:nvPr/>
          </p:nvPicPr>
          <p:blipFill>
            <a:blip r:embed="rId3" cstate="print"/>
            <a:stretch>
              <a:fillRect/>
            </a:stretch>
          </p:blipFill>
          <p:spPr>
            <a:xfrm>
              <a:off x="649451" y="1568574"/>
              <a:ext cx="6479999" cy="3402290"/>
            </a:xfrm>
            <a:prstGeom prst="rect">
              <a:avLst/>
            </a:prstGeom>
          </p:spPr>
        </p:pic>
        <p:sp>
          <p:nvSpPr>
            <p:cNvPr id="10" name="object 10"/>
            <p:cNvSpPr/>
            <p:nvPr/>
          </p:nvSpPr>
          <p:spPr>
            <a:xfrm>
              <a:off x="2497762" y="2631268"/>
              <a:ext cx="604520" cy="292100"/>
            </a:xfrm>
            <a:custGeom>
              <a:avLst/>
              <a:gdLst/>
              <a:ahLst/>
              <a:cxnLst/>
              <a:rect l="l" t="t" r="r" b="b"/>
              <a:pathLst>
                <a:path w="604519" h="292100">
                  <a:moveTo>
                    <a:pt x="604198" y="0"/>
                  </a:moveTo>
                  <a:lnTo>
                    <a:pt x="0" y="0"/>
                  </a:lnTo>
                  <a:lnTo>
                    <a:pt x="0" y="220866"/>
                  </a:lnTo>
                  <a:lnTo>
                    <a:pt x="302101" y="291589"/>
                  </a:lnTo>
                  <a:lnTo>
                    <a:pt x="604198" y="220866"/>
                  </a:lnTo>
                  <a:lnTo>
                    <a:pt x="604198" y="0"/>
                  </a:lnTo>
                  <a:close/>
                </a:path>
              </a:pathLst>
            </a:custGeom>
            <a:solidFill>
              <a:srgbClr val="F16137">
                <a:alpha val="75999"/>
              </a:srgbClr>
            </a:solidFill>
          </p:spPr>
          <p:txBody>
            <a:bodyPr wrap="square" lIns="0" tIns="0" rIns="0" bIns="0" rtlCol="0"/>
            <a:lstStyle/>
            <a:p>
              <a:endParaRPr/>
            </a:p>
          </p:txBody>
        </p:sp>
      </p:grpSp>
      <p:sp>
        <p:nvSpPr>
          <p:cNvPr id="11" name="object 11"/>
          <p:cNvSpPr/>
          <p:nvPr/>
        </p:nvSpPr>
        <p:spPr>
          <a:xfrm>
            <a:off x="3731702" y="5707753"/>
            <a:ext cx="1741805" cy="291465"/>
          </a:xfrm>
          <a:custGeom>
            <a:avLst/>
            <a:gdLst/>
            <a:ahLst/>
            <a:cxnLst/>
            <a:rect l="l" t="t" r="r" b="b"/>
            <a:pathLst>
              <a:path w="1741804" h="291464">
                <a:moveTo>
                  <a:pt x="1741558" y="0"/>
                </a:moveTo>
                <a:lnTo>
                  <a:pt x="0" y="0"/>
                </a:lnTo>
                <a:lnTo>
                  <a:pt x="0" y="220694"/>
                </a:lnTo>
                <a:lnTo>
                  <a:pt x="870783" y="291362"/>
                </a:lnTo>
                <a:lnTo>
                  <a:pt x="1741558" y="220694"/>
                </a:lnTo>
                <a:lnTo>
                  <a:pt x="1741558" y="0"/>
                </a:lnTo>
                <a:close/>
              </a:path>
            </a:pathLst>
          </a:custGeom>
          <a:solidFill>
            <a:srgbClr val="F16137">
              <a:alpha val="75999"/>
            </a:srgbClr>
          </a:solidFill>
        </p:spPr>
        <p:txBody>
          <a:bodyPr wrap="square" lIns="0" tIns="0" rIns="0" bIns="0" rtlCol="0"/>
          <a:lstStyle/>
          <a:p>
            <a:endParaRPr/>
          </a:p>
        </p:txBody>
      </p:sp>
      <p:sp>
        <p:nvSpPr>
          <p:cNvPr id="12" name="object 12"/>
          <p:cNvSpPr/>
          <p:nvPr/>
        </p:nvSpPr>
        <p:spPr>
          <a:xfrm>
            <a:off x="2473960" y="1756842"/>
            <a:ext cx="5080" cy="3029585"/>
          </a:xfrm>
          <a:custGeom>
            <a:avLst/>
            <a:gdLst/>
            <a:ahLst/>
            <a:cxnLst/>
            <a:rect l="l" t="t" r="r" b="b"/>
            <a:pathLst>
              <a:path w="5080" h="3029585">
                <a:moveTo>
                  <a:pt x="4585" y="0"/>
                </a:moveTo>
                <a:lnTo>
                  <a:pt x="0" y="0"/>
                </a:lnTo>
                <a:lnTo>
                  <a:pt x="0" y="3029324"/>
                </a:lnTo>
                <a:lnTo>
                  <a:pt x="4585" y="3029324"/>
                </a:lnTo>
                <a:lnTo>
                  <a:pt x="4585" y="0"/>
                </a:lnTo>
                <a:close/>
              </a:path>
            </a:pathLst>
          </a:custGeom>
          <a:solidFill>
            <a:srgbClr val="96989A"/>
          </a:solidFill>
        </p:spPr>
        <p:txBody>
          <a:bodyPr wrap="square" lIns="0" tIns="0" rIns="0" bIns="0" rtlCol="0"/>
          <a:lstStyle/>
          <a:p>
            <a:endParaRPr/>
          </a:p>
        </p:txBody>
      </p:sp>
      <p:sp>
        <p:nvSpPr>
          <p:cNvPr id="13" name="object 13"/>
          <p:cNvSpPr/>
          <p:nvPr/>
        </p:nvSpPr>
        <p:spPr>
          <a:xfrm>
            <a:off x="3139506" y="1756850"/>
            <a:ext cx="5080" cy="3029585"/>
          </a:xfrm>
          <a:custGeom>
            <a:avLst/>
            <a:gdLst/>
            <a:ahLst/>
            <a:cxnLst/>
            <a:rect l="l" t="t" r="r" b="b"/>
            <a:pathLst>
              <a:path w="5080" h="3029585">
                <a:moveTo>
                  <a:pt x="4585" y="0"/>
                </a:moveTo>
                <a:lnTo>
                  <a:pt x="0" y="0"/>
                </a:lnTo>
                <a:lnTo>
                  <a:pt x="0" y="3029317"/>
                </a:lnTo>
                <a:lnTo>
                  <a:pt x="4585" y="3029317"/>
                </a:lnTo>
                <a:lnTo>
                  <a:pt x="4585" y="0"/>
                </a:lnTo>
                <a:close/>
              </a:path>
            </a:pathLst>
          </a:custGeom>
          <a:solidFill>
            <a:srgbClr val="96989A"/>
          </a:solidFill>
        </p:spPr>
        <p:txBody>
          <a:bodyPr wrap="square" lIns="0" tIns="0" rIns="0" bIns="0" rtlCol="0"/>
          <a:lstStyle/>
          <a:p>
            <a:endParaRPr/>
          </a:p>
        </p:txBody>
      </p:sp>
      <p:sp>
        <p:nvSpPr>
          <p:cNvPr id="14" name="object 14"/>
          <p:cNvSpPr/>
          <p:nvPr/>
        </p:nvSpPr>
        <p:spPr>
          <a:xfrm>
            <a:off x="3534555" y="1756850"/>
            <a:ext cx="5080" cy="3029585"/>
          </a:xfrm>
          <a:custGeom>
            <a:avLst/>
            <a:gdLst/>
            <a:ahLst/>
            <a:cxnLst/>
            <a:rect l="l" t="t" r="r" b="b"/>
            <a:pathLst>
              <a:path w="5079" h="3029585">
                <a:moveTo>
                  <a:pt x="4585" y="0"/>
                </a:moveTo>
                <a:lnTo>
                  <a:pt x="0" y="0"/>
                </a:lnTo>
                <a:lnTo>
                  <a:pt x="0" y="3029317"/>
                </a:lnTo>
                <a:lnTo>
                  <a:pt x="4585" y="3029317"/>
                </a:lnTo>
                <a:lnTo>
                  <a:pt x="4585" y="0"/>
                </a:lnTo>
                <a:close/>
              </a:path>
            </a:pathLst>
          </a:custGeom>
          <a:solidFill>
            <a:srgbClr val="96989A"/>
          </a:solidFill>
        </p:spPr>
        <p:txBody>
          <a:bodyPr wrap="square" lIns="0" tIns="0" rIns="0" bIns="0" rtlCol="0"/>
          <a:lstStyle/>
          <a:p>
            <a:endParaRPr/>
          </a:p>
        </p:txBody>
      </p:sp>
      <p:sp>
        <p:nvSpPr>
          <p:cNvPr id="15" name="object 15"/>
          <p:cNvSpPr/>
          <p:nvPr/>
        </p:nvSpPr>
        <p:spPr>
          <a:xfrm>
            <a:off x="4268124" y="1756846"/>
            <a:ext cx="5080" cy="3029585"/>
          </a:xfrm>
          <a:custGeom>
            <a:avLst/>
            <a:gdLst/>
            <a:ahLst/>
            <a:cxnLst/>
            <a:rect l="l" t="t" r="r" b="b"/>
            <a:pathLst>
              <a:path w="5079" h="3029585">
                <a:moveTo>
                  <a:pt x="4585" y="0"/>
                </a:moveTo>
                <a:lnTo>
                  <a:pt x="0" y="0"/>
                </a:lnTo>
                <a:lnTo>
                  <a:pt x="0" y="3029320"/>
                </a:lnTo>
                <a:lnTo>
                  <a:pt x="4585" y="3029320"/>
                </a:lnTo>
                <a:lnTo>
                  <a:pt x="4585" y="0"/>
                </a:lnTo>
                <a:close/>
              </a:path>
            </a:pathLst>
          </a:custGeom>
          <a:solidFill>
            <a:srgbClr val="96989A"/>
          </a:solidFill>
        </p:spPr>
        <p:txBody>
          <a:bodyPr wrap="square" lIns="0" tIns="0" rIns="0" bIns="0" rtlCol="0"/>
          <a:lstStyle/>
          <a:p>
            <a:endParaRPr/>
          </a:p>
        </p:txBody>
      </p:sp>
      <p:sp>
        <p:nvSpPr>
          <p:cNvPr id="16" name="object 16"/>
          <p:cNvSpPr/>
          <p:nvPr/>
        </p:nvSpPr>
        <p:spPr>
          <a:xfrm>
            <a:off x="4963154" y="1756846"/>
            <a:ext cx="5080" cy="3029585"/>
          </a:xfrm>
          <a:custGeom>
            <a:avLst/>
            <a:gdLst/>
            <a:ahLst/>
            <a:cxnLst/>
            <a:rect l="l" t="t" r="r" b="b"/>
            <a:pathLst>
              <a:path w="5079" h="3029585">
                <a:moveTo>
                  <a:pt x="4585" y="0"/>
                </a:moveTo>
                <a:lnTo>
                  <a:pt x="0" y="0"/>
                </a:lnTo>
                <a:lnTo>
                  <a:pt x="0" y="3029320"/>
                </a:lnTo>
                <a:lnTo>
                  <a:pt x="4585" y="3029320"/>
                </a:lnTo>
                <a:lnTo>
                  <a:pt x="4585" y="0"/>
                </a:lnTo>
                <a:close/>
              </a:path>
            </a:pathLst>
          </a:custGeom>
          <a:solidFill>
            <a:srgbClr val="96989A"/>
          </a:solidFill>
        </p:spPr>
        <p:txBody>
          <a:bodyPr wrap="square" lIns="0" tIns="0" rIns="0" bIns="0" rtlCol="0"/>
          <a:lstStyle/>
          <a:p>
            <a:endParaRPr/>
          </a:p>
        </p:txBody>
      </p:sp>
      <p:sp>
        <p:nvSpPr>
          <p:cNvPr id="17" name="object 17"/>
          <p:cNvSpPr/>
          <p:nvPr/>
        </p:nvSpPr>
        <p:spPr>
          <a:xfrm>
            <a:off x="5752569" y="1756846"/>
            <a:ext cx="5080" cy="3054350"/>
          </a:xfrm>
          <a:custGeom>
            <a:avLst/>
            <a:gdLst/>
            <a:ahLst/>
            <a:cxnLst/>
            <a:rect l="l" t="t" r="r" b="b"/>
            <a:pathLst>
              <a:path w="5079" h="3054350">
                <a:moveTo>
                  <a:pt x="4587" y="0"/>
                </a:moveTo>
                <a:lnTo>
                  <a:pt x="0" y="0"/>
                </a:lnTo>
                <a:lnTo>
                  <a:pt x="0" y="3054258"/>
                </a:lnTo>
                <a:lnTo>
                  <a:pt x="4587" y="3054258"/>
                </a:lnTo>
                <a:lnTo>
                  <a:pt x="4587" y="0"/>
                </a:lnTo>
                <a:close/>
              </a:path>
            </a:pathLst>
          </a:custGeom>
          <a:solidFill>
            <a:srgbClr val="96989A"/>
          </a:solidFill>
        </p:spPr>
        <p:txBody>
          <a:bodyPr wrap="square" lIns="0" tIns="0" rIns="0" bIns="0" rtlCol="0"/>
          <a:lstStyle/>
          <a:p>
            <a:endParaRPr/>
          </a:p>
        </p:txBody>
      </p:sp>
      <p:sp>
        <p:nvSpPr>
          <p:cNvPr id="18" name="object 18"/>
          <p:cNvSpPr/>
          <p:nvPr/>
        </p:nvSpPr>
        <p:spPr>
          <a:xfrm>
            <a:off x="6292694" y="1756850"/>
            <a:ext cx="5080" cy="3038475"/>
          </a:xfrm>
          <a:custGeom>
            <a:avLst/>
            <a:gdLst/>
            <a:ahLst/>
            <a:cxnLst/>
            <a:rect l="l" t="t" r="r" b="b"/>
            <a:pathLst>
              <a:path w="5079" h="3038475">
                <a:moveTo>
                  <a:pt x="4587" y="0"/>
                </a:moveTo>
                <a:lnTo>
                  <a:pt x="0" y="0"/>
                </a:lnTo>
                <a:lnTo>
                  <a:pt x="0" y="3037860"/>
                </a:lnTo>
                <a:lnTo>
                  <a:pt x="4587" y="3037860"/>
                </a:lnTo>
                <a:lnTo>
                  <a:pt x="4587" y="0"/>
                </a:lnTo>
                <a:close/>
              </a:path>
            </a:pathLst>
          </a:custGeom>
          <a:solidFill>
            <a:srgbClr val="96989A"/>
          </a:solidFill>
        </p:spPr>
        <p:txBody>
          <a:bodyPr wrap="square" lIns="0" tIns="0" rIns="0" bIns="0" rtlCol="0"/>
          <a:lstStyle/>
          <a:p>
            <a:endParaRPr/>
          </a:p>
        </p:txBody>
      </p:sp>
      <p:sp>
        <p:nvSpPr>
          <p:cNvPr id="19" name="object 19"/>
          <p:cNvSpPr/>
          <p:nvPr/>
        </p:nvSpPr>
        <p:spPr>
          <a:xfrm>
            <a:off x="1806289" y="1756854"/>
            <a:ext cx="5080" cy="3039745"/>
          </a:xfrm>
          <a:custGeom>
            <a:avLst/>
            <a:gdLst/>
            <a:ahLst/>
            <a:cxnLst/>
            <a:rect l="l" t="t" r="r" b="b"/>
            <a:pathLst>
              <a:path w="5080" h="3039745">
                <a:moveTo>
                  <a:pt x="4585" y="0"/>
                </a:moveTo>
                <a:lnTo>
                  <a:pt x="0" y="0"/>
                </a:lnTo>
                <a:lnTo>
                  <a:pt x="0" y="3039595"/>
                </a:lnTo>
                <a:lnTo>
                  <a:pt x="4585" y="3039595"/>
                </a:lnTo>
                <a:lnTo>
                  <a:pt x="4585" y="0"/>
                </a:lnTo>
                <a:close/>
              </a:path>
            </a:pathLst>
          </a:custGeom>
          <a:solidFill>
            <a:srgbClr val="96989A"/>
          </a:solidFill>
        </p:spPr>
        <p:txBody>
          <a:bodyPr wrap="square" lIns="0" tIns="0" rIns="0" bIns="0" rtlCol="0"/>
          <a:lstStyle/>
          <a:p>
            <a:endParaRPr/>
          </a:p>
        </p:txBody>
      </p:sp>
      <p:sp>
        <p:nvSpPr>
          <p:cNvPr id="20" name="object 20"/>
          <p:cNvSpPr/>
          <p:nvPr/>
        </p:nvSpPr>
        <p:spPr>
          <a:xfrm>
            <a:off x="647499" y="1385611"/>
            <a:ext cx="927100" cy="111125"/>
          </a:xfrm>
          <a:custGeom>
            <a:avLst/>
            <a:gdLst/>
            <a:ahLst/>
            <a:cxnLst/>
            <a:rect l="l" t="t" r="r" b="b"/>
            <a:pathLst>
              <a:path w="927100" h="111125">
                <a:moveTo>
                  <a:pt x="7621" y="81989"/>
                </a:moveTo>
                <a:lnTo>
                  <a:pt x="0" y="99669"/>
                </a:lnTo>
                <a:lnTo>
                  <a:pt x="6502" y="103427"/>
                </a:lnTo>
                <a:lnTo>
                  <a:pt x="13384" y="106221"/>
                </a:lnTo>
                <a:lnTo>
                  <a:pt x="27914" y="109879"/>
                </a:lnTo>
                <a:lnTo>
                  <a:pt x="35204" y="110793"/>
                </a:lnTo>
                <a:lnTo>
                  <a:pt x="51156" y="110793"/>
                </a:lnTo>
                <a:lnTo>
                  <a:pt x="87933" y="91234"/>
                </a:lnTo>
                <a:lnTo>
                  <a:pt x="88144" y="90676"/>
                </a:lnTo>
                <a:lnTo>
                  <a:pt x="34240" y="90676"/>
                </a:lnTo>
                <a:lnTo>
                  <a:pt x="28728" y="89937"/>
                </a:lnTo>
                <a:lnTo>
                  <a:pt x="17449" y="86993"/>
                </a:lnTo>
                <a:lnTo>
                  <a:pt x="12294" y="84833"/>
                </a:lnTo>
                <a:lnTo>
                  <a:pt x="7621" y="81989"/>
                </a:lnTo>
                <a:close/>
              </a:path>
              <a:path w="927100" h="111125">
                <a:moveTo>
                  <a:pt x="84053" y="20267"/>
                </a:moveTo>
                <a:lnTo>
                  <a:pt x="45464" y="20267"/>
                </a:lnTo>
                <a:lnTo>
                  <a:pt x="50623" y="21437"/>
                </a:lnTo>
                <a:lnTo>
                  <a:pt x="58647" y="26109"/>
                </a:lnTo>
                <a:lnTo>
                  <a:pt x="60656" y="29361"/>
                </a:lnTo>
                <a:lnTo>
                  <a:pt x="60656" y="37082"/>
                </a:lnTo>
                <a:lnTo>
                  <a:pt x="59255" y="39876"/>
                </a:lnTo>
                <a:lnTo>
                  <a:pt x="53668" y="43940"/>
                </a:lnTo>
                <a:lnTo>
                  <a:pt x="49785" y="44956"/>
                </a:lnTo>
                <a:lnTo>
                  <a:pt x="20573" y="44956"/>
                </a:lnTo>
                <a:lnTo>
                  <a:pt x="20573" y="63550"/>
                </a:lnTo>
                <a:lnTo>
                  <a:pt x="52322" y="63550"/>
                </a:lnTo>
                <a:lnTo>
                  <a:pt x="56818" y="64565"/>
                </a:lnTo>
                <a:lnTo>
                  <a:pt x="63425" y="68629"/>
                </a:lnTo>
                <a:lnTo>
                  <a:pt x="65073" y="71625"/>
                </a:lnTo>
                <a:lnTo>
                  <a:pt x="65073" y="80365"/>
                </a:lnTo>
                <a:lnTo>
                  <a:pt x="62661" y="84074"/>
                </a:lnTo>
                <a:lnTo>
                  <a:pt x="53009" y="89354"/>
                </a:lnTo>
                <a:lnTo>
                  <a:pt x="46940" y="90676"/>
                </a:lnTo>
                <a:lnTo>
                  <a:pt x="88144" y="90676"/>
                </a:lnTo>
                <a:lnTo>
                  <a:pt x="90068" y="85596"/>
                </a:lnTo>
                <a:lnTo>
                  <a:pt x="90068" y="73101"/>
                </a:lnTo>
                <a:lnTo>
                  <a:pt x="88315" y="67840"/>
                </a:lnTo>
                <a:lnTo>
                  <a:pt x="81306" y="58798"/>
                </a:lnTo>
                <a:lnTo>
                  <a:pt x="76453" y="55472"/>
                </a:lnTo>
                <a:lnTo>
                  <a:pt x="70257" y="53337"/>
                </a:lnTo>
                <a:lnTo>
                  <a:pt x="75031" y="51206"/>
                </a:lnTo>
                <a:lnTo>
                  <a:pt x="78789" y="48157"/>
                </a:lnTo>
                <a:lnTo>
                  <a:pt x="84275" y="40233"/>
                </a:lnTo>
                <a:lnTo>
                  <a:pt x="85647" y="35711"/>
                </a:lnTo>
                <a:lnTo>
                  <a:pt x="85647" y="24432"/>
                </a:lnTo>
                <a:lnTo>
                  <a:pt x="84053" y="20267"/>
                </a:lnTo>
                <a:close/>
              </a:path>
              <a:path w="927100" h="111125">
                <a:moveTo>
                  <a:pt x="47956" y="0"/>
                </a:moveTo>
                <a:lnTo>
                  <a:pt x="39625" y="0"/>
                </a:lnTo>
                <a:lnTo>
                  <a:pt x="29966" y="542"/>
                </a:lnTo>
                <a:lnTo>
                  <a:pt x="20650" y="2171"/>
                </a:lnTo>
                <a:lnTo>
                  <a:pt x="11677" y="4885"/>
                </a:lnTo>
                <a:lnTo>
                  <a:pt x="3049" y="8686"/>
                </a:lnTo>
                <a:lnTo>
                  <a:pt x="10515" y="27889"/>
                </a:lnTo>
                <a:lnTo>
                  <a:pt x="14987" y="25346"/>
                </a:lnTo>
                <a:lnTo>
                  <a:pt x="19710" y="23442"/>
                </a:lnTo>
                <a:lnTo>
                  <a:pt x="29668" y="20904"/>
                </a:lnTo>
                <a:lnTo>
                  <a:pt x="34491" y="20267"/>
                </a:lnTo>
                <a:lnTo>
                  <a:pt x="84053" y="20267"/>
                </a:lnTo>
                <a:lnTo>
                  <a:pt x="83567" y="18996"/>
                </a:lnTo>
                <a:lnTo>
                  <a:pt x="75233" y="9650"/>
                </a:lnTo>
                <a:lnTo>
                  <a:pt x="69645" y="6094"/>
                </a:lnTo>
                <a:lnTo>
                  <a:pt x="55627" y="1219"/>
                </a:lnTo>
                <a:lnTo>
                  <a:pt x="47956" y="0"/>
                </a:lnTo>
                <a:close/>
              </a:path>
              <a:path w="927100" h="111125">
                <a:moveTo>
                  <a:pt x="190191" y="2285"/>
                </a:moveTo>
                <a:lnTo>
                  <a:pt x="109573" y="2285"/>
                </a:lnTo>
                <a:lnTo>
                  <a:pt x="109573" y="108964"/>
                </a:lnTo>
                <a:lnTo>
                  <a:pt x="192171" y="108964"/>
                </a:lnTo>
                <a:lnTo>
                  <a:pt x="192171" y="89153"/>
                </a:lnTo>
                <a:lnTo>
                  <a:pt x="134110" y="89153"/>
                </a:lnTo>
                <a:lnTo>
                  <a:pt x="134110" y="64465"/>
                </a:lnTo>
                <a:lnTo>
                  <a:pt x="183639" y="64465"/>
                </a:lnTo>
                <a:lnTo>
                  <a:pt x="183639" y="45262"/>
                </a:lnTo>
                <a:lnTo>
                  <a:pt x="134110" y="45262"/>
                </a:lnTo>
                <a:lnTo>
                  <a:pt x="134110" y="22096"/>
                </a:lnTo>
                <a:lnTo>
                  <a:pt x="190191" y="22096"/>
                </a:lnTo>
                <a:lnTo>
                  <a:pt x="190191" y="2285"/>
                </a:lnTo>
                <a:close/>
              </a:path>
              <a:path w="927100" h="111125">
                <a:moveTo>
                  <a:pt x="267764" y="2285"/>
                </a:moveTo>
                <a:lnTo>
                  <a:pt x="212136" y="2285"/>
                </a:lnTo>
                <a:lnTo>
                  <a:pt x="212136" y="108964"/>
                </a:lnTo>
                <a:lnTo>
                  <a:pt x="236825" y="108964"/>
                </a:lnTo>
                <a:lnTo>
                  <a:pt x="236825" y="79552"/>
                </a:lnTo>
                <a:lnTo>
                  <a:pt x="267764" y="79552"/>
                </a:lnTo>
                <a:lnTo>
                  <a:pt x="275965" y="78000"/>
                </a:lnTo>
                <a:lnTo>
                  <a:pt x="289886" y="71804"/>
                </a:lnTo>
                <a:lnTo>
                  <a:pt x="295247" y="67334"/>
                </a:lnTo>
                <a:lnTo>
                  <a:pt x="300329" y="59435"/>
                </a:lnTo>
                <a:lnTo>
                  <a:pt x="236825" y="59435"/>
                </a:lnTo>
                <a:lnTo>
                  <a:pt x="236825" y="22402"/>
                </a:lnTo>
                <a:lnTo>
                  <a:pt x="300292" y="22402"/>
                </a:lnTo>
                <a:lnTo>
                  <a:pt x="295247" y="14630"/>
                </a:lnTo>
                <a:lnTo>
                  <a:pt x="289886" y="10158"/>
                </a:lnTo>
                <a:lnTo>
                  <a:pt x="275965" y="3858"/>
                </a:lnTo>
                <a:lnTo>
                  <a:pt x="267764" y="2285"/>
                </a:lnTo>
                <a:close/>
              </a:path>
              <a:path w="927100" h="111125">
                <a:moveTo>
                  <a:pt x="300292" y="22402"/>
                </a:moveTo>
                <a:lnTo>
                  <a:pt x="264359" y="22402"/>
                </a:lnTo>
                <a:lnTo>
                  <a:pt x="269996" y="24000"/>
                </a:lnTo>
                <a:lnTo>
                  <a:pt x="277718" y="30401"/>
                </a:lnTo>
                <a:lnTo>
                  <a:pt x="279647" y="34998"/>
                </a:lnTo>
                <a:lnTo>
                  <a:pt x="279647" y="46885"/>
                </a:lnTo>
                <a:lnTo>
                  <a:pt x="277718" y="51432"/>
                </a:lnTo>
                <a:lnTo>
                  <a:pt x="269996" y="57833"/>
                </a:lnTo>
                <a:lnTo>
                  <a:pt x="264359" y="59435"/>
                </a:lnTo>
                <a:lnTo>
                  <a:pt x="300329" y="59435"/>
                </a:lnTo>
                <a:lnTo>
                  <a:pt x="302764" y="55651"/>
                </a:lnTo>
                <a:lnTo>
                  <a:pt x="304642" y="48818"/>
                </a:lnTo>
                <a:lnTo>
                  <a:pt x="304642" y="33069"/>
                </a:lnTo>
                <a:lnTo>
                  <a:pt x="302764" y="26211"/>
                </a:lnTo>
                <a:lnTo>
                  <a:pt x="300292" y="22402"/>
                </a:lnTo>
                <a:close/>
              </a:path>
              <a:path w="927100" h="111125">
                <a:moveTo>
                  <a:pt x="345639" y="2285"/>
                </a:moveTo>
                <a:lnTo>
                  <a:pt x="320950" y="2285"/>
                </a:lnTo>
                <a:lnTo>
                  <a:pt x="320950" y="108964"/>
                </a:lnTo>
                <a:lnTo>
                  <a:pt x="345639" y="108964"/>
                </a:lnTo>
                <a:lnTo>
                  <a:pt x="345639" y="65224"/>
                </a:lnTo>
                <a:lnTo>
                  <a:pt x="418791" y="65224"/>
                </a:lnTo>
                <a:lnTo>
                  <a:pt x="418791" y="44348"/>
                </a:lnTo>
                <a:lnTo>
                  <a:pt x="345639" y="44348"/>
                </a:lnTo>
                <a:lnTo>
                  <a:pt x="345639" y="2285"/>
                </a:lnTo>
                <a:close/>
              </a:path>
              <a:path w="927100" h="111125">
                <a:moveTo>
                  <a:pt x="418791" y="65224"/>
                </a:moveTo>
                <a:lnTo>
                  <a:pt x="394102" y="65224"/>
                </a:lnTo>
                <a:lnTo>
                  <a:pt x="394102" y="108964"/>
                </a:lnTo>
                <a:lnTo>
                  <a:pt x="418791" y="108964"/>
                </a:lnTo>
                <a:lnTo>
                  <a:pt x="418791" y="65224"/>
                </a:lnTo>
                <a:close/>
              </a:path>
              <a:path w="927100" h="111125">
                <a:moveTo>
                  <a:pt x="418791" y="2285"/>
                </a:moveTo>
                <a:lnTo>
                  <a:pt x="394102" y="2285"/>
                </a:lnTo>
                <a:lnTo>
                  <a:pt x="394102" y="44348"/>
                </a:lnTo>
                <a:lnTo>
                  <a:pt x="418791" y="44348"/>
                </a:lnTo>
                <a:lnTo>
                  <a:pt x="418791" y="2285"/>
                </a:lnTo>
                <a:close/>
              </a:path>
              <a:path w="927100" h="111125">
                <a:moveTo>
                  <a:pt x="496360" y="457"/>
                </a:moveTo>
                <a:lnTo>
                  <a:pt x="454527" y="16133"/>
                </a:lnTo>
                <a:lnTo>
                  <a:pt x="437993" y="55623"/>
                </a:lnTo>
                <a:lnTo>
                  <a:pt x="438465" y="63276"/>
                </a:lnTo>
                <a:lnTo>
                  <a:pt x="460109" y="99710"/>
                </a:lnTo>
                <a:lnTo>
                  <a:pt x="496360" y="110793"/>
                </a:lnTo>
                <a:lnTo>
                  <a:pt x="504456" y="110345"/>
                </a:lnTo>
                <a:lnTo>
                  <a:pt x="542947" y="89843"/>
                </a:lnTo>
                <a:lnTo>
                  <a:pt x="490061" y="89762"/>
                </a:lnTo>
                <a:lnTo>
                  <a:pt x="484372" y="88314"/>
                </a:lnTo>
                <a:lnTo>
                  <a:pt x="474214" y="82522"/>
                </a:lnTo>
                <a:lnTo>
                  <a:pt x="470225" y="78483"/>
                </a:lnTo>
                <a:lnTo>
                  <a:pt x="464432" y="68122"/>
                </a:lnTo>
                <a:lnTo>
                  <a:pt x="462984" y="62228"/>
                </a:lnTo>
                <a:lnTo>
                  <a:pt x="462984" y="49020"/>
                </a:lnTo>
                <a:lnTo>
                  <a:pt x="490061" y="21488"/>
                </a:lnTo>
                <a:lnTo>
                  <a:pt x="543005" y="21488"/>
                </a:lnTo>
                <a:lnTo>
                  <a:pt x="504456" y="904"/>
                </a:lnTo>
                <a:lnTo>
                  <a:pt x="496360" y="457"/>
                </a:lnTo>
                <a:close/>
              </a:path>
              <a:path w="927100" h="111125">
                <a:moveTo>
                  <a:pt x="543005" y="21488"/>
                </a:moveTo>
                <a:lnTo>
                  <a:pt x="502660" y="21488"/>
                </a:lnTo>
                <a:lnTo>
                  <a:pt x="508349" y="22934"/>
                </a:lnTo>
                <a:lnTo>
                  <a:pt x="518511" y="28727"/>
                </a:lnTo>
                <a:lnTo>
                  <a:pt x="522497" y="32763"/>
                </a:lnTo>
                <a:lnTo>
                  <a:pt x="528289" y="43127"/>
                </a:lnTo>
                <a:lnTo>
                  <a:pt x="529736" y="49020"/>
                </a:lnTo>
                <a:lnTo>
                  <a:pt x="529736" y="62228"/>
                </a:lnTo>
                <a:lnTo>
                  <a:pt x="502660" y="89762"/>
                </a:lnTo>
                <a:lnTo>
                  <a:pt x="543004" y="89762"/>
                </a:lnTo>
                <a:lnTo>
                  <a:pt x="554730" y="55623"/>
                </a:lnTo>
                <a:lnTo>
                  <a:pt x="554254" y="47971"/>
                </a:lnTo>
                <a:lnTo>
                  <a:pt x="552825" y="40709"/>
                </a:lnTo>
                <a:lnTo>
                  <a:pt x="550443" y="33836"/>
                </a:lnTo>
                <a:lnTo>
                  <a:pt x="547109" y="27355"/>
                </a:lnTo>
                <a:lnTo>
                  <a:pt x="543005" y="21488"/>
                </a:lnTo>
                <a:close/>
              </a:path>
              <a:path w="927100" h="111125">
                <a:moveTo>
                  <a:pt x="623462" y="2285"/>
                </a:moveTo>
                <a:lnTo>
                  <a:pt x="573779" y="2285"/>
                </a:lnTo>
                <a:lnTo>
                  <a:pt x="573779" y="108964"/>
                </a:lnTo>
                <a:lnTo>
                  <a:pt x="626357" y="108964"/>
                </a:lnTo>
                <a:lnTo>
                  <a:pt x="635762" y="108469"/>
                </a:lnTo>
                <a:lnTo>
                  <a:pt x="666697" y="90676"/>
                </a:lnTo>
                <a:lnTo>
                  <a:pt x="598316" y="90676"/>
                </a:lnTo>
                <a:lnTo>
                  <a:pt x="598316" y="63701"/>
                </a:lnTo>
                <a:lnTo>
                  <a:pt x="663350" y="63701"/>
                </a:lnTo>
                <a:lnTo>
                  <a:pt x="659174" y="58420"/>
                </a:lnTo>
                <a:lnTo>
                  <a:pt x="654196" y="55270"/>
                </a:lnTo>
                <a:lnTo>
                  <a:pt x="647691" y="53337"/>
                </a:lnTo>
                <a:lnTo>
                  <a:pt x="652467" y="51000"/>
                </a:lnTo>
                <a:lnTo>
                  <a:pt x="656175" y="47825"/>
                </a:lnTo>
                <a:lnTo>
                  <a:pt x="657062" y="46479"/>
                </a:lnTo>
                <a:lnTo>
                  <a:pt x="598316" y="46479"/>
                </a:lnTo>
                <a:lnTo>
                  <a:pt x="598316" y="20574"/>
                </a:lnTo>
                <a:lnTo>
                  <a:pt x="662546" y="20574"/>
                </a:lnTo>
                <a:lnTo>
                  <a:pt x="659325" y="14222"/>
                </a:lnTo>
                <a:lnTo>
                  <a:pt x="652418" y="9448"/>
                </a:lnTo>
                <a:lnTo>
                  <a:pt x="646722" y="6314"/>
                </a:lnTo>
                <a:lnTo>
                  <a:pt x="639997" y="4076"/>
                </a:lnTo>
                <a:lnTo>
                  <a:pt x="632244" y="2733"/>
                </a:lnTo>
                <a:lnTo>
                  <a:pt x="623462" y="2285"/>
                </a:lnTo>
                <a:close/>
              </a:path>
              <a:path w="927100" h="111125">
                <a:moveTo>
                  <a:pt x="663350" y="63701"/>
                </a:moveTo>
                <a:lnTo>
                  <a:pt x="637024" y="63701"/>
                </a:lnTo>
                <a:lnTo>
                  <a:pt x="642816" y="68122"/>
                </a:lnTo>
                <a:lnTo>
                  <a:pt x="642816" y="86104"/>
                </a:lnTo>
                <a:lnTo>
                  <a:pt x="637024" y="90676"/>
                </a:lnTo>
                <a:lnTo>
                  <a:pt x="666697" y="90676"/>
                </a:lnTo>
                <a:lnTo>
                  <a:pt x="667807" y="88390"/>
                </a:lnTo>
                <a:lnTo>
                  <a:pt x="667807" y="72539"/>
                </a:lnTo>
                <a:lnTo>
                  <a:pt x="666083" y="67157"/>
                </a:lnTo>
                <a:lnTo>
                  <a:pt x="663350" y="63701"/>
                </a:lnTo>
                <a:close/>
              </a:path>
              <a:path w="927100" h="111125">
                <a:moveTo>
                  <a:pt x="662546" y="20574"/>
                </a:moveTo>
                <a:lnTo>
                  <a:pt x="626609" y="20574"/>
                </a:lnTo>
                <a:lnTo>
                  <a:pt x="630647" y="21689"/>
                </a:lnTo>
                <a:lnTo>
                  <a:pt x="636235" y="26160"/>
                </a:lnTo>
                <a:lnTo>
                  <a:pt x="637632" y="29361"/>
                </a:lnTo>
                <a:lnTo>
                  <a:pt x="637632" y="37792"/>
                </a:lnTo>
                <a:lnTo>
                  <a:pt x="636263" y="41021"/>
                </a:lnTo>
                <a:lnTo>
                  <a:pt x="630777" y="45388"/>
                </a:lnTo>
                <a:lnTo>
                  <a:pt x="626713" y="46479"/>
                </a:lnTo>
                <a:lnTo>
                  <a:pt x="657062" y="46479"/>
                </a:lnTo>
                <a:lnTo>
                  <a:pt x="661460" y="39800"/>
                </a:lnTo>
                <a:lnTo>
                  <a:pt x="662778" y="35153"/>
                </a:lnTo>
                <a:lnTo>
                  <a:pt x="662778" y="21031"/>
                </a:lnTo>
                <a:lnTo>
                  <a:pt x="662546" y="20574"/>
                </a:lnTo>
                <a:close/>
              </a:path>
              <a:path w="927100" h="111125">
                <a:moveTo>
                  <a:pt x="711854" y="2285"/>
                </a:moveTo>
                <a:lnTo>
                  <a:pt x="687316" y="2285"/>
                </a:lnTo>
                <a:lnTo>
                  <a:pt x="687316" y="108964"/>
                </a:lnTo>
                <a:lnTo>
                  <a:pt x="735473" y="108964"/>
                </a:lnTo>
                <a:lnTo>
                  <a:pt x="745327" y="108369"/>
                </a:lnTo>
                <a:lnTo>
                  <a:pt x="774844" y="90676"/>
                </a:lnTo>
                <a:lnTo>
                  <a:pt x="711854" y="90676"/>
                </a:lnTo>
                <a:lnTo>
                  <a:pt x="711854" y="55623"/>
                </a:lnTo>
                <a:lnTo>
                  <a:pt x="776103" y="55623"/>
                </a:lnTo>
                <a:lnTo>
                  <a:pt x="773492" y="50890"/>
                </a:lnTo>
                <a:lnTo>
                  <a:pt x="738979" y="37335"/>
                </a:lnTo>
                <a:lnTo>
                  <a:pt x="711854" y="37335"/>
                </a:lnTo>
                <a:lnTo>
                  <a:pt x="711854" y="2285"/>
                </a:lnTo>
                <a:close/>
              </a:path>
              <a:path w="927100" h="111125">
                <a:moveTo>
                  <a:pt x="776103" y="55623"/>
                </a:moveTo>
                <a:lnTo>
                  <a:pt x="734101" y="55623"/>
                </a:lnTo>
                <a:lnTo>
                  <a:pt x="743036" y="56662"/>
                </a:lnTo>
                <a:lnTo>
                  <a:pt x="749418" y="59777"/>
                </a:lnTo>
                <a:lnTo>
                  <a:pt x="753248" y="64969"/>
                </a:lnTo>
                <a:lnTo>
                  <a:pt x="754444" y="71780"/>
                </a:lnTo>
                <a:lnTo>
                  <a:pt x="754524" y="78230"/>
                </a:lnTo>
                <a:lnTo>
                  <a:pt x="752720" y="82802"/>
                </a:lnTo>
                <a:lnTo>
                  <a:pt x="745506" y="89103"/>
                </a:lnTo>
                <a:lnTo>
                  <a:pt x="740502" y="90676"/>
                </a:lnTo>
                <a:lnTo>
                  <a:pt x="774844" y="90676"/>
                </a:lnTo>
                <a:lnTo>
                  <a:pt x="776488" y="87761"/>
                </a:lnTo>
                <a:lnTo>
                  <a:pt x="778645" y="80308"/>
                </a:lnTo>
                <a:lnTo>
                  <a:pt x="779364" y="71780"/>
                </a:lnTo>
                <a:lnTo>
                  <a:pt x="778712" y="63769"/>
                </a:lnTo>
                <a:lnTo>
                  <a:pt x="776755" y="56805"/>
                </a:lnTo>
                <a:lnTo>
                  <a:pt x="776103" y="55623"/>
                </a:lnTo>
                <a:close/>
              </a:path>
              <a:path w="927100" h="111125">
                <a:moveTo>
                  <a:pt x="817463" y="2285"/>
                </a:moveTo>
                <a:lnTo>
                  <a:pt x="792929" y="2285"/>
                </a:lnTo>
                <a:lnTo>
                  <a:pt x="792929" y="108964"/>
                </a:lnTo>
                <a:lnTo>
                  <a:pt x="817463" y="108964"/>
                </a:lnTo>
                <a:lnTo>
                  <a:pt x="817463" y="2285"/>
                </a:lnTo>
                <a:close/>
              </a:path>
              <a:path w="927100" h="111125">
                <a:moveTo>
                  <a:pt x="924599" y="2285"/>
                </a:moveTo>
                <a:lnTo>
                  <a:pt x="843981" y="2285"/>
                </a:lnTo>
                <a:lnTo>
                  <a:pt x="843981" y="108964"/>
                </a:lnTo>
                <a:lnTo>
                  <a:pt x="926579" y="108964"/>
                </a:lnTo>
                <a:lnTo>
                  <a:pt x="926579" y="89153"/>
                </a:lnTo>
                <a:lnTo>
                  <a:pt x="868518" y="89153"/>
                </a:lnTo>
                <a:lnTo>
                  <a:pt x="868518" y="64465"/>
                </a:lnTo>
                <a:lnTo>
                  <a:pt x="918047" y="64465"/>
                </a:lnTo>
                <a:lnTo>
                  <a:pt x="918047" y="45262"/>
                </a:lnTo>
                <a:lnTo>
                  <a:pt x="868518" y="45262"/>
                </a:lnTo>
                <a:lnTo>
                  <a:pt x="868518" y="22096"/>
                </a:lnTo>
                <a:lnTo>
                  <a:pt x="924599" y="22096"/>
                </a:lnTo>
                <a:lnTo>
                  <a:pt x="924599" y="2285"/>
                </a:lnTo>
                <a:close/>
              </a:path>
            </a:pathLst>
          </a:custGeom>
          <a:solidFill>
            <a:srgbClr val="606062"/>
          </a:solidFill>
        </p:spPr>
        <p:txBody>
          <a:bodyPr wrap="square" lIns="0" tIns="0" rIns="0" bIns="0" rtlCol="0"/>
          <a:lstStyle/>
          <a:p>
            <a:endParaRPr/>
          </a:p>
        </p:txBody>
      </p:sp>
      <p:grpSp>
        <p:nvGrpSpPr>
          <p:cNvPr id="21" name="object 21"/>
          <p:cNvGrpSpPr/>
          <p:nvPr/>
        </p:nvGrpSpPr>
        <p:grpSpPr>
          <a:xfrm>
            <a:off x="1234098" y="4416105"/>
            <a:ext cx="556895" cy="90170"/>
            <a:chOff x="1234098" y="4416105"/>
            <a:chExt cx="556895" cy="90170"/>
          </a:xfrm>
        </p:grpSpPr>
        <p:sp>
          <p:nvSpPr>
            <p:cNvPr id="22" name="object 22"/>
            <p:cNvSpPr/>
            <p:nvPr/>
          </p:nvSpPr>
          <p:spPr>
            <a:xfrm>
              <a:off x="1330210" y="4416107"/>
              <a:ext cx="461009" cy="90170"/>
            </a:xfrm>
            <a:custGeom>
              <a:avLst/>
              <a:gdLst/>
              <a:ahLst/>
              <a:cxnLst/>
              <a:rect l="l" t="t" r="r" b="b"/>
              <a:pathLst>
                <a:path w="461010" h="90170">
                  <a:moveTo>
                    <a:pt x="305650" y="87464"/>
                  </a:moveTo>
                  <a:lnTo>
                    <a:pt x="301625" y="67589"/>
                  </a:lnTo>
                  <a:lnTo>
                    <a:pt x="290677" y="51346"/>
                  </a:lnTo>
                  <a:lnTo>
                    <a:pt x="274434" y="40398"/>
                  </a:lnTo>
                  <a:lnTo>
                    <a:pt x="254558" y="36372"/>
                  </a:lnTo>
                  <a:lnTo>
                    <a:pt x="247954" y="36804"/>
                  </a:lnTo>
                  <a:lnTo>
                    <a:pt x="241490" y="38074"/>
                  </a:lnTo>
                  <a:lnTo>
                    <a:pt x="235229" y="40170"/>
                  </a:lnTo>
                  <a:lnTo>
                    <a:pt x="229285" y="43065"/>
                  </a:lnTo>
                  <a:lnTo>
                    <a:pt x="224485" y="45808"/>
                  </a:lnTo>
                  <a:lnTo>
                    <a:pt x="218389" y="44145"/>
                  </a:lnTo>
                  <a:lnTo>
                    <a:pt x="215125" y="38303"/>
                  </a:lnTo>
                  <a:lnTo>
                    <a:pt x="211886" y="31762"/>
                  </a:lnTo>
                  <a:lnTo>
                    <a:pt x="207937" y="25654"/>
                  </a:lnTo>
                  <a:lnTo>
                    <a:pt x="203314" y="20027"/>
                  </a:lnTo>
                  <a:lnTo>
                    <a:pt x="197180" y="14236"/>
                  </a:lnTo>
                  <a:lnTo>
                    <a:pt x="174980" y="2349"/>
                  </a:lnTo>
                  <a:lnTo>
                    <a:pt x="150812" y="0"/>
                  </a:lnTo>
                  <a:lnTo>
                    <a:pt x="127520" y="6896"/>
                  </a:lnTo>
                  <a:lnTo>
                    <a:pt x="107988" y="22733"/>
                  </a:lnTo>
                  <a:lnTo>
                    <a:pt x="103238" y="28498"/>
                  </a:lnTo>
                  <a:lnTo>
                    <a:pt x="99542" y="35039"/>
                  </a:lnTo>
                  <a:lnTo>
                    <a:pt x="95567" y="46380"/>
                  </a:lnTo>
                  <a:lnTo>
                    <a:pt x="91351" y="49110"/>
                  </a:lnTo>
                  <a:lnTo>
                    <a:pt x="49136" y="69342"/>
                  </a:lnTo>
                  <a:lnTo>
                    <a:pt x="46926" y="73520"/>
                  </a:lnTo>
                  <a:lnTo>
                    <a:pt x="42087" y="75577"/>
                  </a:lnTo>
                  <a:lnTo>
                    <a:pt x="37553" y="74282"/>
                  </a:lnTo>
                  <a:lnTo>
                    <a:pt x="26581" y="73075"/>
                  </a:lnTo>
                  <a:lnTo>
                    <a:pt x="16103" y="75476"/>
                  </a:lnTo>
                  <a:lnTo>
                    <a:pt x="6959" y="81127"/>
                  </a:lnTo>
                  <a:lnTo>
                    <a:pt x="0" y="89674"/>
                  </a:lnTo>
                  <a:lnTo>
                    <a:pt x="305600" y="89674"/>
                  </a:lnTo>
                  <a:lnTo>
                    <a:pt x="305650" y="87464"/>
                  </a:lnTo>
                  <a:close/>
                </a:path>
                <a:path w="461010" h="90170">
                  <a:moveTo>
                    <a:pt x="460616" y="89674"/>
                  </a:moveTo>
                  <a:lnTo>
                    <a:pt x="450964" y="75793"/>
                  </a:lnTo>
                  <a:lnTo>
                    <a:pt x="437222" y="66979"/>
                  </a:lnTo>
                  <a:lnTo>
                    <a:pt x="421182" y="63969"/>
                  </a:lnTo>
                  <a:lnTo>
                    <a:pt x="404634" y="67475"/>
                  </a:lnTo>
                  <a:lnTo>
                    <a:pt x="400443" y="69557"/>
                  </a:lnTo>
                  <a:lnTo>
                    <a:pt x="395655" y="72301"/>
                  </a:lnTo>
                  <a:lnTo>
                    <a:pt x="389547" y="70637"/>
                  </a:lnTo>
                  <a:lnTo>
                    <a:pt x="386283" y="64795"/>
                  </a:lnTo>
                  <a:lnTo>
                    <a:pt x="374370" y="47396"/>
                  </a:lnTo>
                  <a:lnTo>
                    <a:pt x="357289" y="36296"/>
                  </a:lnTo>
                  <a:lnTo>
                    <a:pt x="337299" y="32423"/>
                  </a:lnTo>
                  <a:lnTo>
                    <a:pt x="316649" y="36652"/>
                  </a:lnTo>
                  <a:lnTo>
                    <a:pt x="313753" y="37884"/>
                  </a:lnTo>
                  <a:lnTo>
                    <a:pt x="310984" y="39357"/>
                  </a:lnTo>
                  <a:lnTo>
                    <a:pt x="308356" y="41071"/>
                  </a:lnTo>
                  <a:lnTo>
                    <a:pt x="315760" y="51358"/>
                  </a:lnTo>
                  <a:lnTo>
                    <a:pt x="321183" y="62712"/>
                  </a:lnTo>
                  <a:lnTo>
                    <a:pt x="324523" y="74841"/>
                  </a:lnTo>
                  <a:lnTo>
                    <a:pt x="325602" y="89687"/>
                  </a:lnTo>
                  <a:lnTo>
                    <a:pt x="460616" y="89674"/>
                  </a:lnTo>
                  <a:close/>
                </a:path>
              </a:pathLst>
            </a:custGeom>
            <a:solidFill>
              <a:srgbClr val="606062"/>
            </a:solidFill>
          </p:spPr>
          <p:txBody>
            <a:bodyPr wrap="square" lIns="0" tIns="0" rIns="0" bIns="0" rtlCol="0"/>
            <a:lstStyle/>
            <a:p>
              <a:endParaRPr/>
            </a:p>
          </p:txBody>
        </p:sp>
        <p:pic>
          <p:nvPicPr>
            <p:cNvPr id="23" name="object 23"/>
            <p:cNvPicPr/>
            <p:nvPr/>
          </p:nvPicPr>
          <p:blipFill>
            <a:blip r:embed="rId4" cstate="print"/>
            <a:stretch>
              <a:fillRect/>
            </a:stretch>
          </p:blipFill>
          <p:spPr>
            <a:xfrm>
              <a:off x="1234098" y="4435922"/>
              <a:ext cx="140727" cy="69859"/>
            </a:xfrm>
            <a:prstGeom prst="rect">
              <a:avLst/>
            </a:prstGeom>
          </p:spPr>
        </p:pic>
      </p:grpSp>
      <p:grpSp>
        <p:nvGrpSpPr>
          <p:cNvPr id="24" name="object 24"/>
          <p:cNvGrpSpPr/>
          <p:nvPr/>
        </p:nvGrpSpPr>
        <p:grpSpPr>
          <a:xfrm>
            <a:off x="2537110" y="4416105"/>
            <a:ext cx="556895" cy="90170"/>
            <a:chOff x="2537110" y="4416105"/>
            <a:chExt cx="556895" cy="90170"/>
          </a:xfrm>
        </p:grpSpPr>
        <p:sp>
          <p:nvSpPr>
            <p:cNvPr id="25" name="object 25"/>
            <p:cNvSpPr/>
            <p:nvPr/>
          </p:nvSpPr>
          <p:spPr>
            <a:xfrm>
              <a:off x="2633230" y="4416107"/>
              <a:ext cx="461009" cy="90170"/>
            </a:xfrm>
            <a:custGeom>
              <a:avLst/>
              <a:gdLst/>
              <a:ahLst/>
              <a:cxnLst/>
              <a:rect l="l" t="t" r="r" b="b"/>
              <a:pathLst>
                <a:path w="461010" h="90170">
                  <a:moveTo>
                    <a:pt x="305650" y="87464"/>
                  </a:moveTo>
                  <a:lnTo>
                    <a:pt x="301612" y="67589"/>
                  </a:lnTo>
                  <a:lnTo>
                    <a:pt x="290664" y="51346"/>
                  </a:lnTo>
                  <a:lnTo>
                    <a:pt x="274434" y="40398"/>
                  </a:lnTo>
                  <a:lnTo>
                    <a:pt x="254558" y="36372"/>
                  </a:lnTo>
                  <a:lnTo>
                    <a:pt x="247954" y="36804"/>
                  </a:lnTo>
                  <a:lnTo>
                    <a:pt x="241477" y="38074"/>
                  </a:lnTo>
                  <a:lnTo>
                    <a:pt x="235229" y="40170"/>
                  </a:lnTo>
                  <a:lnTo>
                    <a:pt x="229273" y="43065"/>
                  </a:lnTo>
                  <a:lnTo>
                    <a:pt x="224485" y="45808"/>
                  </a:lnTo>
                  <a:lnTo>
                    <a:pt x="218376" y="44145"/>
                  </a:lnTo>
                  <a:lnTo>
                    <a:pt x="215112" y="38303"/>
                  </a:lnTo>
                  <a:lnTo>
                    <a:pt x="211886" y="31762"/>
                  </a:lnTo>
                  <a:lnTo>
                    <a:pt x="207937" y="25654"/>
                  </a:lnTo>
                  <a:lnTo>
                    <a:pt x="203314" y="20027"/>
                  </a:lnTo>
                  <a:lnTo>
                    <a:pt x="197180" y="14236"/>
                  </a:lnTo>
                  <a:lnTo>
                    <a:pt x="174967" y="2349"/>
                  </a:lnTo>
                  <a:lnTo>
                    <a:pt x="150799" y="0"/>
                  </a:lnTo>
                  <a:lnTo>
                    <a:pt x="127520" y="6896"/>
                  </a:lnTo>
                  <a:lnTo>
                    <a:pt x="107988" y="22733"/>
                  </a:lnTo>
                  <a:lnTo>
                    <a:pt x="103238" y="28498"/>
                  </a:lnTo>
                  <a:lnTo>
                    <a:pt x="99542" y="35039"/>
                  </a:lnTo>
                  <a:lnTo>
                    <a:pt x="95554" y="46380"/>
                  </a:lnTo>
                  <a:lnTo>
                    <a:pt x="91338" y="49110"/>
                  </a:lnTo>
                  <a:lnTo>
                    <a:pt x="49123" y="69342"/>
                  </a:lnTo>
                  <a:lnTo>
                    <a:pt x="46913" y="73520"/>
                  </a:lnTo>
                  <a:lnTo>
                    <a:pt x="42087" y="75577"/>
                  </a:lnTo>
                  <a:lnTo>
                    <a:pt x="37541" y="74282"/>
                  </a:lnTo>
                  <a:lnTo>
                    <a:pt x="26581" y="73075"/>
                  </a:lnTo>
                  <a:lnTo>
                    <a:pt x="16103" y="75476"/>
                  </a:lnTo>
                  <a:lnTo>
                    <a:pt x="6959" y="81127"/>
                  </a:lnTo>
                  <a:lnTo>
                    <a:pt x="0" y="89674"/>
                  </a:lnTo>
                  <a:lnTo>
                    <a:pt x="305587" y="89674"/>
                  </a:lnTo>
                  <a:lnTo>
                    <a:pt x="305650" y="87464"/>
                  </a:lnTo>
                  <a:close/>
                </a:path>
                <a:path w="461010" h="90170">
                  <a:moveTo>
                    <a:pt x="460603" y="89674"/>
                  </a:moveTo>
                  <a:lnTo>
                    <a:pt x="450964" y="75793"/>
                  </a:lnTo>
                  <a:lnTo>
                    <a:pt x="437210" y="66979"/>
                  </a:lnTo>
                  <a:lnTo>
                    <a:pt x="421170" y="63969"/>
                  </a:lnTo>
                  <a:lnTo>
                    <a:pt x="404622" y="67475"/>
                  </a:lnTo>
                  <a:lnTo>
                    <a:pt x="400443" y="69557"/>
                  </a:lnTo>
                  <a:lnTo>
                    <a:pt x="395643" y="72301"/>
                  </a:lnTo>
                  <a:lnTo>
                    <a:pt x="389534" y="70637"/>
                  </a:lnTo>
                  <a:lnTo>
                    <a:pt x="386283" y="64795"/>
                  </a:lnTo>
                  <a:lnTo>
                    <a:pt x="374357" y="47396"/>
                  </a:lnTo>
                  <a:lnTo>
                    <a:pt x="357276" y="36296"/>
                  </a:lnTo>
                  <a:lnTo>
                    <a:pt x="337299" y="32423"/>
                  </a:lnTo>
                  <a:lnTo>
                    <a:pt x="316636" y="36652"/>
                  </a:lnTo>
                  <a:lnTo>
                    <a:pt x="313740" y="37884"/>
                  </a:lnTo>
                  <a:lnTo>
                    <a:pt x="310972" y="39357"/>
                  </a:lnTo>
                  <a:lnTo>
                    <a:pt x="308343" y="41071"/>
                  </a:lnTo>
                  <a:lnTo>
                    <a:pt x="315760" y="51358"/>
                  </a:lnTo>
                  <a:lnTo>
                    <a:pt x="321183" y="62712"/>
                  </a:lnTo>
                  <a:lnTo>
                    <a:pt x="324510" y="74841"/>
                  </a:lnTo>
                  <a:lnTo>
                    <a:pt x="325602" y="89687"/>
                  </a:lnTo>
                  <a:lnTo>
                    <a:pt x="460603" y="89674"/>
                  </a:lnTo>
                  <a:close/>
                </a:path>
              </a:pathLst>
            </a:custGeom>
            <a:solidFill>
              <a:srgbClr val="606062"/>
            </a:solidFill>
          </p:spPr>
          <p:txBody>
            <a:bodyPr wrap="square" lIns="0" tIns="0" rIns="0" bIns="0" rtlCol="0"/>
            <a:lstStyle/>
            <a:p>
              <a:endParaRPr/>
            </a:p>
          </p:txBody>
        </p:sp>
        <p:pic>
          <p:nvPicPr>
            <p:cNvPr id="26" name="object 26"/>
            <p:cNvPicPr/>
            <p:nvPr/>
          </p:nvPicPr>
          <p:blipFill>
            <a:blip r:embed="rId5" cstate="print"/>
            <a:stretch>
              <a:fillRect/>
            </a:stretch>
          </p:blipFill>
          <p:spPr>
            <a:xfrm>
              <a:off x="2537110" y="4435922"/>
              <a:ext cx="140727" cy="69859"/>
            </a:xfrm>
            <a:prstGeom prst="rect">
              <a:avLst/>
            </a:prstGeom>
          </p:spPr>
        </p:pic>
      </p:grpSp>
      <p:grpSp>
        <p:nvGrpSpPr>
          <p:cNvPr id="27" name="object 27"/>
          <p:cNvGrpSpPr/>
          <p:nvPr/>
        </p:nvGrpSpPr>
        <p:grpSpPr>
          <a:xfrm>
            <a:off x="1873137" y="4416105"/>
            <a:ext cx="556895" cy="90170"/>
            <a:chOff x="1873137" y="4416105"/>
            <a:chExt cx="556895" cy="90170"/>
          </a:xfrm>
        </p:grpSpPr>
        <p:sp>
          <p:nvSpPr>
            <p:cNvPr id="28" name="object 28"/>
            <p:cNvSpPr/>
            <p:nvPr/>
          </p:nvSpPr>
          <p:spPr>
            <a:xfrm>
              <a:off x="1969249" y="4416107"/>
              <a:ext cx="461009" cy="90170"/>
            </a:xfrm>
            <a:custGeom>
              <a:avLst/>
              <a:gdLst/>
              <a:ahLst/>
              <a:cxnLst/>
              <a:rect l="l" t="t" r="r" b="b"/>
              <a:pathLst>
                <a:path w="461010" h="90170">
                  <a:moveTo>
                    <a:pt x="305650" y="87464"/>
                  </a:moveTo>
                  <a:lnTo>
                    <a:pt x="301625" y="67589"/>
                  </a:lnTo>
                  <a:lnTo>
                    <a:pt x="290677" y="51346"/>
                  </a:lnTo>
                  <a:lnTo>
                    <a:pt x="274447" y="40398"/>
                  </a:lnTo>
                  <a:lnTo>
                    <a:pt x="254571" y="36372"/>
                  </a:lnTo>
                  <a:lnTo>
                    <a:pt x="247954" y="36804"/>
                  </a:lnTo>
                  <a:lnTo>
                    <a:pt x="241490" y="38074"/>
                  </a:lnTo>
                  <a:lnTo>
                    <a:pt x="235229" y="40170"/>
                  </a:lnTo>
                  <a:lnTo>
                    <a:pt x="229285" y="43065"/>
                  </a:lnTo>
                  <a:lnTo>
                    <a:pt x="224485" y="45808"/>
                  </a:lnTo>
                  <a:lnTo>
                    <a:pt x="218389" y="44145"/>
                  </a:lnTo>
                  <a:lnTo>
                    <a:pt x="215125" y="38303"/>
                  </a:lnTo>
                  <a:lnTo>
                    <a:pt x="211886" y="31762"/>
                  </a:lnTo>
                  <a:lnTo>
                    <a:pt x="207937" y="25654"/>
                  </a:lnTo>
                  <a:lnTo>
                    <a:pt x="203314" y="20027"/>
                  </a:lnTo>
                  <a:lnTo>
                    <a:pt x="197180" y="14236"/>
                  </a:lnTo>
                  <a:lnTo>
                    <a:pt x="174980" y="2349"/>
                  </a:lnTo>
                  <a:lnTo>
                    <a:pt x="150812" y="0"/>
                  </a:lnTo>
                  <a:lnTo>
                    <a:pt x="127520" y="6896"/>
                  </a:lnTo>
                  <a:lnTo>
                    <a:pt x="108000" y="22733"/>
                  </a:lnTo>
                  <a:lnTo>
                    <a:pt x="103238" y="28498"/>
                  </a:lnTo>
                  <a:lnTo>
                    <a:pt x="99555" y="35039"/>
                  </a:lnTo>
                  <a:lnTo>
                    <a:pt x="95567" y="46380"/>
                  </a:lnTo>
                  <a:lnTo>
                    <a:pt x="91351" y="49110"/>
                  </a:lnTo>
                  <a:lnTo>
                    <a:pt x="49136" y="69342"/>
                  </a:lnTo>
                  <a:lnTo>
                    <a:pt x="46926" y="73520"/>
                  </a:lnTo>
                  <a:lnTo>
                    <a:pt x="42087" y="75577"/>
                  </a:lnTo>
                  <a:lnTo>
                    <a:pt x="37553" y="74282"/>
                  </a:lnTo>
                  <a:lnTo>
                    <a:pt x="26581" y="73075"/>
                  </a:lnTo>
                  <a:lnTo>
                    <a:pt x="16103" y="75476"/>
                  </a:lnTo>
                  <a:lnTo>
                    <a:pt x="6959" y="81127"/>
                  </a:lnTo>
                  <a:lnTo>
                    <a:pt x="0" y="89674"/>
                  </a:lnTo>
                  <a:lnTo>
                    <a:pt x="305600" y="89674"/>
                  </a:lnTo>
                  <a:lnTo>
                    <a:pt x="305650" y="87464"/>
                  </a:lnTo>
                  <a:close/>
                </a:path>
                <a:path w="461010" h="90170">
                  <a:moveTo>
                    <a:pt x="460616" y="89674"/>
                  </a:moveTo>
                  <a:lnTo>
                    <a:pt x="450964" y="75793"/>
                  </a:lnTo>
                  <a:lnTo>
                    <a:pt x="437222" y="66979"/>
                  </a:lnTo>
                  <a:lnTo>
                    <a:pt x="421182" y="63969"/>
                  </a:lnTo>
                  <a:lnTo>
                    <a:pt x="404634" y="67475"/>
                  </a:lnTo>
                  <a:lnTo>
                    <a:pt x="400443" y="69557"/>
                  </a:lnTo>
                  <a:lnTo>
                    <a:pt x="395655" y="72301"/>
                  </a:lnTo>
                  <a:lnTo>
                    <a:pt x="389547" y="70637"/>
                  </a:lnTo>
                  <a:lnTo>
                    <a:pt x="386283" y="64795"/>
                  </a:lnTo>
                  <a:lnTo>
                    <a:pt x="374370" y="47396"/>
                  </a:lnTo>
                  <a:lnTo>
                    <a:pt x="357289" y="36296"/>
                  </a:lnTo>
                  <a:lnTo>
                    <a:pt x="337299" y="32423"/>
                  </a:lnTo>
                  <a:lnTo>
                    <a:pt x="316649" y="36652"/>
                  </a:lnTo>
                  <a:lnTo>
                    <a:pt x="313753" y="37884"/>
                  </a:lnTo>
                  <a:lnTo>
                    <a:pt x="310984" y="39357"/>
                  </a:lnTo>
                  <a:lnTo>
                    <a:pt x="308356" y="41071"/>
                  </a:lnTo>
                  <a:lnTo>
                    <a:pt x="315760" y="51358"/>
                  </a:lnTo>
                  <a:lnTo>
                    <a:pt x="321183" y="62712"/>
                  </a:lnTo>
                  <a:lnTo>
                    <a:pt x="324523" y="74841"/>
                  </a:lnTo>
                  <a:lnTo>
                    <a:pt x="325602" y="89687"/>
                  </a:lnTo>
                  <a:lnTo>
                    <a:pt x="460616" y="89674"/>
                  </a:lnTo>
                  <a:close/>
                </a:path>
              </a:pathLst>
            </a:custGeom>
            <a:solidFill>
              <a:srgbClr val="606062"/>
            </a:solidFill>
          </p:spPr>
          <p:txBody>
            <a:bodyPr wrap="square" lIns="0" tIns="0" rIns="0" bIns="0" rtlCol="0"/>
            <a:lstStyle/>
            <a:p>
              <a:endParaRPr/>
            </a:p>
          </p:txBody>
        </p:sp>
        <p:pic>
          <p:nvPicPr>
            <p:cNvPr id="29" name="object 29"/>
            <p:cNvPicPr/>
            <p:nvPr/>
          </p:nvPicPr>
          <p:blipFill>
            <a:blip r:embed="rId6" cstate="print"/>
            <a:stretch>
              <a:fillRect/>
            </a:stretch>
          </p:blipFill>
          <p:spPr>
            <a:xfrm>
              <a:off x="1873137" y="4435922"/>
              <a:ext cx="140728" cy="69859"/>
            </a:xfrm>
            <a:prstGeom prst="rect">
              <a:avLst/>
            </a:prstGeom>
          </p:spPr>
        </p:pic>
      </p:grpSp>
      <p:sp>
        <p:nvSpPr>
          <p:cNvPr id="30" name="object 30"/>
          <p:cNvSpPr/>
          <p:nvPr/>
        </p:nvSpPr>
        <p:spPr>
          <a:xfrm>
            <a:off x="3604093" y="1893455"/>
            <a:ext cx="1332865" cy="184150"/>
          </a:xfrm>
          <a:custGeom>
            <a:avLst/>
            <a:gdLst/>
            <a:ahLst/>
            <a:cxnLst/>
            <a:rect l="l" t="t" r="r" b="b"/>
            <a:pathLst>
              <a:path w="1332864" h="184150">
                <a:moveTo>
                  <a:pt x="1332622" y="0"/>
                </a:moveTo>
                <a:lnTo>
                  <a:pt x="0" y="0"/>
                </a:lnTo>
                <a:lnTo>
                  <a:pt x="0" y="139482"/>
                </a:lnTo>
                <a:lnTo>
                  <a:pt x="666313" y="184147"/>
                </a:lnTo>
                <a:lnTo>
                  <a:pt x="1332622" y="139482"/>
                </a:lnTo>
                <a:lnTo>
                  <a:pt x="1332622" y="0"/>
                </a:lnTo>
                <a:close/>
              </a:path>
            </a:pathLst>
          </a:custGeom>
          <a:solidFill>
            <a:srgbClr val="F16137">
              <a:alpha val="75999"/>
            </a:srgbClr>
          </a:solidFill>
        </p:spPr>
        <p:txBody>
          <a:bodyPr wrap="square" lIns="0" tIns="0" rIns="0" bIns="0" rtlCol="0"/>
          <a:lstStyle/>
          <a:p>
            <a:endParaRPr/>
          </a:p>
        </p:txBody>
      </p:sp>
      <p:sp>
        <p:nvSpPr>
          <p:cNvPr id="31" name="object 31"/>
          <p:cNvSpPr/>
          <p:nvPr/>
        </p:nvSpPr>
        <p:spPr>
          <a:xfrm>
            <a:off x="3604107" y="2631268"/>
            <a:ext cx="1332865" cy="184150"/>
          </a:xfrm>
          <a:custGeom>
            <a:avLst/>
            <a:gdLst/>
            <a:ahLst/>
            <a:cxnLst/>
            <a:rect l="l" t="t" r="r" b="b"/>
            <a:pathLst>
              <a:path w="1332864" h="184150">
                <a:moveTo>
                  <a:pt x="1332622" y="0"/>
                </a:moveTo>
                <a:lnTo>
                  <a:pt x="0" y="0"/>
                </a:lnTo>
                <a:lnTo>
                  <a:pt x="0" y="139485"/>
                </a:lnTo>
                <a:lnTo>
                  <a:pt x="666313" y="184147"/>
                </a:lnTo>
                <a:lnTo>
                  <a:pt x="1332622" y="139485"/>
                </a:lnTo>
                <a:lnTo>
                  <a:pt x="1332622" y="0"/>
                </a:lnTo>
                <a:close/>
              </a:path>
            </a:pathLst>
          </a:custGeom>
          <a:solidFill>
            <a:srgbClr val="F16137">
              <a:alpha val="75999"/>
            </a:srgbClr>
          </a:solidFill>
        </p:spPr>
        <p:txBody>
          <a:bodyPr wrap="square" lIns="0" tIns="0" rIns="0" bIns="0" rtlCol="0"/>
          <a:lstStyle/>
          <a:p>
            <a:endParaRPr/>
          </a:p>
        </p:txBody>
      </p:sp>
      <p:grpSp>
        <p:nvGrpSpPr>
          <p:cNvPr id="32" name="object 32"/>
          <p:cNvGrpSpPr/>
          <p:nvPr/>
        </p:nvGrpSpPr>
        <p:grpSpPr>
          <a:xfrm>
            <a:off x="649451" y="3181495"/>
            <a:ext cx="6480175" cy="1789430"/>
            <a:chOff x="649451" y="3181495"/>
            <a:chExt cx="6480175" cy="1789430"/>
          </a:xfrm>
        </p:grpSpPr>
        <p:sp>
          <p:nvSpPr>
            <p:cNvPr id="33" name="object 33"/>
            <p:cNvSpPr/>
            <p:nvPr/>
          </p:nvSpPr>
          <p:spPr>
            <a:xfrm>
              <a:off x="649451" y="4484970"/>
              <a:ext cx="6480175" cy="486409"/>
            </a:xfrm>
            <a:custGeom>
              <a:avLst/>
              <a:gdLst/>
              <a:ahLst/>
              <a:cxnLst/>
              <a:rect l="l" t="t" r="r" b="b"/>
              <a:pathLst>
                <a:path w="6480175" h="486410">
                  <a:moveTo>
                    <a:pt x="6479999" y="0"/>
                  </a:moveTo>
                  <a:lnTo>
                    <a:pt x="0" y="0"/>
                  </a:lnTo>
                  <a:lnTo>
                    <a:pt x="0" y="485894"/>
                  </a:lnTo>
                  <a:lnTo>
                    <a:pt x="6479999" y="485894"/>
                  </a:lnTo>
                  <a:lnTo>
                    <a:pt x="6479999" y="0"/>
                  </a:lnTo>
                  <a:close/>
                </a:path>
              </a:pathLst>
            </a:custGeom>
            <a:solidFill>
              <a:srgbClr val="727376"/>
            </a:solidFill>
          </p:spPr>
          <p:txBody>
            <a:bodyPr wrap="square" lIns="0" tIns="0" rIns="0" bIns="0" rtlCol="0"/>
            <a:lstStyle/>
            <a:p>
              <a:endParaRPr/>
            </a:p>
          </p:txBody>
        </p:sp>
        <p:pic>
          <p:nvPicPr>
            <p:cNvPr id="34" name="object 34"/>
            <p:cNvPicPr/>
            <p:nvPr/>
          </p:nvPicPr>
          <p:blipFill>
            <a:blip r:embed="rId7" cstate="print"/>
            <a:stretch>
              <a:fillRect/>
            </a:stretch>
          </p:blipFill>
          <p:spPr>
            <a:xfrm>
              <a:off x="1174341" y="3181495"/>
              <a:ext cx="5955110" cy="1693205"/>
            </a:xfrm>
            <a:prstGeom prst="rect">
              <a:avLst/>
            </a:prstGeom>
          </p:spPr>
        </p:pic>
        <p:sp>
          <p:nvSpPr>
            <p:cNvPr id="35" name="object 35"/>
            <p:cNvSpPr/>
            <p:nvPr/>
          </p:nvSpPr>
          <p:spPr>
            <a:xfrm>
              <a:off x="3223145" y="4644008"/>
              <a:ext cx="844550" cy="60325"/>
            </a:xfrm>
            <a:custGeom>
              <a:avLst/>
              <a:gdLst/>
              <a:ahLst/>
              <a:cxnLst/>
              <a:rect l="l" t="t" r="r" b="b"/>
              <a:pathLst>
                <a:path w="844550" h="60325">
                  <a:moveTo>
                    <a:pt x="37579" y="30937"/>
                  </a:moveTo>
                  <a:lnTo>
                    <a:pt x="36728" y="28409"/>
                  </a:lnTo>
                  <a:lnTo>
                    <a:pt x="33667" y="24917"/>
                  </a:lnTo>
                  <a:lnTo>
                    <a:pt x="33350" y="24549"/>
                  </a:lnTo>
                  <a:lnTo>
                    <a:pt x="32715" y="24218"/>
                  </a:lnTo>
                  <a:lnTo>
                    <a:pt x="32715" y="27851"/>
                  </a:lnTo>
                  <a:lnTo>
                    <a:pt x="32715" y="39700"/>
                  </a:lnTo>
                  <a:lnTo>
                    <a:pt x="28689" y="42697"/>
                  </a:lnTo>
                  <a:lnTo>
                    <a:pt x="4864" y="42697"/>
                  </a:lnTo>
                  <a:lnTo>
                    <a:pt x="4864" y="24917"/>
                  </a:lnTo>
                  <a:lnTo>
                    <a:pt x="28689" y="24917"/>
                  </a:lnTo>
                  <a:lnTo>
                    <a:pt x="32715" y="27851"/>
                  </a:lnTo>
                  <a:lnTo>
                    <a:pt x="32715" y="24218"/>
                  </a:lnTo>
                  <a:lnTo>
                    <a:pt x="30886" y="23253"/>
                  </a:lnTo>
                  <a:lnTo>
                    <a:pt x="27647" y="22580"/>
                  </a:lnTo>
                  <a:lnTo>
                    <a:pt x="30048" y="21691"/>
                  </a:lnTo>
                  <a:lnTo>
                    <a:pt x="30848" y="21120"/>
                  </a:lnTo>
                  <a:lnTo>
                    <a:pt x="31915" y="20358"/>
                  </a:lnTo>
                  <a:lnTo>
                    <a:pt x="34582" y="16764"/>
                  </a:lnTo>
                  <a:lnTo>
                    <a:pt x="35242" y="14554"/>
                  </a:lnTo>
                  <a:lnTo>
                    <a:pt x="35242" y="8064"/>
                  </a:lnTo>
                  <a:lnTo>
                    <a:pt x="33845" y="5105"/>
                  </a:lnTo>
                  <a:lnTo>
                    <a:pt x="32232" y="3937"/>
                  </a:lnTo>
                  <a:lnTo>
                    <a:pt x="30314" y="2540"/>
                  </a:lnTo>
                  <a:lnTo>
                    <a:pt x="30314" y="9728"/>
                  </a:lnTo>
                  <a:lnTo>
                    <a:pt x="30314" y="15328"/>
                  </a:lnTo>
                  <a:lnTo>
                    <a:pt x="29349" y="17462"/>
                  </a:lnTo>
                  <a:lnTo>
                    <a:pt x="25488" y="20383"/>
                  </a:lnTo>
                  <a:lnTo>
                    <a:pt x="22720" y="21120"/>
                  </a:lnTo>
                  <a:lnTo>
                    <a:pt x="4864" y="21120"/>
                  </a:lnTo>
                  <a:lnTo>
                    <a:pt x="4864" y="3937"/>
                  </a:lnTo>
                  <a:lnTo>
                    <a:pt x="22720" y="3937"/>
                  </a:lnTo>
                  <a:lnTo>
                    <a:pt x="25488" y="4660"/>
                  </a:lnTo>
                  <a:lnTo>
                    <a:pt x="29349" y="7594"/>
                  </a:lnTo>
                  <a:lnTo>
                    <a:pt x="30314" y="9728"/>
                  </a:lnTo>
                  <a:lnTo>
                    <a:pt x="30314" y="2540"/>
                  </a:lnTo>
                  <a:lnTo>
                    <a:pt x="28244" y="1028"/>
                  </a:lnTo>
                  <a:lnTo>
                    <a:pt x="24358" y="0"/>
                  </a:lnTo>
                  <a:lnTo>
                    <a:pt x="0" y="0"/>
                  </a:lnTo>
                  <a:lnTo>
                    <a:pt x="0" y="46634"/>
                  </a:lnTo>
                  <a:lnTo>
                    <a:pt x="26200" y="46634"/>
                  </a:lnTo>
                  <a:lnTo>
                    <a:pt x="30416" y="45542"/>
                  </a:lnTo>
                  <a:lnTo>
                    <a:pt x="34163" y="42697"/>
                  </a:lnTo>
                  <a:lnTo>
                    <a:pt x="36144" y="41198"/>
                  </a:lnTo>
                  <a:lnTo>
                    <a:pt x="37579" y="38087"/>
                  </a:lnTo>
                  <a:lnTo>
                    <a:pt x="37579" y="30937"/>
                  </a:lnTo>
                  <a:close/>
                </a:path>
                <a:path w="844550" h="60325">
                  <a:moveTo>
                    <a:pt x="77139" y="18249"/>
                  </a:moveTo>
                  <a:lnTo>
                    <a:pt x="66446" y="11328"/>
                  </a:lnTo>
                  <a:lnTo>
                    <a:pt x="59956" y="11328"/>
                  </a:lnTo>
                  <a:lnTo>
                    <a:pt x="45364" y="25692"/>
                  </a:lnTo>
                  <a:lnTo>
                    <a:pt x="45364" y="32537"/>
                  </a:lnTo>
                  <a:lnTo>
                    <a:pt x="59956" y="46964"/>
                  </a:lnTo>
                  <a:lnTo>
                    <a:pt x="66395" y="46964"/>
                  </a:lnTo>
                  <a:lnTo>
                    <a:pt x="77139" y="40043"/>
                  </a:lnTo>
                  <a:lnTo>
                    <a:pt x="73609" y="37642"/>
                  </a:lnTo>
                  <a:lnTo>
                    <a:pt x="72466" y="39370"/>
                  </a:lnTo>
                  <a:lnTo>
                    <a:pt x="70993" y="40665"/>
                  </a:lnTo>
                  <a:lnTo>
                    <a:pt x="67437" y="42354"/>
                  </a:lnTo>
                  <a:lnTo>
                    <a:pt x="65506" y="42773"/>
                  </a:lnTo>
                  <a:lnTo>
                    <a:pt x="60896" y="42773"/>
                  </a:lnTo>
                  <a:lnTo>
                    <a:pt x="50165" y="31826"/>
                  </a:lnTo>
                  <a:lnTo>
                    <a:pt x="50165" y="26454"/>
                  </a:lnTo>
                  <a:lnTo>
                    <a:pt x="60896" y="15455"/>
                  </a:lnTo>
                  <a:lnTo>
                    <a:pt x="65506" y="15455"/>
                  </a:lnTo>
                  <a:lnTo>
                    <a:pt x="67437" y="15887"/>
                  </a:lnTo>
                  <a:lnTo>
                    <a:pt x="70993" y="17627"/>
                  </a:lnTo>
                  <a:lnTo>
                    <a:pt x="72466" y="18923"/>
                  </a:lnTo>
                  <a:lnTo>
                    <a:pt x="73609" y="20650"/>
                  </a:lnTo>
                  <a:lnTo>
                    <a:pt x="77139" y="18249"/>
                  </a:lnTo>
                  <a:close/>
                </a:path>
                <a:path w="844550" h="60325">
                  <a:moveTo>
                    <a:pt x="112382" y="46634"/>
                  </a:moveTo>
                  <a:lnTo>
                    <a:pt x="100990" y="31978"/>
                  </a:lnTo>
                  <a:lnTo>
                    <a:pt x="98399" y="28651"/>
                  </a:lnTo>
                  <a:lnTo>
                    <a:pt x="100977" y="25311"/>
                  </a:lnTo>
                  <a:lnTo>
                    <a:pt x="111582" y="11595"/>
                  </a:lnTo>
                  <a:lnTo>
                    <a:pt x="106387" y="11595"/>
                  </a:lnTo>
                  <a:lnTo>
                    <a:pt x="95859" y="25311"/>
                  </a:lnTo>
                  <a:lnTo>
                    <a:pt x="85344" y="11595"/>
                  </a:lnTo>
                  <a:lnTo>
                    <a:pt x="80010" y="11595"/>
                  </a:lnTo>
                  <a:lnTo>
                    <a:pt x="93205" y="28651"/>
                  </a:lnTo>
                  <a:lnTo>
                    <a:pt x="79349" y="46634"/>
                  </a:lnTo>
                  <a:lnTo>
                    <a:pt x="84670" y="46634"/>
                  </a:lnTo>
                  <a:lnTo>
                    <a:pt x="95859" y="31978"/>
                  </a:lnTo>
                  <a:lnTo>
                    <a:pt x="106984" y="46634"/>
                  </a:lnTo>
                  <a:lnTo>
                    <a:pt x="112382" y="46634"/>
                  </a:lnTo>
                  <a:close/>
                </a:path>
                <a:path w="844550" h="60325">
                  <a:moveTo>
                    <a:pt x="151091" y="25692"/>
                  </a:moveTo>
                  <a:lnTo>
                    <a:pt x="150329" y="22631"/>
                  </a:lnTo>
                  <a:lnTo>
                    <a:pt x="147256" y="17208"/>
                  </a:lnTo>
                  <a:lnTo>
                    <a:pt x="146291" y="16256"/>
                  </a:lnTo>
                  <a:lnTo>
                    <a:pt x="146291" y="26454"/>
                  </a:lnTo>
                  <a:lnTo>
                    <a:pt x="146291" y="31775"/>
                  </a:lnTo>
                  <a:lnTo>
                    <a:pt x="135788" y="42773"/>
                  </a:lnTo>
                  <a:lnTo>
                    <a:pt x="130822" y="42773"/>
                  </a:lnTo>
                  <a:lnTo>
                    <a:pt x="120243" y="31775"/>
                  </a:lnTo>
                  <a:lnTo>
                    <a:pt x="120243" y="26454"/>
                  </a:lnTo>
                  <a:lnTo>
                    <a:pt x="130822" y="15455"/>
                  </a:lnTo>
                  <a:lnTo>
                    <a:pt x="135788" y="15455"/>
                  </a:lnTo>
                  <a:lnTo>
                    <a:pt x="146291" y="26454"/>
                  </a:lnTo>
                  <a:lnTo>
                    <a:pt x="146291" y="16256"/>
                  </a:lnTo>
                  <a:lnTo>
                    <a:pt x="145491" y="15455"/>
                  </a:lnTo>
                  <a:lnTo>
                    <a:pt x="145135" y="15100"/>
                  </a:lnTo>
                  <a:lnTo>
                    <a:pt x="139725" y="12077"/>
                  </a:lnTo>
                  <a:lnTo>
                    <a:pt x="136677" y="11328"/>
                  </a:lnTo>
                  <a:lnTo>
                    <a:pt x="129933" y="11328"/>
                  </a:lnTo>
                  <a:lnTo>
                    <a:pt x="115443" y="25692"/>
                  </a:lnTo>
                  <a:lnTo>
                    <a:pt x="115443" y="32537"/>
                  </a:lnTo>
                  <a:lnTo>
                    <a:pt x="129933" y="46964"/>
                  </a:lnTo>
                  <a:lnTo>
                    <a:pt x="136677" y="46964"/>
                  </a:lnTo>
                  <a:lnTo>
                    <a:pt x="139725" y="46202"/>
                  </a:lnTo>
                  <a:lnTo>
                    <a:pt x="145135" y="43141"/>
                  </a:lnTo>
                  <a:lnTo>
                    <a:pt x="145503" y="42773"/>
                  </a:lnTo>
                  <a:lnTo>
                    <a:pt x="147256" y="41021"/>
                  </a:lnTo>
                  <a:lnTo>
                    <a:pt x="150329" y="35598"/>
                  </a:lnTo>
                  <a:lnTo>
                    <a:pt x="151091" y="32537"/>
                  </a:lnTo>
                  <a:lnTo>
                    <a:pt x="151091" y="25692"/>
                  </a:lnTo>
                  <a:close/>
                </a:path>
                <a:path w="844550" h="60325">
                  <a:moveTo>
                    <a:pt x="195186" y="42506"/>
                  </a:moveTo>
                  <a:lnTo>
                    <a:pt x="189725" y="42506"/>
                  </a:lnTo>
                  <a:lnTo>
                    <a:pt x="189725" y="15786"/>
                  </a:lnTo>
                  <a:lnTo>
                    <a:pt x="189725" y="11595"/>
                  </a:lnTo>
                  <a:lnTo>
                    <a:pt x="185000" y="11595"/>
                  </a:lnTo>
                  <a:lnTo>
                    <a:pt x="185000" y="15786"/>
                  </a:lnTo>
                  <a:lnTo>
                    <a:pt x="185000" y="42506"/>
                  </a:lnTo>
                  <a:lnTo>
                    <a:pt x="163144" y="42506"/>
                  </a:lnTo>
                  <a:lnTo>
                    <a:pt x="164744" y="41313"/>
                  </a:lnTo>
                  <a:lnTo>
                    <a:pt x="165862" y="39090"/>
                  </a:lnTo>
                  <a:lnTo>
                    <a:pt x="167106" y="32651"/>
                  </a:lnTo>
                  <a:lnTo>
                    <a:pt x="167525" y="28562"/>
                  </a:lnTo>
                  <a:lnTo>
                    <a:pt x="167754" y="23317"/>
                  </a:lnTo>
                  <a:lnTo>
                    <a:pt x="168148" y="15786"/>
                  </a:lnTo>
                  <a:lnTo>
                    <a:pt x="185000" y="15786"/>
                  </a:lnTo>
                  <a:lnTo>
                    <a:pt x="185000" y="11595"/>
                  </a:lnTo>
                  <a:lnTo>
                    <a:pt x="163880" y="11595"/>
                  </a:lnTo>
                  <a:lnTo>
                    <a:pt x="163398" y="23583"/>
                  </a:lnTo>
                  <a:lnTo>
                    <a:pt x="163106" y="29311"/>
                  </a:lnTo>
                  <a:lnTo>
                    <a:pt x="162521" y="33972"/>
                  </a:lnTo>
                  <a:lnTo>
                    <a:pt x="160845" y="40640"/>
                  </a:lnTo>
                  <a:lnTo>
                    <a:pt x="159245" y="42367"/>
                  </a:lnTo>
                  <a:lnTo>
                    <a:pt x="156883" y="42506"/>
                  </a:lnTo>
                  <a:lnTo>
                    <a:pt x="154889" y="42506"/>
                  </a:lnTo>
                  <a:lnTo>
                    <a:pt x="154889" y="55092"/>
                  </a:lnTo>
                  <a:lnTo>
                    <a:pt x="159346" y="55092"/>
                  </a:lnTo>
                  <a:lnTo>
                    <a:pt x="159346" y="46634"/>
                  </a:lnTo>
                  <a:lnTo>
                    <a:pt x="190728" y="46634"/>
                  </a:lnTo>
                  <a:lnTo>
                    <a:pt x="190728" y="55092"/>
                  </a:lnTo>
                  <a:lnTo>
                    <a:pt x="195186" y="55092"/>
                  </a:lnTo>
                  <a:lnTo>
                    <a:pt x="195186" y="46634"/>
                  </a:lnTo>
                  <a:lnTo>
                    <a:pt x="195186" y="42506"/>
                  </a:lnTo>
                  <a:close/>
                </a:path>
                <a:path w="844550" h="60325">
                  <a:moveTo>
                    <a:pt x="232638" y="31584"/>
                  </a:moveTo>
                  <a:lnTo>
                    <a:pt x="231482" y="28829"/>
                  </a:lnTo>
                  <a:lnTo>
                    <a:pt x="229730" y="27381"/>
                  </a:lnTo>
                  <a:lnTo>
                    <a:pt x="227838" y="25819"/>
                  </a:lnTo>
                  <a:lnTo>
                    <a:pt x="227838" y="32600"/>
                  </a:lnTo>
                  <a:lnTo>
                    <a:pt x="227838" y="37795"/>
                  </a:lnTo>
                  <a:lnTo>
                    <a:pt x="226999" y="39789"/>
                  </a:lnTo>
                  <a:lnTo>
                    <a:pt x="223672" y="42494"/>
                  </a:lnTo>
                  <a:lnTo>
                    <a:pt x="221221" y="43154"/>
                  </a:lnTo>
                  <a:lnTo>
                    <a:pt x="209118" y="42964"/>
                  </a:lnTo>
                  <a:lnTo>
                    <a:pt x="209118" y="27381"/>
                  </a:lnTo>
                  <a:lnTo>
                    <a:pt x="221259" y="27559"/>
                  </a:lnTo>
                  <a:lnTo>
                    <a:pt x="223735" y="28206"/>
                  </a:lnTo>
                  <a:lnTo>
                    <a:pt x="227012" y="30695"/>
                  </a:lnTo>
                  <a:lnTo>
                    <a:pt x="227838" y="32600"/>
                  </a:lnTo>
                  <a:lnTo>
                    <a:pt x="227838" y="25819"/>
                  </a:lnTo>
                  <a:lnTo>
                    <a:pt x="226860" y="25006"/>
                  </a:lnTo>
                  <a:lnTo>
                    <a:pt x="223507" y="24028"/>
                  </a:lnTo>
                  <a:lnTo>
                    <a:pt x="209118" y="23850"/>
                  </a:lnTo>
                  <a:lnTo>
                    <a:pt x="209118" y="11595"/>
                  </a:lnTo>
                  <a:lnTo>
                    <a:pt x="204381" y="11595"/>
                  </a:lnTo>
                  <a:lnTo>
                    <a:pt x="204381" y="46634"/>
                  </a:lnTo>
                  <a:lnTo>
                    <a:pt x="222859" y="46748"/>
                  </a:lnTo>
                  <a:lnTo>
                    <a:pt x="226415" y="45770"/>
                  </a:lnTo>
                  <a:lnTo>
                    <a:pt x="229666" y="43154"/>
                  </a:lnTo>
                  <a:lnTo>
                    <a:pt x="231394" y="41770"/>
                  </a:lnTo>
                  <a:lnTo>
                    <a:pt x="232638" y="38900"/>
                  </a:lnTo>
                  <a:lnTo>
                    <a:pt x="232638" y="31584"/>
                  </a:lnTo>
                  <a:close/>
                </a:path>
                <a:path w="844550" h="60325">
                  <a:moveTo>
                    <a:pt x="243217" y="11595"/>
                  </a:moveTo>
                  <a:lnTo>
                    <a:pt x="238493" y="11595"/>
                  </a:lnTo>
                  <a:lnTo>
                    <a:pt x="238493" y="46634"/>
                  </a:lnTo>
                  <a:lnTo>
                    <a:pt x="243217" y="46634"/>
                  </a:lnTo>
                  <a:lnTo>
                    <a:pt x="243217" y="11595"/>
                  </a:lnTo>
                  <a:close/>
                </a:path>
                <a:path w="844550" h="60325">
                  <a:moveTo>
                    <a:pt x="575906" y="46634"/>
                  </a:moveTo>
                  <a:lnTo>
                    <a:pt x="559574" y="25247"/>
                  </a:lnTo>
                  <a:lnTo>
                    <a:pt x="557593" y="22656"/>
                  </a:lnTo>
                  <a:lnTo>
                    <a:pt x="558914" y="20916"/>
                  </a:lnTo>
                  <a:lnTo>
                    <a:pt x="574916" y="0"/>
                  </a:lnTo>
                  <a:lnTo>
                    <a:pt x="569582" y="0"/>
                  </a:lnTo>
                  <a:lnTo>
                    <a:pt x="553796" y="20916"/>
                  </a:lnTo>
                  <a:lnTo>
                    <a:pt x="543140" y="20916"/>
                  </a:lnTo>
                  <a:lnTo>
                    <a:pt x="543140" y="0"/>
                  </a:lnTo>
                  <a:lnTo>
                    <a:pt x="538340" y="0"/>
                  </a:lnTo>
                  <a:lnTo>
                    <a:pt x="538340" y="46634"/>
                  </a:lnTo>
                  <a:lnTo>
                    <a:pt x="543140" y="46634"/>
                  </a:lnTo>
                  <a:lnTo>
                    <a:pt x="543140" y="25247"/>
                  </a:lnTo>
                  <a:lnTo>
                    <a:pt x="553796" y="25247"/>
                  </a:lnTo>
                  <a:lnTo>
                    <a:pt x="570242" y="46634"/>
                  </a:lnTo>
                  <a:lnTo>
                    <a:pt x="575906" y="46634"/>
                  </a:lnTo>
                  <a:close/>
                </a:path>
                <a:path w="844550" h="60325">
                  <a:moveTo>
                    <a:pt x="612089" y="11595"/>
                  </a:moveTo>
                  <a:lnTo>
                    <a:pt x="607415" y="11595"/>
                  </a:lnTo>
                  <a:lnTo>
                    <a:pt x="594233" y="41376"/>
                  </a:lnTo>
                  <a:lnTo>
                    <a:pt x="581037" y="11595"/>
                  </a:lnTo>
                  <a:lnTo>
                    <a:pt x="576110" y="11595"/>
                  </a:lnTo>
                  <a:lnTo>
                    <a:pt x="591769" y="46570"/>
                  </a:lnTo>
                  <a:lnTo>
                    <a:pt x="589254" y="52095"/>
                  </a:lnTo>
                  <a:lnTo>
                    <a:pt x="588200" y="53606"/>
                  </a:lnTo>
                  <a:lnTo>
                    <a:pt x="585939" y="55384"/>
                  </a:lnTo>
                  <a:lnTo>
                    <a:pt x="584568" y="55829"/>
                  </a:lnTo>
                  <a:lnTo>
                    <a:pt x="580491" y="55829"/>
                  </a:lnTo>
                  <a:lnTo>
                    <a:pt x="578358" y="54940"/>
                  </a:lnTo>
                  <a:lnTo>
                    <a:pt x="576580" y="53162"/>
                  </a:lnTo>
                  <a:lnTo>
                    <a:pt x="574382" y="56692"/>
                  </a:lnTo>
                  <a:lnTo>
                    <a:pt x="575449" y="57759"/>
                  </a:lnTo>
                  <a:lnTo>
                    <a:pt x="576719" y="58559"/>
                  </a:lnTo>
                  <a:lnTo>
                    <a:pt x="579640" y="59626"/>
                  </a:lnTo>
                  <a:lnTo>
                    <a:pt x="581215" y="59893"/>
                  </a:lnTo>
                  <a:lnTo>
                    <a:pt x="585520" y="59893"/>
                  </a:lnTo>
                  <a:lnTo>
                    <a:pt x="587768" y="59207"/>
                  </a:lnTo>
                  <a:lnTo>
                    <a:pt x="591502" y="56451"/>
                  </a:lnTo>
                  <a:lnTo>
                    <a:pt x="591934" y="55829"/>
                  </a:lnTo>
                  <a:lnTo>
                    <a:pt x="593140" y="54114"/>
                  </a:lnTo>
                  <a:lnTo>
                    <a:pt x="594563" y="50838"/>
                  </a:lnTo>
                  <a:lnTo>
                    <a:pt x="598792" y="41376"/>
                  </a:lnTo>
                  <a:lnTo>
                    <a:pt x="612089" y="11595"/>
                  </a:lnTo>
                  <a:close/>
                </a:path>
                <a:path w="844550" h="60325">
                  <a:moveTo>
                    <a:pt x="673239" y="42506"/>
                  </a:moveTo>
                  <a:lnTo>
                    <a:pt x="667842" y="42506"/>
                  </a:lnTo>
                  <a:lnTo>
                    <a:pt x="667842" y="11595"/>
                  </a:lnTo>
                  <a:lnTo>
                    <a:pt x="663117" y="11595"/>
                  </a:lnTo>
                  <a:lnTo>
                    <a:pt x="663117" y="42506"/>
                  </a:lnTo>
                  <a:lnTo>
                    <a:pt x="662851" y="42506"/>
                  </a:lnTo>
                  <a:lnTo>
                    <a:pt x="646125" y="42506"/>
                  </a:lnTo>
                  <a:lnTo>
                    <a:pt x="646125" y="11595"/>
                  </a:lnTo>
                  <a:lnTo>
                    <a:pt x="641400" y="11595"/>
                  </a:lnTo>
                  <a:lnTo>
                    <a:pt x="641400" y="42506"/>
                  </a:lnTo>
                  <a:lnTo>
                    <a:pt x="624217" y="42506"/>
                  </a:lnTo>
                  <a:lnTo>
                    <a:pt x="624217" y="11595"/>
                  </a:lnTo>
                  <a:lnTo>
                    <a:pt x="619480" y="11595"/>
                  </a:lnTo>
                  <a:lnTo>
                    <a:pt x="619480" y="46634"/>
                  </a:lnTo>
                  <a:lnTo>
                    <a:pt x="662851" y="46634"/>
                  </a:lnTo>
                  <a:lnTo>
                    <a:pt x="667842" y="46634"/>
                  </a:lnTo>
                  <a:lnTo>
                    <a:pt x="668782" y="46634"/>
                  </a:lnTo>
                  <a:lnTo>
                    <a:pt x="668782" y="54292"/>
                  </a:lnTo>
                  <a:lnTo>
                    <a:pt x="673239" y="54292"/>
                  </a:lnTo>
                  <a:lnTo>
                    <a:pt x="673239" y="42506"/>
                  </a:lnTo>
                  <a:close/>
                </a:path>
                <a:path w="844550" h="60325">
                  <a:moveTo>
                    <a:pt x="712076" y="25654"/>
                  </a:moveTo>
                  <a:lnTo>
                    <a:pt x="711352" y="22580"/>
                  </a:lnTo>
                  <a:lnTo>
                    <a:pt x="708418" y="17195"/>
                  </a:lnTo>
                  <a:lnTo>
                    <a:pt x="707542" y="16294"/>
                  </a:lnTo>
                  <a:lnTo>
                    <a:pt x="707542" y="27051"/>
                  </a:lnTo>
                  <a:lnTo>
                    <a:pt x="682701" y="27051"/>
                  </a:lnTo>
                  <a:lnTo>
                    <a:pt x="683006" y="23583"/>
                  </a:lnTo>
                  <a:lnTo>
                    <a:pt x="684314" y="20777"/>
                  </a:lnTo>
                  <a:lnTo>
                    <a:pt x="688886" y="16471"/>
                  </a:lnTo>
                  <a:lnTo>
                    <a:pt x="691718" y="15392"/>
                  </a:lnTo>
                  <a:lnTo>
                    <a:pt x="698512" y="15392"/>
                  </a:lnTo>
                  <a:lnTo>
                    <a:pt x="701370" y="16471"/>
                  </a:lnTo>
                  <a:lnTo>
                    <a:pt x="705942" y="20777"/>
                  </a:lnTo>
                  <a:lnTo>
                    <a:pt x="707237" y="23583"/>
                  </a:lnTo>
                  <a:lnTo>
                    <a:pt x="707542" y="27051"/>
                  </a:lnTo>
                  <a:lnTo>
                    <a:pt x="707542" y="16294"/>
                  </a:lnTo>
                  <a:lnTo>
                    <a:pt x="706678" y="15392"/>
                  </a:lnTo>
                  <a:lnTo>
                    <a:pt x="706399" y="15100"/>
                  </a:lnTo>
                  <a:lnTo>
                    <a:pt x="701243" y="12077"/>
                  </a:lnTo>
                  <a:lnTo>
                    <a:pt x="698334" y="11328"/>
                  </a:lnTo>
                  <a:lnTo>
                    <a:pt x="691845" y="11328"/>
                  </a:lnTo>
                  <a:lnTo>
                    <a:pt x="677976" y="25654"/>
                  </a:lnTo>
                  <a:lnTo>
                    <a:pt x="677976" y="32537"/>
                  </a:lnTo>
                  <a:lnTo>
                    <a:pt x="692759" y="46964"/>
                  </a:lnTo>
                  <a:lnTo>
                    <a:pt x="699160" y="46964"/>
                  </a:lnTo>
                  <a:lnTo>
                    <a:pt x="701725" y="46482"/>
                  </a:lnTo>
                  <a:lnTo>
                    <a:pt x="706386" y="44526"/>
                  </a:lnTo>
                  <a:lnTo>
                    <a:pt x="708329" y="43103"/>
                  </a:lnTo>
                  <a:lnTo>
                    <a:pt x="708596" y="42773"/>
                  </a:lnTo>
                  <a:lnTo>
                    <a:pt x="709879" y="41236"/>
                  </a:lnTo>
                  <a:lnTo>
                    <a:pt x="707212" y="38176"/>
                  </a:lnTo>
                  <a:lnTo>
                    <a:pt x="705878" y="39687"/>
                  </a:lnTo>
                  <a:lnTo>
                    <a:pt x="704303" y="40830"/>
                  </a:lnTo>
                  <a:lnTo>
                    <a:pt x="700659" y="42379"/>
                  </a:lnTo>
                  <a:lnTo>
                    <a:pt x="698665" y="42773"/>
                  </a:lnTo>
                  <a:lnTo>
                    <a:pt x="692619" y="42773"/>
                  </a:lnTo>
                  <a:lnTo>
                    <a:pt x="689432" y="41643"/>
                  </a:lnTo>
                  <a:lnTo>
                    <a:pt x="684364" y="37160"/>
                  </a:lnTo>
                  <a:lnTo>
                    <a:pt x="682967" y="34226"/>
                  </a:lnTo>
                  <a:lnTo>
                    <a:pt x="682701" y="30581"/>
                  </a:lnTo>
                  <a:lnTo>
                    <a:pt x="712012" y="30581"/>
                  </a:lnTo>
                  <a:lnTo>
                    <a:pt x="712076" y="27051"/>
                  </a:lnTo>
                  <a:lnTo>
                    <a:pt x="712076" y="25654"/>
                  </a:lnTo>
                  <a:close/>
                </a:path>
                <a:path w="844550" h="60325">
                  <a:moveTo>
                    <a:pt x="754049" y="11595"/>
                  </a:moveTo>
                  <a:lnTo>
                    <a:pt x="749312" y="11595"/>
                  </a:lnTo>
                  <a:lnTo>
                    <a:pt x="749312" y="27114"/>
                  </a:lnTo>
                  <a:lnTo>
                    <a:pt x="727265" y="27114"/>
                  </a:lnTo>
                  <a:lnTo>
                    <a:pt x="727265" y="11595"/>
                  </a:lnTo>
                  <a:lnTo>
                    <a:pt x="722541" y="11595"/>
                  </a:lnTo>
                  <a:lnTo>
                    <a:pt x="722541" y="46634"/>
                  </a:lnTo>
                  <a:lnTo>
                    <a:pt x="727265" y="46634"/>
                  </a:lnTo>
                  <a:lnTo>
                    <a:pt x="727265" y="31178"/>
                  </a:lnTo>
                  <a:lnTo>
                    <a:pt x="749312" y="31178"/>
                  </a:lnTo>
                  <a:lnTo>
                    <a:pt x="749312" y="46634"/>
                  </a:lnTo>
                  <a:lnTo>
                    <a:pt x="754049" y="46634"/>
                  </a:lnTo>
                  <a:lnTo>
                    <a:pt x="754049" y="31178"/>
                  </a:lnTo>
                  <a:lnTo>
                    <a:pt x="754049" y="27114"/>
                  </a:lnTo>
                  <a:lnTo>
                    <a:pt x="754049" y="11595"/>
                  </a:lnTo>
                  <a:close/>
                </a:path>
                <a:path w="844550" h="60325">
                  <a:moveTo>
                    <a:pt x="799820" y="11595"/>
                  </a:moveTo>
                  <a:lnTo>
                    <a:pt x="795616" y="11595"/>
                  </a:lnTo>
                  <a:lnTo>
                    <a:pt x="772236" y="39433"/>
                  </a:lnTo>
                  <a:lnTo>
                    <a:pt x="772236" y="11595"/>
                  </a:lnTo>
                  <a:lnTo>
                    <a:pt x="767511" y="11595"/>
                  </a:lnTo>
                  <a:lnTo>
                    <a:pt x="767511" y="46634"/>
                  </a:lnTo>
                  <a:lnTo>
                    <a:pt x="771766" y="46634"/>
                  </a:lnTo>
                  <a:lnTo>
                    <a:pt x="777798" y="39433"/>
                  </a:lnTo>
                  <a:lnTo>
                    <a:pt x="795083" y="18783"/>
                  </a:lnTo>
                  <a:lnTo>
                    <a:pt x="795083" y="46634"/>
                  </a:lnTo>
                  <a:lnTo>
                    <a:pt x="799820" y="46634"/>
                  </a:lnTo>
                  <a:lnTo>
                    <a:pt x="799820" y="18783"/>
                  </a:lnTo>
                  <a:lnTo>
                    <a:pt x="799820" y="11595"/>
                  </a:lnTo>
                  <a:close/>
                </a:path>
                <a:path w="844550" h="60325">
                  <a:moveTo>
                    <a:pt x="844054" y="25654"/>
                  </a:moveTo>
                  <a:lnTo>
                    <a:pt x="843318" y="22580"/>
                  </a:lnTo>
                  <a:lnTo>
                    <a:pt x="840384" y="17195"/>
                  </a:lnTo>
                  <a:lnTo>
                    <a:pt x="839520" y="16306"/>
                  </a:lnTo>
                  <a:lnTo>
                    <a:pt x="839520" y="27051"/>
                  </a:lnTo>
                  <a:lnTo>
                    <a:pt x="814666" y="27051"/>
                  </a:lnTo>
                  <a:lnTo>
                    <a:pt x="814984" y="23583"/>
                  </a:lnTo>
                  <a:lnTo>
                    <a:pt x="816279" y="20777"/>
                  </a:lnTo>
                  <a:lnTo>
                    <a:pt x="820851" y="16471"/>
                  </a:lnTo>
                  <a:lnTo>
                    <a:pt x="823683" y="15392"/>
                  </a:lnTo>
                  <a:lnTo>
                    <a:pt x="830478" y="15392"/>
                  </a:lnTo>
                  <a:lnTo>
                    <a:pt x="833335" y="16471"/>
                  </a:lnTo>
                  <a:lnTo>
                    <a:pt x="837907" y="20777"/>
                  </a:lnTo>
                  <a:lnTo>
                    <a:pt x="839203" y="23583"/>
                  </a:lnTo>
                  <a:lnTo>
                    <a:pt x="839520" y="27051"/>
                  </a:lnTo>
                  <a:lnTo>
                    <a:pt x="839520" y="16306"/>
                  </a:lnTo>
                  <a:lnTo>
                    <a:pt x="838644" y="15392"/>
                  </a:lnTo>
                  <a:lnTo>
                    <a:pt x="838365" y="15100"/>
                  </a:lnTo>
                  <a:lnTo>
                    <a:pt x="833208" y="12077"/>
                  </a:lnTo>
                  <a:lnTo>
                    <a:pt x="830300" y="11328"/>
                  </a:lnTo>
                  <a:lnTo>
                    <a:pt x="823823" y="11328"/>
                  </a:lnTo>
                  <a:lnTo>
                    <a:pt x="809942" y="32537"/>
                  </a:lnTo>
                  <a:lnTo>
                    <a:pt x="810717" y="35598"/>
                  </a:lnTo>
                  <a:lnTo>
                    <a:pt x="813828" y="41021"/>
                  </a:lnTo>
                  <a:lnTo>
                    <a:pt x="815987" y="43141"/>
                  </a:lnTo>
                  <a:lnTo>
                    <a:pt x="821537" y="46202"/>
                  </a:lnTo>
                  <a:lnTo>
                    <a:pt x="824725" y="46964"/>
                  </a:lnTo>
                  <a:lnTo>
                    <a:pt x="831126" y="46964"/>
                  </a:lnTo>
                  <a:lnTo>
                    <a:pt x="841844" y="41236"/>
                  </a:lnTo>
                  <a:lnTo>
                    <a:pt x="839190" y="38176"/>
                  </a:lnTo>
                  <a:lnTo>
                    <a:pt x="837857" y="39687"/>
                  </a:lnTo>
                  <a:lnTo>
                    <a:pt x="836282" y="40830"/>
                  </a:lnTo>
                  <a:lnTo>
                    <a:pt x="832637" y="42379"/>
                  </a:lnTo>
                  <a:lnTo>
                    <a:pt x="830630" y="42773"/>
                  </a:lnTo>
                  <a:lnTo>
                    <a:pt x="824598" y="42773"/>
                  </a:lnTo>
                  <a:lnTo>
                    <a:pt x="821397" y="41643"/>
                  </a:lnTo>
                  <a:lnTo>
                    <a:pt x="816330" y="37160"/>
                  </a:lnTo>
                  <a:lnTo>
                    <a:pt x="814933" y="34226"/>
                  </a:lnTo>
                  <a:lnTo>
                    <a:pt x="814666" y="30581"/>
                  </a:lnTo>
                  <a:lnTo>
                    <a:pt x="843978" y="30581"/>
                  </a:lnTo>
                  <a:lnTo>
                    <a:pt x="844054" y="27051"/>
                  </a:lnTo>
                  <a:lnTo>
                    <a:pt x="844054" y="25654"/>
                  </a:lnTo>
                  <a:close/>
                </a:path>
              </a:pathLst>
            </a:custGeom>
            <a:solidFill>
              <a:srgbClr val="FEFEFE"/>
            </a:solidFill>
          </p:spPr>
          <p:txBody>
            <a:bodyPr wrap="square" lIns="0" tIns="0" rIns="0" bIns="0" rtlCol="0"/>
            <a:lstStyle/>
            <a:p>
              <a:endParaRPr/>
            </a:p>
          </p:txBody>
        </p:sp>
        <p:pic>
          <p:nvPicPr>
            <p:cNvPr id="36" name="object 36"/>
            <p:cNvPicPr/>
            <p:nvPr/>
          </p:nvPicPr>
          <p:blipFill>
            <a:blip r:embed="rId8" cstate="print"/>
            <a:stretch>
              <a:fillRect/>
            </a:stretch>
          </p:blipFill>
          <p:spPr>
            <a:xfrm>
              <a:off x="4465951" y="4644003"/>
              <a:ext cx="281195" cy="151753"/>
            </a:xfrm>
            <a:prstGeom prst="rect">
              <a:avLst/>
            </a:prstGeom>
          </p:spPr>
        </p:pic>
        <p:pic>
          <p:nvPicPr>
            <p:cNvPr id="37" name="object 37"/>
            <p:cNvPicPr/>
            <p:nvPr/>
          </p:nvPicPr>
          <p:blipFill>
            <a:blip r:embed="rId9" cstate="print"/>
            <a:stretch>
              <a:fillRect/>
            </a:stretch>
          </p:blipFill>
          <p:spPr>
            <a:xfrm>
              <a:off x="5182552" y="4641872"/>
              <a:ext cx="341881" cy="141098"/>
            </a:xfrm>
            <a:prstGeom prst="rect">
              <a:avLst/>
            </a:prstGeom>
          </p:spPr>
        </p:pic>
        <p:sp>
          <p:nvSpPr>
            <p:cNvPr id="38" name="object 38"/>
            <p:cNvSpPr/>
            <p:nvPr/>
          </p:nvSpPr>
          <p:spPr>
            <a:xfrm>
              <a:off x="5871009" y="4644003"/>
              <a:ext cx="327025" cy="57785"/>
            </a:xfrm>
            <a:custGeom>
              <a:avLst/>
              <a:gdLst/>
              <a:ahLst/>
              <a:cxnLst/>
              <a:rect l="l" t="t" r="r" b="b"/>
              <a:pathLst>
                <a:path w="327025" h="57785">
                  <a:moveTo>
                    <a:pt x="4860" y="0"/>
                  </a:moveTo>
                  <a:lnTo>
                    <a:pt x="0" y="0"/>
                  </a:lnTo>
                  <a:lnTo>
                    <a:pt x="0" y="46634"/>
                  </a:lnTo>
                  <a:lnTo>
                    <a:pt x="40702" y="46634"/>
                  </a:lnTo>
                  <a:lnTo>
                    <a:pt x="40702" y="57560"/>
                  </a:lnTo>
                  <a:lnTo>
                    <a:pt x="45299" y="57560"/>
                  </a:lnTo>
                  <a:lnTo>
                    <a:pt x="45299" y="42372"/>
                  </a:lnTo>
                  <a:lnTo>
                    <a:pt x="4860" y="42372"/>
                  </a:lnTo>
                  <a:lnTo>
                    <a:pt x="4860" y="0"/>
                  </a:lnTo>
                  <a:close/>
                </a:path>
                <a:path w="327025" h="57785">
                  <a:moveTo>
                    <a:pt x="37904" y="0"/>
                  </a:moveTo>
                  <a:lnTo>
                    <a:pt x="33041" y="0"/>
                  </a:lnTo>
                  <a:lnTo>
                    <a:pt x="33041" y="42372"/>
                  </a:lnTo>
                  <a:lnTo>
                    <a:pt x="37904" y="42372"/>
                  </a:lnTo>
                  <a:lnTo>
                    <a:pt x="37904" y="0"/>
                  </a:lnTo>
                  <a:close/>
                </a:path>
                <a:path w="327025" h="57785">
                  <a:moveTo>
                    <a:pt x="73411" y="11591"/>
                  </a:moveTo>
                  <a:lnTo>
                    <a:pt x="53961" y="11591"/>
                  </a:lnTo>
                  <a:lnTo>
                    <a:pt x="53961" y="46634"/>
                  </a:lnTo>
                  <a:lnTo>
                    <a:pt x="74368" y="46634"/>
                  </a:lnTo>
                  <a:lnTo>
                    <a:pt x="77741" y="45813"/>
                  </a:lnTo>
                  <a:lnTo>
                    <a:pt x="81752" y="42904"/>
                  </a:lnTo>
                  <a:lnTo>
                    <a:pt x="58558" y="42904"/>
                  </a:lnTo>
                  <a:lnTo>
                    <a:pt x="58558" y="30711"/>
                  </a:lnTo>
                  <a:lnTo>
                    <a:pt x="81929" y="30711"/>
                  </a:lnTo>
                  <a:lnTo>
                    <a:pt x="81028" y="29624"/>
                  </a:lnTo>
                  <a:lnTo>
                    <a:pt x="76277" y="28515"/>
                  </a:lnTo>
                  <a:lnTo>
                    <a:pt x="78141" y="27849"/>
                  </a:lnTo>
                  <a:lnTo>
                    <a:pt x="79099" y="27183"/>
                  </a:lnTo>
                  <a:lnTo>
                    <a:pt x="58558" y="27183"/>
                  </a:lnTo>
                  <a:lnTo>
                    <a:pt x="58558" y="15325"/>
                  </a:lnTo>
                  <a:lnTo>
                    <a:pt x="80849" y="15325"/>
                  </a:lnTo>
                  <a:lnTo>
                    <a:pt x="76542" y="12369"/>
                  </a:lnTo>
                  <a:lnTo>
                    <a:pt x="73411" y="11591"/>
                  </a:lnTo>
                  <a:close/>
                </a:path>
                <a:path w="327025" h="57785">
                  <a:moveTo>
                    <a:pt x="81929" y="30711"/>
                  </a:moveTo>
                  <a:lnTo>
                    <a:pt x="73124" y="30711"/>
                  </a:lnTo>
                  <a:lnTo>
                    <a:pt x="75300" y="31211"/>
                  </a:lnTo>
                  <a:lnTo>
                    <a:pt x="78055" y="33209"/>
                  </a:lnTo>
                  <a:lnTo>
                    <a:pt x="78742" y="34753"/>
                  </a:lnTo>
                  <a:lnTo>
                    <a:pt x="78742" y="38930"/>
                  </a:lnTo>
                  <a:lnTo>
                    <a:pt x="77986" y="40459"/>
                  </a:lnTo>
                  <a:lnTo>
                    <a:pt x="74966" y="42415"/>
                  </a:lnTo>
                  <a:lnTo>
                    <a:pt x="72702" y="42904"/>
                  </a:lnTo>
                  <a:lnTo>
                    <a:pt x="81752" y="42904"/>
                  </a:lnTo>
                  <a:lnTo>
                    <a:pt x="82274" y="42525"/>
                  </a:lnTo>
                  <a:lnTo>
                    <a:pt x="83404" y="40172"/>
                  </a:lnTo>
                  <a:lnTo>
                    <a:pt x="83404" y="32490"/>
                  </a:lnTo>
                  <a:lnTo>
                    <a:pt x="81929" y="30711"/>
                  </a:lnTo>
                  <a:close/>
                </a:path>
                <a:path w="327025" h="57785">
                  <a:moveTo>
                    <a:pt x="80849" y="15325"/>
                  </a:moveTo>
                  <a:lnTo>
                    <a:pt x="71791" y="15325"/>
                  </a:lnTo>
                  <a:lnTo>
                    <a:pt x="73868" y="15811"/>
                  </a:lnTo>
                  <a:lnTo>
                    <a:pt x="76756" y="17766"/>
                  </a:lnTo>
                  <a:lnTo>
                    <a:pt x="77476" y="19231"/>
                  </a:lnTo>
                  <a:lnTo>
                    <a:pt x="77476" y="23140"/>
                  </a:lnTo>
                  <a:lnTo>
                    <a:pt x="76756" y="24627"/>
                  </a:lnTo>
                  <a:lnTo>
                    <a:pt x="73868" y="26672"/>
                  </a:lnTo>
                  <a:lnTo>
                    <a:pt x="71791" y="27183"/>
                  </a:lnTo>
                  <a:lnTo>
                    <a:pt x="79099" y="27183"/>
                  </a:lnTo>
                  <a:lnTo>
                    <a:pt x="79595" y="26837"/>
                  </a:lnTo>
                  <a:lnTo>
                    <a:pt x="81683" y="24127"/>
                  </a:lnTo>
                  <a:lnTo>
                    <a:pt x="82205" y="22496"/>
                  </a:lnTo>
                  <a:lnTo>
                    <a:pt x="82205" y="17701"/>
                  </a:lnTo>
                  <a:lnTo>
                    <a:pt x="81075" y="15480"/>
                  </a:lnTo>
                  <a:lnTo>
                    <a:pt x="80849" y="15325"/>
                  </a:lnTo>
                  <a:close/>
                </a:path>
                <a:path w="327025" h="57785">
                  <a:moveTo>
                    <a:pt x="111431" y="11325"/>
                  </a:moveTo>
                  <a:lnTo>
                    <a:pt x="104943" y="11325"/>
                  </a:lnTo>
                  <a:lnTo>
                    <a:pt x="102024" y="12081"/>
                  </a:lnTo>
                  <a:lnTo>
                    <a:pt x="91065" y="32533"/>
                  </a:lnTo>
                  <a:lnTo>
                    <a:pt x="91843" y="35596"/>
                  </a:lnTo>
                  <a:lnTo>
                    <a:pt x="94954" y="41014"/>
                  </a:lnTo>
                  <a:lnTo>
                    <a:pt x="97116" y="43135"/>
                  </a:lnTo>
                  <a:lnTo>
                    <a:pt x="102668" y="46202"/>
                  </a:lnTo>
                  <a:lnTo>
                    <a:pt x="105854" y="46968"/>
                  </a:lnTo>
                  <a:lnTo>
                    <a:pt x="112251" y="46968"/>
                  </a:lnTo>
                  <a:lnTo>
                    <a:pt x="114815" y="46479"/>
                  </a:lnTo>
                  <a:lnTo>
                    <a:pt x="119480" y="44524"/>
                  </a:lnTo>
                  <a:lnTo>
                    <a:pt x="121420" y="43102"/>
                  </a:lnTo>
                  <a:lnTo>
                    <a:pt x="121697" y="42771"/>
                  </a:lnTo>
                  <a:lnTo>
                    <a:pt x="105721" y="42771"/>
                  </a:lnTo>
                  <a:lnTo>
                    <a:pt x="102524" y="41648"/>
                  </a:lnTo>
                  <a:lnTo>
                    <a:pt x="97463" y="37162"/>
                  </a:lnTo>
                  <a:lnTo>
                    <a:pt x="96062" y="34221"/>
                  </a:lnTo>
                  <a:lnTo>
                    <a:pt x="95796" y="30577"/>
                  </a:lnTo>
                  <a:lnTo>
                    <a:pt x="125107" y="30577"/>
                  </a:lnTo>
                  <a:lnTo>
                    <a:pt x="125176" y="27049"/>
                  </a:lnTo>
                  <a:lnTo>
                    <a:pt x="95796" y="27049"/>
                  </a:lnTo>
                  <a:lnTo>
                    <a:pt x="96105" y="23583"/>
                  </a:lnTo>
                  <a:lnTo>
                    <a:pt x="97405" y="20775"/>
                  </a:lnTo>
                  <a:lnTo>
                    <a:pt x="101981" y="16465"/>
                  </a:lnTo>
                  <a:lnTo>
                    <a:pt x="104810" y="15389"/>
                  </a:lnTo>
                  <a:lnTo>
                    <a:pt x="119769" y="15389"/>
                  </a:lnTo>
                  <a:lnTo>
                    <a:pt x="119491" y="15101"/>
                  </a:lnTo>
                  <a:lnTo>
                    <a:pt x="114339" y="12081"/>
                  </a:lnTo>
                  <a:lnTo>
                    <a:pt x="111431" y="11325"/>
                  </a:lnTo>
                  <a:close/>
                </a:path>
                <a:path w="327025" h="57785">
                  <a:moveTo>
                    <a:pt x="120312" y="38173"/>
                  </a:moveTo>
                  <a:lnTo>
                    <a:pt x="118979" y="39682"/>
                  </a:lnTo>
                  <a:lnTo>
                    <a:pt x="117403" y="40827"/>
                  </a:lnTo>
                  <a:lnTo>
                    <a:pt x="113760" y="42382"/>
                  </a:lnTo>
                  <a:lnTo>
                    <a:pt x="111762" y="42771"/>
                  </a:lnTo>
                  <a:lnTo>
                    <a:pt x="121697" y="42771"/>
                  </a:lnTo>
                  <a:lnTo>
                    <a:pt x="122976" y="41238"/>
                  </a:lnTo>
                  <a:lnTo>
                    <a:pt x="120312" y="38173"/>
                  </a:lnTo>
                  <a:close/>
                </a:path>
                <a:path w="327025" h="57785">
                  <a:moveTo>
                    <a:pt x="119769" y="15389"/>
                  </a:moveTo>
                  <a:lnTo>
                    <a:pt x="111607" y="15389"/>
                  </a:lnTo>
                  <a:lnTo>
                    <a:pt x="114462" y="16465"/>
                  </a:lnTo>
                  <a:lnTo>
                    <a:pt x="119034" y="20775"/>
                  </a:lnTo>
                  <a:lnTo>
                    <a:pt x="120333" y="23583"/>
                  </a:lnTo>
                  <a:lnTo>
                    <a:pt x="120643" y="27049"/>
                  </a:lnTo>
                  <a:lnTo>
                    <a:pt x="125176" y="27049"/>
                  </a:lnTo>
                  <a:lnTo>
                    <a:pt x="125176" y="25650"/>
                  </a:lnTo>
                  <a:lnTo>
                    <a:pt x="124440" y="22575"/>
                  </a:lnTo>
                  <a:lnTo>
                    <a:pt x="121511" y="17200"/>
                  </a:lnTo>
                  <a:lnTo>
                    <a:pt x="119769" y="15389"/>
                  </a:lnTo>
                  <a:close/>
                </a:path>
                <a:path w="327025" h="57785">
                  <a:moveTo>
                    <a:pt x="145491" y="15789"/>
                  </a:moveTo>
                  <a:lnTo>
                    <a:pt x="140764" y="15789"/>
                  </a:lnTo>
                  <a:lnTo>
                    <a:pt x="140764" y="46634"/>
                  </a:lnTo>
                  <a:lnTo>
                    <a:pt x="145491" y="46634"/>
                  </a:lnTo>
                  <a:lnTo>
                    <a:pt x="145491" y="15789"/>
                  </a:lnTo>
                  <a:close/>
                </a:path>
                <a:path w="327025" h="57785">
                  <a:moveTo>
                    <a:pt x="158750" y="11591"/>
                  </a:moveTo>
                  <a:lnTo>
                    <a:pt x="127505" y="11591"/>
                  </a:lnTo>
                  <a:lnTo>
                    <a:pt x="127505" y="15789"/>
                  </a:lnTo>
                  <a:lnTo>
                    <a:pt x="158750" y="15789"/>
                  </a:lnTo>
                  <a:lnTo>
                    <a:pt x="158750" y="11591"/>
                  </a:lnTo>
                  <a:close/>
                </a:path>
                <a:path w="327025" h="57785">
                  <a:moveTo>
                    <a:pt x="180980" y="11325"/>
                  </a:moveTo>
                  <a:lnTo>
                    <a:pt x="174491" y="11325"/>
                  </a:lnTo>
                  <a:lnTo>
                    <a:pt x="171573" y="12081"/>
                  </a:lnTo>
                  <a:lnTo>
                    <a:pt x="160614" y="32533"/>
                  </a:lnTo>
                  <a:lnTo>
                    <a:pt x="161391" y="35596"/>
                  </a:lnTo>
                  <a:lnTo>
                    <a:pt x="164501" y="41014"/>
                  </a:lnTo>
                  <a:lnTo>
                    <a:pt x="166665" y="43135"/>
                  </a:lnTo>
                  <a:lnTo>
                    <a:pt x="172217" y="46202"/>
                  </a:lnTo>
                  <a:lnTo>
                    <a:pt x="175403" y="46968"/>
                  </a:lnTo>
                  <a:lnTo>
                    <a:pt x="181800" y="46968"/>
                  </a:lnTo>
                  <a:lnTo>
                    <a:pt x="184363" y="46479"/>
                  </a:lnTo>
                  <a:lnTo>
                    <a:pt x="189029" y="44524"/>
                  </a:lnTo>
                  <a:lnTo>
                    <a:pt x="190969" y="43102"/>
                  </a:lnTo>
                  <a:lnTo>
                    <a:pt x="191246" y="42771"/>
                  </a:lnTo>
                  <a:lnTo>
                    <a:pt x="175270" y="42771"/>
                  </a:lnTo>
                  <a:lnTo>
                    <a:pt x="172073" y="41648"/>
                  </a:lnTo>
                  <a:lnTo>
                    <a:pt x="167011" y="37162"/>
                  </a:lnTo>
                  <a:lnTo>
                    <a:pt x="165610" y="34221"/>
                  </a:lnTo>
                  <a:lnTo>
                    <a:pt x="165345" y="30577"/>
                  </a:lnTo>
                  <a:lnTo>
                    <a:pt x="194655" y="30577"/>
                  </a:lnTo>
                  <a:lnTo>
                    <a:pt x="194724" y="27049"/>
                  </a:lnTo>
                  <a:lnTo>
                    <a:pt x="165345" y="27049"/>
                  </a:lnTo>
                  <a:lnTo>
                    <a:pt x="165653" y="23583"/>
                  </a:lnTo>
                  <a:lnTo>
                    <a:pt x="166954" y="20775"/>
                  </a:lnTo>
                  <a:lnTo>
                    <a:pt x="171530" y="16465"/>
                  </a:lnTo>
                  <a:lnTo>
                    <a:pt x="174359" y="15389"/>
                  </a:lnTo>
                  <a:lnTo>
                    <a:pt x="189316" y="15389"/>
                  </a:lnTo>
                  <a:lnTo>
                    <a:pt x="189039" y="15101"/>
                  </a:lnTo>
                  <a:lnTo>
                    <a:pt x="183888" y="12081"/>
                  </a:lnTo>
                  <a:lnTo>
                    <a:pt x="180980" y="11325"/>
                  </a:lnTo>
                  <a:close/>
                </a:path>
                <a:path w="327025" h="57785">
                  <a:moveTo>
                    <a:pt x="189861" y="38173"/>
                  </a:moveTo>
                  <a:lnTo>
                    <a:pt x="188528" y="39682"/>
                  </a:lnTo>
                  <a:lnTo>
                    <a:pt x="186951" y="40827"/>
                  </a:lnTo>
                  <a:lnTo>
                    <a:pt x="183309" y="42382"/>
                  </a:lnTo>
                  <a:lnTo>
                    <a:pt x="181310" y="42771"/>
                  </a:lnTo>
                  <a:lnTo>
                    <a:pt x="191246" y="42771"/>
                  </a:lnTo>
                  <a:lnTo>
                    <a:pt x="192524" y="41238"/>
                  </a:lnTo>
                  <a:lnTo>
                    <a:pt x="189861" y="38173"/>
                  </a:lnTo>
                  <a:close/>
                </a:path>
                <a:path w="327025" h="57785">
                  <a:moveTo>
                    <a:pt x="189316" y="15389"/>
                  </a:moveTo>
                  <a:lnTo>
                    <a:pt x="181155" y="15389"/>
                  </a:lnTo>
                  <a:lnTo>
                    <a:pt x="184010" y="16465"/>
                  </a:lnTo>
                  <a:lnTo>
                    <a:pt x="188582" y="20775"/>
                  </a:lnTo>
                  <a:lnTo>
                    <a:pt x="189882" y="23583"/>
                  </a:lnTo>
                  <a:lnTo>
                    <a:pt x="190191" y="27049"/>
                  </a:lnTo>
                  <a:lnTo>
                    <a:pt x="194724" y="27049"/>
                  </a:lnTo>
                  <a:lnTo>
                    <a:pt x="194724" y="25650"/>
                  </a:lnTo>
                  <a:lnTo>
                    <a:pt x="193989" y="22575"/>
                  </a:lnTo>
                  <a:lnTo>
                    <a:pt x="191060" y="17200"/>
                  </a:lnTo>
                  <a:lnTo>
                    <a:pt x="189316" y="15389"/>
                  </a:lnTo>
                  <a:close/>
                </a:path>
                <a:path w="327025" h="57785">
                  <a:moveTo>
                    <a:pt x="209913" y="11591"/>
                  </a:moveTo>
                  <a:lnTo>
                    <a:pt x="205182" y="11591"/>
                  </a:lnTo>
                  <a:lnTo>
                    <a:pt x="205182" y="46634"/>
                  </a:lnTo>
                  <a:lnTo>
                    <a:pt x="209913" y="46634"/>
                  </a:lnTo>
                  <a:lnTo>
                    <a:pt x="209913" y="31179"/>
                  </a:lnTo>
                  <a:lnTo>
                    <a:pt x="236692" y="31179"/>
                  </a:lnTo>
                  <a:lnTo>
                    <a:pt x="236692" y="27114"/>
                  </a:lnTo>
                  <a:lnTo>
                    <a:pt x="209913" y="27114"/>
                  </a:lnTo>
                  <a:lnTo>
                    <a:pt x="209913" y="11591"/>
                  </a:lnTo>
                  <a:close/>
                </a:path>
                <a:path w="327025" h="57785">
                  <a:moveTo>
                    <a:pt x="236692" y="31179"/>
                  </a:moveTo>
                  <a:lnTo>
                    <a:pt x="231962" y="31179"/>
                  </a:lnTo>
                  <a:lnTo>
                    <a:pt x="231962" y="46634"/>
                  </a:lnTo>
                  <a:lnTo>
                    <a:pt x="236692" y="46634"/>
                  </a:lnTo>
                  <a:lnTo>
                    <a:pt x="236692" y="31179"/>
                  </a:lnTo>
                  <a:close/>
                </a:path>
                <a:path w="327025" h="57785">
                  <a:moveTo>
                    <a:pt x="236692" y="11591"/>
                  </a:moveTo>
                  <a:lnTo>
                    <a:pt x="231962" y="11591"/>
                  </a:lnTo>
                  <a:lnTo>
                    <a:pt x="231962" y="27114"/>
                  </a:lnTo>
                  <a:lnTo>
                    <a:pt x="236692" y="27114"/>
                  </a:lnTo>
                  <a:lnTo>
                    <a:pt x="236692" y="11591"/>
                  </a:lnTo>
                  <a:close/>
                </a:path>
                <a:path w="327025" h="57785">
                  <a:moveTo>
                    <a:pt x="254880" y="11591"/>
                  </a:moveTo>
                  <a:lnTo>
                    <a:pt x="250149" y="11591"/>
                  </a:lnTo>
                  <a:lnTo>
                    <a:pt x="250149" y="46634"/>
                  </a:lnTo>
                  <a:lnTo>
                    <a:pt x="254412" y="46634"/>
                  </a:lnTo>
                  <a:lnTo>
                    <a:pt x="260439" y="39437"/>
                  </a:lnTo>
                  <a:lnTo>
                    <a:pt x="254880" y="39437"/>
                  </a:lnTo>
                  <a:lnTo>
                    <a:pt x="254880" y="11591"/>
                  </a:lnTo>
                  <a:close/>
                </a:path>
                <a:path w="327025" h="57785">
                  <a:moveTo>
                    <a:pt x="282459" y="18788"/>
                  </a:moveTo>
                  <a:lnTo>
                    <a:pt x="277729" y="18788"/>
                  </a:lnTo>
                  <a:lnTo>
                    <a:pt x="277729" y="46634"/>
                  </a:lnTo>
                  <a:lnTo>
                    <a:pt x="282459" y="46634"/>
                  </a:lnTo>
                  <a:lnTo>
                    <a:pt x="282459" y="18788"/>
                  </a:lnTo>
                  <a:close/>
                </a:path>
                <a:path w="327025" h="57785">
                  <a:moveTo>
                    <a:pt x="282459" y="11591"/>
                  </a:moveTo>
                  <a:lnTo>
                    <a:pt x="278262" y="11591"/>
                  </a:lnTo>
                  <a:lnTo>
                    <a:pt x="254880" y="39437"/>
                  </a:lnTo>
                  <a:lnTo>
                    <a:pt x="260439" y="39437"/>
                  </a:lnTo>
                  <a:lnTo>
                    <a:pt x="277729" y="18788"/>
                  </a:lnTo>
                  <a:lnTo>
                    <a:pt x="282459" y="18788"/>
                  </a:lnTo>
                  <a:lnTo>
                    <a:pt x="282459" y="11591"/>
                  </a:lnTo>
                  <a:close/>
                </a:path>
                <a:path w="327025" h="57785">
                  <a:moveTo>
                    <a:pt x="312948" y="11325"/>
                  </a:moveTo>
                  <a:lnTo>
                    <a:pt x="306461" y="11325"/>
                  </a:lnTo>
                  <a:lnTo>
                    <a:pt x="303541" y="12081"/>
                  </a:lnTo>
                  <a:lnTo>
                    <a:pt x="292582" y="32533"/>
                  </a:lnTo>
                  <a:lnTo>
                    <a:pt x="293361" y="35596"/>
                  </a:lnTo>
                  <a:lnTo>
                    <a:pt x="296471" y="41014"/>
                  </a:lnTo>
                  <a:lnTo>
                    <a:pt x="298634" y="43135"/>
                  </a:lnTo>
                  <a:lnTo>
                    <a:pt x="304185" y="46202"/>
                  </a:lnTo>
                  <a:lnTo>
                    <a:pt x="307371" y="46968"/>
                  </a:lnTo>
                  <a:lnTo>
                    <a:pt x="313768" y="46968"/>
                  </a:lnTo>
                  <a:lnTo>
                    <a:pt x="316332" y="46479"/>
                  </a:lnTo>
                  <a:lnTo>
                    <a:pt x="320997" y="44524"/>
                  </a:lnTo>
                  <a:lnTo>
                    <a:pt x="322938" y="43102"/>
                  </a:lnTo>
                  <a:lnTo>
                    <a:pt x="323214" y="42771"/>
                  </a:lnTo>
                  <a:lnTo>
                    <a:pt x="307238" y="42771"/>
                  </a:lnTo>
                  <a:lnTo>
                    <a:pt x="304041" y="41648"/>
                  </a:lnTo>
                  <a:lnTo>
                    <a:pt x="298980" y="37162"/>
                  </a:lnTo>
                  <a:lnTo>
                    <a:pt x="297580" y="34221"/>
                  </a:lnTo>
                  <a:lnTo>
                    <a:pt x="297313" y="30577"/>
                  </a:lnTo>
                  <a:lnTo>
                    <a:pt x="326624" y="30577"/>
                  </a:lnTo>
                  <a:lnTo>
                    <a:pt x="326693" y="27049"/>
                  </a:lnTo>
                  <a:lnTo>
                    <a:pt x="297313" y="27049"/>
                  </a:lnTo>
                  <a:lnTo>
                    <a:pt x="297623" y="23583"/>
                  </a:lnTo>
                  <a:lnTo>
                    <a:pt x="298922" y="20775"/>
                  </a:lnTo>
                  <a:lnTo>
                    <a:pt x="303498" y="16465"/>
                  </a:lnTo>
                  <a:lnTo>
                    <a:pt x="306327" y="15389"/>
                  </a:lnTo>
                  <a:lnTo>
                    <a:pt x="321286" y="15389"/>
                  </a:lnTo>
                  <a:lnTo>
                    <a:pt x="321009" y="15101"/>
                  </a:lnTo>
                  <a:lnTo>
                    <a:pt x="315856" y="12081"/>
                  </a:lnTo>
                  <a:lnTo>
                    <a:pt x="312948" y="11325"/>
                  </a:lnTo>
                  <a:close/>
                </a:path>
                <a:path w="327025" h="57785">
                  <a:moveTo>
                    <a:pt x="321829" y="38173"/>
                  </a:moveTo>
                  <a:lnTo>
                    <a:pt x="320497" y="39682"/>
                  </a:lnTo>
                  <a:lnTo>
                    <a:pt x="318921" y="40827"/>
                  </a:lnTo>
                  <a:lnTo>
                    <a:pt x="315277" y="42382"/>
                  </a:lnTo>
                  <a:lnTo>
                    <a:pt x="313279" y="42771"/>
                  </a:lnTo>
                  <a:lnTo>
                    <a:pt x="323214" y="42771"/>
                  </a:lnTo>
                  <a:lnTo>
                    <a:pt x="324493" y="41238"/>
                  </a:lnTo>
                  <a:lnTo>
                    <a:pt x="321829" y="38173"/>
                  </a:lnTo>
                  <a:close/>
                </a:path>
                <a:path w="327025" h="57785">
                  <a:moveTo>
                    <a:pt x="321286" y="15389"/>
                  </a:moveTo>
                  <a:lnTo>
                    <a:pt x="313124" y="15389"/>
                  </a:lnTo>
                  <a:lnTo>
                    <a:pt x="315979" y="16465"/>
                  </a:lnTo>
                  <a:lnTo>
                    <a:pt x="320551" y="20775"/>
                  </a:lnTo>
                  <a:lnTo>
                    <a:pt x="321851" y="23583"/>
                  </a:lnTo>
                  <a:lnTo>
                    <a:pt x="322160" y="27049"/>
                  </a:lnTo>
                  <a:lnTo>
                    <a:pt x="326693" y="27049"/>
                  </a:lnTo>
                  <a:lnTo>
                    <a:pt x="326693" y="25650"/>
                  </a:lnTo>
                  <a:lnTo>
                    <a:pt x="325958" y="22575"/>
                  </a:lnTo>
                  <a:lnTo>
                    <a:pt x="323028" y="17200"/>
                  </a:lnTo>
                  <a:lnTo>
                    <a:pt x="321286" y="15389"/>
                  </a:lnTo>
                  <a:close/>
                </a:path>
              </a:pathLst>
            </a:custGeom>
            <a:solidFill>
              <a:srgbClr val="FEFEFE"/>
            </a:solidFill>
          </p:spPr>
          <p:txBody>
            <a:bodyPr wrap="square" lIns="0" tIns="0" rIns="0" bIns="0" rtlCol="0"/>
            <a:lstStyle/>
            <a:p>
              <a:endParaRPr/>
            </a:p>
          </p:txBody>
        </p:sp>
      </p:grpSp>
      <p:pic>
        <p:nvPicPr>
          <p:cNvPr id="39" name="object 39"/>
          <p:cNvPicPr/>
          <p:nvPr/>
        </p:nvPicPr>
        <p:blipFill>
          <a:blip r:embed="rId10" cstate="print"/>
          <a:stretch>
            <a:fillRect/>
          </a:stretch>
        </p:blipFill>
        <p:spPr>
          <a:xfrm>
            <a:off x="3801359" y="1950799"/>
            <a:ext cx="938095" cy="66103"/>
          </a:xfrm>
          <a:prstGeom prst="rect">
            <a:avLst/>
          </a:prstGeom>
        </p:spPr>
      </p:pic>
      <p:pic>
        <p:nvPicPr>
          <p:cNvPr id="40" name="object 40"/>
          <p:cNvPicPr/>
          <p:nvPr/>
        </p:nvPicPr>
        <p:blipFill>
          <a:blip r:embed="rId11" cstate="print"/>
          <a:stretch>
            <a:fillRect/>
          </a:stretch>
        </p:blipFill>
        <p:spPr>
          <a:xfrm>
            <a:off x="3900084" y="2677568"/>
            <a:ext cx="740671" cy="66102"/>
          </a:xfrm>
          <a:prstGeom prst="rect">
            <a:avLst/>
          </a:prstGeom>
        </p:spPr>
      </p:pic>
      <p:pic>
        <p:nvPicPr>
          <p:cNvPr id="41" name="object 41"/>
          <p:cNvPicPr/>
          <p:nvPr/>
        </p:nvPicPr>
        <p:blipFill>
          <a:blip r:embed="rId12" cstate="print"/>
          <a:stretch>
            <a:fillRect/>
          </a:stretch>
        </p:blipFill>
        <p:spPr>
          <a:xfrm>
            <a:off x="4986784" y="1893455"/>
            <a:ext cx="740261" cy="277844"/>
          </a:xfrm>
          <a:prstGeom prst="rect">
            <a:avLst/>
          </a:prstGeom>
        </p:spPr>
      </p:pic>
      <p:sp>
        <p:nvSpPr>
          <p:cNvPr id="42" name="object 42"/>
          <p:cNvSpPr/>
          <p:nvPr/>
        </p:nvSpPr>
        <p:spPr>
          <a:xfrm>
            <a:off x="4210272" y="2224562"/>
            <a:ext cx="120650" cy="35560"/>
          </a:xfrm>
          <a:custGeom>
            <a:avLst/>
            <a:gdLst/>
            <a:ahLst/>
            <a:cxnLst/>
            <a:rect l="l" t="t" r="r" b="b"/>
            <a:pathLst>
              <a:path w="120650" h="35560">
                <a:moveTo>
                  <a:pt x="4730" y="0"/>
                </a:moveTo>
                <a:lnTo>
                  <a:pt x="0" y="0"/>
                </a:lnTo>
                <a:lnTo>
                  <a:pt x="0" y="35041"/>
                </a:lnTo>
                <a:lnTo>
                  <a:pt x="4262" y="35041"/>
                </a:lnTo>
                <a:lnTo>
                  <a:pt x="10287" y="27846"/>
                </a:lnTo>
                <a:lnTo>
                  <a:pt x="4730" y="27846"/>
                </a:lnTo>
                <a:lnTo>
                  <a:pt x="4730" y="0"/>
                </a:lnTo>
                <a:close/>
              </a:path>
              <a:path w="120650" h="35560">
                <a:moveTo>
                  <a:pt x="32310" y="7195"/>
                </a:moveTo>
                <a:lnTo>
                  <a:pt x="27579" y="7195"/>
                </a:lnTo>
                <a:lnTo>
                  <a:pt x="27579" y="35041"/>
                </a:lnTo>
                <a:lnTo>
                  <a:pt x="32310" y="35041"/>
                </a:lnTo>
                <a:lnTo>
                  <a:pt x="32310" y="7195"/>
                </a:lnTo>
                <a:close/>
              </a:path>
              <a:path w="120650" h="35560">
                <a:moveTo>
                  <a:pt x="32310" y="0"/>
                </a:moveTo>
                <a:lnTo>
                  <a:pt x="28112" y="0"/>
                </a:lnTo>
                <a:lnTo>
                  <a:pt x="4730" y="27846"/>
                </a:lnTo>
                <a:lnTo>
                  <a:pt x="10287" y="27846"/>
                </a:lnTo>
                <a:lnTo>
                  <a:pt x="27579" y="7195"/>
                </a:lnTo>
                <a:lnTo>
                  <a:pt x="32310" y="7195"/>
                </a:lnTo>
                <a:lnTo>
                  <a:pt x="32310" y="0"/>
                </a:lnTo>
                <a:close/>
              </a:path>
              <a:path w="120650" h="35560">
                <a:moveTo>
                  <a:pt x="39768" y="30913"/>
                </a:moveTo>
                <a:lnTo>
                  <a:pt x="39437" y="34974"/>
                </a:lnTo>
                <a:lnTo>
                  <a:pt x="40769" y="35330"/>
                </a:lnTo>
                <a:lnTo>
                  <a:pt x="41899" y="35510"/>
                </a:lnTo>
                <a:lnTo>
                  <a:pt x="46252" y="35510"/>
                </a:lnTo>
                <a:lnTo>
                  <a:pt x="48628" y="33555"/>
                </a:lnTo>
                <a:lnTo>
                  <a:pt x="49437" y="31179"/>
                </a:lnTo>
                <a:lnTo>
                  <a:pt x="41122" y="31179"/>
                </a:lnTo>
                <a:lnTo>
                  <a:pt x="40567" y="31089"/>
                </a:lnTo>
                <a:lnTo>
                  <a:pt x="39768" y="30913"/>
                </a:lnTo>
                <a:close/>
              </a:path>
              <a:path w="120650" h="35560">
                <a:moveTo>
                  <a:pt x="74476" y="4197"/>
                </a:moveTo>
                <a:lnTo>
                  <a:pt x="69745" y="4197"/>
                </a:lnTo>
                <a:lnTo>
                  <a:pt x="69745" y="35041"/>
                </a:lnTo>
                <a:lnTo>
                  <a:pt x="74476" y="35041"/>
                </a:lnTo>
                <a:lnTo>
                  <a:pt x="74476" y="4197"/>
                </a:lnTo>
                <a:close/>
              </a:path>
              <a:path w="120650" h="35560">
                <a:moveTo>
                  <a:pt x="74476" y="0"/>
                </a:moveTo>
                <a:lnTo>
                  <a:pt x="48830" y="0"/>
                </a:lnTo>
                <a:lnTo>
                  <a:pt x="48211" y="12858"/>
                </a:lnTo>
                <a:lnTo>
                  <a:pt x="48009" y="16610"/>
                </a:lnTo>
                <a:lnTo>
                  <a:pt x="43253" y="31179"/>
                </a:lnTo>
                <a:lnTo>
                  <a:pt x="49437" y="31179"/>
                </a:lnTo>
                <a:lnTo>
                  <a:pt x="51292" y="25736"/>
                </a:lnTo>
                <a:lnTo>
                  <a:pt x="52138" y="20142"/>
                </a:lnTo>
                <a:lnTo>
                  <a:pt x="52513" y="12524"/>
                </a:lnTo>
                <a:lnTo>
                  <a:pt x="52959" y="4197"/>
                </a:lnTo>
                <a:lnTo>
                  <a:pt x="74476" y="4197"/>
                </a:lnTo>
                <a:lnTo>
                  <a:pt x="74476" y="0"/>
                </a:lnTo>
                <a:close/>
              </a:path>
              <a:path w="120650" h="35560">
                <a:moveTo>
                  <a:pt x="92664" y="0"/>
                </a:moveTo>
                <a:lnTo>
                  <a:pt x="87933" y="0"/>
                </a:lnTo>
                <a:lnTo>
                  <a:pt x="87933" y="35041"/>
                </a:lnTo>
                <a:lnTo>
                  <a:pt x="92195" y="35041"/>
                </a:lnTo>
                <a:lnTo>
                  <a:pt x="98221" y="27846"/>
                </a:lnTo>
                <a:lnTo>
                  <a:pt x="92664" y="27846"/>
                </a:lnTo>
                <a:lnTo>
                  <a:pt x="92664" y="0"/>
                </a:lnTo>
                <a:close/>
              </a:path>
              <a:path w="120650" h="35560">
                <a:moveTo>
                  <a:pt x="120243" y="7195"/>
                </a:moveTo>
                <a:lnTo>
                  <a:pt x="115512" y="7195"/>
                </a:lnTo>
                <a:lnTo>
                  <a:pt x="115512" y="35041"/>
                </a:lnTo>
                <a:lnTo>
                  <a:pt x="120243" y="35041"/>
                </a:lnTo>
                <a:lnTo>
                  <a:pt x="120243" y="7195"/>
                </a:lnTo>
                <a:close/>
              </a:path>
              <a:path w="120650" h="35560">
                <a:moveTo>
                  <a:pt x="120243" y="0"/>
                </a:moveTo>
                <a:lnTo>
                  <a:pt x="116046" y="0"/>
                </a:lnTo>
                <a:lnTo>
                  <a:pt x="92664" y="27846"/>
                </a:lnTo>
                <a:lnTo>
                  <a:pt x="98221" y="27846"/>
                </a:lnTo>
                <a:lnTo>
                  <a:pt x="115512" y="7195"/>
                </a:lnTo>
                <a:lnTo>
                  <a:pt x="120243" y="7195"/>
                </a:lnTo>
                <a:lnTo>
                  <a:pt x="120243" y="0"/>
                </a:lnTo>
                <a:close/>
              </a:path>
            </a:pathLst>
          </a:custGeom>
          <a:solidFill>
            <a:srgbClr val="606062"/>
          </a:solidFill>
        </p:spPr>
        <p:txBody>
          <a:bodyPr wrap="square" lIns="0" tIns="0" rIns="0" bIns="0" rtlCol="0"/>
          <a:lstStyle/>
          <a:p>
            <a:endParaRPr/>
          </a:p>
        </p:txBody>
      </p:sp>
      <p:pic>
        <p:nvPicPr>
          <p:cNvPr id="43" name="object 43"/>
          <p:cNvPicPr/>
          <p:nvPr/>
        </p:nvPicPr>
        <p:blipFill>
          <a:blip r:embed="rId13" cstate="print"/>
          <a:stretch>
            <a:fillRect/>
          </a:stretch>
        </p:blipFill>
        <p:spPr>
          <a:xfrm>
            <a:off x="1835873" y="2631268"/>
            <a:ext cx="604202" cy="291589"/>
          </a:xfrm>
          <a:prstGeom prst="rect">
            <a:avLst/>
          </a:prstGeom>
        </p:spPr>
      </p:pic>
      <p:pic>
        <p:nvPicPr>
          <p:cNvPr id="44" name="object 44"/>
          <p:cNvPicPr/>
          <p:nvPr/>
        </p:nvPicPr>
        <p:blipFill>
          <a:blip r:embed="rId14" cstate="print"/>
          <a:stretch>
            <a:fillRect/>
          </a:stretch>
        </p:blipFill>
        <p:spPr>
          <a:xfrm>
            <a:off x="1190185" y="2631268"/>
            <a:ext cx="593210" cy="291589"/>
          </a:xfrm>
          <a:prstGeom prst="rect">
            <a:avLst/>
          </a:prstGeom>
        </p:spPr>
      </p:pic>
      <p:pic>
        <p:nvPicPr>
          <p:cNvPr id="45" name="object 45"/>
          <p:cNvPicPr/>
          <p:nvPr/>
        </p:nvPicPr>
        <p:blipFill>
          <a:blip r:embed="rId15" cstate="print"/>
          <a:stretch>
            <a:fillRect/>
          </a:stretch>
        </p:blipFill>
        <p:spPr>
          <a:xfrm>
            <a:off x="1200034" y="6579194"/>
            <a:ext cx="593788" cy="291362"/>
          </a:xfrm>
          <a:prstGeom prst="rect">
            <a:avLst/>
          </a:prstGeom>
        </p:spPr>
      </p:pic>
      <p:pic>
        <p:nvPicPr>
          <p:cNvPr id="46" name="object 46"/>
          <p:cNvPicPr/>
          <p:nvPr/>
        </p:nvPicPr>
        <p:blipFill>
          <a:blip r:embed="rId16" cstate="print"/>
          <a:stretch>
            <a:fillRect/>
          </a:stretch>
        </p:blipFill>
        <p:spPr>
          <a:xfrm>
            <a:off x="649451" y="5226098"/>
            <a:ext cx="1408156" cy="110793"/>
          </a:xfrm>
          <a:prstGeom prst="rect">
            <a:avLst/>
          </a:prstGeom>
        </p:spPr>
      </p:pic>
      <p:pic>
        <p:nvPicPr>
          <p:cNvPr id="47" name="object 47"/>
          <p:cNvPicPr/>
          <p:nvPr/>
        </p:nvPicPr>
        <p:blipFill>
          <a:blip r:embed="rId17" cstate="print"/>
          <a:stretch>
            <a:fillRect/>
          </a:stretch>
        </p:blipFill>
        <p:spPr>
          <a:xfrm>
            <a:off x="1360354" y="8536763"/>
            <a:ext cx="342751" cy="230929"/>
          </a:xfrm>
          <a:prstGeom prst="rect">
            <a:avLst/>
          </a:prstGeom>
        </p:spPr>
      </p:pic>
      <p:pic>
        <p:nvPicPr>
          <p:cNvPr id="48" name="object 48"/>
          <p:cNvPicPr/>
          <p:nvPr/>
        </p:nvPicPr>
        <p:blipFill>
          <a:blip r:embed="rId18" cstate="print"/>
          <a:stretch>
            <a:fillRect/>
          </a:stretch>
        </p:blipFill>
        <p:spPr>
          <a:xfrm>
            <a:off x="1910124" y="8537161"/>
            <a:ext cx="506843" cy="138729"/>
          </a:xfrm>
          <a:prstGeom prst="rect">
            <a:avLst/>
          </a:prstGeom>
        </p:spPr>
      </p:pic>
      <p:pic>
        <p:nvPicPr>
          <p:cNvPr id="49" name="object 49"/>
          <p:cNvPicPr/>
          <p:nvPr/>
        </p:nvPicPr>
        <p:blipFill>
          <a:blip r:embed="rId19" cstate="print"/>
          <a:stretch>
            <a:fillRect/>
          </a:stretch>
        </p:blipFill>
        <p:spPr>
          <a:xfrm>
            <a:off x="2576746" y="8537161"/>
            <a:ext cx="468900" cy="138729"/>
          </a:xfrm>
          <a:prstGeom prst="rect">
            <a:avLst/>
          </a:prstGeom>
        </p:spPr>
      </p:pic>
      <p:sp>
        <p:nvSpPr>
          <p:cNvPr id="50" name="object 50"/>
          <p:cNvSpPr/>
          <p:nvPr/>
        </p:nvSpPr>
        <p:spPr>
          <a:xfrm>
            <a:off x="3349943" y="8530509"/>
            <a:ext cx="243204" cy="55244"/>
          </a:xfrm>
          <a:custGeom>
            <a:avLst/>
            <a:gdLst/>
            <a:ahLst/>
            <a:cxnLst/>
            <a:rect l="l" t="t" r="r" b="b"/>
            <a:pathLst>
              <a:path w="243204" h="55245">
                <a:moveTo>
                  <a:pt x="24339" y="0"/>
                </a:moveTo>
                <a:lnTo>
                  <a:pt x="0" y="0"/>
                </a:lnTo>
                <a:lnTo>
                  <a:pt x="0" y="46597"/>
                </a:lnTo>
                <a:lnTo>
                  <a:pt x="26183" y="46597"/>
                </a:lnTo>
                <a:lnTo>
                  <a:pt x="30387" y="45510"/>
                </a:lnTo>
                <a:lnTo>
                  <a:pt x="34126" y="42670"/>
                </a:lnTo>
                <a:lnTo>
                  <a:pt x="4860" y="42670"/>
                </a:lnTo>
                <a:lnTo>
                  <a:pt x="4860" y="24897"/>
                </a:lnTo>
                <a:lnTo>
                  <a:pt x="33649" y="24897"/>
                </a:lnTo>
                <a:lnTo>
                  <a:pt x="33328" y="24530"/>
                </a:lnTo>
                <a:lnTo>
                  <a:pt x="30866" y="23234"/>
                </a:lnTo>
                <a:lnTo>
                  <a:pt x="27626" y="22567"/>
                </a:lnTo>
                <a:lnTo>
                  <a:pt x="30020" y="21678"/>
                </a:lnTo>
                <a:lnTo>
                  <a:pt x="30821" y="21102"/>
                </a:lnTo>
                <a:lnTo>
                  <a:pt x="4860" y="21102"/>
                </a:lnTo>
                <a:lnTo>
                  <a:pt x="4860" y="3926"/>
                </a:lnTo>
                <a:lnTo>
                  <a:pt x="32202" y="3926"/>
                </a:lnTo>
                <a:lnTo>
                  <a:pt x="28224" y="1022"/>
                </a:lnTo>
                <a:lnTo>
                  <a:pt x="24339" y="0"/>
                </a:lnTo>
                <a:close/>
              </a:path>
              <a:path w="243204" h="55245">
                <a:moveTo>
                  <a:pt x="33649" y="24897"/>
                </a:moveTo>
                <a:lnTo>
                  <a:pt x="28666" y="24897"/>
                </a:lnTo>
                <a:lnTo>
                  <a:pt x="32684" y="27828"/>
                </a:lnTo>
                <a:lnTo>
                  <a:pt x="32684" y="39674"/>
                </a:lnTo>
                <a:lnTo>
                  <a:pt x="28666" y="42670"/>
                </a:lnTo>
                <a:lnTo>
                  <a:pt x="34126" y="42670"/>
                </a:lnTo>
                <a:lnTo>
                  <a:pt x="36112" y="41161"/>
                </a:lnTo>
                <a:lnTo>
                  <a:pt x="37545" y="38055"/>
                </a:lnTo>
                <a:lnTo>
                  <a:pt x="37545" y="30909"/>
                </a:lnTo>
                <a:lnTo>
                  <a:pt x="36701" y="28393"/>
                </a:lnTo>
                <a:lnTo>
                  <a:pt x="33649" y="24897"/>
                </a:lnTo>
                <a:close/>
              </a:path>
              <a:path w="243204" h="55245">
                <a:moveTo>
                  <a:pt x="32202" y="3926"/>
                </a:moveTo>
                <a:lnTo>
                  <a:pt x="22698" y="3926"/>
                </a:lnTo>
                <a:lnTo>
                  <a:pt x="25463" y="4662"/>
                </a:lnTo>
                <a:lnTo>
                  <a:pt x="29321" y="7588"/>
                </a:lnTo>
                <a:lnTo>
                  <a:pt x="30286" y="9719"/>
                </a:lnTo>
                <a:lnTo>
                  <a:pt x="30286" y="15311"/>
                </a:lnTo>
                <a:lnTo>
                  <a:pt x="29321" y="17442"/>
                </a:lnTo>
                <a:lnTo>
                  <a:pt x="25463" y="20372"/>
                </a:lnTo>
                <a:lnTo>
                  <a:pt x="22698" y="21102"/>
                </a:lnTo>
                <a:lnTo>
                  <a:pt x="30821" y="21102"/>
                </a:lnTo>
                <a:lnTo>
                  <a:pt x="31885" y="20336"/>
                </a:lnTo>
                <a:lnTo>
                  <a:pt x="34549" y="16743"/>
                </a:lnTo>
                <a:lnTo>
                  <a:pt x="35215" y="14536"/>
                </a:lnTo>
                <a:lnTo>
                  <a:pt x="35215" y="8056"/>
                </a:lnTo>
                <a:lnTo>
                  <a:pt x="33815" y="5104"/>
                </a:lnTo>
                <a:lnTo>
                  <a:pt x="32202" y="3926"/>
                </a:lnTo>
                <a:close/>
              </a:path>
              <a:path w="243204" h="55245">
                <a:moveTo>
                  <a:pt x="66391" y="11318"/>
                </a:moveTo>
                <a:lnTo>
                  <a:pt x="59910" y="11318"/>
                </a:lnTo>
                <a:lnTo>
                  <a:pt x="56815" y="12070"/>
                </a:lnTo>
                <a:lnTo>
                  <a:pt x="51357" y="15091"/>
                </a:lnTo>
                <a:lnTo>
                  <a:pt x="49216" y="17197"/>
                </a:lnTo>
                <a:lnTo>
                  <a:pt x="46108" y="22611"/>
                </a:lnTo>
                <a:lnTo>
                  <a:pt x="45335" y="25674"/>
                </a:lnTo>
                <a:lnTo>
                  <a:pt x="45335" y="32508"/>
                </a:lnTo>
                <a:lnTo>
                  <a:pt x="59910" y="46929"/>
                </a:lnTo>
                <a:lnTo>
                  <a:pt x="66348" y="46929"/>
                </a:lnTo>
                <a:lnTo>
                  <a:pt x="69030" y="46342"/>
                </a:lnTo>
                <a:lnTo>
                  <a:pt x="73825" y="43991"/>
                </a:lnTo>
                <a:lnTo>
                  <a:pt x="75198" y="42739"/>
                </a:lnTo>
                <a:lnTo>
                  <a:pt x="60844" y="42739"/>
                </a:lnTo>
                <a:lnTo>
                  <a:pt x="58568" y="42170"/>
                </a:lnTo>
                <a:lnTo>
                  <a:pt x="54529" y="39909"/>
                </a:lnTo>
                <a:lnTo>
                  <a:pt x="52956" y="38310"/>
                </a:lnTo>
                <a:lnTo>
                  <a:pt x="50692" y="34182"/>
                </a:lnTo>
                <a:lnTo>
                  <a:pt x="50126" y="31798"/>
                </a:lnTo>
                <a:lnTo>
                  <a:pt x="50126" y="26427"/>
                </a:lnTo>
                <a:lnTo>
                  <a:pt x="60844" y="15443"/>
                </a:lnTo>
                <a:lnTo>
                  <a:pt x="75130" y="15443"/>
                </a:lnTo>
                <a:lnTo>
                  <a:pt x="73836" y="14255"/>
                </a:lnTo>
                <a:lnTo>
                  <a:pt x="69087" y="11904"/>
                </a:lnTo>
                <a:lnTo>
                  <a:pt x="66391" y="11318"/>
                </a:lnTo>
                <a:close/>
              </a:path>
              <a:path w="243204" h="55245">
                <a:moveTo>
                  <a:pt x="73558" y="37612"/>
                </a:moveTo>
                <a:lnTo>
                  <a:pt x="72403" y="39340"/>
                </a:lnTo>
                <a:lnTo>
                  <a:pt x="70938" y="40629"/>
                </a:lnTo>
                <a:lnTo>
                  <a:pt x="67388" y="42313"/>
                </a:lnTo>
                <a:lnTo>
                  <a:pt x="65459" y="42739"/>
                </a:lnTo>
                <a:lnTo>
                  <a:pt x="75198" y="42739"/>
                </a:lnTo>
                <a:lnTo>
                  <a:pt x="75664" y="42313"/>
                </a:lnTo>
                <a:lnTo>
                  <a:pt x="75773" y="42170"/>
                </a:lnTo>
                <a:lnTo>
                  <a:pt x="77086" y="40006"/>
                </a:lnTo>
                <a:lnTo>
                  <a:pt x="73558" y="37612"/>
                </a:lnTo>
                <a:close/>
              </a:path>
              <a:path w="243204" h="55245">
                <a:moveTo>
                  <a:pt x="75130" y="15443"/>
                </a:moveTo>
                <a:lnTo>
                  <a:pt x="65459" y="15443"/>
                </a:lnTo>
                <a:lnTo>
                  <a:pt x="67388" y="15876"/>
                </a:lnTo>
                <a:lnTo>
                  <a:pt x="70938" y="17607"/>
                </a:lnTo>
                <a:lnTo>
                  <a:pt x="72403" y="18906"/>
                </a:lnTo>
                <a:lnTo>
                  <a:pt x="73558" y="20638"/>
                </a:lnTo>
                <a:lnTo>
                  <a:pt x="77086" y="18241"/>
                </a:lnTo>
                <a:lnTo>
                  <a:pt x="75712" y="15976"/>
                </a:lnTo>
                <a:lnTo>
                  <a:pt x="75130" y="15443"/>
                </a:lnTo>
                <a:close/>
              </a:path>
              <a:path w="243204" h="55245">
                <a:moveTo>
                  <a:pt x="85276" y="11584"/>
                </a:moveTo>
                <a:lnTo>
                  <a:pt x="79949" y="11584"/>
                </a:lnTo>
                <a:lnTo>
                  <a:pt x="93129" y="28623"/>
                </a:lnTo>
                <a:lnTo>
                  <a:pt x="79283" y="46597"/>
                </a:lnTo>
                <a:lnTo>
                  <a:pt x="84611" y="46597"/>
                </a:lnTo>
                <a:lnTo>
                  <a:pt x="95792" y="31953"/>
                </a:lnTo>
                <a:lnTo>
                  <a:pt x="100913" y="31953"/>
                </a:lnTo>
                <a:lnTo>
                  <a:pt x="98323" y="28623"/>
                </a:lnTo>
                <a:lnTo>
                  <a:pt x="100896" y="25297"/>
                </a:lnTo>
                <a:lnTo>
                  <a:pt x="95792" y="25297"/>
                </a:lnTo>
                <a:lnTo>
                  <a:pt x="85276" y="11584"/>
                </a:lnTo>
                <a:close/>
              </a:path>
              <a:path w="243204" h="55245">
                <a:moveTo>
                  <a:pt x="100913" y="31953"/>
                </a:moveTo>
                <a:lnTo>
                  <a:pt x="95792" y="31953"/>
                </a:lnTo>
                <a:lnTo>
                  <a:pt x="106909" y="46597"/>
                </a:lnTo>
                <a:lnTo>
                  <a:pt x="112302" y="46597"/>
                </a:lnTo>
                <a:lnTo>
                  <a:pt x="100913" y="31953"/>
                </a:lnTo>
                <a:close/>
              </a:path>
              <a:path w="243204" h="55245">
                <a:moveTo>
                  <a:pt x="111503" y="11584"/>
                </a:moveTo>
                <a:lnTo>
                  <a:pt x="106311" y="11584"/>
                </a:lnTo>
                <a:lnTo>
                  <a:pt x="95792" y="25297"/>
                </a:lnTo>
                <a:lnTo>
                  <a:pt x="100896" y="25297"/>
                </a:lnTo>
                <a:lnTo>
                  <a:pt x="111503" y="11584"/>
                </a:lnTo>
                <a:close/>
              </a:path>
              <a:path w="243204" h="55245">
                <a:moveTo>
                  <a:pt x="136577" y="11318"/>
                </a:moveTo>
                <a:lnTo>
                  <a:pt x="129830" y="11318"/>
                </a:lnTo>
                <a:lnTo>
                  <a:pt x="126791" y="12070"/>
                </a:lnTo>
                <a:lnTo>
                  <a:pt x="121377" y="15091"/>
                </a:lnTo>
                <a:lnTo>
                  <a:pt x="119246" y="17197"/>
                </a:lnTo>
                <a:lnTo>
                  <a:pt x="116140" y="22611"/>
                </a:lnTo>
                <a:lnTo>
                  <a:pt x="115365" y="25674"/>
                </a:lnTo>
                <a:lnTo>
                  <a:pt x="115365" y="32508"/>
                </a:lnTo>
                <a:lnTo>
                  <a:pt x="129830" y="46929"/>
                </a:lnTo>
                <a:lnTo>
                  <a:pt x="136577" y="46929"/>
                </a:lnTo>
                <a:lnTo>
                  <a:pt x="139614" y="46165"/>
                </a:lnTo>
                <a:lnTo>
                  <a:pt x="145030" y="43102"/>
                </a:lnTo>
                <a:lnTo>
                  <a:pt x="145393" y="42739"/>
                </a:lnTo>
                <a:lnTo>
                  <a:pt x="130719" y="42739"/>
                </a:lnTo>
                <a:lnTo>
                  <a:pt x="128488" y="42170"/>
                </a:lnTo>
                <a:lnTo>
                  <a:pt x="124538" y="39909"/>
                </a:lnTo>
                <a:lnTo>
                  <a:pt x="122986" y="38300"/>
                </a:lnTo>
                <a:lnTo>
                  <a:pt x="120722" y="34127"/>
                </a:lnTo>
                <a:lnTo>
                  <a:pt x="120157" y="31755"/>
                </a:lnTo>
                <a:lnTo>
                  <a:pt x="120157" y="26427"/>
                </a:lnTo>
                <a:lnTo>
                  <a:pt x="130719" y="15443"/>
                </a:lnTo>
                <a:lnTo>
                  <a:pt x="145384" y="15443"/>
                </a:lnTo>
                <a:lnTo>
                  <a:pt x="145030" y="15091"/>
                </a:lnTo>
                <a:lnTo>
                  <a:pt x="139614" y="12070"/>
                </a:lnTo>
                <a:lnTo>
                  <a:pt x="136577" y="11318"/>
                </a:lnTo>
                <a:close/>
              </a:path>
              <a:path w="243204" h="55245">
                <a:moveTo>
                  <a:pt x="145384" y="15443"/>
                </a:moveTo>
                <a:lnTo>
                  <a:pt x="135688" y="15443"/>
                </a:lnTo>
                <a:lnTo>
                  <a:pt x="137919" y="16008"/>
                </a:lnTo>
                <a:lnTo>
                  <a:pt x="141869" y="18272"/>
                </a:lnTo>
                <a:lnTo>
                  <a:pt x="143409" y="19883"/>
                </a:lnTo>
                <a:lnTo>
                  <a:pt x="145630" y="24055"/>
                </a:lnTo>
                <a:lnTo>
                  <a:pt x="146185" y="26427"/>
                </a:lnTo>
                <a:lnTo>
                  <a:pt x="146185" y="31755"/>
                </a:lnTo>
                <a:lnTo>
                  <a:pt x="135688" y="42739"/>
                </a:lnTo>
                <a:lnTo>
                  <a:pt x="145393" y="42739"/>
                </a:lnTo>
                <a:lnTo>
                  <a:pt x="147149" y="40985"/>
                </a:lnTo>
                <a:lnTo>
                  <a:pt x="150214" y="35571"/>
                </a:lnTo>
                <a:lnTo>
                  <a:pt x="150977" y="32508"/>
                </a:lnTo>
                <a:lnTo>
                  <a:pt x="150977" y="25674"/>
                </a:lnTo>
                <a:lnTo>
                  <a:pt x="150214" y="22611"/>
                </a:lnTo>
                <a:lnTo>
                  <a:pt x="147149" y="17197"/>
                </a:lnTo>
                <a:lnTo>
                  <a:pt x="145384" y="15443"/>
                </a:lnTo>
                <a:close/>
              </a:path>
              <a:path w="243204" h="55245">
                <a:moveTo>
                  <a:pt x="195044" y="42472"/>
                </a:moveTo>
                <a:lnTo>
                  <a:pt x="154771" y="42472"/>
                </a:lnTo>
                <a:lnTo>
                  <a:pt x="154771" y="55050"/>
                </a:lnTo>
                <a:lnTo>
                  <a:pt x="159231" y="55050"/>
                </a:lnTo>
                <a:lnTo>
                  <a:pt x="159231" y="46597"/>
                </a:lnTo>
                <a:lnTo>
                  <a:pt x="195044" y="46597"/>
                </a:lnTo>
                <a:lnTo>
                  <a:pt x="195044" y="42472"/>
                </a:lnTo>
                <a:close/>
              </a:path>
              <a:path w="243204" h="55245">
                <a:moveTo>
                  <a:pt x="195044" y="46597"/>
                </a:moveTo>
                <a:lnTo>
                  <a:pt x="190587" y="46597"/>
                </a:lnTo>
                <a:lnTo>
                  <a:pt x="190587" y="55050"/>
                </a:lnTo>
                <a:lnTo>
                  <a:pt x="195044" y="55050"/>
                </a:lnTo>
                <a:lnTo>
                  <a:pt x="195044" y="46597"/>
                </a:lnTo>
                <a:close/>
              </a:path>
              <a:path w="243204" h="55245">
                <a:moveTo>
                  <a:pt x="189586" y="11584"/>
                </a:moveTo>
                <a:lnTo>
                  <a:pt x="163760" y="11584"/>
                </a:lnTo>
                <a:lnTo>
                  <a:pt x="163279" y="23564"/>
                </a:lnTo>
                <a:lnTo>
                  <a:pt x="162982" y="29288"/>
                </a:lnTo>
                <a:lnTo>
                  <a:pt x="162407" y="33950"/>
                </a:lnTo>
                <a:lnTo>
                  <a:pt x="160718" y="40608"/>
                </a:lnTo>
                <a:lnTo>
                  <a:pt x="159120" y="42339"/>
                </a:lnTo>
                <a:lnTo>
                  <a:pt x="156768" y="42472"/>
                </a:lnTo>
                <a:lnTo>
                  <a:pt x="163026" y="42472"/>
                </a:lnTo>
                <a:lnTo>
                  <a:pt x="167633" y="23299"/>
                </a:lnTo>
                <a:lnTo>
                  <a:pt x="168019" y="15778"/>
                </a:lnTo>
                <a:lnTo>
                  <a:pt x="189586" y="15778"/>
                </a:lnTo>
                <a:lnTo>
                  <a:pt x="189586" y="11584"/>
                </a:lnTo>
                <a:close/>
              </a:path>
              <a:path w="243204" h="55245">
                <a:moveTo>
                  <a:pt x="189586" y="15778"/>
                </a:moveTo>
                <a:lnTo>
                  <a:pt x="184859" y="15778"/>
                </a:lnTo>
                <a:lnTo>
                  <a:pt x="184859" y="42472"/>
                </a:lnTo>
                <a:lnTo>
                  <a:pt x="189586" y="42472"/>
                </a:lnTo>
                <a:lnTo>
                  <a:pt x="189586" y="15778"/>
                </a:lnTo>
                <a:close/>
              </a:path>
              <a:path w="243204" h="55245">
                <a:moveTo>
                  <a:pt x="208958" y="11584"/>
                </a:moveTo>
                <a:lnTo>
                  <a:pt x="204235" y="11584"/>
                </a:lnTo>
                <a:lnTo>
                  <a:pt x="204235" y="46597"/>
                </a:lnTo>
                <a:lnTo>
                  <a:pt x="222695" y="46709"/>
                </a:lnTo>
                <a:lnTo>
                  <a:pt x="226245" y="45733"/>
                </a:lnTo>
                <a:lnTo>
                  <a:pt x="229507" y="43112"/>
                </a:lnTo>
                <a:lnTo>
                  <a:pt x="221054" y="43112"/>
                </a:lnTo>
                <a:lnTo>
                  <a:pt x="208958" y="42937"/>
                </a:lnTo>
                <a:lnTo>
                  <a:pt x="208958" y="27359"/>
                </a:lnTo>
                <a:lnTo>
                  <a:pt x="229557" y="27359"/>
                </a:lnTo>
                <a:lnTo>
                  <a:pt x="226688" y="24987"/>
                </a:lnTo>
                <a:lnTo>
                  <a:pt x="223340" y="24008"/>
                </a:lnTo>
                <a:lnTo>
                  <a:pt x="208958" y="23831"/>
                </a:lnTo>
                <a:lnTo>
                  <a:pt x="208958" y="11584"/>
                </a:lnTo>
                <a:close/>
              </a:path>
              <a:path w="243204" h="55245">
                <a:moveTo>
                  <a:pt x="229557" y="27359"/>
                </a:moveTo>
                <a:lnTo>
                  <a:pt x="208958" y="27359"/>
                </a:lnTo>
                <a:lnTo>
                  <a:pt x="221098" y="27536"/>
                </a:lnTo>
                <a:lnTo>
                  <a:pt x="223560" y="28180"/>
                </a:lnTo>
                <a:lnTo>
                  <a:pt x="226843" y="30664"/>
                </a:lnTo>
                <a:lnTo>
                  <a:pt x="227664" y="32575"/>
                </a:lnTo>
                <a:lnTo>
                  <a:pt x="227664" y="37767"/>
                </a:lnTo>
                <a:lnTo>
                  <a:pt x="226832" y="39754"/>
                </a:lnTo>
                <a:lnTo>
                  <a:pt x="223506" y="42458"/>
                </a:lnTo>
                <a:lnTo>
                  <a:pt x="221054" y="43112"/>
                </a:lnTo>
                <a:lnTo>
                  <a:pt x="229507" y="43112"/>
                </a:lnTo>
                <a:lnTo>
                  <a:pt x="231217" y="41738"/>
                </a:lnTo>
                <a:lnTo>
                  <a:pt x="232459" y="38875"/>
                </a:lnTo>
                <a:lnTo>
                  <a:pt x="232459" y="31553"/>
                </a:lnTo>
                <a:lnTo>
                  <a:pt x="231303" y="28803"/>
                </a:lnTo>
                <a:lnTo>
                  <a:pt x="229557" y="27359"/>
                </a:lnTo>
                <a:close/>
              </a:path>
              <a:path w="243204" h="55245">
                <a:moveTo>
                  <a:pt x="243043" y="11584"/>
                </a:moveTo>
                <a:lnTo>
                  <a:pt x="238316" y="11584"/>
                </a:lnTo>
                <a:lnTo>
                  <a:pt x="238316" y="46597"/>
                </a:lnTo>
                <a:lnTo>
                  <a:pt x="243043" y="46597"/>
                </a:lnTo>
                <a:lnTo>
                  <a:pt x="243043" y="11584"/>
                </a:lnTo>
                <a:close/>
              </a:path>
            </a:pathLst>
          </a:custGeom>
          <a:solidFill>
            <a:srgbClr val="FEFEFE"/>
          </a:solidFill>
        </p:spPr>
        <p:txBody>
          <a:bodyPr wrap="square" lIns="0" tIns="0" rIns="0" bIns="0" rtlCol="0"/>
          <a:lstStyle/>
          <a:p>
            <a:endParaRPr/>
          </a:p>
        </p:txBody>
      </p:sp>
      <p:pic>
        <p:nvPicPr>
          <p:cNvPr id="51" name="object 51"/>
          <p:cNvPicPr/>
          <p:nvPr/>
        </p:nvPicPr>
        <p:blipFill>
          <a:blip r:embed="rId20" cstate="print"/>
          <a:stretch>
            <a:fillRect/>
          </a:stretch>
        </p:blipFill>
        <p:spPr>
          <a:xfrm>
            <a:off x="3863818" y="8535034"/>
            <a:ext cx="464242" cy="140990"/>
          </a:xfrm>
          <a:prstGeom prst="rect">
            <a:avLst/>
          </a:prstGeom>
        </p:spPr>
      </p:pic>
      <p:sp>
        <p:nvSpPr>
          <p:cNvPr id="52" name="object 52"/>
          <p:cNvSpPr/>
          <p:nvPr/>
        </p:nvSpPr>
        <p:spPr>
          <a:xfrm>
            <a:off x="4811295" y="8537161"/>
            <a:ext cx="439420" cy="60325"/>
          </a:xfrm>
          <a:custGeom>
            <a:avLst/>
            <a:gdLst/>
            <a:ahLst/>
            <a:cxnLst/>
            <a:rect l="l" t="t" r="r" b="b"/>
            <a:pathLst>
              <a:path w="439420" h="60325">
                <a:moveTo>
                  <a:pt x="34080" y="0"/>
                </a:moveTo>
                <a:lnTo>
                  <a:pt x="0" y="0"/>
                </a:lnTo>
                <a:lnTo>
                  <a:pt x="0" y="46598"/>
                </a:lnTo>
                <a:lnTo>
                  <a:pt x="24806" y="46598"/>
                </a:lnTo>
                <a:lnTo>
                  <a:pt x="29235" y="45399"/>
                </a:lnTo>
                <a:lnTo>
                  <a:pt x="32748" y="42670"/>
                </a:lnTo>
                <a:lnTo>
                  <a:pt x="4860" y="42670"/>
                </a:lnTo>
                <a:lnTo>
                  <a:pt x="4860" y="23368"/>
                </a:lnTo>
                <a:lnTo>
                  <a:pt x="33327" y="23368"/>
                </a:lnTo>
                <a:lnTo>
                  <a:pt x="29789" y="20570"/>
                </a:lnTo>
                <a:lnTo>
                  <a:pt x="25607" y="19439"/>
                </a:lnTo>
                <a:lnTo>
                  <a:pt x="4860" y="19439"/>
                </a:lnTo>
                <a:lnTo>
                  <a:pt x="4860" y="4194"/>
                </a:lnTo>
                <a:lnTo>
                  <a:pt x="34080" y="4194"/>
                </a:lnTo>
                <a:lnTo>
                  <a:pt x="34080" y="0"/>
                </a:lnTo>
                <a:close/>
              </a:path>
              <a:path w="439420" h="60325">
                <a:moveTo>
                  <a:pt x="33327" y="23368"/>
                </a:moveTo>
                <a:lnTo>
                  <a:pt x="23364" y="23368"/>
                </a:lnTo>
                <a:lnTo>
                  <a:pt x="26635" y="24152"/>
                </a:lnTo>
                <a:lnTo>
                  <a:pt x="30942" y="27306"/>
                </a:lnTo>
                <a:lnTo>
                  <a:pt x="32017" y="29690"/>
                </a:lnTo>
                <a:lnTo>
                  <a:pt x="32017" y="36126"/>
                </a:lnTo>
                <a:lnTo>
                  <a:pt x="30920" y="38567"/>
                </a:lnTo>
                <a:lnTo>
                  <a:pt x="26527" y="41850"/>
                </a:lnTo>
                <a:lnTo>
                  <a:pt x="23277" y="42670"/>
                </a:lnTo>
                <a:lnTo>
                  <a:pt x="32748" y="42670"/>
                </a:lnTo>
                <a:lnTo>
                  <a:pt x="35402" y="40608"/>
                </a:lnTo>
                <a:lnTo>
                  <a:pt x="36943" y="37166"/>
                </a:lnTo>
                <a:lnTo>
                  <a:pt x="36943" y="28383"/>
                </a:lnTo>
                <a:lnTo>
                  <a:pt x="35514" y="25096"/>
                </a:lnTo>
                <a:lnTo>
                  <a:pt x="33327" y="23368"/>
                </a:lnTo>
                <a:close/>
              </a:path>
              <a:path w="439420" h="60325">
                <a:moveTo>
                  <a:pt x="41536" y="53121"/>
                </a:moveTo>
                <a:lnTo>
                  <a:pt x="39340" y="56649"/>
                </a:lnTo>
                <a:lnTo>
                  <a:pt x="40406" y="57715"/>
                </a:lnTo>
                <a:lnTo>
                  <a:pt x="41669" y="58515"/>
                </a:lnTo>
                <a:lnTo>
                  <a:pt x="44599" y="59580"/>
                </a:lnTo>
                <a:lnTo>
                  <a:pt x="46177" y="59846"/>
                </a:lnTo>
                <a:lnTo>
                  <a:pt x="50478" y="59846"/>
                </a:lnTo>
                <a:lnTo>
                  <a:pt x="52721" y="59159"/>
                </a:lnTo>
                <a:lnTo>
                  <a:pt x="56447" y="56404"/>
                </a:lnTo>
                <a:lnTo>
                  <a:pt x="56883" y="55786"/>
                </a:lnTo>
                <a:lnTo>
                  <a:pt x="45441" y="55786"/>
                </a:lnTo>
                <a:lnTo>
                  <a:pt x="43310" y="54897"/>
                </a:lnTo>
                <a:lnTo>
                  <a:pt x="41536" y="53121"/>
                </a:lnTo>
                <a:close/>
              </a:path>
              <a:path w="439420" h="60325">
                <a:moveTo>
                  <a:pt x="45996" y="11584"/>
                </a:moveTo>
                <a:lnTo>
                  <a:pt x="41071" y="11584"/>
                </a:lnTo>
                <a:lnTo>
                  <a:pt x="56714" y="46534"/>
                </a:lnTo>
                <a:lnTo>
                  <a:pt x="54208" y="52056"/>
                </a:lnTo>
                <a:lnTo>
                  <a:pt x="53153" y="53564"/>
                </a:lnTo>
                <a:lnTo>
                  <a:pt x="50888" y="55338"/>
                </a:lnTo>
                <a:lnTo>
                  <a:pt x="49524" y="55786"/>
                </a:lnTo>
                <a:lnTo>
                  <a:pt x="56883" y="55786"/>
                </a:lnTo>
                <a:lnTo>
                  <a:pt x="58089" y="54075"/>
                </a:lnTo>
                <a:lnTo>
                  <a:pt x="59510" y="50792"/>
                </a:lnTo>
                <a:lnTo>
                  <a:pt x="63732" y="41338"/>
                </a:lnTo>
                <a:lnTo>
                  <a:pt x="59176" y="41338"/>
                </a:lnTo>
                <a:lnTo>
                  <a:pt x="45996" y="11584"/>
                </a:lnTo>
                <a:close/>
              </a:path>
              <a:path w="439420" h="60325">
                <a:moveTo>
                  <a:pt x="77017" y="11584"/>
                </a:moveTo>
                <a:lnTo>
                  <a:pt x="72359" y="11584"/>
                </a:lnTo>
                <a:lnTo>
                  <a:pt x="59176" y="41338"/>
                </a:lnTo>
                <a:lnTo>
                  <a:pt x="63732" y="41338"/>
                </a:lnTo>
                <a:lnTo>
                  <a:pt x="77017" y="11584"/>
                </a:lnTo>
                <a:close/>
              </a:path>
              <a:path w="439420" h="60325">
                <a:moveTo>
                  <a:pt x="95925" y="15778"/>
                </a:moveTo>
                <a:lnTo>
                  <a:pt x="91198" y="15778"/>
                </a:lnTo>
                <a:lnTo>
                  <a:pt x="91198" y="46598"/>
                </a:lnTo>
                <a:lnTo>
                  <a:pt x="95925" y="46598"/>
                </a:lnTo>
                <a:lnTo>
                  <a:pt x="95925" y="15778"/>
                </a:lnTo>
                <a:close/>
              </a:path>
              <a:path w="439420" h="60325">
                <a:moveTo>
                  <a:pt x="109169" y="11584"/>
                </a:moveTo>
                <a:lnTo>
                  <a:pt x="77950" y="11584"/>
                </a:lnTo>
                <a:lnTo>
                  <a:pt x="77950" y="15778"/>
                </a:lnTo>
                <a:lnTo>
                  <a:pt x="109169" y="15778"/>
                </a:lnTo>
                <a:lnTo>
                  <a:pt x="109169" y="11584"/>
                </a:lnTo>
                <a:close/>
              </a:path>
              <a:path w="439420" h="60325">
                <a:moveTo>
                  <a:pt x="132245" y="11318"/>
                </a:moveTo>
                <a:lnTo>
                  <a:pt x="125498" y="11318"/>
                </a:lnTo>
                <a:lnTo>
                  <a:pt x="122461" y="12071"/>
                </a:lnTo>
                <a:lnTo>
                  <a:pt x="117047" y="15091"/>
                </a:lnTo>
                <a:lnTo>
                  <a:pt x="114914" y="17197"/>
                </a:lnTo>
                <a:lnTo>
                  <a:pt x="111808" y="22612"/>
                </a:lnTo>
                <a:lnTo>
                  <a:pt x="111034" y="25675"/>
                </a:lnTo>
                <a:lnTo>
                  <a:pt x="111034" y="32508"/>
                </a:lnTo>
                <a:lnTo>
                  <a:pt x="125498" y="46930"/>
                </a:lnTo>
                <a:lnTo>
                  <a:pt x="132245" y="46930"/>
                </a:lnTo>
                <a:lnTo>
                  <a:pt x="135284" y="46167"/>
                </a:lnTo>
                <a:lnTo>
                  <a:pt x="140698" y="43102"/>
                </a:lnTo>
                <a:lnTo>
                  <a:pt x="141062" y="42739"/>
                </a:lnTo>
                <a:lnTo>
                  <a:pt x="126387" y="42739"/>
                </a:lnTo>
                <a:lnTo>
                  <a:pt x="124156" y="42170"/>
                </a:lnTo>
                <a:lnTo>
                  <a:pt x="120206" y="39909"/>
                </a:lnTo>
                <a:lnTo>
                  <a:pt x="118656" y="38300"/>
                </a:lnTo>
                <a:lnTo>
                  <a:pt x="116391" y="34128"/>
                </a:lnTo>
                <a:lnTo>
                  <a:pt x="115826" y="31756"/>
                </a:lnTo>
                <a:lnTo>
                  <a:pt x="115826" y="26427"/>
                </a:lnTo>
                <a:lnTo>
                  <a:pt x="126387" y="15444"/>
                </a:lnTo>
                <a:lnTo>
                  <a:pt x="141053" y="15444"/>
                </a:lnTo>
                <a:lnTo>
                  <a:pt x="140698" y="15091"/>
                </a:lnTo>
                <a:lnTo>
                  <a:pt x="135284" y="12071"/>
                </a:lnTo>
                <a:lnTo>
                  <a:pt x="132245" y="11318"/>
                </a:lnTo>
                <a:close/>
              </a:path>
              <a:path w="439420" h="60325">
                <a:moveTo>
                  <a:pt x="141053" y="15444"/>
                </a:moveTo>
                <a:lnTo>
                  <a:pt x="131356" y="15444"/>
                </a:lnTo>
                <a:lnTo>
                  <a:pt x="133588" y="16009"/>
                </a:lnTo>
                <a:lnTo>
                  <a:pt x="137537" y="18274"/>
                </a:lnTo>
                <a:lnTo>
                  <a:pt x="139078" y="19883"/>
                </a:lnTo>
                <a:lnTo>
                  <a:pt x="141300" y="24055"/>
                </a:lnTo>
                <a:lnTo>
                  <a:pt x="141853" y="26427"/>
                </a:lnTo>
                <a:lnTo>
                  <a:pt x="141853" y="31756"/>
                </a:lnTo>
                <a:lnTo>
                  <a:pt x="131356" y="42739"/>
                </a:lnTo>
                <a:lnTo>
                  <a:pt x="141062" y="42739"/>
                </a:lnTo>
                <a:lnTo>
                  <a:pt x="142819" y="40986"/>
                </a:lnTo>
                <a:lnTo>
                  <a:pt x="145882" y="35571"/>
                </a:lnTo>
                <a:lnTo>
                  <a:pt x="146645" y="32508"/>
                </a:lnTo>
                <a:lnTo>
                  <a:pt x="146645" y="25675"/>
                </a:lnTo>
                <a:lnTo>
                  <a:pt x="145882" y="22612"/>
                </a:lnTo>
                <a:lnTo>
                  <a:pt x="142819" y="17197"/>
                </a:lnTo>
                <a:lnTo>
                  <a:pt x="141053" y="15444"/>
                </a:lnTo>
                <a:close/>
              </a:path>
              <a:path w="439420" h="60325">
                <a:moveTo>
                  <a:pt x="161488" y="11584"/>
                </a:moveTo>
                <a:lnTo>
                  <a:pt x="156764" y="11584"/>
                </a:lnTo>
                <a:lnTo>
                  <a:pt x="156764" y="46598"/>
                </a:lnTo>
                <a:lnTo>
                  <a:pt x="161488" y="46598"/>
                </a:lnTo>
                <a:lnTo>
                  <a:pt x="161488" y="31154"/>
                </a:lnTo>
                <a:lnTo>
                  <a:pt x="188250" y="31154"/>
                </a:lnTo>
                <a:lnTo>
                  <a:pt x="188250" y="27094"/>
                </a:lnTo>
                <a:lnTo>
                  <a:pt x="161488" y="27094"/>
                </a:lnTo>
                <a:lnTo>
                  <a:pt x="161488" y="11584"/>
                </a:lnTo>
                <a:close/>
              </a:path>
              <a:path w="439420" h="60325">
                <a:moveTo>
                  <a:pt x="188250" y="31154"/>
                </a:moveTo>
                <a:lnTo>
                  <a:pt x="183523" y="31154"/>
                </a:lnTo>
                <a:lnTo>
                  <a:pt x="183523" y="46598"/>
                </a:lnTo>
                <a:lnTo>
                  <a:pt x="188250" y="46598"/>
                </a:lnTo>
                <a:lnTo>
                  <a:pt x="188250" y="31154"/>
                </a:lnTo>
                <a:close/>
              </a:path>
              <a:path w="439420" h="60325">
                <a:moveTo>
                  <a:pt x="188250" y="11584"/>
                </a:moveTo>
                <a:lnTo>
                  <a:pt x="183523" y="11584"/>
                </a:lnTo>
                <a:lnTo>
                  <a:pt x="183523" y="27094"/>
                </a:lnTo>
                <a:lnTo>
                  <a:pt x="188250" y="27094"/>
                </a:lnTo>
                <a:lnTo>
                  <a:pt x="188250" y="11584"/>
                </a:lnTo>
                <a:close/>
              </a:path>
              <a:path w="439420" h="60325">
                <a:moveTo>
                  <a:pt x="206419" y="11584"/>
                </a:moveTo>
                <a:lnTo>
                  <a:pt x="201696" y="11584"/>
                </a:lnTo>
                <a:lnTo>
                  <a:pt x="201696" y="46598"/>
                </a:lnTo>
                <a:lnTo>
                  <a:pt x="205955" y="46598"/>
                </a:lnTo>
                <a:lnTo>
                  <a:pt x="211976" y="39409"/>
                </a:lnTo>
                <a:lnTo>
                  <a:pt x="206419" y="39409"/>
                </a:lnTo>
                <a:lnTo>
                  <a:pt x="206419" y="11584"/>
                </a:lnTo>
                <a:close/>
              </a:path>
              <a:path w="439420" h="60325">
                <a:moveTo>
                  <a:pt x="233982" y="18774"/>
                </a:moveTo>
                <a:lnTo>
                  <a:pt x="229255" y="18774"/>
                </a:lnTo>
                <a:lnTo>
                  <a:pt x="229255" y="46598"/>
                </a:lnTo>
                <a:lnTo>
                  <a:pt x="233982" y="46598"/>
                </a:lnTo>
                <a:lnTo>
                  <a:pt x="233982" y="18774"/>
                </a:lnTo>
                <a:close/>
              </a:path>
              <a:path w="439420" h="60325">
                <a:moveTo>
                  <a:pt x="233982" y="11584"/>
                </a:moveTo>
                <a:lnTo>
                  <a:pt x="229787" y="11584"/>
                </a:lnTo>
                <a:lnTo>
                  <a:pt x="206419" y="39409"/>
                </a:lnTo>
                <a:lnTo>
                  <a:pt x="211976" y="39409"/>
                </a:lnTo>
                <a:lnTo>
                  <a:pt x="229255" y="18774"/>
                </a:lnTo>
                <a:lnTo>
                  <a:pt x="233982" y="18774"/>
                </a:lnTo>
                <a:lnTo>
                  <a:pt x="233982" y="11584"/>
                </a:lnTo>
                <a:close/>
              </a:path>
              <a:path w="439420" h="60325">
                <a:moveTo>
                  <a:pt x="243632" y="39142"/>
                </a:moveTo>
                <a:lnTo>
                  <a:pt x="253349" y="46997"/>
                </a:lnTo>
                <a:lnTo>
                  <a:pt x="258763" y="46997"/>
                </a:lnTo>
                <a:lnTo>
                  <a:pt x="261406" y="46565"/>
                </a:lnTo>
                <a:lnTo>
                  <a:pt x="266198" y="44834"/>
                </a:lnTo>
                <a:lnTo>
                  <a:pt x="268095" y="43602"/>
                </a:lnTo>
                <a:lnTo>
                  <a:pt x="268677" y="42937"/>
                </a:lnTo>
                <a:lnTo>
                  <a:pt x="253504" y="42937"/>
                </a:lnTo>
                <a:lnTo>
                  <a:pt x="251352" y="42605"/>
                </a:lnTo>
                <a:lnTo>
                  <a:pt x="247092" y="41273"/>
                </a:lnTo>
                <a:lnTo>
                  <a:pt x="245228" y="40341"/>
                </a:lnTo>
                <a:lnTo>
                  <a:pt x="243632" y="39142"/>
                </a:lnTo>
                <a:close/>
              </a:path>
              <a:path w="439420" h="60325">
                <a:moveTo>
                  <a:pt x="268419" y="15246"/>
                </a:moveTo>
                <a:lnTo>
                  <a:pt x="258897" y="15246"/>
                </a:lnTo>
                <a:lnTo>
                  <a:pt x="261237" y="15778"/>
                </a:lnTo>
                <a:lnTo>
                  <a:pt x="264833" y="17907"/>
                </a:lnTo>
                <a:lnTo>
                  <a:pt x="265733" y="19371"/>
                </a:lnTo>
                <a:lnTo>
                  <a:pt x="265733" y="22920"/>
                </a:lnTo>
                <a:lnTo>
                  <a:pt x="264934" y="24264"/>
                </a:lnTo>
                <a:lnTo>
                  <a:pt x="261738" y="26262"/>
                </a:lnTo>
                <a:lnTo>
                  <a:pt x="259631" y="26762"/>
                </a:lnTo>
                <a:lnTo>
                  <a:pt x="251287" y="26762"/>
                </a:lnTo>
                <a:lnTo>
                  <a:pt x="251287" y="30222"/>
                </a:lnTo>
                <a:lnTo>
                  <a:pt x="260207" y="30222"/>
                </a:lnTo>
                <a:lnTo>
                  <a:pt x="262515" y="30744"/>
                </a:lnTo>
                <a:lnTo>
                  <a:pt x="265888" y="32828"/>
                </a:lnTo>
                <a:lnTo>
                  <a:pt x="266730" y="34283"/>
                </a:lnTo>
                <a:lnTo>
                  <a:pt x="266730" y="38232"/>
                </a:lnTo>
                <a:lnTo>
                  <a:pt x="265697" y="39884"/>
                </a:lnTo>
                <a:lnTo>
                  <a:pt x="261571" y="42325"/>
                </a:lnTo>
                <a:lnTo>
                  <a:pt x="258918" y="42937"/>
                </a:lnTo>
                <a:lnTo>
                  <a:pt x="268677" y="42937"/>
                </a:lnTo>
                <a:lnTo>
                  <a:pt x="270892" y="40406"/>
                </a:lnTo>
                <a:lnTo>
                  <a:pt x="271590" y="38588"/>
                </a:lnTo>
                <a:lnTo>
                  <a:pt x="271503" y="34283"/>
                </a:lnTo>
                <a:lnTo>
                  <a:pt x="270913" y="32774"/>
                </a:lnTo>
                <a:lnTo>
                  <a:pt x="268207" y="29933"/>
                </a:lnTo>
                <a:lnTo>
                  <a:pt x="266288" y="28936"/>
                </a:lnTo>
                <a:lnTo>
                  <a:pt x="263800" y="28357"/>
                </a:lnTo>
                <a:lnTo>
                  <a:pt x="265888" y="27694"/>
                </a:lnTo>
                <a:lnTo>
                  <a:pt x="267540" y="26672"/>
                </a:lnTo>
                <a:lnTo>
                  <a:pt x="269981" y="23921"/>
                </a:lnTo>
                <a:lnTo>
                  <a:pt x="270590" y="22345"/>
                </a:lnTo>
                <a:lnTo>
                  <a:pt x="270590" y="18705"/>
                </a:lnTo>
                <a:lnTo>
                  <a:pt x="269981" y="17063"/>
                </a:lnTo>
                <a:lnTo>
                  <a:pt x="268419" y="15246"/>
                </a:lnTo>
                <a:close/>
              </a:path>
              <a:path w="439420" h="60325">
                <a:moveTo>
                  <a:pt x="259142" y="11184"/>
                </a:moveTo>
                <a:lnTo>
                  <a:pt x="251995" y="11184"/>
                </a:lnTo>
                <a:lnTo>
                  <a:pt x="247669" y="12273"/>
                </a:lnTo>
                <a:lnTo>
                  <a:pt x="243499" y="14447"/>
                </a:lnTo>
                <a:lnTo>
                  <a:pt x="244828" y="18107"/>
                </a:lnTo>
                <a:lnTo>
                  <a:pt x="248514" y="16200"/>
                </a:lnTo>
                <a:lnTo>
                  <a:pt x="252241" y="15246"/>
                </a:lnTo>
                <a:lnTo>
                  <a:pt x="268419" y="15246"/>
                </a:lnTo>
                <a:lnTo>
                  <a:pt x="267540" y="14224"/>
                </a:lnTo>
                <a:lnTo>
                  <a:pt x="265852" y="13125"/>
                </a:lnTo>
                <a:lnTo>
                  <a:pt x="261550" y="11574"/>
                </a:lnTo>
                <a:lnTo>
                  <a:pt x="259142" y="11184"/>
                </a:lnTo>
                <a:close/>
              </a:path>
              <a:path w="439420" h="60325">
                <a:moveTo>
                  <a:pt x="305618" y="15444"/>
                </a:moveTo>
                <a:lnTo>
                  <a:pt x="297129" y="15444"/>
                </a:lnTo>
                <a:lnTo>
                  <a:pt x="299591" y="16233"/>
                </a:lnTo>
                <a:lnTo>
                  <a:pt x="302964" y="19382"/>
                </a:lnTo>
                <a:lnTo>
                  <a:pt x="303806" y="21678"/>
                </a:lnTo>
                <a:lnTo>
                  <a:pt x="303806" y="26827"/>
                </a:lnTo>
                <a:lnTo>
                  <a:pt x="287985" y="26827"/>
                </a:lnTo>
                <a:lnTo>
                  <a:pt x="284557" y="27738"/>
                </a:lnTo>
                <a:lnTo>
                  <a:pt x="280252" y="31377"/>
                </a:lnTo>
                <a:lnTo>
                  <a:pt x="279180" y="33771"/>
                </a:lnTo>
                <a:lnTo>
                  <a:pt x="279180" y="39809"/>
                </a:lnTo>
                <a:lnTo>
                  <a:pt x="280332" y="42271"/>
                </a:lnTo>
                <a:lnTo>
                  <a:pt x="284947" y="46000"/>
                </a:lnTo>
                <a:lnTo>
                  <a:pt x="288053" y="46930"/>
                </a:lnTo>
                <a:lnTo>
                  <a:pt x="294800" y="46930"/>
                </a:lnTo>
                <a:lnTo>
                  <a:pt x="297251" y="46422"/>
                </a:lnTo>
                <a:lnTo>
                  <a:pt x="301377" y="44381"/>
                </a:lnTo>
                <a:lnTo>
                  <a:pt x="302673" y="43204"/>
                </a:lnTo>
                <a:lnTo>
                  <a:pt x="289896" y="43204"/>
                </a:lnTo>
                <a:lnTo>
                  <a:pt x="287722" y="42617"/>
                </a:lnTo>
                <a:lnTo>
                  <a:pt x="284615" y="40262"/>
                </a:lnTo>
                <a:lnTo>
                  <a:pt x="283838" y="38653"/>
                </a:lnTo>
                <a:lnTo>
                  <a:pt x="283838" y="32443"/>
                </a:lnTo>
                <a:lnTo>
                  <a:pt x="286833" y="30355"/>
                </a:lnTo>
                <a:lnTo>
                  <a:pt x="308533" y="30355"/>
                </a:lnTo>
                <a:lnTo>
                  <a:pt x="308533" y="20415"/>
                </a:lnTo>
                <a:lnTo>
                  <a:pt x="307313" y="17031"/>
                </a:lnTo>
                <a:lnTo>
                  <a:pt x="305618" y="15444"/>
                </a:lnTo>
                <a:close/>
              </a:path>
              <a:path w="439420" h="60325">
                <a:moveTo>
                  <a:pt x="308533" y="41141"/>
                </a:moveTo>
                <a:lnTo>
                  <a:pt x="304008" y="41141"/>
                </a:lnTo>
                <a:lnTo>
                  <a:pt x="304008" y="46598"/>
                </a:lnTo>
                <a:lnTo>
                  <a:pt x="308533" y="46598"/>
                </a:lnTo>
                <a:lnTo>
                  <a:pt x="308533" y="41141"/>
                </a:lnTo>
                <a:close/>
              </a:path>
              <a:path w="439420" h="60325">
                <a:moveTo>
                  <a:pt x="308533" y="30355"/>
                </a:moveTo>
                <a:lnTo>
                  <a:pt x="303806" y="30355"/>
                </a:lnTo>
                <a:lnTo>
                  <a:pt x="303806" y="36079"/>
                </a:lnTo>
                <a:lnTo>
                  <a:pt x="302874" y="38387"/>
                </a:lnTo>
                <a:lnTo>
                  <a:pt x="301456" y="40151"/>
                </a:lnTo>
                <a:lnTo>
                  <a:pt x="297641" y="42591"/>
                </a:lnTo>
                <a:lnTo>
                  <a:pt x="295355" y="43204"/>
                </a:lnTo>
                <a:lnTo>
                  <a:pt x="302673" y="43204"/>
                </a:lnTo>
                <a:lnTo>
                  <a:pt x="302943" y="42959"/>
                </a:lnTo>
                <a:lnTo>
                  <a:pt x="304008" y="41141"/>
                </a:lnTo>
                <a:lnTo>
                  <a:pt x="308533" y="41141"/>
                </a:lnTo>
                <a:lnTo>
                  <a:pt x="308533" y="30355"/>
                </a:lnTo>
                <a:close/>
              </a:path>
              <a:path w="439420" h="60325">
                <a:moveTo>
                  <a:pt x="298926" y="11318"/>
                </a:moveTo>
                <a:lnTo>
                  <a:pt x="291603" y="11318"/>
                </a:lnTo>
                <a:lnTo>
                  <a:pt x="288985" y="11728"/>
                </a:lnTo>
                <a:lnTo>
                  <a:pt x="284013" y="13370"/>
                </a:lnTo>
                <a:lnTo>
                  <a:pt x="281882" y="14536"/>
                </a:lnTo>
                <a:lnTo>
                  <a:pt x="280108" y="16045"/>
                </a:lnTo>
                <a:lnTo>
                  <a:pt x="282239" y="19573"/>
                </a:lnTo>
                <a:lnTo>
                  <a:pt x="283705" y="18284"/>
                </a:lnTo>
                <a:lnTo>
                  <a:pt x="285457" y="17277"/>
                </a:lnTo>
                <a:lnTo>
                  <a:pt x="289540" y="15811"/>
                </a:lnTo>
                <a:lnTo>
                  <a:pt x="291672" y="15444"/>
                </a:lnTo>
                <a:lnTo>
                  <a:pt x="305618" y="15444"/>
                </a:lnTo>
                <a:lnTo>
                  <a:pt x="302431" y="12459"/>
                </a:lnTo>
                <a:lnTo>
                  <a:pt x="298926" y="11318"/>
                </a:lnTo>
                <a:close/>
              </a:path>
              <a:path w="439420" h="60325">
                <a:moveTo>
                  <a:pt x="325838" y="11584"/>
                </a:moveTo>
                <a:lnTo>
                  <a:pt x="321115" y="11584"/>
                </a:lnTo>
                <a:lnTo>
                  <a:pt x="321115" y="46598"/>
                </a:lnTo>
                <a:lnTo>
                  <a:pt x="353134" y="46598"/>
                </a:lnTo>
                <a:lnTo>
                  <a:pt x="353134" y="55385"/>
                </a:lnTo>
                <a:lnTo>
                  <a:pt x="357595" y="55385"/>
                </a:lnTo>
                <a:lnTo>
                  <a:pt x="357595" y="42472"/>
                </a:lnTo>
                <a:lnTo>
                  <a:pt x="325838" y="42472"/>
                </a:lnTo>
                <a:lnTo>
                  <a:pt x="325838" y="11584"/>
                </a:lnTo>
                <a:close/>
              </a:path>
              <a:path w="439420" h="60325">
                <a:moveTo>
                  <a:pt x="351936" y="11584"/>
                </a:moveTo>
                <a:lnTo>
                  <a:pt x="347209" y="11584"/>
                </a:lnTo>
                <a:lnTo>
                  <a:pt x="347209" y="42472"/>
                </a:lnTo>
                <a:lnTo>
                  <a:pt x="351936" y="42472"/>
                </a:lnTo>
                <a:lnTo>
                  <a:pt x="351936" y="11584"/>
                </a:lnTo>
                <a:close/>
              </a:path>
              <a:path w="439420" h="60325">
                <a:moveTo>
                  <a:pt x="371372" y="11584"/>
                </a:moveTo>
                <a:lnTo>
                  <a:pt x="366649" y="11584"/>
                </a:lnTo>
                <a:lnTo>
                  <a:pt x="366649" y="46598"/>
                </a:lnTo>
                <a:lnTo>
                  <a:pt x="370907" y="46598"/>
                </a:lnTo>
                <a:lnTo>
                  <a:pt x="376927" y="39409"/>
                </a:lnTo>
                <a:lnTo>
                  <a:pt x="371372" y="39409"/>
                </a:lnTo>
                <a:lnTo>
                  <a:pt x="371372" y="11584"/>
                </a:lnTo>
                <a:close/>
              </a:path>
              <a:path w="439420" h="60325">
                <a:moveTo>
                  <a:pt x="398933" y="18774"/>
                </a:moveTo>
                <a:lnTo>
                  <a:pt x="394206" y="18774"/>
                </a:lnTo>
                <a:lnTo>
                  <a:pt x="394206" y="46598"/>
                </a:lnTo>
                <a:lnTo>
                  <a:pt x="398933" y="46598"/>
                </a:lnTo>
                <a:lnTo>
                  <a:pt x="398933" y="18774"/>
                </a:lnTo>
                <a:close/>
              </a:path>
              <a:path w="439420" h="60325">
                <a:moveTo>
                  <a:pt x="398933" y="11584"/>
                </a:moveTo>
                <a:lnTo>
                  <a:pt x="394740" y="11584"/>
                </a:lnTo>
                <a:lnTo>
                  <a:pt x="371372" y="39409"/>
                </a:lnTo>
                <a:lnTo>
                  <a:pt x="376927" y="39409"/>
                </a:lnTo>
                <a:lnTo>
                  <a:pt x="394206" y="18774"/>
                </a:lnTo>
                <a:lnTo>
                  <a:pt x="398933" y="18774"/>
                </a:lnTo>
                <a:lnTo>
                  <a:pt x="398933" y="11584"/>
                </a:lnTo>
                <a:close/>
              </a:path>
              <a:path w="439420" h="60325">
                <a:moveTo>
                  <a:pt x="439339" y="11584"/>
                </a:moveTo>
                <a:lnTo>
                  <a:pt x="420011" y="11584"/>
                </a:lnTo>
                <a:lnTo>
                  <a:pt x="416375" y="12603"/>
                </a:lnTo>
                <a:lnTo>
                  <a:pt x="411048" y="16686"/>
                </a:lnTo>
                <a:lnTo>
                  <a:pt x="409715" y="19659"/>
                </a:lnTo>
                <a:lnTo>
                  <a:pt x="409715" y="26362"/>
                </a:lnTo>
                <a:lnTo>
                  <a:pt x="410450" y="28670"/>
                </a:lnTo>
                <a:lnTo>
                  <a:pt x="413377" y="32310"/>
                </a:lnTo>
                <a:lnTo>
                  <a:pt x="415465" y="33595"/>
                </a:lnTo>
                <a:lnTo>
                  <a:pt x="418171" y="34350"/>
                </a:lnTo>
                <a:lnTo>
                  <a:pt x="409449" y="46598"/>
                </a:lnTo>
                <a:lnTo>
                  <a:pt x="414576" y="46598"/>
                </a:lnTo>
                <a:lnTo>
                  <a:pt x="422696" y="35017"/>
                </a:lnTo>
                <a:lnTo>
                  <a:pt x="439339" y="35017"/>
                </a:lnTo>
                <a:lnTo>
                  <a:pt x="439339" y="31489"/>
                </a:lnTo>
                <a:lnTo>
                  <a:pt x="417816" y="31489"/>
                </a:lnTo>
                <a:lnTo>
                  <a:pt x="414511" y="28889"/>
                </a:lnTo>
                <a:lnTo>
                  <a:pt x="414511" y="18417"/>
                </a:lnTo>
                <a:lnTo>
                  <a:pt x="417927" y="15778"/>
                </a:lnTo>
                <a:lnTo>
                  <a:pt x="439339" y="15778"/>
                </a:lnTo>
                <a:lnTo>
                  <a:pt x="439339" y="11584"/>
                </a:lnTo>
                <a:close/>
              </a:path>
              <a:path w="439420" h="60325">
                <a:moveTo>
                  <a:pt x="439339" y="35017"/>
                </a:moveTo>
                <a:lnTo>
                  <a:pt x="435013" y="35017"/>
                </a:lnTo>
                <a:lnTo>
                  <a:pt x="435013" y="46598"/>
                </a:lnTo>
                <a:lnTo>
                  <a:pt x="439339" y="46598"/>
                </a:lnTo>
                <a:lnTo>
                  <a:pt x="439339" y="35017"/>
                </a:lnTo>
                <a:close/>
              </a:path>
              <a:path w="439420" h="60325">
                <a:moveTo>
                  <a:pt x="439339" y="15778"/>
                </a:moveTo>
                <a:lnTo>
                  <a:pt x="435013" y="15778"/>
                </a:lnTo>
                <a:lnTo>
                  <a:pt x="435013" y="31489"/>
                </a:lnTo>
                <a:lnTo>
                  <a:pt x="439339" y="31489"/>
                </a:lnTo>
                <a:lnTo>
                  <a:pt x="439339" y="15778"/>
                </a:lnTo>
                <a:close/>
              </a:path>
            </a:pathLst>
          </a:custGeom>
          <a:solidFill>
            <a:srgbClr val="FEFEFE"/>
          </a:solidFill>
        </p:spPr>
        <p:txBody>
          <a:bodyPr wrap="square" lIns="0" tIns="0" rIns="0" bIns="0" rtlCol="0"/>
          <a:lstStyle/>
          <a:p>
            <a:endParaRPr/>
          </a:p>
        </p:txBody>
      </p:sp>
      <p:grpSp>
        <p:nvGrpSpPr>
          <p:cNvPr id="53" name="object 53"/>
          <p:cNvGrpSpPr/>
          <p:nvPr/>
        </p:nvGrpSpPr>
        <p:grpSpPr>
          <a:xfrm>
            <a:off x="1178924" y="7535329"/>
            <a:ext cx="5691505" cy="1141095"/>
            <a:chOff x="1178924" y="7535329"/>
            <a:chExt cx="5691505" cy="1141095"/>
          </a:xfrm>
        </p:grpSpPr>
        <p:sp>
          <p:nvSpPr>
            <p:cNvPr id="54" name="object 54"/>
            <p:cNvSpPr/>
            <p:nvPr/>
          </p:nvSpPr>
          <p:spPr>
            <a:xfrm>
              <a:off x="3429881" y="8333478"/>
              <a:ext cx="15875" cy="1905"/>
            </a:xfrm>
            <a:custGeom>
              <a:avLst/>
              <a:gdLst/>
              <a:ahLst/>
              <a:cxnLst/>
              <a:rect l="l" t="t" r="r" b="b"/>
              <a:pathLst>
                <a:path w="15875" h="1904">
                  <a:moveTo>
                    <a:pt x="15591" y="0"/>
                  </a:moveTo>
                  <a:lnTo>
                    <a:pt x="15458" y="13"/>
                  </a:lnTo>
                  <a:lnTo>
                    <a:pt x="3" y="1418"/>
                  </a:lnTo>
                  <a:lnTo>
                    <a:pt x="0" y="1626"/>
                  </a:lnTo>
                  <a:lnTo>
                    <a:pt x="15591" y="208"/>
                  </a:lnTo>
                  <a:lnTo>
                    <a:pt x="15591" y="0"/>
                  </a:lnTo>
                  <a:close/>
                </a:path>
              </a:pathLst>
            </a:custGeom>
            <a:solidFill>
              <a:srgbClr val="62533E"/>
            </a:solidFill>
          </p:spPr>
          <p:txBody>
            <a:bodyPr wrap="square" lIns="0" tIns="0" rIns="0" bIns="0" rtlCol="0"/>
            <a:lstStyle/>
            <a:p>
              <a:endParaRPr/>
            </a:p>
          </p:txBody>
        </p:sp>
        <p:pic>
          <p:nvPicPr>
            <p:cNvPr id="55" name="object 55"/>
            <p:cNvPicPr/>
            <p:nvPr/>
          </p:nvPicPr>
          <p:blipFill>
            <a:blip r:embed="rId21" cstate="print"/>
            <a:stretch>
              <a:fillRect/>
            </a:stretch>
          </p:blipFill>
          <p:spPr>
            <a:xfrm>
              <a:off x="1178924" y="7535329"/>
              <a:ext cx="5691449" cy="1140631"/>
            </a:xfrm>
            <a:prstGeom prst="rect">
              <a:avLst/>
            </a:prstGeom>
          </p:spPr>
        </p:pic>
      </p:grpSp>
      <p:pic>
        <p:nvPicPr>
          <p:cNvPr id="56" name="object 56"/>
          <p:cNvPicPr/>
          <p:nvPr/>
        </p:nvPicPr>
        <p:blipFill>
          <a:blip r:embed="rId22" cstate="print"/>
          <a:stretch>
            <a:fillRect/>
          </a:stretch>
        </p:blipFill>
        <p:spPr>
          <a:xfrm>
            <a:off x="1200034" y="7057659"/>
            <a:ext cx="593788" cy="291363"/>
          </a:xfrm>
          <a:prstGeom prst="rect">
            <a:avLst/>
          </a:prstGeom>
        </p:spPr>
      </p:pic>
      <p:pic>
        <p:nvPicPr>
          <p:cNvPr id="57" name="object 57"/>
          <p:cNvPicPr/>
          <p:nvPr/>
        </p:nvPicPr>
        <p:blipFill>
          <a:blip r:embed="rId23" cstate="print"/>
          <a:stretch>
            <a:fillRect/>
          </a:stretch>
        </p:blipFill>
        <p:spPr>
          <a:xfrm>
            <a:off x="1846242" y="5707753"/>
            <a:ext cx="603737" cy="291362"/>
          </a:xfrm>
          <a:prstGeom prst="rect">
            <a:avLst/>
          </a:prstGeom>
        </p:spPr>
      </p:pic>
      <p:pic>
        <p:nvPicPr>
          <p:cNvPr id="58" name="object 58"/>
          <p:cNvPicPr/>
          <p:nvPr/>
        </p:nvPicPr>
        <p:blipFill>
          <a:blip r:embed="rId24" cstate="print"/>
          <a:stretch>
            <a:fillRect/>
          </a:stretch>
        </p:blipFill>
        <p:spPr>
          <a:xfrm>
            <a:off x="1838559" y="6144059"/>
            <a:ext cx="1282830" cy="220855"/>
          </a:xfrm>
          <a:prstGeom prst="rect">
            <a:avLst/>
          </a:prstGeom>
        </p:spPr>
      </p:pic>
      <p:pic>
        <p:nvPicPr>
          <p:cNvPr id="59" name="object 59"/>
          <p:cNvPicPr/>
          <p:nvPr/>
        </p:nvPicPr>
        <p:blipFill>
          <a:blip r:embed="rId25" cstate="print"/>
          <a:stretch>
            <a:fillRect/>
          </a:stretch>
        </p:blipFill>
        <p:spPr>
          <a:xfrm>
            <a:off x="1847419" y="6579190"/>
            <a:ext cx="603737" cy="291362"/>
          </a:xfrm>
          <a:prstGeom prst="rect">
            <a:avLst/>
          </a:prstGeom>
        </p:spPr>
      </p:pic>
      <p:pic>
        <p:nvPicPr>
          <p:cNvPr id="60" name="object 60"/>
          <p:cNvPicPr/>
          <p:nvPr/>
        </p:nvPicPr>
        <p:blipFill>
          <a:blip r:embed="rId26" cstate="print"/>
          <a:stretch>
            <a:fillRect/>
          </a:stretch>
        </p:blipFill>
        <p:spPr>
          <a:xfrm>
            <a:off x="1847419" y="7057659"/>
            <a:ext cx="603737" cy="291363"/>
          </a:xfrm>
          <a:prstGeom prst="rect">
            <a:avLst/>
          </a:prstGeom>
        </p:spPr>
      </p:pic>
      <p:pic>
        <p:nvPicPr>
          <p:cNvPr id="61" name="object 61"/>
          <p:cNvPicPr/>
          <p:nvPr/>
        </p:nvPicPr>
        <p:blipFill>
          <a:blip r:embed="rId27" cstate="print"/>
          <a:stretch>
            <a:fillRect/>
          </a:stretch>
        </p:blipFill>
        <p:spPr>
          <a:xfrm>
            <a:off x="2659420" y="7108041"/>
            <a:ext cx="341628" cy="177566"/>
          </a:xfrm>
          <a:prstGeom prst="rect">
            <a:avLst/>
          </a:prstGeom>
        </p:spPr>
      </p:pic>
      <p:pic>
        <p:nvPicPr>
          <p:cNvPr id="62" name="object 62"/>
          <p:cNvPicPr/>
          <p:nvPr/>
        </p:nvPicPr>
        <p:blipFill>
          <a:blip r:embed="rId28" cstate="print"/>
          <a:stretch>
            <a:fillRect/>
          </a:stretch>
        </p:blipFill>
        <p:spPr>
          <a:xfrm>
            <a:off x="4294666" y="5781089"/>
            <a:ext cx="615628" cy="116333"/>
          </a:xfrm>
          <a:prstGeom prst="rect">
            <a:avLst/>
          </a:prstGeom>
        </p:spPr>
      </p:pic>
      <p:grpSp>
        <p:nvGrpSpPr>
          <p:cNvPr id="63" name="object 63"/>
          <p:cNvGrpSpPr/>
          <p:nvPr/>
        </p:nvGrpSpPr>
        <p:grpSpPr>
          <a:xfrm>
            <a:off x="3731702" y="6123163"/>
            <a:ext cx="1741805" cy="220345"/>
            <a:chOff x="3731702" y="6123163"/>
            <a:chExt cx="1741805" cy="220345"/>
          </a:xfrm>
        </p:grpSpPr>
        <p:sp>
          <p:nvSpPr>
            <p:cNvPr id="64" name="object 64"/>
            <p:cNvSpPr/>
            <p:nvPr/>
          </p:nvSpPr>
          <p:spPr>
            <a:xfrm>
              <a:off x="3731702" y="6123163"/>
              <a:ext cx="1741805" cy="220345"/>
            </a:xfrm>
            <a:custGeom>
              <a:avLst/>
              <a:gdLst/>
              <a:ahLst/>
              <a:cxnLst/>
              <a:rect l="l" t="t" r="r" b="b"/>
              <a:pathLst>
                <a:path w="1741804" h="220345">
                  <a:moveTo>
                    <a:pt x="1741561" y="0"/>
                  </a:moveTo>
                  <a:lnTo>
                    <a:pt x="0" y="0"/>
                  </a:lnTo>
                  <a:lnTo>
                    <a:pt x="0" y="149260"/>
                  </a:lnTo>
                  <a:lnTo>
                    <a:pt x="870783" y="219928"/>
                  </a:lnTo>
                  <a:lnTo>
                    <a:pt x="1741561" y="149260"/>
                  </a:lnTo>
                  <a:lnTo>
                    <a:pt x="1741561" y="0"/>
                  </a:lnTo>
                  <a:close/>
                </a:path>
              </a:pathLst>
            </a:custGeom>
            <a:solidFill>
              <a:srgbClr val="F16137">
                <a:alpha val="75999"/>
              </a:srgbClr>
            </a:solidFill>
          </p:spPr>
          <p:txBody>
            <a:bodyPr wrap="square" lIns="0" tIns="0" rIns="0" bIns="0" rtlCol="0"/>
            <a:lstStyle/>
            <a:p>
              <a:endParaRPr/>
            </a:p>
          </p:txBody>
        </p:sp>
        <p:sp>
          <p:nvSpPr>
            <p:cNvPr id="65" name="object 65"/>
            <p:cNvSpPr/>
            <p:nvPr/>
          </p:nvSpPr>
          <p:spPr>
            <a:xfrm>
              <a:off x="4402749" y="6177524"/>
              <a:ext cx="400050" cy="111760"/>
            </a:xfrm>
            <a:custGeom>
              <a:avLst/>
              <a:gdLst/>
              <a:ahLst/>
              <a:cxnLst/>
              <a:rect l="l" t="t" r="r" b="b"/>
              <a:pathLst>
                <a:path w="400050" h="111760">
                  <a:moveTo>
                    <a:pt x="34307" y="347"/>
                  </a:moveTo>
                  <a:lnTo>
                    <a:pt x="0" y="347"/>
                  </a:lnTo>
                  <a:lnTo>
                    <a:pt x="0" y="41122"/>
                  </a:lnTo>
                  <a:lnTo>
                    <a:pt x="4251" y="41122"/>
                  </a:lnTo>
                  <a:lnTo>
                    <a:pt x="4251" y="4077"/>
                  </a:lnTo>
                  <a:lnTo>
                    <a:pt x="34307" y="4077"/>
                  </a:lnTo>
                  <a:lnTo>
                    <a:pt x="34307" y="347"/>
                  </a:lnTo>
                  <a:close/>
                </a:path>
                <a:path w="400050" h="111760">
                  <a:moveTo>
                    <a:pt x="34307" y="4077"/>
                  </a:moveTo>
                  <a:lnTo>
                    <a:pt x="30055" y="4077"/>
                  </a:lnTo>
                  <a:lnTo>
                    <a:pt x="30055" y="41122"/>
                  </a:lnTo>
                  <a:lnTo>
                    <a:pt x="34307" y="41122"/>
                  </a:lnTo>
                  <a:lnTo>
                    <a:pt x="34307" y="4077"/>
                  </a:lnTo>
                  <a:close/>
                </a:path>
                <a:path w="400050" h="111760">
                  <a:moveTo>
                    <a:pt x="62657" y="10252"/>
                  </a:moveTo>
                  <a:lnTo>
                    <a:pt x="56753" y="10252"/>
                  </a:lnTo>
                  <a:lnTo>
                    <a:pt x="54096" y="10910"/>
                  </a:lnTo>
                  <a:lnTo>
                    <a:pt x="49359" y="13549"/>
                  </a:lnTo>
                  <a:lnTo>
                    <a:pt x="47494" y="15396"/>
                  </a:lnTo>
                  <a:lnTo>
                    <a:pt x="44776" y="20134"/>
                  </a:lnTo>
                  <a:lnTo>
                    <a:pt x="44096" y="22813"/>
                  </a:lnTo>
                  <a:lnTo>
                    <a:pt x="44096" y="28792"/>
                  </a:lnTo>
                  <a:lnTo>
                    <a:pt x="56753" y="41413"/>
                  </a:lnTo>
                  <a:lnTo>
                    <a:pt x="62657" y="41413"/>
                  </a:lnTo>
                  <a:lnTo>
                    <a:pt x="65318" y="40744"/>
                  </a:lnTo>
                  <a:lnTo>
                    <a:pt x="70055" y="38065"/>
                  </a:lnTo>
                  <a:lnTo>
                    <a:pt x="70375" y="37745"/>
                  </a:lnTo>
                  <a:lnTo>
                    <a:pt x="57530" y="37745"/>
                  </a:lnTo>
                  <a:lnTo>
                    <a:pt x="55580" y="37249"/>
                  </a:lnTo>
                  <a:lnTo>
                    <a:pt x="52124" y="35269"/>
                  </a:lnTo>
                  <a:lnTo>
                    <a:pt x="50766" y="33860"/>
                  </a:lnTo>
                  <a:lnTo>
                    <a:pt x="48783" y="30210"/>
                  </a:lnTo>
                  <a:lnTo>
                    <a:pt x="48290" y="28133"/>
                  </a:lnTo>
                  <a:lnTo>
                    <a:pt x="48290" y="23470"/>
                  </a:lnTo>
                  <a:lnTo>
                    <a:pt x="57530" y="13863"/>
                  </a:lnTo>
                  <a:lnTo>
                    <a:pt x="70370" y="13863"/>
                  </a:lnTo>
                  <a:lnTo>
                    <a:pt x="70055" y="13549"/>
                  </a:lnTo>
                  <a:lnTo>
                    <a:pt x="65318" y="10910"/>
                  </a:lnTo>
                  <a:lnTo>
                    <a:pt x="62657" y="10252"/>
                  </a:lnTo>
                  <a:close/>
                </a:path>
                <a:path w="400050" h="111760">
                  <a:moveTo>
                    <a:pt x="70370" y="13863"/>
                  </a:moveTo>
                  <a:lnTo>
                    <a:pt x="61880" y="13863"/>
                  </a:lnTo>
                  <a:lnTo>
                    <a:pt x="63831" y="14356"/>
                  </a:lnTo>
                  <a:lnTo>
                    <a:pt x="67287" y="16336"/>
                  </a:lnTo>
                  <a:lnTo>
                    <a:pt x="68637" y="17743"/>
                  </a:lnTo>
                  <a:lnTo>
                    <a:pt x="70581" y="21394"/>
                  </a:lnTo>
                  <a:lnTo>
                    <a:pt x="71064" y="23470"/>
                  </a:lnTo>
                  <a:lnTo>
                    <a:pt x="71064" y="28133"/>
                  </a:lnTo>
                  <a:lnTo>
                    <a:pt x="61880" y="37745"/>
                  </a:lnTo>
                  <a:lnTo>
                    <a:pt x="70375" y="37745"/>
                  </a:lnTo>
                  <a:lnTo>
                    <a:pt x="71909" y="36207"/>
                  </a:lnTo>
                  <a:lnTo>
                    <a:pt x="74588" y="31474"/>
                  </a:lnTo>
                  <a:lnTo>
                    <a:pt x="75257" y="28792"/>
                  </a:lnTo>
                  <a:lnTo>
                    <a:pt x="75257" y="22813"/>
                  </a:lnTo>
                  <a:lnTo>
                    <a:pt x="74588" y="20134"/>
                  </a:lnTo>
                  <a:lnTo>
                    <a:pt x="71909" y="15396"/>
                  </a:lnTo>
                  <a:lnTo>
                    <a:pt x="70370" y="13863"/>
                  </a:lnTo>
                  <a:close/>
                </a:path>
                <a:path w="400050" h="111760">
                  <a:moveTo>
                    <a:pt x="94071" y="37511"/>
                  </a:moveTo>
                  <a:lnTo>
                    <a:pt x="93779" y="41064"/>
                  </a:lnTo>
                  <a:lnTo>
                    <a:pt x="94946" y="41374"/>
                  </a:lnTo>
                  <a:lnTo>
                    <a:pt x="95935" y="41529"/>
                  </a:lnTo>
                  <a:lnTo>
                    <a:pt x="99741" y="41529"/>
                  </a:lnTo>
                  <a:lnTo>
                    <a:pt x="101818" y="39822"/>
                  </a:lnTo>
                  <a:lnTo>
                    <a:pt x="102525" y="37745"/>
                  </a:lnTo>
                  <a:lnTo>
                    <a:pt x="95256" y="37745"/>
                  </a:lnTo>
                  <a:lnTo>
                    <a:pt x="94769" y="37665"/>
                  </a:lnTo>
                  <a:lnTo>
                    <a:pt x="94071" y="37511"/>
                  </a:lnTo>
                  <a:close/>
                </a:path>
                <a:path w="400050" h="111760">
                  <a:moveTo>
                    <a:pt x="124419" y="14154"/>
                  </a:moveTo>
                  <a:lnTo>
                    <a:pt x="120282" y="14154"/>
                  </a:lnTo>
                  <a:lnTo>
                    <a:pt x="120282" y="41122"/>
                  </a:lnTo>
                  <a:lnTo>
                    <a:pt x="124419" y="41122"/>
                  </a:lnTo>
                  <a:lnTo>
                    <a:pt x="124419" y="14154"/>
                  </a:lnTo>
                  <a:close/>
                </a:path>
                <a:path w="400050" h="111760">
                  <a:moveTo>
                    <a:pt x="124419" y="10482"/>
                  </a:moveTo>
                  <a:lnTo>
                    <a:pt x="101991" y="10482"/>
                  </a:lnTo>
                  <a:lnTo>
                    <a:pt x="101453" y="21725"/>
                  </a:lnTo>
                  <a:lnTo>
                    <a:pt x="101274" y="25008"/>
                  </a:lnTo>
                  <a:lnTo>
                    <a:pt x="97120" y="37745"/>
                  </a:lnTo>
                  <a:lnTo>
                    <a:pt x="102525" y="37745"/>
                  </a:lnTo>
                  <a:lnTo>
                    <a:pt x="104147" y="32985"/>
                  </a:lnTo>
                  <a:lnTo>
                    <a:pt x="104885" y="28093"/>
                  </a:lnTo>
                  <a:lnTo>
                    <a:pt x="105211" y="21433"/>
                  </a:lnTo>
                  <a:lnTo>
                    <a:pt x="105601" y="14154"/>
                  </a:lnTo>
                  <a:lnTo>
                    <a:pt x="124419" y="14154"/>
                  </a:lnTo>
                  <a:lnTo>
                    <a:pt x="124419" y="10482"/>
                  </a:lnTo>
                  <a:close/>
                </a:path>
                <a:path w="400050" h="111760">
                  <a:moveTo>
                    <a:pt x="140321" y="10482"/>
                  </a:moveTo>
                  <a:lnTo>
                    <a:pt x="136184" y="10482"/>
                  </a:lnTo>
                  <a:lnTo>
                    <a:pt x="136184" y="41122"/>
                  </a:lnTo>
                  <a:lnTo>
                    <a:pt x="139913" y="41122"/>
                  </a:lnTo>
                  <a:lnTo>
                    <a:pt x="145179" y="34833"/>
                  </a:lnTo>
                  <a:lnTo>
                    <a:pt x="140321" y="34833"/>
                  </a:lnTo>
                  <a:lnTo>
                    <a:pt x="140321" y="10482"/>
                  </a:lnTo>
                  <a:close/>
                </a:path>
                <a:path w="400050" h="111760">
                  <a:moveTo>
                    <a:pt x="164433" y="16775"/>
                  </a:moveTo>
                  <a:lnTo>
                    <a:pt x="160300" y="16775"/>
                  </a:lnTo>
                  <a:lnTo>
                    <a:pt x="160300" y="41122"/>
                  </a:lnTo>
                  <a:lnTo>
                    <a:pt x="164433" y="41122"/>
                  </a:lnTo>
                  <a:lnTo>
                    <a:pt x="164433" y="16775"/>
                  </a:lnTo>
                  <a:close/>
                </a:path>
                <a:path w="400050" h="111760">
                  <a:moveTo>
                    <a:pt x="164433" y="10482"/>
                  </a:moveTo>
                  <a:lnTo>
                    <a:pt x="160765" y="10482"/>
                  </a:lnTo>
                  <a:lnTo>
                    <a:pt x="140321" y="34833"/>
                  </a:lnTo>
                  <a:lnTo>
                    <a:pt x="145179" y="34833"/>
                  </a:lnTo>
                  <a:lnTo>
                    <a:pt x="160300" y="16775"/>
                  </a:lnTo>
                  <a:lnTo>
                    <a:pt x="164433" y="16775"/>
                  </a:lnTo>
                  <a:lnTo>
                    <a:pt x="164433" y="10482"/>
                  </a:lnTo>
                  <a:close/>
                </a:path>
                <a:path w="400050" h="111760">
                  <a:moveTo>
                    <a:pt x="191714" y="10252"/>
                  </a:moveTo>
                  <a:lnTo>
                    <a:pt x="186044" y="10252"/>
                  </a:lnTo>
                  <a:lnTo>
                    <a:pt x="183337" y="10910"/>
                  </a:lnTo>
                  <a:lnTo>
                    <a:pt x="178559" y="13549"/>
                  </a:lnTo>
                  <a:lnTo>
                    <a:pt x="176687" y="15396"/>
                  </a:lnTo>
                  <a:lnTo>
                    <a:pt x="173969" y="20134"/>
                  </a:lnTo>
                  <a:lnTo>
                    <a:pt x="173288" y="22813"/>
                  </a:lnTo>
                  <a:lnTo>
                    <a:pt x="173288" y="28792"/>
                  </a:lnTo>
                  <a:lnTo>
                    <a:pt x="186044" y="41413"/>
                  </a:lnTo>
                  <a:lnTo>
                    <a:pt x="191674" y="41413"/>
                  </a:lnTo>
                  <a:lnTo>
                    <a:pt x="194025" y="40899"/>
                  </a:lnTo>
                  <a:lnTo>
                    <a:pt x="198219" y="38840"/>
                  </a:lnTo>
                  <a:lnTo>
                    <a:pt x="199419" y="37745"/>
                  </a:lnTo>
                  <a:lnTo>
                    <a:pt x="186861" y="37745"/>
                  </a:lnTo>
                  <a:lnTo>
                    <a:pt x="184871" y="37249"/>
                  </a:lnTo>
                  <a:lnTo>
                    <a:pt x="181339" y="35269"/>
                  </a:lnTo>
                  <a:lnTo>
                    <a:pt x="179960" y="33872"/>
                  </a:lnTo>
                  <a:lnTo>
                    <a:pt x="177976" y="30257"/>
                  </a:lnTo>
                  <a:lnTo>
                    <a:pt x="177483" y="28172"/>
                  </a:lnTo>
                  <a:lnTo>
                    <a:pt x="177483" y="23470"/>
                  </a:lnTo>
                  <a:lnTo>
                    <a:pt x="186861" y="13863"/>
                  </a:lnTo>
                  <a:lnTo>
                    <a:pt x="199363" y="13863"/>
                  </a:lnTo>
                  <a:lnTo>
                    <a:pt x="198230" y="12823"/>
                  </a:lnTo>
                  <a:lnTo>
                    <a:pt x="194076" y="10767"/>
                  </a:lnTo>
                  <a:lnTo>
                    <a:pt x="191714" y="10252"/>
                  </a:lnTo>
                  <a:close/>
                </a:path>
                <a:path w="400050" h="111760">
                  <a:moveTo>
                    <a:pt x="197985" y="33260"/>
                  </a:moveTo>
                  <a:lnTo>
                    <a:pt x="196976" y="34771"/>
                  </a:lnTo>
                  <a:lnTo>
                    <a:pt x="195695" y="35899"/>
                  </a:lnTo>
                  <a:lnTo>
                    <a:pt x="192589" y="37374"/>
                  </a:lnTo>
                  <a:lnTo>
                    <a:pt x="190901" y="37745"/>
                  </a:lnTo>
                  <a:lnTo>
                    <a:pt x="199419" y="37745"/>
                  </a:lnTo>
                  <a:lnTo>
                    <a:pt x="199825" y="37374"/>
                  </a:lnTo>
                  <a:lnTo>
                    <a:pt x="201074" y="35355"/>
                  </a:lnTo>
                  <a:lnTo>
                    <a:pt x="197985" y="33260"/>
                  </a:lnTo>
                  <a:close/>
                </a:path>
                <a:path w="400050" h="111760">
                  <a:moveTo>
                    <a:pt x="199363" y="13863"/>
                  </a:moveTo>
                  <a:lnTo>
                    <a:pt x="190901" y="13863"/>
                  </a:lnTo>
                  <a:lnTo>
                    <a:pt x="192589" y="14240"/>
                  </a:lnTo>
                  <a:lnTo>
                    <a:pt x="195695" y="15756"/>
                  </a:lnTo>
                  <a:lnTo>
                    <a:pt x="196976" y="16891"/>
                  </a:lnTo>
                  <a:lnTo>
                    <a:pt x="197985" y="18406"/>
                  </a:lnTo>
                  <a:lnTo>
                    <a:pt x="201074" y="16306"/>
                  </a:lnTo>
                  <a:lnTo>
                    <a:pt x="199886" y="14356"/>
                  </a:lnTo>
                  <a:lnTo>
                    <a:pt x="199363" y="13863"/>
                  </a:lnTo>
                  <a:close/>
                </a:path>
                <a:path w="400050" h="111760">
                  <a:moveTo>
                    <a:pt x="231134" y="46831"/>
                  </a:moveTo>
                  <a:lnTo>
                    <a:pt x="229212" y="49917"/>
                  </a:lnTo>
                  <a:lnTo>
                    <a:pt x="230144" y="50849"/>
                  </a:lnTo>
                  <a:lnTo>
                    <a:pt x="231249" y="51548"/>
                  </a:lnTo>
                  <a:lnTo>
                    <a:pt x="233813" y="52480"/>
                  </a:lnTo>
                  <a:lnTo>
                    <a:pt x="235191" y="52713"/>
                  </a:lnTo>
                  <a:lnTo>
                    <a:pt x="238956" y="52713"/>
                  </a:lnTo>
                  <a:lnTo>
                    <a:pt x="240918" y="52113"/>
                  </a:lnTo>
                  <a:lnTo>
                    <a:pt x="244180" y="49703"/>
                  </a:lnTo>
                  <a:lnTo>
                    <a:pt x="244563" y="49160"/>
                  </a:lnTo>
                  <a:lnTo>
                    <a:pt x="234551" y="49160"/>
                  </a:lnTo>
                  <a:lnTo>
                    <a:pt x="232685" y="48383"/>
                  </a:lnTo>
                  <a:lnTo>
                    <a:pt x="231134" y="46831"/>
                  </a:lnTo>
                  <a:close/>
                </a:path>
                <a:path w="400050" h="111760">
                  <a:moveTo>
                    <a:pt x="235036" y="10482"/>
                  </a:moveTo>
                  <a:lnTo>
                    <a:pt x="230723" y="10482"/>
                  </a:lnTo>
                  <a:lnTo>
                    <a:pt x="244415" y="41064"/>
                  </a:lnTo>
                  <a:lnTo>
                    <a:pt x="242218" y="45899"/>
                  </a:lnTo>
                  <a:lnTo>
                    <a:pt x="241297" y="47221"/>
                  </a:lnTo>
                  <a:lnTo>
                    <a:pt x="239317" y="48771"/>
                  </a:lnTo>
                  <a:lnTo>
                    <a:pt x="238122" y="49160"/>
                  </a:lnTo>
                  <a:lnTo>
                    <a:pt x="244563" y="49160"/>
                  </a:lnTo>
                  <a:lnTo>
                    <a:pt x="245616" y="47666"/>
                  </a:lnTo>
                  <a:lnTo>
                    <a:pt x="246858" y="44790"/>
                  </a:lnTo>
                  <a:lnTo>
                    <a:pt x="250551" y="36521"/>
                  </a:lnTo>
                  <a:lnTo>
                    <a:pt x="246567" y="36521"/>
                  </a:lnTo>
                  <a:lnTo>
                    <a:pt x="235036" y="10482"/>
                  </a:lnTo>
                  <a:close/>
                </a:path>
                <a:path w="400050" h="111760">
                  <a:moveTo>
                    <a:pt x="218433" y="14154"/>
                  </a:moveTo>
                  <a:lnTo>
                    <a:pt x="214297" y="14154"/>
                  </a:lnTo>
                  <a:lnTo>
                    <a:pt x="214297" y="41122"/>
                  </a:lnTo>
                  <a:lnTo>
                    <a:pt x="218433" y="41122"/>
                  </a:lnTo>
                  <a:lnTo>
                    <a:pt x="218433" y="14154"/>
                  </a:lnTo>
                  <a:close/>
                </a:path>
                <a:path w="400050" h="111760">
                  <a:moveTo>
                    <a:pt x="262181" y="10482"/>
                  </a:moveTo>
                  <a:lnTo>
                    <a:pt x="258102" y="10482"/>
                  </a:lnTo>
                  <a:lnTo>
                    <a:pt x="246567" y="36521"/>
                  </a:lnTo>
                  <a:lnTo>
                    <a:pt x="250551" y="36521"/>
                  </a:lnTo>
                  <a:lnTo>
                    <a:pt x="262181" y="10482"/>
                  </a:lnTo>
                  <a:close/>
                </a:path>
                <a:path w="400050" h="111760">
                  <a:moveTo>
                    <a:pt x="230024" y="10482"/>
                  </a:moveTo>
                  <a:lnTo>
                    <a:pt x="202704" y="10482"/>
                  </a:lnTo>
                  <a:lnTo>
                    <a:pt x="202704" y="14154"/>
                  </a:lnTo>
                  <a:lnTo>
                    <a:pt x="230024" y="14154"/>
                  </a:lnTo>
                  <a:lnTo>
                    <a:pt x="230024" y="10482"/>
                  </a:lnTo>
                  <a:close/>
                </a:path>
                <a:path w="400050" h="111760">
                  <a:moveTo>
                    <a:pt x="289087" y="347"/>
                  </a:moveTo>
                  <a:lnTo>
                    <a:pt x="284892" y="347"/>
                  </a:lnTo>
                  <a:lnTo>
                    <a:pt x="284892" y="41122"/>
                  </a:lnTo>
                  <a:lnTo>
                    <a:pt x="289087" y="41122"/>
                  </a:lnTo>
                  <a:lnTo>
                    <a:pt x="289087" y="22424"/>
                  </a:lnTo>
                  <a:lnTo>
                    <a:pt x="303462" y="22424"/>
                  </a:lnTo>
                  <a:lnTo>
                    <a:pt x="301726" y="20152"/>
                  </a:lnTo>
                  <a:lnTo>
                    <a:pt x="302883" y="18639"/>
                  </a:lnTo>
                  <a:lnTo>
                    <a:pt x="289087" y="18639"/>
                  </a:lnTo>
                  <a:lnTo>
                    <a:pt x="289087" y="347"/>
                  </a:lnTo>
                  <a:close/>
                </a:path>
                <a:path w="400050" h="111760">
                  <a:moveTo>
                    <a:pt x="303462" y="22424"/>
                  </a:moveTo>
                  <a:lnTo>
                    <a:pt x="298408" y="22424"/>
                  </a:lnTo>
                  <a:lnTo>
                    <a:pt x="312793" y="41122"/>
                  </a:lnTo>
                  <a:lnTo>
                    <a:pt x="317746" y="41122"/>
                  </a:lnTo>
                  <a:lnTo>
                    <a:pt x="303462" y="22424"/>
                  </a:lnTo>
                  <a:close/>
                </a:path>
                <a:path w="400050" h="111760">
                  <a:moveTo>
                    <a:pt x="316871" y="347"/>
                  </a:moveTo>
                  <a:lnTo>
                    <a:pt x="312212" y="347"/>
                  </a:lnTo>
                  <a:lnTo>
                    <a:pt x="298408" y="18639"/>
                  </a:lnTo>
                  <a:lnTo>
                    <a:pt x="302883" y="18639"/>
                  </a:lnTo>
                  <a:lnTo>
                    <a:pt x="316871" y="347"/>
                  </a:lnTo>
                  <a:close/>
                </a:path>
                <a:path w="400050" h="111760">
                  <a:moveTo>
                    <a:pt x="340812" y="347"/>
                  </a:moveTo>
                  <a:lnTo>
                    <a:pt x="336560" y="347"/>
                  </a:lnTo>
                  <a:lnTo>
                    <a:pt x="317922" y="41122"/>
                  </a:lnTo>
                  <a:lnTo>
                    <a:pt x="322408" y="41122"/>
                  </a:lnTo>
                  <a:lnTo>
                    <a:pt x="327300" y="30228"/>
                  </a:lnTo>
                  <a:lnTo>
                    <a:pt x="354472" y="30228"/>
                  </a:lnTo>
                  <a:lnTo>
                    <a:pt x="352876" y="26736"/>
                  </a:lnTo>
                  <a:lnTo>
                    <a:pt x="328874" y="26736"/>
                  </a:lnTo>
                  <a:lnTo>
                    <a:pt x="338659" y="4833"/>
                  </a:lnTo>
                  <a:lnTo>
                    <a:pt x="342862" y="4833"/>
                  </a:lnTo>
                  <a:lnTo>
                    <a:pt x="340812" y="347"/>
                  </a:lnTo>
                  <a:close/>
                </a:path>
                <a:path w="400050" h="111760">
                  <a:moveTo>
                    <a:pt x="354472" y="30228"/>
                  </a:moveTo>
                  <a:lnTo>
                    <a:pt x="350017" y="30228"/>
                  </a:lnTo>
                  <a:lnTo>
                    <a:pt x="354909" y="41122"/>
                  </a:lnTo>
                  <a:lnTo>
                    <a:pt x="359453" y="41122"/>
                  </a:lnTo>
                  <a:lnTo>
                    <a:pt x="354472" y="30228"/>
                  </a:lnTo>
                  <a:close/>
                </a:path>
                <a:path w="400050" h="111760">
                  <a:moveTo>
                    <a:pt x="342862" y="4833"/>
                  </a:moveTo>
                  <a:lnTo>
                    <a:pt x="338659" y="4833"/>
                  </a:lnTo>
                  <a:lnTo>
                    <a:pt x="348443" y="26736"/>
                  </a:lnTo>
                  <a:lnTo>
                    <a:pt x="352876" y="26736"/>
                  </a:lnTo>
                  <a:lnTo>
                    <a:pt x="342862" y="4833"/>
                  </a:lnTo>
                  <a:close/>
                </a:path>
                <a:path w="400050" h="111760">
                  <a:moveTo>
                    <a:pt x="387586" y="0"/>
                  </a:moveTo>
                  <a:lnTo>
                    <a:pt x="380519" y="0"/>
                  </a:lnTo>
                  <a:lnTo>
                    <a:pt x="376869" y="892"/>
                  </a:lnTo>
                  <a:lnTo>
                    <a:pt x="370345" y="4462"/>
                  </a:lnTo>
                  <a:lnTo>
                    <a:pt x="367790" y="6940"/>
                  </a:lnTo>
                  <a:lnTo>
                    <a:pt x="364103" y="13268"/>
                  </a:lnTo>
                  <a:lnTo>
                    <a:pt x="363179" y="16814"/>
                  </a:lnTo>
                  <a:lnTo>
                    <a:pt x="363179" y="24655"/>
                  </a:lnTo>
                  <a:lnTo>
                    <a:pt x="380462" y="41471"/>
                  </a:lnTo>
                  <a:lnTo>
                    <a:pt x="387529" y="41471"/>
                  </a:lnTo>
                  <a:lnTo>
                    <a:pt x="390333" y="40956"/>
                  </a:lnTo>
                  <a:lnTo>
                    <a:pt x="395499" y="38897"/>
                  </a:lnTo>
                  <a:lnTo>
                    <a:pt x="397369" y="37626"/>
                  </a:lnTo>
                  <a:lnTo>
                    <a:pt x="381452" y="37626"/>
                  </a:lnTo>
                  <a:lnTo>
                    <a:pt x="378518" y="36888"/>
                  </a:lnTo>
                  <a:lnTo>
                    <a:pt x="373237" y="33936"/>
                  </a:lnTo>
                  <a:lnTo>
                    <a:pt x="371170" y="31920"/>
                  </a:lnTo>
                  <a:lnTo>
                    <a:pt x="368179" y="26794"/>
                  </a:lnTo>
                  <a:lnTo>
                    <a:pt x="367433" y="23921"/>
                  </a:lnTo>
                  <a:lnTo>
                    <a:pt x="367433" y="17548"/>
                  </a:lnTo>
                  <a:lnTo>
                    <a:pt x="381452" y="3844"/>
                  </a:lnTo>
                  <a:lnTo>
                    <a:pt x="397453" y="3844"/>
                  </a:lnTo>
                  <a:lnTo>
                    <a:pt x="395507" y="2523"/>
                  </a:lnTo>
                  <a:lnTo>
                    <a:pt x="390384" y="502"/>
                  </a:lnTo>
                  <a:lnTo>
                    <a:pt x="387586" y="0"/>
                  </a:lnTo>
                  <a:close/>
                </a:path>
                <a:path w="400050" h="111760">
                  <a:moveTo>
                    <a:pt x="396730" y="32734"/>
                  </a:moveTo>
                  <a:lnTo>
                    <a:pt x="393584" y="35995"/>
                  </a:lnTo>
                  <a:lnTo>
                    <a:pt x="389566" y="37626"/>
                  </a:lnTo>
                  <a:lnTo>
                    <a:pt x="397369" y="37626"/>
                  </a:lnTo>
                  <a:lnTo>
                    <a:pt x="397681" y="37414"/>
                  </a:lnTo>
                  <a:lnTo>
                    <a:pt x="399470" y="35473"/>
                  </a:lnTo>
                  <a:lnTo>
                    <a:pt x="396730" y="32734"/>
                  </a:lnTo>
                  <a:close/>
                </a:path>
                <a:path w="400050" h="111760">
                  <a:moveTo>
                    <a:pt x="397453" y="3844"/>
                  </a:moveTo>
                  <a:lnTo>
                    <a:pt x="389526" y="3844"/>
                  </a:lnTo>
                  <a:lnTo>
                    <a:pt x="393548" y="5453"/>
                  </a:lnTo>
                  <a:lnTo>
                    <a:pt x="396730" y="8679"/>
                  </a:lnTo>
                  <a:lnTo>
                    <a:pt x="399470" y="5939"/>
                  </a:lnTo>
                  <a:lnTo>
                    <a:pt x="397681" y="3999"/>
                  </a:lnTo>
                  <a:lnTo>
                    <a:pt x="397453" y="3844"/>
                  </a:lnTo>
                  <a:close/>
                </a:path>
                <a:path w="400050" h="111760">
                  <a:moveTo>
                    <a:pt x="69547" y="97170"/>
                  </a:moveTo>
                  <a:lnTo>
                    <a:pt x="67510" y="100490"/>
                  </a:lnTo>
                  <a:lnTo>
                    <a:pt x="69101" y="102081"/>
                  </a:lnTo>
                  <a:lnTo>
                    <a:pt x="71207" y="103351"/>
                  </a:lnTo>
                  <a:lnTo>
                    <a:pt x="76452" y="105256"/>
                  </a:lnTo>
                  <a:lnTo>
                    <a:pt x="79217" y="105731"/>
                  </a:lnTo>
                  <a:lnTo>
                    <a:pt x="85352" y="105731"/>
                  </a:lnTo>
                  <a:lnTo>
                    <a:pt x="88074" y="105199"/>
                  </a:lnTo>
                  <a:lnTo>
                    <a:pt x="92497" y="103060"/>
                  </a:lnTo>
                  <a:lnTo>
                    <a:pt x="93826" y="101887"/>
                  </a:lnTo>
                  <a:lnTo>
                    <a:pt x="79509" y="101887"/>
                  </a:lnTo>
                  <a:lnTo>
                    <a:pt x="77123" y="101451"/>
                  </a:lnTo>
                  <a:lnTo>
                    <a:pt x="72694" y="99701"/>
                  </a:lnTo>
                  <a:lnTo>
                    <a:pt x="70909" y="98567"/>
                  </a:lnTo>
                  <a:lnTo>
                    <a:pt x="69547" y="97170"/>
                  </a:lnTo>
                  <a:close/>
                </a:path>
                <a:path w="400050" h="111760">
                  <a:moveTo>
                    <a:pt x="94769" y="64608"/>
                  </a:moveTo>
                  <a:lnTo>
                    <a:pt x="72461" y="64608"/>
                  </a:lnTo>
                  <a:lnTo>
                    <a:pt x="70365" y="85053"/>
                  </a:lnTo>
                  <a:lnTo>
                    <a:pt x="83977" y="85053"/>
                  </a:lnTo>
                  <a:lnTo>
                    <a:pt x="87480" y="85773"/>
                  </a:lnTo>
                  <a:lnTo>
                    <a:pt x="91634" y="88646"/>
                  </a:lnTo>
                  <a:lnTo>
                    <a:pt x="92674" y="90763"/>
                  </a:lnTo>
                  <a:lnTo>
                    <a:pt x="92674" y="96083"/>
                  </a:lnTo>
                  <a:lnTo>
                    <a:pt x="91753" y="98099"/>
                  </a:lnTo>
                  <a:lnTo>
                    <a:pt x="88063" y="101130"/>
                  </a:lnTo>
                  <a:lnTo>
                    <a:pt x="85449" y="101887"/>
                  </a:lnTo>
                  <a:lnTo>
                    <a:pt x="93826" y="101887"/>
                  </a:lnTo>
                  <a:lnTo>
                    <a:pt x="94157" y="101594"/>
                  </a:lnTo>
                  <a:lnTo>
                    <a:pt x="96371" y="97868"/>
                  </a:lnTo>
                  <a:lnTo>
                    <a:pt x="96839" y="96083"/>
                  </a:lnTo>
                  <a:lnTo>
                    <a:pt x="96926" y="89578"/>
                  </a:lnTo>
                  <a:lnTo>
                    <a:pt x="95576" y="86615"/>
                  </a:lnTo>
                  <a:lnTo>
                    <a:pt x="90180" y="82384"/>
                  </a:lnTo>
                  <a:lnTo>
                    <a:pt x="85877" y="81326"/>
                  </a:lnTo>
                  <a:lnTo>
                    <a:pt x="74731" y="81326"/>
                  </a:lnTo>
                  <a:lnTo>
                    <a:pt x="76132" y="68338"/>
                  </a:lnTo>
                  <a:lnTo>
                    <a:pt x="94769" y="68338"/>
                  </a:lnTo>
                  <a:lnTo>
                    <a:pt x="94769" y="64608"/>
                  </a:lnTo>
                  <a:close/>
                </a:path>
                <a:path w="400050" h="111760">
                  <a:moveTo>
                    <a:pt x="117953" y="87792"/>
                  </a:moveTo>
                  <a:lnTo>
                    <a:pt x="102693" y="87792"/>
                  </a:lnTo>
                  <a:lnTo>
                    <a:pt x="102693" y="91403"/>
                  </a:lnTo>
                  <a:lnTo>
                    <a:pt x="117953" y="91403"/>
                  </a:lnTo>
                  <a:lnTo>
                    <a:pt x="117953" y="87792"/>
                  </a:lnTo>
                  <a:close/>
                </a:path>
                <a:path w="400050" h="111760">
                  <a:moveTo>
                    <a:pt x="134787" y="64608"/>
                  </a:moveTo>
                  <a:lnTo>
                    <a:pt x="120985" y="64608"/>
                  </a:lnTo>
                  <a:lnTo>
                    <a:pt x="120985" y="68338"/>
                  </a:lnTo>
                  <a:lnTo>
                    <a:pt x="130594" y="68338"/>
                  </a:lnTo>
                  <a:lnTo>
                    <a:pt x="130594" y="105382"/>
                  </a:lnTo>
                  <a:lnTo>
                    <a:pt x="134787" y="105382"/>
                  </a:lnTo>
                  <a:lnTo>
                    <a:pt x="134787" y="64608"/>
                  </a:lnTo>
                  <a:close/>
                </a:path>
                <a:path w="400050" h="111760">
                  <a:moveTo>
                    <a:pt x="144806" y="97170"/>
                  </a:moveTo>
                  <a:lnTo>
                    <a:pt x="142768" y="100490"/>
                  </a:lnTo>
                  <a:lnTo>
                    <a:pt x="144359" y="102081"/>
                  </a:lnTo>
                  <a:lnTo>
                    <a:pt x="146466" y="103351"/>
                  </a:lnTo>
                  <a:lnTo>
                    <a:pt x="151711" y="105256"/>
                  </a:lnTo>
                  <a:lnTo>
                    <a:pt x="154476" y="105731"/>
                  </a:lnTo>
                  <a:lnTo>
                    <a:pt x="160610" y="105731"/>
                  </a:lnTo>
                  <a:lnTo>
                    <a:pt x="163332" y="105199"/>
                  </a:lnTo>
                  <a:lnTo>
                    <a:pt x="167756" y="103060"/>
                  </a:lnTo>
                  <a:lnTo>
                    <a:pt x="169084" y="101887"/>
                  </a:lnTo>
                  <a:lnTo>
                    <a:pt x="154767" y="101887"/>
                  </a:lnTo>
                  <a:lnTo>
                    <a:pt x="152380" y="101451"/>
                  </a:lnTo>
                  <a:lnTo>
                    <a:pt x="147952" y="99701"/>
                  </a:lnTo>
                  <a:lnTo>
                    <a:pt x="146166" y="98567"/>
                  </a:lnTo>
                  <a:lnTo>
                    <a:pt x="144806" y="97170"/>
                  </a:lnTo>
                  <a:close/>
                </a:path>
                <a:path w="400050" h="111760">
                  <a:moveTo>
                    <a:pt x="170027" y="64608"/>
                  </a:moveTo>
                  <a:lnTo>
                    <a:pt x="147718" y="64608"/>
                  </a:lnTo>
                  <a:lnTo>
                    <a:pt x="145623" y="85053"/>
                  </a:lnTo>
                  <a:lnTo>
                    <a:pt x="159235" y="85053"/>
                  </a:lnTo>
                  <a:lnTo>
                    <a:pt x="162737" y="85773"/>
                  </a:lnTo>
                  <a:lnTo>
                    <a:pt x="166891" y="88646"/>
                  </a:lnTo>
                  <a:lnTo>
                    <a:pt x="167933" y="90763"/>
                  </a:lnTo>
                  <a:lnTo>
                    <a:pt x="167933" y="96083"/>
                  </a:lnTo>
                  <a:lnTo>
                    <a:pt x="167011" y="98099"/>
                  </a:lnTo>
                  <a:lnTo>
                    <a:pt x="163320" y="101130"/>
                  </a:lnTo>
                  <a:lnTo>
                    <a:pt x="160707" y="101887"/>
                  </a:lnTo>
                  <a:lnTo>
                    <a:pt x="169084" y="101887"/>
                  </a:lnTo>
                  <a:lnTo>
                    <a:pt x="169415" y="101594"/>
                  </a:lnTo>
                  <a:lnTo>
                    <a:pt x="171630" y="97868"/>
                  </a:lnTo>
                  <a:lnTo>
                    <a:pt x="172097" y="96083"/>
                  </a:lnTo>
                  <a:lnTo>
                    <a:pt x="172184" y="89578"/>
                  </a:lnTo>
                  <a:lnTo>
                    <a:pt x="170834" y="86615"/>
                  </a:lnTo>
                  <a:lnTo>
                    <a:pt x="165437" y="82384"/>
                  </a:lnTo>
                  <a:lnTo>
                    <a:pt x="161136" y="81326"/>
                  </a:lnTo>
                  <a:lnTo>
                    <a:pt x="149990" y="81326"/>
                  </a:lnTo>
                  <a:lnTo>
                    <a:pt x="151390" y="68338"/>
                  </a:lnTo>
                  <a:lnTo>
                    <a:pt x="170027" y="68338"/>
                  </a:lnTo>
                  <a:lnTo>
                    <a:pt x="170027" y="64608"/>
                  </a:lnTo>
                  <a:close/>
                </a:path>
                <a:path w="400050" h="111760">
                  <a:moveTo>
                    <a:pt x="199735" y="74742"/>
                  </a:moveTo>
                  <a:lnTo>
                    <a:pt x="195599" y="74742"/>
                  </a:lnTo>
                  <a:lnTo>
                    <a:pt x="195599" y="105382"/>
                  </a:lnTo>
                  <a:lnTo>
                    <a:pt x="199735" y="105382"/>
                  </a:lnTo>
                  <a:lnTo>
                    <a:pt x="199735" y="91752"/>
                  </a:lnTo>
                  <a:lnTo>
                    <a:pt x="211754" y="91752"/>
                  </a:lnTo>
                  <a:lnTo>
                    <a:pt x="209988" y="89595"/>
                  </a:lnTo>
                  <a:lnTo>
                    <a:pt x="211122" y="88198"/>
                  </a:lnTo>
                  <a:lnTo>
                    <a:pt x="199735" y="88198"/>
                  </a:lnTo>
                  <a:lnTo>
                    <a:pt x="199735" y="74742"/>
                  </a:lnTo>
                  <a:close/>
                </a:path>
                <a:path w="400050" h="111760">
                  <a:moveTo>
                    <a:pt x="211754" y="91752"/>
                  </a:moveTo>
                  <a:lnTo>
                    <a:pt x="206726" y="91752"/>
                  </a:lnTo>
                  <a:lnTo>
                    <a:pt x="218023" y="105382"/>
                  </a:lnTo>
                  <a:lnTo>
                    <a:pt x="222919" y="105382"/>
                  </a:lnTo>
                  <a:lnTo>
                    <a:pt x="211754" y="91752"/>
                  </a:lnTo>
                  <a:close/>
                </a:path>
                <a:path w="400050" h="111760">
                  <a:moveTo>
                    <a:pt x="222044" y="74742"/>
                  </a:moveTo>
                  <a:lnTo>
                    <a:pt x="217558" y="74742"/>
                  </a:lnTo>
                  <a:lnTo>
                    <a:pt x="206783" y="88198"/>
                  </a:lnTo>
                  <a:lnTo>
                    <a:pt x="211122" y="88198"/>
                  </a:lnTo>
                  <a:lnTo>
                    <a:pt x="222044" y="74742"/>
                  </a:lnTo>
                  <a:close/>
                </a:path>
                <a:path w="400050" h="111760">
                  <a:moveTo>
                    <a:pt x="272783" y="56335"/>
                  </a:moveTo>
                  <a:lnTo>
                    <a:pt x="268996" y="56335"/>
                  </a:lnTo>
                  <a:lnTo>
                    <a:pt x="249772" y="111207"/>
                  </a:lnTo>
                  <a:lnTo>
                    <a:pt x="253559" y="111207"/>
                  </a:lnTo>
                  <a:lnTo>
                    <a:pt x="272783" y="56335"/>
                  </a:lnTo>
                  <a:close/>
                </a:path>
                <a:path w="400050" h="111760">
                  <a:moveTo>
                    <a:pt x="251110" y="74742"/>
                  </a:moveTo>
                  <a:lnTo>
                    <a:pt x="229442" y="74742"/>
                  </a:lnTo>
                  <a:lnTo>
                    <a:pt x="229442" y="105382"/>
                  </a:lnTo>
                  <a:lnTo>
                    <a:pt x="233578" y="105382"/>
                  </a:lnTo>
                  <a:lnTo>
                    <a:pt x="233578" y="78414"/>
                  </a:lnTo>
                  <a:lnTo>
                    <a:pt x="251110" y="78414"/>
                  </a:lnTo>
                  <a:lnTo>
                    <a:pt x="251110" y="74742"/>
                  </a:lnTo>
                  <a:close/>
                </a:path>
                <a:path w="400050" h="111760">
                  <a:moveTo>
                    <a:pt x="294332" y="74742"/>
                  </a:moveTo>
                  <a:lnTo>
                    <a:pt x="272663" y="74742"/>
                  </a:lnTo>
                  <a:lnTo>
                    <a:pt x="272663" y="105382"/>
                  </a:lnTo>
                  <a:lnTo>
                    <a:pt x="276800" y="105382"/>
                  </a:lnTo>
                  <a:lnTo>
                    <a:pt x="276800" y="78414"/>
                  </a:lnTo>
                  <a:lnTo>
                    <a:pt x="294332" y="78414"/>
                  </a:lnTo>
                  <a:lnTo>
                    <a:pt x="294332" y="74742"/>
                  </a:lnTo>
                  <a:close/>
                </a:path>
                <a:path w="400050" h="111760">
                  <a:moveTo>
                    <a:pt x="320734" y="78122"/>
                  </a:moveTo>
                  <a:lnTo>
                    <a:pt x="313303" y="78122"/>
                  </a:lnTo>
                  <a:lnTo>
                    <a:pt x="315460" y="78811"/>
                  </a:lnTo>
                  <a:lnTo>
                    <a:pt x="318409" y="81568"/>
                  </a:lnTo>
                  <a:lnTo>
                    <a:pt x="319147" y="83577"/>
                  </a:lnTo>
                  <a:lnTo>
                    <a:pt x="319147" y="88084"/>
                  </a:lnTo>
                  <a:lnTo>
                    <a:pt x="305305" y="88084"/>
                  </a:lnTo>
                  <a:lnTo>
                    <a:pt x="302306" y="88879"/>
                  </a:lnTo>
                  <a:lnTo>
                    <a:pt x="298537" y="92062"/>
                  </a:lnTo>
                  <a:lnTo>
                    <a:pt x="297597" y="94161"/>
                  </a:lnTo>
                  <a:lnTo>
                    <a:pt x="297597" y="99442"/>
                  </a:lnTo>
                  <a:lnTo>
                    <a:pt x="298604" y="101594"/>
                  </a:lnTo>
                  <a:lnTo>
                    <a:pt x="302644" y="104856"/>
                  </a:lnTo>
                  <a:lnTo>
                    <a:pt x="305362" y="105674"/>
                  </a:lnTo>
                  <a:lnTo>
                    <a:pt x="311266" y="105674"/>
                  </a:lnTo>
                  <a:lnTo>
                    <a:pt x="313411" y="105227"/>
                  </a:lnTo>
                  <a:lnTo>
                    <a:pt x="317023" y="103441"/>
                  </a:lnTo>
                  <a:lnTo>
                    <a:pt x="318153" y="102412"/>
                  </a:lnTo>
                  <a:lnTo>
                    <a:pt x="306975" y="102412"/>
                  </a:lnTo>
                  <a:lnTo>
                    <a:pt x="305048" y="101879"/>
                  </a:lnTo>
                  <a:lnTo>
                    <a:pt x="302352" y="99838"/>
                  </a:lnTo>
                  <a:lnTo>
                    <a:pt x="301673" y="98430"/>
                  </a:lnTo>
                  <a:lnTo>
                    <a:pt x="301673" y="92994"/>
                  </a:lnTo>
                  <a:lnTo>
                    <a:pt x="304293" y="91169"/>
                  </a:lnTo>
                  <a:lnTo>
                    <a:pt x="323283" y="91169"/>
                  </a:lnTo>
                  <a:lnTo>
                    <a:pt x="323283" y="82471"/>
                  </a:lnTo>
                  <a:lnTo>
                    <a:pt x="322214" y="79509"/>
                  </a:lnTo>
                  <a:lnTo>
                    <a:pt x="320734" y="78122"/>
                  </a:lnTo>
                  <a:close/>
                </a:path>
                <a:path w="400050" h="111760">
                  <a:moveTo>
                    <a:pt x="323283" y="100605"/>
                  </a:moveTo>
                  <a:lnTo>
                    <a:pt x="319323" y="100605"/>
                  </a:lnTo>
                  <a:lnTo>
                    <a:pt x="319323" y="105382"/>
                  </a:lnTo>
                  <a:lnTo>
                    <a:pt x="323283" y="105382"/>
                  </a:lnTo>
                  <a:lnTo>
                    <a:pt x="323283" y="100605"/>
                  </a:lnTo>
                  <a:close/>
                </a:path>
                <a:path w="400050" h="111760">
                  <a:moveTo>
                    <a:pt x="323283" y="91169"/>
                  </a:moveTo>
                  <a:lnTo>
                    <a:pt x="319147" y="91169"/>
                  </a:lnTo>
                  <a:lnTo>
                    <a:pt x="319147" y="96180"/>
                  </a:lnTo>
                  <a:lnTo>
                    <a:pt x="318333" y="98196"/>
                  </a:lnTo>
                  <a:lnTo>
                    <a:pt x="317091" y="99740"/>
                  </a:lnTo>
                  <a:lnTo>
                    <a:pt x="313750" y="101879"/>
                  </a:lnTo>
                  <a:lnTo>
                    <a:pt x="311749" y="102412"/>
                  </a:lnTo>
                  <a:lnTo>
                    <a:pt x="318153" y="102412"/>
                  </a:lnTo>
                  <a:lnTo>
                    <a:pt x="318391" y="102195"/>
                  </a:lnTo>
                  <a:lnTo>
                    <a:pt x="319323" y="100605"/>
                  </a:lnTo>
                  <a:lnTo>
                    <a:pt x="323283" y="100605"/>
                  </a:lnTo>
                  <a:lnTo>
                    <a:pt x="323283" y="91169"/>
                  </a:lnTo>
                  <a:close/>
                </a:path>
                <a:path w="400050" h="111760">
                  <a:moveTo>
                    <a:pt x="314877" y="74512"/>
                  </a:moveTo>
                  <a:lnTo>
                    <a:pt x="308469" y="74512"/>
                  </a:lnTo>
                  <a:lnTo>
                    <a:pt x="306180" y="74869"/>
                  </a:lnTo>
                  <a:lnTo>
                    <a:pt x="301826" y="76305"/>
                  </a:lnTo>
                  <a:lnTo>
                    <a:pt x="299966" y="77327"/>
                  </a:lnTo>
                  <a:lnTo>
                    <a:pt x="298410" y="78644"/>
                  </a:lnTo>
                  <a:lnTo>
                    <a:pt x="300276" y="81733"/>
                  </a:lnTo>
                  <a:lnTo>
                    <a:pt x="301557" y="80606"/>
                  </a:lnTo>
                  <a:lnTo>
                    <a:pt x="303090" y="79725"/>
                  </a:lnTo>
                  <a:lnTo>
                    <a:pt x="306661" y="78442"/>
                  </a:lnTo>
                  <a:lnTo>
                    <a:pt x="308527" y="78122"/>
                  </a:lnTo>
                  <a:lnTo>
                    <a:pt x="320734" y="78122"/>
                  </a:lnTo>
                  <a:lnTo>
                    <a:pt x="317944" y="75509"/>
                  </a:lnTo>
                  <a:lnTo>
                    <a:pt x="314877" y="74512"/>
                  </a:lnTo>
                  <a:close/>
                </a:path>
              </a:pathLst>
            </a:custGeom>
            <a:solidFill>
              <a:srgbClr val="FEFEFE"/>
            </a:solidFill>
          </p:spPr>
          <p:txBody>
            <a:bodyPr wrap="square" lIns="0" tIns="0" rIns="0" bIns="0" rtlCol="0"/>
            <a:lstStyle/>
            <a:p>
              <a:endParaRPr/>
            </a:p>
          </p:txBody>
        </p:sp>
      </p:grpSp>
      <p:pic>
        <p:nvPicPr>
          <p:cNvPr id="66" name="object 66"/>
          <p:cNvPicPr/>
          <p:nvPr/>
        </p:nvPicPr>
        <p:blipFill>
          <a:blip r:embed="rId29" cstate="print"/>
          <a:stretch>
            <a:fillRect/>
          </a:stretch>
        </p:blipFill>
        <p:spPr>
          <a:xfrm>
            <a:off x="3731702" y="6579190"/>
            <a:ext cx="728470" cy="291365"/>
          </a:xfrm>
          <a:prstGeom prst="rect">
            <a:avLst/>
          </a:prstGeom>
        </p:spPr>
      </p:pic>
      <p:sp>
        <p:nvSpPr>
          <p:cNvPr id="67" name="object 67"/>
          <p:cNvSpPr/>
          <p:nvPr/>
        </p:nvSpPr>
        <p:spPr>
          <a:xfrm>
            <a:off x="3134073" y="1036119"/>
            <a:ext cx="1513840" cy="125730"/>
          </a:xfrm>
          <a:custGeom>
            <a:avLst/>
            <a:gdLst/>
            <a:ahLst/>
            <a:cxnLst/>
            <a:rect l="l" t="t" r="r" b="b"/>
            <a:pathLst>
              <a:path w="1513839" h="125730">
                <a:moveTo>
                  <a:pt x="104720" y="0"/>
                </a:moveTo>
                <a:lnTo>
                  <a:pt x="0" y="0"/>
                </a:lnTo>
                <a:lnTo>
                  <a:pt x="0" y="124459"/>
                </a:lnTo>
                <a:lnTo>
                  <a:pt x="12978" y="124459"/>
                </a:lnTo>
                <a:lnTo>
                  <a:pt x="12978" y="11380"/>
                </a:lnTo>
                <a:lnTo>
                  <a:pt x="104720" y="11380"/>
                </a:lnTo>
                <a:lnTo>
                  <a:pt x="104720" y="0"/>
                </a:lnTo>
                <a:close/>
              </a:path>
              <a:path w="1513839" h="125730">
                <a:moveTo>
                  <a:pt x="104720" y="11380"/>
                </a:moveTo>
                <a:lnTo>
                  <a:pt x="91743" y="11380"/>
                </a:lnTo>
                <a:lnTo>
                  <a:pt x="91743" y="124459"/>
                </a:lnTo>
                <a:lnTo>
                  <a:pt x="104720" y="124459"/>
                </a:lnTo>
                <a:lnTo>
                  <a:pt x="104720" y="11380"/>
                </a:lnTo>
                <a:close/>
              </a:path>
              <a:path w="1513839" h="125730">
                <a:moveTo>
                  <a:pt x="126771" y="112723"/>
                </a:moveTo>
                <a:lnTo>
                  <a:pt x="125702" y="124459"/>
                </a:lnTo>
                <a:lnTo>
                  <a:pt x="129139" y="125288"/>
                </a:lnTo>
                <a:lnTo>
                  <a:pt x="132458" y="125704"/>
                </a:lnTo>
                <a:lnTo>
                  <a:pt x="143125" y="125704"/>
                </a:lnTo>
                <a:lnTo>
                  <a:pt x="149113" y="123127"/>
                </a:lnTo>
                <a:lnTo>
                  <a:pt x="153616" y="117969"/>
                </a:lnTo>
                <a:lnTo>
                  <a:pt x="156777" y="113602"/>
                </a:lnTo>
                <a:lnTo>
                  <a:pt x="156862" y="113436"/>
                </a:lnTo>
                <a:lnTo>
                  <a:pt x="130741" y="113436"/>
                </a:lnTo>
                <a:lnTo>
                  <a:pt x="128783" y="113198"/>
                </a:lnTo>
                <a:lnTo>
                  <a:pt x="126771" y="112723"/>
                </a:lnTo>
                <a:close/>
              </a:path>
              <a:path w="1513839" h="125730">
                <a:moveTo>
                  <a:pt x="242337" y="11380"/>
                </a:moveTo>
                <a:lnTo>
                  <a:pt x="229356" y="11380"/>
                </a:lnTo>
                <a:lnTo>
                  <a:pt x="229356" y="124459"/>
                </a:lnTo>
                <a:lnTo>
                  <a:pt x="242337" y="124459"/>
                </a:lnTo>
                <a:lnTo>
                  <a:pt x="242337" y="11380"/>
                </a:lnTo>
                <a:close/>
              </a:path>
              <a:path w="1513839" h="125730">
                <a:moveTo>
                  <a:pt x="242337" y="0"/>
                </a:moveTo>
                <a:lnTo>
                  <a:pt x="157882" y="0"/>
                </a:lnTo>
                <a:lnTo>
                  <a:pt x="156107" y="53341"/>
                </a:lnTo>
                <a:lnTo>
                  <a:pt x="155562" y="63570"/>
                </a:lnTo>
                <a:lnTo>
                  <a:pt x="148609" y="103064"/>
                </a:lnTo>
                <a:lnTo>
                  <a:pt x="137852" y="113436"/>
                </a:lnTo>
                <a:lnTo>
                  <a:pt x="156862" y="113436"/>
                </a:lnTo>
                <a:lnTo>
                  <a:pt x="166352" y="76253"/>
                </a:lnTo>
                <a:lnTo>
                  <a:pt x="169261" y="11380"/>
                </a:lnTo>
                <a:lnTo>
                  <a:pt x="242337" y="11380"/>
                </a:lnTo>
                <a:lnTo>
                  <a:pt x="242337" y="0"/>
                </a:lnTo>
                <a:close/>
              </a:path>
              <a:path w="1513839" h="125730">
                <a:moveTo>
                  <a:pt x="335859" y="0"/>
                </a:moveTo>
                <a:lnTo>
                  <a:pt x="322880" y="0"/>
                </a:lnTo>
                <a:lnTo>
                  <a:pt x="265986" y="124459"/>
                </a:lnTo>
                <a:lnTo>
                  <a:pt x="279676" y="124459"/>
                </a:lnTo>
                <a:lnTo>
                  <a:pt x="294610" y="91210"/>
                </a:lnTo>
                <a:lnTo>
                  <a:pt x="377554" y="91210"/>
                </a:lnTo>
                <a:lnTo>
                  <a:pt x="372678" y="80543"/>
                </a:lnTo>
                <a:lnTo>
                  <a:pt x="299412" y="80543"/>
                </a:lnTo>
                <a:lnTo>
                  <a:pt x="329281" y="13690"/>
                </a:lnTo>
                <a:lnTo>
                  <a:pt x="342117" y="13690"/>
                </a:lnTo>
                <a:lnTo>
                  <a:pt x="335859" y="0"/>
                </a:lnTo>
                <a:close/>
              </a:path>
              <a:path w="1513839" h="125730">
                <a:moveTo>
                  <a:pt x="377554" y="91210"/>
                </a:moveTo>
                <a:lnTo>
                  <a:pt x="363952" y="91210"/>
                </a:lnTo>
                <a:lnTo>
                  <a:pt x="378886" y="124459"/>
                </a:lnTo>
                <a:lnTo>
                  <a:pt x="392753" y="124459"/>
                </a:lnTo>
                <a:lnTo>
                  <a:pt x="377554" y="91210"/>
                </a:lnTo>
                <a:close/>
              </a:path>
              <a:path w="1513839" h="125730">
                <a:moveTo>
                  <a:pt x="342117" y="13690"/>
                </a:moveTo>
                <a:lnTo>
                  <a:pt x="329281" y="13690"/>
                </a:lnTo>
                <a:lnTo>
                  <a:pt x="359150" y="80543"/>
                </a:lnTo>
                <a:lnTo>
                  <a:pt x="372678" y="80543"/>
                </a:lnTo>
                <a:lnTo>
                  <a:pt x="342117" y="13690"/>
                </a:lnTo>
                <a:close/>
              </a:path>
              <a:path w="1513839" h="125730">
                <a:moveTo>
                  <a:pt x="429736" y="0"/>
                </a:moveTo>
                <a:lnTo>
                  <a:pt x="416581" y="0"/>
                </a:lnTo>
                <a:lnTo>
                  <a:pt x="416581" y="124459"/>
                </a:lnTo>
                <a:lnTo>
                  <a:pt x="429736" y="124459"/>
                </a:lnTo>
                <a:lnTo>
                  <a:pt x="429736" y="67031"/>
                </a:lnTo>
                <a:lnTo>
                  <a:pt x="520593" y="67031"/>
                </a:lnTo>
                <a:lnTo>
                  <a:pt x="520593" y="55472"/>
                </a:lnTo>
                <a:lnTo>
                  <a:pt x="429736" y="55472"/>
                </a:lnTo>
                <a:lnTo>
                  <a:pt x="429736" y="0"/>
                </a:lnTo>
                <a:close/>
              </a:path>
              <a:path w="1513839" h="125730">
                <a:moveTo>
                  <a:pt x="520593" y="67031"/>
                </a:moveTo>
                <a:lnTo>
                  <a:pt x="507611" y="67031"/>
                </a:lnTo>
                <a:lnTo>
                  <a:pt x="507611" y="124459"/>
                </a:lnTo>
                <a:lnTo>
                  <a:pt x="520593" y="124459"/>
                </a:lnTo>
                <a:lnTo>
                  <a:pt x="520593" y="67031"/>
                </a:lnTo>
                <a:close/>
              </a:path>
              <a:path w="1513839" h="125730">
                <a:moveTo>
                  <a:pt x="520593" y="0"/>
                </a:moveTo>
                <a:lnTo>
                  <a:pt x="507611" y="0"/>
                </a:lnTo>
                <a:lnTo>
                  <a:pt x="507611" y="55472"/>
                </a:lnTo>
                <a:lnTo>
                  <a:pt x="520593" y="55472"/>
                </a:lnTo>
                <a:lnTo>
                  <a:pt x="520593" y="0"/>
                </a:lnTo>
                <a:close/>
              </a:path>
              <a:path w="1513839" h="125730">
                <a:moveTo>
                  <a:pt x="713859" y="0"/>
                </a:moveTo>
                <a:lnTo>
                  <a:pt x="609138" y="0"/>
                </a:lnTo>
                <a:lnTo>
                  <a:pt x="609138" y="124459"/>
                </a:lnTo>
                <a:lnTo>
                  <a:pt x="622117" y="124459"/>
                </a:lnTo>
                <a:lnTo>
                  <a:pt x="622117" y="11380"/>
                </a:lnTo>
                <a:lnTo>
                  <a:pt x="713859" y="11380"/>
                </a:lnTo>
                <a:lnTo>
                  <a:pt x="713859" y="0"/>
                </a:lnTo>
                <a:close/>
              </a:path>
              <a:path w="1513839" h="125730">
                <a:moveTo>
                  <a:pt x="713859" y="11380"/>
                </a:moveTo>
                <a:lnTo>
                  <a:pt x="700881" y="11380"/>
                </a:lnTo>
                <a:lnTo>
                  <a:pt x="700881" y="124459"/>
                </a:lnTo>
                <a:lnTo>
                  <a:pt x="713859" y="124459"/>
                </a:lnTo>
                <a:lnTo>
                  <a:pt x="713859" y="11380"/>
                </a:lnTo>
                <a:close/>
              </a:path>
              <a:path w="1513839" h="125730">
                <a:moveTo>
                  <a:pt x="768798" y="0"/>
                </a:moveTo>
                <a:lnTo>
                  <a:pt x="755820" y="0"/>
                </a:lnTo>
                <a:lnTo>
                  <a:pt x="755820" y="124459"/>
                </a:lnTo>
                <a:lnTo>
                  <a:pt x="767732" y="124459"/>
                </a:lnTo>
                <a:lnTo>
                  <a:pt x="784242" y="103122"/>
                </a:lnTo>
                <a:lnTo>
                  <a:pt x="768798" y="103122"/>
                </a:lnTo>
                <a:lnTo>
                  <a:pt x="768798" y="0"/>
                </a:lnTo>
                <a:close/>
              </a:path>
              <a:path w="1513839" h="125730">
                <a:moveTo>
                  <a:pt x="860364" y="21513"/>
                </a:moveTo>
                <a:lnTo>
                  <a:pt x="847387" y="21513"/>
                </a:lnTo>
                <a:lnTo>
                  <a:pt x="847387" y="124459"/>
                </a:lnTo>
                <a:lnTo>
                  <a:pt x="860364" y="124459"/>
                </a:lnTo>
                <a:lnTo>
                  <a:pt x="860364" y="21513"/>
                </a:lnTo>
                <a:close/>
              </a:path>
              <a:path w="1513839" h="125730">
                <a:moveTo>
                  <a:pt x="860364" y="0"/>
                </a:moveTo>
                <a:lnTo>
                  <a:pt x="848452" y="0"/>
                </a:lnTo>
                <a:lnTo>
                  <a:pt x="768798" y="103122"/>
                </a:lnTo>
                <a:lnTo>
                  <a:pt x="784242" y="103122"/>
                </a:lnTo>
                <a:lnTo>
                  <a:pt x="847387" y="21513"/>
                </a:lnTo>
                <a:lnTo>
                  <a:pt x="860364" y="21513"/>
                </a:lnTo>
                <a:lnTo>
                  <a:pt x="860364" y="0"/>
                </a:lnTo>
                <a:close/>
              </a:path>
              <a:path w="1513839" h="125730">
                <a:moveTo>
                  <a:pt x="940018" y="11380"/>
                </a:moveTo>
                <a:lnTo>
                  <a:pt x="927040" y="11380"/>
                </a:lnTo>
                <a:lnTo>
                  <a:pt x="927040" y="124459"/>
                </a:lnTo>
                <a:lnTo>
                  <a:pt x="940018" y="124459"/>
                </a:lnTo>
                <a:lnTo>
                  <a:pt x="940018" y="11380"/>
                </a:lnTo>
                <a:close/>
              </a:path>
              <a:path w="1513839" h="125730">
                <a:moveTo>
                  <a:pt x="1052208" y="0"/>
                </a:moveTo>
                <a:lnTo>
                  <a:pt x="1039230" y="0"/>
                </a:lnTo>
                <a:lnTo>
                  <a:pt x="982336" y="124459"/>
                </a:lnTo>
                <a:lnTo>
                  <a:pt x="996026" y="124459"/>
                </a:lnTo>
                <a:lnTo>
                  <a:pt x="1010959" y="91210"/>
                </a:lnTo>
                <a:lnTo>
                  <a:pt x="1093903" y="91210"/>
                </a:lnTo>
                <a:lnTo>
                  <a:pt x="1089027" y="80543"/>
                </a:lnTo>
                <a:lnTo>
                  <a:pt x="1015762" y="80543"/>
                </a:lnTo>
                <a:lnTo>
                  <a:pt x="1045631" y="13690"/>
                </a:lnTo>
                <a:lnTo>
                  <a:pt x="1058467" y="13690"/>
                </a:lnTo>
                <a:lnTo>
                  <a:pt x="1052208" y="0"/>
                </a:lnTo>
                <a:close/>
              </a:path>
              <a:path w="1513839" h="125730">
                <a:moveTo>
                  <a:pt x="1093903" y="91210"/>
                </a:moveTo>
                <a:lnTo>
                  <a:pt x="1080302" y="91210"/>
                </a:lnTo>
                <a:lnTo>
                  <a:pt x="1095235" y="124459"/>
                </a:lnTo>
                <a:lnTo>
                  <a:pt x="1109102" y="124459"/>
                </a:lnTo>
                <a:lnTo>
                  <a:pt x="1093903" y="91210"/>
                </a:lnTo>
                <a:close/>
              </a:path>
              <a:path w="1513839" h="125730">
                <a:moveTo>
                  <a:pt x="1058467" y="13690"/>
                </a:moveTo>
                <a:lnTo>
                  <a:pt x="1045631" y="13690"/>
                </a:lnTo>
                <a:lnTo>
                  <a:pt x="1075500" y="80543"/>
                </a:lnTo>
                <a:lnTo>
                  <a:pt x="1089027" y="80543"/>
                </a:lnTo>
                <a:lnTo>
                  <a:pt x="1058467" y="13690"/>
                </a:lnTo>
                <a:close/>
              </a:path>
              <a:path w="1513839" h="125730">
                <a:moveTo>
                  <a:pt x="983754" y="0"/>
                </a:moveTo>
                <a:lnTo>
                  <a:pt x="883300" y="0"/>
                </a:lnTo>
                <a:lnTo>
                  <a:pt x="883300" y="11380"/>
                </a:lnTo>
                <a:lnTo>
                  <a:pt x="983754" y="11380"/>
                </a:lnTo>
                <a:lnTo>
                  <a:pt x="983754" y="0"/>
                </a:lnTo>
                <a:close/>
              </a:path>
              <a:path w="1513839" h="125730">
                <a:moveTo>
                  <a:pt x="1146086" y="0"/>
                </a:moveTo>
                <a:lnTo>
                  <a:pt x="1132931" y="0"/>
                </a:lnTo>
                <a:lnTo>
                  <a:pt x="1132931" y="124459"/>
                </a:lnTo>
                <a:lnTo>
                  <a:pt x="1146086" y="124459"/>
                </a:lnTo>
                <a:lnTo>
                  <a:pt x="1146086" y="67031"/>
                </a:lnTo>
                <a:lnTo>
                  <a:pt x="1236943" y="67031"/>
                </a:lnTo>
                <a:lnTo>
                  <a:pt x="1236943" y="55472"/>
                </a:lnTo>
                <a:lnTo>
                  <a:pt x="1146086" y="55472"/>
                </a:lnTo>
                <a:lnTo>
                  <a:pt x="1146086" y="0"/>
                </a:lnTo>
                <a:close/>
              </a:path>
              <a:path w="1513839" h="125730">
                <a:moveTo>
                  <a:pt x="1236943" y="67031"/>
                </a:moveTo>
                <a:lnTo>
                  <a:pt x="1223961" y="67031"/>
                </a:lnTo>
                <a:lnTo>
                  <a:pt x="1223961" y="124459"/>
                </a:lnTo>
                <a:lnTo>
                  <a:pt x="1236943" y="124459"/>
                </a:lnTo>
                <a:lnTo>
                  <a:pt x="1236943" y="67031"/>
                </a:lnTo>
                <a:close/>
              </a:path>
              <a:path w="1513839" h="125730">
                <a:moveTo>
                  <a:pt x="1236943" y="0"/>
                </a:moveTo>
                <a:lnTo>
                  <a:pt x="1223961" y="0"/>
                </a:lnTo>
                <a:lnTo>
                  <a:pt x="1223961" y="55472"/>
                </a:lnTo>
                <a:lnTo>
                  <a:pt x="1236943" y="55472"/>
                </a:lnTo>
                <a:lnTo>
                  <a:pt x="1236943" y="0"/>
                </a:lnTo>
                <a:close/>
              </a:path>
              <a:path w="1513839" h="125730">
                <a:moveTo>
                  <a:pt x="1291882" y="0"/>
                </a:moveTo>
                <a:lnTo>
                  <a:pt x="1278903" y="0"/>
                </a:lnTo>
                <a:lnTo>
                  <a:pt x="1278903" y="124459"/>
                </a:lnTo>
                <a:lnTo>
                  <a:pt x="1290816" y="124459"/>
                </a:lnTo>
                <a:lnTo>
                  <a:pt x="1307325" y="103122"/>
                </a:lnTo>
                <a:lnTo>
                  <a:pt x="1291882" y="103122"/>
                </a:lnTo>
                <a:lnTo>
                  <a:pt x="1291882" y="0"/>
                </a:lnTo>
                <a:close/>
              </a:path>
              <a:path w="1513839" h="125730">
                <a:moveTo>
                  <a:pt x="1383447" y="21513"/>
                </a:moveTo>
                <a:lnTo>
                  <a:pt x="1370469" y="21513"/>
                </a:lnTo>
                <a:lnTo>
                  <a:pt x="1370469" y="124459"/>
                </a:lnTo>
                <a:lnTo>
                  <a:pt x="1383447" y="124459"/>
                </a:lnTo>
                <a:lnTo>
                  <a:pt x="1383447" y="21513"/>
                </a:lnTo>
                <a:close/>
              </a:path>
              <a:path w="1513839" h="125730">
                <a:moveTo>
                  <a:pt x="1383447" y="0"/>
                </a:moveTo>
                <a:lnTo>
                  <a:pt x="1371535" y="0"/>
                </a:lnTo>
                <a:lnTo>
                  <a:pt x="1291882" y="103122"/>
                </a:lnTo>
                <a:lnTo>
                  <a:pt x="1307325" y="103122"/>
                </a:lnTo>
                <a:lnTo>
                  <a:pt x="1370469" y="21513"/>
                </a:lnTo>
                <a:lnTo>
                  <a:pt x="1383447" y="21513"/>
                </a:lnTo>
                <a:lnTo>
                  <a:pt x="1383447" y="0"/>
                </a:lnTo>
                <a:close/>
              </a:path>
              <a:path w="1513839" h="125730">
                <a:moveTo>
                  <a:pt x="1513594" y="0"/>
                </a:moveTo>
                <a:lnTo>
                  <a:pt x="1465237" y="0"/>
                </a:lnTo>
                <a:lnTo>
                  <a:pt x="1454529" y="722"/>
                </a:lnTo>
                <a:lnTo>
                  <a:pt x="1419475" y="25470"/>
                </a:lnTo>
                <a:lnTo>
                  <a:pt x="1416165" y="44096"/>
                </a:lnTo>
                <a:lnTo>
                  <a:pt x="1416621" y="51357"/>
                </a:lnTo>
                <a:lnTo>
                  <a:pt x="1444431" y="84099"/>
                </a:lnTo>
                <a:lnTo>
                  <a:pt x="1416165" y="124459"/>
                </a:lnTo>
                <a:lnTo>
                  <a:pt x="1430209" y="124459"/>
                </a:lnTo>
                <a:lnTo>
                  <a:pt x="1456344" y="86410"/>
                </a:lnTo>
                <a:lnTo>
                  <a:pt x="1513594" y="86410"/>
                </a:lnTo>
                <a:lnTo>
                  <a:pt x="1513594" y="75563"/>
                </a:lnTo>
                <a:lnTo>
                  <a:pt x="1464523" y="75563"/>
                </a:lnTo>
                <a:lnTo>
                  <a:pt x="1456417" y="75047"/>
                </a:lnTo>
                <a:lnTo>
                  <a:pt x="1429318" y="53931"/>
                </a:lnTo>
                <a:lnTo>
                  <a:pt x="1429318" y="43740"/>
                </a:lnTo>
                <a:lnTo>
                  <a:pt x="1457551" y="11897"/>
                </a:lnTo>
                <a:lnTo>
                  <a:pt x="1465769" y="11380"/>
                </a:lnTo>
                <a:lnTo>
                  <a:pt x="1513594" y="11380"/>
                </a:lnTo>
                <a:lnTo>
                  <a:pt x="1513594" y="0"/>
                </a:lnTo>
                <a:close/>
              </a:path>
              <a:path w="1513839" h="125730">
                <a:moveTo>
                  <a:pt x="1513594" y="86410"/>
                </a:moveTo>
                <a:lnTo>
                  <a:pt x="1456344" y="86410"/>
                </a:lnTo>
                <a:lnTo>
                  <a:pt x="1459426" y="86648"/>
                </a:lnTo>
                <a:lnTo>
                  <a:pt x="1461799" y="86767"/>
                </a:lnTo>
                <a:lnTo>
                  <a:pt x="1500618" y="86767"/>
                </a:lnTo>
                <a:lnTo>
                  <a:pt x="1500618" y="124459"/>
                </a:lnTo>
                <a:lnTo>
                  <a:pt x="1513594" y="124459"/>
                </a:lnTo>
                <a:lnTo>
                  <a:pt x="1513594" y="86410"/>
                </a:lnTo>
                <a:close/>
              </a:path>
              <a:path w="1513839" h="125730">
                <a:moveTo>
                  <a:pt x="1513594" y="11380"/>
                </a:moveTo>
                <a:lnTo>
                  <a:pt x="1500618" y="11380"/>
                </a:lnTo>
                <a:lnTo>
                  <a:pt x="1500618" y="75563"/>
                </a:lnTo>
                <a:lnTo>
                  <a:pt x="1513594" y="75563"/>
                </a:lnTo>
                <a:lnTo>
                  <a:pt x="1513594" y="11380"/>
                </a:lnTo>
                <a:close/>
              </a:path>
            </a:pathLst>
          </a:custGeom>
          <a:solidFill>
            <a:srgbClr val="606062"/>
          </a:solidFill>
        </p:spPr>
        <p:txBody>
          <a:bodyPr wrap="square" lIns="0" tIns="0" rIns="0" bIns="0" rtlCol="0"/>
          <a:lstStyle/>
          <a:p>
            <a:endParaRPr/>
          </a:p>
        </p:txBody>
      </p:sp>
      <p:grpSp>
        <p:nvGrpSpPr>
          <p:cNvPr id="68" name="object 68"/>
          <p:cNvGrpSpPr/>
          <p:nvPr/>
        </p:nvGrpSpPr>
        <p:grpSpPr>
          <a:xfrm>
            <a:off x="3534555" y="1568574"/>
            <a:ext cx="3595370" cy="188595"/>
            <a:chOff x="3534555" y="1568574"/>
            <a:chExt cx="3595370" cy="188595"/>
          </a:xfrm>
        </p:grpSpPr>
        <p:sp>
          <p:nvSpPr>
            <p:cNvPr id="69" name="object 69"/>
            <p:cNvSpPr/>
            <p:nvPr/>
          </p:nvSpPr>
          <p:spPr>
            <a:xfrm>
              <a:off x="3534555" y="1568574"/>
              <a:ext cx="2217420" cy="188595"/>
            </a:xfrm>
            <a:custGeom>
              <a:avLst/>
              <a:gdLst/>
              <a:ahLst/>
              <a:cxnLst/>
              <a:rect l="l" t="t" r="r" b="b"/>
              <a:pathLst>
                <a:path w="2217420" h="188594">
                  <a:moveTo>
                    <a:pt x="2216818" y="0"/>
                  </a:moveTo>
                  <a:lnTo>
                    <a:pt x="0" y="0"/>
                  </a:lnTo>
                  <a:lnTo>
                    <a:pt x="0" y="188272"/>
                  </a:lnTo>
                  <a:lnTo>
                    <a:pt x="2216818" y="188272"/>
                  </a:lnTo>
                  <a:lnTo>
                    <a:pt x="2216818" y="0"/>
                  </a:lnTo>
                  <a:close/>
                </a:path>
              </a:pathLst>
            </a:custGeom>
            <a:solidFill>
              <a:srgbClr val="FFF212">
                <a:alpha val="50000"/>
              </a:srgbClr>
            </a:solidFill>
          </p:spPr>
          <p:txBody>
            <a:bodyPr wrap="square" lIns="0" tIns="0" rIns="0" bIns="0" rtlCol="0"/>
            <a:lstStyle/>
            <a:p>
              <a:endParaRPr/>
            </a:p>
          </p:txBody>
        </p:sp>
        <p:sp>
          <p:nvSpPr>
            <p:cNvPr id="70" name="object 70"/>
            <p:cNvSpPr/>
            <p:nvPr/>
          </p:nvSpPr>
          <p:spPr>
            <a:xfrm>
              <a:off x="4393332" y="1637283"/>
              <a:ext cx="499745" cy="51435"/>
            </a:xfrm>
            <a:custGeom>
              <a:avLst/>
              <a:gdLst/>
              <a:ahLst/>
              <a:cxnLst/>
              <a:rect l="l" t="t" r="r" b="b"/>
              <a:pathLst>
                <a:path w="499745" h="51435">
                  <a:moveTo>
                    <a:pt x="3502" y="37688"/>
                  </a:moveTo>
                  <a:lnTo>
                    <a:pt x="0" y="45812"/>
                  </a:lnTo>
                  <a:lnTo>
                    <a:pt x="2987" y="47541"/>
                  </a:lnTo>
                  <a:lnTo>
                    <a:pt x="6151" y="48826"/>
                  </a:lnTo>
                  <a:lnTo>
                    <a:pt x="12829" y="50507"/>
                  </a:lnTo>
                  <a:lnTo>
                    <a:pt x="16181" y="50928"/>
                  </a:lnTo>
                  <a:lnTo>
                    <a:pt x="23514" y="50928"/>
                  </a:lnTo>
                  <a:lnTo>
                    <a:pt x="40517" y="41680"/>
                  </a:lnTo>
                  <a:lnTo>
                    <a:pt x="15739" y="41680"/>
                  </a:lnTo>
                  <a:lnTo>
                    <a:pt x="13204" y="41342"/>
                  </a:lnTo>
                  <a:lnTo>
                    <a:pt x="8020" y="39988"/>
                  </a:lnTo>
                  <a:lnTo>
                    <a:pt x="5651" y="38995"/>
                  </a:lnTo>
                  <a:lnTo>
                    <a:pt x="3502" y="37688"/>
                  </a:lnTo>
                  <a:close/>
                </a:path>
                <a:path w="499745" h="51435">
                  <a:moveTo>
                    <a:pt x="38634" y="9316"/>
                  </a:moveTo>
                  <a:lnTo>
                    <a:pt x="20897" y="9316"/>
                  </a:lnTo>
                  <a:lnTo>
                    <a:pt x="23270" y="9852"/>
                  </a:lnTo>
                  <a:lnTo>
                    <a:pt x="26955" y="12001"/>
                  </a:lnTo>
                  <a:lnTo>
                    <a:pt x="27881" y="13496"/>
                  </a:lnTo>
                  <a:lnTo>
                    <a:pt x="27881" y="17045"/>
                  </a:lnTo>
                  <a:lnTo>
                    <a:pt x="27236" y="18331"/>
                  </a:lnTo>
                  <a:lnTo>
                    <a:pt x="24669" y="20195"/>
                  </a:lnTo>
                  <a:lnTo>
                    <a:pt x="22884" y="20664"/>
                  </a:lnTo>
                  <a:lnTo>
                    <a:pt x="9456" y="20664"/>
                  </a:lnTo>
                  <a:lnTo>
                    <a:pt x="9456" y="29210"/>
                  </a:lnTo>
                  <a:lnTo>
                    <a:pt x="24051" y="29210"/>
                  </a:lnTo>
                  <a:lnTo>
                    <a:pt x="26117" y="29678"/>
                  </a:lnTo>
                  <a:lnTo>
                    <a:pt x="29151" y="31546"/>
                  </a:lnTo>
                  <a:lnTo>
                    <a:pt x="29912" y="32924"/>
                  </a:lnTo>
                  <a:lnTo>
                    <a:pt x="29912" y="36939"/>
                  </a:lnTo>
                  <a:lnTo>
                    <a:pt x="28803" y="38646"/>
                  </a:lnTo>
                  <a:lnTo>
                    <a:pt x="24367" y="41071"/>
                  </a:lnTo>
                  <a:lnTo>
                    <a:pt x="21574" y="41680"/>
                  </a:lnTo>
                  <a:lnTo>
                    <a:pt x="40517" y="41680"/>
                  </a:lnTo>
                  <a:lnTo>
                    <a:pt x="41399" y="39344"/>
                  </a:lnTo>
                  <a:lnTo>
                    <a:pt x="41399" y="33601"/>
                  </a:lnTo>
                  <a:lnTo>
                    <a:pt x="40596" y="31182"/>
                  </a:lnTo>
                  <a:lnTo>
                    <a:pt x="37371" y="27028"/>
                  </a:lnTo>
                  <a:lnTo>
                    <a:pt x="35142" y="25499"/>
                  </a:lnTo>
                  <a:lnTo>
                    <a:pt x="32294" y="24516"/>
                  </a:lnTo>
                  <a:lnTo>
                    <a:pt x="34486" y="23536"/>
                  </a:lnTo>
                  <a:lnTo>
                    <a:pt x="36215" y="22136"/>
                  </a:lnTo>
                  <a:lnTo>
                    <a:pt x="38738" y="18492"/>
                  </a:lnTo>
                  <a:lnTo>
                    <a:pt x="39368" y="16416"/>
                  </a:lnTo>
                  <a:lnTo>
                    <a:pt x="39368" y="11231"/>
                  </a:lnTo>
                  <a:lnTo>
                    <a:pt x="38634" y="9316"/>
                  </a:lnTo>
                  <a:close/>
                </a:path>
                <a:path w="499745" h="51435">
                  <a:moveTo>
                    <a:pt x="22042" y="0"/>
                  </a:moveTo>
                  <a:lnTo>
                    <a:pt x="12189" y="0"/>
                  </a:lnTo>
                  <a:lnTo>
                    <a:pt x="6583" y="1332"/>
                  </a:lnTo>
                  <a:lnTo>
                    <a:pt x="1399" y="3991"/>
                  </a:lnTo>
                  <a:lnTo>
                    <a:pt x="4833" y="12819"/>
                  </a:lnTo>
                  <a:lnTo>
                    <a:pt x="6885" y="11649"/>
                  </a:lnTo>
                  <a:lnTo>
                    <a:pt x="9060" y="10774"/>
                  </a:lnTo>
                  <a:lnTo>
                    <a:pt x="13635" y="9607"/>
                  </a:lnTo>
                  <a:lnTo>
                    <a:pt x="15853" y="9316"/>
                  </a:lnTo>
                  <a:lnTo>
                    <a:pt x="38634" y="9316"/>
                  </a:lnTo>
                  <a:lnTo>
                    <a:pt x="38411" y="8733"/>
                  </a:lnTo>
                  <a:lnTo>
                    <a:pt x="34580" y="4434"/>
                  </a:lnTo>
                  <a:lnTo>
                    <a:pt x="32014" y="2800"/>
                  </a:lnTo>
                  <a:lnTo>
                    <a:pt x="25570" y="557"/>
                  </a:lnTo>
                  <a:lnTo>
                    <a:pt x="22042" y="0"/>
                  </a:lnTo>
                  <a:close/>
                </a:path>
                <a:path w="499745" h="51435">
                  <a:moveTo>
                    <a:pt x="78854" y="208"/>
                  </a:moveTo>
                  <a:lnTo>
                    <a:pt x="68672" y="208"/>
                  </a:lnTo>
                  <a:lnTo>
                    <a:pt x="64086" y="1306"/>
                  </a:lnTo>
                  <a:lnTo>
                    <a:pt x="55910" y="5694"/>
                  </a:lnTo>
                  <a:lnTo>
                    <a:pt x="52713" y="8718"/>
                  </a:lnTo>
                  <a:lnTo>
                    <a:pt x="48092" y="16426"/>
                  </a:lnTo>
                  <a:lnTo>
                    <a:pt x="46932" y="20756"/>
                  </a:lnTo>
                  <a:lnTo>
                    <a:pt x="46932" y="30379"/>
                  </a:lnTo>
                  <a:lnTo>
                    <a:pt x="68672" y="50928"/>
                  </a:lnTo>
                  <a:lnTo>
                    <a:pt x="78854" y="50928"/>
                  </a:lnTo>
                  <a:lnTo>
                    <a:pt x="83432" y="49830"/>
                  </a:lnTo>
                  <a:lnTo>
                    <a:pt x="91558" y="45439"/>
                  </a:lnTo>
                  <a:lnTo>
                    <a:pt x="94754" y="42415"/>
                  </a:lnTo>
                  <a:lnTo>
                    <a:pt x="95455" y="41259"/>
                  </a:lnTo>
                  <a:lnTo>
                    <a:pt x="70868" y="41259"/>
                  </a:lnTo>
                  <a:lnTo>
                    <a:pt x="68252" y="40593"/>
                  </a:lnTo>
                  <a:lnTo>
                    <a:pt x="63582" y="37932"/>
                  </a:lnTo>
                  <a:lnTo>
                    <a:pt x="61749" y="36075"/>
                  </a:lnTo>
                  <a:lnTo>
                    <a:pt x="59089" y="31313"/>
                  </a:lnTo>
                  <a:lnTo>
                    <a:pt x="58423" y="28605"/>
                  </a:lnTo>
                  <a:lnTo>
                    <a:pt x="58423" y="22532"/>
                  </a:lnTo>
                  <a:lnTo>
                    <a:pt x="70868" y="9878"/>
                  </a:lnTo>
                  <a:lnTo>
                    <a:pt x="95457" y="9878"/>
                  </a:lnTo>
                  <a:lnTo>
                    <a:pt x="94754" y="8718"/>
                  </a:lnTo>
                  <a:lnTo>
                    <a:pt x="91558" y="5694"/>
                  </a:lnTo>
                  <a:lnTo>
                    <a:pt x="83432" y="1306"/>
                  </a:lnTo>
                  <a:lnTo>
                    <a:pt x="78854" y="208"/>
                  </a:lnTo>
                  <a:close/>
                </a:path>
                <a:path w="499745" h="51435">
                  <a:moveTo>
                    <a:pt x="95457" y="9878"/>
                  </a:moveTo>
                  <a:lnTo>
                    <a:pt x="76661" y="9878"/>
                  </a:lnTo>
                  <a:lnTo>
                    <a:pt x="79274" y="10541"/>
                  </a:lnTo>
                  <a:lnTo>
                    <a:pt x="83944" y="13204"/>
                  </a:lnTo>
                  <a:lnTo>
                    <a:pt x="85777" y="15058"/>
                  </a:lnTo>
                  <a:lnTo>
                    <a:pt x="88440" y="19824"/>
                  </a:lnTo>
                  <a:lnTo>
                    <a:pt x="89107" y="22532"/>
                  </a:lnTo>
                  <a:lnTo>
                    <a:pt x="89107" y="28605"/>
                  </a:lnTo>
                  <a:lnTo>
                    <a:pt x="76661" y="41259"/>
                  </a:lnTo>
                  <a:lnTo>
                    <a:pt x="95455" y="41259"/>
                  </a:lnTo>
                  <a:lnTo>
                    <a:pt x="99428" y="34710"/>
                  </a:lnTo>
                  <a:lnTo>
                    <a:pt x="100594" y="30379"/>
                  </a:lnTo>
                  <a:lnTo>
                    <a:pt x="100594" y="20756"/>
                  </a:lnTo>
                  <a:lnTo>
                    <a:pt x="99428" y="16426"/>
                  </a:lnTo>
                  <a:lnTo>
                    <a:pt x="95457" y="9878"/>
                  </a:lnTo>
                  <a:close/>
                </a:path>
                <a:path w="499745" h="51435">
                  <a:moveTo>
                    <a:pt x="120696" y="1050"/>
                  </a:moveTo>
                  <a:lnTo>
                    <a:pt x="109349" y="1050"/>
                  </a:lnTo>
                  <a:lnTo>
                    <a:pt x="109349" y="50086"/>
                  </a:lnTo>
                  <a:lnTo>
                    <a:pt x="120696" y="50086"/>
                  </a:lnTo>
                  <a:lnTo>
                    <a:pt x="120696" y="29980"/>
                  </a:lnTo>
                  <a:lnTo>
                    <a:pt x="154324" y="29980"/>
                  </a:lnTo>
                  <a:lnTo>
                    <a:pt x="154324" y="20383"/>
                  </a:lnTo>
                  <a:lnTo>
                    <a:pt x="120696" y="20383"/>
                  </a:lnTo>
                  <a:lnTo>
                    <a:pt x="120696" y="1050"/>
                  </a:lnTo>
                  <a:close/>
                </a:path>
                <a:path w="499745" h="51435">
                  <a:moveTo>
                    <a:pt x="154324" y="29980"/>
                  </a:moveTo>
                  <a:lnTo>
                    <a:pt x="142972" y="29980"/>
                  </a:lnTo>
                  <a:lnTo>
                    <a:pt x="142972" y="50086"/>
                  </a:lnTo>
                  <a:lnTo>
                    <a:pt x="154324" y="50086"/>
                  </a:lnTo>
                  <a:lnTo>
                    <a:pt x="154324" y="29980"/>
                  </a:lnTo>
                  <a:close/>
                </a:path>
                <a:path w="499745" h="51435">
                  <a:moveTo>
                    <a:pt x="154324" y="1050"/>
                  </a:moveTo>
                  <a:lnTo>
                    <a:pt x="142972" y="1050"/>
                  </a:lnTo>
                  <a:lnTo>
                    <a:pt x="142972" y="20383"/>
                  </a:lnTo>
                  <a:lnTo>
                    <a:pt x="154324" y="20383"/>
                  </a:lnTo>
                  <a:lnTo>
                    <a:pt x="154324" y="1050"/>
                  </a:lnTo>
                  <a:close/>
                </a:path>
                <a:path w="499745" h="51435">
                  <a:moveTo>
                    <a:pt x="194111" y="1050"/>
                  </a:moveTo>
                  <a:lnTo>
                    <a:pt x="182904" y="1050"/>
                  </a:lnTo>
                  <a:lnTo>
                    <a:pt x="161048" y="50086"/>
                  </a:lnTo>
                  <a:lnTo>
                    <a:pt x="172676" y="50086"/>
                  </a:lnTo>
                  <a:lnTo>
                    <a:pt x="177018" y="39578"/>
                  </a:lnTo>
                  <a:lnTo>
                    <a:pt x="211339" y="39578"/>
                  </a:lnTo>
                  <a:lnTo>
                    <a:pt x="207487" y="30963"/>
                  </a:lnTo>
                  <a:lnTo>
                    <a:pt x="180661" y="30963"/>
                  </a:lnTo>
                  <a:lnTo>
                    <a:pt x="188437" y="12189"/>
                  </a:lnTo>
                  <a:lnTo>
                    <a:pt x="199092" y="12189"/>
                  </a:lnTo>
                  <a:lnTo>
                    <a:pt x="194111" y="1050"/>
                  </a:lnTo>
                  <a:close/>
                </a:path>
                <a:path w="499745" h="51435">
                  <a:moveTo>
                    <a:pt x="211339" y="39578"/>
                  </a:moveTo>
                  <a:lnTo>
                    <a:pt x="199784" y="39578"/>
                  </a:lnTo>
                  <a:lnTo>
                    <a:pt x="204129" y="50086"/>
                  </a:lnTo>
                  <a:lnTo>
                    <a:pt x="216038" y="50086"/>
                  </a:lnTo>
                  <a:lnTo>
                    <a:pt x="211339" y="39578"/>
                  </a:lnTo>
                  <a:close/>
                </a:path>
                <a:path w="499745" h="51435">
                  <a:moveTo>
                    <a:pt x="199092" y="12189"/>
                  </a:moveTo>
                  <a:lnTo>
                    <a:pt x="188437" y="12189"/>
                  </a:lnTo>
                  <a:lnTo>
                    <a:pt x="196213" y="30963"/>
                  </a:lnTo>
                  <a:lnTo>
                    <a:pt x="207487" y="30963"/>
                  </a:lnTo>
                  <a:lnTo>
                    <a:pt x="199092" y="12189"/>
                  </a:lnTo>
                  <a:close/>
                </a:path>
                <a:path w="499745" h="51435">
                  <a:moveTo>
                    <a:pt x="267947" y="1050"/>
                  </a:moveTo>
                  <a:lnTo>
                    <a:pt x="242380" y="1050"/>
                  </a:lnTo>
                  <a:lnTo>
                    <a:pt x="242380" y="50086"/>
                  </a:lnTo>
                  <a:lnTo>
                    <a:pt x="253726" y="50086"/>
                  </a:lnTo>
                  <a:lnTo>
                    <a:pt x="253726" y="36564"/>
                  </a:lnTo>
                  <a:lnTo>
                    <a:pt x="267947" y="36564"/>
                  </a:lnTo>
                  <a:lnTo>
                    <a:pt x="271720" y="35855"/>
                  </a:lnTo>
                  <a:lnTo>
                    <a:pt x="278117" y="33004"/>
                  </a:lnTo>
                  <a:lnTo>
                    <a:pt x="280583" y="30948"/>
                  </a:lnTo>
                  <a:lnTo>
                    <a:pt x="282919" y="27320"/>
                  </a:lnTo>
                  <a:lnTo>
                    <a:pt x="253726" y="27320"/>
                  </a:lnTo>
                  <a:lnTo>
                    <a:pt x="253726" y="10295"/>
                  </a:lnTo>
                  <a:lnTo>
                    <a:pt x="282901" y="10295"/>
                  </a:lnTo>
                  <a:lnTo>
                    <a:pt x="280583" y="6724"/>
                  </a:lnTo>
                  <a:lnTo>
                    <a:pt x="278117" y="4668"/>
                  </a:lnTo>
                  <a:lnTo>
                    <a:pt x="271720" y="1774"/>
                  </a:lnTo>
                  <a:lnTo>
                    <a:pt x="267947" y="1050"/>
                  </a:lnTo>
                  <a:close/>
                </a:path>
                <a:path w="499745" h="51435">
                  <a:moveTo>
                    <a:pt x="282901" y="10295"/>
                  </a:moveTo>
                  <a:lnTo>
                    <a:pt x="266385" y="10295"/>
                  </a:lnTo>
                  <a:lnTo>
                    <a:pt x="268977" y="11033"/>
                  </a:lnTo>
                  <a:lnTo>
                    <a:pt x="272526" y="13975"/>
                  </a:lnTo>
                  <a:lnTo>
                    <a:pt x="273411" y="16088"/>
                  </a:lnTo>
                  <a:lnTo>
                    <a:pt x="273411" y="21553"/>
                  </a:lnTo>
                  <a:lnTo>
                    <a:pt x="272526" y="23641"/>
                  </a:lnTo>
                  <a:lnTo>
                    <a:pt x="268977" y="26586"/>
                  </a:lnTo>
                  <a:lnTo>
                    <a:pt x="266385" y="27320"/>
                  </a:lnTo>
                  <a:lnTo>
                    <a:pt x="282919" y="27320"/>
                  </a:lnTo>
                  <a:lnTo>
                    <a:pt x="284039" y="25581"/>
                  </a:lnTo>
                  <a:lnTo>
                    <a:pt x="284902" y="22438"/>
                  </a:lnTo>
                  <a:lnTo>
                    <a:pt x="284902" y="15199"/>
                  </a:lnTo>
                  <a:lnTo>
                    <a:pt x="284039" y="12048"/>
                  </a:lnTo>
                  <a:lnTo>
                    <a:pt x="282901" y="10295"/>
                  </a:lnTo>
                  <a:close/>
                </a:path>
                <a:path w="499745" h="51435">
                  <a:moveTo>
                    <a:pt x="303677" y="1050"/>
                  </a:moveTo>
                  <a:lnTo>
                    <a:pt x="292398" y="1050"/>
                  </a:lnTo>
                  <a:lnTo>
                    <a:pt x="292398" y="50086"/>
                  </a:lnTo>
                  <a:lnTo>
                    <a:pt x="303115" y="50086"/>
                  </a:lnTo>
                  <a:lnTo>
                    <a:pt x="315662" y="32993"/>
                  </a:lnTo>
                  <a:lnTo>
                    <a:pt x="303677" y="32993"/>
                  </a:lnTo>
                  <a:lnTo>
                    <a:pt x="303677" y="1050"/>
                  </a:lnTo>
                  <a:close/>
                </a:path>
                <a:path w="499745" h="51435">
                  <a:moveTo>
                    <a:pt x="337722" y="18211"/>
                  </a:moveTo>
                  <a:lnTo>
                    <a:pt x="326511" y="18211"/>
                  </a:lnTo>
                  <a:lnTo>
                    <a:pt x="326511" y="50086"/>
                  </a:lnTo>
                  <a:lnTo>
                    <a:pt x="337722" y="50086"/>
                  </a:lnTo>
                  <a:lnTo>
                    <a:pt x="337722" y="18211"/>
                  </a:lnTo>
                  <a:close/>
                </a:path>
                <a:path w="499745" h="51435">
                  <a:moveTo>
                    <a:pt x="337722" y="1050"/>
                  </a:moveTo>
                  <a:lnTo>
                    <a:pt x="327073" y="1050"/>
                  </a:lnTo>
                  <a:lnTo>
                    <a:pt x="303677" y="32993"/>
                  </a:lnTo>
                  <a:lnTo>
                    <a:pt x="315662" y="32993"/>
                  </a:lnTo>
                  <a:lnTo>
                    <a:pt x="326511" y="18211"/>
                  </a:lnTo>
                  <a:lnTo>
                    <a:pt x="337722" y="18211"/>
                  </a:lnTo>
                  <a:lnTo>
                    <a:pt x="337722" y="1050"/>
                  </a:lnTo>
                  <a:close/>
                </a:path>
                <a:path w="499745" h="51435">
                  <a:moveTo>
                    <a:pt x="377419" y="208"/>
                  </a:moveTo>
                  <a:lnTo>
                    <a:pt x="368124" y="208"/>
                  </a:lnTo>
                  <a:lnTo>
                    <a:pt x="363584" y="1295"/>
                  </a:lnTo>
                  <a:lnTo>
                    <a:pt x="355503" y="5637"/>
                  </a:lnTo>
                  <a:lnTo>
                    <a:pt x="352327" y="8649"/>
                  </a:lnTo>
                  <a:lnTo>
                    <a:pt x="347705" y="16355"/>
                  </a:lnTo>
                  <a:lnTo>
                    <a:pt x="346549" y="20709"/>
                  </a:lnTo>
                  <a:lnTo>
                    <a:pt x="346549" y="30426"/>
                  </a:lnTo>
                  <a:lnTo>
                    <a:pt x="368103" y="50928"/>
                  </a:lnTo>
                  <a:lnTo>
                    <a:pt x="377347" y="50928"/>
                  </a:lnTo>
                  <a:lnTo>
                    <a:pt x="381203" y="50180"/>
                  </a:lnTo>
                  <a:lnTo>
                    <a:pt x="388115" y="47191"/>
                  </a:lnTo>
                  <a:lnTo>
                    <a:pt x="391010" y="45017"/>
                  </a:lnTo>
                  <a:lnTo>
                    <a:pt x="393345" y="42170"/>
                  </a:lnTo>
                  <a:lnTo>
                    <a:pt x="392359" y="41259"/>
                  </a:lnTo>
                  <a:lnTo>
                    <a:pt x="370695" y="41259"/>
                  </a:lnTo>
                  <a:lnTo>
                    <a:pt x="367983" y="40593"/>
                  </a:lnTo>
                  <a:lnTo>
                    <a:pt x="363221" y="37932"/>
                  </a:lnTo>
                  <a:lnTo>
                    <a:pt x="361363" y="36075"/>
                  </a:lnTo>
                  <a:lnTo>
                    <a:pt x="358703" y="31313"/>
                  </a:lnTo>
                  <a:lnTo>
                    <a:pt x="358037" y="28605"/>
                  </a:lnTo>
                  <a:lnTo>
                    <a:pt x="358037" y="22532"/>
                  </a:lnTo>
                  <a:lnTo>
                    <a:pt x="370695" y="9878"/>
                  </a:lnTo>
                  <a:lnTo>
                    <a:pt x="392280" y="9878"/>
                  </a:lnTo>
                  <a:lnTo>
                    <a:pt x="393345" y="8895"/>
                  </a:lnTo>
                  <a:lnTo>
                    <a:pt x="391010" y="6094"/>
                  </a:lnTo>
                  <a:lnTo>
                    <a:pt x="388125" y="3945"/>
                  </a:lnTo>
                  <a:lnTo>
                    <a:pt x="381261" y="957"/>
                  </a:lnTo>
                  <a:lnTo>
                    <a:pt x="377419" y="208"/>
                  </a:lnTo>
                  <a:close/>
                </a:path>
                <a:path w="499745" h="51435">
                  <a:moveTo>
                    <a:pt x="386059" y="35445"/>
                  </a:moveTo>
                  <a:lnTo>
                    <a:pt x="382743" y="39323"/>
                  </a:lnTo>
                  <a:lnTo>
                    <a:pt x="378632" y="41259"/>
                  </a:lnTo>
                  <a:lnTo>
                    <a:pt x="392359" y="41259"/>
                  </a:lnTo>
                  <a:lnTo>
                    <a:pt x="386059" y="35445"/>
                  </a:lnTo>
                  <a:close/>
                </a:path>
                <a:path w="499745" h="51435">
                  <a:moveTo>
                    <a:pt x="392280" y="9878"/>
                  </a:moveTo>
                  <a:lnTo>
                    <a:pt x="378632" y="9878"/>
                  </a:lnTo>
                  <a:lnTo>
                    <a:pt x="382743" y="11789"/>
                  </a:lnTo>
                  <a:lnTo>
                    <a:pt x="386059" y="15619"/>
                  </a:lnTo>
                  <a:lnTo>
                    <a:pt x="392280" y="9878"/>
                  </a:lnTo>
                  <a:close/>
                </a:path>
                <a:path w="499745" h="51435">
                  <a:moveTo>
                    <a:pt x="411907" y="1050"/>
                  </a:moveTo>
                  <a:lnTo>
                    <a:pt x="400629" y="1050"/>
                  </a:lnTo>
                  <a:lnTo>
                    <a:pt x="400629" y="50086"/>
                  </a:lnTo>
                  <a:lnTo>
                    <a:pt x="411907" y="50086"/>
                  </a:lnTo>
                  <a:lnTo>
                    <a:pt x="411907" y="30332"/>
                  </a:lnTo>
                  <a:lnTo>
                    <a:pt x="432513" y="30332"/>
                  </a:lnTo>
                  <a:lnTo>
                    <a:pt x="428859" y="24728"/>
                  </a:lnTo>
                  <a:lnTo>
                    <a:pt x="431469" y="20876"/>
                  </a:lnTo>
                  <a:lnTo>
                    <a:pt x="411907" y="20876"/>
                  </a:lnTo>
                  <a:lnTo>
                    <a:pt x="411907" y="1050"/>
                  </a:lnTo>
                  <a:close/>
                </a:path>
                <a:path w="499745" h="51435">
                  <a:moveTo>
                    <a:pt x="432513" y="30332"/>
                  </a:moveTo>
                  <a:lnTo>
                    <a:pt x="419752" y="30332"/>
                  </a:lnTo>
                  <a:lnTo>
                    <a:pt x="432503" y="50086"/>
                  </a:lnTo>
                  <a:lnTo>
                    <a:pt x="444202" y="50086"/>
                  </a:lnTo>
                  <a:lnTo>
                    <a:pt x="444685" y="49003"/>
                  </a:lnTo>
                  <a:lnTo>
                    <a:pt x="432513" y="30332"/>
                  </a:lnTo>
                  <a:close/>
                </a:path>
                <a:path w="499745" h="51435">
                  <a:moveTo>
                    <a:pt x="444685" y="49003"/>
                  </a:moveTo>
                  <a:lnTo>
                    <a:pt x="444202" y="50086"/>
                  </a:lnTo>
                  <a:lnTo>
                    <a:pt x="445391" y="50086"/>
                  </a:lnTo>
                  <a:lnTo>
                    <a:pt x="444685" y="49003"/>
                  </a:lnTo>
                  <a:close/>
                </a:path>
                <a:path w="499745" h="51435">
                  <a:moveTo>
                    <a:pt x="477266" y="1050"/>
                  </a:moveTo>
                  <a:lnTo>
                    <a:pt x="466059" y="1050"/>
                  </a:lnTo>
                  <a:lnTo>
                    <a:pt x="444685" y="49003"/>
                  </a:lnTo>
                  <a:lnTo>
                    <a:pt x="445391" y="50086"/>
                  </a:lnTo>
                  <a:lnTo>
                    <a:pt x="455830" y="50086"/>
                  </a:lnTo>
                  <a:lnTo>
                    <a:pt x="460173" y="39578"/>
                  </a:lnTo>
                  <a:lnTo>
                    <a:pt x="494494" y="39578"/>
                  </a:lnTo>
                  <a:lnTo>
                    <a:pt x="490642" y="30963"/>
                  </a:lnTo>
                  <a:lnTo>
                    <a:pt x="463816" y="30963"/>
                  </a:lnTo>
                  <a:lnTo>
                    <a:pt x="471591" y="12189"/>
                  </a:lnTo>
                  <a:lnTo>
                    <a:pt x="482247" y="12189"/>
                  </a:lnTo>
                  <a:lnTo>
                    <a:pt x="477266" y="1050"/>
                  </a:lnTo>
                  <a:close/>
                </a:path>
                <a:path w="499745" h="51435">
                  <a:moveTo>
                    <a:pt x="494494" y="39578"/>
                  </a:moveTo>
                  <a:lnTo>
                    <a:pt x="482939" y="39578"/>
                  </a:lnTo>
                  <a:lnTo>
                    <a:pt x="487285" y="50086"/>
                  </a:lnTo>
                  <a:lnTo>
                    <a:pt x="499193" y="50086"/>
                  </a:lnTo>
                  <a:lnTo>
                    <a:pt x="494494" y="39578"/>
                  </a:lnTo>
                  <a:close/>
                </a:path>
                <a:path w="499745" h="51435">
                  <a:moveTo>
                    <a:pt x="482247" y="12189"/>
                  </a:moveTo>
                  <a:lnTo>
                    <a:pt x="471591" y="12189"/>
                  </a:lnTo>
                  <a:lnTo>
                    <a:pt x="479367" y="30963"/>
                  </a:lnTo>
                  <a:lnTo>
                    <a:pt x="490642" y="30963"/>
                  </a:lnTo>
                  <a:lnTo>
                    <a:pt x="482247" y="12189"/>
                  </a:lnTo>
                  <a:close/>
                </a:path>
                <a:path w="499745" h="51435">
                  <a:moveTo>
                    <a:pt x="444901" y="1050"/>
                  </a:moveTo>
                  <a:lnTo>
                    <a:pt x="432925" y="1050"/>
                  </a:lnTo>
                  <a:lnTo>
                    <a:pt x="420033" y="20876"/>
                  </a:lnTo>
                  <a:lnTo>
                    <a:pt x="431469" y="20876"/>
                  </a:lnTo>
                  <a:lnTo>
                    <a:pt x="444901" y="1050"/>
                  </a:lnTo>
                  <a:close/>
                </a:path>
              </a:pathLst>
            </a:custGeom>
            <a:solidFill>
              <a:srgbClr val="727376"/>
            </a:solidFill>
          </p:spPr>
          <p:txBody>
            <a:bodyPr wrap="square" lIns="0" tIns="0" rIns="0" bIns="0" rtlCol="0"/>
            <a:lstStyle/>
            <a:p>
              <a:endParaRPr/>
            </a:p>
          </p:txBody>
        </p:sp>
        <p:sp>
          <p:nvSpPr>
            <p:cNvPr id="71" name="object 71"/>
            <p:cNvSpPr/>
            <p:nvPr/>
          </p:nvSpPr>
          <p:spPr>
            <a:xfrm>
              <a:off x="5761227" y="1568574"/>
              <a:ext cx="1368425" cy="188595"/>
            </a:xfrm>
            <a:custGeom>
              <a:avLst/>
              <a:gdLst/>
              <a:ahLst/>
              <a:cxnLst/>
              <a:rect l="l" t="t" r="r" b="b"/>
              <a:pathLst>
                <a:path w="1368425" h="188594">
                  <a:moveTo>
                    <a:pt x="1368223" y="0"/>
                  </a:moveTo>
                  <a:lnTo>
                    <a:pt x="0" y="0"/>
                  </a:lnTo>
                  <a:lnTo>
                    <a:pt x="0" y="188272"/>
                  </a:lnTo>
                  <a:lnTo>
                    <a:pt x="1368223" y="188272"/>
                  </a:lnTo>
                  <a:lnTo>
                    <a:pt x="1368223" y="0"/>
                  </a:lnTo>
                  <a:close/>
                </a:path>
              </a:pathLst>
            </a:custGeom>
            <a:solidFill>
              <a:srgbClr val="ED3237">
                <a:alpha val="69999"/>
              </a:srgbClr>
            </a:solidFill>
          </p:spPr>
          <p:txBody>
            <a:bodyPr wrap="square" lIns="0" tIns="0" rIns="0" bIns="0" rtlCol="0"/>
            <a:lstStyle/>
            <a:p>
              <a:endParaRPr/>
            </a:p>
          </p:txBody>
        </p:sp>
        <p:sp>
          <p:nvSpPr>
            <p:cNvPr id="72" name="object 72"/>
            <p:cNvSpPr/>
            <p:nvPr/>
          </p:nvSpPr>
          <p:spPr>
            <a:xfrm>
              <a:off x="6022940" y="1600415"/>
              <a:ext cx="843915" cy="131445"/>
            </a:xfrm>
            <a:custGeom>
              <a:avLst/>
              <a:gdLst/>
              <a:ahLst/>
              <a:cxnLst/>
              <a:rect l="l" t="t" r="r" b="b"/>
              <a:pathLst>
                <a:path w="843915" h="131444">
                  <a:moveTo>
                    <a:pt x="3502" y="37688"/>
                  </a:moveTo>
                  <a:lnTo>
                    <a:pt x="0" y="45813"/>
                  </a:lnTo>
                  <a:lnTo>
                    <a:pt x="2988" y="47541"/>
                  </a:lnTo>
                  <a:lnTo>
                    <a:pt x="6151" y="48826"/>
                  </a:lnTo>
                  <a:lnTo>
                    <a:pt x="12829" y="50507"/>
                  </a:lnTo>
                  <a:lnTo>
                    <a:pt x="16181" y="50929"/>
                  </a:lnTo>
                  <a:lnTo>
                    <a:pt x="23515" y="50929"/>
                  </a:lnTo>
                  <a:lnTo>
                    <a:pt x="40516" y="41681"/>
                  </a:lnTo>
                  <a:lnTo>
                    <a:pt x="15739" y="41681"/>
                  </a:lnTo>
                  <a:lnTo>
                    <a:pt x="13204" y="41342"/>
                  </a:lnTo>
                  <a:lnTo>
                    <a:pt x="8020" y="39988"/>
                  </a:lnTo>
                  <a:lnTo>
                    <a:pt x="5651" y="38995"/>
                  </a:lnTo>
                  <a:lnTo>
                    <a:pt x="3502" y="37688"/>
                  </a:lnTo>
                  <a:close/>
                </a:path>
                <a:path w="843915" h="131444">
                  <a:moveTo>
                    <a:pt x="38634" y="9316"/>
                  </a:moveTo>
                  <a:lnTo>
                    <a:pt x="20897" y="9316"/>
                  </a:lnTo>
                  <a:lnTo>
                    <a:pt x="23270" y="9853"/>
                  </a:lnTo>
                  <a:lnTo>
                    <a:pt x="26957" y="12002"/>
                  </a:lnTo>
                  <a:lnTo>
                    <a:pt x="27881" y="13496"/>
                  </a:lnTo>
                  <a:lnTo>
                    <a:pt x="27881" y="17045"/>
                  </a:lnTo>
                  <a:lnTo>
                    <a:pt x="27237" y="18331"/>
                  </a:lnTo>
                  <a:lnTo>
                    <a:pt x="24671" y="20196"/>
                  </a:lnTo>
                  <a:lnTo>
                    <a:pt x="22885" y="20664"/>
                  </a:lnTo>
                  <a:lnTo>
                    <a:pt x="9456" y="20664"/>
                  </a:lnTo>
                  <a:lnTo>
                    <a:pt x="9456" y="29210"/>
                  </a:lnTo>
                  <a:lnTo>
                    <a:pt x="24051" y="29210"/>
                  </a:lnTo>
                  <a:lnTo>
                    <a:pt x="26117" y="29678"/>
                  </a:lnTo>
                  <a:lnTo>
                    <a:pt x="29152" y="31546"/>
                  </a:lnTo>
                  <a:lnTo>
                    <a:pt x="29912" y="32926"/>
                  </a:lnTo>
                  <a:lnTo>
                    <a:pt x="29912" y="36939"/>
                  </a:lnTo>
                  <a:lnTo>
                    <a:pt x="28803" y="38646"/>
                  </a:lnTo>
                  <a:lnTo>
                    <a:pt x="24367" y="41073"/>
                  </a:lnTo>
                  <a:lnTo>
                    <a:pt x="21574" y="41681"/>
                  </a:lnTo>
                  <a:lnTo>
                    <a:pt x="40516" y="41681"/>
                  </a:lnTo>
                  <a:lnTo>
                    <a:pt x="41399" y="39344"/>
                  </a:lnTo>
                  <a:lnTo>
                    <a:pt x="41399" y="33602"/>
                  </a:lnTo>
                  <a:lnTo>
                    <a:pt x="40596" y="31183"/>
                  </a:lnTo>
                  <a:lnTo>
                    <a:pt x="37371" y="27029"/>
                  </a:lnTo>
                  <a:lnTo>
                    <a:pt x="35143" y="25499"/>
                  </a:lnTo>
                  <a:lnTo>
                    <a:pt x="32294" y="24516"/>
                  </a:lnTo>
                  <a:lnTo>
                    <a:pt x="34488" y="23536"/>
                  </a:lnTo>
                  <a:lnTo>
                    <a:pt x="36215" y="22136"/>
                  </a:lnTo>
                  <a:lnTo>
                    <a:pt x="38738" y="18493"/>
                  </a:lnTo>
                  <a:lnTo>
                    <a:pt x="39368" y="16416"/>
                  </a:lnTo>
                  <a:lnTo>
                    <a:pt x="39368" y="11231"/>
                  </a:lnTo>
                  <a:lnTo>
                    <a:pt x="38634" y="9316"/>
                  </a:lnTo>
                  <a:close/>
                </a:path>
                <a:path w="843915" h="131444">
                  <a:moveTo>
                    <a:pt x="22042" y="0"/>
                  </a:moveTo>
                  <a:lnTo>
                    <a:pt x="12189" y="0"/>
                  </a:lnTo>
                  <a:lnTo>
                    <a:pt x="6583" y="1332"/>
                  </a:lnTo>
                  <a:lnTo>
                    <a:pt x="1399" y="3992"/>
                  </a:lnTo>
                  <a:lnTo>
                    <a:pt x="4834" y="12819"/>
                  </a:lnTo>
                  <a:lnTo>
                    <a:pt x="6885" y="11649"/>
                  </a:lnTo>
                  <a:lnTo>
                    <a:pt x="9061" y="10774"/>
                  </a:lnTo>
                  <a:lnTo>
                    <a:pt x="13635" y="9608"/>
                  </a:lnTo>
                  <a:lnTo>
                    <a:pt x="15854" y="9316"/>
                  </a:lnTo>
                  <a:lnTo>
                    <a:pt x="38634" y="9316"/>
                  </a:lnTo>
                  <a:lnTo>
                    <a:pt x="38411" y="8733"/>
                  </a:lnTo>
                  <a:lnTo>
                    <a:pt x="34580" y="4434"/>
                  </a:lnTo>
                  <a:lnTo>
                    <a:pt x="32014" y="2801"/>
                  </a:lnTo>
                  <a:lnTo>
                    <a:pt x="25570" y="558"/>
                  </a:lnTo>
                  <a:lnTo>
                    <a:pt x="22042" y="0"/>
                  </a:lnTo>
                  <a:close/>
                </a:path>
                <a:path w="843915" h="131444">
                  <a:moveTo>
                    <a:pt x="78854" y="209"/>
                  </a:moveTo>
                  <a:lnTo>
                    <a:pt x="68672" y="209"/>
                  </a:lnTo>
                  <a:lnTo>
                    <a:pt x="64086" y="1306"/>
                  </a:lnTo>
                  <a:lnTo>
                    <a:pt x="55911" y="5695"/>
                  </a:lnTo>
                  <a:lnTo>
                    <a:pt x="52713" y="8719"/>
                  </a:lnTo>
                  <a:lnTo>
                    <a:pt x="48092" y="16427"/>
                  </a:lnTo>
                  <a:lnTo>
                    <a:pt x="46932" y="20758"/>
                  </a:lnTo>
                  <a:lnTo>
                    <a:pt x="46932" y="30380"/>
                  </a:lnTo>
                  <a:lnTo>
                    <a:pt x="68672" y="50929"/>
                  </a:lnTo>
                  <a:lnTo>
                    <a:pt x="78854" y="50929"/>
                  </a:lnTo>
                  <a:lnTo>
                    <a:pt x="83433" y="49830"/>
                  </a:lnTo>
                  <a:lnTo>
                    <a:pt x="91558" y="45439"/>
                  </a:lnTo>
                  <a:lnTo>
                    <a:pt x="94754" y="42415"/>
                  </a:lnTo>
                  <a:lnTo>
                    <a:pt x="95455" y="41259"/>
                  </a:lnTo>
                  <a:lnTo>
                    <a:pt x="70869" y="41259"/>
                  </a:lnTo>
                  <a:lnTo>
                    <a:pt x="68252" y="40594"/>
                  </a:lnTo>
                  <a:lnTo>
                    <a:pt x="63582" y="37933"/>
                  </a:lnTo>
                  <a:lnTo>
                    <a:pt x="61749" y="36075"/>
                  </a:lnTo>
                  <a:lnTo>
                    <a:pt x="59090" y="31313"/>
                  </a:lnTo>
                  <a:lnTo>
                    <a:pt x="58423" y="28605"/>
                  </a:lnTo>
                  <a:lnTo>
                    <a:pt x="58423" y="22532"/>
                  </a:lnTo>
                  <a:lnTo>
                    <a:pt x="70869" y="9878"/>
                  </a:lnTo>
                  <a:lnTo>
                    <a:pt x="95457" y="9878"/>
                  </a:lnTo>
                  <a:lnTo>
                    <a:pt x="94754" y="8719"/>
                  </a:lnTo>
                  <a:lnTo>
                    <a:pt x="91558" y="5695"/>
                  </a:lnTo>
                  <a:lnTo>
                    <a:pt x="83433" y="1306"/>
                  </a:lnTo>
                  <a:lnTo>
                    <a:pt x="78854" y="209"/>
                  </a:lnTo>
                  <a:close/>
                </a:path>
                <a:path w="843915" h="131444">
                  <a:moveTo>
                    <a:pt x="95457" y="9878"/>
                  </a:moveTo>
                  <a:lnTo>
                    <a:pt x="76662" y="9878"/>
                  </a:lnTo>
                  <a:lnTo>
                    <a:pt x="79274" y="10541"/>
                  </a:lnTo>
                  <a:lnTo>
                    <a:pt x="83944" y="13205"/>
                  </a:lnTo>
                  <a:lnTo>
                    <a:pt x="85777" y="15058"/>
                  </a:lnTo>
                  <a:lnTo>
                    <a:pt x="88440" y="19825"/>
                  </a:lnTo>
                  <a:lnTo>
                    <a:pt x="89107" y="22532"/>
                  </a:lnTo>
                  <a:lnTo>
                    <a:pt x="89107" y="28605"/>
                  </a:lnTo>
                  <a:lnTo>
                    <a:pt x="76662" y="41259"/>
                  </a:lnTo>
                  <a:lnTo>
                    <a:pt x="95455" y="41259"/>
                  </a:lnTo>
                  <a:lnTo>
                    <a:pt x="99428" y="34711"/>
                  </a:lnTo>
                  <a:lnTo>
                    <a:pt x="100594" y="30380"/>
                  </a:lnTo>
                  <a:lnTo>
                    <a:pt x="100594" y="20758"/>
                  </a:lnTo>
                  <a:lnTo>
                    <a:pt x="99428" y="16427"/>
                  </a:lnTo>
                  <a:lnTo>
                    <a:pt x="95457" y="9878"/>
                  </a:lnTo>
                  <a:close/>
                </a:path>
                <a:path w="843915" h="131444">
                  <a:moveTo>
                    <a:pt x="120696" y="1051"/>
                  </a:moveTo>
                  <a:lnTo>
                    <a:pt x="109349" y="1051"/>
                  </a:lnTo>
                  <a:lnTo>
                    <a:pt x="109349" y="50087"/>
                  </a:lnTo>
                  <a:lnTo>
                    <a:pt x="120696" y="50087"/>
                  </a:lnTo>
                  <a:lnTo>
                    <a:pt x="120696" y="29980"/>
                  </a:lnTo>
                  <a:lnTo>
                    <a:pt x="154324" y="29980"/>
                  </a:lnTo>
                  <a:lnTo>
                    <a:pt x="154324" y="20383"/>
                  </a:lnTo>
                  <a:lnTo>
                    <a:pt x="120696" y="20383"/>
                  </a:lnTo>
                  <a:lnTo>
                    <a:pt x="120696" y="1051"/>
                  </a:lnTo>
                  <a:close/>
                </a:path>
                <a:path w="843915" h="131444">
                  <a:moveTo>
                    <a:pt x="154324" y="29980"/>
                  </a:moveTo>
                  <a:lnTo>
                    <a:pt x="142974" y="29980"/>
                  </a:lnTo>
                  <a:lnTo>
                    <a:pt x="142974" y="50087"/>
                  </a:lnTo>
                  <a:lnTo>
                    <a:pt x="154324" y="50087"/>
                  </a:lnTo>
                  <a:lnTo>
                    <a:pt x="154324" y="29980"/>
                  </a:lnTo>
                  <a:close/>
                </a:path>
                <a:path w="843915" h="131444">
                  <a:moveTo>
                    <a:pt x="154324" y="1051"/>
                  </a:moveTo>
                  <a:lnTo>
                    <a:pt x="142974" y="1051"/>
                  </a:lnTo>
                  <a:lnTo>
                    <a:pt x="142974" y="20383"/>
                  </a:lnTo>
                  <a:lnTo>
                    <a:pt x="154324" y="20383"/>
                  </a:lnTo>
                  <a:lnTo>
                    <a:pt x="154324" y="1051"/>
                  </a:lnTo>
                  <a:close/>
                </a:path>
                <a:path w="843915" h="131444">
                  <a:moveTo>
                    <a:pt x="194111" y="1051"/>
                  </a:moveTo>
                  <a:lnTo>
                    <a:pt x="182905" y="1051"/>
                  </a:lnTo>
                  <a:lnTo>
                    <a:pt x="161048" y="50087"/>
                  </a:lnTo>
                  <a:lnTo>
                    <a:pt x="172676" y="50087"/>
                  </a:lnTo>
                  <a:lnTo>
                    <a:pt x="177018" y="39578"/>
                  </a:lnTo>
                  <a:lnTo>
                    <a:pt x="211340" y="39578"/>
                  </a:lnTo>
                  <a:lnTo>
                    <a:pt x="207488" y="30963"/>
                  </a:lnTo>
                  <a:lnTo>
                    <a:pt x="180662" y="30963"/>
                  </a:lnTo>
                  <a:lnTo>
                    <a:pt x="188437" y="12189"/>
                  </a:lnTo>
                  <a:lnTo>
                    <a:pt x="199092" y="12189"/>
                  </a:lnTo>
                  <a:lnTo>
                    <a:pt x="194111" y="1051"/>
                  </a:lnTo>
                  <a:close/>
                </a:path>
                <a:path w="843915" h="131444">
                  <a:moveTo>
                    <a:pt x="211340" y="39578"/>
                  </a:moveTo>
                  <a:lnTo>
                    <a:pt x="199784" y="39578"/>
                  </a:lnTo>
                  <a:lnTo>
                    <a:pt x="204130" y="50087"/>
                  </a:lnTo>
                  <a:lnTo>
                    <a:pt x="216039" y="50087"/>
                  </a:lnTo>
                  <a:lnTo>
                    <a:pt x="211340" y="39578"/>
                  </a:lnTo>
                  <a:close/>
                </a:path>
                <a:path w="843915" h="131444">
                  <a:moveTo>
                    <a:pt x="199092" y="12189"/>
                  </a:moveTo>
                  <a:lnTo>
                    <a:pt x="188437" y="12189"/>
                  </a:lnTo>
                  <a:lnTo>
                    <a:pt x="196213" y="30963"/>
                  </a:lnTo>
                  <a:lnTo>
                    <a:pt x="207488" y="30963"/>
                  </a:lnTo>
                  <a:lnTo>
                    <a:pt x="199092" y="12189"/>
                  </a:lnTo>
                  <a:close/>
                </a:path>
                <a:path w="843915" h="131444">
                  <a:moveTo>
                    <a:pt x="253728" y="1051"/>
                  </a:moveTo>
                  <a:lnTo>
                    <a:pt x="242380" y="1051"/>
                  </a:lnTo>
                  <a:lnTo>
                    <a:pt x="242380" y="50087"/>
                  </a:lnTo>
                  <a:lnTo>
                    <a:pt x="253728" y="50087"/>
                  </a:lnTo>
                  <a:lnTo>
                    <a:pt x="253728" y="29980"/>
                  </a:lnTo>
                  <a:lnTo>
                    <a:pt x="287355" y="29980"/>
                  </a:lnTo>
                  <a:lnTo>
                    <a:pt x="287355" y="20383"/>
                  </a:lnTo>
                  <a:lnTo>
                    <a:pt x="253728" y="20383"/>
                  </a:lnTo>
                  <a:lnTo>
                    <a:pt x="253728" y="1051"/>
                  </a:lnTo>
                  <a:close/>
                </a:path>
                <a:path w="843915" h="131444">
                  <a:moveTo>
                    <a:pt x="287355" y="29980"/>
                  </a:moveTo>
                  <a:lnTo>
                    <a:pt x="276004" y="29980"/>
                  </a:lnTo>
                  <a:lnTo>
                    <a:pt x="276004" y="50087"/>
                  </a:lnTo>
                  <a:lnTo>
                    <a:pt x="287355" y="50087"/>
                  </a:lnTo>
                  <a:lnTo>
                    <a:pt x="287355" y="29980"/>
                  </a:lnTo>
                  <a:close/>
                </a:path>
                <a:path w="843915" h="131444">
                  <a:moveTo>
                    <a:pt x="287355" y="1051"/>
                  </a:moveTo>
                  <a:lnTo>
                    <a:pt x="276004" y="1051"/>
                  </a:lnTo>
                  <a:lnTo>
                    <a:pt x="276004" y="20383"/>
                  </a:lnTo>
                  <a:lnTo>
                    <a:pt x="287355" y="20383"/>
                  </a:lnTo>
                  <a:lnTo>
                    <a:pt x="287355" y="1051"/>
                  </a:lnTo>
                  <a:close/>
                </a:path>
                <a:path w="843915" h="131444">
                  <a:moveTo>
                    <a:pt x="336671" y="1051"/>
                  </a:moveTo>
                  <a:lnTo>
                    <a:pt x="299613" y="1051"/>
                  </a:lnTo>
                  <a:lnTo>
                    <a:pt x="299613" y="50087"/>
                  </a:lnTo>
                  <a:lnTo>
                    <a:pt x="337582" y="50087"/>
                  </a:lnTo>
                  <a:lnTo>
                    <a:pt x="337582" y="40979"/>
                  </a:lnTo>
                  <a:lnTo>
                    <a:pt x="310892" y="40979"/>
                  </a:lnTo>
                  <a:lnTo>
                    <a:pt x="310892" y="29631"/>
                  </a:lnTo>
                  <a:lnTo>
                    <a:pt x="333658" y="29631"/>
                  </a:lnTo>
                  <a:lnTo>
                    <a:pt x="333658" y="20805"/>
                  </a:lnTo>
                  <a:lnTo>
                    <a:pt x="310892" y="20805"/>
                  </a:lnTo>
                  <a:lnTo>
                    <a:pt x="310892" y="10156"/>
                  </a:lnTo>
                  <a:lnTo>
                    <a:pt x="336671" y="10156"/>
                  </a:lnTo>
                  <a:lnTo>
                    <a:pt x="336671" y="1051"/>
                  </a:lnTo>
                  <a:close/>
                </a:path>
                <a:path w="843915" h="131444">
                  <a:moveTo>
                    <a:pt x="375104" y="209"/>
                  </a:moveTo>
                  <a:lnTo>
                    <a:pt x="364924" y="209"/>
                  </a:lnTo>
                  <a:lnTo>
                    <a:pt x="360338" y="1306"/>
                  </a:lnTo>
                  <a:lnTo>
                    <a:pt x="352162" y="5695"/>
                  </a:lnTo>
                  <a:lnTo>
                    <a:pt x="348965" y="8719"/>
                  </a:lnTo>
                  <a:lnTo>
                    <a:pt x="344342" y="16427"/>
                  </a:lnTo>
                  <a:lnTo>
                    <a:pt x="343184" y="20758"/>
                  </a:lnTo>
                  <a:lnTo>
                    <a:pt x="343184" y="30380"/>
                  </a:lnTo>
                  <a:lnTo>
                    <a:pt x="364924" y="50929"/>
                  </a:lnTo>
                  <a:lnTo>
                    <a:pt x="375104" y="50929"/>
                  </a:lnTo>
                  <a:lnTo>
                    <a:pt x="379684" y="49830"/>
                  </a:lnTo>
                  <a:lnTo>
                    <a:pt x="387809" y="45439"/>
                  </a:lnTo>
                  <a:lnTo>
                    <a:pt x="391006" y="42415"/>
                  </a:lnTo>
                  <a:lnTo>
                    <a:pt x="391707" y="41259"/>
                  </a:lnTo>
                  <a:lnTo>
                    <a:pt x="367120" y="41259"/>
                  </a:lnTo>
                  <a:lnTo>
                    <a:pt x="364502" y="40594"/>
                  </a:lnTo>
                  <a:lnTo>
                    <a:pt x="359834" y="37933"/>
                  </a:lnTo>
                  <a:lnTo>
                    <a:pt x="358001" y="36075"/>
                  </a:lnTo>
                  <a:lnTo>
                    <a:pt x="355340" y="31313"/>
                  </a:lnTo>
                  <a:lnTo>
                    <a:pt x="354675" y="28605"/>
                  </a:lnTo>
                  <a:lnTo>
                    <a:pt x="354675" y="22532"/>
                  </a:lnTo>
                  <a:lnTo>
                    <a:pt x="367120" y="9878"/>
                  </a:lnTo>
                  <a:lnTo>
                    <a:pt x="391708" y="9878"/>
                  </a:lnTo>
                  <a:lnTo>
                    <a:pt x="391006" y="8719"/>
                  </a:lnTo>
                  <a:lnTo>
                    <a:pt x="387809" y="5695"/>
                  </a:lnTo>
                  <a:lnTo>
                    <a:pt x="379684" y="1306"/>
                  </a:lnTo>
                  <a:lnTo>
                    <a:pt x="375104" y="209"/>
                  </a:lnTo>
                  <a:close/>
                </a:path>
                <a:path w="843915" h="131444">
                  <a:moveTo>
                    <a:pt x="391708" y="9878"/>
                  </a:moveTo>
                  <a:lnTo>
                    <a:pt x="372912" y="9878"/>
                  </a:lnTo>
                  <a:lnTo>
                    <a:pt x="375526" y="10541"/>
                  </a:lnTo>
                  <a:lnTo>
                    <a:pt x="380196" y="13205"/>
                  </a:lnTo>
                  <a:lnTo>
                    <a:pt x="382028" y="15058"/>
                  </a:lnTo>
                  <a:lnTo>
                    <a:pt x="384691" y="19825"/>
                  </a:lnTo>
                  <a:lnTo>
                    <a:pt x="385358" y="22532"/>
                  </a:lnTo>
                  <a:lnTo>
                    <a:pt x="385358" y="28605"/>
                  </a:lnTo>
                  <a:lnTo>
                    <a:pt x="372912" y="41259"/>
                  </a:lnTo>
                  <a:lnTo>
                    <a:pt x="391707" y="41259"/>
                  </a:lnTo>
                  <a:lnTo>
                    <a:pt x="395678" y="34711"/>
                  </a:lnTo>
                  <a:lnTo>
                    <a:pt x="396845" y="30380"/>
                  </a:lnTo>
                  <a:lnTo>
                    <a:pt x="396845" y="20758"/>
                  </a:lnTo>
                  <a:lnTo>
                    <a:pt x="395678" y="16427"/>
                  </a:lnTo>
                  <a:lnTo>
                    <a:pt x="391708" y="9878"/>
                  </a:lnTo>
                  <a:close/>
                </a:path>
                <a:path w="843915" h="131444">
                  <a:moveTo>
                    <a:pt x="445179" y="1051"/>
                  </a:moveTo>
                  <a:lnTo>
                    <a:pt x="405601" y="1051"/>
                  </a:lnTo>
                  <a:lnTo>
                    <a:pt x="405601" y="50087"/>
                  </a:lnTo>
                  <a:lnTo>
                    <a:pt x="435164" y="50087"/>
                  </a:lnTo>
                  <a:lnTo>
                    <a:pt x="440042" y="48733"/>
                  </a:lnTo>
                  <a:lnTo>
                    <a:pt x="446953" y="43315"/>
                  </a:lnTo>
                  <a:lnTo>
                    <a:pt x="447695" y="41681"/>
                  </a:lnTo>
                  <a:lnTo>
                    <a:pt x="416880" y="41681"/>
                  </a:lnTo>
                  <a:lnTo>
                    <a:pt x="416880" y="28512"/>
                  </a:lnTo>
                  <a:lnTo>
                    <a:pt x="448064" y="28512"/>
                  </a:lnTo>
                  <a:lnTo>
                    <a:pt x="447130" y="26362"/>
                  </a:lnTo>
                  <a:lnTo>
                    <a:pt x="440919" y="21413"/>
                  </a:lnTo>
                  <a:lnTo>
                    <a:pt x="436398" y="20175"/>
                  </a:lnTo>
                  <a:lnTo>
                    <a:pt x="416880" y="20175"/>
                  </a:lnTo>
                  <a:lnTo>
                    <a:pt x="416880" y="10087"/>
                  </a:lnTo>
                  <a:lnTo>
                    <a:pt x="445179" y="10087"/>
                  </a:lnTo>
                  <a:lnTo>
                    <a:pt x="445179" y="1051"/>
                  </a:lnTo>
                  <a:close/>
                </a:path>
                <a:path w="843915" h="131444">
                  <a:moveTo>
                    <a:pt x="448064" y="28512"/>
                  </a:moveTo>
                  <a:lnTo>
                    <a:pt x="434206" y="28512"/>
                  </a:lnTo>
                  <a:lnTo>
                    <a:pt x="437194" y="30657"/>
                  </a:lnTo>
                  <a:lnTo>
                    <a:pt x="437194" y="37152"/>
                  </a:lnTo>
                  <a:lnTo>
                    <a:pt x="436424" y="38818"/>
                  </a:lnTo>
                  <a:lnTo>
                    <a:pt x="433343" y="41108"/>
                  </a:lnTo>
                  <a:lnTo>
                    <a:pt x="431121" y="41681"/>
                  </a:lnTo>
                  <a:lnTo>
                    <a:pt x="447695" y="41681"/>
                  </a:lnTo>
                  <a:lnTo>
                    <a:pt x="448682" y="39509"/>
                  </a:lnTo>
                  <a:lnTo>
                    <a:pt x="448682" y="29933"/>
                  </a:lnTo>
                  <a:lnTo>
                    <a:pt x="448064" y="28512"/>
                  </a:lnTo>
                  <a:close/>
                </a:path>
                <a:path w="843915" h="131444">
                  <a:moveTo>
                    <a:pt x="482867" y="1051"/>
                  </a:moveTo>
                  <a:lnTo>
                    <a:pt x="457300" y="1051"/>
                  </a:lnTo>
                  <a:lnTo>
                    <a:pt x="457300" y="50087"/>
                  </a:lnTo>
                  <a:lnTo>
                    <a:pt x="468647" y="50087"/>
                  </a:lnTo>
                  <a:lnTo>
                    <a:pt x="468647" y="36565"/>
                  </a:lnTo>
                  <a:lnTo>
                    <a:pt x="482867" y="36565"/>
                  </a:lnTo>
                  <a:lnTo>
                    <a:pt x="486639" y="35855"/>
                  </a:lnTo>
                  <a:lnTo>
                    <a:pt x="493038" y="33004"/>
                  </a:lnTo>
                  <a:lnTo>
                    <a:pt x="495503" y="30949"/>
                  </a:lnTo>
                  <a:lnTo>
                    <a:pt x="497840" y="27320"/>
                  </a:lnTo>
                  <a:lnTo>
                    <a:pt x="468647" y="27320"/>
                  </a:lnTo>
                  <a:lnTo>
                    <a:pt x="468647" y="10295"/>
                  </a:lnTo>
                  <a:lnTo>
                    <a:pt x="497821" y="10295"/>
                  </a:lnTo>
                  <a:lnTo>
                    <a:pt x="495503" y="6724"/>
                  </a:lnTo>
                  <a:lnTo>
                    <a:pt x="493038" y="4669"/>
                  </a:lnTo>
                  <a:lnTo>
                    <a:pt x="486639" y="1775"/>
                  </a:lnTo>
                  <a:lnTo>
                    <a:pt x="482867" y="1051"/>
                  </a:lnTo>
                  <a:close/>
                </a:path>
                <a:path w="843915" h="131444">
                  <a:moveTo>
                    <a:pt x="532396" y="1051"/>
                  </a:moveTo>
                  <a:lnTo>
                    <a:pt x="521190" y="1051"/>
                  </a:lnTo>
                  <a:lnTo>
                    <a:pt x="499333" y="50087"/>
                  </a:lnTo>
                  <a:lnTo>
                    <a:pt x="510961" y="50087"/>
                  </a:lnTo>
                  <a:lnTo>
                    <a:pt x="515303" y="39578"/>
                  </a:lnTo>
                  <a:lnTo>
                    <a:pt x="549625" y="39578"/>
                  </a:lnTo>
                  <a:lnTo>
                    <a:pt x="545772" y="30963"/>
                  </a:lnTo>
                  <a:lnTo>
                    <a:pt x="518947" y="30963"/>
                  </a:lnTo>
                  <a:lnTo>
                    <a:pt x="526722" y="12189"/>
                  </a:lnTo>
                  <a:lnTo>
                    <a:pt x="537377" y="12189"/>
                  </a:lnTo>
                  <a:lnTo>
                    <a:pt x="532396" y="1051"/>
                  </a:lnTo>
                  <a:close/>
                </a:path>
                <a:path w="843915" h="131444">
                  <a:moveTo>
                    <a:pt x="549625" y="39578"/>
                  </a:moveTo>
                  <a:lnTo>
                    <a:pt x="538069" y="39578"/>
                  </a:lnTo>
                  <a:lnTo>
                    <a:pt x="542415" y="50087"/>
                  </a:lnTo>
                  <a:lnTo>
                    <a:pt x="554324" y="50087"/>
                  </a:lnTo>
                  <a:lnTo>
                    <a:pt x="549625" y="39578"/>
                  </a:lnTo>
                  <a:close/>
                </a:path>
                <a:path w="843915" h="131444">
                  <a:moveTo>
                    <a:pt x="580175" y="10295"/>
                  </a:moveTo>
                  <a:lnTo>
                    <a:pt x="568965" y="10295"/>
                  </a:lnTo>
                  <a:lnTo>
                    <a:pt x="568965" y="50087"/>
                  </a:lnTo>
                  <a:lnTo>
                    <a:pt x="580175" y="50087"/>
                  </a:lnTo>
                  <a:lnTo>
                    <a:pt x="580175" y="10295"/>
                  </a:lnTo>
                  <a:close/>
                </a:path>
                <a:path w="843915" h="131444">
                  <a:moveTo>
                    <a:pt x="537377" y="12189"/>
                  </a:moveTo>
                  <a:lnTo>
                    <a:pt x="526722" y="12189"/>
                  </a:lnTo>
                  <a:lnTo>
                    <a:pt x="534498" y="30963"/>
                  </a:lnTo>
                  <a:lnTo>
                    <a:pt x="545772" y="30963"/>
                  </a:lnTo>
                  <a:lnTo>
                    <a:pt x="537377" y="12189"/>
                  </a:lnTo>
                  <a:close/>
                </a:path>
                <a:path w="843915" h="131444">
                  <a:moveTo>
                    <a:pt x="497821" y="10295"/>
                  </a:moveTo>
                  <a:lnTo>
                    <a:pt x="481305" y="10295"/>
                  </a:lnTo>
                  <a:lnTo>
                    <a:pt x="483896" y="11033"/>
                  </a:lnTo>
                  <a:lnTo>
                    <a:pt x="487446" y="13975"/>
                  </a:lnTo>
                  <a:lnTo>
                    <a:pt x="488332" y="16088"/>
                  </a:lnTo>
                  <a:lnTo>
                    <a:pt x="488332" y="21553"/>
                  </a:lnTo>
                  <a:lnTo>
                    <a:pt x="487446" y="23641"/>
                  </a:lnTo>
                  <a:lnTo>
                    <a:pt x="483896" y="26586"/>
                  </a:lnTo>
                  <a:lnTo>
                    <a:pt x="481305" y="27320"/>
                  </a:lnTo>
                  <a:lnTo>
                    <a:pt x="497840" y="27320"/>
                  </a:lnTo>
                  <a:lnTo>
                    <a:pt x="498960" y="25581"/>
                  </a:lnTo>
                  <a:lnTo>
                    <a:pt x="499823" y="22439"/>
                  </a:lnTo>
                  <a:lnTo>
                    <a:pt x="499823" y="15199"/>
                  </a:lnTo>
                  <a:lnTo>
                    <a:pt x="498960" y="12049"/>
                  </a:lnTo>
                  <a:lnTo>
                    <a:pt x="497821" y="10295"/>
                  </a:lnTo>
                  <a:close/>
                </a:path>
                <a:path w="843915" h="131444">
                  <a:moveTo>
                    <a:pt x="595864" y="1051"/>
                  </a:moveTo>
                  <a:lnTo>
                    <a:pt x="553345" y="1051"/>
                  </a:lnTo>
                  <a:lnTo>
                    <a:pt x="553345" y="10295"/>
                  </a:lnTo>
                  <a:lnTo>
                    <a:pt x="595864" y="10295"/>
                  </a:lnTo>
                  <a:lnTo>
                    <a:pt x="595864" y="1051"/>
                  </a:lnTo>
                  <a:close/>
                </a:path>
                <a:path w="843915" h="131444">
                  <a:moveTo>
                    <a:pt x="614288" y="1051"/>
                  </a:moveTo>
                  <a:lnTo>
                    <a:pt x="603009" y="1051"/>
                  </a:lnTo>
                  <a:lnTo>
                    <a:pt x="603009" y="50087"/>
                  </a:lnTo>
                  <a:lnTo>
                    <a:pt x="613727" y="50087"/>
                  </a:lnTo>
                  <a:lnTo>
                    <a:pt x="626274" y="32994"/>
                  </a:lnTo>
                  <a:lnTo>
                    <a:pt x="614288" y="32994"/>
                  </a:lnTo>
                  <a:lnTo>
                    <a:pt x="614288" y="1051"/>
                  </a:lnTo>
                  <a:close/>
                </a:path>
                <a:path w="843915" h="131444">
                  <a:moveTo>
                    <a:pt x="648334" y="18213"/>
                  </a:moveTo>
                  <a:lnTo>
                    <a:pt x="637124" y="18213"/>
                  </a:lnTo>
                  <a:lnTo>
                    <a:pt x="637124" y="50087"/>
                  </a:lnTo>
                  <a:lnTo>
                    <a:pt x="648334" y="50087"/>
                  </a:lnTo>
                  <a:lnTo>
                    <a:pt x="648334" y="18213"/>
                  </a:lnTo>
                  <a:close/>
                </a:path>
                <a:path w="843915" h="131444">
                  <a:moveTo>
                    <a:pt x="648334" y="1051"/>
                  </a:moveTo>
                  <a:lnTo>
                    <a:pt x="637686" y="1051"/>
                  </a:lnTo>
                  <a:lnTo>
                    <a:pt x="614288" y="32994"/>
                  </a:lnTo>
                  <a:lnTo>
                    <a:pt x="626274" y="32994"/>
                  </a:lnTo>
                  <a:lnTo>
                    <a:pt x="637124" y="18213"/>
                  </a:lnTo>
                  <a:lnTo>
                    <a:pt x="648334" y="18213"/>
                  </a:lnTo>
                  <a:lnTo>
                    <a:pt x="648334" y="1051"/>
                  </a:lnTo>
                  <a:close/>
                </a:path>
                <a:path w="843915" h="131444">
                  <a:moveTo>
                    <a:pt x="669909" y="1051"/>
                  </a:moveTo>
                  <a:lnTo>
                    <a:pt x="660524" y="1051"/>
                  </a:lnTo>
                  <a:lnTo>
                    <a:pt x="660524" y="50087"/>
                  </a:lnTo>
                  <a:lnTo>
                    <a:pt x="671173" y="50087"/>
                  </a:lnTo>
                  <a:lnTo>
                    <a:pt x="671173" y="21294"/>
                  </a:lnTo>
                  <a:lnTo>
                    <a:pt x="682104" y="21294"/>
                  </a:lnTo>
                  <a:lnTo>
                    <a:pt x="669909" y="1051"/>
                  </a:lnTo>
                  <a:close/>
                </a:path>
                <a:path w="843915" h="131444">
                  <a:moveTo>
                    <a:pt x="715753" y="20736"/>
                  </a:moveTo>
                  <a:lnTo>
                    <a:pt x="705077" y="20736"/>
                  </a:lnTo>
                  <a:lnTo>
                    <a:pt x="705145" y="50087"/>
                  </a:lnTo>
                  <a:lnTo>
                    <a:pt x="715794" y="50087"/>
                  </a:lnTo>
                  <a:lnTo>
                    <a:pt x="715753" y="20736"/>
                  </a:lnTo>
                  <a:close/>
                </a:path>
                <a:path w="843915" h="131444">
                  <a:moveTo>
                    <a:pt x="682104" y="21294"/>
                  </a:moveTo>
                  <a:lnTo>
                    <a:pt x="671173" y="21294"/>
                  </a:lnTo>
                  <a:lnTo>
                    <a:pt x="685601" y="44903"/>
                  </a:lnTo>
                  <a:lnTo>
                    <a:pt x="690645" y="44903"/>
                  </a:lnTo>
                  <a:lnTo>
                    <a:pt x="698636" y="31521"/>
                  </a:lnTo>
                  <a:lnTo>
                    <a:pt x="688265" y="31521"/>
                  </a:lnTo>
                  <a:lnTo>
                    <a:pt x="682104" y="21294"/>
                  </a:lnTo>
                  <a:close/>
                </a:path>
                <a:path w="843915" h="131444">
                  <a:moveTo>
                    <a:pt x="715726" y="1051"/>
                  </a:moveTo>
                  <a:lnTo>
                    <a:pt x="706337" y="1051"/>
                  </a:lnTo>
                  <a:lnTo>
                    <a:pt x="688265" y="31521"/>
                  </a:lnTo>
                  <a:lnTo>
                    <a:pt x="698636" y="31521"/>
                  </a:lnTo>
                  <a:lnTo>
                    <a:pt x="705077" y="20736"/>
                  </a:lnTo>
                  <a:lnTo>
                    <a:pt x="715753" y="20736"/>
                  </a:lnTo>
                  <a:lnTo>
                    <a:pt x="715726" y="1051"/>
                  </a:lnTo>
                  <a:close/>
                </a:path>
                <a:path w="843915" h="131444">
                  <a:moveTo>
                    <a:pt x="739263" y="1051"/>
                  </a:moveTo>
                  <a:lnTo>
                    <a:pt x="727984" y="1051"/>
                  </a:lnTo>
                  <a:lnTo>
                    <a:pt x="727984" y="50087"/>
                  </a:lnTo>
                  <a:lnTo>
                    <a:pt x="756518" y="50087"/>
                  </a:lnTo>
                  <a:lnTo>
                    <a:pt x="761483" y="48629"/>
                  </a:lnTo>
                  <a:lnTo>
                    <a:pt x="768531" y="42790"/>
                  </a:lnTo>
                  <a:lnTo>
                    <a:pt x="768993" y="41681"/>
                  </a:lnTo>
                  <a:lnTo>
                    <a:pt x="739263" y="41681"/>
                  </a:lnTo>
                  <a:lnTo>
                    <a:pt x="739263" y="25567"/>
                  </a:lnTo>
                  <a:lnTo>
                    <a:pt x="769405" y="25567"/>
                  </a:lnTo>
                  <a:lnTo>
                    <a:pt x="768696" y="23817"/>
                  </a:lnTo>
                  <a:lnTo>
                    <a:pt x="762299" y="18493"/>
                  </a:lnTo>
                  <a:lnTo>
                    <a:pt x="757709" y="17161"/>
                  </a:lnTo>
                  <a:lnTo>
                    <a:pt x="739263" y="17161"/>
                  </a:lnTo>
                  <a:lnTo>
                    <a:pt x="739263" y="1051"/>
                  </a:lnTo>
                  <a:close/>
                </a:path>
                <a:path w="843915" h="131444">
                  <a:moveTo>
                    <a:pt x="769405" y="25567"/>
                  </a:moveTo>
                  <a:lnTo>
                    <a:pt x="755747" y="25567"/>
                  </a:lnTo>
                  <a:lnTo>
                    <a:pt x="758875" y="28112"/>
                  </a:lnTo>
                  <a:lnTo>
                    <a:pt x="758875" y="35960"/>
                  </a:lnTo>
                  <a:lnTo>
                    <a:pt x="758047" y="38063"/>
                  </a:lnTo>
                  <a:lnTo>
                    <a:pt x="754733" y="40957"/>
                  </a:lnTo>
                  <a:lnTo>
                    <a:pt x="752431" y="41681"/>
                  </a:lnTo>
                  <a:lnTo>
                    <a:pt x="768993" y="41681"/>
                  </a:lnTo>
                  <a:lnTo>
                    <a:pt x="770295" y="38552"/>
                  </a:lnTo>
                  <a:lnTo>
                    <a:pt x="770295" y="27763"/>
                  </a:lnTo>
                  <a:lnTo>
                    <a:pt x="769405" y="25567"/>
                  </a:lnTo>
                  <a:close/>
                </a:path>
                <a:path w="843915" h="131444">
                  <a:moveTo>
                    <a:pt x="787808" y="1051"/>
                  </a:moveTo>
                  <a:lnTo>
                    <a:pt x="776530" y="1051"/>
                  </a:lnTo>
                  <a:lnTo>
                    <a:pt x="776530" y="50087"/>
                  </a:lnTo>
                  <a:lnTo>
                    <a:pt x="787808" y="50087"/>
                  </a:lnTo>
                  <a:lnTo>
                    <a:pt x="787808" y="1051"/>
                  </a:lnTo>
                  <a:close/>
                </a:path>
                <a:path w="843915" h="131444">
                  <a:moveTo>
                    <a:pt x="808826" y="1051"/>
                  </a:moveTo>
                  <a:lnTo>
                    <a:pt x="795726" y="1051"/>
                  </a:lnTo>
                  <a:lnTo>
                    <a:pt x="812116" y="25008"/>
                  </a:lnTo>
                  <a:lnTo>
                    <a:pt x="794605" y="50087"/>
                  </a:lnTo>
                  <a:lnTo>
                    <a:pt x="807703" y="50087"/>
                  </a:lnTo>
                  <a:lnTo>
                    <a:pt x="818981" y="33836"/>
                  </a:lnTo>
                  <a:lnTo>
                    <a:pt x="832562" y="33836"/>
                  </a:lnTo>
                  <a:lnTo>
                    <a:pt x="826127" y="24516"/>
                  </a:lnTo>
                  <a:lnTo>
                    <a:pt x="832120" y="15901"/>
                  </a:lnTo>
                  <a:lnTo>
                    <a:pt x="818981" y="15901"/>
                  </a:lnTo>
                  <a:lnTo>
                    <a:pt x="808826" y="1051"/>
                  </a:lnTo>
                  <a:close/>
                </a:path>
                <a:path w="843915" h="131444">
                  <a:moveTo>
                    <a:pt x="832562" y="33836"/>
                  </a:moveTo>
                  <a:lnTo>
                    <a:pt x="818981" y="33836"/>
                  </a:lnTo>
                  <a:lnTo>
                    <a:pt x="830400" y="50087"/>
                  </a:lnTo>
                  <a:lnTo>
                    <a:pt x="843781" y="50087"/>
                  </a:lnTo>
                  <a:lnTo>
                    <a:pt x="832562" y="33836"/>
                  </a:lnTo>
                  <a:close/>
                </a:path>
                <a:path w="843915" h="131444">
                  <a:moveTo>
                    <a:pt x="842450" y="1051"/>
                  </a:moveTo>
                  <a:lnTo>
                    <a:pt x="829141" y="1051"/>
                  </a:lnTo>
                  <a:lnTo>
                    <a:pt x="818981" y="15901"/>
                  </a:lnTo>
                  <a:lnTo>
                    <a:pt x="832120" y="15901"/>
                  </a:lnTo>
                  <a:lnTo>
                    <a:pt x="842450" y="1051"/>
                  </a:lnTo>
                  <a:close/>
                </a:path>
                <a:path w="843915" h="131444">
                  <a:moveTo>
                    <a:pt x="177656" y="71866"/>
                  </a:moveTo>
                  <a:lnTo>
                    <a:pt x="132962" y="71866"/>
                  </a:lnTo>
                  <a:lnTo>
                    <a:pt x="132962" y="120902"/>
                  </a:lnTo>
                  <a:lnTo>
                    <a:pt x="144241" y="120902"/>
                  </a:lnTo>
                  <a:lnTo>
                    <a:pt x="144241" y="81112"/>
                  </a:lnTo>
                  <a:lnTo>
                    <a:pt x="177656" y="81112"/>
                  </a:lnTo>
                  <a:lnTo>
                    <a:pt x="177656" y="71866"/>
                  </a:lnTo>
                  <a:close/>
                </a:path>
                <a:path w="843915" h="131444">
                  <a:moveTo>
                    <a:pt x="177656" y="81112"/>
                  </a:moveTo>
                  <a:lnTo>
                    <a:pt x="166377" y="81112"/>
                  </a:lnTo>
                  <a:lnTo>
                    <a:pt x="166377" y="120902"/>
                  </a:lnTo>
                  <a:lnTo>
                    <a:pt x="177656" y="120902"/>
                  </a:lnTo>
                  <a:lnTo>
                    <a:pt x="177656" y="81112"/>
                  </a:lnTo>
                  <a:close/>
                </a:path>
                <a:path w="843915" h="131444">
                  <a:moveTo>
                    <a:pt x="218332" y="71024"/>
                  </a:moveTo>
                  <a:lnTo>
                    <a:pt x="208151" y="71024"/>
                  </a:lnTo>
                  <a:lnTo>
                    <a:pt x="203565" y="72122"/>
                  </a:lnTo>
                  <a:lnTo>
                    <a:pt x="195389" y="76511"/>
                  </a:lnTo>
                  <a:lnTo>
                    <a:pt x="192192" y="79535"/>
                  </a:lnTo>
                  <a:lnTo>
                    <a:pt x="187570" y="87242"/>
                  </a:lnTo>
                  <a:lnTo>
                    <a:pt x="186411" y="91573"/>
                  </a:lnTo>
                  <a:lnTo>
                    <a:pt x="186411" y="101196"/>
                  </a:lnTo>
                  <a:lnTo>
                    <a:pt x="208151" y="121744"/>
                  </a:lnTo>
                  <a:lnTo>
                    <a:pt x="218332" y="121744"/>
                  </a:lnTo>
                  <a:lnTo>
                    <a:pt x="222911" y="120647"/>
                  </a:lnTo>
                  <a:lnTo>
                    <a:pt x="231037" y="116254"/>
                  </a:lnTo>
                  <a:lnTo>
                    <a:pt x="234233" y="113230"/>
                  </a:lnTo>
                  <a:lnTo>
                    <a:pt x="234934" y="112074"/>
                  </a:lnTo>
                  <a:lnTo>
                    <a:pt x="210347" y="112074"/>
                  </a:lnTo>
                  <a:lnTo>
                    <a:pt x="207730" y="111409"/>
                  </a:lnTo>
                  <a:lnTo>
                    <a:pt x="203061" y="108748"/>
                  </a:lnTo>
                  <a:lnTo>
                    <a:pt x="201228" y="106890"/>
                  </a:lnTo>
                  <a:lnTo>
                    <a:pt x="198568" y="102128"/>
                  </a:lnTo>
                  <a:lnTo>
                    <a:pt x="197902" y="99421"/>
                  </a:lnTo>
                  <a:lnTo>
                    <a:pt x="197902" y="93348"/>
                  </a:lnTo>
                  <a:lnTo>
                    <a:pt x="210347" y="80694"/>
                  </a:lnTo>
                  <a:lnTo>
                    <a:pt x="234936" y="80694"/>
                  </a:lnTo>
                  <a:lnTo>
                    <a:pt x="234233" y="79535"/>
                  </a:lnTo>
                  <a:lnTo>
                    <a:pt x="231037" y="76511"/>
                  </a:lnTo>
                  <a:lnTo>
                    <a:pt x="222911" y="72122"/>
                  </a:lnTo>
                  <a:lnTo>
                    <a:pt x="218332" y="71024"/>
                  </a:lnTo>
                  <a:close/>
                </a:path>
                <a:path w="843915" h="131444">
                  <a:moveTo>
                    <a:pt x="234936" y="80694"/>
                  </a:moveTo>
                  <a:lnTo>
                    <a:pt x="216140" y="80694"/>
                  </a:lnTo>
                  <a:lnTo>
                    <a:pt x="218753" y="81356"/>
                  </a:lnTo>
                  <a:lnTo>
                    <a:pt x="223423" y="84020"/>
                  </a:lnTo>
                  <a:lnTo>
                    <a:pt x="225254" y="85874"/>
                  </a:lnTo>
                  <a:lnTo>
                    <a:pt x="227919" y="90641"/>
                  </a:lnTo>
                  <a:lnTo>
                    <a:pt x="228584" y="93348"/>
                  </a:lnTo>
                  <a:lnTo>
                    <a:pt x="228584" y="99421"/>
                  </a:lnTo>
                  <a:lnTo>
                    <a:pt x="216140" y="112074"/>
                  </a:lnTo>
                  <a:lnTo>
                    <a:pt x="234934" y="112074"/>
                  </a:lnTo>
                  <a:lnTo>
                    <a:pt x="238906" y="105526"/>
                  </a:lnTo>
                  <a:lnTo>
                    <a:pt x="240073" y="101196"/>
                  </a:lnTo>
                  <a:lnTo>
                    <a:pt x="240073" y="91573"/>
                  </a:lnTo>
                  <a:lnTo>
                    <a:pt x="238906" y="87242"/>
                  </a:lnTo>
                  <a:lnTo>
                    <a:pt x="234936" y="80694"/>
                  </a:lnTo>
                  <a:close/>
                </a:path>
                <a:path w="843915" h="131444">
                  <a:moveTo>
                    <a:pt x="276335" y="71024"/>
                  </a:moveTo>
                  <a:lnTo>
                    <a:pt x="267040" y="71024"/>
                  </a:lnTo>
                  <a:lnTo>
                    <a:pt x="262501" y="72111"/>
                  </a:lnTo>
                  <a:lnTo>
                    <a:pt x="254419" y="76454"/>
                  </a:lnTo>
                  <a:lnTo>
                    <a:pt x="251244" y="79466"/>
                  </a:lnTo>
                  <a:lnTo>
                    <a:pt x="246621" y="87170"/>
                  </a:lnTo>
                  <a:lnTo>
                    <a:pt x="245465" y="91526"/>
                  </a:lnTo>
                  <a:lnTo>
                    <a:pt x="245465" y="101243"/>
                  </a:lnTo>
                  <a:lnTo>
                    <a:pt x="267018" y="121744"/>
                  </a:lnTo>
                  <a:lnTo>
                    <a:pt x="276263" y="121744"/>
                  </a:lnTo>
                  <a:lnTo>
                    <a:pt x="280118" y="120996"/>
                  </a:lnTo>
                  <a:lnTo>
                    <a:pt x="287031" y="118008"/>
                  </a:lnTo>
                  <a:lnTo>
                    <a:pt x="289925" y="115834"/>
                  </a:lnTo>
                  <a:lnTo>
                    <a:pt x="292262" y="112986"/>
                  </a:lnTo>
                  <a:lnTo>
                    <a:pt x="291274" y="112074"/>
                  </a:lnTo>
                  <a:lnTo>
                    <a:pt x="269610" y="112074"/>
                  </a:lnTo>
                  <a:lnTo>
                    <a:pt x="266900" y="111409"/>
                  </a:lnTo>
                  <a:lnTo>
                    <a:pt x="262136" y="108748"/>
                  </a:lnTo>
                  <a:lnTo>
                    <a:pt x="260280" y="106890"/>
                  </a:lnTo>
                  <a:lnTo>
                    <a:pt x="257619" y="102128"/>
                  </a:lnTo>
                  <a:lnTo>
                    <a:pt x="256952" y="99421"/>
                  </a:lnTo>
                  <a:lnTo>
                    <a:pt x="256952" y="93348"/>
                  </a:lnTo>
                  <a:lnTo>
                    <a:pt x="269610" y="80694"/>
                  </a:lnTo>
                  <a:lnTo>
                    <a:pt x="291197" y="80694"/>
                  </a:lnTo>
                  <a:lnTo>
                    <a:pt x="292262" y="79711"/>
                  </a:lnTo>
                  <a:lnTo>
                    <a:pt x="289925" y="76911"/>
                  </a:lnTo>
                  <a:lnTo>
                    <a:pt x="287041" y="74761"/>
                  </a:lnTo>
                  <a:lnTo>
                    <a:pt x="280177" y="71772"/>
                  </a:lnTo>
                  <a:lnTo>
                    <a:pt x="276335" y="71024"/>
                  </a:lnTo>
                  <a:close/>
                </a:path>
                <a:path w="843915" h="131444">
                  <a:moveTo>
                    <a:pt x="284975" y="106260"/>
                  </a:moveTo>
                  <a:lnTo>
                    <a:pt x="281660" y="110138"/>
                  </a:lnTo>
                  <a:lnTo>
                    <a:pt x="277548" y="112074"/>
                  </a:lnTo>
                  <a:lnTo>
                    <a:pt x="291274" y="112074"/>
                  </a:lnTo>
                  <a:lnTo>
                    <a:pt x="284975" y="106260"/>
                  </a:lnTo>
                  <a:close/>
                </a:path>
                <a:path w="843915" h="131444">
                  <a:moveTo>
                    <a:pt x="291197" y="80694"/>
                  </a:moveTo>
                  <a:lnTo>
                    <a:pt x="277548" y="80694"/>
                  </a:lnTo>
                  <a:lnTo>
                    <a:pt x="281660" y="82605"/>
                  </a:lnTo>
                  <a:lnTo>
                    <a:pt x="284975" y="86436"/>
                  </a:lnTo>
                  <a:lnTo>
                    <a:pt x="291197" y="80694"/>
                  </a:lnTo>
                  <a:close/>
                </a:path>
                <a:path w="843915" h="131444">
                  <a:moveTo>
                    <a:pt x="294079" y="111305"/>
                  </a:moveTo>
                  <a:lnTo>
                    <a:pt x="293377" y="120902"/>
                  </a:lnTo>
                  <a:lnTo>
                    <a:pt x="295574" y="121417"/>
                  </a:lnTo>
                  <a:lnTo>
                    <a:pt x="297442" y="121673"/>
                  </a:lnTo>
                  <a:lnTo>
                    <a:pt x="302719" y="121673"/>
                  </a:lnTo>
                  <a:lnTo>
                    <a:pt x="305629" y="120517"/>
                  </a:lnTo>
                  <a:lnTo>
                    <a:pt x="309783" y="115895"/>
                  </a:lnTo>
                  <a:lnTo>
                    <a:pt x="311266" y="112579"/>
                  </a:lnTo>
                  <a:lnTo>
                    <a:pt x="311470" y="111586"/>
                  </a:lnTo>
                  <a:lnTo>
                    <a:pt x="295365" y="111586"/>
                  </a:lnTo>
                  <a:lnTo>
                    <a:pt x="294688" y="111492"/>
                  </a:lnTo>
                  <a:lnTo>
                    <a:pt x="294079" y="111305"/>
                  </a:lnTo>
                  <a:close/>
                </a:path>
                <a:path w="843915" h="131444">
                  <a:moveTo>
                    <a:pt x="342205" y="81112"/>
                  </a:moveTo>
                  <a:lnTo>
                    <a:pt x="330997" y="81112"/>
                  </a:lnTo>
                  <a:lnTo>
                    <a:pt x="330997" y="120902"/>
                  </a:lnTo>
                  <a:lnTo>
                    <a:pt x="342205" y="120902"/>
                  </a:lnTo>
                  <a:lnTo>
                    <a:pt x="342205" y="81112"/>
                  </a:lnTo>
                  <a:close/>
                </a:path>
                <a:path w="843915" h="131444">
                  <a:moveTo>
                    <a:pt x="342205" y="71866"/>
                  </a:moveTo>
                  <a:lnTo>
                    <a:pt x="304516" y="71866"/>
                  </a:lnTo>
                  <a:lnTo>
                    <a:pt x="303818" y="91760"/>
                  </a:lnTo>
                  <a:lnTo>
                    <a:pt x="303537" y="98578"/>
                  </a:lnTo>
                  <a:lnTo>
                    <a:pt x="302860" y="103586"/>
                  </a:lnTo>
                  <a:lnTo>
                    <a:pt x="300711" y="109987"/>
                  </a:lnTo>
                  <a:lnTo>
                    <a:pt x="298820" y="111586"/>
                  </a:lnTo>
                  <a:lnTo>
                    <a:pt x="311470" y="111586"/>
                  </a:lnTo>
                  <a:lnTo>
                    <a:pt x="313041" y="103939"/>
                  </a:lnTo>
                  <a:lnTo>
                    <a:pt x="313602" y="98298"/>
                  </a:lnTo>
                  <a:lnTo>
                    <a:pt x="314186" y="81112"/>
                  </a:lnTo>
                  <a:lnTo>
                    <a:pt x="342205" y="81112"/>
                  </a:lnTo>
                  <a:lnTo>
                    <a:pt x="342205" y="71866"/>
                  </a:lnTo>
                  <a:close/>
                </a:path>
                <a:path w="843915" h="131444">
                  <a:moveTo>
                    <a:pt x="391524" y="71866"/>
                  </a:moveTo>
                  <a:lnTo>
                    <a:pt x="354465" y="71866"/>
                  </a:lnTo>
                  <a:lnTo>
                    <a:pt x="354465" y="120902"/>
                  </a:lnTo>
                  <a:lnTo>
                    <a:pt x="392435" y="120902"/>
                  </a:lnTo>
                  <a:lnTo>
                    <a:pt x="392435" y="111794"/>
                  </a:lnTo>
                  <a:lnTo>
                    <a:pt x="365744" y="111794"/>
                  </a:lnTo>
                  <a:lnTo>
                    <a:pt x="365744" y="100446"/>
                  </a:lnTo>
                  <a:lnTo>
                    <a:pt x="388512" y="100446"/>
                  </a:lnTo>
                  <a:lnTo>
                    <a:pt x="388512" y="91620"/>
                  </a:lnTo>
                  <a:lnTo>
                    <a:pt x="365744" y="91620"/>
                  </a:lnTo>
                  <a:lnTo>
                    <a:pt x="365744" y="80971"/>
                  </a:lnTo>
                  <a:lnTo>
                    <a:pt x="391524" y="80971"/>
                  </a:lnTo>
                  <a:lnTo>
                    <a:pt x="391524" y="71866"/>
                  </a:lnTo>
                  <a:close/>
                </a:path>
                <a:path w="843915" h="131444">
                  <a:moveTo>
                    <a:pt x="452188" y="111654"/>
                  </a:moveTo>
                  <a:lnTo>
                    <a:pt x="396637" y="111654"/>
                  </a:lnTo>
                  <a:lnTo>
                    <a:pt x="396568" y="131061"/>
                  </a:lnTo>
                  <a:lnTo>
                    <a:pt x="407076" y="131061"/>
                  </a:lnTo>
                  <a:lnTo>
                    <a:pt x="407076" y="120902"/>
                  </a:lnTo>
                  <a:lnTo>
                    <a:pt x="452188" y="120902"/>
                  </a:lnTo>
                  <a:lnTo>
                    <a:pt x="452188" y="111654"/>
                  </a:lnTo>
                  <a:close/>
                </a:path>
                <a:path w="843915" h="131444">
                  <a:moveTo>
                    <a:pt x="452188" y="120902"/>
                  </a:moveTo>
                  <a:lnTo>
                    <a:pt x="441680" y="120902"/>
                  </a:lnTo>
                  <a:lnTo>
                    <a:pt x="441680" y="131061"/>
                  </a:lnTo>
                  <a:lnTo>
                    <a:pt x="452188" y="131061"/>
                  </a:lnTo>
                  <a:lnTo>
                    <a:pt x="452188" y="120902"/>
                  </a:lnTo>
                  <a:close/>
                </a:path>
                <a:path w="843915" h="131444">
                  <a:moveTo>
                    <a:pt x="445322" y="71866"/>
                  </a:moveTo>
                  <a:lnTo>
                    <a:pt x="407634" y="71866"/>
                  </a:lnTo>
                  <a:lnTo>
                    <a:pt x="406796" y="95007"/>
                  </a:lnTo>
                  <a:lnTo>
                    <a:pt x="406046" y="101009"/>
                  </a:lnTo>
                  <a:lnTo>
                    <a:pt x="403621" y="109415"/>
                  </a:lnTo>
                  <a:lnTo>
                    <a:pt x="401539" y="111560"/>
                  </a:lnTo>
                  <a:lnTo>
                    <a:pt x="398598" y="111654"/>
                  </a:lnTo>
                  <a:lnTo>
                    <a:pt x="412188" y="111654"/>
                  </a:lnTo>
                  <a:lnTo>
                    <a:pt x="417304" y="81112"/>
                  </a:lnTo>
                  <a:lnTo>
                    <a:pt x="445322" y="81112"/>
                  </a:lnTo>
                  <a:lnTo>
                    <a:pt x="445322" y="71866"/>
                  </a:lnTo>
                  <a:close/>
                </a:path>
                <a:path w="843915" h="131444">
                  <a:moveTo>
                    <a:pt x="445322" y="81112"/>
                  </a:moveTo>
                  <a:lnTo>
                    <a:pt x="434116" y="81112"/>
                  </a:lnTo>
                  <a:lnTo>
                    <a:pt x="434116" y="111654"/>
                  </a:lnTo>
                  <a:lnTo>
                    <a:pt x="445322" y="111654"/>
                  </a:lnTo>
                  <a:lnTo>
                    <a:pt x="445322" y="81112"/>
                  </a:lnTo>
                  <a:close/>
                </a:path>
                <a:path w="843915" h="131444">
                  <a:moveTo>
                    <a:pt x="487332" y="71024"/>
                  </a:moveTo>
                  <a:lnTo>
                    <a:pt x="478036" y="71024"/>
                  </a:lnTo>
                  <a:lnTo>
                    <a:pt x="473496" y="72111"/>
                  </a:lnTo>
                  <a:lnTo>
                    <a:pt x="465414" y="76454"/>
                  </a:lnTo>
                  <a:lnTo>
                    <a:pt x="462239" y="79466"/>
                  </a:lnTo>
                  <a:lnTo>
                    <a:pt x="457617" y="87170"/>
                  </a:lnTo>
                  <a:lnTo>
                    <a:pt x="456462" y="91526"/>
                  </a:lnTo>
                  <a:lnTo>
                    <a:pt x="456462" y="101243"/>
                  </a:lnTo>
                  <a:lnTo>
                    <a:pt x="478015" y="121744"/>
                  </a:lnTo>
                  <a:lnTo>
                    <a:pt x="487259" y="121744"/>
                  </a:lnTo>
                  <a:lnTo>
                    <a:pt x="491115" y="120996"/>
                  </a:lnTo>
                  <a:lnTo>
                    <a:pt x="498026" y="118008"/>
                  </a:lnTo>
                  <a:lnTo>
                    <a:pt x="500922" y="115834"/>
                  </a:lnTo>
                  <a:lnTo>
                    <a:pt x="503257" y="112986"/>
                  </a:lnTo>
                  <a:lnTo>
                    <a:pt x="502270" y="112074"/>
                  </a:lnTo>
                  <a:lnTo>
                    <a:pt x="480607" y="112074"/>
                  </a:lnTo>
                  <a:lnTo>
                    <a:pt x="477895" y="111409"/>
                  </a:lnTo>
                  <a:lnTo>
                    <a:pt x="473133" y="108748"/>
                  </a:lnTo>
                  <a:lnTo>
                    <a:pt x="471275" y="106890"/>
                  </a:lnTo>
                  <a:lnTo>
                    <a:pt x="468614" y="102128"/>
                  </a:lnTo>
                  <a:lnTo>
                    <a:pt x="467949" y="99421"/>
                  </a:lnTo>
                  <a:lnTo>
                    <a:pt x="467949" y="93348"/>
                  </a:lnTo>
                  <a:lnTo>
                    <a:pt x="480607" y="80694"/>
                  </a:lnTo>
                  <a:lnTo>
                    <a:pt x="502192" y="80694"/>
                  </a:lnTo>
                  <a:lnTo>
                    <a:pt x="503257" y="79711"/>
                  </a:lnTo>
                  <a:lnTo>
                    <a:pt x="500922" y="76911"/>
                  </a:lnTo>
                  <a:lnTo>
                    <a:pt x="498038" y="74761"/>
                  </a:lnTo>
                  <a:lnTo>
                    <a:pt x="491172" y="71772"/>
                  </a:lnTo>
                  <a:lnTo>
                    <a:pt x="487332" y="71024"/>
                  </a:lnTo>
                  <a:close/>
                </a:path>
                <a:path w="843915" h="131444">
                  <a:moveTo>
                    <a:pt x="495971" y="106260"/>
                  </a:moveTo>
                  <a:lnTo>
                    <a:pt x="492655" y="110138"/>
                  </a:lnTo>
                  <a:lnTo>
                    <a:pt x="488544" y="112074"/>
                  </a:lnTo>
                  <a:lnTo>
                    <a:pt x="502270" y="112074"/>
                  </a:lnTo>
                  <a:lnTo>
                    <a:pt x="495971" y="106260"/>
                  </a:lnTo>
                  <a:close/>
                </a:path>
                <a:path w="843915" h="131444">
                  <a:moveTo>
                    <a:pt x="502192" y="80694"/>
                  </a:moveTo>
                  <a:lnTo>
                    <a:pt x="488544" y="80694"/>
                  </a:lnTo>
                  <a:lnTo>
                    <a:pt x="492655" y="82605"/>
                  </a:lnTo>
                  <a:lnTo>
                    <a:pt x="495971" y="86436"/>
                  </a:lnTo>
                  <a:lnTo>
                    <a:pt x="502192" y="80694"/>
                  </a:lnTo>
                  <a:close/>
                </a:path>
                <a:path w="843915" h="131444">
                  <a:moveTo>
                    <a:pt x="531978" y="81112"/>
                  </a:moveTo>
                  <a:lnTo>
                    <a:pt x="520768" y="81112"/>
                  </a:lnTo>
                  <a:lnTo>
                    <a:pt x="520768" y="120902"/>
                  </a:lnTo>
                  <a:lnTo>
                    <a:pt x="531978" y="120902"/>
                  </a:lnTo>
                  <a:lnTo>
                    <a:pt x="531978" y="81112"/>
                  </a:lnTo>
                  <a:close/>
                </a:path>
                <a:path w="843915" h="131444">
                  <a:moveTo>
                    <a:pt x="547667" y="71866"/>
                  </a:moveTo>
                  <a:lnTo>
                    <a:pt x="505147" y="71866"/>
                  </a:lnTo>
                  <a:lnTo>
                    <a:pt x="505147" y="81112"/>
                  </a:lnTo>
                  <a:lnTo>
                    <a:pt x="547667" y="81112"/>
                  </a:lnTo>
                  <a:lnTo>
                    <a:pt x="547667" y="71866"/>
                  </a:lnTo>
                  <a:close/>
                </a:path>
                <a:path w="843915" h="131444">
                  <a:moveTo>
                    <a:pt x="583347" y="71866"/>
                  </a:moveTo>
                  <a:lnTo>
                    <a:pt x="554813" y="71866"/>
                  </a:lnTo>
                  <a:lnTo>
                    <a:pt x="554813" y="120902"/>
                  </a:lnTo>
                  <a:lnTo>
                    <a:pt x="585100" y="120902"/>
                  </a:lnTo>
                  <a:lnTo>
                    <a:pt x="589805" y="119689"/>
                  </a:lnTo>
                  <a:lnTo>
                    <a:pt x="596389" y="114833"/>
                  </a:lnTo>
                  <a:lnTo>
                    <a:pt x="597524" y="112496"/>
                  </a:lnTo>
                  <a:lnTo>
                    <a:pt x="566092" y="112496"/>
                  </a:lnTo>
                  <a:lnTo>
                    <a:pt x="566092" y="100097"/>
                  </a:lnTo>
                  <a:lnTo>
                    <a:pt x="595986" y="100097"/>
                  </a:lnTo>
                  <a:lnTo>
                    <a:pt x="594064" y="97668"/>
                  </a:lnTo>
                  <a:lnTo>
                    <a:pt x="591778" y="96221"/>
                  </a:lnTo>
                  <a:lnTo>
                    <a:pt x="588791" y="95331"/>
                  </a:lnTo>
                  <a:lnTo>
                    <a:pt x="590983" y="94259"/>
                  </a:lnTo>
                  <a:lnTo>
                    <a:pt x="592688" y="92801"/>
                  </a:lnTo>
                  <a:lnTo>
                    <a:pt x="593096" y="92181"/>
                  </a:lnTo>
                  <a:lnTo>
                    <a:pt x="566092" y="92181"/>
                  </a:lnTo>
                  <a:lnTo>
                    <a:pt x="566092" y="80272"/>
                  </a:lnTo>
                  <a:lnTo>
                    <a:pt x="595618" y="80272"/>
                  </a:lnTo>
                  <a:lnTo>
                    <a:pt x="594136" y="77353"/>
                  </a:lnTo>
                  <a:lnTo>
                    <a:pt x="587786" y="72965"/>
                  </a:lnTo>
                  <a:lnTo>
                    <a:pt x="583347" y="71866"/>
                  </a:lnTo>
                  <a:close/>
                </a:path>
                <a:path w="843915" h="131444">
                  <a:moveTo>
                    <a:pt x="595986" y="100097"/>
                  </a:moveTo>
                  <a:lnTo>
                    <a:pt x="583883" y="100097"/>
                  </a:lnTo>
                  <a:lnTo>
                    <a:pt x="586548" y="102128"/>
                  </a:lnTo>
                  <a:lnTo>
                    <a:pt x="586548" y="110394"/>
                  </a:lnTo>
                  <a:lnTo>
                    <a:pt x="583883" y="112496"/>
                  </a:lnTo>
                  <a:lnTo>
                    <a:pt x="597524" y="112496"/>
                  </a:lnTo>
                  <a:lnTo>
                    <a:pt x="598035" y="111445"/>
                  </a:lnTo>
                  <a:lnTo>
                    <a:pt x="598035" y="104159"/>
                  </a:lnTo>
                  <a:lnTo>
                    <a:pt x="597242" y="101686"/>
                  </a:lnTo>
                  <a:lnTo>
                    <a:pt x="595986" y="100097"/>
                  </a:lnTo>
                  <a:close/>
                </a:path>
                <a:path w="843915" h="131444">
                  <a:moveTo>
                    <a:pt x="595618" y="80272"/>
                  </a:moveTo>
                  <a:lnTo>
                    <a:pt x="579099" y="80272"/>
                  </a:lnTo>
                  <a:lnTo>
                    <a:pt x="580953" y="80784"/>
                  </a:lnTo>
                  <a:lnTo>
                    <a:pt x="583523" y="82839"/>
                  </a:lnTo>
                  <a:lnTo>
                    <a:pt x="584164" y="84312"/>
                  </a:lnTo>
                  <a:lnTo>
                    <a:pt x="584164" y="88188"/>
                  </a:lnTo>
                  <a:lnTo>
                    <a:pt x="583534" y="89672"/>
                  </a:lnTo>
                  <a:lnTo>
                    <a:pt x="581014" y="91677"/>
                  </a:lnTo>
                  <a:lnTo>
                    <a:pt x="579146" y="92181"/>
                  </a:lnTo>
                  <a:lnTo>
                    <a:pt x="593096" y="92181"/>
                  </a:lnTo>
                  <a:lnTo>
                    <a:pt x="595115" y="89110"/>
                  </a:lnTo>
                  <a:lnTo>
                    <a:pt x="595723" y="86972"/>
                  </a:lnTo>
                  <a:lnTo>
                    <a:pt x="595618" y="80272"/>
                  </a:lnTo>
                  <a:close/>
                </a:path>
                <a:path w="843915" h="131444">
                  <a:moveTo>
                    <a:pt x="618281" y="71866"/>
                  </a:moveTo>
                  <a:lnTo>
                    <a:pt x="607002" y="71866"/>
                  </a:lnTo>
                  <a:lnTo>
                    <a:pt x="607002" y="120902"/>
                  </a:lnTo>
                  <a:lnTo>
                    <a:pt x="617720" y="120902"/>
                  </a:lnTo>
                  <a:lnTo>
                    <a:pt x="630266" y="103809"/>
                  </a:lnTo>
                  <a:lnTo>
                    <a:pt x="618281" y="103809"/>
                  </a:lnTo>
                  <a:lnTo>
                    <a:pt x="618281" y="71866"/>
                  </a:lnTo>
                  <a:close/>
                </a:path>
                <a:path w="843915" h="131444">
                  <a:moveTo>
                    <a:pt x="652326" y="89028"/>
                  </a:moveTo>
                  <a:lnTo>
                    <a:pt x="641116" y="89028"/>
                  </a:lnTo>
                  <a:lnTo>
                    <a:pt x="641116" y="120902"/>
                  </a:lnTo>
                  <a:lnTo>
                    <a:pt x="652326" y="120902"/>
                  </a:lnTo>
                  <a:lnTo>
                    <a:pt x="652326" y="89028"/>
                  </a:lnTo>
                  <a:close/>
                </a:path>
                <a:path w="843915" h="131444">
                  <a:moveTo>
                    <a:pt x="652326" y="71866"/>
                  </a:moveTo>
                  <a:lnTo>
                    <a:pt x="641677" y="71866"/>
                  </a:lnTo>
                  <a:lnTo>
                    <a:pt x="618281" y="103809"/>
                  </a:lnTo>
                  <a:lnTo>
                    <a:pt x="630266" y="103809"/>
                  </a:lnTo>
                  <a:lnTo>
                    <a:pt x="641116" y="89028"/>
                  </a:lnTo>
                  <a:lnTo>
                    <a:pt x="652326" y="89028"/>
                  </a:lnTo>
                  <a:lnTo>
                    <a:pt x="652326" y="71866"/>
                  </a:lnTo>
                  <a:close/>
                </a:path>
                <a:path w="843915" h="131444">
                  <a:moveTo>
                    <a:pt x="675794" y="71866"/>
                  </a:moveTo>
                  <a:lnTo>
                    <a:pt x="664516" y="71866"/>
                  </a:lnTo>
                  <a:lnTo>
                    <a:pt x="664516" y="120902"/>
                  </a:lnTo>
                  <a:lnTo>
                    <a:pt x="675233" y="120902"/>
                  </a:lnTo>
                  <a:lnTo>
                    <a:pt x="687779" y="103809"/>
                  </a:lnTo>
                  <a:lnTo>
                    <a:pt x="675794" y="103809"/>
                  </a:lnTo>
                  <a:lnTo>
                    <a:pt x="675794" y="71866"/>
                  </a:lnTo>
                  <a:close/>
                </a:path>
                <a:path w="843915" h="131444">
                  <a:moveTo>
                    <a:pt x="709841" y="89028"/>
                  </a:moveTo>
                  <a:lnTo>
                    <a:pt x="698629" y="89028"/>
                  </a:lnTo>
                  <a:lnTo>
                    <a:pt x="698629" y="120902"/>
                  </a:lnTo>
                  <a:lnTo>
                    <a:pt x="709841" y="120902"/>
                  </a:lnTo>
                  <a:lnTo>
                    <a:pt x="709841" y="89028"/>
                  </a:lnTo>
                  <a:close/>
                </a:path>
                <a:path w="843915" h="131444">
                  <a:moveTo>
                    <a:pt x="709841" y="71866"/>
                  </a:moveTo>
                  <a:lnTo>
                    <a:pt x="699192" y="71866"/>
                  </a:lnTo>
                  <a:lnTo>
                    <a:pt x="675794" y="103809"/>
                  </a:lnTo>
                  <a:lnTo>
                    <a:pt x="687779" y="103809"/>
                  </a:lnTo>
                  <a:lnTo>
                    <a:pt x="698629" y="89028"/>
                  </a:lnTo>
                  <a:lnTo>
                    <a:pt x="709841" y="89028"/>
                  </a:lnTo>
                  <a:lnTo>
                    <a:pt x="709841" y="71866"/>
                  </a:lnTo>
                  <a:close/>
                </a:path>
                <a:path w="843915" h="131444">
                  <a:moveTo>
                    <a:pt x="681328" y="57995"/>
                  </a:moveTo>
                  <a:lnTo>
                    <a:pt x="673552" y="57995"/>
                  </a:lnTo>
                  <a:lnTo>
                    <a:pt x="673646" y="65142"/>
                  </a:lnTo>
                  <a:lnTo>
                    <a:pt x="678174" y="68713"/>
                  </a:lnTo>
                  <a:lnTo>
                    <a:pt x="691675" y="68713"/>
                  </a:lnTo>
                  <a:lnTo>
                    <a:pt x="695058" y="67802"/>
                  </a:lnTo>
                  <a:lnTo>
                    <a:pt x="699541" y="64159"/>
                  </a:lnTo>
                  <a:lnTo>
                    <a:pt x="699993" y="63107"/>
                  </a:lnTo>
                  <a:lnTo>
                    <a:pt x="683359" y="63107"/>
                  </a:lnTo>
                  <a:lnTo>
                    <a:pt x="681527" y="61498"/>
                  </a:lnTo>
                  <a:lnTo>
                    <a:pt x="681409" y="60948"/>
                  </a:lnTo>
                  <a:lnTo>
                    <a:pt x="681328" y="57995"/>
                  </a:lnTo>
                  <a:close/>
                </a:path>
                <a:path w="843915" h="131444">
                  <a:moveTo>
                    <a:pt x="700732" y="57995"/>
                  </a:moveTo>
                  <a:lnTo>
                    <a:pt x="692956" y="57995"/>
                  </a:lnTo>
                  <a:lnTo>
                    <a:pt x="692909" y="59677"/>
                  </a:lnTo>
                  <a:lnTo>
                    <a:pt x="692398" y="60948"/>
                  </a:lnTo>
                  <a:lnTo>
                    <a:pt x="690436" y="62675"/>
                  </a:lnTo>
                  <a:lnTo>
                    <a:pt x="689010" y="63107"/>
                  </a:lnTo>
                  <a:lnTo>
                    <a:pt x="699993" y="63107"/>
                  </a:lnTo>
                  <a:lnTo>
                    <a:pt x="700685" y="61498"/>
                  </a:lnTo>
                  <a:lnTo>
                    <a:pt x="700732" y="57995"/>
                  </a:lnTo>
                  <a:close/>
                </a:path>
              </a:pathLst>
            </a:custGeom>
            <a:solidFill>
              <a:srgbClr val="FEFEFE"/>
            </a:solidFill>
          </p:spPr>
          <p:txBody>
            <a:bodyPr wrap="square" lIns="0" tIns="0" rIns="0" bIns="0" rtlCol="0"/>
            <a:lstStyle/>
            <a:p>
              <a:endParaRPr/>
            </a:p>
          </p:txBody>
        </p:sp>
      </p:grpSp>
      <p:sp>
        <p:nvSpPr>
          <p:cNvPr id="73" name="object 73"/>
          <p:cNvSpPr/>
          <p:nvPr/>
        </p:nvSpPr>
        <p:spPr>
          <a:xfrm>
            <a:off x="1806289" y="4493508"/>
            <a:ext cx="5080" cy="477520"/>
          </a:xfrm>
          <a:custGeom>
            <a:avLst/>
            <a:gdLst/>
            <a:ahLst/>
            <a:cxnLst/>
            <a:rect l="l" t="t" r="r" b="b"/>
            <a:pathLst>
              <a:path w="5080" h="477520">
                <a:moveTo>
                  <a:pt x="4585" y="0"/>
                </a:moveTo>
                <a:lnTo>
                  <a:pt x="0" y="0"/>
                </a:lnTo>
                <a:lnTo>
                  <a:pt x="0" y="477356"/>
                </a:lnTo>
                <a:lnTo>
                  <a:pt x="4585" y="477356"/>
                </a:lnTo>
                <a:lnTo>
                  <a:pt x="4585" y="0"/>
                </a:lnTo>
                <a:close/>
              </a:path>
            </a:pathLst>
          </a:custGeom>
          <a:solidFill>
            <a:srgbClr val="FEFEFE"/>
          </a:solidFill>
        </p:spPr>
        <p:txBody>
          <a:bodyPr wrap="square" lIns="0" tIns="0" rIns="0" bIns="0" rtlCol="0"/>
          <a:lstStyle/>
          <a:p>
            <a:endParaRPr/>
          </a:p>
        </p:txBody>
      </p:sp>
      <p:sp>
        <p:nvSpPr>
          <p:cNvPr id="74" name="object 74"/>
          <p:cNvSpPr/>
          <p:nvPr/>
        </p:nvSpPr>
        <p:spPr>
          <a:xfrm>
            <a:off x="2473956" y="4493508"/>
            <a:ext cx="5080" cy="477520"/>
          </a:xfrm>
          <a:custGeom>
            <a:avLst/>
            <a:gdLst/>
            <a:ahLst/>
            <a:cxnLst/>
            <a:rect l="l" t="t" r="r" b="b"/>
            <a:pathLst>
              <a:path w="5080" h="477520">
                <a:moveTo>
                  <a:pt x="4589" y="0"/>
                </a:moveTo>
                <a:lnTo>
                  <a:pt x="0" y="0"/>
                </a:lnTo>
                <a:lnTo>
                  <a:pt x="0" y="477356"/>
                </a:lnTo>
                <a:lnTo>
                  <a:pt x="4589" y="477356"/>
                </a:lnTo>
                <a:lnTo>
                  <a:pt x="4589" y="0"/>
                </a:lnTo>
                <a:close/>
              </a:path>
            </a:pathLst>
          </a:custGeom>
          <a:solidFill>
            <a:srgbClr val="FEFEFE"/>
          </a:solidFill>
        </p:spPr>
        <p:txBody>
          <a:bodyPr wrap="square" lIns="0" tIns="0" rIns="0" bIns="0" rtlCol="0"/>
          <a:lstStyle/>
          <a:p>
            <a:endParaRPr/>
          </a:p>
        </p:txBody>
      </p:sp>
      <p:sp>
        <p:nvSpPr>
          <p:cNvPr id="75" name="object 75"/>
          <p:cNvSpPr/>
          <p:nvPr/>
        </p:nvSpPr>
        <p:spPr>
          <a:xfrm>
            <a:off x="3139506" y="4493508"/>
            <a:ext cx="5080" cy="477520"/>
          </a:xfrm>
          <a:custGeom>
            <a:avLst/>
            <a:gdLst/>
            <a:ahLst/>
            <a:cxnLst/>
            <a:rect l="l" t="t" r="r" b="b"/>
            <a:pathLst>
              <a:path w="5080" h="477520">
                <a:moveTo>
                  <a:pt x="4585" y="0"/>
                </a:moveTo>
                <a:lnTo>
                  <a:pt x="0" y="0"/>
                </a:lnTo>
                <a:lnTo>
                  <a:pt x="0" y="477356"/>
                </a:lnTo>
                <a:lnTo>
                  <a:pt x="4585" y="477356"/>
                </a:lnTo>
                <a:lnTo>
                  <a:pt x="4585" y="0"/>
                </a:lnTo>
                <a:close/>
              </a:path>
            </a:pathLst>
          </a:custGeom>
          <a:solidFill>
            <a:srgbClr val="FEFEFE"/>
          </a:solidFill>
        </p:spPr>
        <p:txBody>
          <a:bodyPr wrap="square" lIns="0" tIns="0" rIns="0" bIns="0" rtlCol="0"/>
          <a:lstStyle/>
          <a:p>
            <a:endParaRPr/>
          </a:p>
        </p:txBody>
      </p:sp>
      <p:sp>
        <p:nvSpPr>
          <p:cNvPr id="76" name="object 76"/>
          <p:cNvSpPr/>
          <p:nvPr/>
        </p:nvSpPr>
        <p:spPr>
          <a:xfrm>
            <a:off x="3534555" y="4493508"/>
            <a:ext cx="5080" cy="477520"/>
          </a:xfrm>
          <a:custGeom>
            <a:avLst/>
            <a:gdLst/>
            <a:ahLst/>
            <a:cxnLst/>
            <a:rect l="l" t="t" r="r" b="b"/>
            <a:pathLst>
              <a:path w="5079" h="477520">
                <a:moveTo>
                  <a:pt x="4585" y="0"/>
                </a:moveTo>
                <a:lnTo>
                  <a:pt x="0" y="0"/>
                </a:lnTo>
                <a:lnTo>
                  <a:pt x="0" y="477356"/>
                </a:lnTo>
                <a:lnTo>
                  <a:pt x="4585" y="477356"/>
                </a:lnTo>
                <a:lnTo>
                  <a:pt x="4585" y="0"/>
                </a:lnTo>
                <a:close/>
              </a:path>
            </a:pathLst>
          </a:custGeom>
          <a:solidFill>
            <a:srgbClr val="FEFEFE"/>
          </a:solidFill>
        </p:spPr>
        <p:txBody>
          <a:bodyPr wrap="square" lIns="0" tIns="0" rIns="0" bIns="0" rtlCol="0"/>
          <a:lstStyle/>
          <a:p>
            <a:endParaRPr/>
          </a:p>
        </p:txBody>
      </p:sp>
      <p:sp>
        <p:nvSpPr>
          <p:cNvPr id="77" name="object 77"/>
          <p:cNvSpPr/>
          <p:nvPr/>
        </p:nvSpPr>
        <p:spPr>
          <a:xfrm>
            <a:off x="4268124" y="4493508"/>
            <a:ext cx="5080" cy="477520"/>
          </a:xfrm>
          <a:custGeom>
            <a:avLst/>
            <a:gdLst/>
            <a:ahLst/>
            <a:cxnLst/>
            <a:rect l="l" t="t" r="r" b="b"/>
            <a:pathLst>
              <a:path w="5079" h="477520">
                <a:moveTo>
                  <a:pt x="4585" y="0"/>
                </a:moveTo>
                <a:lnTo>
                  <a:pt x="0" y="0"/>
                </a:lnTo>
                <a:lnTo>
                  <a:pt x="0" y="477356"/>
                </a:lnTo>
                <a:lnTo>
                  <a:pt x="4585" y="477356"/>
                </a:lnTo>
                <a:lnTo>
                  <a:pt x="4585" y="0"/>
                </a:lnTo>
                <a:close/>
              </a:path>
            </a:pathLst>
          </a:custGeom>
          <a:solidFill>
            <a:srgbClr val="FEFEFE"/>
          </a:solidFill>
        </p:spPr>
        <p:txBody>
          <a:bodyPr wrap="square" lIns="0" tIns="0" rIns="0" bIns="0" rtlCol="0"/>
          <a:lstStyle/>
          <a:p>
            <a:endParaRPr/>
          </a:p>
        </p:txBody>
      </p:sp>
      <p:sp>
        <p:nvSpPr>
          <p:cNvPr id="78" name="object 78"/>
          <p:cNvSpPr/>
          <p:nvPr/>
        </p:nvSpPr>
        <p:spPr>
          <a:xfrm>
            <a:off x="4963150" y="4493508"/>
            <a:ext cx="5080" cy="477520"/>
          </a:xfrm>
          <a:custGeom>
            <a:avLst/>
            <a:gdLst/>
            <a:ahLst/>
            <a:cxnLst/>
            <a:rect l="l" t="t" r="r" b="b"/>
            <a:pathLst>
              <a:path w="5079" h="477520">
                <a:moveTo>
                  <a:pt x="4585" y="0"/>
                </a:moveTo>
                <a:lnTo>
                  <a:pt x="0" y="0"/>
                </a:lnTo>
                <a:lnTo>
                  <a:pt x="0" y="477356"/>
                </a:lnTo>
                <a:lnTo>
                  <a:pt x="4585" y="477356"/>
                </a:lnTo>
                <a:lnTo>
                  <a:pt x="4585" y="0"/>
                </a:lnTo>
                <a:close/>
              </a:path>
            </a:pathLst>
          </a:custGeom>
          <a:solidFill>
            <a:srgbClr val="FEFEFE"/>
          </a:solidFill>
        </p:spPr>
        <p:txBody>
          <a:bodyPr wrap="square" lIns="0" tIns="0" rIns="0" bIns="0" rtlCol="0"/>
          <a:lstStyle/>
          <a:p>
            <a:endParaRPr/>
          </a:p>
        </p:txBody>
      </p:sp>
      <p:sp>
        <p:nvSpPr>
          <p:cNvPr id="79" name="object 79"/>
          <p:cNvSpPr/>
          <p:nvPr/>
        </p:nvSpPr>
        <p:spPr>
          <a:xfrm>
            <a:off x="5752569" y="4493508"/>
            <a:ext cx="5080" cy="477520"/>
          </a:xfrm>
          <a:custGeom>
            <a:avLst/>
            <a:gdLst/>
            <a:ahLst/>
            <a:cxnLst/>
            <a:rect l="l" t="t" r="r" b="b"/>
            <a:pathLst>
              <a:path w="5079" h="477520">
                <a:moveTo>
                  <a:pt x="4587" y="0"/>
                </a:moveTo>
                <a:lnTo>
                  <a:pt x="0" y="0"/>
                </a:lnTo>
                <a:lnTo>
                  <a:pt x="0" y="477356"/>
                </a:lnTo>
                <a:lnTo>
                  <a:pt x="4587" y="477356"/>
                </a:lnTo>
                <a:lnTo>
                  <a:pt x="4587" y="0"/>
                </a:lnTo>
                <a:close/>
              </a:path>
            </a:pathLst>
          </a:custGeom>
          <a:solidFill>
            <a:srgbClr val="FEFEFE"/>
          </a:solidFill>
        </p:spPr>
        <p:txBody>
          <a:bodyPr wrap="square" lIns="0" tIns="0" rIns="0" bIns="0" rtlCol="0"/>
          <a:lstStyle/>
          <a:p>
            <a:endParaRPr/>
          </a:p>
        </p:txBody>
      </p:sp>
      <p:sp>
        <p:nvSpPr>
          <p:cNvPr id="80" name="object 80"/>
          <p:cNvSpPr/>
          <p:nvPr/>
        </p:nvSpPr>
        <p:spPr>
          <a:xfrm>
            <a:off x="6292692" y="4493508"/>
            <a:ext cx="5080" cy="477520"/>
          </a:xfrm>
          <a:custGeom>
            <a:avLst/>
            <a:gdLst/>
            <a:ahLst/>
            <a:cxnLst/>
            <a:rect l="l" t="t" r="r" b="b"/>
            <a:pathLst>
              <a:path w="5079" h="477520">
                <a:moveTo>
                  <a:pt x="4589" y="0"/>
                </a:moveTo>
                <a:lnTo>
                  <a:pt x="0" y="0"/>
                </a:lnTo>
                <a:lnTo>
                  <a:pt x="0" y="477356"/>
                </a:lnTo>
                <a:lnTo>
                  <a:pt x="4589" y="477356"/>
                </a:lnTo>
                <a:lnTo>
                  <a:pt x="4589" y="0"/>
                </a:lnTo>
                <a:close/>
              </a:path>
            </a:pathLst>
          </a:custGeom>
          <a:solidFill>
            <a:srgbClr val="FEFEFE"/>
          </a:solidFill>
        </p:spPr>
        <p:txBody>
          <a:bodyPr wrap="square" lIns="0" tIns="0" rIns="0" bIns="0" rtlCol="0"/>
          <a:lstStyle/>
          <a:p>
            <a:endParaRPr/>
          </a:p>
        </p:txBody>
      </p:sp>
      <p:sp>
        <p:nvSpPr>
          <p:cNvPr id="81" name="object 81"/>
          <p:cNvSpPr/>
          <p:nvPr/>
        </p:nvSpPr>
        <p:spPr>
          <a:xfrm>
            <a:off x="1171933" y="1568574"/>
            <a:ext cx="2353945" cy="188595"/>
          </a:xfrm>
          <a:custGeom>
            <a:avLst/>
            <a:gdLst/>
            <a:ahLst/>
            <a:cxnLst/>
            <a:rect l="l" t="t" r="r" b="b"/>
            <a:pathLst>
              <a:path w="2353945" h="188594">
                <a:moveTo>
                  <a:pt x="2353626" y="0"/>
                </a:moveTo>
                <a:lnTo>
                  <a:pt x="0" y="0"/>
                </a:lnTo>
                <a:lnTo>
                  <a:pt x="0" y="188272"/>
                </a:lnTo>
                <a:lnTo>
                  <a:pt x="2353626" y="188272"/>
                </a:lnTo>
                <a:lnTo>
                  <a:pt x="2353626" y="0"/>
                </a:lnTo>
                <a:close/>
              </a:path>
            </a:pathLst>
          </a:custGeom>
          <a:solidFill>
            <a:srgbClr val="96989A">
              <a:alpha val="50000"/>
            </a:srgbClr>
          </a:solidFill>
        </p:spPr>
        <p:txBody>
          <a:bodyPr wrap="square" lIns="0" tIns="0" rIns="0" bIns="0" rtlCol="0"/>
          <a:lstStyle/>
          <a:p>
            <a:endParaRPr/>
          </a:p>
        </p:txBody>
      </p:sp>
      <p:grpSp>
        <p:nvGrpSpPr>
          <p:cNvPr id="82" name="object 82"/>
          <p:cNvGrpSpPr/>
          <p:nvPr/>
        </p:nvGrpSpPr>
        <p:grpSpPr>
          <a:xfrm>
            <a:off x="1176519" y="5440744"/>
            <a:ext cx="5953125" cy="188595"/>
            <a:chOff x="1176519" y="5440744"/>
            <a:chExt cx="5953125" cy="188595"/>
          </a:xfrm>
        </p:grpSpPr>
        <p:sp>
          <p:nvSpPr>
            <p:cNvPr id="83" name="object 83"/>
            <p:cNvSpPr/>
            <p:nvPr/>
          </p:nvSpPr>
          <p:spPr>
            <a:xfrm>
              <a:off x="3147162" y="5440744"/>
              <a:ext cx="1857375" cy="188595"/>
            </a:xfrm>
            <a:custGeom>
              <a:avLst/>
              <a:gdLst/>
              <a:ahLst/>
              <a:cxnLst/>
              <a:rect l="l" t="t" r="r" b="b"/>
              <a:pathLst>
                <a:path w="1857375" h="188595">
                  <a:moveTo>
                    <a:pt x="1856858" y="0"/>
                  </a:moveTo>
                  <a:lnTo>
                    <a:pt x="0" y="0"/>
                  </a:lnTo>
                  <a:lnTo>
                    <a:pt x="0" y="188128"/>
                  </a:lnTo>
                  <a:lnTo>
                    <a:pt x="1856858" y="188128"/>
                  </a:lnTo>
                  <a:lnTo>
                    <a:pt x="1856858" y="0"/>
                  </a:lnTo>
                  <a:close/>
                </a:path>
              </a:pathLst>
            </a:custGeom>
            <a:solidFill>
              <a:srgbClr val="FFF212">
                <a:alpha val="50000"/>
              </a:srgbClr>
            </a:solidFill>
          </p:spPr>
          <p:txBody>
            <a:bodyPr wrap="square" lIns="0" tIns="0" rIns="0" bIns="0" rtlCol="0"/>
            <a:lstStyle/>
            <a:p>
              <a:endParaRPr/>
            </a:p>
          </p:txBody>
        </p:sp>
        <p:sp>
          <p:nvSpPr>
            <p:cNvPr id="84" name="object 84"/>
            <p:cNvSpPr/>
            <p:nvPr/>
          </p:nvSpPr>
          <p:spPr>
            <a:xfrm>
              <a:off x="3826187" y="5509364"/>
              <a:ext cx="499109" cy="51435"/>
            </a:xfrm>
            <a:custGeom>
              <a:avLst/>
              <a:gdLst/>
              <a:ahLst/>
              <a:cxnLst/>
              <a:rect l="l" t="t" r="r" b="b"/>
              <a:pathLst>
                <a:path w="499110" h="51435">
                  <a:moveTo>
                    <a:pt x="3500" y="37656"/>
                  </a:moveTo>
                  <a:lnTo>
                    <a:pt x="0" y="45778"/>
                  </a:lnTo>
                  <a:lnTo>
                    <a:pt x="2984" y="47505"/>
                  </a:lnTo>
                  <a:lnTo>
                    <a:pt x="6145" y="48787"/>
                  </a:lnTo>
                  <a:lnTo>
                    <a:pt x="12820" y="50468"/>
                  </a:lnTo>
                  <a:lnTo>
                    <a:pt x="16168" y="50886"/>
                  </a:lnTo>
                  <a:lnTo>
                    <a:pt x="23493" y="50886"/>
                  </a:lnTo>
                  <a:lnTo>
                    <a:pt x="40485" y="41648"/>
                  </a:lnTo>
                  <a:lnTo>
                    <a:pt x="15725" y="41648"/>
                  </a:lnTo>
                  <a:lnTo>
                    <a:pt x="13194" y="41310"/>
                  </a:lnTo>
                  <a:lnTo>
                    <a:pt x="8013" y="39956"/>
                  </a:lnTo>
                  <a:lnTo>
                    <a:pt x="5645" y="38963"/>
                  </a:lnTo>
                  <a:lnTo>
                    <a:pt x="3500" y="37656"/>
                  </a:lnTo>
                  <a:close/>
                </a:path>
                <a:path w="499110" h="51435">
                  <a:moveTo>
                    <a:pt x="38604" y="9310"/>
                  </a:moveTo>
                  <a:lnTo>
                    <a:pt x="20880" y="9310"/>
                  </a:lnTo>
                  <a:lnTo>
                    <a:pt x="23249" y="9846"/>
                  </a:lnTo>
                  <a:lnTo>
                    <a:pt x="26935" y="11991"/>
                  </a:lnTo>
                  <a:lnTo>
                    <a:pt x="27857" y="13486"/>
                  </a:lnTo>
                  <a:lnTo>
                    <a:pt x="27857" y="17031"/>
                  </a:lnTo>
                  <a:lnTo>
                    <a:pt x="27216" y="18313"/>
                  </a:lnTo>
                  <a:lnTo>
                    <a:pt x="24649" y="20181"/>
                  </a:lnTo>
                  <a:lnTo>
                    <a:pt x="22863" y="20650"/>
                  </a:lnTo>
                  <a:lnTo>
                    <a:pt x="9450" y="20650"/>
                  </a:lnTo>
                  <a:lnTo>
                    <a:pt x="9450" y="29189"/>
                  </a:lnTo>
                  <a:lnTo>
                    <a:pt x="24030" y="29189"/>
                  </a:lnTo>
                  <a:lnTo>
                    <a:pt x="26097" y="29653"/>
                  </a:lnTo>
                  <a:lnTo>
                    <a:pt x="29131" y="31521"/>
                  </a:lnTo>
                  <a:lnTo>
                    <a:pt x="29888" y="32896"/>
                  </a:lnTo>
                  <a:lnTo>
                    <a:pt x="29888" y="36911"/>
                  </a:lnTo>
                  <a:lnTo>
                    <a:pt x="28779" y="38614"/>
                  </a:lnTo>
                  <a:lnTo>
                    <a:pt x="24347" y="41040"/>
                  </a:lnTo>
                  <a:lnTo>
                    <a:pt x="21556" y="41648"/>
                  </a:lnTo>
                  <a:lnTo>
                    <a:pt x="40485" y="41648"/>
                  </a:lnTo>
                  <a:lnTo>
                    <a:pt x="41367" y="39315"/>
                  </a:lnTo>
                  <a:lnTo>
                    <a:pt x="41367" y="33573"/>
                  </a:lnTo>
                  <a:lnTo>
                    <a:pt x="40561" y="31158"/>
                  </a:lnTo>
                  <a:lnTo>
                    <a:pt x="37343" y="27007"/>
                  </a:lnTo>
                  <a:lnTo>
                    <a:pt x="35115" y="25477"/>
                  </a:lnTo>
                  <a:lnTo>
                    <a:pt x="32266" y="24498"/>
                  </a:lnTo>
                  <a:lnTo>
                    <a:pt x="34463" y="23519"/>
                  </a:lnTo>
                  <a:lnTo>
                    <a:pt x="36187" y="22118"/>
                  </a:lnTo>
                  <a:lnTo>
                    <a:pt x="38708" y="18479"/>
                  </a:lnTo>
                  <a:lnTo>
                    <a:pt x="39338" y="16402"/>
                  </a:lnTo>
                  <a:lnTo>
                    <a:pt x="39338" y="11221"/>
                  </a:lnTo>
                  <a:lnTo>
                    <a:pt x="38604" y="9310"/>
                  </a:lnTo>
                  <a:close/>
                </a:path>
                <a:path w="499110" h="51435">
                  <a:moveTo>
                    <a:pt x="22025" y="0"/>
                  </a:moveTo>
                  <a:lnTo>
                    <a:pt x="12179" y="0"/>
                  </a:lnTo>
                  <a:lnTo>
                    <a:pt x="6577" y="1328"/>
                  </a:lnTo>
                  <a:lnTo>
                    <a:pt x="1400" y="3989"/>
                  </a:lnTo>
                  <a:lnTo>
                    <a:pt x="4828" y="12809"/>
                  </a:lnTo>
                  <a:lnTo>
                    <a:pt x="6883" y="11643"/>
                  </a:lnTo>
                  <a:lnTo>
                    <a:pt x="9051" y="10768"/>
                  </a:lnTo>
                  <a:lnTo>
                    <a:pt x="13627" y="9601"/>
                  </a:lnTo>
                  <a:lnTo>
                    <a:pt x="15840" y="9310"/>
                  </a:lnTo>
                  <a:lnTo>
                    <a:pt x="38604" y="9310"/>
                  </a:lnTo>
                  <a:lnTo>
                    <a:pt x="38380" y="8726"/>
                  </a:lnTo>
                  <a:lnTo>
                    <a:pt x="34556" y="4432"/>
                  </a:lnTo>
                  <a:lnTo>
                    <a:pt x="31990" y="2797"/>
                  </a:lnTo>
                  <a:lnTo>
                    <a:pt x="25549" y="558"/>
                  </a:lnTo>
                  <a:lnTo>
                    <a:pt x="22025" y="0"/>
                  </a:lnTo>
                  <a:close/>
                </a:path>
                <a:path w="499110" h="51435">
                  <a:moveTo>
                    <a:pt x="78793" y="209"/>
                  </a:moveTo>
                  <a:lnTo>
                    <a:pt x="68620" y="209"/>
                  </a:lnTo>
                  <a:lnTo>
                    <a:pt x="64033" y="1303"/>
                  </a:lnTo>
                  <a:lnTo>
                    <a:pt x="55868" y="5692"/>
                  </a:lnTo>
                  <a:lnTo>
                    <a:pt x="52671" y="8712"/>
                  </a:lnTo>
                  <a:lnTo>
                    <a:pt x="48052" y="16412"/>
                  </a:lnTo>
                  <a:lnTo>
                    <a:pt x="46897" y="20740"/>
                  </a:lnTo>
                  <a:lnTo>
                    <a:pt x="46897" y="30355"/>
                  </a:lnTo>
                  <a:lnTo>
                    <a:pt x="68620" y="50886"/>
                  </a:lnTo>
                  <a:lnTo>
                    <a:pt x="78793" y="50886"/>
                  </a:lnTo>
                  <a:lnTo>
                    <a:pt x="83365" y="49791"/>
                  </a:lnTo>
                  <a:lnTo>
                    <a:pt x="91486" y="45403"/>
                  </a:lnTo>
                  <a:lnTo>
                    <a:pt x="94683" y="42383"/>
                  </a:lnTo>
                  <a:lnTo>
                    <a:pt x="95383" y="41228"/>
                  </a:lnTo>
                  <a:lnTo>
                    <a:pt x="70812" y="41228"/>
                  </a:lnTo>
                  <a:lnTo>
                    <a:pt x="68199" y="40561"/>
                  </a:lnTo>
                  <a:lnTo>
                    <a:pt x="63533" y="37900"/>
                  </a:lnTo>
                  <a:lnTo>
                    <a:pt x="61700" y="36047"/>
                  </a:lnTo>
                  <a:lnTo>
                    <a:pt x="59041" y="31287"/>
                  </a:lnTo>
                  <a:lnTo>
                    <a:pt x="58378" y="28581"/>
                  </a:lnTo>
                  <a:lnTo>
                    <a:pt x="58378" y="22514"/>
                  </a:lnTo>
                  <a:lnTo>
                    <a:pt x="70812" y="9867"/>
                  </a:lnTo>
                  <a:lnTo>
                    <a:pt x="95383" y="9867"/>
                  </a:lnTo>
                  <a:lnTo>
                    <a:pt x="94683" y="8712"/>
                  </a:lnTo>
                  <a:lnTo>
                    <a:pt x="91486" y="5692"/>
                  </a:lnTo>
                  <a:lnTo>
                    <a:pt x="83365" y="1303"/>
                  </a:lnTo>
                  <a:lnTo>
                    <a:pt x="78793" y="209"/>
                  </a:lnTo>
                  <a:close/>
                </a:path>
                <a:path w="499110" h="51435">
                  <a:moveTo>
                    <a:pt x="95383" y="9867"/>
                  </a:moveTo>
                  <a:lnTo>
                    <a:pt x="76601" y="9867"/>
                  </a:lnTo>
                  <a:lnTo>
                    <a:pt x="79214" y="10533"/>
                  </a:lnTo>
                  <a:lnTo>
                    <a:pt x="83880" y="13194"/>
                  </a:lnTo>
                  <a:lnTo>
                    <a:pt x="85713" y="15048"/>
                  </a:lnTo>
                  <a:lnTo>
                    <a:pt x="88370" y="19808"/>
                  </a:lnTo>
                  <a:lnTo>
                    <a:pt x="89035" y="22514"/>
                  </a:lnTo>
                  <a:lnTo>
                    <a:pt x="89035" y="28581"/>
                  </a:lnTo>
                  <a:lnTo>
                    <a:pt x="76601" y="41228"/>
                  </a:lnTo>
                  <a:lnTo>
                    <a:pt x="95383" y="41228"/>
                  </a:lnTo>
                  <a:lnTo>
                    <a:pt x="99349" y="34682"/>
                  </a:lnTo>
                  <a:lnTo>
                    <a:pt x="100516" y="30355"/>
                  </a:lnTo>
                  <a:lnTo>
                    <a:pt x="100516" y="20740"/>
                  </a:lnTo>
                  <a:lnTo>
                    <a:pt x="99349" y="16412"/>
                  </a:lnTo>
                  <a:lnTo>
                    <a:pt x="95383" y="9867"/>
                  </a:lnTo>
                  <a:close/>
                </a:path>
                <a:path w="499110" h="51435">
                  <a:moveTo>
                    <a:pt x="120608" y="1047"/>
                  </a:moveTo>
                  <a:lnTo>
                    <a:pt x="109268" y="1047"/>
                  </a:lnTo>
                  <a:lnTo>
                    <a:pt x="109268" y="50048"/>
                  </a:lnTo>
                  <a:lnTo>
                    <a:pt x="120608" y="50048"/>
                  </a:lnTo>
                  <a:lnTo>
                    <a:pt x="120608" y="29959"/>
                  </a:lnTo>
                  <a:lnTo>
                    <a:pt x="154207" y="29959"/>
                  </a:lnTo>
                  <a:lnTo>
                    <a:pt x="154207" y="20369"/>
                  </a:lnTo>
                  <a:lnTo>
                    <a:pt x="120608" y="20369"/>
                  </a:lnTo>
                  <a:lnTo>
                    <a:pt x="120608" y="1047"/>
                  </a:lnTo>
                  <a:close/>
                </a:path>
                <a:path w="499110" h="51435">
                  <a:moveTo>
                    <a:pt x="154207" y="29959"/>
                  </a:moveTo>
                  <a:lnTo>
                    <a:pt x="142866" y="29959"/>
                  </a:lnTo>
                  <a:lnTo>
                    <a:pt x="142866" y="50048"/>
                  </a:lnTo>
                  <a:lnTo>
                    <a:pt x="154207" y="50048"/>
                  </a:lnTo>
                  <a:lnTo>
                    <a:pt x="154207" y="29959"/>
                  </a:lnTo>
                  <a:close/>
                </a:path>
                <a:path w="499110" h="51435">
                  <a:moveTo>
                    <a:pt x="154207" y="1047"/>
                  </a:moveTo>
                  <a:lnTo>
                    <a:pt x="142866" y="1047"/>
                  </a:lnTo>
                  <a:lnTo>
                    <a:pt x="142866" y="20369"/>
                  </a:lnTo>
                  <a:lnTo>
                    <a:pt x="154207" y="20369"/>
                  </a:lnTo>
                  <a:lnTo>
                    <a:pt x="154207" y="1047"/>
                  </a:lnTo>
                  <a:close/>
                </a:path>
                <a:path w="499110" h="51435">
                  <a:moveTo>
                    <a:pt x="193964" y="1047"/>
                  </a:moveTo>
                  <a:lnTo>
                    <a:pt x="182765" y="1047"/>
                  </a:lnTo>
                  <a:lnTo>
                    <a:pt x="160928" y="50048"/>
                  </a:lnTo>
                  <a:lnTo>
                    <a:pt x="172544" y="50048"/>
                  </a:lnTo>
                  <a:lnTo>
                    <a:pt x="176886" y="39546"/>
                  </a:lnTo>
                  <a:lnTo>
                    <a:pt x="211178" y="39546"/>
                  </a:lnTo>
                  <a:lnTo>
                    <a:pt x="207329" y="30938"/>
                  </a:lnTo>
                  <a:lnTo>
                    <a:pt x="180526" y="30938"/>
                  </a:lnTo>
                  <a:lnTo>
                    <a:pt x="188295" y="12179"/>
                  </a:lnTo>
                  <a:lnTo>
                    <a:pt x="198941" y="12179"/>
                  </a:lnTo>
                  <a:lnTo>
                    <a:pt x="193964" y="1047"/>
                  </a:lnTo>
                  <a:close/>
                </a:path>
                <a:path w="499110" h="51435">
                  <a:moveTo>
                    <a:pt x="211178" y="39546"/>
                  </a:moveTo>
                  <a:lnTo>
                    <a:pt x="199635" y="39546"/>
                  </a:lnTo>
                  <a:lnTo>
                    <a:pt x="203975" y="50048"/>
                  </a:lnTo>
                  <a:lnTo>
                    <a:pt x="215874" y="50048"/>
                  </a:lnTo>
                  <a:lnTo>
                    <a:pt x="211178" y="39546"/>
                  </a:lnTo>
                  <a:close/>
                </a:path>
                <a:path w="499110" h="51435">
                  <a:moveTo>
                    <a:pt x="198941" y="12179"/>
                  </a:moveTo>
                  <a:lnTo>
                    <a:pt x="188295" y="12179"/>
                  </a:lnTo>
                  <a:lnTo>
                    <a:pt x="196063" y="30938"/>
                  </a:lnTo>
                  <a:lnTo>
                    <a:pt x="207329" y="30938"/>
                  </a:lnTo>
                  <a:lnTo>
                    <a:pt x="198941" y="12179"/>
                  </a:lnTo>
                  <a:close/>
                </a:path>
                <a:path w="499110" h="51435">
                  <a:moveTo>
                    <a:pt x="267746" y="1047"/>
                  </a:moveTo>
                  <a:lnTo>
                    <a:pt x="242197" y="1047"/>
                  </a:lnTo>
                  <a:lnTo>
                    <a:pt x="242197" y="50048"/>
                  </a:lnTo>
                  <a:lnTo>
                    <a:pt x="253537" y="50048"/>
                  </a:lnTo>
                  <a:lnTo>
                    <a:pt x="253537" y="36536"/>
                  </a:lnTo>
                  <a:lnTo>
                    <a:pt x="267746" y="36536"/>
                  </a:lnTo>
                  <a:lnTo>
                    <a:pt x="271512" y="35827"/>
                  </a:lnTo>
                  <a:lnTo>
                    <a:pt x="277906" y="32979"/>
                  </a:lnTo>
                  <a:lnTo>
                    <a:pt x="280369" y="30928"/>
                  </a:lnTo>
                  <a:lnTo>
                    <a:pt x="282702" y="27298"/>
                  </a:lnTo>
                  <a:lnTo>
                    <a:pt x="253537" y="27298"/>
                  </a:lnTo>
                  <a:lnTo>
                    <a:pt x="253537" y="10289"/>
                  </a:lnTo>
                  <a:lnTo>
                    <a:pt x="282686" y="10289"/>
                  </a:lnTo>
                  <a:lnTo>
                    <a:pt x="280369" y="6718"/>
                  </a:lnTo>
                  <a:lnTo>
                    <a:pt x="277906" y="4665"/>
                  </a:lnTo>
                  <a:lnTo>
                    <a:pt x="271512" y="1771"/>
                  </a:lnTo>
                  <a:lnTo>
                    <a:pt x="267746" y="1047"/>
                  </a:lnTo>
                  <a:close/>
                </a:path>
                <a:path w="499110" h="51435">
                  <a:moveTo>
                    <a:pt x="282686" y="10289"/>
                  </a:moveTo>
                  <a:lnTo>
                    <a:pt x="266180" y="10289"/>
                  </a:lnTo>
                  <a:lnTo>
                    <a:pt x="268772" y="11023"/>
                  </a:lnTo>
                  <a:lnTo>
                    <a:pt x="272318" y="13964"/>
                  </a:lnTo>
                  <a:lnTo>
                    <a:pt x="273204" y="16074"/>
                  </a:lnTo>
                  <a:lnTo>
                    <a:pt x="273204" y="21535"/>
                  </a:lnTo>
                  <a:lnTo>
                    <a:pt x="272318" y="23623"/>
                  </a:lnTo>
                  <a:lnTo>
                    <a:pt x="268772" y="26564"/>
                  </a:lnTo>
                  <a:lnTo>
                    <a:pt x="266180" y="27298"/>
                  </a:lnTo>
                  <a:lnTo>
                    <a:pt x="282702" y="27298"/>
                  </a:lnTo>
                  <a:lnTo>
                    <a:pt x="283820" y="25560"/>
                  </a:lnTo>
                  <a:lnTo>
                    <a:pt x="284684" y="22420"/>
                  </a:lnTo>
                  <a:lnTo>
                    <a:pt x="284684" y="15189"/>
                  </a:lnTo>
                  <a:lnTo>
                    <a:pt x="283820" y="12038"/>
                  </a:lnTo>
                  <a:lnTo>
                    <a:pt x="282686" y="10289"/>
                  </a:lnTo>
                  <a:close/>
                </a:path>
                <a:path w="499110" h="51435">
                  <a:moveTo>
                    <a:pt x="303444" y="1047"/>
                  </a:moveTo>
                  <a:lnTo>
                    <a:pt x="292176" y="1047"/>
                  </a:lnTo>
                  <a:lnTo>
                    <a:pt x="292176" y="50048"/>
                  </a:lnTo>
                  <a:lnTo>
                    <a:pt x="302886" y="50048"/>
                  </a:lnTo>
                  <a:lnTo>
                    <a:pt x="315422" y="32969"/>
                  </a:lnTo>
                  <a:lnTo>
                    <a:pt x="303444" y="32969"/>
                  </a:lnTo>
                  <a:lnTo>
                    <a:pt x="303444" y="1047"/>
                  </a:lnTo>
                  <a:close/>
                </a:path>
                <a:path w="499110" h="51435">
                  <a:moveTo>
                    <a:pt x="337464" y="18197"/>
                  </a:moveTo>
                  <a:lnTo>
                    <a:pt x="326265" y="18197"/>
                  </a:lnTo>
                  <a:lnTo>
                    <a:pt x="326265" y="50048"/>
                  </a:lnTo>
                  <a:lnTo>
                    <a:pt x="337464" y="50048"/>
                  </a:lnTo>
                  <a:lnTo>
                    <a:pt x="337464" y="18197"/>
                  </a:lnTo>
                  <a:close/>
                </a:path>
                <a:path w="499110" h="51435">
                  <a:moveTo>
                    <a:pt x="337464" y="1047"/>
                  </a:moveTo>
                  <a:lnTo>
                    <a:pt x="326823" y="1047"/>
                  </a:lnTo>
                  <a:lnTo>
                    <a:pt x="303444" y="32969"/>
                  </a:lnTo>
                  <a:lnTo>
                    <a:pt x="315422" y="32969"/>
                  </a:lnTo>
                  <a:lnTo>
                    <a:pt x="326265" y="18197"/>
                  </a:lnTo>
                  <a:lnTo>
                    <a:pt x="337464" y="18197"/>
                  </a:lnTo>
                  <a:lnTo>
                    <a:pt x="337464" y="1047"/>
                  </a:lnTo>
                  <a:close/>
                </a:path>
                <a:path w="499110" h="51435">
                  <a:moveTo>
                    <a:pt x="377132" y="209"/>
                  </a:moveTo>
                  <a:lnTo>
                    <a:pt x="367845" y="209"/>
                  </a:lnTo>
                  <a:lnTo>
                    <a:pt x="363305" y="1292"/>
                  </a:lnTo>
                  <a:lnTo>
                    <a:pt x="355234" y="5634"/>
                  </a:lnTo>
                  <a:lnTo>
                    <a:pt x="352059" y="8643"/>
                  </a:lnTo>
                  <a:lnTo>
                    <a:pt x="347440" y="16344"/>
                  </a:lnTo>
                  <a:lnTo>
                    <a:pt x="346284" y="20693"/>
                  </a:lnTo>
                  <a:lnTo>
                    <a:pt x="346284" y="30402"/>
                  </a:lnTo>
                  <a:lnTo>
                    <a:pt x="367823" y="50886"/>
                  </a:lnTo>
                  <a:lnTo>
                    <a:pt x="377060" y="50886"/>
                  </a:lnTo>
                  <a:lnTo>
                    <a:pt x="380912" y="50140"/>
                  </a:lnTo>
                  <a:lnTo>
                    <a:pt x="387817" y="47152"/>
                  </a:lnTo>
                  <a:lnTo>
                    <a:pt x="390711" y="44985"/>
                  </a:lnTo>
                  <a:lnTo>
                    <a:pt x="393044" y="42138"/>
                  </a:lnTo>
                  <a:lnTo>
                    <a:pt x="392058" y="41228"/>
                  </a:lnTo>
                  <a:lnTo>
                    <a:pt x="370412" y="41228"/>
                  </a:lnTo>
                  <a:lnTo>
                    <a:pt x="367704" y="40561"/>
                  </a:lnTo>
                  <a:lnTo>
                    <a:pt x="362945" y="37900"/>
                  </a:lnTo>
                  <a:lnTo>
                    <a:pt x="361091" y="36047"/>
                  </a:lnTo>
                  <a:lnTo>
                    <a:pt x="358430" y="31287"/>
                  </a:lnTo>
                  <a:lnTo>
                    <a:pt x="357765" y="28581"/>
                  </a:lnTo>
                  <a:lnTo>
                    <a:pt x="357765" y="22514"/>
                  </a:lnTo>
                  <a:lnTo>
                    <a:pt x="370412" y="9867"/>
                  </a:lnTo>
                  <a:lnTo>
                    <a:pt x="391984" y="9867"/>
                  </a:lnTo>
                  <a:lnTo>
                    <a:pt x="393044" y="8888"/>
                  </a:lnTo>
                  <a:lnTo>
                    <a:pt x="390711" y="6088"/>
                  </a:lnTo>
                  <a:lnTo>
                    <a:pt x="387828" y="3942"/>
                  </a:lnTo>
                  <a:lnTo>
                    <a:pt x="380970" y="953"/>
                  </a:lnTo>
                  <a:lnTo>
                    <a:pt x="377132" y="209"/>
                  </a:lnTo>
                  <a:close/>
                </a:path>
                <a:path w="499110" h="51435">
                  <a:moveTo>
                    <a:pt x="385766" y="35417"/>
                  </a:moveTo>
                  <a:lnTo>
                    <a:pt x="382450" y="39291"/>
                  </a:lnTo>
                  <a:lnTo>
                    <a:pt x="378345" y="41228"/>
                  </a:lnTo>
                  <a:lnTo>
                    <a:pt x="392058" y="41228"/>
                  </a:lnTo>
                  <a:lnTo>
                    <a:pt x="385766" y="35417"/>
                  </a:lnTo>
                  <a:close/>
                </a:path>
                <a:path w="499110" h="51435">
                  <a:moveTo>
                    <a:pt x="391984" y="9867"/>
                  </a:moveTo>
                  <a:lnTo>
                    <a:pt x="378345" y="9867"/>
                  </a:lnTo>
                  <a:lnTo>
                    <a:pt x="382450" y="11783"/>
                  </a:lnTo>
                  <a:lnTo>
                    <a:pt x="385766" y="15609"/>
                  </a:lnTo>
                  <a:lnTo>
                    <a:pt x="391984" y="9867"/>
                  </a:lnTo>
                  <a:close/>
                </a:path>
                <a:path w="499110" h="51435">
                  <a:moveTo>
                    <a:pt x="411591" y="1047"/>
                  </a:moveTo>
                  <a:lnTo>
                    <a:pt x="400324" y="1047"/>
                  </a:lnTo>
                  <a:lnTo>
                    <a:pt x="400324" y="50048"/>
                  </a:lnTo>
                  <a:lnTo>
                    <a:pt x="411591" y="50048"/>
                  </a:lnTo>
                  <a:lnTo>
                    <a:pt x="411591" y="30308"/>
                  </a:lnTo>
                  <a:lnTo>
                    <a:pt x="432184" y="30308"/>
                  </a:lnTo>
                  <a:lnTo>
                    <a:pt x="428533" y="24706"/>
                  </a:lnTo>
                  <a:lnTo>
                    <a:pt x="431140" y="20858"/>
                  </a:lnTo>
                  <a:lnTo>
                    <a:pt x="411591" y="20858"/>
                  </a:lnTo>
                  <a:lnTo>
                    <a:pt x="411591" y="1047"/>
                  </a:lnTo>
                  <a:close/>
                </a:path>
                <a:path w="499110" h="51435">
                  <a:moveTo>
                    <a:pt x="432184" y="30308"/>
                  </a:moveTo>
                  <a:lnTo>
                    <a:pt x="419432" y="30308"/>
                  </a:lnTo>
                  <a:lnTo>
                    <a:pt x="432173" y="50048"/>
                  </a:lnTo>
                  <a:lnTo>
                    <a:pt x="443862" y="50048"/>
                  </a:lnTo>
                  <a:lnTo>
                    <a:pt x="444345" y="48965"/>
                  </a:lnTo>
                  <a:lnTo>
                    <a:pt x="432184" y="30308"/>
                  </a:lnTo>
                  <a:close/>
                </a:path>
                <a:path w="499110" h="51435">
                  <a:moveTo>
                    <a:pt x="444345" y="48965"/>
                  </a:moveTo>
                  <a:lnTo>
                    <a:pt x="443862" y="50048"/>
                  </a:lnTo>
                  <a:lnTo>
                    <a:pt x="445051" y="50048"/>
                  </a:lnTo>
                  <a:lnTo>
                    <a:pt x="444345" y="48965"/>
                  </a:lnTo>
                  <a:close/>
                </a:path>
                <a:path w="499110" h="51435">
                  <a:moveTo>
                    <a:pt x="476900" y="1047"/>
                  </a:moveTo>
                  <a:lnTo>
                    <a:pt x="465700" y="1047"/>
                  </a:lnTo>
                  <a:lnTo>
                    <a:pt x="444345" y="48965"/>
                  </a:lnTo>
                  <a:lnTo>
                    <a:pt x="445051" y="50048"/>
                  </a:lnTo>
                  <a:lnTo>
                    <a:pt x="455479" y="50048"/>
                  </a:lnTo>
                  <a:lnTo>
                    <a:pt x="459821" y="39546"/>
                  </a:lnTo>
                  <a:lnTo>
                    <a:pt x="494113" y="39546"/>
                  </a:lnTo>
                  <a:lnTo>
                    <a:pt x="490264" y="30938"/>
                  </a:lnTo>
                  <a:lnTo>
                    <a:pt x="463461" y="30938"/>
                  </a:lnTo>
                  <a:lnTo>
                    <a:pt x="471229" y="12179"/>
                  </a:lnTo>
                  <a:lnTo>
                    <a:pt x="481877" y="12179"/>
                  </a:lnTo>
                  <a:lnTo>
                    <a:pt x="476900" y="1047"/>
                  </a:lnTo>
                  <a:close/>
                </a:path>
                <a:path w="499110" h="51435">
                  <a:moveTo>
                    <a:pt x="494113" y="39546"/>
                  </a:moveTo>
                  <a:lnTo>
                    <a:pt x="482569" y="39546"/>
                  </a:lnTo>
                  <a:lnTo>
                    <a:pt x="486911" y="50048"/>
                  </a:lnTo>
                  <a:lnTo>
                    <a:pt x="498809" y="50048"/>
                  </a:lnTo>
                  <a:lnTo>
                    <a:pt x="494113" y="39546"/>
                  </a:lnTo>
                  <a:close/>
                </a:path>
                <a:path w="499110" h="51435">
                  <a:moveTo>
                    <a:pt x="481877" y="12179"/>
                  </a:moveTo>
                  <a:lnTo>
                    <a:pt x="471229" y="12179"/>
                  </a:lnTo>
                  <a:lnTo>
                    <a:pt x="478998" y="30938"/>
                  </a:lnTo>
                  <a:lnTo>
                    <a:pt x="490264" y="30938"/>
                  </a:lnTo>
                  <a:lnTo>
                    <a:pt x="481877" y="12179"/>
                  </a:lnTo>
                  <a:close/>
                </a:path>
                <a:path w="499110" h="51435">
                  <a:moveTo>
                    <a:pt x="444560" y="1047"/>
                  </a:moveTo>
                  <a:lnTo>
                    <a:pt x="432591" y="1047"/>
                  </a:lnTo>
                  <a:lnTo>
                    <a:pt x="419713" y="20858"/>
                  </a:lnTo>
                  <a:lnTo>
                    <a:pt x="431140" y="20858"/>
                  </a:lnTo>
                  <a:lnTo>
                    <a:pt x="444560" y="1047"/>
                  </a:lnTo>
                  <a:close/>
                </a:path>
              </a:pathLst>
            </a:custGeom>
            <a:solidFill>
              <a:srgbClr val="727376"/>
            </a:solidFill>
          </p:spPr>
          <p:txBody>
            <a:bodyPr wrap="square" lIns="0" tIns="0" rIns="0" bIns="0" rtlCol="0"/>
            <a:lstStyle/>
            <a:p>
              <a:endParaRPr/>
            </a:p>
          </p:txBody>
        </p:sp>
        <p:sp>
          <p:nvSpPr>
            <p:cNvPr id="85" name="object 85"/>
            <p:cNvSpPr/>
            <p:nvPr/>
          </p:nvSpPr>
          <p:spPr>
            <a:xfrm>
              <a:off x="5010289" y="5440744"/>
              <a:ext cx="2119630" cy="188595"/>
            </a:xfrm>
            <a:custGeom>
              <a:avLst/>
              <a:gdLst/>
              <a:ahLst/>
              <a:cxnLst/>
              <a:rect l="l" t="t" r="r" b="b"/>
              <a:pathLst>
                <a:path w="2119629" h="188595">
                  <a:moveTo>
                    <a:pt x="2119161" y="0"/>
                  </a:moveTo>
                  <a:lnTo>
                    <a:pt x="0" y="0"/>
                  </a:lnTo>
                  <a:lnTo>
                    <a:pt x="0" y="188128"/>
                  </a:lnTo>
                  <a:lnTo>
                    <a:pt x="2119161" y="188128"/>
                  </a:lnTo>
                  <a:lnTo>
                    <a:pt x="2119161" y="0"/>
                  </a:lnTo>
                  <a:close/>
                </a:path>
              </a:pathLst>
            </a:custGeom>
            <a:solidFill>
              <a:srgbClr val="ED3237">
                <a:alpha val="69999"/>
              </a:srgbClr>
            </a:solidFill>
          </p:spPr>
          <p:txBody>
            <a:bodyPr wrap="square" lIns="0" tIns="0" rIns="0" bIns="0" rtlCol="0"/>
            <a:lstStyle/>
            <a:p>
              <a:endParaRPr/>
            </a:p>
          </p:txBody>
        </p:sp>
        <p:pic>
          <p:nvPicPr>
            <p:cNvPr id="86" name="object 86"/>
            <p:cNvPicPr/>
            <p:nvPr/>
          </p:nvPicPr>
          <p:blipFill>
            <a:blip r:embed="rId30" cstate="print"/>
            <a:stretch>
              <a:fillRect/>
            </a:stretch>
          </p:blipFill>
          <p:spPr>
            <a:xfrm>
              <a:off x="5346781" y="5498301"/>
              <a:ext cx="1446180" cy="73008"/>
            </a:xfrm>
            <a:prstGeom prst="rect">
              <a:avLst/>
            </a:prstGeom>
          </p:spPr>
        </p:pic>
        <p:sp>
          <p:nvSpPr>
            <p:cNvPr id="87" name="object 87"/>
            <p:cNvSpPr/>
            <p:nvPr/>
          </p:nvSpPr>
          <p:spPr>
            <a:xfrm>
              <a:off x="1176519" y="5440744"/>
              <a:ext cx="1966595" cy="188595"/>
            </a:xfrm>
            <a:custGeom>
              <a:avLst/>
              <a:gdLst/>
              <a:ahLst/>
              <a:cxnLst/>
              <a:rect l="l" t="t" r="r" b="b"/>
              <a:pathLst>
                <a:path w="1966595" h="188595">
                  <a:moveTo>
                    <a:pt x="1966057" y="0"/>
                  </a:moveTo>
                  <a:lnTo>
                    <a:pt x="0" y="0"/>
                  </a:lnTo>
                  <a:lnTo>
                    <a:pt x="0" y="188128"/>
                  </a:lnTo>
                  <a:lnTo>
                    <a:pt x="1966057" y="188128"/>
                  </a:lnTo>
                  <a:lnTo>
                    <a:pt x="1966057" y="0"/>
                  </a:lnTo>
                  <a:close/>
                </a:path>
              </a:pathLst>
            </a:custGeom>
            <a:solidFill>
              <a:srgbClr val="96989A">
                <a:alpha val="50000"/>
              </a:srgbClr>
            </a:solidFill>
          </p:spPr>
          <p:txBody>
            <a:bodyPr wrap="square" lIns="0" tIns="0" rIns="0" bIns="0" rtlCol="0"/>
            <a:lstStyle/>
            <a:p>
              <a:endParaRPr/>
            </a:p>
          </p:txBody>
        </p:sp>
      </p:grpSp>
      <p:sp>
        <p:nvSpPr>
          <p:cNvPr id="88" name="object 88"/>
          <p:cNvSpPr/>
          <p:nvPr/>
        </p:nvSpPr>
        <p:spPr>
          <a:xfrm>
            <a:off x="2496600" y="6309921"/>
            <a:ext cx="5080" cy="1937385"/>
          </a:xfrm>
          <a:custGeom>
            <a:avLst/>
            <a:gdLst/>
            <a:ahLst/>
            <a:cxnLst/>
            <a:rect l="l" t="t" r="r" b="b"/>
            <a:pathLst>
              <a:path w="5080" h="1937384">
                <a:moveTo>
                  <a:pt x="4582" y="0"/>
                </a:moveTo>
                <a:lnTo>
                  <a:pt x="0" y="0"/>
                </a:lnTo>
                <a:lnTo>
                  <a:pt x="0" y="1936918"/>
                </a:lnTo>
                <a:lnTo>
                  <a:pt x="4582" y="1936918"/>
                </a:lnTo>
                <a:lnTo>
                  <a:pt x="4582" y="0"/>
                </a:lnTo>
                <a:close/>
              </a:path>
            </a:pathLst>
          </a:custGeom>
          <a:solidFill>
            <a:srgbClr val="96989A"/>
          </a:solidFill>
        </p:spPr>
        <p:txBody>
          <a:bodyPr wrap="square" lIns="0" tIns="0" rIns="0" bIns="0" rtlCol="0"/>
          <a:lstStyle/>
          <a:p>
            <a:endParaRPr/>
          </a:p>
        </p:txBody>
      </p:sp>
      <p:grpSp>
        <p:nvGrpSpPr>
          <p:cNvPr id="89" name="object 89"/>
          <p:cNvGrpSpPr/>
          <p:nvPr/>
        </p:nvGrpSpPr>
        <p:grpSpPr>
          <a:xfrm>
            <a:off x="649451" y="5440744"/>
            <a:ext cx="6480175" cy="3402329"/>
            <a:chOff x="649451" y="5440744"/>
            <a:chExt cx="6480175" cy="3402329"/>
          </a:xfrm>
        </p:grpSpPr>
        <p:sp>
          <p:nvSpPr>
            <p:cNvPr id="90" name="object 90"/>
            <p:cNvSpPr/>
            <p:nvPr/>
          </p:nvSpPr>
          <p:spPr>
            <a:xfrm>
              <a:off x="649451" y="5440744"/>
              <a:ext cx="527685" cy="188595"/>
            </a:xfrm>
            <a:custGeom>
              <a:avLst/>
              <a:gdLst/>
              <a:ahLst/>
              <a:cxnLst/>
              <a:rect l="l" t="t" r="r" b="b"/>
              <a:pathLst>
                <a:path w="527685" h="188595">
                  <a:moveTo>
                    <a:pt x="527067" y="0"/>
                  </a:moveTo>
                  <a:lnTo>
                    <a:pt x="0" y="0"/>
                  </a:lnTo>
                  <a:lnTo>
                    <a:pt x="0" y="188128"/>
                  </a:lnTo>
                  <a:lnTo>
                    <a:pt x="527067" y="188128"/>
                  </a:lnTo>
                  <a:lnTo>
                    <a:pt x="527067" y="0"/>
                  </a:lnTo>
                  <a:close/>
                </a:path>
              </a:pathLst>
            </a:custGeom>
            <a:solidFill>
              <a:srgbClr val="96989A">
                <a:alpha val="50000"/>
              </a:srgbClr>
            </a:solidFill>
          </p:spPr>
          <p:txBody>
            <a:bodyPr wrap="square" lIns="0" tIns="0" rIns="0" bIns="0" rtlCol="0"/>
            <a:lstStyle/>
            <a:p>
              <a:endParaRPr/>
            </a:p>
          </p:txBody>
        </p:sp>
        <p:sp>
          <p:nvSpPr>
            <p:cNvPr id="91" name="object 91"/>
            <p:cNvSpPr/>
            <p:nvPr/>
          </p:nvSpPr>
          <p:spPr>
            <a:xfrm>
              <a:off x="730976" y="5477259"/>
              <a:ext cx="412750" cy="115570"/>
            </a:xfrm>
            <a:custGeom>
              <a:avLst/>
              <a:gdLst/>
              <a:ahLst/>
              <a:cxnLst/>
              <a:rect l="l" t="t" r="r" b="b"/>
              <a:pathLst>
                <a:path w="412750" h="115570">
                  <a:moveTo>
                    <a:pt x="27176" y="0"/>
                  </a:moveTo>
                  <a:lnTo>
                    <a:pt x="0" y="0"/>
                  </a:lnTo>
                  <a:lnTo>
                    <a:pt x="0" y="46702"/>
                  </a:lnTo>
                  <a:lnTo>
                    <a:pt x="28846" y="46702"/>
                  </a:lnTo>
                  <a:lnTo>
                    <a:pt x="33328" y="45547"/>
                  </a:lnTo>
                  <a:lnTo>
                    <a:pt x="39599" y="40920"/>
                  </a:lnTo>
                  <a:lnTo>
                    <a:pt x="40679" y="38696"/>
                  </a:lnTo>
                  <a:lnTo>
                    <a:pt x="10742" y="38696"/>
                  </a:lnTo>
                  <a:lnTo>
                    <a:pt x="10742" y="26888"/>
                  </a:lnTo>
                  <a:lnTo>
                    <a:pt x="39215" y="26888"/>
                  </a:lnTo>
                  <a:lnTo>
                    <a:pt x="37386" y="24573"/>
                  </a:lnTo>
                  <a:lnTo>
                    <a:pt x="35208" y="23195"/>
                  </a:lnTo>
                  <a:lnTo>
                    <a:pt x="32360" y="22348"/>
                  </a:lnTo>
                  <a:lnTo>
                    <a:pt x="34452" y="21325"/>
                  </a:lnTo>
                  <a:lnTo>
                    <a:pt x="36075" y="19936"/>
                  </a:lnTo>
                  <a:lnTo>
                    <a:pt x="36464" y="19345"/>
                  </a:lnTo>
                  <a:lnTo>
                    <a:pt x="10742" y="19345"/>
                  </a:lnTo>
                  <a:lnTo>
                    <a:pt x="10742" y="8006"/>
                  </a:lnTo>
                  <a:lnTo>
                    <a:pt x="38865" y="8006"/>
                  </a:lnTo>
                  <a:lnTo>
                    <a:pt x="37454" y="5227"/>
                  </a:lnTo>
                  <a:lnTo>
                    <a:pt x="31403" y="1043"/>
                  </a:lnTo>
                  <a:lnTo>
                    <a:pt x="27176" y="0"/>
                  </a:lnTo>
                  <a:close/>
                </a:path>
                <a:path w="412750" h="115570">
                  <a:moveTo>
                    <a:pt x="39215" y="26888"/>
                  </a:moveTo>
                  <a:lnTo>
                    <a:pt x="27691" y="26888"/>
                  </a:lnTo>
                  <a:lnTo>
                    <a:pt x="30225" y="28821"/>
                  </a:lnTo>
                  <a:lnTo>
                    <a:pt x="30225" y="36694"/>
                  </a:lnTo>
                  <a:lnTo>
                    <a:pt x="27691" y="38696"/>
                  </a:lnTo>
                  <a:lnTo>
                    <a:pt x="40679" y="38696"/>
                  </a:lnTo>
                  <a:lnTo>
                    <a:pt x="41165" y="37694"/>
                  </a:lnTo>
                  <a:lnTo>
                    <a:pt x="41165" y="30758"/>
                  </a:lnTo>
                  <a:lnTo>
                    <a:pt x="40410" y="28399"/>
                  </a:lnTo>
                  <a:lnTo>
                    <a:pt x="39215" y="26888"/>
                  </a:lnTo>
                  <a:close/>
                </a:path>
                <a:path w="412750" h="115570">
                  <a:moveTo>
                    <a:pt x="38865" y="8006"/>
                  </a:moveTo>
                  <a:lnTo>
                    <a:pt x="23130" y="8006"/>
                  </a:lnTo>
                  <a:lnTo>
                    <a:pt x="24897" y="8496"/>
                  </a:lnTo>
                  <a:lnTo>
                    <a:pt x="27345" y="10450"/>
                  </a:lnTo>
                  <a:lnTo>
                    <a:pt x="27957" y="11854"/>
                  </a:lnTo>
                  <a:lnTo>
                    <a:pt x="27957" y="15544"/>
                  </a:lnTo>
                  <a:lnTo>
                    <a:pt x="27355" y="16955"/>
                  </a:lnTo>
                  <a:lnTo>
                    <a:pt x="24955" y="18870"/>
                  </a:lnTo>
                  <a:lnTo>
                    <a:pt x="23173" y="19345"/>
                  </a:lnTo>
                  <a:lnTo>
                    <a:pt x="36464" y="19345"/>
                  </a:lnTo>
                  <a:lnTo>
                    <a:pt x="38387" y="16423"/>
                  </a:lnTo>
                  <a:lnTo>
                    <a:pt x="38966" y="14389"/>
                  </a:lnTo>
                  <a:lnTo>
                    <a:pt x="38865" y="8006"/>
                  </a:lnTo>
                  <a:close/>
                </a:path>
                <a:path w="412750" h="115570">
                  <a:moveTo>
                    <a:pt x="75926" y="0"/>
                  </a:moveTo>
                  <a:lnTo>
                    <a:pt x="65253" y="0"/>
                  </a:lnTo>
                  <a:lnTo>
                    <a:pt x="44434" y="46702"/>
                  </a:lnTo>
                  <a:lnTo>
                    <a:pt x="55511" y="46702"/>
                  </a:lnTo>
                  <a:lnTo>
                    <a:pt x="59648" y="36694"/>
                  </a:lnTo>
                  <a:lnTo>
                    <a:pt x="92335" y="36694"/>
                  </a:lnTo>
                  <a:lnTo>
                    <a:pt x="88664" y="28486"/>
                  </a:lnTo>
                  <a:lnTo>
                    <a:pt x="63118" y="28486"/>
                  </a:lnTo>
                  <a:lnTo>
                    <a:pt x="70524" y="10609"/>
                  </a:lnTo>
                  <a:lnTo>
                    <a:pt x="80671" y="10609"/>
                  </a:lnTo>
                  <a:lnTo>
                    <a:pt x="75926" y="0"/>
                  </a:lnTo>
                  <a:close/>
                </a:path>
                <a:path w="412750" h="115570">
                  <a:moveTo>
                    <a:pt x="92335" y="36694"/>
                  </a:moveTo>
                  <a:lnTo>
                    <a:pt x="81330" y="36694"/>
                  </a:lnTo>
                  <a:lnTo>
                    <a:pt x="85467" y="46702"/>
                  </a:lnTo>
                  <a:lnTo>
                    <a:pt x="96810" y="46702"/>
                  </a:lnTo>
                  <a:lnTo>
                    <a:pt x="92335" y="36694"/>
                  </a:lnTo>
                  <a:close/>
                </a:path>
                <a:path w="412750" h="115570">
                  <a:moveTo>
                    <a:pt x="80671" y="10609"/>
                  </a:moveTo>
                  <a:lnTo>
                    <a:pt x="70524" y="10609"/>
                  </a:lnTo>
                  <a:lnTo>
                    <a:pt x="77929" y="28486"/>
                  </a:lnTo>
                  <a:lnTo>
                    <a:pt x="88664" y="28486"/>
                  </a:lnTo>
                  <a:lnTo>
                    <a:pt x="80671" y="10609"/>
                  </a:lnTo>
                  <a:close/>
                </a:path>
                <a:path w="412750" h="115570">
                  <a:moveTo>
                    <a:pt x="127368" y="0"/>
                  </a:moveTo>
                  <a:lnTo>
                    <a:pt x="103013" y="0"/>
                  </a:lnTo>
                  <a:lnTo>
                    <a:pt x="103013" y="46702"/>
                  </a:lnTo>
                  <a:lnTo>
                    <a:pt x="113825" y="46702"/>
                  </a:lnTo>
                  <a:lnTo>
                    <a:pt x="113825" y="33825"/>
                  </a:lnTo>
                  <a:lnTo>
                    <a:pt x="127368" y="33825"/>
                  </a:lnTo>
                  <a:lnTo>
                    <a:pt x="130961" y="33148"/>
                  </a:lnTo>
                  <a:lnTo>
                    <a:pt x="137052" y="30434"/>
                  </a:lnTo>
                  <a:lnTo>
                    <a:pt x="139399" y="28475"/>
                  </a:lnTo>
                  <a:lnTo>
                    <a:pt x="141623" y="25020"/>
                  </a:lnTo>
                  <a:lnTo>
                    <a:pt x="113825" y="25020"/>
                  </a:lnTo>
                  <a:lnTo>
                    <a:pt x="113825" y="8804"/>
                  </a:lnTo>
                  <a:lnTo>
                    <a:pt x="141605" y="8804"/>
                  </a:lnTo>
                  <a:lnTo>
                    <a:pt x="139399" y="5403"/>
                  </a:lnTo>
                  <a:lnTo>
                    <a:pt x="137052" y="3445"/>
                  </a:lnTo>
                  <a:lnTo>
                    <a:pt x="130961" y="687"/>
                  </a:lnTo>
                  <a:lnTo>
                    <a:pt x="127368" y="0"/>
                  </a:lnTo>
                  <a:close/>
                </a:path>
                <a:path w="412750" h="115570">
                  <a:moveTo>
                    <a:pt x="141605" y="8804"/>
                  </a:moveTo>
                  <a:lnTo>
                    <a:pt x="125877" y="8804"/>
                  </a:lnTo>
                  <a:lnTo>
                    <a:pt x="128347" y="9507"/>
                  </a:lnTo>
                  <a:lnTo>
                    <a:pt x="131726" y="12308"/>
                  </a:lnTo>
                  <a:lnTo>
                    <a:pt x="132570" y="14320"/>
                  </a:lnTo>
                  <a:lnTo>
                    <a:pt x="132570" y="19526"/>
                  </a:lnTo>
                  <a:lnTo>
                    <a:pt x="131726" y="21517"/>
                  </a:lnTo>
                  <a:lnTo>
                    <a:pt x="128347" y="24317"/>
                  </a:lnTo>
                  <a:lnTo>
                    <a:pt x="125877" y="25020"/>
                  </a:lnTo>
                  <a:lnTo>
                    <a:pt x="141623" y="25020"/>
                  </a:lnTo>
                  <a:lnTo>
                    <a:pt x="142689" y="23364"/>
                  </a:lnTo>
                  <a:lnTo>
                    <a:pt x="143513" y="20372"/>
                  </a:lnTo>
                  <a:lnTo>
                    <a:pt x="143513" y="13478"/>
                  </a:lnTo>
                  <a:lnTo>
                    <a:pt x="142689" y="10476"/>
                  </a:lnTo>
                  <a:lnTo>
                    <a:pt x="141605" y="8804"/>
                  </a:lnTo>
                  <a:close/>
                </a:path>
                <a:path w="412750" h="115570">
                  <a:moveTo>
                    <a:pt x="161395" y="0"/>
                  </a:moveTo>
                  <a:lnTo>
                    <a:pt x="150652" y="0"/>
                  </a:lnTo>
                  <a:lnTo>
                    <a:pt x="150652" y="46702"/>
                  </a:lnTo>
                  <a:lnTo>
                    <a:pt x="160862" y="46702"/>
                  </a:lnTo>
                  <a:lnTo>
                    <a:pt x="172811" y="30424"/>
                  </a:lnTo>
                  <a:lnTo>
                    <a:pt x="161395" y="30424"/>
                  </a:lnTo>
                  <a:lnTo>
                    <a:pt x="161395" y="0"/>
                  </a:lnTo>
                  <a:close/>
                </a:path>
                <a:path w="412750" h="115570">
                  <a:moveTo>
                    <a:pt x="193819" y="16343"/>
                  </a:moveTo>
                  <a:lnTo>
                    <a:pt x="183146" y="16343"/>
                  </a:lnTo>
                  <a:lnTo>
                    <a:pt x="183146" y="46702"/>
                  </a:lnTo>
                  <a:lnTo>
                    <a:pt x="193819" y="46702"/>
                  </a:lnTo>
                  <a:lnTo>
                    <a:pt x="193819" y="16343"/>
                  </a:lnTo>
                  <a:close/>
                </a:path>
                <a:path w="412750" h="115570">
                  <a:moveTo>
                    <a:pt x="193819" y="0"/>
                  </a:moveTo>
                  <a:lnTo>
                    <a:pt x="183678" y="0"/>
                  </a:lnTo>
                  <a:lnTo>
                    <a:pt x="161395" y="30424"/>
                  </a:lnTo>
                  <a:lnTo>
                    <a:pt x="172811" y="30424"/>
                  </a:lnTo>
                  <a:lnTo>
                    <a:pt x="183146" y="16343"/>
                  </a:lnTo>
                  <a:lnTo>
                    <a:pt x="193819" y="16343"/>
                  </a:lnTo>
                  <a:lnTo>
                    <a:pt x="193819" y="0"/>
                  </a:lnTo>
                  <a:close/>
                </a:path>
                <a:path w="412750" h="115570">
                  <a:moveTo>
                    <a:pt x="231653" y="0"/>
                  </a:moveTo>
                  <a:lnTo>
                    <a:pt x="220978" y="0"/>
                  </a:lnTo>
                  <a:lnTo>
                    <a:pt x="200159" y="46702"/>
                  </a:lnTo>
                  <a:lnTo>
                    <a:pt x="211236" y="46702"/>
                  </a:lnTo>
                  <a:lnTo>
                    <a:pt x="215372" y="36694"/>
                  </a:lnTo>
                  <a:lnTo>
                    <a:pt x="248061" y="36694"/>
                  </a:lnTo>
                  <a:lnTo>
                    <a:pt x="244391" y="28486"/>
                  </a:lnTo>
                  <a:lnTo>
                    <a:pt x="218843" y="28486"/>
                  </a:lnTo>
                  <a:lnTo>
                    <a:pt x="226249" y="10609"/>
                  </a:lnTo>
                  <a:lnTo>
                    <a:pt x="236397" y="10609"/>
                  </a:lnTo>
                  <a:lnTo>
                    <a:pt x="231653" y="0"/>
                  </a:lnTo>
                  <a:close/>
                </a:path>
                <a:path w="412750" h="115570">
                  <a:moveTo>
                    <a:pt x="248061" y="36694"/>
                  </a:moveTo>
                  <a:lnTo>
                    <a:pt x="237056" y="36694"/>
                  </a:lnTo>
                  <a:lnTo>
                    <a:pt x="241193" y="46702"/>
                  </a:lnTo>
                  <a:lnTo>
                    <a:pt x="252536" y="46702"/>
                  </a:lnTo>
                  <a:lnTo>
                    <a:pt x="248061" y="36694"/>
                  </a:lnTo>
                  <a:close/>
                </a:path>
                <a:path w="412750" h="115570">
                  <a:moveTo>
                    <a:pt x="236397" y="10609"/>
                  </a:moveTo>
                  <a:lnTo>
                    <a:pt x="226249" y="10609"/>
                  </a:lnTo>
                  <a:lnTo>
                    <a:pt x="233654" y="28486"/>
                  </a:lnTo>
                  <a:lnTo>
                    <a:pt x="244391" y="28486"/>
                  </a:lnTo>
                  <a:lnTo>
                    <a:pt x="236397" y="10609"/>
                  </a:lnTo>
                  <a:close/>
                </a:path>
                <a:path w="412750" h="115570">
                  <a:moveTo>
                    <a:pt x="269549" y="0"/>
                  </a:moveTo>
                  <a:lnTo>
                    <a:pt x="258739" y="0"/>
                  </a:lnTo>
                  <a:lnTo>
                    <a:pt x="258739" y="46702"/>
                  </a:lnTo>
                  <a:lnTo>
                    <a:pt x="269549" y="46702"/>
                  </a:lnTo>
                  <a:lnTo>
                    <a:pt x="269549" y="27553"/>
                  </a:lnTo>
                  <a:lnTo>
                    <a:pt x="301575" y="27553"/>
                  </a:lnTo>
                  <a:lnTo>
                    <a:pt x="301575" y="18413"/>
                  </a:lnTo>
                  <a:lnTo>
                    <a:pt x="269549" y="18413"/>
                  </a:lnTo>
                  <a:lnTo>
                    <a:pt x="269549" y="0"/>
                  </a:lnTo>
                  <a:close/>
                </a:path>
                <a:path w="412750" h="115570">
                  <a:moveTo>
                    <a:pt x="301575" y="27553"/>
                  </a:moveTo>
                  <a:lnTo>
                    <a:pt x="290765" y="27553"/>
                  </a:lnTo>
                  <a:lnTo>
                    <a:pt x="290765" y="46702"/>
                  </a:lnTo>
                  <a:lnTo>
                    <a:pt x="301575" y="46702"/>
                  </a:lnTo>
                  <a:lnTo>
                    <a:pt x="301575" y="27553"/>
                  </a:lnTo>
                  <a:close/>
                </a:path>
                <a:path w="412750" h="115570">
                  <a:moveTo>
                    <a:pt x="301575" y="0"/>
                  </a:moveTo>
                  <a:lnTo>
                    <a:pt x="290765" y="0"/>
                  </a:lnTo>
                  <a:lnTo>
                    <a:pt x="290765" y="18413"/>
                  </a:lnTo>
                  <a:lnTo>
                    <a:pt x="301575" y="18413"/>
                  </a:lnTo>
                  <a:lnTo>
                    <a:pt x="301575" y="0"/>
                  </a:lnTo>
                  <a:close/>
                </a:path>
                <a:path w="412750" h="115570">
                  <a:moveTo>
                    <a:pt x="333997" y="8804"/>
                  </a:moveTo>
                  <a:lnTo>
                    <a:pt x="323322" y="8804"/>
                  </a:lnTo>
                  <a:lnTo>
                    <a:pt x="323322" y="46702"/>
                  </a:lnTo>
                  <a:lnTo>
                    <a:pt x="333997" y="46702"/>
                  </a:lnTo>
                  <a:lnTo>
                    <a:pt x="333997" y="8804"/>
                  </a:lnTo>
                  <a:close/>
                </a:path>
                <a:path w="412750" h="115570">
                  <a:moveTo>
                    <a:pt x="348943" y="0"/>
                  </a:moveTo>
                  <a:lnTo>
                    <a:pt x="308444" y="0"/>
                  </a:lnTo>
                  <a:lnTo>
                    <a:pt x="308444" y="8804"/>
                  </a:lnTo>
                  <a:lnTo>
                    <a:pt x="348943" y="8804"/>
                  </a:lnTo>
                  <a:lnTo>
                    <a:pt x="348943" y="0"/>
                  </a:lnTo>
                  <a:close/>
                </a:path>
                <a:path w="412750" h="115570">
                  <a:moveTo>
                    <a:pt x="366490" y="0"/>
                  </a:moveTo>
                  <a:lnTo>
                    <a:pt x="355748" y="0"/>
                  </a:lnTo>
                  <a:lnTo>
                    <a:pt x="355748" y="46702"/>
                  </a:lnTo>
                  <a:lnTo>
                    <a:pt x="382925" y="46702"/>
                  </a:lnTo>
                  <a:lnTo>
                    <a:pt x="387650" y="45313"/>
                  </a:lnTo>
                  <a:lnTo>
                    <a:pt x="394369" y="39750"/>
                  </a:lnTo>
                  <a:lnTo>
                    <a:pt x="394807" y="38696"/>
                  </a:lnTo>
                  <a:lnTo>
                    <a:pt x="366490" y="38696"/>
                  </a:lnTo>
                  <a:lnTo>
                    <a:pt x="366490" y="23348"/>
                  </a:lnTo>
                  <a:lnTo>
                    <a:pt x="395199" y="23348"/>
                  </a:lnTo>
                  <a:lnTo>
                    <a:pt x="394524" y="21682"/>
                  </a:lnTo>
                  <a:lnTo>
                    <a:pt x="388429" y="16614"/>
                  </a:lnTo>
                  <a:lnTo>
                    <a:pt x="384061" y="15342"/>
                  </a:lnTo>
                  <a:lnTo>
                    <a:pt x="366490" y="15342"/>
                  </a:lnTo>
                  <a:lnTo>
                    <a:pt x="366490" y="0"/>
                  </a:lnTo>
                  <a:close/>
                </a:path>
                <a:path w="412750" h="115570">
                  <a:moveTo>
                    <a:pt x="395199" y="23348"/>
                  </a:moveTo>
                  <a:lnTo>
                    <a:pt x="382193" y="23348"/>
                  </a:lnTo>
                  <a:lnTo>
                    <a:pt x="385170" y="25775"/>
                  </a:lnTo>
                  <a:lnTo>
                    <a:pt x="385170" y="33249"/>
                  </a:lnTo>
                  <a:lnTo>
                    <a:pt x="384383" y="35251"/>
                  </a:lnTo>
                  <a:lnTo>
                    <a:pt x="381226" y="38008"/>
                  </a:lnTo>
                  <a:lnTo>
                    <a:pt x="379032" y="38696"/>
                  </a:lnTo>
                  <a:lnTo>
                    <a:pt x="394807" y="38696"/>
                  </a:lnTo>
                  <a:lnTo>
                    <a:pt x="396046" y="35714"/>
                  </a:lnTo>
                  <a:lnTo>
                    <a:pt x="396046" y="25440"/>
                  </a:lnTo>
                  <a:lnTo>
                    <a:pt x="395199" y="23348"/>
                  </a:lnTo>
                  <a:close/>
                </a:path>
                <a:path w="412750" h="115570">
                  <a:moveTo>
                    <a:pt x="412729" y="0"/>
                  </a:moveTo>
                  <a:lnTo>
                    <a:pt x="401986" y="0"/>
                  </a:lnTo>
                  <a:lnTo>
                    <a:pt x="401986" y="46702"/>
                  </a:lnTo>
                  <a:lnTo>
                    <a:pt x="412729" y="46702"/>
                  </a:lnTo>
                  <a:lnTo>
                    <a:pt x="412729" y="0"/>
                  </a:lnTo>
                  <a:close/>
                </a:path>
                <a:path w="412750" h="115570">
                  <a:moveTo>
                    <a:pt x="74394" y="68399"/>
                  </a:moveTo>
                  <a:lnTo>
                    <a:pt x="31827" y="68399"/>
                  </a:lnTo>
                  <a:lnTo>
                    <a:pt x="31827" y="115102"/>
                  </a:lnTo>
                  <a:lnTo>
                    <a:pt x="42570" y="115102"/>
                  </a:lnTo>
                  <a:lnTo>
                    <a:pt x="42570" y="77205"/>
                  </a:lnTo>
                  <a:lnTo>
                    <a:pt x="74394" y="77205"/>
                  </a:lnTo>
                  <a:lnTo>
                    <a:pt x="74394" y="68399"/>
                  </a:lnTo>
                  <a:close/>
                </a:path>
                <a:path w="412750" h="115570">
                  <a:moveTo>
                    <a:pt x="74394" y="77205"/>
                  </a:moveTo>
                  <a:lnTo>
                    <a:pt x="63654" y="77205"/>
                  </a:lnTo>
                  <a:lnTo>
                    <a:pt x="63654" y="115102"/>
                  </a:lnTo>
                  <a:lnTo>
                    <a:pt x="74394" y="115102"/>
                  </a:lnTo>
                  <a:lnTo>
                    <a:pt x="74394" y="77205"/>
                  </a:lnTo>
                  <a:close/>
                </a:path>
                <a:path w="412750" h="115570">
                  <a:moveTo>
                    <a:pt x="96746" y="68399"/>
                  </a:moveTo>
                  <a:lnTo>
                    <a:pt x="86004" y="68399"/>
                  </a:lnTo>
                  <a:lnTo>
                    <a:pt x="86004" y="115102"/>
                  </a:lnTo>
                  <a:lnTo>
                    <a:pt x="96213" y="115102"/>
                  </a:lnTo>
                  <a:lnTo>
                    <a:pt x="108162" y="98823"/>
                  </a:lnTo>
                  <a:lnTo>
                    <a:pt x="96746" y="98823"/>
                  </a:lnTo>
                  <a:lnTo>
                    <a:pt x="96746" y="68399"/>
                  </a:lnTo>
                  <a:close/>
                </a:path>
                <a:path w="412750" h="115570">
                  <a:moveTo>
                    <a:pt x="129171" y="84743"/>
                  </a:moveTo>
                  <a:lnTo>
                    <a:pt x="118497" y="84743"/>
                  </a:lnTo>
                  <a:lnTo>
                    <a:pt x="118497" y="115102"/>
                  </a:lnTo>
                  <a:lnTo>
                    <a:pt x="129171" y="115102"/>
                  </a:lnTo>
                  <a:lnTo>
                    <a:pt x="129171" y="84743"/>
                  </a:lnTo>
                  <a:close/>
                </a:path>
                <a:path w="412750" h="115570">
                  <a:moveTo>
                    <a:pt x="129171" y="68399"/>
                  </a:moveTo>
                  <a:lnTo>
                    <a:pt x="119030" y="68399"/>
                  </a:lnTo>
                  <a:lnTo>
                    <a:pt x="96746" y="98823"/>
                  </a:lnTo>
                  <a:lnTo>
                    <a:pt x="108162" y="98823"/>
                  </a:lnTo>
                  <a:lnTo>
                    <a:pt x="118497" y="84743"/>
                  </a:lnTo>
                  <a:lnTo>
                    <a:pt x="129171" y="84743"/>
                  </a:lnTo>
                  <a:lnTo>
                    <a:pt x="129171" y="68399"/>
                  </a:lnTo>
                  <a:close/>
                </a:path>
                <a:path w="412750" h="115570">
                  <a:moveTo>
                    <a:pt x="161532" y="77205"/>
                  </a:moveTo>
                  <a:lnTo>
                    <a:pt x="150858" y="77205"/>
                  </a:lnTo>
                  <a:lnTo>
                    <a:pt x="150858" y="115102"/>
                  </a:lnTo>
                  <a:lnTo>
                    <a:pt x="161532" y="115102"/>
                  </a:lnTo>
                  <a:lnTo>
                    <a:pt x="161532" y="77205"/>
                  </a:lnTo>
                  <a:close/>
                </a:path>
                <a:path w="412750" h="115570">
                  <a:moveTo>
                    <a:pt x="207168" y="68399"/>
                  </a:moveTo>
                  <a:lnTo>
                    <a:pt x="196495" y="68399"/>
                  </a:lnTo>
                  <a:lnTo>
                    <a:pt x="175676" y="115102"/>
                  </a:lnTo>
                  <a:lnTo>
                    <a:pt x="186753" y="115102"/>
                  </a:lnTo>
                  <a:lnTo>
                    <a:pt x="190889" y="105095"/>
                  </a:lnTo>
                  <a:lnTo>
                    <a:pt x="223577" y="105095"/>
                  </a:lnTo>
                  <a:lnTo>
                    <a:pt x="219907" y="96887"/>
                  </a:lnTo>
                  <a:lnTo>
                    <a:pt x="194360" y="96887"/>
                  </a:lnTo>
                  <a:lnTo>
                    <a:pt x="201766" y="79009"/>
                  </a:lnTo>
                  <a:lnTo>
                    <a:pt x="211912" y="79009"/>
                  </a:lnTo>
                  <a:lnTo>
                    <a:pt x="207168" y="68399"/>
                  </a:lnTo>
                  <a:close/>
                </a:path>
                <a:path w="412750" h="115570">
                  <a:moveTo>
                    <a:pt x="223577" y="105095"/>
                  </a:moveTo>
                  <a:lnTo>
                    <a:pt x="212572" y="105095"/>
                  </a:lnTo>
                  <a:lnTo>
                    <a:pt x="216708" y="115102"/>
                  </a:lnTo>
                  <a:lnTo>
                    <a:pt x="228052" y="115102"/>
                  </a:lnTo>
                  <a:lnTo>
                    <a:pt x="223577" y="105095"/>
                  </a:lnTo>
                  <a:close/>
                </a:path>
                <a:path w="412750" h="115570">
                  <a:moveTo>
                    <a:pt x="211912" y="79009"/>
                  </a:moveTo>
                  <a:lnTo>
                    <a:pt x="201766" y="79009"/>
                  </a:lnTo>
                  <a:lnTo>
                    <a:pt x="209170" y="96887"/>
                  </a:lnTo>
                  <a:lnTo>
                    <a:pt x="219907" y="96887"/>
                  </a:lnTo>
                  <a:lnTo>
                    <a:pt x="211912" y="79009"/>
                  </a:lnTo>
                  <a:close/>
                </a:path>
                <a:path w="412750" h="115570">
                  <a:moveTo>
                    <a:pt x="176479" y="68399"/>
                  </a:moveTo>
                  <a:lnTo>
                    <a:pt x="135978" y="68399"/>
                  </a:lnTo>
                  <a:lnTo>
                    <a:pt x="135978" y="77205"/>
                  </a:lnTo>
                  <a:lnTo>
                    <a:pt x="176479" y="77205"/>
                  </a:lnTo>
                  <a:lnTo>
                    <a:pt x="176479" y="68399"/>
                  </a:lnTo>
                  <a:close/>
                </a:path>
                <a:path w="412750" h="115570">
                  <a:moveTo>
                    <a:pt x="245066" y="68399"/>
                  </a:moveTo>
                  <a:lnTo>
                    <a:pt x="234255" y="68399"/>
                  </a:lnTo>
                  <a:lnTo>
                    <a:pt x="234255" y="115102"/>
                  </a:lnTo>
                  <a:lnTo>
                    <a:pt x="245066" y="115102"/>
                  </a:lnTo>
                  <a:lnTo>
                    <a:pt x="245066" y="95954"/>
                  </a:lnTo>
                  <a:lnTo>
                    <a:pt x="277092" y="95954"/>
                  </a:lnTo>
                  <a:lnTo>
                    <a:pt x="277092" y="86813"/>
                  </a:lnTo>
                  <a:lnTo>
                    <a:pt x="245066" y="86813"/>
                  </a:lnTo>
                  <a:lnTo>
                    <a:pt x="245066" y="68399"/>
                  </a:lnTo>
                  <a:close/>
                </a:path>
                <a:path w="412750" h="115570">
                  <a:moveTo>
                    <a:pt x="277092" y="95954"/>
                  </a:moveTo>
                  <a:lnTo>
                    <a:pt x="266280" y="95954"/>
                  </a:lnTo>
                  <a:lnTo>
                    <a:pt x="266280" y="115102"/>
                  </a:lnTo>
                  <a:lnTo>
                    <a:pt x="277092" y="115102"/>
                  </a:lnTo>
                  <a:lnTo>
                    <a:pt x="277092" y="95954"/>
                  </a:lnTo>
                  <a:close/>
                </a:path>
                <a:path w="412750" h="115570">
                  <a:moveTo>
                    <a:pt x="277092" y="68399"/>
                  </a:moveTo>
                  <a:lnTo>
                    <a:pt x="266280" y="68399"/>
                  </a:lnTo>
                  <a:lnTo>
                    <a:pt x="266280" y="86813"/>
                  </a:lnTo>
                  <a:lnTo>
                    <a:pt x="277092" y="86813"/>
                  </a:lnTo>
                  <a:lnTo>
                    <a:pt x="277092" y="68399"/>
                  </a:lnTo>
                  <a:close/>
                </a:path>
                <a:path w="412750" h="115570">
                  <a:moveTo>
                    <a:pt x="299505" y="68399"/>
                  </a:moveTo>
                  <a:lnTo>
                    <a:pt x="288763" y="68399"/>
                  </a:lnTo>
                  <a:lnTo>
                    <a:pt x="288763" y="115102"/>
                  </a:lnTo>
                  <a:lnTo>
                    <a:pt x="298973" y="115102"/>
                  </a:lnTo>
                  <a:lnTo>
                    <a:pt x="310921" y="98823"/>
                  </a:lnTo>
                  <a:lnTo>
                    <a:pt x="299505" y="98823"/>
                  </a:lnTo>
                  <a:lnTo>
                    <a:pt x="299505" y="68399"/>
                  </a:lnTo>
                  <a:close/>
                </a:path>
                <a:path w="412750" h="115570">
                  <a:moveTo>
                    <a:pt x="331931" y="84743"/>
                  </a:moveTo>
                  <a:lnTo>
                    <a:pt x="321256" y="84743"/>
                  </a:lnTo>
                  <a:lnTo>
                    <a:pt x="321256" y="115102"/>
                  </a:lnTo>
                  <a:lnTo>
                    <a:pt x="331931" y="115102"/>
                  </a:lnTo>
                  <a:lnTo>
                    <a:pt x="331931" y="84743"/>
                  </a:lnTo>
                  <a:close/>
                </a:path>
                <a:path w="412750" h="115570">
                  <a:moveTo>
                    <a:pt x="331931" y="68399"/>
                  </a:moveTo>
                  <a:lnTo>
                    <a:pt x="321790" y="68399"/>
                  </a:lnTo>
                  <a:lnTo>
                    <a:pt x="299505" y="98823"/>
                  </a:lnTo>
                  <a:lnTo>
                    <a:pt x="310921" y="98823"/>
                  </a:lnTo>
                  <a:lnTo>
                    <a:pt x="321256" y="84743"/>
                  </a:lnTo>
                  <a:lnTo>
                    <a:pt x="331931" y="84743"/>
                  </a:lnTo>
                  <a:lnTo>
                    <a:pt x="331931" y="68399"/>
                  </a:lnTo>
                  <a:close/>
                </a:path>
                <a:path w="412750" h="115570">
                  <a:moveTo>
                    <a:pt x="380836" y="68399"/>
                  </a:moveTo>
                  <a:lnTo>
                    <a:pt x="356598" y="68399"/>
                  </a:lnTo>
                  <a:lnTo>
                    <a:pt x="353037" y="69098"/>
                  </a:lnTo>
                  <a:lnTo>
                    <a:pt x="346989" y="71902"/>
                  </a:lnTo>
                  <a:lnTo>
                    <a:pt x="344652" y="73903"/>
                  </a:lnTo>
                  <a:lnTo>
                    <a:pt x="341363" y="79105"/>
                  </a:lnTo>
                  <a:lnTo>
                    <a:pt x="340537" y="82209"/>
                  </a:lnTo>
                  <a:lnTo>
                    <a:pt x="340537" y="89460"/>
                  </a:lnTo>
                  <a:lnTo>
                    <a:pt x="341384" y="92584"/>
                  </a:lnTo>
                  <a:lnTo>
                    <a:pt x="344764" y="97789"/>
                  </a:lnTo>
                  <a:lnTo>
                    <a:pt x="347191" y="99734"/>
                  </a:lnTo>
                  <a:lnTo>
                    <a:pt x="350348" y="101027"/>
                  </a:lnTo>
                  <a:lnTo>
                    <a:pt x="340606" y="115102"/>
                  </a:lnTo>
                  <a:lnTo>
                    <a:pt x="352014" y="115102"/>
                  </a:lnTo>
                  <a:lnTo>
                    <a:pt x="360287" y="102693"/>
                  </a:lnTo>
                  <a:lnTo>
                    <a:pt x="380836" y="102693"/>
                  </a:lnTo>
                  <a:lnTo>
                    <a:pt x="380836" y="94153"/>
                  </a:lnTo>
                  <a:lnTo>
                    <a:pt x="357663" y="94153"/>
                  </a:lnTo>
                  <a:lnTo>
                    <a:pt x="355373" y="93419"/>
                  </a:lnTo>
                  <a:lnTo>
                    <a:pt x="352259" y="90482"/>
                  </a:lnTo>
                  <a:lnTo>
                    <a:pt x="351482" y="88394"/>
                  </a:lnTo>
                  <a:lnTo>
                    <a:pt x="351482" y="82878"/>
                  </a:lnTo>
                  <a:lnTo>
                    <a:pt x="352292" y="80765"/>
                  </a:lnTo>
                  <a:lnTo>
                    <a:pt x="355539" y="77918"/>
                  </a:lnTo>
                  <a:lnTo>
                    <a:pt x="357887" y="77205"/>
                  </a:lnTo>
                  <a:lnTo>
                    <a:pt x="380836" y="77205"/>
                  </a:lnTo>
                  <a:lnTo>
                    <a:pt x="380836" y="68399"/>
                  </a:lnTo>
                  <a:close/>
                </a:path>
                <a:path w="412750" h="115570">
                  <a:moveTo>
                    <a:pt x="380836" y="102693"/>
                  </a:moveTo>
                  <a:lnTo>
                    <a:pt x="370163" y="102693"/>
                  </a:lnTo>
                  <a:lnTo>
                    <a:pt x="370163" y="115102"/>
                  </a:lnTo>
                  <a:lnTo>
                    <a:pt x="380836" y="115102"/>
                  </a:lnTo>
                  <a:lnTo>
                    <a:pt x="380836" y="102693"/>
                  </a:lnTo>
                  <a:close/>
                </a:path>
                <a:path w="412750" h="115570">
                  <a:moveTo>
                    <a:pt x="380836" y="77205"/>
                  </a:moveTo>
                  <a:lnTo>
                    <a:pt x="370163" y="77205"/>
                  </a:lnTo>
                  <a:lnTo>
                    <a:pt x="370163" y="94153"/>
                  </a:lnTo>
                  <a:lnTo>
                    <a:pt x="380836" y="94153"/>
                  </a:lnTo>
                  <a:lnTo>
                    <a:pt x="380836" y="77205"/>
                  </a:lnTo>
                  <a:close/>
                </a:path>
              </a:pathLst>
            </a:custGeom>
            <a:solidFill>
              <a:srgbClr val="606062"/>
            </a:solidFill>
          </p:spPr>
          <p:txBody>
            <a:bodyPr wrap="square" lIns="0" tIns="0" rIns="0" bIns="0" rtlCol="0"/>
            <a:lstStyle/>
            <a:p>
              <a:endParaRPr/>
            </a:p>
          </p:txBody>
        </p:sp>
        <p:sp>
          <p:nvSpPr>
            <p:cNvPr id="92" name="object 92"/>
            <p:cNvSpPr/>
            <p:nvPr/>
          </p:nvSpPr>
          <p:spPr>
            <a:xfrm>
              <a:off x="649439" y="5440755"/>
              <a:ext cx="6480175" cy="3402329"/>
            </a:xfrm>
            <a:custGeom>
              <a:avLst/>
              <a:gdLst/>
              <a:ahLst/>
              <a:cxnLst/>
              <a:rect l="l" t="t" r="r" b="b"/>
              <a:pathLst>
                <a:path w="6480175" h="3402329">
                  <a:moveTo>
                    <a:pt x="6480010" y="583590"/>
                  </a:moveTo>
                  <a:lnTo>
                    <a:pt x="527075" y="583590"/>
                  </a:lnTo>
                  <a:lnTo>
                    <a:pt x="527075" y="0"/>
                  </a:lnTo>
                  <a:lnTo>
                    <a:pt x="522490" y="0"/>
                  </a:lnTo>
                  <a:lnTo>
                    <a:pt x="522490" y="583590"/>
                  </a:lnTo>
                  <a:lnTo>
                    <a:pt x="0" y="583590"/>
                  </a:lnTo>
                  <a:lnTo>
                    <a:pt x="0" y="588175"/>
                  </a:lnTo>
                  <a:lnTo>
                    <a:pt x="522490" y="588175"/>
                  </a:lnTo>
                  <a:lnTo>
                    <a:pt x="522490" y="1013256"/>
                  </a:lnTo>
                  <a:lnTo>
                    <a:pt x="0" y="1013256"/>
                  </a:lnTo>
                  <a:lnTo>
                    <a:pt x="0" y="1017841"/>
                  </a:lnTo>
                  <a:lnTo>
                    <a:pt x="522490" y="1017841"/>
                  </a:lnTo>
                  <a:lnTo>
                    <a:pt x="522490" y="1570050"/>
                  </a:lnTo>
                  <a:lnTo>
                    <a:pt x="0" y="1570050"/>
                  </a:lnTo>
                  <a:lnTo>
                    <a:pt x="0" y="1574647"/>
                  </a:lnTo>
                  <a:lnTo>
                    <a:pt x="522490" y="1574647"/>
                  </a:lnTo>
                  <a:lnTo>
                    <a:pt x="522490" y="2041588"/>
                  </a:lnTo>
                  <a:lnTo>
                    <a:pt x="0" y="2041588"/>
                  </a:lnTo>
                  <a:lnTo>
                    <a:pt x="0" y="2046173"/>
                  </a:lnTo>
                  <a:lnTo>
                    <a:pt x="522490" y="2046173"/>
                  </a:lnTo>
                  <a:lnTo>
                    <a:pt x="522490" y="3402292"/>
                  </a:lnTo>
                  <a:lnTo>
                    <a:pt x="527075" y="3402292"/>
                  </a:lnTo>
                  <a:lnTo>
                    <a:pt x="527075" y="2046173"/>
                  </a:lnTo>
                  <a:lnTo>
                    <a:pt x="6480010" y="2046173"/>
                  </a:lnTo>
                  <a:lnTo>
                    <a:pt x="6480010" y="2041588"/>
                  </a:lnTo>
                  <a:lnTo>
                    <a:pt x="527075" y="2041588"/>
                  </a:lnTo>
                  <a:lnTo>
                    <a:pt x="527075" y="1574647"/>
                  </a:lnTo>
                  <a:lnTo>
                    <a:pt x="6480010" y="1574647"/>
                  </a:lnTo>
                  <a:lnTo>
                    <a:pt x="6480010" y="1570050"/>
                  </a:lnTo>
                  <a:lnTo>
                    <a:pt x="527075" y="1570050"/>
                  </a:lnTo>
                  <a:lnTo>
                    <a:pt x="527075" y="1017841"/>
                  </a:lnTo>
                  <a:lnTo>
                    <a:pt x="6480010" y="1017841"/>
                  </a:lnTo>
                  <a:lnTo>
                    <a:pt x="6480010" y="1013256"/>
                  </a:lnTo>
                  <a:lnTo>
                    <a:pt x="527075" y="1013256"/>
                  </a:lnTo>
                  <a:lnTo>
                    <a:pt x="527075" y="588175"/>
                  </a:lnTo>
                  <a:lnTo>
                    <a:pt x="6480010" y="588175"/>
                  </a:lnTo>
                  <a:lnTo>
                    <a:pt x="6480010" y="583590"/>
                  </a:lnTo>
                  <a:close/>
                </a:path>
              </a:pathLst>
            </a:custGeom>
            <a:solidFill>
              <a:srgbClr val="96989A"/>
            </a:solidFill>
          </p:spPr>
          <p:txBody>
            <a:bodyPr wrap="square" lIns="0" tIns="0" rIns="0" bIns="0" rtlCol="0"/>
            <a:lstStyle/>
            <a:p>
              <a:endParaRPr/>
            </a:p>
          </p:txBody>
        </p:sp>
        <p:sp>
          <p:nvSpPr>
            <p:cNvPr id="93" name="object 93"/>
            <p:cNvSpPr/>
            <p:nvPr/>
          </p:nvSpPr>
          <p:spPr>
            <a:xfrm>
              <a:off x="908535" y="5800096"/>
              <a:ext cx="46355" cy="106680"/>
            </a:xfrm>
            <a:custGeom>
              <a:avLst/>
              <a:gdLst/>
              <a:ahLst/>
              <a:cxnLst/>
              <a:rect l="l" t="t" r="r" b="b"/>
              <a:pathLst>
                <a:path w="46355" h="106679">
                  <a:moveTo>
                    <a:pt x="46026" y="0"/>
                  </a:moveTo>
                  <a:lnTo>
                    <a:pt x="0" y="0"/>
                  </a:lnTo>
                  <a:lnTo>
                    <a:pt x="0" y="19810"/>
                  </a:lnTo>
                  <a:lnTo>
                    <a:pt x="21337" y="19810"/>
                  </a:lnTo>
                  <a:lnTo>
                    <a:pt x="21337" y="106678"/>
                  </a:lnTo>
                  <a:lnTo>
                    <a:pt x="46026" y="106678"/>
                  </a:lnTo>
                  <a:lnTo>
                    <a:pt x="46026" y="0"/>
                  </a:lnTo>
                  <a:close/>
                </a:path>
              </a:pathLst>
            </a:custGeom>
            <a:solidFill>
              <a:srgbClr val="606062"/>
            </a:solidFill>
          </p:spPr>
          <p:txBody>
            <a:bodyPr wrap="square" lIns="0" tIns="0" rIns="0" bIns="0" rtlCol="0"/>
            <a:lstStyle/>
            <a:p>
              <a:endParaRPr/>
            </a:p>
          </p:txBody>
        </p:sp>
        <p:pic>
          <p:nvPicPr>
            <p:cNvPr id="94" name="object 94"/>
            <p:cNvPicPr/>
            <p:nvPr/>
          </p:nvPicPr>
          <p:blipFill>
            <a:blip r:embed="rId31" cstate="print"/>
            <a:stretch>
              <a:fillRect/>
            </a:stretch>
          </p:blipFill>
          <p:spPr>
            <a:xfrm>
              <a:off x="892536" y="6199318"/>
              <a:ext cx="85496" cy="108508"/>
            </a:xfrm>
            <a:prstGeom prst="rect">
              <a:avLst/>
            </a:prstGeom>
          </p:spPr>
        </p:pic>
        <p:pic>
          <p:nvPicPr>
            <p:cNvPr id="95" name="object 95"/>
            <p:cNvPicPr/>
            <p:nvPr/>
          </p:nvPicPr>
          <p:blipFill>
            <a:blip r:embed="rId32" cstate="print"/>
            <a:stretch>
              <a:fillRect/>
            </a:stretch>
          </p:blipFill>
          <p:spPr>
            <a:xfrm>
              <a:off x="892267" y="6672131"/>
              <a:ext cx="84884" cy="108507"/>
            </a:xfrm>
            <a:prstGeom prst="rect">
              <a:avLst/>
            </a:prstGeom>
          </p:spPr>
        </p:pic>
        <p:pic>
          <p:nvPicPr>
            <p:cNvPr id="96" name="object 96"/>
            <p:cNvPicPr/>
            <p:nvPr/>
          </p:nvPicPr>
          <p:blipFill>
            <a:blip r:embed="rId33" cstate="print"/>
            <a:stretch>
              <a:fillRect/>
            </a:stretch>
          </p:blipFill>
          <p:spPr>
            <a:xfrm>
              <a:off x="889750" y="7149089"/>
              <a:ext cx="98906" cy="106678"/>
            </a:xfrm>
            <a:prstGeom prst="rect">
              <a:avLst/>
            </a:prstGeom>
          </p:spPr>
        </p:pic>
        <p:pic>
          <p:nvPicPr>
            <p:cNvPr id="97" name="object 97"/>
            <p:cNvPicPr/>
            <p:nvPr/>
          </p:nvPicPr>
          <p:blipFill>
            <a:blip r:embed="rId34" cstate="print"/>
            <a:stretch>
              <a:fillRect/>
            </a:stretch>
          </p:blipFill>
          <p:spPr>
            <a:xfrm>
              <a:off x="893714" y="7563437"/>
              <a:ext cx="85039" cy="108507"/>
            </a:xfrm>
            <a:prstGeom prst="rect">
              <a:avLst/>
            </a:prstGeom>
          </p:spPr>
        </p:pic>
        <p:sp>
          <p:nvSpPr>
            <p:cNvPr id="98" name="object 98"/>
            <p:cNvSpPr/>
            <p:nvPr/>
          </p:nvSpPr>
          <p:spPr>
            <a:xfrm>
              <a:off x="742856" y="8485207"/>
              <a:ext cx="389255" cy="116839"/>
            </a:xfrm>
            <a:custGeom>
              <a:avLst/>
              <a:gdLst/>
              <a:ahLst/>
              <a:cxnLst/>
              <a:rect l="l" t="t" r="r" b="b"/>
              <a:pathLst>
                <a:path w="389255" h="116840">
                  <a:moveTo>
                    <a:pt x="86965" y="798"/>
                  </a:moveTo>
                  <a:lnTo>
                    <a:pt x="44399" y="798"/>
                  </a:lnTo>
                  <a:lnTo>
                    <a:pt x="44399" y="47501"/>
                  </a:lnTo>
                  <a:lnTo>
                    <a:pt x="55142" y="47501"/>
                  </a:lnTo>
                  <a:lnTo>
                    <a:pt x="55142" y="9603"/>
                  </a:lnTo>
                  <a:lnTo>
                    <a:pt x="86965" y="9603"/>
                  </a:lnTo>
                  <a:lnTo>
                    <a:pt x="86965" y="798"/>
                  </a:lnTo>
                  <a:close/>
                </a:path>
                <a:path w="389255" h="116840">
                  <a:moveTo>
                    <a:pt x="86965" y="9603"/>
                  </a:moveTo>
                  <a:lnTo>
                    <a:pt x="76226" y="9603"/>
                  </a:lnTo>
                  <a:lnTo>
                    <a:pt x="76226" y="47501"/>
                  </a:lnTo>
                  <a:lnTo>
                    <a:pt x="86965" y="47501"/>
                  </a:lnTo>
                  <a:lnTo>
                    <a:pt x="86965" y="9603"/>
                  </a:lnTo>
                  <a:close/>
                </a:path>
                <a:path w="389255" h="116840">
                  <a:moveTo>
                    <a:pt x="133869" y="798"/>
                  </a:moveTo>
                  <a:lnTo>
                    <a:pt x="98576" y="798"/>
                  </a:lnTo>
                  <a:lnTo>
                    <a:pt x="98576" y="47501"/>
                  </a:lnTo>
                  <a:lnTo>
                    <a:pt x="134738" y="47501"/>
                  </a:lnTo>
                  <a:lnTo>
                    <a:pt x="134738" y="38828"/>
                  </a:lnTo>
                  <a:lnTo>
                    <a:pt x="109317" y="38828"/>
                  </a:lnTo>
                  <a:lnTo>
                    <a:pt x="109317" y="28018"/>
                  </a:lnTo>
                  <a:lnTo>
                    <a:pt x="131000" y="28018"/>
                  </a:lnTo>
                  <a:lnTo>
                    <a:pt x="131000" y="19612"/>
                  </a:lnTo>
                  <a:lnTo>
                    <a:pt x="109317" y="19612"/>
                  </a:lnTo>
                  <a:lnTo>
                    <a:pt x="109317" y="9471"/>
                  </a:lnTo>
                  <a:lnTo>
                    <a:pt x="133869" y="9471"/>
                  </a:lnTo>
                  <a:lnTo>
                    <a:pt x="133869" y="798"/>
                  </a:lnTo>
                  <a:close/>
                </a:path>
                <a:path w="389255" h="116840">
                  <a:moveTo>
                    <a:pt x="167831" y="798"/>
                  </a:moveTo>
                  <a:lnTo>
                    <a:pt x="143478" y="798"/>
                  </a:lnTo>
                  <a:lnTo>
                    <a:pt x="143478" y="47501"/>
                  </a:lnTo>
                  <a:lnTo>
                    <a:pt x="154289" y="47501"/>
                  </a:lnTo>
                  <a:lnTo>
                    <a:pt x="154289" y="34624"/>
                  </a:lnTo>
                  <a:lnTo>
                    <a:pt x="167831" y="34624"/>
                  </a:lnTo>
                  <a:lnTo>
                    <a:pt x="171424" y="33947"/>
                  </a:lnTo>
                  <a:lnTo>
                    <a:pt x="177516" y="31233"/>
                  </a:lnTo>
                  <a:lnTo>
                    <a:pt x="179863" y="29274"/>
                  </a:lnTo>
                  <a:lnTo>
                    <a:pt x="182088" y="25819"/>
                  </a:lnTo>
                  <a:lnTo>
                    <a:pt x="154289" y="25819"/>
                  </a:lnTo>
                  <a:lnTo>
                    <a:pt x="154289" y="9603"/>
                  </a:lnTo>
                  <a:lnTo>
                    <a:pt x="182070" y="9603"/>
                  </a:lnTo>
                  <a:lnTo>
                    <a:pt x="179863" y="6202"/>
                  </a:lnTo>
                  <a:lnTo>
                    <a:pt x="177516" y="4244"/>
                  </a:lnTo>
                  <a:lnTo>
                    <a:pt x="171424" y="1485"/>
                  </a:lnTo>
                  <a:lnTo>
                    <a:pt x="167831" y="798"/>
                  </a:lnTo>
                  <a:close/>
                </a:path>
                <a:path w="389255" h="116840">
                  <a:moveTo>
                    <a:pt x="182070" y="9603"/>
                  </a:moveTo>
                  <a:lnTo>
                    <a:pt x="166342" y="9603"/>
                  </a:lnTo>
                  <a:lnTo>
                    <a:pt x="168812" y="10306"/>
                  </a:lnTo>
                  <a:lnTo>
                    <a:pt x="172191" y="13107"/>
                  </a:lnTo>
                  <a:lnTo>
                    <a:pt x="173034" y="15119"/>
                  </a:lnTo>
                  <a:lnTo>
                    <a:pt x="173034" y="20325"/>
                  </a:lnTo>
                  <a:lnTo>
                    <a:pt x="172191" y="22316"/>
                  </a:lnTo>
                  <a:lnTo>
                    <a:pt x="168812" y="25116"/>
                  </a:lnTo>
                  <a:lnTo>
                    <a:pt x="166342" y="25819"/>
                  </a:lnTo>
                  <a:lnTo>
                    <a:pt x="182088" y="25819"/>
                  </a:lnTo>
                  <a:lnTo>
                    <a:pt x="183154" y="24163"/>
                  </a:lnTo>
                  <a:lnTo>
                    <a:pt x="183978" y="21170"/>
                  </a:lnTo>
                  <a:lnTo>
                    <a:pt x="183978" y="14277"/>
                  </a:lnTo>
                  <a:lnTo>
                    <a:pt x="183154" y="11275"/>
                  </a:lnTo>
                  <a:lnTo>
                    <a:pt x="182070" y="9603"/>
                  </a:lnTo>
                  <a:close/>
                </a:path>
                <a:path w="389255" h="116840">
                  <a:moveTo>
                    <a:pt x="201860" y="798"/>
                  </a:moveTo>
                  <a:lnTo>
                    <a:pt x="191117" y="798"/>
                  </a:lnTo>
                  <a:lnTo>
                    <a:pt x="191117" y="47501"/>
                  </a:lnTo>
                  <a:lnTo>
                    <a:pt x="201326" y="47501"/>
                  </a:lnTo>
                  <a:lnTo>
                    <a:pt x="213276" y="31221"/>
                  </a:lnTo>
                  <a:lnTo>
                    <a:pt x="201860" y="31221"/>
                  </a:lnTo>
                  <a:lnTo>
                    <a:pt x="201860" y="798"/>
                  </a:lnTo>
                  <a:close/>
                </a:path>
                <a:path w="389255" h="116840">
                  <a:moveTo>
                    <a:pt x="234284" y="17142"/>
                  </a:moveTo>
                  <a:lnTo>
                    <a:pt x="223610" y="17142"/>
                  </a:lnTo>
                  <a:lnTo>
                    <a:pt x="223610" y="47501"/>
                  </a:lnTo>
                  <a:lnTo>
                    <a:pt x="234284" y="47501"/>
                  </a:lnTo>
                  <a:lnTo>
                    <a:pt x="234284" y="17142"/>
                  </a:lnTo>
                  <a:close/>
                </a:path>
                <a:path w="389255" h="116840">
                  <a:moveTo>
                    <a:pt x="234284" y="798"/>
                  </a:moveTo>
                  <a:lnTo>
                    <a:pt x="224143" y="798"/>
                  </a:lnTo>
                  <a:lnTo>
                    <a:pt x="201860" y="31221"/>
                  </a:lnTo>
                  <a:lnTo>
                    <a:pt x="213276" y="31221"/>
                  </a:lnTo>
                  <a:lnTo>
                    <a:pt x="223610" y="17142"/>
                  </a:lnTo>
                  <a:lnTo>
                    <a:pt x="234284" y="17142"/>
                  </a:lnTo>
                  <a:lnTo>
                    <a:pt x="234284" y="798"/>
                  </a:lnTo>
                  <a:close/>
                </a:path>
                <a:path w="389255" h="116840">
                  <a:moveTo>
                    <a:pt x="273028" y="0"/>
                  </a:moveTo>
                  <a:lnTo>
                    <a:pt x="263333" y="0"/>
                  </a:lnTo>
                  <a:lnTo>
                    <a:pt x="258963" y="1043"/>
                  </a:lnTo>
                  <a:lnTo>
                    <a:pt x="251179" y="5223"/>
                  </a:lnTo>
                  <a:lnTo>
                    <a:pt x="248130" y="8102"/>
                  </a:lnTo>
                  <a:lnTo>
                    <a:pt x="243726" y="15443"/>
                  </a:lnTo>
                  <a:lnTo>
                    <a:pt x="242625" y="19569"/>
                  </a:lnTo>
                  <a:lnTo>
                    <a:pt x="242625" y="28731"/>
                  </a:lnTo>
                  <a:lnTo>
                    <a:pt x="263333" y="48300"/>
                  </a:lnTo>
                  <a:lnTo>
                    <a:pt x="273028" y="48300"/>
                  </a:lnTo>
                  <a:lnTo>
                    <a:pt x="277387" y="47256"/>
                  </a:lnTo>
                  <a:lnTo>
                    <a:pt x="285127" y="43077"/>
                  </a:lnTo>
                  <a:lnTo>
                    <a:pt x="288173" y="40196"/>
                  </a:lnTo>
                  <a:lnTo>
                    <a:pt x="288840" y="39095"/>
                  </a:lnTo>
                  <a:lnTo>
                    <a:pt x="265421" y="39095"/>
                  </a:lnTo>
                  <a:lnTo>
                    <a:pt x="262929" y="38461"/>
                  </a:lnTo>
                  <a:lnTo>
                    <a:pt x="258484" y="35927"/>
                  </a:lnTo>
                  <a:lnTo>
                    <a:pt x="256738" y="34156"/>
                  </a:lnTo>
                  <a:lnTo>
                    <a:pt x="254203" y="29620"/>
                  </a:lnTo>
                  <a:lnTo>
                    <a:pt x="253569" y="27042"/>
                  </a:lnTo>
                  <a:lnTo>
                    <a:pt x="253569" y="21257"/>
                  </a:lnTo>
                  <a:lnTo>
                    <a:pt x="265421" y="9204"/>
                  </a:lnTo>
                  <a:lnTo>
                    <a:pt x="288841" y="9204"/>
                  </a:lnTo>
                  <a:lnTo>
                    <a:pt x="288173" y="8102"/>
                  </a:lnTo>
                  <a:lnTo>
                    <a:pt x="285127" y="5223"/>
                  </a:lnTo>
                  <a:lnTo>
                    <a:pt x="277387" y="1043"/>
                  </a:lnTo>
                  <a:lnTo>
                    <a:pt x="273028" y="0"/>
                  </a:lnTo>
                  <a:close/>
                </a:path>
                <a:path w="389255" h="116840">
                  <a:moveTo>
                    <a:pt x="288841" y="9204"/>
                  </a:moveTo>
                  <a:lnTo>
                    <a:pt x="270936" y="9204"/>
                  </a:lnTo>
                  <a:lnTo>
                    <a:pt x="273427" y="9838"/>
                  </a:lnTo>
                  <a:lnTo>
                    <a:pt x="277877" y="12372"/>
                  </a:lnTo>
                  <a:lnTo>
                    <a:pt x="279623" y="14143"/>
                  </a:lnTo>
                  <a:lnTo>
                    <a:pt x="282157" y="18680"/>
                  </a:lnTo>
                  <a:lnTo>
                    <a:pt x="282790" y="21257"/>
                  </a:lnTo>
                  <a:lnTo>
                    <a:pt x="282790" y="27042"/>
                  </a:lnTo>
                  <a:lnTo>
                    <a:pt x="270936" y="39095"/>
                  </a:lnTo>
                  <a:lnTo>
                    <a:pt x="288840" y="39095"/>
                  </a:lnTo>
                  <a:lnTo>
                    <a:pt x="292623" y="32856"/>
                  </a:lnTo>
                  <a:lnTo>
                    <a:pt x="293735" y="28731"/>
                  </a:lnTo>
                  <a:lnTo>
                    <a:pt x="293735" y="19569"/>
                  </a:lnTo>
                  <a:lnTo>
                    <a:pt x="292623" y="15443"/>
                  </a:lnTo>
                  <a:lnTo>
                    <a:pt x="288841" y="9204"/>
                  </a:lnTo>
                  <a:close/>
                </a:path>
                <a:path w="389255" h="116840">
                  <a:moveTo>
                    <a:pt x="348908" y="38695"/>
                  </a:moveTo>
                  <a:lnTo>
                    <a:pt x="296002" y="38695"/>
                  </a:lnTo>
                  <a:lnTo>
                    <a:pt x="295935" y="57174"/>
                  </a:lnTo>
                  <a:lnTo>
                    <a:pt x="305942" y="57174"/>
                  </a:lnTo>
                  <a:lnTo>
                    <a:pt x="305942" y="47501"/>
                  </a:lnTo>
                  <a:lnTo>
                    <a:pt x="348908" y="47501"/>
                  </a:lnTo>
                  <a:lnTo>
                    <a:pt x="348908" y="38695"/>
                  </a:lnTo>
                  <a:close/>
                </a:path>
                <a:path w="389255" h="116840">
                  <a:moveTo>
                    <a:pt x="348908" y="47501"/>
                  </a:moveTo>
                  <a:lnTo>
                    <a:pt x="338900" y="47501"/>
                  </a:lnTo>
                  <a:lnTo>
                    <a:pt x="338900" y="57174"/>
                  </a:lnTo>
                  <a:lnTo>
                    <a:pt x="348908" y="57174"/>
                  </a:lnTo>
                  <a:lnTo>
                    <a:pt x="348908" y="47501"/>
                  </a:lnTo>
                  <a:close/>
                </a:path>
                <a:path w="389255" h="116840">
                  <a:moveTo>
                    <a:pt x="342371" y="798"/>
                  </a:moveTo>
                  <a:lnTo>
                    <a:pt x="306475" y="798"/>
                  </a:lnTo>
                  <a:lnTo>
                    <a:pt x="305676" y="22838"/>
                  </a:lnTo>
                  <a:lnTo>
                    <a:pt x="304963" y="28554"/>
                  </a:lnTo>
                  <a:lnTo>
                    <a:pt x="302652" y="36560"/>
                  </a:lnTo>
                  <a:lnTo>
                    <a:pt x="300672" y="38605"/>
                  </a:lnTo>
                  <a:lnTo>
                    <a:pt x="297868" y="38695"/>
                  </a:lnTo>
                  <a:lnTo>
                    <a:pt x="310813" y="38695"/>
                  </a:lnTo>
                  <a:lnTo>
                    <a:pt x="315683" y="9603"/>
                  </a:lnTo>
                  <a:lnTo>
                    <a:pt x="342371" y="9603"/>
                  </a:lnTo>
                  <a:lnTo>
                    <a:pt x="342371" y="798"/>
                  </a:lnTo>
                  <a:close/>
                </a:path>
                <a:path w="389255" h="116840">
                  <a:moveTo>
                    <a:pt x="342371" y="9603"/>
                  </a:moveTo>
                  <a:lnTo>
                    <a:pt x="331697" y="9603"/>
                  </a:lnTo>
                  <a:lnTo>
                    <a:pt x="331697" y="38695"/>
                  </a:lnTo>
                  <a:lnTo>
                    <a:pt x="342371" y="38695"/>
                  </a:lnTo>
                  <a:lnTo>
                    <a:pt x="342371" y="9603"/>
                  </a:lnTo>
                  <a:close/>
                </a:path>
                <a:path w="389255" h="116840">
                  <a:moveTo>
                    <a:pt x="27176" y="69198"/>
                  </a:moveTo>
                  <a:lnTo>
                    <a:pt x="0" y="69198"/>
                  </a:lnTo>
                  <a:lnTo>
                    <a:pt x="0" y="115901"/>
                  </a:lnTo>
                  <a:lnTo>
                    <a:pt x="28846" y="115901"/>
                  </a:lnTo>
                  <a:lnTo>
                    <a:pt x="33328" y="114745"/>
                  </a:lnTo>
                  <a:lnTo>
                    <a:pt x="39599" y="110120"/>
                  </a:lnTo>
                  <a:lnTo>
                    <a:pt x="40679" y="107895"/>
                  </a:lnTo>
                  <a:lnTo>
                    <a:pt x="10742" y="107895"/>
                  </a:lnTo>
                  <a:lnTo>
                    <a:pt x="10742" y="96086"/>
                  </a:lnTo>
                  <a:lnTo>
                    <a:pt x="39215" y="96086"/>
                  </a:lnTo>
                  <a:lnTo>
                    <a:pt x="37386" y="93771"/>
                  </a:lnTo>
                  <a:lnTo>
                    <a:pt x="35208" y="92393"/>
                  </a:lnTo>
                  <a:lnTo>
                    <a:pt x="32360" y="91547"/>
                  </a:lnTo>
                  <a:lnTo>
                    <a:pt x="34452" y="90525"/>
                  </a:lnTo>
                  <a:lnTo>
                    <a:pt x="36075" y="89134"/>
                  </a:lnTo>
                  <a:lnTo>
                    <a:pt x="36463" y="88545"/>
                  </a:lnTo>
                  <a:lnTo>
                    <a:pt x="10742" y="88545"/>
                  </a:lnTo>
                  <a:lnTo>
                    <a:pt x="10742" y="77204"/>
                  </a:lnTo>
                  <a:lnTo>
                    <a:pt x="38866" y="77204"/>
                  </a:lnTo>
                  <a:lnTo>
                    <a:pt x="37454" y="74425"/>
                  </a:lnTo>
                  <a:lnTo>
                    <a:pt x="31403" y="70242"/>
                  </a:lnTo>
                  <a:lnTo>
                    <a:pt x="27176" y="69198"/>
                  </a:lnTo>
                  <a:close/>
                </a:path>
                <a:path w="389255" h="116840">
                  <a:moveTo>
                    <a:pt x="39215" y="96086"/>
                  </a:moveTo>
                  <a:lnTo>
                    <a:pt x="27691" y="96086"/>
                  </a:lnTo>
                  <a:lnTo>
                    <a:pt x="30225" y="98019"/>
                  </a:lnTo>
                  <a:lnTo>
                    <a:pt x="30225" y="105893"/>
                  </a:lnTo>
                  <a:lnTo>
                    <a:pt x="27691" y="107895"/>
                  </a:lnTo>
                  <a:lnTo>
                    <a:pt x="40679" y="107895"/>
                  </a:lnTo>
                  <a:lnTo>
                    <a:pt x="41165" y="106894"/>
                  </a:lnTo>
                  <a:lnTo>
                    <a:pt x="41165" y="99956"/>
                  </a:lnTo>
                  <a:lnTo>
                    <a:pt x="40410" y="97599"/>
                  </a:lnTo>
                  <a:lnTo>
                    <a:pt x="39215" y="96086"/>
                  </a:lnTo>
                  <a:close/>
                </a:path>
                <a:path w="389255" h="116840">
                  <a:moveTo>
                    <a:pt x="38866" y="77204"/>
                  </a:moveTo>
                  <a:lnTo>
                    <a:pt x="23130" y="77204"/>
                  </a:lnTo>
                  <a:lnTo>
                    <a:pt x="24898" y="77694"/>
                  </a:lnTo>
                  <a:lnTo>
                    <a:pt x="27345" y="79649"/>
                  </a:lnTo>
                  <a:lnTo>
                    <a:pt x="27957" y="81053"/>
                  </a:lnTo>
                  <a:lnTo>
                    <a:pt x="27957" y="84743"/>
                  </a:lnTo>
                  <a:lnTo>
                    <a:pt x="27357" y="86154"/>
                  </a:lnTo>
                  <a:lnTo>
                    <a:pt x="24955" y="88069"/>
                  </a:lnTo>
                  <a:lnTo>
                    <a:pt x="23173" y="88545"/>
                  </a:lnTo>
                  <a:lnTo>
                    <a:pt x="36463" y="88545"/>
                  </a:lnTo>
                  <a:lnTo>
                    <a:pt x="38387" y="85622"/>
                  </a:lnTo>
                  <a:lnTo>
                    <a:pt x="38967" y="83587"/>
                  </a:lnTo>
                  <a:lnTo>
                    <a:pt x="38866" y="77204"/>
                  </a:lnTo>
                  <a:close/>
                </a:path>
                <a:path w="389255" h="116840">
                  <a:moveTo>
                    <a:pt x="60516" y="69198"/>
                  </a:moveTo>
                  <a:lnTo>
                    <a:pt x="49705" y="69198"/>
                  </a:lnTo>
                  <a:lnTo>
                    <a:pt x="49705" y="115901"/>
                  </a:lnTo>
                  <a:lnTo>
                    <a:pt x="60516" y="115901"/>
                  </a:lnTo>
                  <a:lnTo>
                    <a:pt x="60516" y="96753"/>
                  </a:lnTo>
                  <a:lnTo>
                    <a:pt x="92542" y="96753"/>
                  </a:lnTo>
                  <a:lnTo>
                    <a:pt x="92542" y="87612"/>
                  </a:lnTo>
                  <a:lnTo>
                    <a:pt x="60516" y="87612"/>
                  </a:lnTo>
                  <a:lnTo>
                    <a:pt x="60516" y="69198"/>
                  </a:lnTo>
                  <a:close/>
                </a:path>
                <a:path w="389255" h="116840">
                  <a:moveTo>
                    <a:pt x="92542" y="96753"/>
                  </a:moveTo>
                  <a:lnTo>
                    <a:pt x="81730" y="96753"/>
                  </a:lnTo>
                  <a:lnTo>
                    <a:pt x="81730" y="115901"/>
                  </a:lnTo>
                  <a:lnTo>
                    <a:pt x="92542" y="115901"/>
                  </a:lnTo>
                  <a:lnTo>
                    <a:pt x="92542" y="96753"/>
                  </a:lnTo>
                  <a:close/>
                </a:path>
                <a:path w="389255" h="116840">
                  <a:moveTo>
                    <a:pt x="92542" y="69198"/>
                  </a:moveTo>
                  <a:lnTo>
                    <a:pt x="81730" y="69198"/>
                  </a:lnTo>
                  <a:lnTo>
                    <a:pt x="81730" y="87612"/>
                  </a:lnTo>
                  <a:lnTo>
                    <a:pt x="92542" y="87612"/>
                  </a:lnTo>
                  <a:lnTo>
                    <a:pt x="92542" y="69198"/>
                  </a:lnTo>
                  <a:close/>
                </a:path>
                <a:path w="389255" h="116840">
                  <a:moveTo>
                    <a:pt x="139506" y="69198"/>
                  </a:moveTo>
                  <a:lnTo>
                    <a:pt x="104213" y="69198"/>
                  </a:lnTo>
                  <a:lnTo>
                    <a:pt x="104213" y="115901"/>
                  </a:lnTo>
                  <a:lnTo>
                    <a:pt x="140375" y="115901"/>
                  </a:lnTo>
                  <a:lnTo>
                    <a:pt x="140375" y="107228"/>
                  </a:lnTo>
                  <a:lnTo>
                    <a:pt x="114955" y="107228"/>
                  </a:lnTo>
                  <a:lnTo>
                    <a:pt x="114955" y="96418"/>
                  </a:lnTo>
                  <a:lnTo>
                    <a:pt x="136638" y="96418"/>
                  </a:lnTo>
                  <a:lnTo>
                    <a:pt x="136638" y="88012"/>
                  </a:lnTo>
                  <a:lnTo>
                    <a:pt x="114955" y="88012"/>
                  </a:lnTo>
                  <a:lnTo>
                    <a:pt x="114955" y="77871"/>
                  </a:lnTo>
                  <a:lnTo>
                    <a:pt x="139506" y="77871"/>
                  </a:lnTo>
                  <a:lnTo>
                    <a:pt x="139506" y="69198"/>
                  </a:lnTo>
                  <a:close/>
                </a:path>
                <a:path w="389255" h="116840">
                  <a:moveTo>
                    <a:pt x="175183" y="68399"/>
                  </a:moveTo>
                  <a:lnTo>
                    <a:pt x="166330" y="68399"/>
                  </a:lnTo>
                  <a:lnTo>
                    <a:pt x="162003" y="69432"/>
                  </a:lnTo>
                  <a:lnTo>
                    <a:pt x="154311" y="73568"/>
                  </a:lnTo>
                  <a:lnTo>
                    <a:pt x="151286" y="76438"/>
                  </a:lnTo>
                  <a:lnTo>
                    <a:pt x="146884" y="83775"/>
                  </a:lnTo>
                  <a:lnTo>
                    <a:pt x="145782" y="87922"/>
                  </a:lnTo>
                  <a:lnTo>
                    <a:pt x="145782" y="97174"/>
                  </a:lnTo>
                  <a:lnTo>
                    <a:pt x="166309" y="116700"/>
                  </a:lnTo>
                  <a:lnTo>
                    <a:pt x="175115" y="116700"/>
                  </a:lnTo>
                  <a:lnTo>
                    <a:pt x="178782" y="115991"/>
                  </a:lnTo>
                  <a:lnTo>
                    <a:pt x="185367" y="113144"/>
                  </a:lnTo>
                  <a:lnTo>
                    <a:pt x="188125" y="111074"/>
                  </a:lnTo>
                  <a:lnTo>
                    <a:pt x="190350" y="108362"/>
                  </a:lnTo>
                  <a:lnTo>
                    <a:pt x="189410" y="107495"/>
                  </a:lnTo>
                  <a:lnTo>
                    <a:pt x="168775" y="107495"/>
                  </a:lnTo>
                  <a:lnTo>
                    <a:pt x="166198" y="106861"/>
                  </a:lnTo>
                  <a:lnTo>
                    <a:pt x="161662" y="104327"/>
                  </a:lnTo>
                  <a:lnTo>
                    <a:pt x="159894" y="102556"/>
                  </a:lnTo>
                  <a:lnTo>
                    <a:pt x="157356" y="98019"/>
                  </a:lnTo>
                  <a:lnTo>
                    <a:pt x="156723" y="95443"/>
                  </a:lnTo>
                  <a:lnTo>
                    <a:pt x="156723" y="89656"/>
                  </a:lnTo>
                  <a:lnTo>
                    <a:pt x="168775" y="77604"/>
                  </a:lnTo>
                  <a:lnTo>
                    <a:pt x="189339" y="77604"/>
                  </a:lnTo>
                  <a:lnTo>
                    <a:pt x="190350" y="76672"/>
                  </a:lnTo>
                  <a:lnTo>
                    <a:pt x="188125" y="74001"/>
                  </a:lnTo>
                  <a:lnTo>
                    <a:pt x="185379" y="71955"/>
                  </a:lnTo>
                  <a:lnTo>
                    <a:pt x="178841" y="69108"/>
                  </a:lnTo>
                  <a:lnTo>
                    <a:pt x="175183" y="68399"/>
                  </a:lnTo>
                  <a:close/>
                </a:path>
                <a:path w="389255" h="116840">
                  <a:moveTo>
                    <a:pt x="183409" y="101958"/>
                  </a:moveTo>
                  <a:lnTo>
                    <a:pt x="180252" y="105648"/>
                  </a:lnTo>
                  <a:lnTo>
                    <a:pt x="176339" y="107495"/>
                  </a:lnTo>
                  <a:lnTo>
                    <a:pt x="189410" y="107495"/>
                  </a:lnTo>
                  <a:lnTo>
                    <a:pt x="183409" y="101958"/>
                  </a:lnTo>
                  <a:close/>
                </a:path>
                <a:path w="389255" h="116840">
                  <a:moveTo>
                    <a:pt x="189339" y="77604"/>
                  </a:moveTo>
                  <a:lnTo>
                    <a:pt x="176339" y="77604"/>
                  </a:lnTo>
                  <a:lnTo>
                    <a:pt x="180252" y="79429"/>
                  </a:lnTo>
                  <a:lnTo>
                    <a:pt x="183409" y="83077"/>
                  </a:lnTo>
                  <a:lnTo>
                    <a:pt x="189339" y="77604"/>
                  </a:lnTo>
                  <a:close/>
                </a:path>
                <a:path w="389255" h="116840">
                  <a:moveTo>
                    <a:pt x="232714" y="69198"/>
                  </a:moveTo>
                  <a:lnTo>
                    <a:pt x="197420" y="69198"/>
                  </a:lnTo>
                  <a:lnTo>
                    <a:pt x="197420" y="115901"/>
                  </a:lnTo>
                  <a:lnTo>
                    <a:pt x="233582" y="115901"/>
                  </a:lnTo>
                  <a:lnTo>
                    <a:pt x="233582" y="107228"/>
                  </a:lnTo>
                  <a:lnTo>
                    <a:pt x="208163" y="107228"/>
                  </a:lnTo>
                  <a:lnTo>
                    <a:pt x="208163" y="96418"/>
                  </a:lnTo>
                  <a:lnTo>
                    <a:pt x="229845" y="96418"/>
                  </a:lnTo>
                  <a:lnTo>
                    <a:pt x="229845" y="88012"/>
                  </a:lnTo>
                  <a:lnTo>
                    <a:pt x="208163" y="88012"/>
                  </a:lnTo>
                  <a:lnTo>
                    <a:pt x="208163" y="77871"/>
                  </a:lnTo>
                  <a:lnTo>
                    <a:pt x="232714" y="77871"/>
                  </a:lnTo>
                  <a:lnTo>
                    <a:pt x="232714" y="69198"/>
                  </a:lnTo>
                  <a:close/>
                </a:path>
                <a:path w="389255" h="116840">
                  <a:moveTo>
                    <a:pt x="253133" y="69198"/>
                  </a:moveTo>
                  <a:lnTo>
                    <a:pt x="242323" y="69198"/>
                  </a:lnTo>
                  <a:lnTo>
                    <a:pt x="242323" y="115901"/>
                  </a:lnTo>
                  <a:lnTo>
                    <a:pt x="253133" y="115901"/>
                  </a:lnTo>
                  <a:lnTo>
                    <a:pt x="253133" y="96753"/>
                  </a:lnTo>
                  <a:lnTo>
                    <a:pt x="285159" y="96753"/>
                  </a:lnTo>
                  <a:lnTo>
                    <a:pt x="285159" y="87612"/>
                  </a:lnTo>
                  <a:lnTo>
                    <a:pt x="253133" y="87612"/>
                  </a:lnTo>
                  <a:lnTo>
                    <a:pt x="253133" y="69198"/>
                  </a:lnTo>
                  <a:close/>
                </a:path>
                <a:path w="389255" h="116840">
                  <a:moveTo>
                    <a:pt x="285159" y="96753"/>
                  </a:moveTo>
                  <a:lnTo>
                    <a:pt x="274349" y="96753"/>
                  </a:lnTo>
                  <a:lnTo>
                    <a:pt x="274349" y="115901"/>
                  </a:lnTo>
                  <a:lnTo>
                    <a:pt x="285159" y="115901"/>
                  </a:lnTo>
                  <a:lnTo>
                    <a:pt x="285159" y="96753"/>
                  </a:lnTo>
                  <a:close/>
                </a:path>
                <a:path w="389255" h="116840">
                  <a:moveTo>
                    <a:pt x="285159" y="69198"/>
                  </a:moveTo>
                  <a:lnTo>
                    <a:pt x="274349" y="69198"/>
                  </a:lnTo>
                  <a:lnTo>
                    <a:pt x="274349" y="87612"/>
                  </a:lnTo>
                  <a:lnTo>
                    <a:pt x="285159" y="87612"/>
                  </a:lnTo>
                  <a:lnTo>
                    <a:pt x="285159" y="69198"/>
                  </a:lnTo>
                  <a:close/>
                </a:path>
                <a:path w="389255" h="116840">
                  <a:moveTo>
                    <a:pt x="307573" y="69198"/>
                  </a:moveTo>
                  <a:lnTo>
                    <a:pt x="296830" y="69198"/>
                  </a:lnTo>
                  <a:lnTo>
                    <a:pt x="296830" y="115901"/>
                  </a:lnTo>
                  <a:lnTo>
                    <a:pt x="307040" y="115901"/>
                  </a:lnTo>
                  <a:lnTo>
                    <a:pt x="318989" y="99622"/>
                  </a:lnTo>
                  <a:lnTo>
                    <a:pt x="307573" y="99622"/>
                  </a:lnTo>
                  <a:lnTo>
                    <a:pt x="307573" y="69198"/>
                  </a:lnTo>
                  <a:close/>
                </a:path>
                <a:path w="389255" h="116840">
                  <a:moveTo>
                    <a:pt x="339999" y="85542"/>
                  </a:moveTo>
                  <a:lnTo>
                    <a:pt x="329324" y="85542"/>
                  </a:lnTo>
                  <a:lnTo>
                    <a:pt x="329324" y="115901"/>
                  </a:lnTo>
                  <a:lnTo>
                    <a:pt x="339999" y="115901"/>
                  </a:lnTo>
                  <a:lnTo>
                    <a:pt x="339999" y="85542"/>
                  </a:lnTo>
                  <a:close/>
                </a:path>
                <a:path w="389255" h="116840">
                  <a:moveTo>
                    <a:pt x="339999" y="69198"/>
                  </a:moveTo>
                  <a:lnTo>
                    <a:pt x="329857" y="69198"/>
                  </a:lnTo>
                  <a:lnTo>
                    <a:pt x="307573" y="99622"/>
                  </a:lnTo>
                  <a:lnTo>
                    <a:pt x="318989" y="99622"/>
                  </a:lnTo>
                  <a:lnTo>
                    <a:pt x="329324" y="85542"/>
                  </a:lnTo>
                  <a:lnTo>
                    <a:pt x="339999" y="85542"/>
                  </a:lnTo>
                  <a:lnTo>
                    <a:pt x="339999" y="69198"/>
                  </a:lnTo>
                  <a:close/>
                </a:path>
                <a:path w="389255" h="116840">
                  <a:moveTo>
                    <a:pt x="388904" y="69198"/>
                  </a:moveTo>
                  <a:lnTo>
                    <a:pt x="364666" y="69198"/>
                  </a:lnTo>
                  <a:lnTo>
                    <a:pt x="361105" y="69896"/>
                  </a:lnTo>
                  <a:lnTo>
                    <a:pt x="355057" y="72701"/>
                  </a:lnTo>
                  <a:lnTo>
                    <a:pt x="352720" y="74702"/>
                  </a:lnTo>
                  <a:lnTo>
                    <a:pt x="349430" y="79904"/>
                  </a:lnTo>
                  <a:lnTo>
                    <a:pt x="348606" y="83008"/>
                  </a:lnTo>
                  <a:lnTo>
                    <a:pt x="348606" y="90258"/>
                  </a:lnTo>
                  <a:lnTo>
                    <a:pt x="349451" y="93383"/>
                  </a:lnTo>
                  <a:lnTo>
                    <a:pt x="352832" y="98588"/>
                  </a:lnTo>
                  <a:lnTo>
                    <a:pt x="355259" y="100533"/>
                  </a:lnTo>
                  <a:lnTo>
                    <a:pt x="358416" y="101826"/>
                  </a:lnTo>
                  <a:lnTo>
                    <a:pt x="348674" y="115901"/>
                  </a:lnTo>
                  <a:lnTo>
                    <a:pt x="360083" y="115901"/>
                  </a:lnTo>
                  <a:lnTo>
                    <a:pt x="368355" y="103492"/>
                  </a:lnTo>
                  <a:lnTo>
                    <a:pt x="388904" y="103492"/>
                  </a:lnTo>
                  <a:lnTo>
                    <a:pt x="388904" y="94952"/>
                  </a:lnTo>
                  <a:lnTo>
                    <a:pt x="365732" y="94952"/>
                  </a:lnTo>
                  <a:lnTo>
                    <a:pt x="363442" y="94218"/>
                  </a:lnTo>
                  <a:lnTo>
                    <a:pt x="360328" y="91281"/>
                  </a:lnTo>
                  <a:lnTo>
                    <a:pt x="359550" y="89193"/>
                  </a:lnTo>
                  <a:lnTo>
                    <a:pt x="359550" y="83677"/>
                  </a:lnTo>
                  <a:lnTo>
                    <a:pt x="360359" y="81564"/>
                  </a:lnTo>
                  <a:lnTo>
                    <a:pt x="363607" y="78717"/>
                  </a:lnTo>
                  <a:lnTo>
                    <a:pt x="365954" y="78004"/>
                  </a:lnTo>
                  <a:lnTo>
                    <a:pt x="388904" y="78004"/>
                  </a:lnTo>
                  <a:lnTo>
                    <a:pt x="388904" y="69198"/>
                  </a:lnTo>
                  <a:close/>
                </a:path>
                <a:path w="389255" h="116840">
                  <a:moveTo>
                    <a:pt x="388904" y="103492"/>
                  </a:moveTo>
                  <a:lnTo>
                    <a:pt x="378231" y="103492"/>
                  </a:lnTo>
                  <a:lnTo>
                    <a:pt x="378231" y="115901"/>
                  </a:lnTo>
                  <a:lnTo>
                    <a:pt x="388904" y="115901"/>
                  </a:lnTo>
                  <a:lnTo>
                    <a:pt x="388904" y="103492"/>
                  </a:lnTo>
                  <a:close/>
                </a:path>
                <a:path w="389255" h="116840">
                  <a:moveTo>
                    <a:pt x="388904" y="78004"/>
                  </a:moveTo>
                  <a:lnTo>
                    <a:pt x="378231" y="78004"/>
                  </a:lnTo>
                  <a:lnTo>
                    <a:pt x="378231" y="94952"/>
                  </a:lnTo>
                  <a:lnTo>
                    <a:pt x="388904" y="94952"/>
                  </a:lnTo>
                  <a:lnTo>
                    <a:pt x="388904" y="78004"/>
                  </a:lnTo>
                  <a:close/>
                </a:path>
              </a:pathLst>
            </a:custGeom>
            <a:solidFill>
              <a:srgbClr val="FEFEFE"/>
            </a:solidFill>
          </p:spPr>
          <p:txBody>
            <a:bodyPr wrap="square" lIns="0" tIns="0" rIns="0" bIns="0" rtlCol="0"/>
            <a:lstStyle/>
            <a:p>
              <a:endParaRPr/>
            </a:p>
          </p:txBody>
        </p:sp>
      </p:grpSp>
      <p:grpSp>
        <p:nvGrpSpPr>
          <p:cNvPr id="99" name="object 99"/>
          <p:cNvGrpSpPr/>
          <p:nvPr/>
        </p:nvGrpSpPr>
        <p:grpSpPr>
          <a:xfrm>
            <a:off x="649080" y="1568574"/>
            <a:ext cx="6480810" cy="3402329"/>
            <a:chOff x="649080" y="1568574"/>
            <a:chExt cx="6480810" cy="3402329"/>
          </a:xfrm>
        </p:grpSpPr>
        <p:sp>
          <p:nvSpPr>
            <p:cNvPr id="100" name="object 100"/>
            <p:cNvSpPr/>
            <p:nvPr/>
          </p:nvSpPr>
          <p:spPr>
            <a:xfrm>
              <a:off x="649080" y="1568574"/>
              <a:ext cx="527685" cy="188595"/>
            </a:xfrm>
            <a:custGeom>
              <a:avLst/>
              <a:gdLst/>
              <a:ahLst/>
              <a:cxnLst/>
              <a:rect l="l" t="t" r="r" b="b"/>
              <a:pathLst>
                <a:path w="527685" h="188594">
                  <a:moveTo>
                    <a:pt x="527067" y="0"/>
                  </a:moveTo>
                  <a:lnTo>
                    <a:pt x="0" y="0"/>
                  </a:lnTo>
                  <a:lnTo>
                    <a:pt x="0" y="188128"/>
                  </a:lnTo>
                  <a:lnTo>
                    <a:pt x="527067" y="188128"/>
                  </a:lnTo>
                  <a:lnTo>
                    <a:pt x="527067" y="0"/>
                  </a:lnTo>
                  <a:close/>
                </a:path>
              </a:pathLst>
            </a:custGeom>
            <a:solidFill>
              <a:srgbClr val="96989A">
                <a:alpha val="50000"/>
              </a:srgbClr>
            </a:solidFill>
          </p:spPr>
          <p:txBody>
            <a:bodyPr wrap="square" lIns="0" tIns="0" rIns="0" bIns="0" rtlCol="0"/>
            <a:lstStyle/>
            <a:p>
              <a:endParaRPr/>
            </a:p>
          </p:txBody>
        </p:sp>
        <p:sp>
          <p:nvSpPr>
            <p:cNvPr id="101" name="object 101"/>
            <p:cNvSpPr/>
            <p:nvPr/>
          </p:nvSpPr>
          <p:spPr>
            <a:xfrm>
              <a:off x="730605" y="1605089"/>
              <a:ext cx="412750" cy="115570"/>
            </a:xfrm>
            <a:custGeom>
              <a:avLst/>
              <a:gdLst/>
              <a:ahLst/>
              <a:cxnLst/>
              <a:rect l="l" t="t" r="r" b="b"/>
              <a:pathLst>
                <a:path w="412750" h="115569">
                  <a:moveTo>
                    <a:pt x="27176" y="0"/>
                  </a:moveTo>
                  <a:lnTo>
                    <a:pt x="0" y="0"/>
                  </a:lnTo>
                  <a:lnTo>
                    <a:pt x="0" y="46701"/>
                  </a:lnTo>
                  <a:lnTo>
                    <a:pt x="28846" y="46701"/>
                  </a:lnTo>
                  <a:lnTo>
                    <a:pt x="33328" y="45546"/>
                  </a:lnTo>
                  <a:lnTo>
                    <a:pt x="39599" y="40920"/>
                  </a:lnTo>
                  <a:lnTo>
                    <a:pt x="40679" y="38695"/>
                  </a:lnTo>
                  <a:lnTo>
                    <a:pt x="10742" y="38695"/>
                  </a:lnTo>
                  <a:lnTo>
                    <a:pt x="10742" y="26887"/>
                  </a:lnTo>
                  <a:lnTo>
                    <a:pt x="39214" y="26887"/>
                  </a:lnTo>
                  <a:lnTo>
                    <a:pt x="37386" y="24573"/>
                  </a:lnTo>
                  <a:lnTo>
                    <a:pt x="35208" y="23194"/>
                  </a:lnTo>
                  <a:lnTo>
                    <a:pt x="32360" y="22348"/>
                  </a:lnTo>
                  <a:lnTo>
                    <a:pt x="34452" y="21325"/>
                  </a:lnTo>
                  <a:lnTo>
                    <a:pt x="36075" y="19936"/>
                  </a:lnTo>
                  <a:lnTo>
                    <a:pt x="36464" y="19345"/>
                  </a:lnTo>
                  <a:lnTo>
                    <a:pt x="10742" y="19345"/>
                  </a:lnTo>
                  <a:lnTo>
                    <a:pt x="10742" y="8006"/>
                  </a:lnTo>
                  <a:lnTo>
                    <a:pt x="38865" y="8006"/>
                  </a:lnTo>
                  <a:lnTo>
                    <a:pt x="37454" y="5226"/>
                  </a:lnTo>
                  <a:lnTo>
                    <a:pt x="31403" y="1043"/>
                  </a:lnTo>
                  <a:lnTo>
                    <a:pt x="27176" y="0"/>
                  </a:lnTo>
                  <a:close/>
                </a:path>
                <a:path w="412750" h="115569">
                  <a:moveTo>
                    <a:pt x="39214" y="26887"/>
                  </a:moveTo>
                  <a:lnTo>
                    <a:pt x="27691" y="26887"/>
                  </a:lnTo>
                  <a:lnTo>
                    <a:pt x="30226" y="28821"/>
                  </a:lnTo>
                  <a:lnTo>
                    <a:pt x="30226" y="36694"/>
                  </a:lnTo>
                  <a:lnTo>
                    <a:pt x="27691" y="38695"/>
                  </a:lnTo>
                  <a:lnTo>
                    <a:pt x="40679" y="38695"/>
                  </a:lnTo>
                  <a:lnTo>
                    <a:pt x="41165" y="37694"/>
                  </a:lnTo>
                  <a:lnTo>
                    <a:pt x="41165" y="30758"/>
                  </a:lnTo>
                  <a:lnTo>
                    <a:pt x="40410" y="28399"/>
                  </a:lnTo>
                  <a:lnTo>
                    <a:pt x="39214" y="26887"/>
                  </a:lnTo>
                  <a:close/>
                </a:path>
                <a:path w="412750" h="115569">
                  <a:moveTo>
                    <a:pt x="38865" y="8006"/>
                  </a:moveTo>
                  <a:lnTo>
                    <a:pt x="23130" y="8006"/>
                  </a:lnTo>
                  <a:lnTo>
                    <a:pt x="24897" y="8495"/>
                  </a:lnTo>
                  <a:lnTo>
                    <a:pt x="27345" y="10450"/>
                  </a:lnTo>
                  <a:lnTo>
                    <a:pt x="27957" y="11854"/>
                  </a:lnTo>
                  <a:lnTo>
                    <a:pt x="27957" y="15544"/>
                  </a:lnTo>
                  <a:lnTo>
                    <a:pt x="27355" y="16955"/>
                  </a:lnTo>
                  <a:lnTo>
                    <a:pt x="24955" y="18870"/>
                  </a:lnTo>
                  <a:lnTo>
                    <a:pt x="23173" y="19345"/>
                  </a:lnTo>
                  <a:lnTo>
                    <a:pt x="36464" y="19345"/>
                  </a:lnTo>
                  <a:lnTo>
                    <a:pt x="38387" y="16422"/>
                  </a:lnTo>
                  <a:lnTo>
                    <a:pt x="38966" y="14389"/>
                  </a:lnTo>
                  <a:lnTo>
                    <a:pt x="38865" y="8006"/>
                  </a:lnTo>
                  <a:close/>
                </a:path>
                <a:path w="412750" h="115569">
                  <a:moveTo>
                    <a:pt x="75928" y="0"/>
                  </a:moveTo>
                  <a:lnTo>
                    <a:pt x="65253" y="0"/>
                  </a:lnTo>
                  <a:lnTo>
                    <a:pt x="44434" y="46701"/>
                  </a:lnTo>
                  <a:lnTo>
                    <a:pt x="55511" y="46701"/>
                  </a:lnTo>
                  <a:lnTo>
                    <a:pt x="59648" y="36694"/>
                  </a:lnTo>
                  <a:lnTo>
                    <a:pt x="92335" y="36694"/>
                  </a:lnTo>
                  <a:lnTo>
                    <a:pt x="88665" y="28486"/>
                  </a:lnTo>
                  <a:lnTo>
                    <a:pt x="63118" y="28486"/>
                  </a:lnTo>
                  <a:lnTo>
                    <a:pt x="70524" y="10608"/>
                  </a:lnTo>
                  <a:lnTo>
                    <a:pt x="80671" y="10608"/>
                  </a:lnTo>
                  <a:lnTo>
                    <a:pt x="75928" y="0"/>
                  </a:lnTo>
                  <a:close/>
                </a:path>
                <a:path w="412750" h="115569">
                  <a:moveTo>
                    <a:pt x="92335" y="36694"/>
                  </a:moveTo>
                  <a:lnTo>
                    <a:pt x="81330" y="36694"/>
                  </a:lnTo>
                  <a:lnTo>
                    <a:pt x="85467" y="46701"/>
                  </a:lnTo>
                  <a:lnTo>
                    <a:pt x="96810" y="46701"/>
                  </a:lnTo>
                  <a:lnTo>
                    <a:pt x="92335" y="36694"/>
                  </a:lnTo>
                  <a:close/>
                </a:path>
                <a:path w="412750" h="115569">
                  <a:moveTo>
                    <a:pt x="80671" y="10608"/>
                  </a:moveTo>
                  <a:lnTo>
                    <a:pt x="70524" y="10608"/>
                  </a:lnTo>
                  <a:lnTo>
                    <a:pt x="77929" y="28486"/>
                  </a:lnTo>
                  <a:lnTo>
                    <a:pt x="88665" y="28486"/>
                  </a:lnTo>
                  <a:lnTo>
                    <a:pt x="80671" y="10608"/>
                  </a:lnTo>
                  <a:close/>
                </a:path>
                <a:path w="412750" h="115569">
                  <a:moveTo>
                    <a:pt x="127368" y="0"/>
                  </a:moveTo>
                  <a:lnTo>
                    <a:pt x="103013" y="0"/>
                  </a:lnTo>
                  <a:lnTo>
                    <a:pt x="103013" y="46701"/>
                  </a:lnTo>
                  <a:lnTo>
                    <a:pt x="113825" y="46701"/>
                  </a:lnTo>
                  <a:lnTo>
                    <a:pt x="113825" y="33825"/>
                  </a:lnTo>
                  <a:lnTo>
                    <a:pt x="127368" y="33825"/>
                  </a:lnTo>
                  <a:lnTo>
                    <a:pt x="130961" y="33148"/>
                  </a:lnTo>
                  <a:lnTo>
                    <a:pt x="137052" y="30434"/>
                  </a:lnTo>
                  <a:lnTo>
                    <a:pt x="139399" y="28475"/>
                  </a:lnTo>
                  <a:lnTo>
                    <a:pt x="141623" y="25019"/>
                  </a:lnTo>
                  <a:lnTo>
                    <a:pt x="113825" y="25019"/>
                  </a:lnTo>
                  <a:lnTo>
                    <a:pt x="113825" y="8804"/>
                  </a:lnTo>
                  <a:lnTo>
                    <a:pt x="141606" y="8804"/>
                  </a:lnTo>
                  <a:lnTo>
                    <a:pt x="139399" y="5402"/>
                  </a:lnTo>
                  <a:lnTo>
                    <a:pt x="137052" y="3444"/>
                  </a:lnTo>
                  <a:lnTo>
                    <a:pt x="130961" y="687"/>
                  </a:lnTo>
                  <a:lnTo>
                    <a:pt x="127368" y="0"/>
                  </a:lnTo>
                  <a:close/>
                </a:path>
                <a:path w="412750" h="115569">
                  <a:moveTo>
                    <a:pt x="141606" y="8804"/>
                  </a:moveTo>
                  <a:lnTo>
                    <a:pt x="125877" y="8804"/>
                  </a:lnTo>
                  <a:lnTo>
                    <a:pt x="128347" y="9507"/>
                  </a:lnTo>
                  <a:lnTo>
                    <a:pt x="131728" y="12307"/>
                  </a:lnTo>
                  <a:lnTo>
                    <a:pt x="132570" y="14320"/>
                  </a:lnTo>
                  <a:lnTo>
                    <a:pt x="132570" y="19526"/>
                  </a:lnTo>
                  <a:lnTo>
                    <a:pt x="131728" y="21516"/>
                  </a:lnTo>
                  <a:lnTo>
                    <a:pt x="128347" y="24317"/>
                  </a:lnTo>
                  <a:lnTo>
                    <a:pt x="125877" y="25019"/>
                  </a:lnTo>
                  <a:lnTo>
                    <a:pt x="141623" y="25019"/>
                  </a:lnTo>
                  <a:lnTo>
                    <a:pt x="142689" y="23362"/>
                  </a:lnTo>
                  <a:lnTo>
                    <a:pt x="143513" y="20372"/>
                  </a:lnTo>
                  <a:lnTo>
                    <a:pt x="143513" y="13477"/>
                  </a:lnTo>
                  <a:lnTo>
                    <a:pt x="142689" y="10474"/>
                  </a:lnTo>
                  <a:lnTo>
                    <a:pt x="141606" y="8804"/>
                  </a:lnTo>
                  <a:close/>
                </a:path>
                <a:path w="412750" h="115569">
                  <a:moveTo>
                    <a:pt x="161395" y="0"/>
                  </a:moveTo>
                  <a:lnTo>
                    <a:pt x="150652" y="0"/>
                  </a:lnTo>
                  <a:lnTo>
                    <a:pt x="150652" y="46701"/>
                  </a:lnTo>
                  <a:lnTo>
                    <a:pt x="160862" y="46701"/>
                  </a:lnTo>
                  <a:lnTo>
                    <a:pt x="172811" y="30422"/>
                  </a:lnTo>
                  <a:lnTo>
                    <a:pt x="161395" y="30422"/>
                  </a:lnTo>
                  <a:lnTo>
                    <a:pt x="161395" y="0"/>
                  </a:lnTo>
                  <a:close/>
                </a:path>
                <a:path w="412750" h="115569">
                  <a:moveTo>
                    <a:pt x="193819" y="16343"/>
                  </a:moveTo>
                  <a:lnTo>
                    <a:pt x="183146" y="16343"/>
                  </a:lnTo>
                  <a:lnTo>
                    <a:pt x="183146" y="46701"/>
                  </a:lnTo>
                  <a:lnTo>
                    <a:pt x="193819" y="46701"/>
                  </a:lnTo>
                  <a:lnTo>
                    <a:pt x="193819" y="16343"/>
                  </a:lnTo>
                  <a:close/>
                </a:path>
                <a:path w="412750" h="115569">
                  <a:moveTo>
                    <a:pt x="193819" y="0"/>
                  </a:moveTo>
                  <a:lnTo>
                    <a:pt x="183678" y="0"/>
                  </a:lnTo>
                  <a:lnTo>
                    <a:pt x="161395" y="30422"/>
                  </a:lnTo>
                  <a:lnTo>
                    <a:pt x="172811" y="30422"/>
                  </a:lnTo>
                  <a:lnTo>
                    <a:pt x="183146" y="16343"/>
                  </a:lnTo>
                  <a:lnTo>
                    <a:pt x="193819" y="16343"/>
                  </a:lnTo>
                  <a:lnTo>
                    <a:pt x="193819" y="0"/>
                  </a:lnTo>
                  <a:close/>
                </a:path>
                <a:path w="412750" h="115569">
                  <a:moveTo>
                    <a:pt x="231653" y="0"/>
                  </a:moveTo>
                  <a:lnTo>
                    <a:pt x="220978" y="0"/>
                  </a:lnTo>
                  <a:lnTo>
                    <a:pt x="200159" y="46701"/>
                  </a:lnTo>
                  <a:lnTo>
                    <a:pt x="211237" y="46701"/>
                  </a:lnTo>
                  <a:lnTo>
                    <a:pt x="215374" y="36694"/>
                  </a:lnTo>
                  <a:lnTo>
                    <a:pt x="248061" y="36694"/>
                  </a:lnTo>
                  <a:lnTo>
                    <a:pt x="244391" y="28486"/>
                  </a:lnTo>
                  <a:lnTo>
                    <a:pt x="218843" y="28486"/>
                  </a:lnTo>
                  <a:lnTo>
                    <a:pt x="226249" y="10608"/>
                  </a:lnTo>
                  <a:lnTo>
                    <a:pt x="236396" y="10608"/>
                  </a:lnTo>
                  <a:lnTo>
                    <a:pt x="231653" y="0"/>
                  </a:lnTo>
                  <a:close/>
                </a:path>
                <a:path w="412750" h="115569">
                  <a:moveTo>
                    <a:pt x="248061" y="36694"/>
                  </a:moveTo>
                  <a:lnTo>
                    <a:pt x="237056" y="36694"/>
                  </a:lnTo>
                  <a:lnTo>
                    <a:pt x="241193" y="46701"/>
                  </a:lnTo>
                  <a:lnTo>
                    <a:pt x="252536" y="46701"/>
                  </a:lnTo>
                  <a:lnTo>
                    <a:pt x="248061" y="36694"/>
                  </a:lnTo>
                  <a:close/>
                </a:path>
                <a:path w="412750" h="115569">
                  <a:moveTo>
                    <a:pt x="236396" y="10608"/>
                  </a:moveTo>
                  <a:lnTo>
                    <a:pt x="226249" y="10608"/>
                  </a:lnTo>
                  <a:lnTo>
                    <a:pt x="233654" y="28486"/>
                  </a:lnTo>
                  <a:lnTo>
                    <a:pt x="244391" y="28486"/>
                  </a:lnTo>
                  <a:lnTo>
                    <a:pt x="236396" y="10608"/>
                  </a:lnTo>
                  <a:close/>
                </a:path>
                <a:path w="412750" h="115569">
                  <a:moveTo>
                    <a:pt x="269549" y="0"/>
                  </a:moveTo>
                  <a:lnTo>
                    <a:pt x="258739" y="0"/>
                  </a:lnTo>
                  <a:lnTo>
                    <a:pt x="258739" y="46701"/>
                  </a:lnTo>
                  <a:lnTo>
                    <a:pt x="269549" y="46701"/>
                  </a:lnTo>
                  <a:lnTo>
                    <a:pt x="269549" y="27553"/>
                  </a:lnTo>
                  <a:lnTo>
                    <a:pt x="301575" y="27553"/>
                  </a:lnTo>
                  <a:lnTo>
                    <a:pt x="301575" y="18413"/>
                  </a:lnTo>
                  <a:lnTo>
                    <a:pt x="269549" y="18413"/>
                  </a:lnTo>
                  <a:lnTo>
                    <a:pt x="269549" y="0"/>
                  </a:lnTo>
                  <a:close/>
                </a:path>
                <a:path w="412750" h="115569">
                  <a:moveTo>
                    <a:pt x="301575" y="27553"/>
                  </a:moveTo>
                  <a:lnTo>
                    <a:pt x="290765" y="27553"/>
                  </a:lnTo>
                  <a:lnTo>
                    <a:pt x="290765" y="46701"/>
                  </a:lnTo>
                  <a:lnTo>
                    <a:pt x="301575" y="46701"/>
                  </a:lnTo>
                  <a:lnTo>
                    <a:pt x="301575" y="27553"/>
                  </a:lnTo>
                  <a:close/>
                </a:path>
                <a:path w="412750" h="115569">
                  <a:moveTo>
                    <a:pt x="301575" y="0"/>
                  </a:moveTo>
                  <a:lnTo>
                    <a:pt x="290765" y="0"/>
                  </a:lnTo>
                  <a:lnTo>
                    <a:pt x="290765" y="18413"/>
                  </a:lnTo>
                  <a:lnTo>
                    <a:pt x="301575" y="18413"/>
                  </a:lnTo>
                  <a:lnTo>
                    <a:pt x="301575" y="0"/>
                  </a:lnTo>
                  <a:close/>
                </a:path>
                <a:path w="412750" h="115569">
                  <a:moveTo>
                    <a:pt x="333997" y="8804"/>
                  </a:moveTo>
                  <a:lnTo>
                    <a:pt x="323322" y="8804"/>
                  </a:lnTo>
                  <a:lnTo>
                    <a:pt x="323322" y="46701"/>
                  </a:lnTo>
                  <a:lnTo>
                    <a:pt x="333997" y="46701"/>
                  </a:lnTo>
                  <a:lnTo>
                    <a:pt x="333997" y="8804"/>
                  </a:lnTo>
                  <a:close/>
                </a:path>
                <a:path w="412750" h="115569">
                  <a:moveTo>
                    <a:pt x="348943" y="0"/>
                  </a:moveTo>
                  <a:lnTo>
                    <a:pt x="308444" y="0"/>
                  </a:lnTo>
                  <a:lnTo>
                    <a:pt x="308444" y="8804"/>
                  </a:lnTo>
                  <a:lnTo>
                    <a:pt x="348943" y="8804"/>
                  </a:lnTo>
                  <a:lnTo>
                    <a:pt x="348943" y="0"/>
                  </a:lnTo>
                  <a:close/>
                </a:path>
                <a:path w="412750" h="115569">
                  <a:moveTo>
                    <a:pt x="366490" y="0"/>
                  </a:moveTo>
                  <a:lnTo>
                    <a:pt x="355748" y="0"/>
                  </a:lnTo>
                  <a:lnTo>
                    <a:pt x="355748" y="46701"/>
                  </a:lnTo>
                  <a:lnTo>
                    <a:pt x="382925" y="46701"/>
                  </a:lnTo>
                  <a:lnTo>
                    <a:pt x="387650" y="45312"/>
                  </a:lnTo>
                  <a:lnTo>
                    <a:pt x="394369" y="39750"/>
                  </a:lnTo>
                  <a:lnTo>
                    <a:pt x="394807" y="38695"/>
                  </a:lnTo>
                  <a:lnTo>
                    <a:pt x="366490" y="38695"/>
                  </a:lnTo>
                  <a:lnTo>
                    <a:pt x="366490" y="23348"/>
                  </a:lnTo>
                  <a:lnTo>
                    <a:pt x="395199" y="23348"/>
                  </a:lnTo>
                  <a:lnTo>
                    <a:pt x="394524" y="21682"/>
                  </a:lnTo>
                  <a:lnTo>
                    <a:pt x="388429" y="16612"/>
                  </a:lnTo>
                  <a:lnTo>
                    <a:pt x="384061" y="15342"/>
                  </a:lnTo>
                  <a:lnTo>
                    <a:pt x="366490" y="15342"/>
                  </a:lnTo>
                  <a:lnTo>
                    <a:pt x="366490" y="0"/>
                  </a:lnTo>
                  <a:close/>
                </a:path>
                <a:path w="412750" h="115569">
                  <a:moveTo>
                    <a:pt x="395199" y="23348"/>
                  </a:moveTo>
                  <a:lnTo>
                    <a:pt x="382193" y="23348"/>
                  </a:lnTo>
                  <a:lnTo>
                    <a:pt x="385170" y="25775"/>
                  </a:lnTo>
                  <a:lnTo>
                    <a:pt x="385170" y="33248"/>
                  </a:lnTo>
                  <a:lnTo>
                    <a:pt x="384383" y="35250"/>
                  </a:lnTo>
                  <a:lnTo>
                    <a:pt x="381226" y="38008"/>
                  </a:lnTo>
                  <a:lnTo>
                    <a:pt x="379032" y="38695"/>
                  </a:lnTo>
                  <a:lnTo>
                    <a:pt x="394807" y="38695"/>
                  </a:lnTo>
                  <a:lnTo>
                    <a:pt x="396046" y="35714"/>
                  </a:lnTo>
                  <a:lnTo>
                    <a:pt x="396046" y="25440"/>
                  </a:lnTo>
                  <a:lnTo>
                    <a:pt x="395199" y="23348"/>
                  </a:lnTo>
                  <a:close/>
                </a:path>
                <a:path w="412750" h="115569">
                  <a:moveTo>
                    <a:pt x="412729" y="0"/>
                  </a:moveTo>
                  <a:lnTo>
                    <a:pt x="401986" y="0"/>
                  </a:lnTo>
                  <a:lnTo>
                    <a:pt x="401986" y="46701"/>
                  </a:lnTo>
                  <a:lnTo>
                    <a:pt x="412729" y="46701"/>
                  </a:lnTo>
                  <a:lnTo>
                    <a:pt x="412729" y="0"/>
                  </a:lnTo>
                  <a:close/>
                </a:path>
                <a:path w="412750" h="115569">
                  <a:moveTo>
                    <a:pt x="74394" y="68399"/>
                  </a:moveTo>
                  <a:lnTo>
                    <a:pt x="31827" y="68399"/>
                  </a:lnTo>
                  <a:lnTo>
                    <a:pt x="31827" y="115102"/>
                  </a:lnTo>
                  <a:lnTo>
                    <a:pt x="42570" y="115102"/>
                  </a:lnTo>
                  <a:lnTo>
                    <a:pt x="42570" y="77204"/>
                  </a:lnTo>
                  <a:lnTo>
                    <a:pt x="74394" y="77204"/>
                  </a:lnTo>
                  <a:lnTo>
                    <a:pt x="74394" y="68399"/>
                  </a:lnTo>
                  <a:close/>
                </a:path>
                <a:path w="412750" h="115569">
                  <a:moveTo>
                    <a:pt x="74394" y="77204"/>
                  </a:moveTo>
                  <a:lnTo>
                    <a:pt x="63654" y="77204"/>
                  </a:lnTo>
                  <a:lnTo>
                    <a:pt x="63654" y="115102"/>
                  </a:lnTo>
                  <a:lnTo>
                    <a:pt x="74394" y="115102"/>
                  </a:lnTo>
                  <a:lnTo>
                    <a:pt x="74394" y="77204"/>
                  </a:lnTo>
                  <a:close/>
                </a:path>
                <a:path w="412750" h="115569">
                  <a:moveTo>
                    <a:pt x="96746" y="68399"/>
                  </a:moveTo>
                  <a:lnTo>
                    <a:pt x="86004" y="68399"/>
                  </a:lnTo>
                  <a:lnTo>
                    <a:pt x="86004" y="115102"/>
                  </a:lnTo>
                  <a:lnTo>
                    <a:pt x="96213" y="115102"/>
                  </a:lnTo>
                  <a:lnTo>
                    <a:pt x="108163" y="98822"/>
                  </a:lnTo>
                  <a:lnTo>
                    <a:pt x="96746" y="98822"/>
                  </a:lnTo>
                  <a:lnTo>
                    <a:pt x="96746" y="68399"/>
                  </a:lnTo>
                  <a:close/>
                </a:path>
                <a:path w="412750" h="115569">
                  <a:moveTo>
                    <a:pt x="129171" y="84743"/>
                  </a:moveTo>
                  <a:lnTo>
                    <a:pt x="118497" y="84743"/>
                  </a:lnTo>
                  <a:lnTo>
                    <a:pt x="118497" y="115102"/>
                  </a:lnTo>
                  <a:lnTo>
                    <a:pt x="129171" y="115102"/>
                  </a:lnTo>
                  <a:lnTo>
                    <a:pt x="129171" y="84743"/>
                  </a:lnTo>
                  <a:close/>
                </a:path>
                <a:path w="412750" h="115569">
                  <a:moveTo>
                    <a:pt x="129171" y="68399"/>
                  </a:moveTo>
                  <a:lnTo>
                    <a:pt x="119030" y="68399"/>
                  </a:lnTo>
                  <a:lnTo>
                    <a:pt x="96746" y="98822"/>
                  </a:lnTo>
                  <a:lnTo>
                    <a:pt x="108163" y="98822"/>
                  </a:lnTo>
                  <a:lnTo>
                    <a:pt x="118497" y="84743"/>
                  </a:lnTo>
                  <a:lnTo>
                    <a:pt x="129171" y="84743"/>
                  </a:lnTo>
                  <a:lnTo>
                    <a:pt x="129171" y="68399"/>
                  </a:lnTo>
                  <a:close/>
                </a:path>
                <a:path w="412750" h="115569">
                  <a:moveTo>
                    <a:pt x="161532" y="77204"/>
                  </a:moveTo>
                  <a:lnTo>
                    <a:pt x="150858" y="77204"/>
                  </a:lnTo>
                  <a:lnTo>
                    <a:pt x="150858" y="115102"/>
                  </a:lnTo>
                  <a:lnTo>
                    <a:pt x="161532" y="115102"/>
                  </a:lnTo>
                  <a:lnTo>
                    <a:pt x="161532" y="77204"/>
                  </a:lnTo>
                  <a:close/>
                </a:path>
                <a:path w="412750" h="115569">
                  <a:moveTo>
                    <a:pt x="207168" y="68399"/>
                  </a:moveTo>
                  <a:lnTo>
                    <a:pt x="196495" y="68399"/>
                  </a:lnTo>
                  <a:lnTo>
                    <a:pt x="175676" y="115102"/>
                  </a:lnTo>
                  <a:lnTo>
                    <a:pt x="186753" y="115102"/>
                  </a:lnTo>
                  <a:lnTo>
                    <a:pt x="190889" y="105093"/>
                  </a:lnTo>
                  <a:lnTo>
                    <a:pt x="223577" y="105093"/>
                  </a:lnTo>
                  <a:lnTo>
                    <a:pt x="219906" y="96885"/>
                  </a:lnTo>
                  <a:lnTo>
                    <a:pt x="194360" y="96885"/>
                  </a:lnTo>
                  <a:lnTo>
                    <a:pt x="201766" y="79007"/>
                  </a:lnTo>
                  <a:lnTo>
                    <a:pt x="211912" y="79007"/>
                  </a:lnTo>
                  <a:lnTo>
                    <a:pt x="207168" y="68399"/>
                  </a:lnTo>
                  <a:close/>
                </a:path>
                <a:path w="412750" h="115569">
                  <a:moveTo>
                    <a:pt x="223577" y="105093"/>
                  </a:moveTo>
                  <a:lnTo>
                    <a:pt x="212572" y="105093"/>
                  </a:lnTo>
                  <a:lnTo>
                    <a:pt x="216708" y="115102"/>
                  </a:lnTo>
                  <a:lnTo>
                    <a:pt x="228052" y="115102"/>
                  </a:lnTo>
                  <a:lnTo>
                    <a:pt x="223577" y="105093"/>
                  </a:lnTo>
                  <a:close/>
                </a:path>
                <a:path w="412750" h="115569">
                  <a:moveTo>
                    <a:pt x="211912" y="79007"/>
                  </a:moveTo>
                  <a:lnTo>
                    <a:pt x="201766" y="79007"/>
                  </a:lnTo>
                  <a:lnTo>
                    <a:pt x="209170" y="96885"/>
                  </a:lnTo>
                  <a:lnTo>
                    <a:pt x="219906" y="96885"/>
                  </a:lnTo>
                  <a:lnTo>
                    <a:pt x="211912" y="79007"/>
                  </a:lnTo>
                  <a:close/>
                </a:path>
                <a:path w="412750" h="115569">
                  <a:moveTo>
                    <a:pt x="176479" y="68399"/>
                  </a:moveTo>
                  <a:lnTo>
                    <a:pt x="135978" y="68399"/>
                  </a:lnTo>
                  <a:lnTo>
                    <a:pt x="135978" y="77204"/>
                  </a:lnTo>
                  <a:lnTo>
                    <a:pt x="176479" y="77204"/>
                  </a:lnTo>
                  <a:lnTo>
                    <a:pt x="176479" y="68399"/>
                  </a:lnTo>
                  <a:close/>
                </a:path>
                <a:path w="412750" h="115569">
                  <a:moveTo>
                    <a:pt x="245066" y="68399"/>
                  </a:moveTo>
                  <a:lnTo>
                    <a:pt x="234255" y="68399"/>
                  </a:lnTo>
                  <a:lnTo>
                    <a:pt x="234255" y="115102"/>
                  </a:lnTo>
                  <a:lnTo>
                    <a:pt x="245066" y="115102"/>
                  </a:lnTo>
                  <a:lnTo>
                    <a:pt x="245066" y="95953"/>
                  </a:lnTo>
                  <a:lnTo>
                    <a:pt x="277092" y="95953"/>
                  </a:lnTo>
                  <a:lnTo>
                    <a:pt x="277092" y="86813"/>
                  </a:lnTo>
                  <a:lnTo>
                    <a:pt x="245066" y="86813"/>
                  </a:lnTo>
                  <a:lnTo>
                    <a:pt x="245066" y="68399"/>
                  </a:lnTo>
                  <a:close/>
                </a:path>
                <a:path w="412750" h="115569">
                  <a:moveTo>
                    <a:pt x="277092" y="95953"/>
                  </a:moveTo>
                  <a:lnTo>
                    <a:pt x="266280" y="95953"/>
                  </a:lnTo>
                  <a:lnTo>
                    <a:pt x="266280" y="115102"/>
                  </a:lnTo>
                  <a:lnTo>
                    <a:pt x="277092" y="115102"/>
                  </a:lnTo>
                  <a:lnTo>
                    <a:pt x="277092" y="95953"/>
                  </a:lnTo>
                  <a:close/>
                </a:path>
                <a:path w="412750" h="115569">
                  <a:moveTo>
                    <a:pt x="277092" y="68399"/>
                  </a:moveTo>
                  <a:lnTo>
                    <a:pt x="266280" y="68399"/>
                  </a:lnTo>
                  <a:lnTo>
                    <a:pt x="266280" y="86813"/>
                  </a:lnTo>
                  <a:lnTo>
                    <a:pt x="277092" y="86813"/>
                  </a:lnTo>
                  <a:lnTo>
                    <a:pt x="277092" y="68399"/>
                  </a:lnTo>
                  <a:close/>
                </a:path>
                <a:path w="412750" h="115569">
                  <a:moveTo>
                    <a:pt x="299505" y="68399"/>
                  </a:moveTo>
                  <a:lnTo>
                    <a:pt x="288763" y="68399"/>
                  </a:lnTo>
                  <a:lnTo>
                    <a:pt x="288763" y="115102"/>
                  </a:lnTo>
                  <a:lnTo>
                    <a:pt x="298973" y="115102"/>
                  </a:lnTo>
                  <a:lnTo>
                    <a:pt x="310922" y="98822"/>
                  </a:lnTo>
                  <a:lnTo>
                    <a:pt x="299505" y="98822"/>
                  </a:lnTo>
                  <a:lnTo>
                    <a:pt x="299505" y="68399"/>
                  </a:lnTo>
                  <a:close/>
                </a:path>
                <a:path w="412750" h="115569">
                  <a:moveTo>
                    <a:pt x="331931" y="84743"/>
                  </a:moveTo>
                  <a:lnTo>
                    <a:pt x="321256" y="84743"/>
                  </a:lnTo>
                  <a:lnTo>
                    <a:pt x="321256" y="115102"/>
                  </a:lnTo>
                  <a:lnTo>
                    <a:pt x="331931" y="115102"/>
                  </a:lnTo>
                  <a:lnTo>
                    <a:pt x="331931" y="84743"/>
                  </a:lnTo>
                  <a:close/>
                </a:path>
                <a:path w="412750" h="115569">
                  <a:moveTo>
                    <a:pt x="331931" y="68399"/>
                  </a:moveTo>
                  <a:lnTo>
                    <a:pt x="321790" y="68399"/>
                  </a:lnTo>
                  <a:lnTo>
                    <a:pt x="299505" y="98822"/>
                  </a:lnTo>
                  <a:lnTo>
                    <a:pt x="310922" y="98822"/>
                  </a:lnTo>
                  <a:lnTo>
                    <a:pt x="321256" y="84743"/>
                  </a:lnTo>
                  <a:lnTo>
                    <a:pt x="331931" y="84743"/>
                  </a:lnTo>
                  <a:lnTo>
                    <a:pt x="331931" y="68399"/>
                  </a:lnTo>
                  <a:close/>
                </a:path>
                <a:path w="412750" h="115569">
                  <a:moveTo>
                    <a:pt x="380836" y="68399"/>
                  </a:moveTo>
                  <a:lnTo>
                    <a:pt x="356598" y="68399"/>
                  </a:lnTo>
                  <a:lnTo>
                    <a:pt x="353037" y="69098"/>
                  </a:lnTo>
                  <a:lnTo>
                    <a:pt x="346989" y="71902"/>
                  </a:lnTo>
                  <a:lnTo>
                    <a:pt x="344652" y="73903"/>
                  </a:lnTo>
                  <a:lnTo>
                    <a:pt x="341363" y="79105"/>
                  </a:lnTo>
                  <a:lnTo>
                    <a:pt x="340537" y="82208"/>
                  </a:lnTo>
                  <a:lnTo>
                    <a:pt x="340537" y="89458"/>
                  </a:lnTo>
                  <a:lnTo>
                    <a:pt x="341384" y="92584"/>
                  </a:lnTo>
                  <a:lnTo>
                    <a:pt x="344764" y="97790"/>
                  </a:lnTo>
                  <a:lnTo>
                    <a:pt x="347191" y="99734"/>
                  </a:lnTo>
                  <a:lnTo>
                    <a:pt x="350348" y="101025"/>
                  </a:lnTo>
                  <a:lnTo>
                    <a:pt x="340606" y="115102"/>
                  </a:lnTo>
                  <a:lnTo>
                    <a:pt x="352014" y="115102"/>
                  </a:lnTo>
                  <a:lnTo>
                    <a:pt x="360287" y="102693"/>
                  </a:lnTo>
                  <a:lnTo>
                    <a:pt x="380836" y="102693"/>
                  </a:lnTo>
                  <a:lnTo>
                    <a:pt x="380836" y="94153"/>
                  </a:lnTo>
                  <a:lnTo>
                    <a:pt x="357663" y="94153"/>
                  </a:lnTo>
                  <a:lnTo>
                    <a:pt x="355373" y="93419"/>
                  </a:lnTo>
                  <a:lnTo>
                    <a:pt x="352259" y="90482"/>
                  </a:lnTo>
                  <a:lnTo>
                    <a:pt x="351482" y="88393"/>
                  </a:lnTo>
                  <a:lnTo>
                    <a:pt x="351482" y="82878"/>
                  </a:lnTo>
                  <a:lnTo>
                    <a:pt x="352292" y="80765"/>
                  </a:lnTo>
                  <a:lnTo>
                    <a:pt x="355539" y="77918"/>
                  </a:lnTo>
                  <a:lnTo>
                    <a:pt x="357887" y="77204"/>
                  </a:lnTo>
                  <a:lnTo>
                    <a:pt x="380836" y="77204"/>
                  </a:lnTo>
                  <a:lnTo>
                    <a:pt x="380836" y="68399"/>
                  </a:lnTo>
                  <a:close/>
                </a:path>
                <a:path w="412750" h="115569">
                  <a:moveTo>
                    <a:pt x="380836" y="102693"/>
                  </a:moveTo>
                  <a:lnTo>
                    <a:pt x="370163" y="102693"/>
                  </a:lnTo>
                  <a:lnTo>
                    <a:pt x="370163" y="115102"/>
                  </a:lnTo>
                  <a:lnTo>
                    <a:pt x="380836" y="115102"/>
                  </a:lnTo>
                  <a:lnTo>
                    <a:pt x="380836" y="102693"/>
                  </a:lnTo>
                  <a:close/>
                </a:path>
                <a:path w="412750" h="115569">
                  <a:moveTo>
                    <a:pt x="380836" y="77204"/>
                  </a:moveTo>
                  <a:lnTo>
                    <a:pt x="370163" y="77204"/>
                  </a:lnTo>
                  <a:lnTo>
                    <a:pt x="370163" y="94153"/>
                  </a:lnTo>
                  <a:lnTo>
                    <a:pt x="380836" y="94153"/>
                  </a:lnTo>
                  <a:lnTo>
                    <a:pt x="380836" y="77204"/>
                  </a:lnTo>
                  <a:close/>
                </a:path>
              </a:pathLst>
            </a:custGeom>
            <a:solidFill>
              <a:srgbClr val="606062"/>
            </a:solidFill>
          </p:spPr>
          <p:txBody>
            <a:bodyPr wrap="square" lIns="0" tIns="0" rIns="0" bIns="0" rtlCol="0"/>
            <a:lstStyle/>
            <a:p>
              <a:endParaRPr/>
            </a:p>
          </p:txBody>
        </p:sp>
        <p:sp>
          <p:nvSpPr>
            <p:cNvPr id="102" name="object 102"/>
            <p:cNvSpPr/>
            <p:nvPr/>
          </p:nvSpPr>
          <p:spPr>
            <a:xfrm>
              <a:off x="1171933" y="1568574"/>
              <a:ext cx="4445" cy="3402329"/>
            </a:xfrm>
            <a:custGeom>
              <a:avLst/>
              <a:gdLst/>
              <a:ahLst/>
              <a:cxnLst/>
              <a:rect l="l" t="t" r="r" b="b"/>
              <a:pathLst>
                <a:path w="4444" h="3402329">
                  <a:moveTo>
                    <a:pt x="4215" y="0"/>
                  </a:moveTo>
                  <a:lnTo>
                    <a:pt x="0" y="0"/>
                  </a:lnTo>
                  <a:lnTo>
                    <a:pt x="0" y="3402290"/>
                  </a:lnTo>
                  <a:lnTo>
                    <a:pt x="4215" y="3402290"/>
                  </a:lnTo>
                  <a:lnTo>
                    <a:pt x="4215" y="0"/>
                  </a:lnTo>
                  <a:close/>
                </a:path>
              </a:pathLst>
            </a:custGeom>
            <a:solidFill>
              <a:srgbClr val="96989A"/>
            </a:solidFill>
          </p:spPr>
          <p:txBody>
            <a:bodyPr wrap="square" lIns="0" tIns="0" rIns="0" bIns="0" rtlCol="0"/>
            <a:lstStyle/>
            <a:p>
              <a:endParaRPr/>
            </a:p>
          </p:txBody>
        </p:sp>
        <p:sp>
          <p:nvSpPr>
            <p:cNvPr id="103" name="object 103"/>
            <p:cNvSpPr/>
            <p:nvPr/>
          </p:nvSpPr>
          <p:spPr>
            <a:xfrm>
              <a:off x="908164" y="1969523"/>
              <a:ext cx="46355" cy="106680"/>
            </a:xfrm>
            <a:custGeom>
              <a:avLst/>
              <a:gdLst/>
              <a:ahLst/>
              <a:cxnLst/>
              <a:rect l="l" t="t" r="r" b="b"/>
              <a:pathLst>
                <a:path w="46355" h="106680">
                  <a:moveTo>
                    <a:pt x="46026" y="0"/>
                  </a:moveTo>
                  <a:lnTo>
                    <a:pt x="0" y="0"/>
                  </a:lnTo>
                  <a:lnTo>
                    <a:pt x="0" y="19810"/>
                  </a:lnTo>
                  <a:lnTo>
                    <a:pt x="21337" y="19810"/>
                  </a:lnTo>
                  <a:lnTo>
                    <a:pt x="21337" y="106678"/>
                  </a:lnTo>
                  <a:lnTo>
                    <a:pt x="46026" y="106678"/>
                  </a:lnTo>
                  <a:lnTo>
                    <a:pt x="46026" y="0"/>
                  </a:lnTo>
                  <a:close/>
                </a:path>
              </a:pathLst>
            </a:custGeom>
            <a:solidFill>
              <a:srgbClr val="606062"/>
            </a:solidFill>
          </p:spPr>
          <p:txBody>
            <a:bodyPr wrap="square" lIns="0" tIns="0" rIns="0" bIns="0" rtlCol="0"/>
            <a:lstStyle/>
            <a:p>
              <a:endParaRPr/>
            </a:p>
          </p:txBody>
        </p:sp>
        <p:pic>
          <p:nvPicPr>
            <p:cNvPr id="104" name="object 104"/>
            <p:cNvPicPr/>
            <p:nvPr/>
          </p:nvPicPr>
          <p:blipFill>
            <a:blip r:embed="rId35" cstate="print"/>
            <a:stretch>
              <a:fillRect/>
            </a:stretch>
          </p:blipFill>
          <p:spPr>
            <a:xfrm>
              <a:off x="892166" y="2722809"/>
              <a:ext cx="85496" cy="108507"/>
            </a:xfrm>
            <a:prstGeom prst="rect">
              <a:avLst/>
            </a:prstGeom>
          </p:spPr>
        </p:pic>
        <p:pic>
          <p:nvPicPr>
            <p:cNvPr id="105" name="object 105"/>
            <p:cNvPicPr/>
            <p:nvPr/>
          </p:nvPicPr>
          <p:blipFill>
            <a:blip r:embed="rId36" cstate="print"/>
            <a:stretch>
              <a:fillRect/>
            </a:stretch>
          </p:blipFill>
          <p:spPr>
            <a:xfrm>
              <a:off x="891741" y="3364930"/>
              <a:ext cx="84884" cy="108507"/>
            </a:xfrm>
            <a:prstGeom prst="rect">
              <a:avLst/>
            </a:prstGeom>
          </p:spPr>
        </p:pic>
        <p:sp>
          <p:nvSpPr>
            <p:cNvPr id="106" name="object 106"/>
            <p:cNvSpPr/>
            <p:nvPr/>
          </p:nvSpPr>
          <p:spPr>
            <a:xfrm>
              <a:off x="718160" y="4655070"/>
              <a:ext cx="389255" cy="116839"/>
            </a:xfrm>
            <a:custGeom>
              <a:avLst/>
              <a:gdLst/>
              <a:ahLst/>
              <a:cxnLst/>
              <a:rect l="l" t="t" r="r" b="b"/>
              <a:pathLst>
                <a:path w="389255" h="116839">
                  <a:moveTo>
                    <a:pt x="86964" y="798"/>
                  </a:moveTo>
                  <a:lnTo>
                    <a:pt x="44397" y="798"/>
                  </a:lnTo>
                  <a:lnTo>
                    <a:pt x="44397" y="47501"/>
                  </a:lnTo>
                  <a:lnTo>
                    <a:pt x="55140" y="47501"/>
                  </a:lnTo>
                  <a:lnTo>
                    <a:pt x="55140" y="9603"/>
                  </a:lnTo>
                  <a:lnTo>
                    <a:pt x="86964" y="9603"/>
                  </a:lnTo>
                  <a:lnTo>
                    <a:pt x="86964" y="798"/>
                  </a:lnTo>
                  <a:close/>
                </a:path>
                <a:path w="389255" h="116839">
                  <a:moveTo>
                    <a:pt x="86964" y="9603"/>
                  </a:moveTo>
                  <a:lnTo>
                    <a:pt x="76225" y="9603"/>
                  </a:lnTo>
                  <a:lnTo>
                    <a:pt x="76225" y="47501"/>
                  </a:lnTo>
                  <a:lnTo>
                    <a:pt x="86964" y="47501"/>
                  </a:lnTo>
                  <a:lnTo>
                    <a:pt x="86964" y="9603"/>
                  </a:lnTo>
                  <a:close/>
                </a:path>
                <a:path w="389255" h="116839">
                  <a:moveTo>
                    <a:pt x="133869" y="798"/>
                  </a:moveTo>
                  <a:lnTo>
                    <a:pt x="98574" y="798"/>
                  </a:lnTo>
                  <a:lnTo>
                    <a:pt x="98574" y="47501"/>
                  </a:lnTo>
                  <a:lnTo>
                    <a:pt x="134736" y="47501"/>
                  </a:lnTo>
                  <a:lnTo>
                    <a:pt x="134736" y="38828"/>
                  </a:lnTo>
                  <a:lnTo>
                    <a:pt x="109316" y="38828"/>
                  </a:lnTo>
                  <a:lnTo>
                    <a:pt x="109316" y="28018"/>
                  </a:lnTo>
                  <a:lnTo>
                    <a:pt x="131000" y="28018"/>
                  </a:lnTo>
                  <a:lnTo>
                    <a:pt x="131000" y="19612"/>
                  </a:lnTo>
                  <a:lnTo>
                    <a:pt x="109316" y="19612"/>
                  </a:lnTo>
                  <a:lnTo>
                    <a:pt x="109316" y="9470"/>
                  </a:lnTo>
                  <a:lnTo>
                    <a:pt x="133869" y="9470"/>
                  </a:lnTo>
                  <a:lnTo>
                    <a:pt x="133869" y="798"/>
                  </a:lnTo>
                  <a:close/>
                </a:path>
                <a:path w="389255" h="116839">
                  <a:moveTo>
                    <a:pt x="167831" y="798"/>
                  </a:moveTo>
                  <a:lnTo>
                    <a:pt x="143476" y="798"/>
                  </a:lnTo>
                  <a:lnTo>
                    <a:pt x="143476" y="47501"/>
                  </a:lnTo>
                  <a:lnTo>
                    <a:pt x="154288" y="47501"/>
                  </a:lnTo>
                  <a:lnTo>
                    <a:pt x="154288" y="34624"/>
                  </a:lnTo>
                  <a:lnTo>
                    <a:pt x="167831" y="34624"/>
                  </a:lnTo>
                  <a:lnTo>
                    <a:pt x="171424" y="33947"/>
                  </a:lnTo>
                  <a:lnTo>
                    <a:pt x="177515" y="31233"/>
                  </a:lnTo>
                  <a:lnTo>
                    <a:pt x="179862" y="29274"/>
                  </a:lnTo>
                  <a:lnTo>
                    <a:pt x="182086" y="25819"/>
                  </a:lnTo>
                  <a:lnTo>
                    <a:pt x="154288" y="25819"/>
                  </a:lnTo>
                  <a:lnTo>
                    <a:pt x="154288" y="9603"/>
                  </a:lnTo>
                  <a:lnTo>
                    <a:pt x="182068" y="9603"/>
                  </a:lnTo>
                  <a:lnTo>
                    <a:pt x="179862" y="6202"/>
                  </a:lnTo>
                  <a:lnTo>
                    <a:pt x="177515" y="4244"/>
                  </a:lnTo>
                  <a:lnTo>
                    <a:pt x="171424" y="1485"/>
                  </a:lnTo>
                  <a:lnTo>
                    <a:pt x="167831" y="798"/>
                  </a:lnTo>
                  <a:close/>
                </a:path>
                <a:path w="389255" h="116839">
                  <a:moveTo>
                    <a:pt x="182068" y="9603"/>
                  </a:moveTo>
                  <a:lnTo>
                    <a:pt x="166340" y="9603"/>
                  </a:lnTo>
                  <a:lnTo>
                    <a:pt x="168810" y="10306"/>
                  </a:lnTo>
                  <a:lnTo>
                    <a:pt x="172191" y="13106"/>
                  </a:lnTo>
                  <a:lnTo>
                    <a:pt x="173033" y="15119"/>
                  </a:lnTo>
                  <a:lnTo>
                    <a:pt x="173033" y="20325"/>
                  </a:lnTo>
                  <a:lnTo>
                    <a:pt x="172191" y="22315"/>
                  </a:lnTo>
                  <a:lnTo>
                    <a:pt x="168810" y="25116"/>
                  </a:lnTo>
                  <a:lnTo>
                    <a:pt x="166340" y="25819"/>
                  </a:lnTo>
                  <a:lnTo>
                    <a:pt x="182086" y="25819"/>
                  </a:lnTo>
                  <a:lnTo>
                    <a:pt x="183153" y="24163"/>
                  </a:lnTo>
                  <a:lnTo>
                    <a:pt x="183977" y="21170"/>
                  </a:lnTo>
                  <a:lnTo>
                    <a:pt x="183977" y="14277"/>
                  </a:lnTo>
                  <a:lnTo>
                    <a:pt x="183153" y="11275"/>
                  </a:lnTo>
                  <a:lnTo>
                    <a:pt x="182068" y="9603"/>
                  </a:lnTo>
                  <a:close/>
                </a:path>
                <a:path w="389255" h="116839">
                  <a:moveTo>
                    <a:pt x="201858" y="798"/>
                  </a:moveTo>
                  <a:lnTo>
                    <a:pt x="191115" y="798"/>
                  </a:lnTo>
                  <a:lnTo>
                    <a:pt x="191115" y="47501"/>
                  </a:lnTo>
                  <a:lnTo>
                    <a:pt x="201325" y="47501"/>
                  </a:lnTo>
                  <a:lnTo>
                    <a:pt x="213275" y="31221"/>
                  </a:lnTo>
                  <a:lnTo>
                    <a:pt x="201858" y="31221"/>
                  </a:lnTo>
                  <a:lnTo>
                    <a:pt x="201858" y="798"/>
                  </a:lnTo>
                  <a:close/>
                </a:path>
                <a:path w="389255" h="116839">
                  <a:moveTo>
                    <a:pt x="234284" y="17142"/>
                  </a:moveTo>
                  <a:lnTo>
                    <a:pt x="223610" y="17142"/>
                  </a:lnTo>
                  <a:lnTo>
                    <a:pt x="223610" y="47501"/>
                  </a:lnTo>
                  <a:lnTo>
                    <a:pt x="234284" y="47501"/>
                  </a:lnTo>
                  <a:lnTo>
                    <a:pt x="234284" y="17142"/>
                  </a:lnTo>
                  <a:close/>
                </a:path>
                <a:path w="389255" h="116839">
                  <a:moveTo>
                    <a:pt x="234284" y="798"/>
                  </a:moveTo>
                  <a:lnTo>
                    <a:pt x="224142" y="798"/>
                  </a:lnTo>
                  <a:lnTo>
                    <a:pt x="201858" y="31221"/>
                  </a:lnTo>
                  <a:lnTo>
                    <a:pt x="213275" y="31221"/>
                  </a:lnTo>
                  <a:lnTo>
                    <a:pt x="223610" y="17142"/>
                  </a:lnTo>
                  <a:lnTo>
                    <a:pt x="234284" y="17142"/>
                  </a:lnTo>
                  <a:lnTo>
                    <a:pt x="234284" y="798"/>
                  </a:lnTo>
                  <a:close/>
                </a:path>
                <a:path w="389255" h="116839">
                  <a:moveTo>
                    <a:pt x="273027" y="0"/>
                  </a:moveTo>
                  <a:lnTo>
                    <a:pt x="263331" y="0"/>
                  </a:lnTo>
                  <a:lnTo>
                    <a:pt x="258961" y="1043"/>
                  </a:lnTo>
                  <a:lnTo>
                    <a:pt x="251179" y="5223"/>
                  </a:lnTo>
                  <a:lnTo>
                    <a:pt x="248130" y="8102"/>
                  </a:lnTo>
                  <a:lnTo>
                    <a:pt x="243726" y="15443"/>
                  </a:lnTo>
                  <a:lnTo>
                    <a:pt x="242624" y="19569"/>
                  </a:lnTo>
                  <a:lnTo>
                    <a:pt x="242624" y="28731"/>
                  </a:lnTo>
                  <a:lnTo>
                    <a:pt x="263331" y="48300"/>
                  </a:lnTo>
                  <a:lnTo>
                    <a:pt x="273027" y="48300"/>
                  </a:lnTo>
                  <a:lnTo>
                    <a:pt x="277387" y="47256"/>
                  </a:lnTo>
                  <a:lnTo>
                    <a:pt x="285126" y="43077"/>
                  </a:lnTo>
                  <a:lnTo>
                    <a:pt x="288171" y="40196"/>
                  </a:lnTo>
                  <a:lnTo>
                    <a:pt x="288839" y="39095"/>
                  </a:lnTo>
                  <a:lnTo>
                    <a:pt x="265419" y="39095"/>
                  </a:lnTo>
                  <a:lnTo>
                    <a:pt x="262929" y="38461"/>
                  </a:lnTo>
                  <a:lnTo>
                    <a:pt x="258483" y="35927"/>
                  </a:lnTo>
                  <a:lnTo>
                    <a:pt x="256736" y="34156"/>
                  </a:lnTo>
                  <a:lnTo>
                    <a:pt x="254203" y="29620"/>
                  </a:lnTo>
                  <a:lnTo>
                    <a:pt x="253569" y="27042"/>
                  </a:lnTo>
                  <a:lnTo>
                    <a:pt x="253569" y="21257"/>
                  </a:lnTo>
                  <a:lnTo>
                    <a:pt x="265419" y="9204"/>
                  </a:lnTo>
                  <a:lnTo>
                    <a:pt x="288840" y="9204"/>
                  </a:lnTo>
                  <a:lnTo>
                    <a:pt x="288171" y="8102"/>
                  </a:lnTo>
                  <a:lnTo>
                    <a:pt x="285126" y="5223"/>
                  </a:lnTo>
                  <a:lnTo>
                    <a:pt x="277387" y="1043"/>
                  </a:lnTo>
                  <a:lnTo>
                    <a:pt x="273027" y="0"/>
                  </a:lnTo>
                  <a:close/>
                </a:path>
                <a:path w="389255" h="116839">
                  <a:moveTo>
                    <a:pt x="288840" y="9204"/>
                  </a:moveTo>
                  <a:lnTo>
                    <a:pt x="270935" y="9204"/>
                  </a:lnTo>
                  <a:lnTo>
                    <a:pt x="273427" y="9838"/>
                  </a:lnTo>
                  <a:lnTo>
                    <a:pt x="277876" y="12372"/>
                  </a:lnTo>
                  <a:lnTo>
                    <a:pt x="279622" y="14143"/>
                  </a:lnTo>
                  <a:lnTo>
                    <a:pt x="282157" y="18680"/>
                  </a:lnTo>
                  <a:lnTo>
                    <a:pt x="282790" y="21257"/>
                  </a:lnTo>
                  <a:lnTo>
                    <a:pt x="282790" y="27042"/>
                  </a:lnTo>
                  <a:lnTo>
                    <a:pt x="270935" y="39095"/>
                  </a:lnTo>
                  <a:lnTo>
                    <a:pt x="288839" y="39095"/>
                  </a:lnTo>
                  <a:lnTo>
                    <a:pt x="292621" y="32856"/>
                  </a:lnTo>
                  <a:lnTo>
                    <a:pt x="293734" y="28731"/>
                  </a:lnTo>
                  <a:lnTo>
                    <a:pt x="293734" y="19569"/>
                  </a:lnTo>
                  <a:lnTo>
                    <a:pt x="292621" y="15443"/>
                  </a:lnTo>
                  <a:lnTo>
                    <a:pt x="288840" y="9204"/>
                  </a:lnTo>
                  <a:close/>
                </a:path>
                <a:path w="389255" h="116839">
                  <a:moveTo>
                    <a:pt x="348908" y="38695"/>
                  </a:moveTo>
                  <a:lnTo>
                    <a:pt x="296002" y="38695"/>
                  </a:lnTo>
                  <a:lnTo>
                    <a:pt x="295934" y="57174"/>
                  </a:lnTo>
                  <a:lnTo>
                    <a:pt x="305941" y="57174"/>
                  </a:lnTo>
                  <a:lnTo>
                    <a:pt x="305941" y="47501"/>
                  </a:lnTo>
                  <a:lnTo>
                    <a:pt x="348908" y="47501"/>
                  </a:lnTo>
                  <a:lnTo>
                    <a:pt x="348908" y="38695"/>
                  </a:lnTo>
                  <a:close/>
                </a:path>
                <a:path w="389255" h="116839">
                  <a:moveTo>
                    <a:pt x="348908" y="47501"/>
                  </a:moveTo>
                  <a:lnTo>
                    <a:pt x="338899" y="47501"/>
                  </a:lnTo>
                  <a:lnTo>
                    <a:pt x="338899" y="57174"/>
                  </a:lnTo>
                  <a:lnTo>
                    <a:pt x="348908" y="57174"/>
                  </a:lnTo>
                  <a:lnTo>
                    <a:pt x="348908" y="47501"/>
                  </a:lnTo>
                  <a:close/>
                </a:path>
                <a:path w="389255" h="116839">
                  <a:moveTo>
                    <a:pt x="342370" y="798"/>
                  </a:moveTo>
                  <a:lnTo>
                    <a:pt x="306475" y="798"/>
                  </a:lnTo>
                  <a:lnTo>
                    <a:pt x="305675" y="22838"/>
                  </a:lnTo>
                  <a:lnTo>
                    <a:pt x="304962" y="28554"/>
                  </a:lnTo>
                  <a:lnTo>
                    <a:pt x="302651" y="36560"/>
                  </a:lnTo>
                  <a:lnTo>
                    <a:pt x="300671" y="38605"/>
                  </a:lnTo>
                  <a:lnTo>
                    <a:pt x="297867" y="38695"/>
                  </a:lnTo>
                  <a:lnTo>
                    <a:pt x="310812" y="38695"/>
                  </a:lnTo>
                  <a:lnTo>
                    <a:pt x="315683" y="9603"/>
                  </a:lnTo>
                  <a:lnTo>
                    <a:pt x="342370" y="9603"/>
                  </a:lnTo>
                  <a:lnTo>
                    <a:pt x="342370" y="798"/>
                  </a:lnTo>
                  <a:close/>
                </a:path>
                <a:path w="389255" h="116839">
                  <a:moveTo>
                    <a:pt x="342370" y="9603"/>
                  </a:moveTo>
                  <a:lnTo>
                    <a:pt x="331696" y="9603"/>
                  </a:lnTo>
                  <a:lnTo>
                    <a:pt x="331696" y="38695"/>
                  </a:lnTo>
                  <a:lnTo>
                    <a:pt x="342370" y="38695"/>
                  </a:lnTo>
                  <a:lnTo>
                    <a:pt x="342370" y="9603"/>
                  </a:lnTo>
                  <a:close/>
                </a:path>
                <a:path w="389255" h="116839">
                  <a:moveTo>
                    <a:pt x="27175" y="69198"/>
                  </a:moveTo>
                  <a:lnTo>
                    <a:pt x="0" y="69198"/>
                  </a:lnTo>
                  <a:lnTo>
                    <a:pt x="0" y="115901"/>
                  </a:lnTo>
                  <a:lnTo>
                    <a:pt x="28846" y="115901"/>
                  </a:lnTo>
                  <a:lnTo>
                    <a:pt x="33328" y="114745"/>
                  </a:lnTo>
                  <a:lnTo>
                    <a:pt x="39599" y="110120"/>
                  </a:lnTo>
                  <a:lnTo>
                    <a:pt x="40679" y="107895"/>
                  </a:lnTo>
                  <a:lnTo>
                    <a:pt x="10741" y="107895"/>
                  </a:lnTo>
                  <a:lnTo>
                    <a:pt x="10741" y="96086"/>
                  </a:lnTo>
                  <a:lnTo>
                    <a:pt x="39214" y="96086"/>
                  </a:lnTo>
                  <a:lnTo>
                    <a:pt x="37384" y="93771"/>
                  </a:lnTo>
                  <a:lnTo>
                    <a:pt x="35206" y="92393"/>
                  </a:lnTo>
                  <a:lnTo>
                    <a:pt x="32359" y="91547"/>
                  </a:lnTo>
                  <a:lnTo>
                    <a:pt x="34451" y="90525"/>
                  </a:lnTo>
                  <a:lnTo>
                    <a:pt x="36075" y="89134"/>
                  </a:lnTo>
                  <a:lnTo>
                    <a:pt x="36463" y="88544"/>
                  </a:lnTo>
                  <a:lnTo>
                    <a:pt x="10741" y="88544"/>
                  </a:lnTo>
                  <a:lnTo>
                    <a:pt x="10741" y="77204"/>
                  </a:lnTo>
                  <a:lnTo>
                    <a:pt x="38865" y="77204"/>
                  </a:lnTo>
                  <a:lnTo>
                    <a:pt x="37453" y="74425"/>
                  </a:lnTo>
                  <a:lnTo>
                    <a:pt x="31402" y="70242"/>
                  </a:lnTo>
                  <a:lnTo>
                    <a:pt x="27175" y="69198"/>
                  </a:lnTo>
                  <a:close/>
                </a:path>
                <a:path w="389255" h="116839">
                  <a:moveTo>
                    <a:pt x="39214" y="96086"/>
                  </a:moveTo>
                  <a:lnTo>
                    <a:pt x="27691" y="96086"/>
                  </a:lnTo>
                  <a:lnTo>
                    <a:pt x="30224" y="98019"/>
                  </a:lnTo>
                  <a:lnTo>
                    <a:pt x="30224" y="105893"/>
                  </a:lnTo>
                  <a:lnTo>
                    <a:pt x="27691" y="107895"/>
                  </a:lnTo>
                  <a:lnTo>
                    <a:pt x="40679" y="107895"/>
                  </a:lnTo>
                  <a:lnTo>
                    <a:pt x="41165" y="106894"/>
                  </a:lnTo>
                  <a:lnTo>
                    <a:pt x="41165" y="99956"/>
                  </a:lnTo>
                  <a:lnTo>
                    <a:pt x="40410" y="97599"/>
                  </a:lnTo>
                  <a:lnTo>
                    <a:pt x="39214" y="96086"/>
                  </a:lnTo>
                  <a:close/>
                </a:path>
                <a:path w="389255" h="116839">
                  <a:moveTo>
                    <a:pt x="38865" y="77204"/>
                  </a:moveTo>
                  <a:lnTo>
                    <a:pt x="23129" y="77204"/>
                  </a:lnTo>
                  <a:lnTo>
                    <a:pt x="24897" y="77694"/>
                  </a:lnTo>
                  <a:lnTo>
                    <a:pt x="27345" y="79649"/>
                  </a:lnTo>
                  <a:lnTo>
                    <a:pt x="27956" y="81053"/>
                  </a:lnTo>
                  <a:lnTo>
                    <a:pt x="27956" y="84743"/>
                  </a:lnTo>
                  <a:lnTo>
                    <a:pt x="27355" y="86154"/>
                  </a:lnTo>
                  <a:lnTo>
                    <a:pt x="24954" y="88069"/>
                  </a:lnTo>
                  <a:lnTo>
                    <a:pt x="23172" y="88544"/>
                  </a:lnTo>
                  <a:lnTo>
                    <a:pt x="36463" y="88544"/>
                  </a:lnTo>
                  <a:lnTo>
                    <a:pt x="38385" y="85622"/>
                  </a:lnTo>
                  <a:lnTo>
                    <a:pt x="38966" y="83587"/>
                  </a:lnTo>
                  <a:lnTo>
                    <a:pt x="38865" y="77204"/>
                  </a:lnTo>
                  <a:close/>
                </a:path>
                <a:path w="389255" h="116839">
                  <a:moveTo>
                    <a:pt x="60515" y="69198"/>
                  </a:moveTo>
                  <a:lnTo>
                    <a:pt x="49705" y="69198"/>
                  </a:lnTo>
                  <a:lnTo>
                    <a:pt x="49705" y="115901"/>
                  </a:lnTo>
                  <a:lnTo>
                    <a:pt x="60515" y="115901"/>
                  </a:lnTo>
                  <a:lnTo>
                    <a:pt x="60515" y="96752"/>
                  </a:lnTo>
                  <a:lnTo>
                    <a:pt x="92541" y="96752"/>
                  </a:lnTo>
                  <a:lnTo>
                    <a:pt x="92541" y="87612"/>
                  </a:lnTo>
                  <a:lnTo>
                    <a:pt x="60515" y="87612"/>
                  </a:lnTo>
                  <a:lnTo>
                    <a:pt x="60515" y="69198"/>
                  </a:lnTo>
                  <a:close/>
                </a:path>
                <a:path w="389255" h="116839">
                  <a:moveTo>
                    <a:pt x="92541" y="96752"/>
                  </a:moveTo>
                  <a:lnTo>
                    <a:pt x="81730" y="96752"/>
                  </a:lnTo>
                  <a:lnTo>
                    <a:pt x="81730" y="115901"/>
                  </a:lnTo>
                  <a:lnTo>
                    <a:pt x="92541" y="115901"/>
                  </a:lnTo>
                  <a:lnTo>
                    <a:pt x="92541" y="96752"/>
                  </a:lnTo>
                  <a:close/>
                </a:path>
                <a:path w="389255" h="116839">
                  <a:moveTo>
                    <a:pt x="92541" y="69198"/>
                  </a:moveTo>
                  <a:lnTo>
                    <a:pt x="81730" y="69198"/>
                  </a:lnTo>
                  <a:lnTo>
                    <a:pt x="81730" y="87612"/>
                  </a:lnTo>
                  <a:lnTo>
                    <a:pt x="92541" y="87612"/>
                  </a:lnTo>
                  <a:lnTo>
                    <a:pt x="92541" y="69198"/>
                  </a:lnTo>
                  <a:close/>
                </a:path>
                <a:path w="389255" h="116839">
                  <a:moveTo>
                    <a:pt x="139506" y="69198"/>
                  </a:moveTo>
                  <a:lnTo>
                    <a:pt x="104212" y="69198"/>
                  </a:lnTo>
                  <a:lnTo>
                    <a:pt x="104212" y="115901"/>
                  </a:lnTo>
                  <a:lnTo>
                    <a:pt x="140374" y="115901"/>
                  </a:lnTo>
                  <a:lnTo>
                    <a:pt x="140374" y="107228"/>
                  </a:lnTo>
                  <a:lnTo>
                    <a:pt x="114955" y="107228"/>
                  </a:lnTo>
                  <a:lnTo>
                    <a:pt x="114955" y="96418"/>
                  </a:lnTo>
                  <a:lnTo>
                    <a:pt x="136638" y="96418"/>
                  </a:lnTo>
                  <a:lnTo>
                    <a:pt x="136638" y="88012"/>
                  </a:lnTo>
                  <a:lnTo>
                    <a:pt x="114955" y="88012"/>
                  </a:lnTo>
                  <a:lnTo>
                    <a:pt x="114955" y="77871"/>
                  </a:lnTo>
                  <a:lnTo>
                    <a:pt x="139506" y="77871"/>
                  </a:lnTo>
                  <a:lnTo>
                    <a:pt x="139506" y="69198"/>
                  </a:lnTo>
                  <a:close/>
                </a:path>
                <a:path w="389255" h="116839">
                  <a:moveTo>
                    <a:pt x="175182" y="68399"/>
                  </a:moveTo>
                  <a:lnTo>
                    <a:pt x="166330" y="68399"/>
                  </a:lnTo>
                  <a:lnTo>
                    <a:pt x="162003" y="69432"/>
                  </a:lnTo>
                  <a:lnTo>
                    <a:pt x="154310" y="73568"/>
                  </a:lnTo>
                  <a:lnTo>
                    <a:pt x="151286" y="76438"/>
                  </a:lnTo>
                  <a:lnTo>
                    <a:pt x="146883" y="83775"/>
                  </a:lnTo>
                  <a:lnTo>
                    <a:pt x="145782" y="87922"/>
                  </a:lnTo>
                  <a:lnTo>
                    <a:pt x="145782" y="97174"/>
                  </a:lnTo>
                  <a:lnTo>
                    <a:pt x="166309" y="116700"/>
                  </a:lnTo>
                  <a:lnTo>
                    <a:pt x="175113" y="116700"/>
                  </a:lnTo>
                  <a:lnTo>
                    <a:pt x="178782" y="115991"/>
                  </a:lnTo>
                  <a:lnTo>
                    <a:pt x="185366" y="113144"/>
                  </a:lnTo>
                  <a:lnTo>
                    <a:pt x="188125" y="111074"/>
                  </a:lnTo>
                  <a:lnTo>
                    <a:pt x="190350" y="108362"/>
                  </a:lnTo>
                  <a:lnTo>
                    <a:pt x="189409" y="107495"/>
                  </a:lnTo>
                  <a:lnTo>
                    <a:pt x="168774" y="107495"/>
                  </a:lnTo>
                  <a:lnTo>
                    <a:pt x="166197" y="106861"/>
                  </a:lnTo>
                  <a:lnTo>
                    <a:pt x="161660" y="104327"/>
                  </a:lnTo>
                  <a:lnTo>
                    <a:pt x="159892" y="102556"/>
                  </a:lnTo>
                  <a:lnTo>
                    <a:pt x="157355" y="98019"/>
                  </a:lnTo>
                  <a:lnTo>
                    <a:pt x="156721" y="95443"/>
                  </a:lnTo>
                  <a:lnTo>
                    <a:pt x="156721" y="89656"/>
                  </a:lnTo>
                  <a:lnTo>
                    <a:pt x="168774" y="77604"/>
                  </a:lnTo>
                  <a:lnTo>
                    <a:pt x="189339" y="77604"/>
                  </a:lnTo>
                  <a:lnTo>
                    <a:pt x="190350" y="76672"/>
                  </a:lnTo>
                  <a:lnTo>
                    <a:pt x="188125" y="74001"/>
                  </a:lnTo>
                  <a:lnTo>
                    <a:pt x="185378" y="71955"/>
                  </a:lnTo>
                  <a:lnTo>
                    <a:pt x="178840" y="69108"/>
                  </a:lnTo>
                  <a:lnTo>
                    <a:pt x="175182" y="68399"/>
                  </a:lnTo>
                  <a:close/>
                </a:path>
                <a:path w="389255" h="116839">
                  <a:moveTo>
                    <a:pt x="183408" y="101958"/>
                  </a:moveTo>
                  <a:lnTo>
                    <a:pt x="180251" y="105648"/>
                  </a:lnTo>
                  <a:lnTo>
                    <a:pt x="176338" y="107495"/>
                  </a:lnTo>
                  <a:lnTo>
                    <a:pt x="189409" y="107495"/>
                  </a:lnTo>
                  <a:lnTo>
                    <a:pt x="183408" y="101958"/>
                  </a:lnTo>
                  <a:close/>
                </a:path>
                <a:path w="389255" h="116839">
                  <a:moveTo>
                    <a:pt x="189339" y="77604"/>
                  </a:moveTo>
                  <a:lnTo>
                    <a:pt x="176338" y="77604"/>
                  </a:lnTo>
                  <a:lnTo>
                    <a:pt x="180251" y="79429"/>
                  </a:lnTo>
                  <a:lnTo>
                    <a:pt x="183408" y="83077"/>
                  </a:lnTo>
                  <a:lnTo>
                    <a:pt x="189339" y="77604"/>
                  </a:lnTo>
                  <a:close/>
                </a:path>
                <a:path w="389255" h="116839">
                  <a:moveTo>
                    <a:pt x="232714" y="69198"/>
                  </a:moveTo>
                  <a:lnTo>
                    <a:pt x="197420" y="69198"/>
                  </a:lnTo>
                  <a:lnTo>
                    <a:pt x="197420" y="115901"/>
                  </a:lnTo>
                  <a:lnTo>
                    <a:pt x="233582" y="115901"/>
                  </a:lnTo>
                  <a:lnTo>
                    <a:pt x="233582" y="107228"/>
                  </a:lnTo>
                  <a:lnTo>
                    <a:pt x="208161" y="107228"/>
                  </a:lnTo>
                  <a:lnTo>
                    <a:pt x="208161" y="96418"/>
                  </a:lnTo>
                  <a:lnTo>
                    <a:pt x="229844" y="96418"/>
                  </a:lnTo>
                  <a:lnTo>
                    <a:pt x="229844" y="88012"/>
                  </a:lnTo>
                  <a:lnTo>
                    <a:pt x="208161" y="88012"/>
                  </a:lnTo>
                  <a:lnTo>
                    <a:pt x="208161" y="77871"/>
                  </a:lnTo>
                  <a:lnTo>
                    <a:pt x="232714" y="77871"/>
                  </a:lnTo>
                  <a:lnTo>
                    <a:pt x="232714" y="69198"/>
                  </a:lnTo>
                  <a:close/>
                </a:path>
                <a:path w="389255" h="116839">
                  <a:moveTo>
                    <a:pt x="253133" y="69198"/>
                  </a:moveTo>
                  <a:lnTo>
                    <a:pt x="242322" y="69198"/>
                  </a:lnTo>
                  <a:lnTo>
                    <a:pt x="242322" y="115901"/>
                  </a:lnTo>
                  <a:lnTo>
                    <a:pt x="253133" y="115901"/>
                  </a:lnTo>
                  <a:lnTo>
                    <a:pt x="253133" y="96752"/>
                  </a:lnTo>
                  <a:lnTo>
                    <a:pt x="285159" y="96752"/>
                  </a:lnTo>
                  <a:lnTo>
                    <a:pt x="285159" y="87612"/>
                  </a:lnTo>
                  <a:lnTo>
                    <a:pt x="253133" y="87612"/>
                  </a:lnTo>
                  <a:lnTo>
                    <a:pt x="253133" y="69198"/>
                  </a:lnTo>
                  <a:close/>
                </a:path>
                <a:path w="389255" h="116839">
                  <a:moveTo>
                    <a:pt x="285159" y="96752"/>
                  </a:moveTo>
                  <a:lnTo>
                    <a:pt x="274347" y="96752"/>
                  </a:lnTo>
                  <a:lnTo>
                    <a:pt x="274347" y="115901"/>
                  </a:lnTo>
                  <a:lnTo>
                    <a:pt x="285159" y="115901"/>
                  </a:lnTo>
                  <a:lnTo>
                    <a:pt x="285159" y="96752"/>
                  </a:lnTo>
                  <a:close/>
                </a:path>
                <a:path w="389255" h="116839">
                  <a:moveTo>
                    <a:pt x="285159" y="69198"/>
                  </a:moveTo>
                  <a:lnTo>
                    <a:pt x="274347" y="69198"/>
                  </a:lnTo>
                  <a:lnTo>
                    <a:pt x="274347" y="87612"/>
                  </a:lnTo>
                  <a:lnTo>
                    <a:pt x="285159" y="87612"/>
                  </a:lnTo>
                  <a:lnTo>
                    <a:pt x="285159" y="69198"/>
                  </a:lnTo>
                  <a:close/>
                </a:path>
                <a:path w="389255" h="116839">
                  <a:moveTo>
                    <a:pt x="307572" y="69198"/>
                  </a:moveTo>
                  <a:lnTo>
                    <a:pt x="296830" y="69198"/>
                  </a:lnTo>
                  <a:lnTo>
                    <a:pt x="296830" y="115901"/>
                  </a:lnTo>
                  <a:lnTo>
                    <a:pt x="307040" y="115901"/>
                  </a:lnTo>
                  <a:lnTo>
                    <a:pt x="318988" y="99622"/>
                  </a:lnTo>
                  <a:lnTo>
                    <a:pt x="307572" y="99622"/>
                  </a:lnTo>
                  <a:lnTo>
                    <a:pt x="307572" y="69198"/>
                  </a:lnTo>
                  <a:close/>
                </a:path>
                <a:path w="389255" h="116839">
                  <a:moveTo>
                    <a:pt x="339998" y="85542"/>
                  </a:moveTo>
                  <a:lnTo>
                    <a:pt x="329323" y="85542"/>
                  </a:lnTo>
                  <a:lnTo>
                    <a:pt x="329323" y="115901"/>
                  </a:lnTo>
                  <a:lnTo>
                    <a:pt x="339998" y="115901"/>
                  </a:lnTo>
                  <a:lnTo>
                    <a:pt x="339998" y="85542"/>
                  </a:lnTo>
                  <a:close/>
                </a:path>
                <a:path w="389255" h="116839">
                  <a:moveTo>
                    <a:pt x="339998" y="69198"/>
                  </a:moveTo>
                  <a:lnTo>
                    <a:pt x="329857" y="69198"/>
                  </a:lnTo>
                  <a:lnTo>
                    <a:pt x="307572" y="99622"/>
                  </a:lnTo>
                  <a:lnTo>
                    <a:pt x="318988" y="99622"/>
                  </a:lnTo>
                  <a:lnTo>
                    <a:pt x="329323" y="85542"/>
                  </a:lnTo>
                  <a:lnTo>
                    <a:pt x="339998" y="85542"/>
                  </a:lnTo>
                  <a:lnTo>
                    <a:pt x="339998" y="69198"/>
                  </a:lnTo>
                  <a:close/>
                </a:path>
                <a:path w="389255" h="116839">
                  <a:moveTo>
                    <a:pt x="388904" y="69198"/>
                  </a:moveTo>
                  <a:lnTo>
                    <a:pt x="364665" y="69198"/>
                  </a:lnTo>
                  <a:lnTo>
                    <a:pt x="361104" y="69896"/>
                  </a:lnTo>
                  <a:lnTo>
                    <a:pt x="355056" y="72701"/>
                  </a:lnTo>
                  <a:lnTo>
                    <a:pt x="352720" y="74702"/>
                  </a:lnTo>
                  <a:lnTo>
                    <a:pt x="349430" y="79904"/>
                  </a:lnTo>
                  <a:lnTo>
                    <a:pt x="348606" y="83008"/>
                  </a:lnTo>
                  <a:lnTo>
                    <a:pt x="348606" y="90258"/>
                  </a:lnTo>
                  <a:lnTo>
                    <a:pt x="349451" y="93383"/>
                  </a:lnTo>
                  <a:lnTo>
                    <a:pt x="352831" y="98588"/>
                  </a:lnTo>
                  <a:lnTo>
                    <a:pt x="355258" y="100533"/>
                  </a:lnTo>
                  <a:lnTo>
                    <a:pt x="358415" y="101824"/>
                  </a:lnTo>
                  <a:lnTo>
                    <a:pt x="348673" y="115901"/>
                  </a:lnTo>
                  <a:lnTo>
                    <a:pt x="360081" y="115901"/>
                  </a:lnTo>
                  <a:lnTo>
                    <a:pt x="368354" y="103492"/>
                  </a:lnTo>
                  <a:lnTo>
                    <a:pt x="388904" y="103492"/>
                  </a:lnTo>
                  <a:lnTo>
                    <a:pt x="388904" y="94952"/>
                  </a:lnTo>
                  <a:lnTo>
                    <a:pt x="365730" y="94952"/>
                  </a:lnTo>
                  <a:lnTo>
                    <a:pt x="363440" y="94218"/>
                  </a:lnTo>
                  <a:lnTo>
                    <a:pt x="360326" y="91281"/>
                  </a:lnTo>
                  <a:lnTo>
                    <a:pt x="359549" y="89193"/>
                  </a:lnTo>
                  <a:lnTo>
                    <a:pt x="359549" y="83677"/>
                  </a:lnTo>
                  <a:lnTo>
                    <a:pt x="360359" y="81564"/>
                  </a:lnTo>
                  <a:lnTo>
                    <a:pt x="363607" y="78717"/>
                  </a:lnTo>
                  <a:lnTo>
                    <a:pt x="365954" y="78004"/>
                  </a:lnTo>
                  <a:lnTo>
                    <a:pt x="388904" y="78004"/>
                  </a:lnTo>
                  <a:lnTo>
                    <a:pt x="388904" y="69198"/>
                  </a:lnTo>
                  <a:close/>
                </a:path>
                <a:path w="389255" h="116839">
                  <a:moveTo>
                    <a:pt x="388904" y="103492"/>
                  </a:moveTo>
                  <a:lnTo>
                    <a:pt x="378230" y="103492"/>
                  </a:lnTo>
                  <a:lnTo>
                    <a:pt x="378230" y="115901"/>
                  </a:lnTo>
                  <a:lnTo>
                    <a:pt x="388904" y="115901"/>
                  </a:lnTo>
                  <a:lnTo>
                    <a:pt x="388904" y="103492"/>
                  </a:lnTo>
                  <a:close/>
                </a:path>
                <a:path w="389255" h="116839">
                  <a:moveTo>
                    <a:pt x="388904" y="78004"/>
                  </a:moveTo>
                  <a:lnTo>
                    <a:pt x="378230" y="78004"/>
                  </a:lnTo>
                  <a:lnTo>
                    <a:pt x="378230" y="94952"/>
                  </a:lnTo>
                  <a:lnTo>
                    <a:pt x="388904" y="94952"/>
                  </a:lnTo>
                  <a:lnTo>
                    <a:pt x="388904" y="78004"/>
                  </a:lnTo>
                  <a:close/>
                </a:path>
              </a:pathLst>
            </a:custGeom>
            <a:solidFill>
              <a:srgbClr val="FEFEFE"/>
            </a:solidFill>
          </p:spPr>
          <p:txBody>
            <a:bodyPr wrap="square" lIns="0" tIns="0" rIns="0" bIns="0" rtlCol="0"/>
            <a:lstStyle/>
            <a:p>
              <a:endParaRPr/>
            </a:p>
          </p:txBody>
        </p:sp>
        <p:sp>
          <p:nvSpPr>
            <p:cNvPr id="107" name="object 107"/>
            <p:cNvSpPr/>
            <p:nvPr/>
          </p:nvSpPr>
          <p:spPr>
            <a:xfrm>
              <a:off x="649439" y="2322892"/>
              <a:ext cx="6480175" cy="871219"/>
            </a:xfrm>
            <a:custGeom>
              <a:avLst/>
              <a:gdLst/>
              <a:ahLst/>
              <a:cxnLst/>
              <a:rect l="l" t="t" r="r" b="b"/>
              <a:pathLst>
                <a:path w="6480175" h="871219">
                  <a:moveTo>
                    <a:pt x="6480010" y="866597"/>
                  </a:moveTo>
                  <a:lnTo>
                    <a:pt x="0" y="866597"/>
                  </a:lnTo>
                  <a:lnTo>
                    <a:pt x="0" y="871181"/>
                  </a:lnTo>
                  <a:lnTo>
                    <a:pt x="6480010" y="871181"/>
                  </a:lnTo>
                  <a:lnTo>
                    <a:pt x="6480010" y="866597"/>
                  </a:lnTo>
                  <a:close/>
                </a:path>
                <a:path w="6480175" h="871219">
                  <a:moveTo>
                    <a:pt x="6480010" y="0"/>
                  </a:moveTo>
                  <a:lnTo>
                    <a:pt x="0" y="0"/>
                  </a:lnTo>
                  <a:lnTo>
                    <a:pt x="0" y="4597"/>
                  </a:lnTo>
                  <a:lnTo>
                    <a:pt x="6480010" y="4597"/>
                  </a:lnTo>
                  <a:lnTo>
                    <a:pt x="6480010" y="0"/>
                  </a:lnTo>
                  <a:close/>
                </a:path>
              </a:pathLst>
            </a:custGeom>
            <a:solidFill>
              <a:srgbClr val="96989A"/>
            </a:solidFill>
          </p:spPr>
          <p:txBody>
            <a:bodyPr wrap="square" lIns="0" tIns="0" rIns="0" bIns="0" rtlCol="0"/>
            <a:lstStyle/>
            <a:p>
              <a:endParaRPr/>
            </a:p>
          </p:txBody>
        </p:sp>
        <p:pic>
          <p:nvPicPr>
            <p:cNvPr id="108" name="object 108"/>
            <p:cNvPicPr/>
            <p:nvPr/>
          </p:nvPicPr>
          <p:blipFill>
            <a:blip r:embed="rId37" cstate="print"/>
            <a:stretch>
              <a:fillRect/>
            </a:stretch>
          </p:blipFill>
          <p:spPr>
            <a:xfrm>
              <a:off x="1827359" y="1893455"/>
              <a:ext cx="1282078" cy="184147"/>
            </a:xfrm>
            <a:prstGeom prst="rect">
              <a:avLst/>
            </a:prstGeom>
          </p:spPr>
        </p:pic>
        <p:pic>
          <p:nvPicPr>
            <p:cNvPr id="109" name="object 109"/>
            <p:cNvPicPr/>
            <p:nvPr/>
          </p:nvPicPr>
          <p:blipFill>
            <a:blip r:embed="rId38" cstate="print"/>
            <a:stretch>
              <a:fillRect/>
            </a:stretch>
          </p:blipFill>
          <p:spPr>
            <a:xfrm>
              <a:off x="2614597" y="2661223"/>
              <a:ext cx="370335" cy="193579"/>
            </a:xfrm>
            <a:prstGeom prst="rect">
              <a:avLst/>
            </a:prstGeom>
          </p:spPr>
        </p:pic>
      </p:grpSp>
      <p:pic>
        <p:nvPicPr>
          <p:cNvPr id="116" name="object 116"/>
          <p:cNvPicPr/>
          <p:nvPr/>
        </p:nvPicPr>
        <p:blipFill>
          <a:blip r:embed="rId39" cstate="print"/>
          <a:stretch>
            <a:fillRect/>
          </a:stretch>
        </p:blipFill>
        <p:spPr>
          <a:xfrm>
            <a:off x="649451" y="9269996"/>
            <a:ext cx="6474715" cy="431852"/>
          </a:xfrm>
          <a:prstGeom prst="rect">
            <a:avLst/>
          </a:prstGeom>
        </p:spPr>
      </p:pic>
      <p:sp>
        <p:nvSpPr>
          <p:cNvPr id="117" name="object 117"/>
          <p:cNvSpPr txBox="1"/>
          <p:nvPr/>
        </p:nvSpPr>
        <p:spPr>
          <a:xfrm>
            <a:off x="7091195" y="10333039"/>
            <a:ext cx="140970" cy="147320"/>
          </a:xfrm>
          <a:prstGeom prst="rect">
            <a:avLst/>
          </a:prstGeom>
        </p:spPr>
        <p:txBody>
          <a:bodyPr vert="horz" wrap="square" lIns="0" tIns="12700" rIns="0" bIns="0" rtlCol="0">
            <a:spAutoFit/>
          </a:bodyPr>
          <a:lstStyle/>
          <a:p>
            <a:pPr marL="12700">
              <a:lnSpc>
                <a:spcPct val="100000"/>
              </a:lnSpc>
              <a:spcBef>
                <a:spcPts val="100"/>
              </a:spcBef>
            </a:pPr>
            <a:r>
              <a:rPr sz="800" spc="-60" dirty="0">
                <a:solidFill>
                  <a:srgbClr val="606062"/>
                </a:solidFill>
                <a:latin typeface="Verdana"/>
                <a:cs typeface="Verdana"/>
              </a:rPr>
              <a:t>23</a:t>
            </a:r>
            <a:endParaRPr sz="800">
              <a:latin typeface="Verdana"/>
              <a:cs typeface="Verdana"/>
            </a:endParaRPr>
          </a:p>
        </p:txBody>
      </p:sp>
      <p:sp>
        <p:nvSpPr>
          <p:cNvPr id="118" name="object 118"/>
          <p:cNvSpPr txBox="1"/>
          <p:nvPr/>
        </p:nvSpPr>
        <p:spPr>
          <a:xfrm>
            <a:off x="1176148" y="3367592"/>
            <a:ext cx="1297940" cy="101600"/>
          </a:xfrm>
          <a:prstGeom prst="rect">
            <a:avLst/>
          </a:prstGeom>
        </p:spPr>
        <p:txBody>
          <a:bodyPr vert="horz" wrap="square" lIns="0" tIns="12700" rIns="0" bIns="0" rtlCol="0">
            <a:spAutoFit/>
          </a:bodyPr>
          <a:lstStyle/>
          <a:p>
            <a:pPr marL="384810">
              <a:lnSpc>
                <a:spcPct val="100000"/>
              </a:lnSpc>
              <a:spcBef>
                <a:spcPts val="100"/>
              </a:spcBef>
            </a:pPr>
            <a:r>
              <a:rPr sz="500" spc="-40" dirty="0">
                <a:solidFill>
                  <a:srgbClr val="FEFEFE"/>
                </a:solidFill>
                <a:latin typeface="Verdana"/>
                <a:cs typeface="Verdana"/>
              </a:rPr>
              <a:t>К</a:t>
            </a:r>
            <a:r>
              <a:rPr sz="500" spc="5" dirty="0">
                <a:solidFill>
                  <a:srgbClr val="FEFEFE"/>
                </a:solidFill>
                <a:latin typeface="Verdana"/>
                <a:cs typeface="Verdana"/>
              </a:rPr>
              <a:t>АС</a:t>
            </a:r>
            <a:r>
              <a:rPr sz="500" spc="-65" dirty="0">
                <a:solidFill>
                  <a:srgbClr val="FEFEFE"/>
                </a:solidFill>
                <a:latin typeface="Verdana"/>
                <a:cs typeface="Verdana"/>
              </a:rPr>
              <a:t> </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70" dirty="0">
                <a:solidFill>
                  <a:srgbClr val="FEFEFE"/>
                </a:solidFill>
                <a:latin typeface="Verdana"/>
                <a:cs typeface="Verdana"/>
              </a:rPr>
              <a:t>-</a:t>
            </a:r>
            <a:r>
              <a:rPr sz="500" spc="-60" dirty="0">
                <a:solidFill>
                  <a:srgbClr val="FEFEFE"/>
                </a:solidFill>
                <a:latin typeface="Verdana"/>
                <a:cs typeface="Verdana"/>
              </a:rPr>
              <a:t>2</a:t>
            </a:r>
            <a:r>
              <a:rPr sz="500" spc="-10" dirty="0">
                <a:solidFill>
                  <a:srgbClr val="FEFEFE"/>
                </a:solidFill>
                <a:latin typeface="Verdana"/>
                <a:cs typeface="Verdana"/>
              </a:rPr>
              <a:t>0</a:t>
            </a:r>
            <a:r>
              <a:rPr sz="500" spc="10" dirty="0">
                <a:solidFill>
                  <a:srgbClr val="FEFEFE"/>
                </a:solidFill>
                <a:latin typeface="Verdana"/>
                <a:cs typeface="Verdana"/>
              </a:rPr>
              <a:t>0</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19" name="object 119"/>
          <p:cNvSpPr txBox="1"/>
          <p:nvPr/>
        </p:nvSpPr>
        <p:spPr>
          <a:xfrm>
            <a:off x="1176519" y="7554230"/>
            <a:ext cx="1320165" cy="101600"/>
          </a:xfrm>
          <a:prstGeom prst="rect">
            <a:avLst/>
          </a:prstGeom>
        </p:spPr>
        <p:txBody>
          <a:bodyPr vert="horz" wrap="square" lIns="0" tIns="12700" rIns="0" bIns="0" rtlCol="0">
            <a:spAutoFit/>
          </a:bodyPr>
          <a:lstStyle/>
          <a:p>
            <a:pPr marL="384810">
              <a:lnSpc>
                <a:spcPct val="100000"/>
              </a:lnSpc>
              <a:spcBef>
                <a:spcPts val="100"/>
              </a:spcBef>
            </a:pPr>
            <a:r>
              <a:rPr sz="500" spc="-40" dirty="0">
                <a:solidFill>
                  <a:srgbClr val="FEFEFE"/>
                </a:solidFill>
                <a:latin typeface="Verdana"/>
                <a:cs typeface="Verdana"/>
              </a:rPr>
              <a:t>К</a:t>
            </a:r>
            <a:r>
              <a:rPr sz="500" spc="5" dirty="0">
                <a:solidFill>
                  <a:srgbClr val="FEFEFE"/>
                </a:solidFill>
                <a:latin typeface="Verdana"/>
                <a:cs typeface="Verdana"/>
              </a:rPr>
              <a:t>АС</a:t>
            </a:r>
            <a:r>
              <a:rPr sz="500" spc="-65" dirty="0">
                <a:solidFill>
                  <a:srgbClr val="FEFEFE"/>
                </a:solidFill>
                <a:latin typeface="Verdana"/>
                <a:cs typeface="Verdana"/>
              </a:rPr>
              <a:t> </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70" dirty="0">
                <a:solidFill>
                  <a:srgbClr val="FEFEFE"/>
                </a:solidFill>
                <a:latin typeface="Verdana"/>
                <a:cs typeface="Verdana"/>
              </a:rPr>
              <a:t>-</a:t>
            </a:r>
            <a:r>
              <a:rPr sz="500" spc="-60" dirty="0">
                <a:solidFill>
                  <a:srgbClr val="FEFEFE"/>
                </a:solidFill>
                <a:latin typeface="Verdana"/>
                <a:cs typeface="Verdana"/>
              </a:rPr>
              <a:t>2</a:t>
            </a:r>
            <a:r>
              <a:rPr sz="500" spc="-10" dirty="0">
                <a:solidFill>
                  <a:srgbClr val="FEFEFE"/>
                </a:solidFill>
                <a:latin typeface="Verdana"/>
                <a:cs typeface="Verdana"/>
              </a:rPr>
              <a:t>0</a:t>
            </a:r>
            <a:r>
              <a:rPr sz="500" spc="10" dirty="0">
                <a:solidFill>
                  <a:srgbClr val="FEFEFE"/>
                </a:solidFill>
                <a:latin typeface="Verdana"/>
                <a:cs typeface="Verdana"/>
              </a:rPr>
              <a:t>0</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pic>
        <p:nvPicPr>
          <p:cNvPr id="120" name="Рисунок 119">
            <a:extLst>
              <a:ext uri="{FF2B5EF4-FFF2-40B4-BE49-F238E27FC236}">
                <a16:creationId xmlns:a16="http://schemas.microsoft.com/office/drawing/2014/main" id="{B9620320-7BF7-4915-B8A6-9D58F5500FEE}"/>
              </a:ext>
            </a:extLst>
          </p:cNvPr>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530668" y="10057793"/>
            <a:ext cx="490805" cy="3844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9999"/>
            <a:ext cx="7557134" cy="10692130"/>
            <a:chOff x="0" y="89999"/>
            <a:chExt cx="7557134" cy="10692130"/>
          </a:xfrm>
        </p:grpSpPr>
        <p:sp>
          <p:nvSpPr>
            <p:cNvPr id="3" name="object 3"/>
            <p:cNvSpPr/>
            <p:nvPr/>
          </p:nvSpPr>
          <p:spPr>
            <a:xfrm>
              <a:off x="0" y="89999"/>
              <a:ext cx="7557134" cy="10692130"/>
            </a:xfrm>
            <a:custGeom>
              <a:avLst/>
              <a:gdLst/>
              <a:ahLst/>
              <a:cxnLst/>
              <a:rect l="l" t="t" r="r" b="b"/>
              <a:pathLst>
                <a:path w="7557134" h="10692130">
                  <a:moveTo>
                    <a:pt x="0" y="10692000"/>
                  </a:moveTo>
                  <a:lnTo>
                    <a:pt x="0" y="0"/>
                  </a:lnTo>
                  <a:lnTo>
                    <a:pt x="7556795" y="0"/>
                  </a:lnTo>
                  <a:lnTo>
                    <a:pt x="7556795" y="10692000"/>
                  </a:lnTo>
                  <a:lnTo>
                    <a:pt x="0" y="10692000"/>
                  </a:lnTo>
                </a:path>
              </a:pathLst>
            </a:custGeom>
            <a:ln w="3175">
              <a:solidFill>
                <a:srgbClr val="373435"/>
              </a:solidFill>
            </a:ln>
          </p:spPr>
          <p:txBody>
            <a:bodyPr wrap="square" lIns="0" tIns="0" rIns="0" bIns="0" rtlCol="0"/>
            <a:lstStyle/>
            <a:p>
              <a:endParaRPr/>
            </a:p>
          </p:txBody>
        </p:sp>
        <p:pic>
          <p:nvPicPr>
            <p:cNvPr id="4" name="object 4"/>
            <p:cNvPicPr/>
            <p:nvPr/>
          </p:nvPicPr>
          <p:blipFill>
            <a:blip r:embed="rId2" cstate="print"/>
            <a:stretch>
              <a:fillRect/>
            </a:stretch>
          </p:blipFill>
          <p:spPr>
            <a:xfrm>
              <a:off x="536287" y="5440744"/>
              <a:ext cx="6479280" cy="3402291"/>
            </a:xfrm>
            <a:prstGeom prst="rect">
              <a:avLst/>
            </a:prstGeom>
          </p:spPr>
        </p:pic>
        <p:sp>
          <p:nvSpPr>
            <p:cNvPr id="5" name="object 5"/>
            <p:cNvSpPr/>
            <p:nvPr/>
          </p:nvSpPr>
          <p:spPr>
            <a:xfrm>
              <a:off x="1693100" y="5628880"/>
              <a:ext cx="4015740" cy="2708275"/>
            </a:xfrm>
            <a:custGeom>
              <a:avLst/>
              <a:gdLst/>
              <a:ahLst/>
              <a:cxnLst/>
              <a:rect l="l" t="t" r="r" b="b"/>
              <a:pathLst>
                <a:path w="4015740" h="2708275">
                  <a:moveTo>
                    <a:pt x="4572" y="0"/>
                  </a:moveTo>
                  <a:lnTo>
                    <a:pt x="0" y="0"/>
                  </a:lnTo>
                  <a:lnTo>
                    <a:pt x="0" y="2708160"/>
                  </a:lnTo>
                  <a:lnTo>
                    <a:pt x="4572" y="2708160"/>
                  </a:lnTo>
                  <a:lnTo>
                    <a:pt x="4572" y="0"/>
                  </a:lnTo>
                  <a:close/>
                </a:path>
                <a:path w="4015740" h="2708275">
                  <a:moveTo>
                    <a:pt x="670763" y="0"/>
                  </a:moveTo>
                  <a:lnTo>
                    <a:pt x="666178" y="0"/>
                  </a:lnTo>
                  <a:lnTo>
                    <a:pt x="666178" y="2708160"/>
                  </a:lnTo>
                  <a:lnTo>
                    <a:pt x="670763" y="2708160"/>
                  </a:lnTo>
                  <a:lnTo>
                    <a:pt x="670763" y="0"/>
                  </a:lnTo>
                  <a:close/>
                </a:path>
                <a:path w="4015740" h="2708275">
                  <a:moveTo>
                    <a:pt x="1334820" y="0"/>
                  </a:moveTo>
                  <a:lnTo>
                    <a:pt x="1330248" y="0"/>
                  </a:lnTo>
                  <a:lnTo>
                    <a:pt x="1330248" y="2708160"/>
                  </a:lnTo>
                  <a:lnTo>
                    <a:pt x="1334820" y="2708160"/>
                  </a:lnTo>
                  <a:lnTo>
                    <a:pt x="1334820" y="0"/>
                  </a:lnTo>
                  <a:close/>
                </a:path>
                <a:path w="4015740" h="2708275">
                  <a:moveTo>
                    <a:pt x="2244826" y="0"/>
                  </a:moveTo>
                  <a:lnTo>
                    <a:pt x="2240254" y="0"/>
                  </a:lnTo>
                  <a:lnTo>
                    <a:pt x="2240254" y="2708160"/>
                  </a:lnTo>
                  <a:lnTo>
                    <a:pt x="2244826" y="2708160"/>
                  </a:lnTo>
                  <a:lnTo>
                    <a:pt x="2244826" y="0"/>
                  </a:lnTo>
                  <a:close/>
                </a:path>
                <a:path w="4015740" h="2708275">
                  <a:moveTo>
                    <a:pt x="4015448" y="0"/>
                  </a:moveTo>
                  <a:lnTo>
                    <a:pt x="4010863" y="0"/>
                  </a:lnTo>
                  <a:lnTo>
                    <a:pt x="4010863" y="2708160"/>
                  </a:lnTo>
                  <a:lnTo>
                    <a:pt x="4015448" y="2708160"/>
                  </a:lnTo>
                  <a:lnTo>
                    <a:pt x="4015448" y="0"/>
                  </a:lnTo>
                  <a:close/>
                </a:path>
              </a:pathLst>
            </a:custGeom>
            <a:solidFill>
              <a:srgbClr val="96989A"/>
            </a:solidFill>
          </p:spPr>
          <p:txBody>
            <a:bodyPr wrap="square" lIns="0" tIns="0" rIns="0" bIns="0" rtlCol="0"/>
            <a:lstStyle/>
            <a:p>
              <a:endParaRPr/>
            </a:p>
          </p:txBody>
        </p:sp>
        <p:sp>
          <p:nvSpPr>
            <p:cNvPr id="6" name="object 6"/>
            <p:cNvSpPr/>
            <p:nvPr/>
          </p:nvSpPr>
          <p:spPr>
            <a:xfrm>
              <a:off x="556247" y="5226240"/>
              <a:ext cx="1630680" cy="3112135"/>
            </a:xfrm>
            <a:custGeom>
              <a:avLst/>
              <a:gdLst/>
              <a:ahLst/>
              <a:cxnLst/>
              <a:rect l="l" t="t" r="r" b="b"/>
              <a:pathLst>
                <a:path w="1630680" h="3112134">
                  <a:moveTo>
                    <a:pt x="101790" y="18897"/>
                  </a:moveTo>
                  <a:lnTo>
                    <a:pt x="64668" y="304"/>
                  </a:lnTo>
                  <a:lnTo>
                    <a:pt x="57912" y="0"/>
                  </a:lnTo>
                  <a:lnTo>
                    <a:pt x="49885" y="444"/>
                  </a:lnTo>
                  <a:lnTo>
                    <a:pt x="11658" y="20802"/>
                  </a:lnTo>
                  <a:lnTo>
                    <a:pt x="0" y="55168"/>
                  </a:lnTo>
                  <a:lnTo>
                    <a:pt x="469" y="62890"/>
                  </a:lnTo>
                  <a:lnTo>
                    <a:pt x="22021" y="99364"/>
                  </a:lnTo>
                  <a:lnTo>
                    <a:pt x="57746" y="110337"/>
                  </a:lnTo>
                  <a:lnTo>
                    <a:pt x="64528" y="110032"/>
                  </a:lnTo>
                  <a:lnTo>
                    <a:pt x="101790" y="91287"/>
                  </a:lnTo>
                  <a:lnTo>
                    <a:pt x="99644" y="89306"/>
                  </a:lnTo>
                  <a:lnTo>
                    <a:pt x="85953" y="76657"/>
                  </a:lnTo>
                  <a:lnTo>
                    <a:pt x="80213" y="82194"/>
                  </a:lnTo>
                  <a:lnTo>
                    <a:pt x="73825" y="86144"/>
                  </a:lnTo>
                  <a:lnTo>
                    <a:pt x="66802" y="88519"/>
                  </a:lnTo>
                  <a:lnTo>
                    <a:pt x="59118" y="89306"/>
                  </a:lnTo>
                  <a:lnTo>
                    <a:pt x="52527" y="89306"/>
                  </a:lnTo>
                  <a:lnTo>
                    <a:pt x="24993" y="61772"/>
                  </a:lnTo>
                  <a:lnTo>
                    <a:pt x="24993" y="48564"/>
                  </a:lnTo>
                  <a:lnTo>
                    <a:pt x="52527" y="21031"/>
                  </a:lnTo>
                  <a:lnTo>
                    <a:pt x="59118" y="21031"/>
                  </a:lnTo>
                  <a:lnTo>
                    <a:pt x="66802" y="21818"/>
                  </a:lnTo>
                  <a:lnTo>
                    <a:pt x="73825" y="24155"/>
                  </a:lnTo>
                  <a:lnTo>
                    <a:pt x="80213" y="28067"/>
                  </a:lnTo>
                  <a:lnTo>
                    <a:pt x="85953" y="33528"/>
                  </a:lnTo>
                  <a:lnTo>
                    <a:pt x="99479" y="21031"/>
                  </a:lnTo>
                  <a:lnTo>
                    <a:pt x="101790" y="18897"/>
                  </a:lnTo>
                  <a:close/>
                </a:path>
                <a:path w="1630680" h="3112134">
                  <a:moveTo>
                    <a:pt x="444233" y="108508"/>
                  </a:moveTo>
                  <a:lnTo>
                    <a:pt x="434009" y="85648"/>
                  </a:lnTo>
                  <a:lnTo>
                    <a:pt x="425627" y="66903"/>
                  </a:lnTo>
                  <a:lnTo>
                    <a:pt x="407365" y="26060"/>
                  </a:lnTo>
                  <a:lnTo>
                    <a:pt x="401104" y="12065"/>
                  </a:lnTo>
                  <a:lnTo>
                    <a:pt x="401104" y="66903"/>
                  </a:lnTo>
                  <a:lnTo>
                    <a:pt x="367271" y="66903"/>
                  </a:lnTo>
                  <a:lnTo>
                    <a:pt x="384187" y="26060"/>
                  </a:lnTo>
                  <a:lnTo>
                    <a:pt x="401104" y="66903"/>
                  </a:lnTo>
                  <a:lnTo>
                    <a:pt x="401104" y="12065"/>
                  </a:lnTo>
                  <a:lnTo>
                    <a:pt x="396532" y="1828"/>
                  </a:lnTo>
                  <a:lnTo>
                    <a:pt x="372148" y="1828"/>
                  </a:lnTo>
                  <a:lnTo>
                    <a:pt x="325678" y="106095"/>
                  </a:lnTo>
                  <a:lnTo>
                    <a:pt x="302933" y="73152"/>
                  </a:lnTo>
                  <a:lnTo>
                    <a:pt x="288937" y="52882"/>
                  </a:lnTo>
                  <a:lnTo>
                    <a:pt x="301980" y="34137"/>
                  </a:lnTo>
                  <a:lnTo>
                    <a:pt x="324446" y="1828"/>
                  </a:lnTo>
                  <a:lnTo>
                    <a:pt x="295490" y="1828"/>
                  </a:lnTo>
                  <a:lnTo>
                    <a:pt x="273392" y="34137"/>
                  </a:lnTo>
                  <a:lnTo>
                    <a:pt x="251294" y="1828"/>
                  </a:lnTo>
                  <a:lnTo>
                    <a:pt x="222796" y="1828"/>
                  </a:lnTo>
                  <a:lnTo>
                    <a:pt x="258457" y="53949"/>
                  </a:lnTo>
                  <a:lnTo>
                    <a:pt x="222224" y="105854"/>
                  </a:lnTo>
                  <a:lnTo>
                    <a:pt x="213182" y="85648"/>
                  </a:lnTo>
                  <a:lnTo>
                    <a:pt x="204800" y="66903"/>
                  </a:lnTo>
                  <a:lnTo>
                    <a:pt x="186550" y="26060"/>
                  </a:lnTo>
                  <a:lnTo>
                    <a:pt x="180276" y="12052"/>
                  </a:lnTo>
                  <a:lnTo>
                    <a:pt x="180276" y="66903"/>
                  </a:lnTo>
                  <a:lnTo>
                    <a:pt x="146443" y="66903"/>
                  </a:lnTo>
                  <a:lnTo>
                    <a:pt x="163360" y="26060"/>
                  </a:lnTo>
                  <a:lnTo>
                    <a:pt x="180276" y="66903"/>
                  </a:lnTo>
                  <a:lnTo>
                    <a:pt x="180276" y="12052"/>
                  </a:lnTo>
                  <a:lnTo>
                    <a:pt x="175704" y="1828"/>
                  </a:lnTo>
                  <a:lnTo>
                    <a:pt x="151333" y="1828"/>
                  </a:lnTo>
                  <a:lnTo>
                    <a:pt x="103784" y="108508"/>
                  </a:lnTo>
                  <a:lnTo>
                    <a:pt x="129070" y="108508"/>
                  </a:lnTo>
                  <a:lnTo>
                    <a:pt x="138531" y="85648"/>
                  </a:lnTo>
                  <a:lnTo>
                    <a:pt x="188048" y="85648"/>
                  </a:lnTo>
                  <a:lnTo>
                    <a:pt x="197497" y="108508"/>
                  </a:lnTo>
                  <a:lnTo>
                    <a:pt x="220357" y="108508"/>
                  </a:lnTo>
                  <a:lnTo>
                    <a:pt x="223405" y="108508"/>
                  </a:lnTo>
                  <a:lnTo>
                    <a:pt x="248856" y="108508"/>
                  </a:lnTo>
                  <a:lnTo>
                    <a:pt x="273392" y="73152"/>
                  </a:lnTo>
                  <a:lnTo>
                    <a:pt x="298234" y="108508"/>
                  </a:lnTo>
                  <a:lnTo>
                    <a:pt x="324599" y="108508"/>
                  </a:lnTo>
                  <a:lnTo>
                    <a:pt x="327342" y="108508"/>
                  </a:lnTo>
                  <a:lnTo>
                    <a:pt x="349897" y="108508"/>
                  </a:lnTo>
                  <a:lnTo>
                    <a:pt x="359346" y="85648"/>
                  </a:lnTo>
                  <a:lnTo>
                    <a:pt x="408876" y="85648"/>
                  </a:lnTo>
                  <a:lnTo>
                    <a:pt x="418325" y="108508"/>
                  </a:lnTo>
                  <a:lnTo>
                    <a:pt x="444233" y="108508"/>
                  </a:lnTo>
                  <a:close/>
                </a:path>
                <a:path w="1630680" h="3112134">
                  <a:moveTo>
                    <a:pt x="550913" y="32613"/>
                  </a:moveTo>
                  <a:lnTo>
                    <a:pt x="549033" y="25755"/>
                  </a:lnTo>
                  <a:lnTo>
                    <a:pt x="546557" y="21945"/>
                  </a:lnTo>
                  <a:lnTo>
                    <a:pt x="541515" y="14173"/>
                  </a:lnTo>
                  <a:lnTo>
                    <a:pt x="536155" y="9702"/>
                  </a:lnTo>
                  <a:lnTo>
                    <a:pt x="525919" y="5080"/>
                  </a:lnTo>
                  <a:lnTo>
                    <a:pt x="525919" y="34544"/>
                  </a:lnTo>
                  <a:lnTo>
                    <a:pt x="525919" y="46431"/>
                  </a:lnTo>
                  <a:lnTo>
                    <a:pt x="523989" y="50977"/>
                  </a:lnTo>
                  <a:lnTo>
                    <a:pt x="516267" y="57378"/>
                  </a:lnTo>
                  <a:lnTo>
                    <a:pt x="510628" y="58978"/>
                  </a:lnTo>
                  <a:lnTo>
                    <a:pt x="483095" y="58978"/>
                  </a:lnTo>
                  <a:lnTo>
                    <a:pt x="483095" y="21945"/>
                  </a:lnTo>
                  <a:lnTo>
                    <a:pt x="510628" y="21945"/>
                  </a:lnTo>
                  <a:lnTo>
                    <a:pt x="516267" y="23545"/>
                  </a:lnTo>
                  <a:lnTo>
                    <a:pt x="523989" y="29946"/>
                  </a:lnTo>
                  <a:lnTo>
                    <a:pt x="525919" y="34544"/>
                  </a:lnTo>
                  <a:lnTo>
                    <a:pt x="525919" y="5080"/>
                  </a:lnTo>
                  <a:lnTo>
                    <a:pt x="522236" y="3403"/>
                  </a:lnTo>
                  <a:lnTo>
                    <a:pt x="514032" y="1828"/>
                  </a:lnTo>
                  <a:lnTo>
                    <a:pt x="458406" y="1828"/>
                  </a:lnTo>
                  <a:lnTo>
                    <a:pt x="458406" y="108508"/>
                  </a:lnTo>
                  <a:lnTo>
                    <a:pt x="483095" y="108508"/>
                  </a:lnTo>
                  <a:lnTo>
                    <a:pt x="483095" y="79095"/>
                  </a:lnTo>
                  <a:lnTo>
                    <a:pt x="514032" y="79095"/>
                  </a:lnTo>
                  <a:lnTo>
                    <a:pt x="522236" y="77546"/>
                  </a:lnTo>
                  <a:lnTo>
                    <a:pt x="536155" y="71348"/>
                  </a:lnTo>
                  <a:lnTo>
                    <a:pt x="541515" y="66878"/>
                  </a:lnTo>
                  <a:lnTo>
                    <a:pt x="546595" y="58978"/>
                  </a:lnTo>
                  <a:lnTo>
                    <a:pt x="549033" y="55194"/>
                  </a:lnTo>
                  <a:lnTo>
                    <a:pt x="550913" y="48361"/>
                  </a:lnTo>
                  <a:lnTo>
                    <a:pt x="550913" y="32613"/>
                  </a:lnTo>
                  <a:close/>
                </a:path>
                <a:path w="1630680" h="3112134">
                  <a:moveTo>
                    <a:pt x="665060" y="1828"/>
                  </a:moveTo>
                  <a:lnTo>
                    <a:pt x="640372" y="1828"/>
                  </a:lnTo>
                  <a:lnTo>
                    <a:pt x="640372" y="43891"/>
                  </a:lnTo>
                  <a:lnTo>
                    <a:pt x="591908" y="43891"/>
                  </a:lnTo>
                  <a:lnTo>
                    <a:pt x="591908" y="1828"/>
                  </a:lnTo>
                  <a:lnTo>
                    <a:pt x="567220" y="1828"/>
                  </a:lnTo>
                  <a:lnTo>
                    <a:pt x="567220" y="108508"/>
                  </a:lnTo>
                  <a:lnTo>
                    <a:pt x="591908" y="108508"/>
                  </a:lnTo>
                  <a:lnTo>
                    <a:pt x="591908" y="64770"/>
                  </a:lnTo>
                  <a:lnTo>
                    <a:pt x="640372" y="64770"/>
                  </a:lnTo>
                  <a:lnTo>
                    <a:pt x="640372" y="108508"/>
                  </a:lnTo>
                  <a:lnTo>
                    <a:pt x="665060" y="108508"/>
                  </a:lnTo>
                  <a:lnTo>
                    <a:pt x="665060" y="64770"/>
                  </a:lnTo>
                  <a:lnTo>
                    <a:pt x="665060" y="43891"/>
                  </a:lnTo>
                  <a:lnTo>
                    <a:pt x="665060" y="1828"/>
                  </a:lnTo>
                  <a:close/>
                </a:path>
                <a:path w="1630680" h="3112134">
                  <a:moveTo>
                    <a:pt x="799325" y="108508"/>
                  </a:moveTo>
                  <a:lnTo>
                    <a:pt x="789101" y="85648"/>
                  </a:lnTo>
                  <a:lnTo>
                    <a:pt x="780719" y="66903"/>
                  </a:lnTo>
                  <a:lnTo>
                    <a:pt x="762457" y="26060"/>
                  </a:lnTo>
                  <a:lnTo>
                    <a:pt x="756196" y="12065"/>
                  </a:lnTo>
                  <a:lnTo>
                    <a:pt x="756196" y="66903"/>
                  </a:lnTo>
                  <a:lnTo>
                    <a:pt x="722363" y="66903"/>
                  </a:lnTo>
                  <a:lnTo>
                    <a:pt x="739279" y="26060"/>
                  </a:lnTo>
                  <a:lnTo>
                    <a:pt x="756196" y="66903"/>
                  </a:lnTo>
                  <a:lnTo>
                    <a:pt x="756196" y="12065"/>
                  </a:lnTo>
                  <a:lnTo>
                    <a:pt x="751624" y="1828"/>
                  </a:lnTo>
                  <a:lnTo>
                    <a:pt x="727240" y="1828"/>
                  </a:lnTo>
                  <a:lnTo>
                    <a:pt x="679691" y="108508"/>
                  </a:lnTo>
                  <a:lnTo>
                    <a:pt x="704989" y="108508"/>
                  </a:lnTo>
                  <a:lnTo>
                    <a:pt x="714438" y="85648"/>
                  </a:lnTo>
                  <a:lnTo>
                    <a:pt x="763968" y="85648"/>
                  </a:lnTo>
                  <a:lnTo>
                    <a:pt x="773417" y="108508"/>
                  </a:lnTo>
                  <a:lnTo>
                    <a:pt x="799325" y="108508"/>
                  </a:lnTo>
                  <a:close/>
                </a:path>
                <a:path w="1630680" h="3112134">
                  <a:moveTo>
                    <a:pt x="893203" y="1828"/>
                  </a:moveTo>
                  <a:lnTo>
                    <a:pt x="868819" y="1828"/>
                  </a:lnTo>
                  <a:lnTo>
                    <a:pt x="868819" y="21945"/>
                  </a:lnTo>
                  <a:lnTo>
                    <a:pt x="868819" y="60655"/>
                  </a:lnTo>
                  <a:lnTo>
                    <a:pt x="840270" y="60655"/>
                  </a:lnTo>
                  <a:lnTo>
                    <a:pt x="835037" y="58978"/>
                  </a:lnTo>
                  <a:lnTo>
                    <a:pt x="827925" y="52273"/>
                  </a:lnTo>
                  <a:lnTo>
                    <a:pt x="826147" y="47498"/>
                  </a:lnTo>
                  <a:lnTo>
                    <a:pt x="826147" y="34899"/>
                  </a:lnTo>
                  <a:lnTo>
                    <a:pt x="828001" y="30073"/>
                  </a:lnTo>
                  <a:lnTo>
                    <a:pt x="835418" y="23571"/>
                  </a:lnTo>
                  <a:lnTo>
                    <a:pt x="840778" y="21945"/>
                  </a:lnTo>
                  <a:lnTo>
                    <a:pt x="868819" y="21945"/>
                  </a:lnTo>
                  <a:lnTo>
                    <a:pt x="868819" y="1828"/>
                  </a:lnTo>
                  <a:lnTo>
                    <a:pt x="837831" y="1828"/>
                  </a:lnTo>
                  <a:lnTo>
                    <a:pt x="829703" y="3429"/>
                  </a:lnTo>
                  <a:lnTo>
                    <a:pt x="815886" y="9829"/>
                  </a:lnTo>
                  <a:lnTo>
                    <a:pt x="810552" y="14401"/>
                  </a:lnTo>
                  <a:lnTo>
                    <a:pt x="803033" y="26289"/>
                  </a:lnTo>
                  <a:lnTo>
                    <a:pt x="801154" y="33375"/>
                  </a:lnTo>
                  <a:lnTo>
                    <a:pt x="801154" y="49936"/>
                  </a:lnTo>
                  <a:lnTo>
                    <a:pt x="803084" y="57073"/>
                  </a:lnTo>
                  <a:lnTo>
                    <a:pt x="810806" y="68961"/>
                  </a:lnTo>
                  <a:lnTo>
                    <a:pt x="816343" y="73406"/>
                  </a:lnTo>
                  <a:lnTo>
                    <a:pt x="823556" y="76352"/>
                  </a:lnTo>
                  <a:lnTo>
                    <a:pt x="801306" y="108508"/>
                  </a:lnTo>
                  <a:lnTo>
                    <a:pt x="827366" y="108508"/>
                  </a:lnTo>
                  <a:lnTo>
                    <a:pt x="846264" y="80162"/>
                  </a:lnTo>
                  <a:lnTo>
                    <a:pt x="868819" y="80162"/>
                  </a:lnTo>
                  <a:lnTo>
                    <a:pt x="868819" y="108508"/>
                  </a:lnTo>
                  <a:lnTo>
                    <a:pt x="893203" y="108508"/>
                  </a:lnTo>
                  <a:lnTo>
                    <a:pt x="893203" y="80162"/>
                  </a:lnTo>
                  <a:lnTo>
                    <a:pt x="893203" y="60655"/>
                  </a:lnTo>
                  <a:lnTo>
                    <a:pt x="893203" y="21945"/>
                  </a:lnTo>
                  <a:lnTo>
                    <a:pt x="893203" y="1828"/>
                  </a:lnTo>
                  <a:close/>
                </a:path>
                <a:path w="1630680" h="3112134">
                  <a:moveTo>
                    <a:pt x="966812" y="3109861"/>
                  </a:moveTo>
                  <a:lnTo>
                    <a:pt x="962787" y="3090024"/>
                  </a:lnTo>
                  <a:lnTo>
                    <a:pt x="951865" y="3073831"/>
                  </a:lnTo>
                  <a:lnTo>
                    <a:pt x="935659" y="3062897"/>
                  </a:lnTo>
                  <a:lnTo>
                    <a:pt x="915835" y="3058884"/>
                  </a:lnTo>
                  <a:lnTo>
                    <a:pt x="909243" y="3059315"/>
                  </a:lnTo>
                  <a:lnTo>
                    <a:pt x="902792" y="3060585"/>
                  </a:lnTo>
                  <a:lnTo>
                    <a:pt x="896543" y="3062681"/>
                  </a:lnTo>
                  <a:lnTo>
                    <a:pt x="890612" y="3065564"/>
                  </a:lnTo>
                  <a:lnTo>
                    <a:pt x="885825" y="3068307"/>
                  </a:lnTo>
                  <a:lnTo>
                    <a:pt x="879729" y="3066643"/>
                  </a:lnTo>
                  <a:lnTo>
                    <a:pt x="876477" y="3060814"/>
                  </a:lnTo>
                  <a:lnTo>
                    <a:pt x="873252" y="3054286"/>
                  </a:lnTo>
                  <a:lnTo>
                    <a:pt x="869315" y="3048190"/>
                  </a:lnTo>
                  <a:lnTo>
                    <a:pt x="864692" y="3042577"/>
                  </a:lnTo>
                  <a:lnTo>
                    <a:pt x="858583" y="3036786"/>
                  </a:lnTo>
                  <a:lnTo>
                    <a:pt x="836422" y="3024936"/>
                  </a:lnTo>
                  <a:lnTo>
                    <a:pt x="812304" y="3022600"/>
                  </a:lnTo>
                  <a:lnTo>
                    <a:pt x="789076" y="3029470"/>
                  </a:lnTo>
                  <a:lnTo>
                    <a:pt x="769581" y="3045282"/>
                  </a:lnTo>
                  <a:lnTo>
                    <a:pt x="764844" y="3051022"/>
                  </a:lnTo>
                  <a:lnTo>
                    <a:pt x="761161" y="3057550"/>
                  </a:lnTo>
                  <a:lnTo>
                    <a:pt x="757186" y="3068866"/>
                  </a:lnTo>
                  <a:lnTo>
                    <a:pt x="752983" y="3071596"/>
                  </a:lnTo>
                  <a:lnTo>
                    <a:pt x="710857" y="3091777"/>
                  </a:lnTo>
                  <a:lnTo>
                    <a:pt x="708660" y="3095942"/>
                  </a:lnTo>
                  <a:lnTo>
                    <a:pt x="703834" y="3098000"/>
                  </a:lnTo>
                  <a:lnTo>
                    <a:pt x="699300" y="3096717"/>
                  </a:lnTo>
                  <a:lnTo>
                    <a:pt x="688365" y="3095510"/>
                  </a:lnTo>
                  <a:lnTo>
                    <a:pt x="677900" y="3097898"/>
                  </a:lnTo>
                  <a:lnTo>
                    <a:pt x="668782" y="3103537"/>
                  </a:lnTo>
                  <a:lnTo>
                    <a:pt x="661835" y="3112071"/>
                  </a:lnTo>
                  <a:lnTo>
                    <a:pt x="966749" y="3112071"/>
                  </a:lnTo>
                  <a:lnTo>
                    <a:pt x="966812" y="3109861"/>
                  </a:lnTo>
                  <a:close/>
                </a:path>
                <a:path w="1630680" h="3112134">
                  <a:moveTo>
                    <a:pt x="1057478" y="18897"/>
                  </a:moveTo>
                  <a:lnTo>
                    <a:pt x="1020356" y="304"/>
                  </a:lnTo>
                  <a:lnTo>
                    <a:pt x="1013599" y="0"/>
                  </a:lnTo>
                  <a:lnTo>
                    <a:pt x="1005573" y="444"/>
                  </a:lnTo>
                  <a:lnTo>
                    <a:pt x="967346" y="20802"/>
                  </a:lnTo>
                  <a:lnTo>
                    <a:pt x="955687" y="55168"/>
                  </a:lnTo>
                  <a:lnTo>
                    <a:pt x="956157" y="62890"/>
                  </a:lnTo>
                  <a:lnTo>
                    <a:pt x="977709" y="99364"/>
                  </a:lnTo>
                  <a:lnTo>
                    <a:pt x="1013434" y="110337"/>
                  </a:lnTo>
                  <a:lnTo>
                    <a:pt x="1020216" y="110032"/>
                  </a:lnTo>
                  <a:lnTo>
                    <a:pt x="1057478" y="91287"/>
                  </a:lnTo>
                  <a:lnTo>
                    <a:pt x="1055331" y="89306"/>
                  </a:lnTo>
                  <a:lnTo>
                    <a:pt x="1041641" y="76657"/>
                  </a:lnTo>
                  <a:lnTo>
                    <a:pt x="1035900" y="82194"/>
                  </a:lnTo>
                  <a:lnTo>
                    <a:pt x="1029525" y="86144"/>
                  </a:lnTo>
                  <a:lnTo>
                    <a:pt x="1022489" y="88519"/>
                  </a:lnTo>
                  <a:lnTo>
                    <a:pt x="1014806" y="89306"/>
                  </a:lnTo>
                  <a:lnTo>
                    <a:pt x="1008214" y="89306"/>
                  </a:lnTo>
                  <a:lnTo>
                    <a:pt x="980681" y="61772"/>
                  </a:lnTo>
                  <a:lnTo>
                    <a:pt x="980681" y="48564"/>
                  </a:lnTo>
                  <a:lnTo>
                    <a:pt x="1008214" y="21031"/>
                  </a:lnTo>
                  <a:lnTo>
                    <a:pt x="1014806" y="21031"/>
                  </a:lnTo>
                  <a:lnTo>
                    <a:pt x="1022489" y="21818"/>
                  </a:lnTo>
                  <a:lnTo>
                    <a:pt x="1029525" y="24155"/>
                  </a:lnTo>
                  <a:lnTo>
                    <a:pt x="1035900" y="28067"/>
                  </a:lnTo>
                  <a:lnTo>
                    <a:pt x="1041641" y="33528"/>
                  </a:lnTo>
                  <a:lnTo>
                    <a:pt x="1055166" y="21031"/>
                  </a:lnTo>
                  <a:lnTo>
                    <a:pt x="1057478" y="18897"/>
                  </a:lnTo>
                  <a:close/>
                </a:path>
                <a:path w="1630680" h="3112134">
                  <a:moveTo>
                    <a:pt x="1121422" y="3112071"/>
                  </a:moveTo>
                  <a:lnTo>
                    <a:pt x="1111796" y="3098215"/>
                  </a:lnTo>
                  <a:lnTo>
                    <a:pt x="1098080" y="3089427"/>
                  </a:lnTo>
                  <a:lnTo>
                    <a:pt x="1082078" y="3086430"/>
                  </a:lnTo>
                  <a:lnTo>
                    <a:pt x="1065568" y="3089922"/>
                  </a:lnTo>
                  <a:lnTo>
                    <a:pt x="1061389" y="3092005"/>
                  </a:lnTo>
                  <a:lnTo>
                    <a:pt x="1056614" y="3094736"/>
                  </a:lnTo>
                  <a:lnTo>
                    <a:pt x="1050518" y="3093072"/>
                  </a:lnTo>
                  <a:lnTo>
                    <a:pt x="1047267" y="3087243"/>
                  </a:lnTo>
                  <a:lnTo>
                    <a:pt x="1035367" y="3069882"/>
                  </a:lnTo>
                  <a:lnTo>
                    <a:pt x="1018336" y="3058820"/>
                  </a:lnTo>
                  <a:lnTo>
                    <a:pt x="998385" y="3054947"/>
                  </a:lnTo>
                  <a:lnTo>
                    <a:pt x="977773" y="3059163"/>
                  </a:lnTo>
                  <a:lnTo>
                    <a:pt x="974890" y="3060395"/>
                  </a:lnTo>
                  <a:lnTo>
                    <a:pt x="972121" y="3061868"/>
                  </a:lnTo>
                  <a:lnTo>
                    <a:pt x="969505" y="3063583"/>
                  </a:lnTo>
                  <a:lnTo>
                    <a:pt x="976896" y="3073844"/>
                  </a:lnTo>
                  <a:lnTo>
                    <a:pt x="982306" y="3085160"/>
                  </a:lnTo>
                  <a:lnTo>
                    <a:pt x="985634" y="3097263"/>
                  </a:lnTo>
                  <a:lnTo>
                    <a:pt x="986713" y="3112084"/>
                  </a:lnTo>
                  <a:lnTo>
                    <a:pt x="1121422" y="3112071"/>
                  </a:lnTo>
                  <a:close/>
                </a:path>
                <a:path w="1630680" h="3112134">
                  <a:moveTo>
                    <a:pt x="1167663" y="72085"/>
                  </a:moveTo>
                  <a:lnTo>
                    <a:pt x="1165948" y="66700"/>
                  </a:lnTo>
                  <a:lnTo>
                    <a:pt x="1163205" y="63246"/>
                  </a:lnTo>
                  <a:lnTo>
                    <a:pt x="1159040" y="57962"/>
                  </a:lnTo>
                  <a:lnTo>
                    <a:pt x="1154061" y="54813"/>
                  </a:lnTo>
                  <a:lnTo>
                    <a:pt x="1147546" y="52882"/>
                  </a:lnTo>
                  <a:lnTo>
                    <a:pt x="1152334" y="50546"/>
                  </a:lnTo>
                  <a:lnTo>
                    <a:pt x="1156042" y="47371"/>
                  </a:lnTo>
                  <a:lnTo>
                    <a:pt x="1156919" y="46024"/>
                  </a:lnTo>
                  <a:lnTo>
                    <a:pt x="1161326" y="39344"/>
                  </a:lnTo>
                  <a:lnTo>
                    <a:pt x="1162634" y="34696"/>
                  </a:lnTo>
                  <a:lnTo>
                    <a:pt x="1162634" y="20574"/>
                  </a:lnTo>
                  <a:lnTo>
                    <a:pt x="1142682" y="4572"/>
                  </a:lnTo>
                  <a:lnTo>
                    <a:pt x="1142682" y="67665"/>
                  </a:lnTo>
                  <a:lnTo>
                    <a:pt x="1142682" y="85648"/>
                  </a:lnTo>
                  <a:lnTo>
                    <a:pt x="1136878" y="90220"/>
                  </a:lnTo>
                  <a:lnTo>
                    <a:pt x="1098181" y="90220"/>
                  </a:lnTo>
                  <a:lnTo>
                    <a:pt x="1098181" y="63246"/>
                  </a:lnTo>
                  <a:lnTo>
                    <a:pt x="1136878" y="63246"/>
                  </a:lnTo>
                  <a:lnTo>
                    <a:pt x="1142682" y="67665"/>
                  </a:lnTo>
                  <a:lnTo>
                    <a:pt x="1142682" y="4572"/>
                  </a:lnTo>
                  <a:lnTo>
                    <a:pt x="1139863" y="3619"/>
                  </a:lnTo>
                  <a:lnTo>
                    <a:pt x="1137488" y="3213"/>
                  </a:lnTo>
                  <a:lnTo>
                    <a:pt x="1137488" y="28905"/>
                  </a:lnTo>
                  <a:lnTo>
                    <a:pt x="1137488" y="37338"/>
                  </a:lnTo>
                  <a:lnTo>
                    <a:pt x="1136129" y="40563"/>
                  </a:lnTo>
                  <a:lnTo>
                    <a:pt x="1130642" y="44932"/>
                  </a:lnTo>
                  <a:lnTo>
                    <a:pt x="1126578" y="46024"/>
                  </a:lnTo>
                  <a:lnTo>
                    <a:pt x="1098181" y="46024"/>
                  </a:lnTo>
                  <a:lnTo>
                    <a:pt x="1098181" y="20116"/>
                  </a:lnTo>
                  <a:lnTo>
                    <a:pt x="1126464" y="20116"/>
                  </a:lnTo>
                  <a:lnTo>
                    <a:pt x="1130503" y="21234"/>
                  </a:lnTo>
                  <a:lnTo>
                    <a:pt x="1136091" y="25704"/>
                  </a:lnTo>
                  <a:lnTo>
                    <a:pt x="1137488" y="28905"/>
                  </a:lnTo>
                  <a:lnTo>
                    <a:pt x="1137488" y="3213"/>
                  </a:lnTo>
                  <a:lnTo>
                    <a:pt x="1132103" y="2286"/>
                  </a:lnTo>
                  <a:lnTo>
                    <a:pt x="1123327" y="1828"/>
                  </a:lnTo>
                  <a:lnTo>
                    <a:pt x="1073645" y="1828"/>
                  </a:lnTo>
                  <a:lnTo>
                    <a:pt x="1073645" y="108508"/>
                  </a:lnTo>
                  <a:lnTo>
                    <a:pt x="1126223" y="108508"/>
                  </a:lnTo>
                  <a:lnTo>
                    <a:pt x="1164094" y="95300"/>
                  </a:lnTo>
                  <a:lnTo>
                    <a:pt x="1167663" y="87934"/>
                  </a:lnTo>
                  <a:lnTo>
                    <a:pt x="1167663" y="72085"/>
                  </a:lnTo>
                  <a:close/>
                </a:path>
                <a:path w="1630680" h="3112134">
                  <a:moveTo>
                    <a:pt x="1269771" y="88696"/>
                  </a:moveTo>
                  <a:lnTo>
                    <a:pt x="1211719" y="88696"/>
                  </a:lnTo>
                  <a:lnTo>
                    <a:pt x="1211719" y="64008"/>
                  </a:lnTo>
                  <a:lnTo>
                    <a:pt x="1261237" y="64008"/>
                  </a:lnTo>
                  <a:lnTo>
                    <a:pt x="1261237" y="44805"/>
                  </a:lnTo>
                  <a:lnTo>
                    <a:pt x="1211719" y="44805"/>
                  </a:lnTo>
                  <a:lnTo>
                    <a:pt x="1211719" y="21640"/>
                  </a:lnTo>
                  <a:lnTo>
                    <a:pt x="1267790" y="21640"/>
                  </a:lnTo>
                  <a:lnTo>
                    <a:pt x="1267790" y="1828"/>
                  </a:lnTo>
                  <a:lnTo>
                    <a:pt x="1187170" y="1828"/>
                  </a:lnTo>
                  <a:lnTo>
                    <a:pt x="1187170" y="108508"/>
                  </a:lnTo>
                  <a:lnTo>
                    <a:pt x="1269771" y="108508"/>
                  </a:lnTo>
                  <a:lnTo>
                    <a:pt x="1269771" y="88696"/>
                  </a:lnTo>
                  <a:close/>
                </a:path>
                <a:path w="1630680" h="3112134">
                  <a:moveTo>
                    <a:pt x="1386814" y="108508"/>
                  </a:moveTo>
                  <a:lnTo>
                    <a:pt x="1358798" y="65532"/>
                  </a:lnTo>
                  <a:lnTo>
                    <a:pt x="1350848" y="53340"/>
                  </a:lnTo>
                  <a:lnTo>
                    <a:pt x="1356525" y="44958"/>
                  </a:lnTo>
                  <a:lnTo>
                    <a:pt x="1385747" y="1828"/>
                  </a:lnTo>
                  <a:lnTo>
                    <a:pt x="1359687" y="1828"/>
                  </a:lnTo>
                  <a:lnTo>
                    <a:pt x="1331645" y="44958"/>
                  </a:lnTo>
                  <a:lnTo>
                    <a:pt x="1313967" y="44958"/>
                  </a:lnTo>
                  <a:lnTo>
                    <a:pt x="1313967" y="1828"/>
                  </a:lnTo>
                  <a:lnTo>
                    <a:pt x="1289431" y="1828"/>
                  </a:lnTo>
                  <a:lnTo>
                    <a:pt x="1289431" y="108508"/>
                  </a:lnTo>
                  <a:lnTo>
                    <a:pt x="1313967" y="108508"/>
                  </a:lnTo>
                  <a:lnTo>
                    <a:pt x="1313967" y="65532"/>
                  </a:lnTo>
                  <a:lnTo>
                    <a:pt x="1331036" y="65532"/>
                  </a:lnTo>
                  <a:lnTo>
                    <a:pt x="1358773" y="108508"/>
                  </a:lnTo>
                  <a:lnTo>
                    <a:pt x="1386814" y="108508"/>
                  </a:lnTo>
                  <a:close/>
                </a:path>
                <a:path w="1630680" h="3112134">
                  <a:moveTo>
                    <a:pt x="1496085" y="1828"/>
                  </a:moveTo>
                  <a:lnTo>
                    <a:pt x="1414094" y="1828"/>
                  </a:lnTo>
                  <a:lnTo>
                    <a:pt x="1412570" y="45110"/>
                  </a:lnTo>
                  <a:lnTo>
                    <a:pt x="1411947" y="55499"/>
                  </a:lnTo>
                  <a:lnTo>
                    <a:pt x="1401699" y="88239"/>
                  </a:lnTo>
                  <a:lnTo>
                    <a:pt x="1394180" y="88239"/>
                  </a:lnTo>
                  <a:lnTo>
                    <a:pt x="1392707" y="88036"/>
                  </a:lnTo>
                  <a:lnTo>
                    <a:pt x="1391386" y="87630"/>
                  </a:lnTo>
                  <a:lnTo>
                    <a:pt x="1389862" y="108508"/>
                  </a:lnTo>
                  <a:lnTo>
                    <a:pt x="1394637" y="109626"/>
                  </a:lnTo>
                  <a:lnTo>
                    <a:pt x="1398701" y="110185"/>
                  </a:lnTo>
                  <a:lnTo>
                    <a:pt x="1410182" y="110185"/>
                  </a:lnTo>
                  <a:lnTo>
                    <a:pt x="1432026" y="73418"/>
                  </a:lnTo>
                  <a:lnTo>
                    <a:pt x="1435125" y="21945"/>
                  </a:lnTo>
                  <a:lnTo>
                    <a:pt x="1471701" y="21945"/>
                  </a:lnTo>
                  <a:lnTo>
                    <a:pt x="1471701" y="108508"/>
                  </a:lnTo>
                  <a:lnTo>
                    <a:pt x="1496085" y="108508"/>
                  </a:lnTo>
                  <a:lnTo>
                    <a:pt x="1496085" y="21945"/>
                  </a:lnTo>
                  <a:lnTo>
                    <a:pt x="1496085" y="1828"/>
                  </a:lnTo>
                  <a:close/>
                </a:path>
                <a:path w="1630680" h="3112134">
                  <a:moveTo>
                    <a:pt x="1630349" y="108508"/>
                  </a:moveTo>
                  <a:lnTo>
                    <a:pt x="1620126" y="85648"/>
                  </a:lnTo>
                  <a:lnTo>
                    <a:pt x="1611744" y="66903"/>
                  </a:lnTo>
                  <a:lnTo>
                    <a:pt x="1593481" y="26060"/>
                  </a:lnTo>
                  <a:lnTo>
                    <a:pt x="1587220" y="12065"/>
                  </a:lnTo>
                  <a:lnTo>
                    <a:pt x="1587220" y="66903"/>
                  </a:lnTo>
                  <a:lnTo>
                    <a:pt x="1553387" y="66903"/>
                  </a:lnTo>
                  <a:lnTo>
                    <a:pt x="1570304" y="26060"/>
                  </a:lnTo>
                  <a:lnTo>
                    <a:pt x="1587220" y="66903"/>
                  </a:lnTo>
                  <a:lnTo>
                    <a:pt x="1587220" y="12065"/>
                  </a:lnTo>
                  <a:lnTo>
                    <a:pt x="1582648" y="1828"/>
                  </a:lnTo>
                  <a:lnTo>
                    <a:pt x="1558264" y="1828"/>
                  </a:lnTo>
                  <a:lnTo>
                    <a:pt x="1510715" y="108508"/>
                  </a:lnTo>
                  <a:lnTo>
                    <a:pt x="1536014" y="108508"/>
                  </a:lnTo>
                  <a:lnTo>
                    <a:pt x="1545463" y="85648"/>
                  </a:lnTo>
                  <a:lnTo>
                    <a:pt x="1594993" y="85648"/>
                  </a:lnTo>
                  <a:lnTo>
                    <a:pt x="1604441" y="108508"/>
                  </a:lnTo>
                  <a:lnTo>
                    <a:pt x="1630349" y="108508"/>
                  </a:lnTo>
                  <a:close/>
                </a:path>
              </a:pathLst>
            </a:custGeom>
            <a:solidFill>
              <a:srgbClr val="606062"/>
            </a:solidFill>
          </p:spPr>
          <p:txBody>
            <a:bodyPr wrap="square" lIns="0" tIns="0" rIns="0" bIns="0" rtlCol="0"/>
            <a:lstStyle/>
            <a:p>
              <a:endParaRPr/>
            </a:p>
          </p:txBody>
        </p:sp>
        <p:pic>
          <p:nvPicPr>
            <p:cNvPr id="7" name="object 7"/>
            <p:cNvPicPr/>
            <p:nvPr/>
          </p:nvPicPr>
          <p:blipFill>
            <a:blip r:embed="rId3" cstate="print"/>
            <a:stretch>
              <a:fillRect/>
            </a:stretch>
          </p:blipFill>
          <p:spPr>
            <a:xfrm>
              <a:off x="1122184" y="8268606"/>
              <a:ext cx="140415" cy="69702"/>
            </a:xfrm>
            <a:prstGeom prst="rect">
              <a:avLst/>
            </a:prstGeom>
          </p:spPr>
        </p:pic>
        <p:sp>
          <p:nvSpPr>
            <p:cNvPr id="8" name="object 8"/>
            <p:cNvSpPr/>
            <p:nvPr/>
          </p:nvSpPr>
          <p:spPr>
            <a:xfrm>
              <a:off x="2518194" y="8248840"/>
              <a:ext cx="459740" cy="89535"/>
            </a:xfrm>
            <a:custGeom>
              <a:avLst/>
              <a:gdLst/>
              <a:ahLst/>
              <a:cxnLst/>
              <a:rect l="l" t="t" r="r" b="b"/>
              <a:pathLst>
                <a:path w="459739" h="89534">
                  <a:moveTo>
                    <a:pt x="304977" y="87261"/>
                  </a:moveTo>
                  <a:lnTo>
                    <a:pt x="300951" y="67424"/>
                  </a:lnTo>
                  <a:lnTo>
                    <a:pt x="290029" y="51231"/>
                  </a:lnTo>
                  <a:lnTo>
                    <a:pt x="273837" y="40297"/>
                  </a:lnTo>
                  <a:lnTo>
                    <a:pt x="254000" y="36283"/>
                  </a:lnTo>
                  <a:lnTo>
                    <a:pt x="247408" y="36715"/>
                  </a:lnTo>
                  <a:lnTo>
                    <a:pt x="240957" y="37985"/>
                  </a:lnTo>
                  <a:lnTo>
                    <a:pt x="234721" y="40081"/>
                  </a:lnTo>
                  <a:lnTo>
                    <a:pt x="228777" y="42964"/>
                  </a:lnTo>
                  <a:lnTo>
                    <a:pt x="223989" y="45707"/>
                  </a:lnTo>
                  <a:lnTo>
                    <a:pt x="217906" y="44043"/>
                  </a:lnTo>
                  <a:lnTo>
                    <a:pt x="214655" y="38214"/>
                  </a:lnTo>
                  <a:lnTo>
                    <a:pt x="211416" y="31686"/>
                  </a:lnTo>
                  <a:lnTo>
                    <a:pt x="207479" y="25590"/>
                  </a:lnTo>
                  <a:lnTo>
                    <a:pt x="202869" y="19977"/>
                  </a:lnTo>
                  <a:lnTo>
                    <a:pt x="196748" y="14185"/>
                  </a:lnTo>
                  <a:lnTo>
                    <a:pt x="174586" y="2336"/>
                  </a:lnTo>
                  <a:lnTo>
                    <a:pt x="150469" y="0"/>
                  </a:lnTo>
                  <a:lnTo>
                    <a:pt x="127241" y="6870"/>
                  </a:lnTo>
                  <a:lnTo>
                    <a:pt x="107759" y="22682"/>
                  </a:lnTo>
                  <a:lnTo>
                    <a:pt x="103022" y="28422"/>
                  </a:lnTo>
                  <a:lnTo>
                    <a:pt x="99326" y="34950"/>
                  </a:lnTo>
                  <a:lnTo>
                    <a:pt x="95364" y="46266"/>
                  </a:lnTo>
                  <a:lnTo>
                    <a:pt x="91147" y="48996"/>
                  </a:lnTo>
                  <a:lnTo>
                    <a:pt x="49022" y="69176"/>
                  </a:lnTo>
                  <a:lnTo>
                    <a:pt x="46812" y="73342"/>
                  </a:lnTo>
                  <a:lnTo>
                    <a:pt x="41998" y="75399"/>
                  </a:lnTo>
                  <a:lnTo>
                    <a:pt x="37465" y="74117"/>
                  </a:lnTo>
                  <a:lnTo>
                    <a:pt x="26530" y="72910"/>
                  </a:lnTo>
                  <a:lnTo>
                    <a:pt x="16078" y="75298"/>
                  </a:lnTo>
                  <a:lnTo>
                    <a:pt x="6946" y="80937"/>
                  </a:lnTo>
                  <a:lnTo>
                    <a:pt x="0" y="89471"/>
                  </a:lnTo>
                  <a:lnTo>
                    <a:pt x="304914" y="89471"/>
                  </a:lnTo>
                  <a:lnTo>
                    <a:pt x="304977" y="87261"/>
                  </a:lnTo>
                  <a:close/>
                </a:path>
                <a:path w="459739" h="89534">
                  <a:moveTo>
                    <a:pt x="459600" y="89471"/>
                  </a:moveTo>
                  <a:lnTo>
                    <a:pt x="449973" y="75615"/>
                  </a:lnTo>
                  <a:lnTo>
                    <a:pt x="436257" y="66827"/>
                  </a:lnTo>
                  <a:lnTo>
                    <a:pt x="420243" y="63830"/>
                  </a:lnTo>
                  <a:lnTo>
                    <a:pt x="403733" y="67322"/>
                  </a:lnTo>
                  <a:lnTo>
                    <a:pt x="399554" y="69405"/>
                  </a:lnTo>
                  <a:lnTo>
                    <a:pt x="394779" y="72136"/>
                  </a:lnTo>
                  <a:lnTo>
                    <a:pt x="388683" y="70472"/>
                  </a:lnTo>
                  <a:lnTo>
                    <a:pt x="385432" y="64643"/>
                  </a:lnTo>
                  <a:lnTo>
                    <a:pt x="373532" y="47282"/>
                  </a:lnTo>
                  <a:lnTo>
                    <a:pt x="356501" y="36220"/>
                  </a:lnTo>
                  <a:lnTo>
                    <a:pt x="336550" y="32346"/>
                  </a:lnTo>
                  <a:lnTo>
                    <a:pt x="315937" y="36563"/>
                  </a:lnTo>
                  <a:lnTo>
                    <a:pt x="313055" y="37795"/>
                  </a:lnTo>
                  <a:lnTo>
                    <a:pt x="310286" y="39268"/>
                  </a:lnTo>
                  <a:lnTo>
                    <a:pt x="307670" y="40982"/>
                  </a:lnTo>
                  <a:lnTo>
                    <a:pt x="315061" y="51244"/>
                  </a:lnTo>
                  <a:lnTo>
                    <a:pt x="320471" y="62560"/>
                  </a:lnTo>
                  <a:lnTo>
                    <a:pt x="323799" y="74663"/>
                  </a:lnTo>
                  <a:lnTo>
                    <a:pt x="324878" y="89484"/>
                  </a:lnTo>
                  <a:lnTo>
                    <a:pt x="459600" y="89471"/>
                  </a:lnTo>
                  <a:close/>
                </a:path>
              </a:pathLst>
            </a:custGeom>
            <a:solidFill>
              <a:srgbClr val="606062"/>
            </a:solidFill>
          </p:spPr>
          <p:txBody>
            <a:bodyPr wrap="square" lIns="0" tIns="0" rIns="0" bIns="0" rtlCol="0"/>
            <a:lstStyle/>
            <a:p>
              <a:endParaRPr/>
            </a:p>
          </p:txBody>
        </p:sp>
        <p:pic>
          <p:nvPicPr>
            <p:cNvPr id="9" name="object 9"/>
            <p:cNvPicPr/>
            <p:nvPr/>
          </p:nvPicPr>
          <p:blipFill>
            <a:blip r:embed="rId3" cstate="print"/>
            <a:stretch>
              <a:fillRect/>
            </a:stretch>
          </p:blipFill>
          <p:spPr>
            <a:xfrm>
              <a:off x="2422300" y="8268606"/>
              <a:ext cx="140413" cy="69702"/>
            </a:xfrm>
            <a:prstGeom prst="rect">
              <a:avLst/>
            </a:prstGeom>
          </p:spPr>
        </p:pic>
        <p:sp>
          <p:nvSpPr>
            <p:cNvPr id="10" name="object 10"/>
            <p:cNvSpPr/>
            <p:nvPr/>
          </p:nvSpPr>
          <p:spPr>
            <a:xfrm>
              <a:off x="1855698" y="8248840"/>
              <a:ext cx="459740" cy="89535"/>
            </a:xfrm>
            <a:custGeom>
              <a:avLst/>
              <a:gdLst/>
              <a:ahLst/>
              <a:cxnLst/>
              <a:rect l="l" t="t" r="r" b="b"/>
              <a:pathLst>
                <a:path w="459739" h="89534">
                  <a:moveTo>
                    <a:pt x="304977" y="87261"/>
                  </a:moveTo>
                  <a:lnTo>
                    <a:pt x="300951" y="67424"/>
                  </a:lnTo>
                  <a:lnTo>
                    <a:pt x="290029" y="51231"/>
                  </a:lnTo>
                  <a:lnTo>
                    <a:pt x="273837" y="40297"/>
                  </a:lnTo>
                  <a:lnTo>
                    <a:pt x="254000" y="36283"/>
                  </a:lnTo>
                  <a:lnTo>
                    <a:pt x="247408" y="36715"/>
                  </a:lnTo>
                  <a:lnTo>
                    <a:pt x="240957" y="37985"/>
                  </a:lnTo>
                  <a:lnTo>
                    <a:pt x="234708" y="40081"/>
                  </a:lnTo>
                  <a:lnTo>
                    <a:pt x="228777" y="42964"/>
                  </a:lnTo>
                  <a:lnTo>
                    <a:pt x="223989" y="45707"/>
                  </a:lnTo>
                  <a:lnTo>
                    <a:pt x="217893" y="44043"/>
                  </a:lnTo>
                  <a:lnTo>
                    <a:pt x="214642" y="38214"/>
                  </a:lnTo>
                  <a:lnTo>
                    <a:pt x="211416" y="31686"/>
                  </a:lnTo>
                  <a:lnTo>
                    <a:pt x="207479" y="25590"/>
                  </a:lnTo>
                  <a:lnTo>
                    <a:pt x="202869" y="19977"/>
                  </a:lnTo>
                  <a:lnTo>
                    <a:pt x="196748" y="14185"/>
                  </a:lnTo>
                  <a:lnTo>
                    <a:pt x="174586" y="2336"/>
                  </a:lnTo>
                  <a:lnTo>
                    <a:pt x="150469" y="0"/>
                  </a:lnTo>
                  <a:lnTo>
                    <a:pt x="127241" y="6870"/>
                  </a:lnTo>
                  <a:lnTo>
                    <a:pt x="107759" y="22682"/>
                  </a:lnTo>
                  <a:lnTo>
                    <a:pt x="103022" y="28422"/>
                  </a:lnTo>
                  <a:lnTo>
                    <a:pt x="99326" y="34950"/>
                  </a:lnTo>
                  <a:lnTo>
                    <a:pt x="95364" y="46266"/>
                  </a:lnTo>
                  <a:lnTo>
                    <a:pt x="91147" y="48996"/>
                  </a:lnTo>
                  <a:lnTo>
                    <a:pt x="49022" y="69176"/>
                  </a:lnTo>
                  <a:lnTo>
                    <a:pt x="46824" y="73342"/>
                  </a:lnTo>
                  <a:lnTo>
                    <a:pt x="41998" y="75399"/>
                  </a:lnTo>
                  <a:lnTo>
                    <a:pt x="37465" y="74117"/>
                  </a:lnTo>
                  <a:lnTo>
                    <a:pt x="26530" y="72910"/>
                  </a:lnTo>
                  <a:lnTo>
                    <a:pt x="16078" y="75298"/>
                  </a:lnTo>
                  <a:lnTo>
                    <a:pt x="6946" y="80937"/>
                  </a:lnTo>
                  <a:lnTo>
                    <a:pt x="0" y="89471"/>
                  </a:lnTo>
                  <a:lnTo>
                    <a:pt x="304914" y="89471"/>
                  </a:lnTo>
                  <a:lnTo>
                    <a:pt x="304977" y="87261"/>
                  </a:lnTo>
                  <a:close/>
                </a:path>
                <a:path w="459739" h="89534">
                  <a:moveTo>
                    <a:pt x="459587" y="89471"/>
                  </a:moveTo>
                  <a:lnTo>
                    <a:pt x="449973" y="75615"/>
                  </a:lnTo>
                  <a:lnTo>
                    <a:pt x="436257" y="66827"/>
                  </a:lnTo>
                  <a:lnTo>
                    <a:pt x="420243" y="63830"/>
                  </a:lnTo>
                  <a:lnTo>
                    <a:pt x="403733" y="67322"/>
                  </a:lnTo>
                  <a:lnTo>
                    <a:pt x="399554" y="69405"/>
                  </a:lnTo>
                  <a:lnTo>
                    <a:pt x="394779" y="72136"/>
                  </a:lnTo>
                  <a:lnTo>
                    <a:pt x="388683" y="70472"/>
                  </a:lnTo>
                  <a:lnTo>
                    <a:pt x="385432" y="64643"/>
                  </a:lnTo>
                  <a:lnTo>
                    <a:pt x="373532" y="47282"/>
                  </a:lnTo>
                  <a:lnTo>
                    <a:pt x="356501" y="36220"/>
                  </a:lnTo>
                  <a:lnTo>
                    <a:pt x="336550" y="32346"/>
                  </a:lnTo>
                  <a:lnTo>
                    <a:pt x="315937" y="36563"/>
                  </a:lnTo>
                  <a:lnTo>
                    <a:pt x="313055" y="37795"/>
                  </a:lnTo>
                  <a:lnTo>
                    <a:pt x="310299" y="39268"/>
                  </a:lnTo>
                  <a:lnTo>
                    <a:pt x="307670" y="40982"/>
                  </a:lnTo>
                  <a:lnTo>
                    <a:pt x="315061" y="51244"/>
                  </a:lnTo>
                  <a:lnTo>
                    <a:pt x="320471" y="62560"/>
                  </a:lnTo>
                  <a:lnTo>
                    <a:pt x="323799" y="74663"/>
                  </a:lnTo>
                  <a:lnTo>
                    <a:pt x="324878" y="89484"/>
                  </a:lnTo>
                  <a:lnTo>
                    <a:pt x="459587" y="89471"/>
                  </a:lnTo>
                  <a:close/>
                </a:path>
              </a:pathLst>
            </a:custGeom>
            <a:solidFill>
              <a:srgbClr val="606062"/>
            </a:solidFill>
          </p:spPr>
          <p:txBody>
            <a:bodyPr wrap="square" lIns="0" tIns="0" rIns="0" bIns="0" rtlCol="0"/>
            <a:lstStyle/>
            <a:p>
              <a:endParaRPr/>
            </a:p>
          </p:txBody>
        </p:sp>
        <p:pic>
          <p:nvPicPr>
            <p:cNvPr id="11" name="object 11"/>
            <p:cNvPicPr/>
            <p:nvPr/>
          </p:nvPicPr>
          <p:blipFill>
            <a:blip r:embed="rId3" cstate="print"/>
            <a:stretch>
              <a:fillRect/>
            </a:stretch>
          </p:blipFill>
          <p:spPr>
            <a:xfrm>
              <a:off x="1759802" y="8268606"/>
              <a:ext cx="140415" cy="69702"/>
            </a:xfrm>
            <a:prstGeom prst="rect">
              <a:avLst/>
            </a:prstGeom>
          </p:spPr>
        </p:pic>
        <p:sp>
          <p:nvSpPr>
            <p:cNvPr id="12" name="object 12"/>
            <p:cNvSpPr/>
            <p:nvPr/>
          </p:nvSpPr>
          <p:spPr>
            <a:xfrm>
              <a:off x="535489" y="8336937"/>
              <a:ext cx="6469380" cy="506095"/>
            </a:xfrm>
            <a:custGeom>
              <a:avLst/>
              <a:gdLst/>
              <a:ahLst/>
              <a:cxnLst/>
              <a:rect l="l" t="t" r="r" b="b"/>
              <a:pathLst>
                <a:path w="6469380" h="506095">
                  <a:moveTo>
                    <a:pt x="6468936" y="0"/>
                  </a:moveTo>
                  <a:lnTo>
                    <a:pt x="0" y="0"/>
                  </a:lnTo>
                  <a:lnTo>
                    <a:pt x="0" y="506098"/>
                  </a:lnTo>
                  <a:lnTo>
                    <a:pt x="6468936" y="506098"/>
                  </a:lnTo>
                  <a:lnTo>
                    <a:pt x="6468936" y="0"/>
                  </a:lnTo>
                  <a:close/>
                </a:path>
              </a:pathLst>
            </a:custGeom>
            <a:solidFill>
              <a:srgbClr val="727376"/>
            </a:solidFill>
          </p:spPr>
          <p:txBody>
            <a:bodyPr wrap="square" lIns="0" tIns="0" rIns="0" bIns="0" rtlCol="0"/>
            <a:lstStyle/>
            <a:p>
              <a:endParaRPr/>
            </a:p>
          </p:txBody>
        </p:sp>
        <p:sp>
          <p:nvSpPr>
            <p:cNvPr id="13" name="object 13"/>
            <p:cNvSpPr/>
            <p:nvPr/>
          </p:nvSpPr>
          <p:spPr>
            <a:xfrm>
              <a:off x="3273235" y="8708709"/>
              <a:ext cx="396875" cy="47625"/>
            </a:xfrm>
            <a:custGeom>
              <a:avLst/>
              <a:gdLst/>
              <a:ahLst/>
              <a:cxnLst/>
              <a:rect l="l" t="t" r="r" b="b"/>
              <a:pathLst>
                <a:path w="396875" h="47625">
                  <a:moveTo>
                    <a:pt x="31038" y="34700"/>
                  </a:moveTo>
                  <a:lnTo>
                    <a:pt x="26254" y="34700"/>
                  </a:lnTo>
                  <a:lnTo>
                    <a:pt x="26254" y="46929"/>
                  </a:lnTo>
                  <a:lnTo>
                    <a:pt x="31038" y="46929"/>
                  </a:lnTo>
                  <a:lnTo>
                    <a:pt x="31038" y="34700"/>
                  </a:lnTo>
                  <a:close/>
                </a:path>
                <a:path w="396875" h="47625">
                  <a:moveTo>
                    <a:pt x="29977" y="398"/>
                  </a:moveTo>
                  <a:lnTo>
                    <a:pt x="24659" y="398"/>
                  </a:lnTo>
                  <a:lnTo>
                    <a:pt x="0" y="31240"/>
                  </a:lnTo>
                  <a:lnTo>
                    <a:pt x="0" y="34700"/>
                  </a:lnTo>
                  <a:lnTo>
                    <a:pt x="40344" y="34700"/>
                  </a:lnTo>
                  <a:lnTo>
                    <a:pt x="40344" y="30444"/>
                  </a:lnTo>
                  <a:lnTo>
                    <a:pt x="6181" y="30444"/>
                  </a:lnTo>
                  <a:lnTo>
                    <a:pt x="29977" y="398"/>
                  </a:lnTo>
                  <a:close/>
                </a:path>
                <a:path w="396875" h="47625">
                  <a:moveTo>
                    <a:pt x="31038" y="19677"/>
                  </a:moveTo>
                  <a:lnTo>
                    <a:pt x="26388" y="19677"/>
                  </a:lnTo>
                  <a:lnTo>
                    <a:pt x="26388" y="30444"/>
                  </a:lnTo>
                  <a:lnTo>
                    <a:pt x="31038" y="30444"/>
                  </a:lnTo>
                  <a:lnTo>
                    <a:pt x="31038" y="19677"/>
                  </a:lnTo>
                  <a:close/>
                </a:path>
                <a:path w="396875" h="47625">
                  <a:moveTo>
                    <a:pt x="63341" y="26855"/>
                  </a:moveTo>
                  <a:lnTo>
                    <a:pt x="45928" y="26855"/>
                  </a:lnTo>
                  <a:lnTo>
                    <a:pt x="45928" y="30977"/>
                  </a:lnTo>
                  <a:lnTo>
                    <a:pt x="63341" y="30977"/>
                  </a:lnTo>
                  <a:lnTo>
                    <a:pt x="63341" y="26855"/>
                  </a:lnTo>
                  <a:close/>
                </a:path>
                <a:path w="396875" h="47625">
                  <a:moveTo>
                    <a:pt x="97199" y="0"/>
                  </a:moveTo>
                  <a:lnTo>
                    <a:pt x="88336" y="0"/>
                  </a:lnTo>
                  <a:lnTo>
                    <a:pt x="84613" y="920"/>
                  </a:lnTo>
                  <a:lnTo>
                    <a:pt x="78230" y="4599"/>
                  </a:lnTo>
                  <a:lnTo>
                    <a:pt x="75750" y="7311"/>
                  </a:lnTo>
                  <a:lnTo>
                    <a:pt x="72204" y="14493"/>
                  </a:lnTo>
                  <a:lnTo>
                    <a:pt x="71319" y="18878"/>
                  </a:lnTo>
                  <a:lnTo>
                    <a:pt x="71319" y="31464"/>
                  </a:lnTo>
                  <a:lnTo>
                    <a:pt x="72960" y="37190"/>
                  </a:lnTo>
                  <a:lnTo>
                    <a:pt x="79515" y="45302"/>
                  </a:lnTo>
                  <a:lnTo>
                    <a:pt x="84235" y="47329"/>
                  </a:lnTo>
                  <a:lnTo>
                    <a:pt x="93408" y="47329"/>
                  </a:lnTo>
                  <a:lnTo>
                    <a:pt x="96122" y="46742"/>
                  </a:lnTo>
                  <a:lnTo>
                    <a:pt x="100954" y="44391"/>
                  </a:lnTo>
                  <a:lnTo>
                    <a:pt x="102223" y="43271"/>
                  </a:lnTo>
                  <a:lnTo>
                    <a:pt x="87627" y="43271"/>
                  </a:lnTo>
                  <a:lnTo>
                    <a:pt x="85410" y="42807"/>
                  </a:lnTo>
                  <a:lnTo>
                    <a:pt x="81690" y="40946"/>
                  </a:lnTo>
                  <a:lnTo>
                    <a:pt x="80283" y="39729"/>
                  </a:lnTo>
                  <a:lnTo>
                    <a:pt x="78375" y="36715"/>
                  </a:lnTo>
                  <a:lnTo>
                    <a:pt x="77899" y="35074"/>
                  </a:lnTo>
                  <a:lnTo>
                    <a:pt x="77899" y="31399"/>
                  </a:lnTo>
                  <a:lnTo>
                    <a:pt x="78411" y="29671"/>
                  </a:lnTo>
                  <a:lnTo>
                    <a:pt x="80128" y="27053"/>
                  </a:lnTo>
                  <a:lnTo>
                    <a:pt x="76370" y="27053"/>
                  </a:lnTo>
                  <a:lnTo>
                    <a:pt x="76222" y="25346"/>
                  </a:lnTo>
                  <a:lnTo>
                    <a:pt x="76172" y="17063"/>
                  </a:lnTo>
                  <a:lnTo>
                    <a:pt x="77633" y="12329"/>
                  </a:lnTo>
                  <a:lnTo>
                    <a:pt x="83483" y="5817"/>
                  </a:lnTo>
                  <a:lnTo>
                    <a:pt x="87515" y="4189"/>
                  </a:lnTo>
                  <a:lnTo>
                    <a:pt x="102793" y="4189"/>
                  </a:lnTo>
                  <a:lnTo>
                    <a:pt x="103625" y="2527"/>
                  </a:lnTo>
                  <a:lnTo>
                    <a:pt x="100874" y="842"/>
                  </a:lnTo>
                  <a:lnTo>
                    <a:pt x="97199" y="0"/>
                  </a:lnTo>
                  <a:close/>
                </a:path>
                <a:path w="396875" h="47625">
                  <a:moveTo>
                    <a:pt x="102443" y="23133"/>
                  </a:moveTo>
                  <a:lnTo>
                    <a:pt x="93455" y="23133"/>
                  </a:lnTo>
                  <a:lnTo>
                    <a:pt x="96302" y="24039"/>
                  </a:lnTo>
                  <a:lnTo>
                    <a:pt x="100511" y="27675"/>
                  </a:lnTo>
                  <a:lnTo>
                    <a:pt x="101563" y="30114"/>
                  </a:lnTo>
                  <a:lnTo>
                    <a:pt x="101563" y="36226"/>
                  </a:lnTo>
                  <a:lnTo>
                    <a:pt x="100511" y="38674"/>
                  </a:lnTo>
                  <a:lnTo>
                    <a:pt x="96302" y="42353"/>
                  </a:lnTo>
                  <a:lnTo>
                    <a:pt x="93563" y="43271"/>
                  </a:lnTo>
                  <a:lnTo>
                    <a:pt x="102223" y="43271"/>
                  </a:lnTo>
                  <a:lnTo>
                    <a:pt x="102848" y="42720"/>
                  </a:lnTo>
                  <a:lnTo>
                    <a:pt x="105594" y="38375"/>
                  </a:lnTo>
                  <a:lnTo>
                    <a:pt x="106185" y="36226"/>
                  </a:lnTo>
                  <a:lnTo>
                    <a:pt x="106126" y="29671"/>
                  </a:lnTo>
                  <a:lnTo>
                    <a:pt x="105619" y="27795"/>
                  </a:lnTo>
                  <a:lnTo>
                    <a:pt x="102947" y="23576"/>
                  </a:lnTo>
                  <a:lnTo>
                    <a:pt x="102443" y="23133"/>
                  </a:lnTo>
                  <a:close/>
                </a:path>
                <a:path w="396875" h="47625">
                  <a:moveTo>
                    <a:pt x="93653" y="19079"/>
                  </a:moveTo>
                  <a:lnTo>
                    <a:pt x="87317" y="19079"/>
                  </a:lnTo>
                  <a:lnTo>
                    <a:pt x="84415" y="19773"/>
                  </a:lnTo>
                  <a:lnTo>
                    <a:pt x="79361" y="22567"/>
                  </a:lnTo>
                  <a:lnTo>
                    <a:pt x="77522" y="24530"/>
                  </a:lnTo>
                  <a:lnTo>
                    <a:pt x="76370" y="27053"/>
                  </a:lnTo>
                  <a:lnTo>
                    <a:pt x="80128" y="27053"/>
                  </a:lnTo>
                  <a:lnTo>
                    <a:pt x="80448" y="26567"/>
                  </a:lnTo>
                  <a:lnTo>
                    <a:pt x="81856" y="25346"/>
                  </a:lnTo>
                  <a:lnTo>
                    <a:pt x="85445" y="23576"/>
                  </a:lnTo>
                  <a:lnTo>
                    <a:pt x="87515" y="23133"/>
                  </a:lnTo>
                  <a:lnTo>
                    <a:pt x="102443" y="23133"/>
                  </a:lnTo>
                  <a:lnTo>
                    <a:pt x="101108" y="21959"/>
                  </a:lnTo>
                  <a:lnTo>
                    <a:pt x="96367" y="19655"/>
                  </a:lnTo>
                  <a:lnTo>
                    <a:pt x="93653" y="19079"/>
                  </a:lnTo>
                  <a:close/>
                </a:path>
                <a:path w="396875" h="47625">
                  <a:moveTo>
                    <a:pt x="102793" y="4189"/>
                  </a:moveTo>
                  <a:lnTo>
                    <a:pt x="96469" y="4189"/>
                  </a:lnTo>
                  <a:lnTo>
                    <a:pt x="99481" y="4921"/>
                  </a:lnTo>
                  <a:lnTo>
                    <a:pt x="101695" y="6383"/>
                  </a:lnTo>
                  <a:lnTo>
                    <a:pt x="102793" y="4189"/>
                  </a:lnTo>
                  <a:close/>
                </a:path>
                <a:path w="396875" h="47625">
                  <a:moveTo>
                    <a:pt x="126427" y="42807"/>
                  </a:moveTo>
                  <a:lnTo>
                    <a:pt x="126093" y="46864"/>
                  </a:lnTo>
                  <a:lnTo>
                    <a:pt x="127425" y="47217"/>
                  </a:lnTo>
                  <a:lnTo>
                    <a:pt x="128551" y="47393"/>
                  </a:lnTo>
                  <a:lnTo>
                    <a:pt x="132896" y="47393"/>
                  </a:lnTo>
                  <a:lnTo>
                    <a:pt x="135266" y="45445"/>
                  </a:lnTo>
                  <a:lnTo>
                    <a:pt x="136075" y="43073"/>
                  </a:lnTo>
                  <a:lnTo>
                    <a:pt x="127777" y="43073"/>
                  </a:lnTo>
                  <a:lnTo>
                    <a:pt x="127223" y="42983"/>
                  </a:lnTo>
                  <a:lnTo>
                    <a:pt x="126427" y="42807"/>
                  </a:lnTo>
                  <a:close/>
                </a:path>
                <a:path w="396875" h="47625">
                  <a:moveTo>
                    <a:pt x="161056" y="16153"/>
                  </a:moveTo>
                  <a:lnTo>
                    <a:pt x="156337" y="16153"/>
                  </a:lnTo>
                  <a:lnTo>
                    <a:pt x="156337" y="46929"/>
                  </a:lnTo>
                  <a:lnTo>
                    <a:pt x="161056" y="46929"/>
                  </a:lnTo>
                  <a:lnTo>
                    <a:pt x="161056" y="16153"/>
                  </a:lnTo>
                  <a:close/>
                </a:path>
                <a:path w="396875" h="47625">
                  <a:moveTo>
                    <a:pt x="161056" y="11965"/>
                  </a:moveTo>
                  <a:lnTo>
                    <a:pt x="135467" y="11965"/>
                  </a:lnTo>
                  <a:lnTo>
                    <a:pt x="134852" y="24792"/>
                  </a:lnTo>
                  <a:lnTo>
                    <a:pt x="134646" y="28540"/>
                  </a:lnTo>
                  <a:lnTo>
                    <a:pt x="129905" y="43073"/>
                  </a:lnTo>
                  <a:lnTo>
                    <a:pt x="136075" y="43073"/>
                  </a:lnTo>
                  <a:lnTo>
                    <a:pt x="137925" y="37645"/>
                  </a:lnTo>
                  <a:lnTo>
                    <a:pt x="138769" y="32061"/>
                  </a:lnTo>
                  <a:lnTo>
                    <a:pt x="139138" y="24461"/>
                  </a:lnTo>
                  <a:lnTo>
                    <a:pt x="139589" y="16153"/>
                  </a:lnTo>
                  <a:lnTo>
                    <a:pt x="161056" y="16153"/>
                  </a:lnTo>
                  <a:lnTo>
                    <a:pt x="161056" y="11965"/>
                  </a:lnTo>
                  <a:close/>
                </a:path>
                <a:path w="396875" h="47625">
                  <a:moveTo>
                    <a:pt x="179203" y="11965"/>
                  </a:moveTo>
                  <a:lnTo>
                    <a:pt x="174484" y="11965"/>
                  </a:lnTo>
                  <a:lnTo>
                    <a:pt x="174484" y="46929"/>
                  </a:lnTo>
                  <a:lnTo>
                    <a:pt x="178739" y="46929"/>
                  </a:lnTo>
                  <a:lnTo>
                    <a:pt x="184749" y="39751"/>
                  </a:lnTo>
                  <a:lnTo>
                    <a:pt x="179203" y="39751"/>
                  </a:lnTo>
                  <a:lnTo>
                    <a:pt x="179203" y="11965"/>
                  </a:lnTo>
                  <a:close/>
                </a:path>
                <a:path w="396875" h="47625">
                  <a:moveTo>
                    <a:pt x="206721" y="19143"/>
                  </a:moveTo>
                  <a:lnTo>
                    <a:pt x="202002" y="19143"/>
                  </a:lnTo>
                  <a:lnTo>
                    <a:pt x="202002" y="46929"/>
                  </a:lnTo>
                  <a:lnTo>
                    <a:pt x="206721" y="46929"/>
                  </a:lnTo>
                  <a:lnTo>
                    <a:pt x="206721" y="19143"/>
                  </a:lnTo>
                  <a:close/>
                </a:path>
                <a:path w="396875" h="47625">
                  <a:moveTo>
                    <a:pt x="206721" y="11965"/>
                  </a:moveTo>
                  <a:lnTo>
                    <a:pt x="202535" y="11965"/>
                  </a:lnTo>
                  <a:lnTo>
                    <a:pt x="179203" y="39751"/>
                  </a:lnTo>
                  <a:lnTo>
                    <a:pt x="184749" y="39751"/>
                  </a:lnTo>
                  <a:lnTo>
                    <a:pt x="202002" y="19143"/>
                  </a:lnTo>
                  <a:lnTo>
                    <a:pt x="206721" y="19143"/>
                  </a:lnTo>
                  <a:lnTo>
                    <a:pt x="206721" y="11965"/>
                  </a:lnTo>
                  <a:close/>
                </a:path>
                <a:path w="396875" h="47625">
                  <a:moveTo>
                    <a:pt x="237851" y="11699"/>
                  </a:moveTo>
                  <a:lnTo>
                    <a:pt x="231382" y="11699"/>
                  </a:lnTo>
                  <a:lnTo>
                    <a:pt x="228290" y="12452"/>
                  </a:lnTo>
                  <a:lnTo>
                    <a:pt x="222839" y="15464"/>
                  </a:lnTo>
                  <a:lnTo>
                    <a:pt x="220700" y="17571"/>
                  </a:lnTo>
                  <a:lnTo>
                    <a:pt x="217601" y="22978"/>
                  </a:lnTo>
                  <a:lnTo>
                    <a:pt x="216823" y="26035"/>
                  </a:lnTo>
                  <a:lnTo>
                    <a:pt x="216823" y="32859"/>
                  </a:lnTo>
                  <a:lnTo>
                    <a:pt x="231382" y="47260"/>
                  </a:lnTo>
                  <a:lnTo>
                    <a:pt x="237808" y="47260"/>
                  </a:lnTo>
                  <a:lnTo>
                    <a:pt x="240487" y="46673"/>
                  </a:lnTo>
                  <a:lnTo>
                    <a:pt x="245275" y="44326"/>
                  </a:lnTo>
                  <a:lnTo>
                    <a:pt x="246649" y="43073"/>
                  </a:lnTo>
                  <a:lnTo>
                    <a:pt x="232310" y="43073"/>
                  </a:lnTo>
                  <a:lnTo>
                    <a:pt x="230038" y="42508"/>
                  </a:lnTo>
                  <a:lnTo>
                    <a:pt x="226007" y="40247"/>
                  </a:lnTo>
                  <a:lnTo>
                    <a:pt x="224434" y="38652"/>
                  </a:lnTo>
                  <a:lnTo>
                    <a:pt x="222177" y="34531"/>
                  </a:lnTo>
                  <a:lnTo>
                    <a:pt x="221612" y="32151"/>
                  </a:lnTo>
                  <a:lnTo>
                    <a:pt x="221612" y="26786"/>
                  </a:lnTo>
                  <a:lnTo>
                    <a:pt x="232310" y="15821"/>
                  </a:lnTo>
                  <a:lnTo>
                    <a:pt x="246576" y="15821"/>
                  </a:lnTo>
                  <a:lnTo>
                    <a:pt x="245285" y="14636"/>
                  </a:lnTo>
                  <a:lnTo>
                    <a:pt x="240544" y="12285"/>
                  </a:lnTo>
                  <a:lnTo>
                    <a:pt x="237851" y="11699"/>
                  </a:lnTo>
                  <a:close/>
                </a:path>
                <a:path w="396875" h="47625">
                  <a:moveTo>
                    <a:pt x="245008" y="37953"/>
                  </a:moveTo>
                  <a:lnTo>
                    <a:pt x="243856" y="39682"/>
                  </a:lnTo>
                  <a:lnTo>
                    <a:pt x="242394" y="40967"/>
                  </a:lnTo>
                  <a:lnTo>
                    <a:pt x="238848" y="42652"/>
                  </a:lnTo>
                  <a:lnTo>
                    <a:pt x="236918" y="43073"/>
                  </a:lnTo>
                  <a:lnTo>
                    <a:pt x="246649" y="43073"/>
                  </a:lnTo>
                  <a:lnTo>
                    <a:pt x="247109" y="42652"/>
                  </a:lnTo>
                  <a:lnTo>
                    <a:pt x="247219" y="42508"/>
                  </a:lnTo>
                  <a:lnTo>
                    <a:pt x="248532" y="40347"/>
                  </a:lnTo>
                  <a:lnTo>
                    <a:pt x="245008" y="37953"/>
                  </a:lnTo>
                  <a:close/>
                </a:path>
                <a:path w="396875" h="47625">
                  <a:moveTo>
                    <a:pt x="246576" y="15821"/>
                  </a:moveTo>
                  <a:lnTo>
                    <a:pt x="236918" y="15821"/>
                  </a:lnTo>
                  <a:lnTo>
                    <a:pt x="238848" y="16253"/>
                  </a:lnTo>
                  <a:lnTo>
                    <a:pt x="242394" y="17981"/>
                  </a:lnTo>
                  <a:lnTo>
                    <a:pt x="243856" y="19277"/>
                  </a:lnTo>
                  <a:lnTo>
                    <a:pt x="245008" y="21005"/>
                  </a:lnTo>
                  <a:lnTo>
                    <a:pt x="248532" y="18611"/>
                  </a:lnTo>
                  <a:lnTo>
                    <a:pt x="247157" y="16355"/>
                  </a:lnTo>
                  <a:lnTo>
                    <a:pt x="246576" y="15821"/>
                  </a:lnTo>
                  <a:close/>
                </a:path>
                <a:path w="396875" h="47625">
                  <a:moveTo>
                    <a:pt x="268339" y="16153"/>
                  </a:moveTo>
                  <a:lnTo>
                    <a:pt x="263620" y="16153"/>
                  </a:lnTo>
                  <a:lnTo>
                    <a:pt x="263620" y="46929"/>
                  </a:lnTo>
                  <a:lnTo>
                    <a:pt x="268339" y="46929"/>
                  </a:lnTo>
                  <a:lnTo>
                    <a:pt x="268339" y="16153"/>
                  </a:lnTo>
                  <a:close/>
                </a:path>
                <a:path w="396875" h="47625">
                  <a:moveTo>
                    <a:pt x="281570" y="11965"/>
                  </a:moveTo>
                  <a:lnTo>
                    <a:pt x="250393" y="11965"/>
                  </a:lnTo>
                  <a:lnTo>
                    <a:pt x="250393" y="16153"/>
                  </a:lnTo>
                  <a:lnTo>
                    <a:pt x="281570" y="16153"/>
                  </a:lnTo>
                  <a:lnTo>
                    <a:pt x="281570" y="11965"/>
                  </a:lnTo>
                  <a:close/>
                </a:path>
                <a:path w="396875" h="47625">
                  <a:moveTo>
                    <a:pt x="293132" y="11965"/>
                  </a:moveTo>
                  <a:lnTo>
                    <a:pt x="288413" y="11965"/>
                  </a:lnTo>
                  <a:lnTo>
                    <a:pt x="288413" y="46929"/>
                  </a:lnTo>
                  <a:lnTo>
                    <a:pt x="307158" y="47040"/>
                  </a:lnTo>
                  <a:lnTo>
                    <a:pt x="310715" y="46065"/>
                  </a:lnTo>
                  <a:lnTo>
                    <a:pt x="313937" y="43451"/>
                  </a:lnTo>
                  <a:lnTo>
                    <a:pt x="305474" y="43451"/>
                  </a:lnTo>
                  <a:lnTo>
                    <a:pt x="293132" y="43271"/>
                  </a:lnTo>
                  <a:lnTo>
                    <a:pt x="293132" y="27720"/>
                  </a:lnTo>
                  <a:lnTo>
                    <a:pt x="313997" y="27720"/>
                  </a:lnTo>
                  <a:lnTo>
                    <a:pt x="311157" y="25346"/>
                  </a:lnTo>
                  <a:lnTo>
                    <a:pt x="307821" y="24375"/>
                  </a:lnTo>
                  <a:lnTo>
                    <a:pt x="293132" y="24194"/>
                  </a:lnTo>
                  <a:lnTo>
                    <a:pt x="293132" y="11965"/>
                  </a:lnTo>
                  <a:close/>
                </a:path>
                <a:path w="396875" h="47625">
                  <a:moveTo>
                    <a:pt x="313997" y="27720"/>
                  </a:moveTo>
                  <a:lnTo>
                    <a:pt x="293132" y="27720"/>
                  </a:lnTo>
                  <a:lnTo>
                    <a:pt x="305517" y="27895"/>
                  </a:lnTo>
                  <a:lnTo>
                    <a:pt x="307976" y="28540"/>
                  </a:lnTo>
                  <a:lnTo>
                    <a:pt x="311255" y="31021"/>
                  </a:lnTo>
                  <a:lnTo>
                    <a:pt x="312075" y="32924"/>
                  </a:lnTo>
                  <a:lnTo>
                    <a:pt x="312075" y="38108"/>
                  </a:lnTo>
                  <a:lnTo>
                    <a:pt x="311245" y="40092"/>
                  </a:lnTo>
                  <a:lnTo>
                    <a:pt x="307921" y="42796"/>
                  </a:lnTo>
                  <a:lnTo>
                    <a:pt x="305474" y="43451"/>
                  </a:lnTo>
                  <a:lnTo>
                    <a:pt x="313937" y="43451"/>
                  </a:lnTo>
                  <a:lnTo>
                    <a:pt x="315633" y="42076"/>
                  </a:lnTo>
                  <a:lnTo>
                    <a:pt x="316861" y="39217"/>
                  </a:lnTo>
                  <a:lnTo>
                    <a:pt x="316861" y="31906"/>
                  </a:lnTo>
                  <a:lnTo>
                    <a:pt x="315719" y="29159"/>
                  </a:lnTo>
                  <a:lnTo>
                    <a:pt x="313997" y="27720"/>
                  </a:lnTo>
                  <a:close/>
                </a:path>
                <a:path w="396875" h="47625">
                  <a:moveTo>
                    <a:pt x="342762" y="11699"/>
                  </a:moveTo>
                  <a:lnTo>
                    <a:pt x="336293" y="11699"/>
                  </a:lnTo>
                  <a:lnTo>
                    <a:pt x="333381" y="12452"/>
                  </a:lnTo>
                  <a:lnTo>
                    <a:pt x="322444" y="32859"/>
                  </a:lnTo>
                  <a:lnTo>
                    <a:pt x="323221" y="35916"/>
                  </a:lnTo>
                  <a:lnTo>
                    <a:pt x="326321" y="41324"/>
                  </a:lnTo>
                  <a:lnTo>
                    <a:pt x="328481" y="43440"/>
                  </a:lnTo>
                  <a:lnTo>
                    <a:pt x="334021" y="46497"/>
                  </a:lnTo>
                  <a:lnTo>
                    <a:pt x="337200" y="47260"/>
                  </a:lnTo>
                  <a:lnTo>
                    <a:pt x="343583" y="47260"/>
                  </a:lnTo>
                  <a:lnTo>
                    <a:pt x="346143" y="46774"/>
                  </a:lnTo>
                  <a:lnTo>
                    <a:pt x="350794" y="44823"/>
                  </a:lnTo>
                  <a:lnTo>
                    <a:pt x="352734" y="43404"/>
                  </a:lnTo>
                  <a:lnTo>
                    <a:pt x="353010" y="43073"/>
                  </a:lnTo>
                  <a:lnTo>
                    <a:pt x="337066" y="43073"/>
                  </a:lnTo>
                  <a:lnTo>
                    <a:pt x="333877" y="41954"/>
                  </a:lnTo>
                  <a:lnTo>
                    <a:pt x="328827" y="37478"/>
                  </a:lnTo>
                  <a:lnTo>
                    <a:pt x="327430" y="34545"/>
                  </a:lnTo>
                  <a:lnTo>
                    <a:pt x="327163" y="30909"/>
                  </a:lnTo>
                  <a:lnTo>
                    <a:pt x="356410" y="30909"/>
                  </a:lnTo>
                  <a:lnTo>
                    <a:pt x="356478" y="27388"/>
                  </a:lnTo>
                  <a:lnTo>
                    <a:pt x="327163" y="27388"/>
                  </a:lnTo>
                  <a:lnTo>
                    <a:pt x="327473" y="23929"/>
                  </a:lnTo>
                  <a:lnTo>
                    <a:pt x="328769" y="21127"/>
                  </a:lnTo>
                  <a:lnTo>
                    <a:pt x="333334" y="16830"/>
                  </a:lnTo>
                  <a:lnTo>
                    <a:pt x="336160" y="15753"/>
                  </a:lnTo>
                  <a:lnTo>
                    <a:pt x="351081" y="15753"/>
                  </a:lnTo>
                  <a:lnTo>
                    <a:pt x="350804" y="15464"/>
                  </a:lnTo>
                  <a:lnTo>
                    <a:pt x="345664" y="12452"/>
                  </a:lnTo>
                  <a:lnTo>
                    <a:pt x="342762" y="11699"/>
                  </a:lnTo>
                  <a:close/>
                </a:path>
                <a:path w="396875" h="47625">
                  <a:moveTo>
                    <a:pt x="351626" y="38487"/>
                  </a:moveTo>
                  <a:lnTo>
                    <a:pt x="350297" y="39996"/>
                  </a:lnTo>
                  <a:lnTo>
                    <a:pt x="348724" y="41136"/>
                  </a:lnTo>
                  <a:lnTo>
                    <a:pt x="345088" y="42684"/>
                  </a:lnTo>
                  <a:lnTo>
                    <a:pt x="343094" y="43073"/>
                  </a:lnTo>
                  <a:lnTo>
                    <a:pt x="353010" y="43073"/>
                  </a:lnTo>
                  <a:lnTo>
                    <a:pt x="354283" y="41544"/>
                  </a:lnTo>
                  <a:lnTo>
                    <a:pt x="351626" y="38487"/>
                  </a:lnTo>
                  <a:close/>
                </a:path>
                <a:path w="396875" h="47625">
                  <a:moveTo>
                    <a:pt x="351081" y="15753"/>
                  </a:moveTo>
                  <a:lnTo>
                    <a:pt x="342939" y="15753"/>
                  </a:lnTo>
                  <a:lnTo>
                    <a:pt x="345786" y="16830"/>
                  </a:lnTo>
                  <a:lnTo>
                    <a:pt x="350351" y="21127"/>
                  </a:lnTo>
                  <a:lnTo>
                    <a:pt x="351647" y="23929"/>
                  </a:lnTo>
                  <a:lnTo>
                    <a:pt x="351957" y="27388"/>
                  </a:lnTo>
                  <a:lnTo>
                    <a:pt x="356478" y="27388"/>
                  </a:lnTo>
                  <a:lnTo>
                    <a:pt x="356478" y="25991"/>
                  </a:lnTo>
                  <a:lnTo>
                    <a:pt x="355747" y="22920"/>
                  </a:lnTo>
                  <a:lnTo>
                    <a:pt x="352821" y="17560"/>
                  </a:lnTo>
                  <a:lnTo>
                    <a:pt x="351081" y="15753"/>
                  </a:lnTo>
                  <a:close/>
                </a:path>
                <a:path w="396875" h="47625">
                  <a:moveTo>
                    <a:pt x="386322" y="11965"/>
                  </a:moveTo>
                  <a:lnTo>
                    <a:pt x="366914" y="11965"/>
                  </a:lnTo>
                  <a:lnTo>
                    <a:pt x="366914" y="46929"/>
                  </a:lnTo>
                  <a:lnTo>
                    <a:pt x="387276" y="46929"/>
                  </a:lnTo>
                  <a:lnTo>
                    <a:pt x="390645" y="46108"/>
                  </a:lnTo>
                  <a:lnTo>
                    <a:pt x="394644" y="43206"/>
                  </a:lnTo>
                  <a:lnTo>
                    <a:pt x="371501" y="43206"/>
                  </a:lnTo>
                  <a:lnTo>
                    <a:pt x="371501" y="31042"/>
                  </a:lnTo>
                  <a:lnTo>
                    <a:pt x="394822" y="31042"/>
                  </a:lnTo>
                  <a:lnTo>
                    <a:pt x="393922" y="29959"/>
                  </a:lnTo>
                  <a:lnTo>
                    <a:pt x="389181" y="28850"/>
                  </a:lnTo>
                  <a:lnTo>
                    <a:pt x="391041" y="28183"/>
                  </a:lnTo>
                  <a:lnTo>
                    <a:pt x="391994" y="27522"/>
                  </a:lnTo>
                  <a:lnTo>
                    <a:pt x="371501" y="27522"/>
                  </a:lnTo>
                  <a:lnTo>
                    <a:pt x="371501" y="15688"/>
                  </a:lnTo>
                  <a:lnTo>
                    <a:pt x="393743" y="15688"/>
                  </a:lnTo>
                  <a:lnTo>
                    <a:pt x="389448" y="12740"/>
                  </a:lnTo>
                  <a:lnTo>
                    <a:pt x="386322" y="11965"/>
                  </a:lnTo>
                  <a:close/>
                </a:path>
                <a:path w="396875" h="47625">
                  <a:moveTo>
                    <a:pt x="394822" y="31042"/>
                  </a:moveTo>
                  <a:lnTo>
                    <a:pt x="386034" y="31042"/>
                  </a:lnTo>
                  <a:lnTo>
                    <a:pt x="388205" y="31542"/>
                  </a:lnTo>
                  <a:lnTo>
                    <a:pt x="390955" y="33536"/>
                  </a:lnTo>
                  <a:lnTo>
                    <a:pt x="391640" y="35074"/>
                  </a:lnTo>
                  <a:lnTo>
                    <a:pt x="391640" y="39239"/>
                  </a:lnTo>
                  <a:lnTo>
                    <a:pt x="390886" y="40769"/>
                  </a:lnTo>
                  <a:lnTo>
                    <a:pt x="387874" y="42720"/>
                  </a:lnTo>
                  <a:lnTo>
                    <a:pt x="385613" y="43206"/>
                  </a:lnTo>
                  <a:lnTo>
                    <a:pt x="394644" y="43206"/>
                  </a:lnTo>
                  <a:lnTo>
                    <a:pt x="395164" y="42829"/>
                  </a:lnTo>
                  <a:lnTo>
                    <a:pt x="396294" y="40481"/>
                  </a:lnTo>
                  <a:lnTo>
                    <a:pt x="396294" y="32814"/>
                  </a:lnTo>
                  <a:lnTo>
                    <a:pt x="394822" y="31042"/>
                  </a:lnTo>
                  <a:close/>
                </a:path>
                <a:path w="396875" h="47625">
                  <a:moveTo>
                    <a:pt x="393743" y="15688"/>
                  </a:moveTo>
                  <a:lnTo>
                    <a:pt x="384705" y="15688"/>
                  </a:lnTo>
                  <a:lnTo>
                    <a:pt x="386779" y="16174"/>
                  </a:lnTo>
                  <a:lnTo>
                    <a:pt x="389660" y="18125"/>
                  </a:lnTo>
                  <a:lnTo>
                    <a:pt x="390380" y="19587"/>
                  </a:lnTo>
                  <a:lnTo>
                    <a:pt x="390380" y="23486"/>
                  </a:lnTo>
                  <a:lnTo>
                    <a:pt x="389660" y="24973"/>
                  </a:lnTo>
                  <a:lnTo>
                    <a:pt x="386779" y="27010"/>
                  </a:lnTo>
                  <a:lnTo>
                    <a:pt x="384705" y="27522"/>
                  </a:lnTo>
                  <a:lnTo>
                    <a:pt x="391994" y="27522"/>
                  </a:lnTo>
                  <a:lnTo>
                    <a:pt x="392493" y="27175"/>
                  </a:lnTo>
                  <a:lnTo>
                    <a:pt x="394577" y="24472"/>
                  </a:lnTo>
                  <a:lnTo>
                    <a:pt x="395099" y="22844"/>
                  </a:lnTo>
                  <a:lnTo>
                    <a:pt x="395099" y="18056"/>
                  </a:lnTo>
                  <a:lnTo>
                    <a:pt x="393969" y="15843"/>
                  </a:lnTo>
                  <a:lnTo>
                    <a:pt x="393743" y="15688"/>
                  </a:lnTo>
                  <a:close/>
                </a:path>
              </a:pathLst>
            </a:custGeom>
            <a:solidFill>
              <a:srgbClr val="FEFEFE"/>
            </a:solidFill>
          </p:spPr>
          <p:txBody>
            <a:bodyPr wrap="square" lIns="0" tIns="0" rIns="0" bIns="0" rtlCol="0"/>
            <a:lstStyle/>
            <a:p>
              <a:endParaRPr/>
            </a:p>
          </p:txBody>
        </p:sp>
        <p:pic>
          <p:nvPicPr>
            <p:cNvPr id="14" name="object 14"/>
            <p:cNvPicPr/>
            <p:nvPr/>
          </p:nvPicPr>
          <p:blipFill>
            <a:blip r:embed="rId4" cstate="print"/>
            <a:stretch>
              <a:fillRect/>
            </a:stretch>
          </p:blipFill>
          <p:spPr>
            <a:xfrm>
              <a:off x="1179122" y="8054935"/>
              <a:ext cx="498887" cy="159327"/>
            </a:xfrm>
            <a:prstGeom prst="rect">
              <a:avLst/>
            </a:prstGeom>
          </p:spPr>
        </p:pic>
        <p:pic>
          <p:nvPicPr>
            <p:cNvPr id="15" name="object 15"/>
            <p:cNvPicPr/>
            <p:nvPr/>
          </p:nvPicPr>
          <p:blipFill>
            <a:blip r:embed="rId5" cstate="print"/>
            <a:stretch>
              <a:fillRect/>
            </a:stretch>
          </p:blipFill>
          <p:spPr>
            <a:xfrm>
              <a:off x="1748130" y="8056688"/>
              <a:ext cx="174450" cy="148626"/>
            </a:xfrm>
            <a:prstGeom prst="rect">
              <a:avLst/>
            </a:prstGeom>
          </p:spPr>
        </p:pic>
        <p:sp>
          <p:nvSpPr>
            <p:cNvPr id="16" name="object 16"/>
            <p:cNvSpPr/>
            <p:nvPr/>
          </p:nvSpPr>
          <p:spPr>
            <a:xfrm>
              <a:off x="1912366" y="8118919"/>
              <a:ext cx="414655" cy="86995"/>
            </a:xfrm>
            <a:custGeom>
              <a:avLst/>
              <a:gdLst/>
              <a:ahLst/>
              <a:cxnLst/>
              <a:rect l="l" t="t" r="r" b="b"/>
              <a:pathLst>
                <a:path w="414655" h="86995">
                  <a:moveTo>
                    <a:pt x="414604" y="37642"/>
                  </a:moveTo>
                  <a:lnTo>
                    <a:pt x="151815" y="37642"/>
                  </a:lnTo>
                  <a:lnTo>
                    <a:pt x="117424" y="0"/>
                  </a:lnTo>
                  <a:lnTo>
                    <a:pt x="0" y="0"/>
                  </a:lnTo>
                  <a:lnTo>
                    <a:pt x="17703" y="19697"/>
                  </a:lnTo>
                  <a:lnTo>
                    <a:pt x="41376" y="19697"/>
                  </a:lnTo>
                  <a:lnTo>
                    <a:pt x="41376" y="36715"/>
                  </a:lnTo>
                  <a:lnTo>
                    <a:pt x="15773" y="36715"/>
                  </a:lnTo>
                  <a:lnTo>
                    <a:pt x="15951" y="38557"/>
                  </a:lnTo>
                  <a:lnTo>
                    <a:pt x="16052" y="40436"/>
                  </a:lnTo>
                  <a:lnTo>
                    <a:pt x="16052" y="44970"/>
                  </a:lnTo>
                  <a:lnTo>
                    <a:pt x="15862" y="47561"/>
                  </a:lnTo>
                  <a:lnTo>
                    <a:pt x="15506" y="50114"/>
                  </a:lnTo>
                  <a:lnTo>
                    <a:pt x="41376" y="50114"/>
                  </a:lnTo>
                  <a:lnTo>
                    <a:pt x="54787" y="50114"/>
                  </a:lnTo>
                  <a:lnTo>
                    <a:pt x="54787" y="36715"/>
                  </a:lnTo>
                  <a:lnTo>
                    <a:pt x="54787" y="19697"/>
                  </a:lnTo>
                  <a:lnTo>
                    <a:pt x="98971" y="19697"/>
                  </a:lnTo>
                  <a:lnTo>
                    <a:pt x="126898" y="49606"/>
                  </a:lnTo>
                  <a:lnTo>
                    <a:pt x="155587" y="49606"/>
                  </a:lnTo>
                  <a:lnTo>
                    <a:pt x="155079" y="59512"/>
                  </a:lnTo>
                  <a:lnTo>
                    <a:pt x="151726" y="68884"/>
                  </a:lnTo>
                  <a:lnTo>
                    <a:pt x="144449" y="77812"/>
                  </a:lnTo>
                  <a:lnTo>
                    <a:pt x="132156" y="86398"/>
                  </a:lnTo>
                  <a:lnTo>
                    <a:pt x="146240" y="86334"/>
                  </a:lnTo>
                  <a:lnTo>
                    <a:pt x="159473" y="83654"/>
                  </a:lnTo>
                  <a:lnTo>
                    <a:pt x="171208" y="76339"/>
                  </a:lnTo>
                  <a:lnTo>
                    <a:pt x="180771" y="62344"/>
                  </a:lnTo>
                  <a:lnTo>
                    <a:pt x="173964" y="56197"/>
                  </a:lnTo>
                  <a:lnTo>
                    <a:pt x="166065" y="49606"/>
                  </a:lnTo>
                  <a:lnTo>
                    <a:pt x="212178" y="49606"/>
                  </a:lnTo>
                  <a:lnTo>
                    <a:pt x="211670" y="59512"/>
                  </a:lnTo>
                  <a:lnTo>
                    <a:pt x="208318" y="68884"/>
                  </a:lnTo>
                  <a:lnTo>
                    <a:pt x="201041" y="77812"/>
                  </a:lnTo>
                  <a:lnTo>
                    <a:pt x="188747" y="86398"/>
                  </a:lnTo>
                  <a:lnTo>
                    <a:pt x="202831" y="86334"/>
                  </a:lnTo>
                  <a:lnTo>
                    <a:pt x="216065" y="83654"/>
                  </a:lnTo>
                  <a:lnTo>
                    <a:pt x="227799" y="76339"/>
                  </a:lnTo>
                  <a:lnTo>
                    <a:pt x="237363" y="62344"/>
                  </a:lnTo>
                  <a:lnTo>
                    <a:pt x="230555" y="56197"/>
                  </a:lnTo>
                  <a:lnTo>
                    <a:pt x="222656" y="49606"/>
                  </a:lnTo>
                  <a:lnTo>
                    <a:pt x="271018" y="49606"/>
                  </a:lnTo>
                  <a:lnTo>
                    <a:pt x="270510" y="59512"/>
                  </a:lnTo>
                  <a:lnTo>
                    <a:pt x="267157" y="68884"/>
                  </a:lnTo>
                  <a:lnTo>
                    <a:pt x="259880" y="77812"/>
                  </a:lnTo>
                  <a:lnTo>
                    <a:pt x="247586" y="86398"/>
                  </a:lnTo>
                  <a:lnTo>
                    <a:pt x="261670" y="86334"/>
                  </a:lnTo>
                  <a:lnTo>
                    <a:pt x="274904" y="83654"/>
                  </a:lnTo>
                  <a:lnTo>
                    <a:pt x="286639" y="76339"/>
                  </a:lnTo>
                  <a:lnTo>
                    <a:pt x="296202" y="62344"/>
                  </a:lnTo>
                  <a:lnTo>
                    <a:pt x="289394" y="56197"/>
                  </a:lnTo>
                  <a:lnTo>
                    <a:pt x="281495" y="49606"/>
                  </a:lnTo>
                  <a:lnTo>
                    <a:pt x="327609" y="49606"/>
                  </a:lnTo>
                  <a:lnTo>
                    <a:pt x="327101" y="59512"/>
                  </a:lnTo>
                  <a:lnTo>
                    <a:pt x="323748" y="68884"/>
                  </a:lnTo>
                  <a:lnTo>
                    <a:pt x="316471" y="77812"/>
                  </a:lnTo>
                  <a:lnTo>
                    <a:pt x="304177" y="86398"/>
                  </a:lnTo>
                  <a:lnTo>
                    <a:pt x="318262" y="86334"/>
                  </a:lnTo>
                  <a:lnTo>
                    <a:pt x="331508" y="83654"/>
                  </a:lnTo>
                  <a:lnTo>
                    <a:pt x="343230" y="76339"/>
                  </a:lnTo>
                  <a:lnTo>
                    <a:pt x="352793" y="62344"/>
                  </a:lnTo>
                  <a:lnTo>
                    <a:pt x="345986" y="56197"/>
                  </a:lnTo>
                  <a:lnTo>
                    <a:pt x="338099" y="49606"/>
                  </a:lnTo>
                  <a:lnTo>
                    <a:pt x="384200" y="49606"/>
                  </a:lnTo>
                  <a:lnTo>
                    <a:pt x="383692" y="59512"/>
                  </a:lnTo>
                  <a:lnTo>
                    <a:pt x="380339" y="68884"/>
                  </a:lnTo>
                  <a:lnTo>
                    <a:pt x="373062" y="77812"/>
                  </a:lnTo>
                  <a:lnTo>
                    <a:pt x="360768" y="86398"/>
                  </a:lnTo>
                  <a:lnTo>
                    <a:pt x="374853" y="86334"/>
                  </a:lnTo>
                  <a:lnTo>
                    <a:pt x="388099" y="83654"/>
                  </a:lnTo>
                  <a:lnTo>
                    <a:pt x="399821" y="76339"/>
                  </a:lnTo>
                  <a:lnTo>
                    <a:pt x="409384" y="62344"/>
                  </a:lnTo>
                  <a:lnTo>
                    <a:pt x="402577" y="56197"/>
                  </a:lnTo>
                  <a:lnTo>
                    <a:pt x="394690" y="49606"/>
                  </a:lnTo>
                  <a:lnTo>
                    <a:pt x="414604" y="49606"/>
                  </a:lnTo>
                  <a:lnTo>
                    <a:pt x="414604" y="37642"/>
                  </a:lnTo>
                  <a:close/>
                </a:path>
              </a:pathLst>
            </a:custGeom>
            <a:solidFill>
              <a:srgbClr val="606062"/>
            </a:solidFill>
          </p:spPr>
          <p:txBody>
            <a:bodyPr wrap="square" lIns="0" tIns="0" rIns="0" bIns="0" rtlCol="0"/>
            <a:lstStyle/>
            <a:p>
              <a:endParaRPr/>
            </a:p>
          </p:txBody>
        </p:sp>
        <p:pic>
          <p:nvPicPr>
            <p:cNvPr id="17" name="object 17"/>
            <p:cNvPicPr/>
            <p:nvPr/>
          </p:nvPicPr>
          <p:blipFill>
            <a:blip r:embed="rId5" cstate="print"/>
            <a:stretch>
              <a:fillRect/>
            </a:stretch>
          </p:blipFill>
          <p:spPr>
            <a:xfrm>
              <a:off x="2455005" y="8056688"/>
              <a:ext cx="174450" cy="148626"/>
            </a:xfrm>
            <a:prstGeom prst="rect">
              <a:avLst/>
            </a:prstGeom>
          </p:spPr>
        </p:pic>
        <p:sp>
          <p:nvSpPr>
            <p:cNvPr id="18" name="object 18"/>
            <p:cNvSpPr/>
            <p:nvPr/>
          </p:nvSpPr>
          <p:spPr>
            <a:xfrm>
              <a:off x="2619244" y="8118914"/>
              <a:ext cx="326390" cy="50165"/>
            </a:xfrm>
            <a:custGeom>
              <a:avLst/>
              <a:gdLst/>
              <a:ahLst/>
              <a:cxnLst/>
              <a:rect l="l" t="t" r="r" b="b"/>
              <a:pathLst>
                <a:path w="326389" h="50165">
                  <a:moveTo>
                    <a:pt x="117425" y="0"/>
                  </a:moveTo>
                  <a:lnTo>
                    <a:pt x="0" y="0"/>
                  </a:lnTo>
                  <a:lnTo>
                    <a:pt x="17701" y="19692"/>
                  </a:lnTo>
                  <a:lnTo>
                    <a:pt x="98968" y="19692"/>
                  </a:lnTo>
                  <a:lnTo>
                    <a:pt x="126897" y="49611"/>
                  </a:lnTo>
                  <a:lnTo>
                    <a:pt x="325847" y="49611"/>
                  </a:lnTo>
                  <a:lnTo>
                    <a:pt x="325847" y="37645"/>
                  </a:lnTo>
                  <a:lnTo>
                    <a:pt x="151823" y="37645"/>
                  </a:lnTo>
                  <a:lnTo>
                    <a:pt x="117425" y="0"/>
                  </a:lnTo>
                  <a:close/>
                </a:path>
              </a:pathLst>
            </a:custGeom>
            <a:solidFill>
              <a:srgbClr val="606062"/>
            </a:solidFill>
          </p:spPr>
          <p:txBody>
            <a:bodyPr wrap="square" lIns="0" tIns="0" rIns="0" bIns="0" rtlCol="0"/>
            <a:lstStyle/>
            <a:p>
              <a:endParaRPr/>
            </a:p>
          </p:txBody>
        </p:sp>
        <p:pic>
          <p:nvPicPr>
            <p:cNvPr id="19" name="object 19"/>
            <p:cNvPicPr/>
            <p:nvPr/>
          </p:nvPicPr>
          <p:blipFill>
            <a:blip r:embed="rId6" cstate="print"/>
            <a:stretch>
              <a:fillRect/>
            </a:stretch>
          </p:blipFill>
          <p:spPr>
            <a:xfrm>
              <a:off x="2634757" y="8127151"/>
              <a:ext cx="97016" cy="78163"/>
            </a:xfrm>
            <a:prstGeom prst="rect">
              <a:avLst/>
            </a:prstGeom>
          </p:spPr>
        </p:pic>
        <p:pic>
          <p:nvPicPr>
            <p:cNvPr id="20" name="object 20"/>
            <p:cNvPicPr/>
            <p:nvPr/>
          </p:nvPicPr>
          <p:blipFill>
            <a:blip r:embed="rId7" cstate="print"/>
            <a:stretch>
              <a:fillRect/>
            </a:stretch>
          </p:blipFill>
          <p:spPr>
            <a:xfrm>
              <a:off x="2784071" y="8119533"/>
              <a:ext cx="130139" cy="85780"/>
            </a:xfrm>
            <a:prstGeom prst="rect">
              <a:avLst/>
            </a:prstGeom>
          </p:spPr>
        </p:pic>
        <p:pic>
          <p:nvPicPr>
            <p:cNvPr id="21" name="object 21"/>
            <p:cNvPicPr/>
            <p:nvPr/>
          </p:nvPicPr>
          <p:blipFill>
            <a:blip r:embed="rId8" cstate="print"/>
            <a:stretch>
              <a:fillRect/>
            </a:stretch>
          </p:blipFill>
          <p:spPr>
            <a:xfrm>
              <a:off x="1086505" y="6395464"/>
              <a:ext cx="567766" cy="290941"/>
            </a:xfrm>
            <a:prstGeom prst="rect">
              <a:avLst/>
            </a:prstGeom>
          </p:spPr>
        </p:pic>
        <p:pic>
          <p:nvPicPr>
            <p:cNvPr id="22" name="object 22"/>
            <p:cNvPicPr/>
            <p:nvPr/>
          </p:nvPicPr>
          <p:blipFill>
            <a:blip r:embed="rId9" cstate="print"/>
            <a:stretch>
              <a:fillRect/>
            </a:stretch>
          </p:blipFill>
          <p:spPr>
            <a:xfrm>
              <a:off x="1086505" y="5729781"/>
              <a:ext cx="1245142" cy="290941"/>
            </a:xfrm>
            <a:prstGeom prst="rect">
              <a:avLst/>
            </a:prstGeom>
          </p:spPr>
        </p:pic>
        <p:pic>
          <p:nvPicPr>
            <p:cNvPr id="23" name="object 23"/>
            <p:cNvPicPr/>
            <p:nvPr/>
          </p:nvPicPr>
          <p:blipFill>
            <a:blip r:embed="rId10" cstate="print"/>
            <a:stretch>
              <a:fillRect/>
            </a:stretch>
          </p:blipFill>
          <p:spPr>
            <a:xfrm>
              <a:off x="1728788" y="6395464"/>
              <a:ext cx="602855" cy="290941"/>
            </a:xfrm>
            <a:prstGeom prst="rect">
              <a:avLst/>
            </a:prstGeom>
          </p:spPr>
        </p:pic>
        <p:pic>
          <p:nvPicPr>
            <p:cNvPr id="24" name="object 24"/>
            <p:cNvPicPr/>
            <p:nvPr/>
          </p:nvPicPr>
          <p:blipFill>
            <a:blip r:embed="rId11" cstate="print"/>
            <a:stretch>
              <a:fillRect/>
            </a:stretch>
          </p:blipFill>
          <p:spPr>
            <a:xfrm>
              <a:off x="1728788" y="7550154"/>
              <a:ext cx="1272686" cy="290937"/>
            </a:xfrm>
            <a:prstGeom prst="rect">
              <a:avLst/>
            </a:prstGeom>
          </p:spPr>
        </p:pic>
        <p:pic>
          <p:nvPicPr>
            <p:cNvPr id="25" name="object 25"/>
            <p:cNvPicPr/>
            <p:nvPr/>
          </p:nvPicPr>
          <p:blipFill>
            <a:blip r:embed="rId12" cstate="print"/>
            <a:stretch>
              <a:fillRect/>
            </a:stretch>
          </p:blipFill>
          <p:spPr>
            <a:xfrm>
              <a:off x="2398618" y="7052932"/>
              <a:ext cx="602856" cy="290937"/>
            </a:xfrm>
            <a:prstGeom prst="rect">
              <a:avLst/>
            </a:prstGeom>
          </p:spPr>
        </p:pic>
        <p:pic>
          <p:nvPicPr>
            <p:cNvPr id="26" name="object 26"/>
            <p:cNvPicPr/>
            <p:nvPr/>
          </p:nvPicPr>
          <p:blipFill>
            <a:blip r:embed="rId13" cstate="print"/>
            <a:stretch>
              <a:fillRect/>
            </a:stretch>
          </p:blipFill>
          <p:spPr>
            <a:xfrm>
              <a:off x="1062558" y="7952187"/>
              <a:ext cx="5681120" cy="890849"/>
            </a:xfrm>
            <a:prstGeom prst="rect">
              <a:avLst/>
            </a:prstGeom>
          </p:spPr>
        </p:pic>
        <p:pic>
          <p:nvPicPr>
            <p:cNvPr id="27" name="object 27"/>
            <p:cNvPicPr/>
            <p:nvPr/>
          </p:nvPicPr>
          <p:blipFill>
            <a:blip r:embed="rId14" cstate="print"/>
            <a:stretch>
              <a:fillRect/>
            </a:stretch>
          </p:blipFill>
          <p:spPr>
            <a:xfrm>
              <a:off x="1086505" y="7052932"/>
              <a:ext cx="567766" cy="290941"/>
            </a:xfrm>
            <a:prstGeom prst="rect">
              <a:avLst/>
            </a:prstGeom>
          </p:spPr>
        </p:pic>
        <p:sp>
          <p:nvSpPr>
            <p:cNvPr id="28" name="object 28"/>
            <p:cNvSpPr/>
            <p:nvPr/>
          </p:nvSpPr>
          <p:spPr>
            <a:xfrm>
              <a:off x="3055308" y="7052932"/>
              <a:ext cx="832485" cy="291465"/>
            </a:xfrm>
            <a:custGeom>
              <a:avLst/>
              <a:gdLst/>
              <a:ahLst/>
              <a:cxnLst/>
              <a:rect l="l" t="t" r="r" b="b"/>
              <a:pathLst>
                <a:path w="832485" h="291465">
                  <a:moveTo>
                    <a:pt x="832147" y="0"/>
                  </a:moveTo>
                  <a:lnTo>
                    <a:pt x="0" y="0"/>
                  </a:lnTo>
                  <a:lnTo>
                    <a:pt x="0" y="220374"/>
                  </a:lnTo>
                  <a:lnTo>
                    <a:pt x="416073" y="290937"/>
                  </a:lnTo>
                  <a:lnTo>
                    <a:pt x="832147" y="220374"/>
                  </a:lnTo>
                  <a:lnTo>
                    <a:pt x="832147" y="0"/>
                  </a:lnTo>
                  <a:close/>
                </a:path>
              </a:pathLst>
            </a:custGeom>
            <a:solidFill>
              <a:srgbClr val="F16137">
                <a:alpha val="75999"/>
              </a:srgbClr>
            </a:solidFill>
          </p:spPr>
          <p:txBody>
            <a:bodyPr wrap="square" lIns="0" tIns="0" rIns="0" bIns="0" rtlCol="0"/>
            <a:lstStyle/>
            <a:p>
              <a:endParaRPr/>
            </a:p>
          </p:txBody>
        </p:sp>
        <p:sp>
          <p:nvSpPr>
            <p:cNvPr id="29" name="object 29"/>
            <p:cNvSpPr/>
            <p:nvPr/>
          </p:nvSpPr>
          <p:spPr>
            <a:xfrm>
              <a:off x="3277205" y="7143050"/>
              <a:ext cx="388620" cy="111125"/>
            </a:xfrm>
            <a:custGeom>
              <a:avLst/>
              <a:gdLst/>
              <a:ahLst/>
              <a:cxnLst/>
              <a:rect l="l" t="t" r="r" b="b"/>
              <a:pathLst>
                <a:path w="388620" h="111125">
                  <a:moveTo>
                    <a:pt x="99810" y="0"/>
                  </a:moveTo>
                  <a:lnTo>
                    <a:pt x="65552" y="0"/>
                  </a:lnTo>
                  <a:lnTo>
                    <a:pt x="65552" y="40712"/>
                  </a:lnTo>
                  <a:lnTo>
                    <a:pt x="69800" y="40712"/>
                  </a:lnTo>
                  <a:lnTo>
                    <a:pt x="69800" y="3722"/>
                  </a:lnTo>
                  <a:lnTo>
                    <a:pt x="99810" y="3722"/>
                  </a:lnTo>
                  <a:lnTo>
                    <a:pt x="99810" y="0"/>
                  </a:lnTo>
                  <a:close/>
                </a:path>
                <a:path w="388620" h="111125">
                  <a:moveTo>
                    <a:pt x="99810" y="3722"/>
                  </a:moveTo>
                  <a:lnTo>
                    <a:pt x="95566" y="3722"/>
                  </a:lnTo>
                  <a:lnTo>
                    <a:pt x="95566" y="40712"/>
                  </a:lnTo>
                  <a:lnTo>
                    <a:pt x="99810" y="40712"/>
                  </a:lnTo>
                  <a:lnTo>
                    <a:pt x="99810" y="3722"/>
                  </a:lnTo>
                  <a:close/>
                </a:path>
                <a:path w="388620" h="111125">
                  <a:moveTo>
                    <a:pt x="128117" y="9885"/>
                  </a:moveTo>
                  <a:lnTo>
                    <a:pt x="122223" y="9885"/>
                  </a:lnTo>
                  <a:lnTo>
                    <a:pt x="119566" y="10544"/>
                  </a:lnTo>
                  <a:lnTo>
                    <a:pt x="114837" y="13183"/>
                  </a:lnTo>
                  <a:lnTo>
                    <a:pt x="112975" y="15022"/>
                  </a:lnTo>
                  <a:lnTo>
                    <a:pt x="110261" y="19753"/>
                  </a:lnTo>
                  <a:lnTo>
                    <a:pt x="109584" y="22432"/>
                  </a:lnTo>
                  <a:lnTo>
                    <a:pt x="109584" y="28401"/>
                  </a:lnTo>
                  <a:lnTo>
                    <a:pt x="122223" y="41004"/>
                  </a:lnTo>
                  <a:lnTo>
                    <a:pt x="128117" y="41004"/>
                  </a:lnTo>
                  <a:lnTo>
                    <a:pt x="130774" y="40335"/>
                  </a:lnTo>
                  <a:lnTo>
                    <a:pt x="135503" y="37659"/>
                  </a:lnTo>
                  <a:lnTo>
                    <a:pt x="135823" y="37339"/>
                  </a:lnTo>
                  <a:lnTo>
                    <a:pt x="122998" y="37339"/>
                  </a:lnTo>
                  <a:lnTo>
                    <a:pt x="121050" y="36846"/>
                  </a:lnTo>
                  <a:lnTo>
                    <a:pt x="117601" y="34866"/>
                  </a:lnTo>
                  <a:lnTo>
                    <a:pt x="116244" y="33461"/>
                  </a:lnTo>
                  <a:lnTo>
                    <a:pt x="114264" y="29815"/>
                  </a:lnTo>
                  <a:lnTo>
                    <a:pt x="113770" y="27741"/>
                  </a:lnTo>
                  <a:lnTo>
                    <a:pt x="113770" y="23091"/>
                  </a:lnTo>
                  <a:lnTo>
                    <a:pt x="122998" y="13492"/>
                  </a:lnTo>
                  <a:lnTo>
                    <a:pt x="135814" y="13492"/>
                  </a:lnTo>
                  <a:lnTo>
                    <a:pt x="135503" y="13183"/>
                  </a:lnTo>
                  <a:lnTo>
                    <a:pt x="130774" y="10544"/>
                  </a:lnTo>
                  <a:lnTo>
                    <a:pt x="128117" y="9885"/>
                  </a:lnTo>
                  <a:close/>
                </a:path>
                <a:path w="388620" h="111125">
                  <a:moveTo>
                    <a:pt x="135814" y="13492"/>
                  </a:moveTo>
                  <a:lnTo>
                    <a:pt x="127342" y="13492"/>
                  </a:lnTo>
                  <a:lnTo>
                    <a:pt x="129291" y="13986"/>
                  </a:lnTo>
                  <a:lnTo>
                    <a:pt x="132742" y="15966"/>
                  </a:lnTo>
                  <a:lnTo>
                    <a:pt x="134089" y="17369"/>
                  </a:lnTo>
                  <a:lnTo>
                    <a:pt x="136025" y="21017"/>
                  </a:lnTo>
                  <a:lnTo>
                    <a:pt x="136512" y="23091"/>
                  </a:lnTo>
                  <a:lnTo>
                    <a:pt x="136512" y="27741"/>
                  </a:lnTo>
                  <a:lnTo>
                    <a:pt x="127342" y="37339"/>
                  </a:lnTo>
                  <a:lnTo>
                    <a:pt x="135823" y="37339"/>
                  </a:lnTo>
                  <a:lnTo>
                    <a:pt x="137354" y="35808"/>
                  </a:lnTo>
                  <a:lnTo>
                    <a:pt x="140028" y="31075"/>
                  </a:lnTo>
                  <a:lnTo>
                    <a:pt x="140699" y="28401"/>
                  </a:lnTo>
                  <a:lnTo>
                    <a:pt x="140699" y="22432"/>
                  </a:lnTo>
                  <a:lnTo>
                    <a:pt x="140028" y="19753"/>
                  </a:lnTo>
                  <a:lnTo>
                    <a:pt x="137354" y="15022"/>
                  </a:lnTo>
                  <a:lnTo>
                    <a:pt x="135814" y="13492"/>
                  </a:lnTo>
                  <a:close/>
                </a:path>
                <a:path w="388620" h="111125">
                  <a:moveTo>
                    <a:pt x="159487" y="37105"/>
                  </a:moveTo>
                  <a:lnTo>
                    <a:pt x="159195" y="40655"/>
                  </a:lnTo>
                  <a:lnTo>
                    <a:pt x="160359" y="40965"/>
                  </a:lnTo>
                  <a:lnTo>
                    <a:pt x="161348" y="41118"/>
                  </a:lnTo>
                  <a:lnTo>
                    <a:pt x="165146" y="41118"/>
                  </a:lnTo>
                  <a:lnTo>
                    <a:pt x="167219" y="39413"/>
                  </a:lnTo>
                  <a:lnTo>
                    <a:pt x="167927" y="37339"/>
                  </a:lnTo>
                  <a:lnTo>
                    <a:pt x="160667" y="37339"/>
                  </a:lnTo>
                  <a:lnTo>
                    <a:pt x="160182" y="37260"/>
                  </a:lnTo>
                  <a:lnTo>
                    <a:pt x="159487" y="37105"/>
                  </a:lnTo>
                  <a:close/>
                </a:path>
                <a:path w="388620" h="111125">
                  <a:moveTo>
                    <a:pt x="189788" y="13784"/>
                  </a:moveTo>
                  <a:lnTo>
                    <a:pt x="185660" y="13784"/>
                  </a:lnTo>
                  <a:lnTo>
                    <a:pt x="185660" y="40712"/>
                  </a:lnTo>
                  <a:lnTo>
                    <a:pt x="189788" y="40712"/>
                  </a:lnTo>
                  <a:lnTo>
                    <a:pt x="189788" y="13784"/>
                  </a:lnTo>
                  <a:close/>
                </a:path>
                <a:path w="388620" h="111125">
                  <a:moveTo>
                    <a:pt x="189788" y="10119"/>
                  </a:moveTo>
                  <a:lnTo>
                    <a:pt x="167396" y="10119"/>
                  </a:lnTo>
                  <a:lnTo>
                    <a:pt x="166854" y="21344"/>
                  </a:lnTo>
                  <a:lnTo>
                    <a:pt x="166679" y="24620"/>
                  </a:lnTo>
                  <a:lnTo>
                    <a:pt x="162529" y="37339"/>
                  </a:lnTo>
                  <a:lnTo>
                    <a:pt x="167927" y="37339"/>
                  </a:lnTo>
                  <a:lnTo>
                    <a:pt x="169548" y="32590"/>
                  </a:lnTo>
                  <a:lnTo>
                    <a:pt x="170284" y="27702"/>
                  </a:lnTo>
                  <a:lnTo>
                    <a:pt x="170609" y="21052"/>
                  </a:lnTo>
                  <a:lnTo>
                    <a:pt x="171000" y="13784"/>
                  </a:lnTo>
                  <a:lnTo>
                    <a:pt x="189788" y="13784"/>
                  </a:lnTo>
                  <a:lnTo>
                    <a:pt x="189788" y="10119"/>
                  </a:lnTo>
                  <a:close/>
                </a:path>
                <a:path w="388620" h="111125">
                  <a:moveTo>
                    <a:pt x="205667" y="10119"/>
                  </a:moveTo>
                  <a:lnTo>
                    <a:pt x="201538" y="10119"/>
                  </a:lnTo>
                  <a:lnTo>
                    <a:pt x="201538" y="40712"/>
                  </a:lnTo>
                  <a:lnTo>
                    <a:pt x="205261" y="40712"/>
                  </a:lnTo>
                  <a:lnTo>
                    <a:pt x="210520" y="34430"/>
                  </a:lnTo>
                  <a:lnTo>
                    <a:pt x="205667" y="34430"/>
                  </a:lnTo>
                  <a:lnTo>
                    <a:pt x="205667" y="10119"/>
                  </a:lnTo>
                  <a:close/>
                </a:path>
                <a:path w="388620" h="111125">
                  <a:moveTo>
                    <a:pt x="229745" y="16402"/>
                  </a:moveTo>
                  <a:lnTo>
                    <a:pt x="225615" y="16402"/>
                  </a:lnTo>
                  <a:lnTo>
                    <a:pt x="225615" y="40712"/>
                  </a:lnTo>
                  <a:lnTo>
                    <a:pt x="229745" y="40712"/>
                  </a:lnTo>
                  <a:lnTo>
                    <a:pt x="229745" y="16402"/>
                  </a:lnTo>
                  <a:close/>
                </a:path>
                <a:path w="388620" h="111125">
                  <a:moveTo>
                    <a:pt x="229745" y="10119"/>
                  </a:moveTo>
                  <a:lnTo>
                    <a:pt x="226084" y="10119"/>
                  </a:lnTo>
                  <a:lnTo>
                    <a:pt x="205667" y="34430"/>
                  </a:lnTo>
                  <a:lnTo>
                    <a:pt x="210520" y="34430"/>
                  </a:lnTo>
                  <a:lnTo>
                    <a:pt x="225615" y="16402"/>
                  </a:lnTo>
                  <a:lnTo>
                    <a:pt x="229745" y="16402"/>
                  </a:lnTo>
                  <a:lnTo>
                    <a:pt x="229745" y="10119"/>
                  </a:lnTo>
                  <a:close/>
                </a:path>
                <a:path w="388620" h="111125">
                  <a:moveTo>
                    <a:pt x="256983" y="9885"/>
                  </a:moveTo>
                  <a:lnTo>
                    <a:pt x="251322" y="9885"/>
                  </a:lnTo>
                  <a:lnTo>
                    <a:pt x="248620" y="10544"/>
                  </a:lnTo>
                  <a:lnTo>
                    <a:pt x="243850" y="13183"/>
                  </a:lnTo>
                  <a:lnTo>
                    <a:pt x="241978" y="15022"/>
                  </a:lnTo>
                  <a:lnTo>
                    <a:pt x="239262" y="19753"/>
                  </a:lnTo>
                  <a:lnTo>
                    <a:pt x="238586" y="22432"/>
                  </a:lnTo>
                  <a:lnTo>
                    <a:pt x="238586" y="28401"/>
                  </a:lnTo>
                  <a:lnTo>
                    <a:pt x="251322" y="41004"/>
                  </a:lnTo>
                  <a:lnTo>
                    <a:pt x="256946" y="41004"/>
                  </a:lnTo>
                  <a:lnTo>
                    <a:pt x="259290" y="40488"/>
                  </a:lnTo>
                  <a:lnTo>
                    <a:pt x="263480" y="38434"/>
                  </a:lnTo>
                  <a:lnTo>
                    <a:pt x="264679" y="37339"/>
                  </a:lnTo>
                  <a:lnTo>
                    <a:pt x="252136" y="37339"/>
                  </a:lnTo>
                  <a:lnTo>
                    <a:pt x="250149" y="36846"/>
                  </a:lnTo>
                  <a:lnTo>
                    <a:pt x="246621" y="34866"/>
                  </a:lnTo>
                  <a:lnTo>
                    <a:pt x="245247" y="33473"/>
                  </a:lnTo>
                  <a:lnTo>
                    <a:pt x="243267" y="29865"/>
                  </a:lnTo>
                  <a:lnTo>
                    <a:pt x="242773" y="27781"/>
                  </a:lnTo>
                  <a:lnTo>
                    <a:pt x="242773" y="23091"/>
                  </a:lnTo>
                  <a:lnTo>
                    <a:pt x="252136" y="13492"/>
                  </a:lnTo>
                  <a:lnTo>
                    <a:pt x="264618" y="13492"/>
                  </a:lnTo>
                  <a:lnTo>
                    <a:pt x="263488" y="12456"/>
                  </a:lnTo>
                  <a:lnTo>
                    <a:pt x="259340" y="10400"/>
                  </a:lnTo>
                  <a:lnTo>
                    <a:pt x="256983" y="9885"/>
                  </a:lnTo>
                  <a:close/>
                </a:path>
                <a:path w="388620" h="111125">
                  <a:moveTo>
                    <a:pt x="263246" y="32861"/>
                  </a:moveTo>
                  <a:lnTo>
                    <a:pt x="262238" y="34372"/>
                  </a:lnTo>
                  <a:lnTo>
                    <a:pt x="260957" y="35496"/>
                  </a:lnTo>
                  <a:lnTo>
                    <a:pt x="257856" y="36972"/>
                  </a:lnTo>
                  <a:lnTo>
                    <a:pt x="256169" y="37339"/>
                  </a:lnTo>
                  <a:lnTo>
                    <a:pt x="264679" y="37339"/>
                  </a:lnTo>
                  <a:lnTo>
                    <a:pt x="265082" y="36972"/>
                  </a:lnTo>
                  <a:lnTo>
                    <a:pt x="266327" y="34956"/>
                  </a:lnTo>
                  <a:lnTo>
                    <a:pt x="263246" y="32861"/>
                  </a:lnTo>
                  <a:close/>
                </a:path>
                <a:path w="388620" h="111125">
                  <a:moveTo>
                    <a:pt x="264618" y="13492"/>
                  </a:moveTo>
                  <a:lnTo>
                    <a:pt x="256169" y="13492"/>
                  </a:lnTo>
                  <a:lnTo>
                    <a:pt x="257856" y="13870"/>
                  </a:lnTo>
                  <a:lnTo>
                    <a:pt x="260957" y="15383"/>
                  </a:lnTo>
                  <a:lnTo>
                    <a:pt x="262238" y="16517"/>
                  </a:lnTo>
                  <a:lnTo>
                    <a:pt x="263246" y="18028"/>
                  </a:lnTo>
                  <a:lnTo>
                    <a:pt x="266327" y="15937"/>
                  </a:lnTo>
                  <a:lnTo>
                    <a:pt x="265142" y="13986"/>
                  </a:lnTo>
                  <a:lnTo>
                    <a:pt x="264618" y="13492"/>
                  </a:lnTo>
                  <a:close/>
                </a:path>
                <a:path w="388620" h="111125">
                  <a:moveTo>
                    <a:pt x="296337" y="46410"/>
                  </a:moveTo>
                  <a:lnTo>
                    <a:pt x="294419" y="49496"/>
                  </a:lnTo>
                  <a:lnTo>
                    <a:pt x="295351" y="50425"/>
                  </a:lnTo>
                  <a:lnTo>
                    <a:pt x="296456" y="51123"/>
                  </a:lnTo>
                  <a:lnTo>
                    <a:pt x="299016" y="52052"/>
                  </a:lnTo>
                  <a:lnTo>
                    <a:pt x="300391" y="52287"/>
                  </a:lnTo>
                  <a:lnTo>
                    <a:pt x="304153" y="52287"/>
                  </a:lnTo>
                  <a:lnTo>
                    <a:pt x="306111" y="51685"/>
                  </a:lnTo>
                  <a:lnTo>
                    <a:pt x="309365" y="49281"/>
                  </a:lnTo>
                  <a:lnTo>
                    <a:pt x="309747" y="48740"/>
                  </a:lnTo>
                  <a:lnTo>
                    <a:pt x="299750" y="48740"/>
                  </a:lnTo>
                  <a:lnTo>
                    <a:pt x="297889" y="47962"/>
                  </a:lnTo>
                  <a:lnTo>
                    <a:pt x="296337" y="46410"/>
                  </a:lnTo>
                  <a:close/>
                </a:path>
                <a:path w="388620" h="111125">
                  <a:moveTo>
                    <a:pt x="300236" y="10119"/>
                  </a:moveTo>
                  <a:lnTo>
                    <a:pt x="295931" y="10119"/>
                  </a:lnTo>
                  <a:lnTo>
                    <a:pt x="309600" y="40655"/>
                  </a:lnTo>
                  <a:lnTo>
                    <a:pt x="307407" y="45482"/>
                  </a:lnTo>
                  <a:lnTo>
                    <a:pt x="306490" y="46800"/>
                  </a:lnTo>
                  <a:lnTo>
                    <a:pt x="304510" y="48351"/>
                  </a:lnTo>
                  <a:lnTo>
                    <a:pt x="303317" y="48740"/>
                  </a:lnTo>
                  <a:lnTo>
                    <a:pt x="309747" y="48740"/>
                  </a:lnTo>
                  <a:lnTo>
                    <a:pt x="310802" y="47246"/>
                  </a:lnTo>
                  <a:lnTo>
                    <a:pt x="312041" y="44377"/>
                  </a:lnTo>
                  <a:lnTo>
                    <a:pt x="315728" y="36118"/>
                  </a:lnTo>
                  <a:lnTo>
                    <a:pt x="311753" y="36118"/>
                  </a:lnTo>
                  <a:lnTo>
                    <a:pt x="300236" y="10119"/>
                  </a:lnTo>
                  <a:close/>
                </a:path>
                <a:path w="388620" h="111125">
                  <a:moveTo>
                    <a:pt x="283658" y="13784"/>
                  </a:moveTo>
                  <a:lnTo>
                    <a:pt x="279529" y="13784"/>
                  </a:lnTo>
                  <a:lnTo>
                    <a:pt x="279529" y="40712"/>
                  </a:lnTo>
                  <a:lnTo>
                    <a:pt x="283658" y="40712"/>
                  </a:lnTo>
                  <a:lnTo>
                    <a:pt x="283658" y="13784"/>
                  </a:lnTo>
                  <a:close/>
                </a:path>
                <a:path w="388620" h="111125">
                  <a:moveTo>
                    <a:pt x="327337" y="10119"/>
                  </a:moveTo>
                  <a:lnTo>
                    <a:pt x="323269" y="10119"/>
                  </a:lnTo>
                  <a:lnTo>
                    <a:pt x="311753" y="36118"/>
                  </a:lnTo>
                  <a:lnTo>
                    <a:pt x="315728" y="36118"/>
                  </a:lnTo>
                  <a:lnTo>
                    <a:pt x="327337" y="10119"/>
                  </a:lnTo>
                  <a:close/>
                </a:path>
                <a:path w="388620" h="111125">
                  <a:moveTo>
                    <a:pt x="295233" y="10119"/>
                  </a:moveTo>
                  <a:lnTo>
                    <a:pt x="267956" y="10119"/>
                  </a:lnTo>
                  <a:lnTo>
                    <a:pt x="267956" y="13784"/>
                  </a:lnTo>
                  <a:lnTo>
                    <a:pt x="295233" y="13784"/>
                  </a:lnTo>
                  <a:lnTo>
                    <a:pt x="295233" y="10119"/>
                  </a:lnTo>
                  <a:close/>
                </a:path>
                <a:path w="388620" h="111125">
                  <a:moveTo>
                    <a:pt x="4190" y="64162"/>
                  </a:moveTo>
                  <a:lnTo>
                    <a:pt x="0" y="64162"/>
                  </a:lnTo>
                  <a:lnTo>
                    <a:pt x="0" y="104875"/>
                  </a:lnTo>
                  <a:lnTo>
                    <a:pt x="4190" y="104875"/>
                  </a:lnTo>
                  <a:lnTo>
                    <a:pt x="4190" y="86206"/>
                  </a:lnTo>
                  <a:lnTo>
                    <a:pt x="18541" y="86206"/>
                  </a:lnTo>
                  <a:lnTo>
                    <a:pt x="16808" y="83938"/>
                  </a:lnTo>
                  <a:lnTo>
                    <a:pt x="17965" y="82425"/>
                  </a:lnTo>
                  <a:lnTo>
                    <a:pt x="4190" y="82425"/>
                  </a:lnTo>
                  <a:lnTo>
                    <a:pt x="4190" y="64162"/>
                  </a:lnTo>
                  <a:close/>
                </a:path>
                <a:path w="388620" h="111125">
                  <a:moveTo>
                    <a:pt x="18541" y="86206"/>
                  </a:moveTo>
                  <a:lnTo>
                    <a:pt x="13496" y="86206"/>
                  </a:lnTo>
                  <a:lnTo>
                    <a:pt x="27859" y="104875"/>
                  </a:lnTo>
                  <a:lnTo>
                    <a:pt x="32802" y="104875"/>
                  </a:lnTo>
                  <a:lnTo>
                    <a:pt x="18541" y="86206"/>
                  </a:lnTo>
                  <a:close/>
                </a:path>
                <a:path w="388620" h="111125">
                  <a:moveTo>
                    <a:pt x="31931" y="64162"/>
                  </a:moveTo>
                  <a:lnTo>
                    <a:pt x="27280" y="64162"/>
                  </a:lnTo>
                  <a:lnTo>
                    <a:pt x="13496" y="82425"/>
                  </a:lnTo>
                  <a:lnTo>
                    <a:pt x="17965" y="82425"/>
                  </a:lnTo>
                  <a:lnTo>
                    <a:pt x="31931" y="64162"/>
                  </a:lnTo>
                  <a:close/>
                </a:path>
                <a:path w="388620" h="111125">
                  <a:moveTo>
                    <a:pt x="55839" y="64162"/>
                  </a:moveTo>
                  <a:lnTo>
                    <a:pt x="51591" y="64162"/>
                  </a:lnTo>
                  <a:lnTo>
                    <a:pt x="32979" y="104875"/>
                  </a:lnTo>
                  <a:lnTo>
                    <a:pt x="37458" y="104875"/>
                  </a:lnTo>
                  <a:lnTo>
                    <a:pt x="42343" y="94000"/>
                  </a:lnTo>
                  <a:lnTo>
                    <a:pt x="69479" y="94000"/>
                  </a:lnTo>
                  <a:lnTo>
                    <a:pt x="67883" y="90507"/>
                  </a:lnTo>
                  <a:lnTo>
                    <a:pt x="43916" y="90507"/>
                  </a:lnTo>
                  <a:lnTo>
                    <a:pt x="53686" y="68640"/>
                  </a:lnTo>
                  <a:lnTo>
                    <a:pt x="57886" y="68640"/>
                  </a:lnTo>
                  <a:lnTo>
                    <a:pt x="55839" y="64162"/>
                  </a:lnTo>
                  <a:close/>
                </a:path>
                <a:path w="388620" h="111125">
                  <a:moveTo>
                    <a:pt x="69479" y="94000"/>
                  </a:moveTo>
                  <a:lnTo>
                    <a:pt x="65026" y="94000"/>
                  </a:lnTo>
                  <a:lnTo>
                    <a:pt x="69912" y="104875"/>
                  </a:lnTo>
                  <a:lnTo>
                    <a:pt x="74451" y="104875"/>
                  </a:lnTo>
                  <a:lnTo>
                    <a:pt x="69479" y="94000"/>
                  </a:lnTo>
                  <a:close/>
                </a:path>
                <a:path w="388620" h="111125">
                  <a:moveTo>
                    <a:pt x="57886" y="68640"/>
                  </a:moveTo>
                  <a:lnTo>
                    <a:pt x="53686" y="68640"/>
                  </a:lnTo>
                  <a:lnTo>
                    <a:pt x="63456" y="90507"/>
                  </a:lnTo>
                  <a:lnTo>
                    <a:pt x="67883" y="90507"/>
                  </a:lnTo>
                  <a:lnTo>
                    <a:pt x="57886" y="68640"/>
                  </a:lnTo>
                  <a:close/>
                </a:path>
                <a:path w="388620" h="111125">
                  <a:moveTo>
                    <a:pt x="102542" y="63813"/>
                  </a:moveTo>
                  <a:lnTo>
                    <a:pt x="95486" y="63813"/>
                  </a:lnTo>
                  <a:lnTo>
                    <a:pt x="91843" y="64706"/>
                  </a:lnTo>
                  <a:lnTo>
                    <a:pt x="85327" y="68270"/>
                  </a:lnTo>
                  <a:lnTo>
                    <a:pt x="82778" y="70744"/>
                  </a:lnTo>
                  <a:lnTo>
                    <a:pt x="79095" y="77064"/>
                  </a:lnTo>
                  <a:lnTo>
                    <a:pt x="78173" y="80604"/>
                  </a:lnTo>
                  <a:lnTo>
                    <a:pt x="78173" y="88433"/>
                  </a:lnTo>
                  <a:lnTo>
                    <a:pt x="95429" y="105224"/>
                  </a:lnTo>
                  <a:lnTo>
                    <a:pt x="102485" y="105224"/>
                  </a:lnTo>
                  <a:lnTo>
                    <a:pt x="105285" y="104710"/>
                  </a:lnTo>
                  <a:lnTo>
                    <a:pt x="110444" y="102654"/>
                  </a:lnTo>
                  <a:lnTo>
                    <a:pt x="112308" y="101386"/>
                  </a:lnTo>
                  <a:lnTo>
                    <a:pt x="96418" y="101386"/>
                  </a:lnTo>
                  <a:lnTo>
                    <a:pt x="93488" y="100648"/>
                  </a:lnTo>
                  <a:lnTo>
                    <a:pt x="88218" y="97701"/>
                  </a:lnTo>
                  <a:lnTo>
                    <a:pt x="86151" y="95684"/>
                  </a:lnTo>
                  <a:lnTo>
                    <a:pt x="83167" y="90568"/>
                  </a:lnTo>
                  <a:lnTo>
                    <a:pt x="82419" y="87699"/>
                  </a:lnTo>
                  <a:lnTo>
                    <a:pt x="82419" y="81338"/>
                  </a:lnTo>
                  <a:lnTo>
                    <a:pt x="96418" y="67651"/>
                  </a:lnTo>
                  <a:lnTo>
                    <a:pt x="112397" y="67651"/>
                  </a:lnTo>
                  <a:lnTo>
                    <a:pt x="110455" y="66333"/>
                  </a:lnTo>
                  <a:lnTo>
                    <a:pt x="105336" y="64317"/>
                  </a:lnTo>
                  <a:lnTo>
                    <a:pt x="102542" y="63813"/>
                  </a:lnTo>
                  <a:close/>
                </a:path>
                <a:path w="388620" h="111125">
                  <a:moveTo>
                    <a:pt x="111676" y="96502"/>
                  </a:moveTo>
                  <a:lnTo>
                    <a:pt x="108532" y="99755"/>
                  </a:lnTo>
                  <a:lnTo>
                    <a:pt x="104522" y="101386"/>
                  </a:lnTo>
                  <a:lnTo>
                    <a:pt x="112308" y="101386"/>
                  </a:lnTo>
                  <a:lnTo>
                    <a:pt x="112626" y="101170"/>
                  </a:lnTo>
                  <a:lnTo>
                    <a:pt x="114407" y="99233"/>
                  </a:lnTo>
                  <a:lnTo>
                    <a:pt x="111676" y="96502"/>
                  </a:lnTo>
                  <a:close/>
                </a:path>
                <a:path w="388620" h="111125">
                  <a:moveTo>
                    <a:pt x="112397" y="67651"/>
                  </a:moveTo>
                  <a:lnTo>
                    <a:pt x="104482" y="67651"/>
                  </a:lnTo>
                  <a:lnTo>
                    <a:pt x="108497" y="69260"/>
                  </a:lnTo>
                  <a:lnTo>
                    <a:pt x="111676" y="72478"/>
                  </a:lnTo>
                  <a:lnTo>
                    <a:pt x="114407" y="69747"/>
                  </a:lnTo>
                  <a:lnTo>
                    <a:pt x="112626" y="67806"/>
                  </a:lnTo>
                  <a:lnTo>
                    <a:pt x="112397" y="67651"/>
                  </a:lnTo>
                  <a:close/>
                </a:path>
                <a:path w="388620" h="111125">
                  <a:moveTo>
                    <a:pt x="134999" y="96674"/>
                  </a:moveTo>
                  <a:lnTo>
                    <a:pt x="132962" y="99989"/>
                  </a:lnTo>
                  <a:lnTo>
                    <a:pt x="134553" y="101578"/>
                  </a:lnTo>
                  <a:lnTo>
                    <a:pt x="136655" y="102848"/>
                  </a:lnTo>
                  <a:lnTo>
                    <a:pt x="141890" y="104749"/>
                  </a:lnTo>
                  <a:lnTo>
                    <a:pt x="144655" y="105224"/>
                  </a:lnTo>
                  <a:lnTo>
                    <a:pt x="150782" y="105224"/>
                  </a:lnTo>
                  <a:lnTo>
                    <a:pt x="153497" y="104691"/>
                  </a:lnTo>
                  <a:lnTo>
                    <a:pt x="157914" y="102557"/>
                  </a:lnTo>
                  <a:lnTo>
                    <a:pt x="159243" y="101386"/>
                  </a:lnTo>
                  <a:lnTo>
                    <a:pt x="144947" y="101386"/>
                  </a:lnTo>
                  <a:lnTo>
                    <a:pt x="142560" y="100947"/>
                  </a:lnTo>
                  <a:lnTo>
                    <a:pt x="138139" y="99204"/>
                  </a:lnTo>
                  <a:lnTo>
                    <a:pt x="136357" y="98071"/>
                  </a:lnTo>
                  <a:lnTo>
                    <a:pt x="134999" y="96674"/>
                  </a:lnTo>
                  <a:close/>
                </a:path>
                <a:path w="388620" h="111125">
                  <a:moveTo>
                    <a:pt x="160182" y="64162"/>
                  </a:moveTo>
                  <a:lnTo>
                    <a:pt x="137909" y="64162"/>
                  </a:lnTo>
                  <a:lnTo>
                    <a:pt x="135813" y="84578"/>
                  </a:lnTo>
                  <a:lnTo>
                    <a:pt x="149404" y="84578"/>
                  </a:lnTo>
                  <a:lnTo>
                    <a:pt x="152902" y="85294"/>
                  </a:lnTo>
                  <a:lnTo>
                    <a:pt x="157053" y="88164"/>
                  </a:lnTo>
                  <a:lnTo>
                    <a:pt x="158090" y="90277"/>
                  </a:lnTo>
                  <a:lnTo>
                    <a:pt x="158090" y="95587"/>
                  </a:lnTo>
                  <a:lnTo>
                    <a:pt x="157168" y="97603"/>
                  </a:lnTo>
                  <a:lnTo>
                    <a:pt x="153485" y="100630"/>
                  </a:lnTo>
                  <a:lnTo>
                    <a:pt x="150875" y="101386"/>
                  </a:lnTo>
                  <a:lnTo>
                    <a:pt x="159243" y="101386"/>
                  </a:lnTo>
                  <a:lnTo>
                    <a:pt x="159574" y="101095"/>
                  </a:lnTo>
                  <a:lnTo>
                    <a:pt x="161784" y="97373"/>
                  </a:lnTo>
                  <a:lnTo>
                    <a:pt x="162249" y="95587"/>
                  </a:lnTo>
                  <a:lnTo>
                    <a:pt x="162335" y="89093"/>
                  </a:lnTo>
                  <a:lnTo>
                    <a:pt x="160989" y="86137"/>
                  </a:lnTo>
                  <a:lnTo>
                    <a:pt x="155599" y="81911"/>
                  </a:lnTo>
                  <a:lnTo>
                    <a:pt x="151303" y="80855"/>
                  </a:lnTo>
                  <a:lnTo>
                    <a:pt x="140177" y="80855"/>
                  </a:lnTo>
                  <a:lnTo>
                    <a:pt x="141573" y="67885"/>
                  </a:lnTo>
                  <a:lnTo>
                    <a:pt x="160182" y="67885"/>
                  </a:lnTo>
                  <a:lnTo>
                    <a:pt x="160182" y="64162"/>
                  </a:lnTo>
                  <a:close/>
                </a:path>
                <a:path w="388620" h="111125">
                  <a:moveTo>
                    <a:pt x="183329" y="87311"/>
                  </a:moveTo>
                  <a:lnTo>
                    <a:pt x="168090" y="87311"/>
                  </a:lnTo>
                  <a:lnTo>
                    <a:pt x="168090" y="90918"/>
                  </a:lnTo>
                  <a:lnTo>
                    <a:pt x="183329" y="90918"/>
                  </a:lnTo>
                  <a:lnTo>
                    <a:pt x="183329" y="87311"/>
                  </a:lnTo>
                  <a:close/>
                </a:path>
                <a:path w="388620" h="111125">
                  <a:moveTo>
                    <a:pt x="200138" y="64162"/>
                  </a:moveTo>
                  <a:lnTo>
                    <a:pt x="186354" y="64162"/>
                  </a:lnTo>
                  <a:lnTo>
                    <a:pt x="186354" y="67885"/>
                  </a:lnTo>
                  <a:lnTo>
                    <a:pt x="195952" y="67885"/>
                  </a:lnTo>
                  <a:lnTo>
                    <a:pt x="195952" y="104875"/>
                  </a:lnTo>
                  <a:lnTo>
                    <a:pt x="200138" y="104875"/>
                  </a:lnTo>
                  <a:lnTo>
                    <a:pt x="200138" y="64162"/>
                  </a:lnTo>
                  <a:close/>
                </a:path>
                <a:path w="388620" h="111125">
                  <a:moveTo>
                    <a:pt x="210143" y="96674"/>
                  </a:moveTo>
                  <a:lnTo>
                    <a:pt x="208106" y="99989"/>
                  </a:lnTo>
                  <a:lnTo>
                    <a:pt x="209696" y="101578"/>
                  </a:lnTo>
                  <a:lnTo>
                    <a:pt x="211799" y="102848"/>
                  </a:lnTo>
                  <a:lnTo>
                    <a:pt x="217032" y="104749"/>
                  </a:lnTo>
                  <a:lnTo>
                    <a:pt x="219797" y="105224"/>
                  </a:lnTo>
                  <a:lnTo>
                    <a:pt x="225925" y="105224"/>
                  </a:lnTo>
                  <a:lnTo>
                    <a:pt x="228639" y="104691"/>
                  </a:lnTo>
                  <a:lnTo>
                    <a:pt x="233056" y="102557"/>
                  </a:lnTo>
                  <a:lnTo>
                    <a:pt x="234386" y="101386"/>
                  </a:lnTo>
                  <a:lnTo>
                    <a:pt x="220089" y="101386"/>
                  </a:lnTo>
                  <a:lnTo>
                    <a:pt x="217703" y="100947"/>
                  </a:lnTo>
                  <a:lnTo>
                    <a:pt x="213282" y="99204"/>
                  </a:lnTo>
                  <a:lnTo>
                    <a:pt x="211500" y="98071"/>
                  </a:lnTo>
                  <a:lnTo>
                    <a:pt x="210143" y="96674"/>
                  </a:lnTo>
                  <a:close/>
                </a:path>
                <a:path w="388620" h="111125">
                  <a:moveTo>
                    <a:pt x="235324" y="64162"/>
                  </a:moveTo>
                  <a:lnTo>
                    <a:pt x="213051" y="64162"/>
                  </a:lnTo>
                  <a:lnTo>
                    <a:pt x="210957" y="84578"/>
                  </a:lnTo>
                  <a:lnTo>
                    <a:pt x="224546" y="84578"/>
                  </a:lnTo>
                  <a:lnTo>
                    <a:pt x="228046" y="85294"/>
                  </a:lnTo>
                  <a:lnTo>
                    <a:pt x="232196" y="88164"/>
                  </a:lnTo>
                  <a:lnTo>
                    <a:pt x="233232" y="90277"/>
                  </a:lnTo>
                  <a:lnTo>
                    <a:pt x="233232" y="95587"/>
                  </a:lnTo>
                  <a:lnTo>
                    <a:pt x="232312" y="97603"/>
                  </a:lnTo>
                  <a:lnTo>
                    <a:pt x="228629" y="100630"/>
                  </a:lnTo>
                  <a:lnTo>
                    <a:pt x="226019" y="101386"/>
                  </a:lnTo>
                  <a:lnTo>
                    <a:pt x="234386" y="101386"/>
                  </a:lnTo>
                  <a:lnTo>
                    <a:pt x="234716" y="101095"/>
                  </a:lnTo>
                  <a:lnTo>
                    <a:pt x="236927" y="97373"/>
                  </a:lnTo>
                  <a:lnTo>
                    <a:pt x="237392" y="95587"/>
                  </a:lnTo>
                  <a:lnTo>
                    <a:pt x="237477" y="89093"/>
                  </a:lnTo>
                  <a:lnTo>
                    <a:pt x="236131" y="86137"/>
                  </a:lnTo>
                  <a:lnTo>
                    <a:pt x="230742" y="81911"/>
                  </a:lnTo>
                  <a:lnTo>
                    <a:pt x="226447" y="80855"/>
                  </a:lnTo>
                  <a:lnTo>
                    <a:pt x="215319" y="80855"/>
                  </a:lnTo>
                  <a:lnTo>
                    <a:pt x="216716" y="67885"/>
                  </a:lnTo>
                  <a:lnTo>
                    <a:pt x="235324" y="67885"/>
                  </a:lnTo>
                  <a:lnTo>
                    <a:pt x="235324" y="64162"/>
                  </a:lnTo>
                  <a:close/>
                </a:path>
                <a:path w="388620" h="111125">
                  <a:moveTo>
                    <a:pt x="264989" y="74282"/>
                  </a:moveTo>
                  <a:lnTo>
                    <a:pt x="260859" y="74282"/>
                  </a:lnTo>
                  <a:lnTo>
                    <a:pt x="260859" y="104875"/>
                  </a:lnTo>
                  <a:lnTo>
                    <a:pt x="264989" y="104875"/>
                  </a:lnTo>
                  <a:lnTo>
                    <a:pt x="264989" y="91263"/>
                  </a:lnTo>
                  <a:lnTo>
                    <a:pt x="276984" y="91263"/>
                  </a:lnTo>
                  <a:lnTo>
                    <a:pt x="275224" y="89114"/>
                  </a:lnTo>
                  <a:lnTo>
                    <a:pt x="276358" y="87717"/>
                  </a:lnTo>
                  <a:lnTo>
                    <a:pt x="264989" y="87717"/>
                  </a:lnTo>
                  <a:lnTo>
                    <a:pt x="264989" y="74282"/>
                  </a:lnTo>
                  <a:close/>
                </a:path>
                <a:path w="388620" h="111125">
                  <a:moveTo>
                    <a:pt x="276984" y="91263"/>
                  </a:moveTo>
                  <a:lnTo>
                    <a:pt x="271969" y="91263"/>
                  </a:lnTo>
                  <a:lnTo>
                    <a:pt x="283251" y="104875"/>
                  </a:lnTo>
                  <a:lnTo>
                    <a:pt x="288137" y="104875"/>
                  </a:lnTo>
                  <a:lnTo>
                    <a:pt x="276984" y="91263"/>
                  </a:lnTo>
                  <a:close/>
                </a:path>
                <a:path w="388620" h="111125">
                  <a:moveTo>
                    <a:pt x="287266" y="74282"/>
                  </a:moveTo>
                  <a:lnTo>
                    <a:pt x="282787" y="74282"/>
                  </a:lnTo>
                  <a:lnTo>
                    <a:pt x="272026" y="87717"/>
                  </a:lnTo>
                  <a:lnTo>
                    <a:pt x="276358" y="87717"/>
                  </a:lnTo>
                  <a:lnTo>
                    <a:pt x="287266" y="74282"/>
                  </a:lnTo>
                  <a:close/>
                </a:path>
                <a:path w="388620" h="111125">
                  <a:moveTo>
                    <a:pt x="337925" y="55904"/>
                  </a:moveTo>
                  <a:lnTo>
                    <a:pt x="334144" y="55904"/>
                  </a:lnTo>
                  <a:lnTo>
                    <a:pt x="314949" y="110693"/>
                  </a:lnTo>
                  <a:lnTo>
                    <a:pt x="318729" y="110693"/>
                  </a:lnTo>
                  <a:lnTo>
                    <a:pt x="337925" y="55904"/>
                  </a:lnTo>
                  <a:close/>
                </a:path>
                <a:path w="388620" h="111125">
                  <a:moveTo>
                    <a:pt x="316288" y="74282"/>
                  </a:moveTo>
                  <a:lnTo>
                    <a:pt x="294652" y="74282"/>
                  </a:lnTo>
                  <a:lnTo>
                    <a:pt x="294652" y="104875"/>
                  </a:lnTo>
                  <a:lnTo>
                    <a:pt x="298782" y="104875"/>
                  </a:lnTo>
                  <a:lnTo>
                    <a:pt x="298782" y="77947"/>
                  </a:lnTo>
                  <a:lnTo>
                    <a:pt x="316288" y="77947"/>
                  </a:lnTo>
                  <a:lnTo>
                    <a:pt x="316288" y="74282"/>
                  </a:lnTo>
                  <a:close/>
                </a:path>
                <a:path w="388620" h="111125">
                  <a:moveTo>
                    <a:pt x="359445" y="74282"/>
                  </a:moveTo>
                  <a:lnTo>
                    <a:pt x="337809" y="74282"/>
                  </a:lnTo>
                  <a:lnTo>
                    <a:pt x="337809" y="104875"/>
                  </a:lnTo>
                  <a:lnTo>
                    <a:pt x="341938" y="104875"/>
                  </a:lnTo>
                  <a:lnTo>
                    <a:pt x="341938" y="77947"/>
                  </a:lnTo>
                  <a:lnTo>
                    <a:pt x="359445" y="77947"/>
                  </a:lnTo>
                  <a:lnTo>
                    <a:pt x="359445" y="74282"/>
                  </a:lnTo>
                  <a:close/>
                </a:path>
                <a:path w="388620" h="111125">
                  <a:moveTo>
                    <a:pt x="385803" y="77655"/>
                  </a:moveTo>
                  <a:lnTo>
                    <a:pt x="378385" y="77655"/>
                  </a:lnTo>
                  <a:lnTo>
                    <a:pt x="380537" y="78343"/>
                  </a:lnTo>
                  <a:lnTo>
                    <a:pt x="383486" y="81097"/>
                  </a:lnTo>
                  <a:lnTo>
                    <a:pt x="384220" y="83102"/>
                  </a:lnTo>
                  <a:lnTo>
                    <a:pt x="384220" y="87602"/>
                  </a:lnTo>
                  <a:lnTo>
                    <a:pt x="370396" y="87602"/>
                  </a:lnTo>
                  <a:lnTo>
                    <a:pt x="367402" y="88394"/>
                  </a:lnTo>
                  <a:lnTo>
                    <a:pt x="363642" y="91577"/>
                  </a:lnTo>
                  <a:lnTo>
                    <a:pt x="362700" y="93668"/>
                  </a:lnTo>
                  <a:lnTo>
                    <a:pt x="362700" y="98943"/>
                  </a:lnTo>
                  <a:lnTo>
                    <a:pt x="363707" y="101095"/>
                  </a:lnTo>
                  <a:lnTo>
                    <a:pt x="367743" y="104353"/>
                  </a:lnTo>
                  <a:lnTo>
                    <a:pt x="370457" y="105167"/>
                  </a:lnTo>
                  <a:lnTo>
                    <a:pt x="376351" y="105167"/>
                  </a:lnTo>
                  <a:lnTo>
                    <a:pt x="378493" y="104720"/>
                  </a:lnTo>
                  <a:lnTo>
                    <a:pt x="382097" y="102934"/>
                  </a:lnTo>
                  <a:lnTo>
                    <a:pt x="383230" y="101908"/>
                  </a:lnTo>
                  <a:lnTo>
                    <a:pt x="372066" y="101908"/>
                  </a:lnTo>
                  <a:lnTo>
                    <a:pt x="370143" y="101376"/>
                  </a:lnTo>
                  <a:lnTo>
                    <a:pt x="367451" y="99338"/>
                  </a:lnTo>
                  <a:lnTo>
                    <a:pt x="366772" y="97934"/>
                  </a:lnTo>
                  <a:lnTo>
                    <a:pt x="366772" y="92505"/>
                  </a:lnTo>
                  <a:lnTo>
                    <a:pt x="369388" y="90684"/>
                  </a:lnTo>
                  <a:lnTo>
                    <a:pt x="388350" y="90684"/>
                  </a:lnTo>
                  <a:lnTo>
                    <a:pt x="388350" y="81997"/>
                  </a:lnTo>
                  <a:lnTo>
                    <a:pt x="387285" y="79042"/>
                  </a:lnTo>
                  <a:lnTo>
                    <a:pt x="385803" y="77655"/>
                  </a:lnTo>
                  <a:close/>
                </a:path>
                <a:path w="388620" h="111125">
                  <a:moveTo>
                    <a:pt x="388350" y="100105"/>
                  </a:moveTo>
                  <a:lnTo>
                    <a:pt x="384397" y="100105"/>
                  </a:lnTo>
                  <a:lnTo>
                    <a:pt x="384397" y="104875"/>
                  </a:lnTo>
                  <a:lnTo>
                    <a:pt x="388350" y="104875"/>
                  </a:lnTo>
                  <a:lnTo>
                    <a:pt x="388350" y="100105"/>
                  </a:lnTo>
                  <a:close/>
                </a:path>
                <a:path w="388620" h="111125">
                  <a:moveTo>
                    <a:pt x="388350" y="90684"/>
                  </a:moveTo>
                  <a:lnTo>
                    <a:pt x="384220" y="90684"/>
                  </a:lnTo>
                  <a:lnTo>
                    <a:pt x="384220" y="95684"/>
                  </a:lnTo>
                  <a:lnTo>
                    <a:pt x="383407" y="97701"/>
                  </a:lnTo>
                  <a:lnTo>
                    <a:pt x="382165" y="99245"/>
                  </a:lnTo>
                  <a:lnTo>
                    <a:pt x="378832" y="101376"/>
                  </a:lnTo>
                  <a:lnTo>
                    <a:pt x="376834" y="101908"/>
                  </a:lnTo>
                  <a:lnTo>
                    <a:pt x="383230" y="101908"/>
                  </a:lnTo>
                  <a:lnTo>
                    <a:pt x="383465" y="101696"/>
                  </a:lnTo>
                  <a:lnTo>
                    <a:pt x="384397" y="100105"/>
                  </a:lnTo>
                  <a:lnTo>
                    <a:pt x="388350" y="100105"/>
                  </a:lnTo>
                  <a:lnTo>
                    <a:pt x="388350" y="90684"/>
                  </a:lnTo>
                  <a:close/>
                </a:path>
                <a:path w="388620" h="111125">
                  <a:moveTo>
                    <a:pt x="379954" y="74048"/>
                  </a:moveTo>
                  <a:lnTo>
                    <a:pt x="373557" y="74048"/>
                  </a:lnTo>
                  <a:lnTo>
                    <a:pt x="371271" y="74408"/>
                  </a:lnTo>
                  <a:lnTo>
                    <a:pt x="366927" y="75841"/>
                  </a:lnTo>
                  <a:lnTo>
                    <a:pt x="365065" y="76860"/>
                  </a:lnTo>
                  <a:lnTo>
                    <a:pt x="363517" y="78177"/>
                  </a:lnTo>
                  <a:lnTo>
                    <a:pt x="365378" y="81263"/>
                  </a:lnTo>
                  <a:lnTo>
                    <a:pt x="366656" y="80135"/>
                  </a:lnTo>
                  <a:lnTo>
                    <a:pt x="368186" y="79254"/>
                  </a:lnTo>
                  <a:lnTo>
                    <a:pt x="371754" y="77976"/>
                  </a:lnTo>
                  <a:lnTo>
                    <a:pt x="373614" y="77655"/>
                  </a:lnTo>
                  <a:lnTo>
                    <a:pt x="385803" y="77655"/>
                  </a:lnTo>
                  <a:lnTo>
                    <a:pt x="383018" y="75049"/>
                  </a:lnTo>
                  <a:lnTo>
                    <a:pt x="379954" y="74048"/>
                  </a:lnTo>
                  <a:close/>
                </a:path>
              </a:pathLst>
            </a:custGeom>
            <a:solidFill>
              <a:srgbClr val="FEFEFE"/>
            </a:solidFill>
          </p:spPr>
          <p:txBody>
            <a:bodyPr wrap="square" lIns="0" tIns="0" rIns="0" bIns="0" rtlCol="0"/>
            <a:lstStyle/>
            <a:p>
              <a:endParaRPr/>
            </a:p>
          </p:txBody>
        </p:sp>
        <p:pic>
          <p:nvPicPr>
            <p:cNvPr id="30" name="object 30"/>
            <p:cNvPicPr/>
            <p:nvPr/>
          </p:nvPicPr>
          <p:blipFill>
            <a:blip r:embed="rId15" cstate="print"/>
            <a:stretch>
              <a:fillRect/>
            </a:stretch>
          </p:blipFill>
          <p:spPr>
            <a:xfrm>
              <a:off x="3965197" y="6395464"/>
              <a:ext cx="1703974" cy="290941"/>
            </a:xfrm>
            <a:prstGeom prst="rect">
              <a:avLst/>
            </a:prstGeom>
          </p:spPr>
        </p:pic>
        <p:pic>
          <p:nvPicPr>
            <p:cNvPr id="31" name="object 31"/>
            <p:cNvPicPr/>
            <p:nvPr/>
          </p:nvPicPr>
          <p:blipFill>
            <a:blip r:embed="rId16" cstate="print"/>
            <a:stretch>
              <a:fillRect/>
            </a:stretch>
          </p:blipFill>
          <p:spPr>
            <a:xfrm>
              <a:off x="3965197" y="5729777"/>
              <a:ext cx="1703974" cy="290941"/>
            </a:xfrm>
            <a:prstGeom prst="rect">
              <a:avLst/>
            </a:prstGeom>
          </p:spPr>
        </p:pic>
        <p:sp>
          <p:nvSpPr>
            <p:cNvPr id="32" name="object 32"/>
            <p:cNvSpPr/>
            <p:nvPr/>
          </p:nvSpPr>
          <p:spPr>
            <a:xfrm>
              <a:off x="3965197" y="7052932"/>
              <a:ext cx="1704339" cy="291465"/>
            </a:xfrm>
            <a:custGeom>
              <a:avLst/>
              <a:gdLst/>
              <a:ahLst/>
              <a:cxnLst/>
              <a:rect l="l" t="t" r="r" b="b"/>
              <a:pathLst>
                <a:path w="1704339" h="291465">
                  <a:moveTo>
                    <a:pt x="1703974" y="0"/>
                  </a:moveTo>
                  <a:lnTo>
                    <a:pt x="0" y="0"/>
                  </a:lnTo>
                  <a:lnTo>
                    <a:pt x="0" y="220374"/>
                  </a:lnTo>
                  <a:lnTo>
                    <a:pt x="851990" y="290937"/>
                  </a:lnTo>
                  <a:lnTo>
                    <a:pt x="1703974" y="220374"/>
                  </a:lnTo>
                  <a:lnTo>
                    <a:pt x="1703974" y="0"/>
                  </a:lnTo>
                  <a:close/>
                </a:path>
              </a:pathLst>
            </a:custGeom>
            <a:solidFill>
              <a:srgbClr val="F16137">
                <a:alpha val="75999"/>
              </a:srgbClr>
            </a:solidFill>
          </p:spPr>
          <p:txBody>
            <a:bodyPr wrap="square" lIns="0" tIns="0" rIns="0" bIns="0" rtlCol="0"/>
            <a:lstStyle/>
            <a:p>
              <a:endParaRPr/>
            </a:p>
          </p:txBody>
        </p:sp>
        <p:sp>
          <p:nvSpPr>
            <p:cNvPr id="33" name="object 33"/>
            <p:cNvSpPr/>
            <p:nvPr/>
          </p:nvSpPr>
          <p:spPr>
            <a:xfrm>
              <a:off x="4480772" y="7168128"/>
              <a:ext cx="673100" cy="60960"/>
            </a:xfrm>
            <a:custGeom>
              <a:avLst/>
              <a:gdLst/>
              <a:ahLst/>
              <a:cxnLst/>
              <a:rect l="l" t="t" r="r" b="b"/>
              <a:pathLst>
                <a:path w="673100" h="60959">
                  <a:moveTo>
                    <a:pt x="34258" y="8258"/>
                  </a:moveTo>
                  <a:lnTo>
                    <a:pt x="0" y="8258"/>
                  </a:lnTo>
                  <a:lnTo>
                    <a:pt x="0" y="48971"/>
                  </a:lnTo>
                  <a:lnTo>
                    <a:pt x="4248" y="48971"/>
                  </a:lnTo>
                  <a:lnTo>
                    <a:pt x="4248" y="11981"/>
                  </a:lnTo>
                  <a:lnTo>
                    <a:pt x="34258" y="11981"/>
                  </a:lnTo>
                  <a:lnTo>
                    <a:pt x="34258" y="8258"/>
                  </a:lnTo>
                  <a:close/>
                </a:path>
                <a:path w="673100" h="60959">
                  <a:moveTo>
                    <a:pt x="34258" y="11981"/>
                  </a:moveTo>
                  <a:lnTo>
                    <a:pt x="30013" y="11981"/>
                  </a:lnTo>
                  <a:lnTo>
                    <a:pt x="30013" y="48971"/>
                  </a:lnTo>
                  <a:lnTo>
                    <a:pt x="34258" y="48971"/>
                  </a:lnTo>
                  <a:lnTo>
                    <a:pt x="34258" y="11981"/>
                  </a:lnTo>
                  <a:close/>
                </a:path>
                <a:path w="673100" h="60959">
                  <a:moveTo>
                    <a:pt x="62565" y="18144"/>
                  </a:moveTo>
                  <a:lnTo>
                    <a:pt x="56671" y="18144"/>
                  </a:lnTo>
                  <a:lnTo>
                    <a:pt x="54014" y="18803"/>
                  </a:lnTo>
                  <a:lnTo>
                    <a:pt x="49284" y="21441"/>
                  </a:lnTo>
                  <a:lnTo>
                    <a:pt x="47423" y="23281"/>
                  </a:lnTo>
                  <a:lnTo>
                    <a:pt x="44709" y="28012"/>
                  </a:lnTo>
                  <a:lnTo>
                    <a:pt x="44032" y="30690"/>
                  </a:lnTo>
                  <a:lnTo>
                    <a:pt x="44032" y="36658"/>
                  </a:lnTo>
                  <a:lnTo>
                    <a:pt x="56671" y="49263"/>
                  </a:lnTo>
                  <a:lnTo>
                    <a:pt x="62565" y="49263"/>
                  </a:lnTo>
                  <a:lnTo>
                    <a:pt x="65222" y="48592"/>
                  </a:lnTo>
                  <a:lnTo>
                    <a:pt x="69951" y="45918"/>
                  </a:lnTo>
                  <a:lnTo>
                    <a:pt x="70271" y="45598"/>
                  </a:lnTo>
                  <a:lnTo>
                    <a:pt x="57445" y="45598"/>
                  </a:lnTo>
                  <a:lnTo>
                    <a:pt x="55497" y="45105"/>
                  </a:lnTo>
                  <a:lnTo>
                    <a:pt x="52049" y="43125"/>
                  </a:lnTo>
                  <a:lnTo>
                    <a:pt x="50692" y="41720"/>
                  </a:lnTo>
                  <a:lnTo>
                    <a:pt x="48712" y="38074"/>
                  </a:lnTo>
                  <a:lnTo>
                    <a:pt x="48218" y="36000"/>
                  </a:lnTo>
                  <a:lnTo>
                    <a:pt x="48218" y="31348"/>
                  </a:lnTo>
                  <a:lnTo>
                    <a:pt x="57445" y="21751"/>
                  </a:lnTo>
                  <a:lnTo>
                    <a:pt x="70263" y="21751"/>
                  </a:lnTo>
                  <a:lnTo>
                    <a:pt x="69951" y="21441"/>
                  </a:lnTo>
                  <a:lnTo>
                    <a:pt x="65222" y="18803"/>
                  </a:lnTo>
                  <a:lnTo>
                    <a:pt x="62565" y="18144"/>
                  </a:lnTo>
                  <a:close/>
                </a:path>
                <a:path w="673100" h="60959">
                  <a:moveTo>
                    <a:pt x="70263" y="21751"/>
                  </a:moveTo>
                  <a:lnTo>
                    <a:pt x="61790" y="21751"/>
                  </a:lnTo>
                  <a:lnTo>
                    <a:pt x="63738" y="22245"/>
                  </a:lnTo>
                  <a:lnTo>
                    <a:pt x="67190" y="24225"/>
                  </a:lnTo>
                  <a:lnTo>
                    <a:pt x="68536" y="25628"/>
                  </a:lnTo>
                  <a:lnTo>
                    <a:pt x="70473" y="29276"/>
                  </a:lnTo>
                  <a:lnTo>
                    <a:pt x="70959" y="31348"/>
                  </a:lnTo>
                  <a:lnTo>
                    <a:pt x="70959" y="36000"/>
                  </a:lnTo>
                  <a:lnTo>
                    <a:pt x="61790" y="45598"/>
                  </a:lnTo>
                  <a:lnTo>
                    <a:pt x="70271" y="45598"/>
                  </a:lnTo>
                  <a:lnTo>
                    <a:pt x="71801" y="44067"/>
                  </a:lnTo>
                  <a:lnTo>
                    <a:pt x="74476" y="39334"/>
                  </a:lnTo>
                  <a:lnTo>
                    <a:pt x="75147" y="36658"/>
                  </a:lnTo>
                  <a:lnTo>
                    <a:pt x="75147" y="30690"/>
                  </a:lnTo>
                  <a:lnTo>
                    <a:pt x="74476" y="28012"/>
                  </a:lnTo>
                  <a:lnTo>
                    <a:pt x="71801" y="23281"/>
                  </a:lnTo>
                  <a:lnTo>
                    <a:pt x="70263" y="21751"/>
                  </a:lnTo>
                  <a:close/>
                </a:path>
                <a:path w="673100" h="60959">
                  <a:moveTo>
                    <a:pt x="93935" y="45364"/>
                  </a:moveTo>
                  <a:lnTo>
                    <a:pt x="93643" y="48914"/>
                  </a:lnTo>
                  <a:lnTo>
                    <a:pt x="94806" y="49222"/>
                  </a:lnTo>
                  <a:lnTo>
                    <a:pt x="95796" y="49377"/>
                  </a:lnTo>
                  <a:lnTo>
                    <a:pt x="99594" y="49377"/>
                  </a:lnTo>
                  <a:lnTo>
                    <a:pt x="101667" y="47671"/>
                  </a:lnTo>
                  <a:lnTo>
                    <a:pt x="102375" y="45598"/>
                  </a:lnTo>
                  <a:lnTo>
                    <a:pt x="95115" y="45598"/>
                  </a:lnTo>
                  <a:lnTo>
                    <a:pt x="94630" y="45519"/>
                  </a:lnTo>
                  <a:lnTo>
                    <a:pt x="93935" y="45364"/>
                  </a:lnTo>
                  <a:close/>
                </a:path>
                <a:path w="673100" h="60959">
                  <a:moveTo>
                    <a:pt x="124236" y="22043"/>
                  </a:moveTo>
                  <a:lnTo>
                    <a:pt x="120107" y="22043"/>
                  </a:lnTo>
                  <a:lnTo>
                    <a:pt x="120107" y="48971"/>
                  </a:lnTo>
                  <a:lnTo>
                    <a:pt x="124236" y="48971"/>
                  </a:lnTo>
                  <a:lnTo>
                    <a:pt x="124236" y="22043"/>
                  </a:lnTo>
                  <a:close/>
                </a:path>
                <a:path w="673100" h="60959">
                  <a:moveTo>
                    <a:pt x="124236" y="18378"/>
                  </a:moveTo>
                  <a:lnTo>
                    <a:pt x="101843" y="18378"/>
                  </a:lnTo>
                  <a:lnTo>
                    <a:pt x="101303" y="29603"/>
                  </a:lnTo>
                  <a:lnTo>
                    <a:pt x="101127" y="32879"/>
                  </a:lnTo>
                  <a:lnTo>
                    <a:pt x="96977" y="45598"/>
                  </a:lnTo>
                  <a:lnTo>
                    <a:pt x="102375" y="45598"/>
                  </a:lnTo>
                  <a:lnTo>
                    <a:pt x="103996" y="40849"/>
                  </a:lnTo>
                  <a:lnTo>
                    <a:pt x="104731" y="35961"/>
                  </a:lnTo>
                  <a:lnTo>
                    <a:pt x="105057" y="29311"/>
                  </a:lnTo>
                  <a:lnTo>
                    <a:pt x="105448" y="22043"/>
                  </a:lnTo>
                  <a:lnTo>
                    <a:pt x="124236" y="22043"/>
                  </a:lnTo>
                  <a:lnTo>
                    <a:pt x="124236" y="18378"/>
                  </a:lnTo>
                  <a:close/>
                </a:path>
                <a:path w="673100" h="60959">
                  <a:moveTo>
                    <a:pt x="140115" y="18378"/>
                  </a:moveTo>
                  <a:lnTo>
                    <a:pt x="135986" y="18378"/>
                  </a:lnTo>
                  <a:lnTo>
                    <a:pt x="135986" y="48971"/>
                  </a:lnTo>
                  <a:lnTo>
                    <a:pt x="139708" y="48971"/>
                  </a:lnTo>
                  <a:lnTo>
                    <a:pt x="144968" y="42689"/>
                  </a:lnTo>
                  <a:lnTo>
                    <a:pt x="140115" y="42689"/>
                  </a:lnTo>
                  <a:lnTo>
                    <a:pt x="140115" y="18378"/>
                  </a:lnTo>
                  <a:close/>
                </a:path>
                <a:path w="673100" h="60959">
                  <a:moveTo>
                    <a:pt x="164193" y="24660"/>
                  </a:moveTo>
                  <a:lnTo>
                    <a:pt x="160063" y="24660"/>
                  </a:lnTo>
                  <a:lnTo>
                    <a:pt x="160063" y="48971"/>
                  </a:lnTo>
                  <a:lnTo>
                    <a:pt x="164193" y="48971"/>
                  </a:lnTo>
                  <a:lnTo>
                    <a:pt x="164193" y="24660"/>
                  </a:lnTo>
                  <a:close/>
                </a:path>
                <a:path w="673100" h="60959">
                  <a:moveTo>
                    <a:pt x="164193" y="18378"/>
                  </a:moveTo>
                  <a:lnTo>
                    <a:pt x="160531" y="18378"/>
                  </a:lnTo>
                  <a:lnTo>
                    <a:pt x="140115" y="42689"/>
                  </a:lnTo>
                  <a:lnTo>
                    <a:pt x="144968" y="42689"/>
                  </a:lnTo>
                  <a:lnTo>
                    <a:pt x="160063" y="24660"/>
                  </a:lnTo>
                  <a:lnTo>
                    <a:pt x="164193" y="24660"/>
                  </a:lnTo>
                  <a:lnTo>
                    <a:pt x="164193" y="18378"/>
                  </a:lnTo>
                  <a:close/>
                </a:path>
                <a:path w="673100" h="60959">
                  <a:moveTo>
                    <a:pt x="191430" y="18144"/>
                  </a:moveTo>
                  <a:lnTo>
                    <a:pt x="185770" y="18144"/>
                  </a:lnTo>
                  <a:lnTo>
                    <a:pt x="183067" y="18803"/>
                  </a:lnTo>
                  <a:lnTo>
                    <a:pt x="178297" y="21441"/>
                  </a:lnTo>
                  <a:lnTo>
                    <a:pt x="176425" y="23281"/>
                  </a:lnTo>
                  <a:lnTo>
                    <a:pt x="173710" y="28012"/>
                  </a:lnTo>
                  <a:lnTo>
                    <a:pt x="173033" y="30690"/>
                  </a:lnTo>
                  <a:lnTo>
                    <a:pt x="173033" y="36658"/>
                  </a:lnTo>
                  <a:lnTo>
                    <a:pt x="185770" y="49263"/>
                  </a:lnTo>
                  <a:lnTo>
                    <a:pt x="191394" y="49263"/>
                  </a:lnTo>
                  <a:lnTo>
                    <a:pt x="193738" y="48747"/>
                  </a:lnTo>
                  <a:lnTo>
                    <a:pt x="197928" y="46692"/>
                  </a:lnTo>
                  <a:lnTo>
                    <a:pt x="199127" y="45598"/>
                  </a:lnTo>
                  <a:lnTo>
                    <a:pt x="186584" y="45598"/>
                  </a:lnTo>
                  <a:lnTo>
                    <a:pt x="184597" y="45105"/>
                  </a:lnTo>
                  <a:lnTo>
                    <a:pt x="181068" y="43125"/>
                  </a:lnTo>
                  <a:lnTo>
                    <a:pt x="179694" y="41732"/>
                  </a:lnTo>
                  <a:lnTo>
                    <a:pt x="177714" y="38124"/>
                  </a:lnTo>
                  <a:lnTo>
                    <a:pt x="177220" y="36040"/>
                  </a:lnTo>
                  <a:lnTo>
                    <a:pt x="177220" y="31348"/>
                  </a:lnTo>
                  <a:lnTo>
                    <a:pt x="186584" y="21751"/>
                  </a:lnTo>
                  <a:lnTo>
                    <a:pt x="199065" y="21751"/>
                  </a:lnTo>
                  <a:lnTo>
                    <a:pt x="197935" y="20714"/>
                  </a:lnTo>
                  <a:lnTo>
                    <a:pt x="193788" y="18658"/>
                  </a:lnTo>
                  <a:lnTo>
                    <a:pt x="191430" y="18144"/>
                  </a:lnTo>
                  <a:close/>
                </a:path>
                <a:path w="673100" h="60959">
                  <a:moveTo>
                    <a:pt x="197694" y="41120"/>
                  </a:moveTo>
                  <a:lnTo>
                    <a:pt x="196686" y="42631"/>
                  </a:lnTo>
                  <a:lnTo>
                    <a:pt x="195404" y="43755"/>
                  </a:lnTo>
                  <a:lnTo>
                    <a:pt x="192304" y="45231"/>
                  </a:lnTo>
                  <a:lnTo>
                    <a:pt x="190616" y="45598"/>
                  </a:lnTo>
                  <a:lnTo>
                    <a:pt x="199127" y="45598"/>
                  </a:lnTo>
                  <a:lnTo>
                    <a:pt x="199529" y="45231"/>
                  </a:lnTo>
                  <a:lnTo>
                    <a:pt x="200775" y="43214"/>
                  </a:lnTo>
                  <a:lnTo>
                    <a:pt x="197694" y="41120"/>
                  </a:lnTo>
                  <a:close/>
                </a:path>
                <a:path w="673100" h="60959">
                  <a:moveTo>
                    <a:pt x="199065" y="21751"/>
                  </a:moveTo>
                  <a:lnTo>
                    <a:pt x="190616" y="21751"/>
                  </a:lnTo>
                  <a:lnTo>
                    <a:pt x="192304" y="22129"/>
                  </a:lnTo>
                  <a:lnTo>
                    <a:pt x="195404" y="23641"/>
                  </a:lnTo>
                  <a:lnTo>
                    <a:pt x="196686" y="24775"/>
                  </a:lnTo>
                  <a:lnTo>
                    <a:pt x="197694" y="26287"/>
                  </a:lnTo>
                  <a:lnTo>
                    <a:pt x="200775" y="24196"/>
                  </a:lnTo>
                  <a:lnTo>
                    <a:pt x="199590" y="22245"/>
                  </a:lnTo>
                  <a:lnTo>
                    <a:pt x="199065" y="21751"/>
                  </a:lnTo>
                  <a:close/>
                </a:path>
                <a:path w="673100" h="60959">
                  <a:moveTo>
                    <a:pt x="230785" y="54669"/>
                  </a:moveTo>
                  <a:lnTo>
                    <a:pt x="228866" y="57755"/>
                  </a:lnTo>
                  <a:lnTo>
                    <a:pt x="229798" y="58684"/>
                  </a:lnTo>
                  <a:lnTo>
                    <a:pt x="230903" y="59382"/>
                  </a:lnTo>
                  <a:lnTo>
                    <a:pt x="233464" y="60311"/>
                  </a:lnTo>
                  <a:lnTo>
                    <a:pt x="234839" y="60544"/>
                  </a:lnTo>
                  <a:lnTo>
                    <a:pt x="238601" y="60544"/>
                  </a:lnTo>
                  <a:lnTo>
                    <a:pt x="240559" y="59943"/>
                  </a:lnTo>
                  <a:lnTo>
                    <a:pt x="243813" y="57538"/>
                  </a:lnTo>
                  <a:lnTo>
                    <a:pt x="244194" y="56998"/>
                  </a:lnTo>
                  <a:lnTo>
                    <a:pt x="234198" y="56998"/>
                  </a:lnTo>
                  <a:lnTo>
                    <a:pt x="232337" y="56221"/>
                  </a:lnTo>
                  <a:lnTo>
                    <a:pt x="230785" y="54669"/>
                  </a:lnTo>
                  <a:close/>
                </a:path>
                <a:path w="673100" h="60959">
                  <a:moveTo>
                    <a:pt x="234684" y="18378"/>
                  </a:moveTo>
                  <a:lnTo>
                    <a:pt x="230379" y="18378"/>
                  </a:lnTo>
                  <a:lnTo>
                    <a:pt x="244048" y="48914"/>
                  </a:lnTo>
                  <a:lnTo>
                    <a:pt x="241854" y="53741"/>
                  </a:lnTo>
                  <a:lnTo>
                    <a:pt x="240938" y="55058"/>
                  </a:lnTo>
                  <a:lnTo>
                    <a:pt x="238958" y="56610"/>
                  </a:lnTo>
                  <a:lnTo>
                    <a:pt x="237765" y="56998"/>
                  </a:lnTo>
                  <a:lnTo>
                    <a:pt x="244194" y="56998"/>
                  </a:lnTo>
                  <a:lnTo>
                    <a:pt x="245249" y="55505"/>
                  </a:lnTo>
                  <a:lnTo>
                    <a:pt x="246489" y="52636"/>
                  </a:lnTo>
                  <a:lnTo>
                    <a:pt x="250176" y="44377"/>
                  </a:lnTo>
                  <a:lnTo>
                    <a:pt x="246200" y="44377"/>
                  </a:lnTo>
                  <a:lnTo>
                    <a:pt x="234684" y="18378"/>
                  </a:lnTo>
                  <a:close/>
                </a:path>
                <a:path w="673100" h="60959">
                  <a:moveTo>
                    <a:pt x="218105" y="22043"/>
                  </a:moveTo>
                  <a:lnTo>
                    <a:pt x="213977" y="22043"/>
                  </a:lnTo>
                  <a:lnTo>
                    <a:pt x="213977" y="48971"/>
                  </a:lnTo>
                  <a:lnTo>
                    <a:pt x="218105" y="48971"/>
                  </a:lnTo>
                  <a:lnTo>
                    <a:pt x="218105" y="22043"/>
                  </a:lnTo>
                  <a:close/>
                </a:path>
                <a:path w="673100" h="60959">
                  <a:moveTo>
                    <a:pt x="261785" y="18378"/>
                  </a:moveTo>
                  <a:lnTo>
                    <a:pt x="257717" y="18378"/>
                  </a:lnTo>
                  <a:lnTo>
                    <a:pt x="246200" y="44377"/>
                  </a:lnTo>
                  <a:lnTo>
                    <a:pt x="250176" y="44377"/>
                  </a:lnTo>
                  <a:lnTo>
                    <a:pt x="261785" y="18378"/>
                  </a:lnTo>
                  <a:close/>
                </a:path>
                <a:path w="673100" h="60959">
                  <a:moveTo>
                    <a:pt x="229680" y="18378"/>
                  </a:moveTo>
                  <a:lnTo>
                    <a:pt x="202403" y="18378"/>
                  </a:lnTo>
                  <a:lnTo>
                    <a:pt x="202403" y="22043"/>
                  </a:lnTo>
                  <a:lnTo>
                    <a:pt x="229680" y="22043"/>
                  </a:lnTo>
                  <a:lnTo>
                    <a:pt x="229680" y="18378"/>
                  </a:lnTo>
                  <a:close/>
                </a:path>
                <a:path w="673100" h="60959">
                  <a:moveTo>
                    <a:pt x="288659" y="8258"/>
                  </a:moveTo>
                  <a:lnTo>
                    <a:pt x="284468" y="8258"/>
                  </a:lnTo>
                  <a:lnTo>
                    <a:pt x="284468" y="48971"/>
                  </a:lnTo>
                  <a:lnTo>
                    <a:pt x="288659" y="48971"/>
                  </a:lnTo>
                  <a:lnTo>
                    <a:pt x="288659" y="30302"/>
                  </a:lnTo>
                  <a:lnTo>
                    <a:pt x="303009" y="30302"/>
                  </a:lnTo>
                  <a:lnTo>
                    <a:pt x="301277" y="28033"/>
                  </a:lnTo>
                  <a:lnTo>
                    <a:pt x="302433" y="26521"/>
                  </a:lnTo>
                  <a:lnTo>
                    <a:pt x="288659" y="26521"/>
                  </a:lnTo>
                  <a:lnTo>
                    <a:pt x="288659" y="8258"/>
                  </a:lnTo>
                  <a:close/>
                </a:path>
                <a:path w="673100" h="60959">
                  <a:moveTo>
                    <a:pt x="303009" y="30302"/>
                  </a:moveTo>
                  <a:lnTo>
                    <a:pt x="297964" y="30302"/>
                  </a:lnTo>
                  <a:lnTo>
                    <a:pt x="312328" y="48971"/>
                  </a:lnTo>
                  <a:lnTo>
                    <a:pt x="317271" y="48971"/>
                  </a:lnTo>
                  <a:lnTo>
                    <a:pt x="303009" y="30302"/>
                  </a:lnTo>
                  <a:close/>
                </a:path>
                <a:path w="673100" h="60959">
                  <a:moveTo>
                    <a:pt x="316400" y="8258"/>
                  </a:moveTo>
                  <a:lnTo>
                    <a:pt x="311749" y="8258"/>
                  </a:lnTo>
                  <a:lnTo>
                    <a:pt x="297964" y="26521"/>
                  </a:lnTo>
                  <a:lnTo>
                    <a:pt x="302433" y="26521"/>
                  </a:lnTo>
                  <a:lnTo>
                    <a:pt x="316400" y="8258"/>
                  </a:lnTo>
                  <a:close/>
                </a:path>
                <a:path w="673100" h="60959">
                  <a:moveTo>
                    <a:pt x="340307" y="8258"/>
                  </a:moveTo>
                  <a:lnTo>
                    <a:pt x="336059" y="8258"/>
                  </a:lnTo>
                  <a:lnTo>
                    <a:pt x="317447" y="48971"/>
                  </a:lnTo>
                  <a:lnTo>
                    <a:pt x="321927" y="48971"/>
                  </a:lnTo>
                  <a:lnTo>
                    <a:pt x="326811" y="38096"/>
                  </a:lnTo>
                  <a:lnTo>
                    <a:pt x="353948" y="38096"/>
                  </a:lnTo>
                  <a:lnTo>
                    <a:pt x="352351" y="34603"/>
                  </a:lnTo>
                  <a:lnTo>
                    <a:pt x="328385" y="34603"/>
                  </a:lnTo>
                  <a:lnTo>
                    <a:pt x="338155" y="12736"/>
                  </a:lnTo>
                  <a:lnTo>
                    <a:pt x="342355" y="12736"/>
                  </a:lnTo>
                  <a:lnTo>
                    <a:pt x="340307" y="8258"/>
                  </a:lnTo>
                  <a:close/>
                </a:path>
                <a:path w="673100" h="60959">
                  <a:moveTo>
                    <a:pt x="353948" y="38096"/>
                  </a:moveTo>
                  <a:lnTo>
                    <a:pt x="349495" y="38096"/>
                  </a:lnTo>
                  <a:lnTo>
                    <a:pt x="354380" y="48971"/>
                  </a:lnTo>
                  <a:lnTo>
                    <a:pt x="358919" y="48971"/>
                  </a:lnTo>
                  <a:lnTo>
                    <a:pt x="353948" y="38096"/>
                  </a:lnTo>
                  <a:close/>
                </a:path>
                <a:path w="673100" h="60959">
                  <a:moveTo>
                    <a:pt x="342355" y="12736"/>
                  </a:moveTo>
                  <a:lnTo>
                    <a:pt x="338155" y="12736"/>
                  </a:lnTo>
                  <a:lnTo>
                    <a:pt x="347925" y="34603"/>
                  </a:lnTo>
                  <a:lnTo>
                    <a:pt x="352351" y="34603"/>
                  </a:lnTo>
                  <a:lnTo>
                    <a:pt x="342355" y="12736"/>
                  </a:lnTo>
                  <a:close/>
                </a:path>
                <a:path w="673100" h="60959">
                  <a:moveTo>
                    <a:pt x="387010" y="7909"/>
                  </a:moveTo>
                  <a:lnTo>
                    <a:pt x="379954" y="7909"/>
                  </a:lnTo>
                  <a:lnTo>
                    <a:pt x="376312" y="8802"/>
                  </a:lnTo>
                  <a:lnTo>
                    <a:pt x="369796" y="12365"/>
                  </a:lnTo>
                  <a:lnTo>
                    <a:pt x="367247" y="14839"/>
                  </a:lnTo>
                  <a:lnTo>
                    <a:pt x="363564" y="21160"/>
                  </a:lnTo>
                  <a:lnTo>
                    <a:pt x="362642" y="24700"/>
                  </a:lnTo>
                  <a:lnTo>
                    <a:pt x="362642" y="32529"/>
                  </a:lnTo>
                  <a:lnTo>
                    <a:pt x="379897" y="49320"/>
                  </a:lnTo>
                  <a:lnTo>
                    <a:pt x="386953" y="49320"/>
                  </a:lnTo>
                  <a:lnTo>
                    <a:pt x="389754" y="48806"/>
                  </a:lnTo>
                  <a:lnTo>
                    <a:pt x="394912" y="46749"/>
                  </a:lnTo>
                  <a:lnTo>
                    <a:pt x="396777" y="45482"/>
                  </a:lnTo>
                  <a:lnTo>
                    <a:pt x="380886" y="45482"/>
                  </a:lnTo>
                  <a:lnTo>
                    <a:pt x="377957" y="44744"/>
                  </a:lnTo>
                  <a:lnTo>
                    <a:pt x="372686" y="41796"/>
                  </a:lnTo>
                  <a:lnTo>
                    <a:pt x="370620" y="39780"/>
                  </a:lnTo>
                  <a:lnTo>
                    <a:pt x="367635" y="34664"/>
                  </a:lnTo>
                  <a:lnTo>
                    <a:pt x="366886" y="31795"/>
                  </a:lnTo>
                  <a:lnTo>
                    <a:pt x="366886" y="25434"/>
                  </a:lnTo>
                  <a:lnTo>
                    <a:pt x="380886" y="11747"/>
                  </a:lnTo>
                  <a:lnTo>
                    <a:pt x="396866" y="11747"/>
                  </a:lnTo>
                  <a:lnTo>
                    <a:pt x="394924" y="10429"/>
                  </a:lnTo>
                  <a:lnTo>
                    <a:pt x="389804" y="8413"/>
                  </a:lnTo>
                  <a:lnTo>
                    <a:pt x="387010" y="7909"/>
                  </a:lnTo>
                  <a:close/>
                </a:path>
                <a:path w="673100" h="60959">
                  <a:moveTo>
                    <a:pt x="396144" y="40598"/>
                  </a:moveTo>
                  <a:lnTo>
                    <a:pt x="393001" y="43851"/>
                  </a:lnTo>
                  <a:lnTo>
                    <a:pt x="388990" y="45482"/>
                  </a:lnTo>
                  <a:lnTo>
                    <a:pt x="396777" y="45482"/>
                  </a:lnTo>
                  <a:lnTo>
                    <a:pt x="397094" y="45266"/>
                  </a:lnTo>
                  <a:lnTo>
                    <a:pt x="398876" y="43329"/>
                  </a:lnTo>
                  <a:lnTo>
                    <a:pt x="396144" y="40598"/>
                  </a:lnTo>
                  <a:close/>
                </a:path>
                <a:path w="673100" h="60959">
                  <a:moveTo>
                    <a:pt x="396866" y="11747"/>
                  </a:moveTo>
                  <a:lnTo>
                    <a:pt x="388951" y="11747"/>
                  </a:lnTo>
                  <a:lnTo>
                    <a:pt x="392965" y="13356"/>
                  </a:lnTo>
                  <a:lnTo>
                    <a:pt x="396144" y="16574"/>
                  </a:lnTo>
                  <a:lnTo>
                    <a:pt x="398876" y="13842"/>
                  </a:lnTo>
                  <a:lnTo>
                    <a:pt x="397094" y="11902"/>
                  </a:lnTo>
                  <a:lnTo>
                    <a:pt x="396866" y="11747"/>
                  </a:lnTo>
                  <a:close/>
                </a:path>
                <a:path w="673100" h="60959">
                  <a:moveTo>
                    <a:pt x="419468" y="40770"/>
                  </a:moveTo>
                  <a:lnTo>
                    <a:pt x="417431" y="44085"/>
                  </a:lnTo>
                  <a:lnTo>
                    <a:pt x="419022" y="45673"/>
                  </a:lnTo>
                  <a:lnTo>
                    <a:pt x="421124" y="46944"/>
                  </a:lnTo>
                  <a:lnTo>
                    <a:pt x="426359" y="48845"/>
                  </a:lnTo>
                  <a:lnTo>
                    <a:pt x="429124" y="49320"/>
                  </a:lnTo>
                  <a:lnTo>
                    <a:pt x="435250" y="49320"/>
                  </a:lnTo>
                  <a:lnTo>
                    <a:pt x="437965" y="48787"/>
                  </a:lnTo>
                  <a:lnTo>
                    <a:pt x="442382" y="46652"/>
                  </a:lnTo>
                  <a:lnTo>
                    <a:pt x="443712" y="45482"/>
                  </a:lnTo>
                  <a:lnTo>
                    <a:pt x="429414" y="45482"/>
                  </a:lnTo>
                  <a:lnTo>
                    <a:pt x="427028" y="45043"/>
                  </a:lnTo>
                  <a:lnTo>
                    <a:pt x="422607" y="43300"/>
                  </a:lnTo>
                  <a:lnTo>
                    <a:pt x="420825" y="42167"/>
                  </a:lnTo>
                  <a:lnTo>
                    <a:pt x="419468" y="40770"/>
                  </a:lnTo>
                  <a:close/>
                </a:path>
                <a:path w="673100" h="60959">
                  <a:moveTo>
                    <a:pt x="444651" y="8258"/>
                  </a:moveTo>
                  <a:lnTo>
                    <a:pt x="422377" y="8258"/>
                  </a:lnTo>
                  <a:lnTo>
                    <a:pt x="420282" y="28674"/>
                  </a:lnTo>
                  <a:lnTo>
                    <a:pt x="433872" y="28674"/>
                  </a:lnTo>
                  <a:lnTo>
                    <a:pt x="437371" y="29390"/>
                  </a:lnTo>
                  <a:lnTo>
                    <a:pt x="441521" y="32260"/>
                  </a:lnTo>
                  <a:lnTo>
                    <a:pt x="442559" y="34372"/>
                  </a:lnTo>
                  <a:lnTo>
                    <a:pt x="442559" y="39683"/>
                  </a:lnTo>
                  <a:lnTo>
                    <a:pt x="441637" y="41699"/>
                  </a:lnTo>
                  <a:lnTo>
                    <a:pt x="437954" y="44726"/>
                  </a:lnTo>
                  <a:lnTo>
                    <a:pt x="435344" y="45482"/>
                  </a:lnTo>
                  <a:lnTo>
                    <a:pt x="443712" y="45482"/>
                  </a:lnTo>
                  <a:lnTo>
                    <a:pt x="444042" y="45191"/>
                  </a:lnTo>
                  <a:lnTo>
                    <a:pt x="446252" y="41469"/>
                  </a:lnTo>
                  <a:lnTo>
                    <a:pt x="446718" y="39683"/>
                  </a:lnTo>
                  <a:lnTo>
                    <a:pt x="446803" y="33188"/>
                  </a:lnTo>
                  <a:lnTo>
                    <a:pt x="445457" y="30233"/>
                  </a:lnTo>
                  <a:lnTo>
                    <a:pt x="440067" y="26007"/>
                  </a:lnTo>
                  <a:lnTo>
                    <a:pt x="435772" y="24951"/>
                  </a:lnTo>
                  <a:lnTo>
                    <a:pt x="424646" y="24951"/>
                  </a:lnTo>
                  <a:lnTo>
                    <a:pt x="426041" y="11981"/>
                  </a:lnTo>
                  <a:lnTo>
                    <a:pt x="444651" y="11981"/>
                  </a:lnTo>
                  <a:lnTo>
                    <a:pt x="444651" y="8258"/>
                  </a:lnTo>
                  <a:close/>
                </a:path>
                <a:path w="673100" h="60959">
                  <a:moveTo>
                    <a:pt x="467798" y="31407"/>
                  </a:moveTo>
                  <a:lnTo>
                    <a:pt x="452559" y="31407"/>
                  </a:lnTo>
                  <a:lnTo>
                    <a:pt x="452559" y="35013"/>
                  </a:lnTo>
                  <a:lnTo>
                    <a:pt x="467798" y="35013"/>
                  </a:lnTo>
                  <a:lnTo>
                    <a:pt x="467798" y="31407"/>
                  </a:lnTo>
                  <a:close/>
                </a:path>
                <a:path w="673100" h="60959">
                  <a:moveTo>
                    <a:pt x="484606" y="8258"/>
                  </a:moveTo>
                  <a:lnTo>
                    <a:pt x="470823" y="8258"/>
                  </a:lnTo>
                  <a:lnTo>
                    <a:pt x="470823" y="11981"/>
                  </a:lnTo>
                  <a:lnTo>
                    <a:pt x="480420" y="11981"/>
                  </a:lnTo>
                  <a:lnTo>
                    <a:pt x="480420" y="48971"/>
                  </a:lnTo>
                  <a:lnTo>
                    <a:pt x="484606" y="48971"/>
                  </a:lnTo>
                  <a:lnTo>
                    <a:pt x="484606" y="8258"/>
                  </a:lnTo>
                  <a:close/>
                </a:path>
                <a:path w="673100" h="60959">
                  <a:moveTo>
                    <a:pt x="494611" y="40770"/>
                  </a:moveTo>
                  <a:lnTo>
                    <a:pt x="492573" y="44085"/>
                  </a:lnTo>
                  <a:lnTo>
                    <a:pt x="494164" y="45673"/>
                  </a:lnTo>
                  <a:lnTo>
                    <a:pt x="496267" y="46944"/>
                  </a:lnTo>
                  <a:lnTo>
                    <a:pt x="501501" y="48845"/>
                  </a:lnTo>
                  <a:lnTo>
                    <a:pt x="504266" y="49320"/>
                  </a:lnTo>
                  <a:lnTo>
                    <a:pt x="510393" y="49320"/>
                  </a:lnTo>
                  <a:lnTo>
                    <a:pt x="513107" y="48787"/>
                  </a:lnTo>
                  <a:lnTo>
                    <a:pt x="517525" y="46652"/>
                  </a:lnTo>
                  <a:lnTo>
                    <a:pt x="518854" y="45482"/>
                  </a:lnTo>
                  <a:lnTo>
                    <a:pt x="504558" y="45482"/>
                  </a:lnTo>
                  <a:lnTo>
                    <a:pt x="502171" y="45043"/>
                  </a:lnTo>
                  <a:lnTo>
                    <a:pt x="497751" y="43300"/>
                  </a:lnTo>
                  <a:lnTo>
                    <a:pt x="495969" y="42167"/>
                  </a:lnTo>
                  <a:lnTo>
                    <a:pt x="494611" y="40770"/>
                  </a:lnTo>
                  <a:close/>
                </a:path>
                <a:path w="673100" h="60959">
                  <a:moveTo>
                    <a:pt x="519793" y="8258"/>
                  </a:moveTo>
                  <a:lnTo>
                    <a:pt x="497519" y="8258"/>
                  </a:lnTo>
                  <a:lnTo>
                    <a:pt x="495425" y="28674"/>
                  </a:lnTo>
                  <a:lnTo>
                    <a:pt x="509014" y="28674"/>
                  </a:lnTo>
                  <a:lnTo>
                    <a:pt x="512514" y="29390"/>
                  </a:lnTo>
                  <a:lnTo>
                    <a:pt x="516665" y="32260"/>
                  </a:lnTo>
                  <a:lnTo>
                    <a:pt x="517701" y="34372"/>
                  </a:lnTo>
                  <a:lnTo>
                    <a:pt x="517701" y="39683"/>
                  </a:lnTo>
                  <a:lnTo>
                    <a:pt x="516780" y="41699"/>
                  </a:lnTo>
                  <a:lnTo>
                    <a:pt x="513097" y="44726"/>
                  </a:lnTo>
                  <a:lnTo>
                    <a:pt x="510487" y="45482"/>
                  </a:lnTo>
                  <a:lnTo>
                    <a:pt x="518854" y="45482"/>
                  </a:lnTo>
                  <a:lnTo>
                    <a:pt x="519184" y="45191"/>
                  </a:lnTo>
                  <a:lnTo>
                    <a:pt x="521395" y="41469"/>
                  </a:lnTo>
                  <a:lnTo>
                    <a:pt x="521860" y="39683"/>
                  </a:lnTo>
                  <a:lnTo>
                    <a:pt x="521945" y="33188"/>
                  </a:lnTo>
                  <a:lnTo>
                    <a:pt x="520599" y="30233"/>
                  </a:lnTo>
                  <a:lnTo>
                    <a:pt x="515211" y="26007"/>
                  </a:lnTo>
                  <a:lnTo>
                    <a:pt x="510915" y="24951"/>
                  </a:lnTo>
                  <a:lnTo>
                    <a:pt x="499788" y="24951"/>
                  </a:lnTo>
                  <a:lnTo>
                    <a:pt x="501185" y="11981"/>
                  </a:lnTo>
                  <a:lnTo>
                    <a:pt x="519793" y="11981"/>
                  </a:lnTo>
                  <a:lnTo>
                    <a:pt x="519793" y="8258"/>
                  </a:lnTo>
                  <a:close/>
                </a:path>
                <a:path w="673100" h="60959">
                  <a:moveTo>
                    <a:pt x="549457" y="18378"/>
                  </a:moveTo>
                  <a:lnTo>
                    <a:pt x="545327" y="18378"/>
                  </a:lnTo>
                  <a:lnTo>
                    <a:pt x="545327" y="48971"/>
                  </a:lnTo>
                  <a:lnTo>
                    <a:pt x="549457" y="48971"/>
                  </a:lnTo>
                  <a:lnTo>
                    <a:pt x="549457" y="35359"/>
                  </a:lnTo>
                  <a:lnTo>
                    <a:pt x="561453" y="35359"/>
                  </a:lnTo>
                  <a:lnTo>
                    <a:pt x="559692" y="33210"/>
                  </a:lnTo>
                  <a:lnTo>
                    <a:pt x="560826" y="31813"/>
                  </a:lnTo>
                  <a:lnTo>
                    <a:pt x="549457" y="31813"/>
                  </a:lnTo>
                  <a:lnTo>
                    <a:pt x="549457" y="18378"/>
                  </a:lnTo>
                  <a:close/>
                </a:path>
                <a:path w="673100" h="60959">
                  <a:moveTo>
                    <a:pt x="561453" y="35359"/>
                  </a:moveTo>
                  <a:lnTo>
                    <a:pt x="556437" y="35359"/>
                  </a:lnTo>
                  <a:lnTo>
                    <a:pt x="567720" y="48971"/>
                  </a:lnTo>
                  <a:lnTo>
                    <a:pt x="572604" y="48971"/>
                  </a:lnTo>
                  <a:lnTo>
                    <a:pt x="561453" y="35359"/>
                  </a:lnTo>
                  <a:close/>
                </a:path>
                <a:path w="673100" h="60959">
                  <a:moveTo>
                    <a:pt x="571733" y="18378"/>
                  </a:moveTo>
                  <a:lnTo>
                    <a:pt x="567255" y="18378"/>
                  </a:lnTo>
                  <a:lnTo>
                    <a:pt x="556494" y="31813"/>
                  </a:lnTo>
                  <a:lnTo>
                    <a:pt x="560826" y="31813"/>
                  </a:lnTo>
                  <a:lnTo>
                    <a:pt x="571733" y="18378"/>
                  </a:lnTo>
                  <a:close/>
                </a:path>
                <a:path w="673100" h="60959">
                  <a:moveTo>
                    <a:pt x="622393" y="0"/>
                  </a:moveTo>
                  <a:lnTo>
                    <a:pt x="618613" y="0"/>
                  </a:lnTo>
                  <a:lnTo>
                    <a:pt x="599418" y="54789"/>
                  </a:lnTo>
                  <a:lnTo>
                    <a:pt x="603197" y="54789"/>
                  </a:lnTo>
                  <a:lnTo>
                    <a:pt x="622393" y="0"/>
                  </a:lnTo>
                  <a:close/>
                </a:path>
                <a:path w="673100" h="60959">
                  <a:moveTo>
                    <a:pt x="600756" y="18378"/>
                  </a:moveTo>
                  <a:lnTo>
                    <a:pt x="579121" y="18378"/>
                  </a:lnTo>
                  <a:lnTo>
                    <a:pt x="579121" y="48971"/>
                  </a:lnTo>
                  <a:lnTo>
                    <a:pt x="583251" y="48971"/>
                  </a:lnTo>
                  <a:lnTo>
                    <a:pt x="583251" y="22043"/>
                  </a:lnTo>
                  <a:lnTo>
                    <a:pt x="600756" y="22043"/>
                  </a:lnTo>
                  <a:lnTo>
                    <a:pt x="600756" y="18378"/>
                  </a:lnTo>
                  <a:close/>
                </a:path>
                <a:path w="673100" h="60959">
                  <a:moveTo>
                    <a:pt x="643914" y="18378"/>
                  </a:moveTo>
                  <a:lnTo>
                    <a:pt x="622278" y="18378"/>
                  </a:lnTo>
                  <a:lnTo>
                    <a:pt x="622278" y="48971"/>
                  </a:lnTo>
                  <a:lnTo>
                    <a:pt x="626407" y="48971"/>
                  </a:lnTo>
                  <a:lnTo>
                    <a:pt x="626407" y="22043"/>
                  </a:lnTo>
                  <a:lnTo>
                    <a:pt x="643914" y="22043"/>
                  </a:lnTo>
                  <a:lnTo>
                    <a:pt x="643914" y="18378"/>
                  </a:lnTo>
                  <a:close/>
                </a:path>
                <a:path w="673100" h="60959">
                  <a:moveTo>
                    <a:pt x="670270" y="21751"/>
                  </a:moveTo>
                  <a:lnTo>
                    <a:pt x="662853" y="21751"/>
                  </a:lnTo>
                  <a:lnTo>
                    <a:pt x="665006" y="22439"/>
                  </a:lnTo>
                  <a:lnTo>
                    <a:pt x="667955" y="25192"/>
                  </a:lnTo>
                  <a:lnTo>
                    <a:pt x="668689" y="27198"/>
                  </a:lnTo>
                  <a:lnTo>
                    <a:pt x="668689" y="31697"/>
                  </a:lnTo>
                  <a:lnTo>
                    <a:pt x="654865" y="31697"/>
                  </a:lnTo>
                  <a:lnTo>
                    <a:pt x="651870" y="32490"/>
                  </a:lnTo>
                  <a:lnTo>
                    <a:pt x="648111" y="35673"/>
                  </a:lnTo>
                  <a:lnTo>
                    <a:pt x="647169" y="37764"/>
                  </a:lnTo>
                  <a:lnTo>
                    <a:pt x="647169" y="43037"/>
                  </a:lnTo>
                  <a:lnTo>
                    <a:pt x="648176" y="45191"/>
                  </a:lnTo>
                  <a:lnTo>
                    <a:pt x="652212" y="48449"/>
                  </a:lnTo>
                  <a:lnTo>
                    <a:pt x="654926" y="49263"/>
                  </a:lnTo>
                  <a:lnTo>
                    <a:pt x="660820" y="49263"/>
                  </a:lnTo>
                  <a:lnTo>
                    <a:pt x="662961" y="48816"/>
                  </a:lnTo>
                  <a:lnTo>
                    <a:pt x="666565" y="47030"/>
                  </a:lnTo>
                  <a:lnTo>
                    <a:pt x="667699" y="46004"/>
                  </a:lnTo>
                  <a:lnTo>
                    <a:pt x="656535" y="46004"/>
                  </a:lnTo>
                  <a:lnTo>
                    <a:pt x="654611" y="45472"/>
                  </a:lnTo>
                  <a:lnTo>
                    <a:pt x="651920" y="43433"/>
                  </a:lnTo>
                  <a:lnTo>
                    <a:pt x="651240" y="42030"/>
                  </a:lnTo>
                  <a:lnTo>
                    <a:pt x="651240" y="36601"/>
                  </a:lnTo>
                  <a:lnTo>
                    <a:pt x="653856" y="34780"/>
                  </a:lnTo>
                  <a:lnTo>
                    <a:pt x="672819" y="34780"/>
                  </a:lnTo>
                  <a:lnTo>
                    <a:pt x="672819" y="26093"/>
                  </a:lnTo>
                  <a:lnTo>
                    <a:pt x="671752" y="23138"/>
                  </a:lnTo>
                  <a:lnTo>
                    <a:pt x="670270" y="21751"/>
                  </a:lnTo>
                  <a:close/>
                </a:path>
                <a:path w="673100" h="60959">
                  <a:moveTo>
                    <a:pt x="672819" y="44201"/>
                  </a:moveTo>
                  <a:lnTo>
                    <a:pt x="668865" y="44201"/>
                  </a:lnTo>
                  <a:lnTo>
                    <a:pt x="668865" y="48971"/>
                  </a:lnTo>
                  <a:lnTo>
                    <a:pt x="672819" y="48971"/>
                  </a:lnTo>
                  <a:lnTo>
                    <a:pt x="672819" y="44201"/>
                  </a:lnTo>
                  <a:close/>
                </a:path>
                <a:path w="673100" h="60959">
                  <a:moveTo>
                    <a:pt x="672819" y="34780"/>
                  </a:moveTo>
                  <a:lnTo>
                    <a:pt x="668689" y="34780"/>
                  </a:lnTo>
                  <a:lnTo>
                    <a:pt x="668689" y="39780"/>
                  </a:lnTo>
                  <a:lnTo>
                    <a:pt x="667876" y="41796"/>
                  </a:lnTo>
                  <a:lnTo>
                    <a:pt x="666634" y="43341"/>
                  </a:lnTo>
                  <a:lnTo>
                    <a:pt x="663300" y="45472"/>
                  </a:lnTo>
                  <a:lnTo>
                    <a:pt x="661301" y="46004"/>
                  </a:lnTo>
                  <a:lnTo>
                    <a:pt x="667699" y="46004"/>
                  </a:lnTo>
                  <a:lnTo>
                    <a:pt x="667933" y="45792"/>
                  </a:lnTo>
                  <a:lnTo>
                    <a:pt x="668865" y="44201"/>
                  </a:lnTo>
                  <a:lnTo>
                    <a:pt x="672819" y="44201"/>
                  </a:lnTo>
                  <a:lnTo>
                    <a:pt x="672819" y="34780"/>
                  </a:lnTo>
                  <a:close/>
                </a:path>
                <a:path w="673100" h="60959">
                  <a:moveTo>
                    <a:pt x="664423" y="18144"/>
                  </a:moveTo>
                  <a:lnTo>
                    <a:pt x="658026" y="18144"/>
                  </a:lnTo>
                  <a:lnTo>
                    <a:pt x="655740" y="18503"/>
                  </a:lnTo>
                  <a:lnTo>
                    <a:pt x="651395" y="19937"/>
                  </a:lnTo>
                  <a:lnTo>
                    <a:pt x="649533" y="20956"/>
                  </a:lnTo>
                  <a:lnTo>
                    <a:pt x="647985" y="22273"/>
                  </a:lnTo>
                  <a:lnTo>
                    <a:pt x="649847" y="25359"/>
                  </a:lnTo>
                  <a:lnTo>
                    <a:pt x="651125" y="24231"/>
                  </a:lnTo>
                  <a:lnTo>
                    <a:pt x="652655" y="23350"/>
                  </a:lnTo>
                  <a:lnTo>
                    <a:pt x="656222" y="22072"/>
                  </a:lnTo>
                  <a:lnTo>
                    <a:pt x="658083" y="21751"/>
                  </a:lnTo>
                  <a:lnTo>
                    <a:pt x="670270" y="21751"/>
                  </a:lnTo>
                  <a:lnTo>
                    <a:pt x="667486" y="19145"/>
                  </a:lnTo>
                  <a:lnTo>
                    <a:pt x="664423" y="18144"/>
                  </a:lnTo>
                  <a:close/>
                </a:path>
              </a:pathLst>
            </a:custGeom>
            <a:solidFill>
              <a:srgbClr val="FEFEFE"/>
            </a:solidFill>
          </p:spPr>
          <p:txBody>
            <a:bodyPr wrap="square" lIns="0" tIns="0" rIns="0" bIns="0" rtlCol="0"/>
            <a:lstStyle/>
            <a:p>
              <a:endParaRPr/>
            </a:p>
          </p:txBody>
        </p:sp>
        <p:sp>
          <p:nvSpPr>
            <p:cNvPr id="34" name="object 34"/>
            <p:cNvSpPr/>
            <p:nvPr/>
          </p:nvSpPr>
          <p:spPr>
            <a:xfrm>
              <a:off x="3027931" y="5440748"/>
              <a:ext cx="1703705" cy="188595"/>
            </a:xfrm>
            <a:custGeom>
              <a:avLst/>
              <a:gdLst/>
              <a:ahLst/>
              <a:cxnLst/>
              <a:rect l="l" t="t" r="r" b="b"/>
              <a:pathLst>
                <a:path w="1703704" h="188595">
                  <a:moveTo>
                    <a:pt x="1703674" y="0"/>
                  </a:moveTo>
                  <a:lnTo>
                    <a:pt x="0" y="0"/>
                  </a:lnTo>
                  <a:lnTo>
                    <a:pt x="0" y="188128"/>
                  </a:lnTo>
                  <a:lnTo>
                    <a:pt x="1703674" y="188128"/>
                  </a:lnTo>
                  <a:lnTo>
                    <a:pt x="1703674" y="0"/>
                  </a:lnTo>
                  <a:close/>
                </a:path>
              </a:pathLst>
            </a:custGeom>
            <a:solidFill>
              <a:srgbClr val="FFF212">
                <a:alpha val="50000"/>
              </a:srgbClr>
            </a:solidFill>
          </p:spPr>
          <p:txBody>
            <a:bodyPr wrap="square" lIns="0" tIns="0" rIns="0" bIns="0" rtlCol="0"/>
            <a:lstStyle/>
            <a:p>
              <a:endParaRPr/>
            </a:p>
          </p:txBody>
        </p:sp>
        <p:sp>
          <p:nvSpPr>
            <p:cNvPr id="35" name="object 35"/>
            <p:cNvSpPr/>
            <p:nvPr/>
          </p:nvSpPr>
          <p:spPr>
            <a:xfrm>
              <a:off x="3630366" y="5509367"/>
              <a:ext cx="499109" cy="51435"/>
            </a:xfrm>
            <a:custGeom>
              <a:avLst/>
              <a:gdLst/>
              <a:ahLst/>
              <a:cxnLst/>
              <a:rect l="l" t="t" r="r" b="b"/>
              <a:pathLst>
                <a:path w="499110" h="51435">
                  <a:moveTo>
                    <a:pt x="3498" y="37656"/>
                  </a:moveTo>
                  <a:lnTo>
                    <a:pt x="0" y="45777"/>
                  </a:lnTo>
                  <a:lnTo>
                    <a:pt x="2984" y="47505"/>
                  </a:lnTo>
                  <a:lnTo>
                    <a:pt x="6145" y="48787"/>
                  </a:lnTo>
                  <a:lnTo>
                    <a:pt x="12819" y="50468"/>
                  </a:lnTo>
                  <a:lnTo>
                    <a:pt x="16167" y="50886"/>
                  </a:lnTo>
                  <a:lnTo>
                    <a:pt x="23493" y="50886"/>
                  </a:lnTo>
                  <a:lnTo>
                    <a:pt x="40485" y="41648"/>
                  </a:lnTo>
                  <a:lnTo>
                    <a:pt x="15725" y="41648"/>
                  </a:lnTo>
                  <a:lnTo>
                    <a:pt x="13194" y="41310"/>
                  </a:lnTo>
                  <a:lnTo>
                    <a:pt x="8013" y="39956"/>
                  </a:lnTo>
                  <a:lnTo>
                    <a:pt x="5645" y="38962"/>
                  </a:lnTo>
                  <a:lnTo>
                    <a:pt x="3498" y="37656"/>
                  </a:lnTo>
                  <a:close/>
                </a:path>
                <a:path w="499110" h="51435">
                  <a:moveTo>
                    <a:pt x="38603" y="9310"/>
                  </a:moveTo>
                  <a:lnTo>
                    <a:pt x="20880" y="9310"/>
                  </a:lnTo>
                  <a:lnTo>
                    <a:pt x="23248" y="9846"/>
                  </a:lnTo>
                  <a:lnTo>
                    <a:pt x="26935" y="11991"/>
                  </a:lnTo>
                  <a:lnTo>
                    <a:pt x="27856" y="13486"/>
                  </a:lnTo>
                  <a:lnTo>
                    <a:pt x="27856" y="17031"/>
                  </a:lnTo>
                  <a:lnTo>
                    <a:pt x="27216" y="18313"/>
                  </a:lnTo>
                  <a:lnTo>
                    <a:pt x="24649" y="20181"/>
                  </a:lnTo>
                  <a:lnTo>
                    <a:pt x="22863" y="20650"/>
                  </a:lnTo>
                  <a:lnTo>
                    <a:pt x="9450" y="20650"/>
                  </a:lnTo>
                  <a:lnTo>
                    <a:pt x="9450" y="29188"/>
                  </a:lnTo>
                  <a:lnTo>
                    <a:pt x="24029" y="29188"/>
                  </a:lnTo>
                  <a:lnTo>
                    <a:pt x="26095" y="29653"/>
                  </a:lnTo>
                  <a:lnTo>
                    <a:pt x="29131" y="31521"/>
                  </a:lnTo>
                  <a:lnTo>
                    <a:pt x="29886" y="32896"/>
                  </a:lnTo>
                  <a:lnTo>
                    <a:pt x="29886" y="36911"/>
                  </a:lnTo>
                  <a:lnTo>
                    <a:pt x="28778" y="38614"/>
                  </a:lnTo>
                  <a:lnTo>
                    <a:pt x="24347" y="41040"/>
                  </a:lnTo>
                  <a:lnTo>
                    <a:pt x="21556" y="41648"/>
                  </a:lnTo>
                  <a:lnTo>
                    <a:pt x="40485" y="41648"/>
                  </a:lnTo>
                  <a:lnTo>
                    <a:pt x="41367" y="39315"/>
                  </a:lnTo>
                  <a:lnTo>
                    <a:pt x="41367" y="33573"/>
                  </a:lnTo>
                  <a:lnTo>
                    <a:pt x="40561" y="31158"/>
                  </a:lnTo>
                  <a:lnTo>
                    <a:pt x="37343" y="27007"/>
                  </a:lnTo>
                  <a:lnTo>
                    <a:pt x="35114" y="25477"/>
                  </a:lnTo>
                  <a:lnTo>
                    <a:pt x="32266" y="24498"/>
                  </a:lnTo>
                  <a:lnTo>
                    <a:pt x="34462" y="23519"/>
                  </a:lnTo>
                  <a:lnTo>
                    <a:pt x="36187" y="22118"/>
                  </a:lnTo>
                  <a:lnTo>
                    <a:pt x="38707" y="18478"/>
                  </a:lnTo>
                  <a:lnTo>
                    <a:pt x="39336" y="16402"/>
                  </a:lnTo>
                  <a:lnTo>
                    <a:pt x="39336" y="11221"/>
                  </a:lnTo>
                  <a:lnTo>
                    <a:pt x="38603" y="9310"/>
                  </a:lnTo>
                  <a:close/>
                </a:path>
                <a:path w="499110" h="51435">
                  <a:moveTo>
                    <a:pt x="22024" y="0"/>
                  </a:moveTo>
                  <a:lnTo>
                    <a:pt x="12179" y="0"/>
                  </a:lnTo>
                  <a:lnTo>
                    <a:pt x="6577" y="1328"/>
                  </a:lnTo>
                  <a:lnTo>
                    <a:pt x="1400" y="3989"/>
                  </a:lnTo>
                  <a:lnTo>
                    <a:pt x="4827" y="12809"/>
                  </a:lnTo>
                  <a:lnTo>
                    <a:pt x="6883" y="11642"/>
                  </a:lnTo>
                  <a:lnTo>
                    <a:pt x="9050" y="10768"/>
                  </a:lnTo>
                  <a:lnTo>
                    <a:pt x="13625" y="9601"/>
                  </a:lnTo>
                  <a:lnTo>
                    <a:pt x="15839" y="9310"/>
                  </a:lnTo>
                  <a:lnTo>
                    <a:pt x="38603" y="9310"/>
                  </a:lnTo>
                  <a:lnTo>
                    <a:pt x="38379" y="8726"/>
                  </a:lnTo>
                  <a:lnTo>
                    <a:pt x="34556" y="4432"/>
                  </a:lnTo>
                  <a:lnTo>
                    <a:pt x="31990" y="2797"/>
                  </a:lnTo>
                  <a:lnTo>
                    <a:pt x="25548" y="557"/>
                  </a:lnTo>
                  <a:lnTo>
                    <a:pt x="22024" y="0"/>
                  </a:lnTo>
                  <a:close/>
                </a:path>
                <a:path w="499110" h="51435">
                  <a:moveTo>
                    <a:pt x="78793" y="209"/>
                  </a:moveTo>
                  <a:lnTo>
                    <a:pt x="68619" y="209"/>
                  </a:lnTo>
                  <a:lnTo>
                    <a:pt x="64033" y="1303"/>
                  </a:lnTo>
                  <a:lnTo>
                    <a:pt x="55868" y="5692"/>
                  </a:lnTo>
                  <a:lnTo>
                    <a:pt x="52671" y="8712"/>
                  </a:lnTo>
                  <a:lnTo>
                    <a:pt x="48052" y="16412"/>
                  </a:lnTo>
                  <a:lnTo>
                    <a:pt x="46897" y="20740"/>
                  </a:lnTo>
                  <a:lnTo>
                    <a:pt x="46897" y="30355"/>
                  </a:lnTo>
                  <a:lnTo>
                    <a:pt x="68619" y="50886"/>
                  </a:lnTo>
                  <a:lnTo>
                    <a:pt x="78793" y="50886"/>
                  </a:lnTo>
                  <a:lnTo>
                    <a:pt x="83365" y="49791"/>
                  </a:lnTo>
                  <a:lnTo>
                    <a:pt x="91486" y="45403"/>
                  </a:lnTo>
                  <a:lnTo>
                    <a:pt x="94683" y="42382"/>
                  </a:lnTo>
                  <a:lnTo>
                    <a:pt x="95383" y="41226"/>
                  </a:lnTo>
                  <a:lnTo>
                    <a:pt x="70811" y="41226"/>
                  </a:lnTo>
                  <a:lnTo>
                    <a:pt x="68197" y="40561"/>
                  </a:lnTo>
                  <a:lnTo>
                    <a:pt x="63533" y="37900"/>
                  </a:lnTo>
                  <a:lnTo>
                    <a:pt x="61700" y="36046"/>
                  </a:lnTo>
                  <a:lnTo>
                    <a:pt x="59039" y="31287"/>
                  </a:lnTo>
                  <a:lnTo>
                    <a:pt x="58378" y="28580"/>
                  </a:lnTo>
                  <a:lnTo>
                    <a:pt x="58378" y="22514"/>
                  </a:lnTo>
                  <a:lnTo>
                    <a:pt x="70811" y="9867"/>
                  </a:lnTo>
                  <a:lnTo>
                    <a:pt x="95383" y="9867"/>
                  </a:lnTo>
                  <a:lnTo>
                    <a:pt x="94683" y="8712"/>
                  </a:lnTo>
                  <a:lnTo>
                    <a:pt x="91486" y="5692"/>
                  </a:lnTo>
                  <a:lnTo>
                    <a:pt x="83365" y="1303"/>
                  </a:lnTo>
                  <a:lnTo>
                    <a:pt x="78793" y="209"/>
                  </a:lnTo>
                  <a:close/>
                </a:path>
                <a:path w="499110" h="51435">
                  <a:moveTo>
                    <a:pt x="95383" y="9867"/>
                  </a:moveTo>
                  <a:lnTo>
                    <a:pt x="76600" y="9867"/>
                  </a:lnTo>
                  <a:lnTo>
                    <a:pt x="79213" y="10533"/>
                  </a:lnTo>
                  <a:lnTo>
                    <a:pt x="83879" y="13194"/>
                  </a:lnTo>
                  <a:lnTo>
                    <a:pt x="85712" y="15048"/>
                  </a:lnTo>
                  <a:lnTo>
                    <a:pt x="88369" y="19806"/>
                  </a:lnTo>
                  <a:lnTo>
                    <a:pt x="89034" y="22514"/>
                  </a:lnTo>
                  <a:lnTo>
                    <a:pt x="89034" y="28580"/>
                  </a:lnTo>
                  <a:lnTo>
                    <a:pt x="76600" y="41226"/>
                  </a:lnTo>
                  <a:lnTo>
                    <a:pt x="95383" y="41226"/>
                  </a:lnTo>
                  <a:lnTo>
                    <a:pt x="99349" y="34682"/>
                  </a:lnTo>
                  <a:lnTo>
                    <a:pt x="100515" y="30355"/>
                  </a:lnTo>
                  <a:lnTo>
                    <a:pt x="100515" y="20740"/>
                  </a:lnTo>
                  <a:lnTo>
                    <a:pt x="99349" y="16412"/>
                  </a:lnTo>
                  <a:lnTo>
                    <a:pt x="95383" y="9867"/>
                  </a:lnTo>
                  <a:close/>
                </a:path>
                <a:path w="499110" h="51435">
                  <a:moveTo>
                    <a:pt x="120606" y="1047"/>
                  </a:moveTo>
                  <a:lnTo>
                    <a:pt x="109266" y="1047"/>
                  </a:lnTo>
                  <a:lnTo>
                    <a:pt x="109266" y="50046"/>
                  </a:lnTo>
                  <a:lnTo>
                    <a:pt x="120606" y="50046"/>
                  </a:lnTo>
                  <a:lnTo>
                    <a:pt x="120606" y="29959"/>
                  </a:lnTo>
                  <a:lnTo>
                    <a:pt x="154205" y="29959"/>
                  </a:lnTo>
                  <a:lnTo>
                    <a:pt x="154205" y="20369"/>
                  </a:lnTo>
                  <a:lnTo>
                    <a:pt x="120606" y="20369"/>
                  </a:lnTo>
                  <a:lnTo>
                    <a:pt x="120606" y="1047"/>
                  </a:lnTo>
                  <a:close/>
                </a:path>
                <a:path w="499110" h="51435">
                  <a:moveTo>
                    <a:pt x="154205" y="29959"/>
                  </a:moveTo>
                  <a:lnTo>
                    <a:pt x="142866" y="29959"/>
                  </a:lnTo>
                  <a:lnTo>
                    <a:pt x="142866" y="50046"/>
                  </a:lnTo>
                  <a:lnTo>
                    <a:pt x="154205" y="50046"/>
                  </a:lnTo>
                  <a:lnTo>
                    <a:pt x="154205" y="29959"/>
                  </a:lnTo>
                  <a:close/>
                </a:path>
                <a:path w="499110" h="51435">
                  <a:moveTo>
                    <a:pt x="154205" y="1047"/>
                  </a:moveTo>
                  <a:lnTo>
                    <a:pt x="142866" y="1047"/>
                  </a:lnTo>
                  <a:lnTo>
                    <a:pt x="142866" y="20369"/>
                  </a:lnTo>
                  <a:lnTo>
                    <a:pt x="154205" y="20369"/>
                  </a:lnTo>
                  <a:lnTo>
                    <a:pt x="154205" y="1047"/>
                  </a:lnTo>
                  <a:close/>
                </a:path>
                <a:path w="499110" h="51435">
                  <a:moveTo>
                    <a:pt x="193964" y="1047"/>
                  </a:moveTo>
                  <a:lnTo>
                    <a:pt x="182764" y="1047"/>
                  </a:lnTo>
                  <a:lnTo>
                    <a:pt x="160926" y="50046"/>
                  </a:lnTo>
                  <a:lnTo>
                    <a:pt x="172544" y="50046"/>
                  </a:lnTo>
                  <a:lnTo>
                    <a:pt x="176885" y="39546"/>
                  </a:lnTo>
                  <a:lnTo>
                    <a:pt x="211178" y="39546"/>
                  </a:lnTo>
                  <a:lnTo>
                    <a:pt x="207329" y="30938"/>
                  </a:lnTo>
                  <a:lnTo>
                    <a:pt x="180525" y="30938"/>
                  </a:lnTo>
                  <a:lnTo>
                    <a:pt x="188294" y="12179"/>
                  </a:lnTo>
                  <a:lnTo>
                    <a:pt x="198941" y="12179"/>
                  </a:lnTo>
                  <a:lnTo>
                    <a:pt x="193964" y="1047"/>
                  </a:lnTo>
                  <a:close/>
                </a:path>
                <a:path w="499110" h="51435">
                  <a:moveTo>
                    <a:pt x="211178" y="39546"/>
                  </a:moveTo>
                  <a:lnTo>
                    <a:pt x="199633" y="39546"/>
                  </a:lnTo>
                  <a:lnTo>
                    <a:pt x="203975" y="50046"/>
                  </a:lnTo>
                  <a:lnTo>
                    <a:pt x="215873" y="50046"/>
                  </a:lnTo>
                  <a:lnTo>
                    <a:pt x="211178" y="39546"/>
                  </a:lnTo>
                  <a:close/>
                </a:path>
                <a:path w="499110" h="51435">
                  <a:moveTo>
                    <a:pt x="198941" y="12179"/>
                  </a:moveTo>
                  <a:lnTo>
                    <a:pt x="188294" y="12179"/>
                  </a:lnTo>
                  <a:lnTo>
                    <a:pt x="196062" y="30938"/>
                  </a:lnTo>
                  <a:lnTo>
                    <a:pt x="207329" y="30938"/>
                  </a:lnTo>
                  <a:lnTo>
                    <a:pt x="198941" y="12179"/>
                  </a:lnTo>
                  <a:close/>
                </a:path>
                <a:path w="499110" h="51435">
                  <a:moveTo>
                    <a:pt x="267746" y="1047"/>
                  </a:moveTo>
                  <a:lnTo>
                    <a:pt x="242196" y="1047"/>
                  </a:lnTo>
                  <a:lnTo>
                    <a:pt x="242196" y="50046"/>
                  </a:lnTo>
                  <a:lnTo>
                    <a:pt x="253536" y="50046"/>
                  </a:lnTo>
                  <a:lnTo>
                    <a:pt x="253536" y="36536"/>
                  </a:lnTo>
                  <a:lnTo>
                    <a:pt x="267746" y="36536"/>
                  </a:lnTo>
                  <a:lnTo>
                    <a:pt x="271512" y="35827"/>
                  </a:lnTo>
                  <a:lnTo>
                    <a:pt x="277905" y="32979"/>
                  </a:lnTo>
                  <a:lnTo>
                    <a:pt x="280367" y="30928"/>
                  </a:lnTo>
                  <a:lnTo>
                    <a:pt x="282702" y="27298"/>
                  </a:lnTo>
                  <a:lnTo>
                    <a:pt x="253536" y="27298"/>
                  </a:lnTo>
                  <a:lnTo>
                    <a:pt x="253536" y="10289"/>
                  </a:lnTo>
                  <a:lnTo>
                    <a:pt x="282685" y="10289"/>
                  </a:lnTo>
                  <a:lnTo>
                    <a:pt x="280367" y="6718"/>
                  </a:lnTo>
                  <a:lnTo>
                    <a:pt x="277905" y="4665"/>
                  </a:lnTo>
                  <a:lnTo>
                    <a:pt x="271512" y="1771"/>
                  </a:lnTo>
                  <a:lnTo>
                    <a:pt x="267746" y="1047"/>
                  </a:lnTo>
                  <a:close/>
                </a:path>
                <a:path w="499110" h="51435">
                  <a:moveTo>
                    <a:pt x="282685" y="10289"/>
                  </a:moveTo>
                  <a:lnTo>
                    <a:pt x="266180" y="10289"/>
                  </a:lnTo>
                  <a:lnTo>
                    <a:pt x="268772" y="11023"/>
                  </a:lnTo>
                  <a:lnTo>
                    <a:pt x="272318" y="13964"/>
                  </a:lnTo>
                  <a:lnTo>
                    <a:pt x="273203" y="16074"/>
                  </a:lnTo>
                  <a:lnTo>
                    <a:pt x="273203" y="21535"/>
                  </a:lnTo>
                  <a:lnTo>
                    <a:pt x="272318" y="23623"/>
                  </a:lnTo>
                  <a:lnTo>
                    <a:pt x="268772" y="26564"/>
                  </a:lnTo>
                  <a:lnTo>
                    <a:pt x="266180" y="27298"/>
                  </a:lnTo>
                  <a:lnTo>
                    <a:pt x="282702" y="27298"/>
                  </a:lnTo>
                  <a:lnTo>
                    <a:pt x="283820" y="25560"/>
                  </a:lnTo>
                  <a:lnTo>
                    <a:pt x="284684" y="22420"/>
                  </a:lnTo>
                  <a:lnTo>
                    <a:pt x="284684" y="15187"/>
                  </a:lnTo>
                  <a:lnTo>
                    <a:pt x="283820" y="12038"/>
                  </a:lnTo>
                  <a:lnTo>
                    <a:pt x="282685" y="10289"/>
                  </a:lnTo>
                  <a:close/>
                </a:path>
                <a:path w="499110" h="51435">
                  <a:moveTo>
                    <a:pt x="303443" y="1047"/>
                  </a:moveTo>
                  <a:lnTo>
                    <a:pt x="292176" y="1047"/>
                  </a:lnTo>
                  <a:lnTo>
                    <a:pt x="292176" y="50046"/>
                  </a:lnTo>
                  <a:lnTo>
                    <a:pt x="302886" y="50046"/>
                  </a:lnTo>
                  <a:lnTo>
                    <a:pt x="315421" y="32969"/>
                  </a:lnTo>
                  <a:lnTo>
                    <a:pt x="303443" y="32969"/>
                  </a:lnTo>
                  <a:lnTo>
                    <a:pt x="303443" y="1047"/>
                  </a:lnTo>
                  <a:close/>
                </a:path>
                <a:path w="499110" h="51435">
                  <a:moveTo>
                    <a:pt x="337464" y="18197"/>
                  </a:moveTo>
                  <a:lnTo>
                    <a:pt x="326264" y="18197"/>
                  </a:lnTo>
                  <a:lnTo>
                    <a:pt x="326264" y="50046"/>
                  </a:lnTo>
                  <a:lnTo>
                    <a:pt x="337464" y="50046"/>
                  </a:lnTo>
                  <a:lnTo>
                    <a:pt x="337464" y="18197"/>
                  </a:lnTo>
                  <a:close/>
                </a:path>
                <a:path w="499110" h="51435">
                  <a:moveTo>
                    <a:pt x="337464" y="1047"/>
                  </a:moveTo>
                  <a:lnTo>
                    <a:pt x="326821" y="1047"/>
                  </a:lnTo>
                  <a:lnTo>
                    <a:pt x="303443" y="32969"/>
                  </a:lnTo>
                  <a:lnTo>
                    <a:pt x="315421" y="32969"/>
                  </a:lnTo>
                  <a:lnTo>
                    <a:pt x="326264" y="18197"/>
                  </a:lnTo>
                  <a:lnTo>
                    <a:pt x="337464" y="18197"/>
                  </a:lnTo>
                  <a:lnTo>
                    <a:pt x="337464" y="1047"/>
                  </a:lnTo>
                  <a:close/>
                </a:path>
                <a:path w="499110" h="51435">
                  <a:moveTo>
                    <a:pt x="377132" y="209"/>
                  </a:moveTo>
                  <a:lnTo>
                    <a:pt x="367844" y="209"/>
                  </a:lnTo>
                  <a:lnTo>
                    <a:pt x="363305" y="1292"/>
                  </a:lnTo>
                  <a:lnTo>
                    <a:pt x="355232" y="5633"/>
                  </a:lnTo>
                  <a:lnTo>
                    <a:pt x="352057" y="8643"/>
                  </a:lnTo>
                  <a:lnTo>
                    <a:pt x="347438" y="16343"/>
                  </a:lnTo>
                  <a:lnTo>
                    <a:pt x="346283" y="20693"/>
                  </a:lnTo>
                  <a:lnTo>
                    <a:pt x="346283" y="30402"/>
                  </a:lnTo>
                  <a:lnTo>
                    <a:pt x="367822" y="50886"/>
                  </a:lnTo>
                  <a:lnTo>
                    <a:pt x="377060" y="50886"/>
                  </a:lnTo>
                  <a:lnTo>
                    <a:pt x="380912" y="50140"/>
                  </a:lnTo>
                  <a:lnTo>
                    <a:pt x="387817" y="47152"/>
                  </a:lnTo>
                  <a:lnTo>
                    <a:pt x="390711" y="44985"/>
                  </a:lnTo>
                  <a:lnTo>
                    <a:pt x="393044" y="42138"/>
                  </a:lnTo>
                  <a:lnTo>
                    <a:pt x="392057" y="41226"/>
                  </a:lnTo>
                  <a:lnTo>
                    <a:pt x="370410" y="41226"/>
                  </a:lnTo>
                  <a:lnTo>
                    <a:pt x="367704" y="40561"/>
                  </a:lnTo>
                  <a:lnTo>
                    <a:pt x="362944" y="37900"/>
                  </a:lnTo>
                  <a:lnTo>
                    <a:pt x="361090" y="36046"/>
                  </a:lnTo>
                  <a:lnTo>
                    <a:pt x="358430" y="31287"/>
                  </a:lnTo>
                  <a:lnTo>
                    <a:pt x="357764" y="28580"/>
                  </a:lnTo>
                  <a:lnTo>
                    <a:pt x="357764" y="22514"/>
                  </a:lnTo>
                  <a:lnTo>
                    <a:pt x="370410" y="9867"/>
                  </a:lnTo>
                  <a:lnTo>
                    <a:pt x="391984" y="9867"/>
                  </a:lnTo>
                  <a:lnTo>
                    <a:pt x="393044" y="8888"/>
                  </a:lnTo>
                  <a:lnTo>
                    <a:pt x="390711" y="6088"/>
                  </a:lnTo>
                  <a:lnTo>
                    <a:pt x="387827" y="3942"/>
                  </a:lnTo>
                  <a:lnTo>
                    <a:pt x="380969" y="953"/>
                  </a:lnTo>
                  <a:lnTo>
                    <a:pt x="377132" y="209"/>
                  </a:lnTo>
                  <a:close/>
                </a:path>
                <a:path w="499110" h="51435">
                  <a:moveTo>
                    <a:pt x="385765" y="35416"/>
                  </a:moveTo>
                  <a:lnTo>
                    <a:pt x="382449" y="39289"/>
                  </a:lnTo>
                  <a:lnTo>
                    <a:pt x="378345" y="41226"/>
                  </a:lnTo>
                  <a:lnTo>
                    <a:pt x="392057" y="41226"/>
                  </a:lnTo>
                  <a:lnTo>
                    <a:pt x="385765" y="35416"/>
                  </a:lnTo>
                  <a:close/>
                </a:path>
                <a:path w="499110" h="51435">
                  <a:moveTo>
                    <a:pt x="391984" y="9867"/>
                  </a:moveTo>
                  <a:lnTo>
                    <a:pt x="378345" y="9867"/>
                  </a:lnTo>
                  <a:lnTo>
                    <a:pt x="382449" y="11783"/>
                  </a:lnTo>
                  <a:lnTo>
                    <a:pt x="385765" y="15609"/>
                  </a:lnTo>
                  <a:lnTo>
                    <a:pt x="391984" y="9867"/>
                  </a:lnTo>
                  <a:close/>
                </a:path>
                <a:path w="499110" h="51435">
                  <a:moveTo>
                    <a:pt x="411591" y="1047"/>
                  </a:moveTo>
                  <a:lnTo>
                    <a:pt x="400323" y="1047"/>
                  </a:lnTo>
                  <a:lnTo>
                    <a:pt x="400323" y="50046"/>
                  </a:lnTo>
                  <a:lnTo>
                    <a:pt x="411591" y="50046"/>
                  </a:lnTo>
                  <a:lnTo>
                    <a:pt x="411591" y="30308"/>
                  </a:lnTo>
                  <a:lnTo>
                    <a:pt x="432184" y="30308"/>
                  </a:lnTo>
                  <a:lnTo>
                    <a:pt x="428533" y="24706"/>
                  </a:lnTo>
                  <a:lnTo>
                    <a:pt x="431140" y="20858"/>
                  </a:lnTo>
                  <a:lnTo>
                    <a:pt x="411591" y="20858"/>
                  </a:lnTo>
                  <a:lnTo>
                    <a:pt x="411591" y="1047"/>
                  </a:lnTo>
                  <a:close/>
                </a:path>
                <a:path w="499110" h="51435">
                  <a:moveTo>
                    <a:pt x="432184" y="30308"/>
                  </a:moveTo>
                  <a:lnTo>
                    <a:pt x="419432" y="30308"/>
                  </a:lnTo>
                  <a:lnTo>
                    <a:pt x="432172" y="50046"/>
                  </a:lnTo>
                  <a:lnTo>
                    <a:pt x="443862" y="50046"/>
                  </a:lnTo>
                  <a:lnTo>
                    <a:pt x="444344" y="48964"/>
                  </a:lnTo>
                  <a:lnTo>
                    <a:pt x="432184" y="30308"/>
                  </a:lnTo>
                  <a:close/>
                </a:path>
                <a:path w="499110" h="51435">
                  <a:moveTo>
                    <a:pt x="444344" y="48964"/>
                  </a:moveTo>
                  <a:lnTo>
                    <a:pt x="443862" y="50046"/>
                  </a:lnTo>
                  <a:lnTo>
                    <a:pt x="445049" y="50046"/>
                  </a:lnTo>
                  <a:lnTo>
                    <a:pt x="444344" y="48964"/>
                  </a:lnTo>
                  <a:close/>
                </a:path>
                <a:path w="499110" h="51435">
                  <a:moveTo>
                    <a:pt x="476898" y="1047"/>
                  </a:moveTo>
                  <a:lnTo>
                    <a:pt x="465700" y="1047"/>
                  </a:lnTo>
                  <a:lnTo>
                    <a:pt x="444344" y="48964"/>
                  </a:lnTo>
                  <a:lnTo>
                    <a:pt x="445049" y="50046"/>
                  </a:lnTo>
                  <a:lnTo>
                    <a:pt x="455479" y="50046"/>
                  </a:lnTo>
                  <a:lnTo>
                    <a:pt x="459821" y="39546"/>
                  </a:lnTo>
                  <a:lnTo>
                    <a:pt x="494113" y="39546"/>
                  </a:lnTo>
                  <a:lnTo>
                    <a:pt x="490264" y="30938"/>
                  </a:lnTo>
                  <a:lnTo>
                    <a:pt x="463459" y="30938"/>
                  </a:lnTo>
                  <a:lnTo>
                    <a:pt x="471229" y="12179"/>
                  </a:lnTo>
                  <a:lnTo>
                    <a:pt x="481876" y="12179"/>
                  </a:lnTo>
                  <a:lnTo>
                    <a:pt x="476898" y="1047"/>
                  </a:lnTo>
                  <a:close/>
                </a:path>
                <a:path w="499110" h="51435">
                  <a:moveTo>
                    <a:pt x="494113" y="39546"/>
                  </a:moveTo>
                  <a:lnTo>
                    <a:pt x="482569" y="39546"/>
                  </a:lnTo>
                  <a:lnTo>
                    <a:pt x="486910" y="50046"/>
                  </a:lnTo>
                  <a:lnTo>
                    <a:pt x="498809" y="50046"/>
                  </a:lnTo>
                  <a:lnTo>
                    <a:pt x="494113" y="39546"/>
                  </a:lnTo>
                  <a:close/>
                </a:path>
                <a:path w="499110" h="51435">
                  <a:moveTo>
                    <a:pt x="481876" y="12179"/>
                  </a:moveTo>
                  <a:lnTo>
                    <a:pt x="471229" y="12179"/>
                  </a:lnTo>
                  <a:lnTo>
                    <a:pt x="478998" y="30938"/>
                  </a:lnTo>
                  <a:lnTo>
                    <a:pt x="490264" y="30938"/>
                  </a:lnTo>
                  <a:lnTo>
                    <a:pt x="481876" y="12179"/>
                  </a:lnTo>
                  <a:close/>
                </a:path>
                <a:path w="499110" h="51435">
                  <a:moveTo>
                    <a:pt x="444559" y="1047"/>
                  </a:moveTo>
                  <a:lnTo>
                    <a:pt x="432589" y="1047"/>
                  </a:lnTo>
                  <a:lnTo>
                    <a:pt x="419713" y="20858"/>
                  </a:lnTo>
                  <a:lnTo>
                    <a:pt x="431140" y="20858"/>
                  </a:lnTo>
                  <a:lnTo>
                    <a:pt x="444559" y="1047"/>
                  </a:lnTo>
                  <a:close/>
                </a:path>
              </a:pathLst>
            </a:custGeom>
            <a:solidFill>
              <a:srgbClr val="727376"/>
            </a:solidFill>
          </p:spPr>
          <p:txBody>
            <a:bodyPr wrap="square" lIns="0" tIns="0" rIns="0" bIns="0" rtlCol="0"/>
            <a:lstStyle/>
            <a:p>
              <a:endParaRPr/>
            </a:p>
          </p:txBody>
        </p:sp>
        <p:sp>
          <p:nvSpPr>
            <p:cNvPr id="36" name="object 36"/>
            <p:cNvSpPr/>
            <p:nvPr/>
          </p:nvSpPr>
          <p:spPr>
            <a:xfrm>
              <a:off x="4740188" y="5440748"/>
              <a:ext cx="2276475" cy="188595"/>
            </a:xfrm>
            <a:custGeom>
              <a:avLst/>
              <a:gdLst/>
              <a:ahLst/>
              <a:cxnLst/>
              <a:rect l="l" t="t" r="r" b="b"/>
              <a:pathLst>
                <a:path w="2276475" h="188595">
                  <a:moveTo>
                    <a:pt x="2276269" y="0"/>
                  </a:moveTo>
                  <a:lnTo>
                    <a:pt x="0" y="0"/>
                  </a:lnTo>
                  <a:lnTo>
                    <a:pt x="0" y="188128"/>
                  </a:lnTo>
                  <a:lnTo>
                    <a:pt x="2276269" y="188128"/>
                  </a:lnTo>
                  <a:lnTo>
                    <a:pt x="2276269" y="0"/>
                  </a:lnTo>
                  <a:close/>
                </a:path>
              </a:pathLst>
            </a:custGeom>
            <a:solidFill>
              <a:srgbClr val="ED3237">
                <a:alpha val="69999"/>
              </a:srgbClr>
            </a:solidFill>
          </p:spPr>
          <p:txBody>
            <a:bodyPr wrap="square" lIns="0" tIns="0" rIns="0" bIns="0" rtlCol="0"/>
            <a:lstStyle/>
            <a:p>
              <a:endParaRPr/>
            </a:p>
          </p:txBody>
        </p:sp>
        <p:pic>
          <p:nvPicPr>
            <p:cNvPr id="37" name="object 37"/>
            <p:cNvPicPr/>
            <p:nvPr/>
          </p:nvPicPr>
          <p:blipFill>
            <a:blip r:embed="rId17" cstate="print"/>
            <a:stretch>
              <a:fillRect/>
            </a:stretch>
          </p:blipFill>
          <p:spPr>
            <a:xfrm>
              <a:off x="5155232" y="5498304"/>
              <a:ext cx="1446180" cy="73008"/>
            </a:xfrm>
            <a:prstGeom prst="rect">
              <a:avLst/>
            </a:prstGeom>
          </p:spPr>
        </p:pic>
        <p:sp>
          <p:nvSpPr>
            <p:cNvPr id="38" name="object 38"/>
            <p:cNvSpPr/>
            <p:nvPr/>
          </p:nvSpPr>
          <p:spPr>
            <a:xfrm>
              <a:off x="1063447" y="5440748"/>
              <a:ext cx="1960245" cy="188595"/>
            </a:xfrm>
            <a:custGeom>
              <a:avLst/>
              <a:gdLst/>
              <a:ahLst/>
              <a:cxnLst/>
              <a:rect l="l" t="t" r="r" b="b"/>
              <a:pathLst>
                <a:path w="1960245" h="188595">
                  <a:moveTo>
                    <a:pt x="1959908" y="0"/>
                  </a:moveTo>
                  <a:lnTo>
                    <a:pt x="0" y="0"/>
                  </a:lnTo>
                  <a:lnTo>
                    <a:pt x="0" y="188128"/>
                  </a:lnTo>
                  <a:lnTo>
                    <a:pt x="1959908" y="188128"/>
                  </a:lnTo>
                  <a:lnTo>
                    <a:pt x="1959908" y="0"/>
                  </a:lnTo>
                  <a:close/>
                </a:path>
              </a:pathLst>
            </a:custGeom>
            <a:solidFill>
              <a:srgbClr val="96989A">
                <a:alpha val="50000"/>
              </a:srgbClr>
            </a:solidFill>
          </p:spPr>
          <p:txBody>
            <a:bodyPr wrap="square" lIns="0" tIns="0" rIns="0" bIns="0" rtlCol="0"/>
            <a:lstStyle/>
            <a:p>
              <a:endParaRPr/>
            </a:p>
          </p:txBody>
        </p:sp>
        <p:sp>
          <p:nvSpPr>
            <p:cNvPr id="39" name="object 39"/>
            <p:cNvSpPr/>
            <p:nvPr/>
          </p:nvSpPr>
          <p:spPr>
            <a:xfrm>
              <a:off x="794574" y="5909608"/>
              <a:ext cx="46355" cy="106680"/>
            </a:xfrm>
            <a:custGeom>
              <a:avLst/>
              <a:gdLst/>
              <a:ahLst/>
              <a:cxnLst/>
              <a:rect l="l" t="t" r="r" b="b"/>
              <a:pathLst>
                <a:path w="46355" h="106679">
                  <a:moveTo>
                    <a:pt x="46026" y="0"/>
                  </a:moveTo>
                  <a:lnTo>
                    <a:pt x="0" y="0"/>
                  </a:lnTo>
                  <a:lnTo>
                    <a:pt x="0" y="19810"/>
                  </a:lnTo>
                  <a:lnTo>
                    <a:pt x="21337" y="19810"/>
                  </a:lnTo>
                  <a:lnTo>
                    <a:pt x="21337" y="106678"/>
                  </a:lnTo>
                  <a:lnTo>
                    <a:pt x="46026" y="106678"/>
                  </a:lnTo>
                  <a:lnTo>
                    <a:pt x="46026" y="0"/>
                  </a:lnTo>
                  <a:close/>
                </a:path>
              </a:pathLst>
            </a:custGeom>
            <a:solidFill>
              <a:srgbClr val="606062"/>
            </a:solidFill>
          </p:spPr>
          <p:txBody>
            <a:bodyPr wrap="square" lIns="0" tIns="0" rIns="0" bIns="0" rtlCol="0"/>
            <a:lstStyle/>
            <a:p>
              <a:endParaRPr/>
            </a:p>
          </p:txBody>
        </p:sp>
        <p:pic>
          <p:nvPicPr>
            <p:cNvPr id="40" name="object 40"/>
            <p:cNvPicPr/>
            <p:nvPr/>
          </p:nvPicPr>
          <p:blipFill>
            <a:blip r:embed="rId18" cstate="print"/>
            <a:stretch>
              <a:fillRect/>
            </a:stretch>
          </p:blipFill>
          <p:spPr>
            <a:xfrm>
              <a:off x="778576" y="6486680"/>
              <a:ext cx="85496" cy="108507"/>
            </a:xfrm>
            <a:prstGeom prst="rect">
              <a:avLst/>
            </a:prstGeom>
          </p:spPr>
        </p:pic>
        <p:pic>
          <p:nvPicPr>
            <p:cNvPr id="41" name="object 41"/>
            <p:cNvPicPr/>
            <p:nvPr/>
          </p:nvPicPr>
          <p:blipFill>
            <a:blip r:embed="rId19" cstate="print"/>
            <a:stretch>
              <a:fillRect/>
            </a:stretch>
          </p:blipFill>
          <p:spPr>
            <a:xfrm>
              <a:off x="773837" y="7623089"/>
              <a:ext cx="98906" cy="106678"/>
            </a:xfrm>
            <a:prstGeom prst="rect">
              <a:avLst/>
            </a:prstGeom>
          </p:spPr>
        </p:pic>
        <p:sp>
          <p:nvSpPr>
            <p:cNvPr id="42" name="object 42"/>
            <p:cNvSpPr/>
            <p:nvPr/>
          </p:nvSpPr>
          <p:spPr>
            <a:xfrm>
              <a:off x="535482" y="6163055"/>
              <a:ext cx="6480175" cy="1319530"/>
            </a:xfrm>
            <a:custGeom>
              <a:avLst/>
              <a:gdLst/>
              <a:ahLst/>
              <a:cxnLst/>
              <a:rect l="l" t="t" r="r" b="b"/>
              <a:pathLst>
                <a:path w="6480175" h="1319529">
                  <a:moveTo>
                    <a:pt x="6479997" y="1314450"/>
                  </a:moveTo>
                  <a:lnTo>
                    <a:pt x="0" y="1314450"/>
                  </a:lnTo>
                  <a:lnTo>
                    <a:pt x="0" y="1319047"/>
                  </a:lnTo>
                  <a:lnTo>
                    <a:pt x="6479997" y="1319047"/>
                  </a:lnTo>
                  <a:lnTo>
                    <a:pt x="6479997" y="1314450"/>
                  </a:lnTo>
                  <a:close/>
                </a:path>
                <a:path w="6480175" h="1319529">
                  <a:moveTo>
                    <a:pt x="6479997" y="733425"/>
                  </a:moveTo>
                  <a:lnTo>
                    <a:pt x="0" y="733425"/>
                  </a:lnTo>
                  <a:lnTo>
                    <a:pt x="0" y="738022"/>
                  </a:lnTo>
                  <a:lnTo>
                    <a:pt x="6479997" y="738022"/>
                  </a:lnTo>
                  <a:lnTo>
                    <a:pt x="6479997" y="733425"/>
                  </a:lnTo>
                  <a:close/>
                </a:path>
                <a:path w="6480175" h="1319529">
                  <a:moveTo>
                    <a:pt x="6479997" y="0"/>
                  </a:moveTo>
                  <a:lnTo>
                    <a:pt x="0" y="0"/>
                  </a:lnTo>
                  <a:lnTo>
                    <a:pt x="0" y="4584"/>
                  </a:lnTo>
                  <a:lnTo>
                    <a:pt x="6479997" y="4584"/>
                  </a:lnTo>
                  <a:lnTo>
                    <a:pt x="6479997" y="0"/>
                  </a:lnTo>
                  <a:close/>
                </a:path>
              </a:pathLst>
            </a:custGeom>
            <a:solidFill>
              <a:srgbClr val="96989A"/>
            </a:solidFill>
          </p:spPr>
          <p:txBody>
            <a:bodyPr wrap="square" lIns="0" tIns="0" rIns="0" bIns="0" rtlCol="0"/>
            <a:lstStyle/>
            <a:p>
              <a:endParaRPr/>
            </a:p>
          </p:txBody>
        </p:sp>
        <p:pic>
          <p:nvPicPr>
            <p:cNvPr id="43" name="object 43"/>
            <p:cNvPicPr/>
            <p:nvPr/>
          </p:nvPicPr>
          <p:blipFill>
            <a:blip r:embed="rId20" cstate="print"/>
            <a:stretch>
              <a:fillRect/>
            </a:stretch>
          </p:blipFill>
          <p:spPr>
            <a:xfrm>
              <a:off x="778118" y="7131931"/>
              <a:ext cx="84884" cy="108507"/>
            </a:xfrm>
            <a:prstGeom prst="rect">
              <a:avLst/>
            </a:prstGeom>
          </p:spPr>
        </p:pic>
        <p:sp>
          <p:nvSpPr>
            <p:cNvPr id="44" name="object 44"/>
            <p:cNvSpPr/>
            <p:nvPr/>
          </p:nvSpPr>
          <p:spPr>
            <a:xfrm>
              <a:off x="535489" y="5440744"/>
              <a:ext cx="527685" cy="188595"/>
            </a:xfrm>
            <a:custGeom>
              <a:avLst/>
              <a:gdLst/>
              <a:ahLst/>
              <a:cxnLst/>
              <a:rect l="l" t="t" r="r" b="b"/>
              <a:pathLst>
                <a:path w="527685" h="188595">
                  <a:moveTo>
                    <a:pt x="527069" y="0"/>
                  </a:moveTo>
                  <a:lnTo>
                    <a:pt x="0" y="0"/>
                  </a:lnTo>
                  <a:lnTo>
                    <a:pt x="0" y="188128"/>
                  </a:lnTo>
                  <a:lnTo>
                    <a:pt x="527069" y="188128"/>
                  </a:lnTo>
                  <a:lnTo>
                    <a:pt x="527069" y="0"/>
                  </a:lnTo>
                  <a:close/>
                </a:path>
              </a:pathLst>
            </a:custGeom>
            <a:solidFill>
              <a:srgbClr val="96989A">
                <a:alpha val="50000"/>
              </a:srgbClr>
            </a:solidFill>
          </p:spPr>
          <p:txBody>
            <a:bodyPr wrap="square" lIns="0" tIns="0" rIns="0" bIns="0" rtlCol="0"/>
            <a:lstStyle/>
            <a:p>
              <a:endParaRPr/>
            </a:p>
          </p:txBody>
        </p:sp>
        <p:sp>
          <p:nvSpPr>
            <p:cNvPr id="45" name="object 45"/>
            <p:cNvSpPr/>
            <p:nvPr/>
          </p:nvSpPr>
          <p:spPr>
            <a:xfrm>
              <a:off x="617014" y="5477259"/>
              <a:ext cx="412750" cy="115570"/>
            </a:xfrm>
            <a:custGeom>
              <a:avLst/>
              <a:gdLst/>
              <a:ahLst/>
              <a:cxnLst/>
              <a:rect l="l" t="t" r="r" b="b"/>
              <a:pathLst>
                <a:path w="412750" h="115570">
                  <a:moveTo>
                    <a:pt x="27176" y="0"/>
                  </a:moveTo>
                  <a:lnTo>
                    <a:pt x="0" y="0"/>
                  </a:lnTo>
                  <a:lnTo>
                    <a:pt x="0" y="46702"/>
                  </a:lnTo>
                  <a:lnTo>
                    <a:pt x="28846" y="46702"/>
                  </a:lnTo>
                  <a:lnTo>
                    <a:pt x="33329" y="45547"/>
                  </a:lnTo>
                  <a:lnTo>
                    <a:pt x="39601" y="40920"/>
                  </a:lnTo>
                  <a:lnTo>
                    <a:pt x="40680" y="38696"/>
                  </a:lnTo>
                  <a:lnTo>
                    <a:pt x="10742" y="38696"/>
                  </a:lnTo>
                  <a:lnTo>
                    <a:pt x="10742" y="26888"/>
                  </a:lnTo>
                  <a:lnTo>
                    <a:pt x="39215" y="26888"/>
                  </a:lnTo>
                  <a:lnTo>
                    <a:pt x="37386" y="24573"/>
                  </a:lnTo>
                  <a:lnTo>
                    <a:pt x="35208" y="23195"/>
                  </a:lnTo>
                  <a:lnTo>
                    <a:pt x="32360" y="22348"/>
                  </a:lnTo>
                  <a:lnTo>
                    <a:pt x="34452" y="21325"/>
                  </a:lnTo>
                  <a:lnTo>
                    <a:pt x="36075" y="19936"/>
                  </a:lnTo>
                  <a:lnTo>
                    <a:pt x="36464" y="19345"/>
                  </a:lnTo>
                  <a:lnTo>
                    <a:pt x="10742" y="19345"/>
                  </a:lnTo>
                  <a:lnTo>
                    <a:pt x="10742" y="8006"/>
                  </a:lnTo>
                  <a:lnTo>
                    <a:pt x="38866" y="8006"/>
                  </a:lnTo>
                  <a:lnTo>
                    <a:pt x="37454" y="5227"/>
                  </a:lnTo>
                  <a:lnTo>
                    <a:pt x="31403" y="1043"/>
                  </a:lnTo>
                  <a:lnTo>
                    <a:pt x="27176" y="0"/>
                  </a:lnTo>
                  <a:close/>
                </a:path>
                <a:path w="412750" h="115570">
                  <a:moveTo>
                    <a:pt x="39215" y="26888"/>
                  </a:moveTo>
                  <a:lnTo>
                    <a:pt x="27692" y="26888"/>
                  </a:lnTo>
                  <a:lnTo>
                    <a:pt x="30226" y="28821"/>
                  </a:lnTo>
                  <a:lnTo>
                    <a:pt x="30226" y="36694"/>
                  </a:lnTo>
                  <a:lnTo>
                    <a:pt x="27692" y="38696"/>
                  </a:lnTo>
                  <a:lnTo>
                    <a:pt x="40680" y="38696"/>
                  </a:lnTo>
                  <a:lnTo>
                    <a:pt x="41167" y="37694"/>
                  </a:lnTo>
                  <a:lnTo>
                    <a:pt x="41167" y="30758"/>
                  </a:lnTo>
                  <a:lnTo>
                    <a:pt x="40410" y="28399"/>
                  </a:lnTo>
                  <a:lnTo>
                    <a:pt x="39215" y="26888"/>
                  </a:lnTo>
                  <a:close/>
                </a:path>
                <a:path w="412750" h="115570">
                  <a:moveTo>
                    <a:pt x="38866" y="8006"/>
                  </a:moveTo>
                  <a:lnTo>
                    <a:pt x="23130" y="8006"/>
                  </a:lnTo>
                  <a:lnTo>
                    <a:pt x="24898" y="8496"/>
                  </a:lnTo>
                  <a:lnTo>
                    <a:pt x="27345" y="10450"/>
                  </a:lnTo>
                  <a:lnTo>
                    <a:pt x="27957" y="11854"/>
                  </a:lnTo>
                  <a:lnTo>
                    <a:pt x="27957" y="15544"/>
                  </a:lnTo>
                  <a:lnTo>
                    <a:pt x="27357" y="16955"/>
                  </a:lnTo>
                  <a:lnTo>
                    <a:pt x="24955" y="18870"/>
                  </a:lnTo>
                  <a:lnTo>
                    <a:pt x="23173" y="19345"/>
                  </a:lnTo>
                  <a:lnTo>
                    <a:pt x="36464" y="19345"/>
                  </a:lnTo>
                  <a:lnTo>
                    <a:pt x="38387" y="16423"/>
                  </a:lnTo>
                  <a:lnTo>
                    <a:pt x="38967" y="14389"/>
                  </a:lnTo>
                  <a:lnTo>
                    <a:pt x="38866" y="8006"/>
                  </a:lnTo>
                  <a:close/>
                </a:path>
                <a:path w="412750" h="115570">
                  <a:moveTo>
                    <a:pt x="75928" y="0"/>
                  </a:moveTo>
                  <a:lnTo>
                    <a:pt x="65253" y="0"/>
                  </a:lnTo>
                  <a:lnTo>
                    <a:pt x="44434" y="46702"/>
                  </a:lnTo>
                  <a:lnTo>
                    <a:pt x="55512" y="46702"/>
                  </a:lnTo>
                  <a:lnTo>
                    <a:pt x="59649" y="36694"/>
                  </a:lnTo>
                  <a:lnTo>
                    <a:pt x="92336" y="36694"/>
                  </a:lnTo>
                  <a:lnTo>
                    <a:pt x="88666" y="28486"/>
                  </a:lnTo>
                  <a:lnTo>
                    <a:pt x="63119" y="28486"/>
                  </a:lnTo>
                  <a:lnTo>
                    <a:pt x="70524" y="10609"/>
                  </a:lnTo>
                  <a:lnTo>
                    <a:pt x="80672" y="10609"/>
                  </a:lnTo>
                  <a:lnTo>
                    <a:pt x="75928" y="0"/>
                  </a:lnTo>
                  <a:close/>
                </a:path>
                <a:path w="412750" h="115570">
                  <a:moveTo>
                    <a:pt x="92336" y="36694"/>
                  </a:moveTo>
                  <a:lnTo>
                    <a:pt x="81332" y="36694"/>
                  </a:lnTo>
                  <a:lnTo>
                    <a:pt x="85468" y="46702"/>
                  </a:lnTo>
                  <a:lnTo>
                    <a:pt x="96812" y="46702"/>
                  </a:lnTo>
                  <a:lnTo>
                    <a:pt x="92336" y="36694"/>
                  </a:lnTo>
                  <a:close/>
                </a:path>
                <a:path w="412750" h="115570">
                  <a:moveTo>
                    <a:pt x="80672" y="10609"/>
                  </a:moveTo>
                  <a:lnTo>
                    <a:pt x="70524" y="10609"/>
                  </a:lnTo>
                  <a:lnTo>
                    <a:pt x="77929" y="28486"/>
                  </a:lnTo>
                  <a:lnTo>
                    <a:pt x="88666" y="28486"/>
                  </a:lnTo>
                  <a:lnTo>
                    <a:pt x="80672" y="10609"/>
                  </a:lnTo>
                  <a:close/>
                </a:path>
                <a:path w="412750" h="115570">
                  <a:moveTo>
                    <a:pt x="127368" y="0"/>
                  </a:moveTo>
                  <a:lnTo>
                    <a:pt x="103014" y="0"/>
                  </a:lnTo>
                  <a:lnTo>
                    <a:pt x="103014" y="46702"/>
                  </a:lnTo>
                  <a:lnTo>
                    <a:pt x="113825" y="46702"/>
                  </a:lnTo>
                  <a:lnTo>
                    <a:pt x="113825" y="33825"/>
                  </a:lnTo>
                  <a:lnTo>
                    <a:pt x="127368" y="33825"/>
                  </a:lnTo>
                  <a:lnTo>
                    <a:pt x="130961" y="33148"/>
                  </a:lnTo>
                  <a:lnTo>
                    <a:pt x="137052" y="30434"/>
                  </a:lnTo>
                  <a:lnTo>
                    <a:pt x="139400" y="28475"/>
                  </a:lnTo>
                  <a:lnTo>
                    <a:pt x="141623" y="25020"/>
                  </a:lnTo>
                  <a:lnTo>
                    <a:pt x="113825" y="25020"/>
                  </a:lnTo>
                  <a:lnTo>
                    <a:pt x="113825" y="8804"/>
                  </a:lnTo>
                  <a:lnTo>
                    <a:pt x="141605" y="8804"/>
                  </a:lnTo>
                  <a:lnTo>
                    <a:pt x="139400" y="5403"/>
                  </a:lnTo>
                  <a:lnTo>
                    <a:pt x="137052" y="3445"/>
                  </a:lnTo>
                  <a:lnTo>
                    <a:pt x="130961" y="687"/>
                  </a:lnTo>
                  <a:lnTo>
                    <a:pt x="127368" y="0"/>
                  </a:lnTo>
                  <a:close/>
                </a:path>
                <a:path w="412750" h="115570">
                  <a:moveTo>
                    <a:pt x="141605" y="8804"/>
                  </a:moveTo>
                  <a:lnTo>
                    <a:pt x="125878" y="8804"/>
                  </a:lnTo>
                  <a:lnTo>
                    <a:pt x="128347" y="9507"/>
                  </a:lnTo>
                  <a:lnTo>
                    <a:pt x="131728" y="12308"/>
                  </a:lnTo>
                  <a:lnTo>
                    <a:pt x="132570" y="14320"/>
                  </a:lnTo>
                  <a:lnTo>
                    <a:pt x="132570" y="19526"/>
                  </a:lnTo>
                  <a:lnTo>
                    <a:pt x="131728" y="21517"/>
                  </a:lnTo>
                  <a:lnTo>
                    <a:pt x="128347" y="24317"/>
                  </a:lnTo>
                  <a:lnTo>
                    <a:pt x="125878" y="25020"/>
                  </a:lnTo>
                  <a:lnTo>
                    <a:pt x="141623" y="25020"/>
                  </a:lnTo>
                  <a:lnTo>
                    <a:pt x="142689" y="23364"/>
                  </a:lnTo>
                  <a:lnTo>
                    <a:pt x="143515" y="20372"/>
                  </a:lnTo>
                  <a:lnTo>
                    <a:pt x="143515" y="13478"/>
                  </a:lnTo>
                  <a:lnTo>
                    <a:pt x="142689" y="10476"/>
                  </a:lnTo>
                  <a:lnTo>
                    <a:pt x="141605" y="8804"/>
                  </a:lnTo>
                  <a:close/>
                </a:path>
                <a:path w="412750" h="115570">
                  <a:moveTo>
                    <a:pt x="161395" y="0"/>
                  </a:moveTo>
                  <a:lnTo>
                    <a:pt x="150653" y="0"/>
                  </a:lnTo>
                  <a:lnTo>
                    <a:pt x="150653" y="46702"/>
                  </a:lnTo>
                  <a:lnTo>
                    <a:pt x="160863" y="46702"/>
                  </a:lnTo>
                  <a:lnTo>
                    <a:pt x="172811" y="30424"/>
                  </a:lnTo>
                  <a:lnTo>
                    <a:pt x="161395" y="30424"/>
                  </a:lnTo>
                  <a:lnTo>
                    <a:pt x="161395" y="0"/>
                  </a:lnTo>
                  <a:close/>
                </a:path>
                <a:path w="412750" h="115570">
                  <a:moveTo>
                    <a:pt x="193821" y="16343"/>
                  </a:moveTo>
                  <a:lnTo>
                    <a:pt x="183146" y="16343"/>
                  </a:lnTo>
                  <a:lnTo>
                    <a:pt x="183146" y="46702"/>
                  </a:lnTo>
                  <a:lnTo>
                    <a:pt x="193821" y="46702"/>
                  </a:lnTo>
                  <a:lnTo>
                    <a:pt x="193821" y="16343"/>
                  </a:lnTo>
                  <a:close/>
                </a:path>
                <a:path w="412750" h="115570">
                  <a:moveTo>
                    <a:pt x="193821" y="0"/>
                  </a:moveTo>
                  <a:lnTo>
                    <a:pt x="183680" y="0"/>
                  </a:lnTo>
                  <a:lnTo>
                    <a:pt x="161395" y="30424"/>
                  </a:lnTo>
                  <a:lnTo>
                    <a:pt x="172811" y="30424"/>
                  </a:lnTo>
                  <a:lnTo>
                    <a:pt x="183146" y="16343"/>
                  </a:lnTo>
                  <a:lnTo>
                    <a:pt x="193821" y="16343"/>
                  </a:lnTo>
                  <a:lnTo>
                    <a:pt x="193821" y="0"/>
                  </a:lnTo>
                  <a:close/>
                </a:path>
                <a:path w="412750" h="115570">
                  <a:moveTo>
                    <a:pt x="231653" y="0"/>
                  </a:moveTo>
                  <a:lnTo>
                    <a:pt x="220978" y="0"/>
                  </a:lnTo>
                  <a:lnTo>
                    <a:pt x="200160" y="46702"/>
                  </a:lnTo>
                  <a:lnTo>
                    <a:pt x="211237" y="46702"/>
                  </a:lnTo>
                  <a:lnTo>
                    <a:pt x="215374" y="36694"/>
                  </a:lnTo>
                  <a:lnTo>
                    <a:pt x="248061" y="36694"/>
                  </a:lnTo>
                  <a:lnTo>
                    <a:pt x="244391" y="28486"/>
                  </a:lnTo>
                  <a:lnTo>
                    <a:pt x="218845" y="28486"/>
                  </a:lnTo>
                  <a:lnTo>
                    <a:pt x="226249" y="10609"/>
                  </a:lnTo>
                  <a:lnTo>
                    <a:pt x="236397" y="10609"/>
                  </a:lnTo>
                  <a:lnTo>
                    <a:pt x="231653" y="0"/>
                  </a:lnTo>
                  <a:close/>
                </a:path>
                <a:path w="412750" h="115570">
                  <a:moveTo>
                    <a:pt x="248061" y="36694"/>
                  </a:moveTo>
                  <a:lnTo>
                    <a:pt x="237056" y="36694"/>
                  </a:lnTo>
                  <a:lnTo>
                    <a:pt x="241193" y="46702"/>
                  </a:lnTo>
                  <a:lnTo>
                    <a:pt x="252536" y="46702"/>
                  </a:lnTo>
                  <a:lnTo>
                    <a:pt x="248061" y="36694"/>
                  </a:lnTo>
                  <a:close/>
                </a:path>
                <a:path w="412750" h="115570">
                  <a:moveTo>
                    <a:pt x="236397" y="10609"/>
                  </a:moveTo>
                  <a:lnTo>
                    <a:pt x="226249" y="10609"/>
                  </a:lnTo>
                  <a:lnTo>
                    <a:pt x="233654" y="28486"/>
                  </a:lnTo>
                  <a:lnTo>
                    <a:pt x="244391" y="28486"/>
                  </a:lnTo>
                  <a:lnTo>
                    <a:pt x="236397" y="10609"/>
                  </a:lnTo>
                  <a:close/>
                </a:path>
                <a:path w="412750" h="115570">
                  <a:moveTo>
                    <a:pt x="269551" y="0"/>
                  </a:moveTo>
                  <a:lnTo>
                    <a:pt x="258739" y="0"/>
                  </a:lnTo>
                  <a:lnTo>
                    <a:pt x="258739" y="46702"/>
                  </a:lnTo>
                  <a:lnTo>
                    <a:pt x="269551" y="46702"/>
                  </a:lnTo>
                  <a:lnTo>
                    <a:pt x="269551" y="27553"/>
                  </a:lnTo>
                  <a:lnTo>
                    <a:pt x="301576" y="27553"/>
                  </a:lnTo>
                  <a:lnTo>
                    <a:pt x="301576" y="18413"/>
                  </a:lnTo>
                  <a:lnTo>
                    <a:pt x="269551" y="18413"/>
                  </a:lnTo>
                  <a:lnTo>
                    <a:pt x="269551" y="0"/>
                  </a:lnTo>
                  <a:close/>
                </a:path>
                <a:path w="412750" h="115570">
                  <a:moveTo>
                    <a:pt x="301576" y="27553"/>
                  </a:moveTo>
                  <a:lnTo>
                    <a:pt x="290765" y="27553"/>
                  </a:lnTo>
                  <a:lnTo>
                    <a:pt x="290765" y="46702"/>
                  </a:lnTo>
                  <a:lnTo>
                    <a:pt x="301576" y="46702"/>
                  </a:lnTo>
                  <a:lnTo>
                    <a:pt x="301576" y="27553"/>
                  </a:lnTo>
                  <a:close/>
                </a:path>
                <a:path w="412750" h="115570">
                  <a:moveTo>
                    <a:pt x="301576" y="0"/>
                  </a:moveTo>
                  <a:lnTo>
                    <a:pt x="290765" y="0"/>
                  </a:lnTo>
                  <a:lnTo>
                    <a:pt x="290765" y="18413"/>
                  </a:lnTo>
                  <a:lnTo>
                    <a:pt x="301576" y="18413"/>
                  </a:lnTo>
                  <a:lnTo>
                    <a:pt x="301576" y="0"/>
                  </a:lnTo>
                  <a:close/>
                </a:path>
                <a:path w="412750" h="115570">
                  <a:moveTo>
                    <a:pt x="333997" y="8804"/>
                  </a:moveTo>
                  <a:lnTo>
                    <a:pt x="323324" y="8804"/>
                  </a:lnTo>
                  <a:lnTo>
                    <a:pt x="323324" y="46702"/>
                  </a:lnTo>
                  <a:lnTo>
                    <a:pt x="333997" y="46702"/>
                  </a:lnTo>
                  <a:lnTo>
                    <a:pt x="333997" y="8804"/>
                  </a:lnTo>
                  <a:close/>
                </a:path>
                <a:path w="412750" h="115570">
                  <a:moveTo>
                    <a:pt x="348945" y="0"/>
                  </a:moveTo>
                  <a:lnTo>
                    <a:pt x="308444" y="0"/>
                  </a:lnTo>
                  <a:lnTo>
                    <a:pt x="308444" y="8804"/>
                  </a:lnTo>
                  <a:lnTo>
                    <a:pt x="348945" y="8804"/>
                  </a:lnTo>
                  <a:lnTo>
                    <a:pt x="348945" y="0"/>
                  </a:lnTo>
                  <a:close/>
                </a:path>
                <a:path w="412750" h="115570">
                  <a:moveTo>
                    <a:pt x="366491" y="0"/>
                  </a:moveTo>
                  <a:lnTo>
                    <a:pt x="355748" y="0"/>
                  </a:lnTo>
                  <a:lnTo>
                    <a:pt x="355748" y="46702"/>
                  </a:lnTo>
                  <a:lnTo>
                    <a:pt x="382925" y="46702"/>
                  </a:lnTo>
                  <a:lnTo>
                    <a:pt x="387652" y="45313"/>
                  </a:lnTo>
                  <a:lnTo>
                    <a:pt x="394369" y="39750"/>
                  </a:lnTo>
                  <a:lnTo>
                    <a:pt x="394807" y="38696"/>
                  </a:lnTo>
                  <a:lnTo>
                    <a:pt x="366491" y="38696"/>
                  </a:lnTo>
                  <a:lnTo>
                    <a:pt x="366491" y="23348"/>
                  </a:lnTo>
                  <a:lnTo>
                    <a:pt x="395199" y="23348"/>
                  </a:lnTo>
                  <a:lnTo>
                    <a:pt x="394524" y="21682"/>
                  </a:lnTo>
                  <a:lnTo>
                    <a:pt x="388429" y="16614"/>
                  </a:lnTo>
                  <a:lnTo>
                    <a:pt x="384063" y="15342"/>
                  </a:lnTo>
                  <a:lnTo>
                    <a:pt x="366491" y="15342"/>
                  </a:lnTo>
                  <a:lnTo>
                    <a:pt x="366491" y="0"/>
                  </a:lnTo>
                  <a:close/>
                </a:path>
                <a:path w="412750" h="115570">
                  <a:moveTo>
                    <a:pt x="395199" y="23348"/>
                  </a:moveTo>
                  <a:lnTo>
                    <a:pt x="382195" y="23348"/>
                  </a:lnTo>
                  <a:lnTo>
                    <a:pt x="385171" y="25775"/>
                  </a:lnTo>
                  <a:lnTo>
                    <a:pt x="385171" y="33249"/>
                  </a:lnTo>
                  <a:lnTo>
                    <a:pt x="384383" y="35251"/>
                  </a:lnTo>
                  <a:lnTo>
                    <a:pt x="381226" y="38008"/>
                  </a:lnTo>
                  <a:lnTo>
                    <a:pt x="379034" y="38696"/>
                  </a:lnTo>
                  <a:lnTo>
                    <a:pt x="394807" y="38696"/>
                  </a:lnTo>
                  <a:lnTo>
                    <a:pt x="396046" y="35714"/>
                  </a:lnTo>
                  <a:lnTo>
                    <a:pt x="396046" y="25440"/>
                  </a:lnTo>
                  <a:lnTo>
                    <a:pt x="395199" y="23348"/>
                  </a:lnTo>
                  <a:close/>
                </a:path>
                <a:path w="412750" h="115570">
                  <a:moveTo>
                    <a:pt x="412729" y="0"/>
                  </a:moveTo>
                  <a:lnTo>
                    <a:pt x="401986" y="0"/>
                  </a:lnTo>
                  <a:lnTo>
                    <a:pt x="401986" y="46702"/>
                  </a:lnTo>
                  <a:lnTo>
                    <a:pt x="412729" y="46702"/>
                  </a:lnTo>
                  <a:lnTo>
                    <a:pt x="412729" y="0"/>
                  </a:lnTo>
                  <a:close/>
                </a:path>
                <a:path w="412750" h="115570">
                  <a:moveTo>
                    <a:pt x="74394" y="68399"/>
                  </a:moveTo>
                  <a:lnTo>
                    <a:pt x="31828" y="68399"/>
                  </a:lnTo>
                  <a:lnTo>
                    <a:pt x="31828" y="115102"/>
                  </a:lnTo>
                  <a:lnTo>
                    <a:pt x="42570" y="115102"/>
                  </a:lnTo>
                  <a:lnTo>
                    <a:pt x="42570" y="77205"/>
                  </a:lnTo>
                  <a:lnTo>
                    <a:pt x="74394" y="77205"/>
                  </a:lnTo>
                  <a:lnTo>
                    <a:pt x="74394" y="68399"/>
                  </a:lnTo>
                  <a:close/>
                </a:path>
                <a:path w="412750" h="115570">
                  <a:moveTo>
                    <a:pt x="74394" y="77205"/>
                  </a:moveTo>
                  <a:lnTo>
                    <a:pt x="63656" y="77205"/>
                  </a:lnTo>
                  <a:lnTo>
                    <a:pt x="63656" y="115102"/>
                  </a:lnTo>
                  <a:lnTo>
                    <a:pt x="74394" y="115102"/>
                  </a:lnTo>
                  <a:lnTo>
                    <a:pt x="74394" y="77205"/>
                  </a:lnTo>
                  <a:close/>
                </a:path>
                <a:path w="412750" h="115570">
                  <a:moveTo>
                    <a:pt x="96747" y="68399"/>
                  </a:moveTo>
                  <a:lnTo>
                    <a:pt x="86004" y="68399"/>
                  </a:lnTo>
                  <a:lnTo>
                    <a:pt x="86004" y="115102"/>
                  </a:lnTo>
                  <a:lnTo>
                    <a:pt x="96213" y="115102"/>
                  </a:lnTo>
                  <a:lnTo>
                    <a:pt x="108163" y="98823"/>
                  </a:lnTo>
                  <a:lnTo>
                    <a:pt x="96747" y="98823"/>
                  </a:lnTo>
                  <a:lnTo>
                    <a:pt x="96747" y="68399"/>
                  </a:lnTo>
                  <a:close/>
                </a:path>
                <a:path w="412750" h="115570">
                  <a:moveTo>
                    <a:pt x="129171" y="84743"/>
                  </a:moveTo>
                  <a:lnTo>
                    <a:pt x="118498" y="84743"/>
                  </a:lnTo>
                  <a:lnTo>
                    <a:pt x="118498" y="115102"/>
                  </a:lnTo>
                  <a:lnTo>
                    <a:pt x="129171" y="115102"/>
                  </a:lnTo>
                  <a:lnTo>
                    <a:pt x="129171" y="84743"/>
                  </a:lnTo>
                  <a:close/>
                </a:path>
                <a:path w="412750" h="115570">
                  <a:moveTo>
                    <a:pt x="129171" y="68399"/>
                  </a:moveTo>
                  <a:lnTo>
                    <a:pt x="119030" y="68399"/>
                  </a:lnTo>
                  <a:lnTo>
                    <a:pt x="96747" y="98823"/>
                  </a:lnTo>
                  <a:lnTo>
                    <a:pt x="108163" y="98823"/>
                  </a:lnTo>
                  <a:lnTo>
                    <a:pt x="118498" y="84743"/>
                  </a:lnTo>
                  <a:lnTo>
                    <a:pt x="129171" y="84743"/>
                  </a:lnTo>
                  <a:lnTo>
                    <a:pt x="129171" y="68399"/>
                  </a:lnTo>
                  <a:close/>
                </a:path>
                <a:path w="412750" h="115570">
                  <a:moveTo>
                    <a:pt x="161532" y="77205"/>
                  </a:moveTo>
                  <a:lnTo>
                    <a:pt x="150858" y="77205"/>
                  </a:lnTo>
                  <a:lnTo>
                    <a:pt x="150858" y="115102"/>
                  </a:lnTo>
                  <a:lnTo>
                    <a:pt x="161532" y="115102"/>
                  </a:lnTo>
                  <a:lnTo>
                    <a:pt x="161532" y="77205"/>
                  </a:lnTo>
                  <a:close/>
                </a:path>
                <a:path w="412750" h="115570">
                  <a:moveTo>
                    <a:pt x="207170" y="68399"/>
                  </a:moveTo>
                  <a:lnTo>
                    <a:pt x="196495" y="68399"/>
                  </a:lnTo>
                  <a:lnTo>
                    <a:pt x="175676" y="115102"/>
                  </a:lnTo>
                  <a:lnTo>
                    <a:pt x="186754" y="115102"/>
                  </a:lnTo>
                  <a:lnTo>
                    <a:pt x="190891" y="105095"/>
                  </a:lnTo>
                  <a:lnTo>
                    <a:pt x="223578" y="105095"/>
                  </a:lnTo>
                  <a:lnTo>
                    <a:pt x="219908" y="96887"/>
                  </a:lnTo>
                  <a:lnTo>
                    <a:pt x="194360" y="96887"/>
                  </a:lnTo>
                  <a:lnTo>
                    <a:pt x="201766" y="79009"/>
                  </a:lnTo>
                  <a:lnTo>
                    <a:pt x="211914" y="79009"/>
                  </a:lnTo>
                  <a:lnTo>
                    <a:pt x="207170" y="68399"/>
                  </a:lnTo>
                  <a:close/>
                </a:path>
                <a:path w="412750" h="115570">
                  <a:moveTo>
                    <a:pt x="223578" y="105095"/>
                  </a:moveTo>
                  <a:lnTo>
                    <a:pt x="212573" y="105095"/>
                  </a:lnTo>
                  <a:lnTo>
                    <a:pt x="216710" y="115102"/>
                  </a:lnTo>
                  <a:lnTo>
                    <a:pt x="228053" y="115102"/>
                  </a:lnTo>
                  <a:lnTo>
                    <a:pt x="223578" y="105095"/>
                  </a:lnTo>
                  <a:close/>
                </a:path>
                <a:path w="412750" h="115570">
                  <a:moveTo>
                    <a:pt x="211914" y="79009"/>
                  </a:moveTo>
                  <a:lnTo>
                    <a:pt x="201766" y="79009"/>
                  </a:lnTo>
                  <a:lnTo>
                    <a:pt x="209171" y="96887"/>
                  </a:lnTo>
                  <a:lnTo>
                    <a:pt x="219908" y="96887"/>
                  </a:lnTo>
                  <a:lnTo>
                    <a:pt x="211914" y="79009"/>
                  </a:lnTo>
                  <a:close/>
                </a:path>
                <a:path w="412750" h="115570">
                  <a:moveTo>
                    <a:pt x="176479" y="68399"/>
                  </a:moveTo>
                  <a:lnTo>
                    <a:pt x="135980" y="68399"/>
                  </a:lnTo>
                  <a:lnTo>
                    <a:pt x="135980" y="77205"/>
                  </a:lnTo>
                  <a:lnTo>
                    <a:pt x="176479" y="77205"/>
                  </a:lnTo>
                  <a:lnTo>
                    <a:pt x="176479" y="68399"/>
                  </a:lnTo>
                  <a:close/>
                </a:path>
                <a:path w="412750" h="115570">
                  <a:moveTo>
                    <a:pt x="245066" y="68399"/>
                  </a:moveTo>
                  <a:lnTo>
                    <a:pt x="234256" y="68399"/>
                  </a:lnTo>
                  <a:lnTo>
                    <a:pt x="234256" y="115102"/>
                  </a:lnTo>
                  <a:lnTo>
                    <a:pt x="245066" y="115102"/>
                  </a:lnTo>
                  <a:lnTo>
                    <a:pt x="245066" y="95954"/>
                  </a:lnTo>
                  <a:lnTo>
                    <a:pt x="277092" y="95954"/>
                  </a:lnTo>
                  <a:lnTo>
                    <a:pt x="277092" y="86813"/>
                  </a:lnTo>
                  <a:lnTo>
                    <a:pt x="245066" y="86813"/>
                  </a:lnTo>
                  <a:lnTo>
                    <a:pt x="245066" y="68399"/>
                  </a:lnTo>
                  <a:close/>
                </a:path>
                <a:path w="412750" h="115570">
                  <a:moveTo>
                    <a:pt x="277092" y="95954"/>
                  </a:moveTo>
                  <a:lnTo>
                    <a:pt x="266282" y="95954"/>
                  </a:lnTo>
                  <a:lnTo>
                    <a:pt x="266282" y="115102"/>
                  </a:lnTo>
                  <a:lnTo>
                    <a:pt x="277092" y="115102"/>
                  </a:lnTo>
                  <a:lnTo>
                    <a:pt x="277092" y="95954"/>
                  </a:lnTo>
                  <a:close/>
                </a:path>
                <a:path w="412750" h="115570">
                  <a:moveTo>
                    <a:pt x="277092" y="68399"/>
                  </a:moveTo>
                  <a:lnTo>
                    <a:pt x="266282" y="68399"/>
                  </a:lnTo>
                  <a:lnTo>
                    <a:pt x="266282" y="86813"/>
                  </a:lnTo>
                  <a:lnTo>
                    <a:pt x="277092" y="86813"/>
                  </a:lnTo>
                  <a:lnTo>
                    <a:pt x="277092" y="68399"/>
                  </a:lnTo>
                  <a:close/>
                </a:path>
                <a:path w="412750" h="115570">
                  <a:moveTo>
                    <a:pt x="299506" y="68399"/>
                  </a:moveTo>
                  <a:lnTo>
                    <a:pt x="288763" y="68399"/>
                  </a:lnTo>
                  <a:lnTo>
                    <a:pt x="288763" y="115102"/>
                  </a:lnTo>
                  <a:lnTo>
                    <a:pt x="298973" y="115102"/>
                  </a:lnTo>
                  <a:lnTo>
                    <a:pt x="310922" y="98823"/>
                  </a:lnTo>
                  <a:lnTo>
                    <a:pt x="299506" y="98823"/>
                  </a:lnTo>
                  <a:lnTo>
                    <a:pt x="299506" y="68399"/>
                  </a:lnTo>
                  <a:close/>
                </a:path>
                <a:path w="412750" h="115570">
                  <a:moveTo>
                    <a:pt x="331931" y="84743"/>
                  </a:moveTo>
                  <a:lnTo>
                    <a:pt x="321257" y="84743"/>
                  </a:lnTo>
                  <a:lnTo>
                    <a:pt x="321257" y="115102"/>
                  </a:lnTo>
                  <a:lnTo>
                    <a:pt x="331931" y="115102"/>
                  </a:lnTo>
                  <a:lnTo>
                    <a:pt x="331931" y="84743"/>
                  </a:lnTo>
                  <a:close/>
                </a:path>
                <a:path w="412750" h="115570">
                  <a:moveTo>
                    <a:pt x="331931" y="68399"/>
                  </a:moveTo>
                  <a:lnTo>
                    <a:pt x="321790" y="68399"/>
                  </a:lnTo>
                  <a:lnTo>
                    <a:pt x="299506" y="98823"/>
                  </a:lnTo>
                  <a:lnTo>
                    <a:pt x="310922" y="98823"/>
                  </a:lnTo>
                  <a:lnTo>
                    <a:pt x="321257" y="84743"/>
                  </a:lnTo>
                  <a:lnTo>
                    <a:pt x="331931" y="84743"/>
                  </a:lnTo>
                  <a:lnTo>
                    <a:pt x="331931" y="68399"/>
                  </a:lnTo>
                  <a:close/>
                </a:path>
                <a:path w="412750" h="115570">
                  <a:moveTo>
                    <a:pt x="380837" y="68399"/>
                  </a:moveTo>
                  <a:lnTo>
                    <a:pt x="356598" y="68399"/>
                  </a:lnTo>
                  <a:lnTo>
                    <a:pt x="353038" y="69098"/>
                  </a:lnTo>
                  <a:lnTo>
                    <a:pt x="346990" y="71902"/>
                  </a:lnTo>
                  <a:lnTo>
                    <a:pt x="344653" y="73903"/>
                  </a:lnTo>
                  <a:lnTo>
                    <a:pt x="341363" y="79105"/>
                  </a:lnTo>
                  <a:lnTo>
                    <a:pt x="340539" y="82209"/>
                  </a:lnTo>
                  <a:lnTo>
                    <a:pt x="340539" y="89460"/>
                  </a:lnTo>
                  <a:lnTo>
                    <a:pt x="341384" y="92584"/>
                  </a:lnTo>
                  <a:lnTo>
                    <a:pt x="344765" y="97789"/>
                  </a:lnTo>
                  <a:lnTo>
                    <a:pt x="347191" y="99734"/>
                  </a:lnTo>
                  <a:lnTo>
                    <a:pt x="350348" y="101027"/>
                  </a:lnTo>
                  <a:lnTo>
                    <a:pt x="340607" y="115102"/>
                  </a:lnTo>
                  <a:lnTo>
                    <a:pt x="352016" y="115102"/>
                  </a:lnTo>
                  <a:lnTo>
                    <a:pt x="360288" y="102693"/>
                  </a:lnTo>
                  <a:lnTo>
                    <a:pt x="380837" y="102693"/>
                  </a:lnTo>
                  <a:lnTo>
                    <a:pt x="380837" y="94153"/>
                  </a:lnTo>
                  <a:lnTo>
                    <a:pt x="357663" y="94153"/>
                  </a:lnTo>
                  <a:lnTo>
                    <a:pt x="355373" y="93419"/>
                  </a:lnTo>
                  <a:lnTo>
                    <a:pt x="352261" y="90482"/>
                  </a:lnTo>
                  <a:lnTo>
                    <a:pt x="351482" y="88394"/>
                  </a:lnTo>
                  <a:lnTo>
                    <a:pt x="351482" y="82878"/>
                  </a:lnTo>
                  <a:lnTo>
                    <a:pt x="352292" y="80765"/>
                  </a:lnTo>
                  <a:lnTo>
                    <a:pt x="355540" y="77918"/>
                  </a:lnTo>
                  <a:lnTo>
                    <a:pt x="357887" y="77205"/>
                  </a:lnTo>
                  <a:lnTo>
                    <a:pt x="380837" y="77205"/>
                  </a:lnTo>
                  <a:lnTo>
                    <a:pt x="380837" y="68399"/>
                  </a:lnTo>
                  <a:close/>
                </a:path>
                <a:path w="412750" h="115570">
                  <a:moveTo>
                    <a:pt x="380837" y="102693"/>
                  </a:moveTo>
                  <a:lnTo>
                    <a:pt x="370163" y="102693"/>
                  </a:lnTo>
                  <a:lnTo>
                    <a:pt x="370163" y="115102"/>
                  </a:lnTo>
                  <a:lnTo>
                    <a:pt x="380837" y="115102"/>
                  </a:lnTo>
                  <a:lnTo>
                    <a:pt x="380837" y="102693"/>
                  </a:lnTo>
                  <a:close/>
                </a:path>
                <a:path w="412750" h="115570">
                  <a:moveTo>
                    <a:pt x="380837" y="77205"/>
                  </a:moveTo>
                  <a:lnTo>
                    <a:pt x="370163" y="77205"/>
                  </a:lnTo>
                  <a:lnTo>
                    <a:pt x="370163" y="94153"/>
                  </a:lnTo>
                  <a:lnTo>
                    <a:pt x="380837" y="94153"/>
                  </a:lnTo>
                  <a:lnTo>
                    <a:pt x="380837" y="77205"/>
                  </a:lnTo>
                  <a:close/>
                </a:path>
              </a:pathLst>
            </a:custGeom>
            <a:solidFill>
              <a:srgbClr val="606062"/>
            </a:solidFill>
          </p:spPr>
          <p:txBody>
            <a:bodyPr wrap="square" lIns="0" tIns="0" rIns="0" bIns="0" rtlCol="0"/>
            <a:lstStyle/>
            <a:p>
              <a:endParaRPr/>
            </a:p>
          </p:txBody>
        </p:sp>
        <p:sp>
          <p:nvSpPr>
            <p:cNvPr id="46" name="object 46"/>
            <p:cNvSpPr/>
            <p:nvPr/>
          </p:nvSpPr>
          <p:spPr>
            <a:xfrm>
              <a:off x="604569" y="8527240"/>
              <a:ext cx="389255" cy="116839"/>
            </a:xfrm>
            <a:custGeom>
              <a:avLst/>
              <a:gdLst/>
              <a:ahLst/>
              <a:cxnLst/>
              <a:rect l="l" t="t" r="r" b="b"/>
              <a:pathLst>
                <a:path w="389255" h="116840">
                  <a:moveTo>
                    <a:pt x="86965" y="798"/>
                  </a:moveTo>
                  <a:lnTo>
                    <a:pt x="44399" y="798"/>
                  </a:lnTo>
                  <a:lnTo>
                    <a:pt x="44399" y="47501"/>
                  </a:lnTo>
                  <a:lnTo>
                    <a:pt x="55140" y="47501"/>
                  </a:lnTo>
                  <a:lnTo>
                    <a:pt x="55140" y="9605"/>
                  </a:lnTo>
                  <a:lnTo>
                    <a:pt x="86965" y="9605"/>
                  </a:lnTo>
                  <a:lnTo>
                    <a:pt x="86965" y="798"/>
                  </a:lnTo>
                  <a:close/>
                </a:path>
                <a:path w="389255" h="116840">
                  <a:moveTo>
                    <a:pt x="86965" y="9605"/>
                  </a:moveTo>
                  <a:lnTo>
                    <a:pt x="76226" y="9605"/>
                  </a:lnTo>
                  <a:lnTo>
                    <a:pt x="76226" y="47501"/>
                  </a:lnTo>
                  <a:lnTo>
                    <a:pt x="86965" y="47501"/>
                  </a:lnTo>
                  <a:lnTo>
                    <a:pt x="86965" y="9605"/>
                  </a:lnTo>
                  <a:close/>
                </a:path>
                <a:path w="389255" h="116840">
                  <a:moveTo>
                    <a:pt x="133869" y="798"/>
                  </a:moveTo>
                  <a:lnTo>
                    <a:pt x="98574" y="798"/>
                  </a:lnTo>
                  <a:lnTo>
                    <a:pt x="98574" y="47501"/>
                  </a:lnTo>
                  <a:lnTo>
                    <a:pt x="134736" y="47501"/>
                  </a:lnTo>
                  <a:lnTo>
                    <a:pt x="134736" y="38828"/>
                  </a:lnTo>
                  <a:lnTo>
                    <a:pt x="109317" y="38828"/>
                  </a:lnTo>
                  <a:lnTo>
                    <a:pt x="109317" y="28018"/>
                  </a:lnTo>
                  <a:lnTo>
                    <a:pt x="131000" y="28018"/>
                  </a:lnTo>
                  <a:lnTo>
                    <a:pt x="131000" y="19612"/>
                  </a:lnTo>
                  <a:lnTo>
                    <a:pt x="109317" y="19612"/>
                  </a:lnTo>
                  <a:lnTo>
                    <a:pt x="109317" y="9471"/>
                  </a:lnTo>
                  <a:lnTo>
                    <a:pt x="133869" y="9471"/>
                  </a:lnTo>
                  <a:lnTo>
                    <a:pt x="133869" y="798"/>
                  </a:lnTo>
                  <a:close/>
                </a:path>
                <a:path w="389255" h="116840">
                  <a:moveTo>
                    <a:pt x="167831" y="798"/>
                  </a:moveTo>
                  <a:lnTo>
                    <a:pt x="143478" y="798"/>
                  </a:lnTo>
                  <a:lnTo>
                    <a:pt x="143478" y="47501"/>
                  </a:lnTo>
                  <a:lnTo>
                    <a:pt x="154288" y="47501"/>
                  </a:lnTo>
                  <a:lnTo>
                    <a:pt x="154288" y="34625"/>
                  </a:lnTo>
                  <a:lnTo>
                    <a:pt x="167831" y="34625"/>
                  </a:lnTo>
                  <a:lnTo>
                    <a:pt x="171424" y="33948"/>
                  </a:lnTo>
                  <a:lnTo>
                    <a:pt x="177515" y="31233"/>
                  </a:lnTo>
                  <a:lnTo>
                    <a:pt x="179863" y="29274"/>
                  </a:lnTo>
                  <a:lnTo>
                    <a:pt x="182087" y="25819"/>
                  </a:lnTo>
                  <a:lnTo>
                    <a:pt x="154288" y="25819"/>
                  </a:lnTo>
                  <a:lnTo>
                    <a:pt x="154288" y="9605"/>
                  </a:lnTo>
                  <a:lnTo>
                    <a:pt x="182070" y="9605"/>
                  </a:lnTo>
                  <a:lnTo>
                    <a:pt x="179863" y="6202"/>
                  </a:lnTo>
                  <a:lnTo>
                    <a:pt x="177515" y="4244"/>
                  </a:lnTo>
                  <a:lnTo>
                    <a:pt x="171424" y="1487"/>
                  </a:lnTo>
                  <a:lnTo>
                    <a:pt x="167831" y="798"/>
                  </a:lnTo>
                  <a:close/>
                </a:path>
                <a:path w="389255" h="116840">
                  <a:moveTo>
                    <a:pt x="182070" y="9605"/>
                  </a:moveTo>
                  <a:lnTo>
                    <a:pt x="166342" y="9605"/>
                  </a:lnTo>
                  <a:lnTo>
                    <a:pt x="168810" y="10307"/>
                  </a:lnTo>
                  <a:lnTo>
                    <a:pt x="172191" y="13107"/>
                  </a:lnTo>
                  <a:lnTo>
                    <a:pt x="173033" y="15119"/>
                  </a:lnTo>
                  <a:lnTo>
                    <a:pt x="173033" y="20325"/>
                  </a:lnTo>
                  <a:lnTo>
                    <a:pt x="172191" y="22316"/>
                  </a:lnTo>
                  <a:lnTo>
                    <a:pt x="168810" y="25116"/>
                  </a:lnTo>
                  <a:lnTo>
                    <a:pt x="166342" y="25819"/>
                  </a:lnTo>
                  <a:lnTo>
                    <a:pt x="182087" y="25819"/>
                  </a:lnTo>
                  <a:lnTo>
                    <a:pt x="183153" y="24163"/>
                  </a:lnTo>
                  <a:lnTo>
                    <a:pt x="183978" y="21170"/>
                  </a:lnTo>
                  <a:lnTo>
                    <a:pt x="183978" y="14277"/>
                  </a:lnTo>
                  <a:lnTo>
                    <a:pt x="183153" y="11275"/>
                  </a:lnTo>
                  <a:lnTo>
                    <a:pt x="182070" y="9605"/>
                  </a:lnTo>
                  <a:close/>
                </a:path>
                <a:path w="389255" h="116840">
                  <a:moveTo>
                    <a:pt x="201858" y="798"/>
                  </a:moveTo>
                  <a:lnTo>
                    <a:pt x="191117" y="798"/>
                  </a:lnTo>
                  <a:lnTo>
                    <a:pt x="191117" y="47501"/>
                  </a:lnTo>
                  <a:lnTo>
                    <a:pt x="201326" y="47501"/>
                  </a:lnTo>
                  <a:lnTo>
                    <a:pt x="213275" y="31222"/>
                  </a:lnTo>
                  <a:lnTo>
                    <a:pt x="201858" y="31222"/>
                  </a:lnTo>
                  <a:lnTo>
                    <a:pt x="201858" y="798"/>
                  </a:lnTo>
                  <a:close/>
                </a:path>
                <a:path w="389255" h="116840">
                  <a:moveTo>
                    <a:pt x="234284" y="17142"/>
                  </a:moveTo>
                  <a:lnTo>
                    <a:pt x="223610" y="17142"/>
                  </a:lnTo>
                  <a:lnTo>
                    <a:pt x="223610" y="47501"/>
                  </a:lnTo>
                  <a:lnTo>
                    <a:pt x="234284" y="47501"/>
                  </a:lnTo>
                  <a:lnTo>
                    <a:pt x="234284" y="17142"/>
                  </a:lnTo>
                  <a:close/>
                </a:path>
                <a:path w="389255" h="116840">
                  <a:moveTo>
                    <a:pt x="234284" y="798"/>
                  </a:moveTo>
                  <a:lnTo>
                    <a:pt x="224143" y="798"/>
                  </a:lnTo>
                  <a:lnTo>
                    <a:pt x="201858" y="31222"/>
                  </a:lnTo>
                  <a:lnTo>
                    <a:pt x="213275" y="31222"/>
                  </a:lnTo>
                  <a:lnTo>
                    <a:pt x="223610" y="17142"/>
                  </a:lnTo>
                  <a:lnTo>
                    <a:pt x="234284" y="17142"/>
                  </a:lnTo>
                  <a:lnTo>
                    <a:pt x="234284" y="798"/>
                  </a:lnTo>
                  <a:close/>
                </a:path>
                <a:path w="389255" h="116840">
                  <a:moveTo>
                    <a:pt x="273027" y="0"/>
                  </a:moveTo>
                  <a:lnTo>
                    <a:pt x="263333" y="0"/>
                  </a:lnTo>
                  <a:lnTo>
                    <a:pt x="258961" y="1043"/>
                  </a:lnTo>
                  <a:lnTo>
                    <a:pt x="251179" y="5223"/>
                  </a:lnTo>
                  <a:lnTo>
                    <a:pt x="248130" y="8103"/>
                  </a:lnTo>
                  <a:lnTo>
                    <a:pt x="243726" y="15444"/>
                  </a:lnTo>
                  <a:lnTo>
                    <a:pt x="242625" y="19569"/>
                  </a:lnTo>
                  <a:lnTo>
                    <a:pt x="242625" y="28731"/>
                  </a:lnTo>
                  <a:lnTo>
                    <a:pt x="263333" y="48300"/>
                  </a:lnTo>
                  <a:lnTo>
                    <a:pt x="273027" y="48300"/>
                  </a:lnTo>
                  <a:lnTo>
                    <a:pt x="277387" y="47256"/>
                  </a:lnTo>
                  <a:lnTo>
                    <a:pt x="285127" y="43077"/>
                  </a:lnTo>
                  <a:lnTo>
                    <a:pt x="288173" y="40198"/>
                  </a:lnTo>
                  <a:lnTo>
                    <a:pt x="288841" y="39095"/>
                  </a:lnTo>
                  <a:lnTo>
                    <a:pt x="265421" y="39095"/>
                  </a:lnTo>
                  <a:lnTo>
                    <a:pt x="262929" y="38461"/>
                  </a:lnTo>
                  <a:lnTo>
                    <a:pt x="258483" y="35928"/>
                  </a:lnTo>
                  <a:lnTo>
                    <a:pt x="256738" y="34156"/>
                  </a:lnTo>
                  <a:lnTo>
                    <a:pt x="254203" y="29620"/>
                  </a:lnTo>
                  <a:lnTo>
                    <a:pt x="253569" y="27043"/>
                  </a:lnTo>
                  <a:lnTo>
                    <a:pt x="253569" y="21257"/>
                  </a:lnTo>
                  <a:lnTo>
                    <a:pt x="265421" y="9204"/>
                  </a:lnTo>
                  <a:lnTo>
                    <a:pt x="288840" y="9204"/>
                  </a:lnTo>
                  <a:lnTo>
                    <a:pt x="288173" y="8103"/>
                  </a:lnTo>
                  <a:lnTo>
                    <a:pt x="285127" y="5223"/>
                  </a:lnTo>
                  <a:lnTo>
                    <a:pt x="277387" y="1043"/>
                  </a:lnTo>
                  <a:lnTo>
                    <a:pt x="273027" y="0"/>
                  </a:lnTo>
                  <a:close/>
                </a:path>
                <a:path w="389255" h="116840">
                  <a:moveTo>
                    <a:pt x="288840" y="9204"/>
                  </a:moveTo>
                  <a:lnTo>
                    <a:pt x="270935" y="9204"/>
                  </a:lnTo>
                  <a:lnTo>
                    <a:pt x="273427" y="9838"/>
                  </a:lnTo>
                  <a:lnTo>
                    <a:pt x="277877" y="12373"/>
                  </a:lnTo>
                  <a:lnTo>
                    <a:pt x="279622" y="14143"/>
                  </a:lnTo>
                  <a:lnTo>
                    <a:pt x="282157" y="18680"/>
                  </a:lnTo>
                  <a:lnTo>
                    <a:pt x="282790" y="21257"/>
                  </a:lnTo>
                  <a:lnTo>
                    <a:pt x="282790" y="27043"/>
                  </a:lnTo>
                  <a:lnTo>
                    <a:pt x="270935" y="39095"/>
                  </a:lnTo>
                  <a:lnTo>
                    <a:pt x="288841" y="39095"/>
                  </a:lnTo>
                  <a:lnTo>
                    <a:pt x="292621" y="32857"/>
                  </a:lnTo>
                  <a:lnTo>
                    <a:pt x="293734" y="28731"/>
                  </a:lnTo>
                  <a:lnTo>
                    <a:pt x="293734" y="19569"/>
                  </a:lnTo>
                  <a:lnTo>
                    <a:pt x="292621" y="15444"/>
                  </a:lnTo>
                  <a:lnTo>
                    <a:pt x="288840" y="9204"/>
                  </a:lnTo>
                  <a:close/>
                </a:path>
                <a:path w="389255" h="116840">
                  <a:moveTo>
                    <a:pt x="348908" y="38696"/>
                  </a:moveTo>
                  <a:lnTo>
                    <a:pt x="296002" y="38696"/>
                  </a:lnTo>
                  <a:lnTo>
                    <a:pt x="295934" y="57175"/>
                  </a:lnTo>
                  <a:lnTo>
                    <a:pt x="305942" y="57175"/>
                  </a:lnTo>
                  <a:lnTo>
                    <a:pt x="305942" y="47501"/>
                  </a:lnTo>
                  <a:lnTo>
                    <a:pt x="348908" y="47501"/>
                  </a:lnTo>
                  <a:lnTo>
                    <a:pt x="348908" y="38696"/>
                  </a:lnTo>
                  <a:close/>
                </a:path>
                <a:path w="389255" h="116840">
                  <a:moveTo>
                    <a:pt x="348908" y="47501"/>
                  </a:moveTo>
                  <a:lnTo>
                    <a:pt x="338900" y="47501"/>
                  </a:lnTo>
                  <a:lnTo>
                    <a:pt x="338900" y="57175"/>
                  </a:lnTo>
                  <a:lnTo>
                    <a:pt x="348908" y="57175"/>
                  </a:lnTo>
                  <a:lnTo>
                    <a:pt x="348908" y="47501"/>
                  </a:lnTo>
                  <a:close/>
                </a:path>
                <a:path w="389255" h="116840">
                  <a:moveTo>
                    <a:pt x="342370" y="798"/>
                  </a:moveTo>
                  <a:lnTo>
                    <a:pt x="306475" y="798"/>
                  </a:lnTo>
                  <a:lnTo>
                    <a:pt x="305676" y="22838"/>
                  </a:lnTo>
                  <a:lnTo>
                    <a:pt x="304963" y="28554"/>
                  </a:lnTo>
                  <a:lnTo>
                    <a:pt x="302652" y="36562"/>
                  </a:lnTo>
                  <a:lnTo>
                    <a:pt x="300672" y="38606"/>
                  </a:lnTo>
                  <a:lnTo>
                    <a:pt x="297867" y="38696"/>
                  </a:lnTo>
                  <a:lnTo>
                    <a:pt x="310813" y="38696"/>
                  </a:lnTo>
                  <a:lnTo>
                    <a:pt x="315683" y="9605"/>
                  </a:lnTo>
                  <a:lnTo>
                    <a:pt x="342370" y="9605"/>
                  </a:lnTo>
                  <a:lnTo>
                    <a:pt x="342370" y="798"/>
                  </a:lnTo>
                  <a:close/>
                </a:path>
                <a:path w="389255" h="116840">
                  <a:moveTo>
                    <a:pt x="342370" y="9605"/>
                  </a:moveTo>
                  <a:lnTo>
                    <a:pt x="331697" y="9605"/>
                  </a:lnTo>
                  <a:lnTo>
                    <a:pt x="331697" y="38696"/>
                  </a:lnTo>
                  <a:lnTo>
                    <a:pt x="342370" y="38696"/>
                  </a:lnTo>
                  <a:lnTo>
                    <a:pt x="342370" y="9605"/>
                  </a:lnTo>
                  <a:close/>
                </a:path>
                <a:path w="389255" h="116840">
                  <a:moveTo>
                    <a:pt x="27176" y="69198"/>
                  </a:moveTo>
                  <a:lnTo>
                    <a:pt x="0" y="69198"/>
                  </a:lnTo>
                  <a:lnTo>
                    <a:pt x="0" y="115901"/>
                  </a:lnTo>
                  <a:lnTo>
                    <a:pt x="28846" y="115901"/>
                  </a:lnTo>
                  <a:lnTo>
                    <a:pt x="33328" y="114745"/>
                  </a:lnTo>
                  <a:lnTo>
                    <a:pt x="39599" y="110120"/>
                  </a:lnTo>
                  <a:lnTo>
                    <a:pt x="40679" y="107895"/>
                  </a:lnTo>
                  <a:lnTo>
                    <a:pt x="10742" y="107895"/>
                  </a:lnTo>
                  <a:lnTo>
                    <a:pt x="10742" y="96086"/>
                  </a:lnTo>
                  <a:lnTo>
                    <a:pt x="39214" y="96086"/>
                  </a:lnTo>
                  <a:lnTo>
                    <a:pt x="37386" y="93772"/>
                  </a:lnTo>
                  <a:lnTo>
                    <a:pt x="35208" y="92393"/>
                  </a:lnTo>
                  <a:lnTo>
                    <a:pt x="32360" y="91547"/>
                  </a:lnTo>
                  <a:lnTo>
                    <a:pt x="34452" y="90525"/>
                  </a:lnTo>
                  <a:lnTo>
                    <a:pt x="36075" y="89136"/>
                  </a:lnTo>
                  <a:lnTo>
                    <a:pt x="36464" y="88545"/>
                  </a:lnTo>
                  <a:lnTo>
                    <a:pt x="10742" y="88545"/>
                  </a:lnTo>
                  <a:lnTo>
                    <a:pt x="10742" y="77205"/>
                  </a:lnTo>
                  <a:lnTo>
                    <a:pt x="38865" y="77205"/>
                  </a:lnTo>
                  <a:lnTo>
                    <a:pt x="37454" y="74425"/>
                  </a:lnTo>
                  <a:lnTo>
                    <a:pt x="31403" y="70243"/>
                  </a:lnTo>
                  <a:lnTo>
                    <a:pt x="27176" y="69198"/>
                  </a:lnTo>
                  <a:close/>
                </a:path>
                <a:path w="389255" h="116840">
                  <a:moveTo>
                    <a:pt x="39214" y="96086"/>
                  </a:moveTo>
                  <a:lnTo>
                    <a:pt x="27691" y="96086"/>
                  </a:lnTo>
                  <a:lnTo>
                    <a:pt x="30225" y="98021"/>
                  </a:lnTo>
                  <a:lnTo>
                    <a:pt x="30225" y="105893"/>
                  </a:lnTo>
                  <a:lnTo>
                    <a:pt x="27691" y="107895"/>
                  </a:lnTo>
                  <a:lnTo>
                    <a:pt x="40679" y="107895"/>
                  </a:lnTo>
                  <a:lnTo>
                    <a:pt x="41165" y="106894"/>
                  </a:lnTo>
                  <a:lnTo>
                    <a:pt x="41165" y="99957"/>
                  </a:lnTo>
                  <a:lnTo>
                    <a:pt x="40410" y="97599"/>
                  </a:lnTo>
                  <a:lnTo>
                    <a:pt x="39214" y="96086"/>
                  </a:lnTo>
                  <a:close/>
                </a:path>
                <a:path w="389255" h="116840">
                  <a:moveTo>
                    <a:pt x="38865" y="77205"/>
                  </a:moveTo>
                  <a:lnTo>
                    <a:pt x="23130" y="77205"/>
                  </a:lnTo>
                  <a:lnTo>
                    <a:pt x="24897" y="77694"/>
                  </a:lnTo>
                  <a:lnTo>
                    <a:pt x="27345" y="79649"/>
                  </a:lnTo>
                  <a:lnTo>
                    <a:pt x="27957" y="81053"/>
                  </a:lnTo>
                  <a:lnTo>
                    <a:pt x="27957" y="84743"/>
                  </a:lnTo>
                  <a:lnTo>
                    <a:pt x="27357" y="86155"/>
                  </a:lnTo>
                  <a:lnTo>
                    <a:pt x="24955" y="88070"/>
                  </a:lnTo>
                  <a:lnTo>
                    <a:pt x="23173" y="88545"/>
                  </a:lnTo>
                  <a:lnTo>
                    <a:pt x="36464" y="88545"/>
                  </a:lnTo>
                  <a:lnTo>
                    <a:pt x="38387" y="85622"/>
                  </a:lnTo>
                  <a:lnTo>
                    <a:pt x="38966" y="83588"/>
                  </a:lnTo>
                  <a:lnTo>
                    <a:pt x="38865" y="77205"/>
                  </a:lnTo>
                  <a:close/>
                </a:path>
                <a:path w="389255" h="116840">
                  <a:moveTo>
                    <a:pt x="60515" y="69198"/>
                  </a:moveTo>
                  <a:lnTo>
                    <a:pt x="49705" y="69198"/>
                  </a:lnTo>
                  <a:lnTo>
                    <a:pt x="49705" y="115901"/>
                  </a:lnTo>
                  <a:lnTo>
                    <a:pt x="60515" y="115901"/>
                  </a:lnTo>
                  <a:lnTo>
                    <a:pt x="60515" y="96753"/>
                  </a:lnTo>
                  <a:lnTo>
                    <a:pt x="92541" y="96753"/>
                  </a:lnTo>
                  <a:lnTo>
                    <a:pt x="92541" y="87613"/>
                  </a:lnTo>
                  <a:lnTo>
                    <a:pt x="60515" y="87613"/>
                  </a:lnTo>
                  <a:lnTo>
                    <a:pt x="60515" y="69198"/>
                  </a:lnTo>
                  <a:close/>
                </a:path>
                <a:path w="389255" h="116840">
                  <a:moveTo>
                    <a:pt x="92541" y="96753"/>
                  </a:moveTo>
                  <a:lnTo>
                    <a:pt x="81730" y="96753"/>
                  </a:lnTo>
                  <a:lnTo>
                    <a:pt x="81730" y="115901"/>
                  </a:lnTo>
                  <a:lnTo>
                    <a:pt x="92541" y="115901"/>
                  </a:lnTo>
                  <a:lnTo>
                    <a:pt x="92541" y="96753"/>
                  </a:lnTo>
                  <a:close/>
                </a:path>
                <a:path w="389255" h="116840">
                  <a:moveTo>
                    <a:pt x="92541" y="69198"/>
                  </a:moveTo>
                  <a:lnTo>
                    <a:pt x="81730" y="69198"/>
                  </a:lnTo>
                  <a:lnTo>
                    <a:pt x="81730" y="87613"/>
                  </a:lnTo>
                  <a:lnTo>
                    <a:pt x="92541" y="87613"/>
                  </a:lnTo>
                  <a:lnTo>
                    <a:pt x="92541" y="69198"/>
                  </a:lnTo>
                  <a:close/>
                </a:path>
                <a:path w="389255" h="116840">
                  <a:moveTo>
                    <a:pt x="139506" y="69198"/>
                  </a:moveTo>
                  <a:lnTo>
                    <a:pt x="104212" y="69198"/>
                  </a:lnTo>
                  <a:lnTo>
                    <a:pt x="104212" y="115901"/>
                  </a:lnTo>
                  <a:lnTo>
                    <a:pt x="140374" y="115901"/>
                  </a:lnTo>
                  <a:lnTo>
                    <a:pt x="140374" y="107229"/>
                  </a:lnTo>
                  <a:lnTo>
                    <a:pt x="114955" y="107229"/>
                  </a:lnTo>
                  <a:lnTo>
                    <a:pt x="114955" y="96418"/>
                  </a:lnTo>
                  <a:lnTo>
                    <a:pt x="136638" y="96418"/>
                  </a:lnTo>
                  <a:lnTo>
                    <a:pt x="136638" y="88012"/>
                  </a:lnTo>
                  <a:lnTo>
                    <a:pt x="114955" y="88012"/>
                  </a:lnTo>
                  <a:lnTo>
                    <a:pt x="114955" y="77871"/>
                  </a:lnTo>
                  <a:lnTo>
                    <a:pt x="139506" y="77871"/>
                  </a:lnTo>
                  <a:lnTo>
                    <a:pt x="139506" y="69198"/>
                  </a:lnTo>
                  <a:close/>
                </a:path>
                <a:path w="389255" h="116840">
                  <a:moveTo>
                    <a:pt x="175183" y="68399"/>
                  </a:moveTo>
                  <a:lnTo>
                    <a:pt x="166330" y="68399"/>
                  </a:lnTo>
                  <a:lnTo>
                    <a:pt x="162003" y="69433"/>
                  </a:lnTo>
                  <a:lnTo>
                    <a:pt x="154310" y="73569"/>
                  </a:lnTo>
                  <a:lnTo>
                    <a:pt x="151286" y="76438"/>
                  </a:lnTo>
                  <a:lnTo>
                    <a:pt x="146883" y="83775"/>
                  </a:lnTo>
                  <a:lnTo>
                    <a:pt x="145782" y="87922"/>
                  </a:lnTo>
                  <a:lnTo>
                    <a:pt x="145782" y="97175"/>
                  </a:lnTo>
                  <a:lnTo>
                    <a:pt x="166309" y="116701"/>
                  </a:lnTo>
                  <a:lnTo>
                    <a:pt x="175115" y="116701"/>
                  </a:lnTo>
                  <a:lnTo>
                    <a:pt x="178782" y="115991"/>
                  </a:lnTo>
                  <a:lnTo>
                    <a:pt x="185367" y="113144"/>
                  </a:lnTo>
                  <a:lnTo>
                    <a:pt x="188125" y="111074"/>
                  </a:lnTo>
                  <a:lnTo>
                    <a:pt x="190350" y="108364"/>
                  </a:lnTo>
                  <a:lnTo>
                    <a:pt x="189408" y="107495"/>
                  </a:lnTo>
                  <a:lnTo>
                    <a:pt x="168775" y="107495"/>
                  </a:lnTo>
                  <a:lnTo>
                    <a:pt x="166197" y="106862"/>
                  </a:lnTo>
                  <a:lnTo>
                    <a:pt x="161662" y="104327"/>
                  </a:lnTo>
                  <a:lnTo>
                    <a:pt x="159894" y="102556"/>
                  </a:lnTo>
                  <a:lnTo>
                    <a:pt x="157355" y="98021"/>
                  </a:lnTo>
                  <a:lnTo>
                    <a:pt x="156723" y="95443"/>
                  </a:lnTo>
                  <a:lnTo>
                    <a:pt x="156723" y="89658"/>
                  </a:lnTo>
                  <a:lnTo>
                    <a:pt x="168775" y="77604"/>
                  </a:lnTo>
                  <a:lnTo>
                    <a:pt x="189339" y="77604"/>
                  </a:lnTo>
                  <a:lnTo>
                    <a:pt x="190350" y="76672"/>
                  </a:lnTo>
                  <a:lnTo>
                    <a:pt x="188125" y="74001"/>
                  </a:lnTo>
                  <a:lnTo>
                    <a:pt x="185378" y="71956"/>
                  </a:lnTo>
                  <a:lnTo>
                    <a:pt x="178841" y="69109"/>
                  </a:lnTo>
                  <a:lnTo>
                    <a:pt x="175183" y="68399"/>
                  </a:lnTo>
                  <a:close/>
                </a:path>
                <a:path w="389255" h="116840">
                  <a:moveTo>
                    <a:pt x="183409" y="101959"/>
                  </a:moveTo>
                  <a:lnTo>
                    <a:pt x="180252" y="105648"/>
                  </a:lnTo>
                  <a:lnTo>
                    <a:pt x="176339" y="107495"/>
                  </a:lnTo>
                  <a:lnTo>
                    <a:pt x="189408" y="107495"/>
                  </a:lnTo>
                  <a:lnTo>
                    <a:pt x="183409" y="101959"/>
                  </a:lnTo>
                  <a:close/>
                </a:path>
                <a:path w="389255" h="116840">
                  <a:moveTo>
                    <a:pt x="189339" y="77604"/>
                  </a:moveTo>
                  <a:lnTo>
                    <a:pt x="176339" y="77604"/>
                  </a:lnTo>
                  <a:lnTo>
                    <a:pt x="180252" y="79430"/>
                  </a:lnTo>
                  <a:lnTo>
                    <a:pt x="183409" y="83077"/>
                  </a:lnTo>
                  <a:lnTo>
                    <a:pt x="189339" y="77604"/>
                  </a:lnTo>
                  <a:close/>
                </a:path>
                <a:path w="389255" h="116840">
                  <a:moveTo>
                    <a:pt x="232714" y="69198"/>
                  </a:moveTo>
                  <a:lnTo>
                    <a:pt x="197420" y="69198"/>
                  </a:lnTo>
                  <a:lnTo>
                    <a:pt x="197420" y="115901"/>
                  </a:lnTo>
                  <a:lnTo>
                    <a:pt x="233582" y="115901"/>
                  </a:lnTo>
                  <a:lnTo>
                    <a:pt x="233582" y="107229"/>
                  </a:lnTo>
                  <a:lnTo>
                    <a:pt x="208163" y="107229"/>
                  </a:lnTo>
                  <a:lnTo>
                    <a:pt x="208163" y="96418"/>
                  </a:lnTo>
                  <a:lnTo>
                    <a:pt x="229845" y="96418"/>
                  </a:lnTo>
                  <a:lnTo>
                    <a:pt x="229845" y="88012"/>
                  </a:lnTo>
                  <a:lnTo>
                    <a:pt x="208163" y="88012"/>
                  </a:lnTo>
                  <a:lnTo>
                    <a:pt x="208163" y="77871"/>
                  </a:lnTo>
                  <a:lnTo>
                    <a:pt x="232714" y="77871"/>
                  </a:lnTo>
                  <a:lnTo>
                    <a:pt x="232714" y="69198"/>
                  </a:lnTo>
                  <a:close/>
                </a:path>
                <a:path w="389255" h="116840">
                  <a:moveTo>
                    <a:pt x="253133" y="69198"/>
                  </a:moveTo>
                  <a:lnTo>
                    <a:pt x="242323" y="69198"/>
                  </a:lnTo>
                  <a:lnTo>
                    <a:pt x="242323" y="115901"/>
                  </a:lnTo>
                  <a:lnTo>
                    <a:pt x="253133" y="115901"/>
                  </a:lnTo>
                  <a:lnTo>
                    <a:pt x="253133" y="96753"/>
                  </a:lnTo>
                  <a:lnTo>
                    <a:pt x="285159" y="96753"/>
                  </a:lnTo>
                  <a:lnTo>
                    <a:pt x="285159" y="87613"/>
                  </a:lnTo>
                  <a:lnTo>
                    <a:pt x="253133" y="87613"/>
                  </a:lnTo>
                  <a:lnTo>
                    <a:pt x="253133" y="69198"/>
                  </a:lnTo>
                  <a:close/>
                </a:path>
                <a:path w="389255" h="116840">
                  <a:moveTo>
                    <a:pt x="285159" y="96753"/>
                  </a:moveTo>
                  <a:lnTo>
                    <a:pt x="274349" y="96753"/>
                  </a:lnTo>
                  <a:lnTo>
                    <a:pt x="274349" y="115901"/>
                  </a:lnTo>
                  <a:lnTo>
                    <a:pt x="285159" y="115901"/>
                  </a:lnTo>
                  <a:lnTo>
                    <a:pt x="285159" y="96753"/>
                  </a:lnTo>
                  <a:close/>
                </a:path>
                <a:path w="389255" h="116840">
                  <a:moveTo>
                    <a:pt x="285159" y="69198"/>
                  </a:moveTo>
                  <a:lnTo>
                    <a:pt x="274349" y="69198"/>
                  </a:lnTo>
                  <a:lnTo>
                    <a:pt x="274349" y="87613"/>
                  </a:lnTo>
                  <a:lnTo>
                    <a:pt x="285159" y="87613"/>
                  </a:lnTo>
                  <a:lnTo>
                    <a:pt x="285159" y="69198"/>
                  </a:lnTo>
                  <a:close/>
                </a:path>
                <a:path w="389255" h="116840">
                  <a:moveTo>
                    <a:pt x="307573" y="69198"/>
                  </a:moveTo>
                  <a:lnTo>
                    <a:pt x="296830" y="69198"/>
                  </a:lnTo>
                  <a:lnTo>
                    <a:pt x="296830" y="115901"/>
                  </a:lnTo>
                  <a:lnTo>
                    <a:pt x="307040" y="115901"/>
                  </a:lnTo>
                  <a:lnTo>
                    <a:pt x="318989" y="99622"/>
                  </a:lnTo>
                  <a:lnTo>
                    <a:pt x="307573" y="99622"/>
                  </a:lnTo>
                  <a:lnTo>
                    <a:pt x="307573" y="69198"/>
                  </a:lnTo>
                  <a:close/>
                </a:path>
                <a:path w="389255" h="116840">
                  <a:moveTo>
                    <a:pt x="339998" y="85543"/>
                  </a:moveTo>
                  <a:lnTo>
                    <a:pt x="329324" y="85543"/>
                  </a:lnTo>
                  <a:lnTo>
                    <a:pt x="329324" y="115901"/>
                  </a:lnTo>
                  <a:lnTo>
                    <a:pt x="339998" y="115901"/>
                  </a:lnTo>
                  <a:lnTo>
                    <a:pt x="339998" y="85543"/>
                  </a:lnTo>
                  <a:close/>
                </a:path>
                <a:path w="389255" h="116840">
                  <a:moveTo>
                    <a:pt x="339998" y="69198"/>
                  </a:moveTo>
                  <a:lnTo>
                    <a:pt x="329857" y="69198"/>
                  </a:lnTo>
                  <a:lnTo>
                    <a:pt x="307573" y="99622"/>
                  </a:lnTo>
                  <a:lnTo>
                    <a:pt x="318989" y="99622"/>
                  </a:lnTo>
                  <a:lnTo>
                    <a:pt x="329324" y="85543"/>
                  </a:lnTo>
                  <a:lnTo>
                    <a:pt x="339998" y="85543"/>
                  </a:lnTo>
                  <a:lnTo>
                    <a:pt x="339998" y="69198"/>
                  </a:lnTo>
                  <a:close/>
                </a:path>
                <a:path w="389255" h="116840">
                  <a:moveTo>
                    <a:pt x="388904" y="69198"/>
                  </a:moveTo>
                  <a:lnTo>
                    <a:pt x="364665" y="69198"/>
                  </a:lnTo>
                  <a:lnTo>
                    <a:pt x="361105" y="69896"/>
                  </a:lnTo>
                  <a:lnTo>
                    <a:pt x="355057" y="72702"/>
                  </a:lnTo>
                  <a:lnTo>
                    <a:pt x="352720" y="74703"/>
                  </a:lnTo>
                  <a:lnTo>
                    <a:pt x="349430" y="79905"/>
                  </a:lnTo>
                  <a:lnTo>
                    <a:pt x="348606" y="83008"/>
                  </a:lnTo>
                  <a:lnTo>
                    <a:pt x="348606" y="90258"/>
                  </a:lnTo>
                  <a:lnTo>
                    <a:pt x="349451" y="93384"/>
                  </a:lnTo>
                  <a:lnTo>
                    <a:pt x="352832" y="98590"/>
                  </a:lnTo>
                  <a:lnTo>
                    <a:pt x="355258" y="100533"/>
                  </a:lnTo>
                  <a:lnTo>
                    <a:pt x="358415" y="101826"/>
                  </a:lnTo>
                  <a:lnTo>
                    <a:pt x="348674" y="115901"/>
                  </a:lnTo>
                  <a:lnTo>
                    <a:pt x="360083" y="115901"/>
                  </a:lnTo>
                  <a:lnTo>
                    <a:pt x="368355" y="103492"/>
                  </a:lnTo>
                  <a:lnTo>
                    <a:pt x="388904" y="103492"/>
                  </a:lnTo>
                  <a:lnTo>
                    <a:pt x="388904" y="94954"/>
                  </a:lnTo>
                  <a:lnTo>
                    <a:pt x="365730" y="94954"/>
                  </a:lnTo>
                  <a:lnTo>
                    <a:pt x="363442" y="94218"/>
                  </a:lnTo>
                  <a:lnTo>
                    <a:pt x="360328" y="91281"/>
                  </a:lnTo>
                  <a:lnTo>
                    <a:pt x="359549" y="89193"/>
                  </a:lnTo>
                  <a:lnTo>
                    <a:pt x="359549" y="83677"/>
                  </a:lnTo>
                  <a:lnTo>
                    <a:pt x="360359" y="81564"/>
                  </a:lnTo>
                  <a:lnTo>
                    <a:pt x="363607" y="78717"/>
                  </a:lnTo>
                  <a:lnTo>
                    <a:pt x="365954" y="78004"/>
                  </a:lnTo>
                  <a:lnTo>
                    <a:pt x="388904" y="78004"/>
                  </a:lnTo>
                  <a:lnTo>
                    <a:pt x="388904" y="69198"/>
                  </a:lnTo>
                  <a:close/>
                </a:path>
                <a:path w="389255" h="116840">
                  <a:moveTo>
                    <a:pt x="388904" y="103492"/>
                  </a:moveTo>
                  <a:lnTo>
                    <a:pt x="378230" y="103492"/>
                  </a:lnTo>
                  <a:lnTo>
                    <a:pt x="378230" y="115901"/>
                  </a:lnTo>
                  <a:lnTo>
                    <a:pt x="388904" y="115901"/>
                  </a:lnTo>
                  <a:lnTo>
                    <a:pt x="388904" y="103492"/>
                  </a:lnTo>
                  <a:close/>
                </a:path>
                <a:path w="389255" h="116840">
                  <a:moveTo>
                    <a:pt x="388904" y="78004"/>
                  </a:moveTo>
                  <a:lnTo>
                    <a:pt x="378230" y="78004"/>
                  </a:lnTo>
                  <a:lnTo>
                    <a:pt x="378230" y="94954"/>
                  </a:lnTo>
                  <a:lnTo>
                    <a:pt x="388904" y="94954"/>
                  </a:lnTo>
                  <a:lnTo>
                    <a:pt x="388904" y="78004"/>
                  </a:lnTo>
                  <a:close/>
                </a:path>
              </a:pathLst>
            </a:custGeom>
            <a:solidFill>
              <a:srgbClr val="FEFEFE"/>
            </a:solidFill>
          </p:spPr>
          <p:txBody>
            <a:bodyPr wrap="square" lIns="0" tIns="0" rIns="0" bIns="0" rtlCol="0"/>
            <a:lstStyle/>
            <a:p>
              <a:endParaRPr/>
            </a:p>
          </p:txBody>
        </p:sp>
        <p:sp>
          <p:nvSpPr>
            <p:cNvPr id="47" name="object 47"/>
            <p:cNvSpPr/>
            <p:nvPr/>
          </p:nvSpPr>
          <p:spPr>
            <a:xfrm>
              <a:off x="1062558" y="5628877"/>
              <a:ext cx="5080" cy="2708275"/>
            </a:xfrm>
            <a:custGeom>
              <a:avLst/>
              <a:gdLst/>
              <a:ahLst/>
              <a:cxnLst/>
              <a:rect l="l" t="t" r="r" b="b"/>
              <a:pathLst>
                <a:path w="5080" h="2708275">
                  <a:moveTo>
                    <a:pt x="4579" y="0"/>
                  </a:moveTo>
                  <a:lnTo>
                    <a:pt x="0" y="0"/>
                  </a:lnTo>
                  <a:lnTo>
                    <a:pt x="0" y="2708160"/>
                  </a:lnTo>
                  <a:lnTo>
                    <a:pt x="4579" y="2708160"/>
                  </a:lnTo>
                  <a:lnTo>
                    <a:pt x="4579" y="0"/>
                  </a:lnTo>
                  <a:close/>
                </a:path>
              </a:pathLst>
            </a:custGeom>
            <a:solidFill>
              <a:srgbClr val="96989A"/>
            </a:solidFill>
          </p:spPr>
          <p:txBody>
            <a:bodyPr wrap="square" lIns="0" tIns="0" rIns="0" bIns="0" rtlCol="0"/>
            <a:lstStyle/>
            <a:p>
              <a:endParaRPr/>
            </a:p>
          </p:txBody>
        </p:sp>
        <p:pic>
          <p:nvPicPr>
            <p:cNvPr id="53" name="object 53"/>
            <p:cNvPicPr/>
            <p:nvPr/>
          </p:nvPicPr>
          <p:blipFill>
            <a:blip r:embed="rId21" cstate="print"/>
            <a:stretch>
              <a:fillRect/>
            </a:stretch>
          </p:blipFill>
          <p:spPr>
            <a:xfrm>
              <a:off x="542386" y="1568574"/>
              <a:ext cx="6479014" cy="3071613"/>
            </a:xfrm>
            <a:prstGeom prst="rect">
              <a:avLst/>
            </a:prstGeom>
          </p:spPr>
        </p:pic>
        <p:sp>
          <p:nvSpPr>
            <p:cNvPr id="54" name="object 54"/>
            <p:cNvSpPr/>
            <p:nvPr/>
          </p:nvSpPr>
          <p:spPr>
            <a:xfrm>
              <a:off x="535482" y="1378368"/>
              <a:ext cx="1158875" cy="2990215"/>
            </a:xfrm>
            <a:custGeom>
              <a:avLst/>
              <a:gdLst/>
              <a:ahLst/>
              <a:cxnLst/>
              <a:rect l="l" t="t" r="r" b="b"/>
              <a:pathLst>
                <a:path w="1158875" h="2990215">
                  <a:moveTo>
                    <a:pt x="214426" y="111252"/>
                  </a:moveTo>
                  <a:lnTo>
                    <a:pt x="204203" y="88392"/>
                  </a:lnTo>
                  <a:lnTo>
                    <a:pt x="195821" y="69646"/>
                  </a:lnTo>
                  <a:lnTo>
                    <a:pt x="177558" y="28803"/>
                  </a:lnTo>
                  <a:lnTo>
                    <a:pt x="171297" y="14808"/>
                  </a:lnTo>
                  <a:lnTo>
                    <a:pt x="171297" y="69646"/>
                  </a:lnTo>
                  <a:lnTo>
                    <a:pt x="137464" y="69646"/>
                  </a:lnTo>
                  <a:lnTo>
                    <a:pt x="154381" y="28803"/>
                  </a:lnTo>
                  <a:lnTo>
                    <a:pt x="171297" y="69646"/>
                  </a:lnTo>
                  <a:lnTo>
                    <a:pt x="171297" y="14808"/>
                  </a:lnTo>
                  <a:lnTo>
                    <a:pt x="166725" y="4572"/>
                  </a:lnTo>
                  <a:lnTo>
                    <a:pt x="142341" y="4572"/>
                  </a:lnTo>
                  <a:lnTo>
                    <a:pt x="95846" y="108902"/>
                  </a:lnTo>
                  <a:lnTo>
                    <a:pt x="69367" y="68275"/>
                  </a:lnTo>
                  <a:lnTo>
                    <a:pt x="61417" y="56083"/>
                  </a:lnTo>
                  <a:lnTo>
                    <a:pt x="67094" y="47701"/>
                  </a:lnTo>
                  <a:lnTo>
                    <a:pt x="96316" y="4572"/>
                  </a:lnTo>
                  <a:lnTo>
                    <a:pt x="70256" y="4572"/>
                  </a:lnTo>
                  <a:lnTo>
                    <a:pt x="42214" y="47701"/>
                  </a:lnTo>
                  <a:lnTo>
                    <a:pt x="24536" y="47701"/>
                  </a:lnTo>
                  <a:lnTo>
                    <a:pt x="24536" y="4572"/>
                  </a:lnTo>
                  <a:lnTo>
                    <a:pt x="0" y="4572"/>
                  </a:lnTo>
                  <a:lnTo>
                    <a:pt x="0" y="111252"/>
                  </a:lnTo>
                  <a:lnTo>
                    <a:pt x="24536" y="111252"/>
                  </a:lnTo>
                  <a:lnTo>
                    <a:pt x="24536" y="68275"/>
                  </a:lnTo>
                  <a:lnTo>
                    <a:pt x="41605" y="68275"/>
                  </a:lnTo>
                  <a:lnTo>
                    <a:pt x="69342" y="111252"/>
                  </a:lnTo>
                  <a:lnTo>
                    <a:pt x="94792" y="111252"/>
                  </a:lnTo>
                  <a:lnTo>
                    <a:pt x="97383" y="111252"/>
                  </a:lnTo>
                  <a:lnTo>
                    <a:pt x="120091" y="111252"/>
                  </a:lnTo>
                  <a:lnTo>
                    <a:pt x="129540" y="88392"/>
                  </a:lnTo>
                  <a:lnTo>
                    <a:pt x="179070" y="88392"/>
                  </a:lnTo>
                  <a:lnTo>
                    <a:pt x="188518" y="111252"/>
                  </a:lnTo>
                  <a:lnTo>
                    <a:pt x="214426" y="111252"/>
                  </a:lnTo>
                  <a:close/>
                </a:path>
                <a:path w="1158875" h="2990215">
                  <a:moveTo>
                    <a:pt x="321106" y="35356"/>
                  </a:moveTo>
                  <a:lnTo>
                    <a:pt x="319227" y="28498"/>
                  </a:lnTo>
                  <a:lnTo>
                    <a:pt x="316750" y="24688"/>
                  </a:lnTo>
                  <a:lnTo>
                    <a:pt x="311708" y="16916"/>
                  </a:lnTo>
                  <a:lnTo>
                    <a:pt x="306349" y="12446"/>
                  </a:lnTo>
                  <a:lnTo>
                    <a:pt x="296113" y="7823"/>
                  </a:lnTo>
                  <a:lnTo>
                    <a:pt x="296113" y="37287"/>
                  </a:lnTo>
                  <a:lnTo>
                    <a:pt x="296113" y="49174"/>
                  </a:lnTo>
                  <a:lnTo>
                    <a:pt x="294182" y="53721"/>
                  </a:lnTo>
                  <a:lnTo>
                    <a:pt x="286461" y="60121"/>
                  </a:lnTo>
                  <a:lnTo>
                    <a:pt x="280822" y="61722"/>
                  </a:lnTo>
                  <a:lnTo>
                    <a:pt x="253288" y="61722"/>
                  </a:lnTo>
                  <a:lnTo>
                    <a:pt x="253288" y="24688"/>
                  </a:lnTo>
                  <a:lnTo>
                    <a:pt x="280822" y="24688"/>
                  </a:lnTo>
                  <a:lnTo>
                    <a:pt x="286461" y="26289"/>
                  </a:lnTo>
                  <a:lnTo>
                    <a:pt x="294182" y="32689"/>
                  </a:lnTo>
                  <a:lnTo>
                    <a:pt x="296113" y="37287"/>
                  </a:lnTo>
                  <a:lnTo>
                    <a:pt x="296113" y="7823"/>
                  </a:lnTo>
                  <a:lnTo>
                    <a:pt x="292430" y="6146"/>
                  </a:lnTo>
                  <a:lnTo>
                    <a:pt x="284226" y="4572"/>
                  </a:lnTo>
                  <a:lnTo>
                    <a:pt x="228600" y="4572"/>
                  </a:lnTo>
                  <a:lnTo>
                    <a:pt x="228600" y="111252"/>
                  </a:lnTo>
                  <a:lnTo>
                    <a:pt x="253288" y="111252"/>
                  </a:lnTo>
                  <a:lnTo>
                    <a:pt x="253288" y="81838"/>
                  </a:lnTo>
                  <a:lnTo>
                    <a:pt x="284226" y="81838"/>
                  </a:lnTo>
                  <a:lnTo>
                    <a:pt x="292430" y="80289"/>
                  </a:lnTo>
                  <a:lnTo>
                    <a:pt x="306349" y="74091"/>
                  </a:lnTo>
                  <a:lnTo>
                    <a:pt x="311708" y="69621"/>
                  </a:lnTo>
                  <a:lnTo>
                    <a:pt x="316788" y="61722"/>
                  </a:lnTo>
                  <a:lnTo>
                    <a:pt x="319227" y="57937"/>
                  </a:lnTo>
                  <a:lnTo>
                    <a:pt x="321106" y="51104"/>
                  </a:lnTo>
                  <a:lnTo>
                    <a:pt x="321106" y="35356"/>
                  </a:lnTo>
                  <a:close/>
                </a:path>
                <a:path w="1158875" h="2990215">
                  <a:moveTo>
                    <a:pt x="416052" y="4572"/>
                  </a:moveTo>
                  <a:lnTo>
                    <a:pt x="323545" y="4572"/>
                  </a:lnTo>
                  <a:lnTo>
                    <a:pt x="323545" y="24688"/>
                  </a:lnTo>
                  <a:lnTo>
                    <a:pt x="357530" y="24688"/>
                  </a:lnTo>
                  <a:lnTo>
                    <a:pt x="357530" y="111252"/>
                  </a:lnTo>
                  <a:lnTo>
                    <a:pt x="381914" y="111252"/>
                  </a:lnTo>
                  <a:lnTo>
                    <a:pt x="381914" y="24688"/>
                  </a:lnTo>
                  <a:lnTo>
                    <a:pt x="416052" y="24688"/>
                  </a:lnTo>
                  <a:lnTo>
                    <a:pt x="416052" y="4572"/>
                  </a:lnTo>
                  <a:close/>
                </a:path>
                <a:path w="1158875" h="2990215">
                  <a:moveTo>
                    <a:pt x="539343" y="57912"/>
                  </a:moveTo>
                  <a:lnTo>
                    <a:pt x="527608" y="23774"/>
                  </a:lnTo>
                  <a:lnTo>
                    <a:pt x="522693" y="18427"/>
                  </a:lnTo>
                  <a:lnTo>
                    <a:pt x="517118" y="13830"/>
                  </a:lnTo>
                  <a:lnTo>
                    <a:pt x="514350" y="12103"/>
                  </a:lnTo>
                  <a:lnTo>
                    <a:pt x="514350" y="51308"/>
                  </a:lnTo>
                  <a:lnTo>
                    <a:pt x="514350" y="64516"/>
                  </a:lnTo>
                  <a:lnTo>
                    <a:pt x="487273" y="92049"/>
                  </a:lnTo>
                  <a:lnTo>
                    <a:pt x="474675" y="92049"/>
                  </a:lnTo>
                  <a:lnTo>
                    <a:pt x="447598" y="64516"/>
                  </a:lnTo>
                  <a:lnTo>
                    <a:pt x="447598" y="51308"/>
                  </a:lnTo>
                  <a:lnTo>
                    <a:pt x="474675" y="23774"/>
                  </a:lnTo>
                  <a:lnTo>
                    <a:pt x="487273" y="23774"/>
                  </a:lnTo>
                  <a:lnTo>
                    <a:pt x="514350" y="51308"/>
                  </a:lnTo>
                  <a:lnTo>
                    <a:pt x="514350" y="12103"/>
                  </a:lnTo>
                  <a:lnTo>
                    <a:pt x="480974" y="2743"/>
                  </a:lnTo>
                  <a:lnTo>
                    <a:pt x="472871" y="3200"/>
                  </a:lnTo>
                  <a:lnTo>
                    <a:pt x="434276" y="23698"/>
                  </a:lnTo>
                  <a:lnTo>
                    <a:pt x="422605" y="57912"/>
                  </a:lnTo>
                  <a:lnTo>
                    <a:pt x="423075" y="65570"/>
                  </a:lnTo>
                  <a:lnTo>
                    <a:pt x="444715" y="102006"/>
                  </a:lnTo>
                  <a:lnTo>
                    <a:pt x="480974" y="113080"/>
                  </a:lnTo>
                  <a:lnTo>
                    <a:pt x="489064" y="112636"/>
                  </a:lnTo>
                  <a:lnTo>
                    <a:pt x="527558" y="92138"/>
                  </a:lnTo>
                  <a:lnTo>
                    <a:pt x="538861" y="65570"/>
                  </a:lnTo>
                  <a:lnTo>
                    <a:pt x="539343" y="57912"/>
                  </a:lnTo>
                  <a:close/>
                </a:path>
                <a:path w="1158875" h="2990215">
                  <a:moveTo>
                    <a:pt x="684733" y="57607"/>
                  </a:moveTo>
                  <a:lnTo>
                    <a:pt x="683806" y="47663"/>
                  </a:lnTo>
                  <a:lnTo>
                    <a:pt x="681126" y="38900"/>
                  </a:lnTo>
                  <a:lnTo>
                    <a:pt x="676617" y="31165"/>
                  </a:lnTo>
                  <a:lnTo>
                    <a:pt x="675817" y="30327"/>
                  </a:lnTo>
                  <a:lnTo>
                    <a:pt x="670331" y="24536"/>
                  </a:lnTo>
                  <a:lnTo>
                    <a:pt x="662343" y="19113"/>
                  </a:lnTo>
                  <a:lnTo>
                    <a:pt x="660958" y="18529"/>
                  </a:lnTo>
                  <a:lnTo>
                    <a:pt x="660958" y="57454"/>
                  </a:lnTo>
                  <a:lnTo>
                    <a:pt x="660958" y="65786"/>
                  </a:lnTo>
                  <a:lnTo>
                    <a:pt x="628954" y="85039"/>
                  </a:lnTo>
                  <a:lnTo>
                    <a:pt x="628954" y="30327"/>
                  </a:lnTo>
                  <a:lnTo>
                    <a:pt x="642950" y="33058"/>
                  </a:lnTo>
                  <a:lnTo>
                    <a:pt x="652957" y="38481"/>
                  </a:lnTo>
                  <a:lnTo>
                    <a:pt x="658952" y="46621"/>
                  </a:lnTo>
                  <a:lnTo>
                    <a:pt x="660958" y="57454"/>
                  </a:lnTo>
                  <a:lnTo>
                    <a:pt x="660958" y="18529"/>
                  </a:lnTo>
                  <a:lnTo>
                    <a:pt x="652780" y="15011"/>
                  </a:lnTo>
                  <a:lnTo>
                    <a:pt x="641654" y="12255"/>
                  </a:lnTo>
                  <a:lnTo>
                    <a:pt x="628954" y="10820"/>
                  </a:lnTo>
                  <a:lnTo>
                    <a:pt x="628954" y="0"/>
                  </a:lnTo>
                  <a:lnTo>
                    <a:pt x="606247" y="0"/>
                  </a:lnTo>
                  <a:lnTo>
                    <a:pt x="606247" y="10972"/>
                  </a:lnTo>
                  <a:lnTo>
                    <a:pt x="606247" y="30327"/>
                  </a:lnTo>
                  <a:lnTo>
                    <a:pt x="606247" y="85039"/>
                  </a:lnTo>
                  <a:lnTo>
                    <a:pt x="592239" y="82067"/>
                  </a:lnTo>
                  <a:lnTo>
                    <a:pt x="582244" y="76504"/>
                  </a:lnTo>
                  <a:lnTo>
                    <a:pt x="576237" y="68351"/>
                  </a:lnTo>
                  <a:lnTo>
                    <a:pt x="574243" y="57607"/>
                  </a:lnTo>
                  <a:lnTo>
                    <a:pt x="574243" y="49276"/>
                  </a:lnTo>
                  <a:lnTo>
                    <a:pt x="606247" y="30327"/>
                  </a:lnTo>
                  <a:lnTo>
                    <a:pt x="606247" y="10972"/>
                  </a:lnTo>
                  <a:lnTo>
                    <a:pt x="564718" y="24612"/>
                  </a:lnTo>
                  <a:lnTo>
                    <a:pt x="550316" y="57607"/>
                  </a:lnTo>
                  <a:lnTo>
                    <a:pt x="551205" y="67500"/>
                  </a:lnTo>
                  <a:lnTo>
                    <a:pt x="582295" y="100076"/>
                  </a:lnTo>
                  <a:lnTo>
                    <a:pt x="606247" y="104241"/>
                  </a:lnTo>
                  <a:lnTo>
                    <a:pt x="606247" y="115976"/>
                  </a:lnTo>
                  <a:lnTo>
                    <a:pt x="628954" y="115976"/>
                  </a:lnTo>
                  <a:lnTo>
                    <a:pt x="628954" y="104394"/>
                  </a:lnTo>
                  <a:lnTo>
                    <a:pt x="641654" y="103035"/>
                  </a:lnTo>
                  <a:lnTo>
                    <a:pt x="652780" y="100342"/>
                  </a:lnTo>
                  <a:lnTo>
                    <a:pt x="662343" y="96304"/>
                  </a:lnTo>
                  <a:lnTo>
                    <a:pt x="670331" y="90906"/>
                  </a:lnTo>
                  <a:lnTo>
                    <a:pt x="675906" y="85039"/>
                  </a:lnTo>
                  <a:lnTo>
                    <a:pt x="676630" y="84289"/>
                  </a:lnTo>
                  <a:lnTo>
                    <a:pt x="681126" y="76530"/>
                  </a:lnTo>
                  <a:lnTo>
                    <a:pt x="683831" y="67640"/>
                  </a:lnTo>
                  <a:lnTo>
                    <a:pt x="684733" y="57607"/>
                  </a:lnTo>
                  <a:close/>
                </a:path>
                <a:path w="1158875" h="2990215">
                  <a:moveTo>
                    <a:pt x="785761" y="91440"/>
                  </a:moveTo>
                  <a:lnTo>
                    <a:pt x="727710" y="91440"/>
                  </a:lnTo>
                  <a:lnTo>
                    <a:pt x="727710" y="66751"/>
                  </a:lnTo>
                  <a:lnTo>
                    <a:pt x="777227" y="66751"/>
                  </a:lnTo>
                  <a:lnTo>
                    <a:pt x="777227" y="47548"/>
                  </a:lnTo>
                  <a:lnTo>
                    <a:pt x="727710" y="47548"/>
                  </a:lnTo>
                  <a:lnTo>
                    <a:pt x="727710" y="24384"/>
                  </a:lnTo>
                  <a:lnTo>
                    <a:pt x="783780" y="24384"/>
                  </a:lnTo>
                  <a:lnTo>
                    <a:pt x="783780" y="4572"/>
                  </a:lnTo>
                  <a:lnTo>
                    <a:pt x="703160" y="4572"/>
                  </a:lnTo>
                  <a:lnTo>
                    <a:pt x="703160" y="111252"/>
                  </a:lnTo>
                  <a:lnTo>
                    <a:pt x="785761" y="111252"/>
                  </a:lnTo>
                  <a:lnTo>
                    <a:pt x="785761" y="91440"/>
                  </a:lnTo>
                  <a:close/>
                </a:path>
                <a:path w="1158875" h="2990215">
                  <a:moveTo>
                    <a:pt x="900823" y="4572"/>
                  </a:moveTo>
                  <a:lnTo>
                    <a:pt x="818832" y="4572"/>
                  </a:lnTo>
                  <a:lnTo>
                    <a:pt x="817308" y="47853"/>
                  </a:lnTo>
                  <a:lnTo>
                    <a:pt x="816698" y="58242"/>
                  </a:lnTo>
                  <a:lnTo>
                    <a:pt x="806450" y="90982"/>
                  </a:lnTo>
                  <a:lnTo>
                    <a:pt x="798918" y="90982"/>
                  </a:lnTo>
                  <a:lnTo>
                    <a:pt x="797445" y="90779"/>
                  </a:lnTo>
                  <a:lnTo>
                    <a:pt x="796124" y="90373"/>
                  </a:lnTo>
                  <a:lnTo>
                    <a:pt x="794600" y="111252"/>
                  </a:lnTo>
                  <a:lnTo>
                    <a:pt x="799376" y="112369"/>
                  </a:lnTo>
                  <a:lnTo>
                    <a:pt x="803440" y="112928"/>
                  </a:lnTo>
                  <a:lnTo>
                    <a:pt x="814920" y="112928"/>
                  </a:lnTo>
                  <a:lnTo>
                    <a:pt x="836764" y="76161"/>
                  </a:lnTo>
                  <a:lnTo>
                    <a:pt x="839863" y="24688"/>
                  </a:lnTo>
                  <a:lnTo>
                    <a:pt x="876439" y="24688"/>
                  </a:lnTo>
                  <a:lnTo>
                    <a:pt x="876439" y="111252"/>
                  </a:lnTo>
                  <a:lnTo>
                    <a:pt x="900823" y="111252"/>
                  </a:lnTo>
                  <a:lnTo>
                    <a:pt x="900823" y="24688"/>
                  </a:lnTo>
                  <a:lnTo>
                    <a:pt x="900823" y="4572"/>
                  </a:lnTo>
                  <a:close/>
                </a:path>
                <a:path w="1158875" h="2990215">
                  <a:moveTo>
                    <a:pt x="1003808" y="2987776"/>
                  </a:moveTo>
                  <a:lnTo>
                    <a:pt x="999794" y="2967964"/>
                  </a:lnTo>
                  <a:lnTo>
                    <a:pt x="988872" y="2951784"/>
                  </a:lnTo>
                  <a:lnTo>
                    <a:pt x="972693" y="2940875"/>
                  </a:lnTo>
                  <a:lnTo>
                    <a:pt x="952881" y="2936849"/>
                  </a:lnTo>
                  <a:lnTo>
                    <a:pt x="946302" y="2937281"/>
                  </a:lnTo>
                  <a:lnTo>
                    <a:pt x="939850" y="2938551"/>
                  </a:lnTo>
                  <a:lnTo>
                    <a:pt x="933615" y="2940647"/>
                  </a:lnTo>
                  <a:lnTo>
                    <a:pt x="927684" y="2943529"/>
                  </a:lnTo>
                  <a:lnTo>
                    <a:pt x="922909" y="2946260"/>
                  </a:lnTo>
                  <a:lnTo>
                    <a:pt x="916813" y="2944609"/>
                  </a:lnTo>
                  <a:lnTo>
                    <a:pt x="913574" y="2938780"/>
                  </a:lnTo>
                  <a:lnTo>
                    <a:pt x="910348" y="2932252"/>
                  </a:lnTo>
                  <a:lnTo>
                    <a:pt x="906411" y="2926169"/>
                  </a:lnTo>
                  <a:lnTo>
                    <a:pt x="901801" y="2920568"/>
                  </a:lnTo>
                  <a:lnTo>
                    <a:pt x="895692" y="2914789"/>
                  </a:lnTo>
                  <a:lnTo>
                    <a:pt x="873544" y="2902940"/>
                  </a:lnTo>
                  <a:lnTo>
                    <a:pt x="849452" y="2900603"/>
                  </a:lnTo>
                  <a:lnTo>
                    <a:pt x="826249" y="2907474"/>
                  </a:lnTo>
                  <a:lnTo>
                    <a:pt x="806780" y="2923260"/>
                  </a:lnTo>
                  <a:lnTo>
                    <a:pt x="802043" y="2929001"/>
                  </a:lnTo>
                  <a:lnTo>
                    <a:pt x="798360" y="2935528"/>
                  </a:lnTo>
                  <a:lnTo>
                    <a:pt x="794397" y="2946831"/>
                  </a:lnTo>
                  <a:lnTo>
                    <a:pt x="790181" y="2949562"/>
                  </a:lnTo>
                  <a:lnTo>
                    <a:pt x="748106" y="2969717"/>
                  </a:lnTo>
                  <a:lnTo>
                    <a:pt x="745896" y="2973882"/>
                  </a:lnTo>
                  <a:lnTo>
                    <a:pt x="741083" y="2975940"/>
                  </a:lnTo>
                  <a:lnTo>
                    <a:pt x="736561" y="2974644"/>
                  </a:lnTo>
                  <a:lnTo>
                    <a:pt x="725627" y="2973451"/>
                  </a:lnTo>
                  <a:lnTo>
                    <a:pt x="715175" y="2975826"/>
                  </a:lnTo>
                  <a:lnTo>
                    <a:pt x="706069" y="2981464"/>
                  </a:lnTo>
                  <a:lnTo>
                    <a:pt x="699122" y="2989999"/>
                  </a:lnTo>
                  <a:lnTo>
                    <a:pt x="1003757" y="2989999"/>
                  </a:lnTo>
                  <a:lnTo>
                    <a:pt x="1003808" y="2987776"/>
                  </a:lnTo>
                  <a:close/>
                </a:path>
                <a:path w="1158875" h="2990215">
                  <a:moveTo>
                    <a:pt x="1019543" y="74066"/>
                  </a:moveTo>
                  <a:lnTo>
                    <a:pt x="1018895" y="66065"/>
                  </a:lnTo>
                  <a:lnTo>
                    <a:pt x="1016939" y="59093"/>
                  </a:lnTo>
                  <a:lnTo>
                    <a:pt x="1016279" y="57912"/>
                  </a:lnTo>
                  <a:lnTo>
                    <a:pt x="1013675" y="53187"/>
                  </a:lnTo>
                  <a:lnTo>
                    <a:pt x="1009103" y="48310"/>
                  </a:lnTo>
                  <a:lnTo>
                    <a:pt x="1003325" y="44513"/>
                  </a:lnTo>
                  <a:lnTo>
                    <a:pt x="996403" y="41795"/>
                  </a:lnTo>
                  <a:lnTo>
                    <a:pt x="994702" y="41452"/>
                  </a:lnTo>
                  <a:lnTo>
                    <a:pt x="994702" y="80518"/>
                  </a:lnTo>
                  <a:lnTo>
                    <a:pt x="992898" y="85090"/>
                  </a:lnTo>
                  <a:lnTo>
                    <a:pt x="985685" y="91389"/>
                  </a:lnTo>
                  <a:lnTo>
                    <a:pt x="980681" y="92964"/>
                  </a:lnTo>
                  <a:lnTo>
                    <a:pt x="952030" y="92964"/>
                  </a:lnTo>
                  <a:lnTo>
                    <a:pt x="952030" y="57912"/>
                  </a:lnTo>
                  <a:lnTo>
                    <a:pt x="974280" y="57912"/>
                  </a:lnTo>
                  <a:lnTo>
                    <a:pt x="994702" y="80518"/>
                  </a:lnTo>
                  <a:lnTo>
                    <a:pt x="994702" y="41452"/>
                  </a:lnTo>
                  <a:lnTo>
                    <a:pt x="988352" y="40170"/>
                  </a:lnTo>
                  <a:lnTo>
                    <a:pt x="979157" y="39624"/>
                  </a:lnTo>
                  <a:lnTo>
                    <a:pt x="952030" y="39624"/>
                  </a:lnTo>
                  <a:lnTo>
                    <a:pt x="952030" y="4572"/>
                  </a:lnTo>
                  <a:lnTo>
                    <a:pt x="927493" y="4572"/>
                  </a:lnTo>
                  <a:lnTo>
                    <a:pt x="927493" y="111252"/>
                  </a:lnTo>
                  <a:lnTo>
                    <a:pt x="975652" y="111252"/>
                  </a:lnTo>
                  <a:lnTo>
                    <a:pt x="985507" y="110655"/>
                  </a:lnTo>
                  <a:lnTo>
                    <a:pt x="1015022" y="92964"/>
                  </a:lnTo>
                  <a:lnTo>
                    <a:pt x="1016673" y="90055"/>
                  </a:lnTo>
                  <a:lnTo>
                    <a:pt x="1018832" y="82600"/>
                  </a:lnTo>
                  <a:lnTo>
                    <a:pt x="1019543" y="74066"/>
                  </a:lnTo>
                  <a:close/>
                </a:path>
                <a:path w="1158875" h="2990215">
                  <a:moveTo>
                    <a:pt x="1158278" y="2989999"/>
                  </a:moveTo>
                  <a:lnTo>
                    <a:pt x="1148664" y="2976143"/>
                  </a:lnTo>
                  <a:lnTo>
                    <a:pt x="1134960" y="2967367"/>
                  </a:lnTo>
                  <a:lnTo>
                    <a:pt x="1118971" y="2964370"/>
                  </a:lnTo>
                  <a:lnTo>
                    <a:pt x="1102474" y="2967863"/>
                  </a:lnTo>
                  <a:lnTo>
                    <a:pt x="1098308" y="2969945"/>
                  </a:lnTo>
                  <a:lnTo>
                    <a:pt x="1093520" y="2972676"/>
                  </a:lnTo>
                  <a:lnTo>
                    <a:pt x="1087437" y="2971012"/>
                  </a:lnTo>
                  <a:lnTo>
                    <a:pt x="1084186" y="2965183"/>
                  </a:lnTo>
                  <a:lnTo>
                    <a:pt x="1072299" y="2947847"/>
                  </a:lnTo>
                  <a:lnTo>
                    <a:pt x="1055281" y="2936786"/>
                  </a:lnTo>
                  <a:lnTo>
                    <a:pt x="1035354" y="2932912"/>
                  </a:lnTo>
                  <a:lnTo>
                    <a:pt x="1014768" y="2937141"/>
                  </a:lnTo>
                  <a:lnTo>
                    <a:pt x="1011885" y="2938361"/>
                  </a:lnTo>
                  <a:lnTo>
                    <a:pt x="1009116" y="2939834"/>
                  </a:lnTo>
                  <a:lnTo>
                    <a:pt x="1006500" y="2941548"/>
                  </a:lnTo>
                  <a:lnTo>
                    <a:pt x="1013891" y="2951797"/>
                  </a:lnTo>
                  <a:lnTo>
                    <a:pt x="1019302" y="2963100"/>
                  </a:lnTo>
                  <a:lnTo>
                    <a:pt x="1022616" y="2975191"/>
                  </a:lnTo>
                  <a:lnTo>
                    <a:pt x="1023696" y="2989999"/>
                  </a:lnTo>
                  <a:lnTo>
                    <a:pt x="1158278" y="2989999"/>
                  </a:lnTo>
                  <a:close/>
                </a:path>
              </a:pathLst>
            </a:custGeom>
            <a:solidFill>
              <a:srgbClr val="606062"/>
            </a:solidFill>
          </p:spPr>
          <p:txBody>
            <a:bodyPr wrap="square" lIns="0" tIns="0" rIns="0" bIns="0" rtlCol="0"/>
            <a:lstStyle/>
            <a:p>
              <a:endParaRPr/>
            </a:p>
          </p:txBody>
        </p:sp>
        <p:pic>
          <p:nvPicPr>
            <p:cNvPr id="55" name="object 55"/>
            <p:cNvPicPr/>
            <p:nvPr/>
          </p:nvPicPr>
          <p:blipFill>
            <a:blip r:embed="rId22" cstate="print"/>
            <a:stretch>
              <a:fillRect/>
            </a:stretch>
          </p:blipFill>
          <p:spPr>
            <a:xfrm>
              <a:off x="1138802" y="4298719"/>
              <a:ext cx="140280" cy="69639"/>
            </a:xfrm>
            <a:prstGeom prst="rect">
              <a:avLst/>
            </a:prstGeom>
          </p:spPr>
        </p:pic>
        <p:sp>
          <p:nvSpPr>
            <p:cNvPr id="56" name="object 56"/>
            <p:cNvSpPr/>
            <p:nvPr/>
          </p:nvSpPr>
          <p:spPr>
            <a:xfrm>
              <a:off x="2533485" y="4278972"/>
              <a:ext cx="459740" cy="89535"/>
            </a:xfrm>
            <a:custGeom>
              <a:avLst/>
              <a:gdLst/>
              <a:ahLst/>
              <a:cxnLst/>
              <a:rect l="l" t="t" r="r" b="b"/>
              <a:pathLst>
                <a:path w="459739" h="89535">
                  <a:moveTo>
                    <a:pt x="304685" y="87172"/>
                  </a:moveTo>
                  <a:lnTo>
                    <a:pt x="300672" y="67360"/>
                  </a:lnTo>
                  <a:lnTo>
                    <a:pt x="289750" y="51181"/>
                  </a:lnTo>
                  <a:lnTo>
                    <a:pt x="273570" y="40271"/>
                  </a:lnTo>
                  <a:lnTo>
                    <a:pt x="253758" y="36245"/>
                  </a:lnTo>
                  <a:lnTo>
                    <a:pt x="247167" y="36677"/>
                  </a:lnTo>
                  <a:lnTo>
                    <a:pt x="240728" y="37947"/>
                  </a:lnTo>
                  <a:lnTo>
                    <a:pt x="234492" y="40043"/>
                  </a:lnTo>
                  <a:lnTo>
                    <a:pt x="228561" y="42926"/>
                  </a:lnTo>
                  <a:lnTo>
                    <a:pt x="223774" y="45656"/>
                  </a:lnTo>
                  <a:lnTo>
                    <a:pt x="217690" y="44005"/>
                  </a:lnTo>
                  <a:lnTo>
                    <a:pt x="214439" y="38176"/>
                  </a:lnTo>
                  <a:lnTo>
                    <a:pt x="211226" y="31648"/>
                  </a:lnTo>
                  <a:lnTo>
                    <a:pt x="207276" y="25565"/>
                  </a:lnTo>
                  <a:lnTo>
                    <a:pt x="202666" y="19964"/>
                  </a:lnTo>
                  <a:lnTo>
                    <a:pt x="196557" y="14185"/>
                  </a:lnTo>
                  <a:lnTo>
                    <a:pt x="174421" y="2336"/>
                  </a:lnTo>
                  <a:lnTo>
                    <a:pt x="150329" y="0"/>
                  </a:lnTo>
                  <a:lnTo>
                    <a:pt x="127127" y="6870"/>
                  </a:lnTo>
                  <a:lnTo>
                    <a:pt x="107657" y="22656"/>
                  </a:lnTo>
                  <a:lnTo>
                    <a:pt x="102920" y="28397"/>
                  </a:lnTo>
                  <a:lnTo>
                    <a:pt x="99237" y="34925"/>
                  </a:lnTo>
                  <a:lnTo>
                    <a:pt x="95262" y="46228"/>
                  </a:lnTo>
                  <a:lnTo>
                    <a:pt x="91059" y="48958"/>
                  </a:lnTo>
                  <a:lnTo>
                    <a:pt x="48971" y="69113"/>
                  </a:lnTo>
                  <a:lnTo>
                    <a:pt x="46774" y="73279"/>
                  </a:lnTo>
                  <a:lnTo>
                    <a:pt x="41960" y="75336"/>
                  </a:lnTo>
                  <a:lnTo>
                    <a:pt x="37426" y="74041"/>
                  </a:lnTo>
                  <a:lnTo>
                    <a:pt x="26504" y="72847"/>
                  </a:lnTo>
                  <a:lnTo>
                    <a:pt x="16052" y="75222"/>
                  </a:lnTo>
                  <a:lnTo>
                    <a:pt x="6946" y="80860"/>
                  </a:lnTo>
                  <a:lnTo>
                    <a:pt x="0" y="89395"/>
                  </a:lnTo>
                  <a:lnTo>
                    <a:pt x="304622" y="89395"/>
                  </a:lnTo>
                  <a:lnTo>
                    <a:pt x="304685" y="87172"/>
                  </a:lnTo>
                  <a:close/>
                </a:path>
                <a:path w="459739" h="89535">
                  <a:moveTo>
                    <a:pt x="459155" y="89395"/>
                  </a:moveTo>
                  <a:lnTo>
                    <a:pt x="449541" y="75539"/>
                  </a:lnTo>
                  <a:lnTo>
                    <a:pt x="435838" y="66763"/>
                  </a:lnTo>
                  <a:lnTo>
                    <a:pt x="419849" y="63766"/>
                  </a:lnTo>
                  <a:lnTo>
                    <a:pt x="403352" y="67259"/>
                  </a:lnTo>
                  <a:lnTo>
                    <a:pt x="399173" y="69342"/>
                  </a:lnTo>
                  <a:lnTo>
                    <a:pt x="394398" y="72072"/>
                  </a:lnTo>
                  <a:lnTo>
                    <a:pt x="388315" y="70408"/>
                  </a:lnTo>
                  <a:lnTo>
                    <a:pt x="385064" y="64579"/>
                  </a:lnTo>
                  <a:lnTo>
                    <a:pt x="373176" y="47244"/>
                  </a:lnTo>
                  <a:lnTo>
                    <a:pt x="356158" y="36182"/>
                  </a:lnTo>
                  <a:lnTo>
                    <a:pt x="336232" y="32308"/>
                  </a:lnTo>
                  <a:lnTo>
                    <a:pt x="315633" y="36537"/>
                  </a:lnTo>
                  <a:lnTo>
                    <a:pt x="312762" y="37757"/>
                  </a:lnTo>
                  <a:lnTo>
                    <a:pt x="309994" y="39230"/>
                  </a:lnTo>
                  <a:lnTo>
                    <a:pt x="307378" y="40944"/>
                  </a:lnTo>
                  <a:lnTo>
                    <a:pt x="314769" y="51193"/>
                  </a:lnTo>
                  <a:lnTo>
                    <a:pt x="320167" y="62496"/>
                  </a:lnTo>
                  <a:lnTo>
                    <a:pt x="323494" y="74587"/>
                  </a:lnTo>
                  <a:lnTo>
                    <a:pt x="324573" y="89395"/>
                  </a:lnTo>
                  <a:lnTo>
                    <a:pt x="459155" y="89395"/>
                  </a:lnTo>
                  <a:close/>
                </a:path>
              </a:pathLst>
            </a:custGeom>
            <a:solidFill>
              <a:srgbClr val="606062"/>
            </a:solidFill>
          </p:spPr>
          <p:txBody>
            <a:bodyPr wrap="square" lIns="0" tIns="0" rIns="0" bIns="0" rtlCol="0"/>
            <a:lstStyle/>
            <a:p>
              <a:endParaRPr/>
            </a:p>
          </p:txBody>
        </p:sp>
        <p:pic>
          <p:nvPicPr>
            <p:cNvPr id="57" name="object 57"/>
            <p:cNvPicPr/>
            <p:nvPr/>
          </p:nvPicPr>
          <p:blipFill>
            <a:blip r:embed="rId23" cstate="print"/>
            <a:stretch>
              <a:fillRect/>
            </a:stretch>
          </p:blipFill>
          <p:spPr>
            <a:xfrm>
              <a:off x="2437682" y="4298719"/>
              <a:ext cx="140281" cy="69639"/>
            </a:xfrm>
            <a:prstGeom prst="rect">
              <a:avLst/>
            </a:prstGeom>
          </p:spPr>
        </p:pic>
        <p:sp>
          <p:nvSpPr>
            <p:cNvPr id="58" name="object 58"/>
            <p:cNvSpPr/>
            <p:nvPr/>
          </p:nvSpPr>
          <p:spPr>
            <a:xfrm>
              <a:off x="1871624" y="4278972"/>
              <a:ext cx="459740" cy="89535"/>
            </a:xfrm>
            <a:custGeom>
              <a:avLst/>
              <a:gdLst/>
              <a:ahLst/>
              <a:cxnLst/>
              <a:rect l="l" t="t" r="r" b="b"/>
              <a:pathLst>
                <a:path w="459739" h="89535">
                  <a:moveTo>
                    <a:pt x="304685" y="87172"/>
                  </a:moveTo>
                  <a:lnTo>
                    <a:pt x="300659" y="67360"/>
                  </a:lnTo>
                  <a:lnTo>
                    <a:pt x="289750" y="51181"/>
                  </a:lnTo>
                  <a:lnTo>
                    <a:pt x="273570" y="40271"/>
                  </a:lnTo>
                  <a:lnTo>
                    <a:pt x="253746" y="36245"/>
                  </a:lnTo>
                  <a:lnTo>
                    <a:pt x="247167" y="36677"/>
                  </a:lnTo>
                  <a:lnTo>
                    <a:pt x="240715" y="37947"/>
                  </a:lnTo>
                  <a:lnTo>
                    <a:pt x="234480" y="40043"/>
                  </a:lnTo>
                  <a:lnTo>
                    <a:pt x="228549" y="42926"/>
                  </a:lnTo>
                  <a:lnTo>
                    <a:pt x="223774" y="45656"/>
                  </a:lnTo>
                  <a:lnTo>
                    <a:pt x="217690" y="44005"/>
                  </a:lnTo>
                  <a:lnTo>
                    <a:pt x="214439" y="38176"/>
                  </a:lnTo>
                  <a:lnTo>
                    <a:pt x="211213" y="31648"/>
                  </a:lnTo>
                  <a:lnTo>
                    <a:pt x="207276" y="25565"/>
                  </a:lnTo>
                  <a:lnTo>
                    <a:pt x="202666" y="19964"/>
                  </a:lnTo>
                  <a:lnTo>
                    <a:pt x="196557" y="14185"/>
                  </a:lnTo>
                  <a:lnTo>
                    <a:pt x="174421" y="2336"/>
                  </a:lnTo>
                  <a:lnTo>
                    <a:pt x="150329" y="0"/>
                  </a:lnTo>
                  <a:lnTo>
                    <a:pt x="127114" y="6870"/>
                  </a:lnTo>
                  <a:lnTo>
                    <a:pt x="107645" y="22656"/>
                  </a:lnTo>
                  <a:lnTo>
                    <a:pt x="102908" y="28397"/>
                  </a:lnTo>
                  <a:lnTo>
                    <a:pt x="99225" y="34925"/>
                  </a:lnTo>
                  <a:lnTo>
                    <a:pt x="95262" y="46228"/>
                  </a:lnTo>
                  <a:lnTo>
                    <a:pt x="91059" y="48958"/>
                  </a:lnTo>
                  <a:lnTo>
                    <a:pt x="48971" y="69113"/>
                  </a:lnTo>
                  <a:lnTo>
                    <a:pt x="46774" y="73279"/>
                  </a:lnTo>
                  <a:lnTo>
                    <a:pt x="41960" y="75336"/>
                  </a:lnTo>
                  <a:lnTo>
                    <a:pt x="37426" y="74041"/>
                  </a:lnTo>
                  <a:lnTo>
                    <a:pt x="26492" y="72847"/>
                  </a:lnTo>
                  <a:lnTo>
                    <a:pt x="16052" y="75222"/>
                  </a:lnTo>
                  <a:lnTo>
                    <a:pt x="6934" y="80860"/>
                  </a:lnTo>
                  <a:lnTo>
                    <a:pt x="0" y="89395"/>
                  </a:lnTo>
                  <a:lnTo>
                    <a:pt x="304622" y="89395"/>
                  </a:lnTo>
                  <a:lnTo>
                    <a:pt x="304685" y="87172"/>
                  </a:lnTo>
                  <a:close/>
                </a:path>
                <a:path w="459739" h="89535">
                  <a:moveTo>
                    <a:pt x="459155" y="89395"/>
                  </a:moveTo>
                  <a:lnTo>
                    <a:pt x="449529" y="75539"/>
                  </a:lnTo>
                  <a:lnTo>
                    <a:pt x="435825" y="66763"/>
                  </a:lnTo>
                  <a:lnTo>
                    <a:pt x="419836" y="63766"/>
                  </a:lnTo>
                  <a:lnTo>
                    <a:pt x="403352" y="67259"/>
                  </a:lnTo>
                  <a:lnTo>
                    <a:pt x="399173" y="69342"/>
                  </a:lnTo>
                  <a:lnTo>
                    <a:pt x="394398" y="72072"/>
                  </a:lnTo>
                  <a:lnTo>
                    <a:pt x="388315" y="70408"/>
                  </a:lnTo>
                  <a:lnTo>
                    <a:pt x="385064" y="64579"/>
                  </a:lnTo>
                  <a:lnTo>
                    <a:pt x="373176" y="47244"/>
                  </a:lnTo>
                  <a:lnTo>
                    <a:pt x="356158" y="36182"/>
                  </a:lnTo>
                  <a:lnTo>
                    <a:pt x="336232" y="32308"/>
                  </a:lnTo>
                  <a:lnTo>
                    <a:pt x="315633" y="36537"/>
                  </a:lnTo>
                  <a:lnTo>
                    <a:pt x="312750" y="37757"/>
                  </a:lnTo>
                  <a:lnTo>
                    <a:pt x="309994" y="39230"/>
                  </a:lnTo>
                  <a:lnTo>
                    <a:pt x="307378" y="40944"/>
                  </a:lnTo>
                  <a:lnTo>
                    <a:pt x="314756" y="51193"/>
                  </a:lnTo>
                  <a:lnTo>
                    <a:pt x="320167" y="62496"/>
                  </a:lnTo>
                  <a:lnTo>
                    <a:pt x="323481" y="74587"/>
                  </a:lnTo>
                  <a:lnTo>
                    <a:pt x="324573" y="89395"/>
                  </a:lnTo>
                  <a:lnTo>
                    <a:pt x="459155" y="89395"/>
                  </a:lnTo>
                  <a:close/>
                </a:path>
              </a:pathLst>
            </a:custGeom>
            <a:solidFill>
              <a:srgbClr val="606062"/>
            </a:solidFill>
          </p:spPr>
          <p:txBody>
            <a:bodyPr wrap="square" lIns="0" tIns="0" rIns="0" bIns="0" rtlCol="0"/>
            <a:lstStyle/>
            <a:p>
              <a:endParaRPr/>
            </a:p>
          </p:txBody>
        </p:sp>
        <p:pic>
          <p:nvPicPr>
            <p:cNvPr id="59" name="object 59"/>
            <p:cNvPicPr/>
            <p:nvPr/>
          </p:nvPicPr>
          <p:blipFill>
            <a:blip r:embed="rId24" cstate="print"/>
            <a:stretch>
              <a:fillRect/>
            </a:stretch>
          </p:blipFill>
          <p:spPr>
            <a:xfrm>
              <a:off x="1775815" y="4298719"/>
              <a:ext cx="140280" cy="69639"/>
            </a:xfrm>
            <a:prstGeom prst="rect">
              <a:avLst/>
            </a:prstGeom>
          </p:spPr>
        </p:pic>
        <p:sp>
          <p:nvSpPr>
            <p:cNvPr id="60" name="object 60"/>
            <p:cNvSpPr/>
            <p:nvPr/>
          </p:nvSpPr>
          <p:spPr>
            <a:xfrm>
              <a:off x="541400" y="4366987"/>
              <a:ext cx="6480175" cy="603885"/>
            </a:xfrm>
            <a:custGeom>
              <a:avLst/>
              <a:gdLst/>
              <a:ahLst/>
              <a:cxnLst/>
              <a:rect l="l" t="t" r="r" b="b"/>
              <a:pathLst>
                <a:path w="6480175" h="603885">
                  <a:moveTo>
                    <a:pt x="6479999" y="0"/>
                  </a:moveTo>
                  <a:lnTo>
                    <a:pt x="0" y="0"/>
                  </a:lnTo>
                  <a:lnTo>
                    <a:pt x="0" y="603877"/>
                  </a:lnTo>
                  <a:lnTo>
                    <a:pt x="6479999" y="603877"/>
                  </a:lnTo>
                  <a:lnTo>
                    <a:pt x="6479999" y="0"/>
                  </a:lnTo>
                  <a:close/>
                </a:path>
              </a:pathLst>
            </a:custGeom>
            <a:solidFill>
              <a:srgbClr val="727376"/>
            </a:solidFill>
          </p:spPr>
          <p:txBody>
            <a:bodyPr wrap="square" lIns="0" tIns="0" rIns="0" bIns="0" rtlCol="0"/>
            <a:lstStyle/>
            <a:p>
              <a:endParaRPr/>
            </a:p>
          </p:txBody>
        </p:sp>
        <p:pic>
          <p:nvPicPr>
            <p:cNvPr id="61" name="object 61"/>
            <p:cNvPicPr/>
            <p:nvPr/>
          </p:nvPicPr>
          <p:blipFill>
            <a:blip r:embed="rId25" cstate="print"/>
            <a:stretch>
              <a:fillRect/>
            </a:stretch>
          </p:blipFill>
          <p:spPr>
            <a:xfrm>
              <a:off x="1079237" y="4362040"/>
              <a:ext cx="5936208" cy="608824"/>
            </a:xfrm>
            <a:prstGeom prst="rect">
              <a:avLst/>
            </a:prstGeom>
          </p:spPr>
        </p:pic>
        <p:pic>
          <p:nvPicPr>
            <p:cNvPr id="62" name="object 62"/>
            <p:cNvPicPr/>
            <p:nvPr/>
          </p:nvPicPr>
          <p:blipFill>
            <a:blip r:embed="rId26" cstate="print"/>
            <a:stretch>
              <a:fillRect/>
            </a:stretch>
          </p:blipFill>
          <p:spPr>
            <a:xfrm>
              <a:off x="1195685" y="4085254"/>
              <a:ext cx="498412" cy="159174"/>
            </a:xfrm>
            <a:prstGeom prst="rect">
              <a:avLst/>
            </a:prstGeom>
          </p:spPr>
        </p:pic>
        <p:pic>
          <p:nvPicPr>
            <p:cNvPr id="63" name="object 63"/>
            <p:cNvPicPr/>
            <p:nvPr/>
          </p:nvPicPr>
          <p:blipFill>
            <a:blip r:embed="rId27" cstate="print"/>
            <a:stretch>
              <a:fillRect/>
            </a:stretch>
          </p:blipFill>
          <p:spPr>
            <a:xfrm>
              <a:off x="1764154" y="4087008"/>
              <a:ext cx="174285" cy="148482"/>
            </a:xfrm>
            <a:prstGeom prst="rect">
              <a:avLst/>
            </a:prstGeom>
          </p:spPr>
        </p:pic>
        <p:sp>
          <p:nvSpPr>
            <p:cNvPr id="64" name="object 64"/>
            <p:cNvSpPr/>
            <p:nvPr/>
          </p:nvSpPr>
          <p:spPr>
            <a:xfrm>
              <a:off x="1928228" y="4149178"/>
              <a:ext cx="414655" cy="86360"/>
            </a:xfrm>
            <a:custGeom>
              <a:avLst/>
              <a:gdLst/>
              <a:ahLst/>
              <a:cxnLst/>
              <a:rect l="l" t="t" r="r" b="b"/>
              <a:pathLst>
                <a:path w="414655" h="86360">
                  <a:moveTo>
                    <a:pt x="414210" y="37604"/>
                  </a:moveTo>
                  <a:lnTo>
                    <a:pt x="151676" y="37604"/>
                  </a:lnTo>
                  <a:lnTo>
                    <a:pt x="117309" y="0"/>
                  </a:lnTo>
                  <a:lnTo>
                    <a:pt x="0" y="0"/>
                  </a:lnTo>
                  <a:lnTo>
                    <a:pt x="17691" y="19672"/>
                  </a:lnTo>
                  <a:lnTo>
                    <a:pt x="41351" y="19672"/>
                  </a:lnTo>
                  <a:lnTo>
                    <a:pt x="41351" y="36677"/>
                  </a:lnTo>
                  <a:lnTo>
                    <a:pt x="15760" y="36677"/>
                  </a:lnTo>
                  <a:lnTo>
                    <a:pt x="15938" y="38519"/>
                  </a:lnTo>
                  <a:lnTo>
                    <a:pt x="16040" y="40386"/>
                  </a:lnTo>
                  <a:lnTo>
                    <a:pt x="16040" y="44919"/>
                  </a:lnTo>
                  <a:lnTo>
                    <a:pt x="15849" y="47523"/>
                  </a:lnTo>
                  <a:lnTo>
                    <a:pt x="15494" y="50063"/>
                  </a:lnTo>
                  <a:lnTo>
                    <a:pt x="41351" y="50063"/>
                  </a:lnTo>
                  <a:lnTo>
                    <a:pt x="54737" y="50063"/>
                  </a:lnTo>
                  <a:lnTo>
                    <a:pt x="54737" y="36677"/>
                  </a:lnTo>
                  <a:lnTo>
                    <a:pt x="54737" y="19672"/>
                  </a:lnTo>
                  <a:lnTo>
                    <a:pt x="98869" y="19672"/>
                  </a:lnTo>
                  <a:lnTo>
                    <a:pt x="126784" y="49568"/>
                  </a:lnTo>
                  <a:lnTo>
                    <a:pt x="155448" y="49568"/>
                  </a:lnTo>
                  <a:lnTo>
                    <a:pt x="154940" y="59448"/>
                  </a:lnTo>
                  <a:lnTo>
                    <a:pt x="151587" y="68808"/>
                  </a:lnTo>
                  <a:lnTo>
                    <a:pt x="144310" y="77736"/>
                  </a:lnTo>
                  <a:lnTo>
                    <a:pt x="132029" y="86321"/>
                  </a:lnTo>
                  <a:lnTo>
                    <a:pt x="146100" y="86258"/>
                  </a:lnTo>
                  <a:lnTo>
                    <a:pt x="159334" y="83578"/>
                  </a:lnTo>
                  <a:lnTo>
                    <a:pt x="171043" y="76263"/>
                  </a:lnTo>
                  <a:lnTo>
                    <a:pt x="180606" y="62280"/>
                  </a:lnTo>
                  <a:lnTo>
                    <a:pt x="173799" y="56146"/>
                  </a:lnTo>
                  <a:lnTo>
                    <a:pt x="165925" y="49568"/>
                  </a:lnTo>
                  <a:lnTo>
                    <a:pt x="211988" y="49568"/>
                  </a:lnTo>
                  <a:lnTo>
                    <a:pt x="211467" y="59448"/>
                  </a:lnTo>
                  <a:lnTo>
                    <a:pt x="208127" y="68808"/>
                  </a:lnTo>
                  <a:lnTo>
                    <a:pt x="200850" y="77736"/>
                  </a:lnTo>
                  <a:lnTo>
                    <a:pt x="188569" y="86321"/>
                  </a:lnTo>
                  <a:lnTo>
                    <a:pt x="202641" y="86258"/>
                  </a:lnTo>
                  <a:lnTo>
                    <a:pt x="215874" y="83578"/>
                  </a:lnTo>
                  <a:lnTo>
                    <a:pt x="227584" y="76263"/>
                  </a:lnTo>
                  <a:lnTo>
                    <a:pt x="237147" y="62280"/>
                  </a:lnTo>
                  <a:lnTo>
                    <a:pt x="230339" y="56146"/>
                  </a:lnTo>
                  <a:lnTo>
                    <a:pt x="222465" y="49568"/>
                  </a:lnTo>
                  <a:lnTo>
                    <a:pt x="270764" y="49568"/>
                  </a:lnTo>
                  <a:lnTo>
                    <a:pt x="270256" y="59448"/>
                  </a:lnTo>
                  <a:lnTo>
                    <a:pt x="266915" y="68808"/>
                  </a:lnTo>
                  <a:lnTo>
                    <a:pt x="259638" y="77736"/>
                  </a:lnTo>
                  <a:lnTo>
                    <a:pt x="247357" y="86321"/>
                  </a:lnTo>
                  <a:lnTo>
                    <a:pt x="261429" y="86258"/>
                  </a:lnTo>
                  <a:lnTo>
                    <a:pt x="274650" y="83578"/>
                  </a:lnTo>
                  <a:lnTo>
                    <a:pt x="286372" y="76263"/>
                  </a:lnTo>
                  <a:lnTo>
                    <a:pt x="295922" y="62280"/>
                  </a:lnTo>
                  <a:lnTo>
                    <a:pt x="289115" y="56146"/>
                  </a:lnTo>
                  <a:lnTo>
                    <a:pt x="281254" y="49568"/>
                  </a:lnTo>
                  <a:lnTo>
                    <a:pt x="327304" y="49568"/>
                  </a:lnTo>
                  <a:lnTo>
                    <a:pt x="326796" y="59448"/>
                  </a:lnTo>
                  <a:lnTo>
                    <a:pt x="323443" y="68808"/>
                  </a:lnTo>
                  <a:lnTo>
                    <a:pt x="316179" y="77736"/>
                  </a:lnTo>
                  <a:lnTo>
                    <a:pt x="303898" y="86321"/>
                  </a:lnTo>
                  <a:lnTo>
                    <a:pt x="317969" y="86258"/>
                  </a:lnTo>
                  <a:lnTo>
                    <a:pt x="331190" y="83578"/>
                  </a:lnTo>
                  <a:lnTo>
                    <a:pt x="342912" y="76263"/>
                  </a:lnTo>
                  <a:lnTo>
                    <a:pt x="352463" y="62280"/>
                  </a:lnTo>
                  <a:lnTo>
                    <a:pt x="345655" y="56146"/>
                  </a:lnTo>
                  <a:lnTo>
                    <a:pt x="337794" y="49568"/>
                  </a:lnTo>
                  <a:lnTo>
                    <a:pt x="383844" y="49568"/>
                  </a:lnTo>
                  <a:lnTo>
                    <a:pt x="383336" y="59448"/>
                  </a:lnTo>
                  <a:lnTo>
                    <a:pt x="379984" y="68808"/>
                  </a:lnTo>
                  <a:lnTo>
                    <a:pt x="372719" y="77736"/>
                  </a:lnTo>
                  <a:lnTo>
                    <a:pt x="360438" y="86321"/>
                  </a:lnTo>
                  <a:lnTo>
                    <a:pt x="374510" y="86258"/>
                  </a:lnTo>
                  <a:lnTo>
                    <a:pt x="387731" y="83578"/>
                  </a:lnTo>
                  <a:lnTo>
                    <a:pt x="399440" y="76263"/>
                  </a:lnTo>
                  <a:lnTo>
                    <a:pt x="409003" y="62280"/>
                  </a:lnTo>
                  <a:lnTo>
                    <a:pt x="402196" y="56146"/>
                  </a:lnTo>
                  <a:lnTo>
                    <a:pt x="394322" y="49568"/>
                  </a:lnTo>
                  <a:lnTo>
                    <a:pt x="414210" y="49568"/>
                  </a:lnTo>
                  <a:lnTo>
                    <a:pt x="414210" y="37604"/>
                  </a:lnTo>
                  <a:close/>
                </a:path>
              </a:pathLst>
            </a:custGeom>
            <a:solidFill>
              <a:srgbClr val="606062"/>
            </a:solidFill>
          </p:spPr>
          <p:txBody>
            <a:bodyPr wrap="square" lIns="0" tIns="0" rIns="0" bIns="0" rtlCol="0"/>
            <a:lstStyle/>
            <a:p>
              <a:endParaRPr/>
            </a:p>
          </p:txBody>
        </p:sp>
        <p:pic>
          <p:nvPicPr>
            <p:cNvPr id="65" name="object 65"/>
            <p:cNvPicPr/>
            <p:nvPr/>
          </p:nvPicPr>
          <p:blipFill>
            <a:blip r:embed="rId28" cstate="print"/>
            <a:stretch>
              <a:fillRect/>
            </a:stretch>
          </p:blipFill>
          <p:spPr>
            <a:xfrm>
              <a:off x="2470355" y="4087008"/>
              <a:ext cx="174285" cy="148482"/>
            </a:xfrm>
            <a:prstGeom prst="rect">
              <a:avLst/>
            </a:prstGeom>
          </p:spPr>
        </p:pic>
        <p:sp>
          <p:nvSpPr>
            <p:cNvPr id="66" name="object 66"/>
            <p:cNvSpPr/>
            <p:nvPr/>
          </p:nvSpPr>
          <p:spPr>
            <a:xfrm>
              <a:off x="2634437" y="4149172"/>
              <a:ext cx="325755" cy="50165"/>
            </a:xfrm>
            <a:custGeom>
              <a:avLst/>
              <a:gdLst/>
              <a:ahLst/>
              <a:cxnLst/>
              <a:rect l="l" t="t" r="r" b="b"/>
              <a:pathLst>
                <a:path w="325755" h="50164">
                  <a:moveTo>
                    <a:pt x="117312" y="0"/>
                  </a:moveTo>
                  <a:lnTo>
                    <a:pt x="0" y="0"/>
                  </a:lnTo>
                  <a:lnTo>
                    <a:pt x="17682" y="19674"/>
                  </a:lnTo>
                  <a:lnTo>
                    <a:pt x="98873" y="19674"/>
                  </a:lnTo>
                  <a:lnTo>
                    <a:pt x="126777" y="49565"/>
                  </a:lnTo>
                  <a:lnTo>
                    <a:pt x="325536" y="49565"/>
                  </a:lnTo>
                  <a:lnTo>
                    <a:pt x="325536" y="37609"/>
                  </a:lnTo>
                  <a:lnTo>
                    <a:pt x="151678" y="37609"/>
                  </a:lnTo>
                  <a:lnTo>
                    <a:pt x="117312" y="0"/>
                  </a:lnTo>
                  <a:close/>
                </a:path>
              </a:pathLst>
            </a:custGeom>
            <a:solidFill>
              <a:srgbClr val="606062"/>
            </a:solidFill>
          </p:spPr>
          <p:txBody>
            <a:bodyPr wrap="square" lIns="0" tIns="0" rIns="0" bIns="0" rtlCol="0"/>
            <a:lstStyle/>
            <a:p>
              <a:endParaRPr/>
            </a:p>
          </p:txBody>
        </p:sp>
        <p:pic>
          <p:nvPicPr>
            <p:cNvPr id="67" name="object 67"/>
            <p:cNvPicPr/>
            <p:nvPr/>
          </p:nvPicPr>
          <p:blipFill>
            <a:blip r:embed="rId29" cstate="print"/>
            <a:stretch>
              <a:fillRect/>
            </a:stretch>
          </p:blipFill>
          <p:spPr>
            <a:xfrm>
              <a:off x="2649938" y="4157401"/>
              <a:ext cx="96922" cy="78088"/>
            </a:xfrm>
            <a:prstGeom prst="rect">
              <a:avLst/>
            </a:prstGeom>
          </p:spPr>
        </p:pic>
        <p:pic>
          <p:nvPicPr>
            <p:cNvPr id="68" name="object 68"/>
            <p:cNvPicPr/>
            <p:nvPr/>
          </p:nvPicPr>
          <p:blipFill>
            <a:blip r:embed="rId30" cstate="print"/>
            <a:stretch>
              <a:fillRect/>
            </a:stretch>
          </p:blipFill>
          <p:spPr>
            <a:xfrm>
              <a:off x="2799107" y="4149788"/>
              <a:ext cx="130017" cy="85702"/>
            </a:xfrm>
            <a:prstGeom prst="rect">
              <a:avLst/>
            </a:prstGeom>
          </p:spPr>
        </p:pic>
        <p:sp>
          <p:nvSpPr>
            <p:cNvPr id="69" name="object 69"/>
            <p:cNvSpPr/>
            <p:nvPr/>
          </p:nvSpPr>
          <p:spPr>
            <a:xfrm>
              <a:off x="1709166" y="1756714"/>
              <a:ext cx="4599940" cy="2610485"/>
            </a:xfrm>
            <a:custGeom>
              <a:avLst/>
              <a:gdLst/>
              <a:ahLst/>
              <a:cxnLst/>
              <a:rect l="l" t="t" r="r" b="b"/>
              <a:pathLst>
                <a:path w="4599940" h="2610485">
                  <a:moveTo>
                    <a:pt x="4584" y="0"/>
                  </a:moveTo>
                  <a:lnTo>
                    <a:pt x="0" y="0"/>
                  </a:lnTo>
                  <a:lnTo>
                    <a:pt x="0" y="2610104"/>
                  </a:lnTo>
                  <a:lnTo>
                    <a:pt x="4584" y="2610104"/>
                  </a:lnTo>
                  <a:lnTo>
                    <a:pt x="4584" y="0"/>
                  </a:lnTo>
                  <a:close/>
                </a:path>
                <a:path w="4599940" h="2610485">
                  <a:moveTo>
                    <a:pt x="674700" y="12"/>
                  </a:moveTo>
                  <a:lnTo>
                    <a:pt x="670128" y="12"/>
                  </a:lnTo>
                  <a:lnTo>
                    <a:pt x="670128" y="2610104"/>
                  </a:lnTo>
                  <a:lnTo>
                    <a:pt x="674700" y="2610104"/>
                  </a:lnTo>
                  <a:lnTo>
                    <a:pt x="674700" y="12"/>
                  </a:lnTo>
                  <a:close/>
                </a:path>
                <a:path w="4599940" h="2610485">
                  <a:moveTo>
                    <a:pt x="1333563" y="12"/>
                  </a:moveTo>
                  <a:lnTo>
                    <a:pt x="1328991" y="12"/>
                  </a:lnTo>
                  <a:lnTo>
                    <a:pt x="1328991" y="2610104"/>
                  </a:lnTo>
                  <a:lnTo>
                    <a:pt x="1333563" y="2610104"/>
                  </a:lnTo>
                  <a:lnTo>
                    <a:pt x="1333563" y="12"/>
                  </a:lnTo>
                  <a:close/>
                </a:path>
                <a:path w="4599940" h="2610485">
                  <a:moveTo>
                    <a:pt x="1727365" y="12"/>
                  </a:moveTo>
                  <a:lnTo>
                    <a:pt x="1722793" y="12"/>
                  </a:lnTo>
                  <a:lnTo>
                    <a:pt x="1722793" y="2610104"/>
                  </a:lnTo>
                  <a:lnTo>
                    <a:pt x="1727365" y="2610104"/>
                  </a:lnTo>
                  <a:lnTo>
                    <a:pt x="1727365" y="12"/>
                  </a:lnTo>
                  <a:close/>
                </a:path>
                <a:path w="4599940" h="2610485">
                  <a:moveTo>
                    <a:pt x="2458605" y="12"/>
                  </a:moveTo>
                  <a:lnTo>
                    <a:pt x="2454033" y="12"/>
                  </a:lnTo>
                  <a:lnTo>
                    <a:pt x="2454033" y="2610104"/>
                  </a:lnTo>
                  <a:lnTo>
                    <a:pt x="2458605" y="2610104"/>
                  </a:lnTo>
                  <a:lnTo>
                    <a:pt x="2458605" y="12"/>
                  </a:lnTo>
                  <a:close/>
                </a:path>
                <a:path w="4599940" h="2610485">
                  <a:moveTo>
                    <a:pt x="3138640" y="12"/>
                  </a:moveTo>
                  <a:lnTo>
                    <a:pt x="3134068" y="12"/>
                  </a:lnTo>
                  <a:lnTo>
                    <a:pt x="3134068" y="2610104"/>
                  </a:lnTo>
                  <a:lnTo>
                    <a:pt x="3138640" y="2610104"/>
                  </a:lnTo>
                  <a:lnTo>
                    <a:pt x="3138640" y="12"/>
                  </a:lnTo>
                  <a:close/>
                </a:path>
                <a:path w="4599940" h="2610485">
                  <a:moveTo>
                    <a:pt x="3938333" y="12"/>
                  </a:moveTo>
                  <a:lnTo>
                    <a:pt x="3933761" y="12"/>
                  </a:lnTo>
                  <a:lnTo>
                    <a:pt x="3933761" y="2610104"/>
                  </a:lnTo>
                  <a:lnTo>
                    <a:pt x="3938333" y="2610104"/>
                  </a:lnTo>
                  <a:lnTo>
                    <a:pt x="3938333" y="12"/>
                  </a:lnTo>
                  <a:close/>
                </a:path>
                <a:path w="4599940" h="2610485">
                  <a:moveTo>
                    <a:pt x="4599686" y="12"/>
                  </a:moveTo>
                  <a:lnTo>
                    <a:pt x="4595114" y="12"/>
                  </a:lnTo>
                  <a:lnTo>
                    <a:pt x="4595114" y="2610104"/>
                  </a:lnTo>
                  <a:lnTo>
                    <a:pt x="4599686" y="2610104"/>
                  </a:lnTo>
                  <a:lnTo>
                    <a:pt x="4599686" y="12"/>
                  </a:lnTo>
                  <a:close/>
                </a:path>
              </a:pathLst>
            </a:custGeom>
            <a:solidFill>
              <a:srgbClr val="96989A"/>
            </a:solidFill>
          </p:spPr>
          <p:txBody>
            <a:bodyPr wrap="square" lIns="0" tIns="0" rIns="0" bIns="0" rtlCol="0"/>
            <a:lstStyle/>
            <a:p>
              <a:endParaRPr/>
            </a:p>
          </p:txBody>
        </p:sp>
        <p:sp>
          <p:nvSpPr>
            <p:cNvPr id="70" name="object 70"/>
            <p:cNvSpPr/>
            <p:nvPr/>
          </p:nvSpPr>
          <p:spPr>
            <a:xfrm>
              <a:off x="3127654" y="4425652"/>
              <a:ext cx="40005" cy="20955"/>
            </a:xfrm>
            <a:custGeom>
              <a:avLst/>
              <a:gdLst/>
              <a:ahLst/>
              <a:cxnLst/>
              <a:rect l="l" t="t" r="r" b="b"/>
              <a:pathLst>
                <a:path w="40005" h="20954">
                  <a:moveTo>
                    <a:pt x="22219" y="0"/>
                  </a:moveTo>
                  <a:lnTo>
                    <a:pt x="17604" y="1353"/>
                  </a:lnTo>
                  <a:lnTo>
                    <a:pt x="9140" y="4385"/>
                  </a:lnTo>
                  <a:lnTo>
                    <a:pt x="3139" y="6671"/>
                  </a:lnTo>
                  <a:lnTo>
                    <a:pt x="0" y="12085"/>
                  </a:lnTo>
                  <a:lnTo>
                    <a:pt x="541" y="13568"/>
                  </a:lnTo>
                  <a:lnTo>
                    <a:pt x="5541" y="15163"/>
                  </a:lnTo>
                  <a:lnTo>
                    <a:pt x="9004" y="17063"/>
                  </a:lnTo>
                  <a:lnTo>
                    <a:pt x="16358" y="19392"/>
                  </a:lnTo>
                  <a:lnTo>
                    <a:pt x="20214" y="20055"/>
                  </a:lnTo>
                  <a:lnTo>
                    <a:pt x="29013" y="20717"/>
                  </a:lnTo>
                  <a:lnTo>
                    <a:pt x="35251" y="20650"/>
                  </a:lnTo>
                  <a:lnTo>
                    <a:pt x="38905" y="14169"/>
                  </a:lnTo>
                  <a:lnTo>
                    <a:pt x="39236" y="12308"/>
                  </a:lnTo>
                  <a:lnTo>
                    <a:pt x="39121" y="10421"/>
                  </a:lnTo>
                  <a:lnTo>
                    <a:pt x="39554" y="8586"/>
                  </a:lnTo>
                  <a:lnTo>
                    <a:pt x="39207" y="6671"/>
                  </a:lnTo>
                  <a:lnTo>
                    <a:pt x="37619" y="4917"/>
                  </a:lnTo>
                  <a:lnTo>
                    <a:pt x="37144" y="4432"/>
                  </a:lnTo>
                  <a:lnTo>
                    <a:pt x="35806" y="2476"/>
                  </a:lnTo>
                  <a:lnTo>
                    <a:pt x="33858" y="1169"/>
                  </a:lnTo>
                  <a:lnTo>
                    <a:pt x="31460" y="1277"/>
                  </a:lnTo>
                  <a:lnTo>
                    <a:pt x="29858" y="792"/>
                  </a:lnTo>
                  <a:lnTo>
                    <a:pt x="28188" y="500"/>
                  </a:lnTo>
                  <a:lnTo>
                    <a:pt x="22219" y="0"/>
                  </a:lnTo>
                  <a:close/>
                </a:path>
              </a:pathLst>
            </a:custGeom>
            <a:solidFill>
              <a:srgbClr val="636061"/>
            </a:solidFill>
          </p:spPr>
          <p:txBody>
            <a:bodyPr wrap="square" lIns="0" tIns="0" rIns="0" bIns="0" rtlCol="0"/>
            <a:lstStyle/>
            <a:p>
              <a:endParaRPr/>
            </a:p>
          </p:txBody>
        </p:sp>
        <p:sp>
          <p:nvSpPr>
            <p:cNvPr id="71" name="object 71"/>
            <p:cNvSpPr/>
            <p:nvPr/>
          </p:nvSpPr>
          <p:spPr>
            <a:xfrm>
              <a:off x="3127794" y="4426952"/>
              <a:ext cx="40640" cy="20320"/>
            </a:xfrm>
            <a:custGeom>
              <a:avLst/>
              <a:gdLst/>
              <a:ahLst/>
              <a:cxnLst/>
              <a:rect l="l" t="t" r="r" b="b"/>
              <a:pathLst>
                <a:path w="40639" h="20320">
                  <a:moveTo>
                    <a:pt x="34417" y="7581"/>
                  </a:moveTo>
                  <a:lnTo>
                    <a:pt x="34137" y="5257"/>
                  </a:lnTo>
                  <a:lnTo>
                    <a:pt x="32600" y="5308"/>
                  </a:lnTo>
                  <a:lnTo>
                    <a:pt x="30899" y="5372"/>
                  </a:lnTo>
                  <a:lnTo>
                    <a:pt x="29171" y="5511"/>
                  </a:lnTo>
                  <a:lnTo>
                    <a:pt x="26009" y="4826"/>
                  </a:lnTo>
                  <a:lnTo>
                    <a:pt x="25450" y="6908"/>
                  </a:lnTo>
                  <a:lnTo>
                    <a:pt x="28867" y="8128"/>
                  </a:lnTo>
                  <a:lnTo>
                    <a:pt x="30886" y="8496"/>
                  </a:lnTo>
                  <a:lnTo>
                    <a:pt x="34417" y="7581"/>
                  </a:lnTo>
                  <a:close/>
                </a:path>
                <a:path w="40639" h="20320">
                  <a:moveTo>
                    <a:pt x="40360" y="6426"/>
                  </a:moveTo>
                  <a:lnTo>
                    <a:pt x="35331" y="0"/>
                  </a:lnTo>
                  <a:lnTo>
                    <a:pt x="33439" y="1727"/>
                  </a:lnTo>
                  <a:lnTo>
                    <a:pt x="34810" y="4483"/>
                  </a:lnTo>
                  <a:lnTo>
                    <a:pt x="35102" y="5778"/>
                  </a:lnTo>
                  <a:lnTo>
                    <a:pt x="35102" y="6985"/>
                  </a:lnTo>
                  <a:lnTo>
                    <a:pt x="34810" y="7124"/>
                  </a:lnTo>
                  <a:lnTo>
                    <a:pt x="34556" y="7353"/>
                  </a:lnTo>
                  <a:lnTo>
                    <a:pt x="33921" y="8775"/>
                  </a:lnTo>
                  <a:lnTo>
                    <a:pt x="33375" y="9652"/>
                  </a:lnTo>
                  <a:lnTo>
                    <a:pt x="32778" y="10401"/>
                  </a:lnTo>
                  <a:lnTo>
                    <a:pt x="32664" y="10121"/>
                  </a:lnTo>
                  <a:lnTo>
                    <a:pt x="32512" y="9893"/>
                  </a:lnTo>
                  <a:lnTo>
                    <a:pt x="31711" y="9486"/>
                  </a:lnTo>
                  <a:lnTo>
                    <a:pt x="31280" y="9271"/>
                  </a:lnTo>
                  <a:lnTo>
                    <a:pt x="30416" y="9486"/>
                  </a:lnTo>
                  <a:lnTo>
                    <a:pt x="28435" y="9448"/>
                  </a:lnTo>
                  <a:lnTo>
                    <a:pt x="27457" y="9334"/>
                  </a:lnTo>
                  <a:lnTo>
                    <a:pt x="25095" y="8902"/>
                  </a:lnTo>
                  <a:lnTo>
                    <a:pt x="24879" y="9271"/>
                  </a:lnTo>
                  <a:lnTo>
                    <a:pt x="24828" y="8661"/>
                  </a:lnTo>
                  <a:lnTo>
                    <a:pt x="23444" y="8661"/>
                  </a:lnTo>
                  <a:lnTo>
                    <a:pt x="20688" y="8686"/>
                  </a:lnTo>
                  <a:lnTo>
                    <a:pt x="18313" y="8788"/>
                  </a:lnTo>
                  <a:lnTo>
                    <a:pt x="14427" y="7315"/>
                  </a:lnTo>
                  <a:lnTo>
                    <a:pt x="13525" y="9410"/>
                  </a:lnTo>
                  <a:lnTo>
                    <a:pt x="17500" y="11112"/>
                  </a:lnTo>
                  <a:lnTo>
                    <a:pt x="20828" y="11925"/>
                  </a:lnTo>
                  <a:lnTo>
                    <a:pt x="23926" y="10960"/>
                  </a:lnTo>
                  <a:lnTo>
                    <a:pt x="26136" y="11988"/>
                  </a:lnTo>
                  <a:lnTo>
                    <a:pt x="27000" y="12306"/>
                  </a:lnTo>
                  <a:lnTo>
                    <a:pt x="27901" y="12534"/>
                  </a:lnTo>
                  <a:lnTo>
                    <a:pt x="22313" y="12966"/>
                  </a:lnTo>
                  <a:lnTo>
                    <a:pt x="14173" y="11582"/>
                  </a:lnTo>
                  <a:lnTo>
                    <a:pt x="8496" y="10401"/>
                  </a:lnTo>
                  <a:lnTo>
                    <a:pt x="7289" y="9982"/>
                  </a:lnTo>
                  <a:lnTo>
                    <a:pt x="8750" y="10007"/>
                  </a:lnTo>
                  <a:lnTo>
                    <a:pt x="10185" y="10083"/>
                  </a:lnTo>
                  <a:lnTo>
                    <a:pt x="13157" y="9994"/>
                  </a:lnTo>
                  <a:lnTo>
                    <a:pt x="13157" y="9817"/>
                  </a:lnTo>
                  <a:lnTo>
                    <a:pt x="13157" y="7696"/>
                  </a:lnTo>
                  <a:lnTo>
                    <a:pt x="10185" y="7620"/>
                  </a:lnTo>
                  <a:lnTo>
                    <a:pt x="8750" y="7683"/>
                  </a:lnTo>
                  <a:lnTo>
                    <a:pt x="6070" y="7721"/>
                  </a:lnTo>
                  <a:lnTo>
                    <a:pt x="5956" y="9334"/>
                  </a:lnTo>
                  <a:lnTo>
                    <a:pt x="6731" y="9817"/>
                  </a:lnTo>
                  <a:lnTo>
                    <a:pt x="5308" y="9385"/>
                  </a:lnTo>
                  <a:lnTo>
                    <a:pt x="3822" y="9093"/>
                  </a:lnTo>
                  <a:lnTo>
                    <a:pt x="342" y="8991"/>
                  </a:lnTo>
                  <a:lnTo>
                    <a:pt x="0" y="11772"/>
                  </a:lnTo>
                  <a:lnTo>
                    <a:pt x="4292" y="12915"/>
                  </a:lnTo>
                  <a:lnTo>
                    <a:pt x="4445" y="13296"/>
                  </a:lnTo>
                  <a:lnTo>
                    <a:pt x="4762" y="13601"/>
                  </a:lnTo>
                  <a:lnTo>
                    <a:pt x="6934" y="13792"/>
                  </a:lnTo>
                  <a:lnTo>
                    <a:pt x="8686" y="14135"/>
                  </a:lnTo>
                  <a:lnTo>
                    <a:pt x="10452" y="14541"/>
                  </a:lnTo>
                  <a:lnTo>
                    <a:pt x="13233" y="15786"/>
                  </a:lnTo>
                  <a:lnTo>
                    <a:pt x="15976" y="17208"/>
                  </a:lnTo>
                  <a:lnTo>
                    <a:pt x="22936" y="18669"/>
                  </a:lnTo>
                  <a:lnTo>
                    <a:pt x="28549" y="19926"/>
                  </a:lnTo>
                  <a:lnTo>
                    <a:pt x="38950" y="15760"/>
                  </a:lnTo>
                  <a:lnTo>
                    <a:pt x="39370" y="12966"/>
                  </a:lnTo>
                  <a:lnTo>
                    <a:pt x="39763" y="10401"/>
                  </a:lnTo>
                  <a:lnTo>
                    <a:pt x="40360" y="6426"/>
                  </a:lnTo>
                  <a:close/>
                </a:path>
              </a:pathLst>
            </a:custGeom>
            <a:solidFill>
              <a:srgbClr val="575054"/>
            </a:solidFill>
          </p:spPr>
          <p:txBody>
            <a:bodyPr wrap="square" lIns="0" tIns="0" rIns="0" bIns="0" rtlCol="0"/>
            <a:lstStyle/>
            <a:p>
              <a:endParaRPr/>
            </a:p>
          </p:txBody>
        </p:sp>
        <p:sp>
          <p:nvSpPr>
            <p:cNvPr id="72" name="object 72"/>
            <p:cNvSpPr/>
            <p:nvPr/>
          </p:nvSpPr>
          <p:spPr>
            <a:xfrm>
              <a:off x="3130250" y="4426800"/>
              <a:ext cx="30480" cy="10160"/>
            </a:xfrm>
            <a:custGeom>
              <a:avLst/>
              <a:gdLst/>
              <a:ahLst/>
              <a:cxnLst/>
              <a:rect l="l" t="t" r="r" b="b"/>
              <a:pathLst>
                <a:path w="30480" h="10160">
                  <a:moveTo>
                    <a:pt x="25887" y="0"/>
                  </a:moveTo>
                  <a:lnTo>
                    <a:pt x="21894" y="364"/>
                  </a:lnTo>
                  <a:lnTo>
                    <a:pt x="18342" y="932"/>
                  </a:lnTo>
                  <a:lnTo>
                    <a:pt x="18086" y="688"/>
                  </a:lnTo>
                  <a:lnTo>
                    <a:pt x="17726" y="547"/>
                  </a:lnTo>
                  <a:lnTo>
                    <a:pt x="11793" y="1779"/>
                  </a:lnTo>
                  <a:lnTo>
                    <a:pt x="5994" y="3665"/>
                  </a:lnTo>
                  <a:lnTo>
                    <a:pt x="0" y="7923"/>
                  </a:lnTo>
                  <a:lnTo>
                    <a:pt x="1169" y="9903"/>
                  </a:lnTo>
                  <a:lnTo>
                    <a:pt x="8798" y="6440"/>
                  </a:lnTo>
                  <a:lnTo>
                    <a:pt x="9025" y="6854"/>
                  </a:lnTo>
                  <a:lnTo>
                    <a:pt x="9432" y="7150"/>
                  </a:lnTo>
                  <a:lnTo>
                    <a:pt x="13715" y="6710"/>
                  </a:lnTo>
                  <a:lnTo>
                    <a:pt x="17611" y="6459"/>
                  </a:lnTo>
                  <a:lnTo>
                    <a:pt x="21978" y="5317"/>
                  </a:lnTo>
                  <a:lnTo>
                    <a:pt x="22172" y="4511"/>
                  </a:lnTo>
                  <a:lnTo>
                    <a:pt x="21902" y="3884"/>
                  </a:lnTo>
                  <a:lnTo>
                    <a:pt x="25311" y="3686"/>
                  </a:lnTo>
                  <a:lnTo>
                    <a:pt x="27219" y="3884"/>
                  </a:lnTo>
                  <a:lnTo>
                    <a:pt x="30441" y="3341"/>
                  </a:lnTo>
                  <a:lnTo>
                    <a:pt x="30189" y="1440"/>
                  </a:lnTo>
                  <a:lnTo>
                    <a:pt x="29088" y="1069"/>
                  </a:lnTo>
                  <a:lnTo>
                    <a:pt x="25887" y="0"/>
                  </a:lnTo>
                  <a:close/>
                </a:path>
              </a:pathLst>
            </a:custGeom>
            <a:solidFill>
              <a:srgbClr val="847674"/>
            </a:solidFill>
          </p:spPr>
          <p:txBody>
            <a:bodyPr wrap="square" lIns="0" tIns="0" rIns="0" bIns="0" rtlCol="0"/>
            <a:lstStyle/>
            <a:p>
              <a:endParaRPr/>
            </a:p>
          </p:txBody>
        </p:sp>
        <p:pic>
          <p:nvPicPr>
            <p:cNvPr id="73" name="object 73"/>
            <p:cNvPicPr/>
            <p:nvPr/>
          </p:nvPicPr>
          <p:blipFill>
            <a:blip r:embed="rId31" cstate="print"/>
            <a:stretch>
              <a:fillRect/>
            </a:stretch>
          </p:blipFill>
          <p:spPr>
            <a:xfrm>
              <a:off x="6395184" y="4355216"/>
              <a:ext cx="474925" cy="237467"/>
            </a:xfrm>
            <a:prstGeom prst="rect">
              <a:avLst/>
            </a:prstGeom>
          </p:spPr>
        </p:pic>
        <p:sp>
          <p:nvSpPr>
            <p:cNvPr id="74" name="object 74"/>
            <p:cNvSpPr/>
            <p:nvPr/>
          </p:nvSpPr>
          <p:spPr>
            <a:xfrm>
              <a:off x="6464198" y="3684180"/>
              <a:ext cx="281305" cy="694690"/>
            </a:xfrm>
            <a:custGeom>
              <a:avLst/>
              <a:gdLst/>
              <a:ahLst/>
              <a:cxnLst/>
              <a:rect l="l" t="t" r="r" b="b"/>
              <a:pathLst>
                <a:path w="281304" h="694689">
                  <a:moveTo>
                    <a:pt x="257048" y="474980"/>
                  </a:moveTo>
                  <a:lnTo>
                    <a:pt x="254685" y="469900"/>
                  </a:lnTo>
                  <a:lnTo>
                    <a:pt x="249847" y="463550"/>
                  </a:lnTo>
                  <a:lnTo>
                    <a:pt x="244132" y="459740"/>
                  </a:lnTo>
                  <a:lnTo>
                    <a:pt x="237591" y="458470"/>
                  </a:lnTo>
                  <a:lnTo>
                    <a:pt x="230289" y="459740"/>
                  </a:lnTo>
                  <a:lnTo>
                    <a:pt x="231013" y="458470"/>
                  </a:lnTo>
                  <a:lnTo>
                    <a:pt x="231825" y="457200"/>
                  </a:lnTo>
                  <a:lnTo>
                    <a:pt x="232854" y="455930"/>
                  </a:lnTo>
                  <a:lnTo>
                    <a:pt x="235254" y="452120"/>
                  </a:lnTo>
                  <a:lnTo>
                    <a:pt x="229260" y="448310"/>
                  </a:lnTo>
                  <a:lnTo>
                    <a:pt x="222618" y="458470"/>
                  </a:lnTo>
                  <a:lnTo>
                    <a:pt x="221246" y="464820"/>
                  </a:lnTo>
                  <a:lnTo>
                    <a:pt x="219989" y="472440"/>
                  </a:lnTo>
                  <a:lnTo>
                    <a:pt x="219773" y="473710"/>
                  </a:lnTo>
                  <a:lnTo>
                    <a:pt x="219481" y="474980"/>
                  </a:lnTo>
                  <a:lnTo>
                    <a:pt x="257048" y="474980"/>
                  </a:lnTo>
                  <a:close/>
                </a:path>
                <a:path w="281304" h="694689">
                  <a:moveTo>
                    <a:pt x="280898" y="501650"/>
                  </a:moveTo>
                  <a:lnTo>
                    <a:pt x="275132" y="501650"/>
                  </a:lnTo>
                  <a:lnTo>
                    <a:pt x="274624" y="500380"/>
                  </a:lnTo>
                  <a:lnTo>
                    <a:pt x="272796" y="500380"/>
                  </a:lnTo>
                  <a:lnTo>
                    <a:pt x="266661" y="494030"/>
                  </a:lnTo>
                  <a:lnTo>
                    <a:pt x="262013" y="486410"/>
                  </a:lnTo>
                  <a:lnTo>
                    <a:pt x="260934" y="483870"/>
                  </a:lnTo>
                  <a:lnTo>
                    <a:pt x="258216" y="477520"/>
                  </a:lnTo>
                  <a:lnTo>
                    <a:pt x="257632" y="476250"/>
                  </a:lnTo>
                  <a:lnTo>
                    <a:pt x="219189" y="476250"/>
                  </a:lnTo>
                  <a:lnTo>
                    <a:pt x="217652" y="476250"/>
                  </a:lnTo>
                  <a:lnTo>
                    <a:pt x="217652" y="483870"/>
                  </a:lnTo>
                  <a:lnTo>
                    <a:pt x="217068" y="485140"/>
                  </a:lnTo>
                  <a:lnTo>
                    <a:pt x="216712" y="486410"/>
                  </a:lnTo>
                  <a:lnTo>
                    <a:pt x="216852" y="485140"/>
                  </a:lnTo>
                  <a:lnTo>
                    <a:pt x="217068" y="483870"/>
                  </a:lnTo>
                  <a:lnTo>
                    <a:pt x="217652" y="483870"/>
                  </a:lnTo>
                  <a:lnTo>
                    <a:pt x="217652" y="476250"/>
                  </a:lnTo>
                  <a:lnTo>
                    <a:pt x="215760" y="476250"/>
                  </a:lnTo>
                  <a:lnTo>
                    <a:pt x="210566" y="476250"/>
                  </a:lnTo>
                  <a:lnTo>
                    <a:pt x="210413" y="478790"/>
                  </a:lnTo>
                  <a:lnTo>
                    <a:pt x="200583" y="487680"/>
                  </a:lnTo>
                  <a:lnTo>
                    <a:pt x="192773" y="497840"/>
                  </a:lnTo>
                  <a:lnTo>
                    <a:pt x="187363" y="510540"/>
                  </a:lnTo>
                  <a:lnTo>
                    <a:pt x="184708" y="521970"/>
                  </a:lnTo>
                  <a:lnTo>
                    <a:pt x="184645" y="523240"/>
                  </a:lnTo>
                  <a:lnTo>
                    <a:pt x="184937" y="523240"/>
                  </a:lnTo>
                  <a:lnTo>
                    <a:pt x="185293" y="524510"/>
                  </a:lnTo>
                  <a:lnTo>
                    <a:pt x="183261" y="527050"/>
                  </a:lnTo>
                  <a:lnTo>
                    <a:pt x="186245" y="530860"/>
                  </a:lnTo>
                  <a:lnTo>
                    <a:pt x="189750" y="529590"/>
                  </a:lnTo>
                  <a:lnTo>
                    <a:pt x="195567" y="525780"/>
                  </a:lnTo>
                  <a:lnTo>
                    <a:pt x="200736" y="521970"/>
                  </a:lnTo>
                  <a:lnTo>
                    <a:pt x="205232" y="516890"/>
                  </a:lnTo>
                  <a:lnTo>
                    <a:pt x="209042" y="510540"/>
                  </a:lnTo>
                  <a:lnTo>
                    <a:pt x="208737" y="511810"/>
                  </a:lnTo>
                  <a:lnTo>
                    <a:pt x="202323" y="528320"/>
                  </a:lnTo>
                  <a:lnTo>
                    <a:pt x="194360" y="543560"/>
                  </a:lnTo>
                  <a:lnTo>
                    <a:pt x="183515" y="556260"/>
                  </a:lnTo>
                  <a:lnTo>
                    <a:pt x="168490" y="565150"/>
                  </a:lnTo>
                  <a:lnTo>
                    <a:pt x="168186" y="556260"/>
                  </a:lnTo>
                  <a:lnTo>
                    <a:pt x="168186" y="552450"/>
                  </a:lnTo>
                  <a:lnTo>
                    <a:pt x="168313" y="543560"/>
                  </a:lnTo>
                  <a:lnTo>
                    <a:pt x="174167" y="499110"/>
                  </a:lnTo>
                  <a:lnTo>
                    <a:pt x="184315" y="453390"/>
                  </a:lnTo>
                  <a:lnTo>
                    <a:pt x="189382" y="430530"/>
                  </a:lnTo>
                  <a:lnTo>
                    <a:pt x="209080" y="427990"/>
                  </a:lnTo>
                  <a:lnTo>
                    <a:pt x="219786" y="414020"/>
                  </a:lnTo>
                  <a:lnTo>
                    <a:pt x="220408" y="411480"/>
                  </a:lnTo>
                  <a:lnTo>
                    <a:pt x="224193" y="396240"/>
                  </a:lnTo>
                  <a:lnTo>
                    <a:pt x="225044" y="375920"/>
                  </a:lnTo>
                  <a:lnTo>
                    <a:pt x="224739" y="374650"/>
                  </a:lnTo>
                  <a:lnTo>
                    <a:pt x="225907" y="372110"/>
                  </a:lnTo>
                  <a:lnTo>
                    <a:pt x="221894" y="368300"/>
                  </a:lnTo>
                  <a:lnTo>
                    <a:pt x="219049" y="370840"/>
                  </a:lnTo>
                  <a:lnTo>
                    <a:pt x="211074" y="379730"/>
                  </a:lnTo>
                  <a:lnTo>
                    <a:pt x="204419" y="389890"/>
                  </a:lnTo>
                  <a:lnTo>
                    <a:pt x="198602" y="400050"/>
                  </a:lnTo>
                  <a:lnTo>
                    <a:pt x="193179" y="411480"/>
                  </a:lnTo>
                  <a:lnTo>
                    <a:pt x="195440" y="394970"/>
                  </a:lnTo>
                  <a:lnTo>
                    <a:pt x="196926" y="379730"/>
                  </a:lnTo>
                  <a:lnTo>
                    <a:pt x="197396" y="365760"/>
                  </a:lnTo>
                  <a:lnTo>
                    <a:pt x="197269" y="360680"/>
                  </a:lnTo>
                  <a:lnTo>
                    <a:pt x="192112" y="317500"/>
                  </a:lnTo>
                  <a:lnTo>
                    <a:pt x="190842" y="312420"/>
                  </a:lnTo>
                  <a:lnTo>
                    <a:pt x="188302" y="302260"/>
                  </a:lnTo>
                  <a:lnTo>
                    <a:pt x="183616" y="285750"/>
                  </a:lnTo>
                  <a:lnTo>
                    <a:pt x="184492" y="285750"/>
                  </a:lnTo>
                  <a:lnTo>
                    <a:pt x="189153" y="280670"/>
                  </a:lnTo>
                  <a:lnTo>
                    <a:pt x="193306" y="274320"/>
                  </a:lnTo>
                  <a:lnTo>
                    <a:pt x="196075" y="270510"/>
                  </a:lnTo>
                  <a:lnTo>
                    <a:pt x="197002" y="269240"/>
                  </a:lnTo>
                  <a:lnTo>
                    <a:pt x="200266" y="262890"/>
                  </a:lnTo>
                  <a:lnTo>
                    <a:pt x="224370" y="294640"/>
                  </a:lnTo>
                  <a:lnTo>
                    <a:pt x="227812" y="295910"/>
                  </a:lnTo>
                  <a:lnTo>
                    <a:pt x="230873" y="292100"/>
                  </a:lnTo>
                  <a:lnTo>
                    <a:pt x="229489" y="289560"/>
                  </a:lnTo>
                  <a:lnTo>
                    <a:pt x="230149" y="289560"/>
                  </a:lnTo>
                  <a:lnTo>
                    <a:pt x="230441" y="288290"/>
                  </a:lnTo>
                  <a:lnTo>
                    <a:pt x="235343" y="271780"/>
                  </a:lnTo>
                  <a:lnTo>
                    <a:pt x="234759" y="262890"/>
                  </a:lnTo>
                  <a:lnTo>
                    <a:pt x="234175" y="254000"/>
                  </a:lnTo>
                  <a:lnTo>
                    <a:pt x="226479" y="238760"/>
                  </a:lnTo>
                  <a:lnTo>
                    <a:pt x="211747" y="229870"/>
                  </a:lnTo>
                  <a:lnTo>
                    <a:pt x="211518" y="229870"/>
                  </a:lnTo>
                  <a:lnTo>
                    <a:pt x="212991" y="220980"/>
                  </a:lnTo>
                  <a:lnTo>
                    <a:pt x="214071" y="212090"/>
                  </a:lnTo>
                  <a:lnTo>
                    <a:pt x="214795" y="201930"/>
                  </a:lnTo>
                  <a:lnTo>
                    <a:pt x="215252" y="193040"/>
                  </a:lnTo>
                  <a:lnTo>
                    <a:pt x="215392" y="193040"/>
                  </a:lnTo>
                  <a:lnTo>
                    <a:pt x="215468" y="191770"/>
                  </a:lnTo>
                  <a:lnTo>
                    <a:pt x="215392" y="185420"/>
                  </a:lnTo>
                  <a:lnTo>
                    <a:pt x="215468" y="173990"/>
                  </a:lnTo>
                  <a:lnTo>
                    <a:pt x="214083" y="172720"/>
                  </a:lnTo>
                  <a:lnTo>
                    <a:pt x="212534" y="172720"/>
                  </a:lnTo>
                  <a:lnTo>
                    <a:pt x="212305" y="171450"/>
                  </a:lnTo>
                  <a:lnTo>
                    <a:pt x="211150" y="165100"/>
                  </a:lnTo>
                  <a:lnTo>
                    <a:pt x="209042" y="158750"/>
                  </a:lnTo>
                  <a:lnTo>
                    <a:pt x="205524" y="152400"/>
                  </a:lnTo>
                  <a:lnTo>
                    <a:pt x="203263" y="148590"/>
                  </a:lnTo>
                  <a:lnTo>
                    <a:pt x="196977" y="152400"/>
                  </a:lnTo>
                  <a:lnTo>
                    <a:pt x="199250" y="156210"/>
                  </a:lnTo>
                  <a:lnTo>
                    <a:pt x="201955" y="161290"/>
                  </a:lnTo>
                  <a:lnTo>
                    <a:pt x="203708" y="166370"/>
                  </a:lnTo>
                  <a:lnTo>
                    <a:pt x="205016" y="171450"/>
                  </a:lnTo>
                  <a:lnTo>
                    <a:pt x="197967" y="168910"/>
                  </a:lnTo>
                  <a:lnTo>
                    <a:pt x="191262" y="168910"/>
                  </a:lnTo>
                  <a:lnTo>
                    <a:pt x="174929" y="196850"/>
                  </a:lnTo>
                  <a:lnTo>
                    <a:pt x="175056" y="204470"/>
                  </a:lnTo>
                  <a:lnTo>
                    <a:pt x="177469" y="219710"/>
                  </a:lnTo>
                  <a:lnTo>
                    <a:pt x="177634" y="228600"/>
                  </a:lnTo>
                  <a:lnTo>
                    <a:pt x="176974" y="228600"/>
                  </a:lnTo>
                  <a:lnTo>
                    <a:pt x="174701" y="233680"/>
                  </a:lnTo>
                  <a:lnTo>
                    <a:pt x="180543" y="237490"/>
                  </a:lnTo>
                  <a:lnTo>
                    <a:pt x="182524" y="233680"/>
                  </a:lnTo>
                  <a:lnTo>
                    <a:pt x="188849" y="220980"/>
                  </a:lnTo>
                  <a:lnTo>
                    <a:pt x="195389" y="209550"/>
                  </a:lnTo>
                  <a:lnTo>
                    <a:pt x="201752" y="198120"/>
                  </a:lnTo>
                  <a:lnTo>
                    <a:pt x="207505" y="185420"/>
                  </a:lnTo>
                  <a:lnTo>
                    <a:pt x="207797" y="186690"/>
                  </a:lnTo>
                  <a:lnTo>
                    <a:pt x="208241" y="190500"/>
                  </a:lnTo>
                  <a:lnTo>
                    <a:pt x="208000" y="196850"/>
                  </a:lnTo>
                  <a:lnTo>
                    <a:pt x="207873" y="199390"/>
                  </a:lnTo>
                  <a:lnTo>
                    <a:pt x="207505" y="205740"/>
                  </a:lnTo>
                  <a:lnTo>
                    <a:pt x="206870" y="213360"/>
                  </a:lnTo>
                  <a:lnTo>
                    <a:pt x="205968" y="219710"/>
                  </a:lnTo>
                  <a:lnTo>
                    <a:pt x="205016" y="220980"/>
                  </a:lnTo>
                  <a:lnTo>
                    <a:pt x="204216" y="220980"/>
                  </a:lnTo>
                  <a:lnTo>
                    <a:pt x="203771" y="222250"/>
                  </a:lnTo>
                  <a:lnTo>
                    <a:pt x="198704" y="234950"/>
                  </a:lnTo>
                  <a:lnTo>
                    <a:pt x="193332" y="247650"/>
                  </a:lnTo>
                  <a:lnTo>
                    <a:pt x="186867" y="259080"/>
                  </a:lnTo>
                  <a:lnTo>
                    <a:pt x="178511" y="269240"/>
                  </a:lnTo>
                  <a:lnTo>
                    <a:pt x="178206" y="270510"/>
                  </a:lnTo>
                  <a:lnTo>
                    <a:pt x="177838" y="270510"/>
                  </a:lnTo>
                  <a:lnTo>
                    <a:pt x="169291" y="250190"/>
                  </a:lnTo>
                  <a:lnTo>
                    <a:pt x="161899" y="228600"/>
                  </a:lnTo>
                  <a:lnTo>
                    <a:pt x="160235" y="220980"/>
                  </a:lnTo>
                  <a:lnTo>
                    <a:pt x="158851" y="214630"/>
                  </a:lnTo>
                  <a:lnTo>
                    <a:pt x="157187" y="207010"/>
                  </a:lnTo>
                  <a:lnTo>
                    <a:pt x="156730" y="184150"/>
                  </a:lnTo>
                  <a:lnTo>
                    <a:pt x="157251" y="179070"/>
                  </a:lnTo>
                  <a:lnTo>
                    <a:pt x="158280" y="172720"/>
                  </a:lnTo>
                  <a:lnTo>
                    <a:pt x="159512" y="167640"/>
                  </a:lnTo>
                  <a:lnTo>
                    <a:pt x="159512" y="161290"/>
                  </a:lnTo>
                  <a:lnTo>
                    <a:pt x="160096" y="153670"/>
                  </a:lnTo>
                  <a:lnTo>
                    <a:pt x="160896" y="146050"/>
                  </a:lnTo>
                  <a:lnTo>
                    <a:pt x="165074" y="135890"/>
                  </a:lnTo>
                  <a:lnTo>
                    <a:pt x="169494" y="124460"/>
                  </a:lnTo>
                  <a:lnTo>
                    <a:pt x="177444" y="106680"/>
                  </a:lnTo>
                  <a:lnTo>
                    <a:pt x="178574" y="104140"/>
                  </a:lnTo>
                  <a:lnTo>
                    <a:pt x="178943" y="104140"/>
                  </a:lnTo>
                  <a:lnTo>
                    <a:pt x="179387" y="102870"/>
                  </a:lnTo>
                  <a:lnTo>
                    <a:pt x="179743" y="101600"/>
                  </a:lnTo>
                  <a:lnTo>
                    <a:pt x="180543" y="102870"/>
                  </a:lnTo>
                  <a:lnTo>
                    <a:pt x="186829" y="102870"/>
                  </a:lnTo>
                  <a:lnTo>
                    <a:pt x="190525" y="101600"/>
                  </a:lnTo>
                  <a:lnTo>
                    <a:pt x="194208" y="100330"/>
                  </a:lnTo>
                  <a:lnTo>
                    <a:pt x="197802" y="110490"/>
                  </a:lnTo>
                  <a:lnTo>
                    <a:pt x="205143" y="119380"/>
                  </a:lnTo>
                  <a:lnTo>
                    <a:pt x="215036" y="125730"/>
                  </a:lnTo>
                  <a:lnTo>
                    <a:pt x="226275" y="125730"/>
                  </a:lnTo>
                  <a:lnTo>
                    <a:pt x="229044" y="128270"/>
                  </a:lnTo>
                  <a:lnTo>
                    <a:pt x="234086" y="124460"/>
                  </a:lnTo>
                  <a:lnTo>
                    <a:pt x="227139" y="114300"/>
                  </a:lnTo>
                  <a:lnTo>
                    <a:pt x="226644" y="106680"/>
                  </a:lnTo>
                  <a:lnTo>
                    <a:pt x="223062" y="100330"/>
                  </a:lnTo>
                  <a:lnTo>
                    <a:pt x="220205" y="95250"/>
                  </a:lnTo>
                  <a:lnTo>
                    <a:pt x="216776" y="92710"/>
                  </a:lnTo>
                  <a:lnTo>
                    <a:pt x="212763" y="91440"/>
                  </a:lnTo>
                  <a:lnTo>
                    <a:pt x="222300" y="85090"/>
                  </a:lnTo>
                  <a:lnTo>
                    <a:pt x="231267" y="78740"/>
                  </a:lnTo>
                  <a:lnTo>
                    <a:pt x="236105" y="73660"/>
                  </a:lnTo>
                  <a:lnTo>
                    <a:pt x="239725" y="69850"/>
                  </a:lnTo>
                  <a:lnTo>
                    <a:pt x="247751" y="60960"/>
                  </a:lnTo>
                  <a:lnTo>
                    <a:pt x="250748" y="58420"/>
                  </a:lnTo>
                  <a:lnTo>
                    <a:pt x="245922" y="53340"/>
                  </a:lnTo>
                  <a:lnTo>
                    <a:pt x="242925" y="55880"/>
                  </a:lnTo>
                  <a:lnTo>
                    <a:pt x="237451" y="62230"/>
                  </a:lnTo>
                  <a:lnTo>
                    <a:pt x="231673" y="68580"/>
                  </a:lnTo>
                  <a:lnTo>
                    <a:pt x="225615" y="73660"/>
                  </a:lnTo>
                  <a:lnTo>
                    <a:pt x="227457" y="67310"/>
                  </a:lnTo>
                  <a:lnTo>
                    <a:pt x="227190" y="59690"/>
                  </a:lnTo>
                  <a:lnTo>
                    <a:pt x="225259" y="53340"/>
                  </a:lnTo>
                  <a:lnTo>
                    <a:pt x="222186" y="46990"/>
                  </a:lnTo>
                  <a:lnTo>
                    <a:pt x="221602" y="45720"/>
                  </a:lnTo>
                  <a:lnTo>
                    <a:pt x="220789" y="44450"/>
                  </a:lnTo>
                  <a:lnTo>
                    <a:pt x="219913" y="44450"/>
                  </a:lnTo>
                  <a:lnTo>
                    <a:pt x="221602" y="40640"/>
                  </a:lnTo>
                  <a:lnTo>
                    <a:pt x="216039" y="38100"/>
                  </a:lnTo>
                  <a:lnTo>
                    <a:pt x="213715" y="41910"/>
                  </a:lnTo>
                  <a:lnTo>
                    <a:pt x="208915" y="52070"/>
                  </a:lnTo>
                  <a:lnTo>
                    <a:pt x="207124" y="62230"/>
                  </a:lnTo>
                  <a:lnTo>
                    <a:pt x="208737" y="72390"/>
                  </a:lnTo>
                  <a:lnTo>
                    <a:pt x="214083" y="82550"/>
                  </a:lnTo>
                  <a:lnTo>
                    <a:pt x="206806" y="87630"/>
                  </a:lnTo>
                  <a:lnTo>
                    <a:pt x="199110" y="91440"/>
                  </a:lnTo>
                  <a:lnTo>
                    <a:pt x="190931" y="93980"/>
                  </a:lnTo>
                  <a:lnTo>
                    <a:pt x="182232" y="95250"/>
                  </a:lnTo>
                  <a:lnTo>
                    <a:pt x="185953" y="85090"/>
                  </a:lnTo>
                  <a:lnTo>
                    <a:pt x="187350" y="81280"/>
                  </a:lnTo>
                  <a:lnTo>
                    <a:pt x="187820" y="80010"/>
                  </a:lnTo>
                  <a:lnTo>
                    <a:pt x="188747" y="77470"/>
                  </a:lnTo>
                  <a:lnTo>
                    <a:pt x="190144" y="73660"/>
                  </a:lnTo>
                  <a:lnTo>
                    <a:pt x="193751" y="57150"/>
                  </a:lnTo>
                  <a:lnTo>
                    <a:pt x="195135" y="50800"/>
                  </a:lnTo>
                  <a:lnTo>
                    <a:pt x="195986" y="27940"/>
                  </a:lnTo>
                  <a:lnTo>
                    <a:pt x="191503" y="3810"/>
                  </a:lnTo>
                  <a:lnTo>
                    <a:pt x="190119" y="0"/>
                  </a:lnTo>
                  <a:lnTo>
                    <a:pt x="183261" y="1270"/>
                  </a:lnTo>
                  <a:lnTo>
                    <a:pt x="184645" y="6350"/>
                  </a:lnTo>
                  <a:lnTo>
                    <a:pt x="187807" y="19050"/>
                  </a:lnTo>
                  <a:lnTo>
                    <a:pt x="189039" y="31750"/>
                  </a:lnTo>
                  <a:lnTo>
                    <a:pt x="188607" y="44450"/>
                  </a:lnTo>
                  <a:lnTo>
                    <a:pt x="186766" y="57150"/>
                  </a:lnTo>
                  <a:lnTo>
                    <a:pt x="180492" y="48260"/>
                  </a:lnTo>
                  <a:lnTo>
                    <a:pt x="180187" y="47980"/>
                  </a:lnTo>
                  <a:lnTo>
                    <a:pt x="180187" y="81280"/>
                  </a:lnTo>
                  <a:lnTo>
                    <a:pt x="179666" y="82550"/>
                  </a:lnTo>
                  <a:lnTo>
                    <a:pt x="179235" y="83820"/>
                  </a:lnTo>
                  <a:lnTo>
                    <a:pt x="178727" y="85090"/>
                  </a:lnTo>
                  <a:lnTo>
                    <a:pt x="178206" y="83820"/>
                  </a:lnTo>
                  <a:lnTo>
                    <a:pt x="177634" y="83820"/>
                  </a:lnTo>
                  <a:lnTo>
                    <a:pt x="176974" y="82550"/>
                  </a:lnTo>
                  <a:lnTo>
                    <a:pt x="179387" y="82550"/>
                  </a:lnTo>
                  <a:lnTo>
                    <a:pt x="180187" y="81280"/>
                  </a:lnTo>
                  <a:lnTo>
                    <a:pt x="180187" y="47980"/>
                  </a:lnTo>
                  <a:lnTo>
                    <a:pt x="172453" y="40640"/>
                  </a:lnTo>
                  <a:lnTo>
                    <a:pt x="164312" y="31750"/>
                  </a:lnTo>
                  <a:lnTo>
                    <a:pt x="157759" y="22860"/>
                  </a:lnTo>
                  <a:lnTo>
                    <a:pt x="156006" y="19050"/>
                  </a:lnTo>
                  <a:lnTo>
                    <a:pt x="150964" y="21590"/>
                  </a:lnTo>
                  <a:lnTo>
                    <a:pt x="151180" y="24130"/>
                  </a:lnTo>
                  <a:lnTo>
                    <a:pt x="148018" y="31750"/>
                  </a:lnTo>
                  <a:lnTo>
                    <a:pt x="146545" y="40640"/>
                  </a:lnTo>
                  <a:lnTo>
                    <a:pt x="147231" y="48260"/>
                  </a:lnTo>
                  <a:lnTo>
                    <a:pt x="150609" y="55880"/>
                  </a:lnTo>
                  <a:lnTo>
                    <a:pt x="156210" y="60960"/>
                  </a:lnTo>
                  <a:lnTo>
                    <a:pt x="164172" y="67310"/>
                  </a:lnTo>
                  <a:lnTo>
                    <a:pt x="171157" y="73660"/>
                  </a:lnTo>
                  <a:lnTo>
                    <a:pt x="173761" y="78740"/>
                  </a:lnTo>
                  <a:lnTo>
                    <a:pt x="173824" y="80010"/>
                  </a:lnTo>
                  <a:lnTo>
                    <a:pt x="161683" y="73660"/>
                  </a:lnTo>
                  <a:lnTo>
                    <a:pt x="134035" y="68580"/>
                  </a:lnTo>
                  <a:lnTo>
                    <a:pt x="123202" y="59690"/>
                  </a:lnTo>
                  <a:lnTo>
                    <a:pt x="120726" y="55880"/>
                  </a:lnTo>
                  <a:lnTo>
                    <a:pt x="114960" y="58420"/>
                  </a:lnTo>
                  <a:lnTo>
                    <a:pt x="116713" y="62230"/>
                  </a:lnTo>
                  <a:lnTo>
                    <a:pt x="116497" y="63500"/>
                  </a:lnTo>
                  <a:lnTo>
                    <a:pt x="116636" y="64770"/>
                  </a:lnTo>
                  <a:lnTo>
                    <a:pt x="119189" y="74930"/>
                  </a:lnTo>
                  <a:lnTo>
                    <a:pt x="122008" y="86360"/>
                  </a:lnTo>
                  <a:lnTo>
                    <a:pt x="126352" y="95250"/>
                  </a:lnTo>
                  <a:lnTo>
                    <a:pt x="133515" y="104140"/>
                  </a:lnTo>
                  <a:lnTo>
                    <a:pt x="142240" y="109220"/>
                  </a:lnTo>
                  <a:lnTo>
                    <a:pt x="151320" y="110490"/>
                  </a:lnTo>
                  <a:lnTo>
                    <a:pt x="160553" y="110490"/>
                  </a:lnTo>
                  <a:lnTo>
                    <a:pt x="169735" y="106680"/>
                  </a:lnTo>
                  <a:lnTo>
                    <a:pt x="163385" y="121920"/>
                  </a:lnTo>
                  <a:lnTo>
                    <a:pt x="154940" y="142240"/>
                  </a:lnTo>
                  <a:lnTo>
                    <a:pt x="148818" y="163830"/>
                  </a:lnTo>
                  <a:lnTo>
                    <a:pt x="145237" y="184150"/>
                  </a:lnTo>
                  <a:lnTo>
                    <a:pt x="144399" y="205740"/>
                  </a:lnTo>
                  <a:lnTo>
                    <a:pt x="144094" y="207010"/>
                  </a:lnTo>
                  <a:lnTo>
                    <a:pt x="143954" y="207010"/>
                  </a:lnTo>
                  <a:lnTo>
                    <a:pt x="143954" y="210820"/>
                  </a:lnTo>
                  <a:lnTo>
                    <a:pt x="144399" y="214630"/>
                  </a:lnTo>
                  <a:lnTo>
                    <a:pt x="137820" y="210820"/>
                  </a:lnTo>
                  <a:lnTo>
                    <a:pt x="101739" y="185420"/>
                  </a:lnTo>
                  <a:lnTo>
                    <a:pt x="96697" y="175260"/>
                  </a:lnTo>
                  <a:lnTo>
                    <a:pt x="94284" y="175260"/>
                  </a:lnTo>
                  <a:lnTo>
                    <a:pt x="92024" y="170180"/>
                  </a:lnTo>
                  <a:lnTo>
                    <a:pt x="89979" y="166370"/>
                  </a:lnTo>
                  <a:lnTo>
                    <a:pt x="88226" y="161290"/>
                  </a:lnTo>
                  <a:lnTo>
                    <a:pt x="70688" y="116840"/>
                  </a:lnTo>
                  <a:lnTo>
                    <a:pt x="62509" y="102870"/>
                  </a:lnTo>
                  <a:lnTo>
                    <a:pt x="62369" y="102870"/>
                  </a:lnTo>
                  <a:lnTo>
                    <a:pt x="61912" y="101600"/>
                  </a:lnTo>
                  <a:lnTo>
                    <a:pt x="60985" y="99060"/>
                  </a:lnTo>
                  <a:lnTo>
                    <a:pt x="59309" y="96520"/>
                  </a:lnTo>
                  <a:lnTo>
                    <a:pt x="57264" y="92710"/>
                  </a:lnTo>
                  <a:lnTo>
                    <a:pt x="57480" y="91440"/>
                  </a:lnTo>
                  <a:lnTo>
                    <a:pt x="56007" y="90170"/>
                  </a:lnTo>
                  <a:lnTo>
                    <a:pt x="54330" y="90170"/>
                  </a:lnTo>
                  <a:lnTo>
                    <a:pt x="48641" y="83820"/>
                  </a:lnTo>
                  <a:lnTo>
                    <a:pt x="41033" y="80010"/>
                  </a:lnTo>
                  <a:lnTo>
                    <a:pt x="31915" y="81280"/>
                  </a:lnTo>
                  <a:lnTo>
                    <a:pt x="22974" y="83820"/>
                  </a:lnTo>
                  <a:lnTo>
                    <a:pt x="14452" y="88900"/>
                  </a:lnTo>
                  <a:lnTo>
                    <a:pt x="6870" y="95250"/>
                  </a:lnTo>
                  <a:lnTo>
                    <a:pt x="723" y="101600"/>
                  </a:lnTo>
                  <a:lnTo>
                    <a:pt x="0" y="102870"/>
                  </a:lnTo>
                  <a:lnTo>
                    <a:pt x="0" y="104140"/>
                  </a:lnTo>
                  <a:lnTo>
                    <a:pt x="368" y="105410"/>
                  </a:lnTo>
                  <a:lnTo>
                    <a:pt x="63" y="106680"/>
                  </a:lnTo>
                  <a:lnTo>
                    <a:pt x="660" y="107950"/>
                  </a:lnTo>
                  <a:lnTo>
                    <a:pt x="2705" y="109220"/>
                  </a:lnTo>
                  <a:lnTo>
                    <a:pt x="10871" y="110490"/>
                  </a:lnTo>
                  <a:lnTo>
                    <a:pt x="19062" y="113030"/>
                  </a:lnTo>
                  <a:lnTo>
                    <a:pt x="27330" y="114300"/>
                  </a:lnTo>
                  <a:lnTo>
                    <a:pt x="35712" y="113030"/>
                  </a:lnTo>
                  <a:lnTo>
                    <a:pt x="42354" y="111760"/>
                  </a:lnTo>
                  <a:lnTo>
                    <a:pt x="47764" y="106680"/>
                  </a:lnTo>
                  <a:lnTo>
                    <a:pt x="52146" y="101600"/>
                  </a:lnTo>
                  <a:lnTo>
                    <a:pt x="56756" y="106680"/>
                  </a:lnTo>
                  <a:lnTo>
                    <a:pt x="60794" y="113030"/>
                  </a:lnTo>
                  <a:lnTo>
                    <a:pt x="64312" y="119380"/>
                  </a:lnTo>
                  <a:lnTo>
                    <a:pt x="67411" y="125730"/>
                  </a:lnTo>
                  <a:lnTo>
                    <a:pt x="62661" y="120650"/>
                  </a:lnTo>
                  <a:lnTo>
                    <a:pt x="56311" y="118110"/>
                  </a:lnTo>
                  <a:lnTo>
                    <a:pt x="48133" y="119380"/>
                  </a:lnTo>
                  <a:lnTo>
                    <a:pt x="39116" y="120650"/>
                  </a:lnTo>
                  <a:lnTo>
                    <a:pt x="29324" y="124460"/>
                  </a:lnTo>
                  <a:lnTo>
                    <a:pt x="19672" y="125730"/>
                  </a:lnTo>
                  <a:lnTo>
                    <a:pt x="11023" y="124460"/>
                  </a:lnTo>
                  <a:lnTo>
                    <a:pt x="8331" y="121920"/>
                  </a:lnTo>
                  <a:lnTo>
                    <a:pt x="5842" y="124460"/>
                  </a:lnTo>
                  <a:lnTo>
                    <a:pt x="5613" y="127000"/>
                  </a:lnTo>
                  <a:lnTo>
                    <a:pt x="4660" y="128270"/>
                  </a:lnTo>
                  <a:lnTo>
                    <a:pt x="4165" y="129540"/>
                  </a:lnTo>
                  <a:lnTo>
                    <a:pt x="4813" y="130810"/>
                  </a:lnTo>
                  <a:lnTo>
                    <a:pt x="17932" y="148590"/>
                  </a:lnTo>
                  <a:lnTo>
                    <a:pt x="36830" y="157480"/>
                  </a:lnTo>
                  <a:lnTo>
                    <a:pt x="55968" y="154940"/>
                  </a:lnTo>
                  <a:lnTo>
                    <a:pt x="69824" y="138430"/>
                  </a:lnTo>
                  <a:lnTo>
                    <a:pt x="70256" y="137160"/>
                  </a:lnTo>
                  <a:lnTo>
                    <a:pt x="70040" y="135890"/>
                  </a:lnTo>
                  <a:lnTo>
                    <a:pt x="70408" y="134620"/>
                  </a:lnTo>
                  <a:lnTo>
                    <a:pt x="70700" y="134620"/>
                  </a:lnTo>
                  <a:lnTo>
                    <a:pt x="74930" y="146050"/>
                  </a:lnTo>
                  <a:lnTo>
                    <a:pt x="79057" y="157480"/>
                  </a:lnTo>
                  <a:lnTo>
                    <a:pt x="83540" y="168910"/>
                  </a:lnTo>
                  <a:lnTo>
                    <a:pt x="88887" y="180340"/>
                  </a:lnTo>
                  <a:lnTo>
                    <a:pt x="90639" y="184150"/>
                  </a:lnTo>
                  <a:lnTo>
                    <a:pt x="92456" y="186690"/>
                  </a:lnTo>
                  <a:lnTo>
                    <a:pt x="94437" y="190500"/>
                  </a:lnTo>
                  <a:lnTo>
                    <a:pt x="92887" y="207010"/>
                  </a:lnTo>
                  <a:lnTo>
                    <a:pt x="98018" y="224790"/>
                  </a:lnTo>
                  <a:lnTo>
                    <a:pt x="107416" y="241300"/>
                  </a:lnTo>
                  <a:lnTo>
                    <a:pt x="118681" y="255270"/>
                  </a:lnTo>
                  <a:lnTo>
                    <a:pt x="119265" y="256540"/>
                  </a:lnTo>
                  <a:lnTo>
                    <a:pt x="120586" y="256540"/>
                  </a:lnTo>
                  <a:lnTo>
                    <a:pt x="120586" y="259080"/>
                  </a:lnTo>
                  <a:lnTo>
                    <a:pt x="120726" y="262890"/>
                  </a:lnTo>
                  <a:lnTo>
                    <a:pt x="127596" y="262890"/>
                  </a:lnTo>
                  <a:lnTo>
                    <a:pt x="127609" y="247650"/>
                  </a:lnTo>
                  <a:lnTo>
                    <a:pt x="127800" y="241300"/>
                  </a:lnTo>
                  <a:lnTo>
                    <a:pt x="127673" y="233680"/>
                  </a:lnTo>
                  <a:lnTo>
                    <a:pt x="127622" y="231140"/>
                  </a:lnTo>
                  <a:lnTo>
                    <a:pt x="126136" y="222250"/>
                  </a:lnTo>
                  <a:lnTo>
                    <a:pt x="125476" y="220980"/>
                  </a:lnTo>
                  <a:lnTo>
                    <a:pt x="131470" y="224790"/>
                  </a:lnTo>
                  <a:lnTo>
                    <a:pt x="137744" y="228600"/>
                  </a:lnTo>
                  <a:lnTo>
                    <a:pt x="144475" y="232410"/>
                  </a:lnTo>
                  <a:lnTo>
                    <a:pt x="146367" y="232410"/>
                  </a:lnTo>
                  <a:lnTo>
                    <a:pt x="150888" y="252730"/>
                  </a:lnTo>
                  <a:lnTo>
                    <a:pt x="156933" y="273050"/>
                  </a:lnTo>
                  <a:lnTo>
                    <a:pt x="163753" y="292100"/>
                  </a:lnTo>
                  <a:lnTo>
                    <a:pt x="170611" y="312420"/>
                  </a:lnTo>
                  <a:lnTo>
                    <a:pt x="148882" y="302260"/>
                  </a:lnTo>
                  <a:lnTo>
                    <a:pt x="138734" y="295910"/>
                  </a:lnTo>
                  <a:lnTo>
                    <a:pt x="130441" y="287020"/>
                  </a:lnTo>
                  <a:lnTo>
                    <a:pt x="129273" y="285750"/>
                  </a:lnTo>
                  <a:lnTo>
                    <a:pt x="126492" y="284480"/>
                  </a:lnTo>
                  <a:lnTo>
                    <a:pt x="124091" y="287020"/>
                  </a:lnTo>
                  <a:lnTo>
                    <a:pt x="123355" y="288290"/>
                  </a:lnTo>
                  <a:lnTo>
                    <a:pt x="122847" y="289560"/>
                  </a:lnTo>
                  <a:lnTo>
                    <a:pt x="120383" y="299720"/>
                  </a:lnTo>
                  <a:lnTo>
                    <a:pt x="121970" y="311150"/>
                  </a:lnTo>
                  <a:lnTo>
                    <a:pt x="126072" y="322580"/>
                  </a:lnTo>
                  <a:lnTo>
                    <a:pt x="131178" y="331470"/>
                  </a:lnTo>
                  <a:lnTo>
                    <a:pt x="141427" y="340360"/>
                  </a:lnTo>
                  <a:lnTo>
                    <a:pt x="152717" y="341630"/>
                  </a:lnTo>
                  <a:lnTo>
                    <a:pt x="164261" y="337820"/>
                  </a:lnTo>
                  <a:lnTo>
                    <a:pt x="175298" y="330200"/>
                  </a:lnTo>
                  <a:lnTo>
                    <a:pt x="178282" y="355600"/>
                  </a:lnTo>
                  <a:lnTo>
                    <a:pt x="178092" y="381000"/>
                  </a:lnTo>
                  <a:lnTo>
                    <a:pt x="177965" y="383540"/>
                  </a:lnTo>
                  <a:lnTo>
                    <a:pt x="175780" y="407670"/>
                  </a:lnTo>
                  <a:lnTo>
                    <a:pt x="172440" y="434340"/>
                  </a:lnTo>
                  <a:lnTo>
                    <a:pt x="170764" y="434340"/>
                  </a:lnTo>
                  <a:lnTo>
                    <a:pt x="168109" y="441960"/>
                  </a:lnTo>
                  <a:lnTo>
                    <a:pt x="166230" y="448310"/>
                  </a:lnTo>
                  <a:lnTo>
                    <a:pt x="164630" y="455930"/>
                  </a:lnTo>
                  <a:lnTo>
                    <a:pt x="163233" y="462280"/>
                  </a:lnTo>
                  <a:lnTo>
                    <a:pt x="161632" y="461010"/>
                  </a:lnTo>
                  <a:lnTo>
                    <a:pt x="159880" y="458470"/>
                  </a:lnTo>
                  <a:lnTo>
                    <a:pt x="157911" y="457200"/>
                  </a:lnTo>
                  <a:lnTo>
                    <a:pt x="150507" y="449580"/>
                  </a:lnTo>
                  <a:lnTo>
                    <a:pt x="143217" y="443230"/>
                  </a:lnTo>
                  <a:lnTo>
                    <a:pt x="135851" y="435610"/>
                  </a:lnTo>
                  <a:lnTo>
                    <a:pt x="128257" y="429260"/>
                  </a:lnTo>
                  <a:lnTo>
                    <a:pt x="136817" y="427990"/>
                  </a:lnTo>
                  <a:lnTo>
                    <a:pt x="145008" y="425450"/>
                  </a:lnTo>
                  <a:lnTo>
                    <a:pt x="152425" y="420370"/>
                  </a:lnTo>
                  <a:lnTo>
                    <a:pt x="154914" y="417830"/>
                  </a:lnTo>
                  <a:lnTo>
                    <a:pt x="158648" y="414020"/>
                  </a:lnTo>
                  <a:lnTo>
                    <a:pt x="164782" y="402590"/>
                  </a:lnTo>
                  <a:lnTo>
                    <a:pt x="165735" y="391160"/>
                  </a:lnTo>
                  <a:lnTo>
                    <a:pt x="163906" y="379730"/>
                  </a:lnTo>
                  <a:lnTo>
                    <a:pt x="161480" y="365760"/>
                  </a:lnTo>
                  <a:lnTo>
                    <a:pt x="160464" y="364490"/>
                  </a:lnTo>
                  <a:lnTo>
                    <a:pt x="159296" y="364490"/>
                  </a:lnTo>
                  <a:lnTo>
                    <a:pt x="159435" y="363220"/>
                  </a:lnTo>
                  <a:lnTo>
                    <a:pt x="159435" y="358140"/>
                  </a:lnTo>
                  <a:lnTo>
                    <a:pt x="152285" y="358140"/>
                  </a:lnTo>
                  <a:lnTo>
                    <a:pt x="152285" y="363220"/>
                  </a:lnTo>
                  <a:lnTo>
                    <a:pt x="145783" y="374650"/>
                  </a:lnTo>
                  <a:lnTo>
                    <a:pt x="131749" y="388620"/>
                  </a:lnTo>
                  <a:lnTo>
                    <a:pt x="118364" y="403860"/>
                  </a:lnTo>
                  <a:lnTo>
                    <a:pt x="113792" y="417830"/>
                  </a:lnTo>
                  <a:lnTo>
                    <a:pt x="110464" y="415290"/>
                  </a:lnTo>
                  <a:lnTo>
                    <a:pt x="108800" y="414020"/>
                  </a:lnTo>
                  <a:lnTo>
                    <a:pt x="104000" y="408940"/>
                  </a:lnTo>
                  <a:lnTo>
                    <a:pt x="99428" y="405130"/>
                  </a:lnTo>
                  <a:lnTo>
                    <a:pt x="95097" y="400050"/>
                  </a:lnTo>
                  <a:lnTo>
                    <a:pt x="102831" y="398780"/>
                  </a:lnTo>
                  <a:lnTo>
                    <a:pt x="110159" y="396240"/>
                  </a:lnTo>
                  <a:lnTo>
                    <a:pt x="112356" y="394970"/>
                  </a:lnTo>
                  <a:lnTo>
                    <a:pt x="114554" y="393700"/>
                  </a:lnTo>
                  <a:lnTo>
                    <a:pt x="116751" y="392430"/>
                  </a:lnTo>
                  <a:lnTo>
                    <a:pt x="122275" y="387350"/>
                  </a:lnTo>
                  <a:lnTo>
                    <a:pt x="124548" y="382270"/>
                  </a:lnTo>
                  <a:lnTo>
                    <a:pt x="126834" y="377190"/>
                  </a:lnTo>
                  <a:lnTo>
                    <a:pt x="127317" y="370840"/>
                  </a:lnTo>
                  <a:lnTo>
                    <a:pt x="127279" y="363220"/>
                  </a:lnTo>
                  <a:lnTo>
                    <a:pt x="127050" y="358140"/>
                  </a:lnTo>
                  <a:lnTo>
                    <a:pt x="128257" y="347980"/>
                  </a:lnTo>
                  <a:lnTo>
                    <a:pt x="129425" y="342900"/>
                  </a:lnTo>
                  <a:lnTo>
                    <a:pt x="123583" y="341630"/>
                  </a:lnTo>
                  <a:lnTo>
                    <a:pt x="121831" y="344170"/>
                  </a:lnTo>
                  <a:lnTo>
                    <a:pt x="121386" y="344170"/>
                  </a:lnTo>
                  <a:lnTo>
                    <a:pt x="121234" y="345440"/>
                  </a:lnTo>
                  <a:lnTo>
                    <a:pt x="110350" y="351790"/>
                  </a:lnTo>
                  <a:lnTo>
                    <a:pt x="97548" y="360680"/>
                  </a:lnTo>
                  <a:lnTo>
                    <a:pt x="91224" y="366839"/>
                  </a:lnTo>
                  <a:lnTo>
                    <a:pt x="91224" y="393700"/>
                  </a:lnTo>
                  <a:lnTo>
                    <a:pt x="90932" y="394970"/>
                  </a:lnTo>
                  <a:lnTo>
                    <a:pt x="90779" y="393700"/>
                  </a:lnTo>
                  <a:lnTo>
                    <a:pt x="91224" y="393700"/>
                  </a:lnTo>
                  <a:lnTo>
                    <a:pt x="91224" y="366839"/>
                  </a:lnTo>
                  <a:lnTo>
                    <a:pt x="87109" y="370840"/>
                  </a:lnTo>
                  <a:lnTo>
                    <a:pt x="83337" y="382270"/>
                  </a:lnTo>
                  <a:lnTo>
                    <a:pt x="79209" y="373380"/>
                  </a:lnTo>
                  <a:lnTo>
                    <a:pt x="75590" y="365760"/>
                  </a:lnTo>
                  <a:lnTo>
                    <a:pt x="72466" y="356870"/>
                  </a:lnTo>
                  <a:lnTo>
                    <a:pt x="69824" y="347980"/>
                  </a:lnTo>
                  <a:lnTo>
                    <a:pt x="69596" y="346710"/>
                  </a:lnTo>
                  <a:lnTo>
                    <a:pt x="69164" y="346710"/>
                  </a:lnTo>
                  <a:lnTo>
                    <a:pt x="68656" y="345440"/>
                  </a:lnTo>
                  <a:lnTo>
                    <a:pt x="77685" y="346710"/>
                  </a:lnTo>
                  <a:lnTo>
                    <a:pt x="81762" y="345440"/>
                  </a:lnTo>
                  <a:lnTo>
                    <a:pt x="104063" y="312420"/>
                  </a:lnTo>
                  <a:lnTo>
                    <a:pt x="104355" y="311150"/>
                  </a:lnTo>
                  <a:lnTo>
                    <a:pt x="106464" y="300990"/>
                  </a:lnTo>
                  <a:lnTo>
                    <a:pt x="109397" y="292100"/>
                  </a:lnTo>
                  <a:lnTo>
                    <a:pt x="109626" y="292100"/>
                  </a:lnTo>
                  <a:lnTo>
                    <a:pt x="109918" y="290830"/>
                  </a:lnTo>
                  <a:lnTo>
                    <a:pt x="111531" y="290830"/>
                  </a:lnTo>
                  <a:lnTo>
                    <a:pt x="112331" y="289560"/>
                  </a:lnTo>
                  <a:lnTo>
                    <a:pt x="113055" y="288290"/>
                  </a:lnTo>
                  <a:lnTo>
                    <a:pt x="112547" y="285750"/>
                  </a:lnTo>
                  <a:lnTo>
                    <a:pt x="111455" y="285750"/>
                  </a:lnTo>
                  <a:lnTo>
                    <a:pt x="110947" y="281940"/>
                  </a:lnTo>
                  <a:lnTo>
                    <a:pt x="106781" y="280670"/>
                  </a:lnTo>
                  <a:lnTo>
                    <a:pt x="104813" y="284480"/>
                  </a:lnTo>
                  <a:lnTo>
                    <a:pt x="104584" y="284480"/>
                  </a:lnTo>
                  <a:lnTo>
                    <a:pt x="104292" y="285750"/>
                  </a:lnTo>
                  <a:lnTo>
                    <a:pt x="92862" y="289560"/>
                  </a:lnTo>
                  <a:lnTo>
                    <a:pt x="80708" y="295910"/>
                  </a:lnTo>
                  <a:lnTo>
                    <a:pt x="69545" y="303530"/>
                  </a:lnTo>
                  <a:lnTo>
                    <a:pt x="61061" y="312420"/>
                  </a:lnTo>
                  <a:lnTo>
                    <a:pt x="60109" y="307340"/>
                  </a:lnTo>
                  <a:lnTo>
                    <a:pt x="59080" y="302260"/>
                  </a:lnTo>
                  <a:lnTo>
                    <a:pt x="57924" y="297180"/>
                  </a:lnTo>
                  <a:lnTo>
                    <a:pt x="57632" y="294640"/>
                  </a:lnTo>
                  <a:lnTo>
                    <a:pt x="55575" y="294640"/>
                  </a:lnTo>
                  <a:lnTo>
                    <a:pt x="55219" y="293370"/>
                  </a:lnTo>
                  <a:lnTo>
                    <a:pt x="54622" y="293370"/>
                  </a:lnTo>
                  <a:lnTo>
                    <a:pt x="53759" y="292100"/>
                  </a:lnTo>
                  <a:lnTo>
                    <a:pt x="34251" y="295910"/>
                  </a:lnTo>
                  <a:lnTo>
                    <a:pt x="26568" y="320040"/>
                  </a:lnTo>
                  <a:lnTo>
                    <a:pt x="26771" y="349250"/>
                  </a:lnTo>
                  <a:lnTo>
                    <a:pt x="30899" y="370840"/>
                  </a:lnTo>
                  <a:lnTo>
                    <a:pt x="31318" y="372110"/>
                  </a:lnTo>
                  <a:lnTo>
                    <a:pt x="33083" y="372110"/>
                  </a:lnTo>
                  <a:lnTo>
                    <a:pt x="32651" y="373380"/>
                  </a:lnTo>
                  <a:lnTo>
                    <a:pt x="32423" y="374650"/>
                  </a:lnTo>
                  <a:lnTo>
                    <a:pt x="30822" y="378460"/>
                  </a:lnTo>
                  <a:lnTo>
                    <a:pt x="37388" y="381000"/>
                  </a:lnTo>
                  <a:lnTo>
                    <a:pt x="39001" y="375920"/>
                  </a:lnTo>
                  <a:lnTo>
                    <a:pt x="44234" y="363220"/>
                  </a:lnTo>
                  <a:lnTo>
                    <a:pt x="49276" y="350520"/>
                  </a:lnTo>
                  <a:lnTo>
                    <a:pt x="53390" y="337820"/>
                  </a:lnTo>
                  <a:lnTo>
                    <a:pt x="55867" y="325120"/>
                  </a:lnTo>
                  <a:lnTo>
                    <a:pt x="59347" y="345440"/>
                  </a:lnTo>
                  <a:lnTo>
                    <a:pt x="64020" y="364490"/>
                  </a:lnTo>
                  <a:lnTo>
                    <a:pt x="71120" y="383540"/>
                  </a:lnTo>
                  <a:lnTo>
                    <a:pt x="81876" y="401320"/>
                  </a:lnTo>
                  <a:lnTo>
                    <a:pt x="83045" y="403860"/>
                  </a:lnTo>
                  <a:lnTo>
                    <a:pt x="83629" y="403860"/>
                  </a:lnTo>
                  <a:lnTo>
                    <a:pt x="72974" y="417830"/>
                  </a:lnTo>
                  <a:lnTo>
                    <a:pt x="73596" y="434340"/>
                  </a:lnTo>
                  <a:lnTo>
                    <a:pt x="79590" y="452120"/>
                  </a:lnTo>
                  <a:lnTo>
                    <a:pt x="85090" y="468630"/>
                  </a:lnTo>
                  <a:lnTo>
                    <a:pt x="85305" y="469900"/>
                  </a:lnTo>
                  <a:lnTo>
                    <a:pt x="85813" y="471170"/>
                  </a:lnTo>
                  <a:lnTo>
                    <a:pt x="86461" y="471170"/>
                  </a:lnTo>
                  <a:lnTo>
                    <a:pt x="86614" y="473710"/>
                  </a:lnTo>
                  <a:lnTo>
                    <a:pt x="90855" y="476250"/>
                  </a:lnTo>
                  <a:lnTo>
                    <a:pt x="92748" y="472440"/>
                  </a:lnTo>
                  <a:lnTo>
                    <a:pt x="98183" y="458470"/>
                  </a:lnTo>
                  <a:lnTo>
                    <a:pt x="99606" y="444500"/>
                  </a:lnTo>
                  <a:lnTo>
                    <a:pt x="97955" y="430530"/>
                  </a:lnTo>
                  <a:lnTo>
                    <a:pt x="94145" y="415290"/>
                  </a:lnTo>
                  <a:lnTo>
                    <a:pt x="104076" y="424180"/>
                  </a:lnTo>
                  <a:lnTo>
                    <a:pt x="124815" y="441960"/>
                  </a:lnTo>
                  <a:lnTo>
                    <a:pt x="134747" y="452120"/>
                  </a:lnTo>
                  <a:lnTo>
                    <a:pt x="133362" y="452120"/>
                  </a:lnTo>
                  <a:lnTo>
                    <a:pt x="132194" y="453390"/>
                  </a:lnTo>
                  <a:lnTo>
                    <a:pt x="132054" y="454660"/>
                  </a:lnTo>
                  <a:lnTo>
                    <a:pt x="115989" y="463550"/>
                  </a:lnTo>
                  <a:lnTo>
                    <a:pt x="101993" y="485140"/>
                  </a:lnTo>
                  <a:lnTo>
                    <a:pt x="87757" y="505460"/>
                  </a:lnTo>
                  <a:lnTo>
                    <a:pt x="70993" y="509270"/>
                  </a:lnTo>
                  <a:lnTo>
                    <a:pt x="67195" y="508000"/>
                  </a:lnTo>
                  <a:lnTo>
                    <a:pt x="65290" y="513080"/>
                  </a:lnTo>
                  <a:lnTo>
                    <a:pt x="68059" y="515620"/>
                  </a:lnTo>
                  <a:lnTo>
                    <a:pt x="68287" y="516890"/>
                  </a:lnTo>
                  <a:lnTo>
                    <a:pt x="68656" y="516890"/>
                  </a:lnTo>
                  <a:lnTo>
                    <a:pt x="69303" y="518160"/>
                  </a:lnTo>
                  <a:lnTo>
                    <a:pt x="98729" y="524510"/>
                  </a:lnTo>
                  <a:lnTo>
                    <a:pt x="125387" y="514350"/>
                  </a:lnTo>
                  <a:lnTo>
                    <a:pt x="129159" y="509270"/>
                  </a:lnTo>
                  <a:lnTo>
                    <a:pt x="142379" y="491490"/>
                  </a:lnTo>
                  <a:lnTo>
                    <a:pt x="142786" y="462280"/>
                  </a:lnTo>
                  <a:lnTo>
                    <a:pt x="142938" y="461010"/>
                  </a:lnTo>
                  <a:lnTo>
                    <a:pt x="142646" y="461010"/>
                  </a:lnTo>
                  <a:lnTo>
                    <a:pt x="141909" y="459740"/>
                  </a:lnTo>
                  <a:lnTo>
                    <a:pt x="141693" y="459740"/>
                  </a:lnTo>
                  <a:lnTo>
                    <a:pt x="141566" y="458660"/>
                  </a:lnTo>
                  <a:lnTo>
                    <a:pt x="158648" y="486410"/>
                  </a:lnTo>
                  <a:lnTo>
                    <a:pt x="159435" y="486410"/>
                  </a:lnTo>
                  <a:lnTo>
                    <a:pt x="158127" y="496570"/>
                  </a:lnTo>
                  <a:lnTo>
                    <a:pt x="157314" y="501650"/>
                  </a:lnTo>
                  <a:lnTo>
                    <a:pt x="155702" y="514350"/>
                  </a:lnTo>
                  <a:lnTo>
                    <a:pt x="154597" y="527050"/>
                  </a:lnTo>
                  <a:lnTo>
                    <a:pt x="153987" y="539750"/>
                  </a:lnTo>
                  <a:lnTo>
                    <a:pt x="153885" y="552450"/>
                  </a:lnTo>
                  <a:lnTo>
                    <a:pt x="150533" y="548640"/>
                  </a:lnTo>
                  <a:lnTo>
                    <a:pt x="146075" y="546100"/>
                  </a:lnTo>
                  <a:lnTo>
                    <a:pt x="140741" y="544830"/>
                  </a:lnTo>
                  <a:lnTo>
                    <a:pt x="134239" y="543560"/>
                  </a:lnTo>
                  <a:lnTo>
                    <a:pt x="122631" y="544830"/>
                  </a:lnTo>
                  <a:lnTo>
                    <a:pt x="118402" y="538480"/>
                  </a:lnTo>
                  <a:lnTo>
                    <a:pt x="117436" y="538480"/>
                  </a:lnTo>
                  <a:lnTo>
                    <a:pt x="116865" y="537210"/>
                  </a:lnTo>
                  <a:lnTo>
                    <a:pt x="116713" y="537210"/>
                  </a:lnTo>
                  <a:lnTo>
                    <a:pt x="116497" y="535940"/>
                  </a:lnTo>
                  <a:lnTo>
                    <a:pt x="116357" y="534670"/>
                  </a:lnTo>
                  <a:lnTo>
                    <a:pt x="115836" y="530860"/>
                  </a:lnTo>
                  <a:lnTo>
                    <a:pt x="108978" y="532130"/>
                  </a:lnTo>
                  <a:lnTo>
                    <a:pt x="109474" y="537210"/>
                  </a:lnTo>
                  <a:lnTo>
                    <a:pt x="114338" y="554990"/>
                  </a:lnTo>
                  <a:lnTo>
                    <a:pt x="124333" y="570230"/>
                  </a:lnTo>
                  <a:lnTo>
                    <a:pt x="138214" y="577850"/>
                  </a:lnTo>
                  <a:lnTo>
                    <a:pt x="154698" y="570230"/>
                  </a:lnTo>
                  <a:lnTo>
                    <a:pt x="154774" y="571500"/>
                  </a:lnTo>
                  <a:lnTo>
                    <a:pt x="154838" y="574040"/>
                  </a:lnTo>
                  <a:lnTo>
                    <a:pt x="156806" y="591820"/>
                  </a:lnTo>
                  <a:lnTo>
                    <a:pt x="159308" y="609600"/>
                  </a:lnTo>
                  <a:lnTo>
                    <a:pt x="161785" y="626110"/>
                  </a:lnTo>
                  <a:lnTo>
                    <a:pt x="163677" y="643890"/>
                  </a:lnTo>
                  <a:lnTo>
                    <a:pt x="163830" y="650240"/>
                  </a:lnTo>
                  <a:lnTo>
                    <a:pt x="163842" y="666750"/>
                  </a:lnTo>
                  <a:lnTo>
                    <a:pt x="164807" y="676910"/>
                  </a:lnTo>
                  <a:lnTo>
                    <a:pt x="168287" y="688340"/>
                  </a:lnTo>
                  <a:lnTo>
                    <a:pt x="169379" y="689610"/>
                  </a:lnTo>
                  <a:lnTo>
                    <a:pt x="174701" y="689610"/>
                  </a:lnTo>
                  <a:lnTo>
                    <a:pt x="176390" y="690880"/>
                  </a:lnTo>
                  <a:lnTo>
                    <a:pt x="177914" y="692150"/>
                  </a:lnTo>
                  <a:lnTo>
                    <a:pt x="180251" y="693420"/>
                  </a:lnTo>
                  <a:lnTo>
                    <a:pt x="181711" y="693420"/>
                  </a:lnTo>
                  <a:lnTo>
                    <a:pt x="183616" y="694690"/>
                  </a:lnTo>
                  <a:lnTo>
                    <a:pt x="188150" y="694690"/>
                  </a:lnTo>
                  <a:lnTo>
                    <a:pt x="188074" y="690880"/>
                  </a:lnTo>
                  <a:lnTo>
                    <a:pt x="186537" y="670560"/>
                  </a:lnTo>
                  <a:lnTo>
                    <a:pt x="183362" y="650240"/>
                  </a:lnTo>
                  <a:lnTo>
                    <a:pt x="179197" y="629920"/>
                  </a:lnTo>
                  <a:lnTo>
                    <a:pt x="174701" y="609600"/>
                  </a:lnTo>
                  <a:lnTo>
                    <a:pt x="172834" y="600710"/>
                  </a:lnTo>
                  <a:lnTo>
                    <a:pt x="171284" y="591820"/>
                  </a:lnTo>
                  <a:lnTo>
                    <a:pt x="170040" y="581660"/>
                  </a:lnTo>
                  <a:lnTo>
                    <a:pt x="169087" y="572770"/>
                  </a:lnTo>
                  <a:lnTo>
                    <a:pt x="175082" y="570230"/>
                  </a:lnTo>
                  <a:lnTo>
                    <a:pt x="181076" y="567690"/>
                  </a:lnTo>
                  <a:lnTo>
                    <a:pt x="184505" y="565150"/>
                  </a:lnTo>
                  <a:lnTo>
                    <a:pt x="191350" y="560070"/>
                  </a:lnTo>
                  <a:lnTo>
                    <a:pt x="199936" y="549910"/>
                  </a:lnTo>
                  <a:lnTo>
                    <a:pt x="204711" y="541121"/>
                  </a:lnTo>
                  <a:lnTo>
                    <a:pt x="205816" y="546201"/>
                  </a:lnTo>
                  <a:lnTo>
                    <a:pt x="209626" y="545973"/>
                  </a:lnTo>
                  <a:lnTo>
                    <a:pt x="208953" y="546569"/>
                  </a:lnTo>
                  <a:lnTo>
                    <a:pt x="208445" y="547293"/>
                  </a:lnTo>
                  <a:lnTo>
                    <a:pt x="207073" y="558774"/>
                  </a:lnTo>
                  <a:lnTo>
                    <a:pt x="206298" y="568960"/>
                  </a:lnTo>
                  <a:lnTo>
                    <a:pt x="207365" y="578891"/>
                  </a:lnTo>
                  <a:lnTo>
                    <a:pt x="238696" y="606310"/>
                  </a:lnTo>
                  <a:lnTo>
                    <a:pt x="241757" y="607847"/>
                  </a:lnTo>
                  <a:lnTo>
                    <a:pt x="244602" y="604786"/>
                  </a:lnTo>
                  <a:lnTo>
                    <a:pt x="244170" y="602373"/>
                  </a:lnTo>
                  <a:lnTo>
                    <a:pt x="244094" y="601116"/>
                  </a:lnTo>
                  <a:lnTo>
                    <a:pt x="243662" y="600468"/>
                  </a:lnTo>
                  <a:lnTo>
                    <a:pt x="238721" y="582015"/>
                  </a:lnTo>
                  <a:lnTo>
                    <a:pt x="235915" y="559511"/>
                  </a:lnTo>
                  <a:lnTo>
                    <a:pt x="228231" y="542124"/>
                  </a:lnTo>
                  <a:lnTo>
                    <a:pt x="208673" y="539038"/>
                  </a:lnTo>
                  <a:lnTo>
                    <a:pt x="205371" y="539915"/>
                  </a:lnTo>
                  <a:lnTo>
                    <a:pt x="206844" y="537210"/>
                  </a:lnTo>
                  <a:lnTo>
                    <a:pt x="211188" y="527050"/>
                  </a:lnTo>
                  <a:lnTo>
                    <a:pt x="214972" y="516890"/>
                  </a:lnTo>
                  <a:lnTo>
                    <a:pt x="217004" y="510540"/>
                  </a:lnTo>
                  <a:lnTo>
                    <a:pt x="221894" y="495300"/>
                  </a:lnTo>
                  <a:lnTo>
                    <a:pt x="222846" y="492760"/>
                  </a:lnTo>
                  <a:lnTo>
                    <a:pt x="223494" y="490220"/>
                  </a:lnTo>
                  <a:lnTo>
                    <a:pt x="224078" y="486410"/>
                  </a:lnTo>
                  <a:lnTo>
                    <a:pt x="231762" y="497840"/>
                  </a:lnTo>
                  <a:lnTo>
                    <a:pt x="243763" y="505460"/>
                  </a:lnTo>
                  <a:lnTo>
                    <a:pt x="258013" y="509270"/>
                  </a:lnTo>
                  <a:lnTo>
                    <a:pt x="272440" y="508000"/>
                  </a:lnTo>
                  <a:lnTo>
                    <a:pt x="276237" y="508000"/>
                  </a:lnTo>
                  <a:lnTo>
                    <a:pt x="280758" y="509270"/>
                  </a:lnTo>
                  <a:lnTo>
                    <a:pt x="280784" y="508000"/>
                  </a:lnTo>
                  <a:lnTo>
                    <a:pt x="280898" y="501650"/>
                  </a:lnTo>
                  <a:close/>
                </a:path>
              </a:pathLst>
            </a:custGeom>
            <a:solidFill>
              <a:srgbClr val="B79851"/>
            </a:solidFill>
          </p:spPr>
          <p:txBody>
            <a:bodyPr wrap="square" lIns="0" tIns="0" rIns="0" bIns="0" rtlCol="0"/>
            <a:lstStyle/>
            <a:p>
              <a:endParaRPr/>
            </a:p>
          </p:txBody>
        </p:sp>
        <p:pic>
          <p:nvPicPr>
            <p:cNvPr id="75" name="object 75"/>
            <p:cNvPicPr/>
            <p:nvPr/>
          </p:nvPicPr>
          <p:blipFill>
            <a:blip r:embed="rId32" cstate="print"/>
            <a:stretch>
              <a:fillRect/>
            </a:stretch>
          </p:blipFill>
          <p:spPr>
            <a:xfrm>
              <a:off x="6394586" y="4357929"/>
              <a:ext cx="474991" cy="238733"/>
            </a:xfrm>
            <a:prstGeom prst="rect">
              <a:avLst/>
            </a:prstGeom>
          </p:spPr>
        </p:pic>
        <p:sp>
          <p:nvSpPr>
            <p:cNvPr id="76" name="object 76"/>
            <p:cNvSpPr/>
            <p:nvPr/>
          </p:nvSpPr>
          <p:spPr>
            <a:xfrm>
              <a:off x="6586715" y="3785691"/>
              <a:ext cx="112395" cy="578485"/>
            </a:xfrm>
            <a:custGeom>
              <a:avLst/>
              <a:gdLst/>
              <a:ahLst/>
              <a:cxnLst/>
              <a:rect l="l" t="t" r="r" b="b"/>
              <a:pathLst>
                <a:path w="112395" h="578485">
                  <a:moveTo>
                    <a:pt x="39408" y="291807"/>
                  </a:moveTo>
                  <a:lnTo>
                    <a:pt x="39395" y="284848"/>
                  </a:lnTo>
                  <a:lnTo>
                    <a:pt x="38582" y="278003"/>
                  </a:lnTo>
                  <a:lnTo>
                    <a:pt x="37465" y="270878"/>
                  </a:lnTo>
                  <a:lnTo>
                    <a:pt x="37439" y="268808"/>
                  </a:lnTo>
                  <a:lnTo>
                    <a:pt x="37185" y="266839"/>
                  </a:lnTo>
                  <a:lnTo>
                    <a:pt x="36664" y="265010"/>
                  </a:lnTo>
                  <a:lnTo>
                    <a:pt x="36118" y="258241"/>
                  </a:lnTo>
                  <a:lnTo>
                    <a:pt x="33286" y="257467"/>
                  </a:lnTo>
                  <a:lnTo>
                    <a:pt x="32562" y="259105"/>
                  </a:lnTo>
                  <a:lnTo>
                    <a:pt x="31381" y="259092"/>
                  </a:lnTo>
                  <a:lnTo>
                    <a:pt x="30073" y="260007"/>
                  </a:lnTo>
                  <a:lnTo>
                    <a:pt x="30581" y="261404"/>
                  </a:lnTo>
                  <a:lnTo>
                    <a:pt x="31051" y="271310"/>
                  </a:lnTo>
                  <a:lnTo>
                    <a:pt x="27051" y="281012"/>
                  </a:lnTo>
                  <a:lnTo>
                    <a:pt x="20891" y="289991"/>
                  </a:lnTo>
                  <a:lnTo>
                    <a:pt x="14859" y="297726"/>
                  </a:lnTo>
                  <a:lnTo>
                    <a:pt x="10718" y="303580"/>
                  </a:lnTo>
                  <a:lnTo>
                    <a:pt x="7086" y="309448"/>
                  </a:lnTo>
                  <a:lnTo>
                    <a:pt x="3987" y="315582"/>
                  </a:lnTo>
                  <a:lnTo>
                    <a:pt x="1409" y="322199"/>
                  </a:lnTo>
                  <a:lnTo>
                    <a:pt x="0" y="326390"/>
                  </a:lnTo>
                  <a:lnTo>
                    <a:pt x="4635" y="331470"/>
                  </a:lnTo>
                  <a:lnTo>
                    <a:pt x="38176" y="299250"/>
                  </a:lnTo>
                  <a:lnTo>
                    <a:pt x="39408" y="291807"/>
                  </a:lnTo>
                  <a:close/>
                </a:path>
                <a:path w="112395" h="578485">
                  <a:moveTo>
                    <a:pt x="55829" y="218262"/>
                  </a:moveTo>
                  <a:lnTo>
                    <a:pt x="22898" y="202641"/>
                  </a:lnTo>
                  <a:lnTo>
                    <a:pt x="15773" y="193967"/>
                  </a:lnTo>
                  <a:lnTo>
                    <a:pt x="13411" y="192100"/>
                  </a:lnTo>
                  <a:lnTo>
                    <a:pt x="9499" y="187807"/>
                  </a:lnTo>
                  <a:lnTo>
                    <a:pt x="9042" y="186486"/>
                  </a:lnTo>
                  <a:lnTo>
                    <a:pt x="5016" y="185216"/>
                  </a:lnTo>
                  <a:lnTo>
                    <a:pt x="2959" y="186537"/>
                  </a:lnTo>
                  <a:lnTo>
                    <a:pt x="3327" y="189560"/>
                  </a:lnTo>
                  <a:lnTo>
                    <a:pt x="3594" y="190080"/>
                  </a:lnTo>
                  <a:lnTo>
                    <a:pt x="3962" y="190487"/>
                  </a:lnTo>
                  <a:lnTo>
                    <a:pt x="4445" y="191833"/>
                  </a:lnTo>
                  <a:lnTo>
                    <a:pt x="4622" y="192608"/>
                  </a:lnTo>
                  <a:lnTo>
                    <a:pt x="4051" y="193065"/>
                  </a:lnTo>
                  <a:lnTo>
                    <a:pt x="3581" y="193713"/>
                  </a:lnTo>
                  <a:lnTo>
                    <a:pt x="977" y="207441"/>
                  </a:lnTo>
                  <a:lnTo>
                    <a:pt x="5041" y="220459"/>
                  </a:lnTo>
                  <a:lnTo>
                    <a:pt x="9601" y="229400"/>
                  </a:lnTo>
                  <a:lnTo>
                    <a:pt x="20726" y="237909"/>
                  </a:lnTo>
                  <a:lnTo>
                    <a:pt x="29705" y="236524"/>
                  </a:lnTo>
                  <a:lnTo>
                    <a:pt x="43383" y="236029"/>
                  </a:lnTo>
                  <a:lnTo>
                    <a:pt x="49250" y="233464"/>
                  </a:lnTo>
                  <a:lnTo>
                    <a:pt x="52844" y="227711"/>
                  </a:lnTo>
                  <a:lnTo>
                    <a:pt x="55829" y="218262"/>
                  </a:lnTo>
                  <a:close/>
                </a:path>
                <a:path w="112395" h="578485">
                  <a:moveTo>
                    <a:pt x="101511" y="273710"/>
                  </a:moveTo>
                  <a:lnTo>
                    <a:pt x="97510" y="272453"/>
                  </a:lnTo>
                  <a:lnTo>
                    <a:pt x="96723" y="275297"/>
                  </a:lnTo>
                  <a:lnTo>
                    <a:pt x="93929" y="282752"/>
                  </a:lnTo>
                  <a:lnTo>
                    <a:pt x="92633" y="285165"/>
                  </a:lnTo>
                  <a:lnTo>
                    <a:pt x="92633" y="298246"/>
                  </a:lnTo>
                  <a:lnTo>
                    <a:pt x="91351" y="302882"/>
                  </a:lnTo>
                  <a:lnTo>
                    <a:pt x="89611" y="307251"/>
                  </a:lnTo>
                  <a:lnTo>
                    <a:pt x="86080" y="312381"/>
                  </a:lnTo>
                  <a:lnTo>
                    <a:pt x="84823" y="313639"/>
                  </a:lnTo>
                  <a:lnTo>
                    <a:pt x="83451" y="314756"/>
                  </a:lnTo>
                  <a:lnTo>
                    <a:pt x="85610" y="311683"/>
                  </a:lnTo>
                  <a:lnTo>
                    <a:pt x="87363" y="308178"/>
                  </a:lnTo>
                  <a:lnTo>
                    <a:pt x="90309" y="302806"/>
                  </a:lnTo>
                  <a:lnTo>
                    <a:pt x="91478" y="300570"/>
                  </a:lnTo>
                  <a:lnTo>
                    <a:pt x="92633" y="298246"/>
                  </a:lnTo>
                  <a:lnTo>
                    <a:pt x="92633" y="285165"/>
                  </a:lnTo>
                  <a:lnTo>
                    <a:pt x="90081" y="289902"/>
                  </a:lnTo>
                  <a:lnTo>
                    <a:pt x="85763" y="296849"/>
                  </a:lnTo>
                  <a:lnTo>
                    <a:pt x="81572" y="303669"/>
                  </a:lnTo>
                  <a:lnTo>
                    <a:pt x="78549" y="308876"/>
                  </a:lnTo>
                  <a:lnTo>
                    <a:pt x="75780" y="313194"/>
                  </a:lnTo>
                  <a:lnTo>
                    <a:pt x="69024" y="319836"/>
                  </a:lnTo>
                  <a:lnTo>
                    <a:pt x="67322" y="321157"/>
                  </a:lnTo>
                  <a:lnTo>
                    <a:pt x="67157" y="324091"/>
                  </a:lnTo>
                  <a:lnTo>
                    <a:pt x="65659" y="325170"/>
                  </a:lnTo>
                  <a:lnTo>
                    <a:pt x="64858" y="326085"/>
                  </a:lnTo>
                  <a:lnTo>
                    <a:pt x="65379" y="320929"/>
                  </a:lnTo>
                  <a:lnTo>
                    <a:pt x="66929" y="310857"/>
                  </a:lnTo>
                  <a:lnTo>
                    <a:pt x="69024" y="300774"/>
                  </a:lnTo>
                  <a:lnTo>
                    <a:pt x="71691" y="290322"/>
                  </a:lnTo>
                  <a:lnTo>
                    <a:pt x="74206" y="277672"/>
                  </a:lnTo>
                  <a:lnTo>
                    <a:pt x="75260" y="264807"/>
                  </a:lnTo>
                  <a:lnTo>
                    <a:pt x="75514" y="238975"/>
                  </a:lnTo>
                  <a:lnTo>
                    <a:pt x="74434" y="224294"/>
                  </a:lnTo>
                  <a:lnTo>
                    <a:pt x="71208" y="210121"/>
                  </a:lnTo>
                  <a:lnTo>
                    <a:pt x="66395" y="196329"/>
                  </a:lnTo>
                  <a:lnTo>
                    <a:pt x="60553" y="182854"/>
                  </a:lnTo>
                  <a:lnTo>
                    <a:pt x="62712" y="182029"/>
                  </a:lnTo>
                  <a:lnTo>
                    <a:pt x="63550" y="180162"/>
                  </a:lnTo>
                  <a:lnTo>
                    <a:pt x="63842" y="179501"/>
                  </a:lnTo>
                  <a:lnTo>
                    <a:pt x="63665" y="178727"/>
                  </a:lnTo>
                  <a:lnTo>
                    <a:pt x="63246" y="178231"/>
                  </a:lnTo>
                  <a:lnTo>
                    <a:pt x="67602" y="172440"/>
                  </a:lnTo>
                  <a:lnTo>
                    <a:pt x="83743" y="133845"/>
                  </a:lnTo>
                  <a:lnTo>
                    <a:pt x="83756" y="131940"/>
                  </a:lnTo>
                  <a:lnTo>
                    <a:pt x="80619" y="131394"/>
                  </a:lnTo>
                  <a:lnTo>
                    <a:pt x="80314" y="133375"/>
                  </a:lnTo>
                  <a:lnTo>
                    <a:pt x="78181" y="140487"/>
                  </a:lnTo>
                  <a:lnTo>
                    <a:pt x="74561" y="147269"/>
                  </a:lnTo>
                  <a:lnTo>
                    <a:pt x="66548" y="160286"/>
                  </a:lnTo>
                  <a:lnTo>
                    <a:pt x="63931" y="165277"/>
                  </a:lnTo>
                  <a:lnTo>
                    <a:pt x="59855" y="170395"/>
                  </a:lnTo>
                  <a:lnTo>
                    <a:pt x="57162" y="175628"/>
                  </a:lnTo>
                  <a:lnTo>
                    <a:pt x="50660" y="161975"/>
                  </a:lnTo>
                  <a:lnTo>
                    <a:pt x="37769" y="123342"/>
                  </a:lnTo>
                  <a:lnTo>
                    <a:pt x="33629" y="81749"/>
                  </a:lnTo>
                  <a:lnTo>
                    <a:pt x="39370" y="40563"/>
                  </a:lnTo>
                  <a:lnTo>
                    <a:pt x="56146" y="3200"/>
                  </a:lnTo>
                  <a:lnTo>
                    <a:pt x="57073" y="1778"/>
                  </a:lnTo>
                  <a:lnTo>
                    <a:pt x="54838" y="0"/>
                  </a:lnTo>
                  <a:lnTo>
                    <a:pt x="36017" y="38455"/>
                  </a:lnTo>
                  <a:lnTo>
                    <a:pt x="29133" y="79146"/>
                  </a:lnTo>
                  <a:lnTo>
                    <a:pt x="28473" y="97155"/>
                  </a:lnTo>
                  <a:lnTo>
                    <a:pt x="30124" y="114808"/>
                  </a:lnTo>
                  <a:lnTo>
                    <a:pt x="33756" y="132194"/>
                  </a:lnTo>
                  <a:lnTo>
                    <a:pt x="39039" y="149390"/>
                  </a:lnTo>
                  <a:lnTo>
                    <a:pt x="46723" y="168884"/>
                  </a:lnTo>
                  <a:lnTo>
                    <a:pt x="54978" y="188201"/>
                  </a:lnTo>
                  <a:lnTo>
                    <a:pt x="62306" y="207848"/>
                  </a:lnTo>
                  <a:lnTo>
                    <a:pt x="67221" y="228295"/>
                  </a:lnTo>
                  <a:lnTo>
                    <a:pt x="68795" y="243687"/>
                  </a:lnTo>
                  <a:lnTo>
                    <a:pt x="68973" y="259930"/>
                  </a:lnTo>
                  <a:lnTo>
                    <a:pt x="67589" y="276059"/>
                  </a:lnTo>
                  <a:lnTo>
                    <a:pt x="64503" y="291071"/>
                  </a:lnTo>
                  <a:lnTo>
                    <a:pt x="61569" y="302882"/>
                  </a:lnTo>
                  <a:lnTo>
                    <a:pt x="59702" y="314248"/>
                  </a:lnTo>
                  <a:lnTo>
                    <a:pt x="58839" y="325742"/>
                  </a:lnTo>
                  <a:lnTo>
                    <a:pt x="58991" y="339102"/>
                  </a:lnTo>
                  <a:lnTo>
                    <a:pt x="59664" y="339839"/>
                  </a:lnTo>
                  <a:lnTo>
                    <a:pt x="60477" y="340144"/>
                  </a:lnTo>
                  <a:lnTo>
                    <a:pt x="58610" y="349097"/>
                  </a:lnTo>
                  <a:lnTo>
                    <a:pt x="55753" y="358114"/>
                  </a:lnTo>
                  <a:lnTo>
                    <a:pt x="50038" y="373659"/>
                  </a:lnTo>
                  <a:lnTo>
                    <a:pt x="46075" y="388835"/>
                  </a:lnTo>
                  <a:lnTo>
                    <a:pt x="44069" y="404088"/>
                  </a:lnTo>
                  <a:lnTo>
                    <a:pt x="43345" y="419519"/>
                  </a:lnTo>
                  <a:lnTo>
                    <a:pt x="43256" y="435203"/>
                  </a:lnTo>
                  <a:lnTo>
                    <a:pt x="42926" y="444576"/>
                  </a:lnTo>
                  <a:lnTo>
                    <a:pt x="41795" y="463397"/>
                  </a:lnTo>
                  <a:lnTo>
                    <a:pt x="41948" y="472744"/>
                  </a:lnTo>
                  <a:lnTo>
                    <a:pt x="42710" y="480479"/>
                  </a:lnTo>
                  <a:lnTo>
                    <a:pt x="49364" y="521690"/>
                  </a:lnTo>
                  <a:lnTo>
                    <a:pt x="54686" y="557720"/>
                  </a:lnTo>
                  <a:lnTo>
                    <a:pt x="58280" y="578142"/>
                  </a:lnTo>
                  <a:lnTo>
                    <a:pt x="62331" y="577570"/>
                  </a:lnTo>
                  <a:lnTo>
                    <a:pt x="60820" y="558012"/>
                  </a:lnTo>
                  <a:lnTo>
                    <a:pt x="58432" y="540893"/>
                  </a:lnTo>
                  <a:lnTo>
                    <a:pt x="53047" y="506857"/>
                  </a:lnTo>
                  <a:lnTo>
                    <a:pt x="48895" y="474091"/>
                  </a:lnTo>
                  <a:lnTo>
                    <a:pt x="48437" y="463829"/>
                  </a:lnTo>
                  <a:lnTo>
                    <a:pt x="48958" y="453351"/>
                  </a:lnTo>
                  <a:lnTo>
                    <a:pt x="49796" y="442849"/>
                  </a:lnTo>
                  <a:lnTo>
                    <a:pt x="50292" y="432511"/>
                  </a:lnTo>
                  <a:lnTo>
                    <a:pt x="53809" y="389509"/>
                  </a:lnTo>
                  <a:lnTo>
                    <a:pt x="60236" y="368020"/>
                  </a:lnTo>
                  <a:lnTo>
                    <a:pt x="62369" y="360057"/>
                  </a:lnTo>
                  <a:lnTo>
                    <a:pt x="64236" y="350393"/>
                  </a:lnTo>
                  <a:lnTo>
                    <a:pt x="65138" y="340372"/>
                  </a:lnTo>
                  <a:lnTo>
                    <a:pt x="64338" y="331355"/>
                  </a:lnTo>
                  <a:lnTo>
                    <a:pt x="64643" y="328193"/>
                  </a:lnTo>
                  <a:lnTo>
                    <a:pt x="64973" y="330949"/>
                  </a:lnTo>
                  <a:lnTo>
                    <a:pt x="68072" y="332016"/>
                  </a:lnTo>
                  <a:lnTo>
                    <a:pt x="68783" y="330949"/>
                  </a:lnTo>
                  <a:lnTo>
                    <a:pt x="72402" y="330911"/>
                  </a:lnTo>
                  <a:lnTo>
                    <a:pt x="76441" y="330466"/>
                  </a:lnTo>
                  <a:lnTo>
                    <a:pt x="77444" y="329717"/>
                  </a:lnTo>
                  <a:lnTo>
                    <a:pt x="77978" y="329323"/>
                  </a:lnTo>
                  <a:lnTo>
                    <a:pt x="87566" y="323545"/>
                  </a:lnTo>
                  <a:lnTo>
                    <a:pt x="92113" y="321373"/>
                  </a:lnTo>
                  <a:lnTo>
                    <a:pt x="95173" y="314756"/>
                  </a:lnTo>
                  <a:lnTo>
                    <a:pt x="95719" y="313613"/>
                  </a:lnTo>
                  <a:lnTo>
                    <a:pt x="98564" y="304584"/>
                  </a:lnTo>
                  <a:lnTo>
                    <a:pt x="99314" y="298246"/>
                  </a:lnTo>
                  <a:lnTo>
                    <a:pt x="99669" y="295287"/>
                  </a:lnTo>
                  <a:lnTo>
                    <a:pt x="100126" y="285864"/>
                  </a:lnTo>
                  <a:lnTo>
                    <a:pt x="101053" y="276491"/>
                  </a:lnTo>
                  <a:lnTo>
                    <a:pt x="101511" y="273710"/>
                  </a:lnTo>
                  <a:close/>
                </a:path>
                <a:path w="112395" h="578485">
                  <a:moveTo>
                    <a:pt x="111874" y="168389"/>
                  </a:moveTo>
                  <a:lnTo>
                    <a:pt x="111467" y="152031"/>
                  </a:lnTo>
                  <a:lnTo>
                    <a:pt x="106857" y="137477"/>
                  </a:lnTo>
                  <a:lnTo>
                    <a:pt x="95529" y="128587"/>
                  </a:lnTo>
                  <a:lnTo>
                    <a:pt x="94996" y="128422"/>
                  </a:lnTo>
                  <a:lnTo>
                    <a:pt x="94056" y="128562"/>
                  </a:lnTo>
                  <a:lnTo>
                    <a:pt x="93484" y="128155"/>
                  </a:lnTo>
                  <a:lnTo>
                    <a:pt x="92722" y="128028"/>
                  </a:lnTo>
                  <a:lnTo>
                    <a:pt x="90170" y="129603"/>
                  </a:lnTo>
                  <a:lnTo>
                    <a:pt x="89928" y="130784"/>
                  </a:lnTo>
                  <a:lnTo>
                    <a:pt x="92862" y="136652"/>
                  </a:lnTo>
                  <a:lnTo>
                    <a:pt x="95554" y="140601"/>
                  </a:lnTo>
                  <a:lnTo>
                    <a:pt x="97116" y="151117"/>
                  </a:lnTo>
                  <a:lnTo>
                    <a:pt x="97282" y="156146"/>
                  </a:lnTo>
                  <a:lnTo>
                    <a:pt x="99301" y="169545"/>
                  </a:lnTo>
                  <a:lnTo>
                    <a:pt x="98653" y="178663"/>
                  </a:lnTo>
                  <a:lnTo>
                    <a:pt x="107518" y="186664"/>
                  </a:lnTo>
                  <a:lnTo>
                    <a:pt x="110312" y="185254"/>
                  </a:lnTo>
                  <a:lnTo>
                    <a:pt x="111874" y="168389"/>
                  </a:lnTo>
                  <a:close/>
                </a:path>
              </a:pathLst>
            </a:custGeom>
            <a:solidFill>
              <a:srgbClr val="906F3A"/>
            </a:solidFill>
          </p:spPr>
          <p:txBody>
            <a:bodyPr wrap="square" lIns="0" tIns="0" rIns="0" bIns="0" rtlCol="0"/>
            <a:lstStyle/>
            <a:p>
              <a:endParaRPr/>
            </a:p>
          </p:txBody>
        </p:sp>
        <p:pic>
          <p:nvPicPr>
            <p:cNvPr id="77" name="object 77"/>
            <p:cNvPicPr/>
            <p:nvPr/>
          </p:nvPicPr>
          <p:blipFill>
            <a:blip r:embed="rId33" cstate="print"/>
            <a:stretch>
              <a:fillRect/>
            </a:stretch>
          </p:blipFill>
          <p:spPr>
            <a:xfrm>
              <a:off x="6541329" y="4091068"/>
              <a:ext cx="67525" cy="117077"/>
            </a:xfrm>
            <a:prstGeom prst="rect">
              <a:avLst/>
            </a:prstGeom>
          </p:spPr>
        </p:pic>
        <p:sp>
          <p:nvSpPr>
            <p:cNvPr id="78" name="object 78"/>
            <p:cNvSpPr/>
            <p:nvPr/>
          </p:nvSpPr>
          <p:spPr>
            <a:xfrm>
              <a:off x="6494869" y="3869549"/>
              <a:ext cx="242570" cy="322580"/>
            </a:xfrm>
            <a:custGeom>
              <a:avLst/>
              <a:gdLst/>
              <a:ahLst/>
              <a:cxnLst/>
              <a:rect l="l" t="t" r="r" b="b"/>
              <a:pathLst>
                <a:path w="242570" h="322579">
                  <a:moveTo>
                    <a:pt x="27228" y="110629"/>
                  </a:moveTo>
                  <a:lnTo>
                    <a:pt x="25577" y="107708"/>
                  </a:lnTo>
                  <a:lnTo>
                    <a:pt x="23355" y="107886"/>
                  </a:lnTo>
                  <a:lnTo>
                    <a:pt x="21018" y="108204"/>
                  </a:lnTo>
                  <a:lnTo>
                    <a:pt x="19773" y="106248"/>
                  </a:lnTo>
                  <a:lnTo>
                    <a:pt x="18224" y="104470"/>
                  </a:lnTo>
                  <a:lnTo>
                    <a:pt x="15240" y="104889"/>
                  </a:lnTo>
                  <a:lnTo>
                    <a:pt x="13512" y="106387"/>
                  </a:lnTo>
                  <a:lnTo>
                    <a:pt x="8915" y="112610"/>
                  </a:lnTo>
                  <a:lnTo>
                    <a:pt x="6553" y="120256"/>
                  </a:lnTo>
                  <a:lnTo>
                    <a:pt x="5715" y="128397"/>
                  </a:lnTo>
                  <a:lnTo>
                    <a:pt x="5969" y="155752"/>
                  </a:lnTo>
                  <a:lnTo>
                    <a:pt x="6743" y="171640"/>
                  </a:lnTo>
                  <a:lnTo>
                    <a:pt x="6108" y="176364"/>
                  </a:lnTo>
                  <a:lnTo>
                    <a:pt x="4673" y="180479"/>
                  </a:lnTo>
                  <a:lnTo>
                    <a:pt x="3073" y="184480"/>
                  </a:lnTo>
                  <a:lnTo>
                    <a:pt x="0" y="190449"/>
                  </a:lnTo>
                  <a:lnTo>
                    <a:pt x="2857" y="192976"/>
                  </a:lnTo>
                  <a:lnTo>
                    <a:pt x="9829" y="185343"/>
                  </a:lnTo>
                  <a:lnTo>
                    <a:pt x="12623" y="178409"/>
                  </a:lnTo>
                  <a:lnTo>
                    <a:pt x="14274" y="171081"/>
                  </a:lnTo>
                  <a:lnTo>
                    <a:pt x="17030" y="164642"/>
                  </a:lnTo>
                  <a:lnTo>
                    <a:pt x="19507" y="158089"/>
                  </a:lnTo>
                  <a:lnTo>
                    <a:pt x="23812" y="145008"/>
                  </a:lnTo>
                  <a:lnTo>
                    <a:pt x="25285" y="138125"/>
                  </a:lnTo>
                  <a:lnTo>
                    <a:pt x="25590" y="126746"/>
                  </a:lnTo>
                  <a:lnTo>
                    <a:pt x="23418" y="116141"/>
                  </a:lnTo>
                  <a:lnTo>
                    <a:pt x="27228" y="110629"/>
                  </a:lnTo>
                  <a:close/>
                </a:path>
                <a:path w="242570" h="322579">
                  <a:moveTo>
                    <a:pt x="81330" y="103771"/>
                  </a:moveTo>
                  <a:lnTo>
                    <a:pt x="80632" y="100126"/>
                  </a:lnTo>
                  <a:lnTo>
                    <a:pt x="78409" y="100037"/>
                  </a:lnTo>
                  <a:lnTo>
                    <a:pt x="76796" y="100088"/>
                  </a:lnTo>
                  <a:lnTo>
                    <a:pt x="76034" y="100253"/>
                  </a:lnTo>
                  <a:lnTo>
                    <a:pt x="75552" y="100050"/>
                  </a:lnTo>
                  <a:lnTo>
                    <a:pt x="74980" y="100076"/>
                  </a:lnTo>
                  <a:lnTo>
                    <a:pt x="73660" y="101015"/>
                  </a:lnTo>
                  <a:lnTo>
                    <a:pt x="69926" y="102654"/>
                  </a:lnTo>
                  <a:lnTo>
                    <a:pt x="66840" y="106045"/>
                  </a:lnTo>
                  <a:lnTo>
                    <a:pt x="57175" y="113487"/>
                  </a:lnTo>
                  <a:lnTo>
                    <a:pt x="50419" y="118313"/>
                  </a:lnTo>
                  <a:lnTo>
                    <a:pt x="44729" y="123888"/>
                  </a:lnTo>
                  <a:lnTo>
                    <a:pt x="38303" y="131864"/>
                  </a:lnTo>
                  <a:lnTo>
                    <a:pt x="32524" y="142722"/>
                  </a:lnTo>
                  <a:lnTo>
                    <a:pt x="30124" y="154076"/>
                  </a:lnTo>
                  <a:lnTo>
                    <a:pt x="33845" y="163525"/>
                  </a:lnTo>
                  <a:lnTo>
                    <a:pt x="41960" y="166573"/>
                  </a:lnTo>
                  <a:lnTo>
                    <a:pt x="50063" y="162623"/>
                  </a:lnTo>
                  <a:lnTo>
                    <a:pt x="71691" y="127508"/>
                  </a:lnTo>
                  <a:lnTo>
                    <a:pt x="76885" y="104825"/>
                  </a:lnTo>
                  <a:lnTo>
                    <a:pt x="78282" y="104190"/>
                  </a:lnTo>
                  <a:lnTo>
                    <a:pt x="81330" y="103771"/>
                  </a:lnTo>
                  <a:close/>
                </a:path>
                <a:path w="242570" h="322579">
                  <a:moveTo>
                    <a:pt x="100114" y="50393"/>
                  </a:moveTo>
                  <a:lnTo>
                    <a:pt x="86334" y="13144"/>
                  </a:lnTo>
                  <a:lnTo>
                    <a:pt x="68961" y="0"/>
                  </a:lnTo>
                  <a:lnTo>
                    <a:pt x="66649" y="1079"/>
                  </a:lnTo>
                  <a:lnTo>
                    <a:pt x="62445" y="6921"/>
                  </a:lnTo>
                  <a:lnTo>
                    <a:pt x="62293" y="16116"/>
                  </a:lnTo>
                  <a:lnTo>
                    <a:pt x="64198" y="25768"/>
                  </a:lnTo>
                  <a:lnTo>
                    <a:pt x="83985" y="64300"/>
                  </a:lnTo>
                  <a:lnTo>
                    <a:pt x="88493" y="69430"/>
                  </a:lnTo>
                  <a:lnTo>
                    <a:pt x="91922" y="74726"/>
                  </a:lnTo>
                  <a:lnTo>
                    <a:pt x="93065" y="77127"/>
                  </a:lnTo>
                  <a:lnTo>
                    <a:pt x="96456" y="76200"/>
                  </a:lnTo>
                  <a:lnTo>
                    <a:pt x="97180" y="74041"/>
                  </a:lnTo>
                  <a:lnTo>
                    <a:pt x="99656" y="62788"/>
                  </a:lnTo>
                  <a:lnTo>
                    <a:pt x="100114" y="50393"/>
                  </a:lnTo>
                  <a:close/>
                </a:path>
                <a:path w="242570" h="322579">
                  <a:moveTo>
                    <a:pt x="242163" y="321881"/>
                  </a:moveTo>
                  <a:lnTo>
                    <a:pt x="241960" y="317296"/>
                  </a:lnTo>
                  <a:lnTo>
                    <a:pt x="238798" y="316877"/>
                  </a:lnTo>
                  <a:lnTo>
                    <a:pt x="232435" y="314756"/>
                  </a:lnTo>
                  <a:lnTo>
                    <a:pt x="217220" y="294195"/>
                  </a:lnTo>
                  <a:lnTo>
                    <a:pt x="215290" y="291160"/>
                  </a:lnTo>
                  <a:lnTo>
                    <a:pt x="213702" y="289420"/>
                  </a:lnTo>
                  <a:lnTo>
                    <a:pt x="212991" y="286867"/>
                  </a:lnTo>
                  <a:lnTo>
                    <a:pt x="212140" y="284378"/>
                  </a:lnTo>
                  <a:lnTo>
                    <a:pt x="210667" y="281787"/>
                  </a:lnTo>
                  <a:lnTo>
                    <a:pt x="210273" y="281470"/>
                  </a:lnTo>
                  <a:lnTo>
                    <a:pt x="209842" y="281228"/>
                  </a:lnTo>
                  <a:lnTo>
                    <a:pt x="208915" y="279387"/>
                  </a:lnTo>
                  <a:lnTo>
                    <a:pt x="205790" y="279234"/>
                  </a:lnTo>
                  <a:lnTo>
                    <a:pt x="203568" y="289191"/>
                  </a:lnTo>
                  <a:lnTo>
                    <a:pt x="203530" y="297726"/>
                  </a:lnTo>
                  <a:lnTo>
                    <a:pt x="205041" y="306133"/>
                  </a:lnTo>
                  <a:lnTo>
                    <a:pt x="208026" y="313359"/>
                  </a:lnTo>
                  <a:lnTo>
                    <a:pt x="210515" y="317614"/>
                  </a:lnTo>
                  <a:lnTo>
                    <a:pt x="213728" y="319455"/>
                  </a:lnTo>
                  <a:lnTo>
                    <a:pt x="223113" y="318973"/>
                  </a:lnTo>
                  <a:lnTo>
                    <a:pt x="226047" y="319366"/>
                  </a:lnTo>
                  <a:lnTo>
                    <a:pt x="233438" y="321729"/>
                  </a:lnTo>
                  <a:lnTo>
                    <a:pt x="235534" y="322059"/>
                  </a:lnTo>
                  <a:lnTo>
                    <a:pt x="242163" y="321881"/>
                  </a:lnTo>
                  <a:close/>
                </a:path>
              </a:pathLst>
            </a:custGeom>
            <a:solidFill>
              <a:srgbClr val="906F3A"/>
            </a:solidFill>
          </p:spPr>
          <p:txBody>
            <a:bodyPr wrap="square" lIns="0" tIns="0" rIns="0" bIns="0" rtlCol="0"/>
            <a:lstStyle/>
            <a:p>
              <a:endParaRPr/>
            </a:p>
          </p:txBody>
        </p:sp>
        <p:sp>
          <p:nvSpPr>
            <p:cNvPr id="79" name="object 79"/>
            <p:cNvSpPr/>
            <p:nvPr/>
          </p:nvSpPr>
          <p:spPr>
            <a:xfrm>
              <a:off x="6465341" y="3684879"/>
              <a:ext cx="245745" cy="464820"/>
            </a:xfrm>
            <a:custGeom>
              <a:avLst/>
              <a:gdLst/>
              <a:ahLst/>
              <a:cxnLst/>
              <a:rect l="l" t="t" r="r" b="b"/>
              <a:pathLst>
                <a:path w="245745" h="464820">
                  <a:moveTo>
                    <a:pt x="94208" y="184912"/>
                  </a:moveTo>
                  <a:close/>
                </a:path>
                <a:path w="245745" h="464820">
                  <a:moveTo>
                    <a:pt x="122580" y="248412"/>
                  </a:moveTo>
                  <a:lnTo>
                    <a:pt x="122085" y="247142"/>
                  </a:lnTo>
                  <a:lnTo>
                    <a:pt x="117767" y="238252"/>
                  </a:lnTo>
                  <a:lnTo>
                    <a:pt x="115671" y="231902"/>
                  </a:lnTo>
                  <a:lnTo>
                    <a:pt x="111467" y="219202"/>
                  </a:lnTo>
                  <a:lnTo>
                    <a:pt x="108419" y="209042"/>
                  </a:lnTo>
                  <a:lnTo>
                    <a:pt x="108254" y="207772"/>
                  </a:lnTo>
                  <a:lnTo>
                    <a:pt x="109550" y="209042"/>
                  </a:lnTo>
                  <a:lnTo>
                    <a:pt x="110896" y="210312"/>
                  </a:lnTo>
                  <a:lnTo>
                    <a:pt x="112991" y="212852"/>
                  </a:lnTo>
                  <a:lnTo>
                    <a:pt x="113944" y="214122"/>
                  </a:lnTo>
                  <a:lnTo>
                    <a:pt x="115443" y="216662"/>
                  </a:lnTo>
                  <a:lnTo>
                    <a:pt x="115747" y="217932"/>
                  </a:lnTo>
                  <a:lnTo>
                    <a:pt x="117449" y="219202"/>
                  </a:lnTo>
                  <a:lnTo>
                    <a:pt x="118529" y="217932"/>
                  </a:lnTo>
                  <a:lnTo>
                    <a:pt x="116916" y="216662"/>
                  </a:lnTo>
                  <a:lnTo>
                    <a:pt x="116281" y="215392"/>
                  </a:lnTo>
                  <a:lnTo>
                    <a:pt x="114376" y="212852"/>
                  </a:lnTo>
                  <a:lnTo>
                    <a:pt x="113284" y="210312"/>
                  </a:lnTo>
                  <a:lnTo>
                    <a:pt x="110705" y="207772"/>
                  </a:lnTo>
                  <a:lnTo>
                    <a:pt x="105270" y="200152"/>
                  </a:lnTo>
                  <a:lnTo>
                    <a:pt x="105511" y="200152"/>
                  </a:lnTo>
                  <a:lnTo>
                    <a:pt x="106057" y="198882"/>
                  </a:lnTo>
                  <a:lnTo>
                    <a:pt x="104546" y="198882"/>
                  </a:lnTo>
                  <a:lnTo>
                    <a:pt x="103771" y="197612"/>
                  </a:lnTo>
                  <a:lnTo>
                    <a:pt x="102971" y="195072"/>
                  </a:lnTo>
                  <a:lnTo>
                    <a:pt x="98323" y="187452"/>
                  </a:lnTo>
                  <a:lnTo>
                    <a:pt x="96266" y="186182"/>
                  </a:lnTo>
                  <a:lnTo>
                    <a:pt x="94208" y="184937"/>
                  </a:lnTo>
                  <a:lnTo>
                    <a:pt x="94272" y="186182"/>
                  </a:lnTo>
                  <a:lnTo>
                    <a:pt x="94170" y="184912"/>
                  </a:lnTo>
                  <a:lnTo>
                    <a:pt x="93141" y="184912"/>
                  </a:lnTo>
                  <a:lnTo>
                    <a:pt x="91262" y="178562"/>
                  </a:lnTo>
                  <a:lnTo>
                    <a:pt x="86537" y="170942"/>
                  </a:lnTo>
                  <a:lnTo>
                    <a:pt x="84442" y="164592"/>
                  </a:lnTo>
                  <a:lnTo>
                    <a:pt x="82245" y="158242"/>
                  </a:lnTo>
                  <a:lnTo>
                    <a:pt x="79870" y="151892"/>
                  </a:lnTo>
                  <a:lnTo>
                    <a:pt x="74917" y="139192"/>
                  </a:lnTo>
                  <a:lnTo>
                    <a:pt x="72275" y="131572"/>
                  </a:lnTo>
                  <a:lnTo>
                    <a:pt x="72059" y="130302"/>
                  </a:lnTo>
                  <a:lnTo>
                    <a:pt x="71183" y="125222"/>
                  </a:lnTo>
                  <a:lnTo>
                    <a:pt x="66065" y="115062"/>
                  </a:lnTo>
                  <a:lnTo>
                    <a:pt x="63804" y="111252"/>
                  </a:lnTo>
                  <a:lnTo>
                    <a:pt x="61798" y="106172"/>
                  </a:lnTo>
                  <a:lnTo>
                    <a:pt x="60617" y="104902"/>
                  </a:lnTo>
                  <a:lnTo>
                    <a:pt x="60807" y="103632"/>
                  </a:lnTo>
                  <a:lnTo>
                    <a:pt x="57937" y="97282"/>
                  </a:lnTo>
                  <a:lnTo>
                    <a:pt x="56692" y="96012"/>
                  </a:lnTo>
                  <a:lnTo>
                    <a:pt x="49047" y="90932"/>
                  </a:lnTo>
                  <a:lnTo>
                    <a:pt x="47142" y="89662"/>
                  </a:lnTo>
                  <a:lnTo>
                    <a:pt x="44196" y="87122"/>
                  </a:lnTo>
                  <a:lnTo>
                    <a:pt x="38785" y="87122"/>
                  </a:lnTo>
                  <a:lnTo>
                    <a:pt x="37706" y="85852"/>
                  </a:lnTo>
                  <a:lnTo>
                    <a:pt x="37084" y="85852"/>
                  </a:lnTo>
                  <a:lnTo>
                    <a:pt x="34505" y="83312"/>
                  </a:lnTo>
                  <a:lnTo>
                    <a:pt x="32004" y="82042"/>
                  </a:lnTo>
                  <a:lnTo>
                    <a:pt x="28702" y="82042"/>
                  </a:lnTo>
                  <a:lnTo>
                    <a:pt x="28498" y="83312"/>
                  </a:lnTo>
                  <a:lnTo>
                    <a:pt x="31153" y="84582"/>
                  </a:lnTo>
                  <a:lnTo>
                    <a:pt x="32791" y="85852"/>
                  </a:lnTo>
                  <a:lnTo>
                    <a:pt x="34810" y="85852"/>
                  </a:lnTo>
                  <a:lnTo>
                    <a:pt x="35648" y="87122"/>
                  </a:lnTo>
                  <a:lnTo>
                    <a:pt x="25781" y="87122"/>
                  </a:lnTo>
                  <a:lnTo>
                    <a:pt x="19939" y="90932"/>
                  </a:lnTo>
                  <a:lnTo>
                    <a:pt x="18300" y="92202"/>
                  </a:lnTo>
                  <a:lnTo>
                    <a:pt x="16713" y="93472"/>
                  </a:lnTo>
                  <a:lnTo>
                    <a:pt x="16116" y="93472"/>
                  </a:lnTo>
                  <a:lnTo>
                    <a:pt x="14655" y="92202"/>
                  </a:lnTo>
                  <a:lnTo>
                    <a:pt x="10502" y="92202"/>
                  </a:lnTo>
                  <a:lnTo>
                    <a:pt x="8039" y="90932"/>
                  </a:lnTo>
                  <a:lnTo>
                    <a:pt x="5600" y="93472"/>
                  </a:lnTo>
                  <a:lnTo>
                    <a:pt x="6324" y="94742"/>
                  </a:lnTo>
                  <a:lnTo>
                    <a:pt x="9613" y="92202"/>
                  </a:lnTo>
                  <a:lnTo>
                    <a:pt x="12598" y="93472"/>
                  </a:lnTo>
                  <a:lnTo>
                    <a:pt x="14960" y="94742"/>
                  </a:lnTo>
                  <a:lnTo>
                    <a:pt x="10680" y="97282"/>
                  </a:lnTo>
                  <a:lnTo>
                    <a:pt x="6565" y="101092"/>
                  </a:lnTo>
                  <a:lnTo>
                    <a:pt x="0" y="102362"/>
                  </a:lnTo>
                  <a:lnTo>
                    <a:pt x="101" y="103632"/>
                  </a:lnTo>
                  <a:lnTo>
                    <a:pt x="2006" y="104902"/>
                  </a:lnTo>
                  <a:lnTo>
                    <a:pt x="2501" y="103632"/>
                  </a:lnTo>
                  <a:lnTo>
                    <a:pt x="2006" y="102362"/>
                  </a:lnTo>
                  <a:lnTo>
                    <a:pt x="4432" y="104902"/>
                  </a:lnTo>
                  <a:lnTo>
                    <a:pt x="10033" y="102362"/>
                  </a:lnTo>
                  <a:lnTo>
                    <a:pt x="12941" y="101092"/>
                  </a:lnTo>
                  <a:lnTo>
                    <a:pt x="13690" y="99822"/>
                  </a:lnTo>
                  <a:lnTo>
                    <a:pt x="13081" y="101092"/>
                  </a:lnTo>
                  <a:lnTo>
                    <a:pt x="12166" y="103632"/>
                  </a:lnTo>
                  <a:lnTo>
                    <a:pt x="11684" y="104902"/>
                  </a:lnTo>
                  <a:lnTo>
                    <a:pt x="9652" y="106172"/>
                  </a:lnTo>
                  <a:lnTo>
                    <a:pt x="6883" y="106172"/>
                  </a:lnTo>
                  <a:lnTo>
                    <a:pt x="7404" y="108712"/>
                  </a:lnTo>
                  <a:lnTo>
                    <a:pt x="10337" y="107442"/>
                  </a:lnTo>
                  <a:lnTo>
                    <a:pt x="12115" y="106172"/>
                  </a:lnTo>
                  <a:lnTo>
                    <a:pt x="14884" y="102362"/>
                  </a:lnTo>
                  <a:lnTo>
                    <a:pt x="15240" y="99822"/>
                  </a:lnTo>
                  <a:lnTo>
                    <a:pt x="17335" y="98552"/>
                  </a:lnTo>
                  <a:lnTo>
                    <a:pt x="21247" y="94742"/>
                  </a:lnTo>
                  <a:lnTo>
                    <a:pt x="22987" y="93472"/>
                  </a:lnTo>
                  <a:lnTo>
                    <a:pt x="24714" y="92202"/>
                  </a:lnTo>
                  <a:lnTo>
                    <a:pt x="32639" y="90932"/>
                  </a:lnTo>
                  <a:lnTo>
                    <a:pt x="35280" y="89662"/>
                  </a:lnTo>
                  <a:lnTo>
                    <a:pt x="37846" y="89662"/>
                  </a:lnTo>
                  <a:lnTo>
                    <a:pt x="36576" y="92202"/>
                  </a:lnTo>
                  <a:lnTo>
                    <a:pt x="35636" y="93472"/>
                  </a:lnTo>
                  <a:lnTo>
                    <a:pt x="31915" y="99822"/>
                  </a:lnTo>
                  <a:lnTo>
                    <a:pt x="29718" y="108712"/>
                  </a:lnTo>
                  <a:lnTo>
                    <a:pt x="23469" y="111252"/>
                  </a:lnTo>
                  <a:lnTo>
                    <a:pt x="24053" y="112522"/>
                  </a:lnTo>
                  <a:lnTo>
                    <a:pt x="28778" y="111252"/>
                  </a:lnTo>
                  <a:lnTo>
                    <a:pt x="33591" y="103632"/>
                  </a:lnTo>
                  <a:lnTo>
                    <a:pt x="38595" y="93472"/>
                  </a:lnTo>
                  <a:lnTo>
                    <a:pt x="41071" y="90932"/>
                  </a:lnTo>
                  <a:lnTo>
                    <a:pt x="43116" y="90932"/>
                  </a:lnTo>
                  <a:lnTo>
                    <a:pt x="45224" y="92202"/>
                  </a:lnTo>
                  <a:lnTo>
                    <a:pt x="51396" y="96012"/>
                  </a:lnTo>
                  <a:lnTo>
                    <a:pt x="54343" y="97282"/>
                  </a:lnTo>
                  <a:lnTo>
                    <a:pt x="56857" y="101092"/>
                  </a:lnTo>
                  <a:lnTo>
                    <a:pt x="57658" y="103632"/>
                  </a:lnTo>
                  <a:lnTo>
                    <a:pt x="59283" y="106172"/>
                  </a:lnTo>
                  <a:lnTo>
                    <a:pt x="61239" y="112522"/>
                  </a:lnTo>
                  <a:lnTo>
                    <a:pt x="62776" y="115062"/>
                  </a:lnTo>
                  <a:lnTo>
                    <a:pt x="65798" y="121412"/>
                  </a:lnTo>
                  <a:lnTo>
                    <a:pt x="67894" y="127762"/>
                  </a:lnTo>
                  <a:lnTo>
                    <a:pt x="65316" y="127762"/>
                  </a:lnTo>
                  <a:lnTo>
                    <a:pt x="65227" y="126492"/>
                  </a:lnTo>
                  <a:lnTo>
                    <a:pt x="64897" y="126492"/>
                  </a:lnTo>
                  <a:lnTo>
                    <a:pt x="59651" y="127762"/>
                  </a:lnTo>
                  <a:lnTo>
                    <a:pt x="53936" y="126492"/>
                  </a:lnTo>
                  <a:lnTo>
                    <a:pt x="46469" y="122682"/>
                  </a:lnTo>
                  <a:lnTo>
                    <a:pt x="42748" y="122682"/>
                  </a:lnTo>
                  <a:lnTo>
                    <a:pt x="38633" y="120142"/>
                  </a:lnTo>
                  <a:lnTo>
                    <a:pt x="37833" y="121412"/>
                  </a:lnTo>
                  <a:lnTo>
                    <a:pt x="40525" y="123952"/>
                  </a:lnTo>
                  <a:lnTo>
                    <a:pt x="42684" y="123952"/>
                  </a:lnTo>
                  <a:lnTo>
                    <a:pt x="46786" y="125222"/>
                  </a:lnTo>
                  <a:lnTo>
                    <a:pt x="48590" y="126492"/>
                  </a:lnTo>
                  <a:lnTo>
                    <a:pt x="52019" y="127762"/>
                  </a:lnTo>
                  <a:lnTo>
                    <a:pt x="53606" y="127762"/>
                  </a:lnTo>
                  <a:lnTo>
                    <a:pt x="55245" y="129032"/>
                  </a:lnTo>
                  <a:lnTo>
                    <a:pt x="50812" y="130302"/>
                  </a:lnTo>
                  <a:lnTo>
                    <a:pt x="46494" y="132842"/>
                  </a:lnTo>
                  <a:lnTo>
                    <a:pt x="39547" y="135382"/>
                  </a:lnTo>
                  <a:lnTo>
                    <a:pt x="36461" y="135382"/>
                  </a:lnTo>
                  <a:lnTo>
                    <a:pt x="33388" y="136652"/>
                  </a:lnTo>
                  <a:lnTo>
                    <a:pt x="32689" y="135382"/>
                  </a:lnTo>
                  <a:lnTo>
                    <a:pt x="29514" y="135382"/>
                  </a:lnTo>
                  <a:lnTo>
                    <a:pt x="28600" y="134112"/>
                  </a:lnTo>
                  <a:lnTo>
                    <a:pt x="26847" y="130302"/>
                  </a:lnTo>
                  <a:lnTo>
                    <a:pt x="26098" y="127762"/>
                  </a:lnTo>
                  <a:lnTo>
                    <a:pt x="23456" y="126492"/>
                  </a:lnTo>
                  <a:lnTo>
                    <a:pt x="22720" y="127762"/>
                  </a:lnTo>
                  <a:lnTo>
                    <a:pt x="24307" y="129032"/>
                  </a:lnTo>
                  <a:lnTo>
                    <a:pt x="24828" y="130302"/>
                  </a:lnTo>
                  <a:lnTo>
                    <a:pt x="25768" y="132842"/>
                  </a:lnTo>
                  <a:lnTo>
                    <a:pt x="26276" y="134112"/>
                  </a:lnTo>
                  <a:lnTo>
                    <a:pt x="27559" y="135382"/>
                  </a:lnTo>
                  <a:lnTo>
                    <a:pt x="28206" y="135382"/>
                  </a:lnTo>
                  <a:lnTo>
                    <a:pt x="28917" y="136652"/>
                  </a:lnTo>
                  <a:lnTo>
                    <a:pt x="24879" y="136652"/>
                  </a:lnTo>
                  <a:lnTo>
                    <a:pt x="20891" y="135382"/>
                  </a:lnTo>
                  <a:lnTo>
                    <a:pt x="13550" y="130302"/>
                  </a:lnTo>
                  <a:lnTo>
                    <a:pt x="9880" y="126492"/>
                  </a:lnTo>
                  <a:lnTo>
                    <a:pt x="8674" y="125222"/>
                  </a:lnTo>
                  <a:lnTo>
                    <a:pt x="7454" y="123952"/>
                  </a:lnTo>
                  <a:lnTo>
                    <a:pt x="7366" y="126492"/>
                  </a:lnTo>
                  <a:lnTo>
                    <a:pt x="6616" y="125679"/>
                  </a:lnTo>
                  <a:lnTo>
                    <a:pt x="6908" y="125361"/>
                  </a:lnTo>
                  <a:lnTo>
                    <a:pt x="7048" y="125222"/>
                  </a:lnTo>
                  <a:lnTo>
                    <a:pt x="7035" y="125679"/>
                  </a:lnTo>
                  <a:lnTo>
                    <a:pt x="7366" y="126492"/>
                  </a:lnTo>
                  <a:lnTo>
                    <a:pt x="7366" y="123952"/>
                  </a:lnTo>
                  <a:lnTo>
                    <a:pt x="7200" y="123952"/>
                  </a:lnTo>
                  <a:lnTo>
                    <a:pt x="5384" y="122682"/>
                  </a:lnTo>
                  <a:lnTo>
                    <a:pt x="4940" y="123952"/>
                  </a:lnTo>
                  <a:lnTo>
                    <a:pt x="5842" y="126492"/>
                  </a:lnTo>
                  <a:lnTo>
                    <a:pt x="6464" y="125844"/>
                  </a:lnTo>
                  <a:lnTo>
                    <a:pt x="7835" y="129032"/>
                  </a:lnTo>
                  <a:lnTo>
                    <a:pt x="8674" y="129032"/>
                  </a:lnTo>
                  <a:lnTo>
                    <a:pt x="11150" y="131572"/>
                  </a:lnTo>
                  <a:lnTo>
                    <a:pt x="13589" y="134112"/>
                  </a:lnTo>
                  <a:lnTo>
                    <a:pt x="19824" y="137922"/>
                  </a:lnTo>
                  <a:lnTo>
                    <a:pt x="24079" y="139192"/>
                  </a:lnTo>
                  <a:lnTo>
                    <a:pt x="28638" y="139192"/>
                  </a:lnTo>
                  <a:lnTo>
                    <a:pt x="26339" y="140462"/>
                  </a:lnTo>
                  <a:lnTo>
                    <a:pt x="24396" y="141732"/>
                  </a:lnTo>
                  <a:lnTo>
                    <a:pt x="20713" y="141732"/>
                  </a:lnTo>
                  <a:lnTo>
                    <a:pt x="15481" y="140462"/>
                  </a:lnTo>
                  <a:lnTo>
                    <a:pt x="16014" y="139192"/>
                  </a:lnTo>
                  <a:lnTo>
                    <a:pt x="14770" y="139192"/>
                  </a:lnTo>
                  <a:lnTo>
                    <a:pt x="13881" y="140462"/>
                  </a:lnTo>
                  <a:lnTo>
                    <a:pt x="16624" y="144272"/>
                  </a:lnTo>
                  <a:lnTo>
                    <a:pt x="21386" y="143002"/>
                  </a:lnTo>
                  <a:lnTo>
                    <a:pt x="28143" y="143002"/>
                  </a:lnTo>
                  <a:lnTo>
                    <a:pt x="29705" y="141732"/>
                  </a:lnTo>
                  <a:lnTo>
                    <a:pt x="31267" y="140462"/>
                  </a:lnTo>
                  <a:lnTo>
                    <a:pt x="34671" y="140462"/>
                  </a:lnTo>
                  <a:lnTo>
                    <a:pt x="39992" y="139192"/>
                  </a:lnTo>
                  <a:lnTo>
                    <a:pt x="44577" y="136652"/>
                  </a:lnTo>
                  <a:lnTo>
                    <a:pt x="52603" y="134112"/>
                  </a:lnTo>
                  <a:lnTo>
                    <a:pt x="50939" y="135382"/>
                  </a:lnTo>
                  <a:lnTo>
                    <a:pt x="49517" y="137922"/>
                  </a:lnTo>
                  <a:lnTo>
                    <a:pt x="44005" y="145542"/>
                  </a:lnTo>
                  <a:lnTo>
                    <a:pt x="38163" y="153162"/>
                  </a:lnTo>
                  <a:lnTo>
                    <a:pt x="29832" y="154432"/>
                  </a:lnTo>
                  <a:lnTo>
                    <a:pt x="30276" y="155702"/>
                  </a:lnTo>
                  <a:lnTo>
                    <a:pt x="37922" y="154432"/>
                  </a:lnTo>
                  <a:lnTo>
                    <a:pt x="41541" y="149352"/>
                  </a:lnTo>
                  <a:lnTo>
                    <a:pt x="47510" y="144272"/>
                  </a:lnTo>
                  <a:lnTo>
                    <a:pt x="49060" y="143002"/>
                  </a:lnTo>
                  <a:lnTo>
                    <a:pt x="51320" y="140462"/>
                  </a:lnTo>
                  <a:lnTo>
                    <a:pt x="52247" y="139192"/>
                  </a:lnTo>
                  <a:lnTo>
                    <a:pt x="56654" y="134112"/>
                  </a:lnTo>
                  <a:lnTo>
                    <a:pt x="58267" y="131572"/>
                  </a:lnTo>
                  <a:lnTo>
                    <a:pt x="58496" y="131572"/>
                  </a:lnTo>
                  <a:lnTo>
                    <a:pt x="67081" y="130302"/>
                  </a:lnTo>
                  <a:lnTo>
                    <a:pt x="68160" y="131572"/>
                  </a:lnTo>
                  <a:lnTo>
                    <a:pt x="68986" y="131572"/>
                  </a:lnTo>
                  <a:lnTo>
                    <a:pt x="69850" y="134112"/>
                  </a:lnTo>
                  <a:lnTo>
                    <a:pt x="70802" y="136652"/>
                  </a:lnTo>
                  <a:lnTo>
                    <a:pt x="72009" y="139192"/>
                  </a:lnTo>
                  <a:lnTo>
                    <a:pt x="74853" y="145542"/>
                  </a:lnTo>
                  <a:lnTo>
                    <a:pt x="77508" y="150622"/>
                  </a:lnTo>
                  <a:lnTo>
                    <a:pt x="79933" y="156972"/>
                  </a:lnTo>
                  <a:lnTo>
                    <a:pt x="82092" y="163322"/>
                  </a:lnTo>
                  <a:lnTo>
                    <a:pt x="84531" y="169672"/>
                  </a:lnTo>
                  <a:lnTo>
                    <a:pt x="87388" y="176022"/>
                  </a:lnTo>
                  <a:lnTo>
                    <a:pt x="90144" y="182372"/>
                  </a:lnTo>
                  <a:lnTo>
                    <a:pt x="92240" y="188722"/>
                  </a:lnTo>
                  <a:lnTo>
                    <a:pt x="93789" y="188722"/>
                  </a:lnTo>
                  <a:lnTo>
                    <a:pt x="94957" y="189992"/>
                  </a:lnTo>
                  <a:lnTo>
                    <a:pt x="96761" y="191262"/>
                  </a:lnTo>
                  <a:lnTo>
                    <a:pt x="98894" y="193802"/>
                  </a:lnTo>
                  <a:lnTo>
                    <a:pt x="100012" y="196342"/>
                  </a:lnTo>
                  <a:lnTo>
                    <a:pt x="101053" y="198882"/>
                  </a:lnTo>
                  <a:lnTo>
                    <a:pt x="101307" y="201422"/>
                  </a:lnTo>
                  <a:lnTo>
                    <a:pt x="101422" y="206502"/>
                  </a:lnTo>
                  <a:lnTo>
                    <a:pt x="99707" y="214122"/>
                  </a:lnTo>
                  <a:lnTo>
                    <a:pt x="98653" y="217932"/>
                  </a:lnTo>
                  <a:lnTo>
                    <a:pt x="98831" y="223012"/>
                  </a:lnTo>
                  <a:lnTo>
                    <a:pt x="100406" y="223012"/>
                  </a:lnTo>
                  <a:lnTo>
                    <a:pt x="100634" y="215392"/>
                  </a:lnTo>
                  <a:lnTo>
                    <a:pt x="102857" y="210312"/>
                  </a:lnTo>
                  <a:lnTo>
                    <a:pt x="103124" y="203962"/>
                  </a:lnTo>
                  <a:lnTo>
                    <a:pt x="103860" y="206502"/>
                  </a:lnTo>
                  <a:lnTo>
                    <a:pt x="105232" y="210312"/>
                  </a:lnTo>
                  <a:lnTo>
                    <a:pt x="107149" y="215392"/>
                  </a:lnTo>
                  <a:lnTo>
                    <a:pt x="109016" y="221742"/>
                  </a:lnTo>
                  <a:lnTo>
                    <a:pt x="111112" y="226822"/>
                  </a:lnTo>
                  <a:lnTo>
                    <a:pt x="111404" y="230632"/>
                  </a:lnTo>
                  <a:lnTo>
                    <a:pt x="111188" y="233172"/>
                  </a:lnTo>
                  <a:lnTo>
                    <a:pt x="110921" y="238252"/>
                  </a:lnTo>
                  <a:lnTo>
                    <a:pt x="110439" y="240792"/>
                  </a:lnTo>
                  <a:lnTo>
                    <a:pt x="112255" y="243332"/>
                  </a:lnTo>
                  <a:lnTo>
                    <a:pt x="113563" y="242062"/>
                  </a:lnTo>
                  <a:lnTo>
                    <a:pt x="111874" y="239522"/>
                  </a:lnTo>
                  <a:lnTo>
                    <a:pt x="112877" y="235712"/>
                  </a:lnTo>
                  <a:lnTo>
                    <a:pt x="112928" y="233172"/>
                  </a:lnTo>
                  <a:lnTo>
                    <a:pt x="112928" y="231902"/>
                  </a:lnTo>
                  <a:lnTo>
                    <a:pt x="115112" y="238252"/>
                  </a:lnTo>
                  <a:lnTo>
                    <a:pt x="117602" y="243332"/>
                  </a:lnTo>
                  <a:lnTo>
                    <a:pt x="121246" y="248412"/>
                  </a:lnTo>
                  <a:lnTo>
                    <a:pt x="122580" y="248412"/>
                  </a:lnTo>
                  <a:close/>
                </a:path>
                <a:path w="245745" h="464820">
                  <a:moveTo>
                    <a:pt x="147535" y="332740"/>
                  </a:moveTo>
                  <a:lnTo>
                    <a:pt x="144716" y="332740"/>
                  </a:lnTo>
                  <a:lnTo>
                    <a:pt x="140525" y="332740"/>
                  </a:lnTo>
                  <a:lnTo>
                    <a:pt x="144627" y="335280"/>
                  </a:lnTo>
                  <a:lnTo>
                    <a:pt x="147535" y="332740"/>
                  </a:lnTo>
                  <a:close/>
                </a:path>
                <a:path w="245745" h="464820">
                  <a:moveTo>
                    <a:pt x="188302" y="209994"/>
                  </a:moveTo>
                  <a:lnTo>
                    <a:pt x="183299" y="216623"/>
                  </a:lnTo>
                  <a:lnTo>
                    <a:pt x="184492" y="217538"/>
                  </a:lnTo>
                  <a:lnTo>
                    <a:pt x="185089" y="216865"/>
                  </a:lnTo>
                  <a:lnTo>
                    <a:pt x="188302" y="209994"/>
                  </a:lnTo>
                  <a:close/>
                </a:path>
                <a:path w="245745" h="464820">
                  <a:moveTo>
                    <a:pt x="189128" y="208902"/>
                  </a:moveTo>
                  <a:lnTo>
                    <a:pt x="188544" y="207403"/>
                  </a:lnTo>
                  <a:lnTo>
                    <a:pt x="188518" y="209524"/>
                  </a:lnTo>
                  <a:lnTo>
                    <a:pt x="188302" y="209994"/>
                  </a:lnTo>
                  <a:lnTo>
                    <a:pt x="189128" y="208902"/>
                  </a:lnTo>
                  <a:close/>
                </a:path>
                <a:path w="245745" h="464820">
                  <a:moveTo>
                    <a:pt x="201142" y="152717"/>
                  </a:moveTo>
                  <a:lnTo>
                    <a:pt x="199275" y="151815"/>
                  </a:lnTo>
                  <a:lnTo>
                    <a:pt x="198907" y="151739"/>
                  </a:lnTo>
                  <a:lnTo>
                    <a:pt x="197637" y="152717"/>
                  </a:lnTo>
                  <a:lnTo>
                    <a:pt x="197573" y="153073"/>
                  </a:lnTo>
                  <a:lnTo>
                    <a:pt x="198158" y="154114"/>
                  </a:lnTo>
                  <a:lnTo>
                    <a:pt x="201142" y="152717"/>
                  </a:lnTo>
                  <a:close/>
                </a:path>
                <a:path w="245745" h="464820">
                  <a:moveTo>
                    <a:pt x="201891" y="153073"/>
                  </a:moveTo>
                  <a:lnTo>
                    <a:pt x="201739" y="152425"/>
                  </a:lnTo>
                  <a:lnTo>
                    <a:pt x="201142" y="152717"/>
                  </a:lnTo>
                  <a:lnTo>
                    <a:pt x="201891" y="153073"/>
                  </a:lnTo>
                  <a:close/>
                </a:path>
                <a:path w="245745" h="464820">
                  <a:moveTo>
                    <a:pt x="222300" y="371551"/>
                  </a:moveTo>
                  <a:lnTo>
                    <a:pt x="220916" y="370954"/>
                  </a:lnTo>
                  <a:lnTo>
                    <a:pt x="218605" y="376161"/>
                  </a:lnTo>
                  <a:lnTo>
                    <a:pt x="217208" y="380936"/>
                  </a:lnTo>
                  <a:lnTo>
                    <a:pt x="215646" y="385648"/>
                  </a:lnTo>
                  <a:lnTo>
                    <a:pt x="216115" y="380034"/>
                  </a:lnTo>
                  <a:lnTo>
                    <a:pt x="215836" y="376326"/>
                  </a:lnTo>
                  <a:lnTo>
                    <a:pt x="214350" y="376301"/>
                  </a:lnTo>
                  <a:lnTo>
                    <a:pt x="214249" y="381406"/>
                  </a:lnTo>
                  <a:lnTo>
                    <a:pt x="213677" y="385445"/>
                  </a:lnTo>
                  <a:lnTo>
                    <a:pt x="213868" y="389813"/>
                  </a:lnTo>
                  <a:lnTo>
                    <a:pt x="214109" y="390105"/>
                  </a:lnTo>
                  <a:lnTo>
                    <a:pt x="212648" y="394030"/>
                  </a:lnTo>
                  <a:lnTo>
                    <a:pt x="210921" y="397827"/>
                  </a:lnTo>
                  <a:lnTo>
                    <a:pt x="206552" y="403847"/>
                  </a:lnTo>
                  <a:lnTo>
                    <a:pt x="204254" y="406628"/>
                  </a:lnTo>
                  <a:lnTo>
                    <a:pt x="201866" y="409143"/>
                  </a:lnTo>
                  <a:lnTo>
                    <a:pt x="204393" y="403339"/>
                  </a:lnTo>
                  <a:lnTo>
                    <a:pt x="205079" y="396417"/>
                  </a:lnTo>
                  <a:lnTo>
                    <a:pt x="206286" y="389496"/>
                  </a:lnTo>
                  <a:lnTo>
                    <a:pt x="204800" y="389039"/>
                  </a:lnTo>
                  <a:lnTo>
                    <a:pt x="202590" y="397967"/>
                  </a:lnTo>
                  <a:lnTo>
                    <a:pt x="202006" y="406971"/>
                  </a:lnTo>
                  <a:lnTo>
                    <a:pt x="196926" y="413626"/>
                  </a:lnTo>
                  <a:lnTo>
                    <a:pt x="193878" y="415683"/>
                  </a:lnTo>
                  <a:lnTo>
                    <a:pt x="189966" y="417461"/>
                  </a:lnTo>
                  <a:lnTo>
                    <a:pt x="188048" y="422198"/>
                  </a:lnTo>
                  <a:lnTo>
                    <a:pt x="190068" y="423329"/>
                  </a:lnTo>
                  <a:lnTo>
                    <a:pt x="194691" y="420878"/>
                  </a:lnTo>
                  <a:lnTo>
                    <a:pt x="197827" y="418706"/>
                  </a:lnTo>
                  <a:lnTo>
                    <a:pt x="200672" y="416204"/>
                  </a:lnTo>
                  <a:lnTo>
                    <a:pt x="208165" y="415696"/>
                  </a:lnTo>
                  <a:lnTo>
                    <a:pt x="215049" y="412432"/>
                  </a:lnTo>
                  <a:lnTo>
                    <a:pt x="219240" y="409854"/>
                  </a:lnTo>
                  <a:lnTo>
                    <a:pt x="220586" y="405803"/>
                  </a:lnTo>
                  <a:lnTo>
                    <a:pt x="219227" y="405206"/>
                  </a:lnTo>
                  <a:lnTo>
                    <a:pt x="218833" y="406031"/>
                  </a:lnTo>
                  <a:lnTo>
                    <a:pt x="217195" y="409448"/>
                  </a:lnTo>
                  <a:lnTo>
                    <a:pt x="206717" y="413334"/>
                  </a:lnTo>
                  <a:lnTo>
                    <a:pt x="203098" y="413905"/>
                  </a:lnTo>
                  <a:lnTo>
                    <a:pt x="206832" y="410146"/>
                  </a:lnTo>
                  <a:lnTo>
                    <a:pt x="209956" y="405790"/>
                  </a:lnTo>
                  <a:lnTo>
                    <a:pt x="212280" y="400926"/>
                  </a:lnTo>
                  <a:lnTo>
                    <a:pt x="215163" y="393966"/>
                  </a:lnTo>
                  <a:lnTo>
                    <a:pt x="217512" y="386778"/>
                  </a:lnTo>
                  <a:lnTo>
                    <a:pt x="219684" y="379539"/>
                  </a:lnTo>
                  <a:lnTo>
                    <a:pt x="222300" y="371551"/>
                  </a:lnTo>
                  <a:close/>
                </a:path>
                <a:path w="245745" h="464820">
                  <a:moveTo>
                    <a:pt x="231178" y="267119"/>
                  </a:moveTo>
                  <a:lnTo>
                    <a:pt x="230301" y="258445"/>
                  </a:lnTo>
                  <a:lnTo>
                    <a:pt x="229933" y="252145"/>
                  </a:lnTo>
                  <a:lnTo>
                    <a:pt x="223278" y="242404"/>
                  </a:lnTo>
                  <a:lnTo>
                    <a:pt x="222046" y="241338"/>
                  </a:lnTo>
                  <a:lnTo>
                    <a:pt x="219570" y="239179"/>
                  </a:lnTo>
                  <a:lnTo>
                    <a:pt x="215519" y="239179"/>
                  </a:lnTo>
                  <a:lnTo>
                    <a:pt x="214541" y="237210"/>
                  </a:lnTo>
                  <a:lnTo>
                    <a:pt x="211569" y="232676"/>
                  </a:lnTo>
                  <a:lnTo>
                    <a:pt x="208483" y="229717"/>
                  </a:lnTo>
                  <a:lnTo>
                    <a:pt x="208000" y="229501"/>
                  </a:lnTo>
                  <a:lnTo>
                    <a:pt x="204050" y="227723"/>
                  </a:lnTo>
                  <a:lnTo>
                    <a:pt x="203974" y="227596"/>
                  </a:lnTo>
                  <a:lnTo>
                    <a:pt x="203720" y="227469"/>
                  </a:lnTo>
                  <a:lnTo>
                    <a:pt x="206502" y="220535"/>
                  </a:lnTo>
                  <a:lnTo>
                    <a:pt x="208445" y="213245"/>
                  </a:lnTo>
                  <a:lnTo>
                    <a:pt x="209410" y="205828"/>
                  </a:lnTo>
                  <a:lnTo>
                    <a:pt x="210362" y="197929"/>
                  </a:lnTo>
                  <a:lnTo>
                    <a:pt x="210858" y="191185"/>
                  </a:lnTo>
                  <a:lnTo>
                    <a:pt x="210769" y="181013"/>
                  </a:lnTo>
                  <a:lnTo>
                    <a:pt x="209473" y="173240"/>
                  </a:lnTo>
                  <a:lnTo>
                    <a:pt x="208927" y="171208"/>
                  </a:lnTo>
                  <a:lnTo>
                    <a:pt x="208902" y="171081"/>
                  </a:lnTo>
                  <a:lnTo>
                    <a:pt x="207645" y="166319"/>
                  </a:lnTo>
                  <a:lnTo>
                    <a:pt x="206832" y="155448"/>
                  </a:lnTo>
                  <a:lnTo>
                    <a:pt x="201891" y="153073"/>
                  </a:lnTo>
                  <a:lnTo>
                    <a:pt x="204749" y="165328"/>
                  </a:lnTo>
                  <a:lnTo>
                    <a:pt x="205587" y="169595"/>
                  </a:lnTo>
                  <a:lnTo>
                    <a:pt x="205905" y="171081"/>
                  </a:lnTo>
                  <a:lnTo>
                    <a:pt x="203860" y="169595"/>
                  </a:lnTo>
                  <a:lnTo>
                    <a:pt x="201549" y="169265"/>
                  </a:lnTo>
                  <a:lnTo>
                    <a:pt x="198437" y="169125"/>
                  </a:lnTo>
                  <a:lnTo>
                    <a:pt x="198183" y="168948"/>
                  </a:lnTo>
                  <a:lnTo>
                    <a:pt x="197866" y="168884"/>
                  </a:lnTo>
                  <a:lnTo>
                    <a:pt x="197472" y="169049"/>
                  </a:lnTo>
                  <a:lnTo>
                    <a:pt x="197345" y="169125"/>
                  </a:lnTo>
                  <a:lnTo>
                    <a:pt x="192049" y="169176"/>
                  </a:lnTo>
                  <a:lnTo>
                    <a:pt x="189750" y="172110"/>
                  </a:lnTo>
                  <a:lnTo>
                    <a:pt x="187248" y="177457"/>
                  </a:lnTo>
                  <a:lnTo>
                    <a:pt x="187083" y="177990"/>
                  </a:lnTo>
                  <a:lnTo>
                    <a:pt x="186944" y="178358"/>
                  </a:lnTo>
                  <a:lnTo>
                    <a:pt x="186778" y="178460"/>
                  </a:lnTo>
                  <a:lnTo>
                    <a:pt x="186550" y="178536"/>
                  </a:lnTo>
                  <a:lnTo>
                    <a:pt x="186334" y="178650"/>
                  </a:lnTo>
                  <a:lnTo>
                    <a:pt x="185267" y="182016"/>
                  </a:lnTo>
                  <a:lnTo>
                    <a:pt x="181127" y="183324"/>
                  </a:lnTo>
                  <a:lnTo>
                    <a:pt x="178409" y="189611"/>
                  </a:lnTo>
                  <a:lnTo>
                    <a:pt x="178193" y="192798"/>
                  </a:lnTo>
                  <a:lnTo>
                    <a:pt x="178066" y="193509"/>
                  </a:lnTo>
                  <a:lnTo>
                    <a:pt x="176580" y="197358"/>
                  </a:lnTo>
                  <a:lnTo>
                    <a:pt x="177965" y="197929"/>
                  </a:lnTo>
                  <a:lnTo>
                    <a:pt x="180225" y="193509"/>
                  </a:lnTo>
                  <a:lnTo>
                    <a:pt x="179959" y="188963"/>
                  </a:lnTo>
                  <a:lnTo>
                    <a:pt x="183286" y="184569"/>
                  </a:lnTo>
                  <a:lnTo>
                    <a:pt x="184391" y="183730"/>
                  </a:lnTo>
                  <a:lnTo>
                    <a:pt x="185394" y="182841"/>
                  </a:lnTo>
                  <a:lnTo>
                    <a:pt x="184277" y="186931"/>
                  </a:lnTo>
                  <a:lnTo>
                    <a:pt x="183692" y="191185"/>
                  </a:lnTo>
                  <a:lnTo>
                    <a:pt x="183337" y="195376"/>
                  </a:lnTo>
                  <a:lnTo>
                    <a:pt x="182613" y="201955"/>
                  </a:lnTo>
                  <a:lnTo>
                    <a:pt x="181584" y="208305"/>
                  </a:lnTo>
                  <a:lnTo>
                    <a:pt x="180187" y="214591"/>
                  </a:lnTo>
                  <a:lnTo>
                    <a:pt x="178358" y="220980"/>
                  </a:lnTo>
                  <a:lnTo>
                    <a:pt x="178015" y="222008"/>
                  </a:lnTo>
                  <a:lnTo>
                    <a:pt x="179552" y="222364"/>
                  </a:lnTo>
                  <a:lnTo>
                    <a:pt x="185534" y="192265"/>
                  </a:lnTo>
                  <a:lnTo>
                    <a:pt x="185839" y="200329"/>
                  </a:lnTo>
                  <a:lnTo>
                    <a:pt x="188544" y="207403"/>
                  </a:lnTo>
                  <a:lnTo>
                    <a:pt x="188506" y="201142"/>
                  </a:lnTo>
                  <a:lnTo>
                    <a:pt x="187248" y="192798"/>
                  </a:lnTo>
                  <a:lnTo>
                    <a:pt x="187185" y="192265"/>
                  </a:lnTo>
                  <a:lnTo>
                    <a:pt x="186982" y="186791"/>
                  </a:lnTo>
                  <a:lnTo>
                    <a:pt x="187071" y="183324"/>
                  </a:lnTo>
                  <a:lnTo>
                    <a:pt x="187185" y="182841"/>
                  </a:lnTo>
                  <a:lnTo>
                    <a:pt x="187617" y="181013"/>
                  </a:lnTo>
                  <a:lnTo>
                    <a:pt x="188696" y="177990"/>
                  </a:lnTo>
                  <a:lnTo>
                    <a:pt x="191414" y="174244"/>
                  </a:lnTo>
                  <a:lnTo>
                    <a:pt x="192824" y="173240"/>
                  </a:lnTo>
                  <a:lnTo>
                    <a:pt x="194386" y="172554"/>
                  </a:lnTo>
                  <a:lnTo>
                    <a:pt x="192532" y="177457"/>
                  </a:lnTo>
                  <a:lnTo>
                    <a:pt x="192417" y="177914"/>
                  </a:lnTo>
                  <a:lnTo>
                    <a:pt x="194678" y="186791"/>
                  </a:lnTo>
                  <a:lnTo>
                    <a:pt x="194741" y="191897"/>
                  </a:lnTo>
                  <a:lnTo>
                    <a:pt x="196291" y="191884"/>
                  </a:lnTo>
                  <a:lnTo>
                    <a:pt x="196494" y="188455"/>
                  </a:lnTo>
                  <a:lnTo>
                    <a:pt x="196138" y="186080"/>
                  </a:lnTo>
                  <a:lnTo>
                    <a:pt x="195719" y="181013"/>
                  </a:lnTo>
                  <a:lnTo>
                    <a:pt x="200431" y="171208"/>
                  </a:lnTo>
                  <a:lnTo>
                    <a:pt x="203873" y="171907"/>
                  </a:lnTo>
                  <a:lnTo>
                    <a:pt x="207289" y="193509"/>
                  </a:lnTo>
                  <a:lnTo>
                    <a:pt x="206768" y="201142"/>
                  </a:lnTo>
                  <a:lnTo>
                    <a:pt x="193001" y="240842"/>
                  </a:lnTo>
                  <a:lnTo>
                    <a:pt x="190373" y="245427"/>
                  </a:lnTo>
                  <a:lnTo>
                    <a:pt x="188290" y="250469"/>
                  </a:lnTo>
                  <a:lnTo>
                    <a:pt x="183362" y="260527"/>
                  </a:lnTo>
                  <a:lnTo>
                    <a:pt x="179387" y="264807"/>
                  </a:lnTo>
                  <a:lnTo>
                    <a:pt x="176034" y="271526"/>
                  </a:lnTo>
                  <a:lnTo>
                    <a:pt x="176999" y="273113"/>
                  </a:lnTo>
                  <a:lnTo>
                    <a:pt x="180644" y="273418"/>
                  </a:lnTo>
                  <a:lnTo>
                    <a:pt x="181305" y="272211"/>
                  </a:lnTo>
                  <a:lnTo>
                    <a:pt x="181190" y="271056"/>
                  </a:lnTo>
                  <a:lnTo>
                    <a:pt x="184175" y="265506"/>
                  </a:lnTo>
                  <a:lnTo>
                    <a:pt x="188137" y="260769"/>
                  </a:lnTo>
                  <a:lnTo>
                    <a:pt x="193243" y="248805"/>
                  </a:lnTo>
                  <a:lnTo>
                    <a:pt x="195249" y="244017"/>
                  </a:lnTo>
                  <a:lnTo>
                    <a:pt x="199961" y="235800"/>
                  </a:lnTo>
                  <a:lnTo>
                    <a:pt x="201498" y="232676"/>
                  </a:lnTo>
                  <a:lnTo>
                    <a:pt x="202857" y="229501"/>
                  </a:lnTo>
                  <a:lnTo>
                    <a:pt x="205968" y="232841"/>
                  </a:lnTo>
                  <a:lnTo>
                    <a:pt x="209842" y="235127"/>
                  </a:lnTo>
                  <a:lnTo>
                    <a:pt x="212369" y="239204"/>
                  </a:lnTo>
                  <a:lnTo>
                    <a:pt x="210794" y="249313"/>
                  </a:lnTo>
                  <a:lnTo>
                    <a:pt x="209575" y="256692"/>
                  </a:lnTo>
                  <a:lnTo>
                    <a:pt x="209042" y="263398"/>
                  </a:lnTo>
                  <a:lnTo>
                    <a:pt x="208940" y="266065"/>
                  </a:lnTo>
                  <a:lnTo>
                    <a:pt x="209715" y="274497"/>
                  </a:lnTo>
                  <a:lnTo>
                    <a:pt x="209918" y="275501"/>
                  </a:lnTo>
                  <a:lnTo>
                    <a:pt x="211366" y="275056"/>
                  </a:lnTo>
                  <a:lnTo>
                    <a:pt x="210185" y="267322"/>
                  </a:lnTo>
                  <a:lnTo>
                    <a:pt x="210108" y="259753"/>
                  </a:lnTo>
                  <a:lnTo>
                    <a:pt x="212763" y="247764"/>
                  </a:lnTo>
                  <a:lnTo>
                    <a:pt x="213283" y="245605"/>
                  </a:lnTo>
                  <a:lnTo>
                    <a:pt x="213779" y="241846"/>
                  </a:lnTo>
                  <a:lnTo>
                    <a:pt x="216522" y="247764"/>
                  </a:lnTo>
                  <a:lnTo>
                    <a:pt x="217462" y="254381"/>
                  </a:lnTo>
                  <a:lnTo>
                    <a:pt x="218871" y="263398"/>
                  </a:lnTo>
                  <a:lnTo>
                    <a:pt x="219862" y="268719"/>
                  </a:lnTo>
                  <a:lnTo>
                    <a:pt x="219557" y="271894"/>
                  </a:lnTo>
                  <a:lnTo>
                    <a:pt x="219443" y="274497"/>
                  </a:lnTo>
                  <a:lnTo>
                    <a:pt x="218287" y="279628"/>
                  </a:lnTo>
                  <a:lnTo>
                    <a:pt x="217563" y="281838"/>
                  </a:lnTo>
                  <a:lnTo>
                    <a:pt x="217474" y="285127"/>
                  </a:lnTo>
                  <a:lnTo>
                    <a:pt x="218986" y="285064"/>
                  </a:lnTo>
                  <a:lnTo>
                    <a:pt x="219405" y="281355"/>
                  </a:lnTo>
                  <a:lnTo>
                    <a:pt x="220268" y="278612"/>
                  </a:lnTo>
                  <a:lnTo>
                    <a:pt x="220992" y="275501"/>
                  </a:lnTo>
                  <a:lnTo>
                    <a:pt x="221119" y="274624"/>
                  </a:lnTo>
                  <a:lnTo>
                    <a:pt x="222453" y="280606"/>
                  </a:lnTo>
                  <a:lnTo>
                    <a:pt x="224015" y="286512"/>
                  </a:lnTo>
                  <a:lnTo>
                    <a:pt x="226123" y="293420"/>
                  </a:lnTo>
                  <a:lnTo>
                    <a:pt x="227622" y="292989"/>
                  </a:lnTo>
                  <a:lnTo>
                    <a:pt x="226834" y="288798"/>
                  </a:lnTo>
                  <a:lnTo>
                    <a:pt x="225183" y="285826"/>
                  </a:lnTo>
                  <a:lnTo>
                    <a:pt x="223100" y="275501"/>
                  </a:lnTo>
                  <a:lnTo>
                    <a:pt x="222885" y="274624"/>
                  </a:lnTo>
                  <a:lnTo>
                    <a:pt x="220789" y="266065"/>
                  </a:lnTo>
                  <a:lnTo>
                    <a:pt x="220751" y="258445"/>
                  </a:lnTo>
                  <a:lnTo>
                    <a:pt x="219036" y="248805"/>
                  </a:lnTo>
                  <a:lnTo>
                    <a:pt x="218008" y="244906"/>
                  </a:lnTo>
                  <a:lnTo>
                    <a:pt x="216725" y="241846"/>
                  </a:lnTo>
                  <a:lnTo>
                    <a:pt x="216509" y="241338"/>
                  </a:lnTo>
                  <a:lnTo>
                    <a:pt x="222592" y="245313"/>
                  </a:lnTo>
                  <a:lnTo>
                    <a:pt x="226275" y="251688"/>
                  </a:lnTo>
                  <a:lnTo>
                    <a:pt x="228320" y="259130"/>
                  </a:lnTo>
                  <a:lnTo>
                    <a:pt x="229654" y="267322"/>
                  </a:lnTo>
                  <a:lnTo>
                    <a:pt x="231178" y="267119"/>
                  </a:lnTo>
                  <a:close/>
                </a:path>
                <a:path w="245745" h="464820">
                  <a:moveTo>
                    <a:pt x="245364" y="54610"/>
                  </a:moveTo>
                  <a:lnTo>
                    <a:pt x="244106" y="53340"/>
                  </a:lnTo>
                  <a:lnTo>
                    <a:pt x="243573" y="54610"/>
                  </a:lnTo>
                  <a:lnTo>
                    <a:pt x="238188" y="62230"/>
                  </a:lnTo>
                  <a:lnTo>
                    <a:pt x="232054" y="68580"/>
                  </a:lnTo>
                  <a:lnTo>
                    <a:pt x="225298" y="73660"/>
                  </a:lnTo>
                  <a:lnTo>
                    <a:pt x="218059" y="78740"/>
                  </a:lnTo>
                  <a:lnTo>
                    <a:pt x="218643" y="76200"/>
                  </a:lnTo>
                  <a:lnTo>
                    <a:pt x="219189" y="67310"/>
                  </a:lnTo>
                  <a:lnTo>
                    <a:pt x="220535" y="62230"/>
                  </a:lnTo>
                  <a:lnTo>
                    <a:pt x="220294" y="60960"/>
                  </a:lnTo>
                  <a:lnTo>
                    <a:pt x="219329" y="55880"/>
                  </a:lnTo>
                  <a:lnTo>
                    <a:pt x="218986" y="55880"/>
                  </a:lnTo>
                  <a:lnTo>
                    <a:pt x="216979" y="50800"/>
                  </a:lnTo>
                  <a:lnTo>
                    <a:pt x="216293" y="43180"/>
                  </a:lnTo>
                  <a:lnTo>
                    <a:pt x="214807" y="43180"/>
                  </a:lnTo>
                  <a:lnTo>
                    <a:pt x="214884" y="49530"/>
                  </a:lnTo>
                  <a:lnTo>
                    <a:pt x="216560" y="55880"/>
                  </a:lnTo>
                  <a:lnTo>
                    <a:pt x="217131" y="58420"/>
                  </a:lnTo>
                  <a:lnTo>
                    <a:pt x="217284" y="60960"/>
                  </a:lnTo>
                  <a:lnTo>
                    <a:pt x="216712" y="59690"/>
                  </a:lnTo>
                  <a:lnTo>
                    <a:pt x="216179" y="59690"/>
                  </a:lnTo>
                  <a:lnTo>
                    <a:pt x="214236" y="57150"/>
                  </a:lnTo>
                  <a:lnTo>
                    <a:pt x="212229" y="55880"/>
                  </a:lnTo>
                  <a:lnTo>
                    <a:pt x="211556" y="53340"/>
                  </a:lnTo>
                  <a:lnTo>
                    <a:pt x="210159" y="53340"/>
                  </a:lnTo>
                  <a:lnTo>
                    <a:pt x="210083" y="55880"/>
                  </a:lnTo>
                  <a:lnTo>
                    <a:pt x="211455" y="57150"/>
                  </a:lnTo>
                  <a:lnTo>
                    <a:pt x="214668" y="59690"/>
                  </a:lnTo>
                  <a:lnTo>
                    <a:pt x="215836" y="62230"/>
                  </a:lnTo>
                  <a:lnTo>
                    <a:pt x="217284" y="63500"/>
                  </a:lnTo>
                  <a:lnTo>
                    <a:pt x="217182" y="64770"/>
                  </a:lnTo>
                  <a:lnTo>
                    <a:pt x="216789" y="68580"/>
                  </a:lnTo>
                  <a:lnTo>
                    <a:pt x="216750" y="71120"/>
                  </a:lnTo>
                  <a:lnTo>
                    <a:pt x="217106" y="76200"/>
                  </a:lnTo>
                  <a:lnTo>
                    <a:pt x="214795" y="81280"/>
                  </a:lnTo>
                  <a:lnTo>
                    <a:pt x="214477" y="81280"/>
                  </a:lnTo>
                  <a:lnTo>
                    <a:pt x="204863" y="86360"/>
                  </a:lnTo>
                  <a:lnTo>
                    <a:pt x="184365" y="93980"/>
                  </a:lnTo>
                  <a:lnTo>
                    <a:pt x="174688" y="97790"/>
                  </a:lnTo>
                  <a:lnTo>
                    <a:pt x="176707" y="92710"/>
                  </a:lnTo>
                  <a:lnTo>
                    <a:pt x="177380" y="91440"/>
                  </a:lnTo>
                  <a:lnTo>
                    <a:pt x="179425" y="87630"/>
                  </a:lnTo>
                  <a:lnTo>
                    <a:pt x="181622" y="83820"/>
                  </a:lnTo>
                  <a:lnTo>
                    <a:pt x="184378" y="76200"/>
                  </a:lnTo>
                  <a:lnTo>
                    <a:pt x="184683" y="72390"/>
                  </a:lnTo>
                  <a:lnTo>
                    <a:pt x="187820" y="59690"/>
                  </a:lnTo>
                  <a:lnTo>
                    <a:pt x="190385" y="52070"/>
                  </a:lnTo>
                  <a:lnTo>
                    <a:pt x="190995" y="44450"/>
                  </a:lnTo>
                  <a:lnTo>
                    <a:pt x="191350" y="38100"/>
                  </a:lnTo>
                  <a:lnTo>
                    <a:pt x="191452" y="35560"/>
                  </a:lnTo>
                  <a:lnTo>
                    <a:pt x="191516" y="33020"/>
                  </a:lnTo>
                  <a:lnTo>
                    <a:pt x="191401" y="24130"/>
                  </a:lnTo>
                  <a:lnTo>
                    <a:pt x="191363" y="22860"/>
                  </a:lnTo>
                  <a:lnTo>
                    <a:pt x="190601" y="16510"/>
                  </a:lnTo>
                  <a:lnTo>
                    <a:pt x="189928" y="11430"/>
                  </a:lnTo>
                  <a:lnTo>
                    <a:pt x="189407" y="5080"/>
                  </a:lnTo>
                  <a:lnTo>
                    <a:pt x="185661" y="0"/>
                  </a:lnTo>
                  <a:lnTo>
                    <a:pt x="183515" y="1270"/>
                  </a:lnTo>
                  <a:lnTo>
                    <a:pt x="185801" y="5080"/>
                  </a:lnTo>
                  <a:lnTo>
                    <a:pt x="185788" y="11430"/>
                  </a:lnTo>
                  <a:lnTo>
                    <a:pt x="187185" y="22860"/>
                  </a:lnTo>
                  <a:lnTo>
                    <a:pt x="187261" y="27940"/>
                  </a:lnTo>
                  <a:lnTo>
                    <a:pt x="187210" y="35560"/>
                  </a:lnTo>
                  <a:lnTo>
                    <a:pt x="187375" y="38100"/>
                  </a:lnTo>
                  <a:lnTo>
                    <a:pt x="187464" y="41910"/>
                  </a:lnTo>
                  <a:lnTo>
                    <a:pt x="186867" y="50800"/>
                  </a:lnTo>
                  <a:lnTo>
                    <a:pt x="185242" y="57150"/>
                  </a:lnTo>
                  <a:lnTo>
                    <a:pt x="182778" y="67310"/>
                  </a:lnTo>
                  <a:lnTo>
                    <a:pt x="182067" y="72390"/>
                  </a:lnTo>
                  <a:lnTo>
                    <a:pt x="180886" y="76200"/>
                  </a:lnTo>
                  <a:lnTo>
                    <a:pt x="181102" y="74930"/>
                  </a:lnTo>
                  <a:lnTo>
                    <a:pt x="181267" y="73660"/>
                  </a:lnTo>
                  <a:lnTo>
                    <a:pt x="181356" y="68580"/>
                  </a:lnTo>
                  <a:lnTo>
                    <a:pt x="180136" y="66040"/>
                  </a:lnTo>
                  <a:lnTo>
                    <a:pt x="178536" y="62230"/>
                  </a:lnTo>
                  <a:lnTo>
                    <a:pt x="178612" y="59690"/>
                  </a:lnTo>
                  <a:lnTo>
                    <a:pt x="178549" y="53340"/>
                  </a:lnTo>
                  <a:lnTo>
                    <a:pt x="178079" y="46990"/>
                  </a:lnTo>
                  <a:lnTo>
                    <a:pt x="171589" y="41910"/>
                  </a:lnTo>
                  <a:lnTo>
                    <a:pt x="170472" y="43180"/>
                  </a:lnTo>
                  <a:lnTo>
                    <a:pt x="175463" y="48260"/>
                  </a:lnTo>
                  <a:lnTo>
                    <a:pt x="176377" y="53340"/>
                  </a:lnTo>
                  <a:lnTo>
                    <a:pt x="176682" y="59690"/>
                  </a:lnTo>
                  <a:lnTo>
                    <a:pt x="173736" y="54610"/>
                  </a:lnTo>
                  <a:lnTo>
                    <a:pt x="171361" y="50800"/>
                  </a:lnTo>
                  <a:lnTo>
                    <a:pt x="167373" y="45720"/>
                  </a:lnTo>
                  <a:lnTo>
                    <a:pt x="165125" y="43180"/>
                  </a:lnTo>
                  <a:lnTo>
                    <a:pt x="160909" y="39370"/>
                  </a:lnTo>
                  <a:lnTo>
                    <a:pt x="157022" y="35560"/>
                  </a:lnTo>
                  <a:lnTo>
                    <a:pt x="155524" y="27940"/>
                  </a:lnTo>
                  <a:lnTo>
                    <a:pt x="154012" y="27940"/>
                  </a:lnTo>
                  <a:lnTo>
                    <a:pt x="154584" y="33020"/>
                  </a:lnTo>
                  <a:lnTo>
                    <a:pt x="156121" y="35560"/>
                  </a:lnTo>
                  <a:lnTo>
                    <a:pt x="158115" y="39370"/>
                  </a:lnTo>
                  <a:lnTo>
                    <a:pt x="156984" y="38100"/>
                  </a:lnTo>
                  <a:lnTo>
                    <a:pt x="155803" y="36830"/>
                  </a:lnTo>
                  <a:lnTo>
                    <a:pt x="153555" y="35560"/>
                  </a:lnTo>
                  <a:lnTo>
                    <a:pt x="152781" y="34290"/>
                  </a:lnTo>
                  <a:lnTo>
                    <a:pt x="149948" y="34290"/>
                  </a:lnTo>
                  <a:lnTo>
                    <a:pt x="151422" y="35560"/>
                  </a:lnTo>
                  <a:lnTo>
                    <a:pt x="151815" y="36830"/>
                  </a:lnTo>
                  <a:lnTo>
                    <a:pt x="154038" y="38100"/>
                  </a:lnTo>
                  <a:lnTo>
                    <a:pt x="155613" y="39370"/>
                  </a:lnTo>
                  <a:lnTo>
                    <a:pt x="158318" y="40640"/>
                  </a:lnTo>
                  <a:lnTo>
                    <a:pt x="159575" y="41910"/>
                  </a:lnTo>
                  <a:lnTo>
                    <a:pt x="161124" y="43180"/>
                  </a:lnTo>
                  <a:lnTo>
                    <a:pt x="164388" y="46990"/>
                  </a:lnTo>
                  <a:lnTo>
                    <a:pt x="168071" y="50800"/>
                  </a:lnTo>
                  <a:lnTo>
                    <a:pt x="173050" y="59690"/>
                  </a:lnTo>
                  <a:lnTo>
                    <a:pt x="174180" y="62230"/>
                  </a:lnTo>
                  <a:lnTo>
                    <a:pt x="170980" y="60960"/>
                  </a:lnTo>
                  <a:lnTo>
                    <a:pt x="167449" y="59690"/>
                  </a:lnTo>
                  <a:lnTo>
                    <a:pt x="163093" y="55880"/>
                  </a:lnTo>
                  <a:lnTo>
                    <a:pt x="161696" y="54610"/>
                  </a:lnTo>
                  <a:lnTo>
                    <a:pt x="157264" y="52070"/>
                  </a:lnTo>
                  <a:lnTo>
                    <a:pt x="154698" y="50800"/>
                  </a:lnTo>
                  <a:lnTo>
                    <a:pt x="153047" y="46990"/>
                  </a:lnTo>
                  <a:lnTo>
                    <a:pt x="151650" y="48260"/>
                  </a:lnTo>
                  <a:lnTo>
                    <a:pt x="153555" y="53340"/>
                  </a:lnTo>
                  <a:lnTo>
                    <a:pt x="158788" y="55880"/>
                  </a:lnTo>
                  <a:lnTo>
                    <a:pt x="166052" y="60960"/>
                  </a:lnTo>
                  <a:lnTo>
                    <a:pt x="177101" y="76200"/>
                  </a:lnTo>
                  <a:lnTo>
                    <a:pt x="176326" y="80010"/>
                  </a:lnTo>
                  <a:lnTo>
                    <a:pt x="177165" y="83820"/>
                  </a:lnTo>
                  <a:lnTo>
                    <a:pt x="177368" y="85090"/>
                  </a:lnTo>
                  <a:lnTo>
                    <a:pt x="177622" y="85090"/>
                  </a:lnTo>
                  <a:lnTo>
                    <a:pt x="176352" y="87630"/>
                  </a:lnTo>
                  <a:lnTo>
                    <a:pt x="174980" y="90170"/>
                  </a:lnTo>
                  <a:lnTo>
                    <a:pt x="173824" y="91440"/>
                  </a:lnTo>
                  <a:lnTo>
                    <a:pt x="173202" y="90170"/>
                  </a:lnTo>
                  <a:lnTo>
                    <a:pt x="171869" y="88900"/>
                  </a:lnTo>
                  <a:lnTo>
                    <a:pt x="170154" y="87630"/>
                  </a:lnTo>
                  <a:lnTo>
                    <a:pt x="170014" y="85090"/>
                  </a:lnTo>
                  <a:lnTo>
                    <a:pt x="169100" y="83820"/>
                  </a:lnTo>
                  <a:lnTo>
                    <a:pt x="165874" y="80010"/>
                  </a:lnTo>
                  <a:lnTo>
                    <a:pt x="163957" y="76200"/>
                  </a:lnTo>
                  <a:lnTo>
                    <a:pt x="159512" y="74930"/>
                  </a:lnTo>
                  <a:lnTo>
                    <a:pt x="159080" y="76200"/>
                  </a:lnTo>
                  <a:lnTo>
                    <a:pt x="162687" y="77470"/>
                  </a:lnTo>
                  <a:lnTo>
                    <a:pt x="163817" y="80010"/>
                  </a:lnTo>
                  <a:lnTo>
                    <a:pt x="167043" y="83820"/>
                  </a:lnTo>
                  <a:lnTo>
                    <a:pt x="167563" y="85090"/>
                  </a:lnTo>
                  <a:lnTo>
                    <a:pt x="163817" y="83820"/>
                  </a:lnTo>
                  <a:lnTo>
                    <a:pt x="159296" y="82550"/>
                  </a:lnTo>
                  <a:lnTo>
                    <a:pt x="151244" y="80010"/>
                  </a:lnTo>
                  <a:lnTo>
                    <a:pt x="146062" y="78740"/>
                  </a:lnTo>
                  <a:lnTo>
                    <a:pt x="141071" y="76200"/>
                  </a:lnTo>
                  <a:lnTo>
                    <a:pt x="140792" y="74930"/>
                  </a:lnTo>
                  <a:lnTo>
                    <a:pt x="139674" y="73660"/>
                  </a:lnTo>
                  <a:lnTo>
                    <a:pt x="139153" y="71120"/>
                  </a:lnTo>
                  <a:lnTo>
                    <a:pt x="137731" y="71120"/>
                  </a:lnTo>
                  <a:lnTo>
                    <a:pt x="137604" y="73660"/>
                  </a:lnTo>
                  <a:lnTo>
                    <a:pt x="138442" y="74930"/>
                  </a:lnTo>
                  <a:lnTo>
                    <a:pt x="138925" y="76200"/>
                  </a:lnTo>
                  <a:lnTo>
                    <a:pt x="136499" y="74930"/>
                  </a:lnTo>
                  <a:lnTo>
                    <a:pt x="128320" y="71120"/>
                  </a:lnTo>
                  <a:lnTo>
                    <a:pt x="124244" y="67310"/>
                  </a:lnTo>
                  <a:lnTo>
                    <a:pt x="119926" y="60960"/>
                  </a:lnTo>
                  <a:lnTo>
                    <a:pt x="118567" y="60960"/>
                  </a:lnTo>
                  <a:lnTo>
                    <a:pt x="121881" y="68580"/>
                  </a:lnTo>
                  <a:lnTo>
                    <a:pt x="127241" y="73660"/>
                  </a:lnTo>
                  <a:lnTo>
                    <a:pt x="134073" y="77470"/>
                  </a:lnTo>
                  <a:lnTo>
                    <a:pt x="124206" y="77470"/>
                  </a:lnTo>
                  <a:lnTo>
                    <a:pt x="123964" y="78740"/>
                  </a:lnTo>
                  <a:lnTo>
                    <a:pt x="127025" y="80010"/>
                  </a:lnTo>
                  <a:lnTo>
                    <a:pt x="133045" y="80010"/>
                  </a:lnTo>
                  <a:lnTo>
                    <a:pt x="134289" y="78740"/>
                  </a:lnTo>
                  <a:lnTo>
                    <a:pt x="138976" y="78740"/>
                  </a:lnTo>
                  <a:lnTo>
                    <a:pt x="145999" y="81280"/>
                  </a:lnTo>
                  <a:lnTo>
                    <a:pt x="152311" y="82550"/>
                  </a:lnTo>
                  <a:lnTo>
                    <a:pt x="161937" y="86360"/>
                  </a:lnTo>
                  <a:lnTo>
                    <a:pt x="164299" y="87630"/>
                  </a:lnTo>
                  <a:lnTo>
                    <a:pt x="166154" y="88900"/>
                  </a:lnTo>
                  <a:lnTo>
                    <a:pt x="162826" y="88900"/>
                  </a:lnTo>
                  <a:lnTo>
                    <a:pt x="157657" y="90170"/>
                  </a:lnTo>
                  <a:lnTo>
                    <a:pt x="154203" y="92710"/>
                  </a:lnTo>
                  <a:lnTo>
                    <a:pt x="144881" y="95250"/>
                  </a:lnTo>
                  <a:lnTo>
                    <a:pt x="139230" y="95250"/>
                  </a:lnTo>
                  <a:lnTo>
                    <a:pt x="133477" y="92710"/>
                  </a:lnTo>
                  <a:lnTo>
                    <a:pt x="132867" y="95250"/>
                  </a:lnTo>
                  <a:lnTo>
                    <a:pt x="139179" y="97790"/>
                  </a:lnTo>
                  <a:lnTo>
                    <a:pt x="145961" y="96520"/>
                  </a:lnTo>
                  <a:lnTo>
                    <a:pt x="156235" y="95250"/>
                  </a:lnTo>
                  <a:lnTo>
                    <a:pt x="162915" y="90170"/>
                  </a:lnTo>
                  <a:lnTo>
                    <a:pt x="168071" y="91440"/>
                  </a:lnTo>
                  <a:lnTo>
                    <a:pt x="169316" y="92710"/>
                  </a:lnTo>
                  <a:lnTo>
                    <a:pt x="171361" y="97790"/>
                  </a:lnTo>
                  <a:lnTo>
                    <a:pt x="168363" y="104140"/>
                  </a:lnTo>
                  <a:lnTo>
                    <a:pt x="165163" y="110490"/>
                  </a:lnTo>
                  <a:lnTo>
                    <a:pt x="162394" y="116840"/>
                  </a:lnTo>
                  <a:lnTo>
                    <a:pt x="149847" y="157480"/>
                  </a:lnTo>
                  <a:lnTo>
                    <a:pt x="144551" y="196850"/>
                  </a:lnTo>
                  <a:lnTo>
                    <a:pt x="144157" y="201930"/>
                  </a:lnTo>
                  <a:lnTo>
                    <a:pt x="143090" y="208280"/>
                  </a:lnTo>
                  <a:lnTo>
                    <a:pt x="144754" y="213360"/>
                  </a:lnTo>
                  <a:lnTo>
                    <a:pt x="144386" y="217170"/>
                  </a:lnTo>
                  <a:lnTo>
                    <a:pt x="144094" y="219710"/>
                  </a:lnTo>
                  <a:lnTo>
                    <a:pt x="145719" y="228600"/>
                  </a:lnTo>
                  <a:lnTo>
                    <a:pt x="146253" y="233680"/>
                  </a:lnTo>
                  <a:lnTo>
                    <a:pt x="158191" y="276860"/>
                  </a:lnTo>
                  <a:lnTo>
                    <a:pt x="160909" y="284480"/>
                  </a:lnTo>
                  <a:lnTo>
                    <a:pt x="162331" y="288290"/>
                  </a:lnTo>
                  <a:lnTo>
                    <a:pt x="162179" y="289560"/>
                  </a:lnTo>
                  <a:lnTo>
                    <a:pt x="163334" y="292100"/>
                  </a:lnTo>
                  <a:lnTo>
                    <a:pt x="165823" y="297180"/>
                  </a:lnTo>
                  <a:lnTo>
                    <a:pt x="167449" y="300990"/>
                  </a:lnTo>
                  <a:lnTo>
                    <a:pt x="168287" y="307340"/>
                  </a:lnTo>
                  <a:lnTo>
                    <a:pt x="168414" y="308610"/>
                  </a:lnTo>
                  <a:lnTo>
                    <a:pt x="170053" y="313690"/>
                  </a:lnTo>
                  <a:lnTo>
                    <a:pt x="172212" y="314960"/>
                  </a:lnTo>
                  <a:lnTo>
                    <a:pt x="172593" y="318770"/>
                  </a:lnTo>
                  <a:lnTo>
                    <a:pt x="170141" y="317500"/>
                  </a:lnTo>
                  <a:lnTo>
                    <a:pt x="164465" y="317500"/>
                  </a:lnTo>
                  <a:lnTo>
                    <a:pt x="164223" y="316230"/>
                  </a:lnTo>
                  <a:lnTo>
                    <a:pt x="161302" y="316230"/>
                  </a:lnTo>
                  <a:lnTo>
                    <a:pt x="158737" y="313690"/>
                  </a:lnTo>
                  <a:lnTo>
                    <a:pt x="154889" y="311150"/>
                  </a:lnTo>
                  <a:lnTo>
                    <a:pt x="152577" y="309880"/>
                  </a:lnTo>
                  <a:lnTo>
                    <a:pt x="151536" y="306070"/>
                  </a:lnTo>
                  <a:lnTo>
                    <a:pt x="150088" y="306070"/>
                  </a:lnTo>
                  <a:lnTo>
                    <a:pt x="150634" y="309880"/>
                  </a:lnTo>
                  <a:lnTo>
                    <a:pt x="153352" y="311150"/>
                  </a:lnTo>
                  <a:lnTo>
                    <a:pt x="156984" y="314960"/>
                  </a:lnTo>
                  <a:lnTo>
                    <a:pt x="158534" y="316230"/>
                  </a:lnTo>
                  <a:lnTo>
                    <a:pt x="160210" y="317500"/>
                  </a:lnTo>
                  <a:lnTo>
                    <a:pt x="150469" y="317500"/>
                  </a:lnTo>
                  <a:lnTo>
                    <a:pt x="143497" y="316230"/>
                  </a:lnTo>
                  <a:lnTo>
                    <a:pt x="141605" y="314960"/>
                  </a:lnTo>
                  <a:lnTo>
                    <a:pt x="137807" y="312420"/>
                  </a:lnTo>
                  <a:lnTo>
                    <a:pt x="137541" y="311150"/>
                  </a:lnTo>
                  <a:lnTo>
                    <a:pt x="137261" y="309880"/>
                  </a:lnTo>
                  <a:lnTo>
                    <a:pt x="137807" y="307340"/>
                  </a:lnTo>
                  <a:lnTo>
                    <a:pt x="137020" y="302260"/>
                  </a:lnTo>
                  <a:lnTo>
                    <a:pt x="136702" y="299720"/>
                  </a:lnTo>
                  <a:lnTo>
                    <a:pt x="134607" y="297180"/>
                  </a:lnTo>
                  <a:lnTo>
                    <a:pt x="133324" y="298450"/>
                  </a:lnTo>
                  <a:lnTo>
                    <a:pt x="135318" y="302260"/>
                  </a:lnTo>
                  <a:lnTo>
                    <a:pt x="135877" y="306070"/>
                  </a:lnTo>
                  <a:lnTo>
                    <a:pt x="135940" y="311150"/>
                  </a:lnTo>
                  <a:lnTo>
                    <a:pt x="135585" y="309880"/>
                  </a:lnTo>
                  <a:lnTo>
                    <a:pt x="135216" y="309880"/>
                  </a:lnTo>
                  <a:lnTo>
                    <a:pt x="129247" y="304800"/>
                  </a:lnTo>
                  <a:lnTo>
                    <a:pt x="125196" y="295910"/>
                  </a:lnTo>
                  <a:lnTo>
                    <a:pt x="127025" y="287020"/>
                  </a:lnTo>
                  <a:lnTo>
                    <a:pt x="125552" y="287020"/>
                  </a:lnTo>
                  <a:lnTo>
                    <a:pt x="125260" y="288290"/>
                  </a:lnTo>
                  <a:lnTo>
                    <a:pt x="124612" y="294640"/>
                  </a:lnTo>
                  <a:lnTo>
                    <a:pt x="126314" y="302260"/>
                  </a:lnTo>
                  <a:lnTo>
                    <a:pt x="129870" y="309880"/>
                  </a:lnTo>
                  <a:lnTo>
                    <a:pt x="134810" y="314960"/>
                  </a:lnTo>
                  <a:lnTo>
                    <a:pt x="131279" y="314960"/>
                  </a:lnTo>
                  <a:lnTo>
                    <a:pt x="126707" y="313690"/>
                  </a:lnTo>
                  <a:lnTo>
                    <a:pt x="124079" y="309880"/>
                  </a:lnTo>
                  <a:lnTo>
                    <a:pt x="122809" y="311150"/>
                  </a:lnTo>
                  <a:lnTo>
                    <a:pt x="125869" y="314960"/>
                  </a:lnTo>
                  <a:lnTo>
                    <a:pt x="132384" y="317500"/>
                  </a:lnTo>
                  <a:lnTo>
                    <a:pt x="136550" y="316230"/>
                  </a:lnTo>
                  <a:lnTo>
                    <a:pt x="137185" y="316230"/>
                  </a:lnTo>
                  <a:lnTo>
                    <a:pt x="142900" y="320040"/>
                  </a:lnTo>
                  <a:lnTo>
                    <a:pt x="149758" y="321310"/>
                  </a:lnTo>
                  <a:lnTo>
                    <a:pt x="159994" y="321310"/>
                  </a:lnTo>
                  <a:lnTo>
                    <a:pt x="158318" y="322580"/>
                  </a:lnTo>
                  <a:lnTo>
                    <a:pt x="156756" y="325120"/>
                  </a:lnTo>
                  <a:lnTo>
                    <a:pt x="152831" y="327660"/>
                  </a:lnTo>
                  <a:lnTo>
                    <a:pt x="146735" y="331470"/>
                  </a:lnTo>
                  <a:lnTo>
                    <a:pt x="148996" y="331470"/>
                  </a:lnTo>
                  <a:lnTo>
                    <a:pt x="154266" y="328930"/>
                  </a:lnTo>
                  <a:lnTo>
                    <a:pt x="156159" y="328930"/>
                  </a:lnTo>
                  <a:lnTo>
                    <a:pt x="158965" y="326390"/>
                  </a:lnTo>
                  <a:lnTo>
                    <a:pt x="162966" y="323850"/>
                  </a:lnTo>
                  <a:lnTo>
                    <a:pt x="164731" y="321310"/>
                  </a:lnTo>
                  <a:lnTo>
                    <a:pt x="171119" y="321310"/>
                  </a:lnTo>
                  <a:lnTo>
                    <a:pt x="174053" y="323850"/>
                  </a:lnTo>
                  <a:lnTo>
                    <a:pt x="174726" y="330200"/>
                  </a:lnTo>
                  <a:lnTo>
                    <a:pt x="175145" y="336550"/>
                  </a:lnTo>
                  <a:lnTo>
                    <a:pt x="176491" y="344170"/>
                  </a:lnTo>
                  <a:lnTo>
                    <a:pt x="176949" y="344170"/>
                  </a:lnTo>
                  <a:lnTo>
                    <a:pt x="176834" y="353060"/>
                  </a:lnTo>
                  <a:lnTo>
                    <a:pt x="173545" y="403860"/>
                  </a:lnTo>
                  <a:lnTo>
                    <a:pt x="172440" y="410210"/>
                  </a:lnTo>
                  <a:lnTo>
                    <a:pt x="172097" y="419100"/>
                  </a:lnTo>
                  <a:lnTo>
                    <a:pt x="171170" y="426720"/>
                  </a:lnTo>
                  <a:lnTo>
                    <a:pt x="169087" y="430530"/>
                  </a:lnTo>
                  <a:lnTo>
                    <a:pt x="169075" y="435610"/>
                  </a:lnTo>
                  <a:lnTo>
                    <a:pt x="168668" y="439420"/>
                  </a:lnTo>
                  <a:lnTo>
                    <a:pt x="168414" y="440690"/>
                  </a:lnTo>
                  <a:lnTo>
                    <a:pt x="168198" y="440690"/>
                  </a:lnTo>
                  <a:lnTo>
                    <a:pt x="167906" y="441960"/>
                  </a:lnTo>
                  <a:lnTo>
                    <a:pt x="165658" y="447040"/>
                  </a:lnTo>
                  <a:lnTo>
                    <a:pt x="162890" y="454660"/>
                  </a:lnTo>
                  <a:lnTo>
                    <a:pt x="161823" y="461010"/>
                  </a:lnTo>
                  <a:lnTo>
                    <a:pt x="164655" y="464820"/>
                  </a:lnTo>
                  <a:lnTo>
                    <a:pt x="166560" y="464820"/>
                  </a:lnTo>
                  <a:lnTo>
                    <a:pt x="171437" y="461010"/>
                  </a:lnTo>
                  <a:lnTo>
                    <a:pt x="170865" y="453390"/>
                  </a:lnTo>
                  <a:lnTo>
                    <a:pt x="172237" y="444500"/>
                  </a:lnTo>
                  <a:lnTo>
                    <a:pt x="172770" y="441960"/>
                  </a:lnTo>
                  <a:lnTo>
                    <a:pt x="173202" y="439420"/>
                  </a:lnTo>
                  <a:lnTo>
                    <a:pt x="173964" y="436880"/>
                  </a:lnTo>
                  <a:lnTo>
                    <a:pt x="174548" y="434340"/>
                  </a:lnTo>
                  <a:lnTo>
                    <a:pt x="174739" y="430530"/>
                  </a:lnTo>
                  <a:lnTo>
                    <a:pt x="175704" y="420370"/>
                  </a:lnTo>
                  <a:lnTo>
                    <a:pt x="177063" y="410210"/>
                  </a:lnTo>
                  <a:lnTo>
                    <a:pt x="178536" y="400050"/>
                  </a:lnTo>
                  <a:lnTo>
                    <a:pt x="179857" y="389890"/>
                  </a:lnTo>
                  <a:lnTo>
                    <a:pt x="180505" y="382270"/>
                  </a:lnTo>
                  <a:lnTo>
                    <a:pt x="180886" y="374650"/>
                  </a:lnTo>
                  <a:lnTo>
                    <a:pt x="181063" y="368300"/>
                  </a:lnTo>
                  <a:lnTo>
                    <a:pt x="181140" y="359410"/>
                  </a:lnTo>
                  <a:lnTo>
                    <a:pt x="181356" y="353060"/>
                  </a:lnTo>
                  <a:lnTo>
                    <a:pt x="181660" y="345440"/>
                  </a:lnTo>
                  <a:lnTo>
                    <a:pt x="181317" y="337820"/>
                  </a:lnTo>
                  <a:lnTo>
                    <a:pt x="179628" y="330200"/>
                  </a:lnTo>
                  <a:lnTo>
                    <a:pt x="179717" y="328930"/>
                  </a:lnTo>
                  <a:lnTo>
                    <a:pt x="179209" y="328930"/>
                  </a:lnTo>
                  <a:lnTo>
                    <a:pt x="178244" y="321310"/>
                  </a:lnTo>
                  <a:lnTo>
                    <a:pt x="177673" y="318770"/>
                  </a:lnTo>
                  <a:lnTo>
                    <a:pt x="176822" y="314960"/>
                  </a:lnTo>
                  <a:lnTo>
                    <a:pt x="174828" y="303530"/>
                  </a:lnTo>
                  <a:lnTo>
                    <a:pt x="173685" y="299720"/>
                  </a:lnTo>
                  <a:lnTo>
                    <a:pt x="168008" y="290830"/>
                  </a:lnTo>
                  <a:lnTo>
                    <a:pt x="166090" y="285750"/>
                  </a:lnTo>
                  <a:lnTo>
                    <a:pt x="163842" y="279400"/>
                  </a:lnTo>
                  <a:lnTo>
                    <a:pt x="160248" y="270510"/>
                  </a:lnTo>
                  <a:lnTo>
                    <a:pt x="149860" y="227330"/>
                  </a:lnTo>
                  <a:lnTo>
                    <a:pt x="149110" y="219710"/>
                  </a:lnTo>
                  <a:lnTo>
                    <a:pt x="148196" y="212090"/>
                  </a:lnTo>
                  <a:lnTo>
                    <a:pt x="148348" y="210820"/>
                  </a:lnTo>
                  <a:lnTo>
                    <a:pt x="148539" y="209550"/>
                  </a:lnTo>
                  <a:lnTo>
                    <a:pt x="148564" y="200660"/>
                  </a:lnTo>
                  <a:lnTo>
                    <a:pt x="149402" y="190500"/>
                  </a:lnTo>
                  <a:lnTo>
                    <a:pt x="149491" y="182880"/>
                  </a:lnTo>
                  <a:lnTo>
                    <a:pt x="150596" y="175260"/>
                  </a:lnTo>
                  <a:lnTo>
                    <a:pt x="160324" y="132080"/>
                  </a:lnTo>
                  <a:lnTo>
                    <a:pt x="171030" y="106680"/>
                  </a:lnTo>
                  <a:lnTo>
                    <a:pt x="172199" y="104140"/>
                  </a:lnTo>
                  <a:lnTo>
                    <a:pt x="173342" y="101600"/>
                  </a:lnTo>
                  <a:lnTo>
                    <a:pt x="173494" y="101600"/>
                  </a:lnTo>
                  <a:lnTo>
                    <a:pt x="180708" y="97790"/>
                  </a:lnTo>
                  <a:lnTo>
                    <a:pt x="188429" y="96520"/>
                  </a:lnTo>
                  <a:lnTo>
                    <a:pt x="195973" y="92710"/>
                  </a:lnTo>
                  <a:lnTo>
                    <a:pt x="197840" y="93980"/>
                  </a:lnTo>
                  <a:lnTo>
                    <a:pt x="205397" y="93980"/>
                  </a:lnTo>
                  <a:lnTo>
                    <a:pt x="206527" y="96520"/>
                  </a:lnTo>
                  <a:lnTo>
                    <a:pt x="208546" y="99060"/>
                  </a:lnTo>
                  <a:lnTo>
                    <a:pt x="209156" y="101600"/>
                  </a:lnTo>
                  <a:lnTo>
                    <a:pt x="207924" y="106680"/>
                  </a:lnTo>
                  <a:lnTo>
                    <a:pt x="207124" y="113030"/>
                  </a:lnTo>
                  <a:lnTo>
                    <a:pt x="207657" y="115570"/>
                  </a:lnTo>
                  <a:lnTo>
                    <a:pt x="208381" y="119380"/>
                  </a:lnTo>
                  <a:lnTo>
                    <a:pt x="209880" y="119380"/>
                  </a:lnTo>
                  <a:lnTo>
                    <a:pt x="209677" y="115570"/>
                  </a:lnTo>
                  <a:lnTo>
                    <a:pt x="209156" y="114300"/>
                  </a:lnTo>
                  <a:lnTo>
                    <a:pt x="209245" y="110490"/>
                  </a:lnTo>
                  <a:lnTo>
                    <a:pt x="209931" y="107950"/>
                  </a:lnTo>
                  <a:lnTo>
                    <a:pt x="210248" y="104140"/>
                  </a:lnTo>
                  <a:lnTo>
                    <a:pt x="210413" y="102870"/>
                  </a:lnTo>
                  <a:lnTo>
                    <a:pt x="210451" y="101600"/>
                  </a:lnTo>
                  <a:lnTo>
                    <a:pt x="212445" y="104140"/>
                  </a:lnTo>
                  <a:lnTo>
                    <a:pt x="214528" y="106680"/>
                  </a:lnTo>
                  <a:lnTo>
                    <a:pt x="218173" y="114300"/>
                  </a:lnTo>
                  <a:lnTo>
                    <a:pt x="218897" y="116840"/>
                  </a:lnTo>
                  <a:lnTo>
                    <a:pt x="224028" y="120650"/>
                  </a:lnTo>
                  <a:lnTo>
                    <a:pt x="224967" y="119380"/>
                  </a:lnTo>
                  <a:lnTo>
                    <a:pt x="219684" y="115570"/>
                  </a:lnTo>
                  <a:lnTo>
                    <a:pt x="217690" y="109220"/>
                  </a:lnTo>
                  <a:lnTo>
                    <a:pt x="214960" y="102870"/>
                  </a:lnTo>
                  <a:lnTo>
                    <a:pt x="215925" y="104140"/>
                  </a:lnTo>
                  <a:lnTo>
                    <a:pt x="217487" y="104140"/>
                  </a:lnTo>
                  <a:lnTo>
                    <a:pt x="218681" y="105410"/>
                  </a:lnTo>
                  <a:lnTo>
                    <a:pt x="220891" y="106680"/>
                  </a:lnTo>
                  <a:lnTo>
                    <a:pt x="224002" y="106680"/>
                  </a:lnTo>
                  <a:lnTo>
                    <a:pt x="224409" y="105410"/>
                  </a:lnTo>
                  <a:lnTo>
                    <a:pt x="222542" y="105410"/>
                  </a:lnTo>
                  <a:lnTo>
                    <a:pt x="221843" y="104140"/>
                  </a:lnTo>
                  <a:lnTo>
                    <a:pt x="220154" y="104140"/>
                  </a:lnTo>
                  <a:lnTo>
                    <a:pt x="218020" y="102870"/>
                  </a:lnTo>
                  <a:lnTo>
                    <a:pt x="214198" y="101600"/>
                  </a:lnTo>
                  <a:lnTo>
                    <a:pt x="214109" y="100330"/>
                  </a:lnTo>
                  <a:lnTo>
                    <a:pt x="213029" y="100330"/>
                  </a:lnTo>
                  <a:lnTo>
                    <a:pt x="211264" y="97790"/>
                  </a:lnTo>
                  <a:lnTo>
                    <a:pt x="209562" y="93980"/>
                  </a:lnTo>
                  <a:lnTo>
                    <a:pt x="207378" y="92710"/>
                  </a:lnTo>
                  <a:lnTo>
                    <a:pt x="205206" y="91440"/>
                  </a:lnTo>
                  <a:lnTo>
                    <a:pt x="202082" y="91440"/>
                  </a:lnTo>
                  <a:lnTo>
                    <a:pt x="207848" y="88900"/>
                  </a:lnTo>
                  <a:lnTo>
                    <a:pt x="213372" y="86360"/>
                  </a:lnTo>
                  <a:lnTo>
                    <a:pt x="222897" y="78740"/>
                  </a:lnTo>
                  <a:lnTo>
                    <a:pt x="226072" y="76200"/>
                  </a:lnTo>
                  <a:lnTo>
                    <a:pt x="233260" y="69850"/>
                  </a:lnTo>
                  <a:lnTo>
                    <a:pt x="239623" y="63500"/>
                  </a:lnTo>
                  <a:lnTo>
                    <a:pt x="244906" y="55880"/>
                  </a:lnTo>
                  <a:lnTo>
                    <a:pt x="245364" y="54610"/>
                  </a:lnTo>
                  <a:close/>
                </a:path>
              </a:pathLst>
            </a:custGeom>
            <a:solidFill>
              <a:srgbClr val="E8C550"/>
            </a:solidFill>
          </p:spPr>
          <p:txBody>
            <a:bodyPr wrap="square" lIns="0" tIns="0" rIns="0" bIns="0" rtlCol="0"/>
            <a:lstStyle/>
            <a:p>
              <a:endParaRPr/>
            </a:p>
          </p:txBody>
        </p:sp>
        <p:pic>
          <p:nvPicPr>
            <p:cNvPr id="80" name="object 80"/>
            <p:cNvPicPr/>
            <p:nvPr/>
          </p:nvPicPr>
          <p:blipFill>
            <a:blip r:embed="rId34" cstate="print"/>
            <a:stretch>
              <a:fillRect/>
            </a:stretch>
          </p:blipFill>
          <p:spPr>
            <a:xfrm>
              <a:off x="6492607" y="3967795"/>
              <a:ext cx="245595" cy="404572"/>
            </a:xfrm>
            <a:prstGeom prst="rect">
              <a:avLst/>
            </a:prstGeom>
          </p:spPr>
        </p:pic>
        <p:pic>
          <p:nvPicPr>
            <p:cNvPr id="81" name="object 81"/>
            <p:cNvPicPr/>
            <p:nvPr/>
          </p:nvPicPr>
          <p:blipFill>
            <a:blip r:embed="rId35" cstate="print"/>
            <a:stretch>
              <a:fillRect/>
            </a:stretch>
          </p:blipFill>
          <p:spPr>
            <a:xfrm>
              <a:off x="5738756" y="3480023"/>
              <a:ext cx="498308" cy="1127202"/>
            </a:xfrm>
            <a:prstGeom prst="rect">
              <a:avLst/>
            </a:prstGeom>
          </p:spPr>
        </p:pic>
        <p:pic>
          <p:nvPicPr>
            <p:cNvPr id="82" name="object 82"/>
            <p:cNvPicPr/>
            <p:nvPr/>
          </p:nvPicPr>
          <p:blipFill>
            <a:blip r:embed="rId36" cstate="print"/>
            <a:stretch>
              <a:fillRect/>
            </a:stretch>
          </p:blipFill>
          <p:spPr>
            <a:xfrm>
              <a:off x="4975793" y="3467008"/>
              <a:ext cx="525049" cy="1116094"/>
            </a:xfrm>
            <a:prstGeom prst="rect">
              <a:avLst/>
            </a:prstGeom>
          </p:spPr>
        </p:pic>
        <p:sp>
          <p:nvSpPr>
            <p:cNvPr id="83" name="object 83"/>
            <p:cNvSpPr/>
            <p:nvPr/>
          </p:nvSpPr>
          <p:spPr>
            <a:xfrm>
              <a:off x="4641166" y="4648691"/>
              <a:ext cx="7620" cy="6350"/>
            </a:xfrm>
            <a:custGeom>
              <a:avLst/>
              <a:gdLst/>
              <a:ahLst/>
              <a:cxnLst/>
              <a:rect l="l" t="t" r="r" b="b"/>
              <a:pathLst>
                <a:path w="7620" h="6350">
                  <a:moveTo>
                    <a:pt x="7578" y="0"/>
                  </a:moveTo>
                  <a:lnTo>
                    <a:pt x="3790" y="0"/>
                  </a:lnTo>
                  <a:lnTo>
                    <a:pt x="13" y="0"/>
                  </a:lnTo>
                  <a:lnTo>
                    <a:pt x="0" y="5875"/>
                  </a:lnTo>
                  <a:lnTo>
                    <a:pt x="7566" y="5875"/>
                  </a:lnTo>
                  <a:lnTo>
                    <a:pt x="7578" y="0"/>
                  </a:lnTo>
                  <a:close/>
                </a:path>
              </a:pathLst>
            </a:custGeom>
            <a:solidFill>
              <a:srgbClr val="8F725B"/>
            </a:solidFill>
          </p:spPr>
          <p:txBody>
            <a:bodyPr wrap="square" lIns="0" tIns="0" rIns="0" bIns="0" rtlCol="0"/>
            <a:lstStyle/>
            <a:p>
              <a:endParaRPr/>
            </a:p>
          </p:txBody>
        </p:sp>
        <p:pic>
          <p:nvPicPr>
            <p:cNvPr id="84" name="object 84"/>
            <p:cNvPicPr/>
            <p:nvPr/>
          </p:nvPicPr>
          <p:blipFill>
            <a:blip r:embed="rId37" cstate="print"/>
            <a:stretch>
              <a:fillRect/>
            </a:stretch>
          </p:blipFill>
          <p:spPr>
            <a:xfrm>
              <a:off x="3501176" y="3325162"/>
              <a:ext cx="1282626" cy="1266073"/>
            </a:xfrm>
            <a:prstGeom prst="rect">
              <a:avLst/>
            </a:prstGeom>
          </p:spPr>
        </p:pic>
        <p:pic>
          <p:nvPicPr>
            <p:cNvPr id="85" name="object 85"/>
            <p:cNvPicPr/>
            <p:nvPr/>
          </p:nvPicPr>
          <p:blipFill>
            <a:blip r:embed="rId38" cstate="print"/>
            <a:stretch>
              <a:fillRect/>
            </a:stretch>
          </p:blipFill>
          <p:spPr>
            <a:xfrm>
              <a:off x="3461935" y="3798017"/>
              <a:ext cx="665704" cy="737553"/>
            </a:xfrm>
            <a:prstGeom prst="rect">
              <a:avLst/>
            </a:prstGeom>
          </p:spPr>
        </p:pic>
        <p:sp>
          <p:nvSpPr>
            <p:cNvPr id="86" name="object 86"/>
            <p:cNvSpPr/>
            <p:nvPr/>
          </p:nvSpPr>
          <p:spPr>
            <a:xfrm>
              <a:off x="3418664" y="4405780"/>
              <a:ext cx="15875" cy="6985"/>
            </a:xfrm>
            <a:custGeom>
              <a:avLst/>
              <a:gdLst/>
              <a:ahLst/>
              <a:cxnLst/>
              <a:rect l="l" t="t" r="r" b="b"/>
              <a:pathLst>
                <a:path w="15875" h="6985">
                  <a:moveTo>
                    <a:pt x="15796" y="0"/>
                  </a:moveTo>
                  <a:lnTo>
                    <a:pt x="11541" y="129"/>
                  </a:lnTo>
                  <a:lnTo>
                    <a:pt x="8251" y="226"/>
                  </a:lnTo>
                  <a:lnTo>
                    <a:pt x="5245" y="694"/>
                  </a:lnTo>
                  <a:lnTo>
                    <a:pt x="0" y="1821"/>
                  </a:lnTo>
                  <a:lnTo>
                    <a:pt x="0" y="5046"/>
                  </a:lnTo>
                  <a:lnTo>
                    <a:pt x="5245" y="6169"/>
                  </a:lnTo>
                  <a:lnTo>
                    <a:pt x="8239" y="6630"/>
                  </a:lnTo>
                  <a:lnTo>
                    <a:pt x="15788" y="6857"/>
                  </a:lnTo>
                  <a:lnTo>
                    <a:pt x="15796" y="0"/>
                  </a:lnTo>
                  <a:close/>
                </a:path>
              </a:pathLst>
            </a:custGeom>
            <a:solidFill>
              <a:srgbClr val="8F725B"/>
            </a:solidFill>
          </p:spPr>
          <p:txBody>
            <a:bodyPr wrap="square" lIns="0" tIns="0" rIns="0" bIns="0" rtlCol="0"/>
            <a:lstStyle/>
            <a:p>
              <a:endParaRPr/>
            </a:p>
          </p:txBody>
        </p:sp>
        <p:sp>
          <p:nvSpPr>
            <p:cNvPr id="87" name="object 87"/>
            <p:cNvSpPr/>
            <p:nvPr/>
          </p:nvSpPr>
          <p:spPr>
            <a:xfrm>
              <a:off x="3210882" y="4392435"/>
              <a:ext cx="132715" cy="89535"/>
            </a:xfrm>
            <a:custGeom>
              <a:avLst/>
              <a:gdLst/>
              <a:ahLst/>
              <a:cxnLst/>
              <a:rect l="l" t="t" r="r" b="b"/>
              <a:pathLst>
                <a:path w="132714" h="89535">
                  <a:moveTo>
                    <a:pt x="43780" y="0"/>
                  </a:moveTo>
                  <a:lnTo>
                    <a:pt x="26746" y="1235"/>
                  </a:lnTo>
                  <a:lnTo>
                    <a:pt x="12050" y="9640"/>
                  </a:lnTo>
                  <a:lnTo>
                    <a:pt x="2274" y="23309"/>
                  </a:lnTo>
                  <a:lnTo>
                    <a:pt x="0" y="40337"/>
                  </a:lnTo>
                  <a:lnTo>
                    <a:pt x="756" y="46360"/>
                  </a:lnTo>
                  <a:lnTo>
                    <a:pt x="28922" y="73033"/>
                  </a:lnTo>
                  <a:lnTo>
                    <a:pt x="58731" y="83145"/>
                  </a:lnTo>
                  <a:lnTo>
                    <a:pt x="64325" y="85402"/>
                  </a:lnTo>
                  <a:lnTo>
                    <a:pt x="69919" y="87339"/>
                  </a:lnTo>
                  <a:lnTo>
                    <a:pt x="71964" y="88308"/>
                  </a:lnTo>
                  <a:lnTo>
                    <a:pt x="73357" y="87875"/>
                  </a:lnTo>
                  <a:lnTo>
                    <a:pt x="84689" y="89420"/>
                  </a:lnTo>
                  <a:lnTo>
                    <a:pt x="96081" y="89238"/>
                  </a:lnTo>
                  <a:lnTo>
                    <a:pt x="107027" y="87140"/>
                  </a:lnTo>
                  <a:lnTo>
                    <a:pt x="117025" y="82936"/>
                  </a:lnTo>
                  <a:lnTo>
                    <a:pt x="128226" y="72233"/>
                  </a:lnTo>
                  <a:lnTo>
                    <a:pt x="132317" y="58649"/>
                  </a:lnTo>
                  <a:lnTo>
                    <a:pt x="129570" y="44541"/>
                  </a:lnTo>
                  <a:lnTo>
                    <a:pt x="96645" y="19850"/>
                  </a:lnTo>
                  <a:lnTo>
                    <a:pt x="83902" y="15921"/>
                  </a:lnTo>
                  <a:lnTo>
                    <a:pt x="73926" y="11752"/>
                  </a:lnTo>
                  <a:lnTo>
                    <a:pt x="64122" y="7110"/>
                  </a:lnTo>
                  <a:lnTo>
                    <a:pt x="54177" y="2893"/>
                  </a:lnTo>
                  <a:lnTo>
                    <a:pt x="43780" y="0"/>
                  </a:lnTo>
                  <a:close/>
                </a:path>
              </a:pathLst>
            </a:custGeom>
            <a:solidFill>
              <a:srgbClr val="C9B284"/>
            </a:solidFill>
          </p:spPr>
          <p:txBody>
            <a:bodyPr wrap="square" lIns="0" tIns="0" rIns="0" bIns="0" rtlCol="0"/>
            <a:lstStyle/>
            <a:p>
              <a:endParaRPr/>
            </a:p>
          </p:txBody>
        </p:sp>
        <p:sp>
          <p:nvSpPr>
            <p:cNvPr id="88" name="object 88"/>
            <p:cNvSpPr/>
            <p:nvPr/>
          </p:nvSpPr>
          <p:spPr>
            <a:xfrm>
              <a:off x="3216363" y="4408360"/>
              <a:ext cx="127000" cy="73660"/>
            </a:xfrm>
            <a:custGeom>
              <a:avLst/>
              <a:gdLst/>
              <a:ahLst/>
              <a:cxnLst/>
              <a:rect l="l" t="t" r="r" b="b"/>
              <a:pathLst>
                <a:path w="127000" h="73660">
                  <a:moveTo>
                    <a:pt x="15455" y="16078"/>
                  </a:moveTo>
                  <a:lnTo>
                    <a:pt x="11480" y="14770"/>
                  </a:lnTo>
                  <a:lnTo>
                    <a:pt x="9563" y="16687"/>
                  </a:lnTo>
                  <a:lnTo>
                    <a:pt x="7645" y="18618"/>
                  </a:lnTo>
                  <a:lnTo>
                    <a:pt x="8953" y="22593"/>
                  </a:lnTo>
                  <a:lnTo>
                    <a:pt x="12509" y="22313"/>
                  </a:lnTo>
                  <a:lnTo>
                    <a:pt x="12801" y="22288"/>
                  </a:lnTo>
                  <a:lnTo>
                    <a:pt x="14147" y="22174"/>
                  </a:lnTo>
                  <a:lnTo>
                    <a:pt x="15049" y="21285"/>
                  </a:lnTo>
                  <a:lnTo>
                    <a:pt x="15455" y="16078"/>
                  </a:lnTo>
                  <a:close/>
                </a:path>
                <a:path w="127000" h="73660">
                  <a:moveTo>
                    <a:pt x="31610" y="21831"/>
                  </a:moveTo>
                  <a:lnTo>
                    <a:pt x="30886" y="21120"/>
                  </a:lnTo>
                  <a:lnTo>
                    <a:pt x="27622" y="17780"/>
                  </a:lnTo>
                  <a:lnTo>
                    <a:pt x="23825" y="16865"/>
                  </a:lnTo>
                  <a:lnTo>
                    <a:pt x="19837" y="23431"/>
                  </a:lnTo>
                  <a:lnTo>
                    <a:pt x="20599" y="26162"/>
                  </a:lnTo>
                  <a:lnTo>
                    <a:pt x="24485" y="28422"/>
                  </a:lnTo>
                  <a:lnTo>
                    <a:pt x="26111" y="28130"/>
                  </a:lnTo>
                  <a:lnTo>
                    <a:pt x="28371" y="26060"/>
                  </a:lnTo>
                  <a:lnTo>
                    <a:pt x="28816" y="24130"/>
                  </a:lnTo>
                  <a:lnTo>
                    <a:pt x="31330" y="23114"/>
                  </a:lnTo>
                  <a:lnTo>
                    <a:pt x="31610" y="21831"/>
                  </a:lnTo>
                  <a:close/>
                </a:path>
                <a:path w="127000" h="73660">
                  <a:moveTo>
                    <a:pt x="72796" y="16598"/>
                  </a:moveTo>
                  <a:lnTo>
                    <a:pt x="66141" y="12179"/>
                  </a:lnTo>
                  <a:lnTo>
                    <a:pt x="60375" y="14211"/>
                  </a:lnTo>
                  <a:lnTo>
                    <a:pt x="54178" y="16395"/>
                  </a:lnTo>
                  <a:lnTo>
                    <a:pt x="51993" y="25031"/>
                  </a:lnTo>
                  <a:lnTo>
                    <a:pt x="58229" y="29908"/>
                  </a:lnTo>
                  <a:lnTo>
                    <a:pt x="59143" y="30264"/>
                  </a:lnTo>
                  <a:lnTo>
                    <a:pt x="60071" y="30505"/>
                  </a:lnTo>
                  <a:lnTo>
                    <a:pt x="65341" y="32893"/>
                  </a:lnTo>
                  <a:lnTo>
                    <a:pt x="71907" y="29006"/>
                  </a:lnTo>
                  <a:lnTo>
                    <a:pt x="72796" y="16598"/>
                  </a:lnTo>
                  <a:close/>
                </a:path>
                <a:path w="127000" h="73660">
                  <a:moveTo>
                    <a:pt x="117856" y="20408"/>
                  </a:moveTo>
                  <a:lnTo>
                    <a:pt x="79705" y="431"/>
                  </a:lnTo>
                  <a:lnTo>
                    <a:pt x="78409" y="0"/>
                  </a:lnTo>
                  <a:lnTo>
                    <a:pt x="81851" y="4838"/>
                  </a:lnTo>
                  <a:lnTo>
                    <a:pt x="86588" y="7962"/>
                  </a:lnTo>
                  <a:lnTo>
                    <a:pt x="92290" y="9258"/>
                  </a:lnTo>
                  <a:lnTo>
                    <a:pt x="91973" y="10426"/>
                  </a:lnTo>
                  <a:lnTo>
                    <a:pt x="92506" y="11836"/>
                  </a:lnTo>
                  <a:lnTo>
                    <a:pt x="93903" y="12153"/>
                  </a:lnTo>
                  <a:lnTo>
                    <a:pt x="94437" y="12471"/>
                  </a:lnTo>
                  <a:lnTo>
                    <a:pt x="95084" y="12801"/>
                  </a:lnTo>
                  <a:lnTo>
                    <a:pt x="95732" y="13017"/>
                  </a:lnTo>
                  <a:lnTo>
                    <a:pt x="92697" y="13830"/>
                  </a:lnTo>
                  <a:lnTo>
                    <a:pt x="90474" y="16840"/>
                  </a:lnTo>
                  <a:lnTo>
                    <a:pt x="91973" y="20408"/>
                  </a:lnTo>
                  <a:lnTo>
                    <a:pt x="117856" y="20408"/>
                  </a:lnTo>
                  <a:close/>
                </a:path>
                <a:path w="127000" h="73660">
                  <a:moveTo>
                    <a:pt x="126720" y="43091"/>
                  </a:moveTo>
                  <a:lnTo>
                    <a:pt x="117856" y="20421"/>
                  </a:lnTo>
                  <a:lnTo>
                    <a:pt x="91986" y="20421"/>
                  </a:lnTo>
                  <a:lnTo>
                    <a:pt x="91694" y="20421"/>
                  </a:lnTo>
                  <a:lnTo>
                    <a:pt x="91389" y="20459"/>
                  </a:lnTo>
                  <a:lnTo>
                    <a:pt x="88074" y="20053"/>
                  </a:lnTo>
                  <a:lnTo>
                    <a:pt x="87147" y="23761"/>
                  </a:lnTo>
                  <a:lnTo>
                    <a:pt x="87757" y="27965"/>
                  </a:lnTo>
                  <a:lnTo>
                    <a:pt x="89027" y="28676"/>
                  </a:lnTo>
                  <a:lnTo>
                    <a:pt x="91300" y="28765"/>
                  </a:lnTo>
                  <a:lnTo>
                    <a:pt x="92621" y="28333"/>
                  </a:lnTo>
                  <a:lnTo>
                    <a:pt x="93726" y="27660"/>
                  </a:lnTo>
                  <a:lnTo>
                    <a:pt x="93891" y="27889"/>
                  </a:lnTo>
                  <a:lnTo>
                    <a:pt x="93903" y="28181"/>
                  </a:lnTo>
                  <a:lnTo>
                    <a:pt x="94056" y="28333"/>
                  </a:lnTo>
                  <a:lnTo>
                    <a:pt x="94119" y="29159"/>
                  </a:lnTo>
                  <a:lnTo>
                    <a:pt x="88138" y="38074"/>
                  </a:lnTo>
                  <a:lnTo>
                    <a:pt x="84645" y="43675"/>
                  </a:lnTo>
                  <a:lnTo>
                    <a:pt x="83248" y="43141"/>
                  </a:lnTo>
                  <a:lnTo>
                    <a:pt x="81635" y="42164"/>
                  </a:lnTo>
                  <a:lnTo>
                    <a:pt x="80340" y="41948"/>
                  </a:lnTo>
                  <a:lnTo>
                    <a:pt x="77025" y="41300"/>
                  </a:lnTo>
                  <a:lnTo>
                    <a:pt x="73469" y="41198"/>
                  </a:lnTo>
                  <a:lnTo>
                    <a:pt x="68999" y="42633"/>
                  </a:lnTo>
                  <a:lnTo>
                    <a:pt x="67030" y="43586"/>
                  </a:lnTo>
                  <a:lnTo>
                    <a:pt x="66395" y="43929"/>
                  </a:lnTo>
                  <a:lnTo>
                    <a:pt x="66611" y="43586"/>
                  </a:lnTo>
                  <a:lnTo>
                    <a:pt x="67284" y="42545"/>
                  </a:lnTo>
                  <a:lnTo>
                    <a:pt x="67157" y="41376"/>
                  </a:lnTo>
                  <a:lnTo>
                    <a:pt x="66967" y="40233"/>
                  </a:lnTo>
                  <a:lnTo>
                    <a:pt x="65354" y="38074"/>
                  </a:lnTo>
                  <a:lnTo>
                    <a:pt x="64363" y="37693"/>
                  </a:lnTo>
                  <a:lnTo>
                    <a:pt x="62636" y="39852"/>
                  </a:lnTo>
                  <a:lnTo>
                    <a:pt x="62636" y="43586"/>
                  </a:lnTo>
                  <a:lnTo>
                    <a:pt x="62522" y="43383"/>
                  </a:lnTo>
                  <a:lnTo>
                    <a:pt x="62407" y="42913"/>
                  </a:lnTo>
                  <a:lnTo>
                    <a:pt x="62471" y="43091"/>
                  </a:lnTo>
                  <a:lnTo>
                    <a:pt x="62357" y="42468"/>
                  </a:lnTo>
                  <a:lnTo>
                    <a:pt x="62407" y="42735"/>
                  </a:lnTo>
                  <a:lnTo>
                    <a:pt x="62522" y="43230"/>
                  </a:lnTo>
                  <a:lnTo>
                    <a:pt x="62636" y="43586"/>
                  </a:lnTo>
                  <a:lnTo>
                    <a:pt x="62636" y="39852"/>
                  </a:lnTo>
                  <a:lnTo>
                    <a:pt x="62484" y="40043"/>
                  </a:lnTo>
                  <a:lnTo>
                    <a:pt x="62230" y="40779"/>
                  </a:lnTo>
                  <a:lnTo>
                    <a:pt x="62191" y="41579"/>
                  </a:lnTo>
                  <a:lnTo>
                    <a:pt x="62115" y="41148"/>
                  </a:lnTo>
                  <a:lnTo>
                    <a:pt x="62052" y="41846"/>
                  </a:lnTo>
                  <a:lnTo>
                    <a:pt x="62052" y="40779"/>
                  </a:lnTo>
                  <a:lnTo>
                    <a:pt x="60756" y="38849"/>
                  </a:lnTo>
                  <a:lnTo>
                    <a:pt x="56438" y="40360"/>
                  </a:lnTo>
                  <a:lnTo>
                    <a:pt x="55816" y="41300"/>
                  </a:lnTo>
                  <a:lnTo>
                    <a:pt x="55714" y="41592"/>
                  </a:lnTo>
                  <a:lnTo>
                    <a:pt x="55499" y="42545"/>
                  </a:lnTo>
                  <a:lnTo>
                    <a:pt x="50736" y="38823"/>
                  </a:lnTo>
                  <a:lnTo>
                    <a:pt x="45554" y="35356"/>
                  </a:lnTo>
                  <a:lnTo>
                    <a:pt x="39662" y="34061"/>
                  </a:lnTo>
                  <a:lnTo>
                    <a:pt x="40538" y="33426"/>
                  </a:lnTo>
                  <a:lnTo>
                    <a:pt x="41033" y="32448"/>
                  </a:lnTo>
                  <a:lnTo>
                    <a:pt x="41198" y="31305"/>
                  </a:lnTo>
                  <a:lnTo>
                    <a:pt x="42430" y="28625"/>
                  </a:lnTo>
                  <a:lnTo>
                    <a:pt x="42354" y="28181"/>
                  </a:lnTo>
                  <a:lnTo>
                    <a:pt x="40284" y="24853"/>
                  </a:lnTo>
                  <a:lnTo>
                    <a:pt x="32981" y="25996"/>
                  </a:lnTo>
                  <a:lnTo>
                    <a:pt x="32067" y="30949"/>
                  </a:lnTo>
                  <a:lnTo>
                    <a:pt x="34620" y="33477"/>
                  </a:lnTo>
                  <a:lnTo>
                    <a:pt x="27355" y="33515"/>
                  </a:lnTo>
                  <a:lnTo>
                    <a:pt x="19773" y="37693"/>
                  </a:lnTo>
                  <a:lnTo>
                    <a:pt x="17424" y="44958"/>
                  </a:lnTo>
                  <a:lnTo>
                    <a:pt x="17208" y="45491"/>
                  </a:lnTo>
                  <a:lnTo>
                    <a:pt x="17094" y="46355"/>
                  </a:lnTo>
                  <a:lnTo>
                    <a:pt x="16573" y="46355"/>
                  </a:lnTo>
                  <a:lnTo>
                    <a:pt x="16129" y="46469"/>
                  </a:lnTo>
                  <a:lnTo>
                    <a:pt x="15595" y="46469"/>
                  </a:lnTo>
                  <a:lnTo>
                    <a:pt x="14947" y="44640"/>
                  </a:lnTo>
                  <a:lnTo>
                    <a:pt x="14084" y="42913"/>
                  </a:lnTo>
                  <a:lnTo>
                    <a:pt x="13373" y="41948"/>
                  </a:lnTo>
                  <a:lnTo>
                    <a:pt x="11087" y="38836"/>
                  </a:lnTo>
                  <a:lnTo>
                    <a:pt x="8064" y="39585"/>
                  </a:lnTo>
                  <a:lnTo>
                    <a:pt x="7315" y="41948"/>
                  </a:lnTo>
                  <a:lnTo>
                    <a:pt x="7099" y="41630"/>
                  </a:lnTo>
                  <a:lnTo>
                    <a:pt x="7327" y="40779"/>
                  </a:lnTo>
                  <a:lnTo>
                    <a:pt x="7340" y="40233"/>
                  </a:lnTo>
                  <a:lnTo>
                    <a:pt x="5588" y="37973"/>
                  </a:lnTo>
                  <a:lnTo>
                    <a:pt x="5054" y="37541"/>
                  </a:lnTo>
                  <a:lnTo>
                    <a:pt x="3975" y="36893"/>
                  </a:lnTo>
                  <a:lnTo>
                    <a:pt x="2476" y="36131"/>
                  </a:lnTo>
                  <a:lnTo>
                    <a:pt x="762" y="37325"/>
                  </a:lnTo>
                  <a:lnTo>
                    <a:pt x="965" y="38938"/>
                  </a:lnTo>
                  <a:lnTo>
                    <a:pt x="647" y="39039"/>
                  </a:lnTo>
                  <a:lnTo>
                    <a:pt x="330" y="39268"/>
                  </a:lnTo>
                  <a:lnTo>
                    <a:pt x="0" y="39585"/>
                  </a:lnTo>
                  <a:lnTo>
                    <a:pt x="10121" y="49860"/>
                  </a:lnTo>
                  <a:lnTo>
                    <a:pt x="23431" y="57111"/>
                  </a:lnTo>
                  <a:lnTo>
                    <a:pt x="38341" y="62509"/>
                  </a:lnTo>
                  <a:lnTo>
                    <a:pt x="53238" y="67221"/>
                  </a:lnTo>
                  <a:lnTo>
                    <a:pt x="55930" y="68414"/>
                  </a:lnTo>
                  <a:lnTo>
                    <a:pt x="58839" y="69481"/>
                  </a:lnTo>
                  <a:lnTo>
                    <a:pt x="61849" y="70345"/>
                  </a:lnTo>
                  <a:lnTo>
                    <a:pt x="64427" y="71424"/>
                  </a:lnTo>
                  <a:lnTo>
                    <a:pt x="65722" y="72072"/>
                  </a:lnTo>
                  <a:lnTo>
                    <a:pt x="66471" y="72390"/>
                  </a:lnTo>
                  <a:lnTo>
                    <a:pt x="67233" y="72288"/>
                  </a:lnTo>
                  <a:lnTo>
                    <a:pt x="67868" y="71958"/>
                  </a:lnTo>
                  <a:lnTo>
                    <a:pt x="79197" y="73507"/>
                  </a:lnTo>
                  <a:lnTo>
                    <a:pt x="122732" y="56311"/>
                  </a:lnTo>
                  <a:lnTo>
                    <a:pt x="126466" y="43929"/>
                  </a:lnTo>
                  <a:lnTo>
                    <a:pt x="126542" y="43675"/>
                  </a:lnTo>
                  <a:lnTo>
                    <a:pt x="126720" y="43091"/>
                  </a:lnTo>
                  <a:close/>
                </a:path>
              </a:pathLst>
            </a:custGeom>
            <a:solidFill>
              <a:srgbClr val="B2975E"/>
            </a:solidFill>
          </p:spPr>
          <p:txBody>
            <a:bodyPr wrap="square" lIns="0" tIns="0" rIns="0" bIns="0" rtlCol="0"/>
            <a:lstStyle/>
            <a:p>
              <a:endParaRPr/>
            </a:p>
          </p:txBody>
        </p:sp>
        <p:sp>
          <p:nvSpPr>
            <p:cNvPr id="89" name="object 89"/>
            <p:cNvSpPr/>
            <p:nvPr/>
          </p:nvSpPr>
          <p:spPr>
            <a:xfrm>
              <a:off x="3240087" y="4409261"/>
              <a:ext cx="96520" cy="72390"/>
            </a:xfrm>
            <a:custGeom>
              <a:avLst/>
              <a:gdLst/>
              <a:ahLst/>
              <a:cxnLst/>
              <a:rect l="l" t="t" r="r" b="b"/>
              <a:pathLst>
                <a:path w="96520" h="72389">
                  <a:moveTo>
                    <a:pt x="9042" y="4965"/>
                  </a:moveTo>
                  <a:lnTo>
                    <a:pt x="8851" y="419"/>
                  </a:lnTo>
                  <a:lnTo>
                    <a:pt x="5461" y="0"/>
                  </a:lnTo>
                  <a:lnTo>
                    <a:pt x="4610" y="1803"/>
                  </a:lnTo>
                  <a:lnTo>
                    <a:pt x="3556" y="1917"/>
                  </a:lnTo>
                  <a:lnTo>
                    <a:pt x="2489" y="2451"/>
                  </a:lnTo>
                  <a:lnTo>
                    <a:pt x="355" y="3771"/>
                  </a:lnTo>
                  <a:lnTo>
                    <a:pt x="0" y="5410"/>
                  </a:lnTo>
                  <a:lnTo>
                    <a:pt x="2463" y="8140"/>
                  </a:lnTo>
                  <a:lnTo>
                    <a:pt x="4584" y="10121"/>
                  </a:lnTo>
                  <a:lnTo>
                    <a:pt x="9042" y="7874"/>
                  </a:lnTo>
                  <a:lnTo>
                    <a:pt x="9042" y="4965"/>
                  </a:lnTo>
                  <a:close/>
                </a:path>
                <a:path w="96520" h="72389">
                  <a:moveTo>
                    <a:pt x="9347" y="35229"/>
                  </a:moveTo>
                  <a:lnTo>
                    <a:pt x="8102" y="33426"/>
                  </a:lnTo>
                  <a:lnTo>
                    <a:pt x="6705" y="33566"/>
                  </a:lnTo>
                  <a:lnTo>
                    <a:pt x="5384" y="33718"/>
                  </a:lnTo>
                  <a:lnTo>
                    <a:pt x="3962" y="34137"/>
                  </a:lnTo>
                  <a:lnTo>
                    <a:pt x="3454" y="35369"/>
                  </a:lnTo>
                  <a:lnTo>
                    <a:pt x="2794" y="35636"/>
                  </a:lnTo>
                  <a:lnTo>
                    <a:pt x="38" y="36969"/>
                  </a:lnTo>
                  <a:lnTo>
                    <a:pt x="2222" y="40957"/>
                  </a:lnTo>
                  <a:lnTo>
                    <a:pt x="5613" y="39331"/>
                  </a:lnTo>
                  <a:lnTo>
                    <a:pt x="6438" y="39319"/>
                  </a:lnTo>
                  <a:lnTo>
                    <a:pt x="8051" y="38277"/>
                  </a:lnTo>
                  <a:lnTo>
                    <a:pt x="8445" y="37439"/>
                  </a:lnTo>
                  <a:lnTo>
                    <a:pt x="9347" y="35229"/>
                  </a:lnTo>
                  <a:close/>
                </a:path>
                <a:path w="96520" h="72389">
                  <a:moveTo>
                    <a:pt x="16814" y="54013"/>
                  </a:moveTo>
                  <a:lnTo>
                    <a:pt x="16573" y="52565"/>
                  </a:lnTo>
                  <a:lnTo>
                    <a:pt x="16395" y="51523"/>
                  </a:lnTo>
                  <a:lnTo>
                    <a:pt x="15519" y="51244"/>
                  </a:lnTo>
                  <a:lnTo>
                    <a:pt x="14655" y="51333"/>
                  </a:lnTo>
                  <a:lnTo>
                    <a:pt x="14528" y="51066"/>
                  </a:lnTo>
                  <a:lnTo>
                    <a:pt x="13855" y="50952"/>
                  </a:lnTo>
                  <a:lnTo>
                    <a:pt x="13373" y="50863"/>
                  </a:lnTo>
                  <a:lnTo>
                    <a:pt x="12763" y="50901"/>
                  </a:lnTo>
                  <a:lnTo>
                    <a:pt x="11709" y="52222"/>
                  </a:lnTo>
                  <a:lnTo>
                    <a:pt x="11391" y="52832"/>
                  </a:lnTo>
                  <a:lnTo>
                    <a:pt x="12331" y="55092"/>
                  </a:lnTo>
                  <a:lnTo>
                    <a:pt x="13512" y="55892"/>
                  </a:lnTo>
                  <a:lnTo>
                    <a:pt x="16357" y="54889"/>
                  </a:lnTo>
                  <a:lnTo>
                    <a:pt x="16814" y="54013"/>
                  </a:lnTo>
                  <a:close/>
                </a:path>
                <a:path w="96520" h="72389">
                  <a:moveTo>
                    <a:pt x="29857" y="8470"/>
                  </a:moveTo>
                  <a:lnTo>
                    <a:pt x="29654" y="6057"/>
                  </a:lnTo>
                  <a:lnTo>
                    <a:pt x="29578" y="5930"/>
                  </a:lnTo>
                  <a:lnTo>
                    <a:pt x="29540" y="5765"/>
                  </a:lnTo>
                  <a:lnTo>
                    <a:pt x="29832" y="4318"/>
                  </a:lnTo>
                  <a:lnTo>
                    <a:pt x="28740" y="2552"/>
                  </a:lnTo>
                  <a:lnTo>
                    <a:pt x="25577" y="3302"/>
                  </a:lnTo>
                  <a:lnTo>
                    <a:pt x="24358" y="2603"/>
                  </a:lnTo>
                  <a:lnTo>
                    <a:pt x="21564" y="4165"/>
                  </a:lnTo>
                  <a:lnTo>
                    <a:pt x="20967" y="6400"/>
                  </a:lnTo>
                  <a:lnTo>
                    <a:pt x="21615" y="10172"/>
                  </a:lnTo>
                  <a:lnTo>
                    <a:pt x="24168" y="11252"/>
                  </a:lnTo>
                  <a:lnTo>
                    <a:pt x="28422" y="10566"/>
                  </a:lnTo>
                  <a:lnTo>
                    <a:pt x="29857" y="8470"/>
                  </a:lnTo>
                  <a:close/>
                </a:path>
                <a:path w="96520" h="72389">
                  <a:moveTo>
                    <a:pt x="36944" y="52247"/>
                  </a:moveTo>
                  <a:lnTo>
                    <a:pt x="34455" y="50990"/>
                  </a:lnTo>
                  <a:lnTo>
                    <a:pt x="32550" y="49555"/>
                  </a:lnTo>
                  <a:lnTo>
                    <a:pt x="30213" y="47815"/>
                  </a:lnTo>
                  <a:lnTo>
                    <a:pt x="27851" y="51625"/>
                  </a:lnTo>
                  <a:lnTo>
                    <a:pt x="30099" y="53378"/>
                  </a:lnTo>
                  <a:lnTo>
                    <a:pt x="30022" y="54114"/>
                  </a:lnTo>
                  <a:lnTo>
                    <a:pt x="30276" y="54889"/>
                  </a:lnTo>
                  <a:lnTo>
                    <a:pt x="32308" y="56095"/>
                  </a:lnTo>
                  <a:lnTo>
                    <a:pt x="33020" y="56781"/>
                  </a:lnTo>
                  <a:lnTo>
                    <a:pt x="35267" y="56502"/>
                  </a:lnTo>
                  <a:lnTo>
                    <a:pt x="35953" y="55740"/>
                  </a:lnTo>
                  <a:lnTo>
                    <a:pt x="36944" y="52247"/>
                  </a:lnTo>
                  <a:close/>
                </a:path>
                <a:path w="96520" h="72389">
                  <a:moveTo>
                    <a:pt x="41211" y="62547"/>
                  </a:moveTo>
                  <a:lnTo>
                    <a:pt x="39751" y="62230"/>
                  </a:lnTo>
                  <a:lnTo>
                    <a:pt x="38658" y="61988"/>
                  </a:lnTo>
                  <a:lnTo>
                    <a:pt x="38303" y="61937"/>
                  </a:lnTo>
                  <a:lnTo>
                    <a:pt x="37198" y="61861"/>
                  </a:lnTo>
                  <a:lnTo>
                    <a:pt x="36360" y="61798"/>
                  </a:lnTo>
                  <a:lnTo>
                    <a:pt x="36156" y="62903"/>
                  </a:lnTo>
                  <a:lnTo>
                    <a:pt x="36741" y="63347"/>
                  </a:lnTo>
                  <a:lnTo>
                    <a:pt x="36690" y="64109"/>
                  </a:lnTo>
                  <a:lnTo>
                    <a:pt x="37096" y="64884"/>
                  </a:lnTo>
                  <a:lnTo>
                    <a:pt x="38963" y="64668"/>
                  </a:lnTo>
                  <a:lnTo>
                    <a:pt x="39433" y="64604"/>
                  </a:lnTo>
                  <a:lnTo>
                    <a:pt x="40678" y="64477"/>
                  </a:lnTo>
                  <a:lnTo>
                    <a:pt x="41211" y="62547"/>
                  </a:lnTo>
                  <a:close/>
                </a:path>
                <a:path w="96520" h="72389">
                  <a:moveTo>
                    <a:pt x="53936" y="67322"/>
                  </a:moveTo>
                  <a:lnTo>
                    <a:pt x="53428" y="66535"/>
                  </a:lnTo>
                  <a:lnTo>
                    <a:pt x="52666" y="65392"/>
                  </a:lnTo>
                  <a:lnTo>
                    <a:pt x="52412" y="65189"/>
                  </a:lnTo>
                  <a:lnTo>
                    <a:pt x="51003" y="65214"/>
                  </a:lnTo>
                  <a:lnTo>
                    <a:pt x="50342" y="65227"/>
                  </a:lnTo>
                  <a:lnTo>
                    <a:pt x="49872" y="65646"/>
                  </a:lnTo>
                  <a:lnTo>
                    <a:pt x="49466" y="66763"/>
                  </a:lnTo>
                  <a:lnTo>
                    <a:pt x="49364" y="67017"/>
                  </a:lnTo>
                  <a:lnTo>
                    <a:pt x="49072" y="67818"/>
                  </a:lnTo>
                  <a:lnTo>
                    <a:pt x="49707" y="68580"/>
                  </a:lnTo>
                  <a:lnTo>
                    <a:pt x="50622" y="68922"/>
                  </a:lnTo>
                  <a:lnTo>
                    <a:pt x="51638" y="69303"/>
                  </a:lnTo>
                  <a:lnTo>
                    <a:pt x="52057" y="68872"/>
                  </a:lnTo>
                  <a:lnTo>
                    <a:pt x="52247" y="68338"/>
                  </a:lnTo>
                  <a:lnTo>
                    <a:pt x="53251" y="68364"/>
                  </a:lnTo>
                  <a:lnTo>
                    <a:pt x="53936" y="67322"/>
                  </a:lnTo>
                  <a:close/>
                </a:path>
                <a:path w="96520" h="72389">
                  <a:moveTo>
                    <a:pt x="56438" y="48844"/>
                  </a:moveTo>
                  <a:lnTo>
                    <a:pt x="54305" y="44831"/>
                  </a:lnTo>
                  <a:lnTo>
                    <a:pt x="51930" y="46532"/>
                  </a:lnTo>
                  <a:lnTo>
                    <a:pt x="51714" y="46710"/>
                  </a:lnTo>
                  <a:lnTo>
                    <a:pt x="51257" y="46977"/>
                  </a:lnTo>
                  <a:lnTo>
                    <a:pt x="50330" y="44259"/>
                  </a:lnTo>
                  <a:lnTo>
                    <a:pt x="45961" y="45300"/>
                  </a:lnTo>
                  <a:lnTo>
                    <a:pt x="47980" y="51574"/>
                  </a:lnTo>
                  <a:lnTo>
                    <a:pt x="51041" y="52705"/>
                  </a:lnTo>
                  <a:lnTo>
                    <a:pt x="54089" y="50533"/>
                  </a:lnTo>
                  <a:lnTo>
                    <a:pt x="56438" y="48844"/>
                  </a:lnTo>
                  <a:close/>
                </a:path>
                <a:path w="96520" h="72389">
                  <a:moveTo>
                    <a:pt x="56972" y="58077"/>
                  </a:moveTo>
                  <a:lnTo>
                    <a:pt x="54038" y="58077"/>
                  </a:lnTo>
                  <a:lnTo>
                    <a:pt x="49149" y="58077"/>
                  </a:lnTo>
                  <a:lnTo>
                    <a:pt x="49047" y="62611"/>
                  </a:lnTo>
                  <a:lnTo>
                    <a:pt x="56870" y="62611"/>
                  </a:lnTo>
                  <a:lnTo>
                    <a:pt x="56972" y="58077"/>
                  </a:lnTo>
                  <a:close/>
                </a:path>
                <a:path w="96520" h="72389">
                  <a:moveTo>
                    <a:pt x="66522" y="33578"/>
                  </a:moveTo>
                  <a:lnTo>
                    <a:pt x="62649" y="31203"/>
                  </a:lnTo>
                  <a:lnTo>
                    <a:pt x="60921" y="33540"/>
                  </a:lnTo>
                  <a:lnTo>
                    <a:pt x="60477" y="34150"/>
                  </a:lnTo>
                  <a:lnTo>
                    <a:pt x="60071" y="34340"/>
                  </a:lnTo>
                  <a:lnTo>
                    <a:pt x="56515" y="35140"/>
                  </a:lnTo>
                  <a:lnTo>
                    <a:pt x="57581" y="39560"/>
                  </a:lnTo>
                  <a:lnTo>
                    <a:pt x="62318" y="38506"/>
                  </a:lnTo>
                  <a:lnTo>
                    <a:pt x="63652" y="37490"/>
                  </a:lnTo>
                  <a:lnTo>
                    <a:pt x="66522" y="33578"/>
                  </a:lnTo>
                  <a:close/>
                </a:path>
                <a:path w="96520" h="72389">
                  <a:moveTo>
                    <a:pt x="71196" y="59639"/>
                  </a:moveTo>
                  <a:lnTo>
                    <a:pt x="70827" y="57835"/>
                  </a:lnTo>
                  <a:lnTo>
                    <a:pt x="70967" y="56832"/>
                  </a:lnTo>
                  <a:lnTo>
                    <a:pt x="70586" y="55714"/>
                  </a:lnTo>
                  <a:lnTo>
                    <a:pt x="69418" y="55219"/>
                  </a:lnTo>
                  <a:lnTo>
                    <a:pt x="68732" y="54914"/>
                  </a:lnTo>
                  <a:lnTo>
                    <a:pt x="68008" y="54584"/>
                  </a:lnTo>
                  <a:lnTo>
                    <a:pt x="66217" y="54622"/>
                  </a:lnTo>
                  <a:lnTo>
                    <a:pt x="65341" y="55245"/>
                  </a:lnTo>
                  <a:lnTo>
                    <a:pt x="64401" y="58115"/>
                  </a:lnTo>
                  <a:lnTo>
                    <a:pt x="66294" y="59347"/>
                  </a:lnTo>
                  <a:lnTo>
                    <a:pt x="69367" y="61696"/>
                  </a:lnTo>
                  <a:lnTo>
                    <a:pt x="71196" y="59639"/>
                  </a:lnTo>
                  <a:close/>
                </a:path>
                <a:path w="96520" h="72389">
                  <a:moveTo>
                    <a:pt x="80505" y="28968"/>
                  </a:moveTo>
                  <a:lnTo>
                    <a:pt x="80225" y="28003"/>
                  </a:lnTo>
                  <a:lnTo>
                    <a:pt x="79946" y="27533"/>
                  </a:lnTo>
                  <a:lnTo>
                    <a:pt x="79641" y="27216"/>
                  </a:lnTo>
                  <a:lnTo>
                    <a:pt x="79095" y="27203"/>
                  </a:lnTo>
                  <a:lnTo>
                    <a:pt x="77660" y="26911"/>
                  </a:lnTo>
                  <a:lnTo>
                    <a:pt x="77050" y="27457"/>
                  </a:lnTo>
                  <a:lnTo>
                    <a:pt x="76669" y="28968"/>
                  </a:lnTo>
                  <a:lnTo>
                    <a:pt x="76796" y="29210"/>
                  </a:lnTo>
                  <a:lnTo>
                    <a:pt x="76987" y="29768"/>
                  </a:lnTo>
                  <a:lnTo>
                    <a:pt x="77127" y="29959"/>
                  </a:lnTo>
                  <a:lnTo>
                    <a:pt x="77419" y="30162"/>
                  </a:lnTo>
                  <a:lnTo>
                    <a:pt x="77774" y="30353"/>
                  </a:lnTo>
                  <a:lnTo>
                    <a:pt x="77952" y="30480"/>
                  </a:lnTo>
                  <a:lnTo>
                    <a:pt x="78105" y="30480"/>
                  </a:lnTo>
                  <a:lnTo>
                    <a:pt x="78968" y="30759"/>
                  </a:lnTo>
                  <a:lnTo>
                    <a:pt x="79946" y="30568"/>
                  </a:lnTo>
                  <a:lnTo>
                    <a:pt x="80035" y="30340"/>
                  </a:lnTo>
                  <a:lnTo>
                    <a:pt x="80264" y="29743"/>
                  </a:lnTo>
                  <a:lnTo>
                    <a:pt x="80391" y="29527"/>
                  </a:lnTo>
                  <a:lnTo>
                    <a:pt x="80505" y="28968"/>
                  </a:lnTo>
                  <a:close/>
                </a:path>
                <a:path w="96520" h="72389">
                  <a:moveTo>
                    <a:pt x="95923" y="40144"/>
                  </a:moveTo>
                  <a:lnTo>
                    <a:pt x="94068" y="32778"/>
                  </a:lnTo>
                  <a:lnTo>
                    <a:pt x="89839" y="32486"/>
                  </a:lnTo>
                  <a:lnTo>
                    <a:pt x="88823" y="39700"/>
                  </a:lnTo>
                  <a:lnTo>
                    <a:pt x="87744" y="44043"/>
                  </a:lnTo>
                  <a:lnTo>
                    <a:pt x="87007" y="46405"/>
                  </a:lnTo>
                  <a:lnTo>
                    <a:pt x="87464" y="43319"/>
                  </a:lnTo>
                  <a:lnTo>
                    <a:pt x="83832" y="39674"/>
                  </a:lnTo>
                  <a:lnTo>
                    <a:pt x="83375" y="39217"/>
                  </a:lnTo>
                  <a:lnTo>
                    <a:pt x="82727" y="39395"/>
                  </a:lnTo>
                  <a:lnTo>
                    <a:pt x="80822" y="41935"/>
                  </a:lnTo>
                  <a:lnTo>
                    <a:pt x="78816" y="44831"/>
                  </a:lnTo>
                  <a:lnTo>
                    <a:pt x="77978" y="47650"/>
                  </a:lnTo>
                  <a:lnTo>
                    <a:pt x="77800" y="47548"/>
                  </a:lnTo>
                  <a:lnTo>
                    <a:pt x="77762" y="47332"/>
                  </a:lnTo>
                  <a:lnTo>
                    <a:pt x="76200" y="46926"/>
                  </a:lnTo>
                  <a:lnTo>
                    <a:pt x="75653" y="47548"/>
                  </a:lnTo>
                  <a:lnTo>
                    <a:pt x="75361" y="48298"/>
                  </a:lnTo>
                  <a:lnTo>
                    <a:pt x="74790" y="47790"/>
                  </a:lnTo>
                  <a:lnTo>
                    <a:pt x="74269" y="47561"/>
                  </a:lnTo>
                  <a:lnTo>
                    <a:pt x="74028" y="47548"/>
                  </a:lnTo>
                  <a:lnTo>
                    <a:pt x="74041" y="47155"/>
                  </a:lnTo>
                  <a:lnTo>
                    <a:pt x="74015" y="46761"/>
                  </a:lnTo>
                  <a:lnTo>
                    <a:pt x="73761" y="45681"/>
                  </a:lnTo>
                  <a:lnTo>
                    <a:pt x="73075" y="44996"/>
                  </a:lnTo>
                  <a:lnTo>
                    <a:pt x="69697" y="44208"/>
                  </a:lnTo>
                  <a:lnTo>
                    <a:pt x="68237" y="46113"/>
                  </a:lnTo>
                  <a:lnTo>
                    <a:pt x="67983" y="48348"/>
                  </a:lnTo>
                  <a:lnTo>
                    <a:pt x="67513" y="49339"/>
                  </a:lnTo>
                  <a:lnTo>
                    <a:pt x="67500" y="50507"/>
                  </a:lnTo>
                  <a:lnTo>
                    <a:pt x="68491" y="51574"/>
                  </a:lnTo>
                  <a:lnTo>
                    <a:pt x="68986" y="52603"/>
                  </a:lnTo>
                  <a:lnTo>
                    <a:pt x="69697" y="53390"/>
                  </a:lnTo>
                  <a:lnTo>
                    <a:pt x="71488" y="54063"/>
                  </a:lnTo>
                  <a:lnTo>
                    <a:pt x="72224" y="54025"/>
                  </a:lnTo>
                  <a:lnTo>
                    <a:pt x="72923" y="53835"/>
                  </a:lnTo>
                  <a:lnTo>
                    <a:pt x="73228" y="54559"/>
                  </a:lnTo>
                  <a:lnTo>
                    <a:pt x="73698" y="55206"/>
                  </a:lnTo>
                  <a:lnTo>
                    <a:pt x="77101" y="57442"/>
                  </a:lnTo>
                  <a:lnTo>
                    <a:pt x="79502" y="55283"/>
                  </a:lnTo>
                  <a:lnTo>
                    <a:pt x="79832" y="52552"/>
                  </a:lnTo>
                  <a:lnTo>
                    <a:pt x="80073" y="52578"/>
                  </a:lnTo>
                  <a:lnTo>
                    <a:pt x="80251" y="52730"/>
                  </a:lnTo>
                  <a:lnTo>
                    <a:pt x="84924" y="52108"/>
                  </a:lnTo>
                  <a:lnTo>
                    <a:pt x="84467" y="54406"/>
                  </a:lnTo>
                  <a:lnTo>
                    <a:pt x="84848" y="55283"/>
                  </a:lnTo>
                  <a:lnTo>
                    <a:pt x="85483" y="55829"/>
                  </a:lnTo>
                  <a:lnTo>
                    <a:pt x="80530" y="59156"/>
                  </a:lnTo>
                  <a:lnTo>
                    <a:pt x="78613" y="61277"/>
                  </a:lnTo>
                  <a:lnTo>
                    <a:pt x="78486" y="60617"/>
                  </a:lnTo>
                  <a:lnTo>
                    <a:pt x="78219" y="60159"/>
                  </a:lnTo>
                  <a:lnTo>
                    <a:pt x="75158" y="58915"/>
                  </a:lnTo>
                  <a:lnTo>
                    <a:pt x="73456" y="60642"/>
                  </a:lnTo>
                  <a:lnTo>
                    <a:pt x="73291" y="62826"/>
                  </a:lnTo>
                  <a:lnTo>
                    <a:pt x="73456" y="63842"/>
                  </a:lnTo>
                  <a:lnTo>
                    <a:pt x="73647" y="64427"/>
                  </a:lnTo>
                  <a:lnTo>
                    <a:pt x="74066" y="64960"/>
                  </a:lnTo>
                  <a:lnTo>
                    <a:pt x="73812" y="65036"/>
                  </a:lnTo>
                  <a:lnTo>
                    <a:pt x="71272" y="64630"/>
                  </a:lnTo>
                  <a:lnTo>
                    <a:pt x="67652" y="65671"/>
                  </a:lnTo>
                  <a:lnTo>
                    <a:pt x="65176" y="66675"/>
                  </a:lnTo>
                  <a:lnTo>
                    <a:pt x="64820" y="66217"/>
                  </a:lnTo>
                  <a:lnTo>
                    <a:pt x="64414" y="65938"/>
                  </a:lnTo>
                  <a:lnTo>
                    <a:pt x="62941" y="65557"/>
                  </a:lnTo>
                  <a:lnTo>
                    <a:pt x="62141" y="65786"/>
                  </a:lnTo>
                  <a:lnTo>
                    <a:pt x="61709" y="66738"/>
                  </a:lnTo>
                  <a:lnTo>
                    <a:pt x="61239" y="68478"/>
                  </a:lnTo>
                  <a:lnTo>
                    <a:pt x="58928" y="68910"/>
                  </a:lnTo>
                  <a:lnTo>
                    <a:pt x="59524" y="71462"/>
                  </a:lnTo>
                  <a:lnTo>
                    <a:pt x="62001" y="71653"/>
                  </a:lnTo>
                  <a:lnTo>
                    <a:pt x="63449" y="71551"/>
                  </a:lnTo>
                  <a:lnTo>
                    <a:pt x="63728" y="71907"/>
                  </a:lnTo>
                  <a:lnTo>
                    <a:pt x="64109" y="72186"/>
                  </a:lnTo>
                  <a:lnTo>
                    <a:pt x="64643" y="72224"/>
                  </a:lnTo>
                  <a:lnTo>
                    <a:pt x="74041" y="71386"/>
                  </a:lnTo>
                  <a:lnTo>
                    <a:pt x="83642" y="67792"/>
                  </a:lnTo>
                  <a:lnTo>
                    <a:pt x="91376" y="61620"/>
                  </a:lnTo>
                  <a:lnTo>
                    <a:pt x="95186" y="53073"/>
                  </a:lnTo>
                  <a:lnTo>
                    <a:pt x="95313" y="51993"/>
                  </a:lnTo>
                  <a:lnTo>
                    <a:pt x="93611" y="51282"/>
                  </a:lnTo>
                  <a:lnTo>
                    <a:pt x="92951" y="52158"/>
                  </a:lnTo>
                  <a:lnTo>
                    <a:pt x="92227" y="53111"/>
                  </a:lnTo>
                  <a:lnTo>
                    <a:pt x="95732" y="48298"/>
                  </a:lnTo>
                  <a:lnTo>
                    <a:pt x="95923" y="40144"/>
                  </a:lnTo>
                  <a:close/>
                </a:path>
              </a:pathLst>
            </a:custGeom>
            <a:solidFill>
              <a:srgbClr val="846B47"/>
            </a:solidFill>
          </p:spPr>
          <p:txBody>
            <a:bodyPr wrap="square" lIns="0" tIns="0" rIns="0" bIns="0" rtlCol="0"/>
            <a:lstStyle/>
            <a:p>
              <a:endParaRPr/>
            </a:p>
          </p:txBody>
        </p:sp>
        <p:sp>
          <p:nvSpPr>
            <p:cNvPr id="90" name="object 90"/>
            <p:cNvSpPr/>
            <p:nvPr/>
          </p:nvSpPr>
          <p:spPr>
            <a:xfrm>
              <a:off x="3232150" y="4398111"/>
              <a:ext cx="61594" cy="46990"/>
            </a:xfrm>
            <a:custGeom>
              <a:avLst/>
              <a:gdLst/>
              <a:ahLst/>
              <a:cxnLst/>
              <a:rect l="l" t="t" r="r" b="b"/>
              <a:pathLst>
                <a:path w="61595" h="46989">
                  <a:moveTo>
                    <a:pt x="18656" y="7759"/>
                  </a:moveTo>
                  <a:lnTo>
                    <a:pt x="18415" y="6426"/>
                  </a:lnTo>
                  <a:lnTo>
                    <a:pt x="18021" y="5181"/>
                  </a:lnTo>
                  <a:lnTo>
                    <a:pt x="18161" y="4076"/>
                  </a:lnTo>
                  <a:lnTo>
                    <a:pt x="17868" y="2794"/>
                  </a:lnTo>
                  <a:lnTo>
                    <a:pt x="16586" y="1333"/>
                  </a:lnTo>
                  <a:lnTo>
                    <a:pt x="15582" y="1320"/>
                  </a:lnTo>
                  <a:lnTo>
                    <a:pt x="14668" y="1676"/>
                  </a:lnTo>
                  <a:lnTo>
                    <a:pt x="14389" y="1231"/>
                  </a:lnTo>
                  <a:lnTo>
                    <a:pt x="13893" y="825"/>
                  </a:lnTo>
                  <a:lnTo>
                    <a:pt x="11671" y="0"/>
                  </a:lnTo>
                  <a:lnTo>
                    <a:pt x="9715" y="101"/>
                  </a:lnTo>
                  <a:lnTo>
                    <a:pt x="8153" y="406"/>
                  </a:lnTo>
                  <a:lnTo>
                    <a:pt x="6540" y="177"/>
                  </a:lnTo>
                  <a:lnTo>
                    <a:pt x="4826" y="266"/>
                  </a:lnTo>
                  <a:lnTo>
                    <a:pt x="1295" y="1054"/>
                  </a:lnTo>
                  <a:lnTo>
                    <a:pt x="0" y="2095"/>
                  </a:lnTo>
                  <a:lnTo>
                    <a:pt x="88" y="5676"/>
                  </a:lnTo>
                  <a:lnTo>
                    <a:pt x="584" y="6629"/>
                  </a:lnTo>
                  <a:lnTo>
                    <a:pt x="1371" y="7188"/>
                  </a:lnTo>
                  <a:lnTo>
                    <a:pt x="393" y="8089"/>
                  </a:lnTo>
                  <a:lnTo>
                    <a:pt x="203" y="9779"/>
                  </a:lnTo>
                  <a:lnTo>
                    <a:pt x="4787" y="12280"/>
                  </a:lnTo>
                  <a:lnTo>
                    <a:pt x="9232" y="11518"/>
                  </a:lnTo>
                  <a:lnTo>
                    <a:pt x="11557" y="8788"/>
                  </a:lnTo>
                  <a:lnTo>
                    <a:pt x="11988" y="9017"/>
                  </a:lnTo>
                  <a:lnTo>
                    <a:pt x="12433" y="9182"/>
                  </a:lnTo>
                  <a:lnTo>
                    <a:pt x="14300" y="9563"/>
                  </a:lnTo>
                  <a:lnTo>
                    <a:pt x="16497" y="9702"/>
                  </a:lnTo>
                  <a:lnTo>
                    <a:pt x="18656" y="7759"/>
                  </a:lnTo>
                  <a:close/>
                </a:path>
                <a:path w="61595" h="46989">
                  <a:moveTo>
                    <a:pt x="40246" y="37807"/>
                  </a:moveTo>
                  <a:lnTo>
                    <a:pt x="36385" y="36842"/>
                  </a:lnTo>
                  <a:lnTo>
                    <a:pt x="33743" y="38036"/>
                  </a:lnTo>
                  <a:lnTo>
                    <a:pt x="32867" y="38430"/>
                  </a:lnTo>
                  <a:lnTo>
                    <a:pt x="32499" y="39230"/>
                  </a:lnTo>
                  <a:lnTo>
                    <a:pt x="32397" y="40093"/>
                  </a:lnTo>
                  <a:lnTo>
                    <a:pt x="31254" y="41287"/>
                  </a:lnTo>
                  <a:lnTo>
                    <a:pt x="30962" y="43103"/>
                  </a:lnTo>
                  <a:lnTo>
                    <a:pt x="35890" y="46926"/>
                  </a:lnTo>
                  <a:lnTo>
                    <a:pt x="40132" y="44843"/>
                  </a:lnTo>
                  <a:lnTo>
                    <a:pt x="40246" y="37807"/>
                  </a:lnTo>
                  <a:close/>
                </a:path>
                <a:path w="61595" h="46989">
                  <a:moveTo>
                    <a:pt x="61582" y="43002"/>
                  </a:moveTo>
                  <a:lnTo>
                    <a:pt x="58851" y="38379"/>
                  </a:lnTo>
                  <a:lnTo>
                    <a:pt x="55435" y="38785"/>
                  </a:lnTo>
                  <a:lnTo>
                    <a:pt x="54406" y="38912"/>
                  </a:lnTo>
                  <a:lnTo>
                    <a:pt x="53403" y="39433"/>
                  </a:lnTo>
                  <a:lnTo>
                    <a:pt x="52235" y="44335"/>
                  </a:lnTo>
                  <a:lnTo>
                    <a:pt x="54013" y="45402"/>
                  </a:lnTo>
                  <a:lnTo>
                    <a:pt x="55549" y="45237"/>
                  </a:lnTo>
                  <a:lnTo>
                    <a:pt x="56210" y="45427"/>
                  </a:lnTo>
                  <a:lnTo>
                    <a:pt x="56997" y="45377"/>
                  </a:lnTo>
                  <a:lnTo>
                    <a:pt x="61582" y="43002"/>
                  </a:lnTo>
                  <a:close/>
                </a:path>
              </a:pathLst>
            </a:custGeom>
            <a:solidFill>
              <a:srgbClr val="B2975E"/>
            </a:solidFill>
          </p:spPr>
          <p:txBody>
            <a:bodyPr wrap="square" lIns="0" tIns="0" rIns="0" bIns="0" rtlCol="0"/>
            <a:lstStyle/>
            <a:p>
              <a:endParaRPr/>
            </a:p>
          </p:txBody>
        </p:sp>
        <p:sp>
          <p:nvSpPr>
            <p:cNvPr id="91" name="object 91"/>
            <p:cNvSpPr/>
            <p:nvPr/>
          </p:nvSpPr>
          <p:spPr>
            <a:xfrm>
              <a:off x="3235932" y="4401083"/>
              <a:ext cx="9525" cy="10160"/>
            </a:xfrm>
            <a:custGeom>
              <a:avLst/>
              <a:gdLst/>
              <a:ahLst/>
              <a:cxnLst/>
              <a:rect l="l" t="t" r="r" b="b"/>
              <a:pathLst>
                <a:path w="9525" h="10160">
                  <a:moveTo>
                    <a:pt x="5453" y="0"/>
                  </a:moveTo>
                  <a:lnTo>
                    <a:pt x="4603" y="1817"/>
                  </a:lnTo>
                  <a:lnTo>
                    <a:pt x="3553" y="1921"/>
                  </a:lnTo>
                  <a:lnTo>
                    <a:pt x="2484" y="2454"/>
                  </a:lnTo>
                  <a:lnTo>
                    <a:pt x="341" y="3775"/>
                  </a:lnTo>
                  <a:lnTo>
                    <a:pt x="0" y="5414"/>
                  </a:lnTo>
                  <a:lnTo>
                    <a:pt x="2451" y="8143"/>
                  </a:lnTo>
                  <a:lnTo>
                    <a:pt x="4582" y="10125"/>
                  </a:lnTo>
                  <a:lnTo>
                    <a:pt x="9032" y="7880"/>
                  </a:lnTo>
                  <a:lnTo>
                    <a:pt x="9032" y="4970"/>
                  </a:lnTo>
                  <a:lnTo>
                    <a:pt x="8841" y="416"/>
                  </a:lnTo>
                  <a:lnTo>
                    <a:pt x="5453" y="0"/>
                  </a:lnTo>
                  <a:close/>
                </a:path>
              </a:pathLst>
            </a:custGeom>
            <a:solidFill>
              <a:srgbClr val="846B47"/>
            </a:solidFill>
          </p:spPr>
          <p:txBody>
            <a:bodyPr wrap="square" lIns="0" tIns="0" rIns="0" bIns="0" rtlCol="0"/>
            <a:lstStyle/>
            <a:p>
              <a:endParaRPr/>
            </a:p>
          </p:txBody>
        </p:sp>
        <p:sp>
          <p:nvSpPr>
            <p:cNvPr id="92" name="object 92"/>
            <p:cNvSpPr/>
            <p:nvPr/>
          </p:nvSpPr>
          <p:spPr>
            <a:xfrm>
              <a:off x="3230156" y="4413998"/>
              <a:ext cx="72390" cy="30480"/>
            </a:xfrm>
            <a:custGeom>
              <a:avLst/>
              <a:gdLst/>
              <a:ahLst/>
              <a:cxnLst/>
              <a:rect l="l" t="t" r="r" b="b"/>
              <a:pathLst>
                <a:path w="72389" h="30479">
                  <a:moveTo>
                    <a:pt x="5041" y="25857"/>
                  </a:moveTo>
                  <a:lnTo>
                    <a:pt x="4470" y="25107"/>
                  </a:lnTo>
                  <a:lnTo>
                    <a:pt x="3860" y="24993"/>
                  </a:lnTo>
                  <a:lnTo>
                    <a:pt x="2603" y="24765"/>
                  </a:lnTo>
                  <a:lnTo>
                    <a:pt x="2159" y="24790"/>
                  </a:lnTo>
                  <a:lnTo>
                    <a:pt x="482" y="25819"/>
                  </a:lnTo>
                  <a:lnTo>
                    <a:pt x="0" y="26695"/>
                  </a:lnTo>
                  <a:lnTo>
                    <a:pt x="279" y="27393"/>
                  </a:lnTo>
                  <a:lnTo>
                    <a:pt x="381" y="27647"/>
                  </a:lnTo>
                  <a:lnTo>
                    <a:pt x="533" y="29032"/>
                  </a:lnTo>
                  <a:lnTo>
                    <a:pt x="1587" y="30314"/>
                  </a:lnTo>
                  <a:lnTo>
                    <a:pt x="4419" y="29679"/>
                  </a:lnTo>
                  <a:lnTo>
                    <a:pt x="4749" y="29083"/>
                  </a:lnTo>
                  <a:lnTo>
                    <a:pt x="4800" y="28498"/>
                  </a:lnTo>
                  <a:lnTo>
                    <a:pt x="4864" y="27825"/>
                  </a:lnTo>
                  <a:lnTo>
                    <a:pt x="4991" y="26479"/>
                  </a:lnTo>
                  <a:lnTo>
                    <a:pt x="5041" y="25857"/>
                  </a:lnTo>
                  <a:close/>
                </a:path>
                <a:path w="72389" h="30479">
                  <a:moveTo>
                    <a:pt x="30314" y="14516"/>
                  </a:moveTo>
                  <a:lnTo>
                    <a:pt x="27508" y="14922"/>
                  </a:lnTo>
                  <a:lnTo>
                    <a:pt x="28092" y="16357"/>
                  </a:lnTo>
                  <a:lnTo>
                    <a:pt x="28638" y="17653"/>
                  </a:lnTo>
                  <a:lnTo>
                    <a:pt x="28930" y="18389"/>
                  </a:lnTo>
                  <a:lnTo>
                    <a:pt x="29959" y="18288"/>
                  </a:lnTo>
                  <a:lnTo>
                    <a:pt x="30073" y="16992"/>
                  </a:lnTo>
                  <a:lnTo>
                    <a:pt x="30124" y="16535"/>
                  </a:lnTo>
                  <a:lnTo>
                    <a:pt x="30314" y="14516"/>
                  </a:lnTo>
                  <a:close/>
                </a:path>
                <a:path w="72389" h="30479">
                  <a:moveTo>
                    <a:pt x="63538" y="2755"/>
                  </a:moveTo>
                  <a:lnTo>
                    <a:pt x="60553" y="419"/>
                  </a:lnTo>
                  <a:lnTo>
                    <a:pt x="60020" y="165"/>
                  </a:lnTo>
                  <a:lnTo>
                    <a:pt x="59385" y="139"/>
                  </a:lnTo>
                  <a:lnTo>
                    <a:pt x="59385" y="4483"/>
                  </a:lnTo>
                  <a:lnTo>
                    <a:pt x="59169" y="4457"/>
                  </a:lnTo>
                  <a:lnTo>
                    <a:pt x="59118" y="4292"/>
                  </a:lnTo>
                  <a:lnTo>
                    <a:pt x="59385" y="4483"/>
                  </a:lnTo>
                  <a:lnTo>
                    <a:pt x="59385" y="139"/>
                  </a:lnTo>
                  <a:lnTo>
                    <a:pt x="57099" y="0"/>
                  </a:lnTo>
                  <a:lnTo>
                    <a:pt x="55829" y="2019"/>
                  </a:lnTo>
                  <a:lnTo>
                    <a:pt x="57899" y="4864"/>
                  </a:lnTo>
                  <a:lnTo>
                    <a:pt x="58915" y="5194"/>
                  </a:lnTo>
                  <a:lnTo>
                    <a:pt x="59486" y="4546"/>
                  </a:lnTo>
                  <a:lnTo>
                    <a:pt x="60960" y="5562"/>
                  </a:lnTo>
                  <a:lnTo>
                    <a:pt x="62128" y="4292"/>
                  </a:lnTo>
                  <a:lnTo>
                    <a:pt x="63538" y="2755"/>
                  </a:lnTo>
                  <a:close/>
                </a:path>
                <a:path w="72389" h="30479">
                  <a:moveTo>
                    <a:pt x="68859" y="13004"/>
                  </a:moveTo>
                  <a:lnTo>
                    <a:pt x="63588" y="12992"/>
                  </a:lnTo>
                  <a:lnTo>
                    <a:pt x="64655" y="15633"/>
                  </a:lnTo>
                  <a:lnTo>
                    <a:pt x="64757" y="15900"/>
                  </a:lnTo>
                  <a:lnTo>
                    <a:pt x="64871" y="16167"/>
                  </a:lnTo>
                  <a:lnTo>
                    <a:pt x="65468" y="17665"/>
                  </a:lnTo>
                  <a:lnTo>
                    <a:pt x="66992" y="17665"/>
                  </a:lnTo>
                  <a:lnTo>
                    <a:pt x="67703" y="15900"/>
                  </a:lnTo>
                  <a:lnTo>
                    <a:pt x="68859" y="13004"/>
                  </a:lnTo>
                  <a:close/>
                </a:path>
                <a:path w="72389" h="30479">
                  <a:moveTo>
                    <a:pt x="71882" y="6299"/>
                  </a:moveTo>
                  <a:lnTo>
                    <a:pt x="71589" y="5803"/>
                  </a:lnTo>
                  <a:lnTo>
                    <a:pt x="71183" y="5588"/>
                  </a:lnTo>
                  <a:lnTo>
                    <a:pt x="70002" y="4953"/>
                  </a:lnTo>
                  <a:lnTo>
                    <a:pt x="69469" y="5003"/>
                  </a:lnTo>
                  <a:lnTo>
                    <a:pt x="68884" y="5613"/>
                  </a:lnTo>
                  <a:lnTo>
                    <a:pt x="68757" y="5740"/>
                  </a:lnTo>
                  <a:lnTo>
                    <a:pt x="68478" y="6032"/>
                  </a:lnTo>
                  <a:lnTo>
                    <a:pt x="68567" y="6451"/>
                  </a:lnTo>
                  <a:lnTo>
                    <a:pt x="68872" y="6680"/>
                  </a:lnTo>
                  <a:lnTo>
                    <a:pt x="69202" y="6883"/>
                  </a:lnTo>
                  <a:lnTo>
                    <a:pt x="69875" y="8140"/>
                  </a:lnTo>
                  <a:lnTo>
                    <a:pt x="70688" y="9156"/>
                  </a:lnTo>
                  <a:lnTo>
                    <a:pt x="71793" y="8509"/>
                  </a:lnTo>
                  <a:lnTo>
                    <a:pt x="71882" y="6299"/>
                  </a:lnTo>
                  <a:close/>
                </a:path>
              </a:pathLst>
            </a:custGeom>
            <a:solidFill>
              <a:srgbClr val="B2975E"/>
            </a:solidFill>
          </p:spPr>
          <p:txBody>
            <a:bodyPr wrap="square" lIns="0" tIns="0" rIns="0" bIns="0" rtlCol="0"/>
            <a:lstStyle/>
            <a:p>
              <a:endParaRPr/>
            </a:p>
          </p:txBody>
        </p:sp>
        <p:sp>
          <p:nvSpPr>
            <p:cNvPr id="93" name="object 93"/>
            <p:cNvSpPr/>
            <p:nvPr/>
          </p:nvSpPr>
          <p:spPr>
            <a:xfrm>
              <a:off x="3236836" y="4419345"/>
              <a:ext cx="83185" cy="40640"/>
            </a:xfrm>
            <a:custGeom>
              <a:avLst/>
              <a:gdLst/>
              <a:ahLst/>
              <a:cxnLst/>
              <a:rect l="l" t="t" r="r" b="b"/>
              <a:pathLst>
                <a:path w="83185" h="40639">
                  <a:moveTo>
                    <a:pt x="9906" y="36614"/>
                  </a:moveTo>
                  <a:lnTo>
                    <a:pt x="9207" y="34505"/>
                  </a:lnTo>
                  <a:lnTo>
                    <a:pt x="8001" y="32918"/>
                  </a:lnTo>
                  <a:lnTo>
                    <a:pt x="6032" y="33782"/>
                  </a:lnTo>
                  <a:lnTo>
                    <a:pt x="4724" y="34366"/>
                  </a:lnTo>
                  <a:lnTo>
                    <a:pt x="4800" y="35280"/>
                  </a:lnTo>
                  <a:lnTo>
                    <a:pt x="4660" y="35687"/>
                  </a:lnTo>
                  <a:lnTo>
                    <a:pt x="4267" y="35280"/>
                  </a:lnTo>
                  <a:lnTo>
                    <a:pt x="3886" y="34848"/>
                  </a:lnTo>
                  <a:lnTo>
                    <a:pt x="2235" y="34607"/>
                  </a:lnTo>
                  <a:lnTo>
                    <a:pt x="1536" y="34874"/>
                  </a:lnTo>
                  <a:lnTo>
                    <a:pt x="0" y="37020"/>
                  </a:lnTo>
                  <a:lnTo>
                    <a:pt x="393" y="38455"/>
                  </a:lnTo>
                  <a:lnTo>
                    <a:pt x="1282" y="38900"/>
                  </a:lnTo>
                  <a:lnTo>
                    <a:pt x="1689" y="39077"/>
                  </a:lnTo>
                  <a:lnTo>
                    <a:pt x="1993" y="39192"/>
                  </a:lnTo>
                  <a:lnTo>
                    <a:pt x="2298" y="39217"/>
                  </a:lnTo>
                  <a:lnTo>
                    <a:pt x="3314" y="40208"/>
                  </a:lnTo>
                  <a:lnTo>
                    <a:pt x="5067" y="39814"/>
                  </a:lnTo>
                  <a:lnTo>
                    <a:pt x="5435" y="38379"/>
                  </a:lnTo>
                  <a:lnTo>
                    <a:pt x="6997" y="39065"/>
                  </a:lnTo>
                  <a:lnTo>
                    <a:pt x="8115" y="38887"/>
                  </a:lnTo>
                  <a:lnTo>
                    <a:pt x="9715" y="37122"/>
                  </a:lnTo>
                  <a:lnTo>
                    <a:pt x="9906" y="36614"/>
                  </a:lnTo>
                  <a:close/>
                </a:path>
                <a:path w="83185" h="40639">
                  <a:moveTo>
                    <a:pt x="28689" y="38036"/>
                  </a:moveTo>
                  <a:lnTo>
                    <a:pt x="27178" y="28905"/>
                  </a:lnTo>
                  <a:lnTo>
                    <a:pt x="22453" y="30048"/>
                  </a:lnTo>
                  <a:lnTo>
                    <a:pt x="22237" y="30149"/>
                  </a:lnTo>
                  <a:lnTo>
                    <a:pt x="21640" y="30353"/>
                  </a:lnTo>
                  <a:lnTo>
                    <a:pt x="21170" y="30480"/>
                  </a:lnTo>
                  <a:lnTo>
                    <a:pt x="19786" y="31483"/>
                  </a:lnTo>
                  <a:lnTo>
                    <a:pt x="19304" y="32410"/>
                  </a:lnTo>
                  <a:lnTo>
                    <a:pt x="19964" y="35001"/>
                  </a:lnTo>
                  <a:lnTo>
                    <a:pt x="20421" y="35344"/>
                  </a:lnTo>
                  <a:lnTo>
                    <a:pt x="20955" y="35521"/>
                  </a:lnTo>
                  <a:lnTo>
                    <a:pt x="21234" y="36080"/>
                  </a:lnTo>
                  <a:lnTo>
                    <a:pt x="21666" y="36576"/>
                  </a:lnTo>
                  <a:lnTo>
                    <a:pt x="28689" y="38036"/>
                  </a:lnTo>
                  <a:close/>
                </a:path>
                <a:path w="83185" h="40639">
                  <a:moveTo>
                    <a:pt x="75704" y="31000"/>
                  </a:moveTo>
                  <a:lnTo>
                    <a:pt x="72745" y="24955"/>
                  </a:lnTo>
                  <a:lnTo>
                    <a:pt x="70827" y="28041"/>
                  </a:lnTo>
                  <a:lnTo>
                    <a:pt x="70192" y="29057"/>
                  </a:lnTo>
                  <a:lnTo>
                    <a:pt x="70535" y="30226"/>
                  </a:lnTo>
                  <a:lnTo>
                    <a:pt x="75704" y="31000"/>
                  </a:lnTo>
                  <a:close/>
                </a:path>
                <a:path w="83185" h="40639">
                  <a:moveTo>
                    <a:pt x="82918" y="6807"/>
                  </a:moveTo>
                  <a:lnTo>
                    <a:pt x="81915" y="4330"/>
                  </a:lnTo>
                  <a:lnTo>
                    <a:pt x="80175" y="0"/>
                  </a:lnTo>
                  <a:lnTo>
                    <a:pt x="73444" y="3302"/>
                  </a:lnTo>
                  <a:lnTo>
                    <a:pt x="76339" y="8369"/>
                  </a:lnTo>
                  <a:lnTo>
                    <a:pt x="77406" y="8382"/>
                  </a:lnTo>
                  <a:lnTo>
                    <a:pt x="78092" y="7810"/>
                  </a:lnTo>
                  <a:lnTo>
                    <a:pt x="78447" y="7645"/>
                  </a:lnTo>
                  <a:lnTo>
                    <a:pt x="78600" y="7416"/>
                  </a:lnTo>
                  <a:lnTo>
                    <a:pt x="78701" y="7150"/>
                  </a:lnTo>
                  <a:lnTo>
                    <a:pt x="80225" y="8572"/>
                  </a:lnTo>
                  <a:lnTo>
                    <a:pt x="82918" y="6807"/>
                  </a:lnTo>
                  <a:close/>
                </a:path>
              </a:pathLst>
            </a:custGeom>
            <a:solidFill>
              <a:srgbClr val="C9B284"/>
            </a:solidFill>
          </p:spPr>
          <p:txBody>
            <a:bodyPr wrap="square" lIns="0" tIns="0" rIns="0" bIns="0" rtlCol="0"/>
            <a:lstStyle/>
            <a:p>
              <a:endParaRPr/>
            </a:p>
          </p:txBody>
        </p:sp>
        <p:sp>
          <p:nvSpPr>
            <p:cNvPr id="94" name="object 94"/>
            <p:cNvSpPr/>
            <p:nvPr/>
          </p:nvSpPr>
          <p:spPr>
            <a:xfrm>
              <a:off x="3312960" y="4470348"/>
              <a:ext cx="10795" cy="9525"/>
            </a:xfrm>
            <a:custGeom>
              <a:avLst/>
              <a:gdLst/>
              <a:ahLst/>
              <a:cxnLst/>
              <a:rect l="l" t="t" r="r" b="b"/>
              <a:pathLst>
                <a:path w="10795" h="9525">
                  <a:moveTo>
                    <a:pt x="7010" y="5118"/>
                  </a:moveTo>
                  <a:lnTo>
                    <a:pt x="6413" y="3505"/>
                  </a:lnTo>
                  <a:lnTo>
                    <a:pt x="5283" y="3873"/>
                  </a:lnTo>
                  <a:lnTo>
                    <a:pt x="5092" y="3937"/>
                  </a:lnTo>
                  <a:lnTo>
                    <a:pt x="4953" y="3949"/>
                  </a:lnTo>
                  <a:lnTo>
                    <a:pt x="4762" y="3987"/>
                  </a:lnTo>
                  <a:lnTo>
                    <a:pt x="4356" y="3886"/>
                  </a:lnTo>
                  <a:lnTo>
                    <a:pt x="3886" y="3949"/>
                  </a:lnTo>
                  <a:lnTo>
                    <a:pt x="3187" y="4343"/>
                  </a:lnTo>
                  <a:lnTo>
                    <a:pt x="1955" y="4546"/>
                  </a:lnTo>
                  <a:lnTo>
                    <a:pt x="1066" y="4800"/>
                  </a:lnTo>
                  <a:lnTo>
                    <a:pt x="0" y="8089"/>
                  </a:lnTo>
                  <a:lnTo>
                    <a:pt x="1435" y="9207"/>
                  </a:lnTo>
                  <a:lnTo>
                    <a:pt x="4419" y="8623"/>
                  </a:lnTo>
                  <a:lnTo>
                    <a:pt x="4610" y="8509"/>
                  </a:lnTo>
                  <a:lnTo>
                    <a:pt x="6045" y="6743"/>
                  </a:lnTo>
                  <a:lnTo>
                    <a:pt x="6134" y="6223"/>
                  </a:lnTo>
                  <a:lnTo>
                    <a:pt x="6096" y="5740"/>
                  </a:lnTo>
                  <a:lnTo>
                    <a:pt x="7010" y="5118"/>
                  </a:lnTo>
                  <a:close/>
                </a:path>
                <a:path w="10795" h="9525">
                  <a:moveTo>
                    <a:pt x="10744" y="977"/>
                  </a:moveTo>
                  <a:lnTo>
                    <a:pt x="10096" y="0"/>
                  </a:lnTo>
                  <a:lnTo>
                    <a:pt x="9283" y="12"/>
                  </a:lnTo>
                  <a:lnTo>
                    <a:pt x="7874" y="12"/>
                  </a:lnTo>
                  <a:lnTo>
                    <a:pt x="7277" y="800"/>
                  </a:lnTo>
                  <a:lnTo>
                    <a:pt x="7073" y="1841"/>
                  </a:lnTo>
                  <a:lnTo>
                    <a:pt x="6972" y="1981"/>
                  </a:lnTo>
                  <a:lnTo>
                    <a:pt x="6934" y="2108"/>
                  </a:lnTo>
                  <a:lnTo>
                    <a:pt x="6883" y="2362"/>
                  </a:lnTo>
                  <a:lnTo>
                    <a:pt x="6985" y="2628"/>
                  </a:lnTo>
                  <a:lnTo>
                    <a:pt x="6819" y="2794"/>
                  </a:lnTo>
                  <a:lnTo>
                    <a:pt x="7150" y="4483"/>
                  </a:lnTo>
                  <a:lnTo>
                    <a:pt x="9359" y="4470"/>
                  </a:lnTo>
                  <a:lnTo>
                    <a:pt x="9664" y="2984"/>
                  </a:lnTo>
                  <a:lnTo>
                    <a:pt x="9690" y="2857"/>
                  </a:lnTo>
                  <a:lnTo>
                    <a:pt x="9740" y="2641"/>
                  </a:lnTo>
                  <a:lnTo>
                    <a:pt x="9664" y="2489"/>
                  </a:lnTo>
                  <a:lnTo>
                    <a:pt x="10744" y="977"/>
                  </a:lnTo>
                  <a:close/>
                </a:path>
              </a:pathLst>
            </a:custGeom>
            <a:solidFill>
              <a:srgbClr val="B2975E"/>
            </a:solidFill>
          </p:spPr>
          <p:txBody>
            <a:bodyPr wrap="square" lIns="0" tIns="0" rIns="0" bIns="0" rtlCol="0"/>
            <a:lstStyle/>
            <a:p>
              <a:endParaRPr/>
            </a:p>
          </p:txBody>
        </p:sp>
        <p:sp>
          <p:nvSpPr>
            <p:cNvPr id="95" name="object 95"/>
            <p:cNvSpPr/>
            <p:nvPr/>
          </p:nvSpPr>
          <p:spPr>
            <a:xfrm>
              <a:off x="3218586" y="4444085"/>
              <a:ext cx="37465" cy="25400"/>
            </a:xfrm>
            <a:custGeom>
              <a:avLst/>
              <a:gdLst/>
              <a:ahLst/>
              <a:cxnLst/>
              <a:rect l="l" t="t" r="r" b="b"/>
              <a:pathLst>
                <a:path w="37464" h="25400">
                  <a:moveTo>
                    <a:pt x="7810" y="6134"/>
                  </a:moveTo>
                  <a:lnTo>
                    <a:pt x="7442" y="5753"/>
                  </a:lnTo>
                  <a:lnTo>
                    <a:pt x="7302" y="5626"/>
                  </a:lnTo>
                  <a:lnTo>
                    <a:pt x="6642" y="3213"/>
                  </a:lnTo>
                  <a:lnTo>
                    <a:pt x="5397" y="1828"/>
                  </a:lnTo>
                  <a:lnTo>
                    <a:pt x="2006" y="0"/>
                  </a:lnTo>
                  <a:lnTo>
                    <a:pt x="0" y="762"/>
                  </a:lnTo>
                  <a:lnTo>
                    <a:pt x="571" y="5486"/>
                  </a:lnTo>
                  <a:lnTo>
                    <a:pt x="2006" y="7277"/>
                  </a:lnTo>
                  <a:lnTo>
                    <a:pt x="5600" y="8394"/>
                  </a:lnTo>
                  <a:lnTo>
                    <a:pt x="6400" y="8216"/>
                  </a:lnTo>
                  <a:lnTo>
                    <a:pt x="7772" y="6604"/>
                  </a:lnTo>
                  <a:lnTo>
                    <a:pt x="7810" y="6134"/>
                  </a:lnTo>
                  <a:close/>
                </a:path>
                <a:path w="37464" h="25400">
                  <a:moveTo>
                    <a:pt x="15265" y="14287"/>
                  </a:moveTo>
                  <a:lnTo>
                    <a:pt x="13766" y="13347"/>
                  </a:lnTo>
                  <a:lnTo>
                    <a:pt x="12636" y="12661"/>
                  </a:lnTo>
                  <a:lnTo>
                    <a:pt x="11645" y="11836"/>
                  </a:lnTo>
                  <a:lnTo>
                    <a:pt x="10896" y="10756"/>
                  </a:lnTo>
                  <a:lnTo>
                    <a:pt x="9626" y="9271"/>
                  </a:lnTo>
                  <a:lnTo>
                    <a:pt x="7188" y="11201"/>
                  </a:lnTo>
                  <a:lnTo>
                    <a:pt x="9080" y="14224"/>
                  </a:lnTo>
                  <a:lnTo>
                    <a:pt x="9334" y="14478"/>
                  </a:lnTo>
                  <a:lnTo>
                    <a:pt x="11087" y="15697"/>
                  </a:lnTo>
                  <a:lnTo>
                    <a:pt x="11506" y="15735"/>
                  </a:lnTo>
                  <a:lnTo>
                    <a:pt x="11861" y="15646"/>
                  </a:lnTo>
                  <a:lnTo>
                    <a:pt x="12026" y="15722"/>
                  </a:lnTo>
                  <a:lnTo>
                    <a:pt x="14160" y="16751"/>
                  </a:lnTo>
                  <a:lnTo>
                    <a:pt x="15265" y="14287"/>
                  </a:lnTo>
                  <a:close/>
                </a:path>
                <a:path w="37464" h="25400">
                  <a:moveTo>
                    <a:pt x="30187" y="17297"/>
                  </a:moveTo>
                  <a:lnTo>
                    <a:pt x="28892" y="16738"/>
                  </a:lnTo>
                  <a:lnTo>
                    <a:pt x="27673" y="16230"/>
                  </a:lnTo>
                  <a:lnTo>
                    <a:pt x="27076" y="15963"/>
                  </a:lnTo>
                  <a:lnTo>
                    <a:pt x="26365" y="15671"/>
                  </a:lnTo>
                  <a:lnTo>
                    <a:pt x="25438" y="16548"/>
                  </a:lnTo>
                  <a:lnTo>
                    <a:pt x="28867" y="19443"/>
                  </a:lnTo>
                  <a:lnTo>
                    <a:pt x="30187" y="17297"/>
                  </a:lnTo>
                  <a:close/>
                </a:path>
                <a:path w="37464" h="25400">
                  <a:moveTo>
                    <a:pt x="36969" y="23329"/>
                  </a:moveTo>
                  <a:lnTo>
                    <a:pt x="35521" y="23025"/>
                  </a:lnTo>
                  <a:lnTo>
                    <a:pt x="31242" y="21323"/>
                  </a:lnTo>
                  <a:lnTo>
                    <a:pt x="30467" y="23177"/>
                  </a:lnTo>
                  <a:lnTo>
                    <a:pt x="31216" y="20624"/>
                  </a:lnTo>
                  <a:lnTo>
                    <a:pt x="28968" y="19939"/>
                  </a:lnTo>
                  <a:lnTo>
                    <a:pt x="28333" y="19748"/>
                  </a:lnTo>
                  <a:lnTo>
                    <a:pt x="27051" y="19418"/>
                  </a:lnTo>
                  <a:lnTo>
                    <a:pt x="26301" y="18796"/>
                  </a:lnTo>
                  <a:lnTo>
                    <a:pt x="25298" y="18554"/>
                  </a:lnTo>
                  <a:lnTo>
                    <a:pt x="24091" y="18592"/>
                  </a:lnTo>
                  <a:lnTo>
                    <a:pt x="23914" y="18554"/>
                  </a:lnTo>
                  <a:lnTo>
                    <a:pt x="23761" y="18567"/>
                  </a:lnTo>
                  <a:lnTo>
                    <a:pt x="21793" y="18719"/>
                  </a:lnTo>
                  <a:lnTo>
                    <a:pt x="21475" y="20789"/>
                  </a:lnTo>
                  <a:lnTo>
                    <a:pt x="24384" y="21996"/>
                  </a:lnTo>
                  <a:lnTo>
                    <a:pt x="26962" y="23012"/>
                  </a:lnTo>
                  <a:lnTo>
                    <a:pt x="27127" y="23126"/>
                  </a:lnTo>
                  <a:lnTo>
                    <a:pt x="28003" y="23431"/>
                  </a:lnTo>
                  <a:lnTo>
                    <a:pt x="30162" y="24231"/>
                  </a:lnTo>
                  <a:lnTo>
                    <a:pt x="30378" y="23482"/>
                  </a:lnTo>
                  <a:lnTo>
                    <a:pt x="31699" y="24130"/>
                  </a:lnTo>
                  <a:lnTo>
                    <a:pt x="31877" y="24180"/>
                  </a:lnTo>
                  <a:lnTo>
                    <a:pt x="33553" y="24866"/>
                  </a:lnTo>
                  <a:lnTo>
                    <a:pt x="34302" y="24930"/>
                  </a:lnTo>
                  <a:lnTo>
                    <a:pt x="34899" y="24980"/>
                  </a:lnTo>
                  <a:lnTo>
                    <a:pt x="36626" y="24879"/>
                  </a:lnTo>
                  <a:lnTo>
                    <a:pt x="36969" y="23329"/>
                  </a:lnTo>
                  <a:close/>
                </a:path>
              </a:pathLst>
            </a:custGeom>
            <a:solidFill>
              <a:srgbClr val="C9B284"/>
            </a:solidFill>
          </p:spPr>
          <p:txBody>
            <a:bodyPr wrap="square" lIns="0" tIns="0" rIns="0" bIns="0" rtlCol="0"/>
            <a:lstStyle/>
            <a:p>
              <a:endParaRPr/>
            </a:p>
          </p:txBody>
        </p:sp>
        <p:sp>
          <p:nvSpPr>
            <p:cNvPr id="96" name="object 96"/>
            <p:cNvSpPr/>
            <p:nvPr/>
          </p:nvSpPr>
          <p:spPr>
            <a:xfrm>
              <a:off x="3179343" y="4242879"/>
              <a:ext cx="106680" cy="163830"/>
            </a:xfrm>
            <a:custGeom>
              <a:avLst/>
              <a:gdLst/>
              <a:ahLst/>
              <a:cxnLst/>
              <a:rect l="l" t="t" r="r" b="b"/>
              <a:pathLst>
                <a:path w="106679" h="163829">
                  <a:moveTo>
                    <a:pt x="106172" y="37007"/>
                  </a:moveTo>
                  <a:lnTo>
                    <a:pt x="105486" y="36817"/>
                  </a:lnTo>
                  <a:lnTo>
                    <a:pt x="105549" y="34709"/>
                  </a:lnTo>
                  <a:lnTo>
                    <a:pt x="100888" y="35039"/>
                  </a:lnTo>
                  <a:lnTo>
                    <a:pt x="99961" y="35217"/>
                  </a:lnTo>
                  <a:lnTo>
                    <a:pt x="99199" y="34988"/>
                  </a:lnTo>
                  <a:lnTo>
                    <a:pt x="99021" y="35382"/>
                  </a:lnTo>
                  <a:lnTo>
                    <a:pt x="95758" y="35991"/>
                  </a:lnTo>
                  <a:lnTo>
                    <a:pt x="95694" y="35826"/>
                  </a:lnTo>
                  <a:lnTo>
                    <a:pt x="94411" y="36233"/>
                  </a:lnTo>
                  <a:lnTo>
                    <a:pt x="86855" y="37617"/>
                  </a:lnTo>
                  <a:lnTo>
                    <a:pt x="74917" y="43014"/>
                  </a:lnTo>
                  <a:lnTo>
                    <a:pt x="64325" y="50952"/>
                  </a:lnTo>
                  <a:lnTo>
                    <a:pt x="61912" y="53416"/>
                  </a:lnTo>
                  <a:lnTo>
                    <a:pt x="61810" y="52882"/>
                  </a:lnTo>
                  <a:lnTo>
                    <a:pt x="65163" y="45910"/>
                  </a:lnTo>
                  <a:lnTo>
                    <a:pt x="67995" y="31203"/>
                  </a:lnTo>
                  <a:lnTo>
                    <a:pt x="66675" y="16446"/>
                  </a:lnTo>
                  <a:lnTo>
                    <a:pt x="61061" y="5130"/>
                  </a:lnTo>
                  <a:lnTo>
                    <a:pt x="61683" y="3873"/>
                  </a:lnTo>
                  <a:lnTo>
                    <a:pt x="59296" y="2374"/>
                  </a:lnTo>
                  <a:lnTo>
                    <a:pt x="57365" y="0"/>
                  </a:lnTo>
                  <a:lnTo>
                    <a:pt x="56642" y="685"/>
                  </a:lnTo>
                  <a:lnTo>
                    <a:pt x="55562" y="0"/>
                  </a:lnTo>
                  <a:lnTo>
                    <a:pt x="53911" y="3276"/>
                  </a:lnTo>
                  <a:lnTo>
                    <a:pt x="52108" y="4991"/>
                  </a:lnTo>
                  <a:lnTo>
                    <a:pt x="52832" y="5892"/>
                  </a:lnTo>
                  <a:lnTo>
                    <a:pt x="48107" y="18707"/>
                  </a:lnTo>
                  <a:lnTo>
                    <a:pt x="46012" y="34023"/>
                  </a:lnTo>
                  <a:lnTo>
                    <a:pt x="47332" y="49403"/>
                  </a:lnTo>
                  <a:lnTo>
                    <a:pt x="48196" y="52031"/>
                  </a:lnTo>
                  <a:lnTo>
                    <a:pt x="47053" y="51003"/>
                  </a:lnTo>
                  <a:lnTo>
                    <a:pt x="47053" y="64274"/>
                  </a:lnTo>
                  <a:lnTo>
                    <a:pt x="46850" y="63842"/>
                  </a:lnTo>
                  <a:lnTo>
                    <a:pt x="47053" y="64274"/>
                  </a:lnTo>
                  <a:lnTo>
                    <a:pt x="47053" y="51003"/>
                  </a:lnTo>
                  <a:lnTo>
                    <a:pt x="38404" y="43141"/>
                  </a:lnTo>
                  <a:lnTo>
                    <a:pt x="23571" y="35737"/>
                  </a:lnTo>
                  <a:lnTo>
                    <a:pt x="7632" y="30480"/>
                  </a:lnTo>
                  <a:lnTo>
                    <a:pt x="3162" y="29171"/>
                  </a:lnTo>
                  <a:lnTo>
                    <a:pt x="1841" y="33553"/>
                  </a:lnTo>
                  <a:lnTo>
                    <a:pt x="0" y="34556"/>
                  </a:lnTo>
                  <a:lnTo>
                    <a:pt x="27038" y="70142"/>
                  </a:lnTo>
                  <a:lnTo>
                    <a:pt x="53086" y="78663"/>
                  </a:lnTo>
                  <a:lnTo>
                    <a:pt x="48298" y="93306"/>
                  </a:lnTo>
                  <a:lnTo>
                    <a:pt x="41440" y="111810"/>
                  </a:lnTo>
                  <a:lnTo>
                    <a:pt x="38506" y="131432"/>
                  </a:lnTo>
                  <a:lnTo>
                    <a:pt x="39941" y="142621"/>
                  </a:lnTo>
                  <a:lnTo>
                    <a:pt x="43903" y="152336"/>
                  </a:lnTo>
                  <a:lnTo>
                    <a:pt x="50914" y="159537"/>
                  </a:lnTo>
                  <a:lnTo>
                    <a:pt x="61480" y="163182"/>
                  </a:lnTo>
                  <a:lnTo>
                    <a:pt x="66116" y="163753"/>
                  </a:lnTo>
                  <a:lnTo>
                    <a:pt x="66217" y="156502"/>
                  </a:lnTo>
                  <a:lnTo>
                    <a:pt x="61633" y="155943"/>
                  </a:lnTo>
                  <a:lnTo>
                    <a:pt x="49517" y="148640"/>
                  </a:lnTo>
                  <a:lnTo>
                    <a:pt x="45567" y="134264"/>
                  </a:lnTo>
                  <a:lnTo>
                    <a:pt x="46990" y="117754"/>
                  </a:lnTo>
                  <a:lnTo>
                    <a:pt x="50965" y="104051"/>
                  </a:lnTo>
                  <a:lnTo>
                    <a:pt x="56210" y="91465"/>
                  </a:lnTo>
                  <a:lnTo>
                    <a:pt x="60490" y="79476"/>
                  </a:lnTo>
                  <a:lnTo>
                    <a:pt x="60794" y="77774"/>
                  </a:lnTo>
                  <a:lnTo>
                    <a:pt x="67881" y="78460"/>
                  </a:lnTo>
                  <a:lnTo>
                    <a:pt x="83223" y="70878"/>
                  </a:lnTo>
                  <a:lnTo>
                    <a:pt x="95402" y="57353"/>
                  </a:lnTo>
                  <a:lnTo>
                    <a:pt x="103822" y="42075"/>
                  </a:lnTo>
                  <a:lnTo>
                    <a:pt x="105346" y="41960"/>
                  </a:lnTo>
                  <a:lnTo>
                    <a:pt x="105435" y="38658"/>
                  </a:lnTo>
                  <a:lnTo>
                    <a:pt x="106172" y="37007"/>
                  </a:lnTo>
                  <a:close/>
                </a:path>
              </a:pathLst>
            </a:custGeom>
            <a:solidFill>
              <a:srgbClr val="7CAC4D"/>
            </a:solidFill>
          </p:spPr>
          <p:txBody>
            <a:bodyPr wrap="square" lIns="0" tIns="0" rIns="0" bIns="0" rtlCol="0"/>
            <a:lstStyle/>
            <a:p>
              <a:endParaRPr/>
            </a:p>
          </p:txBody>
        </p:sp>
        <p:sp>
          <p:nvSpPr>
            <p:cNvPr id="97" name="object 97"/>
            <p:cNvSpPr/>
            <p:nvPr/>
          </p:nvSpPr>
          <p:spPr>
            <a:xfrm>
              <a:off x="3238225" y="4319855"/>
              <a:ext cx="635" cy="635"/>
            </a:xfrm>
            <a:custGeom>
              <a:avLst/>
              <a:gdLst/>
              <a:ahLst/>
              <a:cxnLst/>
              <a:rect l="l" t="t" r="r" b="b"/>
              <a:pathLst>
                <a:path w="635" h="635">
                  <a:moveTo>
                    <a:pt x="60" y="0"/>
                  </a:moveTo>
                  <a:lnTo>
                    <a:pt x="0" y="447"/>
                  </a:lnTo>
                  <a:lnTo>
                    <a:pt x="60" y="0"/>
                  </a:lnTo>
                  <a:close/>
                </a:path>
              </a:pathLst>
            </a:custGeom>
            <a:solidFill>
              <a:srgbClr val="476F4D"/>
            </a:solidFill>
          </p:spPr>
          <p:txBody>
            <a:bodyPr wrap="square" lIns="0" tIns="0" rIns="0" bIns="0" rtlCol="0"/>
            <a:lstStyle/>
            <a:p>
              <a:endParaRPr/>
            </a:p>
          </p:txBody>
        </p:sp>
        <p:sp>
          <p:nvSpPr>
            <p:cNvPr id="98" name="object 98"/>
            <p:cNvSpPr/>
            <p:nvPr/>
          </p:nvSpPr>
          <p:spPr>
            <a:xfrm>
              <a:off x="3356628" y="4217338"/>
              <a:ext cx="635" cy="635"/>
            </a:xfrm>
            <a:custGeom>
              <a:avLst/>
              <a:gdLst/>
              <a:ahLst/>
              <a:cxnLst/>
              <a:rect l="l" t="t" r="r" b="b"/>
              <a:pathLst>
                <a:path w="635" h="635">
                  <a:moveTo>
                    <a:pt x="378" y="0"/>
                  </a:moveTo>
                  <a:lnTo>
                    <a:pt x="190" y="0"/>
                  </a:lnTo>
                  <a:lnTo>
                    <a:pt x="0" y="0"/>
                  </a:lnTo>
                  <a:lnTo>
                    <a:pt x="0" y="295"/>
                  </a:lnTo>
                  <a:lnTo>
                    <a:pt x="378" y="295"/>
                  </a:lnTo>
                  <a:lnTo>
                    <a:pt x="378" y="0"/>
                  </a:lnTo>
                  <a:close/>
                </a:path>
              </a:pathLst>
            </a:custGeom>
            <a:solidFill>
              <a:srgbClr val="3A7B47"/>
            </a:solidFill>
          </p:spPr>
          <p:txBody>
            <a:bodyPr wrap="square" lIns="0" tIns="0" rIns="0" bIns="0" rtlCol="0"/>
            <a:lstStyle/>
            <a:p>
              <a:endParaRPr/>
            </a:p>
          </p:txBody>
        </p:sp>
        <p:sp>
          <p:nvSpPr>
            <p:cNvPr id="99" name="object 99"/>
            <p:cNvSpPr/>
            <p:nvPr/>
          </p:nvSpPr>
          <p:spPr>
            <a:xfrm>
              <a:off x="3221115" y="4322250"/>
              <a:ext cx="22860" cy="85725"/>
            </a:xfrm>
            <a:custGeom>
              <a:avLst/>
              <a:gdLst/>
              <a:ahLst/>
              <a:cxnLst/>
              <a:rect l="l" t="t" r="r" b="b"/>
              <a:pathLst>
                <a:path w="22860" h="85725">
                  <a:moveTo>
                    <a:pt x="17033" y="0"/>
                  </a:moveTo>
                  <a:lnTo>
                    <a:pt x="14441" y="4154"/>
                  </a:lnTo>
                  <a:lnTo>
                    <a:pt x="14042" y="9010"/>
                  </a:lnTo>
                  <a:lnTo>
                    <a:pt x="7619" y="22614"/>
                  </a:lnTo>
                  <a:lnTo>
                    <a:pt x="3678" y="34400"/>
                  </a:lnTo>
                  <a:lnTo>
                    <a:pt x="2018" y="41114"/>
                  </a:lnTo>
                  <a:lnTo>
                    <a:pt x="635" y="47894"/>
                  </a:lnTo>
                  <a:lnTo>
                    <a:pt x="0" y="58562"/>
                  </a:lnTo>
                  <a:lnTo>
                    <a:pt x="2621" y="68131"/>
                  </a:lnTo>
                  <a:lnTo>
                    <a:pt x="8651" y="75253"/>
                  </a:lnTo>
                  <a:lnTo>
                    <a:pt x="18240" y="78583"/>
                  </a:lnTo>
                  <a:lnTo>
                    <a:pt x="17894" y="78789"/>
                  </a:lnTo>
                  <a:lnTo>
                    <a:pt x="17840" y="79249"/>
                  </a:lnTo>
                  <a:lnTo>
                    <a:pt x="18052" y="79714"/>
                  </a:lnTo>
                  <a:lnTo>
                    <a:pt x="13725" y="78130"/>
                  </a:lnTo>
                  <a:lnTo>
                    <a:pt x="11651" y="77122"/>
                  </a:lnTo>
                  <a:lnTo>
                    <a:pt x="10791" y="76503"/>
                  </a:lnTo>
                  <a:lnTo>
                    <a:pt x="9646" y="76125"/>
                  </a:lnTo>
                  <a:lnTo>
                    <a:pt x="9343" y="76398"/>
                  </a:lnTo>
                  <a:lnTo>
                    <a:pt x="10107" y="78360"/>
                  </a:lnTo>
                  <a:lnTo>
                    <a:pt x="10885" y="79347"/>
                  </a:lnTo>
                  <a:lnTo>
                    <a:pt x="13415" y="80711"/>
                  </a:lnTo>
                  <a:lnTo>
                    <a:pt x="11788" y="80869"/>
                  </a:lnTo>
                  <a:lnTo>
                    <a:pt x="11849" y="81097"/>
                  </a:lnTo>
                  <a:lnTo>
                    <a:pt x="13948" y="81362"/>
                  </a:lnTo>
                  <a:lnTo>
                    <a:pt x="15921" y="82108"/>
                  </a:lnTo>
                  <a:lnTo>
                    <a:pt x="18081" y="84488"/>
                  </a:lnTo>
                  <a:lnTo>
                    <a:pt x="18513" y="85650"/>
                  </a:lnTo>
                  <a:lnTo>
                    <a:pt x="22235" y="85567"/>
                  </a:lnTo>
                  <a:lnTo>
                    <a:pt x="22614" y="82518"/>
                  </a:lnTo>
                  <a:lnTo>
                    <a:pt x="22678" y="80481"/>
                  </a:lnTo>
                  <a:lnTo>
                    <a:pt x="22343" y="80196"/>
                  </a:lnTo>
                  <a:lnTo>
                    <a:pt x="22329" y="78497"/>
                  </a:lnTo>
                  <a:lnTo>
                    <a:pt x="22027" y="78267"/>
                  </a:lnTo>
                  <a:lnTo>
                    <a:pt x="17653" y="77806"/>
                  </a:lnTo>
                  <a:lnTo>
                    <a:pt x="13340" y="76556"/>
                  </a:lnTo>
                  <a:lnTo>
                    <a:pt x="5923" y="71164"/>
                  </a:lnTo>
                  <a:lnTo>
                    <a:pt x="5197" y="66631"/>
                  </a:lnTo>
                  <a:lnTo>
                    <a:pt x="2126" y="53588"/>
                  </a:lnTo>
                  <a:lnTo>
                    <a:pt x="13581" y="14086"/>
                  </a:lnTo>
                  <a:lnTo>
                    <a:pt x="16036" y="7559"/>
                  </a:lnTo>
                  <a:lnTo>
                    <a:pt x="16238" y="4046"/>
                  </a:lnTo>
                  <a:lnTo>
                    <a:pt x="18008" y="565"/>
                  </a:lnTo>
                  <a:lnTo>
                    <a:pt x="17033" y="0"/>
                  </a:lnTo>
                  <a:close/>
                </a:path>
              </a:pathLst>
            </a:custGeom>
            <a:solidFill>
              <a:srgbClr val="476F4D"/>
            </a:solidFill>
          </p:spPr>
          <p:txBody>
            <a:bodyPr wrap="square" lIns="0" tIns="0" rIns="0" bIns="0" rtlCol="0"/>
            <a:lstStyle/>
            <a:p>
              <a:endParaRPr/>
            </a:p>
          </p:txBody>
        </p:sp>
        <p:sp>
          <p:nvSpPr>
            <p:cNvPr id="100" name="object 100"/>
            <p:cNvSpPr/>
            <p:nvPr/>
          </p:nvSpPr>
          <p:spPr>
            <a:xfrm>
              <a:off x="3188627" y="4258068"/>
              <a:ext cx="90805" cy="64769"/>
            </a:xfrm>
            <a:custGeom>
              <a:avLst/>
              <a:gdLst/>
              <a:ahLst/>
              <a:cxnLst/>
              <a:rect l="l" t="t" r="r" b="b"/>
              <a:pathLst>
                <a:path w="90804" h="64770">
                  <a:moveTo>
                    <a:pt x="58991" y="3505"/>
                  </a:moveTo>
                  <a:lnTo>
                    <a:pt x="55283" y="177"/>
                  </a:lnTo>
                  <a:lnTo>
                    <a:pt x="55079" y="0"/>
                  </a:lnTo>
                  <a:lnTo>
                    <a:pt x="54813" y="177"/>
                  </a:lnTo>
                  <a:lnTo>
                    <a:pt x="55435" y="4381"/>
                  </a:lnTo>
                  <a:lnTo>
                    <a:pt x="55105" y="8623"/>
                  </a:lnTo>
                  <a:lnTo>
                    <a:pt x="54495" y="12865"/>
                  </a:lnTo>
                  <a:lnTo>
                    <a:pt x="51473" y="18897"/>
                  </a:lnTo>
                  <a:lnTo>
                    <a:pt x="46659" y="24333"/>
                  </a:lnTo>
                  <a:lnTo>
                    <a:pt x="45466" y="34594"/>
                  </a:lnTo>
                  <a:lnTo>
                    <a:pt x="47040" y="37033"/>
                  </a:lnTo>
                  <a:lnTo>
                    <a:pt x="47307" y="43586"/>
                  </a:lnTo>
                  <a:lnTo>
                    <a:pt x="45834" y="47320"/>
                  </a:lnTo>
                  <a:lnTo>
                    <a:pt x="45364" y="52006"/>
                  </a:lnTo>
                  <a:lnTo>
                    <a:pt x="24091" y="27139"/>
                  </a:lnTo>
                  <a:lnTo>
                    <a:pt x="18529" y="24193"/>
                  </a:lnTo>
                  <a:lnTo>
                    <a:pt x="16383" y="23164"/>
                  </a:lnTo>
                  <a:lnTo>
                    <a:pt x="13893" y="22212"/>
                  </a:lnTo>
                  <a:lnTo>
                    <a:pt x="12014" y="21082"/>
                  </a:lnTo>
                  <a:lnTo>
                    <a:pt x="11226" y="21132"/>
                  </a:lnTo>
                  <a:lnTo>
                    <a:pt x="10579" y="21463"/>
                  </a:lnTo>
                  <a:lnTo>
                    <a:pt x="8674" y="21158"/>
                  </a:lnTo>
                  <a:lnTo>
                    <a:pt x="6578" y="20535"/>
                  </a:lnTo>
                  <a:lnTo>
                    <a:pt x="4813" y="20243"/>
                  </a:lnTo>
                  <a:lnTo>
                    <a:pt x="4432" y="20878"/>
                  </a:lnTo>
                  <a:lnTo>
                    <a:pt x="4584" y="21412"/>
                  </a:lnTo>
                  <a:lnTo>
                    <a:pt x="2387" y="20281"/>
                  </a:lnTo>
                  <a:lnTo>
                    <a:pt x="469" y="19075"/>
                  </a:lnTo>
                  <a:lnTo>
                    <a:pt x="114" y="17691"/>
                  </a:lnTo>
                  <a:lnTo>
                    <a:pt x="508" y="21183"/>
                  </a:lnTo>
                  <a:lnTo>
                    <a:pt x="5143" y="21945"/>
                  </a:lnTo>
                  <a:lnTo>
                    <a:pt x="8267" y="24155"/>
                  </a:lnTo>
                  <a:lnTo>
                    <a:pt x="9652" y="25374"/>
                  </a:lnTo>
                  <a:lnTo>
                    <a:pt x="10629" y="26568"/>
                  </a:lnTo>
                  <a:lnTo>
                    <a:pt x="11645" y="27368"/>
                  </a:lnTo>
                  <a:lnTo>
                    <a:pt x="12725" y="28067"/>
                  </a:lnTo>
                  <a:lnTo>
                    <a:pt x="15011" y="30251"/>
                  </a:lnTo>
                  <a:lnTo>
                    <a:pt x="17259" y="32575"/>
                  </a:lnTo>
                  <a:lnTo>
                    <a:pt x="24371" y="38684"/>
                  </a:lnTo>
                  <a:lnTo>
                    <a:pt x="30251" y="42125"/>
                  </a:lnTo>
                  <a:lnTo>
                    <a:pt x="37134" y="50165"/>
                  </a:lnTo>
                  <a:lnTo>
                    <a:pt x="40398" y="53479"/>
                  </a:lnTo>
                  <a:lnTo>
                    <a:pt x="43827" y="58940"/>
                  </a:lnTo>
                  <a:lnTo>
                    <a:pt x="47244" y="57683"/>
                  </a:lnTo>
                  <a:lnTo>
                    <a:pt x="46494" y="55295"/>
                  </a:lnTo>
                  <a:lnTo>
                    <a:pt x="45377" y="52070"/>
                  </a:lnTo>
                  <a:lnTo>
                    <a:pt x="46926" y="52260"/>
                  </a:lnTo>
                  <a:lnTo>
                    <a:pt x="48260" y="46583"/>
                  </a:lnTo>
                  <a:lnTo>
                    <a:pt x="51981" y="37147"/>
                  </a:lnTo>
                  <a:lnTo>
                    <a:pt x="55613" y="31330"/>
                  </a:lnTo>
                  <a:lnTo>
                    <a:pt x="57912" y="25285"/>
                  </a:lnTo>
                  <a:lnTo>
                    <a:pt x="58318" y="13817"/>
                  </a:lnTo>
                  <a:lnTo>
                    <a:pt x="58991" y="3505"/>
                  </a:lnTo>
                  <a:close/>
                </a:path>
                <a:path w="90804" h="64770">
                  <a:moveTo>
                    <a:pt x="90322" y="34798"/>
                  </a:moveTo>
                  <a:lnTo>
                    <a:pt x="89789" y="32715"/>
                  </a:lnTo>
                  <a:lnTo>
                    <a:pt x="88036" y="32766"/>
                  </a:lnTo>
                  <a:lnTo>
                    <a:pt x="85509" y="32854"/>
                  </a:lnTo>
                  <a:lnTo>
                    <a:pt x="83591" y="33972"/>
                  </a:lnTo>
                  <a:lnTo>
                    <a:pt x="81788" y="35382"/>
                  </a:lnTo>
                  <a:lnTo>
                    <a:pt x="81622" y="35115"/>
                  </a:lnTo>
                  <a:lnTo>
                    <a:pt x="80492" y="35052"/>
                  </a:lnTo>
                  <a:lnTo>
                    <a:pt x="79413" y="35534"/>
                  </a:lnTo>
                  <a:lnTo>
                    <a:pt x="78486" y="36258"/>
                  </a:lnTo>
                  <a:lnTo>
                    <a:pt x="78549" y="35394"/>
                  </a:lnTo>
                  <a:lnTo>
                    <a:pt x="78244" y="34226"/>
                  </a:lnTo>
                  <a:lnTo>
                    <a:pt x="77749" y="33896"/>
                  </a:lnTo>
                  <a:lnTo>
                    <a:pt x="74434" y="33718"/>
                  </a:lnTo>
                  <a:lnTo>
                    <a:pt x="71577" y="36398"/>
                  </a:lnTo>
                  <a:lnTo>
                    <a:pt x="70942" y="39116"/>
                  </a:lnTo>
                  <a:lnTo>
                    <a:pt x="65557" y="40335"/>
                  </a:lnTo>
                  <a:lnTo>
                    <a:pt x="51625" y="50939"/>
                  </a:lnTo>
                  <a:lnTo>
                    <a:pt x="47078" y="55397"/>
                  </a:lnTo>
                  <a:lnTo>
                    <a:pt x="48247" y="62039"/>
                  </a:lnTo>
                  <a:lnTo>
                    <a:pt x="48882" y="62636"/>
                  </a:lnTo>
                  <a:lnTo>
                    <a:pt x="56311" y="64325"/>
                  </a:lnTo>
                  <a:lnTo>
                    <a:pt x="64668" y="59982"/>
                  </a:lnTo>
                  <a:lnTo>
                    <a:pt x="74053" y="54610"/>
                  </a:lnTo>
                  <a:lnTo>
                    <a:pt x="77012" y="51892"/>
                  </a:lnTo>
                  <a:lnTo>
                    <a:pt x="79451" y="48679"/>
                  </a:lnTo>
                  <a:lnTo>
                    <a:pt x="82804" y="45745"/>
                  </a:lnTo>
                  <a:lnTo>
                    <a:pt x="86004" y="41821"/>
                  </a:lnTo>
                  <a:lnTo>
                    <a:pt x="87706" y="37884"/>
                  </a:lnTo>
                  <a:lnTo>
                    <a:pt x="90322" y="34798"/>
                  </a:lnTo>
                  <a:close/>
                </a:path>
              </a:pathLst>
            </a:custGeom>
            <a:solidFill>
              <a:srgbClr val="5F8C4E"/>
            </a:solidFill>
          </p:spPr>
          <p:txBody>
            <a:bodyPr wrap="square" lIns="0" tIns="0" rIns="0" bIns="0" rtlCol="0"/>
            <a:lstStyle/>
            <a:p>
              <a:endParaRPr/>
            </a:p>
          </p:txBody>
        </p:sp>
        <p:sp>
          <p:nvSpPr>
            <p:cNvPr id="101" name="object 101"/>
            <p:cNvSpPr/>
            <p:nvPr/>
          </p:nvSpPr>
          <p:spPr>
            <a:xfrm>
              <a:off x="3183763" y="4246625"/>
              <a:ext cx="97155" cy="153035"/>
            </a:xfrm>
            <a:custGeom>
              <a:avLst/>
              <a:gdLst/>
              <a:ahLst/>
              <a:cxnLst/>
              <a:rect l="l" t="t" r="r" b="b"/>
              <a:pathLst>
                <a:path w="97154" h="153035">
                  <a:moveTo>
                    <a:pt x="1181" y="38519"/>
                  </a:moveTo>
                  <a:lnTo>
                    <a:pt x="647" y="35293"/>
                  </a:lnTo>
                  <a:lnTo>
                    <a:pt x="419" y="35293"/>
                  </a:lnTo>
                  <a:lnTo>
                    <a:pt x="0" y="37947"/>
                  </a:lnTo>
                  <a:lnTo>
                    <a:pt x="1181" y="38519"/>
                  </a:lnTo>
                  <a:close/>
                </a:path>
                <a:path w="97154" h="153035">
                  <a:moveTo>
                    <a:pt x="2374" y="39077"/>
                  </a:moveTo>
                  <a:lnTo>
                    <a:pt x="1181" y="38519"/>
                  </a:lnTo>
                  <a:lnTo>
                    <a:pt x="1308" y="39192"/>
                  </a:lnTo>
                  <a:lnTo>
                    <a:pt x="2374" y="39077"/>
                  </a:lnTo>
                  <a:close/>
                </a:path>
                <a:path w="97154" h="153035">
                  <a:moveTo>
                    <a:pt x="50419" y="69176"/>
                  </a:moveTo>
                  <a:lnTo>
                    <a:pt x="46291" y="65697"/>
                  </a:lnTo>
                  <a:lnTo>
                    <a:pt x="43522" y="62280"/>
                  </a:lnTo>
                  <a:lnTo>
                    <a:pt x="43688" y="61175"/>
                  </a:lnTo>
                  <a:lnTo>
                    <a:pt x="43967" y="59194"/>
                  </a:lnTo>
                  <a:lnTo>
                    <a:pt x="44157" y="57073"/>
                  </a:lnTo>
                  <a:lnTo>
                    <a:pt x="44056" y="55918"/>
                  </a:lnTo>
                  <a:lnTo>
                    <a:pt x="41313" y="50368"/>
                  </a:lnTo>
                  <a:lnTo>
                    <a:pt x="39166" y="47053"/>
                  </a:lnTo>
                  <a:lnTo>
                    <a:pt x="36487" y="44704"/>
                  </a:lnTo>
                  <a:lnTo>
                    <a:pt x="36156" y="44919"/>
                  </a:lnTo>
                  <a:lnTo>
                    <a:pt x="38036" y="47396"/>
                  </a:lnTo>
                  <a:lnTo>
                    <a:pt x="39154" y="50165"/>
                  </a:lnTo>
                  <a:lnTo>
                    <a:pt x="41986" y="55460"/>
                  </a:lnTo>
                  <a:lnTo>
                    <a:pt x="42595" y="61175"/>
                  </a:lnTo>
                  <a:lnTo>
                    <a:pt x="39230" y="57073"/>
                  </a:lnTo>
                  <a:lnTo>
                    <a:pt x="36969" y="54902"/>
                  </a:lnTo>
                  <a:lnTo>
                    <a:pt x="35699" y="53682"/>
                  </a:lnTo>
                  <a:lnTo>
                    <a:pt x="28867" y="48704"/>
                  </a:lnTo>
                  <a:lnTo>
                    <a:pt x="26492" y="46736"/>
                  </a:lnTo>
                  <a:lnTo>
                    <a:pt x="24117" y="44704"/>
                  </a:lnTo>
                  <a:lnTo>
                    <a:pt x="23876" y="43548"/>
                  </a:lnTo>
                  <a:lnTo>
                    <a:pt x="23964" y="40817"/>
                  </a:lnTo>
                  <a:lnTo>
                    <a:pt x="23939" y="36779"/>
                  </a:lnTo>
                  <a:lnTo>
                    <a:pt x="22593" y="34315"/>
                  </a:lnTo>
                  <a:lnTo>
                    <a:pt x="20675" y="33362"/>
                  </a:lnTo>
                  <a:lnTo>
                    <a:pt x="20434" y="33502"/>
                  </a:lnTo>
                  <a:lnTo>
                    <a:pt x="20891" y="34709"/>
                  </a:lnTo>
                  <a:lnTo>
                    <a:pt x="21551" y="35560"/>
                  </a:lnTo>
                  <a:lnTo>
                    <a:pt x="22593" y="37947"/>
                  </a:lnTo>
                  <a:lnTo>
                    <a:pt x="22631" y="42887"/>
                  </a:lnTo>
                  <a:lnTo>
                    <a:pt x="22771" y="43548"/>
                  </a:lnTo>
                  <a:lnTo>
                    <a:pt x="20650" y="41719"/>
                  </a:lnTo>
                  <a:lnTo>
                    <a:pt x="2032" y="28435"/>
                  </a:lnTo>
                  <a:lnTo>
                    <a:pt x="1905" y="28498"/>
                  </a:lnTo>
                  <a:lnTo>
                    <a:pt x="1879" y="28968"/>
                  </a:lnTo>
                  <a:lnTo>
                    <a:pt x="2044" y="29019"/>
                  </a:lnTo>
                  <a:lnTo>
                    <a:pt x="2171" y="28790"/>
                  </a:lnTo>
                  <a:lnTo>
                    <a:pt x="13411" y="39357"/>
                  </a:lnTo>
                  <a:lnTo>
                    <a:pt x="12877" y="39154"/>
                  </a:lnTo>
                  <a:lnTo>
                    <a:pt x="12255" y="38925"/>
                  </a:lnTo>
                  <a:lnTo>
                    <a:pt x="11112" y="38544"/>
                  </a:lnTo>
                  <a:lnTo>
                    <a:pt x="7035" y="38557"/>
                  </a:lnTo>
                  <a:lnTo>
                    <a:pt x="2374" y="39077"/>
                  </a:lnTo>
                  <a:lnTo>
                    <a:pt x="2705" y="39243"/>
                  </a:lnTo>
                  <a:lnTo>
                    <a:pt x="7137" y="40005"/>
                  </a:lnTo>
                  <a:lnTo>
                    <a:pt x="9588" y="39154"/>
                  </a:lnTo>
                  <a:lnTo>
                    <a:pt x="11684" y="39662"/>
                  </a:lnTo>
                  <a:lnTo>
                    <a:pt x="11811" y="39700"/>
                  </a:lnTo>
                  <a:lnTo>
                    <a:pt x="14147" y="40474"/>
                  </a:lnTo>
                  <a:lnTo>
                    <a:pt x="14973" y="40817"/>
                  </a:lnTo>
                  <a:lnTo>
                    <a:pt x="15417" y="41236"/>
                  </a:lnTo>
                  <a:lnTo>
                    <a:pt x="15189" y="41948"/>
                  </a:lnTo>
                  <a:lnTo>
                    <a:pt x="15684" y="42176"/>
                  </a:lnTo>
                  <a:lnTo>
                    <a:pt x="15938" y="41719"/>
                  </a:lnTo>
                  <a:lnTo>
                    <a:pt x="19672" y="45212"/>
                  </a:lnTo>
                  <a:lnTo>
                    <a:pt x="22936" y="48247"/>
                  </a:lnTo>
                  <a:lnTo>
                    <a:pt x="25958" y="50660"/>
                  </a:lnTo>
                  <a:lnTo>
                    <a:pt x="28130" y="52133"/>
                  </a:lnTo>
                  <a:lnTo>
                    <a:pt x="30226" y="53682"/>
                  </a:lnTo>
                  <a:lnTo>
                    <a:pt x="29540" y="53657"/>
                  </a:lnTo>
                  <a:lnTo>
                    <a:pt x="28600" y="53657"/>
                  </a:lnTo>
                  <a:lnTo>
                    <a:pt x="26365" y="53568"/>
                  </a:lnTo>
                  <a:lnTo>
                    <a:pt x="24180" y="53924"/>
                  </a:lnTo>
                  <a:lnTo>
                    <a:pt x="19469" y="54000"/>
                  </a:lnTo>
                  <a:lnTo>
                    <a:pt x="16002" y="55092"/>
                  </a:lnTo>
                  <a:lnTo>
                    <a:pt x="13639" y="53517"/>
                  </a:lnTo>
                  <a:lnTo>
                    <a:pt x="13576" y="53924"/>
                  </a:lnTo>
                  <a:lnTo>
                    <a:pt x="15303" y="56108"/>
                  </a:lnTo>
                  <a:lnTo>
                    <a:pt x="18757" y="55778"/>
                  </a:lnTo>
                  <a:lnTo>
                    <a:pt x="22529" y="55918"/>
                  </a:lnTo>
                  <a:lnTo>
                    <a:pt x="23456" y="55778"/>
                  </a:lnTo>
                  <a:lnTo>
                    <a:pt x="28028" y="55092"/>
                  </a:lnTo>
                  <a:lnTo>
                    <a:pt x="29324" y="54902"/>
                  </a:lnTo>
                  <a:lnTo>
                    <a:pt x="32105" y="55092"/>
                  </a:lnTo>
                  <a:lnTo>
                    <a:pt x="33947" y="56527"/>
                  </a:lnTo>
                  <a:lnTo>
                    <a:pt x="35712" y="58077"/>
                  </a:lnTo>
                  <a:lnTo>
                    <a:pt x="41236" y="64554"/>
                  </a:lnTo>
                  <a:lnTo>
                    <a:pt x="45504" y="69253"/>
                  </a:lnTo>
                  <a:lnTo>
                    <a:pt x="49022" y="74383"/>
                  </a:lnTo>
                  <a:lnTo>
                    <a:pt x="49250" y="74498"/>
                  </a:lnTo>
                  <a:lnTo>
                    <a:pt x="49415" y="74460"/>
                  </a:lnTo>
                  <a:lnTo>
                    <a:pt x="49301" y="74739"/>
                  </a:lnTo>
                  <a:lnTo>
                    <a:pt x="48895" y="81330"/>
                  </a:lnTo>
                  <a:lnTo>
                    <a:pt x="45085" y="88595"/>
                  </a:lnTo>
                  <a:lnTo>
                    <a:pt x="39370" y="101892"/>
                  </a:lnTo>
                  <a:lnTo>
                    <a:pt x="35814" y="109385"/>
                  </a:lnTo>
                  <a:lnTo>
                    <a:pt x="34848" y="117475"/>
                  </a:lnTo>
                  <a:lnTo>
                    <a:pt x="33959" y="126606"/>
                  </a:lnTo>
                  <a:lnTo>
                    <a:pt x="34124" y="136334"/>
                  </a:lnTo>
                  <a:lnTo>
                    <a:pt x="36512" y="145415"/>
                  </a:lnTo>
                  <a:lnTo>
                    <a:pt x="42291" y="152704"/>
                  </a:lnTo>
                  <a:lnTo>
                    <a:pt x="42443" y="152819"/>
                  </a:lnTo>
                  <a:lnTo>
                    <a:pt x="42481" y="152450"/>
                  </a:lnTo>
                  <a:lnTo>
                    <a:pt x="37007" y="141998"/>
                  </a:lnTo>
                  <a:lnTo>
                    <a:pt x="35623" y="129882"/>
                  </a:lnTo>
                  <a:lnTo>
                    <a:pt x="37211" y="117398"/>
                  </a:lnTo>
                  <a:lnTo>
                    <a:pt x="40589" y="106095"/>
                  </a:lnTo>
                  <a:lnTo>
                    <a:pt x="46913" y="90792"/>
                  </a:lnTo>
                  <a:lnTo>
                    <a:pt x="49403" y="82689"/>
                  </a:lnTo>
                  <a:lnTo>
                    <a:pt x="50139" y="74739"/>
                  </a:lnTo>
                  <a:lnTo>
                    <a:pt x="50126" y="74460"/>
                  </a:lnTo>
                  <a:lnTo>
                    <a:pt x="49834" y="74307"/>
                  </a:lnTo>
                  <a:lnTo>
                    <a:pt x="49606" y="74383"/>
                  </a:lnTo>
                  <a:lnTo>
                    <a:pt x="49809" y="74180"/>
                  </a:lnTo>
                  <a:lnTo>
                    <a:pt x="50419" y="69176"/>
                  </a:lnTo>
                  <a:close/>
                </a:path>
                <a:path w="97154" h="153035">
                  <a:moveTo>
                    <a:pt x="60020" y="18338"/>
                  </a:moveTo>
                  <a:lnTo>
                    <a:pt x="59855" y="13144"/>
                  </a:lnTo>
                  <a:lnTo>
                    <a:pt x="59397" y="13131"/>
                  </a:lnTo>
                  <a:lnTo>
                    <a:pt x="59385" y="13449"/>
                  </a:lnTo>
                  <a:lnTo>
                    <a:pt x="59270" y="18326"/>
                  </a:lnTo>
                  <a:lnTo>
                    <a:pt x="58216" y="23964"/>
                  </a:lnTo>
                  <a:lnTo>
                    <a:pt x="55130" y="30187"/>
                  </a:lnTo>
                  <a:lnTo>
                    <a:pt x="53848" y="31864"/>
                  </a:lnTo>
                  <a:lnTo>
                    <a:pt x="52298" y="34937"/>
                  </a:lnTo>
                  <a:lnTo>
                    <a:pt x="52425" y="13639"/>
                  </a:lnTo>
                  <a:lnTo>
                    <a:pt x="52374" y="6959"/>
                  </a:lnTo>
                  <a:lnTo>
                    <a:pt x="52082" y="0"/>
                  </a:lnTo>
                  <a:lnTo>
                    <a:pt x="51752" y="0"/>
                  </a:lnTo>
                  <a:lnTo>
                    <a:pt x="51130" y="7327"/>
                  </a:lnTo>
                  <a:lnTo>
                    <a:pt x="49682" y="21437"/>
                  </a:lnTo>
                  <a:lnTo>
                    <a:pt x="49301" y="28549"/>
                  </a:lnTo>
                  <a:lnTo>
                    <a:pt x="48793" y="26301"/>
                  </a:lnTo>
                  <a:lnTo>
                    <a:pt x="48056" y="21056"/>
                  </a:lnTo>
                  <a:lnTo>
                    <a:pt x="47866" y="16256"/>
                  </a:lnTo>
                  <a:lnTo>
                    <a:pt x="46113" y="11099"/>
                  </a:lnTo>
                  <a:lnTo>
                    <a:pt x="45923" y="11099"/>
                  </a:lnTo>
                  <a:lnTo>
                    <a:pt x="46113" y="14046"/>
                  </a:lnTo>
                  <a:lnTo>
                    <a:pt x="46939" y="16675"/>
                  </a:lnTo>
                  <a:lnTo>
                    <a:pt x="47040" y="21882"/>
                  </a:lnTo>
                  <a:lnTo>
                    <a:pt x="46926" y="24434"/>
                  </a:lnTo>
                  <a:lnTo>
                    <a:pt x="47536" y="29057"/>
                  </a:lnTo>
                  <a:lnTo>
                    <a:pt x="49199" y="33223"/>
                  </a:lnTo>
                  <a:lnTo>
                    <a:pt x="48971" y="42951"/>
                  </a:lnTo>
                  <a:lnTo>
                    <a:pt x="49491" y="51790"/>
                  </a:lnTo>
                  <a:lnTo>
                    <a:pt x="49580" y="58051"/>
                  </a:lnTo>
                  <a:lnTo>
                    <a:pt x="51460" y="61874"/>
                  </a:lnTo>
                  <a:lnTo>
                    <a:pt x="51854" y="61722"/>
                  </a:lnTo>
                  <a:lnTo>
                    <a:pt x="50838" y="58547"/>
                  </a:lnTo>
                  <a:lnTo>
                    <a:pt x="52387" y="55702"/>
                  </a:lnTo>
                  <a:lnTo>
                    <a:pt x="52730" y="50101"/>
                  </a:lnTo>
                  <a:lnTo>
                    <a:pt x="52451" y="47472"/>
                  </a:lnTo>
                  <a:lnTo>
                    <a:pt x="52336" y="38214"/>
                  </a:lnTo>
                  <a:lnTo>
                    <a:pt x="53162" y="37020"/>
                  </a:lnTo>
                  <a:lnTo>
                    <a:pt x="53543" y="35674"/>
                  </a:lnTo>
                  <a:lnTo>
                    <a:pt x="55257" y="32359"/>
                  </a:lnTo>
                  <a:lnTo>
                    <a:pt x="56629" y="30467"/>
                  </a:lnTo>
                  <a:lnTo>
                    <a:pt x="59372" y="23774"/>
                  </a:lnTo>
                  <a:lnTo>
                    <a:pt x="60020" y="18338"/>
                  </a:lnTo>
                  <a:close/>
                </a:path>
                <a:path w="97154" h="153035">
                  <a:moveTo>
                    <a:pt x="78308" y="37846"/>
                  </a:moveTo>
                  <a:lnTo>
                    <a:pt x="78092" y="37973"/>
                  </a:lnTo>
                  <a:lnTo>
                    <a:pt x="77876" y="38684"/>
                  </a:lnTo>
                  <a:lnTo>
                    <a:pt x="78308" y="37846"/>
                  </a:lnTo>
                  <a:close/>
                </a:path>
                <a:path w="97154" h="153035">
                  <a:moveTo>
                    <a:pt x="81724" y="35852"/>
                  </a:moveTo>
                  <a:lnTo>
                    <a:pt x="79146" y="36169"/>
                  </a:lnTo>
                  <a:lnTo>
                    <a:pt x="78308" y="37846"/>
                  </a:lnTo>
                  <a:lnTo>
                    <a:pt x="81724" y="35852"/>
                  </a:lnTo>
                  <a:close/>
                </a:path>
                <a:path w="97154" h="153035">
                  <a:moveTo>
                    <a:pt x="91414" y="35852"/>
                  </a:moveTo>
                  <a:lnTo>
                    <a:pt x="84137" y="40881"/>
                  </a:lnTo>
                  <a:lnTo>
                    <a:pt x="79311" y="44945"/>
                  </a:lnTo>
                  <a:lnTo>
                    <a:pt x="73469" y="48450"/>
                  </a:lnTo>
                  <a:lnTo>
                    <a:pt x="76212" y="44310"/>
                  </a:lnTo>
                  <a:lnTo>
                    <a:pt x="77876" y="38684"/>
                  </a:lnTo>
                  <a:lnTo>
                    <a:pt x="77292" y="39839"/>
                  </a:lnTo>
                  <a:lnTo>
                    <a:pt x="74079" y="44323"/>
                  </a:lnTo>
                  <a:lnTo>
                    <a:pt x="72618" y="47447"/>
                  </a:lnTo>
                  <a:lnTo>
                    <a:pt x="70688" y="50139"/>
                  </a:lnTo>
                  <a:lnTo>
                    <a:pt x="66255" y="52882"/>
                  </a:lnTo>
                  <a:lnTo>
                    <a:pt x="62788" y="55194"/>
                  </a:lnTo>
                  <a:lnTo>
                    <a:pt x="58318" y="59105"/>
                  </a:lnTo>
                  <a:lnTo>
                    <a:pt x="57150" y="60452"/>
                  </a:lnTo>
                  <a:lnTo>
                    <a:pt x="57251" y="60210"/>
                  </a:lnTo>
                  <a:lnTo>
                    <a:pt x="57340" y="56769"/>
                  </a:lnTo>
                  <a:lnTo>
                    <a:pt x="60071" y="52666"/>
                  </a:lnTo>
                  <a:lnTo>
                    <a:pt x="62674" y="48285"/>
                  </a:lnTo>
                  <a:lnTo>
                    <a:pt x="64643" y="46367"/>
                  </a:lnTo>
                  <a:lnTo>
                    <a:pt x="64770" y="44310"/>
                  </a:lnTo>
                  <a:lnTo>
                    <a:pt x="64757" y="43878"/>
                  </a:lnTo>
                  <a:lnTo>
                    <a:pt x="64338" y="45275"/>
                  </a:lnTo>
                  <a:lnTo>
                    <a:pt x="62471" y="47332"/>
                  </a:lnTo>
                  <a:lnTo>
                    <a:pt x="59055" y="52209"/>
                  </a:lnTo>
                  <a:lnTo>
                    <a:pt x="56553" y="56984"/>
                  </a:lnTo>
                  <a:lnTo>
                    <a:pt x="55664" y="60452"/>
                  </a:lnTo>
                  <a:lnTo>
                    <a:pt x="54800" y="63080"/>
                  </a:lnTo>
                  <a:lnTo>
                    <a:pt x="54686" y="63893"/>
                  </a:lnTo>
                  <a:lnTo>
                    <a:pt x="54813" y="64058"/>
                  </a:lnTo>
                  <a:lnTo>
                    <a:pt x="53581" y="66446"/>
                  </a:lnTo>
                  <a:lnTo>
                    <a:pt x="52666" y="69037"/>
                  </a:lnTo>
                  <a:lnTo>
                    <a:pt x="51422" y="72301"/>
                  </a:lnTo>
                  <a:lnTo>
                    <a:pt x="52539" y="72771"/>
                  </a:lnTo>
                  <a:lnTo>
                    <a:pt x="54000" y="69596"/>
                  </a:lnTo>
                  <a:lnTo>
                    <a:pt x="55308" y="66890"/>
                  </a:lnTo>
                  <a:lnTo>
                    <a:pt x="56883" y="64452"/>
                  </a:lnTo>
                  <a:lnTo>
                    <a:pt x="58877" y="64566"/>
                  </a:lnTo>
                  <a:lnTo>
                    <a:pt x="60871" y="64452"/>
                  </a:lnTo>
                  <a:lnTo>
                    <a:pt x="65366" y="64757"/>
                  </a:lnTo>
                  <a:lnTo>
                    <a:pt x="68110" y="65024"/>
                  </a:lnTo>
                  <a:lnTo>
                    <a:pt x="73748" y="64452"/>
                  </a:lnTo>
                  <a:lnTo>
                    <a:pt x="74879" y="63690"/>
                  </a:lnTo>
                  <a:lnTo>
                    <a:pt x="77330" y="62014"/>
                  </a:lnTo>
                  <a:lnTo>
                    <a:pt x="79705" y="59702"/>
                  </a:lnTo>
                  <a:lnTo>
                    <a:pt x="79565" y="59461"/>
                  </a:lnTo>
                  <a:lnTo>
                    <a:pt x="75590" y="60807"/>
                  </a:lnTo>
                  <a:lnTo>
                    <a:pt x="72669" y="63080"/>
                  </a:lnTo>
                  <a:lnTo>
                    <a:pt x="66128" y="63690"/>
                  </a:lnTo>
                  <a:lnTo>
                    <a:pt x="63842" y="63169"/>
                  </a:lnTo>
                  <a:lnTo>
                    <a:pt x="61379" y="63080"/>
                  </a:lnTo>
                  <a:lnTo>
                    <a:pt x="60350" y="62979"/>
                  </a:lnTo>
                  <a:lnTo>
                    <a:pt x="59321" y="63017"/>
                  </a:lnTo>
                  <a:lnTo>
                    <a:pt x="58369" y="63169"/>
                  </a:lnTo>
                  <a:lnTo>
                    <a:pt x="58140" y="63093"/>
                  </a:lnTo>
                  <a:lnTo>
                    <a:pt x="57950" y="62928"/>
                  </a:lnTo>
                  <a:lnTo>
                    <a:pt x="59055" y="61468"/>
                  </a:lnTo>
                  <a:lnTo>
                    <a:pt x="60058" y="60452"/>
                  </a:lnTo>
                  <a:lnTo>
                    <a:pt x="61861" y="58623"/>
                  </a:lnTo>
                  <a:lnTo>
                    <a:pt x="64363" y="56769"/>
                  </a:lnTo>
                  <a:lnTo>
                    <a:pt x="66967" y="55054"/>
                  </a:lnTo>
                  <a:lnTo>
                    <a:pt x="67144" y="55270"/>
                  </a:lnTo>
                  <a:lnTo>
                    <a:pt x="67437" y="55397"/>
                  </a:lnTo>
                  <a:lnTo>
                    <a:pt x="68084" y="55054"/>
                  </a:lnTo>
                  <a:lnTo>
                    <a:pt x="72313" y="52882"/>
                  </a:lnTo>
                  <a:lnTo>
                    <a:pt x="77228" y="54686"/>
                  </a:lnTo>
                  <a:lnTo>
                    <a:pt x="84696" y="53975"/>
                  </a:lnTo>
                  <a:lnTo>
                    <a:pt x="86017" y="52882"/>
                  </a:lnTo>
                  <a:lnTo>
                    <a:pt x="86906" y="52158"/>
                  </a:lnTo>
                  <a:lnTo>
                    <a:pt x="89128" y="50177"/>
                  </a:lnTo>
                  <a:lnTo>
                    <a:pt x="88874" y="49682"/>
                  </a:lnTo>
                  <a:lnTo>
                    <a:pt x="87604" y="50177"/>
                  </a:lnTo>
                  <a:lnTo>
                    <a:pt x="86982" y="50444"/>
                  </a:lnTo>
                  <a:lnTo>
                    <a:pt x="83908" y="52019"/>
                  </a:lnTo>
                  <a:lnTo>
                    <a:pt x="83312" y="52870"/>
                  </a:lnTo>
                  <a:lnTo>
                    <a:pt x="82600" y="52844"/>
                  </a:lnTo>
                  <a:lnTo>
                    <a:pt x="79273" y="52743"/>
                  </a:lnTo>
                  <a:lnTo>
                    <a:pt x="78117" y="52400"/>
                  </a:lnTo>
                  <a:lnTo>
                    <a:pt x="74688" y="52311"/>
                  </a:lnTo>
                  <a:lnTo>
                    <a:pt x="72478" y="52400"/>
                  </a:lnTo>
                  <a:lnTo>
                    <a:pt x="70459" y="52844"/>
                  </a:lnTo>
                  <a:lnTo>
                    <a:pt x="76492" y="49199"/>
                  </a:lnTo>
                  <a:lnTo>
                    <a:pt x="77304" y="48450"/>
                  </a:lnTo>
                  <a:lnTo>
                    <a:pt x="79273" y="46634"/>
                  </a:lnTo>
                  <a:lnTo>
                    <a:pt x="85483" y="41732"/>
                  </a:lnTo>
                  <a:lnTo>
                    <a:pt x="91414" y="35852"/>
                  </a:lnTo>
                  <a:close/>
                </a:path>
                <a:path w="97154" h="153035">
                  <a:moveTo>
                    <a:pt x="92595" y="35001"/>
                  </a:moveTo>
                  <a:lnTo>
                    <a:pt x="92354" y="34925"/>
                  </a:lnTo>
                  <a:lnTo>
                    <a:pt x="91414" y="35852"/>
                  </a:lnTo>
                  <a:lnTo>
                    <a:pt x="92595" y="35001"/>
                  </a:lnTo>
                  <a:close/>
                </a:path>
                <a:path w="97154" h="153035">
                  <a:moveTo>
                    <a:pt x="97091" y="35852"/>
                  </a:moveTo>
                  <a:lnTo>
                    <a:pt x="97015" y="35687"/>
                  </a:lnTo>
                  <a:lnTo>
                    <a:pt x="94132" y="33883"/>
                  </a:lnTo>
                  <a:lnTo>
                    <a:pt x="92595" y="35001"/>
                  </a:lnTo>
                  <a:lnTo>
                    <a:pt x="96951" y="36220"/>
                  </a:lnTo>
                  <a:lnTo>
                    <a:pt x="97091" y="35852"/>
                  </a:lnTo>
                  <a:close/>
                </a:path>
              </a:pathLst>
            </a:custGeom>
            <a:solidFill>
              <a:srgbClr val="B9D540"/>
            </a:solidFill>
          </p:spPr>
          <p:txBody>
            <a:bodyPr wrap="square" lIns="0" tIns="0" rIns="0" bIns="0" rtlCol="0"/>
            <a:lstStyle/>
            <a:p>
              <a:endParaRPr/>
            </a:p>
          </p:txBody>
        </p:sp>
        <p:pic>
          <p:nvPicPr>
            <p:cNvPr id="102" name="object 102"/>
            <p:cNvPicPr/>
            <p:nvPr/>
          </p:nvPicPr>
          <p:blipFill>
            <a:blip r:embed="rId39" cstate="print"/>
            <a:stretch>
              <a:fillRect/>
            </a:stretch>
          </p:blipFill>
          <p:spPr>
            <a:xfrm>
              <a:off x="1086664" y="2952173"/>
              <a:ext cx="583721" cy="290663"/>
            </a:xfrm>
            <a:prstGeom prst="rect">
              <a:avLst/>
            </a:prstGeom>
          </p:spPr>
        </p:pic>
        <p:pic>
          <p:nvPicPr>
            <p:cNvPr id="103" name="object 103"/>
            <p:cNvPicPr/>
            <p:nvPr/>
          </p:nvPicPr>
          <p:blipFill>
            <a:blip r:embed="rId40" cstate="print"/>
            <a:stretch>
              <a:fillRect/>
            </a:stretch>
          </p:blipFill>
          <p:spPr>
            <a:xfrm>
              <a:off x="1086664" y="3325158"/>
              <a:ext cx="583721" cy="290663"/>
            </a:xfrm>
            <a:prstGeom prst="rect">
              <a:avLst/>
            </a:prstGeom>
          </p:spPr>
        </p:pic>
        <p:pic>
          <p:nvPicPr>
            <p:cNvPr id="104" name="object 104"/>
            <p:cNvPicPr/>
            <p:nvPr/>
          </p:nvPicPr>
          <p:blipFill>
            <a:blip r:embed="rId41" cstate="print"/>
            <a:stretch>
              <a:fillRect/>
            </a:stretch>
          </p:blipFill>
          <p:spPr>
            <a:xfrm>
              <a:off x="1741683" y="1852956"/>
              <a:ext cx="602283" cy="290659"/>
            </a:xfrm>
            <a:prstGeom prst="rect">
              <a:avLst/>
            </a:prstGeom>
          </p:spPr>
        </p:pic>
        <p:pic>
          <p:nvPicPr>
            <p:cNvPr id="105" name="object 105"/>
            <p:cNvPicPr/>
            <p:nvPr/>
          </p:nvPicPr>
          <p:blipFill>
            <a:blip r:embed="rId42" cstate="print"/>
            <a:stretch>
              <a:fillRect/>
            </a:stretch>
          </p:blipFill>
          <p:spPr>
            <a:xfrm>
              <a:off x="1741683" y="2214925"/>
              <a:ext cx="602283" cy="290659"/>
            </a:xfrm>
            <a:prstGeom prst="rect">
              <a:avLst/>
            </a:prstGeom>
          </p:spPr>
        </p:pic>
        <p:pic>
          <p:nvPicPr>
            <p:cNvPr id="106" name="object 106"/>
            <p:cNvPicPr/>
            <p:nvPr/>
          </p:nvPicPr>
          <p:blipFill>
            <a:blip r:embed="rId43" cstate="print"/>
            <a:stretch>
              <a:fillRect/>
            </a:stretch>
          </p:blipFill>
          <p:spPr>
            <a:xfrm>
              <a:off x="1741683" y="2952173"/>
              <a:ext cx="602283" cy="290663"/>
            </a:xfrm>
            <a:prstGeom prst="rect">
              <a:avLst/>
            </a:prstGeom>
          </p:spPr>
        </p:pic>
        <p:pic>
          <p:nvPicPr>
            <p:cNvPr id="107" name="object 107"/>
            <p:cNvPicPr/>
            <p:nvPr/>
          </p:nvPicPr>
          <p:blipFill>
            <a:blip r:embed="rId44" cstate="print"/>
            <a:stretch>
              <a:fillRect/>
            </a:stretch>
          </p:blipFill>
          <p:spPr>
            <a:xfrm>
              <a:off x="1741683" y="3325158"/>
              <a:ext cx="602283" cy="290663"/>
            </a:xfrm>
            <a:prstGeom prst="rect">
              <a:avLst/>
            </a:prstGeom>
          </p:spPr>
        </p:pic>
        <p:pic>
          <p:nvPicPr>
            <p:cNvPr id="108" name="object 108"/>
            <p:cNvPicPr/>
            <p:nvPr/>
          </p:nvPicPr>
          <p:blipFill>
            <a:blip r:embed="rId45" cstate="print"/>
            <a:stretch>
              <a:fillRect/>
            </a:stretch>
          </p:blipFill>
          <p:spPr>
            <a:xfrm>
              <a:off x="1741683" y="3706016"/>
              <a:ext cx="602283" cy="290664"/>
            </a:xfrm>
            <a:prstGeom prst="rect">
              <a:avLst/>
            </a:prstGeom>
          </p:spPr>
        </p:pic>
        <p:pic>
          <p:nvPicPr>
            <p:cNvPr id="109" name="object 109"/>
            <p:cNvPicPr/>
            <p:nvPr/>
          </p:nvPicPr>
          <p:blipFill>
            <a:blip r:embed="rId46" cstate="print"/>
            <a:stretch>
              <a:fillRect/>
            </a:stretch>
          </p:blipFill>
          <p:spPr>
            <a:xfrm>
              <a:off x="3501176" y="2576894"/>
              <a:ext cx="602283" cy="290663"/>
            </a:xfrm>
            <a:prstGeom prst="rect">
              <a:avLst/>
            </a:prstGeom>
          </p:spPr>
        </p:pic>
        <p:sp>
          <p:nvSpPr>
            <p:cNvPr id="110" name="object 110"/>
            <p:cNvSpPr/>
            <p:nvPr/>
          </p:nvSpPr>
          <p:spPr>
            <a:xfrm>
              <a:off x="3501176" y="2952173"/>
              <a:ext cx="602615" cy="290830"/>
            </a:xfrm>
            <a:custGeom>
              <a:avLst/>
              <a:gdLst/>
              <a:ahLst/>
              <a:cxnLst/>
              <a:rect l="l" t="t" r="r" b="b"/>
              <a:pathLst>
                <a:path w="602614" h="290830">
                  <a:moveTo>
                    <a:pt x="602283" y="0"/>
                  </a:moveTo>
                  <a:lnTo>
                    <a:pt x="0" y="0"/>
                  </a:lnTo>
                  <a:lnTo>
                    <a:pt x="0" y="220164"/>
                  </a:lnTo>
                  <a:lnTo>
                    <a:pt x="301143" y="290663"/>
                  </a:lnTo>
                  <a:lnTo>
                    <a:pt x="602283" y="220164"/>
                  </a:lnTo>
                  <a:lnTo>
                    <a:pt x="602283" y="0"/>
                  </a:lnTo>
                  <a:close/>
                </a:path>
              </a:pathLst>
            </a:custGeom>
            <a:solidFill>
              <a:srgbClr val="F16137">
                <a:alpha val="75999"/>
              </a:srgbClr>
            </a:solidFill>
          </p:spPr>
          <p:txBody>
            <a:bodyPr wrap="square" lIns="0" tIns="0" rIns="0" bIns="0" rtlCol="0"/>
            <a:lstStyle/>
            <a:p>
              <a:endParaRPr/>
            </a:p>
          </p:txBody>
        </p:sp>
        <p:sp>
          <p:nvSpPr>
            <p:cNvPr id="111" name="object 111"/>
            <p:cNvSpPr/>
            <p:nvPr/>
          </p:nvSpPr>
          <p:spPr>
            <a:xfrm>
              <a:off x="3594820" y="3070133"/>
              <a:ext cx="415290" cy="55244"/>
            </a:xfrm>
            <a:custGeom>
              <a:avLst/>
              <a:gdLst/>
              <a:ahLst/>
              <a:cxnLst/>
              <a:rect l="l" t="t" r="r" b="b"/>
              <a:pathLst>
                <a:path w="415289" h="55244">
                  <a:moveTo>
                    <a:pt x="4182" y="8251"/>
                  </a:moveTo>
                  <a:lnTo>
                    <a:pt x="0" y="8251"/>
                  </a:lnTo>
                  <a:lnTo>
                    <a:pt x="0" y="48928"/>
                  </a:lnTo>
                  <a:lnTo>
                    <a:pt x="4182" y="48928"/>
                  </a:lnTo>
                  <a:lnTo>
                    <a:pt x="4182" y="30276"/>
                  </a:lnTo>
                  <a:lnTo>
                    <a:pt x="18522" y="30276"/>
                  </a:lnTo>
                  <a:lnTo>
                    <a:pt x="16789" y="28008"/>
                  </a:lnTo>
                  <a:lnTo>
                    <a:pt x="17943" y="26499"/>
                  </a:lnTo>
                  <a:lnTo>
                    <a:pt x="4182" y="26499"/>
                  </a:lnTo>
                  <a:lnTo>
                    <a:pt x="4182" y="8251"/>
                  </a:lnTo>
                  <a:close/>
                </a:path>
                <a:path w="415289" h="55244">
                  <a:moveTo>
                    <a:pt x="18522" y="30276"/>
                  </a:moveTo>
                  <a:lnTo>
                    <a:pt x="13478" y="30276"/>
                  </a:lnTo>
                  <a:lnTo>
                    <a:pt x="27830" y="48928"/>
                  </a:lnTo>
                  <a:lnTo>
                    <a:pt x="32769" y="48928"/>
                  </a:lnTo>
                  <a:lnTo>
                    <a:pt x="18522" y="30276"/>
                  </a:lnTo>
                  <a:close/>
                </a:path>
                <a:path w="415289" h="55244">
                  <a:moveTo>
                    <a:pt x="31898" y="8251"/>
                  </a:moveTo>
                  <a:lnTo>
                    <a:pt x="27251" y="8251"/>
                  </a:lnTo>
                  <a:lnTo>
                    <a:pt x="13478" y="26499"/>
                  </a:lnTo>
                  <a:lnTo>
                    <a:pt x="17943" y="26499"/>
                  </a:lnTo>
                  <a:lnTo>
                    <a:pt x="31898" y="8251"/>
                  </a:lnTo>
                  <a:close/>
                </a:path>
                <a:path w="415289" h="55244">
                  <a:moveTo>
                    <a:pt x="55780" y="8251"/>
                  </a:moveTo>
                  <a:lnTo>
                    <a:pt x="51536" y="8251"/>
                  </a:lnTo>
                  <a:lnTo>
                    <a:pt x="32942" y="48928"/>
                  </a:lnTo>
                  <a:lnTo>
                    <a:pt x="37418" y="48928"/>
                  </a:lnTo>
                  <a:lnTo>
                    <a:pt x="42299" y="38063"/>
                  </a:lnTo>
                  <a:lnTo>
                    <a:pt x="69408" y="38063"/>
                  </a:lnTo>
                  <a:lnTo>
                    <a:pt x="67813" y="34574"/>
                  </a:lnTo>
                  <a:lnTo>
                    <a:pt x="43869" y="34574"/>
                  </a:lnTo>
                  <a:lnTo>
                    <a:pt x="53628" y="12726"/>
                  </a:lnTo>
                  <a:lnTo>
                    <a:pt x="57826" y="12726"/>
                  </a:lnTo>
                  <a:lnTo>
                    <a:pt x="55780" y="8251"/>
                  </a:lnTo>
                  <a:close/>
                </a:path>
                <a:path w="415289" h="55244">
                  <a:moveTo>
                    <a:pt x="69408" y="38063"/>
                  </a:moveTo>
                  <a:lnTo>
                    <a:pt x="64961" y="38063"/>
                  </a:lnTo>
                  <a:lnTo>
                    <a:pt x="69843" y="48928"/>
                  </a:lnTo>
                  <a:lnTo>
                    <a:pt x="74375" y="48928"/>
                  </a:lnTo>
                  <a:lnTo>
                    <a:pt x="69408" y="38063"/>
                  </a:lnTo>
                  <a:close/>
                </a:path>
                <a:path w="415289" h="55244">
                  <a:moveTo>
                    <a:pt x="57826" y="12726"/>
                  </a:moveTo>
                  <a:lnTo>
                    <a:pt x="53628" y="12726"/>
                  </a:lnTo>
                  <a:lnTo>
                    <a:pt x="63392" y="34574"/>
                  </a:lnTo>
                  <a:lnTo>
                    <a:pt x="67813" y="34574"/>
                  </a:lnTo>
                  <a:lnTo>
                    <a:pt x="57826" y="12726"/>
                  </a:lnTo>
                  <a:close/>
                </a:path>
                <a:path w="415289" h="55244">
                  <a:moveTo>
                    <a:pt x="102436" y="7901"/>
                  </a:moveTo>
                  <a:lnTo>
                    <a:pt x="95388" y="7901"/>
                  </a:lnTo>
                  <a:lnTo>
                    <a:pt x="91746" y="8794"/>
                  </a:lnTo>
                  <a:lnTo>
                    <a:pt x="85239" y="12359"/>
                  </a:lnTo>
                  <a:lnTo>
                    <a:pt x="82690" y="14828"/>
                  </a:lnTo>
                  <a:lnTo>
                    <a:pt x="79011" y="21142"/>
                  </a:lnTo>
                  <a:lnTo>
                    <a:pt x="78091" y="24678"/>
                  </a:lnTo>
                  <a:lnTo>
                    <a:pt x="78091" y="32501"/>
                  </a:lnTo>
                  <a:lnTo>
                    <a:pt x="95331" y="49277"/>
                  </a:lnTo>
                  <a:lnTo>
                    <a:pt x="102379" y="49277"/>
                  </a:lnTo>
                  <a:lnTo>
                    <a:pt x="105180" y="48762"/>
                  </a:lnTo>
                  <a:lnTo>
                    <a:pt x="110332" y="46710"/>
                  </a:lnTo>
                  <a:lnTo>
                    <a:pt x="112193" y="45443"/>
                  </a:lnTo>
                  <a:lnTo>
                    <a:pt x="96318" y="45443"/>
                  </a:lnTo>
                  <a:lnTo>
                    <a:pt x="93394" y="44705"/>
                  </a:lnTo>
                  <a:lnTo>
                    <a:pt x="88124" y="41760"/>
                  </a:lnTo>
                  <a:lnTo>
                    <a:pt x="86061" y="39748"/>
                  </a:lnTo>
                  <a:lnTo>
                    <a:pt x="83080" y="34632"/>
                  </a:lnTo>
                  <a:lnTo>
                    <a:pt x="82331" y="31766"/>
                  </a:lnTo>
                  <a:lnTo>
                    <a:pt x="82331" y="25412"/>
                  </a:lnTo>
                  <a:lnTo>
                    <a:pt x="96318" y="11739"/>
                  </a:lnTo>
                  <a:lnTo>
                    <a:pt x="112282" y="11739"/>
                  </a:lnTo>
                  <a:lnTo>
                    <a:pt x="110340" y="10422"/>
                  </a:lnTo>
                  <a:lnTo>
                    <a:pt x="105227" y="8406"/>
                  </a:lnTo>
                  <a:lnTo>
                    <a:pt x="102436" y="7901"/>
                  </a:lnTo>
                  <a:close/>
                </a:path>
                <a:path w="415289" h="55244">
                  <a:moveTo>
                    <a:pt x="111559" y="40561"/>
                  </a:moveTo>
                  <a:lnTo>
                    <a:pt x="108423" y="43816"/>
                  </a:lnTo>
                  <a:lnTo>
                    <a:pt x="104414" y="45443"/>
                  </a:lnTo>
                  <a:lnTo>
                    <a:pt x="112193" y="45443"/>
                  </a:lnTo>
                  <a:lnTo>
                    <a:pt x="112510" y="45227"/>
                  </a:lnTo>
                  <a:lnTo>
                    <a:pt x="114292" y="43290"/>
                  </a:lnTo>
                  <a:lnTo>
                    <a:pt x="111559" y="40561"/>
                  </a:lnTo>
                  <a:close/>
                </a:path>
                <a:path w="415289" h="55244">
                  <a:moveTo>
                    <a:pt x="112282" y="11739"/>
                  </a:moveTo>
                  <a:lnTo>
                    <a:pt x="104373" y="11739"/>
                  </a:lnTo>
                  <a:lnTo>
                    <a:pt x="108384" y="13345"/>
                  </a:lnTo>
                  <a:lnTo>
                    <a:pt x="111559" y="16560"/>
                  </a:lnTo>
                  <a:lnTo>
                    <a:pt x="114292" y="13831"/>
                  </a:lnTo>
                  <a:lnTo>
                    <a:pt x="112510" y="11894"/>
                  </a:lnTo>
                  <a:lnTo>
                    <a:pt x="112282" y="11739"/>
                  </a:lnTo>
                  <a:close/>
                </a:path>
                <a:path w="415289" h="55244">
                  <a:moveTo>
                    <a:pt x="145846" y="8251"/>
                  </a:moveTo>
                  <a:lnTo>
                    <a:pt x="132072" y="8251"/>
                  </a:lnTo>
                  <a:lnTo>
                    <a:pt x="132072" y="11971"/>
                  </a:lnTo>
                  <a:lnTo>
                    <a:pt x="141663" y="11971"/>
                  </a:lnTo>
                  <a:lnTo>
                    <a:pt x="141663" y="48928"/>
                  </a:lnTo>
                  <a:lnTo>
                    <a:pt x="145846" y="48928"/>
                  </a:lnTo>
                  <a:lnTo>
                    <a:pt x="145846" y="8251"/>
                  </a:lnTo>
                  <a:close/>
                </a:path>
                <a:path w="415289" h="55244">
                  <a:moveTo>
                    <a:pt x="174898" y="7901"/>
                  </a:moveTo>
                  <a:lnTo>
                    <a:pt x="168622" y="7901"/>
                  </a:lnTo>
                  <a:lnTo>
                    <a:pt x="165826" y="8737"/>
                  </a:lnTo>
                  <a:lnTo>
                    <a:pt x="160905" y="12067"/>
                  </a:lnTo>
                  <a:lnTo>
                    <a:pt x="158986" y="14461"/>
                  </a:lnTo>
                  <a:lnTo>
                    <a:pt x="156235" y="20697"/>
                  </a:lnTo>
                  <a:lnTo>
                    <a:pt x="155548" y="24368"/>
                  </a:lnTo>
                  <a:lnTo>
                    <a:pt x="155548" y="32814"/>
                  </a:lnTo>
                  <a:lnTo>
                    <a:pt x="168622" y="49277"/>
                  </a:lnTo>
                  <a:lnTo>
                    <a:pt x="174898" y="49277"/>
                  </a:lnTo>
                  <a:lnTo>
                    <a:pt x="177699" y="48441"/>
                  </a:lnTo>
                  <a:lnTo>
                    <a:pt x="182127" y="45443"/>
                  </a:lnTo>
                  <a:lnTo>
                    <a:pt x="169397" y="45443"/>
                  </a:lnTo>
                  <a:lnTo>
                    <a:pt x="167316" y="44784"/>
                  </a:lnTo>
                  <a:lnTo>
                    <a:pt x="159901" y="24368"/>
                  </a:lnTo>
                  <a:lnTo>
                    <a:pt x="160296" y="21986"/>
                  </a:lnTo>
                  <a:lnTo>
                    <a:pt x="162308" y="16949"/>
                  </a:lnTo>
                  <a:lnTo>
                    <a:pt x="163713" y="15030"/>
                  </a:lnTo>
                  <a:lnTo>
                    <a:pt x="167316" y="12399"/>
                  </a:lnTo>
                  <a:lnTo>
                    <a:pt x="169397" y="11739"/>
                  </a:lnTo>
                  <a:lnTo>
                    <a:pt x="182133" y="11739"/>
                  </a:lnTo>
                  <a:lnTo>
                    <a:pt x="177699" y="8737"/>
                  </a:lnTo>
                  <a:lnTo>
                    <a:pt x="174898" y="7901"/>
                  </a:lnTo>
                  <a:close/>
                </a:path>
                <a:path w="415289" h="55244">
                  <a:moveTo>
                    <a:pt x="182133" y="11739"/>
                  </a:moveTo>
                  <a:lnTo>
                    <a:pt x="174124" y="11739"/>
                  </a:lnTo>
                  <a:lnTo>
                    <a:pt x="176204" y="12399"/>
                  </a:lnTo>
                  <a:lnTo>
                    <a:pt x="179809" y="15030"/>
                  </a:lnTo>
                  <a:lnTo>
                    <a:pt x="181212" y="16949"/>
                  </a:lnTo>
                  <a:lnTo>
                    <a:pt x="183229" y="21986"/>
                  </a:lnTo>
                  <a:lnTo>
                    <a:pt x="183623" y="24368"/>
                  </a:lnTo>
                  <a:lnTo>
                    <a:pt x="183623" y="32814"/>
                  </a:lnTo>
                  <a:lnTo>
                    <a:pt x="174124" y="45443"/>
                  </a:lnTo>
                  <a:lnTo>
                    <a:pt x="182127" y="45443"/>
                  </a:lnTo>
                  <a:lnTo>
                    <a:pt x="182617" y="45111"/>
                  </a:lnTo>
                  <a:lnTo>
                    <a:pt x="184546" y="42721"/>
                  </a:lnTo>
                  <a:lnTo>
                    <a:pt x="187332" y="36483"/>
                  </a:lnTo>
                  <a:lnTo>
                    <a:pt x="188031" y="32814"/>
                  </a:lnTo>
                  <a:lnTo>
                    <a:pt x="188031" y="24368"/>
                  </a:lnTo>
                  <a:lnTo>
                    <a:pt x="187332" y="20697"/>
                  </a:lnTo>
                  <a:lnTo>
                    <a:pt x="184546" y="14461"/>
                  </a:lnTo>
                  <a:lnTo>
                    <a:pt x="182617" y="12067"/>
                  </a:lnTo>
                  <a:lnTo>
                    <a:pt x="182133" y="11739"/>
                  </a:lnTo>
                  <a:close/>
                </a:path>
                <a:path w="415289" h="55244">
                  <a:moveTo>
                    <a:pt x="210167" y="31377"/>
                  </a:moveTo>
                  <a:lnTo>
                    <a:pt x="194943" y="31377"/>
                  </a:lnTo>
                  <a:lnTo>
                    <a:pt x="194943" y="34982"/>
                  </a:lnTo>
                  <a:lnTo>
                    <a:pt x="210167" y="34982"/>
                  </a:lnTo>
                  <a:lnTo>
                    <a:pt x="210167" y="31377"/>
                  </a:lnTo>
                  <a:close/>
                </a:path>
                <a:path w="415289" h="55244">
                  <a:moveTo>
                    <a:pt x="226961" y="8251"/>
                  </a:moveTo>
                  <a:lnTo>
                    <a:pt x="213187" y="8251"/>
                  </a:lnTo>
                  <a:lnTo>
                    <a:pt x="213187" y="11971"/>
                  </a:lnTo>
                  <a:lnTo>
                    <a:pt x="222778" y="11971"/>
                  </a:lnTo>
                  <a:lnTo>
                    <a:pt x="222778" y="48928"/>
                  </a:lnTo>
                  <a:lnTo>
                    <a:pt x="226961" y="48928"/>
                  </a:lnTo>
                  <a:lnTo>
                    <a:pt x="226961" y="8251"/>
                  </a:lnTo>
                  <a:close/>
                </a:path>
                <a:path w="415289" h="55244">
                  <a:moveTo>
                    <a:pt x="236955" y="40733"/>
                  </a:moveTo>
                  <a:lnTo>
                    <a:pt x="234920" y="44046"/>
                  </a:lnTo>
                  <a:lnTo>
                    <a:pt x="236508" y="45633"/>
                  </a:lnTo>
                  <a:lnTo>
                    <a:pt x="238611" y="46904"/>
                  </a:lnTo>
                  <a:lnTo>
                    <a:pt x="243842" y="48802"/>
                  </a:lnTo>
                  <a:lnTo>
                    <a:pt x="246599" y="49277"/>
                  </a:lnTo>
                  <a:lnTo>
                    <a:pt x="252723" y="49277"/>
                  </a:lnTo>
                  <a:lnTo>
                    <a:pt x="255433" y="48745"/>
                  </a:lnTo>
                  <a:lnTo>
                    <a:pt x="259850" y="46612"/>
                  </a:lnTo>
                  <a:lnTo>
                    <a:pt x="261177" y="45443"/>
                  </a:lnTo>
                  <a:lnTo>
                    <a:pt x="246890" y="45443"/>
                  </a:lnTo>
                  <a:lnTo>
                    <a:pt x="244508" y="45003"/>
                  </a:lnTo>
                  <a:lnTo>
                    <a:pt x="240094" y="43261"/>
                  </a:lnTo>
                  <a:lnTo>
                    <a:pt x="238311" y="42130"/>
                  </a:lnTo>
                  <a:lnTo>
                    <a:pt x="236955" y="40733"/>
                  </a:lnTo>
                  <a:close/>
                </a:path>
                <a:path w="415289" h="55244">
                  <a:moveTo>
                    <a:pt x="262115" y="8251"/>
                  </a:moveTo>
                  <a:lnTo>
                    <a:pt x="239859" y="8251"/>
                  </a:lnTo>
                  <a:lnTo>
                    <a:pt x="237768" y="28649"/>
                  </a:lnTo>
                  <a:lnTo>
                    <a:pt x="251348" y="28649"/>
                  </a:lnTo>
                  <a:lnTo>
                    <a:pt x="254843" y="29366"/>
                  </a:lnTo>
                  <a:lnTo>
                    <a:pt x="258987" y="32231"/>
                  </a:lnTo>
                  <a:lnTo>
                    <a:pt x="260023" y="34344"/>
                  </a:lnTo>
                  <a:lnTo>
                    <a:pt x="260023" y="39650"/>
                  </a:lnTo>
                  <a:lnTo>
                    <a:pt x="259102" y="41663"/>
                  </a:lnTo>
                  <a:lnTo>
                    <a:pt x="255423" y="44687"/>
                  </a:lnTo>
                  <a:lnTo>
                    <a:pt x="252820" y="45443"/>
                  </a:lnTo>
                  <a:lnTo>
                    <a:pt x="261177" y="45443"/>
                  </a:lnTo>
                  <a:lnTo>
                    <a:pt x="261506" y="45152"/>
                  </a:lnTo>
                  <a:lnTo>
                    <a:pt x="263714" y="41432"/>
                  </a:lnTo>
                  <a:lnTo>
                    <a:pt x="264177" y="39650"/>
                  </a:lnTo>
                  <a:lnTo>
                    <a:pt x="264264" y="33159"/>
                  </a:lnTo>
                  <a:lnTo>
                    <a:pt x="262917" y="30208"/>
                  </a:lnTo>
                  <a:lnTo>
                    <a:pt x="257535" y="25985"/>
                  </a:lnTo>
                  <a:lnTo>
                    <a:pt x="253245" y="24930"/>
                  </a:lnTo>
                  <a:lnTo>
                    <a:pt x="242128" y="24930"/>
                  </a:lnTo>
                  <a:lnTo>
                    <a:pt x="243521" y="11971"/>
                  </a:lnTo>
                  <a:lnTo>
                    <a:pt x="262115" y="11971"/>
                  </a:lnTo>
                  <a:lnTo>
                    <a:pt x="262115" y="8251"/>
                  </a:lnTo>
                  <a:close/>
                </a:path>
                <a:path w="415289" h="55244">
                  <a:moveTo>
                    <a:pt x="291750" y="18364"/>
                  </a:moveTo>
                  <a:lnTo>
                    <a:pt x="287624" y="18364"/>
                  </a:lnTo>
                  <a:lnTo>
                    <a:pt x="287624" y="48928"/>
                  </a:lnTo>
                  <a:lnTo>
                    <a:pt x="291750" y="48928"/>
                  </a:lnTo>
                  <a:lnTo>
                    <a:pt x="291750" y="35331"/>
                  </a:lnTo>
                  <a:lnTo>
                    <a:pt x="303739" y="35331"/>
                  </a:lnTo>
                  <a:lnTo>
                    <a:pt x="301978" y="33181"/>
                  </a:lnTo>
                  <a:lnTo>
                    <a:pt x="303111" y="31785"/>
                  </a:lnTo>
                  <a:lnTo>
                    <a:pt x="291750" y="31785"/>
                  </a:lnTo>
                  <a:lnTo>
                    <a:pt x="291750" y="18364"/>
                  </a:lnTo>
                  <a:close/>
                </a:path>
                <a:path w="415289" h="55244">
                  <a:moveTo>
                    <a:pt x="303739" y="35331"/>
                  </a:moveTo>
                  <a:lnTo>
                    <a:pt x="298724" y="35331"/>
                  </a:lnTo>
                  <a:lnTo>
                    <a:pt x="309999" y="48928"/>
                  </a:lnTo>
                  <a:lnTo>
                    <a:pt x="314877" y="48928"/>
                  </a:lnTo>
                  <a:lnTo>
                    <a:pt x="303739" y="35331"/>
                  </a:lnTo>
                  <a:close/>
                </a:path>
                <a:path w="415289" h="55244">
                  <a:moveTo>
                    <a:pt x="314006" y="18364"/>
                  </a:moveTo>
                  <a:lnTo>
                    <a:pt x="309530" y="18364"/>
                  </a:lnTo>
                  <a:lnTo>
                    <a:pt x="298781" y="31785"/>
                  </a:lnTo>
                  <a:lnTo>
                    <a:pt x="303111" y="31785"/>
                  </a:lnTo>
                  <a:lnTo>
                    <a:pt x="314006" y="18364"/>
                  </a:lnTo>
                  <a:close/>
                </a:path>
                <a:path w="415289" h="55244">
                  <a:moveTo>
                    <a:pt x="364618" y="0"/>
                  </a:moveTo>
                  <a:lnTo>
                    <a:pt x="360841" y="0"/>
                  </a:lnTo>
                  <a:lnTo>
                    <a:pt x="341664" y="54738"/>
                  </a:lnTo>
                  <a:lnTo>
                    <a:pt x="345445" y="54738"/>
                  </a:lnTo>
                  <a:lnTo>
                    <a:pt x="364618" y="0"/>
                  </a:lnTo>
                  <a:close/>
                </a:path>
                <a:path w="415289" h="55244">
                  <a:moveTo>
                    <a:pt x="343004" y="18364"/>
                  </a:moveTo>
                  <a:lnTo>
                    <a:pt x="321386" y="18364"/>
                  </a:lnTo>
                  <a:lnTo>
                    <a:pt x="321386" y="48928"/>
                  </a:lnTo>
                  <a:lnTo>
                    <a:pt x="325511" y="48928"/>
                  </a:lnTo>
                  <a:lnTo>
                    <a:pt x="325511" y="22025"/>
                  </a:lnTo>
                  <a:lnTo>
                    <a:pt x="343004" y="22025"/>
                  </a:lnTo>
                  <a:lnTo>
                    <a:pt x="343004" y="18364"/>
                  </a:lnTo>
                  <a:close/>
                </a:path>
                <a:path w="415289" h="55244">
                  <a:moveTo>
                    <a:pt x="386120" y="18364"/>
                  </a:moveTo>
                  <a:lnTo>
                    <a:pt x="364502" y="18364"/>
                  </a:lnTo>
                  <a:lnTo>
                    <a:pt x="364502" y="48928"/>
                  </a:lnTo>
                  <a:lnTo>
                    <a:pt x="368628" y="48928"/>
                  </a:lnTo>
                  <a:lnTo>
                    <a:pt x="368628" y="22025"/>
                  </a:lnTo>
                  <a:lnTo>
                    <a:pt x="386120" y="22025"/>
                  </a:lnTo>
                  <a:lnTo>
                    <a:pt x="386120" y="18364"/>
                  </a:lnTo>
                  <a:close/>
                </a:path>
                <a:path w="415289" h="55244">
                  <a:moveTo>
                    <a:pt x="412454" y="21733"/>
                  </a:moveTo>
                  <a:lnTo>
                    <a:pt x="405042" y="21733"/>
                  </a:lnTo>
                  <a:lnTo>
                    <a:pt x="407195" y="22421"/>
                  </a:lnTo>
                  <a:lnTo>
                    <a:pt x="410136" y="25171"/>
                  </a:lnTo>
                  <a:lnTo>
                    <a:pt x="410874" y="27176"/>
                  </a:lnTo>
                  <a:lnTo>
                    <a:pt x="410874" y="31669"/>
                  </a:lnTo>
                  <a:lnTo>
                    <a:pt x="397065" y="31669"/>
                  </a:lnTo>
                  <a:lnTo>
                    <a:pt x="394069" y="32465"/>
                  </a:lnTo>
                  <a:lnTo>
                    <a:pt x="390315" y="35640"/>
                  </a:lnTo>
                  <a:lnTo>
                    <a:pt x="389375" y="37731"/>
                  </a:lnTo>
                  <a:lnTo>
                    <a:pt x="389375" y="43002"/>
                  </a:lnTo>
                  <a:lnTo>
                    <a:pt x="390380" y="45152"/>
                  </a:lnTo>
                  <a:lnTo>
                    <a:pt x="394412" y="48406"/>
                  </a:lnTo>
                  <a:lnTo>
                    <a:pt x="397122" y="49220"/>
                  </a:lnTo>
                  <a:lnTo>
                    <a:pt x="403009" y="49220"/>
                  </a:lnTo>
                  <a:lnTo>
                    <a:pt x="405150" y="48773"/>
                  </a:lnTo>
                  <a:lnTo>
                    <a:pt x="408754" y="46991"/>
                  </a:lnTo>
                  <a:lnTo>
                    <a:pt x="409884" y="45965"/>
                  </a:lnTo>
                  <a:lnTo>
                    <a:pt x="398727" y="45965"/>
                  </a:lnTo>
                  <a:lnTo>
                    <a:pt x="396807" y="45432"/>
                  </a:lnTo>
                  <a:lnTo>
                    <a:pt x="394120" y="43398"/>
                  </a:lnTo>
                  <a:lnTo>
                    <a:pt x="393439" y="41995"/>
                  </a:lnTo>
                  <a:lnTo>
                    <a:pt x="393439" y="36569"/>
                  </a:lnTo>
                  <a:lnTo>
                    <a:pt x="396057" y="34751"/>
                  </a:lnTo>
                  <a:lnTo>
                    <a:pt x="415000" y="34751"/>
                  </a:lnTo>
                  <a:lnTo>
                    <a:pt x="415000" y="26071"/>
                  </a:lnTo>
                  <a:lnTo>
                    <a:pt x="413934" y="23120"/>
                  </a:lnTo>
                  <a:lnTo>
                    <a:pt x="412454" y="21733"/>
                  </a:lnTo>
                  <a:close/>
                </a:path>
                <a:path w="415289" h="55244">
                  <a:moveTo>
                    <a:pt x="415000" y="44161"/>
                  </a:moveTo>
                  <a:lnTo>
                    <a:pt x="411046" y="44161"/>
                  </a:lnTo>
                  <a:lnTo>
                    <a:pt x="411046" y="48928"/>
                  </a:lnTo>
                  <a:lnTo>
                    <a:pt x="415000" y="48928"/>
                  </a:lnTo>
                  <a:lnTo>
                    <a:pt x="415000" y="44161"/>
                  </a:lnTo>
                  <a:close/>
                </a:path>
                <a:path w="415289" h="55244">
                  <a:moveTo>
                    <a:pt x="415000" y="34751"/>
                  </a:moveTo>
                  <a:lnTo>
                    <a:pt x="410874" y="34751"/>
                  </a:lnTo>
                  <a:lnTo>
                    <a:pt x="410874" y="39748"/>
                  </a:lnTo>
                  <a:lnTo>
                    <a:pt x="410061" y="41760"/>
                  </a:lnTo>
                  <a:lnTo>
                    <a:pt x="408819" y="43301"/>
                  </a:lnTo>
                  <a:lnTo>
                    <a:pt x="405489" y="45432"/>
                  </a:lnTo>
                  <a:lnTo>
                    <a:pt x="403494" y="45965"/>
                  </a:lnTo>
                  <a:lnTo>
                    <a:pt x="409884" y="45965"/>
                  </a:lnTo>
                  <a:lnTo>
                    <a:pt x="410118" y="45753"/>
                  </a:lnTo>
                  <a:lnTo>
                    <a:pt x="411046" y="44161"/>
                  </a:lnTo>
                  <a:lnTo>
                    <a:pt x="415000" y="44161"/>
                  </a:lnTo>
                  <a:lnTo>
                    <a:pt x="415000" y="34751"/>
                  </a:lnTo>
                  <a:close/>
                </a:path>
                <a:path w="415289" h="55244">
                  <a:moveTo>
                    <a:pt x="406612" y="18130"/>
                  </a:moveTo>
                  <a:lnTo>
                    <a:pt x="400222" y="18130"/>
                  </a:lnTo>
                  <a:lnTo>
                    <a:pt x="397936" y="18489"/>
                  </a:lnTo>
                  <a:lnTo>
                    <a:pt x="393598" y="19922"/>
                  </a:lnTo>
                  <a:lnTo>
                    <a:pt x="391736" y="20938"/>
                  </a:lnTo>
                  <a:lnTo>
                    <a:pt x="390189" y="22255"/>
                  </a:lnTo>
                  <a:lnTo>
                    <a:pt x="392046" y="25337"/>
                  </a:lnTo>
                  <a:lnTo>
                    <a:pt x="393324" y="24213"/>
                  </a:lnTo>
                  <a:lnTo>
                    <a:pt x="394854" y="23332"/>
                  </a:lnTo>
                  <a:lnTo>
                    <a:pt x="398419" y="22053"/>
                  </a:lnTo>
                  <a:lnTo>
                    <a:pt x="400279" y="21733"/>
                  </a:lnTo>
                  <a:lnTo>
                    <a:pt x="412454" y="21733"/>
                  </a:lnTo>
                  <a:lnTo>
                    <a:pt x="409672" y="19127"/>
                  </a:lnTo>
                  <a:lnTo>
                    <a:pt x="406612" y="18130"/>
                  </a:lnTo>
                  <a:close/>
                </a:path>
              </a:pathLst>
            </a:custGeom>
            <a:solidFill>
              <a:srgbClr val="FEFEFE"/>
            </a:solidFill>
          </p:spPr>
          <p:txBody>
            <a:bodyPr wrap="square" lIns="0" tIns="0" rIns="0" bIns="0" rtlCol="0"/>
            <a:lstStyle/>
            <a:p>
              <a:endParaRPr/>
            </a:p>
          </p:txBody>
        </p:sp>
        <p:sp>
          <p:nvSpPr>
            <p:cNvPr id="112" name="object 112"/>
            <p:cNvSpPr/>
            <p:nvPr/>
          </p:nvSpPr>
          <p:spPr>
            <a:xfrm>
              <a:off x="3429050" y="1568574"/>
              <a:ext cx="1108075" cy="188595"/>
            </a:xfrm>
            <a:custGeom>
              <a:avLst/>
              <a:gdLst/>
              <a:ahLst/>
              <a:cxnLst/>
              <a:rect l="l" t="t" r="r" b="b"/>
              <a:pathLst>
                <a:path w="1108075" h="188594">
                  <a:moveTo>
                    <a:pt x="1107813" y="0"/>
                  </a:moveTo>
                  <a:lnTo>
                    <a:pt x="0" y="0"/>
                  </a:lnTo>
                  <a:lnTo>
                    <a:pt x="0" y="188139"/>
                  </a:lnTo>
                  <a:lnTo>
                    <a:pt x="1107813" y="188139"/>
                  </a:lnTo>
                  <a:lnTo>
                    <a:pt x="1107813" y="0"/>
                  </a:lnTo>
                  <a:close/>
                </a:path>
              </a:pathLst>
            </a:custGeom>
            <a:solidFill>
              <a:srgbClr val="FFF212">
                <a:alpha val="50000"/>
              </a:srgbClr>
            </a:solidFill>
          </p:spPr>
          <p:txBody>
            <a:bodyPr wrap="square" lIns="0" tIns="0" rIns="0" bIns="0" rtlCol="0"/>
            <a:lstStyle/>
            <a:p>
              <a:endParaRPr/>
            </a:p>
          </p:txBody>
        </p:sp>
        <p:sp>
          <p:nvSpPr>
            <p:cNvPr id="113" name="object 113"/>
            <p:cNvSpPr/>
            <p:nvPr/>
          </p:nvSpPr>
          <p:spPr>
            <a:xfrm>
              <a:off x="3733538" y="1637201"/>
              <a:ext cx="499109" cy="51435"/>
            </a:xfrm>
            <a:custGeom>
              <a:avLst/>
              <a:gdLst/>
              <a:ahLst/>
              <a:cxnLst/>
              <a:rect l="l" t="t" r="r" b="b"/>
              <a:pathLst>
                <a:path w="499110" h="51435">
                  <a:moveTo>
                    <a:pt x="3498" y="37659"/>
                  </a:moveTo>
                  <a:lnTo>
                    <a:pt x="0" y="45780"/>
                  </a:lnTo>
                  <a:lnTo>
                    <a:pt x="2984" y="47505"/>
                  </a:lnTo>
                  <a:lnTo>
                    <a:pt x="6149" y="48790"/>
                  </a:lnTo>
                  <a:lnTo>
                    <a:pt x="12819" y="50471"/>
                  </a:lnTo>
                  <a:lnTo>
                    <a:pt x="16167" y="50888"/>
                  </a:lnTo>
                  <a:lnTo>
                    <a:pt x="23497" y="50888"/>
                  </a:lnTo>
                  <a:lnTo>
                    <a:pt x="40485" y="41650"/>
                  </a:lnTo>
                  <a:lnTo>
                    <a:pt x="15725" y="41650"/>
                  </a:lnTo>
                  <a:lnTo>
                    <a:pt x="13194" y="41313"/>
                  </a:lnTo>
                  <a:lnTo>
                    <a:pt x="8013" y="39959"/>
                  </a:lnTo>
                  <a:lnTo>
                    <a:pt x="5645" y="38966"/>
                  </a:lnTo>
                  <a:lnTo>
                    <a:pt x="3498" y="37659"/>
                  </a:lnTo>
                  <a:close/>
                </a:path>
                <a:path w="499110" h="51435">
                  <a:moveTo>
                    <a:pt x="38606" y="9309"/>
                  </a:moveTo>
                  <a:lnTo>
                    <a:pt x="20883" y="9309"/>
                  </a:lnTo>
                  <a:lnTo>
                    <a:pt x="23252" y="9845"/>
                  </a:lnTo>
                  <a:lnTo>
                    <a:pt x="26939" y="11991"/>
                  </a:lnTo>
                  <a:lnTo>
                    <a:pt x="27859" y="13484"/>
                  </a:lnTo>
                  <a:lnTo>
                    <a:pt x="27859" y="17030"/>
                  </a:lnTo>
                  <a:lnTo>
                    <a:pt x="27219" y="18315"/>
                  </a:lnTo>
                  <a:lnTo>
                    <a:pt x="24653" y="20181"/>
                  </a:lnTo>
                  <a:lnTo>
                    <a:pt x="22867" y="20648"/>
                  </a:lnTo>
                  <a:lnTo>
                    <a:pt x="9450" y="20648"/>
                  </a:lnTo>
                  <a:lnTo>
                    <a:pt x="9450" y="29188"/>
                  </a:lnTo>
                  <a:lnTo>
                    <a:pt x="24033" y="29188"/>
                  </a:lnTo>
                  <a:lnTo>
                    <a:pt x="26095" y="29655"/>
                  </a:lnTo>
                  <a:lnTo>
                    <a:pt x="29131" y="31525"/>
                  </a:lnTo>
                  <a:lnTo>
                    <a:pt x="29890" y="32899"/>
                  </a:lnTo>
                  <a:lnTo>
                    <a:pt x="29890" y="36913"/>
                  </a:lnTo>
                  <a:lnTo>
                    <a:pt x="28782" y="38616"/>
                  </a:lnTo>
                  <a:lnTo>
                    <a:pt x="24347" y="41042"/>
                  </a:lnTo>
                  <a:lnTo>
                    <a:pt x="21560" y="41650"/>
                  </a:lnTo>
                  <a:lnTo>
                    <a:pt x="40485" y="41650"/>
                  </a:lnTo>
                  <a:lnTo>
                    <a:pt x="41371" y="39315"/>
                  </a:lnTo>
                  <a:lnTo>
                    <a:pt x="41371" y="33576"/>
                  </a:lnTo>
                  <a:lnTo>
                    <a:pt x="40565" y="31160"/>
                  </a:lnTo>
                  <a:lnTo>
                    <a:pt x="37346" y="27006"/>
                  </a:lnTo>
                  <a:lnTo>
                    <a:pt x="35118" y="25480"/>
                  </a:lnTo>
                  <a:lnTo>
                    <a:pt x="32270" y="24500"/>
                  </a:lnTo>
                  <a:lnTo>
                    <a:pt x="34462" y="23517"/>
                  </a:lnTo>
                  <a:lnTo>
                    <a:pt x="36191" y="22118"/>
                  </a:lnTo>
                  <a:lnTo>
                    <a:pt x="38710" y="18478"/>
                  </a:lnTo>
                  <a:lnTo>
                    <a:pt x="39340" y="16400"/>
                  </a:lnTo>
                  <a:lnTo>
                    <a:pt x="39340" y="11224"/>
                  </a:lnTo>
                  <a:lnTo>
                    <a:pt x="38606" y="9309"/>
                  </a:lnTo>
                  <a:close/>
                </a:path>
                <a:path w="499110" h="51435">
                  <a:moveTo>
                    <a:pt x="22024" y="0"/>
                  </a:moveTo>
                  <a:lnTo>
                    <a:pt x="12179" y="0"/>
                  </a:lnTo>
                  <a:lnTo>
                    <a:pt x="6581" y="1328"/>
                  </a:lnTo>
                  <a:lnTo>
                    <a:pt x="1400" y="3987"/>
                  </a:lnTo>
                  <a:lnTo>
                    <a:pt x="4827" y="12807"/>
                  </a:lnTo>
                  <a:lnTo>
                    <a:pt x="6883" y="11642"/>
                  </a:lnTo>
                  <a:lnTo>
                    <a:pt x="9053" y="10767"/>
                  </a:lnTo>
                  <a:lnTo>
                    <a:pt x="13625" y="9601"/>
                  </a:lnTo>
                  <a:lnTo>
                    <a:pt x="15843" y="9309"/>
                  </a:lnTo>
                  <a:lnTo>
                    <a:pt x="38606" y="9309"/>
                  </a:lnTo>
                  <a:lnTo>
                    <a:pt x="38383" y="8726"/>
                  </a:lnTo>
                  <a:lnTo>
                    <a:pt x="34556" y="4431"/>
                  </a:lnTo>
                  <a:lnTo>
                    <a:pt x="31990" y="2800"/>
                  </a:lnTo>
                  <a:lnTo>
                    <a:pt x="25548" y="557"/>
                  </a:lnTo>
                  <a:lnTo>
                    <a:pt x="22024" y="0"/>
                  </a:lnTo>
                  <a:close/>
                </a:path>
                <a:path w="499110" h="51435">
                  <a:moveTo>
                    <a:pt x="78797" y="208"/>
                  </a:moveTo>
                  <a:lnTo>
                    <a:pt x="68623" y="208"/>
                  </a:lnTo>
                  <a:lnTo>
                    <a:pt x="64041" y="1306"/>
                  </a:lnTo>
                  <a:lnTo>
                    <a:pt x="55872" y="5690"/>
                  </a:lnTo>
                  <a:lnTo>
                    <a:pt x="52675" y="8714"/>
                  </a:lnTo>
                  <a:lnTo>
                    <a:pt x="48056" y="16416"/>
                  </a:lnTo>
                  <a:lnTo>
                    <a:pt x="46901" y="20742"/>
                  </a:lnTo>
                  <a:lnTo>
                    <a:pt x="46901" y="30354"/>
                  </a:lnTo>
                  <a:lnTo>
                    <a:pt x="68623" y="50888"/>
                  </a:lnTo>
                  <a:lnTo>
                    <a:pt x="78797" y="50888"/>
                  </a:lnTo>
                  <a:lnTo>
                    <a:pt x="83372" y="49794"/>
                  </a:lnTo>
                  <a:lnTo>
                    <a:pt x="91490" y="45406"/>
                  </a:lnTo>
                  <a:lnTo>
                    <a:pt x="94687" y="42386"/>
                  </a:lnTo>
                  <a:lnTo>
                    <a:pt x="95387" y="41230"/>
                  </a:lnTo>
                  <a:lnTo>
                    <a:pt x="70819" y="41230"/>
                  </a:lnTo>
                  <a:lnTo>
                    <a:pt x="68205" y="40563"/>
                  </a:lnTo>
                  <a:lnTo>
                    <a:pt x="63536" y="37904"/>
                  </a:lnTo>
                  <a:lnTo>
                    <a:pt x="61708" y="36050"/>
                  </a:lnTo>
                  <a:lnTo>
                    <a:pt x="59047" y="31290"/>
                  </a:lnTo>
                  <a:lnTo>
                    <a:pt x="58380" y="28583"/>
                  </a:lnTo>
                  <a:lnTo>
                    <a:pt x="58380" y="22517"/>
                  </a:lnTo>
                  <a:lnTo>
                    <a:pt x="70819" y="9870"/>
                  </a:lnTo>
                  <a:lnTo>
                    <a:pt x="95387" y="9870"/>
                  </a:lnTo>
                  <a:lnTo>
                    <a:pt x="94687" y="8714"/>
                  </a:lnTo>
                  <a:lnTo>
                    <a:pt x="91490" y="5690"/>
                  </a:lnTo>
                  <a:lnTo>
                    <a:pt x="83372" y="1306"/>
                  </a:lnTo>
                  <a:lnTo>
                    <a:pt x="78797" y="208"/>
                  </a:lnTo>
                  <a:close/>
                </a:path>
                <a:path w="499110" h="51435">
                  <a:moveTo>
                    <a:pt x="95387" y="9870"/>
                  </a:moveTo>
                  <a:lnTo>
                    <a:pt x="76603" y="9870"/>
                  </a:lnTo>
                  <a:lnTo>
                    <a:pt x="79217" y="10533"/>
                  </a:lnTo>
                  <a:lnTo>
                    <a:pt x="83883" y="13194"/>
                  </a:lnTo>
                  <a:lnTo>
                    <a:pt x="85716" y="15046"/>
                  </a:lnTo>
                  <a:lnTo>
                    <a:pt x="88376" y="19810"/>
                  </a:lnTo>
                  <a:lnTo>
                    <a:pt x="89042" y="22517"/>
                  </a:lnTo>
                  <a:lnTo>
                    <a:pt x="89042" y="28583"/>
                  </a:lnTo>
                  <a:lnTo>
                    <a:pt x="76603" y="41230"/>
                  </a:lnTo>
                  <a:lnTo>
                    <a:pt x="95387" y="41230"/>
                  </a:lnTo>
                  <a:lnTo>
                    <a:pt x="99355" y="34684"/>
                  </a:lnTo>
                  <a:lnTo>
                    <a:pt x="100523" y="30354"/>
                  </a:lnTo>
                  <a:lnTo>
                    <a:pt x="100523" y="20742"/>
                  </a:lnTo>
                  <a:lnTo>
                    <a:pt x="99355" y="16416"/>
                  </a:lnTo>
                  <a:lnTo>
                    <a:pt x="95387" y="9870"/>
                  </a:lnTo>
                  <a:close/>
                </a:path>
                <a:path w="499110" h="51435">
                  <a:moveTo>
                    <a:pt x="120614" y="1046"/>
                  </a:moveTo>
                  <a:lnTo>
                    <a:pt x="109274" y="1046"/>
                  </a:lnTo>
                  <a:lnTo>
                    <a:pt x="109274" y="50050"/>
                  </a:lnTo>
                  <a:lnTo>
                    <a:pt x="120614" y="50050"/>
                  </a:lnTo>
                  <a:lnTo>
                    <a:pt x="120614" y="29958"/>
                  </a:lnTo>
                  <a:lnTo>
                    <a:pt x="154213" y="29958"/>
                  </a:lnTo>
                  <a:lnTo>
                    <a:pt x="154213" y="20368"/>
                  </a:lnTo>
                  <a:lnTo>
                    <a:pt x="120614" y="20368"/>
                  </a:lnTo>
                  <a:lnTo>
                    <a:pt x="120614" y="1046"/>
                  </a:lnTo>
                  <a:close/>
                </a:path>
                <a:path w="499110" h="51435">
                  <a:moveTo>
                    <a:pt x="154213" y="29958"/>
                  </a:moveTo>
                  <a:lnTo>
                    <a:pt x="142873" y="29958"/>
                  </a:lnTo>
                  <a:lnTo>
                    <a:pt x="142873" y="50050"/>
                  </a:lnTo>
                  <a:lnTo>
                    <a:pt x="154213" y="50050"/>
                  </a:lnTo>
                  <a:lnTo>
                    <a:pt x="154213" y="29958"/>
                  </a:lnTo>
                  <a:close/>
                </a:path>
                <a:path w="499110" h="51435">
                  <a:moveTo>
                    <a:pt x="154213" y="1046"/>
                  </a:moveTo>
                  <a:lnTo>
                    <a:pt x="142873" y="1046"/>
                  </a:lnTo>
                  <a:lnTo>
                    <a:pt x="142873" y="20368"/>
                  </a:lnTo>
                  <a:lnTo>
                    <a:pt x="154213" y="20368"/>
                  </a:lnTo>
                  <a:lnTo>
                    <a:pt x="154213" y="1046"/>
                  </a:lnTo>
                  <a:close/>
                </a:path>
                <a:path w="499110" h="51435">
                  <a:moveTo>
                    <a:pt x="193978" y="1046"/>
                  </a:moveTo>
                  <a:lnTo>
                    <a:pt x="182775" y="1046"/>
                  </a:lnTo>
                  <a:lnTo>
                    <a:pt x="160938" y="50050"/>
                  </a:lnTo>
                  <a:lnTo>
                    <a:pt x="172554" y="50050"/>
                  </a:lnTo>
                  <a:lnTo>
                    <a:pt x="176897" y="39549"/>
                  </a:lnTo>
                  <a:lnTo>
                    <a:pt x="211193" y="39549"/>
                  </a:lnTo>
                  <a:lnTo>
                    <a:pt x="207344" y="30941"/>
                  </a:lnTo>
                  <a:lnTo>
                    <a:pt x="180536" y="30941"/>
                  </a:lnTo>
                  <a:lnTo>
                    <a:pt x="188309" y="12178"/>
                  </a:lnTo>
                  <a:lnTo>
                    <a:pt x="198955" y="12178"/>
                  </a:lnTo>
                  <a:lnTo>
                    <a:pt x="193978" y="1046"/>
                  </a:lnTo>
                  <a:close/>
                </a:path>
                <a:path w="499110" h="51435">
                  <a:moveTo>
                    <a:pt x="211193" y="39549"/>
                  </a:moveTo>
                  <a:lnTo>
                    <a:pt x="199649" y="39549"/>
                  </a:lnTo>
                  <a:lnTo>
                    <a:pt x="203987" y="50050"/>
                  </a:lnTo>
                  <a:lnTo>
                    <a:pt x="215888" y="50050"/>
                  </a:lnTo>
                  <a:lnTo>
                    <a:pt x="211193" y="39549"/>
                  </a:lnTo>
                  <a:close/>
                </a:path>
                <a:path w="499110" h="51435">
                  <a:moveTo>
                    <a:pt x="198955" y="12178"/>
                  </a:moveTo>
                  <a:lnTo>
                    <a:pt x="188309" y="12178"/>
                  </a:lnTo>
                  <a:lnTo>
                    <a:pt x="196077" y="30941"/>
                  </a:lnTo>
                  <a:lnTo>
                    <a:pt x="207344" y="30941"/>
                  </a:lnTo>
                  <a:lnTo>
                    <a:pt x="198955" y="12178"/>
                  </a:lnTo>
                  <a:close/>
                </a:path>
                <a:path w="499110" h="51435">
                  <a:moveTo>
                    <a:pt x="267760" y="1046"/>
                  </a:moveTo>
                  <a:lnTo>
                    <a:pt x="242211" y="1046"/>
                  </a:lnTo>
                  <a:lnTo>
                    <a:pt x="242211" y="50050"/>
                  </a:lnTo>
                  <a:lnTo>
                    <a:pt x="253551" y="50050"/>
                  </a:lnTo>
                  <a:lnTo>
                    <a:pt x="253551" y="36539"/>
                  </a:lnTo>
                  <a:lnTo>
                    <a:pt x="267760" y="36539"/>
                  </a:lnTo>
                  <a:lnTo>
                    <a:pt x="271529" y="35826"/>
                  </a:lnTo>
                  <a:lnTo>
                    <a:pt x="277922" y="32983"/>
                  </a:lnTo>
                  <a:lnTo>
                    <a:pt x="280385" y="30927"/>
                  </a:lnTo>
                  <a:lnTo>
                    <a:pt x="282720" y="27298"/>
                  </a:lnTo>
                  <a:lnTo>
                    <a:pt x="253551" y="27298"/>
                  </a:lnTo>
                  <a:lnTo>
                    <a:pt x="253551" y="10288"/>
                  </a:lnTo>
                  <a:lnTo>
                    <a:pt x="282702" y="10288"/>
                  </a:lnTo>
                  <a:lnTo>
                    <a:pt x="280385" y="6720"/>
                  </a:lnTo>
                  <a:lnTo>
                    <a:pt x="277922" y="4664"/>
                  </a:lnTo>
                  <a:lnTo>
                    <a:pt x="271529" y="1770"/>
                  </a:lnTo>
                  <a:lnTo>
                    <a:pt x="267760" y="1046"/>
                  </a:lnTo>
                  <a:close/>
                </a:path>
                <a:path w="499110" h="51435">
                  <a:moveTo>
                    <a:pt x="282702" y="10288"/>
                  </a:moveTo>
                  <a:lnTo>
                    <a:pt x="266198" y="10288"/>
                  </a:lnTo>
                  <a:lnTo>
                    <a:pt x="268786" y="11022"/>
                  </a:lnTo>
                  <a:lnTo>
                    <a:pt x="272336" y="13963"/>
                  </a:lnTo>
                  <a:lnTo>
                    <a:pt x="273221" y="16076"/>
                  </a:lnTo>
                  <a:lnTo>
                    <a:pt x="273221" y="21534"/>
                  </a:lnTo>
                  <a:lnTo>
                    <a:pt x="272336" y="23625"/>
                  </a:lnTo>
                  <a:lnTo>
                    <a:pt x="268786" y="26563"/>
                  </a:lnTo>
                  <a:lnTo>
                    <a:pt x="266198" y="27298"/>
                  </a:lnTo>
                  <a:lnTo>
                    <a:pt x="282720" y="27298"/>
                  </a:lnTo>
                  <a:lnTo>
                    <a:pt x="283838" y="25560"/>
                  </a:lnTo>
                  <a:lnTo>
                    <a:pt x="284702" y="22424"/>
                  </a:lnTo>
                  <a:lnTo>
                    <a:pt x="284702" y="15187"/>
                  </a:lnTo>
                  <a:lnTo>
                    <a:pt x="283838" y="12038"/>
                  </a:lnTo>
                  <a:lnTo>
                    <a:pt x="282702" y="10288"/>
                  </a:lnTo>
                  <a:close/>
                </a:path>
                <a:path w="499110" h="51435">
                  <a:moveTo>
                    <a:pt x="303461" y="1046"/>
                  </a:moveTo>
                  <a:lnTo>
                    <a:pt x="292193" y="1046"/>
                  </a:lnTo>
                  <a:lnTo>
                    <a:pt x="292193" y="50050"/>
                  </a:lnTo>
                  <a:lnTo>
                    <a:pt x="302903" y="50050"/>
                  </a:lnTo>
                  <a:lnTo>
                    <a:pt x="315443" y="32967"/>
                  </a:lnTo>
                  <a:lnTo>
                    <a:pt x="303461" y="32967"/>
                  </a:lnTo>
                  <a:lnTo>
                    <a:pt x="303461" y="1046"/>
                  </a:lnTo>
                  <a:close/>
                </a:path>
                <a:path w="499110" h="51435">
                  <a:moveTo>
                    <a:pt x="337485" y="18201"/>
                  </a:moveTo>
                  <a:lnTo>
                    <a:pt x="326282" y="18201"/>
                  </a:lnTo>
                  <a:lnTo>
                    <a:pt x="326282" y="50050"/>
                  </a:lnTo>
                  <a:lnTo>
                    <a:pt x="337485" y="50050"/>
                  </a:lnTo>
                  <a:lnTo>
                    <a:pt x="337485" y="18201"/>
                  </a:lnTo>
                  <a:close/>
                </a:path>
                <a:path w="499110" h="51435">
                  <a:moveTo>
                    <a:pt x="337485" y="1046"/>
                  </a:moveTo>
                  <a:lnTo>
                    <a:pt x="326843" y="1046"/>
                  </a:lnTo>
                  <a:lnTo>
                    <a:pt x="303461" y="32967"/>
                  </a:lnTo>
                  <a:lnTo>
                    <a:pt x="315443" y="32967"/>
                  </a:lnTo>
                  <a:lnTo>
                    <a:pt x="326282" y="18201"/>
                  </a:lnTo>
                  <a:lnTo>
                    <a:pt x="337485" y="18201"/>
                  </a:lnTo>
                  <a:lnTo>
                    <a:pt x="337485" y="1046"/>
                  </a:lnTo>
                  <a:close/>
                </a:path>
                <a:path w="499110" h="51435">
                  <a:moveTo>
                    <a:pt x="377150" y="208"/>
                  </a:moveTo>
                  <a:lnTo>
                    <a:pt x="367861" y="208"/>
                  </a:lnTo>
                  <a:lnTo>
                    <a:pt x="363326" y="1295"/>
                  </a:lnTo>
                  <a:lnTo>
                    <a:pt x="355252" y="5633"/>
                  </a:lnTo>
                  <a:lnTo>
                    <a:pt x="352079" y="8643"/>
                  </a:lnTo>
                  <a:lnTo>
                    <a:pt x="347458" y="16343"/>
                  </a:lnTo>
                  <a:lnTo>
                    <a:pt x="346302" y="20695"/>
                  </a:lnTo>
                  <a:lnTo>
                    <a:pt x="346302" y="30401"/>
                  </a:lnTo>
                  <a:lnTo>
                    <a:pt x="367840" y="50888"/>
                  </a:lnTo>
                  <a:lnTo>
                    <a:pt x="377082" y="50888"/>
                  </a:lnTo>
                  <a:lnTo>
                    <a:pt x="380930" y="50143"/>
                  </a:lnTo>
                  <a:lnTo>
                    <a:pt x="387838" y="47156"/>
                  </a:lnTo>
                  <a:lnTo>
                    <a:pt x="390729" y="44984"/>
                  </a:lnTo>
                  <a:lnTo>
                    <a:pt x="393066" y="42141"/>
                  </a:lnTo>
                  <a:lnTo>
                    <a:pt x="392079" y="41230"/>
                  </a:lnTo>
                  <a:lnTo>
                    <a:pt x="370429" y="41230"/>
                  </a:lnTo>
                  <a:lnTo>
                    <a:pt x="367725" y="40563"/>
                  </a:lnTo>
                  <a:lnTo>
                    <a:pt x="362962" y="37904"/>
                  </a:lnTo>
                  <a:lnTo>
                    <a:pt x="361109" y="36050"/>
                  </a:lnTo>
                  <a:lnTo>
                    <a:pt x="358448" y="31290"/>
                  </a:lnTo>
                  <a:lnTo>
                    <a:pt x="357781" y="28583"/>
                  </a:lnTo>
                  <a:lnTo>
                    <a:pt x="357781" y="22517"/>
                  </a:lnTo>
                  <a:lnTo>
                    <a:pt x="370429" y="9870"/>
                  </a:lnTo>
                  <a:lnTo>
                    <a:pt x="392001" y="9870"/>
                  </a:lnTo>
                  <a:lnTo>
                    <a:pt x="393066" y="8887"/>
                  </a:lnTo>
                  <a:lnTo>
                    <a:pt x="390729" y="6090"/>
                  </a:lnTo>
                  <a:lnTo>
                    <a:pt x="387849" y="3942"/>
                  </a:lnTo>
                  <a:lnTo>
                    <a:pt x="380988" y="957"/>
                  </a:lnTo>
                  <a:lnTo>
                    <a:pt x="377150" y="208"/>
                  </a:lnTo>
                  <a:close/>
                </a:path>
                <a:path w="499110" h="51435">
                  <a:moveTo>
                    <a:pt x="385782" y="35420"/>
                  </a:moveTo>
                  <a:lnTo>
                    <a:pt x="382470" y="39293"/>
                  </a:lnTo>
                  <a:lnTo>
                    <a:pt x="378363" y="41230"/>
                  </a:lnTo>
                  <a:lnTo>
                    <a:pt x="392079" y="41230"/>
                  </a:lnTo>
                  <a:lnTo>
                    <a:pt x="385782" y="35420"/>
                  </a:lnTo>
                  <a:close/>
                </a:path>
                <a:path w="499110" h="51435">
                  <a:moveTo>
                    <a:pt x="392001" y="9870"/>
                  </a:moveTo>
                  <a:lnTo>
                    <a:pt x="378363" y="9870"/>
                  </a:lnTo>
                  <a:lnTo>
                    <a:pt x="382470" y="11781"/>
                  </a:lnTo>
                  <a:lnTo>
                    <a:pt x="385782" y="15609"/>
                  </a:lnTo>
                  <a:lnTo>
                    <a:pt x="392001" y="9870"/>
                  </a:lnTo>
                  <a:close/>
                </a:path>
                <a:path w="499110" h="51435">
                  <a:moveTo>
                    <a:pt x="411613" y="1046"/>
                  </a:moveTo>
                  <a:lnTo>
                    <a:pt x="400344" y="1046"/>
                  </a:lnTo>
                  <a:lnTo>
                    <a:pt x="400344" y="50050"/>
                  </a:lnTo>
                  <a:lnTo>
                    <a:pt x="411613" y="50050"/>
                  </a:lnTo>
                  <a:lnTo>
                    <a:pt x="411613" y="30311"/>
                  </a:lnTo>
                  <a:lnTo>
                    <a:pt x="432206" y="30311"/>
                  </a:lnTo>
                  <a:lnTo>
                    <a:pt x="428555" y="24710"/>
                  </a:lnTo>
                  <a:lnTo>
                    <a:pt x="431164" y="20858"/>
                  </a:lnTo>
                  <a:lnTo>
                    <a:pt x="411613" y="20858"/>
                  </a:lnTo>
                  <a:lnTo>
                    <a:pt x="411613" y="1046"/>
                  </a:lnTo>
                  <a:close/>
                </a:path>
                <a:path w="499110" h="51435">
                  <a:moveTo>
                    <a:pt x="432206" y="30311"/>
                  </a:moveTo>
                  <a:lnTo>
                    <a:pt x="419454" y="30311"/>
                  </a:lnTo>
                  <a:lnTo>
                    <a:pt x="432194" y="50050"/>
                  </a:lnTo>
                  <a:lnTo>
                    <a:pt x="443886" y="50050"/>
                  </a:lnTo>
                  <a:lnTo>
                    <a:pt x="444369" y="48967"/>
                  </a:lnTo>
                  <a:lnTo>
                    <a:pt x="432206" y="30311"/>
                  </a:lnTo>
                  <a:close/>
                </a:path>
                <a:path w="499110" h="51435">
                  <a:moveTo>
                    <a:pt x="444369" y="48967"/>
                  </a:moveTo>
                  <a:lnTo>
                    <a:pt x="443886" y="50050"/>
                  </a:lnTo>
                  <a:lnTo>
                    <a:pt x="445075" y="50050"/>
                  </a:lnTo>
                  <a:lnTo>
                    <a:pt x="444369" y="48967"/>
                  </a:lnTo>
                  <a:close/>
                </a:path>
                <a:path w="499110" h="51435">
                  <a:moveTo>
                    <a:pt x="476928" y="1046"/>
                  </a:moveTo>
                  <a:lnTo>
                    <a:pt x="465724" y="1046"/>
                  </a:lnTo>
                  <a:lnTo>
                    <a:pt x="444369" y="48967"/>
                  </a:lnTo>
                  <a:lnTo>
                    <a:pt x="445075" y="50050"/>
                  </a:lnTo>
                  <a:lnTo>
                    <a:pt x="455504" y="50050"/>
                  </a:lnTo>
                  <a:lnTo>
                    <a:pt x="459845" y="39549"/>
                  </a:lnTo>
                  <a:lnTo>
                    <a:pt x="494142" y="39549"/>
                  </a:lnTo>
                  <a:lnTo>
                    <a:pt x="490294" y="30941"/>
                  </a:lnTo>
                  <a:lnTo>
                    <a:pt x="463485" y="30941"/>
                  </a:lnTo>
                  <a:lnTo>
                    <a:pt x="471257" y="12178"/>
                  </a:lnTo>
                  <a:lnTo>
                    <a:pt x="481905" y="12178"/>
                  </a:lnTo>
                  <a:lnTo>
                    <a:pt x="476928" y="1046"/>
                  </a:lnTo>
                  <a:close/>
                </a:path>
                <a:path w="499110" h="51435">
                  <a:moveTo>
                    <a:pt x="494142" y="39549"/>
                  </a:moveTo>
                  <a:lnTo>
                    <a:pt x="482597" y="39549"/>
                  </a:lnTo>
                  <a:lnTo>
                    <a:pt x="486935" y="50050"/>
                  </a:lnTo>
                  <a:lnTo>
                    <a:pt x="498838" y="50050"/>
                  </a:lnTo>
                  <a:lnTo>
                    <a:pt x="494142" y="39549"/>
                  </a:lnTo>
                  <a:close/>
                </a:path>
                <a:path w="499110" h="51435">
                  <a:moveTo>
                    <a:pt x="481905" y="12178"/>
                  </a:moveTo>
                  <a:lnTo>
                    <a:pt x="471257" y="12178"/>
                  </a:lnTo>
                  <a:lnTo>
                    <a:pt x="479026" y="30941"/>
                  </a:lnTo>
                  <a:lnTo>
                    <a:pt x="490294" y="30941"/>
                  </a:lnTo>
                  <a:lnTo>
                    <a:pt x="481905" y="12178"/>
                  </a:lnTo>
                  <a:close/>
                </a:path>
                <a:path w="499110" h="51435">
                  <a:moveTo>
                    <a:pt x="444585" y="1046"/>
                  </a:moveTo>
                  <a:lnTo>
                    <a:pt x="432615" y="1046"/>
                  </a:lnTo>
                  <a:lnTo>
                    <a:pt x="419735" y="20858"/>
                  </a:lnTo>
                  <a:lnTo>
                    <a:pt x="431164" y="20858"/>
                  </a:lnTo>
                  <a:lnTo>
                    <a:pt x="444585" y="1046"/>
                  </a:lnTo>
                  <a:close/>
                </a:path>
              </a:pathLst>
            </a:custGeom>
            <a:solidFill>
              <a:srgbClr val="727376"/>
            </a:solidFill>
          </p:spPr>
          <p:txBody>
            <a:bodyPr wrap="square" lIns="0" tIns="0" rIns="0" bIns="0" rtlCol="0"/>
            <a:lstStyle/>
            <a:p>
              <a:endParaRPr/>
            </a:p>
          </p:txBody>
        </p:sp>
        <p:sp>
          <p:nvSpPr>
            <p:cNvPr id="114" name="object 114"/>
            <p:cNvSpPr/>
            <p:nvPr/>
          </p:nvSpPr>
          <p:spPr>
            <a:xfrm>
              <a:off x="4547368" y="1568574"/>
              <a:ext cx="2474595" cy="188595"/>
            </a:xfrm>
            <a:custGeom>
              <a:avLst/>
              <a:gdLst/>
              <a:ahLst/>
              <a:cxnLst/>
              <a:rect l="l" t="t" r="r" b="b"/>
              <a:pathLst>
                <a:path w="2474595" h="188594">
                  <a:moveTo>
                    <a:pt x="2474032" y="0"/>
                  </a:moveTo>
                  <a:lnTo>
                    <a:pt x="0" y="0"/>
                  </a:lnTo>
                  <a:lnTo>
                    <a:pt x="0" y="188139"/>
                  </a:lnTo>
                  <a:lnTo>
                    <a:pt x="2474032" y="188139"/>
                  </a:lnTo>
                  <a:lnTo>
                    <a:pt x="2474032" y="0"/>
                  </a:lnTo>
                  <a:close/>
                </a:path>
              </a:pathLst>
            </a:custGeom>
            <a:solidFill>
              <a:srgbClr val="ED3237">
                <a:alpha val="69999"/>
              </a:srgbClr>
            </a:solidFill>
          </p:spPr>
          <p:txBody>
            <a:bodyPr wrap="square" lIns="0" tIns="0" rIns="0" bIns="0" rtlCol="0"/>
            <a:lstStyle/>
            <a:p>
              <a:endParaRPr/>
            </a:p>
          </p:txBody>
        </p:sp>
        <p:pic>
          <p:nvPicPr>
            <p:cNvPr id="115" name="object 115"/>
            <p:cNvPicPr/>
            <p:nvPr/>
          </p:nvPicPr>
          <p:blipFill>
            <a:blip r:embed="rId47" cstate="print"/>
            <a:stretch>
              <a:fillRect/>
            </a:stretch>
          </p:blipFill>
          <p:spPr>
            <a:xfrm>
              <a:off x="5061261" y="1626138"/>
              <a:ext cx="1446246" cy="73014"/>
            </a:xfrm>
            <a:prstGeom prst="rect">
              <a:avLst/>
            </a:prstGeom>
          </p:spPr>
        </p:pic>
        <p:sp>
          <p:nvSpPr>
            <p:cNvPr id="116" name="object 116"/>
            <p:cNvSpPr/>
            <p:nvPr/>
          </p:nvSpPr>
          <p:spPr>
            <a:xfrm>
              <a:off x="541020" y="1568576"/>
              <a:ext cx="2879090" cy="188595"/>
            </a:xfrm>
            <a:custGeom>
              <a:avLst/>
              <a:gdLst/>
              <a:ahLst/>
              <a:cxnLst/>
              <a:rect l="l" t="t" r="r" b="b"/>
              <a:pathLst>
                <a:path w="2879090" h="188594">
                  <a:moveTo>
                    <a:pt x="2879039" y="0"/>
                  </a:moveTo>
                  <a:lnTo>
                    <a:pt x="527075" y="0"/>
                  </a:lnTo>
                  <a:lnTo>
                    <a:pt x="0" y="0"/>
                  </a:lnTo>
                  <a:lnTo>
                    <a:pt x="0" y="188137"/>
                  </a:lnTo>
                  <a:lnTo>
                    <a:pt x="527075" y="188137"/>
                  </a:lnTo>
                  <a:lnTo>
                    <a:pt x="2879039" y="188137"/>
                  </a:lnTo>
                  <a:lnTo>
                    <a:pt x="2879039" y="0"/>
                  </a:lnTo>
                  <a:close/>
                </a:path>
              </a:pathLst>
            </a:custGeom>
            <a:solidFill>
              <a:srgbClr val="96989A">
                <a:alpha val="50000"/>
              </a:srgbClr>
            </a:solidFill>
          </p:spPr>
          <p:txBody>
            <a:bodyPr wrap="square" lIns="0" tIns="0" rIns="0" bIns="0" rtlCol="0"/>
            <a:lstStyle/>
            <a:p>
              <a:endParaRPr/>
            </a:p>
          </p:txBody>
        </p:sp>
        <p:sp>
          <p:nvSpPr>
            <p:cNvPr id="117" name="object 117"/>
            <p:cNvSpPr/>
            <p:nvPr/>
          </p:nvSpPr>
          <p:spPr>
            <a:xfrm>
              <a:off x="622555" y="1605089"/>
              <a:ext cx="412750" cy="115570"/>
            </a:xfrm>
            <a:custGeom>
              <a:avLst/>
              <a:gdLst/>
              <a:ahLst/>
              <a:cxnLst/>
              <a:rect l="l" t="t" r="r" b="b"/>
              <a:pathLst>
                <a:path w="412750" h="115569">
                  <a:moveTo>
                    <a:pt x="27176" y="0"/>
                  </a:moveTo>
                  <a:lnTo>
                    <a:pt x="0" y="0"/>
                  </a:lnTo>
                  <a:lnTo>
                    <a:pt x="0" y="46701"/>
                  </a:lnTo>
                  <a:lnTo>
                    <a:pt x="28846" y="46701"/>
                  </a:lnTo>
                  <a:lnTo>
                    <a:pt x="33328" y="45546"/>
                  </a:lnTo>
                  <a:lnTo>
                    <a:pt x="39599" y="40920"/>
                  </a:lnTo>
                  <a:lnTo>
                    <a:pt x="40679" y="38695"/>
                  </a:lnTo>
                  <a:lnTo>
                    <a:pt x="10742" y="38695"/>
                  </a:lnTo>
                  <a:lnTo>
                    <a:pt x="10742" y="26887"/>
                  </a:lnTo>
                  <a:lnTo>
                    <a:pt x="39214" y="26887"/>
                  </a:lnTo>
                  <a:lnTo>
                    <a:pt x="37386" y="24573"/>
                  </a:lnTo>
                  <a:lnTo>
                    <a:pt x="35208" y="23194"/>
                  </a:lnTo>
                  <a:lnTo>
                    <a:pt x="32360" y="22348"/>
                  </a:lnTo>
                  <a:lnTo>
                    <a:pt x="34452" y="21325"/>
                  </a:lnTo>
                  <a:lnTo>
                    <a:pt x="36075" y="19936"/>
                  </a:lnTo>
                  <a:lnTo>
                    <a:pt x="36464" y="19345"/>
                  </a:lnTo>
                  <a:lnTo>
                    <a:pt x="10742" y="19345"/>
                  </a:lnTo>
                  <a:lnTo>
                    <a:pt x="10742" y="8006"/>
                  </a:lnTo>
                  <a:lnTo>
                    <a:pt x="38865" y="8006"/>
                  </a:lnTo>
                  <a:lnTo>
                    <a:pt x="37454" y="5226"/>
                  </a:lnTo>
                  <a:lnTo>
                    <a:pt x="31403" y="1043"/>
                  </a:lnTo>
                  <a:lnTo>
                    <a:pt x="27176" y="0"/>
                  </a:lnTo>
                  <a:close/>
                </a:path>
                <a:path w="412750" h="115569">
                  <a:moveTo>
                    <a:pt x="39214" y="26887"/>
                  </a:moveTo>
                  <a:lnTo>
                    <a:pt x="27691" y="26887"/>
                  </a:lnTo>
                  <a:lnTo>
                    <a:pt x="30226" y="28821"/>
                  </a:lnTo>
                  <a:lnTo>
                    <a:pt x="30226" y="36694"/>
                  </a:lnTo>
                  <a:lnTo>
                    <a:pt x="27691" y="38695"/>
                  </a:lnTo>
                  <a:lnTo>
                    <a:pt x="40679" y="38695"/>
                  </a:lnTo>
                  <a:lnTo>
                    <a:pt x="41165" y="37694"/>
                  </a:lnTo>
                  <a:lnTo>
                    <a:pt x="41165" y="30758"/>
                  </a:lnTo>
                  <a:lnTo>
                    <a:pt x="40410" y="28399"/>
                  </a:lnTo>
                  <a:lnTo>
                    <a:pt x="39214" y="26887"/>
                  </a:lnTo>
                  <a:close/>
                </a:path>
                <a:path w="412750" h="115569">
                  <a:moveTo>
                    <a:pt x="38865" y="8006"/>
                  </a:moveTo>
                  <a:lnTo>
                    <a:pt x="23130" y="8006"/>
                  </a:lnTo>
                  <a:lnTo>
                    <a:pt x="24897" y="8495"/>
                  </a:lnTo>
                  <a:lnTo>
                    <a:pt x="27345" y="10450"/>
                  </a:lnTo>
                  <a:lnTo>
                    <a:pt x="27957" y="11854"/>
                  </a:lnTo>
                  <a:lnTo>
                    <a:pt x="27957" y="15544"/>
                  </a:lnTo>
                  <a:lnTo>
                    <a:pt x="27355" y="16955"/>
                  </a:lnTo>
                  <a:lnTo>
                    <a:pt x="24955" y="18870"/>
                  </a:lnTo>
                  <a:lnTo>
                    <a:pt x="23173" y="19345"/>
                  </a:lnTo>
                  <a:lnTo>
                    <a:pt x="36464" y="19345"/>
                  </a:lnTo>
                  <a:lnTo>
                    <a:pt x="38387" y="16422"/>
                  </a:lnTo>
                  <a:lnTo>
                    <a:pt x="38966" y="14389"/>
                  </a:lnTo>
                  <a:lnTo>
                    <a:pt x="38865" y="8006"/>
                  </a:lnTo>
                  <a:close/>
                </a:path>
                <a:path w="412750" h="115569">
                  <a:moveTo>
                    <a:pt x="75926" y="0"/>
                  </a:moveTo>
                  <a:lnTo>
                    <a:pt x="65253" y="0"/>
                  </a:lnTo>
                  <a:lnTo>
                    <a:pt x="44434" y="46701"/>
                  </a:lnTo>
                  <a:lnTo>
                    <a:pt x="55511" y="46701"/>
                  </a:lnTo>
                  <a:lnTo>
                    <a:pt x="59648" y="36694"/>
                  </a:lnTo>
                  <a:lnTo>
                    <a:pt x="92335" y="36694"/>
                  </a:lnTo>
                  <a:lnTo>
                    <a:pt x="88665" y="28486"/>
                  </a:lnTo>
                  <a:lnTo>
                    <a:pt x="63118" y="28486"/>
                  </a:lnTo>
                  <a:lnTo>
                    <a:pt x="70524" y="10608"/>
                  </a:lnTo>
                  <a:lnTo>
                    <a:pt x="80670" y="10608"/>
                  </a:lnTo>
                  <a:lnTo>
                    <a:pt x="75926" y="0"/>
                  </a:lnTo>
                  <a:close/>
                </a:path>
                <a:path w="412750" h="115569">
                  <a:moveTo>
                    <a:pt x="92335" y="36694"/>
                  </a:moveTo>
                  <a:lnTo>
                    <a:pt x="81330" y="36694"/>
                  </a:lnTo>
                  <a:lnTo>
                    <a:pt x="85467" y="46701"/>
                  </a:lnTo>
                  <a:lnTo>
                    <a:pt x="96810" y="46701"/>
                  </a:lnTo>
                  <a:lnTo>
                    <a:pt x="92335" y="36694"/>
                  </a:lnTo>
                  <a:close/>
                </a:path>
                <a:path w="412750" h="115569">
                  <a:moveTo>
                    <a:pt x="80670" y="10608"/>
                  </a:moveTo>
                  <a:lnTo>
                    <a:pt x="70524" y="10608"/>
                  </a:lnTo>
                  <a:lnTo>
                    <a:pt x="77929" y="28486"/>
                  </a:lnTo>
                  <a:lnTo>
                    <a:pt x="88665" y="28486"/>
                  </a:lnTo>
                  <a:lnTo>
                    <a:pt x="80670" y="10608"/>
                  </a:lnTo>
                  <a:close/>
                </a:path>
                <a:path w="412750" h="115569">
                  <a:moveTo>
                    <a:pt x="127368" y="0"/>
                  </a:moveTo>
                  <a:lnTo>
                    <a:pt x="103013" y="0"/>
                  </a:lnTo>
                  <a:lnTo>
                    <a:pt x="103013" y="46701"/>
                  </a:lnTo>
                  <a:lnTo>
                    <a:pt x="113825" y="46701"/>
                  </a:lnTo>
                  <a:lnTo>
                    <a:pt x="113825" y="33825"/>
                  </a:lnTo>
                  <a:lnTo>
                    <a:pt x="127368" y="33825"/>
                  </a:lnTo>
                  <a:lnTo>
                    <a:pt x="130961" y="33148"/>
                  </a:lnTo>
                  <a:lnTo>
                    <a:pt x="137052" y="30434"/>
                  </a:lnTo>
                  <a:lnTo>
                    <a:pt x="139399" y="28475"/>
                  </a:lnTo>
                  <a:lnTo>
                    <a:pt x="141623" y="25019"/>
                  </a:lnTo>
                  <a:lnTo>
                    <a:pt x="113825" y="25019"/>
                  </a:lnTo>
                  <a:lnTo>
                    <a:pt x="113825" y="8804"/>
                  </a:lnTo>
                  <a:lnTo>
                    <a:pt x="141606" y="8804"/>
                  </a:lnTo>
                  <a:lnTo>
                    <a:pt x="139399" y="5402"/>
                  </a:lnTo>
                  <a:lnTo>
                    <a:pt x="137052" y="3444"/>
                  </a:lnTo>
                  <a:lnTo>
                    <a:pt x="130961" y="687"/>
                  </a:lnTo>
                  <a:lnTo>
                    <a:pt x="127368" y="0"/>
                  </a:lnTo>
                  <a:close/>
                </a:path>
                <a:path w="412750" h="115569">
                  <a:moveTo>
                    <a:pt x="141606" y="8804"/>
                  </a:moveTo>
                  <a:lnTo>
                    <a:pt x="125877" y="8804"/>
                  </a:lnTo>
                  <a:lnTo>
                    <a:pt x="128347" y="9507"/>
                  </a:lnTo>
                  <a:lnTo>
                    <a:pt x="131726" y="12307"/>
                  </a:lnTo>
                  <a:lnTo>
                    <a:pt x="132570" y="14320"/>
                  </a:lnTo>
                  <a:lnTo>
                    <a:pt x="132570" y="19526"/>
                  </a:lnTo>
                  <a:lnTo>
                    <a:pt x="131726" y="21516"/>
                  </a:lnTo>
                  <a:lnTo>
                    <a:pt x="128347" y="24317"/>
                  </a:lnTo>
                  <a:lnTo>
                    <a:pt x="125877" y="25019"/>
                  </a:lnTo>
                  <a:lnTo>
                    <a:pt x="141623" y="25019"/>
                  </a:lnTo>
                  <a:lnTo>
                    <a:pt x="142689" y="23362"/>
                  </a:lnTo>
                  <a:lnTo>
                    <a:pt x="143513" y="20372"/>
                  </a:lnTo>
                  <a:lnTo>
                    <a:pt x="143513" y="13477"/>
                  </a:lnTo>
                  <a:lnTo>
                    <a:pt x="142689" y="10474"/>
                  </a:lnTo>
                  <a:lnTo>
                    <a:pt x="141606" y="8804"/>
                  </a:lnTo>
                  <a:close/>
                </a:path>
                <a:path w="412750" h="115569">
                  <a:moveTo>
                    <a:pt x="161395" y="0"/>
                  </a:moveTo>
                  <a:lnTo>
                    <a:pt x="150652" y="0"/>
                  </a:lnTo>
                  <a:lnTo>
                    <a:pt x="150652" y="46701"/>
                  </a:lnTo>
                  <a:lnTo>
                    <a:pt x="160862" y="46701"/>
                  </a:lnTo>
                  <a:lnTo>
                    <a:pt x="172811" y="30422"/>
                  </a:lnTo>
                  <a:lnTo>
                    <a:pt x="161395" y="30422"/>
                  </a:lnTo>
                  <a:lnTo>
                    <a:pt x="161395" y="0"/>
                  </a:lnTo>
                  <a:close/>
                </a:path>
                <a:path w="412750" h="115569">
                  <a:moveTo>
                    <a:pt x="193819" y="16343"/>
                  </a:moveTo>
                  <a:lnTo>
                    <a:pt x="183146" y="16343"/>
                  </a:lnTo>
                  <a:lnTo>
                    <a:pt x="183146" y="46701"/>
                  </a:lnTo>
                  <a:lnTo>
                    <a:pt x="193819" y="46701"/>
                  </a:lnTo>
                  <a:lnTo>
                    <a:pt x="193819" y="16343"/>
                  </a:lnTo>
                  <a:close/>
                </a:path>
                <a:path w="412750" h="115569">
                  <a:moveTo>
                    <a:pt x="193819" y="0"/>
                  </a:moveTo>
                  <a:lnTo>
                    <a:pt x="183678" y="0"/>
                  </a:lnTo>
                  <a:lnTo>
                    <a:pt x="161395" y="30422"/>
                  </a:lnTo>
                  <a:lnTo>
                    <a:pt x="172811" y="30422"/>
                  </a:lnTo>
                  <a:lnTo>
                    <a:pt x="183146" y="16343"/>
                  </a:lnTo>
                  <a:lnTo>
                    <a:pt x="193819" y="16343"/>
                  </a:lnTo>
                  <a:lnTo>
                    <a:pt x="193819" y="0"/>
                  </a:lnTo>
                  <a:close/>
                </a:path>
                <a:path w="412750" h="115569">
                  <a:moveTo>
                    <a:pt x="231653" y="0"/>
                  </a:moveTo>
                  <a:lnTo>
                    <a:pt x="220978" y="0"/>
                  </a:lnTo>
                  <a:lnTo>
                    <a:pt x="200159" y="46701"/>
                  </a:lnTo>
                  <a:lnTo>
                    <a:pt x="211236" y="46701"/>
                  </a:lnTo>
                  <a:lnTo>
                    <a:pt x="215372" y="36694"/>
                  </a:lnTo>
                  <a:lnTo>
                    <a:pt x="248061" y="36694"/>
                  </a:lnTo>
                  <a:lnTo>
                    <a:pt x="244391" y="28486"/>
                  </a:lnTo>
                  <a:lnTo>
                    <a:pt x="218843" y="28486"/>
                  </a:lnTo>
                  <a:lnTo>
                    <a:pt x="226249" y="10608"/>
                  </a:lnTo>
                  <a:lnTo>
                    <a:pt x="236396" y="10608"/>
                  </a:lnTo>
                  <a:lnTo>
                    <a:pt x="231653" y="0"/>
                  </a:lnTo>
                  <a:close/>
                </a:path>
                <a:path w="412750" h="115569">
                  <a:moveTo>
                    <a:pt x="248061" y="36694"/>
                  </a:moveTo>
                  <a:lnTo>
                    <a:pt x="237056" y="36694"/>
                  </a:lnTo>
                  <a:lnTo>
                    <a:pt x="241193" y="46701"/>
                  </a:lnTo>
                  <a:lnTo>
                    <a:pt x="252536" y="46701"/>
                  </a:lnTo>
                  <a:lnTo>
                    <a:pt x="248061" y="36694"/>
                  </a:lnTo>
                  <a:close/>
                </a:path>
                <a:path w="412750" h="115569">
                  <a:moveTo>
                    <a:pt x="236396" y="10608"/>
                  </a:moveTo>
                  <a:lnTo>
                    <a:pt x="226249" y="10608"/>
                  </a:lnTo>
                  <a:lnTo>
                    <a:pt x="233654" y="28486"/>
                  </a:lnTo>
                  <a:lnTo>
                    <a:pt x="244391" y="28486"/>
                  </a:lnTo>
                  <a:lnTo>
                    <a:pt x="236396" y="10608"/>
                  </a:lnTo>
                  <a:close/>
                </a:path>
                <a:path w="412750" h="115569">
                  <a:moveTo>
                    <a:pt x="269549" y="0"/>
                  </a:moveTo>
                  <a:lnTo>
                    <a:pt x="258739" y="0"/>
                  </a:lnTo>
                  <a:lnTo>
                    <a:pt x="258739" y="46701"/>
                  </a:lnTo>
                  <a:lnTo>
                    <a:pt x="269549" y="46701"/>
                  </a:lnTo>
                  <a:lnTo>
                    <a:pt x="269549" y="27553"/>
                  </a:lnTo>
                  <a:lnTo>
                    <a:pt x="301575" y="27553"/>
                  </a:lnTo>
                  <a:lnTo>
                    <a:pt x="301575" y="18413"/>
                  </a:lnTo>
                  <a:lnTo>
                    <a:pt x="269549" y="18413"/>
                  </a:lnTo>
                  <a:lnTo>
                    <a:pt x="269549" y="0"/>
                  </a:lnTo>
                  <a:close/>
                </a:path>
                <a:path w="412750" h="115569">
                  <a:moveTo>
                    <a:pt x="301575" y="27553"/>
                  </a:moveTo>
                  <a:lnTo>
                    <a:pt x="290765" y="27553"/>
                  </a:lnTo>
                  <a:lnTo>
                    <a:pt x="290765" y="46701"/>
                  </a:lnTo>
                  <a:lnTo>
                    <a:pt x="301575" y="46701"/>
                  </a:lnTo>
                  <a:lnTo>
                    <a:pt x="301575" y="27553"/>
                  </a:lnTo>
                  <a:close/>
                </a:path>
                <a:path w="412750" h="115569">
                  <a:moveTo>
                    <a:pt x="301575" y="0"/>
                  </a:moveTo>
                  <a:lnTo>
                    <a:pt x="290765" y="0"/>
                  </a:lnTo>
                  <a:lnTo>
                    <a:pt x="290765" y="18413"/>
                  </a:lnTo>
                  <a:lnTo>
                    <a:pt x="301575" y="18413"/>
                  </a:lnTo>
                  <a:lnTo>
                    <a:pt x="301575" y="0"/>
                  </a:lnTo>
                  <a:close/>
                </a:path>
                <a:path w="412750" h="115569">
                  <a:moveTo>
                    <a:pt x="333997" y="8804"/>
                  </a:moveTo>
                  <a:lnTo>
                    <a:pt x="323322" y="8804"/>
                  </a:lnTo>
                  <a:lnTo>
                    <a:pt x="323322" y="46701"/>
                  </a:lnTo>
                  <a:lnTo>
                    <a:pt x="333997" y="46701"/>
                  </a:lnTo>
                  <a:lnTo>
                    <a:pt x="333997" y="8804"/>
                  </a:lnTo>
                  <a:close/>
                </a:path>
                <a:path w="412750" h="115569">
                  <a:moveTo>
                    <a:pt x="348943" y="0"/>
                  </a:moveTo>
                  <a:lnTo>
                    <a:pt x="308444" y="0"/>
                  </a:lnTo>
                  <a:lnTo>
                    <a:pt x="308444" y="8804"/>
                  </a:lnTo>
                  <a:lnTo>
                    <a:pt x="348943" y="8804"/>
                  </a:lnTo>
                  <a:lnTo>
                    <a:pt x="348943" y="0"/>
                  </a:lnTo>
                  <a:close/>
                </a:path>
                <a:path w="412750" h="115569">
                  <a:moveTo>
                    <a:pt x="366490" y="0"/>
                  </a:moveTo>
                  <a:lnTo>
                    <a:pt x="355748" y="0"/>
                  </a:lnTo>
                  <a:lnTo>
                    <a:pt x="355748" y="46701"/>
                  </a:lnTo>
                  <a:lnTo>
                    <a:pt x="382925" y="46701"/>
                  </a:lnTo>
                  <a:lnTo>
                    <a:pt x="387650" y="45312"/>
                  </a:lnTo>
                  <a:lnTo>
                    <a:pt x="394369" y="39750"/>
                  </a:lnTo>
                  <a:lnTo>
                    <a:pt x="394807" y="38695"/>
                  </a:lnTo>
                  <a:lnTo>
                    <a:pt x="366490" y="38695"/>
                  </a:lnTo>
                  <a:lnTo>
                    <a:pt x="366490" y="23348"/>
                  </a:lnTo>
                  <a:lnTo>
                    <a:pt x="395199" y="23348"/>
                  </a:lnTo>
                  <a:lnTo>
                    <a:pt x="394524" y="21682"/>
                  </a:lnTo>
                  <a:lnTo>
                    <a:pt x="388429" y="16612"/>
                  </a:lnTo>
                  <a:lnTo>
                    <a:pt x="384061" y="15342"/>
                  </a:lnTo>
                  <a:lnTo>
                    <a:pt x="366490" y="15342"/>
                  </a:lnTo>
                  <a:lnTo>
                    <a:pt x="366490" y="0"/>
                  </a:lnTo>
                  <a:close/>
                </a:path>
                <a:path w="412750" h="115569">
                  <a:moveTo>
                    <a:pt x="395199" y="23348"/>
                  </a:moveTo>
                  <a:lnTo>
                    <a:pt x="382193" y="23348"/>
                  </a:lnTo>
                  <a:lnTo>
                    <a:pt x="385170" y="25775"/>
                  </a:lnTo>
                  <a:lnTo>
                    <a:pt x="385170" y="33248"/>
                  </a:lnTo>
                  <a:lnTo>
                    <a:pt x="384383" y="35250"/>
                  </a:lnTo>
                  <a:lnTo>
                    <a:pt x="381226" y="38008"/>
                  </a:lnTo>
                  <a:lnTo>
                    <a:pt x="379032" y="38695"/>
                  </a:lnTo>
                  <a:lnTo>
                    <a:pt x="394807" y="38695"/>
                  </a:lnTo>
                  <a:lnTo>
                    <a:pt x="396046" y="35714"/>
                  </a:lnTo>
                  <a:lnTo>
                    <a:pt x="396046" y="25440"/>
                  </a:lnTo>
                  <a:lnTo>
                    <a:pt x="395199" y="23348"/>
                  </a:lnTo>
                  <a:close/>
                </a:path>
                <a:path w="412750" h="115569">
                  <a:moveTo>
                    <a:pt x="412729" y="0"/>
                  </a:moveTo>
                  <a:lnTo>
                    <a:pt x="401986" y="0"/>
                  </a:lnTo>
                  <a:lnTo>
                    <a:pt x="401986" y="46701"/>
                  </a:lnTo>
                  <a:lnTo>
                    <a:pt x="412729" y="46701"/>
                  </a:lnTo>
                  <a:lnTo>
                    <a:pt x="412729" y="0"/>
                  </a:lnTo>
                  <a:close/>
                </a:path>
                <a:path w="412750" h="115569">
                  <a:moveTo>
                    <a:pt x="74394" y="68399"/>
                  </a:moveTo>
                  <a:lnTo>
                    <a:pt x="31827" y="68399"/>
                  </a:lnTo>
                  <a:lnTo>
                    <a:pt x="31827" y="115102"/>
                  </a:lnTo>
                  <a:lnTo>
                    <a:pt x="42570" y="115102"/>
                  </a:lnTo>
                  <a:lnTo>
                    <a:pt x="42570" y="77204"/>
                  </a:lnTo>
                  <a:lnTo>
                    <a:pt x="74394" y="77204"/>
                  </a:lnTo>
                  <a:lnTo>
                    <a:pt x="74394" y="68399"/>
                  </a:lnTo>
                  <a:close/>
                </a:path>
                <a:path w="412750" h="115569">
                  <a:moveTo>
                    <a:pt x="74394" y="77204"/>
                  </a:moveTo>
                  <a:lnTo>
                    <a:pt x="63654" y="77204"/>
                  </a:lnTo>
                  <a:lnTo>
                    <a:pt x="63654" y="115102"/>
                  </a:lnTo>
                  <a:lnTo>
                    <a:pt x="74394" y="115102"/>
                  </a:lnTo>
                  <a:lnTo>
                    <a:pt x="74394" y="77204"/>
                  </a:lnTo>
                  <a:close/>
                </a:path>
                <a:path w="412750" h="115569">
                  <a:moveTo>
                    <a:pt x="96746" y="68399"/>
                  </a:moveTo>
                  <a:lnTo>
                    <a:pt x="86004" y="68399"/>
                  </a:lnTo>
                  <a:lnTo>
                    <a:pt x="86004" y="115102"/>
                  </a:lnTo>
                  <a:lnTo>
                    <a:pt x="96213" y="115102"/>
                  </a:lnTo>
                  <a:lnTo>
                    <a:pt x="108163" y="98822"/>
                  </a:lnTo>
                  <a:lnTo>
                    <a:pt x="96746" y="98822"/>
                  </a:lnTo>
                  <a:lnTo>
                    <a:pt x="96746" y="68399"/>
                  </a:lnTo>
                  <a:close/>
                </a:path>
                <a:path w="412750" h="115569">
                  <a:moveTo>
                    <a:pt x="129171" y="84743"/>
                  </a:moveTo>
                  <a:lnTo>
                    <a:pt x="118497" y="84743"/>
                  </a:lnTo>
                  <a:lnTo>
                    <a:pt x="118497" y="115102"/>
                  </a:lnTo>
                  <a:lnTo>
                    <a:pt x="129171" y="115102"/>
                  </a:lnTo>
                  <a:lnTo>
                    <a:pt x="129171" y="84743"/>
                  </a:lnTo>
                  <a:close/>
                </a:path>
                <a:path w="412750" h="115569">
                  <a:moveTo>
                    <a:pt x="129171" y="68399"/>
                  </a:moveTo>
                  <a:lnTo>
                    <a:pt x="119030" y="68399"/>
                  </a:lnTo>
                  <a:lnTo>
                    <a:pt x="96746" y="98822"/>
                  </a:lnTo>
                  <a:lnTo>
                    <a:pt x="108163" y="98822"/>
                  </a:lnTo>
                  <a:lnTo>
                    <a:pt x="118497" y="84743"/>
                  </a:lnTo>
                  <a:lnTo>
                    <a:pt x="129171" y="84743"/>
                  </a:lnTo>
                  <a:lnTo>
                    <a:pt x="129171" y="68399"/>
                  </a:lnTo>
                  <a:close/>
                </a:path>
                <a:path w="412750" h="115569">
                  <a:moveTo>
                    <a:pt x="161531" y="77204"/>
                  </a:moveTo>
                  <a:lnTo>
                    <a:pt x="150858" y="77204"/>
                  </a:lnTo>
                  <a:lnTo>
                    <a:pt x="150858" y="115102"/>
                  </a:lnTo>
                  <a:lnTo>
                    <a:pt x="161531" y="115102"/>
                  </a:lnTo>
                  <a:lnTo>
                    <a:pt x="161531" y="77204"/>
                  </a:lnTo>
                  <a:close/>
                </a:path>
                <a:path w="412750" h="115569">
                  <a:moveTo>
                    <a:pt x="207168" y="68399"/>
                  </a:moveTo>
                  <a:lnTo>
                    <a:pt x="196495" y="68399"/>
                  </a:lnTo>
                  <a:lnTo>
                    <a:pt x="175676" y="115102"/>
                  </a:lnTo>
                  <a:lnTo>
                    <a:pt x="186753" y="115102"/>
                  </a:lnTo>
                  <a:lnTo>
                    <a:pt x="190889" y="105093"/>
                  </a:lnTo>
                  <a:lnTo>
                    <a:pt x="223577" y="105093"/>
                  </a:lnTo>
                  <a:lnTo>
                    <a:pt x="219906" y="96885"/>
                  </a:lnTo>
                  <a:lnTo>
                    <a:pt x="194360" y="96885"/>
                  </a:lnTo>
                  <a:lnTo>
                    <a:pt x="201764" y="79007"/>
                  </a:lnTo>
                  <a:lnTo>
                    <a:pt x="211912" y="79007"/>
                  </a:lnTo>
                  <a:lnTo>
                    <a:pt x="207168" y="68399"/>
                  </a:lnTo>
                  <a:close/>
                </a:path>
                <a:path w="412750" h="115569">
                  <a:moveTo>
                    <a:pt x="223577" y="105093"/>
                  </a:moveTo>
                  <a:lnTo>
                    <a:pt x="212572" y="105093"/>
                  </a:lnTo>
                  <a:lnTo>
                    <a:pt x="216708" y="115102"/>
                  </a:lnTo>
                  <a:lnTo>
                    <a:pt x="228052" y="115102"/>
                  </a:lnTo>
                  <a:lnTo>
                    <a:pt x="223577" y="105093"/>
                  </a:lnTo>
                  <a:close/>
                </a:path>
                <a:path w="412750" h="115569">
                  <a:moveTo>
                    <a:pt x="211912" y="79007"/>
                  </a:moveTo>
                  <a:lnTo>
                    <a:pt x="201764" y="79007"/>
                  </a:lnTo>
                  <a:lnTo>
                    <a:pt x="209170" y="96885"/>
                  </a:lnTo>
                  <a:lnTo>
                    <a:pt x="219906" y="96885"/>
                  </a:lnTo>
                  <a:lnTo>
                    <a:pt x="211912" y="79007"/>
                  </a:lnTo>
                  <a:close/>
                </a:path>
                <a:path w="412750" h="115569">
                  <a:moveTo>
                    <a:pt x="176479" y="68399"/>
                  </a:moveTo>
                  <a:lnTo>
                    <a:pt x="135978" y="68399"/>
                  </a:lnTo>
                  <a:lnTo>
                    <a:pt x="135978" y="77204"/>
                  </a:lnTo>
                  <a:lnTo>
                    <a:pt x="176479" y="77204"/>
                  </a:lnTo>
                  <a:lnTo>
                    <a:pt x="176479" y="68399"/>
                  </a:lnTo>
                  <a:close/>
                </a:path>
                <a:path w="412750" h="115569">
                  <a:moveTo>
                    <a:pt x="245066" y="68399"/>
                  </a:moveTo>
                  <a:lnTo>
                    <a:pt x="234255" y="68399"/>
                  </a:lnTo>
                  <a:lnTo>
                    <a:pt x="234255" y="115102"/>
                  </a:lnTo>
                  <a:lnTo>
                    <a:pt x="245066" y="115102"/>
                  </a:lnTo>
                  <a:lnTo>
                    <a:pt x="245066" y="95953"/>
                  </a:lnTo>
                  <a:lnTo>
                    <a:pt x="277092" y="95953"/>
                  </a:lnTo>
                  <a:lnTo>
                    <a:pt x="277092" y="86813"/>
                  </a:lnTo>
                  <a:lnTo>
                    <a:pt x="245066" y="86813"/>
                  </a:lnTo>
                  <a:lnTo>
                    <a:pt x="245066" y="68399"/>
                  </a:lnTo>
                  <a:close/>
                </a:path>
                <a:path w="412750" h="115569">
                  <a:moveTo>
                    <a:pt x="277092" y="95953"/>
                  </a:moveTo>
                  <a:lnTo>
                    <a:pt x="266280" y="95953"/>
                  </a:lnTo>
                  <a:lnTo>
                    <a:pt x="266280" y="115102"/>
                  </a:lnTo>
                  <a:lnTo>
                    <a:pt x="277092" y="115102"/>
                  </a:lnTo>
                  <a:lnTo>
                    <a:pt x="277092" y="95953"/>
                  </a:lnTo>
                  <a:close/>
                </a:path>
                <a:path w="412750" h="115569">
                  <a:moveTo>
                    <a:pt x="277092" y="68399"/>
                  </a:moveTo>
                  <a:lnTo>
                    <a:pt x="266280" y="68399"/>
                  </a:lnTo>
                  <a:lnTo>
                    <a:pt x="266280" y="86813"/>
                  </a:lnTo>
                  <a:lnTo>
                    <a:pt x="277092" y="86813"/>
                  </a:lnTo>
                  <a:lnTo>
                    <a:pt x="277092" y="68399"/>
                  </a:lnTo>
                  <a:close/>
                </a:path>
                <a:path w="412750" h="115569">
                  <a:moveTo>
                    <a:pt x="299505" y="68399"/>
                  </a:moveTo>
                  <a:lnTo>
                    <a:pt x="288763" y="68399"/>
                  </a:lnTo>
                  <a:lnTo>
                    <a:pt x="288763" y="115102"/>
                  </a:lnTo>
                  <a:lnTo>
                    <a:pt x="298973" y="115102"/>
                  </a:lnTo>
                  <a:lnTo>
                    <a:pt x="310922" y="98822"/>
                  </a:lnTo>
                  <a:lnTo>
                    <a:pt x="299505" y="98822"/>
                  </a:lnTo>
                  <a:lnTo>
                    <a:pt x="299505" y="68399"/>
                  </a:lnTo>
                  <a:close/>
                </a:path>
                <a:path w="412750" h="115569">
                  <a:moveTo>
                    <a:pt x="331931" y="84743"/>
                  </a:moveTo>
                  <a:lnTo>
                    <a:pt x="321256" y="84743"/>
                  </a:lnTo>
                  <a:lnTo>
                    <a:pt x="321256" y="115102"/>
                  </a:lnTo>
                  <a:lnTo>
                    <a:pt x="331931" y="115102"/>
                  </a:lnTo>
                  <a:lnTo>
                    <a:pt x="331931" y="84743"/>
                  </a:lnTo>
                  <a:close/>
                </a:path>
                <a:path w="412750" h="115569">
                  <a:moveTo>
                    <a:pt x="331931" y="68399"/>
                  </a:moveTo>
                  <a:lnTo>
                    <a:pt x="321790" y="68399"/>
                  </a:lnTo>
                  <a:lnTo>
                    <a:pt x="299505" y="98822"/>
                  </a:lnTo>
                  <a:lnTo>
                    <a:pt x="310922" y="98822"/>
                  </a:lnTo>
                  <a:lnTo>
                    <a:pt x="321256" y="84743"/>
                  </a:lnTo>
                  <a:lnTo>
                    <a:pt x="331931" y="84743"/>
                  </a:lnTo>
                  <a:lnTo>
                    <a:pt x="331931" y="68399"/>
                  </a:lnTo>
                  <a:close/>
                </a:path>
                <a:path w="412750" h="115569">
                  <a:moveTo>
                    <a:pt x="380836" y="68399"/>
                  </a:moveTo>
                  <a:lnTo>
                    <a:pt x="356598" y="68399"/>
                  </a:lnTo>
                  <a:lnTo>
                    <a:pt x="353037" y="69098"/>
                  </a:lnTo>
                  <a:lnTo>
                    <a:pt x="346989" y="71902"/>
                  </a:lnTo>
                  <a:lnTo>
                    <a:pt x="344652" y="73903"/>
                  </a:lnTo>
                  <a:lnTo>
                    <a:pt x="341363" y="79105"/>
                  </a:lnTo>
                  <a:lnTo>
                    <a:pt x="340537" y="82208"/>
                  </a:lnTo>
                  <a:lnTo>
                    <a:pt x="340537" y="89458"/>
                  </a:lnTo>
                  <a:lnTo>
                    <a:pt x="341384" y="92584"/>
                  </a:lnTo>
                  <a:lnTo>
                    <a:pt x="344764" y="97790"/>
                  </a:lnTo>
                  <a:lnTo>
                    <a:pt x="347191" y="99734"/>
                  </a:lnTo>
                  <a:lnTo>
                    <a:pt x="350348" y="101025"/>
                  </a:lnTo>
                  <a:lnTo>
                    <a:pt x="340606" y="115102"/>
                  </a:lnTo>
                  <a:lnTo>
                    <a:pt x="352014" y="115102"/>
                  </a:lnTo>
                  <a:lnTo>
                    <a:pt x="360287" y="102693"/>
                  </a:lnTo>
                  <a:lnTo>
                    <a:pt x="380836" y="102693"/>
                  </a:lnTo>
                  <a:lnTo>
                    <a:pt x="380836" y="94153"/>
                  </a:lnTo>
                  <a:lnTo>
                    <a:pt x="357663" y="94153"/>
                  </a:lnTo>
                  <a:lnTo>
                    <a:pt x="355373" y="93419"/>
                  </a:lnTo>
                  <a:lnTo>
                    <a:pt x="352259" y="90482"/>
                  </a:lnTo>
                  <a:lnTo>
                    <a:pt x="351482" y="88393"/>
                  </a:lnTo>
                  <a:lnTo>
                    <a:pt x="351482" y="82878"/>
                  </a:lnTo>
                  <a:lnTo>
                    <a:pt x="352292" y="80765"/>
                  </a:lnTo>
                  <a:lnTo>
                    <a:pt x="355539" y="77918"/>
                  </a:lnTo>
                  <a:lnTo>
                    <a:pt x="357887" y="77204"/>
                  </a:lnTo>
                  <a:lnTo>
                    <a:pt x="380836" y="77204"/>
                  </a:lnTo>
                  <a:lnTo>
                    <a:pt x="380836" y="68399"/>
                  </a:lnTo>
                  <a:close/>
                </a:path>
                <a:path w="412750" h="115569">
                  <a:moveTo>
                    <a:pt x="380836" y="102693"/>
                  </a:moveTo>
                  <a:lnTo>
                    <a:pt x="370163" y="102693"/>
                  </a:lnTo>
                  <a:lnTo>
                    <a:pt x="370163" y="115102"/>
                  </a:lnTo>
                  <a:lnTo>
                    <a:pt x="380836" y="115102"/>
                  </a:lnTo>
                  <a:lnTo>
                    <a:pt x="380836" y="102693"/>
                  </a:lnTo>
                  <a:close/>
                </a:path>
                <a:path w="412750" h="115569">
                  <a:moveTo>
                    <a:pt x="380836" y="77204"/>
                  </a:moveTo>
                  <a:lnTo>
                    <a:pt x="370163" y="77204"/>
                  </a:lnTo>
                  <a:lnTo>
                    <a:pt x="370163" y="94153"/>
                  </a:lnTo>
                  <a:lnTo>
                    <a:pt x="380836" y="94153"/>
                  </a:lnTo>
                  <a:lnTo>
                    <a:pt x="380836" y="77204"/>
                  </a:lnTo>
                  <a:close/>
                </a:path>
              </a:pathLst>
            </a:custGeom>
            <a:solidFill>
              <a:srgbClr val="606062"/>
            </a:solidFill>
          </p:spPr>
          <p:txBody>
            <a:bodyPr wrap="square" lIns="0" tIns="0" rIns="0" bIns="0" rtlCol="0"/>
            <a:lstStyle/>
            <a:p>
              <a:endParaRPr/>
            </a:p>
          </p:txBody>
        </p:sp>
        <p:sp>
          <p:nvSpPr>
            <p:cNvPr id="118" name="object 118"/>
            <p:cNvSpPr/>
            <p:nvPr/>
          </p:nvSpPr>
          <p:spPr>
            <a:xfrm>
              <a:off x="1063882" y="1568574"/>
              <a:ext cx="4445" cy="3402329"/>
            </a:xfrm>
            <a:custGeom>
              <a:avLst/>
              <a:gdLst/>
              <a:ahLst/>
              <a:cxnLst/>
              <a:rect l="l" t="t" r="r" b="b"/>
              <a:pathLst>
                <a:path w="4444" h="3402329">
                  <a:moveTo>
                    <a:pt x="4215" y="0"/>
                  </a:moveTo>
                  <a:lnTo>
                    <a:pt x="0" y="0"/>
                  </a:lnTo>
                  <a:lnTo>
                    <a:pt x="0" y="3402290"/>
                  </a:lnTo>
                  <a:lnTo>
                    <a:pt x="4215" y="3402290"/>
                  </a:lnTo>
                  <a:lnTo>
                    <a:pt x="4215" y="0"/>
                  </a:lnTo>
                  <a:close/>
                </a:path>
              </a:pathLst>
            </a:custGeom>
            <a:solidFill>
              <a:srgbClr val="96989A"/>
            </a:solidFill>
          </p:spPr>
          <p:txBody>
            <a:bodyPr wrap="square" lIns="0" tIns="0" rIns="0" bIns="0" rtlCol="0"/>
            <a:lstStyle/>
            <a:p>
              <a:endParaRPr/>
            </a:p>
          </p:txBody>
        </p:sp>
        <p:sp>
          <p:nvSpPr>
            <p:cNvPr id="119" name="object 119"/>
            <p:cNvSpPr/>
            <p:nvPr/>
          </p:nvSpPr>
          <p:spPr>
            <a:xfrm>
              <a:off x="805906" y="1944942"/>
              <a:ext cx="46355" cy="106680"/>
            </a:xfrm>
            <a:custGeom>
              <a:avLst/>
              <a:gdLst/>
              <a:ahLst/>
              <a:cxnLst/>
              <a:rect l="l" t="t" r="r" b="b"/>
              <a:pathLst>
                <a:path w="46355" h="106680">
                  <a:moveTo>
                    <a:pt x="46026" y="0"/>
                  </a:moveTo>
                  <a:lnTo>
                    <a:pt x="0" y="0"/>
                  </a:lnTo>
                  <a:lnTo>
                    <a:pt x="0" y="19810"/>
                  </a:lnTo>
                  <a:lnTo>
                    <a:pt x="21337" y="19810"/>
                  </a:lnTo>
                  <a:lnTo>
                    <a:pt x="21337" y="106678"/>
                  </a:lnTo>
                  <a:lnTo>
                    <a:pt x="46026" y="106678"/>
                  </a:lnTo>
                  <a:lnTo>
                    <a:pt x="46026" y="0"/>
                  </a:lnTo>
                  <a:close/>
                </a:path>
              </a:pathLst>
            </a:custGeom>
            <a:solidFill>
              <a:srgbClr val="606062"/>
            </a:solidFill>
          </p:spPr>
          <p:txBody>
            <a:bodyPr wrap="square" lIns="0" tIns="0" rIns="0" bIns="0" rtlCol="0"/>
            <a:lstStyle/>
            <a:p>
              <a:endParaRPr/>
            </a:p>
          </p:txBody>
        </p:sp>
        <p:pic>
          <p:nvPicPr>
            <p:cNvPr id="120" name="object 120"/>
            <p:cNvPicPr/>
            <p:nvPr/>
          </p:nvPicPr>
          <p:blipFill>
            <a:blip r:embed="rId18" cstate="print"/>
            <a:stretch>
              <a:fillRect/>
            </a:stretch>
          </p:blipFill>
          <p:spPr>
            <a:xfrm>
              <a:off x="786171" y="2306001"/>
              <a:ext cx="85496" cy="108507"/>
            </a:xfrm>
            <a:prstGeom prst="rect">
              <a:avLst/>
            </a:prstGeom>
          </p:spPr>
        </p:pic>
        <p:pic>
          <p:nvPicPr>
            <p:cNvPr id="121" name="object 121"/>
            <p:cNvPicPr/>
            <p:nvPr/>
          </p:nvPicPr>
          <p:blipFill>
            <a:blip r:embed="rId48" cstate="print"/>
            <a:stretch>
              <a:fillRect/>
            </a:stretch>
          </p:blipFill>
          <p:spPr>
            <a:xfrm>
              <a:off x="786477" y="2667970"/>
              <a:ext cx="84884" cy="108508"/>
            </a:xfrm>
            <a:prstGeom prst="rect">
              <a:avLst/>
            </a:prstGeom>
          </p:spPr>
        </p:pic>
        <p:sp>
          <p:nvSpPr>
            <p:cNvPr id="122" name="object 122"/>
            <p:cNvSpPr/>
            <p:nvPr/>
          </p:nvSpPr>
          <p:spPr>
            <a:xfrm>
              <a:off x="610110" y="4655070"/>
              <a:ext cx="389255" cy="116839"/>
            </a:xfrm>
            <a:custGeom>
              <a:avLst/>
              <a:gdLst/>
              <a:ahLst/>
              <a:cxnLst/>
              <a:rect l="l" t="t" r="r" b="b"/>
              <a:pathLst>
                <a:path w="389255" h="116839">
                  <a:moveTo>
                    <a:pt x="86964" y="798"/>
                  </a:moveTo>
                  <a:lnTo>
                    <a:pt x="44397" y="798"/>
                  </a:lnTo>
                  <a:lnTo>
                    <a:pt x="44397" y="47501"/>
                  </a:lnTo>
                  <a:lnTo>
                    <a:pt x="55140" y="47501"/>
                  </a:lnTo>
                  <a:lnTo>
                    <a:pt x="55140" y="9603"/>
                  </a:lnTo>
                  <a:lnTo>
                    <a:pt x="86964" y="9603"/>
                  </a:lnTo>
                  <a:lnTo>
                    <a:pt x="86964" y="798"/>
                  </a:lnTo>
                  <a:close/>
                </a:path>
                <a:path w="389255" h="116839">
                  <a:moveTo>
                    <a:pt x="86964" y="9603"/>
                  </a:moveTo>
                  <a:lnTo>
                    <a:pt x="76225" y="9603"/>
                  </a:lnTo>
                  <a:lnTo>
                    <a:pt x="76225" y="47501"/>
                  </a:lnTo>
                  <a:lnTo>
                    <a:pt x="86964" y="47501"/>
                  </a:lnTo>
                  <a:lnTo>
                    <a:pt x="86964" y="9603"/>
                  </a:lnTo>
                  <a:close/>
                </a:path>
                <a:path w="389255" h="116839">
                  <a:moveTo>
                    <a:pt x="133869" y="798"/>
                  </a:moveTo>
                  <a:lnTo>
                    <a:pt x="98574" y="798"/>
                  </a:lnTo>
                  <a:lnTo>
                    <a:pt x="98574" y="47501"/>
                  </a:lnTo>
                  <a:lnTo>
                    <a:pt x="134736" y="47501"/>
                  </a:lnTo>
                  <a:lnTo>
                    <a:pt x="134736" y="38828"/>
                  </a:lnTo>
                  <a:lnTo>
                    <a:pt x="109316" y="38828"/>
                  </a:lnTo>
                  <a:lnTo>
                    <a:pt x="109316" y="28018"/>
                  </a:lnTo>
                  <a:lnTo>
                    <a:pt x="130999" y="28018"/>
                  </a:lnTo>
                  <a:lnTo>
                    <a:pt x="130999" y="19612"/>
                  </a:lnTo>
                  <a:lnTo>
                    <a:pt x="109316" y="19612"/>
                  </a:lnTo>
                  <a:lnTo>
                    <a:pt x="109316" y="9470"/>
                  </a:lnTo>
                  <a:lnTo>
                    <a:pt x="133869" y="9470"/>
                  </a:lnTo>
                  <a:lnTo>
                    <a:pt x="133869" y="798"/>
                  </a:lnTo>
                  <a:close/>
                </a:path>
                <a:path w="389255" h="116839">
                  <a:moveTo>
                    <a:pt x="167831" y="798"/>
                  </a:moveTo>
                  <a:lnTo>
                    <a:pt x="143476" y="798"/>
                  </a:lnTo>
                  <a:lnTo>
                    <a:pt x="143476" y="47501"/>
                  </a:lnTo>
                  <a:lnTo>
                    <a:pt x="154288" y="47501"/>
                  </a:lnTo>
                  <a:lnTo>
                    <a:pt x="154288" y="34624"/>
                  </a:lnTo>
                  <a:lnTo>
                    <a:pt x="167831" y="34624"/>
                  </a:lnTo>
                  <a:lnTo>
                    <a:pt x="171424" y="33947"/>
                  </a:lnTo>
                  <a:lnTo>
                    <a:pt x="177515" y="31233"/>
                  </a:lnTo>
                  <a:lnTo>
                    <a:pt x="179862" y="29274"/>
                  </a:lnTo>
                  <a:lnTo>
                    <a:pt x="182086" y="25819"/>
                  </a:lnTo>
                  <a:lnTo>
                    <a:pt x="154288" y="25819"/>
                  </a:lnTo>
                  <a:lnTo>
                    <a:pt x="154288" y="9603"/>
                  </a:lnTo>
                  <a:lnTo>
                    <a:pt x="182068" y="9603"/>
                  </a:lnTo>
                  <a:lnTo>
                    <a:pt x="179862" y="6202"/>
                  </a:lnTo>
                  <a:lnTo>
                    <a:pt x="177515" y="4244"/>
                  </a:lnTo>
                  <a:lnTo>
                    <a:pt x="171424" y="1485"/>
                  </a:lnTo>
                  <a:lnTo>
                    <a:pt x="167831" y="798"/>
                  </a:lnTo>
                  <a:close/>
                </a:path>
                <a:path w="389255" h="116839">
                  <a:moveTo>
                    <a:pt x="182068" y="9603"/>
                  </a:moveTo>
                  <a:lnTo>
                    <a:pt x="166340" y="9603"/>
                  </a:lnTo>
                  <a:lnTo>
                    <a:pt x="168810" y="10306"/>
                  </a:lnTo>
                  <a:lnTo>
                    <a:pt x="172191" y="13106"/>
                  </a:lnTo>
                  <a:lnTo>
                    <a:pt x="173033" y="15119"/>
                  </a:lnTo>
                  <a:lnTo>
                    <a:pt x="173033" y="20325"/>
                  </a:lnTo>
                  <a:lnTo>
                    <a:pt x="172191" y="22315"/>
                  </a:lnTo>
                  <a:lnTo>
                    <a:pt x="168810" y="25116"/>
                  </a:lnTo>
                  <a:lnTo>
                    <a:pt x="166340" y="25819"/>
                  </a:lnTo>
                  <a:lnTo>
                    <a:pt x="182086" y="25819"/>
                  </a:lnTo>
                  <a:lnTo>
                    <a:pt x="183153" y="24163"/>
                  </a:lnTo>
                  <a:lnTo>
                    <a:pt x="183977" y="21170"/>
                  </a:lnTo>
                  <a:lnTo>
                    <a:pt x="183977" y="14277"/>
                  </a:lnTo>
                  <a:lnTo>
                    <a:pt x="183153" y="11275"/>
                  </a:lnTo>
                  <a:lnTo>
                    <a:pt x="182068" y="9603"/>
                  </a:lnTo>
                  <a:close/>
                </a:path>
                <a:path w="389255" h="116839">
                  <a:moveTo>
                    <a:pt x="201858" y="798"/>
                  </a:moveTo>
                  <a:lnTo>
                    <a:pt x="191115" y="798"/>
                  </a:lnTo>
                  <a:lnTo>
                    <a:pt x="191115" y="47501"/>
                  </a:lnTo>
                  <a:lnTo>
                    <a:pt x="201325" y="47501"/>
                  </a:lnTo>
                  <a:lnTo>
                    <a:pt x="213275" y="31221"/>
                  </a:lnTo>
                  <a:lnTo>
                    <a:pt x="201858" y="31221"/>
                  </a:lnTo>
                  <a:lnTo>
                    <a:pt x="201858" y="798"/>
                  </a:lnTo>
                  <a:close/>
                </a:path>
                <a:path w="389255" h="116839">
                  <a:moveTo>
                    <a:pt x="234283" y="17142"/>
                  </a:moveTo>
                  <a:lnTo>
                    <a:pt x="223610" y="17142"/>
                  </a:lnTo>
                  <a:lnTo>
                    <a:pt x="223610" y="47501"/>
                  </a:lnTo>
                  <a:lnTo>
                    <a:pt x="234283" y="47501"/>
                  </a:lnTo>
                  <a:lnTo>
                    <a:pt x="234283" y="17142"/>
                  </a:lnTo>
                  <a:close/>
                </a:path>
                <a:path w="389255" h="116839">
                  <a:moveTo>
                    <a:pt x="234283" y="798"/>
                  </a:moveTo>
                  <a:lnTo>
                    <a:pt x="224142" y="798"/>
                  </a:lnTo>
                  <a:lnTo>
                    <a:pt x="201858" y="31221"/>
                  </a:lnTo>
                  <a:lnTo>
                    <a:pt x="213275" y="31221"/>
                  </a:lnTo>
                  <a:lnTo>
                    <a:pt x="223610" y="17142"/>
                  </a:lnTo>
                  <a:lnTo>
                    <a:pt x="234283" y="17142"/>
                  </a:lnTo>
                  <a:lnTo>
                    <a:pt x="234283" y="798"/>
                  </a:lnTo>
                  <a:close/>
                </a:path>
                <a:path w="389255" h="116839">
                  <a:moveTo>
                    <a:pt x="273027" y="0"/>
                  </a:moveTo>
                  <a:lnTo>
                    <a:pt x="263331" y="0"/>
                  </a:lnTo>
                  <a:lnTo>
                    <a:pt x="258961" y="1043"/>
                  </a:lnTo>
                  <a:lnTo>
                    <a:pt x="251178" y="5223"/>
                  </a:lnTo>
                  <a:lnTo>
                    <a:pt x="248130" y="8102"/>
                  </a:lnTo>
                  <a:lnTo>
                    <a:pt x="243726" y="15443"/>
                  </a:lnTo>
                  <a:lnTo>
                    <a:pt x="242624" y="19569"/>
                  </a:lnTo>
                  <a:lnTo>
                    <a:pt x="242624" y="28731"/>
                  </a:lnTo>
                  <a:lnTo>
                    <a:pt x="263331" y="48300"/>
                  </a:lnTo>
                  <a:lnTo>
                    <a:pt x="273027" y="48300"/>
                  </a:lnTo>
                  <a:lnTo>
                    <a:pt x="277387" y="47256"/>
                  </a:lnTo>
                  <a:lnTo>
                    <a:pt x="285126" y="43077"/>
                  </a:lnTo>
                  <a:lnTo>
                    <a:pt x="288171" y="40196"/>
                  </a:lnTo>
                  <a:lnTo>
                    <a:pt x="288839" y="39095"/>
                  </a:lnTo>
                  <a:lnTo>
                    <a:pt x="265419" y="39095"/>
                  </a:lnTo>
                  <a:lnTo>
                    <a:pt x="262929" y="38461"/>
                  </a:lnTo>
                  <a:lnTo>
                    <a:pt x="258483" y="35927"/>
                  </a:lnTo>
                  <a:lnTo>
                    <a:pt x="256736" y="34156"/>
                  </a:lnTo>
                  <a:lnTo>
                    <a:pt x="254203" y="29620"/>
                  </a:lnTo>
                  <a:lnTo>
                    <a:pt x="253569" y="27042"/>
                  </a:lnTo>
                  <a:lnTo>
                    <a:pt x="253569" y="21257"/>
                  </a:lnTo>
                  <a:lnTo>
                    <a:pt x="265419" y="9204"/>
                  </a:lnTo>
                  <a:lnTo>
                    <a:pt x="288840" y="9204"/>
                  </a:lnTo>
                  <a:lnTo>
                    <a:pt x="288171" y="8102"/>
                  </a:lnTo>
                  <a:lnTo>
                    <a:pt x="285126" y="5223"/>
                  </a:lnTo>
                  <a:lnTo>
                    <a:pt x="277387" y="1043"/>
                  </a:lnTo>
                  <a:lnTo>
                    <a:pt x="273027" y="0"/>
                  </a:lnTo>
                  <a:close/>
                </a:path>
                <a:path w="389255" h="116839">
                  <a:moveTo>
                    <a:pt x="288840" y="9204"/>
                  </a:moveTo>
                  <a:lnTo>
                    <a:pt x="270935" y="9204"/>
                  </a:lnTo>
                  <a:lnTo>
                    <a:pt x="273427" y="9838"/>
                  </a:lnTo>
                  <a:lnTo>
                    <a:pt x="277875" y="12372"/>
                  </a:lnTo>
                  <a:lnTo>
                    <a:pt x="279622" y="14143"/>
                  </a:lnTo>
                  <a:lnTo>
                    <a:pt x="282157" y="18680"/>
                  </a:lnTo>
                  <a:lnTo>
                    <a:pt x="282789" y="21257"/>
                  </a:lnTo>
                  <a:lnTo>
                    <a:pt x="282789" y="27042"/>
                  </a:lnTo>
                  <a:lnTo>
                    <a:pt x="270935" y="39095"/>
                  </a:lnTo>
                  <a:lnTo>
                    <a:pt x="288839" y="39095"/>
                  </a:lnTo>
                  <a:lnTo>
                    <a:pt x="292621" y="32856"/>
                  </a:lnTo>
                  <a:lnTo>
                    <a:pt x="293734" y="28731"/>
                  </a:lnTo>
                  <a:lnTo>
                    <a:pt x="293734" y="19569"/>
                  </a:lnTo>
                  <a:lnTo>
                    <a:pt x="292621" y="15443"/>
                  </a:lnTo>
                  <a:lnTo>
                    <a:pt x="288840" y="9204"/>
                  </a:lnTo>
                  <a:close/>
                </a:path>
                <a:path w="389255" h="116839">
                  <a:moveTo>
                    <a:pt x="348908" y="38695"/>
                  </a:moveTo>
                  <a:lnTo>
                    <a:pt x="296002" y="38695"/>
                  </a:lnTo>
                  <a:lnTo>
                    <a:pt x="295934" y="57174"/>
                  </a:lnTo>
                  <a:lnTo>
                    <a:pt x="305941" y="57174"/>
                  </a:lnTo>
                  <a:lnTo>
                    <a:pt x="305941" y="47501"/>
                  </a:lnTo>
                  <a:lnTo>
                    <a:pt x="348908" y="47501"/>
                  </a:lnTo>
                  <a:lnTo>
                    <a:pt x="348908" y="38695"/>
                  </a:lnTo>
                  <a:close/>
                </a:path>
                <a:path w="389255" h="116839">
                  <a:moveTo>
                    <a:pt x="348908" y="47501"/>
                  </a:moveTo>
                  <a:lnTo>
                    <a:pt x="338899" y="47501"/>
                  </a:lnTo>
                  <a:lnTo>
                    <a:pt x="338899" y="57174"/>
                  </a:lnTo>
                  <a:lnTo>
                    <a:pt x="348908" y="57174"/>
                  </a:lnTo>
                  <a:lnTo>
                    <a:pt x="348908" y="47501"/>
                  </a:lnTo>
                  <a:close/>
                </a:path>
                <a:path w="389255" h="116839">
                  <a:moveTo>
                    <a:pt x="342370" y="798"/>
                  </a:moveTo>
                  <a:lnTo>
                    <a:pt x="306475" y="798"/>
                  </a:lnTo>
                  <a:lnTo>
                    <a:pt x="305675" y="22838"/>
                  </a:lnTo>
                  <a:lnTo>
                    <a:pt x="304962" y="28554"/>
                  </a:lnTo>
                  <a:lnTo>
                    <a:pt x="302651" y="36560"/>
                  </a:lnTo>
                  <a:lnTo>
                    <a:pt x="300671" y="38605"/>
                  </a:lnTo>
                  <a:lnTo>
                    <a:pt x="297867" y="38695"/>
                  </a:lnTo>
                  <a:lnTo>
                    <a:pt x="310812" y="38695"/>
                  </a:lnTo>
                  <a:lnTo>
                    <a:pt x="315683" y="9603"/>
                  </a:lnTo>
                  <a:lnTo>
                    <a:pt x="342370" y="9603"/>
                  </a:lnTo>
                  <a:lnTo>
                    <a:pt x="342370" y="798"/>
                  </a:lnTo>
                  <a:close/>
                </a:path>
                <a:path w="389255" h="116839">
                  <a:moveTo>
                    <a:pt x="342370" y="9603"/>
                  </a:moveTo>
                  <a:lnTo>
                    <a:pt x="331696" y="9603"/>
                  </a:lnTo>
                  <a:lnTo>
                    <a:pt x="331696" y="38695"/>
                  </a:lnTo>
                  <a:lnTo>
                    <a:pt x="342370" y="38695"/>
                  </a:lnTo>
                  <a:lnTo>
                    <a:pt x="342370" y="9603"/>
                  </a:lnTo>
                  <a:close/>
                </a:path>
                <a:path w="389255" h="116839">
                  <a:moveTo>
                    <a:pt x="27175" y="69198"/>
                  </a:moveTo>
                  <a:lnTo>
                    <a:pt x="0" y="69198"/>
                  </a:lnTo>
                  <a:lnTo>
                    <a:pt x="0" y="115901"/>
                  </a:lnTo>
                  <a:lnTo>
                    <a:pt x="28846" y="115901"/>
                  </a:lnTo>
                  <a:lnTo>
                    <a:pt x="33328" y="114745"/>
                  </a:lnTo>
                  <a:lnTo>
                    <a:pt x="39599" y="110120"/>
                  </a:lnTo>
                  <a:lnTo>
                    <a:pt x="40679" y="107895"/>
                  </a:lnTo>
                  <a:lnTo>
                    <a:pt x="10741" y="107895"/>
                  </a:lnTo>
                  <a:lnTo>
                    <a:pt x="10741" y="96086"/>
                  </a:lnTo>
                  <a:lnTo>
                    <a:pt x="39213" y="96086"/>
                  </a:lnTo>
                  <a:lnTo>
                    <a:pt x="37384" y="93771"/>
                  </a:lnTo>
                  <a:lnTo>
                    <a:pt x="35206" y="92393"/>
                  </a:lnTo>
                  <a:lnTo>
                    <a:pt x="32359" y="91547"/>
                  </a:lnTo>
                  <a:lnTo>
                    <a:pt x="34451" y="90525"/>
                  </a:lnTo>
                  <a:lnTo>
                    <a:pt x="36075" y="89134"/>
                  </a:lnTo>
                  <a:lnTo>
                    <a:pt x="36463" y="88544"/>
                  </a:lnTo>
                  <a:lnTo>
                    <a:pt x="10741" y="88544"/>
                  </a:lnTo>
                  <a:lnTo>
                    <a:pt x="10741" y="77204"/>
                  </a:lnTo>
                  <a:lnTo>
                    <a:pt x="38865" y="77204"/>
                  </a:lnTo>
                  <a:lnTo>
                    <a:pt x="37453" y="74425"/>
                  </a:lnTo>
                  <a:lnTo>
                    <a:pt x="31402" y="70242"/>
                  </a:lnTo>
                  <a:lnTo>
                    <a:pt x="27175" y="69198"/>
                  </a:lnTo>
                  <a:close/>
                </a:path>
                <a:path w="389255" h="116839">
                  <a:moveTo>
                    <a:pt x="39213" y="96086"/>
                  </a:moveTo>
                  <a:lnTo>
                    <a:pt x="27691" y="96086"/>
                  </a:lnTo>
                  <a:lnTo>
                    <a:pt x="30224" y="98019"/>
                  </a:lnTo>
                  <a:lnTo>
                    <a:pt x="30224" y="105893"/>
                  </a:lnTo>
                  <a:lnTo>
                    <a:pt x="27691" y="107895"/>
                  </a:lnTo>
                  <a:lnTo>
                    <a:pt x="40679" y="107895"/>
                  </a:lnTo>
                  <a:lnTo>
                    <a:pt x="41165" y="106894"/>
                  </a:lnTo>
                  <a:lnTo>
                    <a:pt x="41165" y="99956"/>
                  </a:lnTo>
                  <a:lnTo>
                    <a:pt x="40408" y="97599"/>
                  </a:lnTo>
                  <a:lnTo>
                    <a:pt x="39213" y="96086"/>
                  </a:lnTo>
                  <a:close/>
                </a:path>
                <a:path w="389255" h="116839">
                  <a:moveTo>
                    <a:pt x="38865" y="77204"/>
                  </a:moveTo>
                  <a:lnTo>
                    <a:pt x="23129" y="77204"/>
                  </a:lnTo>
                  <a:lnTo>
                    <a:pt x="24897" y="77694"/>
                  </a:lnTo>
                  <a:lnTo>
                    <a:pt x="27345" y="79649"/>
                  </a:lnTo>
                  <a:lnTo>
                    <a:pt x="27956" y="81053"/>
                  </a:lnTo>
                  <a:lnTo>
                    <a:pt x="27956" y="84743"/>
                  </a:lnTo>
                  <a:lnTo>
                    <a:pt x="27355" y="86154"/>
                  </a:lnTo>
                  <a:lnTo>
                    <a:pt x="24954" y="88069"/>
                  </a:lnTo>
                  <a:lnTo>
                    <a:pt x="23172" y="88544"/>
                  </a:lnTo>
                  <a:lnTo>
                    <a:pt x="36463" y="88544"/>
                  </a:lnTo>
                  <a:lnTo>
                    <a:pt x="38385" y="85622"/>
                  </a:lnTo>
                  <a:lnTo>
                    <a:pt x="38966" y="83587"/>
                  </a:lnTo>
                  <a:lnTo>
                    <a:pt x="38865" y="77204"/>
                  </a:lnTo>
                  <a:close/>
                </a:path>
                <a:path w="389255" h="116839">
                  <a:moveTo>
                    <a:pt x="60515" y="69198"/>
                  </a:moveTo>
                  <a:lnTo>
                    <a:pt x="49705" y="69198"/>
                  </a:lnTo>
                  <a:lnTo>
                    <a:pt x="49705" y="115901"/>
                  </a:lnTo>
                  <a:lnTo>
                    <a:pt x="60515" y="115901"/>
                  </a:lnTo>
                  <a:lnTo>
                    <a:pt x="60515" y="96752"/>
                  </a:lnTo>
                  <a:lnTo>
                    <a:pt x="92541" y="96752"/>
                  </a:lnTo>
                  <a:lnTo>
                    <a:pt x="92541" y="87612"/>
                  </a:lnTo>
                  <a:lnTo>
                    <a:pt x="60515" y="87612"/>
                  </a:lnTo>
                  <a:lnTo>
                    <a:pt x="60515" y="69198"/>
                  </a:lnTo>
                  <a:close/>
                </a:path>
                <a:path w="389255" h="116839">
                  <a:moveTo>
                    <a:pt x="92541" y="96752"/>
                  </a:moveTo>
                  <a:lnTo>
                    <a:pt x="81730" y="96752"/>
                  </a:lnTo>
                  <a:lnTo>
                    <a:pt x="81730" y="115901"/>
                  </a:lnTo>
                  <a:lnTo>
                    <a:pt x="92541" y="115901"/>
                  </a:lnTo>
                  <a:lnTo>
                    <a:pt x="92541" y="96752"/>
                  </a:lnTo>
                  <a:close/>
                </a:path>
                <a:path w="389255" h="116839">
                  <a:moveTo>
                    <a:pt x="92541" y="69198"/>
                  </a:moveTo>
                  <a:lnTo>
                    <a:pt x="81730" y="69198"/>
                  </a:lnTo>
                  <a:lnTo>
                    <a:pt x="81730" y="87612"/>
                  </a:lnTo>
                  <a:lnTo>
                    <a:pt x="92541" y="87612"/>
                  </a:lnTo>
                  <a:lnTo>
                    <a:pt x="92541" y="69198"/>
                  </a:lnTo>
                  <a:close/>
                </a:path>
                <a:path w="389255" h="116839">
                  <a:moveTo>
                    <a:pt x="139506" y="69198"/>
                  </a:moveTo>
                  <a:lnTo>
                    <a:pt x="104212" y="69198"/>
                  </a:lnTo>
                  <a:lnTo>
                    <a:pt x="104212" y="115901"/>
                  </a:lnTo>
                  <a:lnTo>
                    <a:pt x="140374" y="115901"/>
                  </a:lnTo>
                  <a:lnTo>
                    <a:pt x="140374" y="107228"/>
                  </a:lnTo>
                  <a:lnTo>
                    <a:pt x="114954" y="107228"/>
                  </a:lnTo>
                  <a:lnTo>
                    <a:pt x="114954" y="96418"/>
                  </a:lnTo>
                  <a:lnTo>
                    <a:pt x="136638" y="96418"/>
                  </a:lnTo>
                  <a:lnTo>
                    <a:pt x="136638" y="88012"/>
                  </a:lnTo>
                  <a:lnTo>
                    <a:pt x="114954" y="88012"/>
                  </a:lnTo>
                  <a:lnTo>
                    <a:pt x="114954" y="77871"/>
                  </a:lnTo>
                  <a:lnTo>
                    <a:pt x="139506" y="77871"/>
                  </a:lnTo>
                  <a:lnTo>
                    <a:pt x="139506" y="69198"/>
                  </a:lnTo>
                  <a:close/>
                </a:path>
                <a:path w="389255" h="116839">
                  <a:moveTo>
                    <a:pt x="175182" y="68399"/>
                  </a:moveTo>
                  <a:lnTo>
                    <a:pt x="166330" y="68399"/>
                  </a:lnTo>
                  <a:lnTo>
                    <a:pt x="162002" y="69432"/>
                  </a:lnTo>
                  <a:lnTo>
                    <a:pt x="154310" y="73568"/>
                  </a:lnTo>
                  <a:lnTo>
                    <a:pt x="151286" y="76438"/>
                  </a:lnTo>
                  <a:lnTo>
                    <a:pt x="146883" y="83775"/>
                  </a:lnTo>
                  <a:lnTo>
                    <a:pt x="145782" y="87922"/>
                  </a:lnTo>
                  <a:lnTo>
                    <a:pt x="145782" y="97174"/>
                  </a:lnTo>
                  <a:lnTo>
                    <a:pt x="166309" y="116700"/>
                  </a:lnTo>
                  <a:lnTo>
                    <a:pt x="175113" y="116700"/>
                  </a:lnTo>
                  <a:lnTo>
                    <a:pt x="178782" y="115991"/>
                  </a:lnTo>
                  <a:lnTo>
                    <a:pt x="185366" y="113144"/>
                  </a:lnTo>
                  <a:lnTo>
                    <a:pt x="188125" y="111074"/>
                  </a:lnTo>
                  <a:lnTo>
                    <a:pt x="190348" y="108362"/>
                  </a:lnTo>
                  <a:lnTo>
                    <a:pt x="189408" y="107495"/>
                  </a:lnTo>
                  <a:lnTo>
                    <a:pt x="168774" y="107495"/>
                  </a:lnTo>
                  <a:lnTo>
                    <a:pt x="166197" y="106861"/>
                  </a:lnTo>
                  <a:lnTo>
                    <a:pt x="161660" y="104327"/>
                  </a:lnTo>
                  <a:lnTo>
                    <a:pt x="159893" y="102556"/>
                  </a:lnTo>
                  <a:lnTo>
                    <a:pt x="157355" y="98019"/>
                  </a:lnTo>
                  <a:lnTo>
                    <a:pt x="156721" y="95443"/>
                  </a:lnTo>
                  <a:lnTo>
                    <a:pt x="156721" y="89656"/>
                  </a:lnTo>
                  <a:lnTo>
                    <a:pt x="168774" y="77604"/>
                  </a:lnTo>
                  <a:lnTo>
                    <a:pt x="189338" y="77604"/>
                  </a:lnTo>
                  <a:lnTo>
                    <a:pt x="190348" y="76672"/>
                  </a:lnTo>
                  <a:lnTo>
                    <a:pt x="188125" y="74001"/>
                  </a:lnTo>
                  <a:lnTo>
                    <a:pt x="185378" y="71955"/>
                  </a:lnTo>
                  <a:lnTo>
                    <a:pt x="178840" y="69108"/>
                  </a:lnTo>
                  <a:lnTo>
                    <a:pt x="175182" y="68399"/>
                  </a:lnTo>
                  <a:close/>
                </a:path>
                <a:path w="389255" h="116839">
                  <a:moveTo>
                    <a:pt x="183408" y="101958"/>
                  </a:moveTo>
                  <a:lnTo>
                    <a:pt x="180251" y="105648"/>
                  </a:lnTo>
                  <a:lnTo>
                    <a:pt x="176338" y="107495"/>
                  </a:lnTo>
                  <a:lnTo>
                    <a:pt x="189408" y="107495"/>
                  </a:lnTo>
                  <a:lnTo>
                    <a:pt x="183408" y="101958"/>
                  </a:lnTo>
                  <a:close/>
                </a:path>
                <a:path w="389255" h="116839">
                  <a:moveTo>
                    <a:pt x="189338" y="77604"/>
                  </a:moveTo>
                  <a:lnTo>
                    <a:pt x="176338" y="77604"/>
                  </a:lnTo>
                  <a:lnTo>
                    <a:pt x="180251" y="79429"/>
                  </a:lnTo>
                  <a:lnTo>
                    <a:pt x="183408" y="83077"/>
                  </a:lnTo>
                  <a:lnTo>
                    <a:pt x="189338" y="77604"/>
                  </a:lnTo>
                  <a:close/>
                </a:path>
                <a:path w="389255" h="116839">
                  <a:moveTo>
                    <a:pt x="232714" y="69198"/>
                  </a:moveTo>
                  <a:lnTo>
                    <a:pt x="197420" y="69198"/>
                  </a:lnTo>
                  <a:lnTo>
                    <a:pt x="197420" y="115901"/>
                  </a:lnTo>
                  <a:lnTo>
                    <a:pt x="233582" y="115901"/>
                  </a:lnTo>
                  <a:lnTo>
                    <a:pt x="233582" y="107228"/>
                  </a:lnTo>
                  <a:lnTo>
                    <a:pt x="208161" y="107228"/>
                  </a:lnTo>
                  <a:lnTo>
                    <a:pt x="208161" y="96418"/>
                  </a:lnTo>
                  <a:lnTo>
                    <a:pt x="229844" y="96418"/>
                  </a:lnTo>
                  <a:lnTo>
                    <a:pt x="229844" y="88012"/>
                  </a:lnTo>
                  <a:lnTo>
                    <a:pt x="208161" y="88012"/>
                  </a:lnTo>
                  <a:lnTo>
                    <a:pt x="208161" y="77871"/>
                  </a:lnTo>
                  <a:lnTo>
                    <a:pt x="232714" y="77871"/>
                  </a:lnTo>
                  <a:lnTo>
                    <a:pt x="232714" y="69198"/>
                  </a:lnTo>
                  <a:close/>
                </a:path>
                <a:path w="389255" h="116839">
                  <a:moveTo>
                    <a:pt x="253133" y="69198"/>
                  </a:moveTo>
                  <a:lnTo>
                    <a:pt x="242322" y="69198"/>
                  </a:lnTo>
                  <a:lnTo>
                    <a:pt x="242322" y="115901"/>
                  </a:lnTo>
                  <a:lnTo>
                    <a:pt x="253133" y="115901"/>
                  </a:lnTo>
                  <a:lnTo>
                    <a:pt x="253133" y="96752"/>
                  </a:lnTo>
                  <a:lnTo>
                    <a:pt x="285159" y="96752"/>
                  </a:lnTo>
                  <a:lnTo>
                    <a:pt x="285159" y="87612"/>
                  </a:lnTo>
                  <a:lnTo>
                    <a:pt x="253133" y="87612"/>
                  </a:lnTo>
                  <a:lnTo>
                    <a:pt x="253133" y="69198"/>
                  </a:lnTo>
                  <a:close/>
                </a:path>
                <a:path w="389255" h="116839">
                  <a:moveTo>
                    <a:pt x="285159" y="96752"/>
                  </a:moveTo>
                  <a:lnTo>
                    <a:pt x="274347" y="96752"/>
                  </a:lnTo>
                  <a:lnTo>
                    <a:pt x="274347" y="115901"/>
                  </a:lnTo>
                  <a:lnTo>
                    <a:pt x="285159" y="115901"/>
                  </a:lnTo>
                  <a:lnTo>
                    <a:pt x="285159" y="96752"/>
                  </a:lnTo>
                  <a:close/>
                </a:path>
                <a:path w="389255" h="116839">
                  <a:moveTo>
                    <a:pt x="285159" y="69198"/>
                  </a:moveTo>
                  <a:lnTo>
                    <a:pt x="274347" y="69198"/>
                  </a:lnTo>
                  <a:lnTo>
                    <a:pt x="274347" y="87612"/>
                  </a:lnTo>
                  <a:lnTo>
                    <a:pt x="285159" y="87612"/>
                  </a:lnTo>
                  <a:lnTo>
                    <a:pt x="285159" y="69198"/>
                  </a:lnTo>
                  <a:close/>
                </a:path>
                <a:path w="389255" h="116839">
                  <a:moveTo>
                    <a:pt x="307572" y="69198"/>
                  </a:moveTo>
                  <a:lnTo>
                    <a:pt x="296830" y="69198"/>
                  </a:lnTo>
                  <a:lnTo>
                    <a:pt x="296830" y="115901"/>
                  </a:lnTo>
                  <a:lnTo>
                    <a:pt x="307040" y="115901"/>
                  </a:lnTo>
                  <a:lnTo>
                    <a:pt x="318988" y="99622"/>
                  </a:lnTo>
                  <a:lnTo>
                    <a:pt x="307572" y="99622"/>
                  </a:lnTo>
                  <a:lnTo>
                    <a:pt x="307572" y="69198"/>
                  </a:lnTo>
                  <a:close/>
                </a:path>
                <a:path w="389255" h="116839">
                  <a:moveTo>
                    <a:pt x="339998" y="85542"/>
                  </a:moveTo>
                  <a:lnTo>
                    <a:pt x="329323" y="85542"/>
                  </a:lnTo>
                  <a:lnTo>
                    <a:pt x="329323" y="115901"/>
                  </a:lnTo>
                  <a:lnTo>
                    <a:pt x="339998" y="115901"/>
                  </a:lnTo>
                  <a:lnTo>
                    <a:pt x="339998" y="85542"/>
                  </a:lnTo>
                  <a:close/>
                </a:path>
                <a:path w="389255" h="116839">
                  <a:moveTo>
                    <a:pt x="339998" y="69198"/>
                  </a:moveTo>
                  <a:lnTo>
                    <a:pt x="329857" y="69198"/>
                  </a:lnTo>
                  <a:lnTo>
                    <a:pt x="307572" y="99622"/>
                  </a:lnTo>
                  <a:lnTo>
                    <a:pt x="318988" y="99622"/>
                  </a:lnTo>
                  <a:lnTo>
                    <a:pt x="329323" y="85542"/>
                  </a:lnTo>
                  <a:lnTo>
                    <a:pt x="339998" y="85542"/>
                  </a:lnTo>
                  <a:lnTo>
                    <a:pt x="339998" y="69198"/>
                  </a:lnTo>
                  <a:close/>
                </a:path>
                <a:path w="389255" h="116839">
                  <a:moveTo>
                    <a:pt x="388904" y="69198"/>
                  </a:moveTo>
                  <a:lnTo>
                    <a:pt x="364665" y="69198"/>
                  </a:lnTo>
                  <a:lnTo>
                    <a:pt x="361104" y="69896"/>
                  </a:lnTo>
                  <a:lnTo>
                    <a:pt x="355056" y="72701"/>
                  </a:lnTo>
                  <a:lnTo>
                    <a:pt x="352719" y="74702"/>
                  </a:lnTo>
                  <a:lnTo>
                    <a:pt x="349430" y="79904"/>
                  </a:lnTo>
                  <a:lnTo>
                    <a:pt x="348604" y="83008"/>
                  </a:lnTo>
                  <a:lnTo>
                    <a:pt x="348604" y="90258"/>
                  </a:lnTo>
                  <a:lnTo>
                    <a:pt x="349451" y="93383"/>
                  </a:lnTo>
                  <a:lnTo>
                    <a:pt x="352831" y="98588"/>
                  </a:lnTo>
                  <a:lnTo>
                    <a:pt x="355258" y="100533"/>
                  </a:lnTo>
                  <a:lnTo>
                    <a:pt x="358415" y="101824"/>
                  </a:lnTo>
                  <a:lnTo>
                    <a:pt x="348673" y="115901"/>
                  </a:lnTo>
                  <a:lnTo>
                    <a:pt x="360081" y="115901"/>
                  </a:lnTo>
                  <a:lnTo>
                    <a:pt x="368354" y="103492"/>
                  </a:lnTo>
                  <a:lnTo>
                    <a:pt x="388904" y="103492"/>
                  </a:lnTo>
                  <a:lnTo>
                    <a:pt x="388904" y="94952"/>
                  </a:lnTo>
                  <a:lnTo>
                    <a:pt x="365730" y="94952"/>
                  </a:lnTo>
                  <a:lnTo>
                    <a:pt x="363440" y="94218"/>
                  </a:lnTo>
                  <a:lnTo>
                    <a:pt x="360326" y="91281"/>
                  </a:lnTo>
                  <a:lnTo>
                    <a:pt x="359549" y="89193"/>
                  </a:lnTo>
                  <a:lnTo>
                    <a:pt x="359549" y="83677"/>
                  </a:lnTo>
                  <a:lnTo>
                    <a:pt x="360359" y="81564"/>
                  </a:lnTo>
                  <a:lnTo>
                    <a:pt x="363606" y="78717"/>
                  </a:lnTo>
                  <a:lnTo>
                    <a:pt x="365954" y="78004"/>
                  </a:lnTo>
                  <a:lnTo>
                    <a:pt x="388904" y="78004"/>
                  </a:lnTo>
                  <a:lnTo>
                    <a:pt x="388904" y="69198"/>
                  </a:lnTo>
                  <a:close/>
                </a:path>
                <a:path w="389255" h="116839">
                  <a:moveTo>
                    <a:pt x="388904" y="103492"/>
                  </a:moveTo>
                  <a:lnTo>
                    <a:pt x="378230" y="103492"/>
                  </a:lnTo>
                  <a:lnTo>
                    <a:pt x="378230" y="115901"/>
                  </a:lnTo>
                  <a:lnTo>
                    <a:pt x="388904" y="115901"/>
                  </a:lnTo>
                  <a:lnTo>
                    <a:pt x="388904" y="103492"/>
                  </a:lnTo>
                  <a:close/>
                </a:path>
                <a:path w="389255" h="116839">
                  <a:moveTo>
                    <a:pt x="388904" y="78004"/>
                  </a:moveTo>
                  <a:lnTo>
                    <a:pt x="378230" y="78004"/>
                  </a:lnTo>
                  <a:lnTo>
                    <a:pt x="378230" y="94952"/>
                  </a:lnTo>
                  <a:lnTo>
                    <a:pt x="388904" y="94952"/>
                  </a:lnTo>
                  <a:lnTo>
                    <a:pt x="388904" y="78004"/>
                  </a:lnTo>
                  <a:close/>
                </a:path>
              </a:pathLst>
            </a:custGeom>
            <a:solidFill>
              <a:srgbClr val="FEFEFE"/>
            </a:solidFill>
          </p:spPr>
          <p:txBody>
            <a:bodyPr wrap="square" lIns="0" tIns="0" rIns="0" bIns="0" rtlCol="0"/>
            <a:lstStyle/>
            <a:p>
              <a:endParaRPr/>
            </a:p>
          </p:txBody>
        </p:sp>
        <p:pic>
          <p:nvPicPr>
            <p:cNvPr id="123" name="object 123"/>
            <p:cNvPicPr/>
            <p:nvPr/>
          </p:nvPicPr>
          <p:blipFill>
            <a:blip r:embed="rId49" cstate="print"/>
            <a:stretch>
              <a:fillRect/>
            </a:stretch>
          </p:blipFill>
          <p:spPr>
            <a:xfrm>
              <a:off x="779468" y="3043248"/>
              <a:ext cx="98906" cy="106678"/>
            </a:xfrm>
            <a:prstGeom prst="rect">
              <a:avLst/>
            </a:prstGeom>
          </p:spPr>
        </p:pic>
        <p:pic>
          <p:nvPicPr>
            <p:cNvPr id="124" name="object 124"/>
            <p:cNvPicPr/>
            <p:nvPr/>
          </p:nvPicPr>
          <p:blipFill>
            <a:blip r:embed="rId50" cstate="print"/>
            <a:stretch>
              <a:fillRect/>
            </a:stretch>
          </p:blipFill>
          <p:spPr>
            <a:xfrm>
              <a:off x="786401" y="3417152"/>
              <a:ext cx="85039" cy="108507"/>
            </a:xfrm>
            <a:prstGeom prst="rect">
              <a:avLst/>
            </a:prstGeom>
          </p:spPr>
        </p:pic>
        <p:pic>
          <p:nvPicPr>
            <p:cNvPr id="125" name="object 125"/>
            <p:cNvPicPr/>
            <p:nvPr/>
          </p:nvPicPr>
          <p:blipFill>
            <a:blip r:embed="rId51" cstate="print"/>
            <a:stretch>
              <a:fillRect/>
            </a:stretch>
          </p:blipFill>
          <p:spPr>
            <a:xfrm>
              <a:off x="785952" y="3796592"/>
              <a:ext cx="88084" cy="110336"/>
            </a:xfrm>
            <a:prstGeom prst="rect">
              <a:avLst/>
            </a:prstGeom>
          </p:spPr>
        </p:pic>
        <p:sp>
          <p:nvSpPr>
            <p:cNvPr id="126" name="object 126"/>
            <p:cNvSpPr/>
            <p:nvPr/>
          </p:nvSpPr>
          <p:spPr>
            <a:xfrm>
              <a:off x="541401" y="2176461"/>
              <a:ext cx="6480175" cy="1490980"/>
            </a:xfrm>
            <a:custGeom>
              <a:avLst/>
              <a:gdLst/>
              <a:ahLst/>
              <a:cxnLst/>
              <a:rect l="l" t="t" r="r" b="b"/>
              <a:pathLst>
                <a:path w="6480175" h="1490979">
                  <a:moveTo>
                    <a:pt x="6479997" y="1485900"/>
                  </a:moveTo>
                  <a:lnTo>
                    <a:pt x="0" y="1485900"/>
                  </a:lnTo>
                  <a:lnTo>
                    <a:pt x="0" y="1490484"/>
                  </a:lnTo>
                  <a:lnTo>
                    <a:pt x="6479997" y="1490484"/>
                  </a:lnTo>
                  <a:lnTo>
                    <a:pt x="6479997" y="1485900"/>
                  </a:lnTo>
                  <a:close/>
                </a:path>
                <a:path w="6480175" h="1490979">
                  <a:moveTo>
                    <a:pt x="6479997" y="1104887"/>
                  </a:moveTo>
                  <a:lnTo>
                    <a:pt x="0" y="1104887"/>
                  </a:lnTo>
                  <a:lnTo>
                    <a:pt x="0" y="1109484"/>
                  </a:lnTo>
                  <a:lnTo>
                    <a:pt x="6479997" y="1109484"/>
                  </a:lnTo>
                  <a:lnTo>
                    <a:pt x="6479997" y="1104887"/>
                  </a:lnTo>
                  <a:close/>
                </a:path>
                <a:path w="6480175" h="1490979">
                  <a:moveTo>
                    <a:pt x="6479997" y="723900"/>
                  </a:moveTo>
                  <a:lnTo>
                    <a:pt x="0" y="723900"/>
                  </a:lnTo>
                  <a:lnTo>
                    <a:pt x="0" y="728484"/>
                  </a:lnTo>
                  <a:lnTo>
                    <a:pt x="6479997" y="728484"/>
                  </a:lnTo>
                  <a:lnTo>
                    <a:pt x="6479997" y="723900"/>
                  </a:lnTo>
                  <a:close/>
                </a:path>
                <a:path w="6480175" h="1490979">
                  <a:moveTo>
                    <a:pt x="6479997" y="361950"/>
                  </a:moveTo>
                  <a:lnTo>
                    <a:pt x="0" y="361950"/>
                  </a:lnTo>
                  <a:lnTo>
                    <a:pt x="0" y="366534"/>
                  </a:lnTo>
                  <a:lnTo>
                    <a:pt x="6479997" y="366534"/>
                  </a:lnTo>
                  <a:lnTo>
                    <a:pt x="6479997" y="361950"/>
                  </a:lnTo>
                  <a:close/>
                </a:path>
                <a:path w="6480175" h="1490979">
                  <a:moveTo>
                    <a:pt x="6479997" y="0"/>
                  </a:moveTo>
                  <a:lnTo>
                    <a:pt x="0" y="0"/>
                  </a:lnTo>
                  <a:lnTo>
                    <a:pt x="0" y="4584"/>
                  </a:lnTo>
                  <a:lnTo>
                    <a:pt x="6479997" y="4584"/>
                  </a:lnTo>
                  <a:lnTo>
                    <a:pt x="6479997" y="0"/>
                  </a:lnTo>
                  <a:close/>
                </a:path>
              </a:pathLst>
            </a:custGeom>
            <a:solidFill>
              <a:srgbClr val="96989A"/>
            </a:solidFill>
          </p:spPr>
          <p:txBody>
            <a:bodyPr wrap="square" lIns="0" tIns="0" rIns="0" bIns="0" rtlCol="0"/>
            <a:lstStyle/>
            <a:p>
              <a:endParaRPr/>
            </a:p>
          </p:txBody>
        </p:sp>
      </p:grpSp>
      <p:sp>
        <p:nvSpPr>
          <p:cNvPr id="127" name="object 127"/>
          <p:cNvSpPr txBox="1"/>
          <p:nvPr/>
        </p:nvSpPr>
        <p:spPr>
          <a:xfrm>
            <a:off x="524117" y="10333015"/>
            <a:ext cx="147955" cy="147320"/>
          </a:xfrm>
          <a:prstGeom prst="rect">
            <a:avLst/>
          </a:prstGeom>
        </p:spPr>
        <p:txBody>
          <a:bodyPr vert="horz" wrap="square" lIns="0" tIns="12700" rIns="0" bIns="0" rtlCol="0">
            <a:spAutoFit/>
          </a:bodyPr>
          <a:lstStyle/>
          <a:p>
            <a:pPr marL="12700">
              <a:lnSpc>
                <a:spcPct val="100000"/>
              </a:lnSpc>
              <a:spcBef>
                <a:spcPts val="100"/>
              </a:spcBef>
            </a:pPr>
            <a:r>
              <a:rPr sz="800" spc="-75" dirty="0">
                <a:solidFill>
                  <a:srgbClr val="606062"/>
                </a:solidFill>
                <a:latin typeface="Verdana"/>
                <a:cs typeface="Verdana"/>
              </a:rPr>
              <a:t>2</a:t>
            </a:r>
            <a:r>
              <a:rPr sz="800" spc="20" dirty="0">
                <a:solidFill>
                  <a:srgbClr val="606062"/>
                </a:solidFill>
                <a:latin typeface="Verdana"/>
                <a:cs typeface="Verdana"/>
              </a:rPr>
              <a:t>4</a:t>
            </a:r>
            <a:endParaRPr sz="800">
              <a:latin typeface="Verdana"/>
              <a:cs typeface="Verdana"/>
            </a:endParaRPr>
          </a:p>
        </p:txBody>
      </p:sp>
      <p:pic>
        <p:nvPicPr>
          <p:cNvPr id="128" name="Рисунок 127">
            <a:extLst>
              <a:ext uri="{FF2B5EF4-FFF2-40B4-BE49-F238E27FC236}">
                <a16:creationId xmlns:a16="http://schemas.microsoft.com/office/drawing/2014/main" id="{2F073B58-F635-4811-B0D0-D492615707A8}"/>
              </a:ext>
            </a:extLst>
          </p:cNvPr>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3538875" y="9976086"/>
            <a:ext cx="490805" cy="38446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607" y="89999"/>
            <a:ext cx="7560309" cy="10692130"/>
            <a:chOff x="143607" y="89999"/>
            <a:chExt cx="7560309" cy="10692130"/>
          </a:xfrm>
        </p:grpSpPr>
        <p:sp>
          <p:nvSpPr>
            <p:cNvPr id="3" name="object 3"/>
            <p:cNvSpPr/>
            <p:nvPr/>
          </p:nvSpPr>
          <p:spPr>
            <a:xfrm>
              <a:off x="143607" y="89999"/>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373435"/>
              </a:solidFill>
            </a:ln>
          </p:spPr>
          <p:txBody>
            <a:bodyPr wrap="square" lIns="0" tIns="0" rIns="0" bIns="0" rtlCol="0"/>
            <a:lstStyle/>
            <a:p>
              <a:endParaRPr/>
            </a:p>
          </p:txBody>
        </p:sp>
        <p:pic>
          <p:nvPicPr>
            <p:cNvPr id="4" name="object 4"/>
            <p:cNvPicPr/>
            <p:nvPr/>
          </p:nvPicPr>
          <p:blipFill>
            <a:blip r:embed="rId2" cstate="print"/>
            <a:stretch>
              <a:fillRect/>
            </a:stretch>
          </p:blipFill>
          <p:spPr>
            <a:xfrm>
              <a:off x="682301" y="5435999"/>
              <a:ext cx="6479999" cy="3407036"/>
            </a:xfrm>
            <a:prstGeom prst="rect">
              <a:avLst/>
            </a:prstGeom>
          </p:spPr>
        </p:pic>
        <p:sp>
          <p:nvSpPr>
            <p:cNvPr id="5" name="object 5"/>
            <p:cNvSpPr/>
            <p:nvPr/>
          </p:nvSpPr>
          <p:spPr>
            <a:xfrm>
              <a:off x="1375511" y="8256409"/>
              <a:ext cx="459740" cy="89535"/>
            </a:xfrm>
            <a:custGeom>
              <a:avLst/>
              <a:gdLst/>
              <a:ahLst/>
              <a:cxnLst/>
              <a:rect l="l" t="t" r="r" b="b"/>
              <a:pathLst>
                <a:path w="459739" h="89534">
                  <a:moveTo>
                    <a:pt x="304685" y="87172"/>
                  </a:moveTo>
                  <a:lnTo>
                    <a:pt x="300672" y="67360"/>
                  </a:lnTo>
                  <a:lnTo>
                    <a:pt x="289750" y="51181"/>
                  </a:lnTo>
                  <a:lnTo>
                    <a:pt x="273570" y="40259"/>
                  </a:lnTo>
                  <a:lnTo>
                    <a:pt x="253758" y="36245"/>
                  </a:lnTo>
                  <a:lnTo>
                    <a:pt x="247167" y="36677"/>
                  </a:lnTo>
                  <a:lnTo>
                    <a:pt x="240728" y="37947"/>
                  </a:lnTo>
                  <a:lnTo>
                    <a:pt x="234492" y="40043"/>
                  </a:lnTo>
                  <a:lnTo>
                    <a:pt x="228561" y="42926"/>
                  </a:lnTo>
                  <a:lnTo>
                    <a:pt x="223774" y="45656"/>
                  </a:lnTo>
                  <a:lnTo>
                    <a:pt x="217690" y="43992"/>
                  </a:lnTo>
                  <a:lnTo>
                    <a:pt x="214439" y="38176"/>
                  </a:lnTo>
                  <a:lnTo>
                    <a:pt x="211226" y="31648"/>
                  </a:lnTo>
                  <a:lnTo>
                    <a:pt x="207289" y="25565"/>
                  </a:lnTo>
                  <a:lnTo>
                    <a:pt x="202679" y="19964"/>
                  </a:lnTo>
                  <a:lnTo>
                    <a:pt x="196557" y="14173"/>
                  </a:lnTo>
                  <a:lnTo>
                    <a:pt x="174421" y="2336"/>
                  </a:lnTo>
                  <a:lnTo>
                    <a:pt x="150329" y="0"/>
                  </a:lnTo>
                  <a:lnTo>
                    <a:pt x="127127" y="6858"/>
                  </a:lnTo>
                  <a:lnTo>
                    <a:pt x="107657" y="22656"/>
                  </a:lnTo>
                  <a:lnTo>
                    <a:pt x="102920" y="28397"/>
                  </a:lnTo>
                  <a:lnTo>
                    <a:pt x="99237" y="34925"/>
                  </a:lnTo>
                  <a:lnTo>
                    <a:pt x="95262" y="46228"/>
                  </a:lnTo>
                  <a:lnTo>
                    <a:pt x="91059" y="48945"/>
                  </a:lnTo>
                  <a:lnTo>
                    <a:pt x="48971" y="69113"/>
                  </a:lnTo>
                  <a:lnTo>
                    <a:pt x="46774" y="73279"/>
                  </a:lnTo>
                  <a:lnTo>
                    <a:pt x="41960" y="75336"/>
                  </a:lnTo>
                  <a:lnTo>
                    <a:pt x="37426" y="74041"/>
                  </a:lnTo>
                  <a:lnTo>
                    <a:pt x="26504" y="72834"/>
                  </a:lnTo>
                  <a:lnTo>
                    <a:pt x="16052" y="75222"/>
                  </a:lnTo>
                  <a:lnTo>
                    <a:pt x="6946" y="80860"/>
                  </a:lnTo>
                  <a:lnTo>
                    <a:pt x="0" y="89395"/>
                  </a:lnTo>
                  <a:lnTo>
                    <a:pt x="304622" y="89395"/>
                  </a:lnTo>
                  <a:lnTo>
                    <a:pt x="304685" y="87172"/>
                  </a:lnTo>
                  <a:close/>
                </a:path>
                <a:path w="459739" h="89534">
                  <a:moveTo>
                    <a:pt x="459155" y="89395"/>
                  </a:moveTo>
                  <a:lnTo>
                    <a:pt x="449541" y="75539"/>
                  </a:lnTo>
                  <a:lnTo>
                    <a:pt x="435838" y="66763"/>
                  </a:lnTo>
                  <a:lnTo>
                    <a:pt x="419836" y="63766"/>
                  </a:lnTo>
                  <a:lnTo>
                    <a:pt x="403352" y="67259"/>
                  </a:lnTo>
                  <a:lnTo>
                    <a:pt x="399173" y="69329"/>
                  </a:lnTo>
                  <a:lnTo>
                    <a:pt x="394398" y="72072"/>
                  </a:lnTo>
                  <a:lnTo>
                    <a:pt x="388315" y="70408"/>
                  </a:lnTo>
                  <a:lnTo>
                    <a:pt x="385064" y="64579"/>
                  </a:lnTo>
                  <a:lnTo>
                    <a:pt x="373176" y="47244"/>
                  </a:lnTo>
                  <a:lnTo>
                    <a:pt x="356158" y="36182"/>
                  </a:lnTo>
                  <a:lnTo>
                    <a:pt x="336232" y="32308"/>
                  </a:lnTo>
                  <a:lnTo>
                    <a:pt x="315645" y="36525"/>
                  </a:lnTo>
                  <a:lnTo>
                    <a:pt x="312762" y="37757"/>
                  </a:lnTo>
                  <a:lnTo>
                    <a:pt x="309994" y="39230"/>
                  </a:lnTo>
                  <a:lnTo>
                    <a:pt x="307378" y="40932"/>
                  </a:lnTo>
                  <a:lnTo>
                    <a:pt x="314769" y="51193"/>
                  </a:lnTo>
                  <a:lnTo>
                    <a:pt x="320167" y="62496"/>
                  </a:lnTo>
                  <a:lnTo>
                    <a:pt x="323494" y="74587"/>
                  </a:lnTo>
                  <a:lnTo>
                    <a:pt x="324573" y="89395"/>
                  </a:lnTo>
                  <a:lnTo>
                    <a:pt x="459155" y="89395"/>
                  </a:lnTo>
                  <a:close/>
                </a:path>
              </a:pathLst>
            </a:custGeom>
            <a:solidFill>
              <a:srgbClr val="606062"/>
            </a:solidFill>
          </p:spPr>
          <p:txBody>
            <a:bodyPr wrap="square" lIns="0" tIns="0" rIns="0" bIns="0" rtlCol="0"/>
            <a:lstStyle/>
            <a:p>
              <a:endParaRPr/>
            </a:p>
          </p:txBody>
        </p:sp>
        <p:pic>
          <p:nvPicPr>
            <p:cNvPr id="6" name="object 6"/>
            <p:cNvPicPr/>
            <p:nvPr/>
          </p:nvPicPr>
          <p:blipFill>
            <a:blip r:embed="rId3" cstate="print"/>
            <a:stretch>
              <a:fillRect/>
            </a:stretch>
          </p:blipFill>
          <p:spPr>
            <a:xfrm>
              <a:off x="1279706" y="8276155"/>
              <a:ext cx="140280" cy="69637"/>
            </a:xfrm>
            <a:prstGeom prst="rect">
              <a:avLst/>
            </a:prstGeom>
          </p:spPr>
        </p:pic>
        <p:sp>
          <p:nvSpPr>
            <p:cNvPr id="7" name="object 7"/>
            <p:cNvSpPr/>
            <p:nvPr/>
          </p:nvSpPr>
          <p:spPr>
            <a:xfrm>
              <a:off x="2674391" y="8256409"/>
              <a:ext cx="459740" cy="89535"/>
            </a:xfrm>
            <a:custGeom>
              <a:avLst/>
              <a:gdLst/>
              <a:ahLst/>
              <a:cxnLst/>
              <a:rect l="l" t="t" r="r" b="b"/>
              <a:pathLst>
                <a:path w="459739" h="89534">
                  <a:moveTo>
                    <a:pt x="304685" y="87172"/>
                  </a:moveTo>
                  <a:lnTo>
                    <a:pt x="300659" y="67360"/>
                  </a:lnTo>
                  <a:lnTo>
                    <a:pt x="289750" y="51181"/>
                  </a:lnTo>
                  <a:lnTo>
                    <a:pt x="273570" y="40259"/>
                  </a:lnTo>
                  <a:lnTo>
                    <a:pt x="253758" y="36245"/>
                  </a:lnTo>
                  <a:lnTo>
                    <a:pt x="247167" y="36677"/>
                  </a:lnTo>
                  <a:lnTo>
                    <a:pt x="240715" y="37947"/>
                  </a:lnTo>
                  <a:lnTo>
                    <a:pt x="234492" y="40043"/>
                  </a:lnTo>
                  <a:lnTo>
                    <a:pt x="228549" y="42926"/>
                  </a:lnTo>
                  <a:lnTo>
                    <a:pt x="223774" y="45656"/>
                  </a:lnTo>
                  <a:lnTo>
                    <a:pt x="217690" y="43992"/>
                  </a:lnTo>
                  <a:lnTo>
                    <a:pt x="214439" y="38176"/>
                  </a:lnTo>
                  <a:lnTo>
                    <a:pt x="211213" y="31648"/>
                  </a:lnTo>
                  <a:lnTo>
                    <a:pt x="207276" y="25565"/>
                  </a:lnTo>
                  <a:lnTo>
                    <a:pt x="202666" y="19964"/>
                  </a:lnTo>
                  <a:lnTo>
                    <a:pt x="196557" y="14173"/>
                  </a:lnTo>
                  <a:lnTo>
                    <a:pt x="174421" y="2336"/>
                  </a:lnTo>
                  <a:lnTo>
                    <a:pt x="150329" y="0"/>
                  </a:lnTo>
                  <a:lnTo>
                    <a:pt x="127114" y="6858"/>
                  </a:lnTo>
                  <a:lnTo>
                    <a:pt x="107645" y="22656"/>
                  </a:lnTo>
                  <a:lnTo>
                    <a:pt x="102920" y="28397"/>
                  </a:lnTo>
                  <a:lnTo>
                    <a:pt x="99237" y="34925"/>
                  </a:lnTo>
                  <a:lnTo>
                    <a:pt x="95262" y="46228"/>
                  </a:lnTo>
                  <a:lnTo>
                    <a:pt x="91059" y="48945"/>
                  </a:lnTo>
                  <a:lnTo>
                    <a:pt x="48971" y="69113"/>
                  </a:lnTo>
                  <a:lnTo>
                    <a:pt x="46774" y="73279"/>
                  </a:lnTo>
                  <a:lnTo>
                    <a:pt x="41960" y="75336"/>
                  </a:lnTo>
                  <a:lnTo>
                    <a:pt x="37426" y="74041"/>
                  </a:lnTo>
                  <a:lnTo>
                    <a:pt x="26492" y="72834"/>
                  </a:lnTo>
                  <a:lnTo>
                    <a:pt x="16052" y="75222"/>
                  </a:lnTo>
                  <a:lnTo>
                    <a:pt x="6934" y="80860"/>
                  </a:lnTo>
                  <a:lnTo>
                    <a:pt x="0" y="89395"/>
                  </a:lnTo>
                  <a:lnTo>
                    <a:pt x="304622" y="89395"/>
                  </a:lnTo>
                  <a:lnTo>
                    <a:pt x="304685" y="87172"/>
                  </a:lnTo>
                  <a:close/>
                </a:path>
                <a:path w="459739" h="89534">
                  <a:moveTo>
                    <a:pt x="459155" y="89395"/>
                  </a:moveTo>
                  <a:lnTo>
                    <a:pt x="449541" y="75539"/>
                  </a:lnTo>
                  <a:lnTo>
                    <a:pt x="435838" y="66763"/>
                  </a:lnTo>
                  <a:lnTo>
                    <a:pt x="419836" y="63766"/>
                  </a:lnTo>
                  <a:lnTo>
                    <a:pt x="403352" y="67259"/>
                  </a:lnTo>
                  <a:lnTo>
                    <a:pt x="399173" y="69329"/>
                  </a:lnTo>
                  <a:lnTo>
                    <a:pt x="394398" y="72072"/>
                  </a:lnTo>
                  <a:lnTo>
                    <a:pt x="388315" y="70408"/>
                  </a:lnTo>
                  <a:lnTo>
                    <a:pt x="385064" y="64579"/>
                  </a:lnTo>
                  <a:lnTo>
                    <a:pt x="373176" y="47244"/>
                  </a:lnTo>
                  <a:lnTo>
                    <a:pt x="356158" y="36182"/>
                  </a:lnTo>
                  <a:lnTo>
                    <a:pt x="336232" y="32308"/>
                  </a:lnTo>
                  <a:lnTo>
                    <a:pt x="315633" y="36525"/>
                  </a:lnTo>
                  <a:lnTo>
                    <a:pt x="312762" y="37757"/>
                  </a:lnTo>
                  <a:lnTo>
                    <a:pt x="309994" y="39230"/>
                  </a:lnTo>
                  <a:lnTo>
                    <a:pt x="307378" y="40932"/>
                  </a:lnTo>
                  <a:lnTo>
                    <a:pt x="314756" y="51193"/>
                  </a:lnTo>
                  <a:lnTo>
                    <a:pt x="320167" y="62496"/>
                  </a:lnTo>
                  <a:lnTo>
                    <a:pt x="323481" y="74587"/>
                  </a:lnTo>
                  <a:lnTo>
                    <a:pt x="324573" y="89395"/>
                  </a:lnTo>
                  <a:lnTo>
                    <a:pt x="459155" y="89395"/>
                  </a:lnTo>
                  <a:close/>
                </a:path>
              </a:pathLst>
            </a:custGeom>
            <a:solidFill>
              <a:srgbClr val="606062"/>
            </a:solidFill>
          </p:spPr>
          <p:txBody>
            <a:bodyPr wrap="square" lIns="0" tIns="0" rIns="0" bIns="0" rtlCol="0"/>
            <a:lstStyle/>
            <a:p>
              <a:endParaRPr/>
            </a:p>
          </p:txBody>
        </p:sp>
        <p:pic>
          <p:nvPicPr>
            <p:cNvPr id="8" name="object 8"/>
            <p:cNvPicPr/>
            <p:nvPr/>
          </p:nvPicPr>
          <p:blipFill>
            <a:blip r:embed="rId4" cstate="print"/>
            <a:stretch>
              <a:fillRect/>
            </a:stretch>
          </p:blipFill>
          <p:spPr>
            <a:xfrm>
              <a:off x="2578582" y="8276155"/>
              <a:ext cx="140281" cy="69637"/>
            </a:xfrm>
            <a:prstGeom prst="rect">
              <a:avLst/>
            </a:prstGeom>
          </p:spPr>
        </p:pic>
        <p:sp>
          <p:nvSpPr>
            <p:cNvPr id="9" name="object 9"/>
            <p:cNvSpPr/>
            <p:nvPr/>
          </p:nvSpPr>
          <p:spPr>
            <a:xfrm>
              <a:off x="2012518" y="8256409"/>
              <a:ext cx="459740" cy="89535"/>
            </a:xfrm>
            <a:custGeom>
              <a:avLst/>
              <a:gdLst/>
              <a:ahLst/>
              <a:cxnLst/>
              <a:rect l="l" t="t" r="r" b="b"/>
              <a:pathLst>
                <a:path w="459739" h="89534">
                  <a:moveTo>
                    <a:pt x="304685" y="87172"/>
                  </a:moveTo>
                  <a:lnTo>
                    <a:pt x="300672" y="67360"/>
                  </a:lnTo>
                  <a:lnTo>
                    <a:pt x="289750" y="51181"/>
                  </a:lnTo>
                  <a:lnTo>
                    <a:pt x="273570" y="40259"/>
                  </a:lnTo>
                  <a:lnTo>
                    <a:pt x="253758" y="36245"/>
                  </a:lnTo>
                  <a:lnTo>
                    <a:pt x="247180" y="36677"/>
                  </a:lnTo>
                  <a:lnTo>
                    <a:pt x="240728" y="37947"/>
                  </a:lnTo>
                  <a:lnTo>
                    <a:pt x="234492" y="40043"/>
                  </a:lnTo>
                  <a:lnTo>
                    <a:pt x="228561" y="42926"/>
                  </a:lnTo>
                  <a:lnTo>
                    <a:pt x="223786" y="45656"/>
                  </a:lnTo>
                  <a:lnTo>
                    <a:pt x="217703" y="43992"/>
                  </a:lnTo>
                  <a:lnTo>
                    <a:pt x="214452" y="38176"/>
                  </a:lnTo>
                  <a:lnTo>
                    <a:pt x="211226" y="31648"/>
                  </a:lnTo>
                  <a:lnTo>
                    <a:pt x="207289" y="25565"/>
                  </a:lnTo>
                  <a:lnTo>
                    <a:pt x="202679" y="19964"/>
                  </a:lnTo>
                  <a:lnTo>
                    <a:pt x="196570" y="14173"/>
                  </a:lnTo>
                  <a:lnTo>
                    <a:pt x="174421" y="2336"/>
                  </a:lnTo>
                  <a:lnTo>
                    <a:pt x="150329" y="0"/>
                  </a:lnTo>
                  <a:lnTo>
                    <a:pt x="127127" y="6858"/>
                  </a:lnTo>
                  <a:lnTo>
                    <a:pt x="107657" y="22656"/>
                  </a:lnTo>
                  <a:lnTo>
                    <a:pt x="102920" y="28397"/>
                  </a:lnTo>
                  <a:lnTo>
                    <a:pt x="99237" y="34925"/>
                  </a:lnTo>
                  <a:lnTo>
                    <a:pt x="95275" y="46228"/>
                  </a:lnTo>
                  <a:lnTo>
                    <a:pt x="91059" y="48945"/>
                  </a:lnTo>
                  <a:lnTo>
                    <a:pt x="48983" y="69113"/>
                  </a:lnTo>
                  <a:lnTo>
                    <a:pt x="46774" y="73279"/>
                  </a:lnTo>
                  <a:lnTo>
                    <a:pt x="41960" y="75336"/>
                  </a:lnTo>
                  <a:lnTo>
                    <a:pt x="37439" y="74041"/>
                  </a:lnTo>
                  <a:lnTo>
                    <a:pt x="26504" y="72834"/>
                  </a:lnTo>
                  <a:lnTo>
                    <a:pt x="16065" y="75222"/>
                  </a:lnTo>
                  <a:lnTo>
                    <a:pt x="6946" y="80860"/>
                  </a:lnTo>
                  <a:lnTo>
                    <a:pt x="0" y="89395"/>
                  </a:lnTo>
                  <a:lnTo>
                    <a:pt x="304634" y="89395"/>
                  </a:lnTo>
                  <a:lnTo>
                    <a:pt x="304685" y="87172"/>
                  </a:lnTo>
                  <a:close/>
                </a:path>
                <a:path w="459739" h="89534">
                  <a:moveTo>
                    <a:pt x="459155" y="89395"/>
                  </a:moveTo>
                  <a:lnTo>
                    <a:pt x="449541" y="75539"/>
                  </a:lnTo>
                  <a:lnTo>
                    <a:pt x="435838" y="66763"/>
                  </a:lnTo>
                  <a:lnTo>
                    <a:pt x="419849" y="63766"/>
                  </a:lnTo>
                  <a:lnTo>
                    <a:pt x="403352" y="67259"/>
                  </a:lnTo>
                  <a:lnTo>
                    <a:pt x="399186" y="69329"/>
                  </a:lnTo>
                  <a:lnTo>
                    <a:pt x="394411" y="72072"/>
                  </a:lnTo>
                  <a:lnTo>
                    <a:pt x="388315" y="70408"/>
                  </a:lnTo>
                  <a:lnTo>
                    <a:pt x="385064" y="64579"/>
                  </a:lnTo>
                  <a:lnTo>
                    <a:pt x="373189" y="47244"/>
                  </a:lnTo>
                  <a:lnTo>
                    <a:pt x="356158" y="36182"/>
                  </a:lnTo>
                  <a:lnTo>
                    <a:pt x="336232" y="32308"/>
                  </a:lnTo>
                  <a:lnTo>
                    <a:pt x="315645" y="36525"/>
                  </a:lnTo>
                  <a:lnTo>
                    <a:pt x="312762" y="37757"/>
                  </a:lnTo>
                  <a:lnTo>
                    <a:pt x="310007" y="39230"/>
                  </a:lnTo>
                  <a:lnTo>
                    <a:pt x="307378" y="40932"/>
                  </a:lnTo>
                  <a:lnTo>
                    <a:pt x="314769" y="51193"/>
                  </a:lnTo>
                  <a:lnTo>
                    <a:pt x="320179" y="62496"/>
                  </a:lnTo>
                  <a:lnTo>
                    <a:pt x="323494" y="74587"/>
                  </a:lnTo>
                  <a:lnTo>
                    <a:pt x="324573" y="89395"/>
                  </a:lnTo>
                  <a:lnTo>
                    <a:pt x="459155" y="89395"/>
                  </a:lnTo>
                  <a:close/>
                </a:path>
              </a:pathLst>
            </a:custGeom>
            <a:solidFill>
              <a:srgbClr val="606062"/>
            </a:solidFill>
          </p:spPr>
          <p:txBody>
            <a:bodyPr wrap="square" lIns="0" tIns="0" rIns="0" bIns="0" rtlCol="0"/>
            <a:lstStyle/>
            <a:p>
              <a:endParaRPr/>
            </a:p>
          </p:txBody>
        </p:sp>
        <p:pic>
          <p:nvPicPr>
            <p:cNvPr id="10" name="object 10"/>
            <p:cNvPicPr/>
            <p:nvPr/>
          </p:nvPicPr>
          <p:blipFill>
            <a:blip r:embed="rId5" cstate="print"/>
            <a:stretch>
              <a:fillRect/>
            </a:stretch>
          </p:blipFill>
          <p:spPr>
            <a:xfrm>
              <a:off x="1916719" y="8276155"/>
              <a:ext cx="140280" cy="69637"/>
            </a:xfrm>
            <a:prstGeom prst="rect">
              <a:avLst/>
            </a:prstGeom>
          </p:spPr>
        </p:pic>
        <p:sp>
          <p:nvSpPr>
            <p:cNvPr id="11" name="object 11"/>
            <p:cNvSpPr/>
            <p:nvPr/>
          </p:nvSpPr>
          <p:spPr>
            <a:xfrm>
              <a:off x="682301" y="8344421"/>
              <a:ext cx="6474460" cy="499109"/>
            </a:xfrm>
            <a:custGeom>
              <a:avLst/>
              <a:gdLst/>
              <a:ahLst/>
              <a:cxnLst/>
              <a:rect l="l" t="t" r="r" b="b"/>
              <a:pathLst>
                <a:path w="6474459" h="499109">
                  <a:moveTo>
                    <a:pt x="6474048" y="0"/>
                  </a:moveTo>
                  <a:lnTo>
                    <a:pt x="0" y="0"/>
                  </a:lnTo>
                  <a:lnTo>
                    <a:pt x="0" y="498614"/>
                  </a:lnTo>
                  <a:lnTo>
                    <a:pt x="6474048" y="498614"/>
                  </a:lnTo>
                  <a:lnTo>
                    <a:pt x="6474048" y="0"/>
                  </a:lnTo>
                  <a:close/>
                </a:path>
              </a:pathLst>
            </a:custGeom>
            <a:solidFill>
              <a:srgbClr val="727376"/>
            </a:solidFill>
          </p:spPr>
          <p:txBody>
            <a:bodyPr wrap="square" lIns="0" tIns="0" rIns="0" bIns="0" rtlCol="0"/>
            <a:lstStyle/>
            <a:p>
              <a:endParaRPr/>
            </a:p>
          </p:txBody>
        </p:sp>
        <p:pic>
          <p:nvPicPr>
            <p:cNvPr id="12" name="object 12"/>
            <p:cNvPicPr/>
            <p:nvPr/>
          </p:nvPicPr>
          <p:blipFill>
            <a:blip r:embed="rId6" cstate="print"/>
            <a:stretch>
              <a:fillRect/>
            </a:stretch>
          </p:blipFill>
          <p:spPr>
            <a:xfrm>
              <a:off x="1220137" y="8339476"/>
              <a:ext cx="5936212" cy="503560"/>
            </a:xfrm>
            <a:prstGeom prst="rect">
              <a:avLst/>
            </a:prstGeom>
          </p:spPr>
        </p:pic>
        <p:pic>
          <p:nvPicPr>
            <p:cNvPr id="13" name="object 13"/>
            <p:cNvPicPr/>
            <p:nvPr/>
          </p:nvPicPr>
          <p:blipFill>
            <a:blip r:embed="rId7" cstate="print"/>
            <a:stretch>
              <a:fillRect/>
            </a:stretch>
          </p:blipFill>
          <p:spPr>
            <a:xfrm>
              <a:off x="1336589" y="8062690"/>
              <a:ext cx="498412" cy="159172"/>
            </a:xfrm>
            <a:prstGeom prst="rect">
              <a:avLst/>
            </a:prstGeom>
          </p:spPr>
        </p:pic>
        <p:pic>
          <p:nvPicPr>
            <p:cNvPr id="14" name="object 14"/>
            <p:cNvPicPr/>
            <p:nvPr/>
          </p:nvPicPr>
          <p:blipFill>
            <a:blip r:embed="rId8" cstate="print"/>
            <a:stretch>
              <a:fillRect/>
            </a:stretch>
          </p:blipFill>
          <p:spPr>
            <a:xfrm>
              <a:off x="1905054" y="8064442"/>
              <a:ext cx="174285" cy="148478"/>
            </a:xfrm>
            <a:prstGeom prst="rect">
              <a:avLst/>
            </a:prstGeom>
          </p:spPr>
        </p:pic>
        <p:sp>
          <p:nvSpPr>
            <p:cNvPr id="15" name="object 15"/>
            <p:cNvSpPr/>
            <p:nvPr/>
          </p:nvSpPr>
          <p:spPr>
            <a:xfrm>
              <a:off x="2069134" y="8126615"/>
              <a:ext cx="414655" cy="86360"/>
            </a:xfrm>
            <a:custGeom>
              <a:avLst/>
              <a:gdLst/>
              <a:ahLst/>
              <a:cxnLst/>
              <a:rect l="l" t="t" r="r" b="b"/>
              <a:pathLst>
                <a:path w="414655" h="86359">
                  <a:moveTo>
                    <a:pt x="414210" y="37604"/>
                  </a:moveTo>
                  <a:lnTo>
                    <a:pt x="151676" y="37604"/>
                  </a:lnTo>
                  <a:lnTo>
                    <a:pt x="117309" y="0"/>
                  </a:lnTo>
                  <a:lnTo>
                    <a:pt x="0" y="0"/>
                  </a:lnTo>
                  <a:lnTo>
                    <a:pt x="17678" y="19672"/>
                  </a:lnTo>
                  <a:lnTo>
                    <a:pt x="41351" y="19672"/>
                  </a:lnTo>
                  <a:lnTo>
                    <a:pt x="41351" y="36664"/>
                  </a:lnTo>
                  <a:lnTo>
                    <a:pt x="15760" y="36664"/>
                  </a:lnTo>
                  <a:lnTo>
                    <a:pt x="15938" y="38519"/>
                  </a:lnTo>
                  <a:lnTo>
                    <a:pt x="16027" y="40386"/>
                  </a:lnTo>
                  <a:lnTo>
                    <a:pt x="16027" y="44919"/>
                  </a:lnTo>
                  <a:lnTo>
                    <a:pt x="15849" y="47523"/>
                  </a:lnTo>
                  <a:lnTo>
                    <a:pt x="15494" y="50063"/>
                  </a:lnTo>
                  <a:lnTo>
                    <a:pt x="41351" y="50063"/>
                  </a:lnTo>
                  <a:lnTo>
                    <a:pt x="54737" y="50063"/>
                  </a:lnTo>
                  <a:lnTo>
                    <a:pt x="54737" y="36664"/>
                  </a:lnTo>
                  <a:lnTo>
                    <a:pt x="54737" y="19672"/>
                  </a:lnTo>
                  <a:lnTo>
                    <a:pt x="98869" y="19672"/>
                  </a:lnTo>
                  <a:lnTo>
                    <a:pt x="126771" y="49568"/>
                  </a:lnTo>
                  <a:lnTo>
                    <a:pt x="155448" y="49568"/>
                  </a:lnTo>
                  <a:lnTo>
                    <a:pt x="154927" y="59448"/>
                  </a:lnTo>
                  <a:lnTo>
                    <a:pt x="151587" y="68808"/>
                  </a:lnTo>
                  <a:lnTo>
                    <a:pt x="144310" y="77736"/>
                  </a:lnTo>
                  <a:lnTo>
                    <a:pt x="132029" y="86309"/>
                  </a:lnTo>
                  <a:lnTo>
                    <a:pt x="146100" y="86258"/>
                  </a:lnTo>
                  <a:lnTo>
                    <a:pt x="159321" y="83578"/>
                  </a:lnTo>
                  <a:lnTo>
                    <a:pt x="171043" y="76263"/>
                  </a:lnTo>
                  <a:lnTo>
                    <a:pt x="180594" y="62280"/>
                  </a:lnTo>
                  <a:lnTo>
                    <a:pt x="173799" y="56146"/>
                  </a:lnTo>
                  <a:lnTo>
                    <a:pt x="165925" y="49568"/>
                  </a:lnTo>
                  <a:lnTo>
                    <a:pt x="211975" y="49568"/>
                  </a:lnTo>
                  <a:lnTo>
                    <a:pt x="211467" y="59448"/>
                  </a:lnTo>
                  <a:lnTo>
                    <a:pt x="208127" y="68808"/>
                  </a:lnTo>
                  <a:lnTo>
                    <a:pt x="200850" y="77736"/>
                  </a:lnTo>
                  <a:lnTo>
                    <a:pt x="188569" y="86309"/>
                  </a:lnTo>
                  <a:lnTo>
                    <a:pt x="202641" y="86258"/>
                  </a:lnTo>
                  <a:lnTo>
                    <a:pt x="215861" y="83578"/>
                  </a:lnTo>
                  <a:lnTo>
                    <a:pt x="227584" y="76263"/>
                  </a:lnTo>
                  <a:lnTo>
                    <a:pt x="237134" y="62280"/>
                  </a:lnTo>
                  <a:lnTo>
                    <a:pt x="230339" y="56146"/>
                  </a:lnTo>
                  <a:lnTo>
                    <a:pt x="222465" y="49568"/>
                  </a:lnTo>
                  <a:lnTo>
                    <a:pt x="270764" y="49568"/>
                  </a:lnTo>
                  <a:lnTo>
                    <a:pt x="270256" y="59448"/>
                  </a:lnTo>
                  <a:lnTo>
                    <a:pt x="266903" y="68808"/>
                  </a:lnTo>
                  <a:lnTo>
                    <a:pt x="259638" y="77736"/>
                  </a:lnTo>
                  <a:lnTo>
                    <a:pt x="247345" y="86309"/>
                  </a:lnTo>
                  <a:lnTo>
                    <a:pt x="261416" y="86258"/>
                  </a:lnTo>
                  <a:lnTo>
                    <a:pt x="274650" y="83578"/>
                  </a:lnTo>
                  <a:lnTo>
                    <a:pt x="286359" y="76263"/>
                  </a:lnTo>
                  <a:lnTo>
                    <a:pt x="295922" y="62280"/>
                  </a:lnTo>
                  <a:lnTo>
                    <a:pt x="289115" y="56146"/>
                  </a:lnTo>
                  <a:lnTo>
                    <a:pt x="281254" y="49568"/>
                  </a:lnTo>
                  <a:lnTo>
                    <a:pt x="327304" y="49568"/>
                  </a:lnTo>
                  <a:lnTo>
                    <a:pt x="326796" y="59448"/>
                  </a:lnTo>
                  <a:lnTo>
                    <a:pt x="323443" y="68808"/>
                  </a:lnTo>
                  <a:lnTo>
                    <a:pt x="316179" y="77736"/>
                  </a:lnTo>
                  <a:lnTo>
                    <a:pt x="303885" y="86309"/>
                  </a:lnTo>
                  <a:lnTo>
                    <a:pt x="317957" y="86258"/>
                  </a:lnTo>
                  <a:lnTo>
                    <a:pt x="331190" y="83578"/>
                  </a:lnTo>
                  <a:lnTo>
                    <a:pt x="342900" y="76263"/>
                  </a:lnTo>
                  <a:lnTo>
                    <a:pt x="352463" y="62280"/>
                  </a:lnTo>
                  <a:lnTo>
                    <a:pt x="345655" y="56146"/>
                  </a:lnTo>
                  <a:lnTo>
                    <a:pt x="337781" y="49568"/>
                  </a:lnTo>
                  <a:lnTo>
                    <a:pt x="383844" y="49568"/>
                  </a:lnTo>
                  <a:lnTo>
                    <a:pt x="383336" y="59448"/>
                  </a:lnTo>
                  <a:lnTo>
                    <a:pt x="379984" y="68808"/>
                  </a:lnTo>
                  <a:lnTo>
                    <a:pt x="372706" y="77736"/>
                  </a:lnTo>
                  <a:lnTo>
                    <a:pt x="360426" y="86309"/>
                  </a:lnTo>
                  <a:lnTo>
                    <a:pt x="374497" y="86258"/>
                  </a:lnTo>
                  <a:lnTo>
                    <a:pt x="387718" y="83578"/>
                  </a:lnTo>
                  <a:lnTo>
                    <a:pt x="399440" y="76263"/>
                  </a:lnTo>
                  <a:lnTo>
                    <a:pt x="409003" y="62280"/>
                  </a:lnTo>
                  <a:lnTo>
                    <a:pt x="402196" y="56146"/>
                  </a:lnTo>
                  <a:lnTo>
                    <a:pt x="394322" y="49568"/>
                  </a:lnTo>
                  <a:lnTo>
                    <a:pt x="414210" y="49568"/>
                  </a:lnTo>
                  <a:lnTo>
                    <a:pt x="414210" y="37604"/>
                  </a:lnTo>
                  <a:close/>
                </a:path>
              </a:pathLst>
            </a:custGeom>
            <a:solidFill>
              <a:srgbClr val="606062"/>
            </a:solidFill>
          </p:spPr>
          <p:txBody>
            <a:bodyPr wrap="square" lIns="0" tIns="0" rIns="0" bIns="0" rtlCol="0"/>
            <a:lstStyle/>
            <a:p>
              <a:endParaRPr/>
            </a:p>
          </p:txBody>
        </p:sp>
        <p:pic>
          <p:nvPicPr>
            <p:cNvPr id="16" name="object 16"/>
            <p:cNvPicPr/>
            <p:nvPr/>
          </p:nvPicPr>
          <p:blipFill>
            <a:blip r:embed="rId9" cstate="print"/>
            <a:stretch>
              <a:fillRect/>
            </a:stretch>
          </p:blipFill>
          <p:spPr>
            <a:xfrm>
              <a:off x="2611255" y="8064442"/>
              <a:ext cx="174289" cy="148478"/>
            </a:xfrm>
            <a:prstGeom prst="rect">
              <a:avLst/>
            </a:prstGeom>
          </p:spPr>
        </p:pic>
        <p:sp>
          <p:nvSpPr>
            <p:cNvPr id="17" name="object 17"/>
            <p:cNvSpPr/>
            <p:nvPr/>
          </p:nvSpPr>
          <p:spPr>
            <a:xfrm>
              <a:off x="2775341" y="8126607"/>
              <a:ext cx="325755" cy="50165"/>
            </a:xfrm>
            <a:custGeom>
              <a:avLst/>
              <a:gdLst/>
              <a:ahLst/>
              <a:cxnLst/>
              <a:rect l="l" t="t" r="r" b="b"/>
              <a:pathLst>
                <a:path w="325755" h="50165">
                  <a:moveTo>
                    <a:pt x="117312" y="0"/>
                  </a:moveTo>
                  <a:lnTo>
                    <a:pt x="0" y="0"/>
                  </a:lnTo>
                  <a:lnTo>
                    <a:pt x="17682" y="19673"/>
                  </a:lnTo>
                  <a:lnTo>
                    <a:pt x="98873" y="19673"/>
                  </a:lnTo>
                  <a:lnTo>
                    <a:pt x="126777" y="49564"/>
                  </a:lnTo>
                  <a:lnTo>
                    <a:pt x="325536" y="49564"/>
                  </a:lnTo>
                  <a:lnTo>
                    <a:pt x="325536" y="37608"/>
                  </a:lnTo>
                  <a:lnTo>
                    <a:pt x="151678" y="37608"/>
                  </a:lnTo>
                  <a:lnTo>
                    <a:pt x="117312" y="0"/>
                  </a:lnTo>
                  <a:close/>
                </a:path>
              </a:pathLst>
            </a:custGeom>
            <a:solidFill>
              <a:srgbClr val="606062"/>
            </a:solidFill>
          </p:spPr>
          <p:txBody>
            <a:bodyPr wrap="square" lIns="0" tIns="0" rIns="0" bIns="0" rtlCol="0"/>
            <a:lstStyle/>
            <a:p>
              <a:endParaRPr/>
            </a:p>
          </p:txBody>
        </p:sp>
        <p:pic>
          <p:nvPicPr>
            <p:cNvPr id="18" name="object 18"/>
            <p:cNvPicPr/>
            <p:nvPr/>
          </p:nvPicPr>
          <p:blipFill>
            <a:blip r:embed="rId10" cstate="print"/>
            <a:stretch>
              <a:fillRect/>
            </a:stretch>
          </p:blipFill>
          <p:spPr>
            <a:xfrm>
              <a:off x="2790839" y="8134837"/>
              <a:ext cx="96926" cy="78083"/>
            </a:xfrm>
            <a:prstGeom prst="rect">
              <a:avLst/>
            </a:prstGeom>
          </p:spPr>
        </p:pic>
        <p:pic>
          <p:nvPicPr>
            <p:cNvPr id="19" name="object 19"/>
            <p:cNvPicPr/>
            <p:nvPr/>
          </p:nvPicPr>
          <p:blipFill>
            <a:blip r:embed="rId11" cstate="print"/>
            <a:stretch>
              <a:fillRect/>
            </a:stretch>
          </p:blipFill>
          <p:spPr>
            <a:xfrm>
              <a:off x="2940011" y="8127222"/>
              <a:ext cx="130017" cy="85698"/>
            </a:xfrm>
            <a:prstGeom prst="rect">
              <a:avLst/>
            </a:prstGeom>
          </p:spPr>
        </p:pic>
        <p:sp>
          <p:nvSpPr>
            <p:cNvPr id="20" name="object 20"/>
            <p:cNvSpPr/>
            <p:nvPr/>
          </p:nvSpPr>
          <p:spPr>
            <a:xfrm>
              <a:off x="1850072" y="5628893"/>
              <a:ext cx="4599940" cy="2712720"/>
            </a:xfrm>
            <a:custGeom>
              <a:avLst/>
              <a:gdLst/>
              <a:ahLst/>
              <a:cxnLst/>
              <a:rect l="l" t="t" r="r" b="b"/>
              <a:pathLst>
                <a:path w="4599940" h="2712720">
                  <a:moveTo>
                    <a:pt x="4572" y="0"/>
                  </a:moveTo>
                  <a:lnTo>
                    <a:pt x="0" y="0"/>
                  </a:lnTo>
                  <a:lnTo>
                    <a:pt x="0" y="2712377"/>
                  </a:lnTo>
                  <a:lnTo>
                    <a:pt x="4572" y="2712377"/>
                  </a:lnTo>
                  <a:lnTo>
                    <a:pt x="4572" y="0"/>
                  </a:lnTo>
                  <a:close/>
                </a:path>
                <a:path w="4599940" h="2712720">
                  <a:moveTo>
                    <a:pt x="674700" y="0"/>
                  </a:moveTo>
                  <a:lnTo>
                    <a:pt x="670128" y="0"/>
                  </a:lnTo>
                  <a:lnTo>
                    <a:pt x="670128" y="2712377"/>
                  </a:lnTo>
                  <a:lnTo>
                    <a:pt x="674700" y="2712377"/>
                  </a:lnTo>
                  <a:lnTo>
                    <a:pt x="674700" y="0"/>
                  </a:lnTo>
                  <a:close/>
                </a:path>
                <a:path w="4599940" h="2712720">
                  <a:moveTo>
                    <a:pt x="1333563" y="0"/>
                  </a:moveTo>
                  <a:lnTo>
                    <a:pt x="1328991" y="0"/>
                  </a:lnTo>
                  <a:lnTo>
                    <a:pt x="1328991" y="2712377"/>
                  </a:lnTo>
                  <a:lnTo>
                    <a:pt x="1333563" y="2712377"/>
                  </a:lnTo>
                  <a:lnTo>
                    <a:pt x="1333563" y="0"/>
                  </a:lnTo>
                  <a:close/>
                </a:path>
                <a:path w="4599940" h="2712720">
                  <a:moveTo>
                    <a:pt x="1727352" y="0"/>
                  </a:moveTo>
                  <a:lnTo>
                    <a:pt x="1722780" y="0"/>
                  </a:lnTo>
                  <a:lnTo>
                    <a:pt x="1722780" y="2712377"/>
                  </a:lnTo>
                  <a:lnTo>
                    <a:pt x="1727352" y="2712377"/>
                  </a:lnTo>
                  <a:lnTo>
                    <a:pt x="1727352" y="0"/>
                  </a:lnTo>
                  <a:close/>
                </a:path>
                <a:path w="4599940" h="2712720">
                  <a:moveTo>
                    <a:pt x="2458605" y="0"/>
                  </a:moveTo>
                  <a:lnTo>
                    <a:pt x="2454021" y="0"/>
                  </a:lnTo>
                  <a:lnTo>
                    <a:pt x="2454021" y="2712377"/>
                  </a:lnTo>
                  <a:lnTo>
                    <a:pt x="2458605" y="2712377"/>
                  </a:lnTo>
                  <a:lnTo>
                    <a:pt x="2458605" y="0"/>
                  </a:lnTo>
                  <a:close/>
                </a:path>
                <a:path w="4599940" h="2712720">
                  <a:moveTo>
                    <a:pt x="3138640" y="0"/>
                  </a:moveTo>
                  <a:lnTo>
                    <a:pt x="3134068" y="0"/>
                  </a:lnTo>
                  <a:lnTo>
                    <a:pt x="3134068" y="2712377"/>
                  </a:lnTo>
                  <a:lnTo>
                    <a:pt x="3138640" y="2712377"/>
                  </a:lnTo>
                  <a:lnTo>
                    <a:pt x="3138640" y="0"/>
                  </a:lnTo>
                  <a:close/>
                </a:path>
                <a:path w="4599940" h="2712720">
                  <a:moveTo>
                    <a:pt x="3938333" y="0"/>
                  </a:moveTo>
                  <a:lnTo>
                    <a:pt x="3933761" y="0"/>
                  </a:lnTo>
                  <a:lnTo>
                    <a:pt x="3933761" y="2712377"/>
                  </a:lnTo>
                  <a:lnTo>
                    <a:pt x="3938333" y="2712377"/>
                  </a:lnTo>
                  <a:lnTo>
                    <a:pt x="3938333" y="0"/>
                  </a:lnTo>
                  <a:close/>
                </a:path>
                <a:path w="4599940" h="2712720">
                  <a:moveTo>
                    <a:pt x="4599686" y="0"/>
                  </a:moveTo>
                  <a:lnTo>
                    <a:pt x="4595101" y="0"/>
                  </a:lnTo>
                  <a:lnTo>
                    <a:pt x="4595101" y="2712377"/>
                  </a:lnTo>
                  <a:lnTo>
                    <a:pt x="4599686" y="2712377"/>
                  </a:lnTo>
                  <a:lnTo>
                    <a:pt x="4599686" y="0"/>
                  </a:lnTo>
                  <a:close/>
                </a:path>
              </a:pathLst>
            </a:custGeom>
            <a:solidFill>
              <a:srgbClr val="96989A"/>
            </a:solidFill>
          </p:spPr>
          <p:txBody>
            <a:bodyPr wrap="square" lIns="0" tIns="0" rIns="0" bIns="0" rtlCol="0"/>
            <a:lstStyle/>
            <a:p>
              <a:endParaRPr/>
            </a:p>
          </p:txBody>
        </p:sp>
        <p:pic>
          <p:nvPicPr>
            <p:cNvPr id="21" name="object 21"/>
            <p:cNvPicPr/>
            <p:nvPr/>
          </p:nvPicPr>
          <p:blipFill>
            <a:blip r:embed="rId12" cstate="print"/>
            <a:stretch>
              <a:fillRect/>
            </a:stretch>
          </p:blipFill>
          <p:spPr>
            <a:xfrm>
              <a:off x="1238500" y="6069582"/>
              <a:ext cx="572789" cy="290663"/>
            </a:xfrm>
            <a:prstGeom prst="rect">
              <a:avLst/>
            </a:prstGeom>
          </p:spPr>
        </p:pic>
        <p:pic>
          <p:nvPicPr>
            <p:cNvPr id="22" name="object 22"/>
            <p:cNvPicPr/>
            <p:nvPr/>
          </p:nvPicPr>
          <p:blipFill>
            <a:blip r:embed="rId13" cstate="print"/>
            <a:stretch>
              <a:fillRect/>
            </a:stretch>
          </p:blipFill>
          <p:spPr>
            <a:xfrm>
              <a:off x="1882584" y="6069582"/>
              <a:ext cx="602286" cy="290663"/>
            </a:xfrm>
            <a:prstGeom prst="rect">
              <a:avLst/>
            </a:prstGeom>
          </p:spPr>
        </p:pic>
        <p:sp>
          <p:nvSpPr>
            <p:cNvPr id="23" name="object 23"/>
            <p:cNvSpPr/>
            <p:nvPr/>
          </p:nvSpPr>
          <p:spPr>
            <a:xfrm>
              <a:off x="3642080" y="6069582"/>
              <a:ext cx="602615" cy="290830"/>
            </a:xfrm>
            <a:custGeom>
              <a:avLst/>
              <a:gdLst/>
              <a:ahLst/>
              <a:cxnLst/>
              <a:rect l="l" t="t" r="r" b="b"/>
              <a:pathLst>
                <a:path w="602614" h="290829">
                  <a:moveTo>
                    <a:pt x="602283" y="0"/>
                  </a:moveTo>
                  <a:lnTo>
                    <a:pt x="0" y="0"/>
                  </a:lnTo>
                  <a:lnTo>
                    <a:pt x="0" y="220164"/>
                  </a:lnTo>
                  <a:lnTo>
                    <a:pt x="301143" y="290663"/>
                  </a:lnTo>
                  <a:lnTo>
                    <a:pt x="602283" y="220164"/>
                  </a:lnTo>
                  <a:lnTo>
                    <a:pt x="602283" y="0"/>
                  </a:lnTo>
                  <a:close/>
                </a:path>
              </a:pathLst>
            </a:custGeom>
            <a:solidFill>
              <a:srgbClr val="F16137">
                <a:alpha val="75999"/>
              </a:srgbClr>
            </a:solidFill>
          </p:spPr>
          <p:txBody>
            <a:bodyPr wrap="square" lIns="0" tIns="0" rIns="0" bIns="0" rtlCol="0"/>
            <a:lstStyle/>
            <a:p>
              <a:endParaRPr/>
            </a:p>
          </p:txBody>
        </p:sp>
        <p:sp>
          <p:nvSpPr>
            <p:cNvPr id="24" name="object 24"/>
            <p:cNvSpPr/>
            <p:nvPr/>
          </p:nvSpPr>
          <p:spPr>
            <a:xfrm>
              <a:off x="3797722" y="6157439"/>
              <a:ext cx="300355" cy="115570"/>
            </a:xfrm>
            <a:custGeom>
              <a:avLst/>
              <a:gdLst/>
              <a:ahLst/>
              <a:cxnLst/>
              <a:rect l="l" t="t" r="r" b="b"/>
              <a:pathLst>
                <a:path w="300354" h="115570">
                  <a:moveTo>
                    <a:pt x="4183" y="4356"/>
                  </a:moveTo>
                  <a:lnTo>
                    <a:pt x="0" y="4356"/>
                  </a:lnTo>
                  <a:lnTo>
                    <a:pt x="0" y="45032"/>
                  </a:lnTo>
                  <a:lnTo>
                    <a:pt x="4183" y="45032"/>
                  </a:lnTo>
                  <a:lnTo>
                    <a:pt x="4183" y="26380"/>
                  </a:lnTo>
                  <a:lnTo>
                    <a:pt x="18523" y="26380"/>
                  </a:lnTo>
                  <a:lnTo>
                    <a:pt x="16790" y="24112"/>
                  </a:lnTo>
                  <a:lnTo>
                    <a:pt x="17943" y="22604"/>
                  </a:lnTo>
                  <a:lnTo>
                    <a:pt x="4183" y="22604"/>
                  </a:lnTo>
                  <a:lnTo>
                    <a:pt x="4183" y="4356"/>
                  </a:lnTo>
                  <a:close/>
                </a:path>
                <a:path w="300354" h="115570">
                  <a:moveTo>
                    <a:pt x="18523" y="26380"/>
                  </a:moveTo>
                  <a:lnTo>
                    <a:pt x="13478" y="26380"/>
                  </a:lnTo>
                  <a:lnTo>
                    <a:pt x="27832" y="45032"/>
                  </a:lnTo>
                  <a:lnTo>
                    <a:pt x="32771" y="45032"/>
                  </a:lnTo>
                  <a:lnTo>
                    <a:pt x="18523" y="26380"/>
                  </a:lnTo>
                  <a:close/>
                </a:path>
                <a:path w="300354" h="115570">
                  <a:moveTo>
                    <a:pt x="31899" y="4356"/>
                  </a:moveTo>
                  <a:lnTo>
                    <a:pt x="27251" y="4356"/>
                  </a:lnTo>
                  <a:lnTo>
                    <a:pt x="13478" y="22604"/>
                  </a:lnTo>
                  <a:lnTo>
                    <a:pt x="17943" y="22604"/>
                  </a:lnTo>
                  <a:lnTo>
                    <a:pt x="31899" y="4356"/>
                  </a:lnTo>
                  <a:close/>
                </a:path>
                <a:path w="300354" h="115570">
                  <a:moveTo>
                    <a:pt x="59224" y="17838"/>
                  </a:moveTo>
                  <a:lnTo>
                    <a:pt x="51810" y="17838"/>
                  </a:lnTo>
                  <a:lnTo>
                    <a:pt x="53963" y="18525"/>
                  </a:lnTo>
                  <a:lnTo>
                    <a:pt x="56904" y="21276"/>
                  </a:lnTo>
                  <a:lnTo>
                    <a:pt x="57642" y="23281"/>
                  </a:lnTo>
                  <a:lnTo>
                    <a:pt x="57642" y="27773"/>
                  </a:lnTo>
                  <a:lnTo>
                    <a:pt x="43834" y="27773"/>
                  </a:lnTo>
                  <a:lnTo>
                    <a:pt x="40838" y="28569"/>
                  </a:lnTo>
                  <a:lnTo>
                    <a:pt x="37084" y="31744"/>
                  </a:lnTo>
                  <a:lnTo>
                    <a:pt x="36144" y="33836"/>
                  </a:lnTo>
                  <a:lnTo>
                    <a:pt x="36144" y="39107"/>
                  </a:lnTo>
                  <a:lnTo>
                    <a:pt x="37148" y="41255"/>
                  </a:lnTo>
                  <a:lnTo>
                    <a:pt x="41179" y="44510"/>
                  </a:lnTo>
                  <a:lnTo>
                    <a:pt x="43891" y="45323"/>
                  </a:lnTo>
                  <a:lnTo>
                    <a:pt x="49777" y="45323"/>
                  </a:lnTo>
                  <a:lnTo>
                    <a:pt x="51918" y="44877"/>
                  </a:lnTo>
                  <a:lnTo>
                    <a:pt x="55523" y="43096"/>
                  </a:lnTo>
                  <a:lnTo>
                    <a:pt x="56652" y="42070"/>
                  </a:lnTo>
                  <a:lnTo>
                    <a:pt x="45496" y="42070"/>
                  </a:lnTo>
                  <a:lnTo>
                    <a:pt x="43575" y="41536"/>
                  </a:lnTo>
                  <a:lnTo>
                    <a:pt x="40888" y="39503"/>
                  </a:lnTo>
                  <a:lnTo>
                    <a:pt x="40208" y="38098"/>
                  </a:lnTo>
                  <a:lnTo>
                    <a:pt x="40208" y="32673"/>
                  </a:lnTo>
                  <a:lnTo>
                    <a:pt x="42825" y="30855"/>
                  </a:lnTo>
                  <a:lnTo>
                    <a:pt x="61768" y="30855"/>
                  </a:lnTo>
                  <a:lnTo>
                    <a:pt x="61768" y="22175"/>
                  </a:lnTo>
                  <a:lnTo>
                    <a:pt x="60703" y="19223"/>
                  </a:lnTo>
                  <a:lnTo>
                    <a:pt x="59224" y="17838"/>
                  </a:lnTo>
                  <a:close/>
                </a:path>
                <a:path w="300354" h="115570">
                  <a:moveTo>
                    <a:pt x="61768" y="40266"/>
                  </a:moveTo>
                  <a:lnTo>
                    <a:pt x="57815" y="40266"/>
                  </a:lnTo>
                  <a:lnTo>
                    <a:pt x="57815" y="45032"/>
                  </a:lnTo>
                  <a:lnTo>
                    <a:pt x="61768" y="45032"/>
                  </a:lnTo>
                  <a:lnTo>
                    <a:pt x="61768" y="40266"/>
                  </a:lnTo>
                  <a:close/>
                </a:path>
                <a:path w="300354" h="115570">
                  <a:moveTo>
                    <a:pt x="61768" y="30855"/>
                  </a:moveTo>
                  <a:lnTo>
                    <a:pt x="57642" y="30855"/>
                  </a:lnTo>
                  <a:lnTo>
                    <a:pt x="57642" y="35852"/>
                  </a:lnTo>
                  <a:lnTo>
                    <a:pt x="56829" y="37865"/>
                  </a:lnTo>
                  <a:lnTo>
                    <a:pt x="55587" y="39405"/>
                  </a:lnTo>
                  <a:lnTo>
                    <a:pt x="52257" y="41536"/>
                  </a:lnTo>
                  <a:lnTo>
                    <a:pt x="50262" y="42070"/>
                  </a:lnTo>
                  <a:lnTo>
                    <a:pt x="56652" y="42070"/>
                  </a:lnTo>
                  <a:lnTo>
                    <a:pt x="56887" y="41856"/>
                  </a:lnTo>
                  <a:lnTo>
                    <a:pt x="57815" y="40266"/>
                  </a:lnTo>
                  <a:lnTo>
                    <a:pt x="61768" y="40266"/>
                  </a:lnTo>
                  <a:lnTo>
                    <a:pt x="61768" y="30855"/>
                  </a:lnTo>
                  <a:close/>
                </a:path>
                <a:path w="300354" h="115570">
                  <a:moveTo>
                    <a:pt x="53380" y="14234"/>
                  </a:moveTo>
                  <a:lnTo>
                    <a:pt x="46991" y="14234"/>
                  </a:lnTo>
                  <a:lnTo>
                    <a:pt x="44705" y="14594"/>
                  </a:lnTo>
                  <a:lnTo>
                    <a:pt x="40366" y="16027"/>
                  </a:lnTo>
                  <a:lnTo>
                    <a:pt x="38505" y="17042"/>
                  </a:lnTo>
                  <a:lnTo>
                    <a:pt x="36957" y="18360"/>
                  </a:lnTo>
                  <a:lnTo>
                    <a:pt x="38815" y="21441"/>
                  </a:lnTo>
                  <a:lnTo>
                    <a:pt x="40092" y="20318"/>
                  </a:lnTo>
                  <a:lnTo>
                    <a:pt x="41622" y="19436"/>
                  </a:lnTo>
                  <a:lnTo>
                    <a:pt x="45186" y="18158"/>
                  </a:lnTo>
                  <a:lnTo>
                    <a:pt x="47048" y="17838"/>
                  </a:lnTo>
                  <a:lnTo>
                    <a:pt x="59224" y="17838"/>
                  </a:lnTo>
                  <a:lnTo>
                    <a:pt x="56440" y="15231"/>
                  </a:lnTo>
                  <a:lnTo>
                    <a:pt x="53380" y="14234"/>
                  </a:lnTo>
                  <a:close/>
                </a:path>
                <a:path w="300354" h="115570">
                  <a:moveTo>
                    <a:pt x="76701" y="14467"/>
                  </a:moveTo>
                  <a:lnTo>
                    <a:pt x="72748" y="14467"/>
                  </a:lnTo>
                  <a:lnTo>
                    <a:pt x="72748" y="56304"/>
                  </a:lnTo>
                  <a:lnTo>
                    <a:pt x="76874" y="56304"/>
                  </a:lnTo>
                  <a:lnTo>
                    <a:pt x="76874" y="39279"/>
                  </a:lnTo>
                  <a:lnTo>
                    <a:pt x="80794" y="39279"/>
                  </a:lnTo>
                  <a:lnTo>
                    <a:pt x="80643" y="39193"/>
                  </a:lnTo>
                  <a:lnTo>
                    <a:pt x="79286" y="37788"/>
                  </a:lnTo>
                  <a:lnTo>
                    <a:pt x="77309" y="34146"/>
                  </a:lnTo>
                  <a:lnTo>
                    <a:pt x="76817" y="32076"/>
                  </a:lnTo>
                  <a:lnTo>
                    <a:pt x="76817" y="27424"/>
                  </a:lnTo>
                  <a:lnTo>
                    <a:pt x="77309" y="25361"/>
                  </a:lnTo>
                  <a:lnTo>
                    <a:pt x="79286" y="21761"/>
                  </a:lnTo>
                  <a:lnTo>
                    <a:pt x="80494" y="20509"/>
                  </a:lnTo>
                  <a:lnTo>
                    <a:pt x="76701" y="20509"/>
                  </a:lnTo>
                  <a:lnTo>
                    <a:pt x="76701" y="14467"/>
                  </a:lnTo>
                  <a:close/>
                </a:path>
                <a:path w="300354" h="115570">
                  <a:moveTo>
                    <a:pt x="80794" y="39279"/>
                  </a:moveTo>
                  <a:lnTo>
                    <a:pt x="76874" y="39279"/>
                  </a:lnTo>
                  <a:lnTo>
                    <a:pt x="78151" y="41255"/>
                  </a:lnTo>
                  <a:lnTo>
                    <a:pt x="79790" y="42757"/>
                  </a:lnTo>
                  <a:lnTo>
                    <a:pt x="83779" y="44809"/>
                  </a:lnTo>
                  <a:lnTo>
                    <a:pt x="86018" y="45323"/>
                  </a:lnTo>
                  <a:lnTo>
                    <a:pt x="91404" y="45323"/>
                  </a:lnTo>
                  <a:lnTo>
                    <a:pt x="94006" y="44672"/>
                  </a:lnTo>
                  <a:lnTo>
                    <a:pt x="98618" y="42076"/>
                  </a:lnTo>
                  <a:lnTo>
                    <a:pt x="99028" y="41662"/>
                  </a:lnTo>
                  <a:lnTo>
                    <a:pt x="86036" y="41662"/>
                  </a:lnTo>
                  <a:lnTo>
                    <a:pt x="84089" y="41169"/>
                  </a:lnTo>
                  <a:lnTo>
                    <a:pt x="80794" y="39279"/>
                  </a:lnTo>
                  <a:close/>
                </a:path>
                <a:path w="300354" h="115570">
                  <a:moveTo>
                    <a:pt x="98966" y="17838"/>
                  </a:moveTo>
                  <a:lnTo>
                    <a:pt x="90338" y="17838"/>
                  </a:lnTo>
                  <a:lnTo>
                    <a:pt x="92275" y="18342"/>
                  </a:lnTo>
                  <a:lnTo>
                    <a:pt x="95759" y="20354"/>
                  </a:lnTo>
                  <a:lnTo>
                    <a:pt x="97124" y="21761"/>
                  </a:lnTo>
                  <a:lnTo>
                    <a:pt x="99100" y="25361"/>
                  </a:lnTo>
                  <a:lnTo>
                    <a:pt x="99593" y="27424"/>
                  </a:lnTo>
                  <a:lnTo>
                    <a:pt x="99593" y="32076"/>
                  </a:lnTo>
                  <a:lnTo>
                    <a:pt x="90338" y="41662"/>
                  </a:lnTo>
                  <a:lnTo>
                    <a:pt x="99028" y="41662"/>
                  </a:lnTo>
                  <a:lnTo>
                    <a:pt x="100429" y="40247"/>
                  </a:lnTo>
                  <a:lnTo>
                    <a:pt x="103060" y="35520"/>
                  </a:lnTo>
                  <a:lnTo>
                    <a:pt x="103719" y="32810"/>
                  </a:lnTo>
                  <a:lnTo>
                    <a:pt x="103719" y="26729"/>
                  </a:lnTo>
                  <a:lnTo>
                    <a:pt x="103060" y="24037"/>
                  </a:lnTo>
                  <a:lnTo>
                    <a:pt x="100429" y="19310"/>
                  </a:lnTo>
                  <a:lnTo>
                    <a:pt x="98966" y="17838"/>
                  </a:lnTo>
                  <a:close/>
                </a:path>
                <a:path w="300354" h="115570">
                  <a:moveTo>
                    <a:pt x="91363" y="14234"/>
                  </a:moveTo>
                  <a:lnTo>
                    <a:pt x="85939" y="14234"/>
                  </a:lnTo>
                  <a:lnTo>
                    <a:pt x="83646" y="14777"/>
                  </a:lnTo>
                  <a:lnTo>
                    <a:pt x="79578" y="16949"/>
                  </a:lnTo>
                  <a:lnTo>
                    <a:pt x="77939" y="18496"/>
                  </a:lnTo>
                  <a:lnTo>
                    <a:pt x="76701" y="20509"/>
                  </a:lnTo>
                  <a:lnTo>
                    <a:pt x="80494" y="20509"/>
                  </a:lnTo>
                  <a:lnTo>
                    <a:pt x="80643" y="20354"/>
                  </a:lnTo>
                  <a:lnTo>
                    <a:pt x="84089" y="18342"/>
                  </a:lnTo>
                  <a:lnTo>
                    <a:pt x="86036" y="17838"/>
                  </a:lnTo>
                  <a:lnTo>
                    <a:pt x="98966" y="17838"/>
                  </a:lnTo>
                  <a:lnTo>
                    <a:pt x="98607" y="17477"/>
                  </a:lnTo>
                  <a:lnTo>
                    <a:pt x="93959" y="14885"/>
                  </a:lnTo>
                  <a:lnTo>
                    <a:pt x="91363" y="14234"/>
                  </a:lnTo>
                  <a:close/>
                </a:path>
                <a:path w="300354" h="115570">
                  <a:moveTo>
                    <a:pt x="139863" y="0"/>
                  </a:moveTo>
                  <a:lnTo>
                    <a:pt x="110695" y="31550"/>
                  </a:lnTo>
                  <a:lnTo>
                    <a:pt x="112088" y="36471"/>
                  </a:lnTo>
                  <a:lnTo>
                    <a:pt x="117669" y="43599"/>
                  </a:lnTo>
                  <a:lnTo>
                    <a:pt x="121601" y="45382"/>
                  </a:lnTo>
                  <a:lnTo>
                    <a:pt x="129697" y="45382"/>
                  </a:lnTo>
                  <a:lnTo>
                    <a:pt x="132368" y="44740"/>
                  </a:lnTo>
                  <a:lnTo>
                    <a:pt x="137016" y="42184"/>
                  </a:lnTo>
                  <a:lnTo>
                    <a:pt x="137249" y="41954"/>
                  </a:lnTo>
                  <a:lnTo>
                    <a:pt x="124660" y="41954"/>
                  </a:lnTo>
                  <a:lnTo>
                    <a:pt x="122741" y="41457"/>
                  </a:lnTo>
                  <a:lnTo>
                    <a:pt x="119333" y="39484"/>
                  </a:lnTo>
                  <a:lnTo>
                    <a:pt x="118008" y="38098"/>
                  </a:lnTo>
                  <a:lnTo>
                    <a:pt x="116107" y="34535"/>
                  </a:lnTo>
                  <a:lnTo>
                    <a:pt x="115636" y="32518"/>
                  </a:lnTo>
                  <a:lnTo>
                    <a:pt x="115636" y="28026"/>
                  </a:lnTo>
                  <a:lnTo>
                    <a:pt x="116107" y="26050"/>
                  </a:lnTo>
                  <a:lnTo>
                    <a:pt x="117931" y="22777"/>
                  </a:lnTo>
                  <a:lnTo>
                    <a:pt x="114645" y="22777"/>
                  </a:lnTo>
                  <a:lnTo>
                    <a:pt x="140562" y="3776"/>
                  </a:lnTo>
                  <a:lnTo>
                    <a:pt x="139863" y="0"/>
                  </a:lnTo>
                  <a:close/>
                </a:path>
                <a:path w="300354" h="115570">
                  <a:moveTo>
                    <a:pt x="137802" y="18943"/>
                  </a:moveTo>
                  <a:lnTo>
                    <a:pt x="128959" y="18943"/>
                  </a:lnTo>
                  <a:lnTo>
                    <a:pt x="130888" y="19418"/>
                  </a:lnTo>
                  <a:lnTo>
                    <a:pt x="134258" y="21315"/>
                  </a:lnTo>
                  <a:lnTo>
                    <a:pt x="135564" y="22640"/>
                  </a:lnTo>
                  <a:lnTo>
                    <a:pt x="137422" y="26050"/>
                  </a:lnTo>
                  <a:lnTo>
                    <a:pt x="137890" y="28026"/>
                  </a:lnTo>
                  <a:lnTo>
                    <a:pt x="137890" y="32518"/>
                  </a:lnTo>
                  <a:lnTo>
                    <a:pt x="128918" y="41954"/>
                  </a:lnTo>
                  <a:lnTo>
                    <a:pt x="137249" y="41954"/>
                  </a:lnTo>
                  <a:lnTo>
                    <a:pt x="138830" y="40392"/>
                  </a:lnTo>
                  <a:lnTo>
                    <a:pt x="141422" y="35783"/>
                  </a:lnTo>
                  <a:lnTo>
                    <a:pt x="142073" y="33138"/>
                  </a:lnTo>
                  <a:lnTo>
                    <a:pt x="142073" y="27251"/>
                  </a:lnTo>
                  <a:lnTo>
                    <a:pt x="141455" y="24667"/>
                  </a:lnTo>
                  <a:lnTo>
                    <a:pt x="138974" y="20134"/>
                  </a:lnTo>
                  <a:lnTo>
                    <a:pt x="137802" y="18943"/>
                  </a:lnTo>
                  <a:close/>
                </a:path>
                <a:path w="300354" h="115570">
                  <a:moveTo>
                    <a:pt x="130258" y="15224"/>
                  </a:moveTo>
                  <a:lnTo>
                    <a:pt x="124562" y="15224"/>
                  </a:lnTo>
                  <a:lnTo>
                    <a:pt x="122025" y="15890"/>
                  </a:lnTo>
                  <a:lnTo>
                    <a:pt x="117608" y="18564"/>
                  </a:lnTo>
                  <a:lnTo>
                    <a:pt x="115887" y="20415"/>
                  </a:lnTo>
                  <a:lnTo>
                    <a:pt x="114645" y="22777"/>
                  </a:lnTo>
                  <a:lnTo>
                    <a:pt x="117931" y="22777"/>
                  </a:lnTo>
                  <a:lnTo>
                    <a:pt x="118008" y="22640"/>
                  </a:lnTo>
                  <a:lnTo>
                    <a:pt x="119325" y="21315"/>
                  </a:lnTo>
                  <a:lnTo>
                    <a:pt x="122694" y="19418"/>
                  </a:lnTo>
                  <a:lnTo>
                    <a:pt x="124621" y="18943"/>
                  </a:lnTo>
                  <a:lnTo>
                    <a:pt x="137802" y="18943"/>
                  </a:lnTo>
                  <a:lnTo>
                    <a:pt x="137238" y="18370"/>
                  </a:lnTo>
                  <a:lnTo>
                    <a:pt x="132786" y="15854"/>
                  </a:lnTo>
                  <a:lnTo>
                    <a:pt x="130258" y="15224"/>
                  </a:lnTo>
                  <a:close/>
                </a:path>
                <a:path w="300354" h="115570">
                  <a:moveTo>
                    <a:pt x="171079" y="17838"/>
                  </a:moveTo>
                  <a:lnTo>
                    <a:pt x="163666" y="17838"/>
                  </a:lnTo>
                  <a:lnTo>
                    <a:pt x="165820" y="18525"/>
                  </a:lnTo>
                  <a:lnTo>
                    <a:pt x="168760" y="21276"/>
                  </a:lnTo>
                  <a:lnTo>
                    <a:pt x="169499" y="23281"/>
                  </a:lnTo>
                  <a:lnTo>
                    <a:pt x="169499" y="27773"/>
                  </a:lnTo>
                  <a:lnTo>
                    <a:pt x="155689" y="27773"/>
                  </a:lnTo>
                  <a:lnTo>
                    <a:pt x="152693" y="28569"/>
                  </a:lnTo>
                  <a:lnTo>
                    <a:pt x="148939" y="31744"/>
                  </a:lnTo>
                  <a:lnTo>
                    <a:pt x="147999" y="33836"/>
                  </a:lnTo>
                  <a:lnTo>
                    <a:pt x="147999" y="39107"/>
                  </a:lnTo>
                  <a:lnTo>
                    <a:pt x="149004" y="41255"/>
                  </a:lnTo>
                  <a:lnTo>
                    <a:pt x="153036" y="44510"/>
                  </a:lnTo>
                  <a:lnTo>
                    <a:pt x="155746" y="45323"/>
                  </a:lnTo>
                  <a:lnTo>
                    <a:pt x="161632" y="45323"/>
                  </a:lnTo>
                  <a:lnTo>
                    <a:pt x="163774" y="44877"/>
                  </a:lnTo>
                  <a:lnTo>
                    <a:pt x="167378" y="43096"/>
                  </a:lnTo>
                  <a:lnTo>
                    <a:pt x="168507" y="42070"/>
                  </a:lnTo>
                  <a:lnTo>
                    <a:pt x="157351" y="42070"/>
                  </a:lnTo>
                  <a:lnTo>
                    <a:pt x="155432" y="41536"/>
                  </a:lnTo>
                  <a:lnTo>
                    <a:pt x="152744" y="39503"/>
                  </a:lnTo>
                  <a:lnTo>
                    <a:pt x="152063" y="38098"/>
                  </a:lnTo>
                  <a:lnTo>
                    <a:pt x="152063" y="32673"/>
                  </a:lnTo>
                  <a:lnTo>
                    <a:pt x="154680" y="30855"/>
                  </a:lnTo>
                  <a:lnTo>
                    <a:pt x="173624" y="30855"/>
                  </a:lnTo>
                  <a:lnTo>
                    <a:pt x="173624" y="22175"/>
                  </a:lnTo>
                  <a:lnTo>
                    <a:pt x="172558" y="19223"/>
                  </a:lnTo>
                  <a:lnTo>
                    <a:pt x="171079" y="17838"/>
                  </a:lnTo>
                  <a:close/>
                </a:path>
                <a:path w="300354" h="115570">
                  <a:moveTo>
                    <a:pt x="173624" y="40266"/>
                  </a:moveTo>
                  <a:lnTo>
                    <a:pt x="169672" y="40266"/>
                  </a:lnTo>
                  <a:lnTo>
                    <a:pt x="169672" y="45032"/>
                  </a:lnTo>
                  <a:lnTo>
                    <a:pt x="173624" y="45032"/>
                  </a:lnTo>
                  <a:lnTo>
                    <a:pt x="173624" y="40266"/>
                  </a:lnTo>
                  <a:close/>
                </a:path>
                <a:path w="300354" h="115570">
                  <a:moveTo>
                    <a:pt x="173624" y="30855"/>
                  </a:moveTo>
                  <a:lnTo>
                    <a:pt x="169499" y="30855"/>
                  </a:lnTo>
                  <a:lnTo>
                    <a:pt x="169499" y="35852"/>
                  </a:lnTo>
                  <a:lnTo>
                    <a:pt x="168685" y="37865"/>
                  </a:lnTo>
                  <a:lnTo>
                    <a:pt x="167443" y="39405"/>
                  </a:lnTo>
                  <a:lnTo>
                    <a:pt x="164113" y="41536"/>
                  </a:lnTo>
                  <a:lnTo>
                    <a:pt x="162119" y="42070"/>
                  </a:lnTo>
                  <a:lnTo>
                    <a:pt x="168507" y="42070"/>
                  </a:lnTo>
                  <a:lnTo>
                    <a:pt x="168742" y="41856"/>
                  </a:lnTo>
                  <a:lnTo>
                    <a:pt x="169672" y="40266"/>
                  </a:lnTo>
                  <a:lnTo>
                    <a:pt x="173624" y="40266"/>
                  </a:lnTo>
                  <a:lnTo>
                    <a:pt x="173624" y="30855"/>
                  </a:lnTo>
                  <a:close/>
                </a:path>
                <a:path w="300354" h="115570">
                  <a:moveTo>
                    <a:pt x="165235" y="14234"/>
                  </a:moveTo>
                  <a:lnTo>
                    <a:pt x="158846" y="14234"/>
                  </a:lnTo>
                  <a:lnTo>
                    <a:pt x="156560" y="14594"/>
                  </a:lnTo>
                  <a:lnTo>
                    <a:pt x="152222" y="16027"/>
                  </a:lnTo>
                  <a:lnTo>
                    <a:pt x="150361" y="17042"/>
                  </a:lnTo>
                  <a:lnTo>
                    <a:pt x="148813" y="18360"/>
                  </a:lnTo>
                  <a:lnTo>
                    <a:pt x="150670" y="21441"/>
                  </a:lnTo>
                  <a:lnTo>
                    <a:pt x="151949" y="20318"/>
                  </a:lnTo>
                  <a:lnTo>
                    <a:pt x="153478" y="19436"/>
                  </a:lnTo>
                  <a:lnTo>
                    <a:pt x="157043" y="18158"/>
                  </a:lnTo>
                  <a:lnTo>
                    <a:pt x="158903" y="17838"/>
                  </a:lnTo>
                  <a:lnTo>
                    <a:pt x="171079" y="17838"/>
                  </a:lnTo>
                  <a:lnTo>
                    <a:pt x="168296" y="15231"/>
                  </a:lnTo>
                  <a:lnTo>
                    <a:pt x="165235" y="14234"/>
                  </a:lnTo>
                  <a:close/>
                </a:path>
                <a:path w="300354" h="115570">
                  <a:moveTo>
                    <a:pt x="188788" y="14467"/>
                  </a:moveTo>
                  <a:lnTo>
                    <a:pt x="184604" y="14467"/>
                  </a:lnTo>
                  <a:lnTo>
                    <a:pt x="184604" y="45032"/>
                  </a:lnTo>
                  <a:lnTo>
                    <a:pt x="188380" y="45032"/>
                  </a:lnTo>
                  <a:lnTo>
                    <a:pt x="188380" y="20801"/>
                  </a:lnTo>
                  <a:lnTo>
                    <a:pt x="192515" y="20801"/>
                  </a:lnTo>
                  <a:lnTo>
                    <a:pt x="188788" y="14467"/>
                  </a:lnTo>
                  <a:close/>
                </a:path>
                <a:path w="300354" h="115570">
                  <a:moveTo>
                    <a:pt x="218771" y="20858"/>
                  </a:moveTo>
                  <a:lnTo>
                    <a:pt x="214995" y="20858"/>
                  </a:lnTo>
                  <a:lnTo>
                    <a:pt x="214995" y="45032"/>
                  </a:lnTo>
                  <a:lnTo>
                    <a:pt x="218771" y="45032"/>
                  </a:lnTo>
                  <a:lnTo>
                    <a:pt x="218771" y="20858"/>
                  </a:lnTo>
                  <a:close/>
                </a:path>
                <a:path w="300354" h="115570">
                  <a:moveTo>
                    <a:pt x="192515" y="20801"/>
                  </a:moveTo>
                  <a:lnTo>
                    <a:pt x="188380" y="20801"/>
                  </a:lnTo>
                  <a:lnTo>
                    <a:pt x="200757" y="41313"/>
                  </a:lnTo>
                  <a:lnTo>
                    <a:pt x="202618" y="41313"/>
                  </a:lnTo>
                  <a:lnTo>
                    <a:pt x="205537" y="36489"/>
                  </a:lnTo>
                  <a:lnTo>
                    <a:pt x="201747" y="36489"/>
                  </a:lnTo>
                  <a:lnTo>
                    <a:pt x="192515" y="20801"/>
                  </a:lnTo>
                  <a:close/>
                </a:path>
                <a:path w="300354" h="115570">
                  <a:moveTo>
                    <a:pt x="218771" y="14467"/>
                  </a:moveTo>
                  <a:lnTo>
                    <a:pt x="214937" y="14467"/>
                  </a:lnTo>
                  <a:lnTo>
                    <a:pt x="201747" y="36489"/>
                  </a:lnTo>
                  <a:lnTo>
                    <a:pt x="205537" y="36489"/>
                  </a:lnTo>
                  <a:lnTo>
                    <a:pt x="214995" y="20858"/>
                  </a:lnTo>
                  <a:lnTo>
                    <a:pt x="218771" y="20858"/>
                  </a:lnTo>
                  <a:lnTo>
                    <a:pt x="218771" y="14467"/>
                  </a:lnTo>
                  <a:close/>
                </a:path>
                <a:path w="300354" h="115570">
                  <a:moveTo>
                    <a:pt x="234633" y="14467"/>
                  </a:moveTo>
                  <a:lnTo>
                    <a:pt x="230507" y="14467"/>
                  </a:lnTo>
                  <a:lnTo>
                    <a:pt x="230507" y="45032"/>
                  </a:lnTo>
                  <a:lnTo>
                    <a:pt x="234226" y="45032"/>
                  </a:lnTo>
                  <a:lnTo>
                    <a:pt x="239480" y="38757"/>
                  </a:lnTo>
                  <a:lnTo>
                    <a:pt x="234633" y="38757"/>
                  </a:lnTo>
                  <a:lnTo>
                    <a:pt x="234633" y="14467"/>
                  </a:lnTo>
                  <a:close/>
                </a:path>
                <a:path w="300354" h="115570">
                  <a:moveTo>
                    <a:pt x="258692" y="20742"/>
                  </a:moveTo>
                  <a:lnTo>
                    <a:pt x="254566" y="20742"/>
                  </a:lnTo>
                  <a:lnTo>
                    <a:pt x="254566" y="45032"/>
                  </a:lnTo>
                  <a:lnTo>
                    <a:pt x="258692" y="45032"/>
                  </a:lnTo>
                  <a:lnTo>
                    <a:pt x="258692" y="20742"/>
                  </a:lnTo>
                  <a:close/>
                </a:path>
                <a:path w="300354" h="115570">
                  <a:moveTo>
                    <a:pt x="258692" y="14467"/>
                  </a:moveTo>
                  <a:lnTo>
                    <a:pt x="255031" y="14467"/>
                  </a:lnTo>
                  <a:lnTo>
                    <a:pt x="234633" y="38757"/>
                  </a:lnTo>
                  <a:lnTo>
                    <a:pt x="239480" y="38757"/>
                  </a:lnTo>
                  <a:lnTo>
                    <a:pt x="254566" y="20742"/>
                  </a:lnTo>
                  <a:lnTo>
                    <a:pt x="258692" y="20742"/>
                  </a:lnTo>
                  <a:lnTo>
                    <a:pt x="258692" y="14467"/>
                  </a:lnTo>
                  <a:close/>
                </a:path>
                <a:path w="300354" h="115570">
                  <a:moveTo>
                    <a:pt x="300297" y="41428"/>
                  </a:moveTo>
                  <a:lnTo>
                    <a:pt x="265140" y="41428"/>
                  </a:lnTo>
                  <a:lnTo>
                    <a:pt x="265140" y="52412"/>
                  </a:lnTo>
                  <a:lnTo>
                    <a:pt x="269035" y="52412"/>
                  </a:lnTo>
                  <a:lnTo>
                    <a:pt x="269035" y="45032"/>
                  </a:lnTo>
                  <a:lnTo>
                    <a:pt x="300297" y="45032"/>
                  </a:lnTo>
                  <a:lnTo>
                    <a:pt x="300297" y="41428"/>
                  </a:lnTo>
                  <a:close/>
                </a:path>
                <a:path w="300354" h="115570">
                  <a:moveTo>
                    <a:pt x="300297" y="45032"/>
                  </a:moveTo>
                  <a:lnTo>
                    <a:pt x="296402" y="45032"/>
                  </a:lnTo>
                  <a:lnTo>
                    <a:pt x="296402" y="52412"/>
                  </a:lnTo>
                  <a:lnTo>
                    <a:pt x="300297" y="52412"/>
                  </a:lnTo>
                  <a:lnTo>
                    <a:pt x="300297" y="45032"/>
                  </a:lnTo>
                  <a:close/>
                </a:path>
                <a:path w="300354" h="115570">
                  <a:moveTo>
                    <a:pt x="295531" y="14467"/>
                  </a:moveTo>
                  <a:lnTo>
                    <a:pt x="272983" y="14467"/>
                  </a:lnTo>
                  <a:lnTo>
                    <a:pt x="272565" y="24926"/>
                  </a:lnTo>
                  <a:lnTo>
                    <a:pt x="272307" y="29923"/>
                  </a:lnTo>
                  <a:lnTo>
                    <a:pt x="271802" y="33991"/>
                  </a:lnTo>
                  <a:lnTo>
                    <a:pt x="270330" y="39801"/>
                  </a:lnTo>
                  <a:lnTo>
                    <a:pt x="268937" y="41313"/>
                  </a:lnTo>
                  <a:lnTo>
                    <a:pt x="266882" y="41428"/>
                  </a:lnTo>
                  <a:lnTo>
                    <a:pt x="272347" y="41428"/>
                  </a:lnTo>
                  <a:lnTo>
                    <a:pt x="276365" y="24696"/>
                  </a:lnTo>
                  <a:lnTo>
                    <a:pt x="276702" y="18129"/>
                  </a:lnTo>
                  <a:lnTo>
                    <a:pt x="295531" y="18129"/>
                  </a:lnTo>
                  <a:lnTo>
                    <a:pt x="295531" y="14467"/>
                  </a:lnTo>
                  <a:close/>
                </a:path>
                <a:path w="300354" h="115570">
                  <a:moveTo>
                    <a:pt x="295531" y="18129"/>
                  </a:moveTo>
                  <a:lnTo>
                    <a:pt x="291405" y="18129"/>
                  </a:lnTo>
                  <a:lnTo>
                    <a:pt x="291405" y="41428"/>
                  </a:lnTo>
                  <a:lnTo>
                    <a:pt x="295531" y="41428"/>
                  </a:lnTo>
                  <a:lnTo>
                    <a:pt x="295531" y="18129"/>
                  </a:lnTo>
                  <a:close/>
                </a:path>
                <a:path w="300354" h="115570">
                  <a:moveTo>
                    <a:pt x="20275" y="100940"/>
                  </a:moveTo>
                  <a:lnTo>
                    <a:pt x="18241" y="104253"/>
                  </a:lnTo>
                  <a:lnTo>
                    <a:pt x="19828" y="105840"/>
                  </a:lnTo>
                  <a:lnTo>
                    <a:pt x="21931" y="107110"/>
                  </a:lnTo>
                  <a:lnTo>
                    <a:pt x="27161" y="109007"/>
                  </a:lnTo>
                  <a:lnTo>
                    <a:pt x="29919" y="109482"/>
                  </a:lnTo>
                  <a:lnTo>
                    <a:pt x="36042" y="109482"/>
                  </a:lnTo>
                  <a:lnTo>
                    <a:pt x="38754" y="108950"/>
                  </a:lnTo>
                  <a:lnTo>
                    <a:pt x="43171" y="106819"/>
                  </a:lnTo>
                  <a:lnTo>
                    <a:pt x="44497" y="105648"/>
                  </a:lnTo>
                  <a:lnTo>
                    <a:pt x="30210" y="105648"/>
                  </a:lnTo>
                  <a:lnTo>
                    <a:pt x="27828" y="105210"/>
                  </a:lnTo>
                  <a:lnTo>
                    <a:pt x="23413" y="103468"/>
                  </a:lnTo>
                  <a:lnTo>
                    <a:pt x="21631" y="102337"/>
                  </a:lnTo>
                  <a:lnTo>
                    <a:pt x="20275" y="100940"/>
                  </a:lnTo>
                  <a:close/>
                </a:path>
                <a:path w="300354" h="115570">
                  <a:moveTo>
                    <a:pt x="45435" y="68458"/>
                  </a:moveTo>
                  <a:lnTo>
                    <a:pt x="23180" y="68458"/>
                  </a:lnTo>
                  <a:lnTo>
                    <a:pt x="21088" y="88855"/>
                  </a:lnTo>
                  <a:lnTo>
                    <a:pt x="34668" y="88855"/>
                  </a:lnTo>
                  <a:lnTo>
                    <a:pt x="38163" y="89571"/>
                  </a:lnTo>
                  <a:lnTo>
                    <a:pt x="42307" y="92436"/>
                  </a:lnTo>
                  <a:lnTo>
                    <a:pt x="43343" y="94550"/>
                  </a:lnTo>
                  <a:lnTo>
                    <a:pt x="43343" y="99856"/>
                  </a:lnTo>
                  <a:lnTo>
                    <a:pt x="42421" y="101869"/>
                  </a:lnTo>
                  <a:lnTo>
                    <a:pt x="38742" y="104893"/>
                  </a:lnTo>
                  <a:lnTo>
                    <a:pt x="36140" y="105648"/>
                  </a:lnTo>
                  <a:lnTo>
                    <a:pt x="44497" y="105648"/>
                  </a:lnTo>
                  <a:lnTo>
                    <a:pt x="44827" y="105357"/>
                  </a:lnTo>
                  <a:lnTo>
                    <a:pt x="47034" y="101639"/>
                  </a:lnTo>
                  <a:lnTo>
                    <a:pt x="47498" y="99856"/>
                  </a:lnTo>
                  <a:lnTo>
                    <a:pt x="47584" y="93366"/>
                  </a:lnTo>
                  <a:lnTo>
                    <a:pt x="46238" y="90413"/>
                  </a:lnTo>
                  <a:lnTo>
                    <a:pt x="40855" y="86191"/>
                  </a:lnTo>
                  <a:lnTo>
                    <a:pt x="36564" y="85136"/>
                  </a:lnTo>
                  <a:lnTo>
                    <a:pt x="25448" y="85136"/>
                  </a:lnTo>
                  <a:lnTo>
                    <a:pt x="26841" y="72176"/>
                  </a:lnTo>
                  <a:lnTo>
                    <a:pt x="45435" y="72176"/>
                  </a:lnTo>
                  <a:lnTo>
                    <a:pt x="45435" y="68458"/>
                  </a:lnTo>
                  <a:close/>
                </a:path>
                <a:path w="300354" h="115570">
                  <a:moveTo>
                    <a:pt x="68562" y="91583"/>
                  </a:moveTo>
                  <a:lnTo>
                    <a:pt x="53337" y="91583"/>
                  </a:lnTo>
                  <a:lnTo>
                    <a:pt x="53337" y="95187"/>
                  </a:lnTo>
                  <a:lnTo>
                    <a:pt x="68562" y="95187"/>
                  </a:lnTo>
                  <a:lnTo>
                    <a:pt x="68562" y="91583"/>
                  </a:lnTo>
                  <a:close/>
                </a:path>
                <a:path w="300354" h="115570">
                  <a:moveTo>
                    <a:pt x="85355" y="68458"/>
                  </a:moveTo>
                  <a:lnTo>
                    <a:pt x="71582" y="68458"/>
                  </a:lnTo>
                  <a:lnTo>
                    <a:pt x="71582" y="72176"/>
                  </a:lnTo>
                  <a:lnTo>
                    <a:pt x="81173" y="72176"/>
                  </a:lnTo>
                  <a:lnTo>
                    <a:pt x="81173" y="109133"/>
                  </a:lnTo>
                  <a:lnTo>
                    <a:pt x="85355" y="109133"/>
                  </a:lnTo>
                  <a:lnTo>
                    <a:pt x="85355" y="68458"/>
                  </a:lnTo>
                  <a:close/>
                </a:path>
                <a:path w="300354" h="115570">
                  <a:moveTo>
                    <a:pt x="118458" y="71945"/>
                  </a:moveTo>
                  <a:lnTo>
                    <a:pt x="110206" y="71945"/>
                  </a:lnTo>
                  <a:lnTo>
                    <a:pt x="112557" y="72612"/>
                  </a:lnTo>
                  <a:lnTo>
                    <a:pt x="115851" y="75286"/>
                  </a:lnTo>
                  <a:lnTo>
                    <a:pt x="116676" y="77155"/>
                  </a:lnTo>
                  <a:lnTo>
                    <a:pt x="116657" y="81183"/>
                  </a:lnTo>
                  <a:lnTo>
                    <a:pt x="116297" y="82645"/>
                  </a:lnTo>
                  <a:lnTo>
                    <a:pt x="114786" y="85704"/>
                  </a:lnTo>
                  <a:lnTo>
                    <a:pt x="113342" y="87519"/>
                  </a:lnTo>
                  <a:lnTo>
                    <a:pt x="94301" y="106170"/>
                  </a:lnTo>
                  <a:lnTo>
                    <a:pt x="94301" y="109133"/>
                  </a:lnTo>
                  <a:lnTo>
                    <a:pt x="122835" y="109133"/>
                  </a:lnTo>
                  <a:lnTo>
                    <a:pt x="122835" y="105415"/>
                  </a:lnTo>
                  <a:lnTo>
                    <a:pt x="100462" y="105415"/>
                  </a:lnTo>
                  <a:lnTo>
                    <a:pt x="114292" y="91818"/>
                  </a:lnTo>
                  <a:lnTo>
                    <a:pt x="116888" y="89301"/>
                  </a:lnTo>
                  <a:lnTo>
                    <a:pt x="118652" y="87073"/>
                  </a:lnTo>
                  <a:lnTo>
                    <a:pt x="120510" y="83200"/>
                  </a:lnTo>
                  <a:lnTo>
                    <a:pt x="120973" y="81183"/>
                  </a:lnTo>
                  <a:lnTo>
                    <a:pt x="120973" y="75683"/>
                  </a:lnTo>
                  <a:lnTo>
                    <a:pt x="119764" y="73000"/>
                  </a:lnTo>
                  <a:lnTo>
                    <a:pt x="118458" y="71945"/>
                  </a:lnTo>
                  <a:close/>
                </a:path>
                <a:path w="300354" h="115570">
                  <a:moveTo>
                    <a:pt x="111639" y="68108"/>
                  </a:moveTo>
                  <a:lnTo>
                    <a:pt x="104396" y="68108"/>
                  </a:lnTo>
                  <a:lnTo>
                    <a:pt x="101616" y="68613"/>
                  </a:lnTo>
                  <a:lnTo>
                    <a:pt x="96695" y="70628"/>
                  </a:lnTo>
                  <a:lnTo>
                    <a:pt x="94672" y="72061"/>
                  </a:lnTo>
                  <a:lnTo>
                    <a:pt x="93084" y="73922"/>
                  </a:lnTo>
                  <a:lnTo>
                    <a:pt x="96047" y="76478"/>
                  </a:lnTo>
                  <a:lnTo>
                    <a:pt x="98678" y="73454"/>
                  </a:lnTo>
                  <a:lnTo>
                    <a:pt x="102379" y="71945"/>
                  </a:lnTo>
                  <a:lnTo>
                    <a:pt x="118458" y="71945"/>
                  </a:lnTo>
                  <a:lnTo>
                    <a:pt x="114922" y="69087"/>
                  </a:lnTo>
                  <a:lnTo>
                    <a:pt x="111639" y="68108"/>
                  </a:lnTo>
                  <a:close/>
                </a:path>
                <a:path w="300354" h="115570">
                  <a:moveTo>
                    <a:pt x="150260" y="78569"/>
                  </a:moveTo>
                  <a:lnTo>
                    <a:pt x="146135" y="78569"/>
                  </a:lnTo>
                  <a:lnTo>
                    <a:pt x="146135" y="109133"/>
                  </a:lnTo>
                  <a:lnTo>
                    <a:pt x="150260" y="109133"/>
                  </a:lnTo>
                  <a:lnTo>
                    <a:pt x="150260" y="95537"/>
                  </a:lnTo>
                  <a:lnTo>
                    <a:pt x="162247" y="95537"/>
                  </a:lnTo>
                  <a:lnTo>
                    <a:pt x="160487" y="93388"/>
                  </a:lnTo>
                  <a:lnTo>
                    <a:pt x="161621" y="91991"/>
                  </a:lnTo>
                  <a:lnTo>
                    <a:pt x="150260" y="91991"/>
                  </a:lnTo>
                  <a:lnTo>
                    <a:pt x="150260" y="78569"/>
                  </a:lnTo>
                  <a:close/>
                </a:path>
                <a:path w="300354" h="115570">
                  <a:moveTo>
                    <a:pt x="162247" y="95537"/>
                  </a:moveTo>
                  <a:lnTo>
                    <a:pt x="157233" y="95537"/>
                  </a:lnTo>
                  <a:lnTo>
                    <a:pt x="168508" y="109133"/>
                  </a:lnTo>
                  <a:lnTo>
                    <a:pt x="173386" y="109133"/>
                  </a:lnTo>
                  <a:lnTo>
                    <a:pt x="162247" y="95537"/>
                  </a:lnTo>
                  <a:close/>
                </a:path>
                <a:path w="300354" h="115570">
                  <a:moveTo>
                    <a:pt x="172515" y="78569"/>
                  </a:moveTo>
                  <a:lnTo>
                    <a:pt x="168041" y="78569"/>
                  </a:lnTo>
                  <a:lnTo>
                    <a:pt x="157290" y="91991"/>
                  </a:lnTo>
                  <a:lnTo>
                    <a:pt x="161621" y="91991"/>
                  </a:lnTo>
                  <a:lnTo>
                    <a:pt x="172515" y="78569"/>
                  </a:lnTo>
                  <a:close/>
                </a:path>
                <a:path w="300354" h="115570">
                  <a:moveTo>
                    <a:pt x="223127" y="60206"/>
                  </a:moveTo>
                  <a:lnTo>
                    <a:pt x="219351" y="60206"/>
                  </a:lnTo>
                  <a:lnTo>
                    <a:pt x="200174" y="114943"/>
                  </a:lnTo>
                  <a:lnTo>
                    <a:pt x="203954" y="114943"/>
                  </a:lnTo>
                  <a:lnTo>
                    <a:pt x="223127" y="60206"/>
                  </a:lnTo>
                  <a:close/>
                </a:path>
                <a:path w="300354" h="115570">
                  <a:moveTo>
                    <a:pt x="201513" y="78569"/>
                  </a:moveTo>
                  <a:lnTo>
                    <a:pt x="179895" y="78569"/>
                  </a:lnTo>
                  <a:lnTo>
                    <a:pt x="179895" y="109133"/>
                  </a:lnTo>
                  <a:lnTo>
                    <a:pt x="184020" y="109133"/>
                  </a:lnTo>
                  <a:lnTo>
                    <a:pt x="184020" y="82231"/>
                  </a:lnTo>
                  <a:lnTo>
                    <a:pt x="201513" y="82231"/>
                  </a:lnTo>
                  <a:lnTo>
                    <a:pt x="201513" y="78569"/>
                  </a:lnTo>
                  <a:close/>
                </a:path>
                <a:path w="300354" h="115570">
                  <a:moveTo>
                    <a:pt x="244631" y="78569"/>
                  </a:moveTo>
                  <a:lnTo>
                    <a:pt x="223013" y="78569"/>
                  </a:lnTo>
                  <a:lnTo>
                    <a:pt x="223013" y="109133"/>
                  </a:lnTo>
                  <a:lnTo>
                    <a:pt x="227138" y="109133"/>
                  </a:lnTo>
                  <a:lnTo>
                    <a:pt x="227138" y="82231"/>
                  </a:lnTo>
                  <a:lnTo>
                    <a:pt x="244631" y="82231"/>
                  </a:lnTo>
                  <a:lnTo>
                    <a:pt x="244631" y="78569"/>
                  </a:lnTo>
                  <a:close/>
                </a:path>
                <a:path w="300354" h="115570">
                  <a:moveTo>
                    <a:pt x="270963" y="81939"/>
                  </a:moveTo>
                  <a:lnTo>
                    <a:pt x="263551" y="81939"/>
                  </a:lnTo>
                  <a:lnTo>
                    <a:pt x="265705" y="82627"/>
                  </a:lnTo>
                  <a:lnTo>
                    <a:pt x="268646" y="85377"/>
                  </a:lnTo>
                  <a:lnTo>
                    <a:pt x="269384" y="87382"/>
                  </a:lnTo>
                  <a:lnTo>
                    <a:pt x="269384" y="91875"/>
                  </a:lnTo>
                  <a:lnTo>
                    <a:pt x="255574" y="91875"/>
                  </a:lnTo>
                  <a:lnTo>
                    <a:pt x="252578" y="92670"/>
                  </a:lnTo>
                  <a:lnTo>
                    <a:pt x="248824" y="95846"/>
                  </a:lnTo>
                  <a:lnTo>
                    <a:pt x="247884" y="97938"/>
                  </a:lnTo>
                  <a:lnTo>
                    <a:pt x="247884" y="103207"/>
                  </a:lnTo>
                  <a:lnTo>
                    <a:pt x="248889" y="105357"/>
                  </a:lnTo>
                  <a:lnTo>
                    <a:pt x="252921" y="108611"/>
                  </a:lnTo>
                  <a:lnTo>
                    <a:pt x="255631" y="109425"/>
                  </a:lnTo>
                  <a:lnTo>
                    <a:pt x="261518" y="109425"/>
                  </a:lnTo>
                  <a:lnTo>
                    <a:pt x="263660" y="108978"/>
                  </a:lnTo>
                  <a:lnTo>
                    <a:pt x="267263" y="107196"/>
                  </a:lnTo>
                  <a:lnTo>
                    <a:pt x="268394" y="106170"/>
                  </a:lnTo>
                  <a:lnTo>
                    <a:pt x="257238" y="106170"/>
                  </a:lnTo>
                  <a:lnTo>
                    <a:pt x="255317" y="105638"/>
                  </a:lnTo>
                  <a:lnTo>
                    <a:pt x="252629" y="103604"/>
                  </a:lnTo>
                  <a:lnTo>
                    <a:pt x="251948" y="102200"/>
                  </a:lnTo>
                  <a:lnTo>
                    <a:pt x="251948" y="96775"/>
                  </a:lnTo>
                  <a:lnTo>
                    <a:pt x="254566" y="94956"/>
                  </a:lnTo>
                  <a:lnTo>
                    <a:pt x="273509" y="94956"/>
                  </a:lnTo>
                  <a:lnTo>
                    <a:pt x="273509" y="86277"/>
                  </a:lnTo>
                  <a:lnTo>
                    <a:pt x="272444" y="83325"/>
                  </a:lnTo>
                  <a:lnTo>
                    <a:pt x="270963" y="81939"/>
                  </a:lnTo>
                  <a:close/>
                </a:path>
                <a:path w="300354" h="115570">
                  <a:moveTo>
                    <a:pt x="273509" y="104367"/>
                  </a:moveTo>
                  <a:lnTo>
                    <a:pt x="269557" y="104367"/>
                  </a:lnTo>
                  <a:lnTo>
                    <a:pt x="269557" y="109133"/>
                  </a:lnTo>
                  <a:lnTo>
                    <a:pt x="273509" y="109133"/>
                  </a:lnTo>
                  <a:lnTo>
                    <a:pt x="273509" y="104367"/>
                  </a:lnTo>
                  <a:close/>
                </a:path>
                <a:path w="300354" h="115570">
                  <a:moveTo>
                    <a:pt x="273509" y="94956"/>
                  </a:moveTo>
                  <a:lnTo>
                    <a:pt x="269384" y="94956"/>
                  </a:lnTo>
                  <a:lnTo>
                    <a:pt x="269384" y="99954"/>
                  </a:lnTo>
                  <a:lnTo>
                    <a:pt x="268570" y="101967"/>
                  </a:lnTo>
                  <a:lnTo>
                    <a:pt x="267328" y="103507"/>
                  </a:lnTo>
                  <a:lnTo>
                    <a:pt x="263998" y="105638"/>
                  </a:lnTo>
                  <a:lnTo>
                    <a:pt x="262004" y="106170"/>
                  </a:lnTo>
                  <a:lnTo>
                    <a:pt x="268394" y="106170"/>
                  </a:lnTo>
                  <a:lnTo>
                    <a:pt x="268627" y="105958"/>
                  </a:lnTo>
                  <a:lnTo>
                    <a:pt x="269557" y="104367"/>
                  </a:lnTo>
                  <a:lnTo>
                    <a:pt x="273509" y="104367"/>
                  </a:lnTo>
                  <a:lnTo>
                    <a:pt x="273509" y="94956"/>
                  </a:lnTo>
                  <a:close/>
                </a:path>
                <a:path w="300354" h="115570">
                  <a:moveTo>
                    <a:pt x="265121" y="78336"/>
                  </a:moveTo>
                  <a:lnTo>
                    <a:pt x="258732" y="78336"/>
                  </a:lnTo>
                  <a:lnTo>
                    <a:pt x="256446" y="78695"/>
                  </a:lnTo>
                  <a:lnTo>
                    <a:pt x="252107" y="80129"/>
                  </a:lnTo>
                  <a:lnTo>
                    <a:pt x="250247" y="81144"/>
                  </a:lnTo>
                  <a:lnTo>
                    <a:pt x="248699" y="82461"/>
                  </a:lnTo>
                  <a:lnTo>
                    <a:pt x="250555" y="85543"/>
                  </a:lnTo>
                  <a:lnTo>
                    <a:pt x="251834" y="84419"/>
                  </a:lnTo>
                  <a:lnTo>
                    <a:pt x="253363" y="83538"/>
                  </a:lnTo>
                  <a:lnTo>
                    <a:pt x="256928" y="82260"/>
                  </a:lnTo>
                  <a:lnTo>
                    <a:pt x="258789" y="81939"/>
                  </a:lnTo>
                  <a:lnTo>
                    <a:pt x="270963" y="81939"/>
                  </a:lnTo>
                  <a:lnTo>
                    <a:pt x="268182" y="79333"/>
                  </a:lnTo>
                  <a:lnTo>
                    <a:pt x="265121" y="78336"/>
                  </a:lnTo>
                  <a:close/>
                </a:path>
              </a:pathLst>
            </a:custGeom>
            <a:solidFill>
              <a:srgbClr val="FEFEFE"/>
            </a:solidFill>
          </p:spPr>
          <p:txBody>
            <a:bodyPr wrap="square" lIns="0" tIns="0" rIns="0" bIns="0" rtlCol="0"/>
            <a:lstStyle/>
            <a:p>
              <a:endParaRPr/>
            </a:p>
          </p:txBody>
        </p:sp>
        <p:sp>
          <p:nvSpPr>
            <p:cNvPr id="25" name="object 25"/>
            <p:cNvSpPr/>
            <p:nvPr/>
          </p:nvSpPr>
          <p:spPr>
            <a:xfrm>
              <a:off x="3642080" y="7174480"/>
              <a:ext cx="602615" cy="290830"/>
            </a:xfrm>
            <a:custGeom>
              <a:avLst/>
              <a:gdLst/>
              <a:ahLst/>
              <a:cxnLst/>
              <a:rect l="l" t="t" r="r" b="b"/>
              <a:pathLst>
                <a:path w="602614" h="290829">
                  <a:moveTo>
                    <a:pt x="602283" y="0"/>
                  </a:moveTo>
                  <a:lnTo>
                    <a:pt x="0" y="0"/>
                  </a:lnTo>
                  <a:lnTo>
                    <a:pt x="0" y="220164"/>
                  </a:lnTo>
                  <a:lnTo>
                    <a:pt x="301143" y="290663"/>
                  </a:lnTo>
                  <a:lnTo>
                    <a:pt x="602283" y="220164"/>
                  </a:lnTo>
                  <a:lnTo>
                    <a:pt x="602283" y="0"/>
                  </a:lnTo>
                  <a:close/>
                </a:path>
              </a:pathLst>
            </a:custGeom>
            <a:solidFill>
              <a:srgbClr val="F16137">
                <a:alpha val="75999"/>
              </a:srgbClr>
            </a:solidFill>
          </p:spPr>
          <p:txBody>
            <a:bodyPr wrap="square" lIns="0" tIns="0" rIns="0" bIns="0" rtlCol="0"/>
            <a:lstStyle/>
            <a:p>
              <a:endParaRPr/>
            </a:p>
          </p:txBody>
        </p:sp>
        <p:sp>
          <p:nvSpPr>
            <p:cNvPr id="26" name="object 26"/>
            <p:cNvSpPr/>
            <p:nvPr/>
          </p:nvSpPr>
          <p:spPr>
            <a:xfrm>
              <a:off x="3749234" y="7292444"/>
              <a:ext cx="387985" cy="55244"/>
            </a:xfrm>
            <a:custGeom>
              <a:avLst/>
              <a:gdLst/>
              <a:ahLst/>
              <a:cxnLst/>
              <a:rect l="l" t="t" r="r" b="b"/>
              <a:pathLst>
                <a:path w="387985" h="55245">
                  <a:moveTo>
                    <a:pt x="4183" y="8251"/>
                  </a:moveTo>
                  <a:lnTo>
                    <a:pt x="0" y="8251"/>
                  </a:lnTo>
                  <a:lnTo>
                    <a:pt x="0" y="48928"/>
                  </a:lnTo>
                  <a:lnTo>
                    <a:pt x="4183" y="48928"/>
                  </a:lnTo>
                  <a:lnTo>
                    <a:pt x="4183" y="30276"/>
                  </a:lnTo>
                  <a:lnTo>
                    <a:pt x="18523" y="30276"/>
                  </a:lnTo>
                  <a:lnTo>
                    <a:pt x="16790" y="28008"/>
                  </a:lnTo>
                  <a:lnTo>
                    <a:pt x="17944" y="26499"/>
                  </a:lnTo>
                  <a:lnTo>
                    <a:pt x="4183" y="26499"/>
                  </a:lnTo>
                  <a:lnTo>
                    <a:pt x="4183" y="8251"/>
                  </a:lnTo>
                  <a:close/>
                </a:path>
                <a:path w="387985" h="55245">
                  <a:moveTo>
                    <a:pt x="18523" y="30276"/>
                  </a:moveTo>
                  <a:lnTo>
                    <a:pt x="13478" y="30276"/>
                  </a:lnTo>
                  <a:lnTo>
                    <a:pt x="27832" y="48928"/>
                  </a:lnTo>
                  <a:lnTo>
                    <a:pt x="32771" y="48928"/>
                  </a:lnTo>
                  <a:lnTo>
                    <a:pt x="18523" y="30276"/>
                  </a:lnTo>
                  <a:close/>
                </a:path>
                <a:path w="387985" h="55245">
                  <a:moveTo>
                    <a:pt x="31899" y="8251"/>
                  </a:moveTo>
                  <a:lnTo>
                    <a:pt x="27251" y="8251"/>
                  </a:lnTo>
                  <a:lnTo>
                    <a:pt x="13478" y="26499"/>
                  </a:lnTo>
                  <a:lnTo>
                    <a:pt x="17944" y="26499"/>
                  </a:lnTo>
                  <a:lnTo>
                    <a:pt x="31899" y="8251"/>
                  </a:lnTo>
                  <a:close/>
                </a:path>
                <a:path w="387985" h="55245">
                  <a:moveTo>
                    <a:pt x="55782" y="8251"/>
                  </a:moveTo>
                  <a:lnTo>
                    <a:pt x="51537" y="8251"/>
                  </a:lnTo>
                  <a:lnTo>
                    <a:pt x="32943" y="48928"/>
                  </a:lnTo>
                  <a:lnTo>
                    <a:pt x="37418" y="48928"/>
                  </a:lnTo>
                  <a:lnTo>
                    <a:pt x="42299" y="38063"/>
                  </a:lnTo>
                  <a:lnTo>
                    <a:pt x="69409" y="38063"/>
                  </a:lnTo>
                  <a:lnTo>
                    <a:pt x="67815" y="34574"/>
                  </a:lnTo>
                  <a:lnTo>
                    <a:pt x="43869" y="34574"/>
                  </a:lnTo>
                  <a:lnTo>
                    <a:pt x="53629" y="12726"/>
                  </a:lnTo>
                  <a:lnTo>
                    <a:pt x="57828" y="12726"/>
                  </a:lnTo>
                  <a:lnTo>
                    <a:pt x="55782" y="8251"/>
                  </a:lnTo>
                  <a:close/>
                </a:path>
                <a:path w="387985" h="55245">
                  <a:moveTo>
                    <a:pt x="69409" y="38063"/>
                  </a:moveTo>
                  <a:lnTo>
                    <a:pt x="64961" y="38063"/>
                  </a:lnTo>
                  <a:lnTo>
                    <a:pt x="69843" y="48928"/>
                  </a:lnTo>
                  <a:lnTo>
                    <a:pt x="74376" y="48928"/>
                  </a:lnTo>
                  <a:lnTo>
                    <a:pt x="69409" y="38063"/>
                  </a:lnTo>
                  <a:close/>
                </a:path>
                <a:path w="387985" h="55245">
                  <a:moveTo>
                    <a:pt x="57828" y="12726"/>
                  </a:moveTo>
                  <a:lnTo>
                    <a:pt x="53629" y="12726"/>
                  </a:lnTo>
                  <a:lnTo>
                    <a:pt x="63392" y="34574"/>
                  </a:lnTo>
                  <a:lnTo>
                    <a:pt x="67815" y="34574"/>
                  </a:lnTo>
                  <a:lnTo>
                    <a:pt x="57828" y="12726"/>
                  </a:lnTo>
                  <a:close/>
                </a:path>
                <a:path w="387985" h="55245">
                  <a:moveTo>
                    <a:pt x="102438" y="7901"/>
                  </a:moveTo>
                  <a:lnTo>
                    <a:pt x="95389" y="7901"/>
                  </a:lnTo>
                  <a:lnTo>
                    <a:pt x="91746" y="8794"/>
                  </a:lnTo>
                  <a:lnTo>
                    <a:pt x="85241" y="12359"/>
                  </a:lnTo>
                  <a:lnTo>
                    <a:pt x="82692" y="14828"/>
                  </a:lnTo>
                  <a:lnTo>
                    <a:pt x="79013" y="21142"/>
                  </a:lnTo>
                  <a:lnTo>
                    <a:pt x="78091" y="24678"/>
                  </a:lnTo>
                  <a:lnTo>
                    <a:pt x="78091" y="32500"/>
                  </a:lnTo>
                  <a:lnTo>
                    <a:pt x="95331" y="49277"/>
                  </a:lnTo>
                  <a:lnTo>
                    <a:pt x="102381" y="49277"/>
                  </a:lnTo>
                  <a:lnTo>
                    <a:pt x="105181" y="48762"/>
                  </a:lnTo>
                  <a:lnTo>
                    <a:pt x="110332" y="46710"/>
                  </a:lnTo>
                  <a:lnTo>
                    <a:pt x="112193" y="45443"/>
                  </a:lnTo>
                  <a:lnTo>
                    <a:pt x="96318" y="45443"/>
                  </a:lnTo>
                  <a:lnTo>
                    <a:pt x="93394" y="44705"/>
                  </a:lnTo>
                  <a:lnTo>
                    <a:pt x="88124" y="41760"/>
                  </a:lnTo>
                  <a:lnTo>
                    <a:pt x="86061" y="39748"/>
                  </a:lnTo>
                  <a:lnTo>
                    <a:pt x="83080" y="34632"/>
                  </a:lnTo>
                  <a:lnTo>
                    <a:pt x="82331" y="31766"/>
                  </a:lnTo>
                  <a:lnTo>
                    <a:pt x="82331" y="25412"/>
                  </a:lnTo>
                  <a:lnTo>
                    <a:pt x="96318" y="11739"/>
                  </a:lnTo>
                  <a:lnTo>
                    <a:pt x="112282" y="11739"/>
                  </a:lnTo>
                  <a:lnTo>
                    <a:pt x="110340" y="10422"/>
                  </a:lnTo>
                  <a:lnTo>
                    <a:pt x="105228" y="8406"/>
                  </a:lnTo>
                  <a:lnTo>
                    <a:pt x="102438" y="7901"/>
                  </a:lnTo>
                  <a:close/>
                </a:path>
                <a:path w="387985" h="55245">
                  <a:moveTo>
                    <a:pt x="111560" y="40561"/>
                  </a:moveTo>
                  <a:lnTo>
                    <a:pt x="108424" y="43816"/>
                  </a:lnTo>
                  <a:lnTo>
                    <a:pt x="104414" y="45443"/>
                  </a:lnTo>
                  <a:lnTo>
                    <a:pt x="112193" y="45443"/>
                  </a:lnTo>
                  <a:lnTo>
                    <a:pt x="112510" y="45227"/>
                  </a:lnTo>
                  <a:lnTo>
                    <a:pt x="114292" y="43290"/>
                  </a:lnTo>
                  <a:lnTo>
                    <a:pt x="111560" y="40561"/>
                  </a:lnTo>
                  <a:close/>
                </a:path>
                <a:path w="387985" h="55245">
                  <a:moveTo>
                    <a:pt x="112282" y="11739"/>
                  </a:moveTo>
                  <a:lnTo>
                    <a:pt x="104374" y="11739"/>
                  </a:lnTo>
                  <a:lnTo>
                    <a:pt x="108385" y="13345"/>
                  </a:lnTo>
                  <a:lnTo>
                    <a:pt x="111560" y="16560"/>
                  </a:lnTo>
                  <a:lnTo>
                    <a:pt x="114292" y="13831"/>
                  </a:lnTo>
                  <a:lnTo>
                    <a:pt x="112510" y="11894"/>
                  </a:lnTo>
                  <a:lnTo>
                    <a:pt x="112282" y="11739"/>
                  </a:lnTo>
                  <a:close/>
                </a:path>
                <a:path w="387985" h="55245">
                  <a:moveTo>
                    <a:pt x="183150" y="31377"/>
                  </a:moveTo>
                  <a:lnTo>
                    <a:pt x="167925" y="31377"/>
                  </a:lnTo>
                  <a:lnTo>
                    <a:pt x="167925" y="34982"/>
                  </a:lnTo>
                  <a:lnTo>
                    <a:pt x="183150" y="34982"/>
                  </a:lnTo>
                  <a:lnTo>
                    <a:pt x="183150" y="31377"/>
                  </a:lnTo>
                  <a:close/>
                </a:path>
                <a:path w="387985" h="55245">
                  <a:moveTo>
                    <a:pt x="199943" y="8251"/>
                  </a:moveTo>
                  <a:lnTo>
                    <a:pt x="186170" y="8251"/>
                  </a:lnTo>
                  <a:lnTo>
                    <a:pt x="186170" y="11969"/>
                  </a:lnTo>
                  <a:lnTo>
                    <a:pt x="195760" y="11969"/>
                  </a:lnTo>
                  <a:lnTo>
                    <a:pt x="195760" y="48928"/>
                  </a:lnTo>
                  <a:lnTo>
                    <a:pt x="199943" y="48928"/>
                  </a:lnTo>
                  <a:lnTo>
                    <a:pt x="199943" y="8251"/>
                  </a:lnTo>
                  <a:close/>
                </a:path>
                <a:path w="387985" h="55245">
                  <a:moveTo>
                    <a:pt x="209937" y="40733"/>
                  </a:moveTo>
                  <a:lnTo>
                    <a:pt x="207904" y="44046"/>
                  </a:lnTo>
                  <a:lnTo>
                    <a:pt x="209491" y="45633"/>
                  </a:lnTo>
                  <a:lnTo>
                    <a:pt x="211593" y="46904"/>
                  </a:lnTo>
                  <a:lnTo>
                    <a:pt x="216824" y="48802"/>
                  </a:lnTo>
                  <a:lnTo>
                    <a:pt x="219581" y="49277"/>
                  </a:lnTo>
                  <a:lnTo>
                    <a:pt x="225705" y="49277"/>
                  </a:lnTo>
                  <a:lnTo>
                    <a:pt x="228417" y="48743"/>
                  </a:lnTo>
                  <a:lnTo>
                    <a:pt x="232834" y="46612"/>
                  </a:lnTo>
                  <a:lnTo>
                    <a:pt x="234159" y="45443"/>
                  </a:lnTo>
                  <a:lnTo>
                    <a:pt x="219873" y="45443"/>
                  </a:lnTo>
                  <a:lnTo>
                    <a:pt x="217490" y="45003"/>
                  </a:lnTo>
                  <a:lnTo>
                    <a:pt x="213076" y="43261"/>
                  </a:lnTo>
                  <a:lnTo>
                    <a:pt x="211294" y="42130"/>
                  </a:lnTo>
                  <a:lnTo>
                    <a:pt x="209937" y="40733"/>
                  </a:lnTo>
                  <a:close/>
                </a:path>
                <a:path w="387985" h="55245">
                  <a:moveTo>
                    <a:pt x="235098" y="8251"/>
                  </a:moveTo>
                  <a:lnTo>
                    <a:pt x="212843" y="8251"/>
                  </a:lnTo>
                  <a:lnTo>
                    <a:pt x="210751" y="28648"/>
                  </a:lnTo>
                  <a:lnTo>
                    <a:pt x="224330" y="28648"/>
                  </a:lnTo>
                  <a:lnTo>
                    <a:pt x="227826" y="29364"/>
                  </a:lnTo>
                  <a:lnTo>
                    <a:pt x="231969" y="32231"/>
                  </a:lnTo>
                  <a:lnTo>
                    <a:pt x="233006" y="34344"/>
                  </a:lnTo>
                  <a:lnTo>
                    <a:pt x="233006" y="39650"/>
                  </a:lnTo>
                  <a:lnTo>
                    <a:pt x="232084" y="41663"/>
                  </a:lnTo>
                  <a:lnTo>
                    <a:pt x="228405" y="44687"/>
                  </a:lnTo>
                  <a:lnTo>
                    <a:pt x="225803" y="45443"/>
                  </a:lnTo>
                  <a:lnTo>
                    <a:pt x="234159" y="45443"/>
                  </a:lnTo>
                  <a:lnTo>
                    <a:pt x="234490" y="45151"/>
                  </a:lnTo>
                  <a:lnTo>
                    <a:pt x="236696" y="41432"/>
                  </a:lnTo>
                  <a:lnTo>
                    <a:pt x="237160" y="39650"/>
                  </a:lnTo>
                  <a:lnTo>
                    <a:pt x="237247" y="33159"/>
                  </a:lnTo>
                  <a:lnTo>
                    <a:pt x="235901" y="30208"/>
                  </a:lnTo>
                  <a:lnTo>
                    <a:pt x="230518" y="25985"/>
                  </a:lnTo>
                  <a:lnTo>
                    <a:pt x="226227" y="24930"/>
                  </a:lnTo>
                  <a:lnTo>
                    <a:pt x="215111" y="24930"/>
                  </a:lnTo>
                  <a:lnTo>
                    <a:pt x="216504" y="11969"/>
                  </a:lnTo>
                  <a:lnTo>
                    <a:pt x="235098" y="11969"/>
                  </a:lnTo>
                  <a:lnTo>
                    <a:pt x="235098" y="8251"/>
                  </a:lnTo>
                  <a:close/>
                </a:path>
                <a:path w="387985" h="55245">
                  <a:moveTo>
                    <a:pt x="264732" y="18364"/>
                  </a:moveTo>
                  <a:lnTo>
                    <a:pt x="260607" y="18364"/>
                  </a:lnTo>
                  <a:lnTo>
                    <a:pt x="260607" y="48928"/>
                  </a:lnTo>
                  <a:lnTo>
                    <a:pt x="264732" y="48928"/>
                  </a:lnTo>
                  <a:lnTo>
                    <a:pt x="264732" y="35330"/>
                  </a:lnTo>
                  <a:lnTo>
                    <a:pt x="276721" y="35330"/>
                  </a:lnTo>
                  <a:lnTo>
                    <a:pt x="274961" y="33181"/>
                  </a:lnTo>
                  <a:lnTo>
                    <a:pt x="276095" y="31784"/>
                  </a:lnTo>
                  <a:lnTo>
                    <a:pt x="264732" y="31784"/>
                  </a:lnTo>
                  <a:lnTo>
                    <a:pt x="264732" y="18364"/>
                  </a:lnTo>
                  <a:close/>
                </a:path>
                <a:path w="387985" h="55245">
                  <a:moveTo>
                    <a:pt x="276721" y="35330"/>
                  </a:moveTo>
                  <a:lnTo>
                    <a:pt x="271706" y="35330"/>
                  </a:lnTo>
                  <a:lnTo>
                    <a:pt x="282981" y="48928"/>
                  </a:lnTo>
                  <a:lnTo>
                    <a:pt x="287859" y="48928"/>
                  </a:lnTo>
                  <a:lnTo>
                    <a:pt x="276721" y="35330"/>
                  </a:lnTo>
                  <a:close/>
                </a:path>
                <a:path w="387985" h="55245">
                  <a:moveTo>
                    <a:pt x="286988" y="18364"/>
                  </a:moveTo>
                  <a:lnTo>
                    <a:pt x="282514" y="18364"/>
                  </a:lnTo>
                  <a:lnTo>
                    <a:pt x="271763" y="31784"/>
                  </a:lnTo>
                  <a:lnTo>
                    <a:pt x="276095" y="31784"/>
                  </a:lnTo>
                  <a:lnTo>
                    <a:pt x="286988" y="18364"/>
                  </a:lnTo>
                  <a:close/>
                </a:path>
                <a:path w="387985" h="55245">
                  <a:moveTo>
                    <a:pt x="337600" y="0"/>
                  </a:moveTo>
                  <a:lnTo>
                    <a:pt x="333824" y="0"/>
                  </a:lnTo>
                  <a:lnTo>
                    <a:pt x="314647" y="54738"/>
                  </a:lnTo>
                  <a:lnTo>
                    <a:pt x="318427" y="54738"/>
                  </a:lnTo>
                  <a:lnTo>
                    <a:pt x="337600" y="0"/>
                  </a:lnTo>
                  <a:close/>
                </a:path>
                <a:path w="387985" h="55245">
                  <a:moveTo>
                    <a:pt x="315986" y="18364"/>
                  </a:moveTo>
                  <a:lnTo>
                    <a:pt x="294368" y="18364"/>
                  </a:lnTo>
                  <a:lnTo>
                    <a:pt x="294368" y="48928"/>
                  </a:lnTo>
                  <a:lnTo>
                    <a:pt x="298494" y="48928"/>
                  </a:lnTo>
                  <a:lnTo>
                    <a:pt x="298494" y="22025"/>
                  </a:lnTo>
                  <a:lnTo>
                    <a:pt x="315986" y="22025"/>
                  </a:lnTo>
                  <a:lnTo>
                    <a:pt x="315986" y="18364"/>
                  </a:lnTo>
                  <a:close/>
                </a:path>
                <a:path w="387985" h="55245">
                  <a:moveTo>
                    <a:pt x="359103" y="18364"/>
                  </a:moveTo>
                  <a:lnTo>
                    <a:pt x="337485" y="18364"/>
                  </a:lnTo>
                  <a:lnTo>
                    <a:pt x="337485" y="48928"/>
                  </a:lnTo>
                  <a:lnTo>
                    <a:pt x="341610" y="48928"/>
                  </a:lnTo>
                  <a:lnTo>
                    <a:pt x="341610" y="22025"/>
                  </a:lnTo>
                  <a:lnTo>
                    <a:pt x="359103" y="22025"/>
                  </a:lnTo>
                  <a:lnTo>
                    <a:pt x="359103" y="18364"/>
                  </a:lnTo>
                  <a:close/>
                </a:path>
                <a:path w="387985" h="55245">
                  <a:moveTo>
                    <a:pt x="385437" y="21733"/>
                  </a:moveTo>
                  <a:lnTo>
                    <a:pt x="378025" y="21733"/>
                  </a:lnTo>
                  <a:lnTo>
                    <a:pt x="380178" y="22420"/>
                  </a:lnTo>
                  <a:lnTo>
                    <a:pt x="383119" y="25171"/>
                  </a:lnTo>
                  <a:lnTo>
                    <a:pt x="383857" y="27176"/>
                  </a:lnTo>
                  <a:lnTo>
                    <a:pt x="383857" y="31669"/>
                  </a:lnTo>
                  <a:lnTo>
                    <a:pt x="370047" y="31669"/>
                  </a:lnTo>
                  <a:lnTo>
                    <a:pt x="367052" y="32465"/>
                  </a:lnTo>
                  <a:lnTo>
                    <a:pt x="363297" y="35640"/>
                  </a:lnTo>
                  <a:lnTo>
                    <a:pt x="362357" y="37731"/>
                  </a:lnTo>
                  <a:lnTo>
                    <a:pt x="362357" y="43002"/>
                  </a:lnTo>
                  <a:lnTo>
                    <a:pt x="363362" y="45151"/>
                  </a:lnTo>
                  <a:lnTo>
                    <a:pt x="367394" y="48406"/>
                  </a:lnTo>
                  <a:lnTo>
                    <a:pt x="370104" y="49220"/>
                  </a:lnTo>
                  <a:lnTo>
                    <a:pt x="375991" y="49220"/>
                  </a:lnTo>
                  <a:lnTo>
                    <a:pt x="378133" y="48773"/>
                  </a:lnTo>
                  <a:lnTo>
                    <a:pt x="381736" y="46991"/>
                  </a:lnTo>
                  <a:lnTo>
                    <a:pt x="382868" y="45965"/>
                  </a:lnTo>
                  <a:lnTo>
                    <a:pt x="371711" y="45965"/>
                  </a:lnTo>
                  <a:lnTo>
                    <a:pt x="369790" y="45432"/>
                  </a:lnTo>
                  <a:lnTo>
                    <a:pt x="367102" y="43398"/>
                  </a:lnTo>
                  <a:lnTo>
                    <a:pt x="366422" y="41993"/>
                  </a:lnTo>
                  <a:lnTo>
                    <a:pt x="366422" y="36569"/>
                  </a:lnTo>
                  <a:lnTo>
                    <a:pt x="369039" y="34751"/>
                  </a:lnTo>
                  <a:lnTo>
                    <a:pt x="387982" y="34751"/>
                  </a:lnTo>
                  <a:lnTo>
                    <a:pt x="387982" y="26071"/>
                  </a:lnTo>
                  <a:lnTo>
                    <a:pt x="386916" y="23119"/>
                  </a:lnTo>
                  <a:lnTo>
                    <a:pt x="385437" y="21733"/>
                  </a:lnTo>
                  <a:close/>
                </a:path>
                <a:path w="387985" h="55245">
                  <a:moveTo>
                    <a:pt x="387982" y="44161"/>
                  </a:moveTo>
                  <a:lnTo>
                    <a:pt x="384030" y="44161"/>
                  </a:lnTo>
                  <a:lnTo>
                    <a:pt x="384030" y="48928"/>
                  </a:lnTo>
                  <a:lnTo>
                    <a:pt x="387982" y="48928"/>
                  </a:lnTo>
                  <a:lnTo>
                    <a:pt x="387982" y="44161"/>
                  </a:lnTo>
                  <a:close/>
                </a:path>
                <a:path w="387985" h="55245">
                  <a:moveTo>
                    <a:pt x="387982" y="34751"/>
                  </a:moveTo>
                  <a:lnTo>
                    <a:pt x="383857" y="34751"/>
                  </a:lnTo>
                  <a:lnTo>
                    <a:pt x="383857" y="39748"/>
                  </a:lnTo>
                  <a:lnTo>
                    <a:pt x="383043" y="41760"/>
                  </a:lnTo>
                  <a:lnTo>
                    <a:pt x="381801" y="43300"/>
                  </a:lnTo>
                  <a:lnTo>
                    <a:pt x="378471" y="45432"/>
                  </a:lnTo>
                  <a:lnTo>
                    <a:pt x="376477" y="45965"/>
                  </a:lnTo>
                  <a:lnTo>
                    <a:pt x="382868" y="45965"/>
                  </a:lnTo>
                  <a:lnTo>
                    <a:pt x="383101" y="45753"/>
                  </a:lnTo>
                  <a:lnTo>
                    <a:pt x="384030" y="44161"/>
                  </a:lnTo>
                  <a:lnTo>
                    <a:pt x="387982" y="44161"/>
                  </a:lnTo>
                  <a:lnTo>
                    <a:pt x="387982" y="34751"/>
                  </a:lnTo>
                  <a:close/>
                </a:path>
                <a:path w="387985" h="55245">
                  <a:moveTo>
                    <a:pt x="379595" y="18130"/>
                  </a:moveTo>
                  <a:lnTo>
                    <a:pt x="373204" y="18130"/>
                  </a:lnTo>
                  <a:lnTo>
                    <a:pt x="370918" y="18489"/>
                  </a:lnTo>
                  <a:lnTo>
                    <a:pt x="366580" y="19922"/>
                  </a:lnTo>
                  <a:lnTo>
                    <a:pt x="364719" y="20938"/>
                  </a:lnTo>
                  <a:lnTo>
                    <a:pt x="363171" y="22255"/>
                  </a:lnTo>
                  <a:lnTo>
                    <a:pt x="365029" y="25337"/>
                  </a:lnTo>
                  <a:lnTo>
                    <a:pt x="366307" y="24213"/>
                  </a:lnTo>
                  <a:lnTo>
                    <a:pt x="367837" y="23332"/>
                  </a:lnTo>
                  <a:lnTo>
                    <a:pt x="371401" y="22053"/>
                  </a:lnTo>
                  <a:lnTo>
                    <a:pt x="373261" y="21733"/>
                  </a:lnTo>
                  <a:lnTo>
                    <a:pt x="385437" y="21733"/>
                  </a:lnTo>
                  <a:lnTo>
                    <a:pt x="382654" y="19127"/>
                  </a:lnTo>
                  <a:lnTo>
                    <a:pt x="379595" y="18130"/>
                  </a:lnTo>
                  <a:close/>
                </a:path>
                <a:path w="387985" h="55245">
                  <a:moveTo>
                    <a:pt x="134863" y="40733"/>
                  </a:moveTo>
                  <a:lnTo>
                    <a:pt x="132829" y="44046"/>
                  </a:lnTo>
                  <a:lnTo>
                    <a:pt x="134416" y="45633"/>
                  </a:lnTo>
                  <a:lnTo>
                    <a:pt x="136519" y="46904"/>
                  </a:lnTo>
                  <a:lnTo>
                    <a:pt x="141749" y="48802"/>
                  </a:lnTo>
                  <a:lnTo>
                    <a:pt x="144508" y="49277"/>
                  </a:lnTo>
                  <a:lnTo>
                    <a:pt x="150630" y="49277"/>
                  </a:lnTo>
                  <a:lnTo>
                    <a:pt x="153342" y="48743"/>
                  </a:lnTo>
                  <a:lnTo>
                    <a:pt x="157759" y="46612"/>
                  </a:lnTo>
                  <a:lnTo>
                    <a:pt x="159084" y="45443"/>
                  </a:lnTo>
                  <a:lnTo>
                    <a:pt x="144799" y="45443"/>
                  </a:lnTo>
                  <a:lnTo>
                    <a:pt x="142416" y="45003"/>
                  </a:lnTo>
                  <a:lnTo>
                    <a:pt x="138002" y="43261"/>
                  </a:lnTo>
                  <a:lnTo>
                    <a:pt x="136220" y="42130"/>
                  </a:lnTo>
                  <a:lnTo>
                    <a:pt x="134863" y="40733"/>
                  </a:lnTo>
                  <a:close/>
                </a:path>
                <a:path w="387985" h="55245">
                  <a:moveTo>
                    <a:pt x="160023" y="8251"/>
                  </a:moveTo>
                  <a:lnTo>
                    <a:pt x="137768" y="8251"/>
                  </a:lnTo>
                  <a:lnTo>
                    <a:pt x="135676" y="28648"/>
                  </a:lnTo>
                  <a:lnTo>
                    <a:pt x="149255" y="28648"/>
                  </a:lnTo>
                  <a:lnTo>
                    <a:pt x="152751" y="29364"/>
                  </a:lnTo>
                  <a:lnTo>
                    <a:pt x="156895" y="32231"/>
                  </a:lnTo>
                  <a:lnTo>
                    <a:pt x="157932" y="34344"/>
                  </a:lnTo>
                  <a:lnTo>
                    <a:pt x="157932" y="39650"/>
                  </a:lnTo>
                  <a:lnTo>
                    <a:pt x="157010" y="41663"/>
                  </a:lnTo>
                  <a:lnTo>
                    <a:pt x="153330" y="44687"/>
                  </a:lnTo>
                  <a:lnTo>
                    <a:pt x="150728" y="45443"/>
                  </a:lnTo>
                  <a:lnTo>
                    <a:pt x="159084" y="45443"/>
                  </a:lnTo>
                  <a:lnTo>
                    <a:pt x="159415" y="45151"/>
                  </a:lnTo>
                  <a:lnTo>
                    <a:pt x="161621" y="41432"/>
                  </a:lnTo>
                  <a:lnTo>
                    <a:pt x="162086" y="39650"/>
                  </a:lnTo>
                  <a:lnTo>
                    <a:pt x="162172" y="33159"/>
                  </a:lnTo>
                  <a:lnTo>
                    <a:pt x="160826" y="30208"/>
                  </a:lnTo>
                  <a:lnTo>
                    <a:pt x="155444" y="25985"/>
                  </a:lnTo>
                  <a:lnTo>
                    <a:pt x="151152" y="24930"/>
                  </a:lnTo>
                  <a:lnTo>
                    <a:pt x="140036" y="24930"/>
                  </a:lnTo>
                  <a:lnTo>
                    <a:pt x="141429" y="11969"/>
                  </a:lnTo>
                  <a:lnTo>
                    <a:pt x="160023" y="11969"/>
                  </a:lnTo>
                  <a:lnTo>
                    <a:pt x="160023" y="8251"/>
                  </a:lnTo>
                  <a:close/>
                </a:path>
              </a:pathLst>
            </a:custGeom>
            <a:solidFill>
              <a:srgbClr val="FEFEFE"/>
            </a:solidFill>
          </p:spPr>
          <p:txBody>
            <a:bodyPr wrap="square" lIns="0" tIns="0" rIns="0" bIns="0" rtlCol="0"/>
            <a:lstStyle/>
            <a:p>
              <a:endParaRPr/>
            </a:p>
          </p:txBody>
        </p:sp>
        <p:sp>
          <p:nvSpPr>
            <p:cNvPr id="27" name="object 27"/>
            <p:cNvSpPr/>
            <p:nvPr/>
          </p:nvSpPr>
          <p:spPr>
            <a:xfrm>
              <a:off x="681649" y="5224636"/>
              <a:ext cx="443865" cy="110489"/>
            </a:xfrm>
            <a:custGeom>
              <a:avLst/>
              <a:gdLst/>
              <a:ahLst/>
              <a:cxnLst/>
              <a:rect l="l" t="t" r="r" b="b"/>
              <a:pathLst>
                <a:path w="443865" h="110489">
                  <a:moveTo>
                    <a:pt x="55627" y="1828"/>
                  </a:moveTo>
                  <a:lnTo>
                    <a:pt x="0" y="1828"/>
                  </a:lnTo>
                  <a:lnTo>
                    <a:pt x="0" y="108507"/>
                  </a:lnTo>
                  <a:lnTo>
                    <a:pt x="24688" y="108507"/>
                  </a:lnTo>
                  <a:lnTo>
                    <a:pt x="24688" y="79095"/>
                  </a:lnTo>
                  <a:lnTo>
                    <a:pt x="55627" y="79095"/>
                  </a:lnTo>
                  <a:lnTo>
                    <a:pt x="63827" y="77544"/>
                  </a:lnTo>
                  <a:lnTo>
                    <a:pt x="77748" y="71348"/>
                  </a:lnTo>
                  <a:lnTo>
                    <a:pt x="83108" y="66878"/>
                  </a:lnTo>
                  <a:lnTo>
                    <a:pt x="88191" y="58978"/>
                  </a:lnTo>
                  <a:lnTo>
                    <a:pt x="24688" y="58978"/>
                  </a:lnTo>
                  <a:lnTo>
                    <a:pt x="24688" y="21945"/>
                  </a:lnTo>
                  <a:lnTo>
                    <a:pt x="88153" y="21945"/>
                  </a:lnTo>
                  <a:lnTo>
                    <a:pt x="83108" y="14173"/>
                  </a:lnTo>
                  <a:lnTo>
                    <a:pt x="77748" y="9702"/>
                  </a:lnTo>
                  <a:lnTo>
                    <a:pt x="63827" y="3402"/>
                  </a:lnTo>
                  <a:lnTo>
                    <a:pt x="55627" y="1828"/>
                  </a:lnTo>
                  <a:close/>
                </a:path>
                <a:path w="443865" h="110489">
                  <a:moveTo>
                    <a:pt x="163371" y="1828"/>
                  </a:moveTo>
                  <a:lnTo>
                    <a:pt x="138988" y="1828"/>
                  </a:lnTo>
                  <a:lnTo>
                    <a:pt x="91439" y="108507"/>
                  </a:lnTo>
                  <a:lnTo>
                    <a:pt x="116737" y="108507"/>
                  </a:lnTo>
                  <a:lnTo>
                    <a:pt x="126187" y="85647"/>
                  </a:lnTo>
                  <a:lnTo>
                    <a:pt x="200849" y="85647"/>
                  </a:lnTo>
                  <a:lnTo>
                    <a:pt x="192468" y="66902"/>
                  </a:lnTo>
                  <a:lnTo>
                    <a:pt x="134110" y="66902"/>
                  </a:lnTo>
                  <a:lnTo>
                    <a:pt x="151027" y="26060"/>
                  </a:lnTo>
                  <a:lnTo>
                    <a:pt x="174206" y="26060"/>
                  </a:lnTo>
                  <a:lnTo>
                    <a:pt x="163371" y="1828"/>
                  </a:lnTo>
                  <a:close/>
                </a:path>
                <a:path w="443865" h="110489">
                  <a:moveTo>
                    <a:pt x="200849" y="85647"/>
                  </a:moveTo>
                  <a:lnTo>
                    <a:pt x="175715" y="85647"/>
                  </a:lnTo>
                  <a:lnTo>
                    <a:pt x="185162" y="108507"/>
                  </a:lnTo>
                  <a:lnTo>
                    <a:pt x="211071" y="108507"/>
                  </a:lnTo>
                  <a:lnTo>
                    <a:pt x="200849" y="85647"/>
                  </a:lnTo>
                  <a:close/>
                </a:path>
                <a:path w="443865" h="110489">
                  <a:moveTo>
                    <a:pt x="174206" y="26060"/>
                  </a:moveTo>
                  <a:lnTo>
                    <a:pt x="151027" y="26060"/>
                  </a:lnTo>
                  <a:lnTo>
                    <a:pt x="167943" y="66902"/>
                  </a:lnTo>
                  <a:lnTo>
                    <a:pt x="192468" y="66902"/>
                  </a:lnTo>
                  <a:lnTo>
                    <a:pt x="174206" y="26060"/>
                  </a:lnTo>
                  <a:close/>
                </a:path>
                <a:path w="443865" h="110489">
                  <a:moveTo>
                    <a:pt x="88153" y="21945"/>
                  </a:moveTo>
                  <a:lnTo>
                    <a:pt x="52221" y="21945"/>
                  </a:lnTo>
                  <a:lnTo>
                    <a:pt x="57858" y="23544"/>
                  </a:lnTo>
                  <a:lnTo>
                    <a:pt x="65580" y="29945"/>
                  </a:lnTo>
                  <a:lnTo>
                    <a:pt x="67510" y="34542"/>
                  </a:lnTo>
                  <a:lnTo>
                    <a:pt x="67510" y="46429"/>
                  </a:lnTo>
                  <a:lnTo>
                    <a:pt x="65580" y="50976"/>
                  </a:lnTo>
                  <a:lnTo>
                    <a:pt x="57858" y="57377"/>
                  </a:lnTo>
                  <a:lnTo>
                    <a:pt x="52221" y="58978"/>
                  </a:lnTo>
                  <a:lnTo>
                    <a:pt x="88191" y="58978"/>
                  </a:lnTo>
                  <a:lnTo>
                    <a:pt x="90625" y="55195"/>
                  </a:lnTo>
                  <a:lnTo>
                    <a:pt x="92505" y="48362"/>
                  </a:lnTo>
                  <a:lnTo>
                    <a:pt x="92505" y="32612"/>
                  </a:lnTo>
                  <a:lnTo>
                    <a:pt x="90625" y="25754"/>
                  </a:lnTo>
                  <a:lnTo>
                    <a:pt x="88153" y="21945"/>
                  </a:lnTo>
                  <a:close/>
                </a:path>
                <a:path w="443865" h="110489">
                  <a:moveTo>
                    <a:pt x="322473" y="1828"/>
                  </a:moveTo>
                  <a:lnTo>
                    <a:pt x="225244" y="1828"/>
                  </a:lnTo>
                  <a:lnTo>
                    <a:pt x="225244" y="108507"/>
                  </a:lnTo>
                  <a:lnTo>
                    <a:pt x="249782" y="108507"/>
                  </a:lnTo>
                  <a:lnTo>
                    <a:pt x="249782" y="21945"/>
                  </a:lnTo>
                  <a:lnTo>
                    <a:pt x="322473" y="21945"/>
                  </a:lnTo>
                  <a:lnTo>
                    <a:pt x="322473" y="1828"/>
                  </a:lnTo>
                  <a:close/>
                </a:path>
                <a:path w="443865" h="110489">
                  <a:moveTo>
                    <a:pt x="322473" y="21945"/>
                  </a:moveTo>
                  <a:lnTo>
                    <a:pt x="297939" y="21945"/>
                  </a:lnTo>
                  <a:lnTo>
                    <a:pt x="297939" y="108507"/>
                  </a:lnTo>
                  <a:lnTo>
                    <a:pt x="322473" y="108507"/>
                  </a:lnTo>
                  <a:lnTo>
                    <a:pt x="322473" y="21945"/>
                  </a:lnTo>
                  <a:close/>
                </a:path>
                <a:path w="443865" h="110489">
                  <a:moveTo>
                    <a:pt x="399588" y="0"/>
                  </a:moveTo>
                  <a:lnTo>
                    <a:pt x="358172" y="15544"/>
                  </a:lnTo>
                  <a:lnTo>
                    <a:pt x="341675" y="55166"/>
                  </a:lnTo>
                  <a:lnTo>
                    <a:pt x="342146" y="62888"/>
                  </a:lnTo>
                  <a:lnTo>
                    <a:pt x="363707" y="99364"/>
                  </a:lnTo>
                  <a:lnTo>
                    <a:pt x="399434" y="110336"/>
                  </a:lnTo>
                  <a:lnTo>
                    <a:pt x="406205" y="110031"/>
                  </a:lnTo>
                  <a:lnTo>
                    <a:pt x="443476" y="91285"/>
                  </a:lnTo>
                  <a:lnTo>
                    <a:pt x="441331" y="89305"/>
                  </a:lnTo>
                  <a:lnTo>
                    <a:pt x="394202" y="89305"/>
                  </a:lnTo>
                  <a:lnTo>
                    <a:pt x="388310" y="87858"/>
                  </a:lnTo>
                  <a:lnTo>
                    <a:pt x="377945" y="82066"/>
                  </a:lnTo>
                  <a:lnTo>
                    <a:pt x="373905" y="78026"/>
                  </a:lnTo>
                  <a:lnTo>
                    <a:pt x="368117" y="67665"/>
                  </a:lnTo>
                  <a:lnTo>
                    <a:pt x="366670" y="61772"/>
                  </a:lnTo>
                  <a:lnTo>
                    <a:pt x="366670" y="48564"/>
                  </a:lnTo>
                  <a:lnTo>
                    <a:pt x="394202" y="21031"/>
                  </a:lnTo>
                  <a:lnTo>
                    <a:pt x="441163" y="21031"/>
                  </a:lnTo>
                  <a:lnTo>
                    <a:pt x="443476" y="18896"/>
                  </a:lnTo>
                  <a:lnTo>
                    <a:pt x="406355" y="304"/>
                  </a:lnTo>
                  <a:lnTo>
                    <a:pt x="399588" y="0"/>
                  </a:lnTo>
                  <a:close/>
                </a:path>
                <a:path w="443865" h="110489">
                  <a:moveTo>
                    <a:pt x="427629" y="76654"/>
                  </a:moveTo>
                  <a:lnTo>
                    <a:pt x="421894" y="82189"/>
                  </a:lnTo>
                  <a:lnTo>
                    <a:pt x="415513" y="86143"/>
                  </a:lnTo>
                  <a:lnTo>
                    <a:pt x="408483" y="88514"/>
                  </a:lnTo>
                  <a:lnTo>
                    <a:pt x="400805" y="89305"/>
                  </a:lnTo>
                  <a:lnTo>
                    <a:pt x="441331" y="89305"/>
                  </a:lnTo>
                  <a:lnTo>
                    <a:pt x="427629" y="76654"/>
                  </a:lnTo>
                  <a:close/>
                </a:path>
                <a:path w="443865" h="110489">
                  <a:moveTo>
                    <a:pt x="441163" y="21031"/>
                  </a:moveTo>
                  <a:lnTo>
                    <a:pt x="400805" y="21031"/>
                  </a:lnTo>
                  <a:lnTo>
                    <a:pt x="408483" y="21812"/>
                  </a:lnTo>
                  <a:lnTo>
                    <a:pt x="415513" y="24155"/>
                  </a:lnTo>
                  <a:lnTo>
                    <a:pt x="421894" y="28060"/>
                  </a:lnTo>
                  <a:lnTo>
                    <a:pt x="427629" y="33526"/>
                  </a:lnTo>
                  <a:lnTo>
                    <a:pt x="441163" y="21031"/>
                  </a:lnTo>
                  <a:close/>
                </a:path>
              </a:pathLst>
            </a:custGeom>
            <a:solidFill>
              <a:srgbClr val="606062"/>
            </a:solidFill>
          </p:spPr>
          <p:txBody>
            <a:bodyPr wrap="square" lIns="0" tIns="0" rIns="0" bIns="0" rtlCol="0"/>
            <a:lstStyle/>
            <a:p>
              <a:endParaRPr/>
            </a:p>
          </p:txBody>
        </p:sp>
        <p:pic>
          <p:nvPicPr>
            <p:cNvPr id="28" name="object 28"/>
            <p:cNvPicPr/>
            <p:nvPr/>
          </p:nvPicPr>
          <p:blipFill>
            <a:blip r:embed="rId14" cstate="print"/>
            <a:stretch>
              <a:fillRect/>
            </a:stretch>
          </p:blipFill>
          <p:spPr>
            <a:xfrm>
              <a:off x="2548289" y="7174480"/>
              <a:ext cx="602283" cy="290663"/>
            </a:xfrm>
            <a:prstGeom prst="rect">
              <a:avLst/>
            </a:prstGeom>
          </p:spPr>
        </p:pic>
        <p:pic>
          <p:nvPicPr>
            <p:cNvPr id="29" name="object 29"/>
            <p:cNvPicPr/>
            <p:nvPr/>
          </p:nvPicPr>
          <p:blipFill>
            <a:blip r:embed="rId15" cstate="print"/>
            <a:stretch>
              <a:fillRect/>
            </a:stretch>
          </p:blipFill>
          <p:spPr>
            <a:xfrm>
              <a:off x="2548289" y="6069582"/>
              <a:ext cx="602283" cy="290663"/>
            </a:xfrm>
            <a:prstGeom prst="rect">
              <a:avLst/>
            </a:prstGeom>
          </p:spPr>
        </p:pic>
        <p:pic>
          <p:nvPicPr>
            <p:cNvPr id="30" name="object 30"/>
            <p:cNvPicPr/>
            <p:nvPr/>
          </p:nvPicPr>
          <p:blipFill>
            <a:blip r:embed="rId16" cstate="print"/>
            <a:stretch>
              <a:fillRect/>
            </a:stretch>
          </p:blipFill>
          <p:spPr>
            <a:xfrm>
              <a:off x="6577293" y="7344053"/>
              <a:ext cx="586338" cy="1265580"/>
            </a:xfrm>
            <a:prstGeom prst="rect">
              <a:avLst/>
            </a:prstGeom>
          </p:spPr>
        </p:pic>
        <p:pic>
          <p:nvPicPr>
            <p:cNvPr id="31" name="object 31"/>
            <p:cNvPicPr/>
            <p:nvPr/>
          </p:nvPicPr>
          <p:blipFill>
            <a:blip r:embed="rId17" cstate="print"/>
            <a:stretch>
              <a:fillRect/>
            </a:stretch>
          </p:blipFill>
          <p:spPr>
            <a:xfrm>
              <a:off x="5887049" y="7429720"/>
              <a:ext cx="474708" cy="1159681"/>
            </a:xfrm>
            <a:prstGeom prst="rect">
              <a:avLst/>
            </a:prstGeom>
          </p:spPr>
        </p:pic>
        <p:pic>
          <p:nvPicPr>
            <p:cNvPr id="32" name="object 32"/>
            <p:cNvPicPr/>
            <p:nvPr/>
          </p:nvPicPr>
          <p:blipFill>
            <a:blip r:embed="rId18" cstate="print"/>
            <a:stretch>
              <a:fillRect/>
            </a:stretch>
          </p:blipFill>
          <p:spPr>
            <a:xfrm>
              <a:off x="5116104" y="7529094"/>
              <a:ext cx="573068" cy="1008741"/>
            </a:xfrm>
            <a:prstGeom prst="rect">
              <a:avLst/>
            </a:prstGeom>
          </p:spPr>
        </p:pic>
        <p:pic>
          <p:nvPicPr>
            <p:cNvPr id="33" name="object 33"/>
            <p:cNvPicPr/>
            <p:nvPr/>
          </p:nvPicPr>
          <p:blipFill>
            <a:blip r:embed="rId19" cstate="print"/>
            <a:stretch>
              <a:fillRect/>
            </a:stretch>
          </p:blipFill>
          <p:spPr>
            <a:xfrm>
              <a:off x="4416572" y="7845422"/>
              <a:ext cx="464634" cy="680967"/>
            </a:xfrm>
            <a:prstGeom prst="rect">
              <a:avLst/>
            </a:prstGeom>
          </p:spPr>
        </p:pic>
        <p:pic>
          <p:nvPicPr>
            <p:cNvPr id="34" name="object 34"/>
            <p:cNvPicPr/>
            <p:nvPr/>
          </p:nvPicPr>
          <p:blipFill>
            <a:blip r:embed="rId20" cstate="print"/>
            <a:stretch>
              <a:fillRect/>
            </a:stretch>
          </p:blipFill>
          <p:spPr>
            <a:xfrm>
              <a:off x="3252210" y="8168367"/>
              <a:ext cx="290162" cy="320612"/>
            </a:xfrm>
            <a:prstGeom prst="rect">
              <a:avLst/>
            </a:prstGeom>
          </p:spPr>
        </p:pic>
        <p:pic>
          <p:nvPicPr>
            <p:cNvPr id="35" name="object 35"/>
            <p:cNvPicPr/>
            <p:nvPr/>
          </p:nvPicPr>
          <p:blipFill>
            <a:blip r:embed="rId21" cstate="print"/>
            <a:stretch>
              <a:fillRect/>
            </a:stretch>
          </p:blipFill>
          <p:spPr>
            <a:xfrm>
              <a:off x="3916832" y="8119429"/>
              <a:ext cx="351283" cy="334684"/>
            </a:xfrm>
            <a:prstGeom prst="rect">
              <a:avLst/>
            </a:prstGeom>
          </p:spPr>
        </p:pic>
        <p:pic>
          <p:nvPicPr>
            <p:cNvPr id="36" name="object 36"/>
            <p:cNvPicPr/>
            <p:nvPr/>
          </p:nvPicPr>
          <p:blipFill>
            <a:blip r:embed="rId22" cstate="print"/>
            <a:stretch>
              <a:fillRect/>
            </a:stretch>
          </p:blipFill>
          <p:spPr>
            <a:xfrm>
              <a:off x="3614716" y="8171406"/>
              <a:ext cx="234563" cy="290057"/>
            </a:xfrm>
            <a:prstGeom prst="rect">
              <a:avLst/>
            </a:prstGeom>
          </p:spPr>
        </p:pic>
        <p:sp>
          <p:nvSpPr>
            <p:cNvPr id="37" name="object 37"/>
            <p:cNvSpPr/>
            <p:nvPr/>
          </p:nvSpPr>
          <p:spPr>
            <a:xfrm>
              <a:off x="3569951" y="5440744"/>
              <a:ext cx="1108075" cy="188595"/>
            </a:xfrm>
            <a:custGeom>
              <a:avLst/>
              <a:gdLst/>
              <a:ahLst/>
              <a:cxnLst/>
              <a:rect l="l" t="t" r="r" b="b"/>
              <a:pathLst>
                <a:path w="1108075" h="188595">
                  <a:moveTo>
                    <a:pt x="1107813" y="0"/>
                  </a:moveTo>
                  <a:lnTo>
                    <a:pt x="0" y="0"/>
                  </a:lnTo>
                  <a:lnTo>
                    <a:pt x="0" y="188142"/>
                  </a:lnTo>
                  <a:lnTo>
                    <a:pt x="1107813" y="188142"/>
                  </a:lnTo>
                  <a:lnTo>
                    <a:pt x="1107813" y="0"/>
                  </a:lnTo>
                  <a:close/>
                </a:path>
              </a:pathLst>
            </a:custGeom>
            <a:solidFill>
              <a:srgbClr val="FFF212">
                <a:alpha val="50000"/>
              </a:srgbClr>
            </a:solidFill>
          </p:spPr>
          <p:txBody>
            <a:bodyPr wrap="square" lIns="0" tIns="0" rIns="0" bIns="0" rtlCol="0"/>
            <a:lstStyle/>
            <a:p>
              <a:endParaRPr/>
            </a:p>
          </p:txBody>
        </p:sp>
        <p:sp>
          <p:nvSpPr>
            <p:cNvPr id="38" name="object 38"/>
            <p:cNvSpPr/>
            <p:nvPr/>
          </p:nvSpPr>
          <p:spPr>
            <a:xfrm>
              <a:off x="3874438" y="5509375"/>
              <a:ext cx="499109" cy="51435"/>
            </a:xfrm>
            <a:custGeom>
              <a:avLst/>
              <a:gdLst/>
              <a:ahLst/>
              <a:cxnLst/>
              <a:rect l="l" t="t" r="r" b="b"/>
              <a:pathLst>
                <a:path w="499110" h="51435">
                  <a:moveTo>
                    <a:pt x="3498" y="37659"/>
                  </a:moveTo>
                  <a:lnTo>
                    <a:pt x="0" y="45780"/>
                  </a:lnTo>
                  <a:lnTo>
                    <a:pt x="2984" y="47505"/>
                  </a:lnTo>
                  <a:lnTo>
                    <a:pt x="6149" y="48790"/>
                  </a:lnTo>
                  <a:lnTo>
                    <a:pt x="12819" y="50472"/>
                  </a:lnTo>
                  <a:lnTo>
                    <a:pt x="16168" y="50888"/>
                  </a:lnTo>
                  <a:lnTo>
                    <a:pt x="23497" y="50888"/>
                  </a:lnTo>
                  <a:lnTo>
                    <a:pt x="40485" y="41652"/>
                  </a:lnTo>
                  <a:lnTo>
                    <a:pt x="15725" y="41652"/>
                  </a:lnTo>
                  <a:lnTo>
                    <a:pt x="13194" y="41313"/>
                  </a:lnTo>
                  <a:lnTo>
                    <a:pt x="8013" y="39959"/>
                  </a:lnTo>
                  <a:lnTo>
                    <a:pt x="5645" y="38966"/>
                  </a:lnTo>
                  <a:lnTo>
                    <a:pt x="3498" y="37659"/>
                  </a:lnTo>
                  <a:close/>
                </a:path>
                <a:path w="499110" h="51435">
                  <a:moveTo>
                    <a:pt x="38606" y="9309"/>
                  </a:moveTo>
                  <a:lnTo>
                    <a:pt x="20883" y="9309"/>
                  </a:lnTo>
                  <a:lnTo>
                    <a:pt x="23252" y="9846"/>
                  </a:lnTo>
                  <a:lnTo>
                    <a:pt x="26939" y="11991"/>
                  </a:lnTo>
                  <a:lnTo>
                    <a:pt x="27861" y="13484"/>
                  </a:lnTo>
                  <a:lnTo>
                    <a:pt x="27861" y="17030"/>
                  </a:lnTo>
                  <a:lnTo>
                    <a:pt x="27219" y="18315"/>
                  </a:lnTo>
                  <a:lnTo>
                    <a:pt x="24653" y="20181"/>
                  </a:lnTo>
                  <a:lnTo>
                    <a:pt x="22867" y="20648"/>
                  </a:lnTo>
                  <a:lnTo>
                    <a:pt x="9450" y="20648"/>
                  </a:lnTo>
                  <a:lnTo>
                    <a:pt x="9450" y="29188"/>
                  </a:lnTo>
                  <a:lnTo>
                    <a:pt x="24033" y="29188"/>
                  </a:lnTo>
                  <a:lnTo>
                    <a:pt x="26097" y="29657"/>
                  </a:lnTo>
                  <a:lnTo>
                    <a:pt x="29131" y="31525"/>
                  </a:lnTo>
                  <a:lnTo>
                    <a:pt x="29890" y="32900"/>
                  </a:lnTo>
                  <a:lnTo>
                    <a:pt x="29890" y="36913"/>
                  </a:lnTo>
                  <a:lnTo>
                    <a:pt x="28782" y="38616"/>
                  </a:lnTo>
                  <a:lnTo>
                    <a:pt x="24347" y="41043"/>
                  </a:lnTo>
                  <a:lnTo>
                    <a:pt x="21560" y="41652"/>
                  </a:lnTo>
                  <a:lnTo>
                    <a:pt x="40485" y="41652"/>
                  </a:lnTo>
                  <a:lnTo>
                    <a:pt x="41371" y="39315"/>
                  </a:lnTo>
                  <a:lnTo>
                    <a:pt x="41371" y="33577"/>
                  </a:lnTo>
                  <a:lnTo>
                    <a:pt x="40565" y="31160"/>
                  </a:lnTo>
                  <a:lnTo>
                    <a:pt x="37346" y="27006"/>
                  </a:lnTo>
                  <a:lnTo>
                    <a:pt x="35118" y="25480"/>
                  </a:lnTo>
                  <a:lnTo>
                    <a:pt x="32270" y="24500"/>
                  </a:lnTo>
                  <a:lnTo>
                    <a:pt x="34462" y="23519"/>
                  </a:lnTo>
                  <a:lnTo>
                    <a:pt x="36191" y="22118"/>
                  </a:lnTo>
                  <a:lnTo>
                    <a:pt x="38710" y="18478"/>
                  </a:lnTo>
                  <a:lnTo>
                    <a:pt x="39340" y="16400"/>
                  </a:lnTo>
                  <a:lnTo>
                    <a:pt x="39340" y="11224"/>
                  </a:lnTo>
                  <a:lnTo>
                    <a:pt x="38606" y="9309"/>
                  </a:lnTo>
                  <a:close/>
                </a:path>
                <a:path w="499110" h="51435">
                  <a:moveTo>
                    <a:pt x="22025" y="0"/>
                  </a:moveTo>
                  <a:lnTo>
                    <a:pt x="12179" y="0"/>
                  </a:lnTo>
                  <a:lnTo>
                    <a:pt x="6581" y="1328"/>
                  </a:lnTo>
                  <a:lnTo>
                    <a:pt x="1400" y="3989"/>
                  </a:lnTo>
                  <a:lnTo>
                    <a:pt x="4827" y="12807"/>
                  </a:lnTo>
                  <a:lnTo>
                    <a:pt x="6883" y="11642"/>
                  </a:lnTo>
                  <a:lnTo>
                    <a:pt x="9053" y="10767"/>
                  </a:lnTo>
                  <a:lnTo>
                    <a:pt x="13625" y="9601"/>
                  </a:lnTo>
                  <a:lnTo>
                    <a:pt x="15843" y="9309"/>
                  </a:lnTo>
                  <a:lnTo>
                    <a:pt x="38606" y="9309"/>
                  </a:lnTo>
                  <a:lnTo>
                    <a:pt x="38383" y="8726"/>
                  </a:lnTo>
                  <a:lnTo>
                    <a:pt x="34556" y="4431"/>
                  </a:lnTo>
                  <a:lnTo>
                    <a:pt x="31990" y="2800"/>
                  </a:lnTo>
                  <a:lnTo>
                    <a:pt x="25549" y="557"/>
                  </a:lnTo>
                  <a:lnTo>
                    <a:pt x="22025" y="0"/>
                  </a:lnTo>
                  <a:close/>
                </a:path>
                <a:path w="499110" h="51435">
                  <a:moveTo>
                    <a:pt x="78797" y="208"/>
                  </a:moveTo>
                  <a:lnTo>
                    <a:pt x="68623" y="208"/>
                  </a:lnTo>
                  <a:lnTo>
                    <a:pt x="64041" y="1306"/>
                  </a:lnTo>
                  <a:lnTo>
                    <a:pt x="55872" y="5690"/>
                  </a:lnTo>
                  <a:lnTo>
                    <a:pt x="52675" y="8714"/>
                  </a:lnTo>
                  <a:lnTo>
                    <a:pt x="48056" y="16416"/>
                  </a:lnTo>
                  <a:lnTo>
                    <a:pt x="46901" y="20742"/>
                  </a:lnTo>
                  <a:lnTo>
                    <a:pt x="46901" y="30355"/>
                  </a:lnTo>
                  <a:lnTo>
                    <a:pt x="68623" y="50888"/>
                  </a:lnTo>
                  <a:lnTo>
                    <a:pt x="78797" y="50888"/>
                  </a:lnTo>
                  <a:lnTo>
                    <a:pt x="83372" y="49795"/>
                  </a:lnTo>
                  <a:lnTo>
                    <a:pt x="91490" y="45406"/>
                  </a:lnTo>
                  <a:lnTo>
                    <a:pt x="94687" y="42386"/>
                  </a:lnTo>
                  <a:lnTo>
                    <a:pt x="95388" y="41230"/>
                  </a:lnTo>
                  <a:lnTo>
                    <a:pt x="70819" y="41230"/>
                  </a:lnTo>
                  <a:lnTo>
                    <a:pt x="68205" y="40565"/>
                  </a:lnTo>
                  <a:lnTo>
                    <a:pt x="63536" y="37904"/>
                  </a:lnTo>
                  <a:lnTo>
                    <a:pt x="61708" y="36050"/>
                  </a:lnTo>
                  <a:lnTo>
                    <a:pt x="59047" y="31291"/>
                  </a:lnTo>
                  <a:lnTo>
                    <a:pt x="58381" y="28583"/>
                  </a:lnTo>
                  <a:lnTo>
                    <a:pt x="58381" y="22517"/>
                  </a:lnTo>
                  <a:lnTo>
                    <a:pt x="70819" y="9870"/>
                  </a:lnTo>
                  <a:lnTo>
                    <a:pt x="95388" y="9870"/>
                  </a:lnTo>
                  <a:lnTo>
                    <a:pt x="94687" y="8714"/>
                  </a:lnTo>
                  <a:lnTo>
                    <a:pt x="91490" y="5690"/>
                  </a:lnTo>
                  <a:lnTo>
                    <a:pt x="83372" y="1306"/>
                  </a:lnTo>
                  <a:lnTo>
                    <a:pt x="78797" y="208"/>
                  </a:lnTo>
                  <a:close/>
                </a:path>
                <a:path w="499110" h="51435">
                  <a:moveTo>
                    <a:pt x="95388" y="9870"/>
                  </a:moveTo>
                  <a:lnTo>
                    <a:pt x="76605" y="9870"/>
                  </a:lnTo>
                  <a:lnTo>
                    <a:pt x="79218" y="10533"/>
                  </a:lnTo>
                  <a:lnTo>
                    <a:pt x="83883" y="13194"/>
                  </a:lnTo>
                  <a:lnTo>
                    <a:pt x="85716" y="15048"/>
                  </a:lnTo>
                  <a:lnTo>
                    <a:pt x="88376" y="19810"/>
                  </a:lnTo>
                  <a:lnTo>
                    <a:pt x="89042" y="22517"/>
                  </a:lnTo>
                  <a:lnTo>
                    <a:pt x="89042" y="28583"/>
                  </a:lnTo>
                  <a:lnTo>
                    <a:pt x="76605" y="41230"/>
                  </a:lnTo>
                  <a:lnTo>
                    <a:pt x="95388" y="41230"/>
                  </a:lnTo>
                  <a:lnTo>
                    <a:pt x="99357" y="34686"/>
                  </a:lnTo>
                  <a:lnTo>
                    <a:pt x="100523" y="30355"/>
                  </a:lnTo>
                  <a:lnTo>
                    <a:pt x="100523" y="20742"/>
                  </a:lnTo>
                  <a:lnTo>
                    <a:pt x="99357" y="16416"/>
                  </a:lnTo>
                  <a:lnTo>
                    <a:pt x="95388" y="9870"/>
                  </a:lnTo>
                  <a:close/>
                </a:path>
                <a:path w="499110" h="51435">
                  <a:moveTo>
                    <a:pt x="120614" y="1047"/>
                  </a:moveTo>
                  <a:lnTo>
                    <a:pt x="109274" y="1047"/>
                  </a:lnTo>
                  <a:lnTo>
                    <a:pt x="109274" y="50050"/>
                  </a:lnTo>
                  <a:lnTo>
                    <a:pt x="120614" y="50050"/>
                  </a:lnTo>
                  <a:lnTo>
                    <a:pt x="120614" y="29959"/>
                  </a:lnTo>
                  <a:lnTo>
                    <a:pt x="154213" y="29959"/>
                  </a:lnTo>
                  <a:lnTo>
                    <a:pt x="154213" y="20368"/>
                  </a:lnTo>
                  <a:lnTo>
                    <a:pt x="120614" y="20368"/>
                  </a:lnTo>
                  <a:lnTo>
                    <a:pt x="120614" y="1047"/>
                  </a:lnTo>
                  <a:close/>
                </a:path>
                <a:path w="499110" h="51435">
                  <a:moveTo>
                    <a:pt x="154213" y="29959"/>
                  </a:moveTo>
                  <a:lnTo>
                    <a:pt x="142873" y="29959"/>
                  </a:lnTo>
                  <a:lnTo>
                    <a:pt x="142873" y="50050"/>
                  </a:lnTo>
                  <a:lnTo>
                    <a:pt x="154213" y="50050"/>
                  </a:lnTo>
                  <a:lnTo>
                    <a:pt x="154213" y="29959"/>
                  </a:lnTo>
                  <a:close/>
                </a:path>
                <a:path w="499110" h="51435">
                  <a:moveTo>
                    <a:pt x="154213" y="1047"/>
                  </a:moveTo>
                  <a:lnTo>
                    <a:pt x="142873" y="1047"/>
                  </a:lnTo>
                  <a:lnTo>
                    <a:pt x="142873" y="20368"/>
                  </a:lnTo>
                  <a:lnTo>
                    <a:pt x="154213" y="20368"/>
                  </a:lnTo>
                  <a:lnTo>
                    <a:pt x="154213" y="1047"/>
                  </a:lnTo>
                  <a:close/>
                </a:path>
                <a:path w="499110" h="51435">
                  <a:moveTo>
                    <a:pt x="193978" y="1047"/>
                  </a:moveTo>
                  <a:lnTo>
                    <a:pt x="182775" y="1047"/>
                  </a:lnTo>
                  <a:lnTo>
                    <a:pt x="160938" y="50050"/>
                  </a:lnTo>
                  <a:lnTo>
                    <a:pt x="172554" y="50050"/>
                  </a:lnTo>
                  <a:lnTo>
                    <a:pt x="176897" y="39549"/>
                  </a:lnTo>
                  <a:lnTo>
                    <a:pt x="211193" y="39549"/>
                  </a:lnTo>
                  <a:lnTo>
                    <a:pt x="207344" y="30942"/>
                  </a:lnTo>
                  <a:lnTo>
                    <a:pt x="180536" y="30942"/>
                  </a:lnTo>
                  <a:lnTo>
                    <a:pt x="188309" y="12178"/>
                  </a:lnTo>
                  <a:lnTo>
                    <a:pt x="198955" y="12178"/>
                  </a:lnTo>
                  <a:lnTo>
                    <a:pt x="193978" y="1047"/>
                  </a:lnTo>
                  <a:close/>
                </a:path>
                <a:path w="499110" h="51435">
                  <a:moveTo>
                    <a:pt x="211193" y="39549"/>
                  </a:moveTo>
                  <a:lnTo>
                    <a:pt x="199649" y="39549"/>
                  </a:lnTo>
                  <a:lnTo>
                    <a:pt x="203987" y="50050"/>
                  </a:lnTo>
                  <a:lnTo>
                    <a:pt x="215888" y="50050"/>
                  </a:lnTo>
                  <a:lnTo>
                    <a:pt x="211193" y="39549"/>
                  </a:lnTo>
                  <a:close/>
                </a:path>
                <a:path w="499110" h="51435">
                  <a:moveTo>
                    <a:pt x="198955" y="12178"/>
                  </a:moveTo>
                  <a:lnTo>
                    <a:pt x="188309" y="12178"/>
                  </a:lnTo>
                  <a:lnTo>
                    <a:pt x="196077" y="30942"/>
                  </a:lnTo>
                  <a:lnTo>
                    <a:pt x="207344" y="30942"/>
                  </a:lnTo>
                  <a:lnTo>
                    <a:pt x="198955" y="12178"/>
                  </a:lnTo>
                  <a:close/>
                </a:path>
                <a:path w="499110" h="51435">
                  <a:moveTo>
                    <a:pt x="267760" y="1047"/>
                  </a:moveTo>
                  <a:lnTo>
                    <a:pt x="242211" y="1047"/>
                  </a:lnTo>
                  <a:lnTo>
                    <a:pt x="242211" y="50050"/>
                  </a:lnTo>
                  <a:lnTo>
                    <a:pt x="253551" y="50050"/>
                  </a:lnTo>
                  <a:lnTo>
                    <a:pt x="253551" y="36539"/>
                  </a:lnTo>
                  <a:lnTo>
                    <a:pt x="267760" y="36539"/>
                  </a:lnTo>
                  <a:lnTo>
                    <a:pt x="271529" y="35826"/>
                  </a:lnTo>
                  <a:lnTo>
                    <a:pt x="277924" y="32983"/>
                  </a:lnTo>
                  <a:lnTo>
                    <a:pt x="280386" y="30927"/>
                  </a:lnTo>
                  <a:lnTo>
                    <a:pt x="282720" y="27298"/>
                  </a:lnTo>
                  <a:lnTo>
                    <a:pt x="253551" y="27298"/>
                  </a:lnTo>
                  <a:lnTo>
                    <a:pt x="253551" y="10288"/>
                  </a:lnTo>
                  <a:lnTo>
                    <a:pt x="282702" y="10288"/>
                  </a:lnTo>
                  <a:lnTo>
                    <a:pt x="280386" y="6720"/>
                  </a:lnTo>
                  <a:lnTo>
                    <a:pt x="277924" y="4664"/>
                  </a:lnTo>
                  <a:lnTo>
                    <a:pt x="271529" y="1770"/>
                  </a:lnTo>
                  <a:lnTo>
                    <a:pt x="267760" y="1047"/>
                  </a:lnTo>
                  <a:close/>
                </a:path>
                <a:path w="499110" h="51435">
                  <a:moveTo>
                    <a:pt x="282702" y="10288"/>
                  </a:moveTo>
                  <a:lnTo>
                    <a:pt x="266198" y="10288"/>
                  </a:lnTo>
                  <a:lnTo>
                    <a:pt x="268786" y="11022"/>
                  </a:lnTo>
                  <a:lnTo>
                    <a:pt x="272336" y="13963"/>
                  </a:lnTo>
                  <a:lnTo>
                    <a:pt x="273222" y="16076"/>
                  </a:lnTo>
                  <a:lnTo>
                    <a:pt x="273222" y="21535"/>
                  </a:lnTo>
                  <a:lnTo>
                    <a:pt x="272336" y="23627"/>
                  </a:lnTo>
                  <a:lnTo>
                    <a:pt x="268786" y="26564"/>
                  </a:lnTo>
                  <a:lnTo>
                    <a:pt x="266198" y="27298"/>
                  </a:lnTo>
                  <a:lnTo>
                    <a:pt x="282720" y="27298"/>
                  </a:lnTo>
                  <a:lnTo>
                    <a:pt x="283838" y="25560"/>
                  </a:lnTo>
                  <a:lnTo>
                    <a:pt x="284702" y="22424"/>
                  </a:lnTo>
                  <a:lnTo>
                    <a:pt x="284702" y="15187"/>
                  </a:lnTo>
                  <a:lnTo>
                    <a:pt x="283838" y="12038"/>
                  </a:lnTo>
                  <a:lnTo>
                    <a:pt x="282702" y="10288"/>
                  </a:lnTo>
                  <a:close/>
                </a:path>
                <a:path w="499110" h="51435">
                  <a:moveTo>
                    <a:pt x="303462" y="1047"/>
                  </a:moveTo>
                  <a:lnTo>
                    <a:pt x="292193" y="1047"/>
                  </a:lnTo>
                  <a:lnTo>
                    <a:pt x="292193" y="50050"/>
                  </a:lnTo>
                  <a:lnTo>
                    <a:pt x="302903" y="50050"/>
                  </a:lnTo>
                  <a:lnTo>
                    <a:pt x="315443" y="32967"/>
                  </a:lnTo>
                  <a:lnTo>
                    <a:pt x="303462" y="32967"/>
                  </a:lnTo>
                  <a:lnTo>
                    <a:pt x="303462" y="1047"/>
                  </a:lnTo>
                  <a:close/>
                </a:path>
                <a:path w="499110" h="51435">
                  <a:moveTo>
                    <a:pt x="337485" y="18201"/>
                  </a:moveTo>
                  <a:lnTo>
                    <a:pt x="326282" y="18201"/>
                  </a:lnTo>
                  <a:lnTo>
                    <a:pt x="326282" y="50050"/>
                  </a:lnTo>
                  <a:lnTo>
                    <a:pt x="337485" y="50050"/>
                  </a:lnTo>
                  <a:lnTo>
                    <a:pt x="337485" y="18201"/>
                  </a:lnTo>
                  <a:close/>
                </a:path>
                <a:path w="499110" h="51435">
                  <a:moveTo>
                    <a:pt x="337485" y="1047"/>
                  </a:moveTo>
                  <a:lnTo>
                    <a:pt x="326844" y="1047"/>
                  </a:lnTo>
                  <a:lnTo>
                    <a:pt x="303462" y="32967"/>
                  </a:lnTo>
                  <a:lnTo>
                    <a:pt x="315443" y="32967"/>
                  </a:lnTo>
                  <a:lnTo>
                    <a:pt x="326282" y="18201"/>
                  </a:lnTo>
                  <a:lnTo>
                    <a:pt x="337485" y="18201"/>
                  </a:lnTo>
                  <a:lnTo>
                    <a:pt x="337485" y="1047"/>
                  </a:lnTo>
                  <a:close/>
                </a:path>
                <a:path w="499110" h="51435">
                  <a:moveTo>
                    <a:pt x="377150" y="208"/>
                  </a:moveTo>
                  <a:lnTo>
                    <a:pt x="367863" y="208"/>
                  </a:lnTo>
                  <a:lnTo>
                    <a:pt x="363326" y="1295"/>
                  </a:lnTo>
                  <a:lnTo>
                    <a:pt x="355252" y="5633"/>
                  </a:lnTo>
                  <a:lnTo>
                    <a:pt x="352080" y="8643"/>
                  </a:lnTo>
                  <a:lnTo>
                    <a:pt x="347458" y="16343"/>
                  </a:lnTo>
                  <a:lnTo>
                    <a:pt x="346302" y="20695"/>
                  </a:lnTo>
                  <a:lnTo>
                    <a:pt x="346302" y="30401"/>
                  </a:lnTo>
                  <a:lnTo>
                    <a:pt x="367841" y="50888"/>
                  </a:lnTo>
                  <a:lnTo>
                    <a:pt x="377082" y="50888"/>
                  </a:lnTo>
                  <a:lnTo>
                    <a:pt x="380930" y="50144"/>
                  </a:lnTo>
                  <a:lnTo>
                    <a:pt x="387838" y="47156"/>
                  </a:lnTo>
                  <a:lnTo>
                    <a:pt x="390729" y="44985"/>
                  </a:lnTo>
                  <a:lnTo>
                    <a:pt x="393066" y="42141"/>
                  </a:lnTo>
                  <a:lnTo>
                    <a:pt x="392079" y="41230"/>
                  </a:lnTo>
                  <a:lnTo>
                    <a:pt x="370429" y="41230"/>
                  </a:lnTo>
                  <a:lnTo>
                    <a:pt x="367725" y="40565"/>
                  </a:lnTo>
                  <a:lnTo>
                    <a:pt x="362963" y="37904"/>
                  </a:lnTo>
                  <a:lnTo>
                    <a:pt x="361109" y="36050"/>
                  </a:lnTo>
                  <a:lnTo>
                    <a:pt x="358448" y="31291"/>
                  </a:lnTo>
                  <a:lnTo>
                    <a:pt x="357783" y="28583"/>
                  </a:lnTo>
                  <a:lnTo>
                    <a:pt x="357783" y="22517"/>
                  </a:lnTo>
                  <a:lnTo>
                    <a:pt x="370429" y="9870"/>
                  </a:lnTo>
                  <a:lnTo>
                    <a:pt x="392002" y="9870"/>
                  </a:lnTo>
                  <a:lnTo>
                    <a:pt x="393066" y="8888"/>
                  </a:lnTo>
                  <a:lnTo>
                    <a:pt x="390729" y="6090"/>
                  </a:lnTo>
                  <a:lnTo>
                    <a:pt x="387850" y="3942"/>
                  </a:lnTo>
                  <a:lnTo>
                    <a:pt x="380988" y="957"/>
                  </a:lnTo>
                  <a:lnTo>
                    <a:pt x="377150" y="208"/>
                  </a:lnTo>
                  <a:close/>
                </a:path>
                <a:path w="499110" h="51435">
                  <a:moveTo>
                    <a:pt x="385784" y="35420"/>
                  </a:moveTo>
                  <a:lnTo>
                    <a:pt x="382471" y="39293"/>
                  </a:lnTo>
                  <a:lnTo>
                    <a:pt x="378363" y="41230"/>
                  </a:lnTo>
                  <a:lnTo>
                    <a:pt x="392079" y="41230"/>
                  </a:lnTo>
                  <a:lnTo>
                    <a:pt x="385784" y="35420"/>
                  </a:lnTo>
                  <a:close/>
                </a:path>
                <a:path w="499110" h="51435">
                  <a:moveTo>
                    <a:pt x="392002" y="9870"/>
                  </a:moveTo>
                  <a:lnTo>
                    <a:pt x="378363" y="9870"/>
                  </a:lnTo>
                  <a:lnTo>
                    <a:pt x="382471" y="11783"/>
                  </a:lnTo>
                  <a:lnTo>
                    <a:pt x="385784" y="15609"/>
                  </a:lnTo>
                  <a:lnTo>
                    <a:pt x="392002" y="9870"/>
                  </a:lnTo>
                  <a:close/>
                </a:path>
                <a:path w="499110" h="51435">
                  <a:moveTo>
                    <a:pt x="411613" y="1047"/>
                  </a:moveTo>
                  <a:lnTo>
                    <a:pt x="400345" y="1047"/>
                  </a:lnTo>
                  <a:lnTo>
                    <a:pt x="400345" y="50050"/>
                  </a:lnTo>
                  <a:lnTo>
                    <a:pt x="411613" y="50050"/>
                  </a:lnTo>
                  <a:lnTo>
                    <a:pt x="411613" y="30312"/>
                  </a:lnTo>
                  <a:lnTo>
                    <a:pt x="432207" y="30312"/>
                  </a:lnTo>
                  <a:lnTo>
                    <a:pt x="428555" y="24710"/>
                  </a:lnTo>
                  <a:lnTo>
                    <a:pt x="431164" y="20858"/>
                  </a:lnTo>
                  <a:lnTo>
                    <a:pt x="411613" y="20858"/>
                  </a:lnTo>
                  <a:lnTo>
                    <a:pt x="411613" y="1047"/>
                  </a:lnTo>
                  <a:close/>
                </a:path>
                <a:path w="499110" h="51435">
                  <a:moveTo>
                    <a:pt x="432207" y="30312"/>
                  </a:moveTo>
                  <a:lnTo>
                    <a:pt x="419454" y="30312"/>
                  </a:lnTo>
                  <a:lnTo>
                    <a:pt x="432194" y="50050"/>
                  </a:lnTo>
                  <a:lnTo>
                    <a:pt x="443887" y="50050"/>
                  </a:lnTo>
                  <a:lnTo>
                    <a:pt x="444369" y="48968"/>
                  </a:lnTo>
                  <a:lnTo>
                    <a:pt x="432207" y="30312"/>
                  </a:lnTo>
                  <a:close/>
                </a:path>
                <a:path w="499110" h="51435">
                  <a:moveTo>
                    <a:pt x="444369" y="48968"/>
                  </a:moveTo>
                  <a:lnTo>
                    <a:pt x="443887" y="50050"/>
                  </a:lnTo>
                  <a:lnTo>
                    <a:pt x="445075" y="50050"/>
                  </a:lnTo>
                  <a:lnTo>
                    <a:pt x="444369" y="48968"/>
                  </a:lnTo>
                  <a:close/>
                </a:path>
                <a:path w="499110" h="51435">
                  <a:moveTo>
                    <a:pt x="476928" y="1047"/>
                  </a:moveTo>
                  <a:lnTo>
                    <a:pt x="465725" y="1047"/>
                  </a:lnTo>
                  <a:lnTo>
                    <a:pt x="444369" y="48968"/>
                  </a:lnTo>
                  <a:lnTo>
                    <a:pt x="445075" y="50050"/>
                  </a:lnTo>
                  <a:lnTo>
                    <a:pt x="455504" y="50050"/>
                  </a:lnTo>
                  <a:lnTo>
                    <a:pt x="459846" y="39549"/>
                  </a:lnTo>
                  <a:lnTo>
                    <a:pt x="494142" y="39549"/>
                  </a:lnTo>
                  <a:lnTo>
                    <a:pt x="490294" y="30942"/>
                  </a:lnTo>
                  <a:lnTo>
                    <a:pt x="463486" y="30942"/>
                  </a:lnTo>
                  <a:lnTo>
                    <a:pt x="471258" y="12178"/>
                  </a:lnTo>
                  <a:lnTo>
                    <a:pt x="481904" y="12178"/>
                  </a:lnTo>
                  <a:lnTo>
                    <a:pt x="476928" y="1047"/>
                  </a:lnTo>
                  <a:close/>
                </a:path>
                <a:path w="499110" h="51435">
                  <a:moveTo>
                    <a:pt x="494142" y="39549"/>
                  </a:moveTo>
                  <a:lnTo>
                    <a:pt x="482598" y="39549"/>
                  </a:lnTo>
                  <a:lnTo>
                    <a:pt x="486935" y="50050"/>
                  </a:lnTo>
                  <a:lnTo>
                    <a:pt x="498838" y="50050"/>
                  </a:lnTo>
                  <a:lnTo>
                    <a:pt x="494142" y="39549"/>
                  </a:lnTo>
                  <a:close/>
                </a:path>
                <a:path w="499110" h="51435">
                  <a:moveTo>
                    <a:pt x="481904" y="12178"/>
                  </a:moveTo>
                  <a:lnTo>
                    <a:pt x="471258" y="12178"/>
                  </a:lnTo>
                  <a:lnTo>
                    <a:pt x="479027" y="30942"/>
                  </a:lnTo>
                  <a:lnTo>
                    <a:pt x="490294" y="30942"/>
                  </a:lnTo>
                  <a:lnTo>
                    <a:pt x="481904" y="12178"/>
                  </a:lnTo>
                  <a:close/>
                </a:path>
                <a:path w="499110" h="51435">
                  <a:moveTo>
                    <a:pt x="444586" y="1047"/>
                  </a:moveTo>
                  <a:lnTo>
                    <a:pt x="432615" y="1047"/>
                  </a:lnTo>
                  <a:lnTo>
                    <a:pt x="419735" y="20858"/>
                  </a:lnTo>
                  <a:lnTo>
                    <a:pt x="431164" y="20858"/>
                  </a:lnTo>
                  <a:lnTo>
                    <a:pt x="444586" y="1047"/>
                  </a:lnTo>
                  <a:close/>
                </a:path>
              </a:pathLst>
            </a:custGeom>
            <a:solidFill>
              <a:srgbClr val="727376"/>
            </a:solidFill>
          </p:spPr>
          <p:txBody>
            <a:bodyPr wrap="square" lIns="0" tIns="0" rIns="0" bIns="0" rtlCol="0"/>
            <a:lstStyle/>
            <a:p>
              <a:endParaRPr/>
            </a:p>
          </p:txBody>
        </p:sp>
        <p:sp>
          <p:nvSpPr>
            <p:cNvPr id="39" name="object 39"/>
            <p:cNvSpPr/>
            <p:nvPr/>
          </p:nvSpPr>
          <p:spPr>
            <a:xfrm>
              <a:off x="4688269" y="5440744"/>
              <a:ext cx="2474595" cy="188595"/>
            </a:xfrm>
            <a:custGeom>
              <a:avLst/>
              <a:gdLst/>
              <a:ahLst/>
              <a:cxnLst/>
              <a:rect l="l" t="t" r="r" b="b"/>
              <a:pathLst>
                <a:path w="2474595" h="188595">
                  <a:moveTo>
                    <a:pt x="2474031" y="0"/>
                  </a:moveTo>
                  <a:lnTo>
                    <a:pt x="0" y="0"/>
                  </a:lnTo>
                  <a:lnTo>
                    <a:pt x="0" y="188142"/>
                  </a:lnTo>
                  <a:lnTo>
                    <a:pt x="2474031" y="188142"/>
                  </a:lnTo>
                  <a:lnTo>
                    <a:pt x="2474031" y="0"/>
                  </a:lnTo>
                  <a:close/>
                </a:path>
              </a:pathLst>
            </a:custGeom>
            <a:solidFill>
              <a:srgbClr val="ED3237">
                <a:alpha val="69999"/>
              </a:srgbClr>
            </a:solidFill>
          </p:spPr>
          <p:txBody>
            <a:bodyPr wrap="square" lIns="0" tIns="0" rIns="0" bIns="0" rtlCol="0"/>
            <a:lstStyle/>
            <a:p>
              <a:endParaRPr/>
            </a:p>
          </p:txBody>
        </p:sp>
        <p:pic>
          <p:nvPicPr>
            <p:cNvPr id="40" name="object 40"/>
            <p:cNvPicPr/>
            <p:nvPr/>
          </p:nvPicPr>
          <p:blipFill>
            <a:blip r:embed="rId23" cstate="print"/>
            <a:stretch>
              <a:fillRect/>
            </a:stretch>
          </p:blipFill>
          <p:spPr>
            <a:xfrm>
              <a:off x="5202162" y="5498312"/>
              <a:ext cx="1446245" cy="73014"/>
            </a:xfrm>
            <a:prstGeom prst="rect">
              <a:avLst/>
            </a:prstGeom>
          </p:spPr>
        </p:pic>
        <p:sp>
          <p:nvSpPr>
            <p:cNvPr id="41" name="object 41"/>
            <p:cNvSpPr/>
            <p:nvPr/>
          </p:nvSpPr>
          <p:spPr>
            <a:xfrm>
              <a:off x="682294" y="5440755"/>
              <a:ext cx="2879090" cy="188595"/>
            </a:xfrm>
            <a:custGeom>
              <a:avLst/>
              <a:gdLst/>
              <a:ahLst/>
              <a:cxnLst/>
              <a:rect l="l" t="t" r="r" b="b"/>
              <a:pathLst>
                <a:path w="2879090" h="188595">
                  <a:moveTo>
                    <a:pt x="2878658" y="0"/>
                  </a:moveTo>
                  <a:lnTo>
                    <a:pt x="527075" y="0"/>
                  </a:lnTo>
                  <a:lnTo>
                    <a:pt x="526707" y="0"/>
                  </a:lnTo>
                  <a:lnTo>
                    <a:pt x="0" y="0"/>
                  </a:lnTo>
                  <a:lnTo>
                    <a:pt x="0" y="188125"/>
                  </a:lnTo>
                  <a:lnTo>
                    <a:pt x="526707" y="188125"/>
                  </a:lnTo>
                  <a:lnTo>
                    <a:pt x="2878658" y="188137"/>
                  </a:lnTo>
                  <a:lnTo>
                    <a:pt x="2878658" y="0"/>
                  </a:lnTo>
                  <a:close/>
                </a:path>
              </a:pathLst>
            </a:custGeom>
            <a:solidFill>
              <a:srgbClr val="96989A">
                <a:alpha val="50000"/>
              </a:srgbClr>
            </a:solidFill>
          </p:spPr>
          <p:txBody>
            <a:bodyPr wrap="square" lIns="0" tIns="0" rIns="0" bIns="0" rtlCol="0"/>
            <a:lstStyle/>
            <a:p>
              <a:endParaRPr/>
            </a:p>
          </p:txBody>
        </p:sp>
        <p:sp>
          <p:nvSpPr>
            <p:cNvPr id="42" name="object 42"/>
            <p:cNvSpPr/>
            <p:nvPr/>
          </p:nvSpPr>
          <p:spPr>
            <a:xfrm>
              <a:off x="763816" y="5477268"/>
              <a:ext cx="412750" cy="791210"/>
            </a:xfrm>
            <a:custGeom>
              <a:avLst/>
              <a:gdLst/>
              <a:ahLst/>
              <a:cxnLst/>
              <a:rect l="l" t="t" r="r" b="b"/>
              <a:pathLst>
                <a:path w="412750" h="791210">
                  <a:moveTo>
                    <a:pt x="41173" y="30759"/>
                  </a:moveTo>
                  <a:lnTo>
                    <a:pt x="32359" y="22339"/>
                  </a:lnTo>
                  <a:lnTo>
                    <a:pt x="34455" y="21323"/>
                  </a:lnTo>
                  <a:lnTo>
                    <a:pt x="36080" y="19939"/>
                  </a:lnTo>
                  <a:lnTo>
                    <a:pt x="36461" y="19342"/>
                  </a:lnTo>
                  <a:lnTo>
                    <a:pt x="38392" y="16421"/>
                  </a:lnTo>
                  <a:lnTo>
                    <a:pt x="38976" y="14389"/>
                  </a:lnTo>
                  <a:lnTo>
                    <a:pt x="38874" y="8001"/>
                  </a:lnTo>
                  <a:lnTo>
                    <a:pt x="37465" y="5219"/>
                  </a:lnTo>
                  <a:lnTo>
                    <a:pt x="31407" y="1041"/>
                  </a:lnTo>
                  <a:lnTo>
                    <a:pt x="30226" y="762"/>
                  </a:lnTo>
                  <a:lnTo>
                    <a:pt x="30226" y="28816"/>
                  </a:lnTo>
                  <a:lnTo>
                    <a:pt x="30226" y="36690"/>
                  </a:lnTo>
                  <a:lnTo>
                    <a:pt x="27698" y="38696"/>
                  </a:lnTo>
                  <a:lnTo>
                    <a:pt x="10744" y="38696"/>
                  </a:lnTo>
                  <a:lnTo>
                    <a:pt x="10744" y="26885"/>
                  </a:lnTo>
                  <a:lnTo>
                    <a:pt x="27698" y="26885"/>
                  </a:lnTo>
                  <a:lnTo>
                    <a:pt x="30226" y="28816"/>
                  </a:lnTo>
                  <a:lnTo>
                    <a:pt x="30226" y="762"/>
                  </a:lnTo>
                  <a:lnTo>
                    <a:pt x="27965" y="203"/>
                  </a:lnTo>
                  <a:lnTo>
                    <a:pt x="27965" y="11849"/>
                  </a:lnTo>
                  <a:lnTo>
                    <a:pt x="27965" y="15544"/>
                  </a:lnTo>
                  <a:lnTo>
                    <a:pt x="27355" y="16954"/>
                  </a:lnTo>
                  <a:lnTo>
                    <a:pt x="24955" y="18872"/>
                  </a:lnTo>
                  <a:lnTo>
                    <a:pt x="23177" y="19342"/>
                  </a:lnTo>
                  <a:lnTo>
                    <a:pt x="10744" y="19342"/>
                  </a:lnTo>
                  <a:lnTo>
                    <a:pt x="10744" y="8001"/>
                  </a:lnTo>
                  <a:lnTo>
                    <a:pt x="23139" y="8001"/>
                  </a:lnTo>
                  <a:lnTo>
                    <a:pt x="24904" y="8496"/>
                  </a:lnTo>
                  <a:lnTo>
                    <a:pt x="27355" y="10452"/>
                  </a:lnTo>
                  <a:lnTo>
                    <a:pt x="27965" y="11849"/>
                  </a:lnTo>
                  <a:lnTo>
                    <a:pt x="27965" y="203"/>
                  </a:lnTo>
                  <a:lnTo>
                    <a:pt x="27178" y="0"/>
                  </a:lnTo>
                  <a:lnTo>
                    <a:pt x="0" y="0"/>
                  </a:lnTo>
                  <a:lnTo>
                    <a:pt x="0" y="46697"/>
                  </a:lnTo>
                  <a:lnTo>
                    <a:pt x="28854" y="46697"/>
                  </a:lnTo>
                  <a:lnTo>
                    <a:pt x="33337" y="45542"/>
                  </a:lnTo>
                  <a:lnTo>
                    <a:pt x="39598" y="40919"/>
                  </a:lnTo>
                  <a:lnTo>
                    <a:pt x="40678" y="38696"/>
                  </a:lnTo>
                  <a:lnTo>
                    <a:pt x="41173" y="37693"/>
                  </a:lnTo>
                  <a:lnTo>
                    <a:pt x="41173" y="30759"/>
                  </a:lnTo>
                  <a:close/>
                </a:path>
                <a:path w="412750" h="791210">
                  <a:moveTo>
                    <a:pt x="74396" y="68402"/>
                  </a:moveTo>
                  <a:lnTo>
                    <a:pt x="31826" y="68402"/>
                  </a:lnTo>
                  <a:lnTo>
                    <a:pt x="31826" y="115100"/>
                  </a:lnTo>
                  <a:lnTo>
                    <a:pt x="42570" y="115100"/>
                  </a:lnTo>
                  <a:lnTo>
                    <a:pt x="42570" y="77203"/>
                  </a:lnTo>
                  <a:lnTo>
                    <a:pt x="63665" y="77203"/>
                  </a:lnTo>
                  <a:lnTo>
                    <a:pt x="63665" y="115100"/>
                  </a:lnTo>
                  <a:lnTo>
                    <a:pt x="74396" y="115100"/>
                  </a:lnTo>
                  <a:lnTo>
                    <a:pt x="74396" y="77203"/>
                  </a:lnTo>
                  <a:lnTo>
                    <a:pt x="74396" y="68402"/>
                  </a:lnTo>
                  <a:close/>
                </a:path>
                <a:path w="412750" h="791210">
                  <a:moveTo>
                    <a:pt x="96812" y="46697"/>
                  </a:moveTo>
                  <a:lnTo>
                    <a:pt x="92341" y="36690"/>
                  </a:lnTo>
                  <a:lnTo>
                    <a:pt x="88671" y="28486"/>
                  </a:lnTo>
                  <a:lnTo>
                    <a:pt x="80670" y="10604"/>
                  </a:lnTo>
                  <a:lnTo>
                    <a:pt x="77939" y="4495"/>
                  </a:lnTo>
                  <a:lnTo>
                    <a:pt x="77939" y="28486"/>
                  </a:lnTo>
                  <a:lnTo>
                    <a:pt x="63119" y="28486"/>
                  </a:lnTo>
                  <a:lnTo>
                    <a:pt x="70523" y="10604"/>
                  </a:lnTo>
                  <a:lnTo>
                    <a:pt x="77939" y="28486"/>
                  </a:lnTo>
                  <a:lnTo>
                    <a:pt x="77939" y="4495"/>
                  </a:lnTo>
                  <a:lnTo>
                    <a:pt x="75933" y="0"/>
                  </a:lnTo>
                  <a:lnTo>
                    <a:pt x="65252" y="0"/>
                  </a:lnTo>
                  <a:lnTo>
                    <a:pt x="44437" y="46697"/>
                  </a:lnTo>
                  <a:lnTo>
                    <a:pt x="55511" y="46697"/>
                  </a:lnTo>
                  <a:lnTo>
                    <a:pt x="59651" y="36690"/>
                  </a:lnTo>
                  <a:lnTo>
                    <a:pt x="81330" y="36690"/>
                  </a:lnTo>
                  <a:lnTo>
                    <a:pt x="85471" y="46697"/>
                  </a:lnTo>
                  <a:lnTo>
                    <a:pt x="96812" y="46697"/>
                  </a:lnTo>
                  <a:close/>
                </a:path>
                <a:path w="412750" h="791210">
                  <a:moveTo>
                    <a:pt x="129171" y="68402"/>
                  </a:moveTo>
                  <a:lnTo>
                    <a:pt x="119037" y="68402"/>
                  </a:lnTo>
                  <a:lnTo>
                    <a:pt x="96748" y="98818"/>
                  </a:lnTo>
                  <a:lnTo>
                    <a:pt x="96748" y="68402"/>
                  </a:lnTo>
                  <a:lnTo>
                    <a:pt x="86004" y="68402"/>
                  </a:lnTo>
                  <a:lnTo>
                    <a:pt x="86004" y="115100"/>
                  </a:lnTo>
                  <a:lnTo>
                    <a:pt x="96215" y="115100"/>
                  </a:lnTo>
                  <a:lnTo>
                    <a:pt x="108165" y="98818"/>
                  </a:lnTo>
                  <a:lnTo>
                    <a:pt x="118503" y="84734"/>
                  </a:lnTo>
                  <a:lnTo>
                    <a:pt x="118503" y="115100"/>
                  </a:lnTo>
                  <a:lnTo>
                    <a:pt x="129171" y="115100"/>
                  </a:lnTo>
                  <a:lnTo>
                    <a:pt x="129171" y="84734"/>
                  </a:lnTo>
                  <a:lnTo>
                    <a:pt x="129171" y="68402"/>
                  </a:lnTo>
                  <a:close/>
                </a:path>
                <a:path w="412750" h="791210">
                  <a:moveTo>
                    <a:pt x="143522" y="13474"/>
                  </a:moveTo>
                  <a:lnTo>
                    <a:pt x="142697" y="10477"/>
                  </a:lnTo>
                  <a:lnTo>
                    <a:pt x="141605" y="8801"/>
                  </a:lnTo>
                  <a:lnTo>
                    <a:pt x="139407" y="5397"/>
                  </a:lnTo>
                  <a:lnTo>
                    <a:pt x="137058" y="3441"/>
                  </a:lnTo>
                  <a:lnTo>
                    <a:pt x="132575" y="1422"/>
                  </a:lnTo>
                  <a:lnTo>
                    <a:pt x="132575" y="14312"/>
                  </a:lnTo>
                  <a:lnTo>
                    <a:pt x="132575" y="19519"/>
                  </a:lnTo>
                  <a:lnTo>
                    <a:pt x="131737" y="21513"/>
                  </a:lnTo>
                  <a:lnTo>
                    <a:pt x="128346" y="24320"/>
                  </a:lnTo>
                  <a:lnTo>
                    <a:pt x="125882" y="25019"/>
                  </a:lnTo>
                  <a:lnTo>
                    <a:pt x="113830" y="25019"/>
                  </a:lnTo>
                  <a:lnTo>
                    <a:pt x="113830" y="8801"/>
                  </a:lnTo>
                  <a:lnTo>
                    <a:pt x="125882" y="8801"/>
                  </a:lnTo>
                  <a:lnTo>
                    <a:pt x="128346" y="9499"/>
                  </a:lnTo>
                  <a:lnTo>
                    <a:pt x="131737" y="12306"/>
                  </a:lnTo>
                  <a:lnTo>
                    <a:pt x="132575" y="14312"/>
                  </a:lnTo>
                  <a:lnTo>
                    <a:pt x="132575" y="1422"/>
                  </a:lnTo>
                  <a:lnTo>
                    <a:pt x="130962" y="685"/>
                  </a:lnTo>
                  <a:lnTo>
                    <a:pt x="127368" y="0"/>
                  </a:lnTo>
                  <a:lnTo>
                    <a:pt x="103022" y="0"/>
                  </a:lnTo>
                  <a:lnTo>
                    <a:pt x="103022" y="46697"/>
                  </a:lnTo>
                  <a:lnTo>
                    <a:pt x="113830" y="46697"/>
                  </a:lnTo>
                  <a:lnTo>
                    <a:pt x="113830" y="33820"/>
                  </a:lnTo>
                  <a:lnTo>
                    <a:pt x="127368" y="33820"/>
                  </a:lnTo>
                  <a:lnTo>
                    <a:pt x="143522" y="20370"/>
                  </a:lnTo>
                  <a:lnTo>
                    <a:pt x="143522" y="13474"/>
                  </a:lnTo>
                  <a:close/>
                </a:path>
                <a:path w="412750" h="791210">
                  <a:moveTo>
                    <a:pt x="176479" y="68402"/>
                  </a:moveTo>
                  <a:lnTo>
                    <a:pt x="135978" y="68402"/>
                  </a:lnTo>
                  <a:lnTo>
                    <a:pt x="135978" y="77203"/>
                  </a:lnTo>
                  <a:lnTo>
                    <a:pt x="150863" y="77203"/>
                  </a:lnTo>
                  <a:lnTo>
                    <a:pt x="150863" y="115100"/>
                  </a:lnTo>
                  <a:lnTo>
                    <a:pt x="161531" y="115100"/>
                  </a:lnTo>
                  <a:lnTo>
                    <a:pt x="161531" y="77203"/>
                  </a:lnTo>
                  <a:lnTo>
                    <a:pt x="176479" y="77203"/>
                  </a:lnTo>
                  <a:lnTo>
                    <a:pt x="176479" y="68402"/>
                  </a:lnTo>
                  <a:close/>
                </a:path>
                <a:path w="412750" h="791210">
                  <a:moveTo>
                    <a:pt x="193827" y="0"/>
                  </a:moveTo>
                  <a:lnTo>
                    <a:pt x="183680" y="0"/>
                  </a:lnTo>
                  <a:lnTo>
                    <a:pt x="161404" y="30416"/>
                  </a:lnTo>
                  <a:lnTo>
                    <a:pt x="161404" y="0"/>
                  </a:lnTo>
                  <a:lnTo>
                    <a:pt x="150660" y="0"/>
                  </a:lnTo>
                  <a:lnTo>
                    <a:pt x="150660" y="46697"/>
                  </a:lnTo>
                  <a:lnTo>
                    <a:pt x="160870" y="46697"/>
                  </a:lnTo>
                  <a:lnTo>
                    <a:pt x="172808" y="30416"/>
                  </a:lnTo>
                  <a:lnTo>
                    <a:pt x="183146" y="16344"/>
                  </a:lnTo>
                  <a:lnTo>
                    <a:pt x="183146" y="46697"/>
                  </a:lnTo>
                  <a:lnTo>
                    <a:pt x="193827" y="46697"/>
                  </a:lnTo>
                  <a:lnTo>
                    <a:pt x="193827" y="16344"/>
                  </a:lnTo>
                  <a:lnTo>
                    <a:pt x="193827" y="0"/>
                  </a:lnTo>
                  <a:close/>
                </a:path>
                <a:path w="412750" h="791210">
                  <a:moveTo>
                    <a:pt x="223583" y="684314"/>
                  </a:moveTo>
                  <a:lnTo>
                    <a:pt x="177558" y="684314"/>
                  </a:lnTo>
                  <a:lnTo>
                    <a:pt x="177558" y="704126"/>
                  </a:lnTo>
                  <a:lnTo>
                    <a:pt x="198894" y="704126"/>
                  </a:lnTo>
                  <a:lnTo>
                    <a:pt x="198894" y="790994"/>
                  </a:lnTo>
                  <a:lnTo>
                    <a:pt x="223583" y="790994"/>
                  </a:lnTo>
                  <a:lnTo>
                    <a:pt x="223583" y="684314"/>
                  </a:lnTo>
                  <a:close/>
                </a:path>
                <a:path w="412750" h="791210">
                  <a:moveTo>
                    <a:pt x="228053" y="115100"/>
                  </a:moveTo>
                  <a:lnTo>
                    <a:pt x="223583" y="105092"/>
                  </a:lnTo>
                  <a:lnTo>
                    <a:pt x="219913" y="96888"/>
                  </a:lnTo>
                  <a:lnTo>
                    <a:pt x="211912" y="79006"/>
                  </a:lnTo>
                  <a:lnTo>
                    <a:pt x="209181" y="72898"/>
                  </a:lnTo>
                  <a:lnTo>
                    <a:pt x="209181" y="96888"/>
                  </a:lnTo>
                  <a:lnTo>
                    <a:pt x="194360" y="96888"/>
                  </a:lnTo>
                  <a:lnTo>
                    <a:pt x="201764" y="79006"/>
                  </a:lnTo>
                  <a:lnTo>
                    <a:pt x="209181" y="96888"/>
                  </a:lnTo>
                  <a:lnTo>
                    <a:pt x="209181" y="72898"/>
                  </a:lnTo>
                  <a:lnTo>
                    <a:pt x="207175" y="68402"/>
                  </a:lnTo>
                  <a:lnTo>
                    <a:pt x="196494" y="68402"/>
                  </a:lnTo>
                  <a:lnTo>
                    <a:pt x="175679" y="115100"/>
                  </a:lnTo>
                  <a:lnTo>
                    <a:pt x="186753" y="115100"/>
                  </a:lnTo>
                  <a:lnTo>
                    <a:pt x="190893" y="105092"/>
                  </a:lnTo>
                  <a:lnTo>
                    <a:pt x="212572" y="105092"/>
                  </a:lnTo>
                  <a:lnTo>
                    <a:pt x="216712" y="115100"/>
                  </a:lnTo>
                  <a:lnTo>
                    <a:pt x="228053" y="115100"/>
                  </a:lnTo>
                  <a:close/>
                </a:path>
                <a:path w="412750" h="791210">
                  <a:moveTo>
                    <a:pt x="252539" y="46697"/>
                  </a:moveTo>
                  <a:lnTo>
                    <a:pt x="248069" y="36690"/>
                  </a:lnTo>
                  <a:lnTo>
                    <a:pt x="244398" y="28486"/>
                  </a:lnTo>
                  <a:lnTo>
                    <a:pt x="236397" y="10604"/>
                  </a:lnTo>
                  <a:lnTo>
                    <a:pt x="233654" y="4470"/>
                  </a:lnTo>
                  <a:lnTo>
                    <a:pt x="233654" y="28486"/>
                  </a:lnTo>
                  <a:lnTo>
                    <a:pt x="218846" y="28486"/>
                  </a:lnTo>
                  <a:lnTo>
                    <a:pt x="226250" y="10604"/>
                  </a:lnTo>
                  <a:lnTo>
                    <a:pt x="233654" y="28486"/>
                  </a:lnTo>
                  <a:lnTo>
                    <a:pt x="233654" y="4470"/>
                  </a:lnTo>
                  <a:lnTo>
                    <a:pt x="231660" y="0"/>
                  </a:lnTo>
                  <a:lnTo>
                    <a:pt x="220980" y="0"/>
                  </a:lnTo>
                  <a:lnTo>
                    <a:pt x="200164" y="46697"/>
                  </a:lnTo>
                  <a:lnTo>
                    <a:pt x="211239" y="46697"/>
                  </a:lnTo>
                  <a:lnTo>
                    <a:pt x="215379" y="36690"/>
                  </a:lnTo>
                  <a:lnTo>
                    <a:pt x="237058" y="36690"/>
                  </a:lnTo>
                  <a:lnTo>
                    <a:pt x="241198" y="46697"/>
                  </a:lnTo>
                  <a:lnTo>
                    <a:pt x="252539" y="46697"/>
                  </a:lnTo>
                  <a:close/>
                </a:path>
                <a:path w="412750" h="791210">
                  <a:moveTo>
                    <a:pt x="277101" y="68402"/>
                  </a:moveTo>
                  <a:lnTo>
                    <a:pt x="266280" y="68402"/>
                  </a:lnTo>
                  <a:lnTo>
                    <a:pt x="266280" y="86804"/>
                  </a:lnTo>
                  <a:lnTo>
                    <a:pt x="245071" y="86804"/>
                  </a:lnTo>
                  <a:lnTo>
                    <a:pt x="245071" y="68402"/>
                  </a:lnTo>
                  <a:lnTo>
                    <a:pt x="234264" y="68402"/>
                  </a:lnTo>
                  <a:lnTo>
                    <a:pt x="234264" y="115100"/>
                  </a:lnTo>
                  <a:lnTo>
                    <a:pt x="245071" y="115100"/>
                  </a:lnTo>
                  <a:lnTo>
                    <a:pt x="245071" y="95948"/>
                  </a:lnTo>
                  <a:lnTo>
                    <a:pt x="266280" y="95948"/>
                  </a:lnTo>
                  <a:lnTo>
                    <a:pt x="266280" y="115100"/>
                  </a:lnTo>
                  <a:lnTo>
                    <a:pt x="277101" y="115100"/>
                  </a:lnTo>
                  <a:lnTo>
                    <a:pt x="277101" y="95948"/>
                  </a:lnTo>
                  <a:lnTo>
                    <a:pt x="277101" y="86804"/>
                  </a:lnTo>
                  <a:lnTo>
                    <a:pt x="277101" y="68402"/>
                  </a:lnTo>
                  <a:close/>
                </a:path>
                <a:path w="412750" h="791210">
                  <a:moveTo>
                    <a:pt x="301574" y="0"/>
                  </a:moveTo>
                  <a:lnTo>
                    <a:pt x="290766" y="0"/>
                  </a:lnTo>
                  <a:lnTo>
                    <a:pt x="290766" y="18415"/>
                  </a:lnTo>
                  <a:lnTo>
                    <a:pt x="269557" y="18415"/>
                  </a:lnTo>
                  <a:lnTo>
                    <a:pt x="269557" y="0"/>
                  </a:lnTo>
                  <a:lnTo>
                    <a:pt x="258749" y="0"/>
                  </a:lnTo>
                  <a:lnTo>
                    <a:pt x="258749" y="46697"/>
                  </a:lnTo>
                  <a:lnTo>
                    <a:pt x="269557" y="46697"/>
                  </a:lnTo>
                  <a:lnTo>
                    <a:pt x="269557" y="27546"/>
                  </a:lnTo>
                  <a:lnTo>
                    <a:pt x="290766" y="27546"/>
                  </a:lnTo>
                  <a:lnTo>
                    <a:pt x="290766" y="46697"/>
                  </a:lnTo>
                  <a:lnTo>
                    <a:pt x="301574" y="46697"/>
                  </a:lnTo>
                  <a:lnTo>
                    <a:pt x="301574" y="27546"/>
                  </a:lnTo>
                  <a:lnTo>
                    <a:pt x="301574" y="18415"/>
                  </a:lnTo>
                  <a:lnTo>
                    <a:pt x="301574" y="0"/>
                  </a:lnTo>
                  <a:close/>
                </a:path>
                <a:path w="412750" h="791210">
                  <a:moveTo>
                    <a:pt x="331939" y="68402"/>
                  </a:moveTo>
                  <a:lnTo>
                    <a:pt x="321792" y="68402"/>
                  </a:lnTo>
                  <a:lnTo>
                    <a:pt x="299504" y="98818"/>
                  </a:lnTo>
                  <a:lnTo>
                    <a:pt x="299504" y="68402"/>
                  </a:lnTo>
                  <a:lnTo>
                    <a:pt x="288772" y="68402"/>
                  </a:lnTo>
                  <a:lnTo>
                    <a:pt x="288772" y="115100"/>
                  </a:lnTo>
                  <a:lnTo>
                    <a:pt x="298983" y="115100"/>
                  </a:lnTo>
                  <a:lnTo>
                    <a:pt x="310921" y="98818"/>
                  </a:lnTo>
                  <a:lnTo>
                    <a:pt x="321259" y="84734"/>
                  </a:lnTo>
                  <a:lnTo>
                    <a:pt x="321259" y="115100"/>
                  </a:lnTo>
                  <a:lnTo>
                    <a:pt x="331939" y="115100"/>
                  </a:lnTo>
                  <a:lnTo>
                    <a:pt x="331939" y="84734"/>
                  </a:lnTo>
                  <a:lnTo>
                    <a:pt x="331939" y="68402"/>
                  </a:lnTo>
                  <a:close/>
                </a:path>
                <a:path w="412750" h="791210">
                  <a:moveTo>
                    <a:pt x="348945" y="0"/>
                  </a:moveTo>
                  <a:lnTo>
                    <a:pt x="308444" y="0"/>
                  </a:lnTo>
                  <a:lnTo>
                    <a:pt x="308444" y="8801"/>
                  </a:lnTo>
                  <a:lnTo>
                    <a:pt x="323329" y="8801"/>
                  </a:lnTo>
                  <a:lnTo>
                    <a:pt x="323329" y="46697"/>
                  </a:lnTo>
                  <a:lnTo>
                    <a:pt x="333997" y="46697"/>
                  </a:lnTo>
                  <a:lnTo>
                    <a:pt x="333997" y="8801"/>
                  </a:lnTo>
                  <a:lnTo>
                    <a:pt x="348945" y="8801"/>
                  </a:lnTo>
                  <a:lnTo>
                    <a:pt x="348945" y="0"/>
                  </a:lnTo>
                  <a:close/>
                </a:path>
                <a:path w="412750" h="791210">
                  <a:moveTo>
                    <a:pt x="380847" y="68402"/>
                  </a:moveTo>
                  <a:lnTo>
                    <a:pt x="370166" y="68402"/>
                  </a:lnTo>
                  <a:lnTo>
                    <a:pt x="370166" y="77203"/>
                  </a:lnTo>
                  <a:lnTo>
                    <a:pt x="370166" y="94145"/>
                  </a:lnTo>
                  <a:lnTo>
                    <a:pt x="357670" y="94145"/>
                  </a:lnTo>
                  <a:lnTo>
                    <a:pt x="355384" y="93421"/>
                  </a:lnTo>
                  <a:lnTo>
                    <a:pt x="352259" y="90474"/>
                  </a:lnTo>
                  <a:lnTo>
                    <a:pt x="351485" y="88392"/>
                  </a:lnTo>
                  <a:lnTo>
                    <a:pt x="351485" y="82880"/>
                  </a:lnTo>
                  <a:lnTo>
                    <a:pt x="352298" y="80759"/>
                  </a:lnTo>
                  <a:lnTo>
                    <a:pt x="355549" y="77914"/>
                  </a:lnTo>
                  <a:lnTo>
                    <a:pt x="357886" y="77203"/>
                  </a:lnTo>
                  <a:lnTo>
                    <a:pt x="370166" y="77203"/>
                  </a:lnTo>
                  <a:lnTo>
                    <a:pt x="370166" y="68402"/>
                  </a:lnTo>
                  <a:lnTo>
                    <a:pt x="356603" y="68402"/>
                  </a:lnTo>
                  <a:lnTo>
                    <a:pt x="353047" y="69100"/>
                  </a:lnTo>
                  <a:lnTo>
                    <a:pt x="346989" y="71894"/>
                  </a:lnTo>
                  <a:lnTo>
                    <a:pt x="344652" y="73901"/>
                  </a:lnTo>
                  <a:lnTo>
                    <a:pt x="341363" y="79108"/>
                  </a:lnTo>
                  <a:lnTo>
                    <a:pt x="340537" y="82207"/>
                  </a:lnTo>
                  <a:lnTo>
                    <a:pt x="340537" y="89458"/>
                  </a:lnTo>
                  <a:lnTo>
                    <a:pt x="341388" y="92583"/>
                  </a:lnTo>
                  <a:lnTo>
                    <a:pt x="344766" y="97790"/>
                  </a:lnTo>
                  <a:lnTo>
                    <a:pt x="347192" y="99733"/>
                  </a:lnTo>
                  <a:lnTo>
                    <a:pt x="350354" y="101028"/>
                  </a:lnTo>
                  <a:lnTo>
                    <a:pt x="340614" y="115100"/>
                  </a:lnTo>
                  <a:lnTo>
                    <a:pt x="352018" y="115100"/>
                  </a:lnTo>
                  <a:lnTo>
                    <a:pt x="360286" y="102692"/>
                  </a:lnTo>
                  <a:lnTo>
                    <a:pt x="370166" y="102692"/>
                  </a:lnTo>
                  <a:lnTo>
                    <a:pt x="370166" y="115100"/>
                  </a:lnTo>
                  <a:lnTo>
                    <a:pt x="380847" y="115100"/>
                  </a:lnTo>
                  <a:lnTo>
                    <a:pt x="380847" y="102692"/>
                  </a:lnTo>
                  <a:lnTo>
                    <a:pt x="380847" y="94145"/>
                  </a:lnTo>
                  <a:lnTo>
                    <a:pt x="380847" y="77203"/>
                  </a:lnTo>
                  <a:lnTo>
                    <a:pt x="380847" y="68402"/>
                  </a:lnTo>
                  <a:close/>
                </a:path>
                <a:path w="412750" h="791210">
                  <a:moveTo>
                    <a:pt x="396049" y="25438"/>
                  </a:moveTo>
                  <a:lnTo>
                    <a:pt x="395198" y="23342"/>
                  </a:lnTo>
                  <a:lnTo>
                    <a:pt x="394525" y="21678"/>
                  </a:lnTo>
                  <a:lnTo>
                    <a:pt x="388429" y="16611"/>
                  </a:lnTo>
                  <a:lnTo>
                    <a:pt x="385178" y="15671"/>
                  </a:lnTo>
                  <a:lnTo>
                    <a:pt x="385178" y="25768"/>
                  </a:lnTo>
                  <a:lnTo>
                    <a:pt x="385178" y="33248"/>
                  </a:lnTo>
                  <a:lnTo>
                    <a:pt x="384390" y="35242"/>
                  </a:lnTo>
                  <a:lnTo>
                    <a:pt x="381228" y="38011"/>
                  </a:lnTo>
                  <a:lnTo>
                    <a:pt x="379031" y="38696"/>
                  </a:lnTo>
                  <a:lnTo>
                    <a:pt x="366496" y="38696"/>
                  </a:lnTo>
                  <a:lnTo>
                    <a:pt x="366496" y="23342"/>
                  </a:lnTo>
                  <a:lnTo>
                    <a:pt x="382193" y="23342"/>
                  </a:lnTo>
                  <a:lnTo>
                    <a:pt x="385178" y="25768"/>
                  </a:lnTo>
                  <a:lnTo>
                    <a:pt x="385178" y="15671"/>
                  </a:lnTo>
                  <a:lnTo>
                    <a:pt x="384060" y="15341"/>
                  </a:lnTo>
                  <a:lnTo>
                    <a:pt x="366496" y="15341"/>
                  </a:lnTo>
                  <a:lnTo>
                    <a:pt x="366496" y="0"/>
                  </a:lnTo>
                  <a:lnTo>
                    <a:pt x="355752" y="0"/>
                  </a:lnTo>
                  <a:lnTo>
                    <a:pt x="355752" y="46697"/>
                  </a:lnTo>
                  <a:lnTo>
                    <a:pt x="382930" y="46697"/>
                  </a:lnTo>
                  <a:lnTo>
                    <a:pt x="387654" y="45313"/>
                  </a:lnTo>
                  <a:lnTo>
                    <a:pt x="394373" y="39751"/>
                  </a:lnTo>
                  <a:lnTo>
                    <a:pt x="394817" y="38696"/>
                  </a:lnTo>
                  <a:lnTo>
                    <a:pt x="396049" y="35712"/>
                  </a:lnTo>
                  <a:lnTo>
                    <a:pt x="396049" y="25438"/>
                  </a:lnTo>
                  <a:close/>
                </a:path>
                <a:path w="412750" h="791210">
                  <a:moveTo>
                    <a:pt x="412737" y="0"/>
                  </a:moveTo>
                  <a:lnTo>
                    <a:pt x="401993" y="0"/>
                  </a:lnTo>
                  <a:lnTo>
                    <a:pt x="401993" y="46697"/>
                  </a:lnTo>
                  <a:lnTo>
                    <a:pt x="412737" y="46697"/>
                  </a:lnTo>
                  <a:lnTo>
                    <a:pt x="412737" y="0"/>
                  </a:lnTo>
                  <a:close/>
                </a:path>
              </a:pathLst>
            </a:custGeom>
            <a:solidFill>
              <a:srgbClr val="606062"/>
            </a:solidFill>
          </p:spPr>
          <p:txBody>
            <a:bodyPr wrap="square" lIns="0" tIns="0" rIns="0" bIns="0" rtlCol="0"/>
            <a:lstStyle/>
            <a:p>
              <a:endParaRPr/>
            </a:p>
          </p:txBody>
        </p:sp>
        <p:pic>
          <p:nvPicPr>
            <p:cNvPr id="43" name="object 43"/>
            <p:cNvPicPr/>
            <p:nvPr/>
          </p:nvPicPr>
          <p:blipFill>
            <a:blip r:embed="rId24" cstate="print"/>
            <a:stretch>
              <a:fillRect/>
            </a:stretch>
          </p:blipFill>
          <p:spPr>
            <a:xfrm>
              <a:off x="925386" y="7265558"/>
              <a:ext cx="85496" cy="108507"/>
            </a:xfrm>
            <a:prstGeom prst="rect">
              <a:avLst/>
            </a:prstGeom>
          </p:spPr>
        </p:pic>
        <p:sp>
          <p:nvSpPr>
            <p:cNvPr id="44" name="object 44"/>
            <p:cNvSpPr/>
            <p:nvPr/>
          </p:nvSpPr>
          <p:spPr>
            <a:xfrm>
              <a:off x="775705" y="8485207"/>
              <a:ext cx="389255" cy="116839"/>
            </a:xfrm>
            <a:custGeom>
              <a:avLst/>
              <a:gdLst/>
              <a:ahLst/>
              <a:cxnLst/>
              <a:rect l="l" t="t" r="r" b="b"/>
              <a:pathLst>
                <a:path w="389255" h="116840">
                  <a:moveTo>
                    <a:pt x="86965" y="798"/>
                  </a:moveTo>
                  <a:lnTo>
                    <a:pt x="44399" y="798"/>
                  </a:lnTo>
                  <a:lnTo>
                    <a:pt x="44399" y="47501"/>
                  </a:lnTo>
                  <a:lnTo>
                    <a:pt x="55142" y="47501"/>
                  </a:lnTo>
                  <a:lnTo>
                    <a:pt x="55142" y="9603"/>
                  </a:lnTo>
                  <a:lnTo>
                    <a:pt x="86965" y="9603"/>
                  </a:lnTo>
                  <a:lnTo>
                    <a:pt x="86965" y="798"/>
                  </a:lnTo>
                  <a:close/>
                </a:path>
                <a:path w="389255" h="116840">
                  <a:moveTo>
                    <a:pt x="86965" y="9603"/>
                  </a:moveTo>
                  <a:lnTo>
                    <a:pt x="76226" y="9603"/>
                  </a:lnTo>
                  <a:lnTo>
                    <a:pt x="76226" y="47501"/>
                  </a:lnTo>
                  <a:lnTo>
                    <a:pt x="86965" y="47501"/>
                  </a:lnTo>
                  <a:lnTo>
                    <a:pt x="86965" y="9603"/>
                  </a:lnTo>
                  <a:close/>
                </a:path>
                <a:path w="389255" h="116840">
                  <a:moveTo>
                    <a:pt x="133870" y="798"/>
                  </a:moveTo>
                  <a:lnTo>
                    <a:pt x="98576" y="798"/>
                  </a:lnTo>
                  <a:lnTo>
                    <a:pt x="98576" y="47501"/>
                  </a:lnTo>
                  <a:lnTo>
                    <a:pt x="134738" y="47501"/>
                  </a:lnTo>
                  <a:lnTo>
                    <a:pt x="134738" y="38828"/>
                  </a:lnTo>
                  <a:lnTo>
                    <a:pt x="109317" y="38828"/>
                  </a:lnTo>
                  <a:lnTo>
                    <a:pt x="109317" y="28018"/>
                  </a:lnTo>
                  <a:lnTo>
                    <a:pt x="131000" y="28018"/>
                  </a:lnTo>
                  <a:lnTo>
                    <a:pt x="131000" y="19612"/>
                  </a:lnTo>
                  <a:lnTo>
                    <a:pt x="109317" y="19612"/>
                  </a:lnTo>
                  <a:lnTo>
                    <a:pt x="109317" y="9471"/>
                  </a:lnTo>
                  <a:lnTo>
                    <a:pt x="133870" y="9471"/>
                  </a:lnTo>
                  <a:lnTo>
                    <a:pt x="133870" y="798"/>
                  </a:lnTo>
                  <a:close/>
                </a:path>
                <a:path w="389255" h="116840">
                  <a:moveTo>
                    <a:pt x="167833" y="798"/>
                  </a:moveTo>
                  <a:lnTo>
                    <a:pt x="143478" y="798"/>
                  </a:lnTo>
                  <a:lnTo>
                    <a:pt x="143478" y="47501"/>
                  </a:lnTo>
                  <a:lnTo>
                    <a:pt x="154289" y="47501"/>
                  </a:lnTo>
                  <a:lnTo>
                    <a:pt x="154289" y="34624"/>
                  </a:lnTo>
                  <a:lnTo>
                    <a:pt x="167833" y="34624"/>
                  </a:lnTo>
                  <a:lnTo>
                    <a:pt x="171425" y="33947"/>
                  </a:lnTo>
                  <a:lnTo>
                    <a:pt x="177516" y="31233"/>
                  </a:lnTo>
                  <a:lnTo>
                    <a:pt x="179863" y="29274"/>
                  </a:lnTo>
                  <a:lnTo>
                    <a:pt x="182088" y="25819"/>
                  </a:lnTo>
                  <a:lnTo>
                    <a:pt x="154289" y="25819"/>
                  </a:lnTo>
                  <a:lnTo>
                    <a:pt x="154289" y="9603"/>
                  </a:lnTo>
                  <a:lnTo>
                    <a:pt x="182070" y="9603"/>
                  </a:lnTo>
                  <a:lnTo>
                    <a:pt x="179863" y="6202"/>
                  </a:lnTo>
                  <a:lnTo>
                    <a:pt x="177516" y="4244"/>
                  </a:lnTo>
                  <a:lnTo>
                    <a:pt x="171425" y="1485"/>
                  </a:lnTo>
                  <a:lnTo>
                    <a:pt x="167833" y="798"/>
                  </a:lnTo>
                  <a:close/>
                </a:path>
                <a:path w="389255" h="116840">
                  <a:moveTo>
                    <a:pt x="182070" y="9603"/>
                  </a:moveTo>
                  <a:lnTo>
                    <a:pt x="166342" y="9603"/>
                  </a:lnTo>
                  <a:lnTo>
                    <a:pt x="168812" y="10306"/>
                  </a:lnTo>
                  <a:lnTo>
                    <a:pt x="172191" y="13107"/>
                  </a:lnTo>
                  <a:lnTo>
                    <a:pt x="173034" y="15119"/>
                  </a:lnTo>
                  <a:lnTo>
                    <a:pt x="173034" y="20325"/>
                  </a:lnTo>
                  <a:lnTo>
                    <a:pt x="172191" y="22316"/>
                  </a:lnTo>
                  <a:lnTo>
                    <a:pt x="168812" y="25116"/>
                  </a:lnTo>
                  <a:lnTo>
                    <a:pt x="166342" y="25819"/>
                  </a:lnTo>
                  <a:lnTo>
                    <a:pt x="182088" y="25819"/>
                  </a:lnTo>
                  <a:lnTo>
                    <a:pt x="183154" y="24163"/>
                  </a:lnTo>
                  <a:lnTo>
                    <a:pt x="183978" y="21170"/>
                  </a:lnTo>
                  <a:lnTo>
                    <a:pt x="183978" y="14277"/>
                  </a:lnTo>
                  <a:lnTo>
                    <a:pt x="183154" y="11275"/>
                  </a:lnTo>
                  <a:lnTo>
                    <a:pt x="182070" y="9603"/>
                  </a:lnTo>
                  <a:close/>
                </a:path>
                <a:path w="389255" h="116840">
                  <a:moveTo>
                    <a:pt x="201860" y="798"/>
                  </a:moveTo>
                  <a:lnTo>
                    <a:pt x="191117" y="798"/>
                  </a:lnTo>
                  <a:lnTo>
                    <a:pt x="191117" y="47501"/>
                  </a:lnTo>
                  <a:lnTo>
                    <a:pt x="201326" y="47501"/>
                  </a:lnTo>
                  <a:lnTo>
                    <a:pt x="213276" y="31221"/>
                  </a:lnTo>
                  <a:lnTo>
                    <a:pt x="201860" y="31221"/>
                  </a:lnTo>
                  <a:lnTo>
                    <a:pt x="201860" y="798"/>
                  </a:lnTo>
                  <a:close/>
                </a:path>
                <a:path w="389255" h="116840">
                  <a:moveTo>
                    <a:pt x="234284" y="17142"/>
                  </a:moveTo>
                  <a:lnTo>
                    <a:pt x="223611" y="17142"/>
                  </a:lnTo>
                  <a:lnTo>
                    <a:pt x="223611" y="47501"/>
                  </a:lnTo>
                  <a:lnTo>
                    <a:pt x="234284" y="47501"/>
                  </a:lnTo>
                  <a:lnTo>
                    <a:pt x="234284" y="17142"/>
                  </a:lnTo>
                  <a:close/>
                </a:path>
                <a:path w="389255" h="116840">
                  <a:moveTo>
                    <a:pt x="234284" y="798"/>
                  </a:moveTo>
                  <a:lnTo>
                    <a:pt x="224143" y="798"/>
                  </a:lnTo>
                  <a:lnTo>
                    <a:pt x="201860" y="31221"/>
                  </a:lnTo>
                  <a:lnTo>
                    <a:pt x="213276" y="31221"/>
                  </a:lnTo>
                  <a:lnTo>
                    <a:pt x="223611" y="17142"/>
                  </a:lnTo>
                  <a:lnTo>
                    <a:pt x="234284" y="17142"/>
                  </a:lnTo>
                  <a:lnTo>
                    <a:pt x="234284" y="798"/>
                  </a:lnTo>
                  <a:close/>
                </a:path>
                <a:path w="389255" h="116840">
                  <a:moveTo>
                    <a:pt x="273028" y="0"/>
                  </a:moveTo>
                  <a:lnTo>
                    <a:pt x="263333" y="0"/>
                  </a:lnTo>
                  <a:lnTo>
                    <a:pt x="258963" y="1043"/>
                  </a:lnTo>
                  <a:lnTo>
                    <a:pt x="251179" y="5223"/>
                  </a:lnTo>
                  <a:lnTo>
                    <a:pt x="248130" y="8102"/>
                  </a:lnTo>
                  <a:lnTo>
                    <a:pt x="243728" y="15443"/>
                  </a:lnTo>
                  <a:lnTo>
                    <a:pt x="242625" y="19569"/>
                  </a:lnTo>
                  <a:lnTo>
                    <a:pt x="242625" y="28731"/>
                  </a:lnTo>
                  <a:lnTo>
                    <a:pt x="263333" y="48300"/>
                  </a:lnTo>
                  <a:lnTo>
                    <a:pt x="273028" y="48300"/>
                  </a:lnTo>
                  <a:lnTo>
                    <a:pt x="277388" y="47256"/>
                  </a:lnTo>
                  <a:lnTo>
                    <a:pt x="285127" y="43077"/>
                  </a:lnTo>
                  <a:lnTo>
                    <a:pt x="288173" y="40196"/>
                  </a:lnTo>
                  <a:lnTo>
                    <a:pt x="288840" y="39095"/>
                  </a:lnTo>
                  <a:lnTo>
                    <a:pt x="265421" y="39095"/>
                  </a:lnTo>
                  <a:lnTo>
                    <a:pt x="262930" y="38461"/>
                  </a:lnTo>
                  <a:lnTo>
                    <a:pt x="258484" y="35927"/>
                  </a:lnTo>
                  <a:lnTo>
                    <a:pt x="256738" y="34156"/>
                  </a:lnTo>
                  <a:lnTo>
                    <a:pt x="254203" y="29620"/>
                  </a:lnTo>
                  <a:lnTo>
                    <a:pt x="253570" y="27042"/>
                  </a:lnTo>
                  <a:lnTo>
                    <a:pt x="253570" y="21257"/>
                  </a:lnTo>
                  <a:lnTo>
                    <a:pt x="265421" y="9204"/>
                  </a:lnTo>
                  <a:lnTo>
                    <a:pt x="288841" y="9204"/>
                  </a:lnTo>
                  <a:lnTo>
                    <a:pt x="288173" y="8102"/>
                  </a:lnTo>
                  <a:lnTo>
                    <a:pt x="285127" y="5223"/>
                  </a:lnTo>
                  <a:lnTo>
                    <a:pt x="277388" y="1043"/>
                  </a:lnTo>
                  <a:lnTo>
                    <a:pt x="273028" y="0"/>
                  </a:lnTo>
                  <a:close/>
                </a:path>
                <a:path w="389255" h="116840">
                  <a:moveTo>
                    <a:pt x="288841" y="9204"/>
                  </a:moveTo>
                  <a:lnTo>
                    <a:pt x="270936" y="9204"/>
                  </a:lnTo>
                  <a:lnTo>
                    <a:pt x="273427" y="9838"/>
                  </a:lnTo>
                  <a:lnTo>
                    <a:pt x="277877" y="12372"/>
                  </a:lnTo>
                  <a:lnTo>
                    <a:pt x="279623" y="14143"/>
                  </a:lnTo>
                  <a:lnTo>
                    <a:pt x="282157" y="18680"/>
                  </a:lnTo>
                  <a:lnTo>
                    <a:pt x="282790" y="21257"/>
                  </a:lnTo>
                  <a:lnTo>
                    <a:pt x="282790" y="27042"/>
                  </a:lnTo>
                  <a:lnTo>
                    <a:pt x="270936" y="39095"/>
                  </a:lnTo>
                  <a:lnTo>
                    <a:pt x="288840" y="39095"/>
                  </a:lnTo>
                  <a:lnTo>
                    <a:pt x="292623" y="32856"/>
                  </a:lnTo>
                  <a:lnTo>
                    <a:pt x="293735" y="28731"/>
                  </a:lnTo>
                  <a:lnTo>
                    <a:pt x="293735" y="19569"/>
                  </a:lnTo>
                  <a:lnTo>
                    <a:pt x="292623" y="15443"/>
                  </a:lnTo>
                  <a:lnTo>
                    <a:pt x="288841" y="9204"/>
                  </a:lnTo>
                  <a:close/>
                </a:path>
                <a:path w="389255" h="116840">
                  <a:moveTo>
                    <a:pt x="348908" y="38695"/>
                  </a:moveTo>
                  <a:lnTo>
                    <a:pt x="296003" y="38695"/>
                  </a:lnTo>
                  <a:lnTo>
                    <a:pt x="295935" y="57174"/>
                  </a:lnTo>
                  <a:lnTo>
                    <a:pt x="305943" y="57174"/>
                  </a:lnTo>
                  <a:lnTo>
                    <a:pt x="305943" y="47501"/>
                  </a:lnTo>
                  <a:lnTo>
                    <a:pt x="348908" y="47501"/>
                  </a:lnTo>
                  <a:lnTo>
                    <a:pt x="348908" y="38695"/>
                  </a:lnTo>
                  <a:close/>
                </a:path>
                <a:path w="389255" h="116840">
                  <a:moveTo>
                    <a:pt x="348908" y="47501"/>
                  </a:moveTo>
                  <a:lnTo>
                    <a:pt x="338900" y="47501"/>
                  </a:lnTo>
                  <a:lnTo>
                    <a:pt x="338900" y="57174"/>
                  </a:lnTo>
                  <a:lnTo>
                    <a:pt x="348908" y="57174"/>
                  </a:lnTo>
                  <a:lnTo>
                    <a:pt x="348908" y="47501"/>
                  </a:lnTo>
                  <a:close/>
                </a:path>
                <a:path w="389255" h="116840">
                  <a:moveTo>
                    <a:pt x="342371" y="798"/>
                  </a:moveTo>
                  <a:lnTo>
                    <a:pt x="306475" y="798"/>
                  </a:lnTo>
                  <a:lnTo>
                    <a:pt x="305676" y="22838"/>
                  </a:lnTo>
                  <a:lnTo>
                    <a:pt x="304963" y="28554"/>
                  </a:lnTo>
                  <a:lnTo>
                    <a:pt x="302652" y="36560"/>
                  </a:lnTo>
                  <a:lnTo>
                    <a:pt x="300672" y="38605"/>
                  </a:lnTo>
                  <a:lnTo>
                    <a:pt x="297868" y="38695"/>
                  </a:lnTo>
                  <a:lnTo>
                    <a:pt x="310813" y="38695"/>
                  </a:lnTo>
                  <a:lnTo>
                    <a:pt x="315685" y="9603"/>
                  </a:lnTo>
                  <a:lnTo>
                    <a:pt x="342371" y="9603"/>
                  </a:lnTo>
                  <a:lnTo>
                    <a:pt x="342371" y="798"/>
                  </a:lnTo>
                  <a:close/>
                </a:path>
                <a:path w="389255" h="116840">
                  <a:moveTo>
                    <a:pt x="342371" y="9603"/>
                  </a:moveTo>
                  <a:lnTo>
                    <a:pt x="331697" y="9603"/>
                  </a:lnTo>
                  <a:lnTo>
                    <a:pt x="331697" y="38695"/>
                  </a:lnTo>
                  <a:lnTo>
                    <a:pt x="342371" y="38695"/>
                  </a:lnTo>
                  <a:lnTo>
                    <a:pt x="342371" y="9603"/>
                  </a:lnTo>
                  <a:close/>
                </a:path>
                <a:path w="389255" h="116840">
                  <a:moveTo>
                    <a:pt x="27176" y="69198"/>
                  </a:moveTo>
                  <a:lnTo>
                    <a:pt x="0" y="69198"/>
                  </a:lnTo>
                  <a:lnTo>
                    <a:pt x="0" y="115901"/>
                  </a:lnTo>
                  <a:lnTo>
                    <a:pt x="28846" y="115901"/>
                  </a:lnTo>
                  <a:lnTo>
                    <a:pt x="33329" y="114745"/>
                  </a:lnTo>
                  <a:lnTo>
                    <a:pt x="39601" y="110120"/>
                  </a:lnTo>
                  <a:lnTo>
                    <a:pt x="40681" y="107895"/>
                  </a:lnTo>
                  <a:lnTo>
                    <a:pt x="10742" y="107895"/>
                  </a:lnTo>
                  <a:lnTo>
                    <a:pt x="10742" y="96086"/>
                  </a:lnTo>
                  <a:lnTo>
                    <a:pt x="39215" y="96086"/>
                  </a:lnTo>
                  <a:lnTo>
                    <a:pt x="37386" y="93771"/>
                  </a:lnTo>
                  <a:lnTo>
                    <a:pt x="35208" y="92393"/>
                  </a:lnTo>
                  <a:lnTo>
                    <a:pt x="32360" y="91547"/>
                  </a:lnTo>
                  <a:lnTo>
                    <a:pt x="34452" y="90525"/>
                  </a:lnTo>
                  <a:lnTo>
                    <a:pt x="36075" y="89134"/>
                  </a:lnTo>
                  <a:lnTo>
                    <a:pt x="36463" y="88545"/>
                  </a:lnTo>
                  <a:lnTo>
                    <a:pt x="10742" y="88545"/>
                  </a:lnTo>
                  <a:lnTo>
                    <a:pt x="10742" y="77204"/>
                  </a:lnTo>
                  <a:lnTo>
                    <a:pt x="38866" y="77204"/>
                  </a:lnTo>
                  <a:lnTo>
                    <a:pt x="37454" y="74425"/>
                  </a:lnTo>
                  <a:lnTo>
                    <a:pt x="31403" y="70242"/>
                  </a:lnTo>
                  <a:lnTo>
                    <a:pt x="27176" y="69198"/>
                  </a:lnTo>
                  <a:close/>
                </a:path>
                <a:path w="389255" h="116840">
                  <a:moveTo>
                    <a:pt x="39215" y="96086"/>
                  </a:moveTo>
                  <a:lnTo>
                    <a:pt x="27692" y="96086"/>
                  </a:lnTo>
                  <a:lnTo>
                    <a:pt x="30226" y="98019"/>
                  </a:lnTo>
                  <a:lnTo>
                    <a:pt x="30226" y="105893"/>
                  </a:lnTo>
                  <a:lnTo>
                    <a:pt x="27692" y="107895"/>
                  </a:lnTo>
                  <a:lnTo>
                    <a:pt x="40681" y="107895"/>
                  </a:lnTo>
                  <a:lnTo>
                    <a:pt x="41167" y="106894"/>
                  </a:lnTo>
                  <a:lnTo>
                    <a:pt x="41167" y="99956"/>
                  </a:lnTo>
                  <a:lnTo>
                    <a:pt x="40410" y="97599"/>
                  </a:lnTo>
                  <a:lnTo>
                    <a:pt x="39215" y="96086"/>
                  </a:lnTo>
                  <a:close/>
                </a:path>
                <a:path w="389255" h="116840">
                  <a:moveTo>
                    <a:pt x="38866" y="77204"/>
                  </a:moveTo>
                  <a:lnTo>
                    <a:pt x="23130" y="77204"/>
                  </a:lnTo>
                  <a:lnTo>
                    <a:pt x="24898" y="77694"/>
                  </a:lnTo>
                  <a:lnTo>
                    <a:pt x="27345" y="79649"/>
                  </a:lnTo>
                  <a:lnTo>
                    <a:pt x="27957" y="81053"/>
                  </a:lnTo>
                  <a:lnTo>
                    <a:pt x="27957" y="84743"/>
                  </a:lnTo>
                  <a:lnTo>
                    <a:pt x="27357" y="86154"/>
                  </a:lnTo>
                  <a:lnTo>
                    <a:pt x="24955" y="88069"/>
                  </a:lnTo>
                  <a:lnTo>
                    <a:pt x="23173" y="88545"/>
                  </a:lnTo>
                  <a:lnTo>
                    <a:pt x="36463" y="88545"/>
                  </a:lnTo>
                  <a:lnTo>
                    <a:pt x="38387" y="85622"/>
                  </a:lnTo>
                  <a:lnTo>
                    <a:pt x="38967" y="83587"/>
                  </a:lnTo>
                  <a:lnTo>
                    <a:pt x="38866" y="77204"/>
                  </a:lnTo>
                  <a:close/>
                </a:path>
                <a:path w="389255" h="116840">
                  <a:moveTo>
                    <a:pt x="60516" y="69198"/>
                  </a:moveTo>
                  <a:lnTo>
                    <a:pt x="49705" y="69198"/>
                  </a:lnTo>
                  <a:lnTo>
                    <a:pt x="49705" y="115901"/>
                  </a:lnTo>
                  <a:lnTo>
                    <a:pt x="60516" y="115901"/>
                  </a:lnTo>
                  <a:lnTo>
                    <a:pt x="60516" y="96753"/>
                  </a:lnTo>
                  <a:lnTo>
                    <a:pt x="92542" y="96753"/>
                  </a:lnTo>
                  <a:lnTo>
                    <a:pt x="92542" y="87612"/>
                  </a:lnTo>
                  <a:lnTo>
                    <a:pt x="60516" y="87612"/>
                  </a:lnTo>
                  <a:lnTo>
                    <a:pt x="60516" y="69198"/>
                  </a:lnTo>
                  <a:close/>
                </a:path>
                <a:path w="389255" h="116840">
                  <a:moveTo>
                    <a:pt x="92542" y="96753"/>
                  </a:moveTo>
                  <a:lnTo>
                    <a:pt x="81730" y="96753"/>
                  </a:lnTo>
                  <a:lnTo>
                    <a:pt x="81730" y="115901"/>
                  </a:lnTo>
                  <a:lnTo>
                    <a:pt x="92542" y="115901"/>
                  </a:lnTo>
                  <a:lnTo>
                    <a:pt x="92542" y="96753"/>
                  </a:lnTo>
                  <a:close/>
                </a:path>
                <a:path w="389255" h="116840">
                  <a:moveTo>
                    <a:pt x="92542" y="69198"/>
                  </a:moveTo>
                  <a:lnTo>
                    <a:pt x="81730" y="69198"/>
                  </a:lnTo>
                  <a:lnTo>
                    <a:pt x="81730" y="87612"/>
                  </a:lnTo>
                  <a:lnTo>
                    <a:pt x="92542" y="87612"/>
                  </a:lnTo>
                  <a:lnTo>
                    <a:pt x="92542" y="69198"/>
                  </a:lnTo>
                  <a:close/>
                </a:path>
                <a:path w="389255" h="116840">
                  <a:moveTo>
                    <a:pt x="139508" y="69198"/>
                  </a:moveTo>
                  <a:lnTo>
                    <a:pt x="104213" y="69198"/>
                  </a:lnTo>
                  <a:lnTo>
                    <a:pt x="104213" y="115901"/>
                  </a:lnTo>
                  <a:lnTo>
                    <a:pt x="140375" y="115901"/>
                  </a:lnTo>
                  <a:lnTo>
                    <a:pt x="140375" y="107228"/>
                  </a:lnTo>
                  <a:lnTo>
                    <a:pt x="114955" y="107228"/>
                  </a:lnTo>
                  <a:lnTo>
                    <a:pt x="114955" y="96418"/>
                  </a:lnTo>
                  <a:lnTo>
                    <a:pt x="136638" y="96418"/>
                  </a:lnTo>
                  <a:lnTo>
                    <a:pt x="136638" y="88012"/>
                  </a:lnTo>
                  <a:lnTo>
                    <a:pt x="114955" y="88012"/>
                  </a:lnTo>
                  <a:lnTo>
                    <a:pt x="114955" y="77871"/>
                  </a:lnTo>
                  <a:lnTo>
                    <a:pt x="139508" y="77871"/>
                  </a:lnTo>
                  <a:lnTo>
                    <a:pt x="139508" y="69198"/>
                  </a:lnTo>
                  <a:close/>
                </a:path>
                <a:path w="389255" h="116840">
                  <a:moveTo>
                    <a:pt x="175183" y="68399"/>
                  </a:moveTo>
                  <a:lnTo>
                    <a:pt x="166331" y="68399"/>
                  </a:lnTo>
                  <a:lnTo>
                    <a:pt x="162003" y="69432"/>
                  </a:lnTo>
                  <a:lnTo>
                    <a:pt x="154311" y="73568"/>
                  </a:lnTo>
                  <a:lnTo>
                    <a:pt x="151287" y="76438"/>
                  </a:lnTo>
                  <a:lnTo>
                    <a:pt x="146884" y="83775"/>
                  </a:lnTo>
                  <a:lnTo>
                    <a:pt x="145782" y="87922"/>
                  </a:lnTo>
                  <a:lnTo>
                    <a:pt x="145782" y="97174"/>
                  </a:lnTo>
                  <a:lnTo>
                    <a:pt x="166310" y="116700"/>
                  </a:lnTo>
                  <a:lnTo>
                    <a:pt x="175115" y="116700"/>
                  </a:lnTo>
                  <a:lnTo>
                    <a:pt x="178784" y="115991"/>
                  </a:lnTo>
                  <a:lnTo>
                    <a:pt x="185367" y="113144"/>
                  </a:lnTo>
                  <a:lnTo>
                    <a:pt x="188126" y="111074"/>
                  </a:lnTo>
                  <a:lnTo>
                    <a:pt x="190350" y="108362"/>
                  </a:lnTo>
                  <a:lnTo>
                    <a:pt x="189410" y="107495"/>
                  </a:lnTo>
                  <a:lnTo>
                    <a:pt x="168775" y="107495"/>
                  </a:lnTo>
                  <a:lnTo>
                    <a:pt x="166198" y="106861"/>
                  </a:lnTo>
                  <a:lnTo>
                    <a:pt x="161662" y="104327"/>
                  </a:lnTo>
                  <a:lnTo>
                    <a:pt x="159894" y="102556"/>
                  </a:lnTo>
                  <a:lnTo>
                    <a:pt x="157356" y="98019"/>
                  </a:lnTo>
                  <a:lnTo>
                    <a:pt x="156723" y="95443"/>
                  </a:lnTo>
                  <a:lnTo>
                    <a:pt x="156723" y="89656"/>
                  </a:lnTo>
                  <a:lnTo>
                    <a:pt x="168775" y="77604"/>
                  </a:lnTo>
                  <a:lnTo>
                    <a:pt x="189339" y="77604"/>
                  </a:lnTo>
                  <a:lnTo>
                    <a:pt x="190350" y="76672"/>
                  </a:lnTo>
                  <a:lnTo>
                    <a:pt x="188126" y="74001"/>
                  </a:lnTo>
                  <a:lnTo>
                    <a:pt x="185379" y="71955"/>
                  </a:lnTo>
                  <a:lnTo>
                    <a:pt x="178841" y="69108"/>
                  </a:lnTo>
                  <a:lnTo>
                    <a:pt x="175183" y="68399"/>
                  </a:lnTo>
                  <a:close/>
                </a:path>
                <a:path w="389255" h="116840">
                  <a:moveTo>
                    <a:pt x="183409" y="101958"/>
                  </a:moveTo>
                  <a:lnTo>
                    <a:pt x="180252" y="105648"/>
                  </a:lnTo>
                  <a:lnTo>
                    <a:pt x="176339" y="107495"/>
                  </a:lnTo>
                  <a:lnTo>
                    <a:pt x="189410" y="107495"/>
                  </a:lnTo>
                  <a:lnTo>
                    <a:pt x="183409" y="101958"/>
                  </a:lnTo>
                  <a:close/>
                </a:path>
                <a:path w="389255" h="116840">
                  <a:moveTo>
                    <a:pt x="189339" y="77604"/>
                  </a:moveTo>
                  <a:lnTo>
                    <a:pt x="176339" y="77604"/>
                  </a:lnTo>
                  <a:lnTo>
                    <a:pt x="180252" y="79429"/>
                  </a:lnTo>
                  <a:lnTo>
                    <a:pt x="183409" y="83077"/>
                  </a:lnTo>
                  <a:lnTo>
                    <a:pt x="189339" y="77604"/>
                  </a:lnTo>
                  <a:close/>
                </a:path>
                <a:path w="389255" h="116840">
                  <a:moveTo>
                    <a:pt x="232714" y="69198"/>
                  </a:moveTo>
                  <a:lnTo>
                    <a:pt x="197421" y="69198"/>
                  </a:lnTo>
                  <a:lnTo>
                    <a:pt x="197421" y="115901"/>
                  </a:lnTo>
                  <a:lnTo>
                    <a:pt x="233583" y="115901"/>
                  </a:lnTo>
                  <a:lnTo>
                    <a:pt x="233583" y="107228"/>
                  </a:lnTo>
                  <a:lnTo>
                    <a:pt x="208163" y="107228"/>
                  </a:lnTo>
                  <a:lnTo>
                    <a:pt x="208163" y="96418"/>
                  </a:lnTo>
                  <a:lnTo>
                    <a:pt x="229845" y="96418"/>
                  </a:lnTo>
                  <a:lnTo>
                    <a:pt x="229845" y="88012"/>
                  </a:lnTo>
                  <a:lnTo>
                    <a:pt x="208163" y="88012"/>
                  </a:lnTo>
                  <a:lnTo>
                    <a:pt x="208163" y="77871"/>
                  </a:lnTo>
                  <a:lnTo>
                    <a:pt x="232714" y="77871"/>
                  </a:lnTo>
                  <a:lnTo>
                    <a:pt x="232714" y="69198"/>
                  </a:lnTo>
                  <a:close/>
                </a:path>
                <a:path w="389255" h="116840">
                  <a:moveTo>
                    <a:pt x="253135" y="69198"/>
                  </a:moveTo>
                  <a:lnTo>
                    <a:pt x="242323" y="69198"/>
                  </a:lnTo>
                  <a:lnTo>
                    <a:pt x="242323" y="115901"/>
                  </a:lnTo>
                  <a:lnTo>
                    <a:pt x="253135" y="115901"/>
                  </a:lnTo>
                  <a:lnTo>
                    <a:pt x="253135" y="96753"/>
                  </a:lnTo>
                  <a:lnTo>
                    <a:pt x="285160" y="96753"/>
                  </a:lnTo>
                  <a:lnTo>
                    <a:pt x="285160" y="87612"/>
                  </a:lnTo>
                  <a:lnTo>
                    <a:pt x="253135" y="87612"/>
                  </a:lnTo>
                  <a:lnTo>
                    <a:pt x="253135" y="69198"/>
                  </a:lnTo>
                  <a:close/>
                </a:path>
                <a:path w="389255" h="116840">
                  <a:moveTo>
                    <a:pt x="285160" y="96753"/>
                  </a:moveTo>
                  <a:lnTo>
                    <a:pt x="274349" y="96753"/>
                  </a:lnTo>
                  <a:lnTo>
                    <a:pt x="274349" y="115901"/>
                  </a:lnTo>
                  <a:lnTo>
                    <a:pt x="285160" y="115901"/>
                  </a:lnTo>
                  <a:lnTo>
                    <a:pt x="285160" y="96753"/>
                  </a:lnTo>
                  <a:close/>
                </a:path>
                <a:path w="389255" h="116840">
                  <a:moveTo>
                    <a:pt x="285160" y="69198"/>
                  </a:moveTo>
                  <a:lnTo>
                    <a:pt x="274349" y="69198"/>
                  </a:lnTo>
                  <a:lnTo>
                    <a:pt x="274349" y="87612"/>
                  </a:lnTo>
                  <a:lnTo>
                    <a:pt x="285160" y="87612"/>
                  </a:lnTo>
                  <a:lnTo>
                    <a:pt x="285160" y="69198"/>
                  </a:lnTo>
                  <a:close/>
                </a:path>
                <a:path w="389255" h="116840">
                  <a:moveTo>
                    <a:pt x="307573" y="69198"/>
                  </a:moveTo>
                  <a:lnTo>
                    <a:pt x="296830" y="69198"/>
                  </a:lnTo>
                  <a:lnTo>
                    <a:pt x="296830" y="115901"/>
                  </a:lnTo>
                  <a:lnTo>
                    <a:pt x="307041" y="115901"/>
                  </a:lnTo>
                  <a:lnTo>
                    <a:pt x="318990" y="99622"/>
                  </a:lnTo>
                  <a:lnTo>
                    <a:pt x="307573" y="99622"/>
                  </a:lnTo>
                  <a:lnTo>
                    <a:pt x="307573" y="69198"/>
                  </a:lnTo>
                  <a:close/>
                </a:path>
                <a:path w="389255" h="116840">
                  <a:moveTo>
                    <a:pt x="339999" y="85542"/>
                  </a:moveTo>
                  <a:lnTo>
                    <a:pt x="329324" y="85542"/>
                  </a:lnTo>
                  <a:lnTo>
                    <a:pt x="329324" y="115901"/>
                  </a:lnTo>
                  <a:lnTo>
                    <a:pt x="339999" y="115901"/>
                  </a:lnTo>
                  <a:lnTo>
                    <a:pt x="339999" y="85542"/>
                  </a:lnTo>
                  <a:close/>
                </a:path>
                <a:path w="389255" h="116840">
                  <a:moveTo>
                    <a:pt x="339999" y="69198"/>
                  </a:moveTo>
                  <a:lnTo>
                    <a:pt x="329858" y="69198"/>
                  </a:lnTo>
                  <a:lnTo>
                    <a:pt x="307573" y="99622"/>
                  </a:lnTo>
                  <a:lnTo>
                    <a:pt x="318990" y="99622"/>
                  </a:lnTo>
                  <a:lnTo>
                    <a:pt x="329324" y="85542"/>
                  </a:lnTo>
                  <a:lnTo>
                    <a:pt x="339999" y="85542"/>
                  </a:lnTo>
                  <a:lnTo>
                    <a:pt x="339999" y="69198"/>
                  </a:lnTo>
                  <a:close/>
                </a:path>
                <a:path w="389255" h="116840">
                  <a:moveTo>
                    <a:pt x="388904" y="69198"/>
                  </a:moveTo>
                  <a:lnTo>
                    <a:pt x="364666" y="69198"/>
                  </a:lnTo>
                  <a:lnTo>
                    <a:pt x="361105" y="69896"/>
                  </a:lnTo>
                  <a:lnTo>
                    <a:pt x="355057" y="72701"/>
                  </a:lnTo>
                  <a:lnTo>
                    <a:pt x="352720" y="74702"/>
                  </a:lnTo>
                  <a:lnTo>
                    <a:pt x="349430" y="79904"/>
                  </a:lnTo>
                  <a:lnTo>
                    <a:pt x="348606" y="83008"/>
                  </a:lnTo>
                  <a:lnTo>
                    <a:pt x="348606" y="90258"/>
                  </a:lnTo>
                  <a:lnTo>
                    <a:pt x="349451" y="93383"/>
                  </a:lnTo>
                  <a:lnTo>
                    <a:pt x="352832" y="98588"/>
                  </a:lnTo>
                  <a:lnTo>
                    <a:pt x="355259" y="100533"/>
                  </a:lnTo>
                  <a:lnTo>
                    <a:pt x="358416" y="101826"/>
                  </a:lnTo>
                  <a:lnTo>
                    <a:pt x="348674" y="115901"/>
                  </a:lnTo>
                  <a:lnTo>
                    <a:pt x="360083" y="115901"/>
                  </a:lnTo>
                  <a:lnTo>
                    <a:pt x="368355" y="103492"/>
                  </a:lnTo>
                  <a:lnTo>
                    <a:pt x="388904" y="103492"/>
                  </a:lnTo>
                  <a:lnTo>
                    <a:pt x="388904" y="94952"/>
                  </a:lnTo>
                  <a:lnTo>
                    <a:pt x="365732" y="94952"/>
                  </a:lnTo>
                  <a:lnTo>
                    <a:pt x="363442" y="94218"/>
                  </a:lnTo>
                  <a:lnTo>
                    <a:pt x="360328" y="91281"/>
                  </a:lnTo>
                  <a:lnTo>
                    <a:pt x="359550" y="89193"/>
                  </a:lnTo>
                  <a:lnTo>
                    <a:pt x="359550" y="83677"/>
                  </a:lnTo>
                  <a:lnTo>
                    <a:pt x="360359" y="81564"/>
                  </a:lnTo>
                  <a:lnTo>
                    <a:pt x="363607" y="78717"/>
                  </a:lnTo>
                  <a:lnTo>
                    <a:pt x="365955" y="78004"/>
                  </a:lnTo>
                  <a:lnTo>
                    <a:pt x="388904" y="78004"/>
                  </a:lnTo>
                  <a:lnTo>
                    <a:pt x="388904" y="69198"/>
                  </a:lnTo>
                  <a:close/>
                </a:path>
                <a:path w="389255" h="116840">
                  <a:moveTo>
                    <a:pt x="388904" y="103492"/>
                  </a:moveTo>
                  <a:lnTo>
                    <a:pt x="378231" y="103492"/>
                  </a:lnTo>
                  <a:lnTo>
                    <a:pt x="378231" y="115901"/>
                  </a:lnTo>
                  <a:lnTo>
                    <a:pt x="388904" y="115901"/>
                  </a:lnTo>
                  <a:lnTo>
                    <a:pt x="388904" y="103492"/>
                  </a:lnTo>
                  <a:close/>
                </a:path>
                <a:path w="389255" h="116840">
                  <a:moveTo>
                    <a:pt x="388904" y="78004"/>
                  </a:moveTo>
                  <a:lnTo>
                    <a:pt x="378231" y="78004"/>
                  </a:lnTo>
                  <a:lnTo>
                    <a:pt x="378231" y="94952"/>
                  </a:lnTo>
                  <a:lnTo>
                    <a:pt x="388904" y="94952"/>
                  </a:lnTo>
                  <a:lnTo>
                    <a:pt x="388904" y="78004"/>
                  </a:lnTo>
                  <a:close/>
                </a:path>
              </a:pathLst>
            </a:custGeom>
            <a:solidFill>
              <a:srgbClr val="FEFEFE"/>
            </a:solidFill>
          </p:spPr>
          <p:txBody>
            <a:bodyPr wrap="square" lIns="0" tIns="0" rIns="0" bIns="0" rtlCol="0"/>
            <a:lstStyle/>
            <a:p>
              <a:endParaRPr/>
            </a:p>
          </p:txBody>
        </p:sp>
        <p:sp>
          <p:nvSpPr>
            <p:cNvPr id="45" name="object 45"/>
            <p:cNvSpPr/>
            <p:nvPr/>
          </p:nvSpPr>
          <p:spPr>
            <a:xfrm>
              <a:off x="682301" y="6757837"/>
              <a:ext cx="6480175" cy="5080"/>
            </a:xfrm>
            <a:custGeom>
              <a:avLst/>
              <a:gdLst/>
              <a:ahLst/>
              <a:cxnLst/>
              <a:rect l="l" t="t" r="r" b="b"/>
              <a:pathLst>
                <a:path w="6480175" h="5079">
                  <a:moveTo>
                    <a:pt x="6479999" y="0"/>
                  </a:moveTo>
                  <a:lnTo>
                    <a:pt x="0" y="0"/>
                  </a:lnTo>
                  <a:lnTo>
                    <a:pt x="0" y="4585"/>
                  </a:lnTo>
                  <a:lnTo>
                    <a:pt x="6479999" y="4585"/>
                  </a:lnTo>
                  <a:lnTo>
                    <a:pt x="6479999" y="0"/>
                  </a:lnTo>
                  <a:close/>
                </a:path>
              </a:pathLst>
            </a:custGeom>
            <a:solidFill>
              <a:srgbClr val="96989A"/>
            </a:solidFill>
          </p:spPr>
          <p:txBody>
            <a:bodyPr wrap="square" lIns="0" tIns="0" rIns="0" bIns="0" rtlCol="0"/>
            <a:lstStyle/>
            <a:p>
              <a:endParaRPr/>
            </a:p>
          </p:txBody>
        </p:sp>
        <p:sp>
          <p:nvSpPr>
            <p:cNvPr id="46" name="object 46"/>
            <p:cNvSpPr/>
            <p:nvPr/>
          </p:nvSpPr>
          <p:spPr>
            <a:xfrm>
              <a:off x="3166924" y="1036119"/>
              <a:ext cx="1513840" cy="125730"/>
            </a:xfrm>
            <a:custGeom>
              <a:avLst/>
              <a:gdLst/>
              <a:ahLst/>
              <a:cxnLst/>
              <a:rect l="l" t="t" r="r" b="b"/>
              <a:pathLst>
                <a:path w="1513839" h="125730">
                  <a:moveTo>
                    <a:pt x="104720" y="0"/>
                  </a:moveTo>
                  <a:lnTo>
                    <a:pt x="0" y="0"/>
                  </a:lnTo>
                  <a:lnTo>
                    <a:pt x="0" y="124459"/>
                  </a:lnTo>
                  <a:lnTo>
                    <a:pt x="12978" y="124459"/>
                  </a:lnTo>
                  <a:lnTo>
                    <a:pt x="12978" y="11380"/>
                  </a:lnTo>
                  <a:lnTo>
                    <a:pt x="104720" y="11380"/>
                  </a:lnTo>
                  <a:lnTo>
                    <a:pt x="104720" y="0"/>
                  </a:lnTo>
                  <a:close/>
                </a:path>
                <a:path w="1513839" h="125730">
                  <a:moveTo>
                    <a:pt x="104720" y="11380"/>
                  </a:moveTo>
                  <a:lnTo>
                    <a:pt x="91742" y="11380"/>
                  </a:lnTo>
                  <a:lnTo>
                    <a:pt x="91742" y="124459"/>
                  </a:lnTo>
                  <a:lnTo>
                    <a:pt x="104720" y="124459"/>
                  </a:lnTo>
                  <a:lnTo>
                    <a:pt x="104720" y="11380"/>
                  </a:lnTo>
                  <a:close/>
                </a:path>
                <a:path w="1513839" h="125730">
                  <a:moveTo>
                    <a:pt x="126770" y="112723"/>
                  </a:moveTo>
                  <a:lnTo>
                    <a:pt x="125700" y="124459"/>
                  </a:lnTo>
                  <a:lnTo>
                    <a:pt x="129138" y="125288"/>
                  </a:lnTo>
                  <a:lnTo>
                    <a:pt x="132458" y="125704"/>
                  </a:lnTo>
                  <a:lnTo>
                    <a:pt x="143125" y="125704"/>
                  </a:lnTo>
                  <a:lnTo>
                    <a:pt x="149111" y="123127"/>
                  </a:lnTo>
                  <a:lnTo>
                    <a:pt x="153615" y="117969"/>
                  </a:lnTo>
                  <a:lnTo>
                    <a:pt x="156776" y="113602"/>
                  </a:lnTo>
                  <a:lnTo>
                    <a:pt x="156860" y="113436"/>
                  </a:lnTo>
                  <a:lnTo>
                    <a:pt x="130740" y="113436"/>
                  </a:lnTo>
                  <a:lnTo>
                    <a:pt x="128781" y="113198"/>
                  </a:lnTo>
                  <a:lnTo>
                    <a:pt x="126770" y="112723"/>
                  </a:lnTo>
                  <a:close/>
                </a:path>
                <a:path w="1513839" h="125730">
                  <a:moveTo>
                    <a:pt x="242337" y="11380"/>
                  </a:moveTo>
                  <a:lnTo>
                    <a:pt x="229355" y="11380"/>
                  </a:lnTo>
                  <a:lnTo>
                    <a:pt x="229355" y="124459"/>
                  </a:lnTo>
                  <a:lnTo>
                    <a:pt x="242337" y="124459"/>
                  </a:lnTo>
                  <a:lnTo>
                    <a:pt x="242337" y="11380"/>
                  </a:lnTo>
                  <a:close/>
                </a:path>
                <a:path w="1513839" h="125730">
                  <a:moveTo>
                    <a:pt x="242337" y="0"/>
                  </a:moveTo>
                  <a:lnTo>
                    <a:pt x="157881" y="0"/>
                  </a:lnTo>
                  <a:lnTo>
                    <a:pt x="156105" y="53341"/>
                  </a:lnTo>
                  <a:lnTo>
                    <a:pt x="155560" y="63570"/>
                  </a:lnTo>
                  <a:lnTo>
                    <a:pt x="148607" y="103064"/>
                  </a:lnTo>
                  <a:lnTo>
                    <a:pt x="137850" y="113436"/>
                  </a:lnTo>
                  <a:lnTo>
                    <a:pt x="156860" y="113436"/>
                  </a:lnTo>
                  <a:lnTo>
                    <a:pt x="166351" y="76253"/>
                  </a:lnTo>
                  <a:lnTo>
                    <a:pt x="169260" y="11380"/>
                  </a:lnTo>
                  <a:lnTo>
                    <a:pt x="242337" y="11380"/>
                  </a:lnTo>
                  <a:lnTo>
                    <a:pt x="242337" y="0"/>
                  </a:lnTo>
                  <a:close/>
                </a:path>
                <a:path w="1513839" h="125730">
                  <a:moveTo>
                    <a:pt x="335857" y="0"/>
                  </a:moveTo>
                  <a:lnTo>
                    <a:pt x="322879" y="0"/>
                  </a:lnTo>
                  <a:lnTo>
                    <a:pt x="265984" y="124459"/>
                  </a:lnTo>
                  <a:lnTo>
                    <a:pt x="279676" y="124459"/>
                  </a:lnTo>
                  <a:lnTo>
                    <a:pt x="294609" y="91210"/>
                  </a:lnTo>
                  <a:lnTo>
                    <a:pt x="377552" y="91210"/>
                  </a:lnTo>
                  <a:lnTo>
                    <a:pt x="372676" y="80543"/>
                  </a:lnTo>
                  <a:lnTo>
                    <a:pt x="299411" y="80543"/>
                  </a:lnTo>
                  <a:lnTo>
                    <a:pt x="329280" y="13690"/>
                  </a:lnTo>
                  <a:lnTo>
                    <a:pt x="342116" y="13690"/>
                  </a:lnTo>
                  <a:lnTo>
                    <a:pt x="335857" y="0"/>
                  </a:lnTo>
                  <a:close/>
                </a:path>
                <a:path w="1513839" h="125730">
                  <a:moveTo>
                    <a:pt x="377552" y="91210"/>
                  </a:moveTo>
                  <a:lnTo>
                    <a:pt x="363952" y="91210"/>
                  </a:lnTo>
                  <a:lnTo>
                    <a:pt x="378885" y="124459"/>
                  </a:lnTo>
                  <a:lnTo>
                    <a:pt x="392752" y="124459"/>
                  </a:lnTo>
                  <a:lnTo>
                    <a:pt x="377552" y="91210"/>
                  </a:lnTo>
                  <a:close/>
                </a:path>
                <a:path w="1513839" h="125730">
                  <a:moveTo>
                    <a:pt x="342116" y="13690"/>
                  </a:moveTo>
                  <a:lnTo>
                    <a:pt x="329280" y="13690"/>
                  </a:lnTo>
                  <a:lnTo>
                    <a:pt x="359149" y="80543"/>
                  </a:lnTo>
                  <a:lnTo>
                    <a:pt x="372676" y="80543"/>
                  </a:lnTo>
                  <a:lnTo>
                    <a:pt x="342116" y="13690"/>
                  </a:lnTo>
                  <a:close/>
                </a:path>
                <a:path w="1513839" h="125730">
                  <a:moveTo>
                    <a:pt x="429734" y="0"/>
                  </a:moveTo>
                  <a:lnTo>
                    <a:pt x="416580" y="0"/>
                  </a:lnTo>
                  <a:lnTo>
                    <a:pt x="416580" y="124459"/>
                  </a:lnTo>
                  <a:lnTo>
                    <a:pt x="429734" y="124459"/>
                  </a:lnTo>
                  <a:lnTo>
                    <a:pt x="429734" y="67031"/>
                  </a:lnTo>
                  <a:lnTo>
                    <a:pt x="520592" y="67031"/>
                  </a:lnTo>
                  <a:lnTo>
                    <a:pt x="520592" y="55472"/>
                  </a:lnTo>
                  <a:lnTo>
                    <a:pt x="429734" y="55472"/>
                  </a:lnTo>
                  <a:lnTo>
                    <a:pt x="429734" y="0"/>
                  </a:lnTo>
                  <a:close/>
                </a:path>
                <a:path w="1513839" h="125730">
                  <a:moveTo>
                    <a:pt x="520592" y="67031"/>
                  </a:moveTo>
                  <a:lnTo>
                    <a:pt x="507610" y="67031"/>
                  </a:lnTo>
                  <a:lnTo>
                    <a:pt x="507610" y="124459"/>
                  </a:lnTo>
                  <a:lnTo>
                    <a:pt x="520592" y="124459"/>
                  </a:lnTo>
                  <a:lnTo>
                    <a:pt x="520592" y="67031"/>
                  </a:lnTo>
                  <a:close/>
                </a:path>
                <a:path w="1513839" h="125730">
                  <a:moveTo>
                    <a:pt x="520592" y="0"/>
                  </a:moveTo>
                  <a:lnTo>
                    <a:pt x="507610" y="0"/>
                  </a:lnTo>
                  <a:lnTo>
                    <a:pt x="507610" y="55472"/>
                  </a:lnTo>
                  <a:lnTo>
                    <a:pt x="520592" y="55472"/>
                  </a:lnTo>
                  <a:lnTo>
                    <a:pt x="520592" y="0"/>
                  </a:lnTo>
                  <a:close/>
                </a:path>
                <a:path w="1513839" h="125730">
                  <a:moveTo>
                    <a:pt x="713858" y="0"/>
                  </a:moveTo>
                  <a:lnTo>
                    <a:pt x="609137" y="0"/>
                  </a:lnTo>
                  <a:lnTo>
                    <a:pt x="609137" y="124459"/>
                  </a:lnTo>
                  <a:lnTo>
                    <a:pt x="622115" y="124459"/>
                  </a:lnTo>
                  <a:lnTo>
                    <a:pt x="622115" y="11380"/>
                  </a:lnTo>
                  <a:lnTo>
                    <a:pt x="713858" y="11380"/>
                  </a:lnTo>
                  <a:lnTo>
                    <a:pt x="713858" y="0"/>
                  </a:lnTo>
                  <a:close/>
                </a:path>
                <a:path w="1513839" h="125730">
                  <a:moveTo>
                    <a:pt x="713858" y="11380"/>
                  </a:moveTo>
                  <a:lnTo>
                    <a:pt x="700879" y="11380"/>
                  </a:lnTo>
                  <a:lnTo>
                    <a:pt x="700879" y="124459"/>
                  </a:lnTo>
                  <a:lnTo>
                    <a:pt x="713858" y="124459"/>
                  </a:lnTo>
                  <a:lnTo>
                    <a:pt x="713858" y="11380"/>
                  </a:lnTo>
                  <a:close/>
                </a:path>
                <a:path w="1513839" h="125730">
                  <a:moveTo>
                    <a:pt x="768797" y="0"/>
                  </a:moveTo>
                  <a:lnTo>
                    <a:pt x="755818" y="0"/>
                  </a:lnTo>
                  <a:lnTo>
                    <a:pt x="755818" y="124459"/>
                  </a:lnTo>
                  <a:lnTo>
                    <a:pt x="767731" y="124459"/>
                  </a:lnTo>
                  <a:lnTo>
                    <a:pt x="784241" y="103122"/>
                  </a:lnTo>
                  <a:lnTo>
                    <a:pt x="768797" y="103122"/>
                  </a:lnTo>
                  <a:lnTo>
                    <a:pt x="768797" y="0"/>
                  </a:lnTo>
                  <a:close/>
                </a:path>
                <a:path w="1513839" h="125730">
                  <a:moveTo>
                    <a:pt x="860364" y="21513"/>
                  </a:moveTo>
                  <a:lnTo>
                    <a:pt x="847385" y="21513"/>
                  </a:lnTo>
                  <a:lnTo>
                    <a:pt x="847385" y="124459"/>
                  </a:lnTo>
                  <a:lnTo>
                    <a:pt x="860364" y="124459"/>
                  </a:lnTo>
                  <a:lnTo>
                    <a:pt x="860364" y="21513"/>
                  </a:lnTo>
                  <a:close/>
                </a:path>
                <a:path w="1513839" h="125730">
                  <a:moveTo>
                    <a:pt x="860364" y="0"/>
                  </a:moveTo>
                  <a:lnTo>
                    <a:pt x="848451" y="0"/>
                  </a:lnTo>
                  <a:lnTo>
                    <a:pt x="768797" y="103122"/>
                  </a:lnTo>
                  <a:lnTo>
                    <a:pt x="784241" y="103122"/>
                  </a:lnTo>
                  <a:lnTo>
                    <a:pt x="847385" y="21513"/>
                  </a:lnTo>
                  <a:lnTo>
                    <a:pt x="860364" y="21513"/>
                  </a:lnTo>
                  <a:lnTo>
                    <a:pt x="860364" y="0"/>
                  </a:lnTo>
                  <a:close/>
                </a:path>
                <a:path w="1513839" h="125730">
                  <a:moveTo>
                    <a:pt x="940017" y="11380"/>
                  </a:moveTo>
                  <a:lnTo>
                    <a:pt x="927039" y="11380"/>
                  </a:lnTo>
                  <a:lnTo>
                    <a:pt x="927039" y="124459"/>
                  </a:lnTo>
                  <a:lnTo>
                    <a:pt x="940017" y="124459"/>
                  </a:lnTo>
                  <a:lnTo>
                    <a:pt x="940017" y="11380"/>
                  </a:lnTo>
                  <a:close/>
                </a:path>
                <a:path w="1513839" h="125730">
                  <a:moveTo>
                    <a:pt x="1052207" y="0"/>
                  </a:moveTo>
                  <a:lnTo>
                    <a:pt x="1039229" y="0"/>
                  </a:lnTo>
                  <a:lnTo>
                    <a:pt x="982334" y="124459"/>
                  </a:lnTo>
                  <a:lnTo>
                    <a:pt x="996025" y="124459"/>
                  </a:lnTo>
                  <a:lnTo>
                    <a:pt x="1010958" y="91210"/>
                  </a:lnTo>
                  <a:lnTo>
                    <a:pt x="1093902" y="91210"/>
                  </a:lnTo>
                  <a:lnTo>
                    <a:pt x="1089026" y="80543"/>
                  </a:lnTo>
                  <a:lnTo>
                    <a:pt x="1015761" y="80543"/>
                  </a:lnTo>
                  <a:lnTo>
                    <a:pt x="1045630" y="13690"/>
                  </a:lnTo>
                  <a:lnTo>
                    <a:pt x="1058466" y="13690"/>
                  </a:lnTo>
                  <a:lnTo>
                    <a:pt x="1052207" y="0"/>
                  </a:lnTo>
                  <a:close/>
                </a:path>
                <a:path w="1513839" h="125730">
                  <a:moveTo>
                    <a:pt x="1093902" y="91210"/>
                  </a:moveTo>
                  <a:lnTo>
                    <a:pt x="1080301" y="91210"/>
                  </a:lnTo>
                  <a:lnTo>
                    <a:pt x="1095235" y="124459"/>
                  </a:lnTo>
                  <a:lnTo>
                    <a:pt x="1109102" y="124459"/>
                  </a:lnTo>
                  <a:lnTo>
                    <a:pt x="1093902" y="91210"/>
                  </a:lnTo>
                  <a:close/>
                </a:path>
                <a:path w="1513839" h="125730">
                  <a:moveTo>
                    <a:pt x="1058466" y="13690"/>
                  </a:moveTo>
                  <a:lnTo>
                    <a:pt x="1045630" y="13690"/>
                  </a:lnTo>
                  <a:lnTo>
                    <a:pt x="1075499" y="80543"/>
                  </a:lnTo>
                  <a:lnTo>
                    <a:pt x="1089026" y="80543"/>
                  </a:lnTo>
                  <a:lnTo>
                    <a:pt x="1058466" y="13690"/>
                  </a:lnTo>
                  <a:close/>
                </a:path>
                <a:path w="1513839" h="125730">
                  <a:moveTo>
                    <a:pt x="983753" y="0"/>
                  </a:moveTo>
                  <a:lnTo>
                    <a:pt x="883298" y="0"/>
                  </a:lnTo>
                  <a:lnTo>
                    <a:pt x="883298" y="11380"/>
                  </a:lnTo>
                  <a:lnTo>
                    <a:pt x="983753" y="11380"/>
                  </a:lnTo>
                  <a:lnTo>
                    <a:pt x="983753" y="0"/>
                  </a:lnTo>
                  <a:close/>
                </a:path>
                <a:path w="1513839" h="125730">
                  <a:moveTo>
                    <a:pt x="1146084" y="0"/>
                  </a:moveTo>
                  <a:lnTo>
                    <a:pt x="1132930" y="0"/>
                  </a:lnTo>
                  <a:lnTo>
                    <a:pt x="1132930" y="124459"/>
                  </a:lnTo>
                  <a:lnTo>
                    <a:pt x="1146084" y="124459"/>
                  </a:lnTo>
                  <a:lnTo>
                    <a:pt x="1146084" y="67031"/>
                  </a:lnTo>
                  <a:lnTo>
                    <a:pt x="1236941" y="67031"/>
                  </a:lnTo>
                  <a:lnTo>
                    <a:pt x="1236941" y="55472"/>
                  </a:lnTo>
                  <a:lnTo>
                    <a:pt x="1146084" y="55472"/>
                  </a:lnTo>
                  <a:lnTo>
                    <a:pt x="1146084" y="0"/>
                  </a:lnTo>
                  <a:close/>
                </a:path>
                <a:path w="1513839" h="125730">
                  <a:moveTo>
                    <a:pt x="1236941" y="67031"/>
                  </a:moveTo>
                  <a:lnTo>
                    <a:pt x="1223959" y="67031"/>
                  </a:lnTo>
                  <a:lnTo>
                    <a:pt x="1223959" y="124459"/>
                  </a:lnTo>
                  <a:lnTo>
                    <a:pt x="1236941" y="124459"/>
                  </a:lnTo>
                  <a:lnTo>
                    <a:pt x="1236941" y="67031"/>
                  </a:lnTo>
                  <a:close/>
                </a:path>
                <a:path w="1513839" h="125730">
                  <a:moveTo>
                    <a:pt x="1236941" y="0"/>
                  </a:moveTo>
                  <a:lnTo>
                    <a:pt x="1223959" y="0"/>
                  </a:lnTo>
                  <a:lnTo>
                    <a:pt x="1223959" y="55472"/>
                  </a:lnTo>
                  <a:lnTo>
                    <a:pt x="1236941" y="55472"/>
                  </a:lnTo>
                  <a:lnTo>
                    <a:pt x="1236941" y="0"/>
                  </a:lnTo>
                  <a:close/>
                </a:path>
                <a:path w="1513839" h="125730">
                  <a:moveTo>
                    <a:pt x="1291880" y="0"/>
                  </a:moveTo>
                  <a:lnTo>
                    <a:pt x="1278902" y="0"/>
                  </a:lnTo>
                  <a:lnTo>
                    <a:pt x="1278902" y="124459"/>
                  </a:lnTo>
                  <a:lnTo>
                    <a:pt x="1290815" y="124459"/>
                  </a:lnTo>
                  <a:lnTo>
                    <a:pt x="1307324" y="103122"/>
                  </a:lnTo>
                  <a:lnTo>
                    <a:pt x="1291880" y="103122"/>
                  </a:lnTo>
                  <a:lnTo>
                    <a:pt x="1291880" y="0"/>
                  </a:lnTo>
                  <a:close/>
                </a:path>
                <a:path w="1513839" h="125730">
                  <a:moveTo>
                    <a:pt x="1383446" y="21513"/>
                  </a:moveTo>
                  <a:lnTo>
                    <a:pt x="1370469" y="21513"/>
                  </a:lnTo>
                  <a:lnTo>
                    <a:pt x="1370469" y="124459"/>
                  </a:lnTo>
                  <a:lnTo>
                    <a:pt x="1383446" y="124459"/>
                  </a:lnTo>
                  <a:lnTo>
                    <a:pt x="1383446" y="21513"/>
                  </a:lnTo>
                  <a:close/>
                </a:path>
                <a:path w="1513839" h="125730">
                  <a:moveTo>
                    <a:pt x="1383446" y="0"/>
                  </a:moveTo>
                  <a:lnTo>
                    <a:pt x="1371535" y="0"/>
                  </a:lnTo>
                  <a:lnTo>
                    <a:pt x="1291880" y="103122"/>
                  </a:lnTo>
                  <a:lnTo>
                    <a:pt x="1307324" y="103122"/>
                  </a:lnTo>
                  <a:lnTo>
                    <a:pt x="1370469" y="21513"/>
                  </a:lnTo>
                  <a:lnTo>
                    <a:pt x="1383446" y="21513"/>
                  </a:lnTo>
                  <a:lnTo>
                    <a:pt x="1383446" y="0"/>
                  </a:lnTo>
                  <a:close/>
                </a:path>
                <a:path w="1513839" h="125730">
                  <a:moveTo>
                    <a:pt x="1513594" y="0"/>
                  </a:moveTo>
                  <a:lnTo>
                    <a:pt x="1465235" y="0"/>
                  </a:lnTo>
                  <a:lnTo>
                    <a:pt x="1454527" y="722"/>
                  </a:lnTo>
                  <a:lnTo>
                    <a:pt x="1419474" y="25470"/>
                  </a:lnTo>
                  <a:lnTo>
                    <a:pt x="1416164" y="44096"/>
                  </a:lnTo>
                  <a:lnTo>
                    <a:pt x="1416619" y="51357"/>
                  </a:lnTo>
                  <a:lnTo>
                    <a:pt x="1444430" y="84099"/>
                  </a:lnTo>
                  <a:lnTo>
                    <a:pt x="1416164" y="124459"/>
                  </a:lnTo>
                  <a:lnTo>
                    <a:pt x="1430207" y="124459"/>
                  </a:lnTo>
                  <a:lnTo>
                    <a:pt x="1456343" y="86410"/>
                  </a:lnTo>
                  <a:lnTo>
                    <a:pt x="1513594" y="86410"/>
                  </a:lnTo>
                  <a:lnTo>
                    <a:pt x="1513594" y="75563"/>
                  </a:lnTo>
                  <a:lnTo>
                    <a:pt x="1464523" y="75563"/>
                  </a:lnTo>
                  <a:lnTo>
                    <a:pt x="1456416" y="75047"/>
                  </a:lnTo>
                  <a:lnTo>
                    <a:pt x="1429318" y="53931"/>
                  </a:lnTo>
                  <a:lnTo>
                    <a:pt x="1429318" y="43740"/>
                  </a:lnTo>
                  <a:lnTo>
                    <a:pt x="1457550" y="11897"/>
                  </a:lnTo>
                  <a:lnTo>
                    <a:pt x="1465767" y="11380"/>
                  </a:lnTo>
                  <a:lnTo>
                    <a:pt x="1513594" y="11380"/>
                  </a:lnTo>
                  <a:lnTo>
                    <a:pt x="1513594" y="0"/>
                  </a:lnTo>
                  <a:close/>
                </a:path>
                <a:path w="1513839" h="125730">
                  <a:moveTo>
                    <a:pt x="1513594" y="86410"/>
                  </a:moveTo>
                  <a:lnTo>
                    <a:pt x="1456343" y="86410"/>
                  </a:lnTo>
                  <a:lnTo>
                    <a:pt x="1459425" y="86648"/>
                  </a:lnTo>
                  <a:lnTo>
                    <a:pt x="1461797" y="86767"/>
                  </a:lnTo>
                  <a:lnTo>
                    <a:pt x="1500616" y="86767"/>
                  </a:lnTo>
                  <a:lnTo>
                    <a:pt x="1500616" y="124459"/>
                  </a:lnTo>
                  <a:lnTo>
                    <a:pt x="1513594" y="124459"/>
                  </a:lnTo>
                  <a:lnTo>
                    <a:pt x="1513594" y="86410"/>
                  </a:lnTo>
                  <a:close/>
                </a:path>
                <a:path w="1513839" h="125730">
                  <a:moveTo>
                    <a:pt x="1513594" y="11380"/>
                  </a:moveTo>
                  <a:lnTo>
                    <a:pt x="1500616" y="11380"/>
                  </a:lnTo>
                  <a:lnTo>
                    <a:pt x="1500616" y="75563"/>
                  </a:lnTo>
                  <a:lnTo>
                    <a:pt x="1513594" y="75563"/>
                  </a:lnTo>
                  <a:lnTo>
                    <a:pt x="1513594" y="11380"/>
                  </a:lnTo>
                  <a:close/>
                </a:path>
              </a:pathLst>
            </a:custGeom>
            <a:solidFill>
              <a:srgbClr val="606062"/>
            </a:solidFill>
          </p:spPr>
          <p:txBody>
            <a:bodyPr wrap="square" lIns="0" tIns="0" rIns="0" bIns="0" rtlCol="0"/>
            <a:lstStyle/>
            <a:p>
              <a:endParaRPr/>
            </a:p>
          </p:txBody>
        </p:sp>
        <p:pic>
          <p:nvPicPr>
            <p:cNvPr id="47" name="object 47"/>
            <p:cNvPicPr/>
            <p:nvPr/>
          </p:nvPicPr>
          <p:blipFill>
            <a:blip r:embed="rId25" cstate="print"/>
            <a:stretch>
              <a:fillRect/>
            </a:stretch>
          </p:blipFill>
          <p:spPr>
            <a:xfrm>
              <a:off x="682301" y="9269996"/>
              <a:ext cx="6474715" cy="431852"/>
            </a:xfrm>
            <a:prstGeom prst="rect">
              <a:avLst/>
            </a:prstGeom>
          </p:spPr>
        </p:pic>
        <p:pic>
          <p:nvPicPr>
            <p:cNvPr id="53" name="object 53"/>
            <p:cNvPicPr/>
            <p:nvPr/>
          </p:nvPicPr>
          <p:blipFill>
            <a:blip r:embed="rId26" cstate="print"/>
            <a:stretch>
              <a:fillRect/>
            </a:stretch>
          </p:blipFill>
          <p:spPr>
            <a:xfrm>
              <a:off x="684065" y="1568574"/>
              <a:ext cx="6478901" cy="3402290"/>
            </a:xfrm>
            <a:prstGeom prst="rect">
              <a:avLst/>
            </a:prstGeom>
          </p:spPr>
        </p:pic>
        <p:sp>
          <p:nvSpPr>
            <p:cNvPr id="54" name="object 54"/>
            <p:cNvSpPr/>
            <p:nvPr/>
          </p:nvSpPr>
          <p:spPr>
            <a:xfrm>
              <a:off x="682294" y="1375117"/>
              <a:ext cx="1419225" cy="3108325"/>
            </a:xfrm>
            <a:custGeom>
              <a:avLst/>
              <a:gdLst/>
              <a:ahLst/>
              <a:cxnLst/>
              <a:rect l="l" t="t" r="r" b="b"/>
              <a:pathLst>
                <a:path w="1419225" h="3108325">
                  <a:moveTo>
                    <a:pt x="97231" y="1828"/>
                  </a:moveTo>
                  <a:lnTo>
                    <a:pt x="0" y="1828"/>
                  </a:lnTo>
                  <a:lnTo>
                    <a:pt x="0" y="108496"/>
                  </a:lnTo>
                  <a:lnTo>
                    <a:pt x="24536" y="108496"/>
                  </a:lnTo>
                  <a:lnTo>
                    <a:pt x="24536" y="21945"/>
                  </a:lnTo>
                  <a:lnTo>
                    <a:pt x="72694" y="21945"/>
                  </a:lnTo>
                  <a:lnTo>
                    <a:pt x="72694" y="108496"/>
                  </a:lnTo>
                  <a:lnTo>
                    <a:pt x="97231" y="108496"/>
                  </a:lnTo>
                  <a:lnTo>
                    <a:pt x="97231" y="21945"/>
                  </a:lnTo>
                  <a:lnTo>
                    <a:pt x="97231" y="1828"/>
                  </a:lnTo>
                  <a:close/>
                </a:path>
                <a:path w="1419225" h="3108325">
                  <a:moveTo>
                    <a:pt x="233019" y="55156"/>
                  </a:moveTo>
                  <a:lnTo>
                    <a:pt x="221284" y="21031"/>
                  </a:lnTo>
                  <a:lnTo>
                    <a:pt x="216369" y="15671"/>
                  </a:lnTo>
                  <a:lnTo>
                    <a:pt x="210794" y="11074"/>
                  </a:lnTo>
                  <a:lnTo>
                    <a:pt x="208026" y="9359"/>
                  </a:lnTo>
                  <a:lnTo>
                    <a:pt x="208026" y="48552"/>
                  </a:lnTo>
                  <a:lnTo>
                    <a:pt x="208026" y="61772"/>
                  </a:lnTo>
                  <a:lnTo>
                    <a:pt x="180949" y="89293"/>
                  </a:lnTo>
                  <a:lnTo>
                    <a:pt x="168351" y="89293"/>
                  </a:lnTo>
                  <a:lnTo>
                    <a:pt x="141274" y="61772"/>
                  </a:lnTo>
                  <a:lnTo>
                    <a:pt x="141274" y="48552"/>
                  </a:lnTo>
                  <a:lnTo>
                    <a:pt x="168351" y="21031"/>
                  </a:lnTo>
                  <a:lnTo>
                    <a:pt x="180949" y="21031"/>
                  </a:lnTo>
                  <a:lnTo>
                    <a:pt x="208026" y="48552"/>
                  </a:lnTo>
                  <a:lnTo>
                    <a:pt x="208026" y="9359"/>
                  </a:lnTo>
                  <a:lnTo>
                    <a:pt x="174650" y="0"/>
                  </a:lnTo>
                  <a:lnTo>
                    <a:pt x="166547" y="444"/>
                  </a:lnTo>
                  <a:lnTo>
                    <a:pt x="127952" y="20942"/>
                  </a:lnTo>
                  <a:lnTo>
                    <a:pt x="116281" y="55156"/>
                  </a:lnTo>
                  <a:lnTo>
                    <a:pt x="116751" y="62814"/>
                  </a:lnTo>
                  <a:lnTo>
                    <a:pt x="138391" y="99250"/>
                  </a:lnTo>
                  <a:lnTo>
                    <a:pt x="174650" y="110324"/>
                  </a:lnTo>
                  <a:lnTo>
                    <a:pt x="182740" y="109880"/>
                  </a:lnTo>
                  <a:lnTo>
                    <a:pt x="221234" y="89382"/>
                  </a:lnTo>
                  <a:lnTo>
                    <a:pt x="225399" y="83426"/>
                  </a:lnTo>
                  <a:lnTo>
                    <a:pt x="228727" y="76949"/>
                  </a:lnTo>
                  <a:lnTo>
                    <a:pt x="231114" y="70078"/>
                  </a:lnTo>
                  <a:lnTo>
                    <a:pt x="232537" y="62814"/>
                  </a:lnTo>
                  <a:lnTo>
                    <a:pt x="233019" y="55156"/>
                  </a:lnTo>
                  <a:close/>
                </a:path>
                <a:path w="1419225" h="3108325">
                  <a:moveTo>
                    <a:pt x="359054" y="88379"/>
                  </a:moveTo>
                  <a:lnTo>
                    <a:pt x="344119" y="88379"/>
                  </a:lnTo>
                  <a:lnTo>
                    <a:pt x="344119" y="21945"/>
                  </a:lnTo>
                  <a:lnTo>
                    <a:pt x="344119" y="1828"/>
                  </a:lnTo>
                  <a:lnTo>
                    <a:pt x="319735" y="1828"/>
                  </a:lnTo>
                  <a:lnTo>
                    <a:pt x="319735" y="21945"/>
                  </a:lnTo>
                  <a:lnTo>
                    <a:pt x="319735" y="88379"/>
                  </a:lnTo>
                  <a:lnTo>
                    <a:pt x="272034" y="88379"/>
                  </a:lnTo>
                  <a:lnTo>
                    <a:pt x="275386" y="84315"/>
                  </a:lnTo>
                  <a:lnTo>
                    <a:pt x="277876" y="77990"/>
                  </a:lnTo>
                  <a:lnTo>
                    <a:pt x="282702" y="37490"/>
                  </a:lnTo>
                  <a:lnTo>
                    <a:pt x="283159" y="21945"/>
                  </a:lnTo>
                  <a:lnTo>
                    <a:pt x="319735" y="21945"/>
                  </a:lnTo>
                  <a:lnTo>
                    <a:pt x="319735" y="1828"/>
                  </a:lnTo>
                  <a:lnTo>
                    <a:pt x="262128" y="1828"/>
                  </a:lnTo>
                  <a:lnTo>
                    <a:pt x="260908" y="35204"/>
                  </a:lnTo>
                  <a:lnTo>
                    <a:pt x="260261" y="47193"/>
                  </a:lnTo>
                  <a:lnTo>
                    <a:pt x="248869" y="88188"/>
                  </a:lnTo>
                  <a:lnTo>
                    <a:pt x="242468" y="88379"/>
                  </a:lnTo>
                  <a:lnTo>
                    <a:pt x="238201" y="88379"/>
                  </a:lnTo>
                  <a:lnTo>
                    <a:pt x="238048" y="130594"/>
                  </a:lnTo>
                  <a:lnTo>
                    <a:pt x="260908" y="130594"/>
                  </a:lnTo>
                  <a:lnTo>
                    <a:pt x="260908" y="108496"/>
                  </a:lnTo>
                  <a:lnTo>
                    <a:pt x="336194" y="108496"/>
                  </a:lnTo>
                  <a:lnTo>
                    <a:pt x="336194" y="130594"/>
                  </a:lnTo>
                  <a:lnTo>
                    <a:pt x="359054" y="130594"/>
                  </a:lnTo>
                  <a:lnTo>
                    <a:pt x="359054" y="108496"/>
                  </a:lnTo>
                  <a:lnTo>
                    <a:pt x="359054" y="88379"/>
                  </a:lnTo>
                  <a:close/>
                </a:path>
                <a:path w="1419225" h="3108325">
                  <a:moveTo>
                    <a:pt x="470154" y="18884"/>
                  </a:moveTo>
                  <a:lnTo>
                    <a:pt x="433031" y="304"/>
                  </a:lnTo>
                  <a:lnTo>
                    <a:pt x="426262" y="0"/>
                  </a:lnTo>
                  <a:lnTo>
                    <a:pt x="418236" y="431"/>
                  </a:lnTo>
                  <a:lnTo>
                    <a:pt x="380009" y="20802"/>
                  </a:lnTo>
                  <a:lnTo>
                    <a:pt x="368350" y="55156"/>
                  </a:lnTo>
                  <a:lnTo>
                    <a:pt x="368820" y="62877"/>
                  </a:lnTo>
                  <a:lnTo>
                    <a:pt x="390385" y="99364"/>
                  </a:lnTo>
                  <a:lnTo>
                    <a:pt x="426110" y="110324"/>
                  </a:lnTo>
                  <a:lnTo>
                    <a:pt x="432879" y="110020"/>
                  </a:lnTo>
                  <a:lnTo>
                    <a:pt x="470154" y="91274"/>
                  </a:lnTo>
                  <a:lnTo>
                    <a:pt x="468007" y="89293"/>
                  </a:lnTo>
                  <a:lnTo>
                    <a:pt x="454304" y="76644"/>
                  </a:lnTo>
                  <a:lnTo>
                    <a:pt x="448564" y="82181"/>
                  </a:lnTo>
                  <a:lnTo>
                    <a:pt x="442188" y="86144"/>
                  </a:lnTo>
                  <a:lnTo>
                    <a:pt x="435152" y="88506"/>
                  </a:lnTo>
                  <a:lnTo>
                    <a:pt x="427482" y="89293"/>
                  </a:lnTo>
                  <a:lnTo>
                    <a:pt x="420878" y="89293"/>
                  </a:lnTo>
                  <a:lnTo>
                    <a:pt x="393344" y="61772"/>
                  </a:lnTo>
                  <a:lnTo>
                    <a:pt x="393344" y="48552"/>
                  </a:lnTo>
                  <a:lnTo>
                    <a:pt x="420878" y="21031"/>
                  </a:lnTo>
                  <a:lnTo>
                    <a:pt x="427482" y="21031"/>
                  </a:lnTo>
                  <a:lnTo>
                    <a:pt x="435152" y="21805"/>
                  </a:lnTo>
                  <a:lnTo>
                    <a:pt x="442188" y="24155"/>
                  </a:lnTo>
                  <a:lnTo>
                    <a:pt x="448564" y="28054"/>
                  </a:lnTo>
                  <a:lnTo>
                    <a:pt x="454304" y="33515"/>
                  </a:lnTo>
                  <a:lnTo>
                    <a:pt x="467842" y="21031"/>
                  </a:lnTo>
                  <a:lnTo>
                    <a:pt x="470154" y="18884"/>
                  </a:lnTo>
                  <a:close/>
                </a:path>
                <a:path w="1419225" h="3108325">
                  <a:moveTo>
                    <a:pt x="593293" y="55156"/>
                  </a:moveTo>
                  <a:lnTo>
                    <a:pt x="581558" y="21031"/>
                  </a:lnTo>
                  <a:lnTo>
                    <a:pt x="576643" y="15671"/>
                  </a:lnTo>
                  <a:lnTo>
                    <a:pt x="571068" y="11074"/>
                  </a:lnTo>
                  <a:lnTo>
                    <a:pt x="568299" y="9359"/>
                  </a:lnTo>
                  <a:lnTo>
                    <a:pt x="568299" y="48552"/>
                  </a:lnTo>
                  <a:lnTo>
                    <a:pt x="568299" y="61772"/>
                  </a:lnTo>
                  <a:lnTo>
                    <a:pt x="541223" y="89293"/>
                  </a:lnTo>
                  <a:lnTo>
                    <a:pt x="528624" y="89293"/>
                  </a:lnTo>
                  <a:lnTo>
                    <a:pt x="501548" y="61772"/>
                  </a:lnTo>
                  <a:lnTo>
                    <a:pt x="501548" y="48552"/>
                  </a:lnTo>
                  <a:lnTo>
                    <a:pt x="528624" y="21031"/>
                  </a:lnTo>
                  <a:lnTo>
                    <a:pt x="541223" y="21031"/>
                  </a:lnTo>
                  <a:lnTo>
                    <a:pt x="568299" y="48552"/>
                  </a:lnTo>
                  <a:lnTo>
                    <a:pt x="568299" y="9359"/>
                  </a:lnTo>
                  <a:lnTo>
                    <a:pt x="534924" y="0"/>
                  </a:lnTo>
                  <a:lnTo>
                    <a:pt x="526821" y="444"/>
                  </a:lnTo>
                  <a:lnTo>
                    <a:pt x="488226" y="20942"/>
                  </a:lnTo>
                  <a:lnTo>
                    <a:pt x="476554" y="55156"/>
                  </a:lnTo>
                  <a:lnTo>
                    <a:pt x="477024" y="62814"/>
                  </a:lnTo>
                  <a:lnTo>
                    <a:pt x="498665" y="99250"/>
                  </a:lnTo>
                  <a:lnTo>
                    <a:pt x="534924" y="110324"/>
                  </a:lnTo>
                  <a:lnTo>
                    <a:pt x="543013" y="109880"/>
                  </a:lnTo>
                  <a:lnTo>
                    <a:pt x="581507" y="89382"/>
                  </a:lnTo>
                  <a:lnTo>
                    <a:pt x="585673" y="83426"/>
                  </a:lnTo>
                  <a:lnTo>
                    <a:pt x="589000" y="76949"/>
                  </a:lnTo>
                  <a:lnTo>
                    <a:pt x="591388" y="70078"/>
                  </a:lnTo>
                  <a:lnTo>
                    <a:pt x="592810" y="62814"/>
                  </a:lnTo>
                  <a:lnTo>
                    <a:pt x="593293" y="55156"/>
                  </a:lnTo>
                  <a:close/>
                </a:path>
                <a:path w="1419225" h="3108325">
                  <a:moveTo>
                    <a:pt x="704392" y="1828"/>
                  </a:moveTo>
                  <a:lnTo>
                    <a:pt x="622401" y="1828"/>
                  </a:lnTo>
                  <a:lnTo>
                    <a:pt x="620877" y="45097"/>
                  </a:lnTo>
                  <a:lnTo>
                    <a:pt x="620255" y="55486"/>
                  </a:lnTo>
                  <a:lnTo>
                    <a:pt x="610006" y="88239"/>
                  </a:lnTo>
                  <a:lnTo>
                    <a:pt x="602488" y="88239"/>
                  </a:lnTo>
                  <a:lnTo>
                    <a:pt x="601014" y="88023"/>
                  </a:lnTo>
                  <a:lnTo>
                    <a:pt x="599694" y="87617"/>
                  </a:lnTo>
                  <a:lnTo>
                    <a:pt x="598170" y="108496"/>
                  </a:lnTo>
                  <a:lnTo>
                    <a:pt x="602945" y="109613"/>
                  </a:lnTo>
                  <a:lnTo>
                    <a:pt x="607009" y="110185"/>
                  </a:lnTo>
                  <a:lnTo>
                    <a:pt x="618490" y="110185"/>
                  </a:lnTo>
                  <a:lnTo>
                    <a:pt x="640321" y="73406"/>
                  </a:lnTo>
                  <a:lnTo>
                    <a:pt x="643432" y="21945"/>
                  </a:lnTo>
                  <a:lnTo>
                    <a:pt x="680008" y="21945"/>
                  </a:lnTo>
                  <a:lnTo>
                    <a:pt x="680008" y="108496"/>
                  </a:lnTo>
                  <a:lnTo>
                    <a:pt x="704392" y="108496"/>
                  </a:lnTo>
                  <a:lnTo>
                    <a:pt x="704392" y="21945"/>
                  </a:lnTo>
                  <a:lnTo>
                    <a:pt x="704392" y="1828"/>
                  </a:lnTo>
                  <a:close/>
                </a:path>
                <a:path w="1419225" h="3108325">
                  <a:moveTo>
                    <a:pt x="828903" y="1828"/>
                  </a:moveTo>
                  <a:lnTo>
                    <a:pt x="804214" y="1828"/>
                  </a:lnTo>
                  <a:lnTo>
                    <a:pt x="804214" y="43891"/>
                  </a:lnTo>
                  <a:lnTo>
                    <a:pt x="755751" y="43891"/>
                  </a:lnTo>
                  <a:lnTo>
                    <a:pt x="755751" y="1828"/>
                  </a:lnTo>
                  <a:lnTo>
                    <a:pt x="731062" y="1828"/>
                  </a:lnTo>
                  <a:lnTo>
                    <a:pt x="731062" y="108496"/>
                  </a:lnTo>
                  <a:lnTo>
                    <a:pt x="755751" y="108496"/>
                  </a:lnTo>
                  <a:lnTo>
                    <a:pt x="755751" y="64757"/>
                  </a:lnTo>
                  <a:lnTo>
                    <a:pt x="804214" y="64757"/>
                  </a:lnTo>
                  <a:lnTo>
                    <a:pt x="804214" y="108496"/>
                  </a:lnTo>
                  <a:lnTo>
                    <a:pt x="828903" y="108496"/>
                  </a:lnTo>
                  <a:lnTo>
                    <a:pt x="828903" y="64757"/>
                  </a:lnTo>
                  <a:lnTo>
                    <a:pt x="828903" y="43891"/>
                  </a:lnTo>
                  <a:lnTo>
                    <a:pt x="828903" y="1828"/>
                  </a:lnTo>
                  <a:close/>
                </a:path>
                <a:path w="1419225" h="3108325">
                  <a:moveTo>
                    <a:pt x="938161" y="88696"/>
                  </a:moveTo>
                  <a:lnTo>
                    <a:pt x="880110" y="88696"/>
                  </a:lnTo>
                  <a:lnTo>
                    <a:pt x="880110" y="64008"/>
                  </a:lnTo>
                  <a:lnTo>
                    <a:pt x="929640" y="64008"/>
                  </a:lnTo>
                  <a:lnTo>
                    <a:pt x="929640" y="44805"/>
                  </a:lnTo>
                  <a:lnTo>
                    <a:pt x="880110" y="44805"/>
                  </a:lnTo>
                  <a:lnTo>
                    <a:pt x="880110" y="21628"/>
                  </a:lnTo>
                  <a:lnTo>
                    <a:pt x="936193" y="21628"/>
                  </a:lnTo>
                  <a:lnTo>
                    <a:pt x="936193" y="1828"/>
                  </a:lnTo>
                  <a:lnTo>
                    <a:pt x="855573" y="1828"/>
                  </a:lnTo>
                  <a:lnTo>
                    <a:pt x="855573" y="108496"/>
                  </a:lnTo>
                  <a:lnTo>
                    <a:pt x="938161" y="108496"/>
                  </a:lnTo>
                  <a:lnTo>
                    <a:pt x="938161" y="88696"/>
                  </a:lnTo>
                  <a:close/>
                </a:path>
                <a:path w="1419225" h="3108325">
                  <a:moveTo>
                    <a:pt x="988237" y="3105962"/>
                  </a:moveTo>
                  <a:lnTo>
                    <a:pt x="984211" y="3086125"/>
                  </a:lnTo>
                  <a:lnTo>
                    <a:pt x="973289" y="3069933"/>
                  </a:lnTo>
                  <a:lnTo>
                    <a:pt x="957084" y="3059011"/>
                  </a:lnTo>
                  <a:lnTo>
                    <a:pt x="937260" y="3054985"/>
                  </a:lnTo>
                  <a:lnTo>
                    <a:pt x="930668" y="3055416"/>
                  </a:lnTo>
                  <a:lnTo>
                    <a:pt x="924204" y="3056686"/>
                  </a:lnTo>
                  <a:lnTo>
                    <a:pt x="917968" y="3058782"/>
                  </a:lnTo>
                  <a:lnTo>
                    <a:pt x="912037" y="3061678"/>
                  </a:lnTo>
                  <a:lnTo>
                    <a:pt x="907249" y="3064408"/>
                  </a:lnTo>
                  <a:lnTo>
                    <a:pt x="901153" y="3062744"/>
                  </a:lnTo>
                  <a:lnTo>
                    <a:pt x="897902" y="3056915"/>
                  </a:lnTo>
                  <a:lnTo>
                    <a:pt x="894676" y="3050387"/>
                  </a:lnTo>
                  <a:lnTo>
                    <a:pt x="890739" y="3044291"/>
                  </a:lnTo>
                  <a:lnTo>
                    <a:pt x="886129" y="3038678"/>
                  </a:lnTo>
                  <a:lnTo>
                    <a:pt x="880008" y="3032899"/>
                  </a:lnTo>
                  <a:lnTo>
                    <a:pt x="857846" y="3021038"/>
                  </a:lnTo>
                  <a:lnTo>
                    <a:pt x="833729" y="3018701"/>
                  </a:lnTo>
                  <a:lnTo>
                    <a:pt x="810501" y="3025571"/>
                  </a:lnTo>
                  <a:lnTo>
                    <a:pt x="791019" y="3041383"/>
                  </a:lnTo>
                  <a:lnTo>
                    <a:pt x="786282" y="3047123"/>
                  </a:lnTo>
                  <a:lnTo>
                    <a:pt x="782586" y="3053664"/>
                  </a:lnTo>
                  <a:lnTo>
                    <a:pt x="778624" y="3064967"/>
                  </a:lnTo>
                  <a:lnTo>
                    <a:pt x="774407" y="3067697"/>
                  </a:lnTo>
                  <a:lnTo>
                    <a:pt x="732282" y="3087878"/>
                  </a:lnTo>
                  <a:lnTo>
                    <a:pt x="730072" y="3092043"/>
                  </a:lnTo>
                  <a:lnTo>
                    <a:pt x="725258" y="3094101"/>
                  </a:lnTo>
                  <a:lnTo>
                    <a:pt x="720725" y="3092818"/>
                  </a:lnTo>
                  <a:lnTo>
                    <a:pt x="709790" y="3091611"/>
                  </a:lnTo>
                  <a:lnTo>
                    <a:pt x="699325" y="3093999"/>
                  </a:lnTo>
                  <a:lnTo>
                    <a:pt x="690206" y="3099638"/>
                  </a:lnTo>
                  <a:lnTo>
                    <a:pt x="683260" y="3108172"/>
                  </a:lnTo>
                  <a:lnTo>
                    <a:pt x="988174" y="3108172"/>
                  </a:lnTo>
                  <a:lnTo>
                    <a:pt x="988237" y="3105962"/>
                  </a:lnTo>
                  <a:close/>
                </a:path>
                <a:path w="1419225" h="3108325">
                  <a:moveTo>
                    <a:pt x="1045756" y="1828"/>
                  </a:moveTo>
                  <a:lnTo>
                    <a:pt x="1021372" y="1828"/>
                  </a:lnTo>
                  <a:lnTo>
                    <a:pt x="1021372" y="49834"/>
                  </a:lnTo>
                  <a:lnTo>
                    <a:pt x="1014272" y="52984"/>
                  </a:lnTo>
                  <a:lnTo>
                    <a:pt x="1006652" y="54546"/>
                  </a:lnTo>
                  <a:lnTo>
                    <a:pt x="991108" y="54546"/>
                  </a:lnTo>
                  <a:lnTo>
                    <a:pt x="985443" y="52692"/>
                  </a:lnTo>
                  <a:lnTo>
                    <a:pt x="977620" y="45288"/>
                  </a:lnTo>
                  <a:lnTo>
                    <a:pt x="975652" y="39776"/>
                  </a:lnTo>
                  <a:lnTo>
                    <a:pt x="975652" y="1828"/>
                  </a:lnTo>
                  <a:lnTo>
                    <a:pt x="951268" y="1828"/>
                  </a:lnTo>
                  <a:lnTo>
                    <a:pt x="951268" y="35204"/>
                  </a:lnTo>
                  <a:lnTo>
                    <a:pt x="951992" y="44310"/>
                  </a:lnTo>
                  <a:lnTo>
                    <a:pt x="985507" y="74485"/>
                  </a:lnTo>
                  <a:lnTo>
                    <a:pt x="995629" y="75120"/>
                  </a:lnTo>
                  <a:lnTo>
                    <a:pt x="1001687" y="74815"/>
                  </a:lnTo>
                  <a:lnTo>
                    <a:pt x="1007999" y="73863"/>
                  </a:lnTo>
                  <a:lnTo>
                    <a:pt x="1014564" y="72301"/>
                  </a:lnTo>
                  <a:lnTo>
                    <a:pt x="1021372" y="70091"/>
                  </a:lnTo>
                  <a:lnTo>
                    <a:pt x="1021372" y="108496"/>
                  </a:lnTo>
                  <a:lnTo>
                    <a:pt x="1045756" y="108496"/>
                  </a:lnTo>
                  <a:lnTo>
                    <a:pt x="1045756" y="70091"/>
                  </a:lnTo>
                  <a:lnTo>
                    <a:pt x="1045756" y="54546"/>
                  </a:lnTo>
                  <a:lnTo>
                    <a:pt x="1045756" y="1828"/>
                  </a:lnTo>
                  <a:close/>
                </a:path>
                <a:path w="1419225" h="3108325">
                  <a:moveTo>
                    <a:pt x="1142847" y="3108172"/>
                  </a:moveTo>
                  <a:lnTo>
                    <a:pt x="1133221" y="3094317"/>
                  </a:lnTo>
                  <a:lnTo>
                    <a:pt x="1119505" y="3085528"/>
                  </a:lnTo>
                  <a:lnTo>
                    <a:pt x="1103503" y="3082531"/>
                  </a:lnTo>
                  <a:lnTo>
                    <a:pt x="1086993" y="3086023"/>
                  </a:lnTo>
                  <a:lnTo>
                    <a:pt x="1082814" y="3088106"/>
                  </a:lnTo>
                  <a:lnTo>
                    <a:pt x="1078026" y="3090837"/>
                  </a:lnTo>
                  <a:lnTo>
                    <a:pt x="1071943" y="3089173"/>
                  </a:lnTo>
                  <a:lnTo>
                    <a:pt x="1068679" y="3083344"/>
                  </a:lnTo>
                  <a:lnTo>
                    <a:pt x="1056792" y="3065983"/>
                  </a:lnTo>
                  <a:lnTo>
                    <a:pt x="1039749" y="3054921"/>
                  </a:lnTo>
                  <a:lnTo>
                    <a:pt x="1019810" y="3051048"/>
                  </a:lnTo>
                  <a:lnTo>
                    <a:pt x="999197" y="3055277"/>
                  </a:lnTo>
                  <a:lnTo>
                    <a:pt x="996315" y="3056496"/>
                  </a:lnTo>
                  <a:lnTo>
                    <a:pt x="993546" y="3057969"/>
                  </a:lnTo>
                  <a:lnTo>
                    <a:pt x="990930" y="3059684"/>
                  </a:lnTo>
                  <a:lnTo>
                    <a:pt x="998321" y="3069945"/>
                  </a:lnTo>
                  <a:lnTo>
                    <a:pt x="1003731" y="3081261"/>
                  </a:lnTo>
                  <a:lnTo>
                    <a:pt x="1007046" y="3093364"/>
                  </a:lnTo>
                  <a:lnTo>
                    <a:pt x="1008138" y="3108185"/>
                  </a:lnTo>
                  <a:lnTo>
                    <a:pt x="1142847" y="3108172"/>
                  </a:lnTo>
                  <a:close/>
                </a:path>
                <a:path w="1419225" h="3108325">
                  <a:moveTo>
                    <a:pt x="1170114" y="1828"/>
                  </a:moveTo>
                  <a:lnTo>
                    <a:pt x="1145425" y="1828"/>
                  </a:lnTo>
                  <a:lnTo>
                    <a:pt x="1145425" y="43891"/>
                  </a:lnTo>
                  <a:lnTo>
                    <a:pt x="1096962" y="43891"/>
                  </a:lnTo>
                  <a:lnTo>
                    <a:pt x="1096962" y="1828"/>
                  </a:lnTo>
                  <a:lnTo>
                    <a:pt x="1072273" y="1828"/>
                  </a:lnTo>
                  <a:lnTo>
                    <a:pt x="1072273" y="108496"/>
                  </a:lnTo>
                  <a:lnTo>
                    <a:pt x="1096962" y="108496"/>
                  </a:lnTo>
                  <a:lnTo>
                    <a:pt x="1096962" y="64757"/>
                  </a:lnTo>
                  <a:lnTo>
                    <a:pt x="1145425" y="64757"/>
                  </a:lnTo>
                  <a:lnTo>
                    <a:pt x="1145425" y="108496"/>
                  </a:lnTo>
                  <a:lnTo>
                    <a:pt x="1170114" y="108496"/>
                  </a:lnTo>
                  <a:lnTo>
                    <a:pt x="1170114" y="64757"/>
                  </a:lnTo>
                  <a:lnTo>
                    <a:pt x="1170114" y="43891"/>
                  </a:lnTo>
                  <a:lnTo>
                    <a:pt x="1170114" y="1828"/>
                  </a:lnTo>
                  <a:close/>
                </a:path>
                <a:path w="1419225" h="3108325">
                  <a:moveTo>
                    <a:pt x="1295387" y="1828"/>
                  </a:moveTo>
                  <a:lnTo>
                    <a:pt x="1272222" y="1828"/>
                  </a:lnTo>
                  <a:lnTo>
                    <a:pt x="1221320" y="71323"/>
                  </a:lnTo>
                  <a:lnTo>
                    <a:pt x="1221320" y="1828"/>
                  </a:lnTo>
                  <a:lnTo>
                    <a:pt x="1196784" y="1828"/>
                  </a:lnTo>
                  <a:lnTo>
                    <a:pt x="1196784" y="108496"/>
                  </a:lnTo>
                  <a:lnTo>
                    <a:pt x="1220101" y="108496"/>
                  </a:lnTo>
                  <a:lnTo>
                    <a:pt x="1247394" y="71323"/>
                  </a:lnTo>
                  <a:lnTo>
                    <a:pt x="1271003" y="39154"/>
                  </a:lnTo>
                  <a:lnTo>
                    <a:pt x="1271003" y="108496"/>
                  </a:lnTo>
                  <a:lnTo>
                    <a:pt x="1295387" y="108496"/>
                  </a:lnTo>
                  <a:lnTo>
                    <a:pt x="1295387" y="39154"/>
                  </a:lnTo>
                  <a:lnTo>
                    <a:pt x="1295387" y="1828"/>
                  </a:lnTo>
                  <a:close/>
                </a:path>
                <a:path w="1419225" h="3108325">
                  <a:moveTo>
                    <a:pt x="1418983" y="108496"/>
                  </a:moveTo>
                  <a:lnTo>
                    <a:pt x="1390967" y="65519"/>
                  </a:lnTo>
                  <a:lnTo>
                    <a:pt x="1383017" y="53327"/>
                  </a:lnTo>
                  <a:lnTo>
                    <a:pt x="1388694" y="44945"/>
                  </a:lnTo>
                  <a:lnTo>
                    <a:pt x="1417916" y="1828"/>
                  </a:lnTo>
                  <a:lnTo>
                    <a:pt x="1391856" y="1828"/>
                  </a:lnTo>
                  <a:lnTo>
                    <a:pt x="1363814" y="44945"/>
                  </a:lnTo>
                  <a:lnTo>
                    <a:pt x="1346136" y="44945"/>
                  </a:lnTo>
                  <a:lnTo>
                    <a:pt x="1346136" y="1828"/>
                  </a:lnTo>
                  <a:lnTo>
                    <a:pt x="1321600" y="1828"/>
                  </a:lnTo>
                  <a:lnTo>
                    <a:pt x="1321600" y="108496"/>
                  </a:lnTo>
                  <a:lnTo>
                    <a:pt x="1346136" y="108496"/>
                  </a:lnTo>
                  <a:lnTo>
                    <a:pt x="1346136" y="65519"/>
                  </a:lnTo>
                  <a:lnTo>
                    <a:pt x="1363205" y="65519"/>
                  </a:lnTo>
                  <a:lnTo>
                    <a:pt x="1390942" y="108496"/>
                  </a:lnTo>
                  <a:lnTo>
                    <a:pt x="1418983" y="108496"/>
                  </a:lnTo>
                  <a:close/>
                </a:path>
              </a:pathLst>
            </a:custGeom>
            <a:solidFill>
              <a:srgbClr val="606062"/>
            </a:solidFill>
          </p:spPr>
          <p:txBody>
            <a:bodyPr wrap="square" lIns="0" tIns="0" rIns="0" bIns="0" rtlCol="0"/>
            <a:lstStyle/>
            <a:p>
              <a:endParaRPr/>
            </a:p>
          </p:txBody>
        </p:sp>
        <p:pic>
          <p:nvPicPr>
            <p:cNvPr id="55" name="object 55"/>
            <p:cNvPicPr/>
            <p:nvPr/>
          </p:nvPicPr>
          <p:blipFill>
            <a:blip r:embed="rId27" cstate="print"/>
            <a:stretch>
              <a:fillRect/>
            </a:stretch>
          </p:blipFill>
          <p:spPr>
            <a:xfrm>
              <a:off x="1269658" y="4413586"/>
              <a:ext cx="140415" cy="69702"/>
            </a:xfrm>
            <a:prstGeom prst="rect">
              <a:avLst/>
            </a:prstGeom>
          </p:spPr>
        </p:pic>
        <p:sp>
          <p:nvSpPr>
            <p:cNvPr id="56" name="object 56"/>
            <p:cNvSpPr/>
            <p:nvPr/>
          </p:nvSpPr>
          <p:spPr>
            <a:xfrm>
              <a:off x="2665653" y="4393818"/>
              <a:ext cx="459740" cy="89535"/>
            </a:xfrm>
            <a:custGeom>
              <a:avLst/>
              <a:gdLst/>
              <a:ahLst/>
              <a:cxnLst/>
              <a:rect l="l" t="t" r="r" b="b"/>
              <a:pathLst>
                <a:path w="459739" h="89535">
                  <a:moveTo>
                    <a:pt x="304965" y="87261"/>
                  </a:moveTo>
                  <a:lnTo>
                    <a:pt x="300951" y="67424"/>
                  </a:lnTo>
                  <a:lnTo>
                    <a:pt x="290017" y="51231"/>
                  </a:lnTo>
                  <a:lnTo>
                    <a:pt x="273824" y="40309"/>
                  </a:lnTo>
                  <a:lnTo>
                    <a:pt x="254000" y="36283"/>
                  </a:lnTo>
                  <a:lnTo>
                    <a:pt x="247396" y="36715"/>
                  </a:lnTo>
                  <a:lnTo>
                    <a:pt x="240944" y="37985"/>
                  </a:lnTo>
                  <a:lnTo>
                    <a:pt x="234708" y="40081"/>
                  </a:lnTo>
                  <a:lnTo>
                    <a:pt x="228765" y="42976"/>
                  </a:lnTo>
                  <a:lnTo>
                    <a:pt x="223989" y="45707"/>
                  </a:lnTo>
                  <a:lnTo>
                    <a:pt x="217893" y="44043"/>
                  </a:lnTo>
                  <a:lnTo>
                    <a:pt x="214642" y="38214"/>
                  </a:lnTo>
                  <a:lnTo>
                    <a:pt x="211416" y="31686"/>
                  </a:lnTo>
                  <a:lnTo>
                    <a:pt x="207479" y="25590"/>
                  </a:lnTo>
                  <a:lnTo>
                    <a:pt x="202857" y="19977"/>
                  </a:lnTo>
                  <a:lnTo>
                    <a:pt x="196748" y="14198"/>
                  </a:lnTo>
                  <a:lnTo>
                    <a:pt x="174586" y="2336"/>
                  </a:lnTo>
                  <a:lnTo>
                    <a:pt x="150469" y="0"/>
                  </a:lnTo>
                  <a:lnTo>
                    <a:pt x="127241" y="6870"/>
                  </a:lnTo>
                  <a:lnTo>
                    <a:pt x="107746" y="22682"/>
                  </a:lnTo>
                  <a:lnTo>
                    <a:pt x="103009" y="28422"/>
                  </a:lnTo>
                  <a:lnTo>
                    <a:pt x="99326" y="34963"/>
                  </a:lnTo>
                  <a:lnTo>
                    <a:pt x="95351" y="46266"/>
                  </a:lnTo>
                  <a:lnTo>
                    <a:pt x="91147" y="48996"/>
                  </a:lnTo>
                  <a:lnTo>
                    <a:pt x="49022" y="69176"/>
                  </a:lnTo>
                  <a:lnTo>
                    <a:pt x="46812" y="73342"/>
                  </a:lnTo>
                  <a:lnTo>
                    <a:pt x="41998" y="75399"/>
                  </a:lnTo>
                  <a:lnTo>
                    <a:pt x="37465" y="74117"/>
                  </a:lnTo>
                  <a:lnTo>
                    <a:pt x="26517" y="72910"/>
                  </a:lnTo>
                  <a:lnTo>
                    <a:pt x="16065" y="75298"/>
                  </a:lnTo>
                  <a:lnTo>
                    <a:pt x="6946" y="80937"/>
                  </a:lnTo>
                  <a:lnTo>
                    <a:pt x="0" y="89471"/>
                  </a:lnTo>
                  <a:lnTo>
                    <a:pt x="304914" y="89471"/>
                  </a:lnTo>
                  <a:lnTo>
                    <a:pt x="304965" y="87261"/>
                  </a:lnTo>
                  <a:close/>
                </a:path>
                <a:path w="459739" h="89535">
                  <a:moveTo>
                    <a:pt x="459587" y="89471"/>
                  </a:moveTo>
                  <a:lnTo>
                    <a:pt x="449961" y="75615"/>
                  </a:lnTo>
                  <a:lnTo>
                    <a:pt x="436245" y="66827"/>
                  </a:lnTo>
                  <a:lnTo>
                    <a:pt x="420230" y="63830"/>
                  </a:lnTo>
                  <a:lnTo>
                    <a:pt x="403733" y="67322"/>
                  </a:lnTo>
                  <a:lnTo>
                    <a:pt x="399554" y="69405"/>
                  </a:lnTo>
                  <a:lnTo>
                    <a:pt x="394766" y="72136"/>
                  </a:lnTo>
                  <a:lnTo>
                    <a:pt x="388683" y="70472"/>
                  </a:lnTo>
                  <a:lnTo>
                    <a:pt x="385419" y="64643"/>
                  </a:lnTo>
                  <a:lnTo>
                    <a:pt x="373532" y="47282"/>
                  </a:lnTo>
                  <a:lnTo>
                    <a:pt x="356489" y="36220"/>
                  </a:lnTo>
                  <a:lnTo>
                    <a:pt x="336550" y="32346"/>
                  </a:lnTo>
                  <a:lnTo>
                    <a:pt x="315937" y="36576"/>
                  </a:lnTo>
                  <a:lnTo>
                    <a:pt x="313055" y="37795"/>
                  </a:lnTo>
                  <a:lnTo>
                    <a:pt x="310286" y="39268"/>
                  </a:lnTo>
                  <a:lnTo>
                    <a:pt x="307670" y="40982"/>
                  </a:lnTo>
                  <a:lnTo>
                    <a:pt x="315061" y="51244"/>
                  </a:lnTo>
                  <a:lnTo>
                    <a:pt x="320471" y="62560"/>
                  </a:lnTo>
                  <a:lnTo>
                    <a:pt x="323786" y="74663"/>
                  </a:lnTo>
                  <a:lnTo>
                    <a:pt x="324878" y="89484"/>
                  </a:lnTo>
                  <a:lnTo>
                    <a:pt x="459587" y="89471"/>
                  </a:lnTo>
                  <a:close/>
                </a:path>
              </a:pathLst>
            </a:custGeom>
            <a:solidFill>
              <a:srgbClr val="606062"/>
            </a:solidFill>
          </p:spPr>
          <p:txBody>
            <a:bodyPr wrap="square" lIns="0" tIns="0" rIns="0" bIns="0" rtlCol="0"/>
            <a:lstStyle/>
            <a:p>
              <a:endParaRPr/>
            </a:p>
          </p:txBody>
        </p:sp>
        <p:pic>
          <p:nvPicPr>
            <p:cNvPr id="57" name="object 57"/>
            <p:cNvPicPr/>
            <p:nvPr/>
          </p:nvPicPr>
          <p:blipFill>
            <a:blip r:embed="rId27" cstate="print"/>
            <a:stretch>
              <a:fillRect/>
            </a:stretch>
          </p:blipFill>
          <p:spPr>
            <a:xfrm>
              <a:off x="2569758" y="4413586"/>
              <a:ext cx="140411" cy="69702"/>
            </a:xfrm>
            <a:prstGeom prst="rect">
              <a:avLst/>
            </a:prstGeom>
          </p:spPr>
        </p:pic>
        <p:sp>
          <p:nvSpPr>
            <p:cNvPr id="58" name="object 58"/>
            <p:cNvSpPr/>
            <p:nvPr/>
          </p:nvSpPr>
          <p:spPr>
            <a:xfrm>
              <a:off x="2003171" y="4393818"/>
              <a:ext cx="459740" cy="89535"/>
            </a:xfrm>
            <a:custGeom>
              <a:avLst/>
              <a:gdLst/>
              <a:ahLst/>
              <a:cxnLst/>
              <a:rect l="l" t="t" r="r" b="b"/>
              <a:pathLst>
                <a:path w="459739" h="89535">
                  <a:moveTo>
                    <a:pt x="304965" y="87261"/>
                  </a:moveTo>
                  <a:lnTo>
                    <a:pt x="300939" y="67424"/>
                  </a:lnTo>
                  <a:lnTo>
                    <a:pt x="290017" y="51231"/>
                  </a:lnTo>
                  <a:lnTo>
                    <a:pt x="273824" y="40309"/>
                  </a:lnTo>
                  <a:lnTo>
                    <a:pt x="253987" y="36283"/>
                  </a:lnTo>
                  <a:lnTo>
                    <a:pt x="247396" y="36715"/>
                  </a:lnTo>
                  <a:lnTo>
                    <a:pt x="240944" y="37985"/>
                  </a:lnTo>
                  <a:lnTo>
                    <a:pt x="234708" y="40081"/>
                  </a:lnTo>
                  <a:lnTo>
                    <a:pt x="228765" y="42976"/>
                  </a:lnTo>
                  <a:lnTo>
                    <a:pt x="223977" y="45707"/>
                  </a:lnTo>
                  <a:lnTo>
                    <a:pt x="217893" y="44043"/>
                  </a:lnTo>
                  <a:lnTo>
                    <a:pt x="214642" y="38214"/>
                  </a:lnTo>
                  <a:lnTo>
                    <a:pt x="211416" y="31686"/>
                  </a:lnTo>
                  <a:lnTo>
                    <a:pt x="207467" y="25590"/>
                  </a:lnTo>
                  <a:lnTo>
                    <a:pt x="202857" y="19977"/>
                  </a:lnTo>
                  <a:lnTo>
                    <a:pt x="196735" y="14198"/>
                  </a:lnTo>
                  <a:lnTo>
                    <a:pt x="174574" y="2336"/>
                  </a:lnTo>
                  <a:lnTo>
                    <a:pt x="150469" y="0"/>
                  </a:lnTo>
                  <a:lnTo>
                    <a:pt x="127241" y="6870"/>
                  </a:lnTo>
                  <a:lnTo>
                    <a:pt x="107746" y="22682"/>
                  </a:lnTo>
                  <a:lnTo>
                    <a:pt x="103009" y="28422"/>
                  </a:lnTo>
                  <a:lnTo>
                    <a:pt x="99326" y="34963"/>
                  </a:lnTo>
                  <a:lnTo>
                    <a:pt x="95351" y="46266"/>
                  </a:lnTo>
                  <a:lnTo>
                    <a:pt x="91135" y="48996"/>
                  </a:lnTo>
                  <a:lnTo>
                    <a:pt x="49009" y="69176"/>
                  </a:lnTo>
                  <a:lnTo>
                    <a:pt x="46812" y="73342"/>
                  </a:lnTo>
                  <a:lnTo>
                    <a:pt x="41998" y="75399"/>
                  </a:lnTo>
                  <a:lnTo>
                    <a:pt x="37465" y="74117"/>
                  </a:lnTo>
                  <a:lnTo>
                    <a:pt x="26517" y="72910"/>
                  </a:lnTo>
                  <a:lnTo>
                    <a:pt x="16065" y="75298"/>
                  </a:lnTo>
                  <a:lnTo>
                    <a:pt x="6946" y="80937"/>
                  </a:lnTo>
                  <a:lnTo>
                    <a:pt x="0" y="89471"/>
                  </a:lnTo>
                  <a:lnTo>
                    <a:pt x="304914" y="89471"/>
                  </a:lnTo>
                  <a:lnTo>
                    <a:pt x="304965" y="87261"/>
                  </a:lnTo>
                  <a:close/>
                </a:path>
                <a:path w="459739" h="89535">
                  <a:moveTo>
                    <a:pt x="459574" y="89471"/>
                  </a:moveTo>
                  <a:lnTo>
                    <a:pt x="449961" y="75615"/>
                  </a:lnTo>
                  <a:lnTo>
                    <a:pt x="436245" y="66827"/>
                  </a:lnTo>
                  <a:lnTo>
                    <a:pt x="420230" y="63830"/>
                  </a:lnTo>
                  <a:lnTo>
                    <a:pt x="403720" y="67322"/>
                  </a:lnTo>
                  <a:lnTo>
                    <a:pt x="399542" y="69405"/>
                  </a:lnTo>
                  <a:lnTo>
                    <a:pt x="394766" y="72136"/>
                  </a:lnTo>
                  <a:lnTo>
                    <a:pt x="388670" y="70472"/>
                  </a:lnTo>
                  <a:lnTo>
                    <a:pt x="385419" y="64643"/>
                  </a:lnTo>
                  <a:lnTo>
                    <a:pt x="373519" y="47282"/>
                  </a:lnTo>
                  <a:lnTo>
                    <a:pt x="356489" y="36220"/>
                  </a:lnTo>
                  <a:lnTo>
                    <a:pt x="336550" y="32346"/>
                  </a:lnTo>
                  <a:lnTo>
                    <a:pt x="315925" y="36576"/>
                  </a:lnTo>
                  <a:lnTo>
                    <a:pt x="313055" y="37795"/>
                  </a:lnTo>
                  <a:lnTo>
                    <a:pt x="310286" y="39268"/>
                  </a:lnTo>
                  <a:lnTo>
                    <a:pt x="307657" y="40982"/>
                  </a:lnTo>
                  <a:lnTo>
                    <a:pt x="315048" y="51244"/>
                  </a:lnTo>
                  <a:lnTo>
                    <a:pt x="320471" y="62560"/>
                  </a:lnTo>
                  <a:lnTo>
                    <a:pt x="323786" y="74663"/>
                  </a:lnTo>
                  <a:lnTo>
                    <a:pt x="324866" y="89484"/>
                  </a:lnTo>
                  <a:lnTo>
                    <a:pt x="459574" y="89471"/>
                  </a:lnTo>
                  <a:close/>
                </a:path>
              </a:pathLst>
            </a:custGeom>
            <a:solidFill>
              <a:srgbClr val="606062"/>
            </a:solidFill>
          </p:spPr>
          <p:txBody>
            <a:bodyPr wrap="square" lIns="0" tIns="0" rIns="0" bIns="0" rtlCol="0"/>
            <a:lstStyle/>
            <a:p>
              <a:endParaRPr/>
            </a:p>
          </p:txBody>
        </p:sp>
        <p:pic>
          <p:nvPicPr>
            <p:cNvPr id="59" name="object 59"/>
            <p:cNvPicPr/>
            <p:nvPr/>
          </p:nvPicPr>
          <p:blipFill>
            <a:blip r:embed="rId28" cstate="print"/>
            <a:stretch>
              <a:fillRect/>
            </a:stretch>
          </p:blipFill>
          <p:spPr>
            <a:xfrm>
              <a:off x="1907269" y="4413586"/>
              <a:ext cx="140413" cy="69702"/>
            </a:xfrm>
            <a:prstGeom prst="rect">
              <a:avLst/>
            </a:prstGeom>
          </p:spPr>
        </p:pic>
        <p:sp>
          <p:nvSpPr>
            <p:cNvPr id="60" name="object 60"/>
            <p:cNvSpPr/>
            <p:nvPr/>
          </p:nvSpPr>
          <p:spPr>
            <a:xfrm>
              <a:off x="682966" y="4481917"/>
              <a:ext cx="6469380" cy="488950"/>
            </a:xfrm>
            <a:custGeom>
              <a:avLst/>
              <a:gdLst/>
              <a:ahLst/>
              <a:cxnLst/>
              <a:rect l="l" t="t" r="r" b="b"/>
              <a:pathLst>
                <a:path w="6469380" h="488950">
                  <a:moveTo>
                    <a:pt x="6468858" y="0"/>
                  </a:moveTo>
                  <a:lnTo>
                    <a:pt x="0" y="0"/>
                  </a:lnTo>
                  <a:lnTo>
                    <a:pt x="0" y="488947"/>
                  </a:lnTo>
                  <a:lnTo>
                    <a:pt x="6468858" y="488947"/>
                  </a:lnTo>
                  <a:lnTo>
                    <a:pt x="6468858" y="0"/>
                  </a:lnTo>
                  <a:close/>
                </a:path>
              </a:pathLst>
            </a:custGeom>
            <a:solidFill>
              <a:srgbClr val="727376"/>
            </a:solidFill>
          </p:spPr>
          <p:txBody>
            <a:bodyPr wrap="square" lIns="0" tIns="0" rIns="0" bIns="0" rtlCol="0"/>
            <a:lstStyle/>
            <a:p>
              <a:endParaRPr/>
            </a:p>
          </p:txBody>
        </p:sp>
        <p:pic>
          <p:nvPicPr>
            <p:cNvPr id="61" name="object 61"/>
            <p:cNvPicPr/>
            <p:nvPr/>
          </p:nvPicPr>
          <p:blipFill>
            <a:blip r:embed="rId29" cstate="print"/>
            <a:stretch>
              <a:fillRect/>
            </a:stretch>
          </p:blipFill>
          <p:spPr>
            <a:xfrm>
              <a:off x="1210035" y="4476988"/>
              <a:ext cx="5941788" cy="493876"/>
            </a:xfrm>
            <a:prstGeom prst="rect">
              <a:avLst/>
            </a:prstGeom>
          </p:spPr>
        </p:pic>
        <p:pic>
          <p:nvPicPr>
            <p:cNvPr id="62" name="object 62"/>
            <p:cNvPicPr/>
            <p:nvPr/>
          </p:nvPicPr>
          <p:blipFill>
            <a:blip r:embed="rId30" cstate="print"/>
            <a:stretch>
              <a:fillRect/>
            </a:stretch>
          </p:blipFill>
          <p:spPr>
            <a:xfrm>
              <a:off x="1326596" y="4199917"/>
              <a:ext cx="498881" cy="159325"/>
            </a:xfrm>
            <a:prstGeom prst="rect">
              <a:avLst/>
            </a:prstGeom>
          </p:spPr>
        </p:pic>
        <p:pic>
          <p:nvPicPr>
            <p:cNvPr id="63" name="object 63"/>
            <p:cNvPicPr/>
            <p:nvPr/>
          </p:nvPicPr>
          <p:blipFill>
            <a:blip r:embed="rId31" cstate="print"/>
            <a:stretch>
              <a:fillRect/>
            </a:stretch>
          </p:blipFill>
          <p:spPr>
            <a:xfrm>
              <a:off x="1895598" y="4201671"/>
              <a:ext cx="174446" cy="148621"/>
            </a:xfrm>
            <a:prstGeom prst="rect">
              <a:avLst/>
            </a:prstGeom>
          </p:spPr>
        </p:pic>
        <p:sp>
          <p:nvSpPr>
            <p:cNvPr id="64" name="object 64"/>
            <p:cNvSpPr/>
            <p:nvPr/>
          </p:nvSpPr>
          <p:spPr>
            <a:xfrm>
              <a:off x="2059825" y="4263897"/>
              <a:ext cx="414655" cy="86995"/>
            </a:xfrm>
            <a:custGeom>
              <a:avLst/>
              <a:gdLst/>
              <a:ahLst/>
              <a:cxnLst/>
              <a:rect l="l" t="t" r="r" b="b"/>
              <a:pathLst>
                <a:path w="414655" h="86995">
                  <a:moveTo>
                    <a:pt x="414604" y="37655"/>
                  </a:moveTo>
                  <a:lnTo>
                    <a:pt x="151815" y="37655"/>
                  </a:lnTo>
                  <a:lnTo>
                    <a:pt x="117424" y="0"/>
                  </a:lnTo>
                  <a:lnTo>
                    <a:pt x="0" y="0"/>
                  </a:lnTo>
                  <a:lnTo>
                    <a:pt x="17703" y="19697"/>
                  </a:lnTo>
                  <a:lnTo>
                    <a:pt x="41389" y="19697"/>
                  </a:lnTo>
                  <a:lnTo>
                    <a:pt x="41389" y="36715"/>
                  </a:lnTo>
                  <a:lnTo>
                    <a:pt x="15773" y="36715"/>
                  </a:lnTo>
                  <a:lnTo>
                    <a:pt x="15951" y="38569"/>
                  </a:lnTo>
                  <a:lnTo>
                    <a:pt x="16052" y="40436"/>
                  </a:lnTo>
                  <a:lnTo>
                    <a:pt x="16052" y="44970"/>
                  </a:lnTo>
                  <a:lnTo>
                    <a:pt x="15862" y="47574"/>
                  </a:lnTo>
                  <a:lnTo>
                    <a:pt x="15519" y="50114"/>
                  </a:lnTo>
                  <a:lnTo>
                    <a:pt x="41389" y="50114"/>
                  </a:lnTo>
                  <a:lnTo>
                    <a:pt x="54787" y="50114"/>
                  </a:lnTo>
                  <a:lnTo>
                    <a:pt x="54787" y="36715"/>
                  </a:lnTo>
                  <a:lnTo>
                    <a:pt x="54787" y="19697"/>
                  </a:lnTo>
                  <a:lnTo>
                    <a:pt x="98971" y="19697"/>
                  </a:lnTo>
                  <a:lnTo>
                    <a:pt x="126898" y="49618"/>
                  </a:lnTo>
                  <a:lnTo>
                    <a:pt x="155587" y="49618"/>
                  </a:lnTo>
                  <a:lnTo>
                    <a:pt x="155079" y="59512"/>
                  </a:lnTo>
                  <a:lnTo>
                    <a:pt x="151726" y="68884"/>
                  </a:lnTo>
                  <a:lnTo>
                    <a:pt x="144449" y="77812"/>
                  </a:lnTo>
                  <a:lnTo>
                    <a:pt x="132156" y="86398"/>
                  </a:lnTo>
                  <a:lnTo>
                    <a:pt x="146240" y="86347"/>
                  </a:lnTo>
                  <a:lnTo>
                    <a:pt x="159473" y="83667"/>
                  </a:lnTo>
                  <a:lnTo>
                    <a:pt x="171208" y="76339"/>
                  </a:lnTo>
                  <a:lnTo>
                    <a:pt x="180771" y="62344"/>
                  </a:lnTo>
                  <a:lnTo>
                    <a:pt x="173964" y="56197"/>
                  </a:lnTo>
                  <a:lnTo>
                    <a:pt x="166077" y="49618"/>
                  </a:lnTo>
                  <a:lnTo>
                    <a:pt x="212178" y="49618"/>
                  </a:lnTo>
                  <a:lnTo>
                    <a:pt x="211670" y="59512"/>
                  </a:lnTo>
                  <a:lnTo>
                    <a:pt x="208318" y="68884"/>
                  </a:lnTo>
                  <a:lnTo>
                    <a:pt x="201041" y="77812"/>
                  </a:lnTo>
                  <a:lnTo>
                    <a:pt x="188747" y="86398"/>
                  </a:lnTo>
                  <a:lnTo>
                    <a:pt x="202831" y="86347"/>
                  </a:lnTo>
                  <a:lnTo>
                    <a:pt x="216065" y="83667"/>
                  </a:lnTo>
                  <a:lnTo>
                    <a:pt x="227799" y="76339"/>
                  </a:lnTo>
                  <a:lnTo>
                    <a:pt x="237363" y="62344"/>
                  </a:lnTo>
                  <a:lnTo>
                    <a:pt x="230555" y="56197"/>
                  </a:lnTo>
                  <a:lnTo>
                    <a:pt x="222681" y="49618"/>
                  </a:lnTo>
                  <a:lnTo>
                    <a:pt x="271018" y="49618"/>
                  </a:lnTo>
                  <a:lnTo>
                    <a:pt x="270510" y="59512"/>
                  </a:lnTo>
                  <a:lnTo>
                    <a:pt x="267157" y="68884"/>
                  </a:lnTo>
                  <a:lnTo>
                    <a:pt x="259880" y="77812"/>
                  </a:lnTo>
                  <a:lnTo>
                    <a:pt x="247586" y="86398"/>
                  </a:lnTo>
                  <a:lnTo>
                    <a:pt x="261670" y="86347"/>
                  </a:lnTo>
                  <a:lnTo>
                    <a:pt x="274904" y="83667"/>
                  </a:lnTo>
                  <a:lnTo>
                    <a:pt x="286639" y="76339"/>
                  </a:lnTo>
                  <a:lnTo>
                    <a:pt x="296202" y="62344"/>
                  </a:lnTo>
                  <a:lnTo>
                    <a:pt x="289394" y="56197"/>
                  </a:lnTo>
                  <a:lnTo>
                    <a:pt x="281508" y="49618"/>
                  </a:lnTo>
                  <a:lnTo>
                    <a:pt x="327609" y="49618"/>
                  </a:lnTo>
                  <a:lnTo>
                    <a:pt x="327101" y="59512"/>
                  </a:lnTo>
                  <a:lnTo>
                    <a:pt x="323748" y="68884"/>
                  </a:lnTo>
                  <a:lnTo>
                    <a:pt x="316471" y="77812"/>
                  </a:lnTo>
                  <a:lnTo>
                    <a:pt x="304177" y="86398"/>
                  </a:lnTo>
                  <a:lnTo>
                    <a:pt x="318262" y="86347"/>
                  </a:lnTo>
                  <a:lnTo>
                    <a:pt x="331508" y="83667"/>
                  </a:lnTo>
                  <a:lnTo>
                    <a:pt x="343230" y="76339"/>
                  </a:lnTo>
                  <a:lnTo>
                    <a:pt x="352793" y="62344"/>
                  </a:lnTo>
                  <a:lnTo>
                    <a:pt x="345986" y="56197"/>
                  </a:lnTo>
                  <a:lnTo>
                    <a:pt x="338112" y="49618"/>
                  </a:lnTo>
                  <a:lnTo>
                    <a:pt x="384200" y="49618"/>
                  </a:lnTo>
                  <a:lnTo>
                    <a:pt x="383692" y="59512"/>
                  </a:lnTo>
                  <a:lnTo>
                    <a:pt x="380339" y="68884"/>
                  </a:lnTo>
                  <a:lnTo>
                    <a:pt x="373062" y="77812"/>
                  </a:lnTo>
                  <a:lnTo>
                    <a:pt x="360768" y="86398"/>
                  </a:lnTo>
                  <a:lnTo>
                    <a:pt x="374853" y="86347"/>
                  </a:lnTo>
                  <a:lnTo>
                    <a:pt x="388099" y="83667"/>
                  </a:lnTo>
                  <a:lnTo>
                    <a:pt x="399821" y="76339"/>
                  </a:lnTo>
                  <a:lnTo>
                    <a:pt x="409384" y="62344"/>
                  </a:lnTo>
                  <a:lnTo>
                    <a:pt x="402577" y="56197"/>
                  </a:lnTo>
                  <a:lnTo>
                    <a:pt x="394703" y="49618"/>
                  </a:lnTo>
                  <a:lnTo>
                    <a:pt x="414604" y="49618"/>
                  </a:lnTo>
                  <a:lnTo>
                    <a:pt x="414604" y="37655"/>
                  </a:lnTo>
                  <a:close/>
                </a:path>
              </a:pathLst>
            </a:custGeom>
            <a:solidFill>
              <a:srgbClr val="606062"/>
            </a:solidFill>
          </p:spPr>
          <p:txBody>
            <a:bodyPr wrap="square" lIns="0" tIns="0" rIns="0" bIns="0" rtlCol="0"/>
            <a:lstStyle/>
            <a:p>
              <a:endParaRPr/>
            </a:p>
          </p:txBody>
        </p:sp>
        <p:pic>
          <p:nvPicPr>
            <p:cNvPr id="65" name="object 65"/>
            <p:cNvPicPr/>
            <p:nvPr/>
          </p:nvPicPr>
          <p:blipFill>
            <a:blip r:embed="rId32" cstate="print"/>
            <a:stretch>
              <a:fillRect/>
            </a:stretch>
          </p:blipFill>
          <p:spPr>
            <a:xfrm>
              <a:off x="2602461" y="4201671"/>
              <a:ext cx="174450" cy="148621"/>
            </a:xfrm>
            <a:prstGeom prst="rect">
              <a:avLst/>
            </a:prstGeom>
          </p:spPr>
        </p:pic>
        <p:sp>
          <p:nvSpPr>
            <p:cNvPr id="66" name="object 66"/>
            <p:cNvSpPr/>
            <p:nvPr/>
          </p:nvSpPr>
          <p:spPr>
            <a:xfrm>
              <a:off x="2766701" y="4263898"/>
              <a:ext cx="326390" cy="50165"/>
            </a:xfrm>
            <a:custGeom>
              <a:avLst/>
              <a:gdLst/>
              <a:ahLst/>
              <a:cxnLst/>
              <a:rect l="l" t="t" r="r" b="b"/>
              <a:pathLst>
                <a:path w="326389" h="50164">
                  <a:moveTo>
                    <a:pt x="117420" y="0"/>
                  </a:moveTo>
                  <a:lnTo>
                    <a:pt x="0" y="0"/>
                  </a:lnTo>
                  <a:lnTo>
                    <a:pt x="17697" y="19691"/>
                  </a:lnTo>
                  <a:lnTo>
                    <a:pt x="98963" y="19691"/>
                  </a:lnTo>
                  <a:lnTo>
                    <a:pt x="126892" y="49611"/>
                  </a:lnTo>
                  <a:lnTo>
                    <a:pt x="325838" y="49611"/>
                  </a:lnTo>
                  <a:lnTo>
                    <a:pt x="325838" y="37645"/>
                  </a:lnTo>
                  <a:lnTo>
                    <a:pt x="151818" y="37645"/>
                  </a:lnTo>
                  <a:lnTo>
                    <a:pt x="117420" y="0"/>
                  </a:lnTo>
                  <a:close/>
                </a:path>
              </a:pathLst>
            </a:custGeom>
            <a:solidFill>
              <a:srgbClr val="606062"/>
            </a:solidFill>
          </p:spPr>
          <p:txBody>
            <a:bodyPr wrap="square" lIns="0" tIns="0" rIns="0" bIns="0" rtlCol="0"/>
            <a:lstStyle/>
            <a:p>
              <a:endParaRPr/>
            </a:p>
          </p:txBody>
        </p:sp>
        <p:pic>
          <p:nvPicPr>
            <p:cNvPr id="67" name="object 67"/>
            <p:cNvPicPr/>
            <p:nvPr/>
          </p:nvPicPr>
          <p:blipFill>
            <a:blip r:embed="rId33" cstate="print"/>
            <a:stretch>
              <a:fillRect/>
            </a:stretch>
          </p:blipFill>
          <p:spPr>
            <a:xfrm>
              <a:off x="2782213" y="4272133"/>
              <a:ext cx="97016" cy="78159"/>
            </a:xfrm>
            <a:prstGeom prst="rect">
              <a:avLst/>
            </a:prstGeom>
          </p:spPr>
        </p:pic>
        <p:pic>
          <p:nvPicPr>
            <p:cNvPr id="68" name="object 68"/>
            <p:cNvPicPr/>
            <p:nvPr/>
          </p:nvPicPr>
          <p:blipFill>
            <a:blip r:embed="rId34" cstate="print"/>
            <a:stretch>
              <a:fillRect/>
            </a:stretch>
          </p:blipFill>
          <p:spPr>
            <a:xfrm>
              <a:off x="2931526" y="4264512"/>
              <a:ext cx="130135" cy="85780"/>
            </a:xfrm>
            <a:prstGeom prst="rect">
              <a:avLst/>
            </a:prstGeom>
          </p:spPr>
        </p:pic>
        <p:sp>
          <p:nvSpPr>
            <p:cNvPr id="69" name="object 69"/>
            <p:cNvSpPr/>
            <p:nvPr/>
          </p:nvSpPr>
          <p:spPr>
            <a:xfrm>
              <a:off x="1840560" y="1756701"/>
              <a:ext cx="4481195" cy="2727960"/>
            </a:xfrm>
            <a:custGeom>
              <a:avLst/>
              <a:gdLst/>
              <a:ahLst/>
              <a:cxnLst/>
              <a:rect l="l" t="t" r="r" b="b"/>
              <a:pathLst>
                <a:path w="4481195" h="2727960">
                  <a:moveTo>
                    <a:pt x="4584" y="12"/>
                  </a:moveTo>
                  <a:lnTo>
                    <a:pt x="0" y="12"/>
                  </a:lnTo>
                  <a:lnTo>
                    <a:pt x="0" y="2727896"/>
                  </a:lnTo>
                  <a:lnTo>
                    <a:pt x="4584" y="2727896"/>
                  </a:lnTo>
                  <a:lnTo>
                    <a:pt x="4584" y="12"/>
                  </a:lnTo>
                  <a:close/>
                </a:path>
                <a:path w="4481195" h="2727960">
                  <a:moveTo>
                    <a:pt x="670763" y="12"/>
                  </a:moveTo>
                  <a:lnTo>
                    <a:pt x="666178" y="12"/>
                  </a:lnTo>
                  <a:lnTo>
                    <a:pt x="666178" y="2727896"/>
                  </a:lnTo>
                  <a:lnTo>
                    <a:pt x="670763" y="2727896"/>
                  </a:lnTo>
                  <a:lnTo>
                    <a:pt x="670763" y="12"/>
                  </a:lnTo>
                  <a:close/>
                </a:path>
                <a:path w="4481195" h="2727960">
                  <a:moveTo>
                    <a:pt x="1334820" y="12"/>
                  </a:moveTo>
                  <a:lnTo>
                    <a:pt x="1330236" y="12"/>
                  </a:lnTo>
                  <a:lnTo>
                    <a:pt x="1330236" y="2727896"/>
                  </a:lnTo>
                  <a:lnTo>
                    <a:pt x="1334820" y="2727896"/>
                  </a:lnTo>
                  <a:lnTo>
                    <a:pt x="1334820" y="12"/>
                  </a:lnTo>
                  <a:close/>
                </a:path>
                <a:path w="4481195" h="2727960">
                  <a:moveTo>
                    <a:pt x="1728978" y="12"/>
                  </a:moveTo>
                  <a:lnTo>
                    <a:pt x="1724406" y="12"/>
                  </a:lnTo>
                  <a:lnTo>
                    <a:pt x="1724406" y="2727896"/>
                  </a:lnTo>
                  <a:lnTo>
                    <a:pt x="1728978" y="2727896"/>
                  </a:lnTo>
                  <a:lnTo>
                    <a:pt x="1728978" y="12"/>
                  </a:lnTo>
                  <a:close/>
                </a:path>
                <a:path w="4481195" h="2727960">
                  <a:moveTo>
                    <a:pt x="2460917" y="0"/>
                  </a:moveTo>
                  <a:lnTo>
                    <a:pt x="2456332" y="0"/>
                  </a:lnTo>
                  <a:lnTo>
                    <a:pt x="2456332" y="2727896"/>
                  </a:lnTo>
                  <a:lnTo>
                    <a:pt x="2460917" y="2727896"/>
                  </a:lnTo>
                  <a:lnTo>
                    <a:pt x="2460917" y="0"/>
                  </a:lnTo>
                  <a:close/>
                </a:path>
                <a:path w="4481195" h="2727960">
                  <a:moveTo>
                    <a:pt x="3141599" y="12"/>
                  </a:moveTo>
                  <a:lnTo>
                    <a:pt x="3137014" y="12"/>
                  </a:lnTo>
                  <a:lnTo>
                    <a:pt x="3137014" y="2727896"/>
                  </a:lnTo>
                  <a:lnTo>
                    <a:pt x="3141599" y="2727896"/>
                  </a:lnTo>
                  <a:lnTo>
                    <a:pt x="3141599" y="12"/>
                  </a:lnTo>
                  <a:close/>
                </a:path>
                <a:path w="4481195" h="2727960">
                  <a:moveTo>
                    <a:pt x="3942029" y="12"/>
                  </a:moveTo>
                  <a:lnTo>
                    <a:pt x="3937457" y="12"/>
                  </a:lnTo>
                  <a:lnTo>
                    <a:pt x="3937457" y="2727896"/>
                  </a:lnTo>
                  <a:lnTo>
                    <a:pt x="3942029" y="2727896"/>
                  </a:lnTo>
                  <a:lnTo>
                    <a:pt x="3942029" y="12"/>
                  </a:lnTo>
                  <a:close/>
                </a:path>
                <a:path w="4481195" h="2727960">
                  <a:moveTo>
                    <a:pt x="4480953" y="12"/>
                  </a:moveTo>
                  <a:lnTo>
                    <a:pt x="4476381" y="12"/>
                  </a:lnTo>
                  <a:lnTo>
                    <a:pt x="4476381" y="2727896"/>
                  </a:lnTo>
                  <a:lnTo>
                    <a:pt x="4480953" y="2727896"/>
                  </a:lnTo>
                  <a:lnTo>
                    <a:pt x="4480953" y="12"/>
                  </a:lnTo>
                  <a:close/>
                </a:path>
              </a:pathLst>
            </a:custGeom>
            <a:solidFill>
              <a:srgbClr val="96989A"/>
            </a:solidFill>
          </p:spPr>
          <p:txBody>
            <a:bodyPr wrap="square" lIns="0" tIns="0" rIns="0" bIns="0" rtlCol="0"/>
            <a:lstStyle/>
            <a:p>
              <a:endParaRPr/>
            </a:p>
          </p:txBody>
        </p:sp>
        <p:sp>
          <p:nvSpPr>
            <p:cNvPr id="70" name="object 70"/>
            <p:cNvSpPr/>
            <p:nvPr/>
          </p:nvSpPr>
          <p:spPr>
            <a:xfrm>
              <a:off x="3260383" y="4540637"/>
              <a:ext cx="40005" cy="20955"/>
            </a:xfrm>
            <a:custGeom>
              <a:avLst/>
              <a:gdLst/>
              <a:ahLst/>
              <a:cxnLst/>
              <a:rect l="l" t="t" r="r" b="b"/>
              <a:pathLst>
                <a:path w="40004" h="20954">
                  <a:moveTo>
                    <a:pt x="22236" y="0"/>
                  </a:moveTo>
                  <a:lnTo>
                    <a:pt x="17618" y="1352"/>
                  </a:lnTo>
                  <a:lnTo>
                    <a:pt x="9147" y="4387"/>
                  </a:lnTo>
                  <a:lnTo>
                    <a:pt x="3139" y="6673"/>
                  </a:lnTo>
                  <a:lnTo>
                    <a:pt x="0" y="12095"/>
                  </a:lnTo>
                  <a:lnTo>
                    <a:pt x="535" y="13582"/>
                  </a:lnTo>
                  <a:lnTo>
                    <a:pt x="5543" y="15177"/>
                  </a:lnTo>
                  <a:lnTo>
                    <a:pt x="9010" y="17077"/>
                  </a:lnTo>
                  <a:lnTo>
                    <a:pt x="16369" y="19410"/>
                  </a:lnTo>
                  <a:lnTo>
                    <a:pt x="20228" y="20073"/>
                  </a:lnTo>
                  <a:lnTo>
                    <a:pt x="29037" y="20735"/>
                  </a:lnTo>
                  <a:lnTo>
                    <a:pt x="35279" y="20666"/>
                  </a:lnTo>
                  <a:lnTo>
                    <a:pt x="38940" y="14183"/>
                  </a:lnTo>
                  <a:lnTo>
                    <a:pt x="39272" y="12319"/>
                  </a:lnTo>
                  <a:lnTo>
                    <a:pt x="39156" y="10431"/>
                  </a:lnTo>
                  <a:lnTo>
                    <a:pt x="39585" y="8592"/>
                  </a:lnTo>
                  <a:lnTo>
                    <a:pt x="39240" y="6673"/>
                  </a:lnTo>
                  <a:lnTo>
                    <a:pt x="37651" y="4921"/>
                  </a:lnTo>
                  <a:lnTo>
                    <a:pt x="37176" y="4434"/>
                  </a:lnTo>
                  <a:lnTo>
                    <a:pt x="35834" y="2476"/>
                  </a:lnTo>
                  <a:lnTo>
                    <a:pt x="33889" y="1169"/>
                  </a:lnTo>
                  <a:lnTo>
                    <a:pt x="31485" y="1277"/>
                  </a:lnTo>
                  <a:lnTo>
                    <a:pt x="29883" y="791"/>
                  </a:lnTo>
                  <a:lnTo>
                    <a:pt x="28213" y="500"/>
                  </a:lnTo>
                  <a:lnTo>
                    <a:pt x="22236" y="0"/>
                  </a:lnTo>
                  <a:close/>
                </a:path>
              </a:pathLst>
            </a:custGeom>
            <a:solidFill>
              <a:srgbClr val="636061"/>
            </a:solidFill>
          </p:spPr>
          <p:txBody>
            <a:bodyPr wrap="square" lIns="0" tIns="0" rIns="0" bIns="0" rtlCol="0"/>
            <a:lstStyle/>
            <a:p>
              <a:endParaRPr/>
            </a:p>
          </p:txBody>
        </p:sp>
        <p:sp>
          <p:nvSpPr>
            <p:cNvPr id="71" name="object 71"/>
            <p:cNvSpPr/>
            <p:nvPr/>
          </p:nvSpPr>
          <p:spPr>
            <a:xfrm>
              <a:off x="3260509" y="4541938"/>
              <a:ext cx="40640" cy="20320"/>
            </a:xfrm>
            <a:custGeom>
              <a:avLst/>
              <a:gdLst/>
              <a:ahLst/>
              <a:cxnLst/>
              <a:rect l="l" t="t" r="r" b="b"/>
              <a:pathLst>
                <a:path w="40639" h="20320">
                  <a:moveTo>
                    <a:pt x="34455" y="7581"/>
                  </a:moveTo>
                  <a:lnTo>
                    <a:pt x="34188" y="5257"/>
                  </a:lnTo>
                  <a:lnTo>
                    <a:pt x="32639" y="5308"/>
                  </a:lnTo>
                  <a:lnTo>
                    <a:pt x="30949" y="5372"/>
                  </a:lnTo>
                  <a:lnTo>
                    <a:pt x="29210" y="5524"/>
                  </a:lnTo>
                  <a:lnTo>
                    <a:pt x="26047" y="4826"/>
                  </a:lnTo>
                  <a:lnTo>
                    <a:pt x="25488" y="6908"/>
                  </a:lnTo>
                  <a:lnTo>
                    <a:pt x="28905" y="8140"/>
                  </a:lnTo>
                  <a:lnTo>
                    <a:pt x="30924" y="8496"/>
                  </a:lnTo>
                  <a:lnTo>
                    <a:pt x="34455" y="7581"/>
                  </a:lnTo>
                  <a:close/>
                </a:path>
                <a:path w="40639" h="20320">
                  <a:moveTo>
                    <a:pt x="40411" y="6426"/>
                  </a:moveTo>
                  <a:lnTo>
                    <a:pt x="35369" y="0"/>
                  </a:lnTo>
                  <a:lnTo>
                    <a:pt x="33489" y="1727"/>
                  </a:lnTo>
                  <a:lnTo>
                    <a:pt x="34848" y="4483"/>
                  </a:lnTo>
                  <a:lnTo>
                    <a:pt x="35140" y="5791"/>
                  </a:lnTo>
                  <a:lnTo>
                    <a:pt x="35140" y="6985"/>
                  </a:lnTo>
                  <a:lnTo>
                    <a:pt x="34861" y="7124"/>
                  </a:lnTo>
                  <a:lnTo>
                    <a:pt x="34594" y="7353"/>
                  </a:lnTo>
                  <a:lnTo>
                    <a:pt x="33959" y="8788"/>
                  </a:lnTo>
                  <a:lnTo>
                    <a:pt x="33426" y="9664"/>
                  </a:lnTo>
                  <a:lnTo>
                    <a:pt x="32829" y="10414"/>
                  </a:lnTo>
                  <a:lnTo>
                    <a:pt x="32702" y="10134"/>
                  </a:lnTo>
                  <a:lnTo>
                    <a:pt x="32550" y="9893"/>
                  </a:lnTo>
                  <a:lnTo>
                    <a:pt x="31750" y="9486"/>
                  </a:lnTo>
                  <a:lnTo>
                    <a:pt x="31318" y="9271"/>
                  </a:lnTo>
                  <a:lnTo>
                    <a:pt x="30492" y="9486"/>
                  </a:lnTo>
                  <a:lnTo>
                    <a:pt x="28473" y="9461"/>
                  </a:lnTo>
                  <a:lnTo>
                    <a:pt x="27482" y="9347"/>
                  </a:lnTo>
                  <a:lnTo>
                    <a:pt x="25120" y="8915"/>
                  </a:lnTo>
                  <a:lnTo>
                    <a:pt x="24917" y="9283"/>
                  </a:lnTo>
                  <a:lnTo>
                    <a:pt x="24853" y="8674"/>
                  </a:lnTo>
                  <a:lnTo>
                    <a:pt x="23482" y="8674"/>
                  </a:lnTo>
                  <a:lnTo>
                    <a:pt x="20713" y="8699"/>
                  </a:lnTo>
                  <a:lnTo>
                    <a:pt x="18338" y="8801"/>
                  </a:lnTo>
                  <a:lnTo>
                    <a:pt x="14452" y="7327"/>
                  </a:lnTo>
                  <a:lnTo>
                    <a:pt x="13550" y="9423"/>
                  </a:lnTo>
                  <a:lnTo>
                    <a:pt x="17526" y="11125"/>
                  </a:lnTo>
                  <a:lnTo>
                    <a:pt x="20853" y="11925"/>
                  </a:lnTo>
                  <a:lnTo>
                    <a:pt x="23952" y="10972"/>
                  </a:lnTo>
                  <a:lnTo>
                    <a:pt x="26174" y="12001"/>
                  </a:lnTo>
                  <a:lnTo>
                    <a:pt x="27038" y="12319"/>
                  </a:lnTo>
                  <a:lnTo>
                    <a:pt x="27940" y="12547"/>
                  </a:lnTo>
                  <a:lnTo>
                    <a:pt x="22352" y="12979"/>
                  </a:lnTo>
                  <a:lnTo>
                    <a:pt x="14198" y="11595"/>
                  </a:lnTo>
                  <a:lnTo>
                    <a:pt x="8521" y="10414"/>
                  </a:lnTo>
                  <a:lnTo>
                    <a:pt x="7302" y="9994"/>
                  </a:lnTo>
                  <a:lnTo>
                    <a:pt x="8763" y="10020"/>
                  </a:lnTo>
                  <a:lnTo>
                    <a:pt x="10210" y="10096"/>
                  </a:lnTo>
                  <a:lnTo>
                    <a:pt x="13182" y="10007"/>
                  </a:lnTo>
                  <a:lnTo>
                    <a:pt x="13182" y="9829"/>
                  </a:lnTo>
                  <a:lnTo>
                    <a:pt x="13182" y="7708"/>
                  </a:lnTo>
                  <a:lnTo>
                    <a:pt x="10210" y="7620"/>
                  </a:lnTo>
                  <a:lnTo>
                    <a:pt x="8763" y="7683"/>
                  </a:lnTo>
                  <a:lnTo>
                    <a:pt x="6083" y="7734"/>
                  </a:lnTo>
                  <a:lnTo>
                    <a:pt x="5969" y="9347"/>
                  </a:lnTo>
                  <a:lnTo>
                    <a:pt x="6756" y="9829"/>
                  </a:lnTo>
                  <a:lnTo>
                    <a:pt x="5321" y="9398"/>
                  </a:lnTo>
                  <a:lnTo>
                    <a:pt x="3835" y="9105"/>
                  </a:lnTo>
                  <a:lnTo>
                    <a:pt x="355" y="9004"/>
                  </a:lnTo>
                  <a:lnTo>
                    <a:pt x="0" y="11772"/>
                  </a:lnTo>
                  <a:lnTo>
                    <a:pt x="4305" y="12928"/>
                  </a:lnTo>
                  <a:lnTo>
                    <a:pt x="4457" y="13296"/>
                  </a:lnTo>
                  <a:lnTo>
                    <a:pt x="4775" y="13614"/>
                  </a:lnTo>
                  <a:lnTo>
                    <a:pt x="6959" y="13804"/>
                  </a:lnTo>
                  <a:lnTo>
                    <a:pt x="8699" y="14147"/>
                  </a:lnTo>
                  <a:lnTo>
                    <a:pt x="10477" y="14554"/>
                  </a:lnTo>
                  <a:lnTo>
                    <a:pt x="13258" y="15811"/>
                  </a:lnTo>
                  <a:lnTo>
                    <a:pt x="16002" y="17221"/>
                  </a:lnTo>
                  <a:lnTo>
                    <a:pt x="22961" y="18681"/>
                  </a:lnTo>
                  <a:lnTo>
                    <a:pt x="28575" y="19951"/>
                  </a:lnTo>
                  <a:lnTo>
                    <a:pt x="39001" y="15773"/>
                  </a:lnTo>
                  <a:lnTo>
                    <a:pt x="39420" y="12979"/>
                  </a:lnTo>
                  <a:lnTo>
                    <a:pt x="39814" y="10414"/>
                  </a:lnTo>
                  <a:lnTo>
                    <a:pt x="40411" y="6426"/>
                  </a:lnTo>
                  <a:close/>
                </a:path>
              </a:pathLst>
            </a:custGeom>
            <a:solidFill>
              <a:srgbClr val="575054"/>
            </a:solidFill>
          </p:spPr>
          <p:txBody>
            <a:bodyPr wrap="square" lIns="0" tIns="0" rIns="0" bIns="0" rtlCol="0"/>
            <a:lstStyle/>
            <a:p>
              <a:endParaRPr/>
            </a:p>
          </p:txBody>
        </p:sp>
        <p:sp>
          <p:nvSpPr>
            <p:cNvPr id="72" name="object 72"/>
            <p:cNvSpPr/>
            <p:nvPr/>
          </p:nvSpPr>
          <p:spPr>
            <a:xfrm>
              <a:off x="3262979" y="4541789"/>
              <a:ext cx="30480" cy="10160"/>
            </a:xfrm>
            <a:custGeom>
              <a:avLst/>
              <a:gdLst/>
              <a:ahLst/>
              <a:cxnLst/>
              <a:rect l="l" t="t" r="r" b="b"/>
              <a:pathLst>
                <a:path w="30479" h="10160">
                  <a:moveTo>
                    <a:pt x="25911" y="0"/>
                  </a:moveTo>
                  <a:lnTo>
                    <a:pt x="21916" y="359"/>
                  </a:lnTo>
                  <a:lnTo>
                    <a:pt x="18356" y="932"/>
                  </a:lnTo>
                  <a:lnTo>
                    <a:pt x="18100" y="683"/>
                  </a:lnTo>
                  <a:lnTo>
                    <a:pt x="17740" y="543"/>
                  </a:lnTo>
                  <a:lnTo>
                    <a:pt x="11803" y="1777"/>
                  </a:lnTo>
                  <a:lnTo>
                    <a:pt x="5996" y="3663"/>
                  </a:lnTo>
                  <a:lnTo>
                    <a:pt x="0" y="7929"/>
                  </a:lnTo>
                  <a:lnTo>
                    <a:pt x="1169" y="9907"/>
                  </a:lnTo>
                  <a:lnTo>
                    <a:pt x="8808" y="6443"/>
                  </a:lnTo>
                  <a:lnTo>
                    <a:pt x="9032" y="6858"/>
                  </a:lnTo>
                  <a:lnTo>
                    <a:pt x="9438" y="7152"/>
                  </a:lnTo>
                  <a:lnTo>
                    <a:pt x="13729" y="6713"/>
                  </a:lnTo>
                  <a:lnTo>
                    <a:pt x="17625" y="6457"/>
                  </a:lnTo>
                  <a:lnTo>
                    <a:pt x="21998" y="5317"/>
                  </a:lnTo>
                  <a:lnTo>
                    <a:pt x="22193" y="4511"/>
                  </a:lnTo>
                  <a:lnTo>
                    <a:pt x="21924" y="3887"/>
                  </a:lnTo>
                  <a:lnTo>
                    <a:pt x="25332" y="3685"/>
                  </a:lnTo>
                  <a:lnTo>
                    <a:pt x="27244" y="3887"/>
                  </a:lnTo>
                  <a:lnTo>
                    <a:pt x="30469" y="3340"/>
                  </a:lnTo>
                  <a:lnTo>
                    <a:pt x="30218" y="1436"/>
                  </a:lnTo>
                  <a:lnTo>
                    <a:pt x="29112" y="1069"/>
                  </a:lnTo>
                  <a:lnTo>
                    <a:pt x="25911" y="0"/>
                  </a:lnTo>
                  <a:close/>
                </a:path>
              </a:pathLst>
            </a:custGeom>
            <a:solidFill>
              <a:srgbClr val="847674"/>
            </a:solidFill>
          </p:spPr>
          <p:txBody>
            <a:bodyPr wrap="square" lIns="0" tIns="0" rIns="0" bIns="0" rtlCol="0"/>
            <a:lstStyle/>
            <a:p>
              <a:endParaRPr/>
            </a:p>
          </p:txBody>
        </p:sp>
        <p:sp>
          <p:nvSpPr>
            <p:cNvPr id="73" name="object 73"/>
            <p:cNvSpPr/>
            <p:nvPr/>
          </p:nvSpPr>
          <p:spPr>
            <a:xfrm>
              <a:off x="3437470" y="4494844"/>
              <a:ext cx="31115" cy="7620"/>
            </a:xfrm>
            <a:custGeom>
              <a:avLst/>
              <a:gdLst/>
              <a:ahLst/>
              <a:cxnLst/>
              <a:rect l="l" t="t" r="r" b="b"/>
              <a:pathLst>
                <a:path w="31114" h="7620">
                  <a:moveTo>
                    <a:pt x="20099" y="0"/>
                  </a:moveTo>
                  <a:lnTo>
                    <a:pt x="10566" y="1940"/>
                  </a:lnTo>
                  <a:lnTo>
                    <a:pt x="5774" y="1811"/>
                  </a:lnTo>
                  <a:lnTo>
                    <a:pt x="0" y="4326"/>
                  </a:lnTo>
                  <a:lnTo>
                    <a:pt x="661" y="6400"/>
                  </a:lnTo>
                  <a:lnTo>
                    <a:pt x="3416" y="7376"/>
                  </a:lnTo>
                  <a:lnTo>
                    <a:pt x="3840" y="7185"/>
                  </a:lnTo>
                  <a:lnTo>
                    <a:pt x="4071" y="6868"/>
                  </a:lnTo>
                  <a:lnTo>
                    <a:pt x="8023" y="6800"/>
                  </a:lnTo>
                  <a:lnTo>
                    <a:pt x="11912" y="7199"/>
                  </a:lnTo>
                  <a:lnTo>
                    <a:pt x="20566" y="6306"/>
                  </a:lnTo>
                  <a:lnTo>
                    <a:pt x="25020" y="6145"/>
                  </a:lnTo>
                  <a:lnTo>
                    <a:pt x="31107" y="4629"/>
                  </a:lnTo>
                  <a:lnTo>
                    <a:pt x="31078" y="2364"/>
                  </a:lnTo>
                  <a:lnTo>
                    <a:pt x="29592" y="1972"/>
                  </a:lnTo>
                  <a:lnTo>
                    <a:pt x="24742" y="680"/>
                  </a:lnTo>
                  <a:lnTo>
                    <a:pt x="20099" y="0"/>
                  </a:lnTo>
                  <a:close/>
                </a:path>
              </a:pathLst>
            </a:custGeom>
            <a:solidFill>
              <a:srgbClr val="62533E"/>
            </a:solidFill>
          </p:spPr>
          <p:txBody>
            <a:bodyPr wrap="square" lIns="0" tIns="0" rIns="0" bIns="0" rtlCol="0"/>
            <a:lstStyle/>
            <a:p>
              <a:endParaRPr/>
            </a:p>
          </p:txBody>
        </p:sp>
        <p:sp>
          <p:nvSpPr>
            <p:cNvPr id="74" name="object 74"/>
            <p:cNvSpPr/>
            <p:nvPr/>
          </p:nvSpPr>
          <p:spPr>
            <a:xfrm>
              <a:off x="3449958" y="4483746"/>
              <a:ext cx="25400" cy="24130"/>
            </a:xfrm>
            <a:custGeom>
              <a:avLst/>
              <a:gdLst/>
              <a:ahLst/>
              <a:cxnLst/>
              <a:rect l="l" t="t" r="r" b="b"/>
              <a:pathLst>
                <a:path w="25400" h="24129">
                  <a:moveTo>
                    <a:pt x="16254" y="0"/>
                  </a:moveTo>
                  <a:lnTo>
                    <a:pt x="14490" y="247"/>
                  </a:lnTo>
                  <a:lnTo>
                    <a:pt x="13197" y="1526"/>
                  </a:lnTo>
                  <a:lnTo>
                    <a:pt x="12049" y="2058"/>
                  </a:lnTo>
                  <a:lnTo>
                    <a:pt x="0" y="18859"/>
                  </a:lnTo>
                  <a:lnTo>
                    <a:pt x="969" y="23493"/>
                  </a:lnTo>
                  <a:lnTo>
                    <a:pt x="2016" y="24065"/>
                  </a:lnTo>
                  <a:lnTo>
                    <a:pt x="5634" y="22424"/>
                  </a:lnTo>
                  <a:lnTo>
                    <a:pt x="8539" y="21747"/>
                  </a:lnTo>
                  <a:lnTo>
                    <a:pt x="13860" y="19335"/>
                  </a:lnTo>
                  <a:lnTo>
                    <a:pt x="16362" y="17766"/>
                  </a:lnTo>
                  <a:lnTo>
                    <a:pt x="21643" y="13690"/>
                  </a:lnTo>
                  <a:lnTo>
                    <a:pt x="25118" y="10497"/>
                  </a:lnTo>
                  <a:lnTo>
                    <a:pt x="23901" y="5013"/>
                  </a:lnTo>
                  <a:lnTo>
                    <a:pt x="23144" y="3797"/>
                  </a:lnTo>
                  <a:lnTo>
                    <a:pt x="22129" y="2796"/>
                  </a:lnTo>
                  <a:lnTo>
                    <a:pt x="21445" y="1540"/>
                  </a:lnTo>
                  <a:lnTo>
                    <a:pt x="20283" y="640"/>
                  </a:lnTo>
                  <a:lnTo>
                    <a:pt x="18503" y="457"/>
                  </a:lnTo>
                  <a:lnTo>
                    <a:pt x="17989" y="424"/>
                  </a:lnTo>
                  <a:lnTo>
                    <a:pt x="16254" y="0"/>
                  </a:lnTo>
                  <a:close/>
                </a:path>
              </a:pathLst>
            </a:custGeom>
            <a:solidFill>
              <a:srgbClr val="636061"/>
            </a:solidFill>
          </p:spPr>
          <p:txBody>
            <a:bodyPr wrap="square" lIns="0" tIns="0" rIns="0" bIns="0" rtlCol="0"/>
            <a:lstStyle/>
            <a:p>
              <a:endParaRPr/>
            </a:p>
          </p:txBody>
        </p:sp>
        <p:sp>
          <p:nvSpPr>
            <p:cNvPr id="75" name="object 75"/>
            <p:cNvSpPr/>
            <p:nvPr/>
          </p:nvSpPr>
          <p:spPr>
            <a:xfrm>
              <a:off x="3453163" y="4440791"/>
              <a:ext cx="17780" cy="48895"/>
            </a:xfrm>
            <a:custGeom>
              <a:avLst/>
              <a:gdLst/>
              <a:ahLst/>
              <a:cxnLst/>
              <a:rect l="l" t="t" r="r" b="b"/>
              <a:pathLst>
                <a:path w="17779" h="48895">
                  <a:moveTo>
                    <a:pt x="13227" y="0"/>
                  </a:moveTo>
                  <a:lnTo>
                    <a:pt x="4964" y="6159"/>
                  </a:lnTo>
                  <a:lnTo>
                    <a:pt x="0" y="26718"/>
                  </a:lnTo>
                  <a:lnTo>
                    <a:pt x="10217" y="37007"/>
                  </a:lnTo>
                  <a:lnTo>
                    <a:pt x="5713" y="48512"/>
                  </a:lnTo>
                  <a:lnTo>
                    <a:pt x="11995" y="48512"/>
                  </a:lnTo>
                  <a:lnTo>
                    <a:pt x="17777" y="40057"/>
                  </a:lnTo>
                  <a:lnTo>
                    <a:pt x="13759" y="25811"/>
                  </a:lnTo>
                  <a:lnTo>
                    <a:pt x="12067" y="16072"/>
                  </a:lnTo>
                  <a:lnTo>
                    <a:pt x="12063" y="7833"/>
                  </a:lnTo>
                  <a:lnTo>
                    <a:pt x="12774" y="2131"/>
                  </a:lnTo>
                  <a:lnTo>
                    <a:pt x="13227" y="0"/>
                  </a:lnTo>
                  <a:close/>
                </a:path>
              </a:pathLst>
            </a:custGeom>
            <a:solidFill>
              <a:srgbClr val="7CAC4D"/>
            </a:solidFill>
          </p:spPr>
          <p:txBody>
            <a:bodyPr wrap="square" lIns="0" tIns="0" rIns="0" bIns="0" rtlCol="0"/>
            <a:lstStyle/>
            <a:p>
              <a:endParaRPr/>
            </a:p>
          </p:txBody>
        </p:sp>
        <p:sp>
          <p:nvSpPr>
            <p:cNvPr id="76" name="object 76"/>
            <p:cNvSpPr/>
            <p:nvPr/>
          </p:nvSpPr>
          <p:spPr>
            <a:xfrm>
              <a:off x="3450869" y="4485423"/>
              <a:ext cx="24130" cy="22860"/>
            </a:xfrm>
            <a:custGeom>
              <a:avLst/>
              <a:gdLst/>
              <a:ahLst/>
              <a:cxnLst/>
              <a:rect l="l" t="t" r="r" b="b"/>
              <a:pathLst>
                <a:path w="24129" h="22860">
                  <a:moveTo>
                    <a:pt x="14160" y="5321"/>
                  </a:moveTo>
                  <a:lnTo>
                    <a:pt x="12827" y="3124"/>
                  </a:lnTo>
                  <a:lnTo>
                    <a:pt x="11303" y="3822"/>
                  </a:lnTo>
                  <a:lnTo>
                    <a:pt x="9829" y="4495"/>
                  </a:lnTo>
                  <a:lnTo>
                    <a:pt x="8509" y="5765"/>
                  </a:lnTo>
                  <a:lnTo>
                    <a:pt x="7874" y="8763"/>
                  </a:lnTo>
                  <a:lnTo>
                    <a:pt x="9677" y="9588"/>
                  </a:lnTo>
                  <a:lnTo>
                    <a:pt x="11036" y="7391"/>
                  </a:lnTo>
                  <a:lnTo>
                    <a:pt x="11582" y="6604"/>
                  </a:lnTo>
                  <a:lnTo>
                    <a:pt x="14160" y="5321"/>
                  </a:lnTo>
                  <a:close/>
                </a:path>
                <a:path w="24129" h="22860">
                  <a:moveTo>
                    <a:pt x="23507" y="3937"/>
                  </a:moveTo>
                  <a:lnTo>
                    <a:pt x="20637" y="1295"/>
                  </a:lnTo>
                  <a:lnTo>
                    <a:pt x="19977" y="38"/>
                  </a:lnTo>
                  <a:lnTo>
                    <a:pt x="19278" y="0"/>
                  </a:lnTo>
                  <a:lnTo>
                    <a:pt x="18757" y="317"/>
                  </a:lnTo>
                  <a:lnTo>
                    <a:pt x="17805" y="304"/>
                  </a:lnTo>
                  <a:lnTo>
                    <a:pt x="16979" y="1143"/>
                  </a:lnTo>
                  <a:lnTo>
                    <a:pt x="17411" y="2959"/>
                  </a:lnTo>
                  <a:lnTo>
                    <a:pt x="17221" y="3086"/>
                  </a:lnTo>
                  <a:lnTo>
                    <a:pt x="15849" y="4368"/>
                  </a:lnTo>
                  <a:lnTo>
                    <a:pt x="15087" y="6235"/>
                  </a:lnTo>
                  <a:lnTo>
                    <a:pt x="12331" y="8953"/>
                  </a:lnTo>
                  <a:lnTo>
                    <a:pt x="10668" y="9994"/>
                  </a:lnTo>
                  <a:lnTo>
                    <a:pt x="7721" y="11938"/>
                  </a:lnTo>
                  <a:lnTo>
                    <a:pt x="8585" y="13779"/>
                  </a:lnTo>
                  <a:lnTo>
                    <a:pt x="12484" y="13131"/>
                  </a:lnTo>
                  <a:lnTo>
                    <a:pt x="14541" y="11785"/>
                  </a:lnTo>
                  <a:lnTo>
                    <a:pt x="17183" y="9042"/>
                  </a:lnTo>
                  <a:lnTo>
                    <a:pt x="16268" y="10655"/>
                  </a:lnTo>
                  <a:lnTo>
                    <a:pt x="14846" y="11899"/>
                  </a:lnTo>
                  <a:lnTo>
                    <a:pt x="9664" y="15354"/>
                  </a:lnTo>
                  <a:lnTo>
                    <a:pt x="5524" y="17183"/>
                  </a:lnTo>
                  <a:lnTo>
                    <a:pt x="2374" y="18821"/>
                  </a:lnTo>
                  <a:lnTo>
                    <a:pt x="4457" y="17589"/>
                  </a:lnTo>
                  <a:lnTo>
                    <a:pt x="5727" y="16306"/>
                  </a:lnTo>
                  <a:lnTo>
                    <a:pt x="8343" y="13957"/>
                  </a:lnTo>
                  <a:lnTo>
                    <a:pt x="6426" y="12077"/>
                  </a:lnTo>
                  <a:lnTo>
                    <a:pt x="5105" y="13208"/>
                  </a:lnTo>
                  <a:lnTo>
                    <a:pt x="3860" y="14274"/>
                  </a:lnTo>
                  <a:lnTo>
                    <a:pt x="2489" y="15278"/>
                  </a:lnTo>
                  <a:lnTo>
                    <a:pt x="673" y="17589"/>
                  </a:lnTo>
                  <a:lnTo>
                    <a:pt x="1638" y="19202"/>
                  </a:lnTo>
                  <a:lnTo>
                    <a:pt x="0" y="20053"/>
                  </a:lnTo>
                  <a:lnTo>
                    <a:pt x="1435" y="22326"/>
                  </a:lnTo>
                  <a:lnTo>
                    <a:pt x="8585" y="19189"/>
                  </a:lnTo>
                  <a:lnTo>
                    <a:pt x="16192" y="17233"/>
                  </a:lnTo>
                  <a:lnTo>
                    <a:pt x="22237" y="9461"/>
                  </a:lnTo>
                  <a:lnTo>
                    <a:pt x="23507" y="3937"/>
                  </a:lnTo>
                  <a:close/>
                </a:path>
              </a:pathLst>
            </a:custGeom>
            <a:solidFill>
              <a:srgbClr val="575054"/>
            </a:solidFill>
          </p:spPr>
          <p:txBody>
            <a:bodyPr wrap="square" lIns="0" tIns="0" rIns="0" bIns="0" rtlCol="0"/>
            <a:lstStyle/>
            <a:p>
              <a:endParaRPr/>
            </a:p>
          </p:txBody>
        </p:sp>
        <p:sp>
          <p:nvSpPr>
            <p:cNvPr id="77" name="object 77"/>
            <p:cNvSpPr/>
            <p:nvPr/>
          </p:nvSpPr>
          <p:spPr>
            <a:xfrm>
              <a:off x="3447554" y="4485549"/>
              <a:ext cx="16510" cy="22225"/>
            </a:xfrm>
            <a:custGeom>
              <a:avLst/>
              <a:gdLst/>
              <a:ahLst/>
              <a:cxnLst/>
              <a:rect l="l" t="t" r="r" b="b"/>
              <a:pathLst>
                <a:path w="16510" h="22225">
                  <a:moveTo>
                    <a:pt x="14147" y="0"/>
                  </a:moveTo>
                  <a:lnTo>
                    <a:pt x="12837" y="1148"/>
                  </a:lnTo>
                  <a:lnTo>
                    <a:pt x="8848" y="4650"/>
                  </a:lnTo>
                  <a:lnTo>
                    <a:pt x="5745" y="8816"/>
                  </a:lnTo>
                  <a:lnTo>
                    <a:pt x="2796" y="15609"/>
                  </a:lnTo>
                  <a:lnTo>
                    <a:pt x="0" y="21135"/>
                  </a:lnTo>
                  <a:lnTo>
                    <a:pt x="5421" y="22085"/>
                  </a:lnTo>
                  <a:lnTo>
                    <a:pt x="6224" y="19712"/>
                  </a:lnTo>
                  <a:lnTo>
                    <a:pt x="4892" y="19051"/>
                  </a:lnTo>
                  <a:lnTo>
                    <a:pt x="4723" y="16476"/>
                  </a:lnTo>
                  <a:lnTo>
                    <a:pt x="7570" y="12275"/>
                  </a:lnTo>
                  <a:lnTo>
                    <a:pt x="10374" y="7768"/>
                  </a:lnTo>
                  <a:lnTo>
                    <a:pt x="12444" y="5313"/>
                  </a:lnTo>
                  <a:lnTo>
                    <a:pt x="16041" y="1846"/>
                  </a:lnTo>
                  <a:lnTo>
                    <a:pt x="14147" y="0"/>
                  </a:lnTo>
                  <a:close/>
                </a:path>
              </a:pathLst>
            </a:custGeom>
            <a:solidFill>
              <a:srgbClr val="847674"/>
            </a:solidFill>
          </p:spPr>
          <p:txBody>
            <a:bodyPr wrap="square" lIns="0" tIns="0" rIns="0" bIns="0" rtlCol="0"/>
            <a:lstStyle/>
            <a:p>
              <a:endParaRPr/>
            </a:p>
          </p:txBody>
        </p:sp>
        <p:sp>
          <p:nvSpPr>
            <p:cNvPr id="78" name="object 78"/>
            <p:cNvSpPr/>
            <p:nvPr/>
          </p:nvSpPr>
          <p:spPr>
            <a:xfrm>
              <a:off x="3456290" y="4439822"/>
              <a:ext cx="13970" cy="50165"/>
            </a:xfrm>
            <a:custGeom>
              <a:avLst/>
              <a:gdLst/>
              <a:ahLst/>
              <a:cxnLst/>
              <a:rect l="l" t="t" r="r" b="b"/>
              <a:pathLst>
                <a:path w="13970" h="50164">
                  <a:moveTo>
                    <a:pt x="9810" y="0"/>
                  </a:moveTo>
                  <a:lnTo>
                    <a:pt x="6336" y="6308"/>
                  </a:lnTo>
                  <a:lnTo>
                    <a:pt x="5929" y="11541"/>
                  </a:lnTo>
                  <a:lnTo>
                    <a:pt x="7038" y="19566"/>
                  </a:lnTo>
                  <a:lnTo>
                    <a:pt x="8208" y="24149"/>
                  </a:lnTo>
                  <a:lnTo>
                    <a:pt x="6443" y="22277"/>
                  </a:lnTo>
                  <a:lnTo>
                    <a:pt x="3716" y="21178"/>
                  </a:lnTo>
                  <a:lnTo>
                    <a:pt x="1875" y="17583"/>
                  </a:lnTo>
                  <a:lnTo>
                    <a:pt x="0" y="18705"/>
                  </a:lnTo>
                  <a:lnTo>
                    <a:pt x="1591" y="22025"/>
                  </a:lnTo>
                  <a:lnTo>
                    <a:pt x="3435" y="23047"/>
                  </a:lnTo>
                  <a:lnTo>
                    <a:pt x="7291" y="26366"/>
                  </a:lnTo>
                  <a:lnTo>
                    <a:pt x="8594" y="28746"/>
                  </a:lnTo>
                  <a:lnTo>
                    <a:pt x="9594" y="31874"/>
                  </a:lnTo>
                  <a:lnTo>
                    <a:pt x="9850" y="32105"/>
                  </a:lnTo>
                  <a:lnTo>
                    <a:pt x="10142" y="32219"/>
                  </a:lnTo>
                  <a:lnTo>
                    <a:pt x="11125" y="37555"/>
                  </a:lnTo>
                  <a:lnTo>
                    <a:pt x="11109" y="42793"/>
                  </a:lnTo>
                  <a:lnTo>
                    <a:pt x="6775" y="48021"/>
                  </a:lnTo>
                  <a:lnTo>
                    <a:pt x="7858" y="49838"/>
                  </a:lnTo>
                  <a:lnTo>
                    <a:pt x="13672" y="45694"/>
                  </a:lnTo>
                  <a:lnTo>
                    <a:pt x="13853" y="40366"/>
                  </a:lnTo>
                  <a:lnTo>
                    <a:pt x="13280" y="35074"/>
                  </a:lnTo>
                  <a:lnTo>
                    <a:pt x="11755" y="26659"/>
                  </a:lnTo>
                  <a:lnTo>
                    <a:pt x="9979" y="18490"/>
                  </a:lnTo>
                  <a:lnTo>
                    <a:pt x="9340" y="10323"/>
                  </a:lnTo>
                  <a:lnTo>
                    <a:pt x="11225" y="1911"/>
                  </a:lnTo>
                  <a:lnTo>
                    <a:pt x="11704" y="763"/>
                  </a:lnTo>
                  <a:lnTo>
                    <a:pt x="9810" y="0"/>
                  </a:lnTo>
                  <a:close/>
                </a:path>
              </a:pathLst>
            </a:custGeom>
            <a:solidFill>
              <a:srgbClr val="B9D540"/>
            </a:solidFill>
          </p:spPr>
          <p:txBody>
            <a:bodyPr wrap="square" lIns="0" tIns="0" rIns="0" bIns="0" rtlCol="0"/>
            <a:lstStyle/>
            <a:p>
              <a:endParaRPr/>
            </a:p>
          </p:txBody>
        </p:sp>
        <p:pic>
          <p:nvPicPr>
            <p:cNvPr id="79" name="object 79"/>
            <p:cNvPicPr/>
            <p:nvPr/>
          </p:nvPicPr>
          <p:blipFill>
            <a:blip r:embed="rId35" cstate="print"/>
            <a:stretch>
              <a:fillRect/>
            </a:stretch>
          </p:blipFill>
          <p:spPr>
            <a:xfrm>
              <a:off x="3640773" y="4379540"/>
              <a:ext cx="178998" cy="182455"/>
            </a:xfrm>
            <a:prstGeom prst="rect">
              <a:avLst/>
            </a:prstGeom>
          </p:spPr>
        </p:pic>
        <p:pic>
          <p:nvPicPr>
            <p:cNvPr id="80" name="object 80"/>
            <p:cNvPicPr/>
            <p:nvPr/>
          </p:nvPicPr>
          <p:blipFill>
            <a:blip r:embed="rId36" cstate="print"/>
            <a:stretch>
              <a:fillRect/>
            </a:stretch>
          </p:blipFill>
          <p:spPr>
            <a:xfrm>
              <a:off x="3959769" y="4178948"/>
              <a:ext cx="285803" cy="380624"/>
            </a:xfrm>
            <a:prstGeom prst="rect">
              <a:avLst/>
            </a:prstGeom>
          </p:spPr>
        </p:pic>
        <p:pic>
          <p:nvPicPr>
            <p:cNvPr id="81" name="object 81"/>
            <p:cNvPicPr/>
            <p:nvPr/>
          </p:nvPicPr>
          <p:blipFill>
            <a:blip r:embed="rId37" cstate="print"/>
            <a:stretch>
              <a:fillRect/>
            </a:stretch>
          </p:blipFill>
          <p:spPr>
            <a:xfrm>
              <a:off x="4452807" y="3969795"/>
              <a:ext cx="354324" cy="639281"/>
            </a:xfrm>
            <a:prstGeom prst="rect">
              <a:avLst/>
            </a:prstGeom>
          </p:spPr>
        </p:pic>
        <p:pic>
          <p:nvPicPr>
            <p:cNvPr id="82" name="object 82"/>
            <p:cNvPicPr/>
            <p:nvPr/>
          </p:nvPicPr>
          <p:blipFill>
            <a:blip r:embed="rId38" cstate="print"/>
            <a:stretch>
              <a:fillRect/>
            </a:stretch>
          </p:blipFill>
          <p:spPr>
            <a:xfrm>
              <a:off x="5112910" y="3916871"/>
              <a:ext cx="357651" cy="715611"/>
            </a:xfrm>
            <a:prstGeom prst="rect">
              <a:avLst/>
            </a:prstGeom>
          </p:spPr>
        </p:pic>
        <p:pic>
          <p:nvPicPr>
            <p:cNvPr id="83" name="object 83"/>
            <p:cNvPicPr/>
            <p:nvPr/>
          </p:nvPicPr>
          <p:blipFill>
            <a:blip r:embed="rId39" cstate="print"/>
            <a:stretch>
              <a:fillRect/>
            </a:stretch>
          </p:blipFill>
          <p:spPr>
            <a:xfrm>
              <a:off x="5863107" y="3767345"/>
              <a:ext cx="357652" cy="878116"/>
            </a:xfrm>
            <a:prstGeom prst="rect">
              <a:avLst/>
            </a:prstGeom>
          </p:spPr>
        </p:pic>
        <p:pic>
          <p:nvPicPr>
            <p:cNvPr id="84" name="object 84"/>
            <p:cNvPicPr/>
            <p:nvPr/>
          </p:nvPicPr>
          <p:blipFill>
            <a:blip r:embed="rId40" cstate="print"/>
            <a:stretch>
              <a:fillRect/>
            </a:stretch>
          </p:blipFill>
          <p:spPr>
            <a:xfrm>
              <a:off x="6370261" y="3686014"/>
              <a:ext cx="311457" cy="974371"/>
            </a:xfrm>
            <a:prstGeom prst="rect">
              <a:avLst/>
            </a:prstGeom>
          </p:spPr>
        </p:pic>
        <p:pic>
          <p:nvPicPr>
            <p:cNvPr id="85" name="object 85"/>
            <p:cNvPicPr/>
            <p:nvPr/>
          </p:nvPicPr>
          <p:blipFill>
            <a:blip r:embed="rId41" cstate="print"/>
            <a:stretch>
              <a:fillRect/>
            </a:stretch>
          </p:blipFill>
          <p:spPr>
            <a:xfrm>
              <a:off x="6775318" y="3792931"/>
              <a:ext cx="359884" cy="854885"/>
            </a:xfrm>
            <a:prstGeom prst="rect">
              <a:avLst/>
            </a:prstGeom>
          </p:spPr>
        </p:pic>
        <p:pic>
          <p:nvPicPr>
            <p:cNvPr id="86" name="object 86"/>
            <p:cNvPicPr/>
            <p:nvPr/>
          </p:nvPicPr>
          <p:blipFill>
            <a:blip r:embed="rId42" cstate="print"/>
            <a:stretch>
              <a:fillRect/>
            </a:stretch>
          </p:blipFill>
          <p:spPr>
            <a:xfrm>
              <a:off x="1240527" y="1852282"/>
              <a:ext cx="561215" cy="290934"/>
            </a:xfrm>
            <a:prstGeom prst="rect">
              <a:avLst/>
            </a:prstGeom>
          </p:spPr>
        </p:pic>
        <p:pic>
          <p:nvPicPr>
            <p:cNvPr id="87" name="object 87"/>
            <p:cNvPicPr/>
            <p:nvPr/>
          </p:nvPicPr>
          <p:blipFill>
            <a:blip r:embed="rId43" cstate="print"/>
            <a:stretch>
              <a:fillRect/>
            </a:stretch>
          </p:blipFill>
          <p:spPr>
            <a:xfrm>
              <a:off x="1240527" y="2431691"/>
              <a:ext cx="561215" cy="290937"/>
            </a:xfrm>
            <a:prstGeom prst="rect">
              <a:avLst/>
            </a:prstGeom>
          </p:spPr>
        </p:pic>
        <p:pic>
          <p:nvPicPr>
            <p:cNvPr id="88" name="object 88"/>
            <p:cNvPicPr/>
            <p:nvPr/>
          </p:nvPicPr>
          <p:blipFill>
            <a:blip r:embed="rId44" cstate="print"/>
            <a:stretch>
              <a:fillRect/>
            </a:stretch>
          </p:blipFill>
          <p:spPr>
            <a:xfrm>
              <a:off x="1876254" y="1852279"/>
              <a:ext cx="602848" cy="290936"/>
            </a:xfrm>
            <a:prstGeom prst="rect">
              <a:avLst/>
            </a:prstGeom>
          </p:spPr>
        </p:pic>
        <p:pic>
          <p:nvPicPr>
            <p:cNvPr id="89" name="object 89"/>
            <p:cNvPicPr/>
            <p:nvPr/>
          </p:nvPicPr>
          <p:blipFill>
            <a:blip r:embed="rId45" cstate="print"/>
            <a:stretch>
              <a:fillRect/>
            </a:stretch>
          </p:blipFill>
          <p:spPr>
            <a:xfrm>
              <a:off x="1876254" y="2431695"/>
              <a:ext cx="602848" cy="290934"/>
            </a:xfrm>
            <a:prstGeom prst="rect">
              <a:avLst/>
            </a:prstGeom>
          </p:spPr>
        </p:pic>
        <p:pic>
          <p:nvPicPr>
            <p:cNvPr id="90" name="object 90"/>
            <p:cNvPicPr/>
            <p:nvPr/>
          </p:nvPicPr>
          <p:blipFill>
            <a:blip r:embed="rId46" cstate="print"/>
            <a:stretch>
              <a:fillRect/>
            </a:stretch>
          </p:blipFill>
          <p:spPr>
            <a:xfrm>
              <a:off x="1876254" y="3599225"/>
              <a:ext cx="602848" cy="290934"/>
            </a:xfrm>
            <a:prstGeom prst="rect">
              <a:avLst/>
            </a:prstGeom>
          </p:spPr>
        </p:pic>
        <p:pic>
          <p:nvPicPr>
            <p:cNvPr id="91" name="object 91"/>
            <p:cNvPicPr/>
            <p:nvPr/>
          </p:nvPicPr>
          <p:blipFill>
            <a:blip r:embed="rId47" cstate="print"/>
            <a:stretch>
              <a:fillRect/>
            </a:stretch>
          </p:blipFill>
          <p:spPr>
            <a:xfrm>
              <a:off x="2546074" y="2431691"/>
              <a:ext cx="602848" cy="290937"/>
            </a:xfrm>
            <a:prstGeom prst="rect">
              <a:avLst/>
            </a:prstGeom>
          </p:spPr>
        </p:pic>
        <p:sp>
          <p:nvSpPr>
            <p:cNvPr id="92" name="object 92"/>
            <p:cNvSpPr/>
            <p:nvPr/>
          </p:nvSpPr>
          <p:spPr>
            <a:xfrm>
              <a:off x="3623839" y="2431695"/>
              <a:ext cx="603250" cy="291465"/>
            </a:xfrm>
            <a:custGeom>
              <a:avLst/>
              <a:gdLst/>
              <a:ahLst/>
              <a:cxnLst/>
              <a:rect l="l" t="t" r="r" b="b"/>
              <a:pathLst>
                <a:path w="603250" h="291464">
                  <a:moveTo>
                    <a:pt x="602848" y="0"/>
                  </a:moveTo>
                  <a:lnTo>
                    <a:pt x="0" y="0"/>
                  </a:lnTo>
                  <a:lnTo>
                    <a:pt x="0" y="220370"/>
                  </a:lnTo>
                  <a:lnTo>
                    <a:pt x="301424" y="290937"/>
                  </a:lnTo>
                  <a:lnTo>
                    <a:pt x="602848" y="220370"/>
                  </a:lnTo>
                  <a:lnTo>
                    <a:pt x="602848" y="0"/>
                  </a:lnTo>
                  <a:close/>
                </a:path>
              </a:pathLst>
            </a:custGeom>
            <a:solidFill>
              <a:srgbClr val="F16137">
                <a:alpha val="75999"/>
              </a:srgbClr>
            </a:solidFill>
          </p:spPr>
          <p:txBody>
            <a:bodyPr wrap="square" lIns="0" tIns="0" rIns="0" bIns="0" rtlCol="0"/>
            <a:lstStyle/>
            <a:p>
              <a:endParaRPr/>
            </a:p>
          </p:txBody>
        </p:sp>
        <p:sp>
          <p:nvSpPr>
            <p:cNvPr id="93" name="object 93"/>
            <p:cNvSpPr/>
            <p:nvPr/>
          </p:nvSpPr>
          <p:spPr>
            <a:xfrm>
              <a:off x="3713871" y="2549768"/>
              <a:ext cx="427355" cy="55244"/>
            </a:xfrm>
            <a:custGeom>
              <a:avLst/>
              <a:gdLst/>
              <a:ahLst/>
              <a:cxnLst/>
              <a:rect l="l" t="t" r="r" b="b"/>
              <a:pathLst>
                <a:path w="427354" h="55244">
                  <a:moveTo>
                    <a:pt x="4191" y="8257"/>
                  </a:moveTo>
                  <a:lnTo>
                    <a:pt x="0" y="8257"/>
                  </a:lnTo>
                  <a:lnTo>
                    <a:pt x="0" y="48969"/>
                  </a:lnTo>
                  <a:lnTo>
                    <a:pt x="4191" y="48969"/>
                  </a:lnTo>
                  <a:lnTo>
                    <a:pt x="4191" y="30300"/>
                  </a:lnTo>
                  <a:lnTo>
                    <a:pt x="18541" y="30300"/>
                  </a:lnTo>
                  <a:lnTo>
                    <a:pt x="16808" y="28032"/>
                  </a:lnTo>
                  <a:lnTo>
                    <a:pt x="17964" y="26521"/>
                  </a:lnTo>
                  <a:lnTo>
                    <a:pt x="4191" y="26521"/>
                  </a:lnTo>
                  <a:lnTo>
                    <a:pt x="4191" y="8257"/>
                  </a:lnTo>
                  <a:close/>
                </a:path>
                <a:path w="427354" h="55244">
                  <a:moveTo>
                    <a:pt x="18541" y="30300"/>
                  </a:moveTo>
                  <a:lnTo>
                    <a:pt x="13496" y="30300"/>
                  </a:lnTo>
                  <a:lnTo>
                    <a:pt x="27861" y="48969"/>
                  </a:lnTo>
                  <a:lnTo>
                    <a:pt x="32804" y="48969"/>
                  </a:lnTo>
                  <a:lnTo>
                    <a:pt x="18541" y="30300"/>
                  </a:lnTo>
                  <a:close/>
                </a:path>
                <a:path w="427354" h="55244">
                  <a:moveTo>
                    <a:pt x="31932" y="8257"/>
                  </a:moveTo>
                  <a:lnTo>
                    <a:pt x="27280" y="8257"/>
                  </a:lnTo>
                  <a:lnTo>
                    <a:pt x="13496" y="26521"/>
                  </a:lnTo>
                  <a:lnTo>
                    <a:pt x="17964" y="26521"/>
                  </a:lnTo>
                  <a:lnTo>
                    <a:pt x="31932" y="8257"/>
                  </a:lnTo>
                  <a:close/>
                </a:path>
                <a:path w="427354" h="55244">
                  <a:moveTo>
                    <a:pt x="55840" y="8257"/>
                  </a:moveTo>
                  <a:lnTo>
                    <a:pt x="51592" y="8257"/>
                  </a:lnTo>
                  <a:lnTo>
                    <a:pt x="32980" y="48969"/>
                  </a:lnTo>
                  <a:lnTo>
                    <a:pt x="37458" y="48969"/>
                  </a:lnTo>
                  <a:lnTo>
                    <a:pt x="42343" y="38094"/>
                  </a:lnTo>
                  <a:lnTo>
                    <a:pt x="69480" y="38094"/>
                  </a:lnTo>
                  <a:lnTo>
                    <a:pt x="67884" y="34602"/>
                  </a:lnTo>
                  <a:lnTo>
                    <a:pt x="43916" y="34602"/>
                  </a:lnTo>
                  <a:lnTo>
                    <a:pt x="53686" y="12736"/>
                  </a:lnTo>
                  <a:lnTo>
                    <a:pt x="57888" y="12736"/>
                  </a:lnTo>
                  <a:lnTo>
                    <a:pt x="55840" y="8257"/>
                  </a:lnTo>
                  <a:close/>
                </a:path>
                <a:path w="427354" h="55244">
                  <a:moveTo>
                    <a:pt x="69480" y="38094"/>
                  </a:moveTo>
                  <a:lnTo>
                    <a:pt x="65027" y="38094"/>
                  </a:lnTo>
                  <a:lnTo>
                    <a:pt x="69912" y="48969"/>
                  </a:lnTo>
                  <a:lnTo>
                    <a:pt x="74452" y="48969"/>
                  </a:lnTo>
                  <a:lnTo>
                    <a:pt x="69480" y="38094"/>
                  </a:lnTo>
                  <a:close/>
                </a:path>
                <a:path w="427354" h="55244">
                  <a:moveTo>
                    <a:pt x="57888" y="12736"/>
                  </a:moveTo>
                  <a:lnTo>
                    <a:pt x="53686" y="12736"/>
                  </a:lnTo>
                  <a:lnTo>
                    <a:pt x="63458" y="34602"/>
                  </a:lnTo>
                  <a:lnTo>
                    <a:pt x="67884" y="34602"/>
                  </a:lnTo>
                  <a:lnTo>
                    <a:pt x="57888" y="12736"/>
                  </a:lnTo>
                  <a:close/>
                </a:path>
                <a:path w="427354" h="55244">
                  <a:moveTo>
                    <a:pt x="102542" y="7908"/>
                  </a:moveTo>
                  <a:lnTo>
                    <a:pt x="95486" y="7908"/>
                  </a:lnTo>
                  <a:lnTo>
                    <a:pt x="91843" y="8801"/>
                  </a:lnTo>
                  <a:lnTo>
                    <a:pt x="85327" y="12365"/>
                  </a:lnTo>
                  <a:lnTo>
                    <a:pt x="82778" y="14838"/>
                  </a:lnTo>
                  <a:lnTo>
                    <a:pt x="79095" y="21160"/>
                  </a:lnTo>
                  <a:lnTo>
                    <a:pt x="78174" y="24698"/>
                  </a:lnTo>
                  <a:lnTo>
                    <a:pt x="78174" y="32529"/>
                  </a:lnTo>
                  <a:lnTo>
                    <a:pt x="95429" y="49319"/>
                  </a:lnTo>
                  <a:lnTo>
                    <a:pt x="102485" y="49319"/>
                  </a:lnTo>
                  <a:lnTo>
                    <a:pt x="105285" y="48804"/>
                  </a:lnTo>
                  <a:lnTo>
                    <a:pt x="110444" y="46748"/>
                  </a:lnTo>
                  <a:lnTo>
                    <a:pt x="112308" y="45482"/>
                  </a:lnTo>
                  <a:lnTo>
                    <a:pt x="96419" y="45482"/>
                  </a:lnTo>
                  <a:lnTo>
                    <a:pt x="93488" y="44744"/>
                  </a:lnTo>
                  <a:lnTo>
                    <a:pt x="88218" y="41795"/>
                  </a:lnTo>
                  <a:lnTo>
                    <a:pt x="86151" y="39780"/>
                  </a:lnTo>
                  <a:lnTo>
                    <a:pt x="83167" y="34664"/>
                  </a:lnTo>
                  <a:lnTo>
                    <a:pt x="82419" y="31794"/>
                  </a:lnTo>
                  <a:lnTo>
                    <a:pt x="82419" y="25434"/>
                  </a:lnTo>
                  <a:lnTo>
                    <a:pt x="96419" y="11746"/>
                  </a:lnTo>
                  <a:lnTo>
                    <a:pt x="112397" y="11746"/>
                  </a:lnTo>
                  <a:lnTo>
                    <a:pt x="110455" y="10429"/>
                  </a:lnTo>
                  <a:lnTo>
                    <a:pt x="105336" y="8412"/>
                  </a:lnTo>
                  <a:lnTo>
                    <a:pt x="102542" y="7908"/>
                  </a:lnTo>
                  <a:close/>
                </a:path>
                <a:path w="427354" h="55244">
                  <a:moveTo>
                    <a:pt x="111676" y="40596"/>
                  </a:moveTo>
                  <a:lnTo>
                    <a:pt x="108532" y="43851"/>
                  </a:lnTo>
                  <a:lnTo>
                    <a:pt x="104522" y="45482"/>
                  </a:lnTo>
                  <a:lnTo>
                    <a:pt x="112308" y="45482"/>
                  </a:lnTo>
                  <a:lnTo>
                    <a:pt x="112626" y="45266"/>
                  </a:lnTo>
                  <a:lnTo>
                    <a:pt x="114407" y="43329"/>
                  </a:lnTo>
                  <a:lnTo>
                    <a:pt x="111676" y="40596"/>
                  </a:lnTo>
                  <a:close/>
                </a:path>
                <a:path w="427354" h="55244">
                  <a:moveTo>
                    <a:pt x="112397" y="11746"/>
                  </a:moveTo>
                  <a:lnTo>
                    <a:pt x="104482" y="11746"/>
                  </a:lnTo>
                  <a:lnTo>
                    <a:pt x="108497" y="13355"/>
                  </a:lnTo>
                  <a:lnTo>
                    <a:pt x="111676" y="16573"/>
                  </a:lnTo>
                  <a:lnTo>
                    <a:pt x="114407" y="13841"/>
                  </a:lnTo>
                  <a:lnTo>
                    <a:pt x="112626" y="11901"/>
                  </a:lnTo>
                  <a:lnTo>
                    <a:pt x="112397" y="11746"/>
                  </a:lnTo>
                  <a:close/>
                </a:path>
                <a:path w="427354" h="55244">
                  <a:moveTo>
                    <a:pt x="145991" y="8257"/>
                  </a:moveTo>
                  <a:lnTo>
                    <a:pt x="132207" y="8257"/>
                  </a:lnTo>
                  <a:lnTo>
                    <a:pt x="132207" y="11979"/>
                  </a:lnTo>
                  <a:lnTo>
                    <a:pt x="141804" y="11979"/>
                  </a:lnTo>
                  <a:lnTo>
                    <a:pt x="141804" y="48969"/>
                  </a:lnTo>
                  <a:lnTo>
                    <a:pt x="145991" y="48969"/>
                  </a:lnTo>
                  <a:lnTo>
                    <a:pt x="145991" y="8257"/>
                  </a:lnTo>
                  <a:close/>
                </a:path>
                <a:path w="427354" h="55244">
                  <a:moveTo>
                    <a:pt x="155995" y="40769"/>
                  </a:moveTo>
                  <a:lnTo>
                    <a:pt x="153958" y="44085"/>
                  </a:lnTo>
                  <a:lnTo>
                    <a:pt x="155549" y="45673"/>
                  </a:lnTo>
                  <a:lnTo>
                    <a:pt x="157651" y="46944"/>
                  </a:lnTo>
                  <a:lnTo>
                    <a:pt x="162886" y="48844"/>
                  </a:lnTo>
                  <a:lnTo>
                    <a:pt x="165651" y="49319"/>
                  </a:lnTo>
                  <a:lnTo>
                    <a:pt x="171777" y="49319"/>
                  </a:lnTo>
                  <a:lnTo>
                    <a:pt x="174492" y="48787"/>
                  </a:lnTo>
                  <a:lnTo>
                    <a:pt x="178909" y="46652"/>
                  </a:lnTo>
                  <a:lnTo>
                    <a:pt x="180238" y="45482"/>
                  </a:lnTo>
                  <a:lnTo>
                    <a:pt x="165942" y="45482"/>
                  </a:lnTo>
                  <a:lnTo>
                    <a:pt x="163555" y="45043"/>
                  </a:lnTo>
                  <a:lnTo>
                    <a:pt x="159134" y="43300"/>
                  </a:lnTo>
                  <a:lnTo>
                    <a:pt x="157353" y="42166"/>
                  </a:lnTo>
                  <a:lnTo>
                    <a:pt x="155995" y="40769"/>
                  </a:lnTo>
                  <a:close/>
                </a:path>
                <a:path w="427354" h="55244">
                  <a:moveTo>
                    <a:pt x="181178" y="8257"/>
                  </a:moveTo>
                  <a:lnTo>
                    <a:pt x="158904" y="8257"/>
                  </a:lnTo>
                  <a:lnTo>
                    <a:pt x="156809" y="28674"/>
                  </a:lnTo>
                  <a:lnTo>
                    <a:pt x="170399" y="28674"/>
                  </a:lnTo>
                  <a:lnTo>
                    <a:pt x="173898" y="29390"/>
                  </a:lnTo>
                  <a:lnTo>
                    <a:pt x="178048" y="32259"/>
                  </a:lnTo>
                  <a:lnTo>
                    <a:pt x="179086" y="34372"/>
                  </a:lnTo>
                  <a:lnTo>
                    <a:pt x="179086" y="39682"/>
                  </a:lnTo>
                  <a:lnTo>
                    <a:pt x="178164" y="41697"/>
                  </a:lnTo>
                  <a:lnTo>
                    <a:pt x="174481" y="44725"/>
                  </a:lnTo>
                  <a:lnTo>
                    <a:pt x="171871" y="45482"/>
                  </a:lnTo>
                  <a:lnTo>
                    <a:pt x="180238" y="45482"/>
                  </a:lnTo>
                  <a:lnTo>
                    <a:pt x="180569" y="45190"/>
                  </a:lnTo>
                  <a:lnTo>
                    <a:pt x="182779" y="41468"/>
                  </a:lnTo>
                  <a:lnTo>
                    <a:pt x="183245" y="39682"/>
                  </a:lnTo>
                  <a:lnTo>
                    <a:pt x="183330" y="33187"/>
                  </a:lnTo>
                  <a:lnTo>
                    <a:pt x="181984" y="30232"/>
                  </a:lnTo>
                  <a:lnTo>
                    <a:pt x="176594" y="26005"/>
                  </a:lnTo>
                  <a:lnTo>
                    <a:pt x="172299" y="24951"/>
                  </a:lnTo>
                  <a:lnTo>
                    <a:pt x="161171" y="24951"/>
                  </a:lnTo>
                  <a:lnTo>
                    <a:pt x="162568" y="11979"/>
                  </a:lnTo>
                  <a:lnTo>
                    <a:pt x="181178" y="11979"/>
                  </a:lnTo>
                  <a:lnTo>
                    <a:pt x="181178" y="8257"/>
                  </a:lnTo>
                  <a:close/>
                </a:path>
                <a:path w="427354" h="55244">
                  <a:moveTo>
                    <a:pt x="204325" y="31405"/>
                  </a:moveTo>
                  <a:lnTo>
                    <a:pt x="189086" y="31405"/>
                  </a:lnTo>
                  <a:lnTo>
                    <a:pt x="189086" y="35012"/>
                  </a:lnTo>
                  <a:lnTo>
                    <a:pt x="204325" y="35012"/>
                  </a:lnTo>
                  <a:lnTo>
                    <a:pt x="204325" y="31405"/>
                  </a:lnTo>
                  <a:close/>
                </a:path>
                <a:path w="427354" h="55244">
                  <a:moveTo>
                    <a:pt x="233561" y="11746"/>
                  </a:moveTo>
                  <a:lnTo>
                    <a:pt x="225303" y="11746"/>
                  </a:lnTo>
                  <a:lnTo>
                    <a:pt x="227661" y="12415"/>
                  </a:lnTo>
                  <a:lnTo>
                    <a:pt x="230954" y="15091"/>
                  </a:lnTo>
                  <a:lnTo>
                    <a:pt x="231778" y="16963"/>
                  </a:lnTo>
                  <a:lnTo>
                    <a:pt x="231759" y="20994"/>
                  </a:lnTo>
                  <a:lnTo>
                    <a:pt x="231401" y="22459"/>
                  </a:lnTo>
                  <a:lnTo>
                    <a:pt x="229889" y="25520"/>
                  </a:lnTo>
                  <a:lnTo>
                    <a:pt x="228445" y="27334"/>
                  </a:lnTo>
                  <a:lnTo>
                    <a:pt x="209387" y="46004"/>
                  </a:lnTo>
                  <a:lnTo>
                    <a:pt x="209387" y="48969"/>
                  </a:lnTo>
                  <a:lnTo>
                    <a:pt x="237945" y="48969"/>
                  </a:lnTo>
                  <a:lnTo>
                    <a:pt x="237945" y="45247"/>
                  </a:lnTo>
                  <a:lnTo>
                    <a:pt x="215554" y="45247"/>
                  </a:lnTo>
                  <a:lnTo>
                    <a:pt x="229396" y="31639"/>
                  </a:lnTo>
                  <a:lnTo>
                    <a:pt x="231992" y="29116"/>
                  </a:lnTo>
                  <a:lnTo>
                    <a:pt x="233756" y="26888"/>
                  </a:lnTo>
                  <a:lnTo>
                    <a:pt x="235616" y="23011"/>
                  </a:lnTo>
                  <a:lnTo>
                    <a:pt x="236085" y="20994"/>
                  </a:lnTo>
                  <a:lnTo>
                    <a:pt x="236085" y="15490"/>
                  </a:lnTo>
                  <a:lnTo>
                    <a:pt x="234871" y="12805"/>
                  </a:lnTo>
                  <a:lnTo>
                    <a:pt x="233561" y="11746"/>
                  </a:lnTo>
                  <a:close/>
                </a:path>
                <a:path w="427354" h="55244">
                  <a:moveTo>
                    <a:pt x="226739" y="7908"/>
                  </a:moveTo>
                  <a:lnTo>
                    <a:pt x="219489" y="7908"/>
                  </a:lnTo>
                  <a:lnTo>
                    <a:pt x="216706" y="8412"/>
                  </a:lnTo>
                  <a:lnTo>
                    <a:pt x="211781" y="10429"/>
                  </a:lnTo>
                  <a:lnTo>
                    <a:pt x="209754" y="11861"/>
                  </a:lnTo>
                  <a:lnTo>
                    <a:pt x="208166" y="13722"/>
                  </a:lnTo>
                  <a:lnTo>
                    <a:pt x="211133" y="16282"/>
                  </a:lnTo>
                  <a:lnTo>
                    <a:pt x="213768" y="13258"/>
                  </a:lnTo>
                  <a:lnTo>
                    <a:pt x="217472" y="11746"/>
                  </a:lnTo>
                  <a:lnTo>
                    <a:pt x="233561" y="11746"/>
                  </a:lnTo>
                  <a:lnTo>
                    <a:pt x="230026" y="8887"/>
                  </a:lnTo>
                  <a:lnTo>
                    <a:pt x="226739" y="7908"/>
                  </a:lnTo>
                  <a:close/>
                </a:path>
                <a:path w="427354" h="55244">
                  <a:moveTo>
                    <a:pt x="262314" y="7908"/>
                  </a:moveTo>
                  <a:lnTo>
                    <a:pt x="256032" y="7908"/>
                  </a:lnTo>
                  <a:lnTo>
                    <a:pt x="253231" y="8740"/>
                  </a:lnTo>
                  <a:lnTo>
                    <a:pt x="248306" y="12077"/>
                  </a:lnTo>
                  <a:lnTo>
                    <a:pt x="246387" y="14471"/>
                  </a:lnTo>
                  <a:lnTo>
                    <a:pt x="243634" y="20713"/>
                  </a:lnTo>
                  <a:lnTo>
                    <a:pt x="242945" y="24386"/>
                  </a:lnTo>
                  <a:lnTo>
                    <a:pt x="242945" y="32838"/>
                  </a:lnTo>
                  <a:lnTo>
                    <a:pt x="256032" y="49319"/>
                  </a:lnTo>
                  <a:lnTo>
                    <a:pt x="262314" y="49319"/>
                  </a:lnTo>
                  <a:lnTo>
                    <a:pt x="265115" y="48484"/>
                  </a:lnTo>
                  <a:lnTo>
                    <a:pt x="269550" y="45482"/>
                  </a:lnTo>
                  <a:lnTo>
                    <a:pt x="256810" y="45482"/>
                  </a:lnTo>
                  <a:lnTo>
                    <a:pt x="254725" y="44823"/>
                  </a:lnTo>
                  <a:lnTo>
                    <a:pt x="251118" y="42184"/>
                  </a:lnTo>
                  <a:lnTo>
                    <a:pt x="249715" y="40265"/>
                  </a:lnTo>
                  <a:lnTo>
                    <a:pt x="247698" y="35225"/>
                  </a:lnTo>
                  <a:lnTo>
                    <a:pt x="247302" y="32838"/>
                  </a:lnTo>
                  <a:lnTo>
                    <a:pt x="247303" y="24386"/>
                  </a:lnTo>
                  <a:lnTo>
                    <a:pt x="256810" y="11746"/>
                  </a:lnTo>
                  <a:lnTo>
                    <a:pt x="269550" y="11746"/>
                  </a:lnTo>
                  <a:lnTo>
                    <a:pt x="265115" y="8740"/>
                  </a:lnTo>
                  <a:lnTo>
                    <a:pt x="262314" y="7908"/>
                  </a:lnTo>
                  <a:close/>
                </a:path>
                <a:path w="427354" h="55244">
                  <a:moveTo>
                    <a:pt x="269550" y="11746"/>
                  </a:moveTo>
                  <a:lnTo>
                    <a:pt x="261539" y="11746"/>
                  </a:lnTo>
                  <a:lnTo>
                    <a:pt x="263625" y="12405"/>
                  </a:lnTo>
                  <a:lnTo>
                    <a:pt x="267228" y="15044"/>
                  </a:lnTo>
                  <a:lnTo>
                    <a:pt x="268635" y="16963"/>
                  </a:lnTo>
                  <a:lnTo>
                    <a:pt x="270652" y="22002"/>
                  </a:lnTo>
                  <a:lnTo>
                    <a:pt x="271047" y="24386"/>
                  </a:lnTo>
                  <a:lnTo>
                    <a:pt x="271047" y="32838"/>
                  </a:lnTo>
                  <a:lnTo>
                    <a:pt x="270652" y="35225"/>
                  </a:lnTo>
                  <a:lnTo>
                    <a:pt x="268635" y="40265"/>
                  </a:lnTo>
                  <a:lnTo>
                    <a:pt x="267228" y="42184"/>
                  </a:lnTo>
                  <a:lnTo>
                    <a:pt x="263625" y="44823"/>
                  </a:lnTo>
                  <a:lnTo>
                    <a:pt x="261539" y="45482"/>
                  </a:lnTo>
                  <a:lnTo>
                    <a:pt x="269550" y="45482"/>
                  </a:lnTo>
                  <a:lnTo>
                    <a:pt x="270040" y="45151"/>
                  </a:lnTo>
                  <a:lnTo>
                    <a:pt x="271969" y="42757"/>
                  </a:lnTo>
                  <a:lnTo>
                    <a:pt x="274759" y="36515"/>
                  </a:lnTo>
                  <a:lnTo>
                    <a:pt x="275457" y="32838"/>
                  </a:lnTo>
                  <a:lnTo>
                    <a:pt x="275457" y="24386"/>
                  </a:lnTo>
                  <a:lnTo>
                    <a:pt x="274759" y="20713"/>
                  </a:lnTo>
                  <a:lnTo>
                    <a:pt x="271969" y="14471"/>
                  </a:lnTo>
                  <a:lnTo>
                    <a:pt x="270040" y="12077"/>
                  </a:lnTo>
                  <a:lnTo>
                    <a:pt x="269550" y="11746"/>
                  </a:lnTo>
                  <a:close/>
                </a:path>
                <a:path w="427354" h="55244">
                  <a:moveTo>
                    <a:pt x="303667" y="18378"/>
                  </a:moveTo>
                  <a:lnTo>
                    <a:pt x="299538" y="18378"/>
                  </a:lnTo>
                  <a:lnTo>
                    <a:pt x="299538" y="48969"/>
                  </a:lnTo>
                  <a:lnTo>
                    <a:pt x="303667" y="48969"/>
                  </a:lnTo>
                  <a:lnTo>
                    <a:pt x="303667" y="35359"/>
                  </a:lnTo>
                  <a:lnTo>
                    <a:pt x="315663" y="35359"/>
                  </a:lnTo>
                  <a:lnTo>
                    <a:pt x="313902" y="33209"/>
                  </a:lnTo>
                  <a:lnTo>
                    <a:pt x="315036" y="31812"/>
                  </a:lnTo>
                  <a:lnTo>
                    <a:pt x="303667" y="31812"/>
                  </a:lnTo>
                  <a:lnTo>
                    <a:pt x="303667" y="18378"/>
                  </a:lnTo>
                  <a:close/>
                </a:path>
                <a:path w="427354" h="55244">
                  <a:moveTo>
                    <a:pt x="315663" y="35359"/>
                  </a:moveTo>
                  <a:lnTo>
                    <a:pt x="310648" y="35359"/>
                  </a:lnTo>
                  <a:lnTo>
                    <a:pt x="321931" y="48969"/>
                  </a:lnTo>
                  <a:lnTo>
                    <a:pt x="326815" y="48969"/>
                  </a:lnTo>
                  <a:lnTo>
                    <a:pt x="315663" y="35359"/>
                  </a:lnTo>
                  <a:close/>
                </a:path>
                <a:path w="427354" h="55244">
                  <a:moveTo>
                    <a:pt x="325944" y="18378"/>
                  </a:moveTo>
                  <a:lnTo>
                    <a:pt x="321466" y="18378"/>
                  </a:lnTo>
                  <a:lnTo>
                    <a:pt x="310705" y="31812"/>
                  </a:lnTo>
                  <a:lnTo>
                    <a:pt x="315036" y="31812"/>
                  </a:lnTo>
                  <a:lnTo>
                    <a:pt x="325944" y="18378"/>
                  </a:lnTo>
                  <a:close/>
                </a:path>
                <a:path w="427354" h="55244">
                  <a:moveTo>
                    <a:pt x="376603" y="0"/>
                  </a:moveTo>
                  <a:lnTo>
                    <a:pt x="372823" y="0"/>
                  </a:lnTo>
                  <a:lnTo>
                    <a:pt x="353628" y="54787"/>
                  </a:lnTo>
                  <a:lnTo>
                    <a:pt x="357408" y="54787"/>
                  </a:lnTo>
                  <a:lnTo>
                    <a:pt x="376603" y="0"/>
                  </a:lnTo>
                  <a:close/>
                </a:path>
                <a:path w="427354" h="55244">
                  <a:moveTo>
                    <a:pt x="354967" y="18378"/>
                  </a:moveTo>
                  <a:lnTo>
                    <a:pt x="333331" y="18378"/>
                  </a:lnTo>
                  <a:lnTo>
                    <a:pt x="333331" y="48969"/>
                  </a:lnTo>
                  <a:lnTo>
                    <a:pt x="337460" y="48969"/>
                  </a:lnTo>
                  <a:lnTo>
                    <a:pt x="337460" y="22042"/>
                  </a:lnTo>
                  <a:lnTo>
                    <a:pt x="354967" y="22042"/>
                  </a:lnTo>
                  <a:lnTo>
                    <a:pt x="354967" y="18378"/>
                  </a:lnTo>
                  <a:close/>
                </a:path>
                <a:path w="427354" h="55244">
                  <a:moveTo>
                    <a:pt x="398124" y="18378"/>
                  </a:moveTo>
                  <a:lnTo>
                    <a:pt x="376488" y="18378"/>
                  </a:lnTo>
                  <a:lnTo>
                    <a:pt x="376488" y="48969"/>
                  </a:lnTo>
                  <a:lnTo>
                    <a:pt x="380617" y="48969"/>
                  </a:lnTo>
                  <a:lnTo>
                    <a:pt x="380617" y="22042"/>
                  </a:lnTo>
                  <a:lnTo>
                    <a:pt x="398124" y="22042"/>
                  </a:lnTo>
                  <a:lnTo>
                    <a:pt x="398124" y="18378"/>
                  </a:lnTo>
                  <a:close/>
                </a:path>
                <a:path w="427354" h="55244">
                  <a:moveTo>
                    <a:pt x="424482" y="21751"/>
                  </a:moveTo>
                  <a:lnTo>
                    <a:pt x="417064" y="21751"/>
                  </a:lnTo>
                  <a:lnTo>
                    <a:pt x="419216" y="22438"/>
                  </a:lnTo>
                  <a:lnTo>
                    <a:pt x="422165" y="25192"/>
                  </a:lnTo>
                  <a:lnTo>
                    <a:pt x="422899" y="27197"/>
                  </a:lnTo>
                  <a:lnTo>
                    <a:pt x="422899" y="31697"/>
                  </a:lnTo>
                  <a:lnTo>
                    <a:pt x="409075" y="31697"/>
                  </a:lnTo>
                  <a:lnTo>
                    <a:pt x="406079" y="32489"/>
                  </a:lnTo>
                  <a:lnTo>
                    <a:pt x="402322" y="35671"/>
                  </a:lnTo>
                  <a:lnTo>
                    <a:pt x="401378" y="37763"/>
                  </a:lnTo>
                  <a:lnTo>
                    <a:pt x="401378" y="43037"/>
                  </a:lnTo>
                  <a:lnTo>
                    <a:pt x="402386" y="45190"/>
                  </a:lnTo>
                  <a:lnTo>
                    <a:pt x="406422" y="48447"/>
                  </a:lnTo>
                  <a:lnTo>
                    <a:pt x="409136" y="49262"/>
                  </a:lnTo>
                  <a:lnTo>
                    <a:pt x="415029" y="49262"/>
                  </a:lnTo>
                  <a:lnTo>
                    <a:pt x="417172" y="48816"/>
                  </a:lnTo>
                  <a:lnTo>
                    <a:pt x="420775" y="47030"/>
                  </a:lnTo>
                  <a:lnTo>
                    <a:pt x="421908" y="46004"/>
                  </a:lnTo>
                  <a:lnTo>
                    <a:pt x="410745" y="46004"/>
                  </a:lnTo>
                  <a:lnTo>
                    <a:pt x="408821" y="45471"/>
                  </a:lnTo>
                  <a:lnTo>
                    <a:pt x="406130" y="43434"/>
                  </a:lnTo>
                  <a:lnTo>
                    <a:pt x="405450" y="42029"/>
                  </a:lnTo>
                  <a:lnTo>
                    <a:pt x="405450" y="36601"/>
                  </a:lnTo>
                  <a:lnTo>
                    <a:pt x="408067" y="34778"/>
                  </a:lnTo>
                  <a:lnTo>
                    <a:pt x="427028" y="34778"/>
                  </a:lnTo>
                  <a:lnTo>
                    <a:pt x="427028" y="26092"/>
                  </a:lnTo>
                  <a:lnTo>
                    <a:pt x="425963" y="23136"/>
                  </a:lnTo>
                  <a:lnTo>
                    <a:pt x="424482" y="21751"/>
                  </a:lnTo>
                  <a:close/>
                </a:path>
                <a:path w="427354" h="55244">
                  <a:moveTo>
                    <a:pt x="427028" y="44201"/>
                  </a:moveTo>
                  <a:lnTo>
                    <a:pt x="423076" y="44201"/>
                  </a:lnTo>
                  <a:lnTo>
                    <a:pt x="423076" y="48969"/>
                  </a:lnTo>
                  <a:lnTo>
                    <a:pt x="427028" y="48969"/>
                  </a:lnTo>
                  <a:lnTo>
                    <a:pt x="427028" y="44201"/>
                  </a:lnTo>
                  <a:close/>
                </a:path>
                <a:path w="427354" h="55244">
                  <a:moveTo>
                    <a:pt x="427028" y="34778"/>
                  </a:moveTo>
                  <a:lnTo>
                    <a:pt x="422899" y="34778"/>
                  </a:lnTo>
                  <a:lnTo>
                    <a:pt x="422899" y="39780"/>
                  </a:lnTo>
                  <a:lnTo>
                    <a:pt x="422085" y="41795"/>
                  </a:lnTo>
                  <a:lnTo>
                    <a:pt x="420843" y="43340"/>
                  </a:lnTo>
                  <a:lnTo>
                    <a:pt x="417509" y="45471"/>
                  </a:lnTo>
                  <a:lnTo>
                    <a:pt x="415512" y="46004"/>
                  </a:lnTo>
                  <a:lnTo>
                    <a:pt x="421908" y="46004"/>
                  </a:lnTo>
                  <a:lnTo>
                    <a:pt x="422144" y="45791"/>
                  </a:lnTo>
                  <a:lnTo>
                    <a:pt x="423076" y="44201"/>
                  </a:lnTo>
                  <a:lnTo>
                    <a:pt x="427028" y="44201"/>
                  </a:lnTo>
                  <a:lnTo>
                    <a:pt x="427028" y="34778"/>
                  </a:lnTo>
                  <a:close/>
                </a:path>
                <a:path w="427354" h="55244">
                  <a:moveTo>
                    <a:pt x="418633" y="18143"/>
                  </a:moveTo>
                  <a:lnTo>
                    <a:pt x="412236" y="18143"/>
                  </a:lnTo>
                  <a:lnTo>
                    <a:pt x="409950" y="18503"/>
                  </a:lnTo>
                  <a:lnTo>
                    <a:pt x="405604" y="19936"/>
                  </a:lnTo>
                  <a:lnTo>
                    <a:pt x="403744" y="20954"/>
                  </a:lnTo>
                  <a:lnTo>
                    <a:pt x="402196" y="22273"/>
                  </a:lnTo>
                  <a:lnTo>
                    <a:pt x="404056" y="25358"/>
                  </a:lnTo>
                  <a:lnTo>
                    <a:pt x="405335" y="24231"/>
                  </a:lnTo>
                  <a:lnTo>
                    <a:pt x="406864" y="23348"/>
                  </a:lnTo>
                  <a:lnTo>
                    <a:pt x="410432" y="22071"/>
                  </a:lnTo>
                  <a:lnTo>
                    <a:pt x="412294" y="21751"/>
                  </a:lnTo>
                  <a:lnTo>
                    <a:pt x="424482" y="21751"/>
                  </a:lnTo>
                  <a:lnTo>
                    <a:pt x="421697" y="19143"/>
                  </a:lnTo>
                  <a:lnTo>
                    <a:pt x="418633" y="18143"/>
                  </a:lnTo>
                  <a:close/>
                </a:path>
              </a:pathLst>
            </a:custGeom>
            <a:solidFill>
              <a:srgbClr val="FEFEFE"/>
            </a:solidFill>
          </p:spPr>
          <p:txBody>
            <a:bodyPr wrap="square" lIns="0" tIns="0" rIns="0" bIns="0" rtlCol="0"/>
            <a:lstStyle/>
            <a:p>
              <a:endParaRPr/>
            </a:p>
          </p:txBody>
        </p:sp>
        <p:pic>
          <p:nvPicPr>
            <p:cNvPr id="94" name="object 94"/>
            <p:cNvPicPr/>
            <p:nvPr/>
          </p:nvPicPr>
          <p:blipFill>
            <a:blip r:embed="rId48" cstate="print"/>
            <a:stretch>
              <a:fillRect/>
            </a:stretch>
          </p:blipFill>
          <p:spPr>
            <a:xfrm>
              <a:off x="4324258" y="2431695"/>
              <a:ext cx="602848" cy="290934"/>
            </a:xfrm>
            <a:prstGeom prst="rect">
              <a:avLst/>
            </a:prstGeom>
          </p:spPr>
        </p:pic>
        <p:sp>
          <p:nvSpPr>
            <p:cNvPr id="95" name="object 95"/>
            <p:cNvSpPr/>
            <p:nvPr/>
          </p:nvSpPr>
          <p:spPr>
            <a:xfrm>
              <a:off x="3623839" y="3103855"/>
              <a:ext cx="1303655" cy="291465"/>
            </a:xfrm>
            <a:custGeom>
              <a:avLst/>
              <a:gdLst/>
              <a:ahLst/>
              <a:cxnLst/>
              <a:rect l="l" t="t" r="r" b="b"/>
              <a:pathLst>
                <a:path w="1303654" h="291464">
                  <a:moveTo>
                    <a:pt x="1303267" y="0"/>
                  </a:moveTo>
                  <a:lnTo>
                    <a:pt x="0" y="0"/>
                  </a:lnTo>
                  <a:lnTo>
                    <a:pt x="0" y="220370"/>
                  </a:lnTo>
                  <a:lnTo>
                    <a:pt x="651635" y="290932"/>
                  </a:lnTo>
                  <a:lnTo>
                    <a:pt x="1303267" y="220370"/>
                  </a:lnTo>
                  <a:lnTo>
                    <a:pt x="1303267" y="0"/>
                  </a:lnTo>
                  <a:close/>
                </a:path>
              </a:pathLst>
            </a:custGeom>
            <a:solidFill>
              <a:srgbClr val="F16137">
                <a:alpha val="75999"/>
              </a:srgbClr>
            </a:solidFill>
          </p:spPr>
          <p:txBody>
            <a:bodyPr wrap="square" lIns="0" tIns="0" rIns="0" bIns="0" rtlCol="0"/>
            <a:lstStyle/>
            <a:p>
              <a:endParaRPr/>
            </a:p>
          </p:txBody>
        </p:sp>
        <p:sp>
          <p:nvSpPr>
            <p:cNvPr id="96" name="object 96"/>
            <p:cNvSpPr/>
            <p:nvPr/>
          </p:nvSpPr>
          <p:spPr>
            <a:xfrm>
              <a:off x="4125186" y="3191791"/>
              <a:ext cx="300990" cy="115570"/>
            </a:xfrm>
            <a:custGeom>
              <a:avLst/>
              <a:gdLst/>
              <a:ahLst/>
              <a:cxnLst/>
              <a:rect l="l" t="t" r="r" b="b"/>
              <a:pathLst>
                <a:path w="300989" h="115570">
                  <a:moveTo>
                    <a:pt x="4189" y="4363"/>
                  </a:moveTo>
                  <a:lnTo>
                    <a:pt x="0" y="4363"/>
                  </a:lnTo>
                  <a:lnTo>
                    <a:pt x="0" y="45076"/>
                  </a:lnTo>
                  <a:lnTo>
                    <a:pt x="4189" y="45076"/>
                  </a:lnTo>
                  <a:lnTo>
                    <a:pt x="4189" y="26407"/>
                  </a:lnTo>
                  <a:lnTo>
                    <a:pt x="18541" y="26407"/>
                  </a:lnTo>
                  <a:lnTo>
                    <a:pt x="16808" y="24138"/>
                  </a:lnTo>
                  <a:lnTo>
                    <a:pt x="17965" y="22626"/>
                  </a:lnTo>
                  <a:lnTo>
                    <a:pt x="4189" y="22626"/>
                  </a:lnTo>
                  <a:lnTo>
                    <a:pt x="4189" y="4363"/>
                  </a:lnTo>
                  <a:close/>
                </a:path>
                <a:path w="300989" h="115570">
                  <a:moveTo>
                    <a:pt x="18541" y="26407"/>
                  </a:moveTo>
                  <a:lnTo>
                    <a:pt x="13496" y="26407"/>
                  </a:lnTo>
                  <a:lnTo>
                    <a:pt x="27859" y="45076"/>
                  </a:lnTo>
                  <a:lnTo>
                    <a:pt x="32802" y="45076"/>
                  </a:lnTo>
                  <a:lnTo>
                    <a:pt x="18541" y="26407"/>
                  </a:lnTo>
                  <a:close/>
                </a:path>
                <a:path w="300989" h="115570">
                  <a:moveTo>
                    <a:pt x="31931" y="4363"/>
                  </a:moveTo>
                  <a:lnTo>
                    <a:pt x="27280" y="4363"/>
                  </a:lnTo>
                  <a:lnTo>
                    <a:pt x="13496" y="22626"/>
                  </a:lnTo>
                  <a:lnTo>
                    <a:pt x="17965" y="22626"/>
                  </a:lnTo>
                  <a:lnTo>
                    <a:pt x="31931" y="4363"/>
                  </a:lnTo>
                  <a:close/>
                </a:path>
                <a:path w="300989" h="115570">
                  <a:moveTo>
                    <a:pt x="59278" y="17856"/>
                  </a:moveTo>
                  <a:lnTo>
                    <a:pt x="51861" y="17856"/>
                  </a:lnTo>
                  <a:lnTo>
                    <a:pt x="54014" y="18544"/>
                  </a:lnTo>
                  <a:lnTo>
                    <a:pt x="56963" y="21297"/>
                  </a:lnTo>
                  <a:lnTo>
                    <a:pt x="57697" y="23303"/>
                  </a:lnTo>
                  <a:lnTo>
                    <a:pt x="57697" y="27802"/>
                  </a:lnTo>
                  <a:lnTo>
                    <a:pt x="43873" y="27802"/>
                  </a:lnTo>
                  <a:lnTo>
                    <a:pt x="40877" y="28595"/>
                  </a:lnTo>
                  <a:lnTo>
                    <a:pt x="37119" y="31777"/>
                  </a:lnTo>
                  <a:lnTo>
                    <a:pt x="36175" y="33869"/>
                  </a:lnTo>
                  <a:lnTo>
                    <a:pt x="36175" y="39143"/>
                  </a:lnTo>
                  <a:lnTo>
                    <a:pt x="37184" y="41296"/>
                  </a:lnTo>
                  <a:lnTo>
                    <a:pt x="41220" y="44554"/>
                  </a:lnTo>
                  <a:lnTo>
                    <a:pt x="43934" y="45368"/>
                  </a:lnTo>
                  <a:lnTo>
                    <a:pt x="49827" y="45368"/>
                  </a:lnTo>
                  <a:lnTo>
                    <a:pt x="51969" y="44921"/>
                  </a:lnTo>
                  <a:lnTo>
                    <a:pt x="55572" y="43135"/>
                  </a:lnTo>
                  <a:lnTo>
                    <a:pt x="56707" y="42109"/>
                  </a:lnTo>
                  <a:lnTo>
                    <a:pt x="45543" y="42109"/>
                  </a:lnTo>
                  <a:lnTo>
                    <a:pt x="43618" y="41577"/>
                  </a:lnTo>
                  <a:lnTo>
                    <a:pt x="40928" y="39538"/>
                  </a:lnTo>
                  <a:lnTo>
                    <a:pt x="40247" y="38135"/>
                  </a:lnTo>
                  <a:lnTo>
                    <a:pt x="40247" y="32706"/>
                  </a:lnTo>
                  <a:lnTo>
                    <a:pt x="42865" y="30885"/>
                  </a:lnTo>
                  <a:lnTo>
                    <a:pt x="61826" y="30885"/>
                  </a:lnTo>
                  <a:lnTo>
                    <a:pt x="61826" y="22198"/>
                  </a:lnTo>
                  <a:lnTo>
                    <a:pt x="60760" y="19243"/>
                  </a:lnTo>
                  <a:lnTo>
                    <a:pt x="59278" y="17856"/>
                  </a:lnTo>
                  <a:close/>
                </a:path>
                <a:path w="300989" h="115570">
                  <a:moveTo>
                    <a:pt x="61826" y="40305"/>
                  </a:moveTo>
                  <a:lnTo>
                    <a:pt x="57873" y="40305"/>
                  </a:lnTo>
                  <a:lnTo>
                    <a:pt x="57873" y="45076"/>
                  </a:lnTo>
                  <a:lnTo>
                    <a:pt x="61826" y="45076"/>
                  </a:lnTo>
                  <a:lnTo>
                    <a:pt x="61826" y="40305"/>
                  </a:lnTo>
                  <a:close/>
                </a:path>
                <a:path w="300989" h="115570">
                  <a:moveTo>
                    <a:pt x="61826" y="30885"/>
                  </a:moveTo>
                  <a:lnTo>
                    <a:pt x="57697" y="30885"/>
                  </a:lnTo>
                  <a:lnTo>
                    <a:pt x="57697" y="35885"/>
                  </a:lnTo>
                  <a:lnTo>
                    <a:pt x="56883" y="37901"/>
                  </a:lnTo>
                  <a:lnTo>
                    <a:pt x="55641" y="39446"/>
                  </a:lnTo>
                  <a:lnTo>
                    <a:pt x="52307" y="41577"/>
                  </a:lnTo>
                  <a:lnTo>
                    <a:pt x="50309" y="42109"/>
                  </a:lnTo>
                  <a:lnTo>
                    <a:pt x="56707" y="42109"/>
                  </a:lnTo>
                  <a:lnTo>
                    <a:pt x="56941" y="41897"/>
                  </a:lnTo>
                  <a:lnTo>
                    <a:pt x="57873" y="40305"/>
                  </a:lnTo>
                  <a:lnTo>
                    <a:pt x="61826" y="40305"/>
                  </a:lnTo>
                  <a:lnTo>
                    <a:pt x="61826" y="30885"/>
                  </a:lnTo>
                  <a:close/>
                </a:path>
                <a:path w="300989" h="115570">
                  <a:moveTo>
                    <a:pt x="53431" y="14249"/>
                  </a:moveTo>
                  <a:lnTo>
                    <a:pt x="47034" y="14249"/>
                  </a:lnTo>
                  <a:lnTo>
                    <a:pt x="44748" y="14608"/>
                  </a:lnTo>
                  <a:lnTo>
                    <a:pt x="40402" y="16042"/>
                  </a:lnTo>
                  <a:lnTo>
                    <a:pt x="38541" y="17061"/>
                  </a:lnTo>
                  <a:lnTo>
                    <a:pt x="36993" y="18378"/>
                  </a:lnTo>
                  <a:lnTo>
                    <a:pt x="38854" y="21464"/>
                  </a:lnTo>
                  <a:lnTo>
                    <a:pt x="40133" y="20336"/>
                  </a:lnTo>
                  <a:lnTo>
                    <a:pt x="41662" y="19455"/>
                  </a:lnTo>
                  <a:lnTo>
                    <a:pt x="45229" y="18177"/>
                  </a:lnTo>
                  <a:lnTo>
                    <a:pt x="47091" y="17856"/>
                  </a:lnTo>
                  <a:lnTo>
                    <a:pt x="59278" y="17856"/>
                  </a:lnTo>
                  <a:lnTo>
                    <a:pt x="56494" y="15250"/>
                  </a:lnTo>
                  <a:lnTo>
                    <a:pt x="53431" y="14249"/>
                  </a:lnTo>
                  <a:close/>
                </a:path>
                <a:path w="300989" h="115570">
                  <a:moveTo>
                    <a:pt x="76774" y="14483"/>
                  </a:moveTo>
                  <a:lnTo>
                    <a:pt x="72820" y="14483"/>
                  </a:lnTo>
                  <a:lnTo>
                    <a:pt x="72820" y="56358"/>
                  </a:lnTo>
                  <a:lnTo>
                    <a:pt x="76950" y="56358"/>
                  </a:lnTo>
                  <a:lnTo>
                    <a:pt x="76950" y="39319"/>
                  </a:lnTo>
                  <a:lnTo>
                    <a:pt x="80873" y="39319"/>
                  </a:lnTo>
                  <a:lnTo>
                    <a:pt x="80718" y="39230"/>
                  </a:lnTo>
                  <a:lnTo>
                    <a:pt x="79362" y="37825"/>
                  </a:lnTo>
                  <a:lnTo>
                    <a:pt x="77384" y="34179"/>
                  </a:lnTo>
                  <a:lnTo>
                    <a:pt x="76892" y="32105"/>
                  </a:lnTo>
                  <a:lnTo>
                    <a:pt x="76892" y="27453"/>
                  </a:lnTo>
                  <a:lnTo>
                    <a:pt x="77384" y="25387"/>
                  </a:lnTo>
                  <a:lnTo>
                    <a:pt x="79362" y="21784"/>
                  </a:lnTo>
                  <a:lnTo>
                    <a:pt x="80570" y="20530"/>
                  </a:lnTo>
                  <a:lnTo>
                    <a:pt x="76774" y="20530"/>
                  </a:lnTo>
                  <a:lnTo>
                    <a:pt x="76774" y="14483"/>
                  </a:lnTo>
                  <a:close/>
                </a:path>
                <a:path w="300989" h="115570">
                  <a:moveTo>
                    <a:pt x="80873" y="39319"/>
                  </a:moveTo>
                  <a:lnTo>
                    <a:pt x="76950" y="39319"/>
                  </a:lnTo>
                  <a:lnTo>
                    <a:pt x="78228" y="41296"/>
                  </a:lnTo>
                  <a:lnTo>
                    <a:pt x="79866" y="42797"/>
                  </a:lnTo>
                  <a:lnTo>
                    <a:pt x="83861" y="44852"/>
                  </a:lnTo>
                  <a:lnTo>
                    <a:pt x="86100" y="45368"/>
                  </a:lnTo>
                  <a:lnTo>
                    <a:pt x="91490" y="45368"/>
                  </a:lnTo>
                  <a:lnTo>
                    <a:pt x="94096" y="44716"/>
                  </a:lnTo>
                  <a:lnTo>
                    <a:pt x="98712" y="42120"/>
                  </a:lnTo>
                  <a:lnTo>
                    <a:pt x="99124" y="41702"/>
                  </a:lnTo>
                  <a:lnTo>
                    <a:pt x="86118" y="41702"/>
                  </a:lnTo>
                  <a:lnTo>
                    <a:pt x="84171" y="41210"/>
                  </a:lnTo>
                  <a:lnTo>
                    <a:pt x="80873" y="39319"/>
                  </a:lnTo>
                  <a:close/>
                </a:path>
                <a:path w="300989" h="115570">
                  <a:moveTo>
                    <a:pt x="99058" y="17856"/>
                  </a:moveTo>
                  <a:lnTo>
                    <a:pt x="90425" y="17856"/>
                  </a:lnTo>
                  <a:lnTo>
                    <a:pt x="92362" y="18360"/>
                  </a:lnTo>
                  <a:lnTo>
                    <a:pt x="95853" y="20377"/>
                  </a:lnTo>
                  <a:lnTo>
                    <a:pt x="97218" y="21784"/>
                  </a:lnTo>
                  <a:lnTo>
                    <a:pt x="99198" y="25387"/>
                  </a:lnTo>
                  <a:lnTo>
                    <a:pt x="99691" y="27453"/>
                  </a:lnTo>
                  <a:lnTo>
                    <a:pt x="99691" y="32105"/>
                  </a:lnTo>
                  <a:lnTo>
                    <a:pt x="90425" y="41702"/>
                  </a:lnTo>
                  <a:lnTo>
                    <a:pt x="99124" y="41702"/>
                  </a:lnTo>
                  <a:lnTo>
                    <a:pt x="100523" y="40288"/>
                  </a:lnTo>
                  <a:lnTo>
                    <a:pt x="103162" y="35557"/>
                  </a:lnTo>
                  <a:lnTo>
                    <a:pt x="103819" y="32843"/>
                  </a:lnTo>
                  <a:lnTo>
                    <a:pt x="103819" y="26756"/>
                  </a:lnTo>
                  <a:lnTo>
                    <a:pt x="103162" y="24058"/>
                  </a:lnTo>
                  <a:lnTo>
                    <a:pt x="100523" y="19329"/>
                  </a:lnTo>
                  <a:lnTo>
                    <a:pt x="99058" y="17856"/>
                  </a:lnTo>
                  <a:close/>
                </a:path>
                <a:path w="300989" h="115570">
                  <a:moveTo>
                    <a:pt x="91450" y="14249"/>
                  </a:moveTo>
                  <a:lnTo>
                    <a:pt x="86022" y="14249"/>
                  </a:lnTo>
                  <a:lnTo>
                    <a:pt x="83724" y="14792"/>
                  </a:lnTo>
                  <a:lnTo>
                    <a:pt x="79653" y="16963"/>
                  </a:lnTo>
                  <a:lnTo>
                    <a:pt x="78016" y="18515"/>
                  </a:lnTo>
                  <a:lnTo>
                    <a:pt x="76774" y="20530"/>
                  </a:lnTo>
                  <a:lnTo>
                    <a:pt x="80570" y="20530"/>
                  </a:lnTo>
                  <a:lnTo>
                    <a:pt x="80718" y="20377"/>
                  </a:lnTo>
                  <a:lnTo>
                    <a:pt x="84171" y="18360"/>
                  </a:lnTo>
                  <a:lnTo>
                    <a:pt x="86118" y="17856"/>
                  </a:lnTo>
                  <a:lnTo>
                    <a:pt x="99058" y="17856"/>
                  </a:lnTo>
                  <a:lnTo>
                    <a:pt x="98700" y="17496"/>
                  </a:lnTo>
                  <a:lnTo>
                    <a:pt x="94049" y="14900"/>
                  </a:lnTo>
                  <a:lnTo>
                    <a:pt x="91450" y="14249"/>
                  </a:lnTo>
                  <a:close/>
                </a:path>
                <a:path w="300989" h="115570">
                  <a:moveTo>
                    <a:pt x="139997" y="0"/>
                  </a:moveTo>
                  <a:lnTo>
                    <a:pt x="110801" y="31583"/>
                  </a:lnTo>
                  <a:lnTo>
                    <a:pt x="112194" y="36508"/>
                  </a:lnTo>
                  <a:lnTo>
                    <a:pt x="117777" y="43639"/>
                  </a:lnTo>
                  <a:lnTo>
                    <a:pt x="121715" y="45425"/>
                  </a:lnTo>
                  <a:lnTo>
                    <a:pt x="129819" y="45425"/>
                  </a:lnTo>
                  <a:lnTo>
                    <a:pt x="132494" y="44784"/>
                  </a:lnTo>
                  <a:lnTo>
                    <a:pt x="137146" y="42224"/>
                  </a:lnTo>
                  <a:lnTo>
                    <a:pt x="137378" y="41995"/>
                  </a:lnTo>
                  <a:lnTo>
                    <a:pt x="124776" y="41995"/>
                  </a:lnTo>
                  <a:lnTo>
                    <a:pt x="122857" y="41497"/>
                  </a:lnTo>
                  <a:lnTo>
                    <a:pt x="119444" y="39521"/>
                  </a:lnTo>
                  <a:lnTo>
                    <a:pt x="118120" y="38135"/>
                  </a:lnTo>
                  <a:lnTo>
                    <a:pt x="116218" y="34568"/>
                  </a:lnTo>
                  <a:lnTo>
                    <a:pt x="115743" y="32551"/>
                  </a:lnTo>
                  <a:lnTo>
                    <a:pt x="115743" y="28055"/>
                  </a:lnTo>
                  <a:lnTo>
                    <a:pt x="116218" y="26075"/>
                  </a:lnTo>
                  <a:lnTo>
                    <a:pt x="118045" y="22799"/>
                  </a:lnTo>
                  <a:lnTo>
                    <a:pt x="114753" y="22799"/>
                  </a:lnTo>
                  <a:lnTo>
                    <a:pt x="140695" y="3780"/>
                  </a:lnTo>
                  <a:lnTo>
                    <a:pt x="139997" y="0"/>
                  </a:lnTo>
                  <a:close/>
                </a:path>
                <a:path w="300989" h="115570">
                  <a:moveTo>
                    <a:pt x="137931" y="18962"/>
                  </a:moveTo>
                  <a:lnTo>
                    <a:pt x="129081" y="18962"/>
                  </a:lnTo>
                  <a:lnTo>
                    <a:pt x="131010" y="19437"/>
                  </a:lnTo>
                  <a:lnTo>
                    <a:pt x="134383" y="21337"/>
                  </a:lnTo>
                  <a:lnTo>
                    <a:pt x="135690" y="22665"/>
                  </a:lnTo>
                  <a:lnTo>
                    <a:pt x="137552" y="26075"/>
                  </a:lnTo>
                  <a:lnTo>
                    <a:pt x="138019" y="28055"/>
                  </a:lnTo>
                  <a:lnTo>
                    <a:pt x="138019" y="32551"/>
                  </a:lnTo>
                  <a:lnTo>
                    <a:pt x="129042" y="41995"/>
                  </a:lnTo>
                  <a:lnTo>
                    <a:pt x="137378" y="41995"/>
                  </a:lnTo>
                  <a:lnTo>
                    <a:pt x="138959" y="40431"/>
                  </a:lnTo>
                  <a:lnTo>
                    <a:pt x="141555" y="35820"/>
                  </a:lnTo>
                  <a:lnTo>
                    <a:pt x="142206" y="33171"/>
                  </a:lnTo>
                  <a:lnTo>
                    <a:pt x="142206" y="27278"/>
                  </a:lnTo>
                  <a:lnTo>
                    <a:pt x="141588" y="24688"/>
                  </a:lnTo>
                  <a:lnTo>
                    <a:pt x="139104" y="20153"/>
                  </a:lnTo>
                  <a:lnTo>
                    <a:pt x="137931" y="18962"/>
                  </a:lnTo>
                  <a:close/>
                </a:path>
                <a:path w="300989" h="115570">
                  <a:moveTo>
                    <a:pt x="130380" y="15238"/>
                  </a:moveTo>
                  <a:lnTo>
                    <a:pt x="124682" y="15238"/>
                  </a:lnTo>
                  <a:lnTo>
                    <a:pt x="122140" y="15909"/>
                  </a:lnTo>
                  <a:lnTo>
                    <a:pt x="117720" y="18583"/>
                  </a:lnTo>
                  <a:lnTo>
                    <a:pt x="115995" y="20434"/>
                  </a:lnTo>
                  <a:lnTo>
                    <a:pt x="114753" y="22799"/>
                  </a:lnTo>
                  <a:lnTo>
                    <a:pt x="118045" y="22799"/>
                  </a:lnTo>
                  <a:lnTo>
                    <a:pt x="118120" y="22665"/>
                  </a:lnTo>
                  <a:lnTo>
                    <a:pt x="119437" y="21337"/>
                  </a:lnTo>
                  <a:lnTo>
                    <a:pt x="122810" y="19437"/>
                  </a:lnTo>
                  <a:lnTo>
                    <a:pt x="124739" y="18962"/>
                  </a:lnTo>
                  <a:lnTo>
                    <a:pt x="137931" y="18962"/>
                  </a:lnTo>
                  <a:lnTo>
                    <a:pt x="137368" y="18389"/>
                  </a:lnTo>
                  <a:lnTo>
                    <a:pt x="132911" y="15869"/>
                  </a:lnTo>
                  <a:lnTo>
                    <a:pt x="130380" y="15238"/>
                  </a:lnTo>
                  <a:close/>
                </a:path>
                <a:path w="300989" h="115570">
                  <a:moveTo>
                    <a:pt x="171239" y="17856"/>
                  </a:moveTo>
                  <a:lnTo>
                    <a:pt x="163821" y="17856"/>
                  </a:lnTo>
                  <a:lnTo>
                    <a:pt x="165973" y="18544"/>
                  </a:lnTo>
                  <a:lnTo>
                    <a:pt x="168922" y="21297"/>
                  </a:lnTo>
                  <a:lnTo>
                    <a:pt x="169656" y="23303"/>
                  </a:lnTo>
                  <a:lnTo>
                    <a:pt x="169656" y="27802"/>
                  </a:lnTo>
                  <a:lnTo>
                    <a:pt x="155832" y="27802"/>
                  </a:lnTo>
                  <a:lnTo>
                    <a:pt x="152838" y="28595"/>
                  </a:lnTo>
                  <a:lnTo>
                    <a:pt x="149078" y="31777"/>
                  </a:lnTo>
                  <a:lnTo>
                    <a:pt x="148136" y="33869"/>
                  </a:lnTo>
                  <a:lnTo>
                    <a:pt x="148136" y="39143"/>
                  </a:lnTo>
                  <a:lnTo>
                    <a:pt x="149143" y="41296"/>
                  </a:lnTo>
                  <a:lnTo>
                    <a:pt x="153179" y="44554"/>
                  </a:lnTo>
                  <a:lnTo>
                    <a:pt x="155893" y="45368"/>
                  </a:lnTo>
                  <a:lnTo>
                    <a:pt x="161787" y="45368"/>
                  </a:lnTo>
                  <a:lnTo>
                    <a:pt x="163929" y="44921"/>
                  </a:lnTo>
                  <a:lnTo>
                    <a:pt x="167533" y="43135"/>
                  </a:lnTo>
                  <a:lnTo>
                    <a:pt x="168666" y="42109"/>
                  </a:lnTo>
                  <a:lnTo>
                    <a:pt x="157504" y="42109"/>
                  </a:lnTo>
                  <a:lnTo>
                    <a:pt x="155579" y="41577"/>
                  </a:lnTo>
                  <a:lnTo>
                    <a:pt x="152888" y="39538"/>
                  </a:lnTo>
                  <a:lnTo>
                    <a:pt x="152208" y="38135"/>
                  </a:lnTo>
                  <a:lnTo>
                    <a:pt x="152208" y="32706"/>
                  </a:lnTo>
                  <a:lnTo>
                    <a:pt x="154825" y="30885"/>
                  </a:lnTo>
                  <a:lnTo>
                    <a:pt x="173786" y="30885"/>
                  </a:lnTo>
                  <a:lnTo>
                    <a:pt x="173786" y="22198"/>
                  </a:lnTo>
                  <a:lnTo>
                    <a:pt x="172721" y="19243"/>
                  </a:lnTo>
                  <a:lnTo>
                    <a:pt x="171239" y="17856"/>
                  </a:lnTo>
                  <a:close/>
                </a:path>
                <a:path w="300989" h="115570">
                  <a:moveTo>
                    <a:pt x="173786" y="40305"/>
                  </a:moveTo>
                  <a:lnTo>
                    <a:pt x="169833" y="40305"/>
                  </a:lnTo>
                  <a:lnTo>
                    <a:pt x="169833" y="45076"/>
                  </a:lnTo>
                  <a:lnTo>
                    <a:pt x="173786" y="45076"/>
                  </a:lnTo>
                  <a:lnTo>
                    <a:pt x="173786" y="40305"/>
                  </a:lnTo>
                  <a:close/>
                </a:path>
                <a:path w="300989" h="115570">
                  <a:moveTo>
                    <a:pt x="173786" y="30885"/>
                  </a:moveTo>
                  <a:lnTo>
                    <a:pt x="169656" y="30885"/>
                  </a:lnTo>
                  <a:lnTo>
                    <a:pt x="169656" y="35885"/>
                  </a:lnTo>
                  <a:lnTo>
                    <a:pt x="168843" y="37901"/>
                  </a:lnTo>
                  <a:lnTo>
                    <a:pt x="167601" y="39446"/>
                  </a:lnTo>
                  <a:lnTo>
                    <a:pt x="164268" y="41577"/>
                  </a:lnTo>
                  <a:lnTo>
                    <a:pt x="162270" y="42109"/>
                  </a:lnTo>
                  <a:lnTo>
                    <a:pt x="168666" y="42109"/>
                  </a:lnTo>
                  <a:lnTo>
                    <a:pt x="168901" y="41897"/>
                  </a:lnTo>
                  <a:lnTo>
                    <a:pt x="169833" y="40305"/>
                  </a:lnTo>
                  <a:lnTo>
                    <a:pt x="173786" y="40305"/>
                  </a:lnTo>
                  <a:lnTo>
                    <a:pt x="173786" y="30885"/>
                  </a:lnTo>
                  <a:close/>
                </a:path>
                <a:path w="300989" h="115570">
                  <a:moveTo>
                    <a:pt x="165390" y="14249"/>
                  </a:moveTo>
                  <a:lnTo>
                    <a:pt x="158993" y="14249"/>
                  </a:lnTo>
                  <a:lnTo>
                    <a:pt x="156707" y="14608"/>
                  </a:lnTo>
                  <a:lnTo>
                    <a:pt x="152363" y="16042"/>
                  </a:lnTo>
                  <a:lnTo>
                    <a:pt x="150501" y="17061"/>
                  </a:lnTo>
                  <a:lnTo>
                    <a:pt x="148953" y="18378"/>
                  </a:lnTo>
                  <a:lnTo>
                    <a:pt x="150815" y="21464"/>
                  </a:lnTo>
                  <a:lnTo>
                    <a:pt x="152092" y="20336"/>
                  </a:lnTo>
                  <a:lnTo>
                    <a:pt x="153623" y="19455"/>
                  </a:lnTo>
                  <a:lnTo>
                    <a:pt x="157190" y="18177"/>
                  </a:lnTo>
                  <a:lnTo>
                    <a:pt x="159050" y="17856"/>
                  </a:lnTo>
                  <a:lnTo>
                    <a:pt x="171239" y="17856"/>
                  </a:lnTo>
                  <a:lnTo>
                    <a:pt x="168455" y="15250"/>
                  </a:lnTo>
                  <a:lnTo>
                    <a:pt x="165390" y="14249"/>
                  </a:lnTo>
                  <a:close/>
                </a:path>
                <a:path w="300989" h="115570">
                  <a:moveTo>
                    <a:pt x="188967" y="14483"/>
                  </a:moveTo>
                  <a:lnTo>
                    <a:pt x="184781" y="14483"/>
                  </a:lnTo>
                  <a:lnTo>
                    <a:pt x="184781" y="45076"/>
                  </a:lnTo>
                  <a:lnTo>
                    <a:pt x="188560" y="45076"/>
                  </a:lnTo>
                  <a:lnTo>
                    <a:pt x="188560" y="20822"/>
                  </a:lnTo>
                  <a:lnTo>
                    <a:pt x="192697" y="20822"/>
                  </a:lnTo>
                  <a:lnTo>
                    <a:pt x="188967" y="14483"/>
                  </a:lnTo>
                  <a:close/>
                </a:path>
                <a:path w="300989" h="115570">
                  <a:moveTo>
                    <a:pt x="218977" y="20880"/>
                  </a:moveTo>
                  <a:lnTo>
                    <a:pt x="215197" y="20880"/>
                  </a:lnTo>
                  <a:lnTo>
                    <a:pt x="215197" y="45076"/>
                  </a:lnTo>
                  <a:lnTo>
                    <a:pt x="218977" y="45076"/>
                  </a:lnTo>
                  <a:lnTo>
                    <a:pt x="218977" y="20880"/>
                  </a:lnTo>
                  <a:close/>
                </a:path>
                <a:path w="300989" h="115570">
                  <a:moveTo>
                    <a:pt x="192697" y="20822"/>
                  </a:moveTo>
                  <a:lnTo>
                    <a:pt x="188560" y="20822"/>
                  </a:lnTo>
                  <a:lnTo>
                    <a:pt x="200948" y="41353"/>
                  </a:lnTo>
                  <a:lnTo>
                    <a:pt x="202810" y="41353"/>
                  </a:lnTo>
                  <a:lnTo>
                    <a:pt x="205730" y="36526"/>
                  </a:lnTo>
                  <a:lnTo>
                    <a:pt x="201938" y="36526"/>
                  </a:lnTo>
                  <a:lnTo>
                    <a:pt x="192697" y="20822"/>
                  </a:lnTo>
                  <a:close/>
                </a:path>
                <a:path w="300989" h="115570">
                  <a:moveTo>
                    <a:pt x="218977" y="14483"/>
                  </a:moveTo>
                  <a:lnTo>
                    <a:pt x="215139" y="14483"/>
                  </a:lnTo>
                  <a:lnTo>
                    <a:pt x="201938" y="36526"/>
                  </a:lnTo>
                  <a:lnTo>
                    <a:pt x="205730" y="36526"/>
                  </a:lnTo>
                  <a:lnTo>
                    <a:pt x="215197" y="20880"/>
                  </a:lnTo>
                  <a:lnTo>
                    <a:pt x="218977" y="20880"/>
                  </a:lnTo>
                  <a:lnTo>
                    <a:pt x="218977" y="14483"/>
                  </a:lnTo>
                  <a:close/>
                </a:path>
                <a:path w="300989" h="115570">
                  <a:moveTo>
                    <a:pt x="234857" y="14483"/>
                  </a:moveTo>
                  <a:lnTo>
                    <a:pt x="230727" y="14483"/>
                  </a:lnTo>
                  <a:lnTo>
                    <a:pt x="230727" y="45076"/>
                  </a:lnTo>
                  <a:lnTo>
                    <a:pt x="234449" y="45076"/>
                  </a:lnTo>
                  <a:lnTo>
                    <a:pt x="239708" y="38794"/>
                  </a:lnTo>
                  <a:lnTo>
                    <a:pt x="234857" y="38794"/>
                  </a:lnTo>
                  <a:lnTo>
                    <a:pt x="234857" y="14483"/>
                  </a:lnTo>
                  <a:close/>
                </a:path>
                <a:path w="300989" h="115570">
                  <a:moveTo>
                    <a:pt x="258933" y="20765"/>
                  </a:moveTo>
                  <a:lnTo>
                    <a:pt x="254803" y="20765"/>
                  </a:lnTo>
                  <a:lnTo>
                    <a:pt x="254803" y="45076"/>
                  </a:lnTo>
                  <a:lnTo>
                    <a:pt x="258933" y="45076"/>
                  </a:lnTo>
                  <a:lnTo>
                    <a:pt x="258933" y="20765"/>
                  </a:lnTo>
                  <a:close/>
                </a:path>
                <a:path w="300989" h="115570">
                  <a:moveTo>
                    <a:pt x="258933" y="14483"/>
                  </a:moveTo>
                  <a:lnTo>
                    <a:pt x="255272" y="14483"/>
                  </a:lnTo>
                  <a:lnTo>
                    <a:pt x="234857" y="38794"/>
                  </a:lnTo>
                  <a:lnTo>
                    <a:pt x="239708" y="38794"/>
                  </a:lnTo>
                  <a:lnTo>
                    <a:pt x="254803" y="20765"/>
                  </a:lnTo>
                  <a:lnTo>
                    <a:pt x="258933" y="20765"/>
                  </a:lnTo>
                  <a:lnTo>
                    <a:pt x="258933" y="14483"/>
                  </a:lnTo>
                  <a:close/>
                </a:path>
                <a:path w="300989" h="115570">
                  <a:moveTo>
                    <a:pt x="300578" y="41469"/>
                  </a:moveTo>
                  <a:lnTo>
                    <a:pt x="265388" y="41469"/>
                  </a:lnTo>
                  <a:lnTo>
                    <a:pt x="265388" y="52463"/>
                  </a:lnTo>
                  <a:lnTo>
                    <a:pt x="269286" y="52463"/>
                  </a:lnTo>
                  <a:lnTo>
                    <a:pt x="269286" y="45076"/>
                  </a:lnTo>
                  <a:lnTo>
                    <a:pt x="300578" y="45076"/>
                  </a:lnTo>
                  <a:lnTo>
                    <a:pt x="300578" y="41469"/>
                  </a:lnTo>
                  <a:close/>
                </a:path>
                <a:path w="300989" h="115570">
                  <a:moveTo>
                    <a:pt x="300578" y="45076"/>
                  </a:moveTo>
                  <a:lnTo>
                    <a:pt x="296679" y="45076"/>
                  </a:lnTo>
                  <a:lnTo>
                    <a:pt x="296679" y="52463"/>
                  </a:lnTo>
                  <a:lnTo>
                    <a:pt x="300578" y="52463"/>
                  </a:lnTo>
                  <a:lnTo>
                    <a:pt x="300578" y="45076"/>
                  </a:lnTo>
                  <a:close/>
                </a:path>
                <a:path w="300989" h="115570">
                  <a:moveTo>
                    <a:pt x="295808" y="14483"/>
                  </a:moveTo>
                  <a:lnTo>
                    <a:pt x="273240" y="14483"/>
                  </a:lnTo>
                  <a:lnTo>
                    <a:pt x="272820" y="24951"/>
                  </a:lnTo>
                  <a:lnTo>
                    <a:pt x="272563" y="29952"/>
                  </a:lnTo>
                  <a:lnTo>
                    <a:pt x="272059" y="34024"/>
                  </a:lnTo>
                  <a:lnTo>
                    <a:pt x="270586" y="39841"/>
                  </a:lnTo>
                  <a:lnTo>
                    <a:pt x="269190" y="41353"/>
                  </a:lnTo>
                  <a:lnTo>
                    <a:pt x="267134" y="41469"/>
                  </a:lnTo>
                  <a:lnTo>
                    <a:pt x="272602" y="41469"/>
                  </a:lnTo>
                  <a:lnTo>
                    <a:pt x="276628" y="24718"/>
                  </a:lnTo>
                  <a:lnTo>
                    <a:pt x="276962" y="18148"/>
                  </a:lnTo>
                  <a:lnTo>
                    <a:pt x="295808" y="18148"/>
                  </a:lnTo>
                  <a:lnTo>
                    <a:pt x="295808" y="14483"/>
                  </a:lnTo>
                  <a:close/>
                </a:path>
                <a:path w="300989" h="115570">
                  <a:moveTo>
                    <a:pt x="295808" y="18148"/>
                  </a:moveTo>
                  <a:lnTo>
                    <a:pt x="291679" y="18148"/>
                  </a:lnTo>
                  <a:lnTo>
                    <a:pt x="291679" y="41469"/>
                  </a:lnTo>
                  <a:lnTo>
                    <a:pt x="295808" y="41469"/>
                  </a:lnTo>
                  <a:lnTo>
                    <a:pt x="295808" y="18148"/>
                  </a:lnTo>
                  <a:close/>
                </a:path>
                <a:path w="300989" h="115570">
                  <a:moveTo>
                    <a:pt x="20297" y="101038"/>
                  </a:moveTo>
                  <a:lnTo>
                    <a:pt x="18258" y="104353"/>
                  </a:lnTo>
                  <a:lnTo>
                    <a:pt x="19850" y="105940"/>
                  </a:lnTo>
                  <a:lnTo>
                    <a:pt x="21953" y="107212"/>
                  </a:lnTo>
                  <a:lnTo>
                    <a:pt x="27186" y="109113"/>
                  </a:lnTo>
                  <a:lnTo>
                    <a:pt x="29951" y="109588"/>
                  </a:lnTo>
                  <a:lnTo>
                    <a:pt x="36079" y="109588"/>
                  </a:lnTo>
                  <a:lnTo>
                    <a:pt x="38793" y="109054"/>
                  </a:lnTo>
                  <a:lnTo>
                    <a:pt x="43210" y="106920"/>
                  </a:lnTo>
                  <a:lnTo>
                    <a:pt x="44539" y="105750"/>
                  </a:lnTo>
                  <a:lnTo>
                    <a:pt x="30243" y="105750"/>
                  </a:lnTo>
                  <a:lnTo>
                    <a:pt x="27856" y="105310"/>
                  </a:lnTo>
                  <a:lnTo>
                    <a:pt x="23435" y="103568"/>
                  </a:lnTo>
                  <a:lnTo>
                    <a:pt x="21653" y="102434"/>
                  </a:lnTo>
                  <a:lnTo>
                    <a:pt x="20297" y="101038"/>
                  </a:lnTo>
                  <a:close/>
                </a:path>
                <a:path w="300989" h="115570">
                  <a:moveTo>
                    <a:pt x="45478" y="68526"/>
                  </a:moveTo>
                  <a:lnTo>
                    <a:pt x="23205" y="68526"/>
                  </a:lnTo>
                  <a:lnTo>
                    <a:pt x="21109" y="88941"/>
                  </a:lnTo>
                  <a:lnTo>
                    <a:pt x="34700" y="88941"/>
                  </a:lnTo>
                  <a:lnTo>
                    <a:pt x="38199" y="89658"/>
                  </a:lnTo>
                  <a:lnTo>
                    <a:pt x="42350" y="92528"/>
                  </a:lnTo>
                  <a:lnTo>
                    <a:pt x="43387" y="94640"/>
                  </a:lnTo>
                  <a:lnTo>
                    <a:pt x="43387" y="99951"/>
                  </a:lnTo>
                  <a:lnTo>
                    <a:pt x="42464" y="101967"/>
                  </a:lnTo>
                  <a:lnTo>
                    <a:pt x="38783" y="104994"/>
                  </a:lnTo>
                  <a:lnTo>
                    <a:pt x="36172" y="105750"/>
                  </a:lnTo>
                  <a:lnTo>
                    <a:pt x="44539" y="105750"/>
                  </a:lnTo>
                  <a:lnTo>
                    <a:pt x="44870" y="105459"/>
                  </a:lnTo>
                  <a:lnTo>
                    <a:pt x="47080" y="101737"/>
                  </a:lnTo>
                  <a:lnTo>
                    <a:pt x="47545" y="99951"/>
                  </a:lnTo>
                  <a:lnTo>
                    <a:pt x="47631" y="93456"/>
                  </a:lnTo>
                  <a:lnTo>
                    <a:pt x="46285" y="90501"/>
                  </a:lnTo>
                  <a:lnTo>
                    <a:pt x="40896" y="86274"/>
                  </a:lnTo>
                  <a:lnTo>
                    <a:pt x="36601" y="85219"/>
                  </a:lnTo>
                  <a:lnTo>
                    <a:pt x="25473" y="85219"/>
                  </a:lnTo>
                  <a:lnTo>
                    <a:pt x="26870" y="72249"/>
                  </a:lnTo>
                  <a:lnTo>
                    <a:pt x="45478" y="72249"/>
                  </a:lnTo>
                  <a:lnTo>
                    <a:pt x="45478" y="68526"/>
                  </a:lnTo>
                  <a:close/>
                </a:path>
                <a:path w="300989" h="115570">
                  <a:moveTo>
                    <a:pt x="68626" y="91674"/>
                  </a:moveTo>
                  <a:lnTo>
                    <a:pt x="53388" y="91674"/>
                  </a:lnTo>
                  <a:lnTo>
                    <a:pt x="53388" y="95281"/>
                  </a:lnTo>
                  <a:lnTo>
                    <a:pt x="68626" y="95281"/>
                  </a:lnTo>
                  <a:lnTo>
                    <a:pt x="68626" y="91674"/>
                  </a:lnTo>
                  <a:close/>
                </a:path>
                <a:path w="300989" h="115570">
                  <a:moveTo>
                    <a:pt x="85435" y="68526"/>
                  </a:moveTo>
                  <a:lnTo>
                    <a:pt x="71650" y="68526"/>
                  </a:lnTo>
                  <a:lnTo>
                    <a:pt x="71650" y="72249"/>
                  </a:lnTo>
                  <a:lnTo>
                    <a:pt x="81248" y="72249"/>
                  </a:lnTo>
                  <a:lnTo>
                    <a:pt x="81248" y="109239"/>
                  </a:lnTo>
                  <a:lnTo>
                    <a:pt x="85435" y="109239"/>
                  </a:lnTo>
                  <a:lnTo>
                    <a:pt x="85435" y="68526"/>
                  </a:lnTo>
                  <a:close/>
                </a:path>
                <a:path w="300989" h="115570">
                  <a:moveTo>
                    <a:pt x="118567" y="72015"/>
                  </a:moveTo>
                  <a:lnTo>
                    <a:pt x="110307" y="72015"/>
                  </a:lnTo>
                  <a:lnTo>
                    <a:pt x="112665" y="72684"/>
                  </a:lnTo>
                  <a:lnTo>
                    <a:pt x="115959" y="75359"/>
                  </a:lnTo>
                  <a:lnTo>
                    <a:pt x="116784" y="77231"/>
                  </a:lnTo>
                  <a:lnTo>
                    <a:pt x="116764" y="81263"/>
                  </a:lnTo>
                  <a:lnTo>
                    <a:pt x="116405" y="82729"/>
                  </a:lnTo>
                  <a:lnTo>
                    <a:pt x="114894" y="85788"/>
                  </a:lnTo>
                  <a:lnTo>
                    <a:pt x="113450" y="87603"/>
                  </a:lnTo>
                  <a:lnTo>
                    <a:pt x="94391" y="106272"/>
                  </a:lnTo>
                  <a:lnTo>
                    <a:pt x="94391" y="109239"/>
                  </a:lnTo>
                  <a:lnTo>
                    <a:pt x="122951" y="109239"/>
                  </a:lnTo>
                  <a:lnTo>
                    <a:pt x="122951" y="105516"/>
                  </a:lnTo>
                  <a:lnTo>
                    <a:pt x="100558" y="105516"/>
                  </a:lnTo>
                  <a:lnTo>
                    <a:pt x="114400" y="91908"/>
                  </a:lnTo>
                  <a:lnTo>
                    <a:pt x="116996" y="89385"/>
                  </a:lnTo>
                  <a:lnTo>
                    <a:pt x="118760" y="87156"/>
                  </a:lnTo>
                  <a:lnTo>
                    <a:pt x="120622" y="83278"/>
                  </a:lnTo>
                  <a:lnTo>
                    <a:pt x="121089" y="81263"/>
                  </a:lnTo>
                  <a:lnTo>
                    <a:pt x="121089" y="75759"/>
                  </a:lnTo>
                  <a:lnTo>
                    <a:pt x="119876" y="73073"/>
                  </a:lnTo>
                  <a:lnTo>
                    <a:pt x="118567" y="72015"/>
                  </a:lnTo>
                  <a:close/>
                </a:path>
                <a:path w="300989" h="115570">
                  <a:moveTo>
                    <a:pt x="111743" y="68177"/>
                  </a:moveTo>
                  <a:lnTo>
                    <a:pt x="104493" y="68177"/>
                  </a:lnTo>
                  <a:lnTo>
                    <a:pt x="101710" y="68681"/>
                  </a:lnTo>
                  <a:lnTo>
                    <a:pt x="96785" y="70697"/>
                  </a:lnTo>
                  <a:lnTo>
                    <a:pt x="94758" y="72129"/>
                  </a:lnTo>
                  <a:lnTo>
                    <a:pt x="93171" y="73991"/>
                  </a:lnTo>
                  <a:lnTo>
                    <a:pt x="96137" y="76550"/>
                  </a:lnTo>
                  <a:lnTo>
                    <a:pt x="98772" y="73526"/>
                  </a:lnTo>
                  <a:lnTo>
                    <a:pt x="102477" y="72015"/>
                  </a:lnTo>
                  <a:lnTo>
                    <a:pt x="118567" y="72015"/>
                  </a:lnTo>
                  <a:lnTo>
                    <a:pt x="115030" y="69156"/>
                  </a:lnTo>
                  <a:lnTo>
                    <a:pt x="111743" y="68177"/>
                  </a:lnTo>
                  <a:close/>
                </a:path>
                <a:path w="300989" h="115570">
                  <a:moveTo>
                    <a:pt x="150404" y="78646"/>
                  </a:moveTo>
                  <a:lnTo>
                    <a:pt x="146274" y="78646"/>
                  </a:lnTo>
                  <a:lnTo>
                    <a:pt x="146274" y="109239"/>
                  </a:lnTo>
                  <a:lnTo>
                    <a:pt x="150404" y="109239"/>
                  </a:lnTo>
                  <a:lnTo>
                    <a:pt x="150404" y="95627"/>
                  </a:lnTo>
                  <a:lnTo>
                    <a:pt x="162400" y="95627"/>
                  </a:lnTo>
                  <a:lnTo>
                    <a:pt x="160639" y="93478"/>
                  </a:lnTo>
                  <a:lnTo>
                    <a:pt x="161773" y="92081"/>
                  </a:lnTo>
                  <a:lnTo>
                    <a:pt x="150404" y="92081"/>
                  </a:lnTo>
                  <a:lnTo>
                    <a:pt x="150404" y="78646"/>
                  </a:lnTo>
                  <a:close/>
                </a:path>
                <a:path w="300989" h="115570">
                  <a:moveTo>
                    <a:pt x="162400" y="95627"/>
                  </a:moveTo>
                  <a:lnTo>
                    <a:pt x="157384" y="95627"/>
                  </a:lnTo>
                  <a:lnTo>
                    <a:pt x="168667" y="109239"/>
                  </a:lnTo>
                  <a:lnTo>
                    <a:pt x="173551" y="109239"/>
                  </a:lnTo>
                  <a:lnTo>
                    <a:pt x="162400" y="95627"/>
                  </a:lnTo>
                  <a:close/>
                </a:path>
                <a:path w="300989" h="115570">
                  <a:moveTo>
                    <a:pt x="172680" y="78646"/>
                  </a:moveTo>
                  <a:lnTo>
                    <a:pt x="168202" y="78646"/>
                  </a:lnTo>
                  <a:lnTo>
                    <a:pt x="157441" y="92081"/>
                  </a:lnTo>
                  <a:lnTo>
                    <a:pt x="161773" y="92081"/>
                  </a:lnTo>
                  <a:lnTo>
                    <a:pt x="172680" y="78646"/>
                  </a:lnTo>
                  <a:close/>
                </a:path>
                <a:path w="300989" h="115570">
                  <a:moveTo>
                    <a:pt x="223340" y="60267"/>
                  </a:moveTo>
                  <a:lnTo>
                    <a:pt x="219560" y="60267"/>
                  </a:lnTo>
                  <a:lnTo>
                    <a:pt x="200365" y="115056"/>
                  </a:lnTo>
                  <a:lnTo>
                    <a:pt x="204144" y="115056"/>
                  </a:lnTo>
                  <a:lnTo>
                    <a:pt x="223340" y="60267"/>
                  </a:lnTo>
                  <a:close/>
                </a:path>
                <a:path w="300989" h="115570">
                  <a:moveTo>
                    <a:pt x="201703" y="78646"/>
                  </a:moveTo>
                  <a:lnTo>
                    <a:pt x="180068" y="78646"/>
                  </a:lnTo>
                  <a:lnTo>
                    <a:pt x="180068" y="109239"/>
                  </a:lnTo>
                  <a:lnTo>
                    <a:pt x="184196" y="109239"/>
                  </a:lnTo>
                  <a:lnTo>
                    <a:pt x="184196" y="82311"/>
                  </a:lnTo>
                  <a:lnTo>
                    <a:pt x="201703" y="82311"/>
                  </a:lnTo>
                  <a:lnTo>
                    <a:pt x="201703" y="78646"/>
                  </a:lnTo>
                  <a:close/>
                </a:path>
                <a:path w="300989" h="115570">
                  <a:moveTo>
                    <a:pt x="244861" y="78646"/>
                  </a:moveTo>
                  <a:lnTo>
                    <a:pt x="223225" y="78646"/>
                  </a:lnTo>
                  <a:lnTo>
                    <a:pt x="223225" y="109239"/>
                  </a:lnTo>
                  <a:lnTo>
                    <a:pt x="227354" y="109239"/>
                  </a:lnTo>
                  <a:lnTo>
                    <a:pt x="227354" y="82311"/>
                  </a:lnTo>
                  <a:lnTo>
                    <a:pt x="244861" y="82311"/>
                  </a:lnTo>
                  <a:lnTo>
                    <a:pt x="244861" y="78646"/>
                  </a:lnTo>
                  <a:close/>
                </a:path>
                <a:path w="300989" h="115570">
                  <a:moveTo>
                    <a:pt x="271217" y="82019"/>
                  </a:moveTo>
                  <a:lnTo>
                    <a:pt x="263800" y="82019"/>
                  </a:lnTo>
                  <a:lnTo>
                    <a:pt x="265953" y="82707"/>
                  </a:lnTo>
                  <a:lnTo>
                    <a:pt x="268902" y="85460"/>
                  </a:lnTo>
                  <a:lnTo>
                    <a:pt x="269636" y="87466"/>
                  </a:lnTo>
                  <a:lnTo>
                    <a:pt x="269636" y="91965"/>
                  </a:lnTo>
                  <a:lnTo>
                    <a:pt x="255812" y="91965"/>
                  </a:lnTo>
                  <a:lnTo>
                    <a:pt x="252817" y="92758"/>
                  </a:lnTo>
                  <a:lnTo>
                    <a:pt x="249058" y="95940"/>
                  </a:lnTo>
                  <a:lnTo>
                    <a:pt x="248116" y="98032"/>
                  </a:lnTo>
                  <a:lnTo>
                    <a:pt x="248116" y="103305"/>
                  </a:lnTo>
                  <a:lnTo>
                    <a:pt x="249123" y="105459"/>
                  </a:lnTo>
                  <a:lnTo>
                    <a:pt x="253159" y="108717"/>
                  </a:lnTo>
                  <a:lnTo>
                    <a:pt x="255873" y="109531"/>
                  </a:lnTo>
                  <a:lnTo>
                    <a:pt x="261767" y="109531"/>
                  </a:lnTo>
                  <a:lnTo>
                    <a:pt x="263908" y="109084"/>
                  </a:lnTo>
                  <a:lnTo>
                    <a:pt x="267512" y="107298"/>
                  </a:lnTo>
                  <a:lnTo>
                    <a:pt x="268646" y="106272"/>
                  </a:lnTo>
                  <a:lnTo>
                    <a:pt x="257482" y="106272"/>
                  </a:lnTo>
                  <a:lnTo>
                    <a:pt x="255558" y="105740"/>
                  </a:lnTo>
                  <a:lnTo>
                    <a:pt x="252867" y="103701"/>
                  </a:lnTo>
                  <a:lnTo>
                    <a:pt x="252187" y="102298"/>
                  </a:lnTo>
                  <a:lnTo>
                    <a:pt x="252187" y="96869"/>
                  </a:lnTo>
                  <a:lnTo>
                    <a:pt x="254803" y="95048"/>
                  </a:lnTo>
                  <a:lnTo>
                    <a:pt x="273765" y="95048"/>
                  </a:lnTo>
                  <a:lnTo>
                    <a:pt x="273765" y="86361"/>
                  </a:lnTo>
                  <a:lnTo>
                    <a:pt x="272699" y="83405"/>
                  </a:lnTo>
                  <a:lnTo>
                    <a:pt x="271217" y="82019"/>
                  </a:lnTo>
                  <a:close/>
                </a:path>
                <a:path w="300989" h="115570">
                  <a:moveTo>
                    <a:pt x="273765" y="104468"/>
                  </a:moveTo>
                  <a:lnTo>
                    <a:pt x="269812" y="104468"/>
                  </a:lnTo>
                  <a:lnTo>
                    <a:pt x="269812" y="109239"/>
                  </a:lnTo>
                  <a:lnTo>
                    <a:pt x="273765" y="109239"/>
                  </a:lnTo>
                  <a:lnTo>
                    <a:pt x="273765" y="104468"/>
                  </a:lnTo>
                  <a:close/>
                </a:path>
                <a:path w="300989" h="115570">
                  <a:moveTo>
                    <a:pt x="273765" y="95048"/>
                  </a:moveTo>
                  <a:lnTo>
                    <a:pt x="269636" y="95048"/>
                  </a:lnTo>
                  <a:lnTo>
                    <a:pt x="269636" y="100048"/>
                  </a:lnTo>
                  <a:lnTo>
                    <a:pt x="268822" y="102063"/>
                  </a:lnTo>
                  <a:lnTo>
                    <a:pt x="267580" y="103609"/>
                  </a:lnTo>
                  <a:lnTo>
                    <a:pt x="264247" y="105740"/>
                  </a:lnTo>
                  <a:lnTo>
                    <a:pt x="262248" y="106272"/>
                  </a:lnTo>
                  <a:lnTo>
                    <a:pt x="268646" y="106272"/>
                  </a:lnTo>
                  <a:lnTo>
                    <a:pt x="268880" y="106060"/>
                  </a:lnTo>
                  <a:lnTo>
                    <a:pt x="269812" y="104468"/>
                  </a:lnTo>
                  <a:lnTo>
                    <a:pt x="273765" y="104468"/>
                  </a:lnTo>
                  <a:lnTo>
                    <a:pt x="273765" y="95048"/>
                  </a:lnTo>
                  <a:close/>
                </a:path>
                <a:path w="300989" h="115570">
                  <a:moveTo>
                    <a:pt x="265370" y="78412"/>
                  </a:moveTo>
                  <a:lnTo>
                    <a:pt x="258973" y="78412"/>
                  </a:lnTo>
                  <a:lnTo>
                    <a:pt x="256687" y="78771"/>
                  </a:lnTo>
                  <a:lnTo>
                    <a:pt x="252341" y="80205"/>
                  </a:lnTo>
                  <a:lnTo>
                    <a:pt x="250480" y="81224"/>
                  </a:lnTo>
                  <a:lnTo>
                    <a:pt x="248932" y="82541"/>
                  </a:lnTo>
                  <a:lnTo>
                    <a:pt x="250794" y="85625"/>
                  </a:lnTo>
                  <a:lnTo>
                    <a:pt x="252072" y="84499"/>
                  </a:lnTo>
                  <a:lnTo>
                    <a:pt x="253602" y="83618"/>
                  </a:lnTo>
                  <a:lnTo>
                    <a:pt x="257169" y="82339"/>
                  </a:lnTo>
                  <a:lnTo>
                    <a:pt x="259030" y="82019"/>
                  </a:lnTo>
                  <a:lnTo>
                    <a:pt x="271217" y="82019"/>
                  </a:lnTo>
                  <a:lnTo>
                    <a:pt x="268433" y="79413"/>
                  </a:lnTo>
                  <a:lnTo>
                    <a:pt x="265370" y="78412"/>
                  </a:lnTo>
                  <a:close/>
                </a:path>
              </a:pathLst>
            </a:custGeom>
            <a:solidFill>
              <a:srgbClr val="FEFEFE"/>
            </a:solidFill>
          </p:spPr>
          <p:txBody>
            <a:bodyPr wrap="square" lIns="0" tIns="0" rIns="0" bIns="0" rtlCol="0"/>
            <a:lstStyle/>
            <a:p>
              <a:endParaRPr/>
            </a:p>
          </p:txBody>
        </p:sp>
        <p:sp>
          <p:nvSpPr>
            <p:cNvPr id="97" name="object 97"/>
            <p:cNvSpPr/>
            <p:nvPr/>
          </p:nvSpPr>
          <p:spPr>
            <a:xfrm>
              <a:off x="3570836" y="1568574"/>
              <a:ext cx="2215515" cy="188595"/>
            </a:xfrm>
            <a:custGeom>
              <a:avLst/>
              <a:gdLst/>
              <a:ahLst/>
              <a:cxnLst/>
              <a:rect l="l" t="t" r="r" b="b"/>
              <a:pathLst>
                <a:path w="2215515" h="188594">
                  <a:moveTo>
                    <a:pt x="2215116" y="0"/>
                  </a:moveTo>
                  <a:lnTo>
                    <a:pt x="0" y="0"/>
                  </a:lnTo>
                  <a:lnTo>
                    <a:pt x="0" y="188128"/>
                  </a:lnTo>
                  <a:lnTo>
                    <a:pt x="2215116" y="188128"/>
                  </a:lnTo>
                  <a:lnTo>
                    <a:pt x="2215116" y="0"/>
                  </a:lnTo>
                  <a:close/>
                </a:path>
              </a:pathLst>
            </a:custGeom>
            <a:solidFill>
              <a:srgbClr val="FFF212">
                <a:alpha val="50000"/>
              </a:srgbClr>
            </a:solidFill>
          </p:spPr>
          <p:txBody>
            <a:bodyPr wrap="square" lIns="0" tIns="0" rIns="0" bIns="0" rtlCol="0"/>
            <a:lstStyle/>
            <a:p>
              <a:endParaRPr/>
            </a:p>
          </p:txBody>
        </p:sp>
        <p:sp>
          <p:nvSpPr>
            <p:cNvPr id="98" name="object 98"/>
            <p:cNvSpPr/>
            <p:nvPr/>
          </p:nvSpPr>
          <p:spPr>
            <a:xfrm>
              <a:off x="4428964" y="1637229"/>
              <a:ext cx="499109" cy="51435"/>
            </a:xfrm>
            <a:custGeom>
              <a:avLst/>
              <a:gdLst/>
              <a:ahLst/>
              <a:cxnLst/>
              <a:rect l="l" t="t" r="r" b="b"/>
              <a:pathLst>
                <a:path w="499110" h="51435">
                  <a:moveTo>
                    <a:pt x="3498" y="37659"/>
                  </a:moveTo>
                  <a:lnTo>
                    <a:pt x="0" y="45778"/>
                  </a:lnTo>
                  <a:lnTo>
                    <a:pt x="2984" y="47505"/>
                  </a:lnTo>
                  <a:lnTo>
                    <a:pt x="6145" y="48787"/>
                  </a:lnTo>
                  <a:lnTo>
                    <a:pt x="12819" y="50468"/>
                  </a:lnTo>
                  <a:lnTo>
                    <a:pt x="16167" y="50886"/>
                  </a:lnTo>
                  <a:lnTo>
                    <a:pt x="23493" y="50886"/>
                  </a:lnTo>
                  <a:lnTo>
                    <a:pt x="40481" y="41648"/>
                  </a:lnTo>
                  <a:lnTo>
                    <a:pt x="15725" y="41648"/>
                  </a:lnTo>
                  <a:lnTo>
                    <a:pt x="13194" y="41310"/>
                  </a:lnTo>
                  <a:lnTo>
                    <a:pt x="8013" y="39956"/>
                  </a:lnTo>
                  <a:lnTo>
                    <a:pt x="5645" y="38966"/>
                  </a:lnTo>
                  <a:lnTo>
                    <a:pt x="3498" y="37659"/>
                  </a:lnTo>
                  <a:close/>
                </a:path>
                <a:path w="499110" h="51435">
                  <a:moveTo>
                    <a:pt x="38603" y="9310"/>
                  </a:moveTo>
                  <a:lnTo>
                    <a:pt x="20880" y="9310"/>
                  </a:lnTo>
                  <a:lnTo>
                    <a:pt x="23248" y="9846"/>
                  </a:lnTo>
                  <a:lnTo>
                    <a:pt x="26935" y="11991"/>
                  </a:lnTo>
                  <a:lnTo>
                    <a:pt x="27856" y="13486"/>
                  </a:lnTo>
                  <a:lnTo>
                    <a:pt x="27856" y="17031"/>
                  </a:lnTo>
                  <a:lnTo>
                    <a:pt x="27216" y="18317"/>
                  </a:lnTo>
                  <a:lnTo>
                    <a:pt x="24649" y="20181"/>
                  </a:lnTo>
                  <a:lnTo>
                    <a:pt x="22863" y="20650"/>
                  </a:lnTo>
                  <a:lnTo>
                    <a:pt x="9446" y="20650"/>
                  </a:lnTo>
                  <a:lnTo>
                    <a:pt x="9446" y="29189"/>
                  </a:lnTo>
                  <a:lnTo>
                    <a:pt x="24029" y="29189"/>
                  </a:lnTo>
                  <a:lnTo>
                    <a:pt x="26095" y="29657"/>
                  </a:lnTo>
                  <a:lnTo>
                    <a:pt x="29127" y="31521"/>
                  </a:lnTo>
                  <a:lnTo>
                    <a:pt x="29886" y="32896"/>
                  </a:lnTo>
                  <a:lnTo>
                    <a:pt x="29886" y="36911"/>
                  </a:lnTo>
                  <a:lnTo>
                    <a:pt x="28778" y="38614"/>
                  </a:lnTo>
                  <a:lnTo>
                    <a:pt x="24347" y="41040"/>
                  </a:lnTo>
                  <a:lnTo>
                    <a:pt x="21556" y="41648"/>
                  </a:lnTo>
                  <a:lnTo>
                    <a:pt x="40481" y="41648"/>
                  </a:lnTo>
                  <a:lnTo>
                    <a:pt x="41363" y="39315"/>
                  </a:lnTo>
                  <a:lnTo>
                    <a:pt x="41363" y="33573"/>
                  </a:lnTo>
                  <a:lnTo>
                    <a:pt x="40561" y="31161"/>
                  </a:lnTo>
                  <a:lnTo>
                    <a:pt x="37339" y="27007"/>
                  </a:lnTo>
                  <a:lnTo>
                    <a:pt x="35114" y="25481"/>
                  </a:lnTo>
                  <a:lnTo>
                    <a:pt x="32266" y="24498"/>
                  </a:lnTo>
                  <a:lnTo>
                    <a:pt x="34458" y="23519"/>
                  </a:lnTo>
                  <a:lnTo>
                    <a:pt x="36187" y="22118"/>
                  </a:lnTo>
                  <a:lnTo>
                    <a:pt x="38707" y="18478"/>
                  </a:lnTo>
                  <a:lnTo>
                    <a:pt x="39336" y="16402"/>
                  </a:lnTo>
                  <a:lnTo>
                    <a:pt x="39336" y="11225"/>
                  </a:lnTo>
                  <a:lnTo>
                    <a:pt x="38603" y="9310"/>
                  </a:lnTo>
                  <a:close/>
                </a:path>
                <a:path w="499110" h="51435">
                  <a:moveTo>
                    <a:pt x="22024" y="0"/>
                  </a:moveTo>
                  <a:lnTo>
                    <a:pt x="12178" y="0"/>
                  </a:lnTo>
                  <a:lnTo>
                    <a:pt x="6577" y="1332"/>
                  </a:lnTo>
                  <a:lnTo>
                    <a:pt x="1397" y="3992"/>
                  </a:lnTo>
                  <a:lnTo>
                    <a:pt x="4827" y="12809"/>
                  </a:lnTo>
                  <a:lnTo>
                    <a:pt x="6883" y="11642"/>
                  </a:lnTo>
                  <a:lnTo>
                    <a:pt x="9050" y="10768"/>
                  </a:lnTo>
                  <a:lnTo>
                    <a:pt x="13625" y="9601"/>
                  </a:lnTo>
                  <a:lnTo>
                    <a:pt x="15839" y="9310"/>
                  </a:lnTo>
                  <a:lnTo>
                    <a:pt x="38603" y="9310"/>
                  </a:lnTo>
                  <a:lnTo>
                    <a:pt x="38379" y="8726"/>
                  </a:lnTo>
                  <a:lnTo>
                    <a:pt x="34552" y="4436"/>
                  </a:lnTo>
                  <a:lnTo>
                    <a:pt x="31986" y="2801"/>
                  </a:lnTo>
                  <a:lnTo>
                    <a:pt x="25546" y="561"/>
                  </a:lnTo>
                  <a:lnTo>
                    <a:pt x="22024" y="0"/>
                  </a:lnTo>
                  <a:close/>
                </a:path>
                <a:path w="499110" h="51435">
                  <a:moveTo>
                    <a:pt x="78789" y="212"/>
                  </a:moveTo>
                  <a:lnTo>
                    <a:pt x="68619" y="212"/>
                  </a:lnTo>
                  <a:lnTo>
                    <a:pt x="64033" y="1306"/>
                  </a:lnTo>
                  <a:lnTo>
                    <a:pt x="55868" y="5695"/>
                  </a:lnTo>
                  <a:lnTo>
                    <a:pt x="52671" y="8716"/>
                  </a:lnTo>
                  <a:lnTo>
                    <a:pt x="48052" y="16416"/>
                  </a:lnTo>
                  <a:lnTo>
                    <a:pt x="46897" y="20742"/>
                  </a:lnTo>
                  <a:lnTo>
                    <a:pt x="46897" y="30355"/>
                  </a:lnTo>
                  <a:lnTo>
                    <a:pt x="68619" y="50886"/>
                  </a:lnTo>
                  <a:lnTo>
                    <a:pt x="78789" y="50886"/>
                  </a:lnTo>
                  <a:lnTo>
                    <a:pt x="83365" y="49791"/>
                  </a:lnTo>
                  <a:lnTo>
                    <a:pt x="91483" y="45403"/>
                  </a:lnTo>
                  <a:lnTo>
                    <a:pt x="94679" y="42383"/>
                  </a:lnTo>
                  <a:lnTo>
                    <a:pt x="95379" y="41228"/>
                  </a:lnTo>
                  <a:lnTo>
                    <a:pt x="70811" y="41228"/>
                  </a:lnTo>
                  <a:lnTo>
                    <a:pt x="68197" y="40561"/>
                  </a:lnTo>
                  <a:lnTo>
                    <a:pt x="63533" y="37904"/>
                  </a:lnTo>
                  <a:lnTo>
                    <a:pt x="61700" y="36047"/>
                  </a:lnTo>
                  <a:lnTo>
                    <a:pt x="59039" y="31287"/>
                  </a:lnTo>
                  <a:lnTo>
                    <a:pt x="58374" y="28580"/>
                  </a:lnTo>
                  <a:lnTo>
                    <a:pt x="58374" y="22514"/>
                  </a:lnTo>
                  <a:lnTo>
                    <a:pt x="70811" y="9871"/>
                  </a:lnTo>
                  <a:lnTo>
                    <a:pt x="95380" y="9871"/>
                  </a:lnTo>
                  <a:lnTo>
                    <a:pt x="94679" y="8716"/>
                  </a:lnTo>
                  <a:lnTo>
                    <a:pt x="91483" y="5695"/>
                  </a:lnTo>
                  <a:lnTo>
                    <a:pt x="83365" y="1306"/>
                  </a:lnTo>
                  <a:lnTo>
                    <a:pt x="78789" y="212"/>
                  </a:lnTo>
                  <a:close/>
                </a:path>
                <a:path w="499110" h="51435">
                  <a:moveTo>
                    <a:pt x="95380" y="9871"/>
                  </a:moveTo>
                  <a:lnTo>
                    <a:pt x="76597" y="9871"/>
                  </a:lnTo>
                  <a:lnTo>
                    <a:pt x="79211" y="10533"/>
                  </a:lnTo>
                  <a:lnTo>
                    <a:pt x="83875" y="13194"/>
                  </a:lnTo>
                  <a:lnTo>
                    <a:pt x="85708" y="15048"/>
                  </a:lnTo>
                  <a:lnTo>
                    <a:pt x="88369" y="19810"/>
                  </a:lnTo>
                  <a:lnTo>
                    <a:pt x="89034" y="22514"/>
                  </a:lnTo>
                  <a:lnTo>
                    <a:pt x="89034" y="28580"/>
                  </a:lnTo>
                  <a:lnTo>
                    <a:pt x="76597" y="41228"/>
                  </a:lnTo>
                  <a:lnTo>
                    <a:pt x="95379" y="41228"/>
                  </a:lnTo>
                  <a:lnTo>
                    <a:pt x="99345" y="34682"/>
                  </a:lnTo>
                  <a:lnTo>
                    <a:pt x="100511" y="30355"/>
                  </a:lnTo>
                  <a:lnTo>
                    <a:pt x="100511" y="20742"/>
                  </a:lnTo>
                  <a:lnTo>
                    <a:pt x="99345" y="16416"/>
                  </a:lnTo>
                  <a:lnTo>
                    <a:pt x="95380" y="9871"/>
                  </a:lnTo>
                  <a:close/>
                </a:path>
                <a:path w="499110" h="51435">
                  <a:moveTo>
                    <a:pt x="120599" y="1051"/>
                  </a:moveTo>
                  <a:lnTo>
                    <a:pt x="109263" y="1051"/>
                  </a:lnTo>
                  <a:lnTo>
                    <a:pt x="109263" y="50046"/>
                  </a:lnTo>
                  <a:lnTo>
                    <a:pt x="120599" y="50046"/>
                  </a:lnTo>
                  <a:lnTo>
                    <a:pt x="120599" y="29959"/>
                  </a:lnTo>
                  <a:lnTo>
                    <a:pt x="154198" y="29959"/>
                  </a:lnTo>
                  <a:lnTo>
                    <a:pt x="154198" y="20369"/>
                  </a:lnTo>
                  <a:lnTo>
                    <a:pt x="120599" y="20369"/>
                  </a:lnTo>
                  <a:lnTo>
                    <a:pt x="120599" y="1051"/>
                  </a:lnTo>
                  <a:close/>
                </a:path>
                <a:path w="499110" h="51435">
                  <a:moveTo>
                    <a:pt x="154198" y="29959"/>
                  </a:moveTo>
                  <a:lnTo>
                    <a:pt x="142858" y="29959"/>
                  </a:lnTo>
                  <a:lnTo>
                    <a:pt x="142858" y="50046"/>
                  </a:lnTo>
                  <a:lnTo>
                    <a:pt x="154198" y="50046"/>
                  </a:lnTo>
                  <a:lnTo>
                    <a:pt x="154198" y="29959"/>
                  </a:lnTo>
                  <a:close/>
                </a:path>
                <a:path w="499110" h="51435">
                  <a:moveTo>
                    <a:pt x="154198" y="1051"/>
                  </a:moveTo>
                  <a:lnTo>
                    <a:pt x="142858" y="1051"/>
                  </a:lnTo>
                  <a:lnTo>
                    <a:pt x="142858" y="20369"/>
                  </a:lnTo>
                  <a:lnTo>
                    <a:pt x="154198" y="20369"/>
                  </a:lnTo>
                  <a:lnTo>
                    <a:pt x="154198" y="1051"/>
                  </a:lnTo>
                  <a:close/>
                </a:path>
                <a:path w="499110" h="51435">
                  <a:moveTo>
                    <a:pt x="193956" y="1051"/>
                  </a:moveTo>
                  <a:lnTo>
                    <a:pt x="182756" y="1051"/>
                  </a:lnTo>
                  <a:lnTo>
                    <a:pt x="160920" y="50046"/>
                  </a:lnTo>
                  <a:lnTo>
                    <a:pt x="172537" y="50046"/>
                  </a:lnTo>
                  <a:lnTo>
                    <a:pt x="176879" y="39550"/>
                  </a:lnTo>
                  <a:lnTo>
                    <a:pt x="211170" y="39550"/>
                  </a:lnTo>
                  <a:lnTo>
                    <a:pt x="207319" y="30938"/>
                  </a:lnTo>
                  <a:lnTo>
                    <a:pt x="180517" y="30938"/>
                  </a:lnTo>
                  <a:lnTo>
                    <a:pt x="188286" y="12179"/>
                  </a:lnTo>
                  <a:lnTo>
                    <a:pt x="198932" y="12179"/>
                  </a:lnTo>
                  <a:lnTo>
                    <a:pt x="193956" y="1051"/>
                  </a:lnTo>
                  <a:close/>
                </a:path>
                <a:path w="499110" h="51435">
                  <a:moveTo>
                    <a:pt x="211170" y="39550"/>
                  </a:moveTo>
                  <a:lnTo>
                    <a:pt x="199627" y="39550"/>
                  </a:lnTo>
                  <a:lnTo>
                    <a:pt x="203964" y="50046"/>
                  </a:lnTo>
                  <a:lnTo>
                    <a:pt x="215863" y="50046"/>
                  </a:lnTo>
                  <a:lnTo>
                    <a:pt x="211170" y="39550"/>
                  </a:lnTo>
                  <a:close/>
                </a:path>
                <a:path w="499110" h="51435">
                  <a:moveTo>
                    <a:pt x="198932" y="12179"/>
                  </a:moveTo>
                  <a:lnTo>
                    <a:pt x="188286" y="12179"/>
                  </a:lnTo>
                  <a:lnTo>
                    <a:pt x="196056" y="30938"/>
                  </a:lnTo>
                  <a:lnTo>
                    <a:pt x="207319" y="30938"/>
                  </a:lnTo>
                  <a:lnTo>
                    <a:pt x="198932" y="12179"/>
                  </a:lnTo>
                  <a:close/>
                </a:path>
                <a:path w="499110" h="51435">
                  <a:moveTo>
                    <a:pt x="267728" y="1051"/>
                  </a:moveTo>
                  <a:lnTo>
                    <a:pt x="242182" y="1051"/>
                  </a:lnTo>
                  <a:lnTo>
                    <a:pt x="242182" y="50046"/>
                  </a:lnTo>
                  <a:lnTo>
                    <a:pt x="253518" y="50046"/>
                  </a:lnTo>
                  <a:lnTo>
                    <a:pt x="253518" y="36540"/>
                  </a:lnTo>
                  <a:lnTo>
                    <a:pt x="267728" y="36540"/>
                  </a:lnTo>
                  <a:lnTo>
                    <a:pt x="271496" y="35827"/>
                  </a:lnTo>
                  <a:lnTo>
                    <a:pt x="277891" y="32979"/>
                  </a:lnTo>
                  <a:lnTo>
                    <a:pt x="280349" y="30928"/>
                  </a:lnTo>
                  <a:lnTo>
                    <a:pt x="282686" y="27298"/>
                  </a:lnTo>
                  <a:lnTo>
                    <a:pt x="253518" y="27298"/>
                  </a:lnTo>
                  <a:lnTo>
                    <a:pt x="253518" y="10289"/>
                  </a:lnTo>
                  <a:lnTo>
                    <a:pt x="282668" y="10289"/>
                  </a:lnTo>
                  <a:lnTo>
                    <a:pt x="280349" y="6722"/>
                  </a:lnTo>
                  <a:lnTo>
                    <a:pt x="277891" y="4665"/>
                  </a:lnTo>
                  <a:lnTo>
                    <a:pt x="271496" y="1775"/>
                  </a:lnTo>
                  <a:lnTo>
                    <a:pt x="267728" y="1051"/>
                  </a:lnTo>
                  <a:close/>
                </a:path>
                <a:path w="499110" h="51435">
                  <a:moveTo>
                    <a:pt x="282668" y="10289"/>
                  </a:moveTo>
                  <a:lnTo>
                    <a:pt x="266165" y="10289"/>
                  </a:lnTo>
                  <a:lnTo>
                    <a:pt x="268753" y="11027"/>
                  </a:lnTo>
                  <a:lnTo>
                    <a:pt x="272303" y="13964"/>
                  </a:lnTo>
                  <a:lnTo>
                    <a:pt x="273189" y="16078"/>
                  </a:lnTo>
                  <a:lnTo>
                    <a:pt x="273189" y="21535"/>
                  </a:lnTo>
                  <a:lnTo>
                    <a:pt x="272303" y="23623"/>
                  </a:lnTo>
                  <a:lnTo>
                    <a:pt x="268753" y="26564"/>
                  </a:lnTo>
                  <a:lnTo>
                    <a:pt x="266165" y="27298"/>
                  </a:lnTo>
                  <a:lnTo>
                    <a:pt x="282686" y="27298"/>
                  </a:lnTo>
                  <a:lnTo>
                    <a:pt x="283805" y="25560"/>
                  </a:lnTo>
                  <a:lnTo>
                    <a:pt x="284666" y="22420"/>
                  </a:lnTo>
                  <a:lnTo>
                    <a:pt x="284666" y="15189"/>
                  </a:lnTo>
                  <a:lnTo>
                    <a:pt x="283805" y="12038"/>
                  </a:lnTo>
                  <a:lnTo>
                    <a:pt x="282668" y="10289"/>
                  </a:lnTo>
                  <a:close/>
                </a:path>
                <a:path w="499110" h="51435">
                  <a:moveTo>
                    <a:pt x="303425" y="1051"/>
                  </a:moveTo>
                  <a:lnTo>
                    <a:pt x="292158" y="1051"/>
                  </a:lnTo>
                  <a:lnTo>
                    <a:pt x="292158" y="50046"/>
                  </a:lnTo>
                  <a:lnTo>
                    <a:pt x="302864" y="50046"/>
                  </a:lnTo>
                  <a:lnTo>
                    <a:pt x="315400" y="32969"/>
                  </a:lnTo>
                  <a:lnTo>
                    <a:pt x="303425" y="32969"/>
                  </a:lnTo>
                  <a:lnTo>
                    <a:pt x="303425" y="1051"/>
                  </a:lnTo>
                  <a:close/>
                </a:path>
                <a:path w="499110" h="51435">
                  <a:moveTo>
                    <a:pt x="337442" y="18197"/>
                  </a:moveTo>
                  <a:lnTo>
                    <a:pt x="326242" y="18197"/>
                  </a:lnTo>
                  <a:lnTo>
                    <a:pt x="326242" y="50046"/>
                  </a:lnTo>
                  <a:lnTo>
                    <a:pt x="337442" y="50046"/>
                  </a:lnTo>
                  <a:lnTo>
                    <a:pt x="337442" y="18197"/>
                  </a:lnTo>
                  <a:close/>
                </a:path>
                <a:path w="499110" h="51435">
                  <a:moveTo>
                    <a:pt x="337442" y="1051"/>
                  </a:moveTo>
                  <a:lnTo>
                    <a:pt x="326804" y="1051"/>
                  </a:lnTo>
                  <a:lnTo>
                    <a:pt x="303425" y="32969"/>
                  </a:lnTo>
                  <a:lnTo>
                    <a:pt x="315400" y="32969"/>
                  </a:lnTo>
                  <a:lnTo>
                    <a:pt x="326242" y="18197"/>
                  </a:lnTo>
                  <a:lnTo>
                    <a:pt x="337442" y="18197"/>
                  </a:lnTo>
                  <a:lnTo>
                    <a:pt x="337442" y="1051"/>
                  </a:lnTo>
                  <a:close/>
                </a:path>
                <a:path w="499110" h="51435">
                  <a:moveTo>
                    <a:pt x="377107" y="212"/>
                  </a:moveTo>
                  <a:lnTo>
                    <a:pt x="367822" y="212"/>
                  </a:lnTo>
                  <a:lnTo>
                    <a:pt x="363283" y="1296"/>
                  </a:lnTo>
                  <a:lnTo>
                    <a:pt x="355211" y="5633"/>
                  </a:lnTo>
                  <a:lnTo>
                    <a:pt x="352036" y="8643"/>
                  </a:lnTo>
                  <a:lnTo>
                    <a:pt x="347417" y="16344"/>
                  </a:lnTo>
                  <a:lnTo>
                    <a:pt x="346261" y="20697"/>
                  </a:lnTo>
                  <a:lnTo>
                    <a:pt x="346261" y="30402"/>
                  </a:lnTo>
                  <a:lnTo>
                    <a:pt x="367797" y="50886"/>
                  </a:lnTo>
                  <a:lnTo>
                    <a:pt x="377038" y="50886"/>
                  </a:lnTo>
                  <a:lnTo>
                    <a:pt x="380886" y="50140"/>
                  </a:lnTo>
                  <a:lnTo>
                    <a:pt x="387791" y="47152"/>
                  </a:lnTo>
                  <a:lnTo>
                    <a:pt x="390686" y="44985"/>
                  </a:lnTo>
                  <a:lnTo>
                    <a:pt x="393019" y="42138"/>
                  </a:lnTo>
                  <a:lnTo>
                    <a:pt x="392033" y="41228"/>
                  </a:lnTo>
                  <a:lnTo>
                    <a:pt x="370389" y="41228"/>
                  </a:lnTo>
                  <a:lnTo>
                    <a:pt x="367682" y="40561"/>
                  </a:lnTo>
                  <a:lnTo>
                    <a:pt x="362922" y="37904"/>
                  </a:lnTo>
                  <a:lnTo>
                    <a:pt x="361064" y="36047"/>
                  </a:lnTo>
                  <a:lnTo>
                    <a:pt x="358409" y="31287"/>
                  </a:lnTo>
                  <a:lnTo>
                    <a:pt x="357742" y="28580"/>
                  </a:lnTo>
                  <a:lnTo>
                    <a:pt x="357742" y="22514"/>
                  </a:lnTo>
                  <a:lnTo>
                    <a:pt x="370389" y="9871"/>
                  </a:lnTo>
                  <a:lnTo>
                    <a:pt x="391958" y="9871"/>
                  </a:lnTo>
                  <a:lnTo>
                    <a:pt x="393019" y="8892"/>
                  </a:lnTo>
                  <a:lnTo>
                    <a:pt x="390686" y="6090"/>
                  </a:lnTo>
                  <a:lnTo>
                    <a:pt x="387805" y="3945"/>
                  </a:lnTo>
                  <a:lnTo>
                    <a:pt x="380944" y="957"/>
                  </a:lnTo>
                  <a:lnTo>
                    <a:pt x="377107" y="212"/>
                  </a:lnTo>
                  <a:close/>
                </a:path>
                <a:path w="499110" h="51435">
                  <a:moveTo>
                    <a:pt x="385739" y="35416"/>
                  </a:moveTo>
                  <a:lnTo>
                    <a:pt x="382427" y="39291"/>
                  </a:lnTo>
                  <a:lnTo>
                    <a:pt x="378320" y="41228"/>
                  </a:lnTo>
                  <a:lnTo>
                    <a:pt x="392033" y="41228"/>
                  </a:lnTo>
                  <a:lnTo>
                    <a:pt x="385739" y="35416"/>
                  </a:lnTo>
                  <a:close/>
                </a:path>
                <a:path w="499110" h="51435">
                  <a:moveTo>
                    <a:pt x="391958" y="9871"/>
                  </a:moveTo>
                  <a:lnTo>
                    <a:pt x="378320" y="9871"/>
                  </a:lnTo>
                  <a:lnTo>
                    <a:pt x="382427" y="11783"/>
                  </a:lnTo>
                  <a:lnTo>
                    <a:pt x="385739" y="15609"/>
                  </a:lnTo>
                  <a:lnTo>
                    <a:pt x="391958" y="9871"/>
                  </a:lnTo>
                  <a:close/>
                </a:path>
                <a:path w="499110" h="51435">
                  <a:moveTo>
                    <a:pt x="411570" y="1051"/>
                  </a:moveTo>
                  <a:lnTo>
                    <a:pt x="400301" y="1051"/>
                  </a:lnTo>
                  <a:lnTo>
                    <a:pt x="400301" y="50046"/>
                  </a:lnTo>
                  <a:lnTo>
                    <a:pt x="411570" y="50046"/>
                  </a:lnTo>
                  <a:lnTo>
                    <a:pt x="411570" y="30308"/>
                  </a:lnTo>
                  <a:lnTo>
                    <a:pt x="432158" y="30308"/>
                  </a:lnTo>
                  <a:lnTo>
                    <a:pt x="428508" y="24710"/>
                  </a:lnTo>
                  <a:lnTo>
                    <a:pt x="431118" y="20858"/>
                  </a:lnTo>
                  <a:lnTo>
                    <a:pt x="411570" y="20858"/>
                  </a:lnTo>
                  <a:lnTo>
                    <a:pt x="411570" y="1051"/>
                  </a:lnTo>
                  <a:close/>
                </a:path>
                <a:path w="499110" h="51435">
                  <a:moveTo>
                    <a:pt x="432158" y="30308"/>
                  </a:moveTo>
                  <a:lnTo>
                    <a:pt x="419411" y="30308"/>
                  </a:lnTo>
                  <a:lnTo>
                    <a:pt x="432147" y="50046"/>
                  </a:lnTo>
                  <a:lnTo>
                    <a:pt x="443839" y="50046"/>
                  </a:lnTo>
                  <a:lnTo>
                    <a:pt x="444322" y="48964"/>
                  </a:lnTo>
                  <a:lnTo>
                    <a:pt x="432158" y="30308"/>
                  </a:lnTo>
                  <a:close/>
                </a:path>
                <a:path w="499110" h="51435">
                  <a:moveTo>
                    <a:pt x="444322" y="48964"/>
                  </a:moveTo>
                  <a:lnTo>
                    <a:pt x="443839" y="50046"/>
                  </a:lnTo>
                  <a:lnTo>
                    <a:pt x="445028" y="50046"/>
                  </a:lnTo>
                  <a:lnTo>
                    <a:pt x="444322" y="48964"/>
                  </a:lnTo>
                  <a:close/>
                </a:path>
                <a:path w="499110" h="51435">
                  <a:moveTo>
                    <a:pt x="476877" y="1051"/>
                  </a:moveTo>
                  <a:lnTo>
                    <a:pt x="465677" y="1051"/>
                  </a:lnTo>
                  <a:lnTo>
                    <a:pt x="444322" y="48964"/>
                  </a:lnTo>
                  <a:lnTo>
                    <a:pt x="445028" y="50046"/>
                  </a:lnTo>
                  <a:lnTo>
                    <a:pt x="455457" y="50046"/>
                  </a:lnTo>
                  <a:lnTo>
                    <a:pt x="459798" y="39550"/>
                  </a:lnTo>
                  <a:lnTo>
                    <a:pt x="494090" y="39550"/>
                  </a:lnTo>
                  <a:lnTo>
                    <a:pt x="490240" y="30938"/>
                  </a:lnTo>
                  <a:lnTo>
                    <a:pt x="463438" y="30938"/>
                  </a:lnTo>
                  <a:lnTo>
                    <a:pt x="471206" y="12179"/>
                  </a:lnTo>
                  <a:lnTo>
                    <a:pt x="481852" y="12179"/>
                  </a:lnTo>
                  <a:lnTo>
                    <a:pt x="476877" y="1051"/>
                  </a:lnTo>
                  <a:close/>
                </a:path>
                <a:path w="499110" h="51435">
                  <a:moveTo>
                    <a:pt x="494090" y="39550"/>
                  </a:moveTo>
                  <a:lnTo>
                    <a:pt x="482547" y="39550"/>
                  </a:lnTo>
                  <a:lnTo>
                    <a:pt x="486884" y="50046"/>
                  </a:lnTo>
                  <a:lnTo>
                    <a:pt x="498783" y="50046"/>
                  </a:lnTo>
                  <a:lnTo>
                    <a:pt x="494090" y="39550"/>
                  </a:lnTo>
                  <a:close/>
                </a:path>
                <a:path w="499110" h="51435">
                  <a:moveTo>
                    <a:pt x="481852" y="12179"/>
                  </a:moveTo>
                  <a:lnTo>
                    <a:pt x="471206" y="12179"/>
                  </a:lnTo>
                  <a:lnTo>
                    <a:pt x="478976" y="30938"/>
                  </a:lnTo>
                  <a:lnTo>
                    <a:pt x="490240" y="30938"/>
                  </a:lnTo>
                  <a:lnTo>
                    <a:pt x="481852" y="12179"/>
                  </a:lnTo>
                  <a:close/>
                </a:path>
                <a:path w="499110" h="51435">
                  <a:moveTo>
                    <a:pt x="444538" y="1051"/>
                  </a:moveTo>
                  <a:lnTo>
                    <a:pt x="432568" y="1051"/>
                  </a:lnTo>
                  <a:lnTo>
                    <a:pt x="419688" y="20858"/>
                  </a:lnTo>
                  <a:lnTo>
                    <a:pt x="431118" y="20858"/>
                  </a:lnTo>
                  <a:lnTo>
                    <a:pt x="444538" y="1051"/>
                  </a:lnTo>
                  <a:close/>
                </a:path>
              </a:pathLst>
            </a:custGeom>
            <a:solidFill>
              <a:srgbClr val="727376"/>
            </a:solidFill>
          </p:spPr>
          <p:txBody>
            <a:bodyPr wrap="square" lIns="0" tIns="0" rIns="0" bIns="0" rtlCol="0"/>
            <a:lstStyle/>
            <a:p>
              <a:endParaRPr/>
            </a:p>
          </p:txBody>
        </p:sp>
        <p:sp>
          <p:nvSpPr>
            <p:cNvPr id="99" name="object 99"/>
            <p:cNvSpPr/>
            <p:nvPr/>
          </p:nvSpPr>
          <p:spPr>
            <a:xfrm>
              <a:off x="5795794" y="1568574"/>
              <a:ext cx="1367790" cy="188595"/>
            </a:xfrm>
            <a:custGeom>
              <a:avLst/>
              <a:gdLst/>
              <a:ahLst/>
              <a:cxnLst/>
              <a:rect l="l" t="t" r="r" b="b"/>
              <a:pathLst>
                <a:path w="1367790" h="188594">
                  <a:moveTo>
                    <a:pt x="1367171" y="0"/>
                  </a:moveTo>
                  <a:lnTo>
                    <a:pt x="0" y="0"/>
                  </a:lnTo>
                  <a:lnTo>
                    <a:pt x="0" y="188128"/>
                  </a:lnTo>
                  <a:lnTo>
                    <a:pt x="1367171" y="188128"/>
                  </a:lnTo>
                  <a:lnTo>
                    <a:pt x="1367171" y="0"/>
                  </a:lnTo>
                  <a:close/>
                </a:path>
              </a:pathLst>
            </a:custGeom>
            <a:solidFill>
              <a:srgbClr val="ED3237">
                <a:alpha val="69999"/>
              </a:srgbClr>
            </a:solidFill>
          </p:spPr>
          <p:txBody>
            <a:bodyPr wrap="square" lIns="0" tIns="0" rIns="0" bIns="0" rtlCol="0"/>
            <a:lstStyle/>
            <a:p>
              <a:endParaRPr/>
            </a:p>
          </p:txBody>
        </p:sp>
        <p:sp>
          <p:nvSpPr>
            <p:cNvPr id="100" name="object 100"/>
            <p:cNvSpPr/>
            <p:nvPr/>
          </p:nvSpPr>
          <p:spPr>
            <a:xfrm>
              <a:off x="6057334" y="1600390"/>
              <a:ext cx="843280" cy="131445"/>
            </a:xfrm>
            <a:custGeom>
              <a:avLst/>
              <a:gdLst/>
              <a:ahLst/>
              <a:cxnLst/>
              <a:rect l="l" t="t" r="r" b="b"/>
              <a:pathLst>
                <a:path w="843279" h="131444">
                  <a:moveTo>
                    <a:pt x="3498" y="37660"/>
                  </a:moveTo>
                  <a:lnTo>
                    <a:pt x="0" y="45778"/>
                  </a:lnTo>
                  <a:lnTo>
                    <a:pt x="2984" y="47505"/>
                  </a:lnTo>
                  <a:lnTo>
                    <a:pt x="6145" y="48787"/>
                  </a:lnTo>
                  <a:lnTo>
                    <a:pt x="12819" y="50468"/>
                  </a:lnTo>
                  <a:lnTo>
                    <a:pt x="16167" y="50886"/>
                  </a:lnTo>
                  <a:lnTo>
                    <a:pt x="23493" y="50886"/>
                  </a:lnTo>
                  <a:lnTo>
                    <a:pt x="40481" y="41648"/>
                  </a:lnTo>
                  <a:lnTo>
                    <a:pt x="15725" y="41648"/>
                  </a:lnTo>
                  <a:lnTo>
                    <a:pt x="13194" y="41310"/>
                  </a:lnTo>
                  <a:lnTo>
                    <a:pt x="8013" y="39956"/>
                  </a:lnTo>
                  <a:lnTo>
                    <a:pt x="5645" y="38967"/>
                  </a:lnTo>
                  <a:lnTo>
                    <a:pt x="3498" y="37660"/>
                  </a:lnTo>
                  <a:close/>
                </a:path>
                <a:path w="843279" h="131444">
                  <a:moveTo>
                    <a:pt x="38603" y="9310"/>
                  </a:moveTo>
                  <a:lnTo>
                    <a:pt x="20880" y="9310"/>
                  </a:lnTo>
                  <a:lnTo>
                    <a:pt x="23248" y="9846"/>
                  </a:lnTo>
                  <a:lnTo>
                    <a:pt x="26935" y="11992"/>
                  </a:lnTo>
                  <a:lnTo>
                    <a:pt x="27856" y="13486"/>
                  </a:lnTo>
                  <a:lnTo>
                    <a:pt x="27856" y="17031"/>
                  </a:lnTo>
                  <a:lnTo>
                    <a:pt x="27216" y="18317"/>
                  </a:lnTo>
                  <a:lnTo>
                    <a:pt x="24649" y="20181"/>
                  </a:lnTo>
                  <a:lnTo>
                    <a:pt x="22863" y="20650"/>
                  </a:lnTo>
                  <a:lnTo>
                    <a:pt x="9446" y="20650"/>
                  </a:lnTo>
                  <a:lnTo>
                    <a:pt x="9446" y="29189"/>
                  </a:lnTo>
                  <a:lnTo>
                    <a:pt x="24029" y="29189"/>
                  </a:lnTo>
                  <a:lnTo>
                    <a:pt x="26095" y="29657"/>
                  </a:lnTo>
                  <a:lnTo>
                    <a:pt x="29127" y="31521"/>
                  </a:lnTo>
                  <a:lnTo>
                    <a:pt x="29886" y="32896"/>
                  </a:lnTo>
                  <a:lnTo>
                    <a:pt x="29886" y="36911"/>
                  </a:lnTo>
                  <a:lnTo>
                    <a:pt x="28778" y="38614"/>
                  </a:lnTo>
                  <a:lnTo>
                    <a:pt x="24347" y="41040"/>
                  </a:lnTo>
                  <a:lnTo>
                    <a:pt x="21556" y="41648"/>
                  </a:lnTo>
                  <a:lnTo>
                    <a:pt x="40481" y="41648"/>
                  </a:lnTo>
                  <a:lnTo>
                    <a:pt x="41363" y="39315"/>
                  </a:lnTo>
                  <a:lnTo>
                    <a:pt x="41363" y="33573"/>
                  </a:lnTo>
                  <a:lnTo>
                    <a:pt x="40561" y="31161"/>
                  </a:lnTo>
                  <a:lnTo>
                    <a:pt x="37339" y="27007"/>
                  </a:lnTo>
                  <a:lnTo>
                    <a:pt x="35114" y="25481"/>
                  </a:lnTo>
                  <a:lnTo>
                    <a:pt x="32266" y="24498"/>
                  </a:lnTo>
                  <a:lnTo>
                    <a:pt x="34458" y="23519"/>
                  </a:lnTo>
                  <a:lnTo>
                    <a:pt x="36187" y="22118"/>
                  </a:lnTo>
                  <a:lnTo>
                    <a:pt x="38707" y="18479"/>
                  </a:lnTo>
                  <a:lnTo>
                    <a:pt x="39336" y="16402"/>
                  </a:lnTo>
                  <a:lnTo>
                    <a:pt x="39336" y="11225"/>
                  </a:lnTo>
                  <a:lnTo>
                    <a:pt x="38603" y="9310"/>
                  </a:lnTo>
                  <a:close/>
                </a:path>
                <a:path w="843279" h="131444">
                  <a:moveTo>
                    <a:pt x="22024" y="0"/>
                  </a:moveTo>
                  <a:lnTo>
                    <a:pt x="12179" y="0"/>
                  </a:lnTo>
                  <a:lnTo>
                    <a:pt x="6577" y="1332"/>
                  </a:lnTo>
                  <a:lnTo>
                    <a:pt x="1397" y="3992"/>
                  </a:lnTo>
                  <a:lnTo>
                    <a:pt x="4827" y="12809"/>
                  </a:lnTo>
                  <a:lnTo>
                    <a:pt x="6883" y="11643"/>
                  </a:lnTo>
                  <a:lnTo>
                    <a:pt x="9050" y="10768"/>
                  </a:lnTo>
                  <a:lnTo>
                    <a:pt x="13625" y="9601"/>
                  </a:lnTo>
                  <a:lnTo>
                    <a:pt x="15839" y="9310"/>
                  </a:lnTo>
                  <a:lnTo>
                    <a:pt x="38603" y="9310"/>
                  </a:lnTo>
                  <a:lnTo>
                    <a:pt x="38379" y="8726"/>
                  </a:lnTo>
                  <a:lnTo>
                    <a:pt x="34552" y="4436"/>
                  </a:lnTo>
                  <a:lnTo>
                    <a:pt x="31986" y="2801"/>
                  </a:lnTo>
                  <a:lnTo>
                    <a:pt x="25546" y="562"/>
                  </a:lnTo>
                  <a:lnTo>
                    <a:pt x="22024" y="0"/>
                  </a:lnTo>
                  <a:close/>
                </a:path>
                <a:path w="843279" h="131444">
                  <a:moveTo>
                    <a:pt x="78789" y="213"/>
                  </a:moveTo>
                  <a:lnTo>
                    <a:pt x="68619" y="213"/>
                  </a:lnTo>
                  <a:lnTo>
                    <a:pt x="64033" y="1306"/>
                  </a:lnTo>
                  <a:lnTo>
                    <a:pt x="55868" y="5695"/>
                  </a:lnTo>
                  <a:lnTo>
                    <a:pt x="52671" y="8716"/>
                  </a:lnTo>
                  <a:lnTo>
                    <a:pt x="48052" y="16416"/>
                  </a:lnTo>
                  <a:lnTo>
                    <a:pt x="46897" y="20744"/>
                  </a:lnTo>
                  <a:lnTo>
                    <a:pt x="46897" y="30355"/>
                  </a:lnTo>
                  <a:lnTo>
                    <a:pt x="68619" y="50886"/>
                  </a:lnTo>
                  <a:lnTo>
                    <a:pt x="78789" y="50886"/>
                  </a:lnTo>
                  <a:lnTo>
                    <a:pt x="83365" y="49791"/>
                  </a:lnTo>
                  <a:lnTo>
                    <a:pt x="91483" y="45403"/>
                  </a:lnTo>
                  <a:lnTo>
                    <a:pt x="94679" y="42383"/>
                  </a:lnTo>
                  <a:lnTo>
                    <a:pt x="95379" y="41228"/>
                  </a:lnTo>
                  <a:lnTo>
                    <a:pt x="70811" y="41228"/>
                  </a:lnTo>
                  <a:lnTo>
                    <a:pt x="68197" y="40561"/>
                  </a:lnTo>
                  <a:lnTo>
                    <a:pt x="63533" y="37904"/>
                  </a:lnTo>
                  <a:lnTo>
                    <a:pt x="61700" y="36047"/>
                  </a:lnTo>
                  <a:lnTo>
                    <a:pt x="59039" y="31287"/>
                  </a:lnTo>
                  <a:lnTo>
                    <a:pt x="58374" y="28581"/>
                  </a:lnTo>
                  <a:lnTo>
                    <a:pt x="58374" y="22514"/>
                  </a:lnTo>
                  <a:lnTo>
                    <a:pt x="70811" y="9871"/>
                  </a:lnTo>
                  <a:lnTo>
                    <a:pt x="95380" y="9871"/>
                  </a:lnTo>
                  <a:lnTo>
                    <a:pt x="94679" y="8716"/>
                  </a:lnTo>
                  <a:lnTo>
                    <a:pt x="91483" y="5695"/>
                  </a:lnTo>
                  <a:lnTo>
                    <a:pt x="83365" y="1306"/>
                  </a:lnTo>
                  <a:lnTo>
                    <a:pt x="78789" y="213"/>
                  </a:lnTo>
                  <a:close/>
                </a:path>
                <a:path w="843279" h="131444">
                  <a:moveTo>
                    <a:pt x="95380" y="9871"/>
                  </a:moveTo>
                  <a:lnTo>
                    <a:pt x="76597" y="9871"/>
                  </a:lnTo>
                  <a:lnTo>
                    <a:pt x="79211" y="10533"/>
                  </a:lnTo>
                  <a:lnTo>
                    <a:pt x="83875" y="13194"/>
                  </a:lnTo>
                  <a:lnTo>
                    <a:pt x="85708" y="15048"/>
                  </a:lnTo>
                  <a:lnTo>
                    <a:pt x="88369" y="19810"/>
                  </a:lnTo>
                  <a:lnTo>
                    <a:pt x="89034" y="22514"/>
                  </a:lnTo>
                  <a:lnTo>
                    <a:pt x="89034" y="28581"/>
                  </a:lnTo>
                  <a:lnTo>
                    <a:pt x="76597" y="41228"/>
                  </a:lnTo>
                  <a:lnTo>
                    <a:pt x="95379" y="41228"/>
                  </a:lnTo>
                  <a:lnTo>
                    <a:pt x="99345" y="34682"/>
                  </a:lnTo>
                  <a:lnTo>
                    <a:pt x="100511" y="30355"/>
                  </a:lnTo>
                  <a:lnTo>
                    <a:pt x="100511" y="20744"/>
                  </a:lnTo>
                  <a:lnTo>
                    <a:pt x="99345" y="16416"/>
                  </a:lnTo>
                  <a:lnTo>
                    <a:pt x="95380" y="9871"/>
                  </a:lnTo>
                  <a:close/>
                </a:path>
                <a:path w="843279" h="131444">
                  <a:moveTo>
                    <a:pt x="120600" y="1051"/>
                  </a:moveTo>
                  <a:lnTo>
                    <a:pt x="109263" y="1051"/>
                  </a:lnTo>
                  <a:lnTo>
                    <a:pt x="109263" y="50048"/>
                  </a:lnTo>
                  <a:lnTo>
                    <a:pt x="120600" y="50048"/>
                  </a:lnTo>
                  <a:lnTo>
                    <a:pt x="120600" y="29959"/>
                  </a:lnTo>
                  <a:lnTo>
                    <a:pt x="154198" y="29959"/>
                  </a:lnTo>
                  <a:lnTo>
                    <a:pt x="154198" y="20369"/>
                  </a:lnTo>
                  <a:lnTo>
                    <a:pt x="120600" y="20369"/>
                  </a:lnTo>
                  <a:lnTo>
                    <a:pt x="120600" y="1051"/>
                  </a:lnTo>
                  <a:close/>
                </a:path>
                <a:path w="843279" h="131444">
                  <a:moveTo>
                    <a:pt x="154198" y="29959"/>
                  </a:moveTo>
                  <a:lnTo>
                    <a:pt x="142858" y="29959"/>
                  </a:lnTo>
                  <a:lnTo>
                    <a:pt x="142858" y="50048"/>
                  </a:lnTo>
                  <a:lnTo>
                    <a:pt x="154198" y="50048"/>
                  </a:lnTo>
                  <a:lnTo>
                    <a:pt x="154198" y="29959"/>
                  </a:lnTo>
                  <a:close/>
                </a:path>
                <a:path w="843279" h="131444">
                  <a:moveTo>
                    <a:pt x="154198" y="1051"/>
                  </a:moveTo>
                  <a:lnTo>
                    <a:pt x="142858" y="1051"/>
                  </a:lnTo>
                  <a:lnTo>
                    <a:pt x="142858" y="20369"/>
                  </a:lnTo>
                  <a:lnTo>
                    <a:pt x="154198" y="20369"/>
                  </a:lnTo>
                  <a:lnTo>
                    <a:pt x="154198" y="1051"/>
                  </a:lnTo>
                  <a:close/>
                </a:path>
                <a:path w="843279" h="131444">
                  <a:moveTo>
                    <a:pt x="193956" y="1051"/>
                  </a:moveTo>
                  <a:lnTo>
                    <a:pt x="182758" y="1051"/>
                  </a:lnTo>
                  <a:lnTo>
                    <a:pt x="160920" y="50048"/>
                  </a:lnTo>
                  <a:lnTo>
                    <a:pt x="172537" y="50048"/>
                  </a:lnTo>
                  <a:lnTo>
                    <a:pt x="176879" y="39550"/>
                  </a:lnTo>
                  <a:lnTo>
                    <a:pt x="211169" y="39550"/>
                  </a:lnTo>
                  <a:lnTo>
                    <a:pt x="207319" y="30938"/>
                  </a:lnTo>
                  <a:lnTo>
                    <a:pt x="180517" y="30938"/>
                  </a:lnTo>
                  <a:lnTo>
                    <a:pt x="188287" y="12179"/>
                  </a:lnTo>
                  <a:lnTo>
                    <a:pt x="198932" y="12179"/>
                  </a:lnTo>
                  <a:lnTo>
                    <a:pt x="193956" y="1051"/>
                  </a:lnTo>
                  <a:close/>
                </a:path>
                <a:path w="843279" h="131444">
                  <a:moveTo>
                    <a:pt x="211169" y="39550"/>
                  </a:moveTo>
                  <a:lnTo>
                    <a:pt x="199627" y="39550"/>
                  </a:lnTo>
                  <a:lnTo>
                    <a:pt x="203964" y="50048"/>
                  </a:lnTo>
                  <a:lnTo>
                    <a:pt x="215863" y="50048"/>
                  </a:lnTo>
                  <a:lnTo>
                    <a:pt x="211169" y="39550"/>
                  </a:lnTo>
                  <a:close/>
                </a:path>
                <a:path w="843279" h="131444">
                  <a:moveTo>
                    <a:pt x="198932" y="12179"/>
                  </a:moveTo>
                  <a:lnTo>
                    <a:pt x="188287" y="12179"/>
                  </a:lnTo>
                  <a:lnTo>
                    <a:pt x="196056" y="30938"/>
                  </a:lnTo>
                  <a:lnTo>
                    <a:pt x="207319" y="30938"/>
                  </a:lnTo>
                  <a:lnTo>
                    <a:pt x="198932" y="12179"/>
                  </a:lnTo>
                  <a:close/>
                </a:path>
                <a:path w="843279" h="131444">
                  <a:moveTo>
                    <a:pt x="253518" y="1051"/>
                  </a:moveTo>
                  <a:lnTo>
                    <a:pt x="242182" y="1051"/>
                  </a:lnTo>
                  <a:lnTo>
                    <a:pt x="242182" y="50048"/>
                  </a:lnTo>
                  <a:lnTo>
                    <a:pt x="253518" y="50048"/>
                  </a:lnTo>
                  <a:lnTo>
                    <a:pt x="253518" y="29959"/>
                  </a:lnTo>
                  <a:lnTo>
                    <a:pt x="287117" y="29959"/>
                  </a:lnTo>
                  <a:lnTo>
                    <a:pt x="287117" y="20369"/>
                  </a:lnTo>
                  <a:lnTo>
                    <a:pt x="253518" y="20369"/>
                  </a:lnTo>
                  <a:lnTo>
                    <a:pt x="253518" y="1051"/>
                  </a:lnTo>
                  <a:close/>
                </a:path>
                <a:path w="843279" h="131444">
                  <a:moveTo>
                    <a:pt x="287117" y="29959"/>
                  </a:moveTo>
                  <a:lnTo>
                    <a:pt x="275777" y="29959"/>
                  </a:lnTo>
                  <a:lnTo>
                    <a:pt x="275777" y="50048"/>
                  </a:lnTo>
                  <a:lnTo>
                    <a:pt x="287117" y="50048"/>
                  </a:lnTo>
                  <a:lnTo>
                    <a:pt x="287117" y="29959"/>
                  </a:lnTo>
                  <a:close/>
                </a:path>
                <a:path w="843279" h="131444">
                  <a:moveTo>
                    <a:pt x="287117" y="1051"/>
                  </a:moveTo>
                  <a:lnTo>
                    <a:pt x="275777" y="1051"/>
                  </a:lnTo>
                  <a:lnTo>
                    <a:pt x="275777" y="20369"/>
                  </a:lnTo>
                  <a:lnTo>
                    <a:pt x="287117" y="20369"/>
                  </a:lnTo>
                  <a:lnTo>
                    <a:pt x="287117" y="1051"/>
                  </a:lnTo>
                  <a:close/>
                </a:path>
                <a:path w="843279" h="131444">
                  <a:moveTo>
                    <a:pt x="336395" y="1051"/>
                  </a:moveTo>
                  <a:lnTo>
                    <a:pt x="299368" y="1051"/>
                  </a:lnTo>
                  <a:lnTo>
                    <a:pt x="299368" y="50048"/>
                  </a:lnTo>
                  <a:lnTo>
                    <a:pt x="337305" y="50048"/>
                  </a:lnTo>
                  <a:lnTo>
                    <a:pt x="337305" y="40947"/>
                  </a:lnTo>
                  <a:lnTo>
                    <a:pt x="310636" y="40947"/>
                  </a:lnTo>
                  <a:lnTo>
                    <a:pt x="310636" y="29610"/>
                  </a:lnTo>
                  <a:lnTo>
                    <a:pt x="333385" y="29610"/>
                  </a:lnTo>
                  <a:lnTo>
                    <a:pt x="333385" y="20789"/>
                  </a:lnTo>
                  <a:lnTo>
                    <a:pt x="310636" y="20789"/>
                  </a:lnTo>
                  <a:lnTo>
                    <a:pt x="310636" y="10148"/>
                  </a:lnTo>
                  <a:lnTo>
                    <a:pt x="336395" y="10148"/>
                  </a:lnTo>
                  <a:lnTo>
                    <a:pt x="336395" y="1051"/>
                  </a:lnTo>
                  <a:close/>
                </a:path>
                <a:path w="843279" h="131444">
                  <a:moveTo>
                    <a:pt x="374796" y="213"/>
                  </a:moveTo>
                  <a:lnTo>
                    <a:pt x="364625" y="213"/>
                  </a:lnTo>
                  <a:lnTo>
                    <a:pt x="360039" y="1306"/>
                  </a:lnTo>
                  <a:lnTo>
                    <a:pt x="351875" y="5695"/>
                  </a:lnTo>
                  <a:lnTo>
                    <a:pt x="348678" y="8716"/>
                  </a:lnTo>
                  <a:lnTo>
                    <a:pt x="344059" y="16416"/>
                  </a:lnTo>
                  <a:lnTo>
                    <a:pt x="342903" y="20744"/>
                  </a:lnTo>
                  <a:lnTo>
                    <a:pt x="342903" y="30355"/>
                  </a:lnTo>
                  <a:lnTo>
                    <a:pt x="364625" y="50886"/>
                  </a:lnTo>
                  <a:lnTo>
                    <a:pt x="374796" y="50886"/>
                  </a:lnTo>
                  <a:lnTo>
                    <a:pt x="379371" y="49791"/>
                  </a:lnTo>
                  <a:lnTo>
                    <a:pt x="387489" y="45403"/>
                  </a:lnTo>
                  <a:lnTo>
                    <a:pt x="390686" y="42383"/>
                  </a:lnTo>
                  <a:lnTo>
                    <a:pt x="391386" y="41228"/>
                  </a:lnTo>
                  <a:lnTo>
                    <a:pt x="366817" y="41228"/>
                  </a:lnTo>
                  <a:lnTo>
                    <a:pt x="364204" y="40561"/>
                  </a:lnTo>
                  <a:lnTo>
                    <a:pt x="359539" y="37904"/>
                  </a:lnTo>
                  <a:lnTo>
                    <a:pt x="357706" y="36047"/>
                  </a:lnTo>
                  <a:lnTo>
                    <a:pt x="355046" y="31287"/>
                  </a:lnTo>
                  <a:lnTo>
                    <a:pt x="354380" y="28581"/>
                  </a:lnTo>
                  <a:lnTo>
                    <a:pt x="354380" y="22514"/>
                  </a:lnTo>
                  <a:lnTo>
                    <a:pt x="366817" y="9871"/>
                  </a:lnTo>
                  <a:lnTo>
                    <a:pt x="391386" y="9871"/>
                  </a:lnTo>
                  <a:lnTo>
                    <a:pt x="390686" y="8716"/>
                  </a:lnTo>
                  <a:lnTo>
                    <a:pt x="387489" y="5695"/>
                  </a:lnTo>
                  <a:lnTo>
                    <a:pt x="379371" y="1306"/>
                  </a:lnTo>
                  <a:lnTo>
                    <a:pt x="374796" y="213"/>
                  </a:lnTo>
                  <a:close/>
                </a:path>
                <a:path w="843279" h="131444">
                  <a:moveTo>
                    <a:pt x="391386" y="9871"/>
                  </a:moveTo>
                  <a:lnTo>
                    <a:pt x="372604" y="9871"/>
                  </a:lnTo>
                  <a:lnTo>
                    <a:pt x="375217" y="10533"/>
                  </a:lnTo>
                  <a:lnTo>
                    <a:pt x="379882" y="13194"/>
                  </a:lnTo>
                  <a:lnTo>
                    <a:pt x="381715" y="15048"/>
                  </a:lnTo>
                  <a:lnTo>
                    <a:pt x="384375" y="19810"/>
                  </a:lnTo>
                  <a:lnTo>
                    <a:pt x="385041" y="22514"/>
                  </a:lnTo>
                  <a:lnTo>
                    <a:pt x="385041" y="28581"/>
                  </a:lnTo>
                  <a:lnTo>
                    <a:pt x="372604" y="41228"/>
                  </a:lnTo>
                  <a:lnTo>
                    <a:pt x="391386" y="41228"/>
                  </a:lnTo>
                  <a:lnTo>
                    <a:pt x="395352" y="34682"/>
                  </a:lnTo>
                  <a:lnTo>
                    <a:pt x="396518" y="30355"/>
                  </a:lnTo>
                  <a:lnTo>
                    <a:pt x="396518" y="20744"/>
                  </a:lnTo>
                  <a:lnTo>
                    <a:pt x="395352" y="16416"/>
                  </a:lnTo>
                  <a:lnTo>
                    <a:pt x="391386" y="9871"/>
                  </a:lnTo>
                  <a:close/>
                </a:path>
                <a:path w="843279" h="131444">
                  <a:moveTo>
                    <a:pt x="444816" y="1051"/>
                  </a:moveTo>
                  <a:lnTo>
                    <a:pt x="405269" y="1051"/>
                  </a:lnTo>
                  <a:lnTo>
                    <a:pt x="405269" y="50048"/>
                  </a:lnTo>
                  <a:lnTo>
                    <a:pt x="434804" y="50048"/>
                  </a:lnTo>
                  <a:lnTo>
                    <a:pt x="439682" y="48694"/>
                  </a:lnTo>
                  <a:lnTo>
                    <a:pt x="446586" y="43282"/>
                  </a:lnTo>
                  <a:lnTo>
                    <a:pt x="447329" y="41648"/>
                  </a:lnTo>
                  <a:lnTo>
                    <a:pt x="416538" y="41648"/>
                  </a:lnTo>
                  <a:lnTo>
                    <a:pt x="416538" y="28491"/>
                  </a:lnTo>
                  <a:lnTo>
                    <a:pt x="447697" y="28491"/>
                  </a:lnTo>
                  <a:lnTo>
                    <a:pt x="446763" y="26341"/>
                  </a:lnTo>
                  <a:lnTo>
                    <a:pt x="440556" y="21395"/>
                  </a:lnTo>
                  <a:lnTo>
                    <a:pt x="436043" y="20159"/>
                  </a:lnTo>
                  <a:lnTo>
                    <a:pt x="416538" y="20159"/>
                  </a:lnTo>
                  <a:lnTo>
                    <a:pt x="416538" y="10079"/>
                  </a:lnTo>
                  <a:lnTo>
                    <a:pt x="444816" y="10079"/>
                  </a:lnTo>
                  <a:lnTo>
                    <a:pt x="444816" y="1051"/>
                  </a:lnTo>
                  <a:close/>
                </a:path>
                <a:path w="843279" h="131444">
                  <a:moveTo>
                    <a:pt x="447697" y="28491"/>
                  </a:moveTo>
                  <a:lnTo>
                    <a:pt x="433849" y="28491"/>
                  </a:lnTo>
                  <a:lnTo>
                    <a:pt x="436834" y="30636"/>
                  </a:lnTo>
                  <a:lnTo>
                    <a:pt x="436834" y="37123"/>
                  </a:lnTo>
                  <a:lnTo>
                    <a:pt x="436064" y="38790"/>
                  </a:lnTo>
                  <a:lnTo>
                    <a:pt x="432986" y="41076"/>
                  </a:lnTo>
                  <a:lnTo>
                    <a:pt x="430768" y="41648"/>
                  </a:lnTo>
                  <a:lnTo>
                    <a:pt x="447329" y="41648"/>
                  </a:lnTo>
                  <a:lnTo>
                    <a:pt x="448315" y="39477"/>
                  </a:lnTo>
                  <a:lnTo>
                    <a:pt x="448315" y="29912"/>
                  </a:lnTo>
                  <a:lnTo>
                    <a:pt x="447697" y="28491"/>
                  </a:lnTo>
                  <a:close/>
                </a:path>
                <a:path w="843279" h="131444">
                  <a:moveTo>
                    <a:pt x="482471" y="1051"/>
                  </a:moveTo>
                  <a:lnTo>
                    <a:pt x="456926" y="1051"/>
                  </a:lnTo>
                  <a:lnTo>
                    <a:pt x="456926" y="50048"/>
                  </a:lnTo>
                  <a:lnTo>
                    <a:pt x="468262" y="50048"/>
                  </a:lnTo>
                  <a:lnTo>
                    <a:pt x="468262" y="36540"/>
                  </a:lnTo>
                  <a:lnTo>
                    <a:pt x="482471" y="36540"/>
                  </a:lnTo>
                  <a:lnTo>
                    <a:pt x="486241" y="35827"/>
                  </a:lnTo>
                  <a:lnTo>
                    <a:pt x="492634" y="32980"/>
                  </a:lnTo>
                  <a:lnTo>
                    <a:pt x="495092" y="30928"/>
                  </a:lnTo>
                  <a:lnTo>
                    <a:pt x="497430" y="27298"/>
                  </a:lnTo>
                  <a:lnTo>
                    <a:pt x="468262" y="27298"/>
                  </a:lnTo>
                  <a:lnTo>
                    <a:pt x="468262" y="10289"/>
                  </a:lnTo>
                  <a:lnTo>
                    <a:pt x="497412" y="10289"/>
                  </a:lnTo>
                  <a:lnTo>
                    <a:pt x="495092" y="6722"/>
                  </a:lnTo>
                  <a:lnTo>
                    <a:pt x="492634" y="4665"/>
                  </a:lnTo>
                  <a:lnTo>
                    <a:pt x="486241" y="1775"/>
                  </a:lnTo>
                  <a:lnTo>
                    <a:pt x="482471" y="1051"/>
                  </a:lnTo>
                  <a:close/>
                </a:path>
                <a:path w="843279" h="131444">
                  <a:moveTo>
                    <a:pt x="531961" y="1051"/>
                  </a:moveTo>
                  <a:lnTo>
                    <a:pt x="520760" y="1051"/>
                  </a:lnTo>
                  <a:lnTo>
                    <a:pt x="498924" y="50048"/>
                  </a:lnTo>
                  <a:lnTo>
                    <a:pt x="510541" y="50048"/>
                  </a:lnTo>
                  <a:lnTo>
                    <a:pt x="514882" y="39550"/>
                  </a:lnTo>
                  <a:lnTo>
                    <a:pt x="549173" y="39550"/>
                  </a:lnTo>
                  <a:lnTo>
                    <a:pt x="545323" y="30938"/>
                  </a:lnTo>
                  <a:lnTo>
                    <a:pt x="518521" y="30938"/>
                  </a:lnTo>
                  <a:lnTo>
                    <a:pt x="526290" y="12179"/>
                  </a:lnTo>
                  <a:lnTo>
                    <a:pt x="536936" y="12179"/>
                  </a:lnTo>
                  <a:lnTo>
                    <a:pt x="531961" y="1051"/>
                  </a:lnTo>
                  <a:close/>
                </a:path>
                <a:path w="843279" h="131444">
                  <a:moveTo>
                    <a:pt x="549173" y="39550"/>
                  </a:moveTo>
                  <a:lnTo>
                    <a:pt x="537631" y="39550"/>
                  </a:lnTo>
                  <a:lnTo>
                    <a:pt x="541968" y="50048"/>
                  </a:lnTo>
                  <a:lnTo>
                    <a:pt x="553867" y="50048"/>
                  </a:lnTo>
                  <a:lnTo>
                    <a:pt x="549173" y="39550"/>
                  </a:lnTo>
                  <a:close/>
                </a:path>
                <a:path w="843279" h="131444">
                  <a:moveTo>
                    <a:pt x="579694" y="10289"/>
                  </a:moveTo>
                  <a:lnTo>
                    <a:pt x="568493" y="10289"/>
                  </a:lnTo>
                  <a:lnTo>
                    <a:pt x="568493" y="50048"/>
                  </a:lnTo>
                  <a:lnTo>
                    <a:pt x="579694" y="50048"/>
                  </a:lnTo>
                  <a:lnTo>
                    <a:pt x="579694" y="10289"/>
                  </a:lnTo>
                  <a:close/>
                </a:path>
                <a:path w="843279" h="131444">
                  <a:moveTo>
                    <a:pt x="536936" y="12179"/>
                  </a:moveTo>
                  <a:lnTo>
                    <a:pt x="526290" y="12179"/>
                  </a:lnTo>
                  <a:lnTo>
                    <a:pt x="534060" y="30938"/>
                  </a:lnTo>
                  <a:lnTo>
                    <a:pt x="545323" y="30938"/>
                  </a:lnTo>
                  <a:lnTo>
                    <a:pt x="536936" y="12179"/>
                  </a:lnTo>
                  <a:close/>
                </a:path>
                <a:path w="843279" h="131444">
                  <a:moveTo>
                    <a:pt x="497412" y="10289"/>
                  </a:moveTo>
                  <a:lnTo>
                    <a:pt x="480909" y="10289"/>
                  </a:lnTo>
                  <a:lnTo>
                    <a:pt x="483497" y="11027"/>
                  </a:lnTo>
                  <a:lnTo>
                    <a:pt x="487047" y="13964"/>
                  </a:lnTo>
                  <a:lnTo>
                    <a:pt x="487932" y="16078"/>
                  </a:lnTo>
                  <a:lnTo>
                    <a:pt x="487932" y="21535"/>
                  </a:lnTo>
                  <a:lnTo>
                    <a:pt x="487047" y="23623"/>
                  </a:lnTo>
                  <a:lnTo>
                    <a:pt x="483497" y="26564"/>
                  </a:lnTo>
                  <a:lnTo>
                    <a:pt x="480909" y="27298"/>
                  </a:lnTo>
                  <a:lnTo>
                    <a:pt x="497430" y="27298"/>
                  </a:lnTo>
                  <a:lnTo>
                    <a:pt x="498549" y="25560"/>
                  </a:lnTo>
                  <a:lnTo>
                    <a:pt x="499409" y="22420"/>
                  </a:lnTo>
                  <a:lnTo>
                    <a:pt x="499409" y="15189"/>
                  </a:lnTo>
                  <a:lnTo>
                    <a:pt x="498549" y="12038"/>
                  </a:lnTo>
                  <a:lnTo>
                    <a:pt x="497412" y="10289"/>
                  </a:lnTo>
                  <a:close/>
                </a:path>
                <a:path w="843279" h="131444">
                  <a:moveTo>
                    <a:pt x="595374" y="1051"/>
                  </a:moveTo>
                  <a:lnTo>
                    <a:pt x="552888" y="1051"/>
                  </a:lnTo>
                  <a:lnTo>
                    <a:pt x="552888" y="10289"/>
                  </a:lnTo>
                  <a:lnTo>
                    <a:pt x="595374" y="10289"/>
                  </a:lnTo>
                  <a:lnTo>
                    <a:pt x="595374" y="1051"/>
                  </a:lnTo>
                  <a:close/>
                </a:path>
                <a:path w="843279" h="131444">
                  <a:moveTo>
                    <a:pt x="613782" y="1051"/>
                  </a:moveTo>
                  <a:lnTo>
                    <a:pt x="602513" y="1051"/>
                  </a:lnTo>
                  <a:lnTo>
                    <a:pt x="602513" y="50048"/>
                  </a:lnTo>
                  <a:lnTo>
                    <a:pt x="613220" y="50048"/>
                  </a:lnTo>
                  <a:lnTo>
                    <a:pt x="625756" y="32969"/>
                  </a:lnTo>
                  <a:lnTo>
                    <a:pt x="613782" y="32969"/>
                  </a:lnTo>
                  <a:lnTo>
                    <a:pt x="613782" y="1051"/>
                  </a:lnTo>
                  <a:close/>
                </a:path>
                <a:path w="843279" h="131444">
                  <a:moveTo>
                    <a:pt x="647797" y="18197"/>
                  </a:moveTo>
                  <a:lnTo>
                    <a:pt x="636598" y="18197"/>
                  </a:lnTo>
                  <a:lnTo>
                    <a:pt x="636598" y="50048"/>
                  </a:lnTo>
                  <a:lnTo>
                    <a:pt x="647797" y="50048"/>
                  </a:lnTo>
                  <a:lnTo>
                    <a:pt x="647797" y="18197"/>
                  </a:lnTo>
                  <a:close/>
                </a:path>
                <a:path w="843279" h="131444">
                  <a:moveTo>
                    <a:pt x="647797" y="1051"/>
                  </a:moveTo>
                  <a:lnTo>
                    <a:pt x="637160" y="1051"/>
                  </a:lnTo>
                  <a:lnTo>
                    <a:pt x="613782" y="32969"/>
                  </a:lnTo>
                  <a:lnTo>
                    <a:pt x="625756" y="32969"/>
                  </a:lnTo>
                  <a:lnTo>
                    <a:pt x="636598" y="18197"/>
                  </a:lnTo>
                  <a:lnTo>
                    <a:pt x="647797" y="18197"/>
                  </a:lnTo>
                  <a:lnTo>
                    <a:pt x="647797" y="1051"/>
                  </a:lnTo>
                  <a:close/>
                </a:path>
                <a:path w="843279" h="131444">
                  <a:moveTo>
                    <a:pt x="669358" y="1051"/>
                  </a:moveTo>
                  <a:lnTo>
                    <a:pt x="659980" y="1051"/>
                  </a:lnTo>
                  <a:lnTo>
                    <a:pt x="659980" y="50048"/>
                  </a:lnTo>
                  <a:lnTo>
                    <a:pt x="670618" y="50048"/>
                  </a:lnTo>
                  <a:lnTo>
                    <a:pt x="670618" y="21280"/>
                  </a:lnTo>
                  <a:lnTo>
                    <a:pt x="681542" y="21280"/>
                  </a:lnTo>
                  <a:lnTo>
                    <a:pt x="669358" y="1051"/>
                  </a:lnTo>
                  <a:close/>
                </a:path>
                <a:path w="843279" h="131444">
                  <a:moveTo>
                    <a:pt x="715163" y="20718"/>
                  </a:moveTo>
                  <a:lnTo>
                    <a:pt x="704494" y="20718"/>
                  </a:lnTo>
                  <a:lnTo>
                    <a:pt x="704566" y="50048"/>
                  </a:lnTo>
                  <a:lnTo>
                    <a:pt x="715204" y="50048"/>
                  </a:lnTo>
                  <a:lnTo>
                    <a:pt x="715163" y="20718"/>
                  </a:lnTo>
                  <a:close/>
                </a:path>
                <a:path w="843279" h="131444">
                  <a:moveTo>
                    <a:pt x="681542" y="21280"/>
                  </a:moveTo>
                  <a:lnTo>
                    <a:pt x="670618" y="21280"/>
                  </a:lnTo>
                  <a:lnTo>
                    <a:pt x="685036" y="44867"/>
                  </a:lnTo>
                  <a:lnTo>
                    <a:pt x="690077" y="44867"/>
                  </a:lnTo>
                  <a:lnTo>
                    <a:pt x="698058" y="31499"/>
                  </a:lnTo>
                  <a:lnTo>
                    <a:pt x="687697" y="31499"/>
                  </a:lnTo>
                  <a:lnTo>
                    <a:pt x="681542" y="21280"/>
                  </a:lnTo>
                  <a:close/>
                </a:path>
                <a:path w="843279" h="131444">
                  <a:moveTo>
                    <a:pt x="715135" y="1051"/>
                  </a:moveTo>
                  <a:lnTo>
                    <a:pt x="705754" y="1051"/>
                  </a:lnTo>
                  <a:lnTo>
                    <a:pt x="687697" y="31499"/>
                  </a:lnTo>
                  <a:lnTo>
                    <a:pt x="698058" y="31499"/>
                  </a:lnTo>
                  <a:lnTo>
                    <a:pt x="704494" y="20718"/>
                  </a:lnTo>
                  <a:lnTo>
                    <a:pt x="715163" y="20718"/>
                  </a:lnTo>
                  <a:lnTo>
                    <a:pt x="715135" y="1051"/>
                  </a:lnTo>
                  <a:close/>
                </a:path>
                <a:path w="843279" h="131444">
                  <a:moveTo>
                    <a:pt x="738654" y="1051"/>
                  </a:moveTo>
                  <a:lnTo>
                    <a:pt x="727387" y="1051"/>
                  </a:lnTo>
                  <a:lnTo>
                    <a:pt x="727387" y="50048"/>
                  </a:lnTo>
                  <a:lnTo>
                    <a:pt x="755895" y="50048"/>
                  </a:lnTo>
                  <a:lnTo>
                    <a:pt x="760855" y="48590"/>
                  </a:lnTo>
                  <a:lnTo>
                    <a:pt x="767901" y="42757"/>
                  </a:lnTo>
                  <a:lnTo>
                    <a:pt x="768362" y="41648"/>
                  </a:lnTo>
                  <a:lnTo>
                    <a:pt x="738654" y="41648"/>
                  </a:lnTo>
                  <a:lnTo>
                    <a:pt x="738654" y="25549"/>
                  </a:lnTo>
                  <a:lnTo>
                    <a:pt x="768772" y="25549"/>
                  </a:lnTo>
                  <a:lnTo>
                    <a:pt x="768062" y="23799"/>
                  </a:lnTo>
                  <a:lnTo>
                    <a:pt x="761669" y="18479"/>
                  </a:lnTo>
                  <a:lnTo>
                    <a:pt x="757087" y="17151"/>
                  </a:lnTo>
                  <a:lnTo>
                    <a:pt x="738654" y="17151"/>
                  </a:lnTo>
                  <a:lnTo>
                    <a:pt x="738654" y="1051"/>
                  </a:lnTo>
                  <a:close/>
                </a:path>
                <a:path w="843279" h="131444">
                  <a:moveTo>
                    <a:pt x="768772" y="25549"/>
                  </a:moveTo>
                  <a:lnTo>
                    <a:pt x="755125" y="25549"/>
                  </a:lnTo>
                  <a:lnTo>
                    <a:pt x="758253" y="28091"/>
                  </a:lnTo>
                  <a:lnTo>
                    <a:pt x="758253" y="35932"/>
                  </a:lnTo>
                  <a:lnTo>
                    <a:pt x="757425" y="38031"/>
                  </a:lnTo>
                  <a:lnTo>
                    <a:pt x="754113" y="40925"/>
                  </a:lnTo>
                  <a:lnTo>
                    <a:pt x="751813" y="41648"/>
                  </a:lnTo>
                  <a:lnTo>
                    <a:pt x="768362" y="41648"/>
                  </a:lnTo>
                  <a:lnTo>
                    <a:pt x="769661" y="38520"/>
                  </a:lnTo>
                  <a:lnTo>
                    <a:pt x="769661" y="27741"/>
                  </a:lnTo>
                  <a:lnTo>
                    <a:pt x="768772" y="25549"/>
                  </a:lnTo>
                  <a:close/>
                </a:path>
                <a:path w="843279" h="131444">
                  <a:moveTo>
                    <a:pt x="787161" y="1051"/>
                  </a:moveTo>
                  <a:lnTo>
                    <a:pt x="775893" y="1051"/>
                  </a:lnTo>
                  <a:lnTo>
                    <a:pt x="775893" y="50048"/>
                  </a:lnTo>
                  <a:lnTo>
                    <a:pt x="787161" y="50048"/>
                  </a:lnTo>
                  <a:lnTo>
                    <a:pt x="787161" y="1051"/>
                  </a:lnTo>
                  <a:close/>
                </a:path>
                <a:path w="843279" h="131444">
                  <a:moveTo>
                    <a:pt x="808156" y="1051"/>
                  </a:moveTo>
                  <a:lnTo>
                    <a:pt x="795070" y="1051"/>
                  </a:lnTo>
                  <a:lnTo>
                    <a:pt x="811447" y="24988"/>
                  </a:lnTo>
                  <a:lnTo>
                    <a:pt x="793948" y="50048"/>
                  </a:lnTo>
                  <a:lnTo>
                    <a:pt x="807036" y="50048"/>
                  </a:lnTo>
                  <a:lnTo>
                    <a:pt x="818309" y="33807"/>
                  </a:lnTo>
                  <a:lnTo>
                    <a:pt x="831873" y="33807"/>
                  </a:lnTo>
                  <a:lnTo>
                    <a:pt x="825447" y="24498"/>
                  </a:lnTo>
                  <a:lnTo>
                    <a:pt x="831435" y="15890"/>
                  </a:lnTo>
                  <a:lnTo>
                    <a:pt x="818309" y="15890"/>
                  </a:lnTo>
                  <a:lnTo>
                    <a:pt x="808156" y="1051"/>
                  </a:lnTo>
                  <a:close/>
                </a:path>
                <a:path w="843279" h="131444">
                  <a:moveTo>
                    <a:pt x="831873" y="33807"/>
                  </a:moveTo>
                  <a:lnTo>
                    <a:pt x="818309" y="33807"/>
                  </a:lnTo>
                  <a:lnTo>
                    <a:pt x="829717" y="50048"/>
                  </a:lnTo>
                  <a:lnTo>
                    <a:pt x="843084" y="50048"/>
                  </a:lnTo>
                  <a:lnTo>
                    <a:pt x="831873" y="33807"/>
                  </a:lnTo>
                  <a:close/>
                </a:path>
                <a:path w="843279" h="131444">
                  <a:moveTo>
                    <a:pt x="841756" y="1051"/>
                  </a:moveTo>
                  <a:lnTo>
                    <a:pt x="828456" y="1051"/>
                  </a:lnTo>
                  <a:lnTo>
                    <a:pt x="818309" y="15890"/>
                  </a:lnTo>
                  <a:lnTo>
                    <a:pt x="831435" y="15890"/>
                  </a:lnTo>
                  <a:lnTo>
                    <a:pt x="841756" y="1051"/>
                  </a:lnTo>
                  <a:close/>
                </a:path>
                <a:path w="843279" h="131444">
                  <a:moveTo>
                    <a:pt x="177501" y="71809"/>
                  </a:moveTo>
                  <a:lnTo>
                    <a:pt x="132847" y="71809"/>
                  </a:lnTo>
                  <a:lnTo>
                    <a:pt x="132847" y="120806"/>
                  </a:lnTo>
                  <a:lnTo>
                    <a:pt x="144114" y="120806"/>
                  </a:lnTo>
                  <a:lnTo>
                    <a:pt x="144114" y="81047"/>
                  </a:lnTo>
                  <a:lnTo>
                    <a:pt x="177501" y="81047"/>
                  </a:lnTo>
                  <a:lnTo>
                    <a:pt x="177501" y="71809"/>
                  </a:lnTo>
                  <a:close/>
                </a:path>
                <a:path w="843279" h="131444">
                  <a:moveTo>
                    <a:pt x="177501" y="81047"/>
                  </a:moveTo>
                  <a:lnTo>
                    <a:pt x="166234" y="81047"/>
                  </a:lnTo>
                  <a:lnTo>
                    <a:pt x="166234" y="120806"/>
                  </a:lnTo>
                  <a:lnTo>
                    <a:pt x="177501" y="120806"/>
                  </a:lnTo>
                  <a:lnTo>
                    <a:pt x="177501" y="81047"/>
                  </a:lnTo>
                  <a:close/>
                </a:path>
                <a:path w="843279" h="131444">
                  <a:moveTo>
                    <a:pt x="218145" y="70971"/>
                  </a:moveTo>
                  <a:lnTo>
                    <a:pt x="207975" y="70971"/>
                  </a:lnTo>
                  <a:lnTo>
                    <a:pt x="203389" y="72064"/>
                  </a:lnTo>
                  <a:lnTo>
                    <a:pt x="195224" y="76453"/>
                  </a:lnTo>
                  <a:lnTo>
                    <a:pt x="192027" y="79474"/>
                  </a:lnTo>
                  <a:lnTo>
                    <a:pt x="187408" y="87174"/>
                  </a:lnTo>
                  <a:lnTo>
                    <a:pt x="186253" y="91502"/>
                  </a:lnTo>
                  <a:lnTo>
                    <a:pt x="186253" y="101113"/>
                  </a:lnTo>
                  <a:lnTo>
                    <a:pt x="207975" y="121644"/>
                  </a:lnTo>
                  <a:lnTo>
                    <a:pt x="218145" y="121644"/>
                  </a:lnTo>
                  <a:lnTo>
                    <a:pt x="222721" y="120549"/>
                  </a:lnTo>
                  <a:lnTo>
                    <a:pt x="230839" y="116161"/>
                  </a:lnTo>
                  <a:lnTo>
                    <a:pt x="234035" y="113141"/>
                  </a:lnTo>
                  <a:lnTo>
                    <a:pt x="234735" y="111986"/>
                  </a:lnTo>
                  <a:lnTo>
                    <a:pt x="210168" y="111986"/>
                  </a:lnTo>
                  <a:lnTo>
                    <a:pt x="207554" y="111319"/>
                  </a:lnTo>
                  <a:lnTo>
                    <a:pt x="202888" y="108662"/>
                  </a:lnTo>
                  <a:lnTo>
                    <a:pt x="201056" y="106805"/>
                  </a:lnTo>
                  <a:lnTo>
                    <a:pt x="198395" y="102045"/>
                  </a:lnTo>
                  <a:lnTo>
                    <a:pt x="197730" y="99339"/>
                  </a:lnTo>
                  <a:lnTo>
                    <a:pt x="197730" y="93272"/>
                  </a:lnTo>
                  <a:lnTo>
                    <a:pt x="210168" y="80629"/>
                  </a:lnTo>
                  <a:lnTo>
                    <a:pt x="234735" y="80629"/>
                  </a:lnTo>
                  <a:lnTo>
                    <a:pt x="234035" y="79474"/>
                  </a:lnTo>
                  <a:lnTo>
                    <a:pt x="230839" y="76453"/>
                  </a:lnTo>
                  <a:lnTo>
                    <a:pt x="222721" y="72064"/>
                  </a:lnTo>
                  <a:lnTo>
                    <a:pt x="218145" y="70971"/>
                  </a:lnTo>
                  <a:close/>
                </a:path>
                <a:path w="843279" h="131444">
                  <a:moveTo>
                    <a:pt x="234735" y="80629"/>
                  </a:moveTo>
                  <a:lnTo>
                    <a:pt x="215953" y="80629"/>
                  </a:lnTo>
                  <a:lnTo>
                    <a:pt x="218567" y="81291"/>
                  </a:lnTo>
                  <a:lnTo>
                    <a:pt x="223232" y="83952"/>
                  </a:lnTo>
                  <a:lnTo>
                    <a:pt x="225064" y="85806"/>
                  </a:lnTo>
                  <a:lnTo>
                    <a:pt x="227724" y="90568"/>
                  </a:lnTo>
                  <a:lnTo>
                    <a:pt x="228391" y="93272"/>
                  </a:lnTo>
                  <a:lnTo>
                    <a:pt x="228391" y="99339"/>
                  </a:lnTo>
                  <a:lnTo>
                    <a:pt x="215953" y="111986"/>
                  </a:lnTo>
                  <a:lnTo>
                    <a:pt x="234735" y="111986"/>
                  </a:lnTo>
                  <a:lnTo>
                    <a:pt x="238701" y="105440"/>
                  </a:lnTo>
                  <a:lnTo>
                    <a:pt x="239867" y="101113"/>
                  </a:lnTo>
                  <a:lnTo>
                    <a:pt x="239867" y="91502"/>
                  </a:lnTo>
                  <a:lnTo>
                    <a:pt x="238701" y="87174"/>
                  </a:lnTo>
                  <a:lnTo>
                    <a:pt x="234735" y="80629"/>
                  </a:lnTo>
                  <a:close/>
                </a:path>
                <a:path w="843279" h="131444">
                  <a:moveTo>
                    <a:pt x="276101" y="70971"/>
                  </a:moveTo>
                  <a:lnTo>
                    <a:pt x="266818" y="70971"/>
                  </a:lnTo>
                  <a:lnTo>
                    <a:pt x="262277" y="72054"/>
                  </a:lnTo>
                  <a:lnTo>
                    <a:pt x="254207" y="76391"/>
                  </a:lnTo>
                  <a:lnTo>
                    <a:pt x="251032" y="79401"/>
                  </a:lnTo>
                  <a:lnTo>
                    <a:pt x="246413" y="87102"/>
                  </a:lnTo>
                  <a:lnTo>
                    <a:pt x="245257" y="91455"/>
                  </a:lnTo>
                  <a:lnTo>
                    <a:pt x="245257" y="101160"/>
                  </a:lnTo>
                  <a:lnTo>
                    <a:pt x="266792" y="121644"/>
                  </a:lnTo>
                  <a:lnTo>
                    <a:pt x="276033" y="121644"/>
                  </a:lnTo>
                  <a:lnTo>
                    <a:pt x="279881" y="120898"/>
                  </a:lnTo>
                  <a:lnTo>
                    <a:pt x="286786" y="117910"/>
                  </a:lnTo>
                  <a:lnTo>
                    <a:pt x="289680" y="115743"/>
                  </a:lnTo>
                  <a:lnTo>
                    <a:pt x="292013" y="112896"/>
                  </a:lnTo>
                  <a:lnTo>
                    <a:pt x="291027" y="111986"/>
                  </a:lnTo>
                  <a:lnTo>
                    <a:pt x="269384" y="111986"/>
                  </a:lnTo>
                  <a:lnTo>
                    <a:pt x="266677" y="111319"/>
                  </a:lnTo>
                  <a:lnTo>
                    <a:pt x="261918" y="108662"/>
                  </a:lnTo>
                  <a:lnTo>
                    <a:pt x="260060" y="106805"/>
                  </a:lnTo>
                  <a:lnTo>
                    <a:pt x="257403" y="102045"/>
                  </a:lnTo>
                  <a:lnTo>
                    <a:pt x="256738" y="99339"/>
                  </a:lnTo>
                  <a:lnTo>
                    <a:pt x="256738" y="93272"/>
                  </a:lnTo>
                  <a:lnTo>
                    <a:pt x="269384" y="80629"/>
                  </a:lnTo>
                  <a:lnTo>
                    <a:pt x="290952" y="80629"/>
                  </a:lnTo>
                  <a:lnTo>
                    <a:pt x="292013" y="79650"/>
                  </a:lnTo>
                  <a:lnTo>
                    <a:pt x="289680" y="76848"/>
                  </a:lnTo>
                  <a:lnTo>
                    <a:pt x="286801" y="74703"/>
                  </a:lnTo>
                  <a:lnTo>
                    <a:pt x="279939" y="71715"/>
                  </a:lnTo>
                  <a:lnTo>
                    <a:pt x="276101" y="70971"/>
                  </a:lnTo>
                  <a:close/>
                </a:path>
                <a:path w="843279" h="131444">
                  <a:moveTo>
                    <a:pt x="284735" y="106175"/>
                  </a:moveTo>
                  <a:lnTo>
                    <a:pt x="281423" y="110049"/>
                  </a:lnTo>
                  <a:lnTo>
                    <a:pt x="277314" y="111986"/>
                  </a:lnTo>
                  <a:lnTo>
                    <a:pt x="291027" y="111986"/>
                  </a:lnTo>
                  <a:lnTo>
                    <a:pt x="284735" y="106175"/>
                  </a:lnTo>
                  <a:close/>
                </a:path>
                <a:path w="843279" h="131444">
                  <a:moveTo>
                    <a:pt x="290952" y="80629"/>
                  </a:moveTo>
                  <a:lnTo>
                    <a:pt x="277314" y="80629"/>
                  </a:lnTo>
                  <a:lnTo>
                    <a:pt x="281423" y="82541"/>
                  </a:lnTo>
                  <a:lnTo>
                    <a:pt x="284735" y="86367"/>
                  </a:lnTo>
                  <a:lnTo>
                    <a:pt x="290952" y="80629"/>
                  </a:lnTo>
                  <a:close/>
                </a:path>
                <a:path w="843279" h="131444">
                  <a:moveTo>
                    <a:pt x="293836" y="111215"/>
                  </a:moveTo>
                  <a:lnTo>
                    <a:pt x="293133" y="120806"/>
                  </a:lnTo>
                  <a:lnTo>
                    <a:pt x="295325" y="121320"/>
                  </a:lnTo>
                  <a:lnTo>
                    <a:pt x="297193" y="121575"/>
                  </a:lnTo>
                  <a:lnTo>
                    <a:pt x="302468" y="121575"/>
                  </a:lnTo>
                  <a:lnTo>
                    <a:pt x="305370" y="120420"/>
                  </a:lnTo>
                  <a:lnTo>
                    <a:pt x="309524" y="115801"/>
                  </a:lnTo>
                  <a:lnTo>
                    <a:pt x="311007" y="112488"/>
                  </a:lnTo>
                  <a:lnTo>
                    <a:pt x="311211" y="111495"/>
                  </a:lnTo>
                  <a:lnTo>
                    <a:pt x="295117" y="111495"/>
                  </a:lnTo>
                  <a:lnTo>
                    <a:pt x="294440" y="111401"/>
                  </a:lnTo>
                  <a:lnTo>
                    <a:pt x="293836" y="111215"/>
                  </a:lnTo>
                  <a:close/>
                </a:path>
                <a:path w="843279" h="131444">
                  <a:moveTo>
                    <a:pt x="341920" y="81047"/>
                  </a:moveTo>
                  <a:lnTo>
                    <a:pt x="330720" y="81047"/>
                  </a:lnTo>
                  <a:lnTo>
                    <a:pt x="330720" y="120806"/>
                  </a:lnTo>
                  <a:lnTo>
                    <a:pt x="341920" y="120806"/>
                  </a:lnTo>
                  <a:lnTo>
                    <a:pt x="341920" y="81047"/>
                  </a:lnTo>
                  <a:close/>
                </a:path>
                <a:path w="843279" h="131444">
                  <a:moveTo>
                    <a:pt x="341920" y="71809"/>
                  </a:moveTo>
                  <a:lnTo>
                    <a:pt x="304265" y="71809"/>
                  </a:lnTo>
                  <a:lnTo>
                    <a:pt x="303563" y="91688"/>
                  </a:lnTo>
                  <a:lnTo>
                    <a:pt x="303282" y="98499"/>
                  </a:lnTo>
                  <a:lnTo>
                    <a:pt x="302605" y="103503"/>
                  </a:lnTo>
                  <a:lnTo>
                    <a:pt x="300459" y="109898"/>
                  </a:lnTo>
                  <a:lnTo>
                    <a:pt x="298569" y="111495"/>
                  </a:lnTo>
                  <a:lnTo>
                    <a:pt x="311211" y="111495"/>
                  </a:lnTo>
                  <a:lnTo>
                    <a:pt x="312778" y="103856"/>
                  </a:lnTo>
                  <a:lnTo>
                    <a:pt x="313340" y="98219"/>
                  </a:lnTo>
                  <a:lnTo>
                    <a:pt x="313923" y="81047"/>
                  </a:lnTo>
                  <a:lnTo>
                    <a:pt x="341920" y="81047"/>
                  </a:lnTo>
                  <a:lnTo>
                    <a:pt x="341920" y="71809"/>
                  </a:lnTo>
                  <a:close/>
                </a:path>
                <a:path w="843279" h="131444">
                  <a:moveTo>
                    <a:pt x="391198" y="71809"/>
                  </a:moveTo>
                  <a:lnTo>
                    <a:pt x="354171" y="71809"/>
                  </a:lnTo>
                  <a:lnTo>
                    <a:pt x="354171" y="120806"/>
                  </a:lnTo>
                  <a:lnTo>
                    <a:pt x="392108" y="120806"/>
                  </a:lnTo>
                  <a:lnTo>
                    <a:pt x="392108" y="111705"/>
                  </a:lnTo>
                  <a:lnTo>
                    <a:pt x="365439" y="111705"/>
                  </a:lnTo>
                  <a:lnTo>
                    <a:pt x="365439" y="100368"/>
                  </a:lnTo>
                  <a:lnTo>
                    <a:pt x="388188" y="100368"/>
                  </a:lnTo>
                  <a:lnTo>
                    <a:pt x="388188" y="91547"/>
                  </a:lnTo>
                  <a:lnTo>
                    <a:pt x="365439" y="91547"/>
                  </a:lnTo>
                  <a:lnTo>
                    <a:pt x="365439" y="80906"/>
                  </a:lnTo>
                  <a:lnTo>
                    <a:pt x="391198" y="80906"/>
                  </a:lnTo>
                  <a:lnTo>
                    <a:pt x="391198" y="71809"/>
                  </a:lnTo>
                  <a:close/>
                </a:path>
                <a:path w="843279" h="131444">
                  <a:moveTo>
                    <a:pt x="451810" y="111568"/>
                  </a:moveTo>
                  <a:lnTo>
                    <a:pt x="396306" y="111568"/>
                  </a:lnTo>
                  <a:lnTo>
                    <a:pt x="396237" y="130953"/>
                  </a:lnTo>
                  <a:lnTo>
                    <a:pt x="406735" y="130953"/>
                  </a:lnTo>
                  <a:lnTo>
                    <a:pt x="406735" y="120806"/>
                  </a:lnTo>
                  <a:lnTo>
                    <a:pt x="451810" y="120806"/>
                  </a:lnTo>
                  <a:lnTo>
                    <a:pt x="451810" y="111568"/>
                  </a:lnTo>
                  <a:close/>
                </a:path>
                <a:path w="843279" h="131444">
                  <a:moveTo>
                    <a:pt x="451810" y="120806"/>
                  </a:moveTo>
                  <a:lnTo>
                    <a:pt x="441313" y="120806"/>
                  </a:lnTo>
                  <a:lnTo>
                    <a:pt x="441313" y="130953"/>
                  </a:lnTo>
                  <a:lnTo>
                    <a:pt x="451810" y="130953"/>
                  </a:lnTo>
                  <a:lnTo>
                    <a:pt x="451810" y="120806"/>
                  </a:lnTo>
                  <a:close/>
                </a:path>
                <a:path w="843279" h="131444">
                  <a:moveTo>
                    <a:pt x="444952" y="71809"/>
                  </a:moveTo>
                  <a:lnTo>
                    <a:pt x="407296" y="71809"/>
                  </a:lnTo>
                  <a:lnTo>
                    <a:pt x="406454" y="94932"/>
                  </a:lnTo>
                  <a:lnTo>
                    <a:pt x="405709" y="100926"/>
                  </a:lnTo>
                  <a:lnTo>
                    <a:pt x="403282" y="109325"/>
                  </a:lnTo>
                  <a:lnTo>
                    <a:pt x="401205" y="111474"/>
                  </a:lnTo>
                  <a:lnTo>
                    <a:pt x="398264" y="111568"/>
                  </a:lnTo>
                  <a:lnTo>
                    <a:pt x="411843" y="111568"/>
                  </a:lnTo>
                  <a:lnTo>
                    <a:pt x="416954" y="81047"/>
                  </a:lnTo>
                  <a:lnTo>
                    <a:pt x="444952" y="81047"/>
                  </a:lnTo>
                  <a:lnTo>
                    <a:pt x="444952" y="71809"/>
                  </a:lnTo>
                  <a:close/>
                </a:path>
                <a:path w="843279" h="131444">
                  <a:moveTo>
                    <a:pt x="444952" y="81047"/>
                  </a:moveTo>
                  <a:lnTo>
                    <a:pt x="433753" y="81047"/>
                  </a:lnTo>
                  <a:lnTo>
                    <a:pt x="433753" y="111568"/>
                  </a:lnTo>
                  <a:lnTo>
                    <a:pt x="444952" y="111568"/>
                  </a:lnTo>
                  <a:lnTo>
                    <a:pt x="444952" y="81047"/>
                  </a:lnTo>
                  <a:close/>
                </a:path>
                <a:path w="843279" h="131444">
                  <a:moveTo>
                    <a:pt x="486925" y="70971"/>
                  </a:moveTo>
                  <a:lnTo>
                    <a:pt x="477640" y="70971"/>
                  </a:lnTo>
                  <a:lnTo>
                    <a:pt x="473101" y="72054"/>
                  </a:lnTo>
                  <a:lnTo>
                    <a:pt x="465029" y="76391"/>
                  </a:lnTo>
                  <a:lnTo>
                    <a:pt x="461854" y="79401"/>
                  </a:lnTo>
                  <a:lnTo>
                    <a:pt x="457235" y="87102"/>
                  </a:lnTo>
                  <a:lnTo>
                    <a:pt x="456079" y="91455"/>
                  </a:lnTo>
                  <a:lnTo>
                    <a:pt x="456079" y="101160"/>
                  </a:lnTo>
                  <a:lnTo>
                    <a:pt x="477615" y="121644"/>
                  </a:lnTo>
                  <a:lnTo>
                    <a:pt x="486857" y="121644"/>
                  </a:lnTo>
                  <a:lnTo>
                    <a:pt x="490705" y="120898"/>
                  </a:lnTo>
                  <a:lnTo>
                    <a:pt x="497610" y="117910"/>
                  </a:lnTo>
                  <a:lnTo>
                    <a:pt x="500504" y="115743"/>
                  </a:lnTo>
                  <a:lnTo>
                    <a:pt x="502837" y="112896"/>
                  </a:lnTo>
                  <a:lnTo>
                    <a:pt x="501851" y="111986"/>
                  </a:lnTo>
                  <a:lnTo>
                    <a:pt x="480207" y="111986"/>
                  </a:lnTo>
                  <a:lnTo>
                    <a:pt x="477500" y="111319"/>
                  </a:lnTo>
                  <a:lnTo>
                    <a:pt x="472740" y="108662"/>
                  </a:lnTo>
                  <a:lnTo>
                    <a:pt x="470882" y="106805"/>
                  </a:lnTo>
                  <a:lnTo>
                    <a:pt x="468226" y="102045"/>
                  </a:lnTo>
                  <a:lnTo>
                    <a:pt x="467560" y="99339"/>
                  </a:lnTo>
                  <a:lnTo>
                    <a:pt x="467560" y="93272"/>
                  </a:lnTo>
                  <a:lnTo>
                    <a:pt x="480207" y="80629"/>
                  </a:lnTo>
                  <a:lnTo>
                    <a:pt x="501776" y="80629"/>
                  </a:lnTo>
                  <a:lnTo>
                    <a:pt x="502837" y="79650"/>
                  </a:lnTo>
                  <a:lnTo>
                    <a:pt x="500504" y="76848"/>
                  </a:lnTo>
                  <a:lnTo>
                    <a:pt x="497624" y="74703"/>
                  </a:lnTo>
                  <a:lnTo>
                    <a:pt x="490762" y="71715"/>
                  </a:lnTo>
                  <a:lnTo>
                    <a:pt x="486925" y="70971"/>
                  </a:lnTo>
                  <a:close/>
                </a:path>
                <a:path w="843279" h="131444">
                  <a:moveTo>
                    <a:pt x="495557" y="106175"/>
                  </a:moveTo>
                  <a:lnTo>
                    <a:pt x="492245" y="110049"/>
                  </a:lnTo>
                  <a:lnTo>
                    <a:pt x="488138" y="111986"/>
                  </a:lnTo>
                  <a:lnTo>
                    <a:pt x="501851" y="111986"/>
                  </a:lnTo>
                  <a:lnTo>
                    <a:pt x="495557" y="106175"/>
                  </a:lnTo>
                  <a:close/>
                </a:path>
                <a:path w="843279" h="131444">
                  <a:moveTo>
                    <a:pt x="501776" y="80629"/>
                  </a:moveTo>
                  <a:lnTo>
                    <a:pt x="488138" y="80629"/>
                  </a:lnTo>
                  <a:lnTo>
                    <a:pt x="492245" y="82541"/>
                  </a:lnTo>
                  <a:lnTo>
                    <a:pt x="495557" y="86367"/>
                  </a:lnTo>
                  <a:lnTo>
                    <a:pt x="501776" y="80629"/>
                  </a:lnTo>
                  <a:close/>
                </a:path>
                <a:path w="843279" h="131444">
                  <a:moveTo>
                    <a:pt x="531536" y="81047"/>
                  </a:moveTo>
                  <a:lnTo>
                    <a:pt x="520336" y="81047"/>
                  </a:lnTo>
                  <a:lnTo>
                    <a:pt x="520336" y="120806"/>
                  </a:lnTo>
                  <a:lnTo>
                    <a:pt x="531536" y="120806"/>
                  </a:lnTo>
                  <a:lnTo>
                    <a:pt x="531536" y="81047"/>
                  </a:lnTo>
                  <a:close/>
                </a:path>
                <a:path w="843279" h="131444">
                  <a:moveTo>
                    <a:pt x="547217" y="71809"/>
                  </a:moveTo>
                  <a:lnTo>
                    <a:pt x="504731" y="71809"/>
                  </a:lnTo>
                  <a:lnTo>
                    <a:pt x="504731" y="81047"/>
                  </a:lnTo>
                  <a:lnTo>
                    <a:pt x="547217" y="81047"/>
                  </a:lnTo>
                  <a:lnTo>
                    <a:pt x="547217" y="71809"/>
                  </a:lnTo>
                  <a:close/>
                </a:path>
                <a:path w="843279" h="131444">
                  <a:moveTo>
                    <a:pt x="582865" y="71809"/>
                  </a:moveTo>
                  <a:lnTo>
                    <a:pt x="554356" y="71809"/>
                  </a:lnTo>
                  <a:lnTo>
                    <a:pt x="554356" y="120806"/>
                  </a:lnTo>
                  <a:lnTo>
                    <a:pt x="584615" y="120806"/>
                  </a:lnTo>
                  <a:lnTo>
                    <a:pt x="589316" y="119592"/>
                  </a:lnTo>
                  <a:lnTo>
                    <a:pt x="595896" y="114739"/>
                  </a:lnTo>
                  <a:lnTo>
                    <a:pt x="597031" y="112406"/>
                  </a:lnTo>
                  <a:lnTo>
                    <a:pt x="565624" y="112406"/>
                  </a:lnTo>
                  <a:lnTo>
                    <a:pt x="565624" y="100015"/>
                  </a:lnTo>
                  <a:lnTo>
                    <a:pt x="595493" y="100015"/>
                  </a:lnTo>
                  <a:lnTo>
                    <a:pt x="593575" y="97589"/>
                  </a:lnTo>
                  <a:lnTo>
                    <a:pt x="591289" y="96145"/>
                  </a:lnTo>
                  <a:lnTo>
                    <a:pt x="588300" y="95256"/>
                  </a:lnTo>
                  <a:lnTo>
                    <a:pt x="590496" y="94183"/>
                  </a:lnTo>
                  <a:lnTo>
                    <a:pt x="592199" y="92725"/>
                  </a:lnTo>
                  <a:lnTo>
                    <a:pt x="592607" y="92106"/>
                  </a:lnTo>
                  <a:lnTo>
                    <a:pt x="565624" y="92106"/>
                  </a:lnTo>
                  <a:lnTo>
                    <a:pt x="565624" y="80208"/>
                  </a:lnTo>
                  <a:lnTo>
                    <a:pt x="595125" y="80208"/>
                  </a:lnTo>
                  <a:lnTo>
                    <a:pt x="593647" y="77292"/>
                  </a:lnTo>
                  <a:lnTo>
                    <a:pt x="587300" y="72908"/>
                  </a:lnTo>
                  <a:lnTo>
                    <a:pt x="582865" y="71809"/>
                  </a:lnTo>
                  <a:close/>
                </a:path>
                <a:path w="843279" h="131444">
                  <a:moveTo>
                    <a:pt x="595493" y="100015"/>
                  </a:moveTo>
                  <a:lnTo>
                    <a:pt x="583401" y="100015"/>
                  </a:lnTo>
                  <a:lnTo>
                    <a:pt x="586061" y="102045"/>
                  </a:lnTo>
                  <a:lnTo>
                    <a:pt x="586061" y="110308"/>
                  </a:lnTo>
                  <a:lnTo>
                    <a:pt x="583401" y="112406"/>
                  </a:lnTo>
                  <a:lnTo>
                    <a:pt x="597031" y="112406"/>
                  </a:lnTo>
                  <a:lnTo>
                    <a:pt x="597542" y="111356"/>
                  </a:lnTo>
                  <a:lnTo>
                    <a:pt x="597542" y="104076"/>
                  </a:lnTo>
                  <a:lnTo>
                    <a:pt x="596750" y="101603"/>
                  </a:lnTo>
                  <a:lnTo>
                    <a:pt x="595493" y="100015"/>
                  </a:lnTo>
                  <a:close/>
                </a:path>
                <a:path w="843279" h="131444">
                  <a:moveTo>
                    <a:pt x="595125" y="80208"/>
                  </a:moveTo>
                  <a:lnTo>
                    <a:pt x="578620" y="80208"/>
                  </a:lnTo>
                  <a:lnTo>
                    <a:pt x="580475" y="80723"/>
                  </a:lnTo>
                  <a:lnTo>
                    <a:pt x="583041" y="82774"/>
                  </a:lnTo>
                  <a:lnTo>
                    <a:pt x="583681" y="84244"/>
                  </a:lnTo>
                  <a:lnTo>
                    <a:pt x="583681" y="88117"/>
                  </a:lnTo>
                  <a:lnTo>
                    <a:pt x="583051" y="89601"/>
                  </a:lnTo>
                  <a:lnTo>
                    <a:pt x="580532" y="91606"/>
                  </a:lnTo>
                  <a:lnTo>
                    <a:pt x="578667" y="92106"/>
                  </a:lnTo>
                  <a:lnTo>
                    <a:pt x="592607" y="92106"/>
                  </a:lnTo>
                  <a:lnTo>
                    <a:pt x="594626" y="89039"/>
                  </a:lnTo>
                  <a:lnTo>
                    <a:pt x="595231" y="86904"/>
                  </a:lnTo>
                  <a:lnTo>
                    <a:pt x="595125" y="80208"/>
                  </a:lnTo>
                  <a:close/>
                </a:path>
                <a:path w="843279" h="131444">
                  <a:moveTo>
                    <a:pt x="617771" y="71809"/>
                  </a:moveTo>
                  <a:lnTo>
                    <a:pt x="606502" y="71809"/>
                  </a:lnTo>
                  <a:lnTo>
                    <a:pt x="606502" y="120806"/>
                  </a:lnTo>
                  <a:lnTo>
                    <a:pt x="617208" y="120806"/>
                  </a:lnTo>
                  <a:lnTo>
                    <a:pt x="629745" y="103727"/>
                  </a:lnTo>
                  <a:lnTo>
                    <a:pt x="617771" y="103727"/>
                  </a:lnTo>
                  <a:lnTo>
                    <a:pt x="617771" y="71809"/>
                  </a:lnTo>
                  <a:close/>
                </a:path>
                <a:path w="843279" h="131444">
                  <a:moveTo>
                    <a:pt x="651786" y="88955"/>
                  </a:moveTo>
                  <a:lnTo>
                    <a:pt x="640588" y="88955"/>
                  </a:lnTo>
                  <a:lnTo>
                    <a:pt x="640588" y="120806"/>
                  </a:lnTo>
                  <a:lnTo>
                    <a:pt x="651786" y="120806"/>
                  </a:lnTo>
                  <a:lnTo>
                    <a:pt x="651786" y="88955"/>
                  </a:lnTo>
                  <a:close/>
                </a:path>
                <a:path w="843279" h="131444">
                  <a:moveTo>
                    <a:pt x="651786" y="71809"/>
                  </a:moveTo>
                  <a:lnTo>
                    <a:pt x="641149" y="71809"/>
                  </a:lnTo>
                  <a:lnTo>
                    <a:pt x="617771" y="103727"/>
                  </a:lnTo>
                  <a:lnTo>
                    <a:pt x="629745" y="103727"/>
                  </a:lnTo>
                  <a:lnTo>
                    <a:pt x="640588" y="88955"/>
                  </a:lnTo>
                  <a:lnTo>
                    <a:pt x="651786" y="88955"/>
                  </a:lnTo>
                  <a:lnTo>
                    <a:pt x="651786" y="71809"/>
                  </a:lnTo>
                  <a:close/>
                </a:path>
                <a:path w="843279" h="131444">
                  <a:moveTo>
                    <a:pt x="675237" y="71809"/>
                  </a:moveTo>
                  <a:lnTo>
                    <a:pt x="663969" y="71809"/>
                  </a:lnTo>
                  <a:lnTo>
                    <a:pt x="663969" y="120806"/>
                  </a:lnTo>
                  <a:lnTo>
                    <a:pt x="674676" y="120806"/>
                  </a:lnTo>
                  <a:lnTo>
                    <a:pt x="687212" y="103727"/>
                  </a:lnTo>
                  <a:lnTo>
                    <a:pt x="675237" y="103727"/>
                  </a:lnTo>
                  <a:lnTo>
                    <a:pt x="675237" y="71809"/>
                  </a:lnTo>
                  <a:close/>
                </a:path>
                <a:path w="843279" h="131444">
                  <a:moveTo>
                    <a:pt x="709254" y="88955"/>
                  </a:moveTo>
                  <a:lnTo>
                    <a:pt x="698054" y="88955"/>
                  </a:lnTo>
                  <a:lnTo>
                    <a:pt x="698054" y="120806"/>
                  </a:lnTo>
                  <a:lnTo>
                    <a:pt x="709254" y="120806"/>
                  </a:lnTo>
                  <a:lnTo>
                    <a:pt x="709254" y="88955"/>
                  </a:lnTo>
                  <a:close/>
                </a:path>
                <a:path w="843279" h="131444">
                  <a:moveTo>
                    <a:pt x="709254" y="71809"/>
                  </a:moveTo>
                  <a:lnTo>
                    <a:pt x="698615" y="71809"/>
                  </a:lnTo>
                  <a:lnTo>
                    <a:pt x="675237" y="103727"/>
                  </a:lnTo>
                  <a:lnTo>
                    <a:pt x="687212" y="103727"/>
                  </a:lnTo>
                  <a:lnTo>
                    <a:pt x="698054" y="88955"/>
                  </a:lnTo>
                  <a:lnTo>
                    <a:pt x="709254" y="88955"/>
                  </a:lnTo>
                  <a:lnTo>
                    <a:pt x="709254" y="71809"/>
                  </a:lnTo>
                  <a:close/>
                </a:path>
                <a:path w="843279" h="131444">
                  <a:moveTo>
                    <a:pt x="680766" y="57950"/>
                  </a:moveTo>
                  <a:lnTo>
                    <a:pt x="672998" y="57950"/>
                  </a:lnTo>
                  <a:lnTo>
                    <a:pt x="673092" y="65088"/>
                  </a:lnTo>
                  <a:lnTo>
                    <a:pt x="677617" y="68660"/>
                  </a:lnTo>
                  <a:lnTo>
                    <a:pt x="691102" y="68660"/>
                  </a:lnTo>
                  <a:lnTo>
                    <a:pt x="694486" y="67749"/>
                  </a:lnTo>
                  <a:lnTo>
                    <a:pt x="698964" y="64109"/>
                  </a:lnTo>
                  <a:lnTo>
                    <a:pt x="699415" y="63061"/>
                  </a:lnTo>
                  <a:lnTo>
                    <a:pt x="682797" y="63061"/>
                  </a:lnTo>
                  <a:lnTo>
                    <a:pt x="680967" y="61448"/>
                  </a:lnTo>
                  <a:lnTo>
                    <a:pt x="680848" y="60901"/>
                  </a:lnTo>
                  <a:lnTo>
                    <a:pt x="680766" y="57950"/>
                  </a:lnTo>
                  <a:close/>
                </a:path>
                <a:path w="843279" h="131444">
                  <a:moveTo>
                    <a:pt x="700157" y="57950"/>
                  </a:moveTo>
                  <a:lnTo>
                    <a:pt x="692384" y="57950"/>
                  </a:lnTo>
                  <a:lnTo>
                    <a:pt x="692337" y="59630"/>
                  </a:lnTo>
                  <a:lnTo>
                    <a:pt x="691826" y="60901"/>
                  </a:lnTo>
                  <a:lnTo>
                    <a:pt x="689863" y="62630"/>
                  </a:lnTo>
                  <a:lnTo>
                    <a:pt x="688442" y="63061"/>
                  </a:lnTo>
                  <a:lnTo>
                    <a:pt x="699415" y="63061"/>
                  </a:lnTo>
                  <a:lnTo>
                    <a:pt x="700110" y="61448"/>
                  </a:lnTo>
                  <a:lnTo>
                    <a:pt x="700157" y="57950"/>
                  </a:lnTo>
                  <a:close/>
                </a:path>
              </a:pathLst>
            </a:custGeom>
            <a:solidFill>
              <a:srgbClr val="FEFEFE"/>
            </a:solidFill>
          </p:spPr>
          <p:txBody>
            <a:bodyPr wrap="square" lIns="0" tIns="0" rIns="0" bIns="0" rtlCol="0"/>
            <a:lstStyle/>
            <a:p>
              <a:endParaRPr/>
            </a:p>
          </p:txBody>
        </p:sp>
        <p:sp>
          <p:nvSpPr>
            <p:cNvPr id="101" name="object 101"/>
            <p:cNvSpPr/>
            <p:nvPr/>
          </p:nvSpPr>
          <p:spPr>
            <a:xfrm>
              <a:off x="682955" y="1568576"/>
              <a:ext cx="2879090" cy="188595"/>
            </a:xfrm>
            <a:custGeom>
              <a:avLst/>
              <a:gdLst/>
              <a:ahLst/>
              <a:cxnLst/>
              <a:rect l="l" t="t" r="r" b="b"/>
              <a:pathLst>
                <a:path w="2879090" h="188594">
                  <a:moveTo>
                    <a:pt x="2878886" y="0"/>
                  </a:moveTo>
                  <a:lnTo>
                    <a:pt x="527075" y="0"/>
                  </a:lnTo>
                  <a:lnTo>
                    <a:pt x="0" y="0"/>
                  </a:lnTo>
                  <a:lnTo>
                    <a:pt x="0" y="188137"/>
                  </a:lnTo>
                  <a:lnTo>
                    <a:pt x="527075" y="188137"/>
                  </a:lnTo>
                  <a:lnTo>
                    <a:pt x="2878886" y="188137"/>
                  </a:lnTo>
                  <a:lnTo>
                    <a:pt x="2878886" y="0"/>
                  </a:lnTo>
                  <a:close/>
                </a:path>
              </a:pathLst>
            </a:custGeom>
            <a:solidFill>
              <a:srgbClr val="96989A">
                <a:alpha val="50000"/>
              </a:srgbClr>
            </a:solidFill>
          </p:spPr>
          <p:txBody>
            <a:bodyPr wrap="square" lIns="0" tIns="0" rIns="0" bIns="0" rtlCol="0"/>
            <a:lstStyle/>
            <a:p>
              <a:endParaRPr/>
            </a:p>
          </p:txBody>
        </p:sp>
        <p:sp>
          <p:nvSpPr>
            <p:cNvPr id="102" name="object 102"/>
            <p:cNvSpPr/>
            <p:nvPr/>
          </p:nvSpPr>
          <p:spPr>
            <a:xfrm>
              <a:off x="764493" y="1605089"/>
              <a:ext cx="412750" cy="115570"/>
            </a:xfrm>
            <a:custGeom>
              <a:avLst/>
              <a:gdLst/>
              <a:ahLst/>
              <a:cxnLst/>
              <a:rect l="l" t="t" r="r" b="b"/>
              <a:pathLst>
                <a:path w="412750" h="115569">
                  <a:moveTo>
                    <a:pt x="27175" y="0"/>
                  </a:moveTo>
                  <a:lnTo>
                    <a:pt x="0" y="0"/>
                  </a:lnTo>
                  <a:lnTo>
                    <a:pt x="0" y="46701"/>
                  </a:lnTo>
                  <a:lnTo>
                    <a:pt x="28846" y="46701"/>
                  </a:lnTo>
                  <a:lnTo>
                    <a:pt x="33328" y="45546"/>
                  </a:lnTo>
                  <a:lnTo>
                    <a:pt x="39599" y="40920"/>
                  </a:lnTo>
                  <a:lnTo>
                    <a:pt x="40679" y="38695"/>
                  </a:lnTo>
                  <a:lnTo>
                    <a:pt x="10741" y="38695"/>
                  </a:lnTo>
                  <a:lnTo>
                    <a:pt x="10741" y="26887"/>
                  </a:lnTo>
                  <a:lnTo>
                    <a:pt x="39213" y="26887"/>
                  </a:lnTo>
                  <a:lnTo>
                    <a:pt x="37384" y="24573"/>
                  </a:lnTo>
                  <a:lnTo>
                    <a:pt x="35206" y="23194"/>
                  </a:lnTo>
                  <a:lnTo>
                    <a:pt x="32359" y="22348"/>
                  </a:lnTo>
                  <a:lnTo>
                    <a:pt x="34451" y="21325"/>
                  </a:lnTo>
                  <a:lnTo>
                    <a:pt x="36075" y="19936"/>
                  </a:lnTo>
                  <a:lnTo>
                    <a:pt x="36463" y="19345"/>
                  </a:lnTo>
                  <a:lnTo>
                    <a:pt x="10741" y="19345"/>
                  </a:lnTo>
                  <a:lnTo>
                    <a:pt x="10741" y="8006"/>
                  </a:lnTo>
                  <a:lnTo>
                    <a:pt x="38865" y="8006"/>
                  </a:lnTo>
                  <a:lnTo>
                    <a:pt x="37453" y="5226"/>
                  </a:lnTo>
                  <a:lnTo>
                    <a:pt x="31402" y="1043"/>
                  </a:lnTo>
                  <a:lnTo>
                    <a:pt x="27175" y="0"/>
                  </a:lnTo>
                  <a:close/>
                </a:path>
                <a:path w="412750" h="115569">
                  <a:moveTo>
                    <a:pt x="39213" y="26887"/>
                  </a:moveTo>
                  <a:lnTo>
                    <a:pt x="27691" y="26887"/>
                  </a:lnTo>
                  <a:lnTo>
                    <a:pt x="30224" y="28821"/>
                  </a:lnTo>
                  <a:lnTo>
                    <a:pt x="30224" y="36694"/>
                  </a:lnTo>
                  <a:lnTo>
                    <a:pt x="27691" y="38695"/>
                  </a:lnTo>
                  <a:lnTo>
                    <a:pt x="40679" y="38695"/>
                  </a:lnTo>
                  <a:lnTo>
                    <a:pt x="41165" y="37694"/>
                  </a:lnTo>
                  <a:lnTo>
                    <a:pt x="41165" y="30758"/>
                  </a:lnTo>
                  <a:lnTo>
                    <a:pt x="40408" y="28399"/>
                  </a:lnTo>
                  <a:lnTo>
                    <a:pt x="39213" y="26887"/>
                  </a:lnTo>
                  <a:close/>
                </a:path>
                <a:path w="412750" h="115569">
                  <a:moveTo>
                    <a:pt x="38865" y="8006"/>
                  </a:moveTo>
                  <a:lnTo>
                    <a:pt x="23129" y="8006"/>
                  </a:lnTo>
                  <a:lnTo>
                    <a:pt x="24897" y="8495"/>
                  </a:lnTo>
                  <a:lnTo>
                    <a:pt x="27344" y="10450"/>
                  </a:lnTo>
                  <a:lnTo>
                    <a:pt x="27956" y="11854"/>
                  </a:lnTo>
                  <a:lnTo>
                    <a:pt x="27956" y="15544"/>
                  </a:lnTo>
                  <a:lnTo>
                    <a:pt x="27355" y="16955"/>
                  </a:lnTo>
                  <a:lnTo>
                    <a:pt x="24954" y="18870"/>
                  </a:lnTo>
                  <a:lnTo>
                    <a:pt x="23172" y="19345"/>
                  </a:lnTo>
                  <a:lnTo>
                    <a:pt x="36463" y="19345"/>
                  </a:lnTo>
                  <a:lnTo>
                    <a:pt x="38385" y="16422"/>
                  </a:lnTo>
                  <a:lnTo>
                    <a:pt x="38966" y="14389"/>
                  </a:lnTo>
                  <a:lnTo>
                    <a:pt x="38865" y="8006"/>
                  </a:lnTo>
                  <a:close/>
                </a:path>
                <a:path w="412750" h="115569">
                  <a:moveTo>
                    <a:pt x="75926" y="0"/>
                  </a:moveTo>
                  <a:lnTo>
                    <a:pt x="65252" y="0"/>
                  </a:lnTo>
                  <a:lnTo>
                    <a:pt x="44434" y="46701"/>
                  </a:lnTo>
                  <a:lnTo>
                    <a:pt x="55511" y="46701"/>
                  </a:lnTo>
                  <a:lnTo>
                    <a:pt x="59648" y="36694"/>
                  </a:lnTo>
                  <a:lnTo>
                    <a:pt x="92335" y="36694"/>
                  </a:lnTo>
                  <a:lnTo>
                    <a:pt x="88665" y="28486"/>
                  </a:lnTo>
                  <a:lnTo>
                    <a:pt x="63117" y="28486"/>
                  </a:lnTo>
                  <a:lnTo>
                    <a:pt x="70523" y="10608"/>
                  </a:lnTo>
                  <a:lnTo>
                    <a:pt x="80670" y="10608"/>
                  </a:lnTo>
                  <a:lnTo>
                    <a:pt x="75926" y="0"/>
                  </a:lnTo>
                  <a:close/>
                </a:path>
                <a:path w="412750" h="115569">
                  <a:moveTo>
                    <a:pt x="92335" y="36694"/>
                  </a:moveTo>
                  <a:lnTo>
                    <a:pt x="81330" y="36694"/>
                  </a:lnTo>
                  <a:lnTo>
                    <a:pt x="85467" y="46701"/>
                  </a:lnTo>
                  <a:lnTo>
                    <a:pt x="96810" y="46701"/>
                  </a:lnTo>
                  <a:lnTo>
                    <a:pt x="92335" y="36694"/>
                  </a:lnTo>
                  <a:close/>
                </a:path>
                <a:path w="412750" h="115569">
                  <a:moveTo>
                    <a:pt x="80670" y="10608"/>
                  </a:moveTo>
                  <a:lnTo>
                    <a:pt x="70523" y="10608"/>
                  </a:lnTo>
                  <a:lnTo>
                    <a:pt x="77928" y="28486"/>
                  </a:lnTo>
                  <a:lnTo>
                    <a:pt x="88665" y="28486"/>
                  </a:lnTo>
                  <a:lnTo>
                    <a:pt x="80670" y="10608"/>
                  </a:lnTo>
                  <a:close/>
                </a:path>
                <a:path w="412750" h="115569">
                  <a:moveTo>
                    <a:pt x="127367" y="0"/>
                  </a:moveTo>
                  <a:lnTo>
                    <a:pt x="103013" y="0"/>
                  </a:lnTo>
                  <a:lnTo>
                    <a:pt x="103013" y="46701"/>
                  </a:lnTo>
                  <a:lnTo>
                    <a:pt x="113823" y="46701"/>
                  </a:lnTo>
                  <a:lnTo>
                    <a:pt x="113823" y="33825"/>
                  </a:lnTo>
                  <a:lnTo>
                    <a:pt x="127367" y="33825"/>
                  </a:lnTo>
                  <a:lnTo>
                    <a:pt x="130959" y="33148"/>
                  </a:lnTo>
                  <a:lnTo>
                    <a:pt x="137050" y="30434"/>
                  </a:lnTo>
                  <a:lnTo>
                    <a:pt x="139399" y="28475"/>
                  </a:lnTo>
                  <a:lnTo>
                    <a:pt x="141623" y="25019"/>
                  </a:lnTo>
                  <a:lnTo>
                    <a:pt x="113823" y="25019"/>
                  </a:lnTo>
                  <a:lnTo>
                    <a:pt x="113823" y="8804"/>
                  </a:lnTo>
                  <a:lnTo>
                    <a:pt x="141606" y="8804"/>
                  </a:lnTo>
                  <a:lnTo>
                    <a:pt x="139399" y="5402"/>
                  </a:lnTo>
                  <a:lnTo>
                    <a:pt x="137050" y="3444"/>
                  </a:lnTo>
                  <a:lnTo>
                    <a:pt x="130959" y="687"/>
                  </a:lnTo>
                  <a:lnTo>
                    <a:pt x="127367" y="0"/>
                  </a:lnTo>
                  <a:close/>
                </a:path>
                <a:path w="412750" h="115569">
                  <a:moveTo>
                    <a:pt x="141606" y="8804"/>
                  </a:moveTo>
                  <a:lnTo>
                    <a:pt x="125877" y="8804"/>
                  </a:lnTo>
                  <a:lnTo>
                    <a:pt x="128346" y="9507"/>
                  </a:lnTo>
                  <a:lnTo>
                    <a:pt x="131726" y="12307"/>
                  </a:lnTo>
                  <a:lnTo>
                    <a:pt x="132568" y="14320"/>
                  </a:lnTo>
                  <a:lnTo>
                    <a:pt x="132568" y="19526"/>
                  </a:lnTo>
                  <a:lnTo>
                    <a:pt x="131726" y="21516"/>
                  </a:lnTo>
                  <a:lnTo>
                    <a:pt x="128346" y="24317"/>
                  </a:lnTo>
                  <a:lnTo>
                    <a:pt x="125877" y="25019"/>
                  </a:lnTo>
                  <a:lnTo>
                    <a:pt x="141623" y="25019"/>
                  </a:lnTo>
                  <a:lnTo>
                    <a:pt x="142689" y="23362"/>
                  </a:lnTo>
                  <a:lnTo>
                    <a:pt x="143513" y="20372"/>
                  </a:lnTo>
                  <a:lnTo>
                    <a:pt x="143513" y="13477"/>
                  </a:lnTo>
                  <a:lnTo>
                    <a:pt x="142689" y="10474"/>
                  </a:lnTo>
                  <a:lnTo>
                    <a:pt x="141606" y="8804"/>
                  </a:lnTo>
                  <a:close/>
                </a:path>
                <a:path w="412750" h="115569">
                  <a:moveTo>
                    <a:pt x="161394" y="0"/>
                  </a:moveTo>
                  <a:lnTo>
                    <a:pt x="150652" y="0"/>
                  </a:lnTo>
                  <a:lnTo>
                    <a:pt x="150652" y="46701"/>
                  </a:lnTo>
                  <a:lnTo>
                    <a:pt x="160862" y="46701"/>
                  </a:lnTo>
                  <a:lnTo>
                    <a:pt x="172811" y="30422"/>
                  </a:lnTo>
                  <a:lnTo>
                    <a:pt x="161394" y="30422"/>
                  </a:lnTo>
                  <a:lnTo>
                    <a:pt x="161394" y="0"/>
                  </a:lnTo>
                  <a:close/>
                </a:path>
                <a:path w="412750" h="115569">
                  <a:moveTo>
                    <a:pt x="193819" y="16343"/>
                  </a:moveTo>
                  <a:lnTo>
                    <a:pt x="183145" y="16343"/>
                  </a:lnTo>
                  <a:lnTo>
                    <a:pt x="183145" y="46701"/>
                  </a:lnTo>
                  <a:lnTo>
                    <a:pt x="193819" y="46701"/>
                  </a:lnTo>
                  <a:lnTo>
                    <a:pt x="193819" y="16343"/>
                  </a:lnTo>
                  <a:close/>
                </a:path>
                <a:path w="412750" h="115569">
                  <a:moveTo>
                    <a:pt x="193819" y="0"/>
                  </a:moveTo>
                  <a:lnTo>
                    <a:pt x="183678" y="0"/>
                  </a:lnTo>
                  <a:lnTo>
                    <a:pt x="161394" y="30422"/>
                  </a:lnTo>
                  <a:lnTo>
                    <a:pt x="172811" y="30422"/>
                  </a:lnTo>
                  <a:lnTo>
                    <a:pt x="183145" y="16343"/>
                  </a:lnTo>
                  <a:lnTo>
                    <a:pt x="193819" y="16343"/>
                  </a:lnTo>
                  <a:lnTo>
                    <a:pt x="193819" y="0"/>
                  </a:lnTo>
                  <a:close/>
                </a:path>
                <a:path w="412750" h="115569">
                  <a:moveTo>
                    <a:pt x="231651" y="0"/>
                  </a:moveTo>
                  <a:lnTo>
                    <a:pt x="220978" y="0"/>
                  </a:lnTo>
                  <a:lnTo>
                    <a:pt x="200159" y="46701"/>
                  </a:lnTo>
                  <a:lnTo>
                    <a:pt x="211236" y="46701"/>
                  </a:lnTo>
                  <a:lnTo>
                    <a:pt x="215372" y="36694"/>
                  </a:lnTo>
                  <a:lnTo>
                    <a:pt x="248060" y="36694"/>
                  </a:lnTo>
                  <a:lnTo>
                    <a:pt x="244390" y="28486"/>
                  </a:lnTo>
                  <a:lnTo>
                    <a:pt x="218843" y="28486"/>
                  </a:lnTo>
                  <a:lnTo>
                    <a:pt x="226247" y="10608"/>
                  </a:lnTo>
                  <a:lnTo>
                    <a:pt x="236395" y="10608"/>
                  </a:lnTo>
                  <a:lnTo>
                    <a:pt x="231651" y="0"/>
                  </a:lnTo>
                  <a:close/>
                </a:path>
                <a:path w="412750" h="115569">
                  <a:moveTo>
                    <a:pt x="248060" y="36694"/>
                  </a:moveTo>
                  <a:lnTo>
                    <a:pt x="237055" y="36694"/>
                  </a:lnTo>
                  <a:lnTo>
                    <a:pt x="241192" y="46701"/>
                  </a:lnTo>
                  <a:lnTo>
                    <a:pt x="252535" y="46701"/>
                  </a:lnTo>
                  <a:lnTo>
                    <a:pt x="248060" y="36694"/>
                  </a:lnTo>
                  <a:close/>
                </a:path>
                <a:path w="412750" h="115569">
                  <a:moveTo>
                    <a:pt x="236395" y="10608"/>
                  </a:moveTo>
                  <a:lnTo>
                    <a:pt x="226247" y="10608"/>
                  </a:lnTo>
                  <a:lnTo>
                    <a:pt x="233653" y="28486"/>
                  </a:lnTo>
                  <a:lnTo>
                    <a:pt x="244390" y="28486"/>
                  </a:lnTo>
                  <a:lnTo>
                    <a:pt x="236395" y="10608"/>
                  </a:lnTo>
                  <a:close/>
                </a:path>
                <a:path w="412750" h="115569">
                  <a:moveTo>
                    <a:pt x="269549" y="0"/>
                  </a:moveTo>
                  <a:lnTo>
                    <a:pt x="258738" y="0"/>
                  </a:lnTo>
                  <a:lnTo>
                    <a:pt x="258738" y="46701"/>
                  </a:lnTo>
                  <a:lnTo>
                    <a:pt x="269549" y="46701"/>
                  </a:lnTo>
                  <a:lnTo>
                    <a:pt x="269549" y="27553"/>
                  </a:lnTo>
                  <a:lnTo>
                    <a:pt x="301575" y="27553"/>
                  </a:lnTo>
                  <a:lnTo>
                    <a:pt x="301575" y="18413"/>
                  </a:lnTo>
                  <a:lnTo>
                    <a:pt x="269549" y="18413"/>
                  </a:lnTo>
                  <a:lnTo>
                    <a:pt x="269549" y="0"/>
                  </a:lnTo>
                  <a:close/>
                </a:path>
                <a:path w="412750" h="115569">
                  <a:moveTo>
                    <a:pt x="301575" y="27553"/>
                  </a:moveTo>
                  <a:lnTo>
                    <a:pt x="290763" y="27553"/>
                  </a:lnTo>
                  <a:lnTo>
                    <a:pt x="290763" y="46701"/>
                  </a:lnTo>
                  <a:lnTo>
                    <a:pt x="301575" y="46701"/>
                  </a:lnTo>
                  <a:lnTo>
                    <a:pt x="301575" y="27553"/>
                  </a:lnTo>
                  <a:close/>
                </a:path>
                <a:path w="412750" h="115569">
                  <a:moveTo>
                    <a:pt x="301575" y="0"/>
                  </a:moveTo>
                  <a:lnTo>
                    <a:pt x="290763" y="0"/>
                  </a:lnTo>
                  <a:lnTo>
                    <a:pt x="290763" y="18413"/>
                  </a:lnTo>
                  <a:lnTo>
                    <a:pt x="301575" y="18413"/>
                  </a:lnTo>
                  <a:lnTo>
                    <a:pt x="301575" y="0"/>
                  </a:lnTo>
                  <a:close/>
                </a:path>
                <a:path w="412750" h="115569">
                  <a:moveTo>
                    <a:pt x="333996" y="8804"/>
                  </a:moveTo>
                  <a:lnTo>
                    <a:pt x="323322" y="8804"/>
                  </a:lnTo>
                  <a:lnTo>
                    <a:pt x="323322" y="46701"/>
                  </a:lnTo>
                  <a:lnTo>
                    <a:pt x="333996" y="46701"/>
                  </a:lnTo>
                  <a:lnTo>
                    <a:pt x="333996" y="8804"/>
                  </a:lnTo>
                  <a:close/>
                </a:path>
                <a:path w="412750" h="115569">
                  <a:moveTo>
                    <a:pt x="348943" y="0"/>
                  </a:moveTo>
                  <a:lnTo>
                    <a:pt x="308443" y="0"/>
                  </a:lnTo>
                  <a:lnTo>
                    <a:pt x="308443" y="8804"/>
                  </a:lnTo>
                  <a:lnTo>
                    <a:pt x="348943" y="8804"/>
                  </a:lnTo>
                  <a:lnTo>
                    <a:pt x="348943" y="0"/>
                  </a:lnTo>
                  <a:close/>
                </a:path>
                <a:path w="412750" h="115569">
                  <a:moveTo>
                    <a:pt x="366490" y="0"/>
                  </a:moveTo>
                  <a:lnTo>
                    <a:pt x="355747" y="0"/>
                  </a:lnTo>
                  <a:lnTo>
                    <a:pt x="355747" y="46701"/>
                  </a:lnTo>
                  <a:lnTo>
                    <a:pt x="382924" y="46701"/>
                  </a:lnTo>
                  <a:lnTo>
                    <a:pt x="387650" y="45312"/>
                  </a:lnTo>
                  <a:lnTo>
                    <a:pt x="394368" y="39750"/>
                  </a:lnTo>
                  <a:lnTo>
                    <a:pt x="394806" y="38695"/>
                  </a:lnTo>
                  <a:lnTo>
                    <a:pt x="366490" y="38695"/>
                  </a:lnTo>
                  <a:lnTo>
                    <a:pt x="366490" y="23348"/>
                  </a:lnTo>
                  <a:lnTo>
                    <a:pt x="395198" y="23348"/>
                  </a:lnTo>
                  <a:lnTo>
                    <a:pt x="394522" y="21682"/>
                  </a:lnTo>
                  <a:lnTo>
                    <a:pt x="388428" y="16612"/>
                  </a:lnTo>
                  <a:lnTo>
                    <a:pt x="384061" y="15342"/>
                  </a:lnTo>
                  <a:lnTo>
                    <a:pt x="366490" y="15342"/>
                  </a:lnTo>
                  <a:lnTo>
                    <a:pt x="366490" y="0"/>
                  </a:lnTo>
                  <a:close/>
                </a:path>
                <a:path w="412750" h="115569">
                  <a:moveTo>
                    <a:pt x="395198" y="23348"/>
                  </a:moveTo>
                  <a:lnTo>
                    <a:pt x="382193" y="23348"/>
                  </a:lnTo>
                  <a:lnTo>
                    <a:pt x="385170" y="25775"/>
                  </a:lnTo>
                  <a:lnTo>
                    <a:pt x="385170" y="33248"/>
                  </a:lnTo>
                  <a:lnTo>
                    <a:pt x="384382" y="35250"/>
                  </a:lnTo>
                  <a:lnTo>
                    <a:pt x="381224" y="38008"/>
                  </a:lnTo>
                  <a:lnTo>
                    <a:pt x="379032" y="38695"/>
                  </a:lnTo>
                  <a:lnTo>
                    <a:pt x="394806" y="38695"/>
                  </a:lnTo>
                  <a:lnTo>
                    <a:pt x="396045" y="35714"/>
                  </a:lnTo>
                  <a:lnTo>
                    <a:pt x="396045" y="25440"/>
                  </a:lnTo>
                  <a:lnTo>
                    <a:pt x="395198" y="23348"/>
                  </a:lnTo>
                  <a:close/>
                </a:path>
                <a:path w="412750" h="115569">
                  <a:moveTo>
                    <a:pt x="412728" y="0"/>
                  </a:moveTo>
                  <a:lnTo>
                    <a:pt x="401986" y="0"/>
                  </a:lnTo>
                  <a:lnTo>
                    <a:pt x="401986" y="46701"/>
                  </a:lnTo>
                  <a:lnTo>
                    <a:pt x="412728" y="46701"/>
                  </a:lnTo>
                  <a:lnTo>
                    <a:pt x="412728" y="0"/>
                  </a:lnTo>
                  <a:close/>
                </a:path>
                <a:path w="412750" h="115569">
                  <a:moveTo>
                    <a:pt x="74392" y="68399"/>
                  </a:moveTo>
                  <a:lnTo>
                    <a:pt x="31827" y="68399"/>
                  </a:lnTo>
                  <a:lnTo>
                    <a:pt x="31827" y="115102"/>
                  </a:lnTo>
                  <a:lnTo>
                    <a:pt x="42569" y="115102"/>
                  </a:lnTo>
                  <a:lnTo>
                    <a:pt x="42569" y="77204"/>
                  </a:lnTo>
                  <a:lnTo>
                    <a:pt x="74392" y="77204"/>
                  </a:lnTo>
                  <a:lnTo>
                    <a:pt x="74392" y="68399"/>
                  </a:lnTo>
                  <a:close/>
                </a:path>
                <a:path w="412750" h="115569">
                  <a:moveTo>
                    <a:pt x="74392" y="77204"/>
                  </a:moveTo>
                  <a:lnTo>
                    <a:pt x="63654" y="77204"/>
                  </a:lnTo>
                  <a:lnTo>
                    <a:pt x="63654" y="115102"/>
                  </a:lnTo>
                  <a:lnTo>
                    <a:pt x="74392" y="115102"/>
                  </a:lnTo>
                  <a:lnTo>
                    <a:pt x="74392" y="77204"/>
                  </a:lnTo>
                  <a:close/>
                </a:path>
                <a:path w="412750" h="115569">
                  <a:moveTo>
                    <a:pt x="96746" y="68399"/>
                  </a:moveTo>
                  <a:lnTo>
                    <a:pt x="86003" y="68399"/>
                  </a:lnTo>
                  <a:lnTo>
                    <a:pt x="86003" y="115102"/>
                  </a:lnTo>
                  <a:lnTo>
                    <a:pt x="96212" y="115102"/>
                  </a:lnTo>
                  <a:lnTo>
                    <a:pt x="108162" y="98822"/>
                  </a:lnTo>
                  <a:lnTo>
                    <a:pt x="96746" y="98822"/>
                  </a:lnTo>
                  <a:lnTo>
                    <a:pt x="96746" y="68399"/>
                  </a:lnTo>
                  <a:close/>
                </a:path>
                <a:path w="412750" h="115569">
                  <a:moveTo>
                    <a:pt x="129170" y="84743"/>
                  </a:moveTo>
                  <a:lnTo>
                    <a:pt x="118497" y="84743"/>
                  </a:lnTo>
                  <a:lnTo>
                    <a:pt x="118497" y="115102"/>
                  </a:lnTo>
                  <a:lnTo>
                    <a:pt x="129170" y="115102"/>
                  </a:lnTo>
                  <a:lnTo>
                    <a:pt x="129170" y="84743"/>
                  </a:lnTo>
                  <a:close/>
                </a:path>
                <a:path w="412750" h="115569">
                  <a:moveTo>
                    <a:pt x="129170" y="68399"/>
                  </a:moveTo>
                  <a:lnTo>
                    <a:pt x="119029" y="68399"/>
                  </a:lnTo>
                  <a:lnTo>
                    <a:pt x="96746" y="98822"/>
                  </a:lnTo>
                  <a:lnTo>
                    <a:pt x="108162" y="98822"/>
                  </a:lnTo>
                  <a:lnTo>
                    <a:pt x="118497" y="84743"/>
                  </a:lnTo>
                  <a:lnTo>
                    <a:pt x="129170" y="84743"/>
                  </a:lnTo>
                  <a:lnTo>
                    <a:pt x="129170" y="68399"/>
                  </a:lnTo>
                  <a:close/>
                </a:path>
                <a:path w="412750" h="115569">
                  <a:moveTo>
                    <a:pt x="161531" y="77204"/>
                  </a:moveTo>
                  <a:lnTo>
                    <a:pt x="150856" y="77204"/>
                  </a:lnTo>
                  <a:lnTo>
                    <a:pt x="150856" y="115102"/>
                  </a:lnTo>
                  <a:lnTo>
                    <a:pt x="161531" y="115102"/>
                  </a:lnTo>
                  <a:lnTo>
                    <a:pt x="161531" y="77204"/>
                  </a:lnTo>
                  <a:close/>
                </a:path>
                <a:path w="412750" h="115569">
                  <a:moveTo>
                    <a:pt x="207168" y="68399"/>
                  </a:moveTo>
                  <a:lnTo>
                    <a:pt x="196494" y="68399"/>
                  </a:lnTo>
                  <a:lnTo>
                    <a:pt x="175675" y="115102"/>
                  </a:lnTo>
                  <a:lnTo>
                    <a:pt x="186753" y="115102"/>
                  </a:lnTo>
                  <a:lnTo>
                    <a:pt x="190889" y="105093"/>
                  </a:lnTo>
                  <a:lnTo>
                    <a:pt x="223577" y="105093"/>
                  </a:lnTo>
                  <a:lnTo>
                    <a:pt x="219906" y="96885"/>
                  </a:lnTo>
                  <a:lnTo>
                    <a:pt x="194359" y="96885"/>
                  </a:lnTo>
                  <a:lnTo>
                    <a:pt x="201764" y="79007"/>
                  </a:lnTo>
                  <a:lnTo>
                    <a:pt x="211912" y="79007"/>
                  </a:lnTo>
                  <a:lnTo>
                    <a:pt x="207168" y="68399"/>
                  </a:lnTo>
                  <a:close/>
                </a:path>
                <a:path w="412750" h="115569">
                  <a:moveTo>
                    <a:pt x="223577" y="105093"/>
                  </a:moveTo>
                  <a:lnTo>
                    <a:pt x="212572" y="105093"/>
                  </a:lnTo>
                  <a:lnTo>
                    <a:pt x="216708" y="115102"/>
                  </a:lnTo>
                  <a:lnTo>
                    <a:pt x="228052" y="115102"/>
                  </a:lnTo>
                  <a:lnTo>
                    <a:pt x="223577" y="105093"/>
                  </a:lnTo>
                  <a:close/>
                </a:path>
                <a:path w="412750" h="115569">
                  <a:moveTo>
                    <a:pt x="211912" y="79007"/>
                  </a:moveTo>
                  <a:lnTo>
                    <a:pt x="201764" y="79007"/>
                  </a:lnTo>
                  <a:lnTo>
                    <a:pt x="209170" y="96885"/>
                  </a:lnTo>
                  <a:lnTo>
                    <a:pt x="219906" y="96885"/>
                  </a:lnTo>
                  <a:lnTo>
                    <a:pt x="211912" y="79007"/>
                  </a:lnTo>
                  <a:close/>
                </a:path>
                <a:path w="412750" h="115569">
                  <a:moveTo>
                    <a:pt x="176479" y="68399"/>
                  </a:moveTo>
                  <a:lnTo>
                    <a:pt x="135978" y="68399"/>
                  </a:lnTo>
                  <a:lnTo>
                    <a:pt x="135978" y="77204"/>
                  </a:lnTo>
                  <a:lnTo>
                    <a:pt x="176479" y="77204"/>
                  </a:lnTo>
                  <a:lnTo>
                    <a:pt x="176479" y="68399"/>
                  </a:lnTo>
                  <a:close/>
                </a:path>
                <a:path w="412750" h="115569">
                  <a:moveTo>
                    <a:pt x="245065" y="68399"/>
                  </a:moveTo>
                  <a:lnTo>
                    <a:pt x="234255" y="68399"/>
                  </a:lnTo>
                  <a:lnTo>
                    <a:pt x="234255" y="115102"/>
                  </a:lnTo>
                  <a:lnTo>
                    <a:pt x="245065" y="115102"/>
                  </a:lnTo>
                  <a:lnTo>
                    <a:pt x="245065" y="95953"/>
                  </a:lnTo>
                  <a:lnTo>
                    <a:pt x="277091" y="95953"/>
                  </a:lnTo>
                  <a:lnTo>
                    <a:pt x="277091" y="86813"/>
                  </a:lnTo>
                  <a:lnTo>
                    <a:pt x="245065" y="86813"/>
                  </a:lnTo>
                  <a:lnTo>
                    <a:pt x="245065" y="68399"/>
                  </a:lnTo>
                  <a:close/>
                </a:path>
                <a:path w="412750" h="115569">
                  <a:moveTo>
                    <a:pt x="277091" y="95953"/>
                  </a:moveTo>
                  <a:lnTo>
                    <a:pt x="266280" y="95953"/>
                  </a:lnTo>
                  <a:lnTo>
                    <a:pt x="266280" y="115102"/>
                  </a:lnTo>
                  <a:lnTo>
                    <a:pt x="277091" y="115102"/>
                  </a:lnTo>
                  <a:lnTo>
                    <a:pt x="277091" y="95953"/>
                  </a:lnTo>
                  <a:close/>
                </a:path>
                <a:path w="412750" h="115569">
                  <a:moveTo>
                    <a:pt x="277091" y="68399"/>
                  </a:moveTo>
                  <a:lnTo>
                    <a:pt x="266280" y="68399"/>
                  </a:lnTo>
                  <a:lnTo>
                    <a:pt x="266280" y="86813"/>
                  </a:lnTo>
                  <a:lnTo>
                    <a:pt x="277091" y="86813"/>
                  </a:lnTo>
                  <a:lnTo>
                    <a:pt x="277091" y="68399"/>
                  </a:lnTo>
                  <a:close/>
                </a:path>
                <a:path w="412750" h="115569">
                  <a:moveTo>
                    <a:pt x="299505" y="68399"/>
                  </a:moveTo>
                  <a:lnTo>
                    <a:pt x="288762" y="68399"/>
                  </a:lnTo>
                  <a:lnTo>
                    <a:pt x="288762" y="115102"/>
                  </a:lnTo>
                  <a:lnTo>
                    <a:pt x="298971" y="115102"/>
                  </a:lnTo>
                  <a:lnTo>
                    <a:pt x="310922" y="98822"/>
                  </a:lnTo>
                  <a:lnTo>
                    <a:pt x="299505" y="98822"/>
                  </a:lnTo>
                  <a:lnTo>
                    <a:pt x="299505" y="68399"/>
                  </a:lnTo>
                  <a:close/>
                </a:path>
                <a:path w="412750" h="115569">
                  <a:moveTo>
                    <a:pt x="331929" y="84743"/>
                  </a:moveTo>
                  <a:lnTo>
                    <a:pt x="321256" y="84743"/>
                  </a:lnTo>
                  <a:lnTo>
                    <a:pt x="321256" y="115102"/>
                  </a:lnTo>
                  <a:lnTo>
                    <a:pt x="331929" y="115102"/>
                  </a:lnTo>
                  <a:lnTo>
                    <a:pt x="331929" y="84743"/>
                  </a:lnTo>
                  <a:close/>
                </a:path>
                <a:path w="412750" h="115569">
                  <a:moveTo>
                    <a:pt x="331929" y="68399"/>
                  </a:moveTo>
                  <a:lnTo>
                    <a:pt x="321788" y="68399"/>
                  </a:lnTo>
                  <a:lnTo>
                    <a:pt x="299505" y="98822"/>
                  </a:lnTo>
                  <a:lnTo>
                    <a:pt x="310922" y="98822"/>
                  </a:lnTo>
                  <a:lnTo>
                    <a:pt x="321256" y="84743"/>
                  </a:lnTo>
                  <a:lnTo>
                    <a:pt x="331929" y="84743"/>
                  </a:lnTo>
                  <a:lnTo>
                    <a:pt x="331929" y="68399"/>
                  </a:lnTo>
                  <a:close/>
                </a:path>
                <a:path w="412750" h="115569">
                  <a:moveTo>
                    <a:pt x="380836" y="68399"/>
                  </a:moveTo>
                  <a:lnTo>
                    <a:pt x="356596" y="68399"/>
                  </a:lnTo>
                  <a:lnTo>
                    <a:pt x="353037" y="69098"/>
                  </a:lnTo>
                  <a:lnTo>
                    <a:pt x="346989" y="71902"/>
                  </a:lnTo>
                  <a:lnTo>
                    <a:pt x="344652" y="73903"/>
                  </a:lnTo>
                  <a:lnTo>
                    <a:pt x="341362" y="79105"/>
                  </a:lnTo>
                  <a:lnTo>
                    <a:pt x="340537" y="82208"/>
                  </a:lnTo>
                  <a:lnTo>
                    <a:pt x="340537" y="89458"/>
                  </a:lnTo>
                  <a:lnTo>
                    <a:pt x="341383" y="92584"/>
                  </a:lnTo>
                  <a:lnTo>
                    <a:pt x="344764" y="97790"/>
                  </a:lnTo>
                  <a:lnTo>
                    <a:pt x="347190" y="99734"/>
                  </a:lnTo>
                  <a:lnTo>
                    <a:pt x="350347" y="101025"/>
                  </a:lnTo>
                  <a:lnTo>
                    <a:pt x="340606" y="115102"/>
                  </a:lnTo>
                  <a:lnTo>
                    <a:pt x="352014" y="115102"/>
                  </a:lnTo>
                  <a:lnTo>
                    <a:pt x="360287" y="102693"/>
                  </a:lnTo>
                  <a:lnTo>
                    <a:pt x="380836" y="102693"/>
                  </a:lnTo>
                  <a:lnTo>
                    <a:pt x="380836" y="94153"/>
                  </a:lnTo>
                  <a:lnTo>
                    <a:pt x="357662" y="94153"/>
                  </a:lnTo>
                  <a:lnTo>
                    <a:pt x="355373" y="93419"/>
                  </a:lnTo>
                  <a:lnTo>
                    <a:pt x="352259" y="90482"/>
                  </a:lnTo>
                  <a:lnTo>
                    <a:pt x="351481" y="88393"/>
                  </a:lnTo>
                  <a:lnTo>
                    <a:pt x="351481" y="82878"/>
                  </a:lnTo>
                  <a:lnTo>
                    <a:pt x="352291" y="80765"/>
                  </a:lnTo>
                  <a:lnTo>
                    <a:pt x="355539" y="77918"/>
                  </a:lnTo>
                  <a:lnTo>
                    <a:pt x="357886" y="77204"/>
                  </a:lnTo>
                  <a:lnTo>
                    <a:pt x="380836" y="77204"/>
                  </a:lnTo>
                  <a:lnTo>
                    <a:pt x="380836" y="68399"/>
                  </a:lnTo>
                  <a:close/>
                </a:path>
                <a:path w="412750" h="115569">
                  <a:moveTo>
                    <a:pt x="380836" y="102693"/>
                  </a:moveTo>
                  <a:lnTo>
                    <a:pt x="370161" y="102693"/>
                  </a:lnTo>
                  <a:lnTo>
                    <a:pt x="370161" y="115102"/>
                  </a:lnTo>
                  <a:lnTo>
                    <a:pt x="380836" y="115102"/>
                  </a:lnTo>
                  <a:lnTo>
                    <a:pt x="380836" y="102693"/>
                  </a:lnTo>
                  <a:close/>
                </a:path>
                <a:path w="412750" h="115569">
                  <a:moveTo>
                    <a:pt x="380836" y="77204"/>
                  </a:moveTo>
                  <a:lnTo>
                    <a:pt x="370161" y="77204"/>
                  </a:lnTo>
                  <a:lnTo>
                    <a:pt x="370161" y="94153"/>
                  </a:lnTo>
                  <a:lnTo>
                    <a:pt x="380836" y="94153"/>
                  </a:lnTo>
                  <a:lnTo>
                    <a:pt x="380836" y="77204"/>
                  </a:lnTo>
                  <a:close/>
                </a:path>
              </a:pathLst>
            </a:custGeom>
            <a:solidFill>
              <a:srgbClr val="606062"/>
            </a:solidFill>
          </p:spPr>
          <p:txBody>
            <a:bodyPr wrap="square" lIns="0" tIns="0" rIns="0" bIns="0" rtlCol="0"/>
            <a:lstStyle/>
            <a:p>
              <a:endParaRPr/>
            </a:p>
          </p:txBody>
        </p:sp>
        <p:sp>
          <p:nvSpPr>
            <p:cNvPr id="103" name="object 103"/>
            <p:cNvSpPr/>
            <p:nvPr/>
          </p:nvSpPr>
          <p:spPr>
            <a:xfrm>
              <a:off x="1205820" y="1568574"/>
              <a:ext cx="4445" cy="3402329"/>
            </a:xfrm>
            <a:custGeom>
              <a:avLst/>
              <a:gdLst/>
              <a:ahLst/>
              <a:cxnLst/>
              <a:rect l="l" t="t" r="r" b="b"/>
              <a:pathLst>
                <a:path w="4444" h="3402329">
                  <a:moveTo>
                    <a:pt x="4215" y="0"/>
                  </a:moveTo>
                  <a:lnTo>
                    <a:pt x="0" y="0"/>
                  </a:lnTo>
                  <a:lnTo>
                    <a:pt x="0" y="3402290"/>
                  </a:lnTo>
                  <a:lnTo>
                    <a:pt x="4215" y="3402290"/>
                  </a:lnTo>
                  <a:lnTo>
                    <a:pt x="4215" y="0"/>
                  </a:lnTo>
                  <a:close/>
                </a:path>
              </a:pathLst>
            </a:custGeom>
            <a:solidFill>
              <a:srgbClr val="96989A"/>
            </a:solidFill>
          </p:spPr>
          <p:txBody>
            <a:bodyPr wrap="square" lIns="0" tIns="0" rIns="0" bIns="0" rtlCol="0"/>
            <a:lstStyle/>
            <a:p>
              <a:endParaRPr/>
            </a:p>
          </p:txBody>
        </p:sp>
        <p:sp>
          <p:nvSpPr>
            <p:cNvPr id="104" name="object 104"/>
            <p:cNvSpPr/>
            <p:nvPr/>
          </p:nvSpPr>
          <p:spPr>
            <a:xfrm>
              <a:off x="942051" y="1969523"/>
              <a:ext cx="46355" cy="106680"/>
            </a:xfrm>
            <a:custGeom>
              <a:avLst/>
              <a:gdLst/>
              <a:ahLst/>
              <a:cxnLst/>
              <a:rect l="l" t="t" r="r" b="b"/>
              <a:pathLst>
                <a:path w="46355" h="106680">
                  <a:moveTo>
                    <a:pt x="46026" y="0"/>
                  </a:moveTo>
                  <a:lnTo>
                    <a:pt x="0" y="0"/>
                  </a:lnTo>
                  <a:lnTo>
                    <a:pt x="0" y="19810"/>
                  </a:lnTo>
                  <a:lnTo>
                    <a:pt x="21337" y="19810"/>
                  </a:lnTo>
                  <a:lnTo>
                    <a:pt x="21337" y="106678"/>
                  </a:lnTo>
                  <a:lnTo>
                    <a:pt x="46026" y="106678"/>
                  </a:lnTo>
                  <a:lnTo>
                    <a:pt x="46026" y="0"/>
                  </a:lnTo>
                  <a:close/>
                </a:path>
              </a:pathLst>
            </a:custGeom>
            <a:solidFill>
              <a:srgbClr val="606062"/>
            </a:solidFill>
          </p:spPr>
          <p:txBody>
            <a:bodyPr wrap="square" lIns="0" tIns="0" rIns="0" bIns="0" rtlCol="0"/>
            <a:lstStyle/>
            <a:p>
              <a:endParaRPr/>
            </a:p>
          </p:txBody>
        </p:sp>
        <p:pic>
          <p:nvPicPr>
            <p:cNvPr id="105" name="object 105"/>
            <p:cNvPicPr/>
            <p:nvPr/>
          </p:nvPicPr>
          <p:blipFill>
            <a:blip r:embed="rId49" cstate="print"/>
            <a:stretch>
              <a:fillRect/>
            </a:stretch>
          </p:blipFill>
          <p:spPr>
            <a:xfrm>
              <a:off x="926053" y="2546596"/>
              <a:ext cx="85496" cy="108507"/>
            </a:xfrm>
            <a:prstGeom prst="rect">
              <a:avLst/>
            </a:prstGeom>
          </p:spPr>
        </p:pic>
        <p:pic>
          <p:nvPicPr>
            <p:cNvPr id="106" name="object 106"/>
            <p:cNvPicPr/>
            <p:nvPr/>
          </p:nvPicPr>
          <p:blipFill>
            <a:blip r:embed="rId50" cstate="print"/>
            <a:stretch>
              <a:fillRect/>
            </a:stretch>
          </p:blipFill>
          <p:spPr>
            <a:xfrm>
              <a:off x="921315" y="3683004"/>
              <a:ext cx="98906" cy="106678"/>
            </a:xfrm>
            <a:prstGeom prst="rect">
              <a:avLst/>
            </a:prstGeom>
          </p:spPr>
        </p:pic>
        <p:sp>
          <p:nvSpPr>
            <p:cNvPr id="107" name="object 107"/>
            <p:cNvSpPr/>
            <p:nvPr/>
          </p:nvSpPr>
          <p:spPr>
            <a:xfrm>
              <a:off x="752047" y="4655070"/>
              <a:ext cx="389255" cy="116839"/>
            </a:xfrm>
            <a:custGeom>
              <a:avLst/>
              <a:gdLst/>
              <a:ahLst/>
              <a:cxnLst/>
              <a:rect l="l" t="t" r="r" b="b"/>
              <a:pathLst>
                <a:path w="389255" h="116839">
                  <a:moveTo>
                    <a:pt x="86965" y="798"/>
                  </a:moveTo>
                  <a:lnTo>
                    <a:pt x="44399" y="798"/>
                  </a:lnTo>
                  <a:lnTo>
                    <a:pt x="44399" y="47501"/>
                  </a:lnTo>
                  <a:lnTo>
                    <a:pt x="55140" y="47501"/>
                  </a:lnTo>
                  <a:lnTo>
                    <a:pt x="55140" y="9603"/>
                  </a:lnTo>
                  <a:lnTo>
                    <a:pt x="86965" y="9603"/>
                  </a:lnTo>
                  <a:lnTo>
                    <a:pt x="86965" y="798"/>
                  </a:lnTo>
                  <a:close/>
                </a:path>
                <a:path w="389255" h="116839">
                  <a:moveTo>
                    <a:pt x="86965" y="9603"/>
                  </a:moveTo>
                  <a:lnTo>
                    <a:pt x="76226" y="9603"/>
                  </a:lnTo>
                  <a:lnTo>
                    <a:pt x="76226" y="47501"/>
                  </a:lnTo>
                  <a:lnTo>
                    <a:pt x="86965" y="47501"/>
                  </a:lnTo>
                  <a:lnTo>
                    <a:pt x="86965" y="9603"/>
                  </a:lnTo>
                  <a:close/>
                </a:path>
                <a:path w="389255" h="116839">
                  <a:moveTo>
                    <a:pt x="133869" y="798"/>
                  </a:moveTo>
                  <a:lnTo>
                    <a:pt x="98574" y="798"/>
                  </a:lnTo>
                  <a:lnTo>
                    <a:pt x="98574" y="47501"/>
                  </a:lnTo>
                  <a:lnTo>
                    <a:pt x="134736" y="47501"/>
                  </a:lnTo>
                  <a:lnTo>
                    <a:pt x="134736" y="38828"/>
                  </a:lnTo>
                  <a:lnTo>
                    <a:pt x="109317" y="38828"/>
                  </a:lnTo>
                  <a:lnTo>
                    <a:pt x="109317" y="28018"/>
                  </a:lnTo>
                  <a:lnTo>
                    <a:pt x="131000" y="28018"/>
                  </a:lnTo>
                  <a:lnTo>
                    <a:pt x="131000" y="19612"/>
                  </a:lnTo>
                  <a:lnTo>
                    <a:pt x="109317" y="19612"/>
                  </a:lnTo>
                  <a:lnTo>
                    <a:pt x="109317" y="9470"/>
                  </a:lnTo>
                  <a:lnTo>
                    <a:pt x="133869" y="9470"/>
                  </a:lnTo>
                  <a:lnTo>
                    <a:pt x="133869" y="798"/>
                  </a:lnTo>
                  <a:close/>
                </a:path>
                <a:path w="389255" h="116839">
                  <a:moveTo>
                    <a:pt x="167831" y="798"/>
                  </a:moveTo>
                  <a:lnTo>
                    <a:pt x="143478" y="798"/>
                  </a:lnTo>
                  <a:lnTo>
                    <a:pt x="143478" y="47501"/>
                  </a:lnTo>
                  <a:lnTo>
                    <a:pt x="154288" y="47501"/>
                  </a:lnTo>
                  <a:lnTo>
                    <a:pt x="154288" y="34624"/>
                  </a:lnTo>
                  <a:lnTo>
                    <a:pt x="167831" y="34624"/>
                  </a:lnTo>
                  <a:lnTo>
                    <a:pt x="171424" y="33947"/>
                  </a:lnTo>
                  <a:lnTo>
                    <a:pt x="177516" y="31233"/>
                  </a:lnTo>
                  <a:lnTo>
                    <a:pt x="179863" y="29274"/>
                  </a:lnTo>
                  <a:lnTo>
                    <a:pt x="182088" y="25819"/>
                  </a:lnTo>
                  <a:lnTo>
                    <a:pt x="154288" y="25819"/>
                  </a:lnTo>
                  <a:lnTo>
                    <a:pt x="154288" y="9603"/>
                  </a:lnTo>
                  <a:lnTo>
                    <a:pt x="182070" y="9603"/>
                  </a:lnTo>
                  <a:lnTo>
                    <a:pt x="179863" y="6202"/>
                  </a:lnTo>
                  <a:lnTo>
                    <a:pt x="177516" y="4244"/>
                  </a:lnTo>
                  <a:lnTo>
                    <a:pt x="171424" y="1485"/>
                  </a:lnTo>
                  <a:lnTo>
                    <a:pt x="167831" y="798"/>
                  </a:lnTo>
                  <a:close/>
                </a:path>
                <a:path w="389255" h="116839">
                  <a:moveTo>
                    <a:pt x="182070" y="9603"/>
                  </a:moveTo>
                  <a:lnTo>
                    <a:pt x="166342" y="9603"/>
                  </a:lnTo>
                  <a:lnTo>
                    <a:pt x="168810" y="10306"/>
                  </a:lnTo>
                  <a:lnTo>
                    <a:pt x="172191" y="13106"/>
                  </a:lnTo>
                  <a:lnTo>
                    <a:pt x="173033" y="15119"/>
                  </a:lnTo>
                  <a:lnTo>
                    <a:pt x="173033" y="20325"/>
                  </a:lnTo>
                  <a:lnTo>
                    <a:pt x="172191" y="22315"/>
                  </a:lnTo>
                  <a:lnTo>
                    <a:pt x="168810" y="25116"/>
                  </a:lnTo>
                  <a:lnTo>
                    <a:pt x="166342" y="25819"/>
                  </a:lnTo>
                  <a:lnTo>
                    <a:pt x="182088" y="25819"/>
                  </a:lnTo>
                  <a:lnTo>
                    <a:pt x="183154" y="24163"/>
                  </a:lnTo>
                  <a:lnTo>
                    <a:pt x="183978" y="21170"/>
                  </a:lnTo>
                  <a:lnTo>
                    <a:pt x="183978" y="14277"/>
                  </a:lnTo>
                  <a:lnTo>
                    <a:pt x="183154" y="11275"/>
                  </a:lnTo>
                  <a:lnTo>
                    <a:pt x="182070" y="9603"/>
                  </a:lnTo>
                  <a:close/>
                </a:path>
                <a:path w="389255" h="116839">
                  <a:moveTo>
                    <a:pt x="201858" y="798"/>
                  </a:moveTo>
                  <a:lnTo>
                    <a:pt x="191117" y="798"/>
                  </a:lnTo>
                  <a:lnTo>
                    <a:pt x="191117" y="47501"/>
                  </a:lnTo>
                  <a:lnTo>
                    <a:pt x="201326" y="47501"/>
                  </a:lnTo>
                  <a:lnTo>
                    <a:pt x="213276" y="31221"/>
                  </a:lnTo>
                  <a:lnTo>
                    <a:pt x="201858" y="31221"/>
                  </a:lnTo>
                  <a:lnTo>
                    <a:pt x="201858" y="798"/>
                  </a:lnTo>
                  <a:close/>
                </a:path>
                <a:path w="389255" h="116839">
                  <a:moveTo>
                    <a:pt x="234284" y="17142"/>
                  </a:moveTo>
                  <a:lnTo>
                    <a:pt x="223610" y="17142"/>
                  </a:lnTo>
                  <a:lnTo>
                    <a:pt x="223610" y="47501"/>
                  </a:lnTo>
                  <a:lnTo>
                    <a:pt x="234284" y="47501"/>
                  </a:lnTo>
                  <a:lnTo>
                    <a:pt x="234284" y="17142"/>
                  </a:lnTo>
                  <a:close/>
                </a:path>
                <a:path w="389255" h="116839">
                  <a:moveTo>
                    <a:pt x="234284" y="798"/>
                  </a:moveTo>
                  <a:lnTo>
                    <a:pt x="224143" y="798"/>
                  </a:lnTo>
                  <a:lnTo>
                    <a:pt x="201858" y="31221"/>
                  </a:lnTo>
                  <a:lnTo>
                    <a:pt x="213276" y="31221"/>
                  </a:lnTo>
                  <a:lnTo>
                    <a:pt x="223610" y="17142"/>
                  </a:lnTo>
                  <a:lnTo>
                    <a:pt x="234284" y="17142"/>
                  </a:lnTo>
                  <a:lnTo>
                    <a:pt x="234284" y="798"/>
                  </a:lnTo>
                  <a:close/>
                </a:path>
                <a:path w="389255" h="116839">
                  <a:moveTo>
                    <a:pt x="273028" y="0"/>
                  </a:moveTo>
                  <a:lnTo>
                    <a:pt x="263333" y="0"/>
                  </a:lnTo>
                  <a:lnTo>
                    <a:pt x="258963" y="1043"/>
                  </a:lnTo>
                  <a:lnTo>
                    <a:pt x="251179" y="5223"/>
                  </a:lnTo>
                  <a:lnTo>
                    <a:pt x="248130" y="8102"/>
                  </a:lnTo>
                  <a:lnTo>
                    <a:pt x="243726" y="15443"/>
                  </a:lnTo>
                  <a:lnTo>
                    <a:pt x="242625" y="19569"/>
                  </a:lnTo>
                  <a:lnTo>
                    <a:pt x="242625" y="28731"/>
                  </a:lnTo>
                  <a:lnTo>
                    <a:pt x="263333" y="48300"/>
                  </a:lnTo>
                  <a:lnTo>
                    <a:pt x="273028" y="48300"/>
                  </a:lnTo>
                  <a:lnTo>
                    <a:pt x="277387" y="47256"/>
                  </a:lnTo>
                  <a:lnTo>
                    <a:pt x="285127" y="43077"/>
                  </a:lnTo>
                  <a:lnTo>
                    <a:pt x="288173" y="40196"/>
                  </a:lnTo>
                  <a:lnTo>
                    <a:pt x="288840" y="39095"/>
                  </a:lnTo>
                  <a:lnTo>
                    <a:pt x="265421" y="39095"/>
                  </a:lnTo>
                  <a:lnTo>
                    <a:pt x="262929" y="38461"/>
                  </a:lnTo>
                  <a:lnTo>
                    <a:pt x="258484" y="35927"/>
                  </a:lnTo>
                  <a:lnTo>
                    <a:pt x="256738" y="34156"/>
                  </a:lnTo>
                  <a:lnTo>
                    <a:pt x="254203" y="29620"/>
                  </a:lnTo>
                  <a:lnTo>
                    <a:pt x="253569" y="27042"/>
                  </a:lnTo>
                  <a:lnTo>
                    <a:pt x="253569" y="21257"/>
                  </a:lnTo>
                  <a:lnTo>
                    <a:pt x="265421" y="9204"/>
                  </a:lnTo>
                  <a:lnTo>
                    <a:pt x="288841" y="9204"/>
                  </a:lnTo>
                  <a:lnTo>
                    <a:pt x="288173" y="8102"/>
                  </a:lnTo>
                  <a:lnTo>
                    <a:pt x="285127" y="5223"/>
                  </a:lnTo>
                  <a:lnTo>
                    <a:pt x="277387" y="1043"/>
                  </a:lnTo>
                  <a:lnTo>
                    <a:pt x="273028" y="0"/>
                  </a:lnTo>
                  <a:close/>
                </a:path>
                <a:path w="389255" h="116839">
                  <a:moveTo>
                    <a:pt x="288841" y="9204"/>
                  </a:moveTo>
                  <a:lnTo>
                    <a:pt x="270936" y="9204"/>
                  </a:lnTo>
                  <a:lnTo>
                    <a:pt x="273427" y="9838"/>
                  </a:lnTo>
                  <a:lnTo>
                    <a:pt x="277877" y="12372"/>
                  </a:lnTo>
                  <a:lnTo>
                    <a:pt x="279623" y="14143"/>
                  </a:lnTo>
                  <a:lnTo>
                    <a:pt x="282157" y="18680"/>
                  </a:lnTo>
                  <a:lnTo>
                    <a:pt x="282790" y="21257"/>
                  </a:lnTo>
                  <a:lnTo>
                    <a:pt x="282790" y="27042"/>
                  </a:lnTo>
                  <a:lnTo>
                    <a:pt x="270936" y="39095"/>
                  </a:lnTo>
                  <a:lnTo>
                    <a:pt x="288840" y="39095"/>
                  </a:lnTo>
                  <a:lnTo>
                    <a:pt x="292621" y="32856"/>
                  </a:lnTo>
                  <a:lnTo>
                    <a:pt x="293734" y="28731"/>
                  </a:lnTo>
                  <a:lnTo>
                    <a:pt x="293734" y="19569"/>
                  </a:lnTo>
                  <a:lnTo>
                    <a:pt x="292621" y="15443"/>
                  </a:lnTo>
                  <a:lnTo>
                    <a:pt x="288841" y="9204"/>
                  </a:lnTo>
                  <a:close/>
                </a:path>
                <a:path w="389255" h="116839">
                  <a:moveTo>
                    <a:pt x="348908" y="38695"/>
                  </a:moveTo>
                  <a:lnTo>
                    <a:pt x="296002" y="38695"/>
                  </a:lnTo>
                  <a:lnTo>
                    <a:pt x="295934" y="57174"/>
                  </a:lnTo>
                  <a:lnTo>
                    <a:pt x="305942" y="57174"/>
                  </a:lnTo>
                  <a:lnTo>
                    <a:pt x="305942" y="47501"/>
                  </a:lnTo>
                  <a:lnTo>
                    <a:pt x="348908" y="47501"/>
                  </a:lnTo>
                  <a:lnTo>
                    <a:pt x="348908" y="38695"/>
                  </a:lnTo>
                  <a:close/>
                </a:path>
                <a:path w="389255" h="116839">
                  <a:moveTo>
                    <a:pt x="348908" y="47501"/>
                  </a:moveTo>
                  <a:lnTo>
                    <a:pt x="338900" y="47501"/>
                  </a:lnTo>
                  <a:lnTo>
                    <a:pt x="338900" y="57174"/>
                  </a:lnTo>
                  <a:lnTo>
                    <a:pt x="348908" y="57174"/>
                  </a:lnTo>
                  <a:lnTo>
                    <a:pt x="348908" y="47501"/>
                  </a:lnTo>
                  <a:close/>
                </a:path>
                <a:path w="389255" h="116839">
                  <a:moveTo>
                    <a:pt x="342370" y="798"/>
                  </a:moveTo>
                  <a:lnTo>
                    <a:pt x="306475" y="798"/>
                  </a:lnTo>
                  <a:lnTo>
                    <a:pt x="305676" y="22838"/>
                  </a:lnTo>
                  <a:lnTo>
                    <a:pt x="304963" y="28554"/>
                  </a:lnTo>
                  <a:lnTo>
                    <a:pt x="302652" y="36560"/>
                  </a:lnTo>
                  <a:lnTo>
                    <a:pt x="300672" y="38605"/>
                  </a:lnTo>
                  <a:lnTo>
                    <a:pt x="297868" y="38695"/>
                  </a:lnTo>
                  <a:lnTo>
                    <a:pt x="310813" y="38695"/>
                  </a:lnTo>
                  <a:lnTo>
                    <a:pt x="315683" y="9603"/>
                  </a:lnTo>
                  <a:lnTo>
                    <a:pt x="342370" y="9603"/>
                  </a:lnTo>
                  <a:lnTo>
                    <a:pt x="342370" y="798"/>
                  </a:lnTo>
                  <a:close/>
                </a:path>
                <a:path w="389255" h="116839">
                  <a:moveTo>
                    <a:pt x="342370" y="9603"/>
                  </a:moveTo>
                  <a:lnTo>
                    <a:pt x="331697" y="9603"/>
                  </a:lnTo>
                  <a:lnTo>
                    <a:pt x="331697" y="38695"/>
                  </a:lnTo>
                  <a:lnTo>
                    <a:pt x="342370" y="38695"/>
                  </a:lnTo>
                  <a:lnTo>
                    <a:pt x="342370" y="9603"/>
                  </a:lnTo>
                  <a:close/>
                </a:path>
                <a:path w="389255" h="116839">
                  <a:moveTo>
                    <a:pt x="27176" y="69198"/>
                  </a:moveTo>
                  <a:lnTo>
                    <a:pt x="0" y="69198"/>
                  </a:lnTo>
                  <a:lnTo>
                    <a:pt x="0" y="115901"/>
                  </a:lnTo>
                  <a:lnTo>
                    <a:pt x="28846" y="115901"/>
                  </a:lnTo>
                  <a:lnTo>
                    <a:pt x="33328" y="114745"/>
                  </a:lnTo>
                  <a:lnTo>
                    <a:pt x="39599" y="110120"/>
                  </a:lnTo>
                  <a:lnTo>
                    <a:pt x="40679" y="107895"/>
                  </a:lnTo>
                  <a:lnTo>
                    <a:pt x="10742" y="107895"/>
                  </a:lnTo>
                  <a:lnTo>
                    <a:pt x="10742" y="96086"/>
                  </a:lnTo>
                  <a:lnTo>
                    <a:pt x="39215" y="96086"/>
                  </a:lnTo>
                  <a:lnTo>
                    <a:pt x="37386" y="93771"/>
                  </a:lnTo>
                  <a:lnTo>
                    <a:pt x="35208" y="92393"/>
                  </a:lnTo>
                  <a:lnTo>
                    <a:pt x="32360" y="91547"/>
                  </a:lnTo>
                  <a:lnTo>
                    <a:pt x="34452" y="90525"/>
                  </a:lnTo>
                  <a:lnTo>
                    <a:pt x="36075" y="89134"/>
                  </a:lnTo>
                  <a:lnTo>
                    <a:pt x="36464" y="88544"/>
                  </a:lnTo>
                  <a:lnTo>
                    <a:pt x="10742" y="88544"/>
                  </a:lnTo>
                  <a:lnTo>
                    <a:pt x="10742" y="77204"/>
                  </a:lnTo>
                  <a:lnTo>
                    <a:pt x="38865" y="77204"/>
                  </a:lnTo>
                  <a:lnTo>
                    <a:pt x="37454" y="74425"/>
                  </a:lnTo>
                  <a:lnTo>
                    <a:pt x="31403" y="70242"/>
                  </a:lnTo>
                  <a:lnTo>
                    <a:pt x="27176" y="69198"/>
                  </a:lnTo>
                  <a:close/>
                </a:path>
                <a:path w="389255" h="116839">
                  <a:moveTo>
                    <a:pt x="39215" y="96086"/>
                  </a:moveTo>
                  <a:lnTo>
                    <a:pt x="27691" y="96086"/>
                  </a:lnTo>
                  <a:lnTo>
                    <a:pt x="30226" y="98019"/>
                  </a:lnTo>
                  <a:lnTo>
                    <a:pt x="30226" y="105893"/>
                  </a:lnTo>
                  <a:lnTo>
                    <a:pt x="27691" y="107895"/>
                  </a:lnTo>
                  <a:lnTo>
                    <a:pt x="40679" y="107895"/>
                  </a:lnTo>
                  <a:lnTo>
                    <a:pt x="41165" y="106894"/>
                  </a:lnTo>
                  <a:lnTo>
                    <a:pt x="41165" y="99956"/>
                  </a:lnTo>
                  <a:lnTo>
                    <a:pt x="40410" y="97599"/>
                  </a:lnTo>
                  <a:lnTo>
                    <a:pt x="39215" y="96086"/>
                  </a:lnTo>
                  <a:close/>
                </a:path>
                <a:path w="389255" h="116839">
                  <a:moveTo>
                    <a:pt x="38865" y="77204"/>
                  </a:moveTo>
                  <a:lnTo>
                    <a:pt x="23130" y="77204"/>
                  </a:lnTo>
                  <a:lnTo>
                    <a:pt x="24898" y="77694"/>
                  </a:lnTo>
                  <a:lnTo>
                    <a:pt x="27345" y="79649"/>
                  </a:lnTo>
                  <a:lnTo>
                    <a:pt x="27957" y="81053"/>
                  </a:lnTo>
                  <a:lnTo>
                    <a:pt x="27957" y="84743"/>
                  </a:lnTo>
                  <a:lnTo>
                    <a:pt x="27357" y="86154"/>
                  </a:lnTo>
                  <a:lnTo>
                    <a:pt x="24955" y="88069"/>
                  </a:lnTo>
                  <a:lnTo>
                    <a:pt x="23173" y="88544"/>
                  </a:lnTo>
                  <a:lnTo>
                    <a:pt x="36464" y="88544"/>
                  </a:lnTo>
                  <a:lnTo>
                    <a:pt x="38387" y="85622"/>
                  </a:lnTo>
                  <a:lnTo>
                    <a:pt x="38966" y="83587"/>
                  </a:lnTo>
                  <a:lnTo>
                    <a:pt x="38865" y="77204"/>
                  </a:lnTo>
                  <a:close/>
                </a:path>
                <a:path w="389255" h="116839">
                  <a:moveTo>
                    <a:pt x="60516" y="69198"/>
                  </a:moveTo>
                  <a:lnTo>
                    <a:pt x="49705" y="69198"/>
                  </a:lnTo>
                  <a:lnTo>
                    <a:pt x="49705" y="115901"/>
                  </a:lnTo>
                  <a:lnTo>
                    <a:pt x="60516" y="115901"/>
                  </a:lnTo>
                  <a:lnTo>
                    <a:pt x="60516" y="96752"/>
                  </a:lnTo>
                  <a:lnTo>
                    <a:pt x="92542" y="96752"/>
                  </a:lnTo>
                  <a:lnTo>
                    <a:pt x="92542" y="87612"/>
                  </a:lnTo>
                  <a:lnTo>
                    <a:pt x="60516" y="87612"/>
                  </a:lnTo>
                  <a:lnTo>
                    <a:pt x="60516" y="69198"/>
                  </a:lnTo>
                  <a:close/>
                </a:path>
                <a:path w="389255" h="116839">
                  <a:moveTo>
                    <a:pt x="92542" y="96752"/>
                  </a:moveTo>
                  <a:lnTo>
                    <a:pt x="81730" y="96752"/>
                  </a:lnTo>
                  <a:lnTo>
                    <a:pt x="81730" y="115901"/>
                  </a:lnTo>
                  <a:lnTo>
                    <a:pt x="92542" y="115901"/>
                  </a:lnTo>
                  <a:lnTo>
                    <a:pt x="92542" y="96752"/>
                  </a:lnTo>
                  <a:close/>
                </a:path>
                <a:path w="389255" h="116839">
                  <a:moveTo>
                    <a:pt x="92542" y="69198"/>
                  </a:moveTo>
                  <a:lnTo>
                    <a:pt x="81730" y="69198"/>
                  </a:lnTo>
                  <a:lnTo>
                    <a:pt x="81730" y="87612"/>
                  </a:lnTo>
                  <a:lnTo>
                    <a:pt x="92542" y="87612"/>
                  </a:lnTo>
                  <a:lnTo>
                    <a:pt x="92542" y="69198"/>
                  </a:lnTo>
                  <a:close/>
                </a:path>
                <a:path w="389255" h="116839">
                  <a:moveTo>
                    <a:pt x="139506" y="69198"/>
                  </a:moveTo>
                  <a:lnTo>
                    <a:pt x="104212" y="69198"/>
                  </a:lnTo>
                  <a:lnTo>
                    <a:pt x="104212" y="115901"/>
                  </a:lnTo>
                  <a:lnTo>
                    <a:pt x="140374" y="115901"/>
                  </a:lnTo>
                  <a:lnTo>
                    <a:pt x="140374" y="107228"/>
                  </a:lnTo>
                  <a:lnTo>
                    <a:pt x="114955" y="107228"/>
                  </a:lnTo>
                  <a:lnTo>
                    <a:pt x="114955" y="96418"/>
                  </a:lnTo>
                  <a:lnTo>
                    <a:pt x="136638" y="96418"/>
                  </a:lnTo>
                  <a:lnTo>
                    <a:pt x="136638" y="88012"/>
                  </a:lnTo>
                  <a:lnTo>
                    <a:pt x="114955" y="88012"/>
                  </a:lnTo>
                  <a:lnTo>
                    <a:pt x="114955" y="77871"/>
                  </a:lnTo>
                  <a:lnTo>
                    <a:pt x="139506" y="77871"/>
                  </a:lnTo>
                  <a:lnTo>
                    <a:pt x="139506" y="69198"/>
                  </a:lnTo>
                  <a:close/>
                </a:path>
                <a:path w="389255" h="116839">
                  <a:moveTo>
                    <a:pt x="175183" y="68399"/>
                  </a:moveTo>
                  <a:lnTo>
                    <a:pt x="166330" y="68399"/>
                  </a:lnTo>
                  <a:lnTo>
                    <a:pt x="162003" y="69432"/>
                  </a:lnTo>
                  <a:lnTo>
                    <a:pt x="154310" y="73568"/>
                  </a:lnTo>
                  <a:lnTo>
                    <a:pt x="151286" y="76438"/>
                  </a:lnTo>
                  <a:lnTo>
                    <a:pt x="146884" y="83775"/>
                  </a:lnTo>
                  <a:lnTo>
                    <a:pt x="145782" y="87922"/>
                  </a:lnTo>
                  <a:lnTo>
                    <a:pt x="145782" y="97174"/>
                  </a:lnTo>
                  <a:lnTo>
                    <a:pt x="166309" y="116700"/>
                  </a:lnTo>
                  <a:lnTo>
                    <a:pt x="175115" y="116700"/>
                  </a:lnTo>
                  <a:lnTo>
                    <a:pt x="178782" y="115991"/>
                  </a:lnTo>
                  <a:lnTo>
                    <a:pt x="185367" y="113144"/>
                  </a:lnTo>
                  <a:lnTo>
                    <a:pt x="188125" y="111074"/>
                  </a:lnTo>
                  <a:lnTo>
                    <a:pt x="190350" y="108362"/>
                  </a:lnTo>
                  <a:lnTo>
                    <a:pt x="189410" y="107495"/>
                  </a:lnTo>
                  <a:lnTo>
                    <a:pt x="168775" y="107495"/>
                  </a:lnTo>
                  <a:lnTo>
                    <a:pt x="166197" y="106861"/>
                  </a:lnTo>
                  <a:lnTo>
                    <a:pt x="161662" y="104327"/>
                  </a:lnTo>
                  <a:lnTo>
                    <a:pt x="159894" y="102556"/>
                  </a:lnTo>
                  <a:lnTo>
                    <a:pt x="157356" y="98019"/>
                  </a:lnTo>
                  <a:lnTo>
                    <a:pt x="156723" y="95443"/>
                  </a:lnTo>
                  <a:lnTo>
                    <a:pt x="156723" y="89656"/>
                  </a:lnTo>
                  <a:lnTo>
                    <a:pt x="168775" y="77604"/>
                  </a:lnTo>
                  <a:lnTo>
                    <a:pt x="189339" y="77604"/>
                  </a:lnTo>
                  <a:lnTo>
                    <a:pt x="190350" y="76672"/>
                  </a:lnTo>
                  <a:lnTo>
                    <a:pt x="188125" y="74001"/>
                  </a:lnTo>
                  <a:lnTo>
                    <a:pt x="185378" y="71955"/>
                  </a:lnTo>
                  <a:lnTo>
                    <a:pt x="178841" y="69108"/>
                  </a:lnTo>
                  <a:lnTo>
                    <a:pt x="175183" y="68399"/>
                  </a:lnTo>
                  <a:close/>
                </a:path>
                <a:path w="389255" h="116839">
                  <a:moveTo>
                    <a:pt x="183409" y="101958"/>
                  </a:moveTo>
                  <a:lnTo>
                    <a:pt x="180252" y="105648"/>
                  </a:lnTo>
                  <a:lnTo>
                    <a:pt x="176339" y="107495"/>
                  </a:lnTo>
                  <a:lnTo>
                    <a:pt x="189410" y="107495"/>
                  </a:lnTo>
                  <a:lnTo>
                    <a:pt x="183409" y="101958"/>
                  </a:lnTo>
                  <a:close/>
                </a:path>
                <a:path w="389255" h="116839">
                  <a:moveTo>
                    <a:pt x="189339" y="77604"/>
                  </a:moveTo>
                  <a:lnTo>
                    <a:pt x="176339" y="77604"/>
                  </a:lnTo>
                  <a:lnTo>
                    <a:pt x="180252" y="79429"/>
                  </a:lnTo>
                  <a:lnTo>
                    <a:pt x="183409" y="83077"/>
                  </a:lnTo>
                  <a:lnTo>
                    <a:pt x="189339" y="77604"/>
                  </a:lnTo>
                  <a:close/>
                </a:path>
                <a:path w="389255" h="116839">
                  <a:moveTo>
                    <a:pt x="232714" y="69198"/>
                  </a:moveTo>
                  <a:lnTo>
                    <a:pt x="197420" y="69198"/>
                  </a:lnTo>
                  <a:lnTo>
                    <a:pt x="197420" y="115901"/>
                  </a:lnTo>
                  <a:lnTo>
                    <a:pt x="233582" y="115901"/>
                  </a:lnTo>
                  <a:lnTo>
                    <a:pt x="233582" y="107228"/>
                  </a:lnTo>
                  <a:lnTo>
                    <a:pt x="208163" y="107228"/>
                  </a:lnTo>
                  <a:lnTo>
                    <a:pt x="208163" y="96418"/>
                  </a:lnTo>
                  <a:lnTo>
                    <a:pt x="229845" y="96418"/>
                  </a:lnTo>
                  <a:lnTo>
                    <a:pt x="229845" y="88012"/>
                  </a:lnTo>
                  <a:lnTo>
                    <a:pt x="208163" y="88012"/>
                  </a:lnTo>
                  <a:lnTo>
                    <a:pt x="208163" y="77871"/>
                  </a:lnTo>
                  <a:lnTo>
                    <a:pt x="232714" y="77871"/>
                  </a:lnTo>
                  <a:lnTo>
                    <a:pt x="232714" y="69198"/>
                  </a:lnTo>
                  <a:close/>
                </a:path>
                <a:path w="389255" h="116839">
                  <a:moveTo>
                    <a:pt x="253133" y="69198"/>
                  </a:moveTo>
                  <a:lnTo>
                    <a:pt x="242323" y="69198"/>
                  </a:lnTo>
                  <a:lnTo>
                    <a:pt x="242323" y="115901"/>
                  </a:lnTo>
                  <a:lnTo>
                    <a:pt x="253133" y="115901"/>
                  </a:lnTo>
                  <a:lnTo>
                    <a:pt x="253133" y="96752"/>
                  </a:lnTo>
                  <a:lnTo>
                    <a:pt x="285159" y="96752"/>
                  </a:lnTo>
                  <a:lnTo>
                    <a:pt x="285159" y="87612"/>
                  </a:lnTo>
                  <a:lnTo>
                    <a:pt x="253133" y="87612"/>
                  </a:lnTo>
                  <a:lnTo>
                    <a:pt x="253133" y="69198"/>
                  </a:lnTo>
                  <a:close/>
                </a:path>
                <a:path w="389255" h="116839">
                  <a:moveTo>
                    <a:pt x="285159" y="96752"/>
                  </a:moveTo>
                  <a:lnTo>
                    <a:pt x="274349" y="96752"/>
                  </a:lnTo>
                  <a:lnTo>
                    <a:pt x="274349" y="115901"/>
                  </a:lnTo>
                  <a:lnTo>
                    <a:pt x="285159" y="115901"/>
                  </a:lnTo>
                  <a:lnTo>
                    <a:pt x="285159" y="96752"/>
                  </a:lnTo>
                  <a:close/>
                </a:path>
                <a:path w="389255" h="116839">
                  <a:moveTo>
                    <a:pt x="285159" y="69198"/>
                  </a:moveTo>
                  <a:lnTo>
                    <a:pt x="274349" y="69198"/>
                  </a:lnTo>
                  <a:lnTo>
                    <a:pt x="274349" y="87612"/>
                  </a:lnTo>
                  <a:lnTo>
                    <a:pt x="285159" y="87612"/>
                  </a:lnTo>
                  <a:lnTo>
                    <a:pt x="285159" y="69198"/>
                  </a:lnTo>
                  <a:close/>
                </a:path>
                <a:path w="389255" h="116839">
                  <a:moveTo>
                    <a:pt x="307573" y="69198"/>
                  </a:moveTo>
                  <a:lnTo>
                    <a:pt x="296830" y="69198"/>
                  </a:lnTo>
                  <a:lnTo>
                    <a:pt x="296830" y="115901"/>
                  </a:lnTo>
                  <a:lnTo>
                    <a:pt x="307040" y="115901"/>
                  </a:lnTo>
                  <a:lnTo>
                    <a:pt x="318989" y="99622"/>
                  </a:lnTo>
                  <a:lnTo>
                    <a:pt x="307573" y="99622"/>
                  </a:lnTo>
                  <a:lnTo>
                    <a:pt x="307573" y="69198"/>
                  </a:lnTo>
                  <a:close/>
                </a:path>
                <a:path w="389255" h="116839">
                  <a:moveTo>
                    <a:pt x="339998" y="85542"/>
                  </a:moveTo>
                  <a:lnTo>
                    <a:pt x="329324" y="85542"/>
                  </a:lnTo>
                  <a:lnTo>
                    <a:pt x="329324" y="115901"/>
                  </a:lnTo>
                  <a:lnTo>
                    <a:pt x="339998" y="115901"/>
                  </a:lnTo>
                  <a:lnTo>
                    <a:pt x="339998" y="85542"/>
                  </a:lnTo>
                  <a:close/>
                </a:path>
                <a:path w="389255" h="116839">
                  <a:moveTo>
                    <a:pt x="339998" y="69198"/>
                  </a:moveTo>
                  <a:lnTo>
                    <a:pt x="329857" y="69198"/>
                  </a:lnTo>
                  <a:lnTo>
                    <a:pt x="307573" y="99622"/>
                  </a:lnTo>
                  <a:lnTo>
                    <a:pt x="318989" y="99622"/>
                  </a:lnTo>
                  <a:lnTo>
                    <a:pt x="329324" y="85542"/>
                  </a:lnTo>
                  <a:lnTo>
                    <a:pt x="339998" y="85542"/>
                  </a:lnTo>
                  <a:lnTo>
                    <a:pt x="339998" y="69198"/>
                  </a:lnTo>
                  <a:close/>
                </a:path>
                <a:path w="389255" h="116839">
                  <a:moveTo>
                    <a:pt x="388904" y="69198"/>
                  </a:moveTo>
                  <a:lnTo>
                    <a:pt x="364665" y="69198"/>
                  </a:lnTo>
                  <a:lnTo>
                    <a:pt x="361105" y="69896"/>
                  </a:lnTo>
                  <a:lnTo>
                    <a:pt x="355057" y="72701"/>
                  </a:lnTo>
                  <a:lnTo>
                    <a:pt x="352720" y="74702"/>
                  </a:lnTo>
                  <a:lnTo>
                    <a:pt x="349430" y="79904"/>
                  </a:lnTo>
                  <a:lnTo>
                    <a:pt x="348606" y="83008"/>
                  </a:lnTo>
                  <a:lnTo>
                    <a:pt x="348606" y="90258"/>
                  </a:lnTo>
                  <a:lnTo>
                    <a:pt x="349451" y="93383"/>
                  </a:lnTo>
                  <a:lnTo>
                    <a:pt x="352832" y="98588"/>
                  </a:lnTo>
                  <a:lnTo>
                    <a:pt x="355258" y="100533"/>
                  </a:lnTo>
                  <a:lnTo>
                    <a:pt x="358415" y="101824"/>
                  </a:lnTo>
                  <a:lnTo>
                    <a:pt x="348674" y="115901"/>
                  </a:lnTo>
                  <a:lnTo>
                    <a:pt x="360083" y="115901"/>
                  </a:lnTo>
                  <a:lnTo>
                    <a:pt x="368355" y="103492"/>
                  </a:lnTo>
                  <a:lnTo>
                    <a:pt x="388904" y="103492"/>
                  </a:lnTo>
                  <a:lnTo>
                    <a:pt x="388904" y="94952"/>
                  </a:lnTo>
                  <a:lnTo>
                    <a:pt x="365730" y="94952"/>
                  </a:lnTo>
                  <a:lnTo>
                    <a:pt x="363442" y="94218"/>
                  </a:lnTo>
                  <a:lnTo>
                    <a:pt x="360328" y="91281"/>
                  </a:lnTo>
                  <a:lnTo>
                    <a:pt x="359549" y="89193"/>
                  </a:lnTo>
                  <a:lnTo>
                    <a:pt x="359549" y="83677"/>
                  </a:lnTo>
                  <a:lnTo>
                    <a:pt x="360359" y="81564"/>
                  </a:lnTo>
                  <a:lnTo>
                    <a:pt x="363607" y="78717"/>
                  </a:lnTo>
                  <a:lnTo>
                    <a:pt x="365954" y="78004"/>
                  </a:lnTo>
                  <a:lnTo>
                    <a:pt x="388904" y="78004"/>
                  </a:lnTo>
                  <a:lnTo>
                    <a:pt x="388904" y="69198"/>
                  </a:lnTo>
                  <a:close/>
                </a:path>
                <a:path w="389255" h="116839">
                  <a:moveTo>
                    <a:pt x="388904" y="103492"/>
                  </a:moveTo>
                  <a:lnTo>
                    <a:pt x="378230" y="103492"/>
                  </a:lnTo>
                  <a:lnTo>
                    <a:pt x="378230" y="115901"/>
                  </a:lnTo>
                  <a:lnTo>
                    <a:pt x="388904" y="115901"/>
                  </a:lnTo>
                  <a:lnTo>
                    <a:pt x="388904" y="103492"/>
                  </a:lnTo>
                  <a:close/>
                </a:path>
                <a:path w="389255" h="116839">
                  <a:moveTo>
                    <a:pt x="388904" y="78004"/>
                  </a:moveTo>
                  <a:lnTo>
                    <a:pt x="378230" y="78004"/>
                  </a:lnTo>
                  <a:lnTo>
                    <a:pt x="378230" y="94952"/>
                  </a:lnTo>
                  <a:lnTo>
                    <a:pt x="388904" y="94952"/>
                  </a:lnTo>
                  <a:lnTo>
                    <a:pt x="388904" y="78004"/>
                  </a:lnTo>
                  <a:close/>
                </a:path>
              </a:pathLst>
            </a:custGeom>
            <a:solidFill>
              <a:srgbClr val="FEFEFE"/>
            </a:solidFill>
          </p:spPr>
          <p:txBody>
            <a:bodyPr wrap="square" lIns="0" tIns="0" rIns="0" bIns="0" rtlCol="0"/>
            <a:lstStyle/>
            <a:p>
              <a:endParaRPr/>
            </a:p>
          </p:txBody>
        </p:sp>
        <p:sp>
          <p:nvSpPr>
            <p:cNvPr id="108" name="object 108"/>
            <p:cNvSpPr/>
            <p:nvPr/>
          </p:nvSpPr>
          <p:spPr>
            <a:xfrm>
              <a:off x="682955" y="2222969"/>
              <a:ext cx="6480175" cy="1319530"/>
            </a:xfrm>
            <a:custGeom>
              <a:avLst/>
              <a:gdLst/>
              <a:ahLst/>
              <a:cxnLst/>
              <a:rect l="l" t="t" r="r" b="b"/>
              <a:pathLst>
                <a:path w="6480175" h="1319529">
                  <a:moveTo>
                    <a:pt x="6480010" y="1314462"/>
                  </a:moveTo>
                  <a:lnTo>
                    <a:pt x="0" y="1314462"/>
                  </a:lnTo>
                  <a:lnTo>
                    <a:pt x="0" y="1319047"/>
                  </a:lnTo>
                  <a:lnTo>
                    <a:pt x="6480010" y="1319047"/>
                  </a:lnTo>
                  <a:lnTo>
                    <a:pt x="6480010" y="1314462"/>
                  </a:lnTo>
                  <a:close/>
                </a:path>
                <a:path w="6480175" h="1319529">
                  <a:moveTo>
                    <a:pt x="6480010" y="733437"/>
                  </a:moveTo>
                  <a:lnTo>
                    <a:pt x="0" y="733437"/>
                  </a:lnTo>
                  <a:lnTo>
                    <a:pt x="0" y="738022"/>
                  </a:lnTo>
                  <a:lnTo>
                    <a:pt x="6480010" y="738022"/>
                  </a:lnTo>
                  <a:lnTo>
                    <a:pt x="6480010" y="733437"/>
                  </a:lnTo>
                  <a:close/>
                </a:path>
                <a:path w="6480175" h="1319529">
                  <a:moveTo>
                    <a:pt x="6480010" y="0"/>
                  </a:moveTo>
                  <a:lnTo>
                    <a:pt x="0" y="0"/>
                  </a:lnTo>
                  <a:lnTo>
                    <a:pt x="0" y="4584"/>
                  </a:lnTo>
                  <a:lnTo>
                    <a:pt x="6480010" y="4584"/>
                  </a:lnTo>
                  <a:lnTo>
                    <a:pt x="6480010" y="0"/>
                  </a:lnTo>
                  <a:close/>
                </a:path>
              </a:pathLst>
            </a:custGeom>
            <a:solidFill>
              <a:srgbClr val="96989A"/>
            </a:solidFill>
          </p:spPr>
          <p:txBody>
            <a:bodyPr wrap="square" lIns="0" tIns="0" rIns="0" bIns="0" rtlCol="0"/>
            <a:lstStyle/>
            <a:p>
              <a:endParaRPr/>
            </a:p>
          </p:txBody>
        </p:sp>
        <p:pic>
          <p:nvPicPr>
            <p:cNvPr id="109" name="object 109"/>
            <p:cNvPicPr/>
            <p:nvPr/>
          </p:nvPicPr>
          <p:blipFill>
            <a:blip r:embed="rId51" cstate="print"/>
            <a:stretch>
              <a:fillRect/>
            </a:stretch>
          </p:blipFill>
          <p:spPr>
            <a:xfrm>
              <a:off x="925596" y="3191846"/>
              <a:ext cx="84884" cy="108507"/>
            </a:xfrm>
            <a:prstGeom prst="rect">
              <a:avLst/>
            </a:prstGeom>
          </p:spPr>
        </p:pic>
      </p:grpSp>
      <p:sp>
        <p:nvSpPr>
          <p:cNvPr id="110" name="object 110"/>
          <p:cNvSpPr txBox="1"/>
          <p:nvPr/>
        </p:nvSpPr>
        <p:spPr>
          <a:xfrm>
            <a:off x="7091195" y="10333039"/>
            <a:ext cx="140970" cy="147320"/>
          </a:xfrm>
          <a:prstGeom prst="rect">
            <a:avLst/>
          </a:prstGeom>
        </p:spPr>
        <p:txBody>
          <a:bodyPr vert="horz" wrap="square" lIns="0" tIns="12700" rIns="0" bIns="0" rtlCol="0">
            <a:spAutoFit/>
          </a:bodyPr>
          <a:lstStyle/>
          <a:p>
            <a:pPr marL="12700">
              <a:lnSpc>
                <a:spcPct val="100000"/>
              </a:lnSpc>
              <a:spcBef>
                <a:spcPts val="100"/>
              </a:spcBef>
            </a:pPr>
            <a:r>
              <a:rPr sz="800" spc="-55" dirty="0">
                <a:solidFill>
                  <a:srgbClr val="606062"/>
                </a:solidFill>
                <a:latin typeface="Verdana"/>
                <a:cs typeface="Verdana"/>
              </a:rPr>
              <a:t>25</a:t>
            </a:r>
            <a:endParaRPr sz="800">
              <a:latin typeface="Verdana"/>
              <a:cs typeface="Verdana"/>
            </a:endParaRPr>
          </a:p>
        </p:txBody>
      </p:sp>
      <p:pic>
        <p:nvPicPr>
          <p:cNvPr id="111" name="Рисунок 110">
            <a:extLst>
              <a:ext uri="{FF2B5EF4-FFF2-40B4-BE49-F238E27FC236}">
                <a16:creationId xmlns:a16="http://schemas.microsoft.com/office/drawing/2014/main" id="{EA41E4DE-140A-4161-97EA-E257AA860C89}"/>
              </a:ext>
            </a:extLst>
          </p:cNvPr>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3473362" y="10022233"/>
            <a:ext cx="490805" cy="38446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067" y="89999"/>
            <a:ext cx="7560309" cy="10692130"/>
            <a:chOff x="8067" y="89999"/>
            <a:chExt cx="7560309" cy="10692130"/>
          </a:xfrm>
        </p:grpSpPr>
        <p:sp>
          <p:nvSpPr>
            <p:cNvPr id="3" name="object 3"/>
            <p:cNvSpPr/>
            <p:nvPr/>
          </p:nvSpPr>
          <p:spPr>
            <a:xfrm>
              <a:off x="8067" y="89999"/>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373435"/>
              </a:solidFill>
            </a:ln>
          </p:spPr>
          <p:txBody>
            <a:bodyPr wrap="square" lIns="0" tIns="0" rIns="0" bIns="0" rtlCol="0"/>
            <a:lstStyle/>
            <a:p>
              <a:endParaRPr/>
            </a:p>
          </p:txBody>
        </p:sp>
        <p:pic>
          <p:nvPicPr>
            <p:cNvPr id="4" name="object 4"/>
            <p:cNvPicPr/>
            <p:nvPr/>
          </p:nvPicPr>
          <p:blipFill>
            <a:blip r:embed="rId2" cstate="print"/>
            <a:stretch>
              <a:fillRect/>
            </a:stretch>
          </p:blipFill>
          <p:spPr>
            <a:xfrm>
              <a:off x="547560" y="1568574"/>
              <a:ext cx="6479200" cy="3402290"/>
            </a:xfrm>
            <a:prstGeom prst="rect">
              <a:avLst/>
            </a:prstGeom>
          </p:spPr>
        </p:pic>
        <p:sp>
          <p:nvSpPr>
            <p:cNvPr id="5" name="object 5"/>
            <p:cNvSpPr/>
            <p:nvPr/>
          </p:nvSpPr>
          <p:spPr>
            <a:xfrm>
              <a:off x="1259052" y="4457318"/>
              <a:ext cx="457834" cy="89535"/>
            </a:xfrm>
            <a:custGeom>
              <a:avLst/>
              <a:gdLst/>
              <a:ahLst/>
              <a:cxnLst/>
              <a:rect l="l" t="t" r="r" b="b"/>
              <a:pathLst>
                <a:path w="457835" h="89535">
                  <a:moveTo>
                    <a:pt x="303403" y="86817"/>
                  </a:moveTo>
                  <a:lnTo>
                    <a:pt x="299402" y="67081"/>
                  </a:lnTo>
                  <a:lnTo>
                    <a:pt x="288531" y="50965"/>
                  </a:lnTo>
                  <a:lnTo>
                    <a:pt x="272415" y="40106"/>
                  </a:lnTo>
                  <a:lnTo>
                    <a:pt x="252691" y="36093"/>
                  </a:lnTo>
                  <a:lnTo>
                    <a:pt x="246126" y="36525"/>
                  </a:lnTo>
                  <a:lnTo>
                    <a:pt x="239712" y="37795"/>
                  </a:lnTo>
                  <a:lnTo>
                    <a:pt x="233502" y="39878"/>
                  </a:lnTo>
                  <a:lnTo>
                    <a:pt x="227596" y="42760"/>
                  </a:lnTo>
                  <a:lnTo>
                    <a:pt x="222834" y="45478"/>
                  </a:lnTo>
                  <a:lnTo>
                    <a:pt x="216776" y="43815"/>
                  </a:lnTo>
                  <a:lnTo>
                    <a:pt x="213537" y="38023"/>
                  </a:lnTo>
                  <a:lnTo>
                    <a:pt x="210324" y="31521"/>
                  </a:lnTo>
                  <a:lnTo>
                    <a:pt x="206413" y="25463"/>
                  </a:lnTo>
                  <a:lnTo>
                    <a:pt x="201815" y="19888"/>
                  </a:lnTo>
                  <a:lnTo>
                    <a:pt x="195732" y="14122"/>
                  </a:lnTo>
                  <a:lnTo>
                    <a:pt x="173685" y="2324"/>
                  </a:lnTo>
                  <a:lnTo>
                    <a:pt x="149694" y="0"/>
                  </a:lnTo>
                  <a:lnTo>
                    <a:pt x="126580" y="6832"/>
                  </a:lnTo>
                  <a:lnTo>
                    <a:pt x="107200" y="22567"/>
                  </a:lnTo>
                  <a:lnTo>
                    <a:pt x="102476" y="28282"/>
                  </a:lnTo>
                  <a:lnTo>
                    <a:pt x="98806" y="34785"/>
                  </a:lnTo>
                  <a:lnTo>
                    <a:pt x="94856" y="46037"/>
                  </a:lnTo>
                  <a:lnTo>
                    <a:pt x="90678" y="48755"/>
                  </a:lnTo>
                  <a:lnTo>
                    <a:pt x="48768" y="68834"/>
                  </a:lnTo>
                  <a:lnTo>
                    <a:pt x="46570" y="72974"/>
                  </a:lnTo>
                  <a:lnTo>
                    <a:pt x="41770" y="75018"/>
                  </a:lnTo>
                  <a:lnTo>
                    <a:pt x="37274" y="73736"/>
                  </a:lnTo>
                  <a:lnTo>
                    <a:pt x="26377" y="72542"/>
                  </a:lnTo>
                  <a:lnTo>
                    <a:pt x="15976" y="74917"/>
                  </a:lnTo>
                  <a:lnTo>
                    <a:pt x="6908" y="80530"/>
                  </a:lnTo>
                  <a:lnTo>
                    <a:pt x="0" y="89014"/>
                  </a:lnTo>
                  <a:lnTo>
                    <a:pt x="303339" y="89014"/>
                  </a:lnTo>
                  <a:lnTo>
                    <a:pt x="303403" y="86817"/>
                  </a:lnTo>
                  <a:close/>
                </a:path>
                <a:path w="457835" h="89535">
                  <a:moveTo>
                    <a:pt x="457225" y="89014"/>
                  </a:moveTo>
                  <a:lnTo>
                    <a:pt x="447649" y="75234"/>
                  </a:lnTo>
                  <a:lnTo>
                    <a:pt x="434009" y="66484"/>
                  </a:lnTo>
                  <a:lnTo>
                    <a:pt x="418084" y="63500"/>
                  </a:lnTo>
                  <a:lnTo>
                    <a:pt x="401650" y="66979"/>
                  </a:lnTo>
                  <a:lnTo>
                    <a:pt x="397497" y="69049"/>
                  </a:lnTo>
                  <a:lnTo>
                    <a:pt x="392747" y="71767"/>
                  </a:lnTo>
                  <a:lnTo>
                    <a:pt x="386676" y="70116"/>
                  </a:lnTo>
                  <a:lnTo>
                    <a:pt x="383438" y="64312"/>
                  </a:lnTo>
                  <a:lnTo>
                    <a:pt x="371614" y="47040"/>
                  </a:lnTo>
                  <a:lnTo>
                    <a:pt x="354660" y="36029"/>
                  </a:lnTo>
                  <a:lnTo>
                    <a:pt x="334822" y="32181"/>
                  </a:lnTo>
                  <a:lnTo>
                    <a:pt x="314312" y="36385"/>
                  </a:lnTo>
                  <a:lnTo>
                    <a:pt x="311442" y="37604"/>
                  </a:lnTo>
                  <a:lnTo>
                    <a:pt x="308686" y="39065"/>
                  </a:lnTo>
                  <a:lnTo>
                    <a:pt x="306082" y="40767"/>
                  </a:lnTo>
                  <a:lnTo>
                    <a:pt x="313436" y="50977"/>
                  </a:lnTo>
                  <a:lnTo>
                    <a:pt x="318820" y="62242"/>
                  </a:lnTo>
                  <a:lnTo>
                    <a:pt x="322122" y="74282"/>
                  </a:lnTo>
                  <a:lnTo>
                    <a:pt x="323202" y="89027"/>
                  </a:lnTo>
                  <a:lnTo>
                    <a:pt x="457225" y="89014"/>
                  </a:lnTo>
                  <a:close/>
                </a:path>
              </a:pathLst>
            </a:custGeom>
            <a:solidFill>
              <a:srgbClr val="606062"/>
            </a:solidFill>
          </p:spPr>
          <p:txBody>
            <a:bodyPr wrap="square" lIns="0" tIns="0" rIns="0" bIns="0" rtlCol="0"/>
            <a:lstStyle/>
            <a:p>
              <a:endParaRPr/>
            </a:p>
          </p:txBody>
        </p:sp>
        <p:pic>
          <p:nvPicPr>
            <p:cNvPr id="6" name="object 6"/>
            <p:cNvPicPr/>
            <p:nvPr/>
          </p:nvPicPr>
          <p:blipFill>
            <a:blip r:embed="rId3" cstate="print"/>
            <a:stretch>
              <a:fillRect/>
            </a:stretch>
          </p:blipFill>
          <p:spPr>
            <a:xfrm>
              <a:off x="1163642" y="4476988"/>
              <a:ext cx="139693" cy="69343"/>
            </a:xfrm>
            <a:prstGeom prst="rect">
              <a:avLst/>
            </a:prstGeom>
          </p:spPr>
        </p:pic>
        <p:sp>
          <p:nvSpPr>
            <p:cNvPr id="7" name="object 7"/>
            <p:cNvSpPr/>
            <p:nvPr/>
          </p:nvSpPr>
          <p:spPr>
            <a:xfrm>
              <a:off x="2552484" y="4457318"/>
              <a:ext cx="457834" cy="89535"/>
            </a:xfrm>
            <a:custGeom>
              <a:avLst/>
              <a:gdLst/>
              <a:ahLst/>
              <a:cxnLst/>
              <a:rect l="l" t="t" r="r" b="b"/>
              <a:pathLst>
                <a:path w="457835" h="89535">
                  <a:moveTo>
                    <a:pt x="303403" y="86817"/>
                  </a:moveTo>
                  <a:lnTo>
                    <a:pt x="299415" y="67081"/>
                  </a:lnTo>
                  <a:lnTo>
                    <a:pt x="288544" y="50965"/>
                  </a:lnTo>
                  <a:lnTo>
                    <a:pt x="272427" y="40106"/>
                  </a:lnTo>
                  <a:lnTo>
                    <a:pt x="252691" y="36093"/>
                  </a:lnTo>
                  <a:lnTo>
                    <a:pt x="246138" y="36525"/>
                  </a:lnTo>
                  <a:lnTo>
                    <a:pt x="239712" y="37795"/>
                  </a:lnTo>
                  <a:lnTo>
                    <a:pt x="233502" y="39878"/>
                  </a:lnTo>
                  <a:lnTo>
                    <a:pt x="227596" y="42760"/>
                  </a:lnTo>
                  <a:lnTo>
                    <a:pt x="222834" y="45478"/>
                  </a:lnTo>
                  <a:lnTo>
                    <a:pt x="216776" y="43815"/>
                  </a:lnTo>
                  <a:lnTo>
                    <a:pt x="213550" y="38023"/>
                  </a:lnTo>
                  <a:lnTo>
                    <a:pt x="210337" y="31521"/>
                  </a:lnTo>
                  <a:lnTo>
                    <a:pt x="206413" y="25463"/>
                  </a:lnTo>
                  <a:lnTo>
                    <a:pt x="201828" y="19888"/>
                  </a:lnTo>
                  <a:lnTo>
                    <a:pt x="195745" y="14122"/>
                  </a:lnTo>
                  <a:lnTo>
                    <a:pt x="173697" y="2324"/>
                  </a:lnTo>
                  <a:lnTo>
                    <a:pt x="149707" y="0"/>
                  </a:lnTo>
                  <a:lnTo>
                    <a:pt x="126593" y="6832"/>
                  </a:lnTo>
                  <a:lnTo>
                    <a:pt x="107200" y="22567"/>
                  </a:lnTo>
                  <a:lnTo>
                    <a:pt x="102489" y="28282"/>
                  </a:lnTo>
                  <a:lnTo>
                    <a:pt x="98818" y="34785"/>
                  </a:lnTo>
                  <a:lnTo>
                    <a:pt x="94869" y="46037"/>
                  </a:lnTo>
                  <a:lnTo>
                    <a:pt x="90678" y="48755"/>
                  </a:lnTo>
                  <a:lnTo>
                    <a:pt x="48768" y="68834"/>
                  </a:lnTo>
                  <a:lnTo>
                    <a:pt x="46570" y="72974"/>
                  </a:lnTo>
                  <a:lnTo>
                    <a:pt x="41783" y="75018"/>
                  </a:lnTo>
                  <a:lnTo>
                    <a:pt x="37274" y="73736"/>
                  </a:lnTo>
                  <a:lnTo>
                    <a:pt x="26390" y="72542"/>
                  </a:lnTo>
                  <a:lnTo>
                    <a:pt x="15989" y="74917"/>
                  </a:lnTo>
                  <a:lnTo>
                    <a:pt x="6908" y="80530"/>
                  </a:lnTo>
                  <a:lnTo>
                    <a:pt x="0" y="89014"/>
                  </a:lnTo>
                  <a:lnTo>
                    <a:pt x="303352" y="89014"/>
                  </a:lnTo>
                  <a:lnTo>
                    <a:pt x="303403" y="86817"/>
                  </a:lnTo>
                  <a:close/>
                </a:path>
                <a:path w="457835" h="89535">
                  <a:moveTo>
                    <a:pt x="457238" y="89014"/>
                  </a:moveTo>
                  <a:lnTo>
                    <a:pt x="447662" y="75234"/>
                  </a:lnTo>
                  <a:lnTo>
                    <a:pt x="434009" y="66484"/>
                  </a:lnTo>
                  <a:lnTo>
                    <a:pt x="418084" y="63500"/>
                  </a:lnTo>
                  <a:lnTo>
                    <a:pt x="401662" y="66979"/>
                  </a:lnTo>
                  <a:lnTo>
                    <a:pt x="397510" y="69049"/>
                  </a:lnTo>
                  <a:lnTo>
                    <a:pt x="392747" y="71767"/>
                  </a:lnTo>
                  <a:lnTo>
                    <a:pt x="386689" y="70116"/>
                  </a:lnTo>
                  <a:lnTo>
                    <a:pt x="383451" y="64312"/>
                  </a:lnTo>
                  <a:lnTo>
                    <a:pt x="371614" y="47040"/>
                  </a:lnTo>
                  <a:lnTo>
                    <a:pt x="354672" y="36029"/>
                  </a:lnTo>
                  <a:lnTo>
                    <a:pt x="334822" y="32181"/>
                  </a:lnTo>
                  <a:lnTo>
                    <a:pt x="314312" y="36385"/>
                  </a:lnTo>
                  <a:lnTo>
                    <a:pt x="311454" y="37604"/>
                  </a:lnTo>
                  <a:lnTo>
                    <a:pt x="308698" y="39065"/>
                  </a:lnTo>
                  <a:lnTo>
                    <a:pt x="306095" y="40767"/>
                  </a:lnTo>
                  <a:lnTo>
                    <a:pt x="313448" y="50977"/>
                  </a:lnTo>
                  <a:lnTo>
                    <a:pt x="318833" y="62242"/>
                  </a:lnTo>
                  <a:lnTo>
                    <a:pt x="322135" y="74282"/>
                  </a:lnTo>
                  <a:lnTo>
                    <a:pt x="323215" y="89027"/>
                  </a:lnTo>
                  <a:lnTo>
                    <a:pt x="457238" y="89014"/>
                  </a:lnTo>
                  <a:close/>
                </a:path>
              </a:pathLst>
            </a:custGeom>
            <a:solidFill>
              <a:srgbClr val="606062"/>
            </a:solidFill>
          </p:spPr>
          <p:txBody>
            <a:bodyPr wrap="square" lIns="0" tIns="0" rIns="0" bIns="0" rtlCol="0"/>
            <a:lstStyle/>
            <a:p>
              <a:endParaRPr/>
            </a:p>
          </p:txBody>
        </p:sp>
        <p:pic>
          <p:nvPicPr>
            <p:cNvPr id="8" name="object 8"/>
            <p:cNvPicPr/>
            <p:nvPr/>
          </p:nvPicPr>
          <p:blipFill>
            <a:blip r:embed="rId4" cstate="print"/>
            <a:stretch>
              <a:fillRect/>
            </a:stretch>
          </p:blipFill>
          <p:spPr>
            <a:xfrm>
              <a:off x="2457079" y="4476988"/>
              <a:ext cx="139694" cy="69343"/>
            </a:xfrm>
            <a:prstGeom prst="rect">
              <a:avLst/>
            </a:prstGeom>
          </p:spPr>
        </p:pic>
        <p:sp>
          <p:nvSpPr>
            <p:cNvPr id="9" name="object 9"/>
            <p:cNvSpPr/>
            <p:nvPr/>
          </p:nvSpPr>
          <p:spPr>
            <a:xfrm>
              <a:off x="1893392" y="4457318"/>
              <a:ext cx="457834" cy="89535"/>
            </a:xfrm>
            <a:custGeom>
              <a:avLst/>
              <a:gdLst/>
              <a:ahLst/>
              <a:cxnLst/>
              <a:rect l="l" t="t" r="r" b="b"/>
              <a:pathLst>
                <a:path w="457835" h="89535">
                  <a:moveTo>
                    <a:pt x="303403" y="86817"/>
                  </a:moveTo>
                  <a:lnTo>
                    <a:pt x="299402" y="67081"/>
                  </a:lnTo>
                  <a:lnTo>
                    <a:pt x="288531" y="50965"/>
                  </a:lnTo>
                  <a:lnTo>
                    <a:pt x="272427" y="40106"/>
                  </a:lnTo>
                  <a:lnTo>
                    <a:pt x="252691" y="36093"/>
                  </a:lnTo>
                  <a:lnTo>
                    <a:pt x="246138" y="36525"/>
                  </a:lnTo>
                  <a:lnTo>
                    <a:pt x="239712" y="37795"/>
                  </a:lnTo>
                  <a:lnTo>
                    <a:pt x="233502" y="39878"/>
                  </a:lnTo>
                  <a:lnTo>
                    <a:pt x="227596" y="42760"/>
                  </a:lnTo>
                  <a:lnTo>
                    <a:pt x="222834" y="45478"/>
                  </a:lnTo>
                  <a:lnTo>
                    <a:pt x="216776" y="43815"/>
                  </a:lnTo>
                  <a:lnTo>
                    <a:pt x="213550" y="38023"/>
                  </a:lnTo>
                  <a:lnTo>
                    <a:pt x="210337" y="31521"/>
                  </a:lnTo>
                  <a:lnTo>
                    <a:pt x="206413" y="25463"/>
                  </a:lnTo>
                  <a:lnTo>
                    <a:pt x="201828" y="19888"/>
                  </a:lnTo>
                  <a:lnTo>
                    <a:pt x="195732" y="14122"/>
                  </a:lnTo>
                  <a:lnTo>
                    <a:pt x="173685" y="2324"/>
                  </a:lnTo>
                  <a:lnTo>
                    <a:pt x="149694" y="0"/>
                  </a:lnTo>
                  <a:lnTo>
                    <a:pt x="126580" y="6832"/>
                  </a:lnTo>
                  <a:lnTo>
                    <a:pt x="107200" y="22567"/>
                  </a:lnTo>
                  <a:lnTo>
                    <a:pt x="102489" y="28282"/>
                  </a:lnTo>
                  <a:lnTo>
                    <a:pt x="98818" y="34785"/>
                  </a:lnTo>
                  <a:lnTo>
                    <a:pt x="94869" y="46037"/>
                  </a:lnTo>
                  <a:lnTo>
                    <a:pt x="90678" y="48755"/>
                  </a:lnTo>
                  <a:lnTo>
                    <a:pt x="48768" y="68834"/>
                  </a:lnTo>
                  <a:lnTo>
                    <a:pt x="46583" y="72974"/>
                  </a:lnTo>
                  <a:lnTo>
                    <a:pt x="41783" y="75018"/>
                  </a:lnTo>
                  <a:lnTo>
                    <a:pt x="37274" y="73736"/>
                  </a:lnTo>
                  <a:lnTo>
                    <a:pt x="26390" y="72542"/>
                  </a:lnTo>
                  <a:lnTo>
                    <a:pt x="15989" y="74917"/>
                  </a:lnTo>
                  <a:lnTo>
                    <a:pt x="6908" y="80530"/>
                  </a:lnTo>
                  <a:lnTo>
                    <a:pt x="0" y="89014"/>
                  </a:lnTo>
                  <a:lnTo>
                    <a:pt x="303352" y="89014"/>
                  </a:lnTo>
                  <a:lnTo>
                    <a:pt x="303403" y="86817"/>
                  </a:lnTo>
                  <a:close/>
                </a:path>
                <a:path w="457835" h="89535">
                  <a:moveTo>
                    <a:pt x="457225" y="89014"/>
                  </a:moveTo>
                  <a:lnTo>
                    <a:pt x="447649" y="75234"/>
                  </a:lnTo>
                  <a:lnTo>
                    <a:pt x="434009" y="66484"/>
                  </a:lnTo>
                  <a:lnTo>
                    <a:pt x="418084" y="63500"/>
                  </a:lnTo>
                  <a:lnTo>
                    <a:pt x="401662" y="66979"/>
                  </a:lnTo>
                  <a:lnTo>
                    <a:pt x="397510" y="69049"/>
                  </a:lnTo>
                  <a:lnTo>
                    <a:pt x="392747" y="71767"/>
                  </a:lnTo>
                  <a:lnTo>
                    <a:pt x="386689" y="70116"/>
                  </a:lnTo>
                  <a:lnTo>
                    <a:pt x="383451" y="64312"/>
                  </a:lnTo>
                  <a:lnTo>
                    <a:pt x="371614" y="47040"/>
                  </a:lnTo>
                  <a:lnTo>
                    <a:pt x="354660" y="36029"/>
                  </a:lnTo>
                  <a:lnTo>
                    <a:pt x="334822" y="32181"/>
                  </a:lnTo>
                  <a:lnTo>
                    <a:pt x="314312" y="36385"/>
                  </a:lnTo>
                  <a:lnTo>
                    <a:pt x="311442" y="37604"/>
                  </a:lnTo>
                  <a:lnTo>
                    <a:pt x="308698" y="39065"/>
                  </a:lnTo>
                  <a:lnTo>
                    <a:pt x="306082" y="40767"/>
                  </a:lnTo>
                  <a:lnTo>
                    <a:pt x="313448" y="50977"/>
                  </a:lnTo>
                  <a:lnTo>
                    <a:pt x="318833" y="62242"/>
                  </a:lnTo>
                  <a:lnTo>
                    <a:pt x="322135" y="74282"/>
                  </a:lnTo>
                  <a:lnTo>
                    <a:pt x="323215" y="89027"/>
                  </a:lnTo>
                  <a:lnTo>
                    <a:pt x="457225" y="89014"/>
                  </a:lnTo>
                  <a:close/>
                </a:path>
              </a:pathLst>
            </a:custGeom>
            <a:solidFill>
              <a:srgbClr val="606062"/>
            </a:solidFill>
          </p:spPr>
          <p:txBody>
            <a:bodyPr wrap="square" lIns="0" tIns="0" rIns="0" bIns="0" rtlCol="0"/>
            <a:lstStyle/>
            <a:p>
              <a:endParaRPr/>
            </a:p>
          </p:txBody>
        </p:sp>
        <p:pic>
          <p:nvPicPr>
            <p:cNvPr id="10" name="object 10"/>
            <p:cNvPicPr/>
            <p:nvPr/>
          </p:nvPicPr>
          <p:blipFill>
            <a:blip r:embed="rId4" cstate="print"/>
            <a:stretch>
              <a:fillRect/>
            </a:stretch>
          </p:blipFill>
          <p:spPr>
            <a:xfrm>
              <a:off x="1797987" y="4476988"/>
              <a:ext cx="139691" cy="69343"/>
            </a:xfrm>
            <a:prstGeom prst="rect">
              <a:avLst/>
            </a:prstGeom>
          </p:spPr>
        </p:pic>
        <p:sp>
          <p:nvSpPr>
            <p:cNvPr id="11" name="object 11"/>
            <p:cNvSpPr/>
            <p:nvPr/>
          </p:nvSpPr>
          <p:spPr>
            <a:xfrm>
              <a:off x="546760" y="4544968"/>
              <a:ext cx="6480175" cy="426084"/>
            </a:xfrm>
            <a:custGeom>
              <a:avLst/>
              <a:gdLst/>
              <a:ahLst/>
              <a:cxnLst/>
              <a:rect l="l" t="t" r="r" b="b"/>
              <a:pathLst>
                <a:path w="6480175" h="426085">
                  <a:moveTo>
                    <a:pt x="6480001" y="0"/>
                  </a:moveTo>
                  <a:lnTo>
                    <a:pt x="0" y="0"/>
                  </a:lnTo>
                  <a:lnTo>
                    <a:pt x="0" y="425897"/>
                  </a:lnTo>
                  <a:lnTo>
                    <a:pt x="6480001" y="425897"/>
                  </a:lnTo>
                  <a:lnTo>
                    <a:pt x="6480001" y="0"/>
                  </a:lnTo>
                  <a:close/>
                </a:path>
              </a:pathLst>
            </a:custGeom>
            <a:solidFill>
              <a:srgbClr val="727376"/>
            </a:solidFill>
          </p:spPr>
          <p:txBody>
            <a:bodyPr wrap="square" lIns="0" tIns="0" rIns="0" bIns="0" rtlCol="0"/>
            <a:lstStyle/>
            <a:p>
              <a:endParaRPr/>
            </a:p>
          </p:txBody>
        </p:sp>
        <p:pic>
          <p:nvPicPr>
            <p:cNvPr id="12" name="object 12"/>
            <p:cNvPicPr/>
            <p:nvPr/>
          </p:nvPicPr>
          <p:blipFill>
            <a:blip r:embed="rId5" cstate="print"/>
            <a:stretch>
              <a:fillRect/>
            </a:stretch>
          </p:blipFill>
          <p:spPr>
            <a:xfrm>
              <a:off x="1104324" y="4540065"/>
              <a:ext cx="5922436" cy="430799"/>
            </a:xfrm>
            <a:prstGeom prst="rect">
              <a:avLst/>
            </a:prstGeom>
          </p:spPr>
        </p:pic>
        <p:pic>
          <p:nvPicPr>
            <p:cNvPr id="13" name="object 13"/>
            <p:cNvPicPr/>
            <p:nvPr/>
          </p:nvPicPr>
          <p:blipFill>
            <a:blip r:embed="rId6" cstate="print"/>
            <a:stretch>
              <a:fillRect/>
            </a:stretch>
          </p:blipFill>
          <p:spPr>
            <a:xfrm>
              <a:off x="1220288" y="4264412"/>
              <a:ext cx="496324" cy="158511"/>
            </a:xfrm>
            <a:prstGeom prst="rect">
              <a:avLst/>
            </a:prstGeom>
          </p:spPr>
        </p:pic>
        <p:pic>
          <p:nvPicPr>
            <p:cNvPr id="14" name="object 14"/>
            <p:cNvPicPr/>
            <p:nvPr/>
          </p:nvPicPr>
          <p:blipFill>
            <a:blip r:embed="rId7" cstate="print"/>
            <a:stretch>
              <a:fillRect/>
            </a:stretch>
          </p:blipFill>
          <p:spPr>
            <a:xfrm>
              <a:off x="1786374" y="4266158"/>
              <a:ext cx="173554" cy="147862"/>
            </a:xfrm>
            <a:prstGeom prst="rect">
              <a:avLst/>
            </a:prstGeom>
          </p:spPr>
        </p:pic>
        <p:sp>
          <p:nvSpPr>
            <p:cNvPr id="15" name="object 15"/>
            <p:cNvSpPr/>
            <p:nvPr/>
          </p:nvSpPr>
          <p:spPr>
            <a:xfrm>
              <a:off x="1949767" y="4328070"/>
              <a:ext cx="412750" cy="86360"/>
            </a:xfrm>
            <a:custGeom>
              <a:avLst/>
              <a:gdLst/>
              <a:ahLst/>
              <a:cxnLst/>
              <a:rect l="l" t="t" r="r" b="b"/>
              <a:pathLst>
                <a:path w="412750" h="86360">
                  <a:moveTo>
                    <a:pt x="412470" y="37452"/>
                  </a:moveTo>
                  <a:lnTo>
                    <a:pt x="151041" y="37452"/>
                  </a:lnTo>
                  <a:lnTo>
                    <a:pt x="116814" y="0"/>
                  </a:lnTo>
                  <a:lnTo>
                    <a:pt x="0" y="0"/>
                  </a:lnTo>
                  <a:lnTo>
                    <a:pt x="17602" y="19596"/>
                  </a:lnTo>
                  <a:lnTo>
                    <a:pt x="41173" y="19596"/>
                  </a:lnTo>
                  <a:lnTo>
                    <a:pt x="41173" y="36525"/>
                  </a:lnTo>
                  <a:lnTo>
                    <a:pt x="15684" y="36525"/>
                  </a:lnTo>
                  <a:lnTo>
                    <a:pt x="15862" y="38354"/>
                  </a:lnTo>
                  <a:lnTo>
                    <a:pt x="15963" y="40220"/>
                  </a:lnTo>
                  <a:lnTo>
                    <a:pt x="15963" y="44742"/>
                  </a:lnTo>
                  <a:lnTo>
                    <a:pt x="15786" y="47320"/>
                  </a:lnTo>
                  <a:lnTo>
                    <a:pt x="15430" y="49860"/>
                  </a:lnTo>
                  <a:lnTo>
                    <a:pt x="41173" y="49860"/>
                  </a:lnTo>
                  <a:lnTo>
                    <a:pt x="54495" y="49860"/>
                  </a:lnTo>
                  <a:lnTo>
                    <a:pt x="54495" y="36525"/>
                  </a:lnTo>
                  <a:lnTo>
                    <a:pt x="54495" y="19596"/>
                  </a:lnTo>
                  <a:lnTo>
                    <a:pt x="98450" y="19596"/>
                  </a:lnTo>
                  <a:lnTo>
                    <a:pt x="126238" y="49352"/>
                  </a:lnTo>
                  <a:lnTo>
                    <a:pt x="154787" y="49352"/>
                  </a:lnTo>
                  <a:lnTo>
                    <a:pt x="154279" y="59207"/>
                  </a:lnTo>
                  <a:lnTo>
                    <a:pt x="150952" y="68529"/>
                  </a:lnTo>
                  <a:lnTo>
                    <a:pt x="143700" y="77419"/>
                  </a:lnTo>
                  <a:lnTo>
                    <a:pt x="131470" y="85953"/>
                  </a:lnTo>
                  <a:lnTo>
                    <a:pt x="145491" y="85890"/>
                  </a:lnTo>
                  <a:lnTo>
                    <a:pt x="158661" y="83223"/>
                  </a:lnTo>
                  <a:lnTo>
                    <a:pt x="170319" y="75946"/>
                  </a:lnTo>
                  <a:lnTo>
                    <a:pt x="179844" y="62014"/>
                  </a:lnTo>
                  <a:lnTo>
                    <a:pt x="173062" y="55905"/>
                  </a:lnTo>
                  <a:lnTo>
                    <a:pt x="165227" y="49352"/>
                  </a:lnTo>
                  <a:lnTo>
                    <a:pt x="211086" y="49352"/>
                  </a:lnTo>
                  <a:lnTo>
                    <a:pt x="210578" y="59207"/>
                  </a:lnTo>
                  <a:lnTo>
                    <a:pt x="207251" y="68529"/>
                  </a:lnTo>
                  <a:lnTo>
                    <a:pt x="200012" y="77419"/>
                  </a:lnTo>
                  <a:lnTo>
                    <a:pt x="187782" y="85953"/>
                  </a:lnTo>
                  <a:lnTo>
                    <a:pt x="201790" y="85890"/>
                  </a:lnTo>
                  <a:lnTo>
                    <a:pt x="214960" y="83223"/>
                  </a:lnTo>
                  <a:lnTo>
                    <a:pt x="226631" y="75946"/>
                  </a:lnTo>
                  <a:lnTo>
                    <a:pt x="236143" y="62014"/>
                  </a:lnTo>
                  <a:lnTo>
                    <a:pt x="229362" y="55905"/>
                  </a:lnTo>
                  <a:lnTo>
                    <a:pt x="221526" y="49352"/>
                  </a:lnTo>
                  <a:lnTo>
                    <a:pt x="269621" y="49352"/>
                  </a:lnTo>
                  <a:lnTo>
                    <a:pt x="269125" y="59207"/>
                  </a:lnTo>
                  <a:lnTo>
                    <a:pt x="265785" y="68529"/>
                  </a:lnTo>
                  <a:lnTo>
                    <a:pt x="258546" y="77419"/>
                  </a:lnTo>
                  <a:lnTo>
                    <a:pt x="246316" y="85953"/>
                  </a:lnTo>
                  <a:lnTo>
                    <a:pt x="260324" y="85890"/>
                  </a:lnTo>
                  <a:lnTo>
                    <a:pt x="273494" y="83223"/>
                  </a:lnTo>
                  <a:lnTo>
                    <a:pt x="285165" y="75946"/>
                  </a:lnTo>
                  <a:lnTo>
                    <a:pt x="294678" y="62014"/>
                  </a:lnTo>
                  <a:lnTo>
                    <a:pt x="287909" y="55905"/>
                  </a:lnTo>
                  <a:lnTo>
                    <a:pt x="280060" y="49352"/>
                  </a:lnTo>
                  <a:lnTo>
                    <a:pt x="325932" y="49352"/>
                  </a:lnTo>
                  <a:lnTo>
                    <a:pt x="325424" y="59207"/>
                  </a:lnTo>
                  <a:lnTo>
                    <a:pt x="322084" y="68529"/>
                  </a:lnTo>
                  <a:lnTo>
                    <a:pt x="314845" y="77419"/>
                  </a:lnTo>
                  <a:lnTo>
                    <a:pt x="302615" y="85953"/>
                  </a:lnTo>
                  <a:lnTo>
                    <a:pt x="316623" y="85890"/>
                  </a:lnTo>
                  <a:lnTo>
                    <a:pt x="329793" y="83223"/>
                  </a:lnTo>
                  <a:lnTo>
                    <a:pt x="341464" y="75946"/>
                  </a:lnTo>
                  <a:lnTo>
                    <a:pt x="350977" y="62014"/>
                  </a:lnTo>
                  <a:lnTo>
                    <a:pt x="344208" y="55905"/>
                  </a:lnTo>
                  <a:lnTo>
                    <a:pt x="336359" y="49352"/>
                  </a:lnTo>
                  <a:lnTo>
                    <a:pt x="382231" y="49352"/>
                  </a:lnTo>
                  <a:lnTo>
                    <a:pt x="381723" y="59207"/>
                  </a:lnTo>
                  <a:lnTo>
                    <a:pt x="378396" y="68529"/>
                  </a:lnTo>
                  <a:lnTo>
                    <a:pt x="371144" y="77419"/>
                  </a:lnTo>
                  <a:lnTo>
                    <a:pt x="358914" y="85953"/>
                  </a:lnTo>
                  <a:lnTo>
                    <a:pt x="372935" y="85890"/>
                  </a:lnTo>
                  <a:lnTo>
                    <a:pt x="386092" y="83223"/>
                  </a:lnTo>
                  <a:lnTo>
                    <a:pt x="397764" y="75946"/>
                  </a:lnTo>
                  <a:lnTo>
                    <a:pt x="407289" y="62014"/>
                  </a:lnTo>
                  <a:lnTo>
                    <a:pt x="400507" y="55905"/>
                  </a:lnTo>
                  <a:lnTo>
                    <a:pt x="392671" y="49352"/>
                  </a:lnTo>
                  <a:lnTo>
                    <a:pt x="412470" y="49352"/>
                  </a:lnTo>
                  <a:lnTo>
                    <a:pt x="412470" y="37452"/>
                  </a:lnTo>
                  <a:close/>
                </a:path>
              </a:pathLst>
            </a:custGeom>
            <a:solidFill>
              <a:srgbClr val="606062"/>
            </a:solidFill>
          </p:spPr>
          <p:txBody>
            <a:bodyPr wrap="square" lIns="0" tIns="0" rIns="0" bIns="0" rtlCol="0"/>
            <a:lstStyle/>
            <a:p>
              <a:endParaRPr/>
            </a:p>
          </p:txBody>
        </p:sp>
        <p:pic>
          <p:nvPicPr>
            <p:cNvPr id="16" name="object 16"/>
            <p:cNvPicPr/>
            <p:nvPr/>
          </p:nvPicPr>
          <p:blipFill>
            <a:blip r:embed="rId8" cstate="print"/>
            <a:stretch>
              <a:fillRect/>
            </a:stretch>
          </p:blipFill>
          <p:spPr>
            <a:xfrm>
              <a:off x="2489616" y="4266158"/>
              <a:ext cx="173557" cy="147862"/>
            </a:xfrm>
            <a:prstGeom prst="rect">
              <a:avLst/>
            </a:prstGeom>
          </p:spPr>
        </p:pic>
        <p:sp>
          <p:nvSpPr>
            <p:cNvPr id="17" name="object 17"/>
            <p:cNvSpPr/>
            <p:nvPr/>
          </p:nvSpPr>
          <p:spPr>
            <a:xfrm>
              <a:off x="2653012" y="4328063"/>
              <a:ext cx="324485" cy="49530"/>
            </a:xfrm>
            <a:custGeom>
              <a:avLst/>
              <a:gdLst/>
              <a:ahLst/>
              <a:cxnLst/>
              <a:rect l="l" t="t" r="r" b="b"/>
              <a:pathLst>
                <a:path w="324485" h="49529">
                  <a:moveTo>
                    <a:pt x="116824" y="0"/>
                  </a:moveTo>
                  <a:lnTo>
                    <a:pt x="0" y="0"/>
                  </a:lnTo>
                  <a:lnTo>
                    <a:pt x="17612" y="19594"/>
                  </a:lnTo>
                  <a:lnTo>
                    <a:pt x="98460" y="19594"/>
                  </a:lnTo>
                  <a:lnTo>
                    <a:pt x="126245" y="49359"/>
                  </a:lnTo>
                  <a:lnTo>
                    <a:pt x="324173" y="49359"/>
                  </a:lnTo>
                  <a:lnTo>
                    <a:pt x="324173" y="37454"/>
                  </a:lnTo>
                  <a:lnTo>
                    <a:pt x="151042" y="37454"/>
                  </a:lnTo>
                  <a:lnTo>
                    <a:pt x="116824" y="0"/>
                  </a:lnTo>
                  <a:close/>
                </a:path>
              </a:pathLst>
            </a:custGeom>
            <a:solidFill>
              <a:srgbClr val="606062"/>
            </a:solidFill>
          </p:spPr>
          <p:txBody>
            <a:bodyPr wrap="square" lIns="0" tIns="0" rIns="0" bIns="0" rtlCol="0"/>
            <a:lstStyle/>
            <a:p>
              <a:endParaRPr/>
            </a:p>
          </p:txBody>
        </p:sp>
        <p:pic>
          <p:nvPicPr>
            <p:cNvPr id="18" name="object 18"/>
            <p:cNvPicPr/>
            <p:nvPr/>
          </p:nvPicPr>
          <p:blipFill>
            <a:blip r:embed="rId9" cstate="print"/>
            <a:stretch>
              <a:fillRect/>
            </a:stretch>
          </p:blipFill>
          <p:spPr>
            <a:xfrm>
              <a:off x="2668449" y="4336261"/>
              <a:ext cx="96516" cy="77759"/>
            </a:xfrm>
            <a:prstGeom prst="rect">
              <a:avLst/>
            </a:prstGeom>
          </p:spPr>
        </p:pic>
        <p:pic>
          <p:nvPicPr>
            <p:cNvPr id="19" name="object 19"/>
            <p:cNvPicPr/>
            <p:nvPr/>
          </p:nvPicPr>
          <p:blipFill>
            <a:blip r:embed="rId10" cstate="print"/>
            <a:stretch>
              <a:fillRect/>
            </a:stretch>
          </p:blipFill>
          <p:spPr>
            <a:xfrm>
              <a:off x="2816993" y="4328679"/>
              <a:ext cx="129473" cy="85341"/>
            </a:xfrm>
            <a:prstGeom prst="rect">
              <a:avLst/>
            </a:prstGeom>
          </p:spPr>
        </p:pic>
        <p:sp>
          <p:nvSpPr>
            <p:cNvPr id="20" name="object 20"/>
            <p:cNvSpPr/>
            <p:nvPr/>
          </p:nvSpPr>
          <p:spPr>
            <a:xfrm>
              <a:off x="1731619" y="1755748"/>
              <a:ext cx="4039870" cy="2789555"/>
            </a:xfrm>
            <a:custGeom>
              <a:avLst/>
              <a:gdLst/>
              <a:ahLst/>
              <a:cxnLst/>
              <a:rect l="l" t="t" r="r" b="b"/>
              <a:pathLst>
                <a:path w="4039870" h="2789554">
                  <a:moveTo>
                    <a:pt x="4559" y="0"/>
                  </a:moveTo>
                  <a:lnTo>
                    <a:pt x="0" y="0"/>
                  </a:lnTo>
                  <a:lnTo>
                    <a:pt x="0" y="2789415"/>
                  </a:lnTo>
                  <a:lnTo>
                    <a:pt x="4559" y="2789415"/>
                  </a:lnTo>
                  <a:lnTo>
                    <a:pt x="4559" y="0"/>
                  </a:lnTo>
                  <a:close/>
                </a:path>
                <a:path w="4039870" h="2789554">
                  <a:moveTo>
                    <a:pt x="671880" y="0"/>
                  </a:moveTo>
                  <a:lnTo>
                    <a:pt x="667321" y="0"/>
                  </a:lnTo>
                  <a:lnTo>
                    <a:pt x="667321" y="2789415"/>
                  </a:lnTo>
                  <a:lnTo>
                    <a:pt x="671880" y="2789415"/>
                  </a:lnTo>
                  <a:lnTo>
                    <a:pt x="671880" y="0"/>
                  </a:lnTo>
                  <a:close/>
                </a:path>
                <a:path w="4039870" h="2789554">
                  <a:moveTo>
                    <a:pt x="1327975" y="0"/>
                  </a:moveTo>
                  <a:lnTo>
                    <a:pt x="1323428" y="0"/>
                  </a:lnTo>
                  <a:lnTo>
                    <a:pt x="1323428" y="2789415"/>
                  </a:lnTo>
                  <a:lnTo>
                    <a:pt x="1327975" y="2789415"/>
                  </a:lnTo>
                  <a:lnTo>
                    <a:pt x="1327975" y="0"/>
                  </a:lnTo>
                  <a:close/>
                </a:path>
                <a:path w="4039870" h="2789554">
                  <a:moveTo>
                    <a:pt x="1720126" y="0"/>
                  </a:moveTo>
                  <a:lnTo>
                    <a:pt x="1715566" y="0"/>
                  </a:lnTo>
                  <a:lnTo>
                    <a:pt x="1715566" y="2789415"/>
                  </a:lnTo>
                  <a:lnTo>
                    <a:pt x="1720126" y="2789415"/>
                  </a:lnTo>
                  <a:lnTo>
                    <a:pt x="1720126" y="0"/>
                  </a:lnTo>
                  <a:close/>
                </a:path>
                <a:path w="4039870" h="2789554">
                  <a:moveTo>
                    <a:pt x="2448306" y="0"/>
                  </a:moveTo>
                  <a:lnTo>
                    <a:pt x="2443746" y="0"/>
                  </a:lnTo>
                  <a:lnTo>
                    <a:pt x="2443746" y="2789415"/>
                  </a:lnTo>
                  <a:lnTo>
                    <a:pt x="2448306" y="2789415"/>
                  </a:lnTo>
                  <a:lnTo>
                    <a:pt x="2448306" y="0"/>
                  </a:lnTo>
                  <a:close/>
                </a:path>
                <a:path w="4039870" h="2789554">
                  <a:moveTo>
                    <a:pt x="3247059" y="0"/>
                  </a:moveTo>
                  <a:lnTo>
                    <a:pt x="3242500" y="0"/>
                  </a:lnTo>
                  <a:lnTo>
                    <a:pt x="3242500" y="2789415"/>
                  </a:lnTo>
                  <a:lnTo>
                    <a:pt x="3247059" y="2789415"/>
                  </a:lnTo>
                  <a:lnTo>
                    <a:pt x="3247059" y="0"/>
                  </a:lnTo>
                  <a:close/>
                </a:path>
                <a:path w="4039870" h="2789554">
                  <a:moveTo>
                    <a:pt x="4039247" y="0"/>
                  </a:moveTo>
                  <a:lnTo>
                    <a:pt x="4034701" y="0"/>
                  </a:lnTo>
                  <a:lnTo>
                    <a:pt x="4034701" y="2789415"/>
                  </a:lnTo>
                  <a:lnTo>
                    <a:pt x="4039247" y="2789415"/>
                  </a:lnTo>
                  <a:lnTo>
                    <a:pt x="4039247" y="0"/>
                  </a:lnTo>
                  <a:close/>
                </a:path>
              </a:pathLst>
            </a:custGeom>
            <a:solidFill>
              <a:srgbClr val="96989A"/>
            </a:solidFill>
          </p:spPr>
          <p:txBody>
            <a:bodyPr wrap="square" lIns="0" tIns="0" rIns="0" bIns="0" rtlCol="0"/>
            <a:lstStyle/>
            <a:p>
              <a:endParaRPr/>
            </a:p>
          </p:txBody>
        </p:sp>
        <p:pic>
          <p:nvPicPr>
            <p:cNvPr id="21" name="object 21"/>
            <p:cNvPicPr/>
            <p:nvPr/>
          </p:nvPicPr>
          <p:blipFill>
            <a:blip r:embed="rId11" cstate="print"/>
            <a:stretch>
              <a:fillRect/>
            </a:stretch>
          </p:blipFill>
          <p:spPr>
            <a:xfrm>
              <a:off x="1134629" y="1846526"/>
              <a:ext cx="563678" cy="289446"/>
            </a:xfrm>
            <a:prstGeom prst="rect">
              <a:avLst/>
            </a:prstGeom>
          </p:spPr>
        </p:pic>
        <p:pic>
          <p:nvPicPr>
            <p:cNvPr id="22" name="object 22"/>
            <p:cNvPicPr/>
            <p:nvPr/>
          </p:nvPicPr>
          <p:blipFill>
            <a:blip r:embed="rId12" cstate="print"/>
            <a:stretch>
              <a:fillRect/>
            </a:stretch>
          </p:blipFill>
          <p:spPr>
            <a:xfrm>
              <a:off x="1134629" y="2491779"/>
              <a:ext cx="563678" cy="289444"/>
            </a:xfrm>
            <a:prstGeom prst="rect">
              <a:avLst/>
            </a:prstGeom>
          </p:spPr>
        </p:pic>
        <p:pic>
          <p:nvPicPr>
            <p:cNvPr id="23" name="object 23"/>
            <p:cNvPicPr/>
            <p:nvPr/>
          </p:nvPicPr>
          <p:blipFill>
            <a:blip r:embed="rId13" cstate="print"/>
            <a:stretch>
              <a:fillRect/>
            </a:stretch>
          </p:blipFill>
          <p:spPr>
            <a:xfrm>
              <a:off x="1763996" y="1846526"/>
              <a:ext cx="599762" cy="289446"/>
            </a:xfrm>
            <a:prstGeom prst="rect">
              <a:avLst/>
            </a:prstGeom>
          </p:spPr>
        </p:pic>
        <p:pic>
          <p:nvPicPr>
            <p:cNvPr id="24" name="object 24"/>
            <p:cNvPicPr/>
            <p:nvPr/>
          </p:nvPicPr>
          <p:blipFill>
            <a:blip r:embed="rId14" cstate="print"/>
            <a:stretch>
              <a:fillRect/>
            </a:stretch>
          </p:blipFill>
          <p:spPr>
            <a:xfrm>
              <a:off x="1763996" y="2491779"/>
              <a:ext cx="599762" cy="289444"/>
            </a:xfrm>
            <a:prstGeom prst="rect">
              <a:avLst/>
            </a:prstGeom>
          </p:spPr>
        </p:pic>
        <p:pic>
          <p:nvPicPr>
            <p:cNvPr id="25" name="object 25"/>
            <p:cNvPicPr/>
            <p:nvPr/>
          </p:nvPicPr>
          <p:blipFill>
            <a:blip r:embed="rId15" cstate="print"/>
            <a:stretch>
              <a:fillRect/>
            </a:stretch>
          </p:blipFill>
          <p:spPr>
            <a:xfrm>
              <a:off x="1763996" y="2982020"/>
              <a:ext cx="599762" cy="289446"/>
            </a:xfrm>
            <a:prstGeom prst="rect">
              <a:avLst/>
            </a:prstGeom>
          </p:spPr>
        </p:pic>
        <p:sp>
          <p:nvSpPr>
            <p:cNvPr id="26" name="object 26"/>
            <p:cNvSpPr/>
            <p:nvPr/>
          </p:nvSpPr>
          <p:spPr>
            <a:xfrm>
              <a:off x="3505240" y="1846522"/>
              <a:ext cx="600075" cy="289560"/>
            </a:xfrm>
            <a:custGeom>
              <a:avLst/>
              <a:gdLst/>
              <a:ahLst/>
              <a:cxnLst/>
              <a:rect l="l" t="t" r="r" b="b"/>
              <a:pathLst>
                <a:path w="600075" h="289560">
                  <a:moveTo>
                    <a:pt x="599760" y="0"/>
                  </a:moveTo>
                  <a:lnTo>
                    <a:pt x="0" y="0"/>
                  </a:lnTo>
                  <a:lnTo>
                    <a:pt x="0" y="219243"/>
                  </a:lnTo>
                  <a:lnTo>
                    <a:pt x="299880" y="289446"/>
                  </a:lnTo>
                  <a:lnTo>
                    <a:pt x="599760" y="219243"/>
                  </a:lnTo>
                  <a:lnTo>
                    <a:pt x="599760" y="0"/>
                  </a:lnTo>
                  <a:close/>
                </a:path>
              </a:pathLst>
            </a:custGeom>
            <a:solidFill>
              <a:srgbClr val="F16137">
                <a:alpha val="75999"/>
              </a:srgbClr>
            </a:solidFill>
          </p:spPr>
          <p:txBody>
            <a:bodyPr wrap="square" lIns="0" tIns="0" rIns="0" bIns="0" rtlCol="0"/>
            <a:lstStyle/>
            <a:p>
              <a:endParaRPr/>
            </a:p>
          </p:txBody>
        </p:sp>
        <p:sp>
          <p:nvSpPr>
            <p:cNvPr id="27" name="object 27"/>
            <p:cNvSpPr/>
            <p:nvPr/>
          </p:nvSpPr>
          <p:spPr>
            <a:xfrm>
              <a:off x="3660231" y="1934016"/>
              <a:ext cx="299085" cy="114935"/>
            </a:xfrm>
            <a:custGeom>
              <a:avLst/>
              <a:gdLst/>
              <a:ahLst/>
              <a:cxnLst/>
              <a:rect l="l" t="t" r="r" b="b"/>
              <a:pathLst>
                <a:path w="299085" h="114935">
                  <a:moveTo>
                    <a:pt x="4165" y="4342"/>
                  </a:moveTo>
                  <a:lnTo>
                    <a:pt x="0" y="4342"/>
                  </a:lnTo>
                  <a:lnTo>
                    <a:pt x="0" y="44844"/>
                  </a:lnTo>
                  <a:lnTo>
                    <a:pt x="4165" y="44844"/>
                  </a:lnTo>
                  <a:lnTo>
                    <a:pt x="4165" y="26273"/>
                  </a:lnTo>
                  <a:lnTo>
                    <a:pt x="18447" y="26273"/>
                  </a:lnTo>
                  <a:lnTo>
                    <a:pt x="16722" y="24015"/>
                  </a:lnTo>
                  <a:lnTo>
                    <a:pt x="17872" y="22510"/>
                  </a:lnTo>
                  <a:lnTo>
                    <a:pt x="4165" y="22510"/>
                  </a:lnTo>
                  <a:lnTo>
                    <a:pt x="4165" y="4342"/>
                  </a:lnTo>
                  <a:close/>
                </a:path>
                <a:path w="299085" h="114935">
                  <a:moveTo>
                    <a:pt x="18447" y="26273"/>
                  </a:moveTo>
                  <a:lnTo>
                    <a:pt x="13425" y="26273"/>
                  </a:lnTo>
                  <a:lnTo>
                    <a:pt x="27716" y="44844"/>
                  </a:lnTo>
                  <a:lnTo>
                    <a:pt x="32633" y="44844"/>
                  </a:lnTo>
                  <a:lnTo>
                    <a:pt x="18447" y="26273"/>
                  </a:lnTo>
                  <a:close/>
                </a:path>
                <a:path w="299085" h="114935">
                  <a:moveTo>
                    <a:pt x="31766" y="4342"/>
                  </a:moveTo>
                  <a:lnTo>
                    <a:pt x="27137" y="4342"/>
                  </a:lnTo>
                  <a:lnTo>
                    <a:pt x="13425" y="22510"/>
                  </a:lnTo>
                  <a:lnTo>
                    <a:pt x="17872" y="22510"/>
                  </a:lnTo>
                  <a:lnTo>
                    <a:pt x="31766" y="4342"/>
                  </a:lnTo>
                  <a:close/>
                </a:path>
                <a:path w="299085" h="114935">
                  <a:moveTo>
                    <a:pt x="58973" y="17766"/>
                  </a:moveTo>
                  <a:lnTo>
                    <a:pt x="51591" y="17766"/>
                  </a:lnTo>
                  <a:lnTo>
                    <a:pt x="53733" y="18450"/>
                  </a:lnTo>
                  <a:lnTo>
                    <a:pt x="56663" y="21189"/>
                  </a:lnTo>
                  <a:lnTo>
                    <a:pt x="57398" y="23183"/>
                  </a:lnTo>
                  <a:lnTo>
                    <a:pt x="57398" y="27659"/>
                  </a:lnTo>
                  <a:lnTo>
                    <a:pt x="43646" y="27659"/>
                  </a:lnTo>
                  <a:lnTo>
                    <a:pt x="40665" y="28450"/>
                  </a:lnTo>
                  <a:lnTo>
                    <a:pt x="36925" y="31615"/>
                  </a:lnTo>
                  <a:lnTo>
                    <a:pt x="35989" y="33696"/>
                  </a:lnTo>
                  <a:lnTo>
                    <a:pt x="35989" y="38944"/>
                  </a:lnTo>
                  <a:lnTo>
                    <a:pt x="36993" y="41083"/>
                  </a:lnTo>
                  <a:lnTo>
                    <a:pt x="41004" y="44323"/>
                  </a:lnTo>
                  <a:lnTo>
                    <a:pt x="43704" y="45133"/>
                  </a:lnTo>
                  <a:lnTo>
                    <a:pt x="49568" y="45133"/>
                  </a:lnTo>
                  <a:lnTo>
                    <a:pt x="51699" y="44691"/>
                  </a:lnTo>
                  <a:lnTo>
                    <a:pt x="55285" y="42915"/>
                  </a:lnTo>
                  <a:lnTo>
                    <a:pt x="56412" y="41893"/>
                  </a:lnTo>
                  <a:lnTo>
                    <a:pt x="45305" y="41893"/>
                  </a:lnTo>
                  <a:lnTo>
                    <a:pt x="43391" y="41363"/>
                  </a:lnTo>
                  <a:lnTo>
                    <a:pt x="40716" y="39336"/>
                  </a:lnTo>
                  <a:lnTo>
                    <a:pt x="40039" y="37941"/>
                  </a:lnTo>
                  <a:lnTo>
                    <a:pt x="40039" y="32541"/>
                  </a:lnTo>
                  <a:lnTo>
                    <a:pt x="42642" y="30726"/>
                  </a:lnTo>
                  <a:lnTo>
                    <a:pt x="61506" y="30726"/>
                  </a:lnTo>
                  <a:lnTo>
                    <a:pt x="61506" y="22086"/>
                  </a:lnTo>
                  <a:lnTo>
                    <a:pt x="60444" y="19145"/>
                  </a:lnTo>
                  <a:lnTo>
                    <a:pt x="58973" y="17766"/>
                  </a:lnTo>
                  <a:close/>
                </a:path>
                <a:path w="299085" h="114935">
                  <a:moveTo>
                    <a:pt x="61506" y="40100"/>
                  </a:moveTo>
                  <a:lnTo>
                    <a:pt x="57571" y="40100"/>
                  </a:lnTo>
                  <a:lnTo>
                    <a:pt x="57571" y="44844"/>
                  </a:lnTo>
                  <a:lnTo>
                    <a:pt x="61506" y="44844"/>
                  </a:lnTo>
                  <a:lnTo>
                    <a:pt x="61506" y="40100"/>
                  </a:lnTo>
                  <a:close/>
                </a:path>
                <a:path w="299085" h="114935">
                  <a:moveTo>
                    <a:pt x="61506" y="30726"/>
                  </a:moveTo>
                  <a:lnTo>
                    <a:pt x="57398" y="30726"/>
                  </a:lnTo>
                  <a:lnTo>
                    <a:pt x="57398" y="35700"/>
                  </a:lnTo>
                  <a:lnTo>
                    <a:pt x="56588" y="37710"/>
                  </a:lnTo>
                  <a:lnTo>
                    <a:pt x="55354" y="39244"/>
                  </a:lnTo>
                  <a:lnTo>
                    <a:pt x="52038" y="41363"/>
                  </a:lnTo>
                  <a:lnTo>
                    <a:pt x="50050" y="41893"/>
                  </a:lnTo>
                  <a:lnTo>
                    <a:pt x="56412" y="41893"/>
                  </a:lnTo>
                  <a:lnTo>
                    <a:pt x="56645" y="41681"/>
                  </a:lnTo>
                  <a:lnTo>
                    <a:pt x="57571" y="40100"/>
                  </a:lnTo>
                  <a:lnTo>
                    <a:pt x="61506" y="40100"/>
                  </a:lnTo>
                  <a:lnTo>
                    <a:pt x="61506" y="30726"/>
                  </a:lnTo>
                  <a:close/>
                </a:path>
                <a:path w="299085" h="114935">
                  <a:moveTo>
                    <a:pt x="53154" y="14177"/>
                  </a:moveTo>
                  <a:lnTo>
                    <a:pt x="46789" y="14177"/>
                  </a:lnTo>
                  <a:lnTo>
                    <a:pt x="44514" y="14533"/>
                  </a:lnTo>
                  <a:lnTo>
                    <a:pt x="40194" y="15962"/>
                  </a:lnTo>
                  <a:lnTo>
                    <a:pt x="38343" y="16974"/>
                  </a:lnTo>
                  <a:lnTo>
                    <a:pt x="36799" y="18284"/>
                  </a:lnTo>
                  <a:lnTo>
                    <a:pt x="38649" y="21352"/>
                  </a:lnTo>
                  <a:lnTo>
                    <a:pt x="39923" y="20236"/>
                  </a:lnTo>
                  <a:lnTo>
                    <a:pt x="41446" y="19357"/>
                  </a:lnTo>
                  <a:lnTo>
                    <a:pt x="44996" y="18083"/>
                  </a:lnTo>
                  <a:lnTo>
                    <a:pt x="46846" y="17766"/>
                  </a:lnTo>
                  <a:lnTo>
                    <a:pt x="58973" y="17766"/>
                  </a:lnTo>
                  <a:lnTo>
                    <a:pt x="56203" y="15170"/>
                  </a:lnTo>
                  <a:lnTo>
                    <a:pt x="53154" y="14177"/>
                  </a:lnTo>
                  <a:close/>
                </a:path>
                <a:path w="299085" h="114935">
                  <a:moveTo>
                    <a:pt x="76377" y="14410"/>
                  </a:moveTo>
                  <a:lnTo>
                    <a:pt x="72443" y="14410"/>
                  </a:lnTo>
                  <a:lnTo>
                    <a:pt x="72443" y="56070"/>
                  </a:lnTo>
                  <a:lnTo>
                    <a:pt x="76554" y="56070"/>
                  </a:lnTo>
                  <a:lnTo>
                    <a:pt x="76554" y="39118"/>
                  </a:lnTo>
                  <a:lnTo>
                    <a:pt x="80458" y="39118"/>
                  </a:lnTo>
                  <a:lnTo>
                    <a:pt x="80305" y="39030"/>
                  </a:lnTo>
                  <a:lnTo>
                    <a:pt x="78955" y="37631"/>
                  </a:lnTo>
                  <a:lnTo>
                    <a:pt x="76986" y="34005"/>
                  </a:lnTo>
                  <a:lnTo>
                    <a:pt x="76493" y="31943"/>
                  </a:lnTo>
                  <a:lnTo>
                    <a:pt x="76493" y="27313"/>
                  </a:lnTo>
                  <a:lnTo>
                    <a:pt x="76986" y="25257"/>
                  </a:lnTo>
                  <a:lnTo>
                    <a:pt x="78955" y="21672"/>
                  </a:lnTo>
                  <a:lnTo>
                    <a:pt x="80156" y="20426"/>
                  </a:lnTo>
                  <a:lnTo>
                    <a:pt x="76377" y="20426"/>
                  </a:lnTo>
                  <a:lnTo>
                    <a:pt x="76377" y="14410"/>
                  </a:lnTo>
                  <a:close/>
                </a:path>
                <a:path w="299085" h="114935">
                  <a:moveTo>
                    <a:pt x="80458" y="39118"/>
                  </a:moveTo>
                  <a:lnTo>
                    <a:pt x="76554" y="39118"/>
                  </a:lnTo>
                  <a:lnTo>
                    <a:pt x="77824" y="41083"/>
                  </a:lnTo>
                  <a:lnTo>
                    <a:pt x="79456" y="42578"/>
                  </a:lnTo>
                  <a:lnTo>
                    <a:pt x="83430" y="44622"/>
                  </a:lnTo>
                  <a:lnTo>
                    <a:pt x="85655" y="45133"/>
                  </a:lnTo>
                  <a:lnTo>
                    <a:pt x="91018" y="45133"/>
                  </a:lnTo>
                  <a:lnTo>
                    <a:pt x="93610" y="44489"/>
                  </a:lnTo>
                  <a:lnTo>
                    <a:pt x="98204" y="41904"/>
                  </a:lnTo>
                  <a:lnTo>
                    <a:pt x="98613" y="41490"/>
                  </a:lnTo>
                  <a:lnTo>
                    <a:pt x="85676" y="41490"/>
                  </a:lnTo>
                  <a:lnTo>
                    <a:pt x="83736" y="40996"/>
                  </a:lnTo>
                  <a:lnTo>
                    <a:pt x="80458" y="39118"/>
                  </a:lnTo>
                  <a:close/>
                </a:path>
                <a:path w="299085" h="114935">
                  <a:moveTo>
                    <a:pt x="98547" y="17766"/>
                  </a:moveTo>
                  <a:lnTo>
                    <a:pt x="89956" y="17766"/>
                  </a:lnTo>
                  <a:lnTo>
                    <a:pt x="91887" y="18266"/>
                  </a:lnTo>
                  <a:lnTo>
                    <a:pt x="95356" y="20271"/>
                  </a:lnTo>
                  <a:lnTo>
                    <a:pt x="96718" y="21672"/>
                  </a:lnTo>
                  <a:lnTo>
                    <a:pt x="98682" y="25257"/>
                  </a:lnTo>
                  <a:lnTo>
                    <a:pt x="99176" y="27313"/>
                  </a:lnTo>
                  <a:lnTo>
                    <a:pt x="99176" y="31943"/>
                  </a:lnTo>
                  <a:lnTo>
                    <a:pt x="89956" y="41490"/>
                  </a:lnTo>
                  <a:lnTo>
                    <a:pt x="98613" y="41490"/>
                  </a:lnTo>
                  <a:lnTo>
                    <a:pt x="100004" y="40082"/>
                  </a:lnTo>
                  <a:lnTo>
                    <a:pt x="102628" y="35373"/>
                  </a:lnTo>
                  <a:lnTo>
                    <a:pt x="103284" y="32674"/>
                  </a:lnTo>
                  <a:lnTo>
                    <a:pt x="103284" y="26619"/>
                  </a:lnTo>
                  <a:lnTo>
                    <a:pt x="102628" y="23936"/>
                  </a:lnTo>
                  <a:lnTo>
                    <a:pt x="100004" y="19231"/>
                  </a:lnTo>
                  <a:lnTo>
                    <a:pt x="98547" y="17766"/>
                  </a:lnTo>
                  <a:close/>
                </a:path>
                <a:path w="299085" h="114935">
                  <a:moveTo>
                    <a:pt x="90978" y="14177"/>
                  </a:moveTo>
                  <a:lnTo>
                    <a:pt x="85578" y="14177"/>
                  </a:lnTo>
                  <a:lnTo>
                    <a:pt x="83292" y="14716"/>
                  </a:lnTo>
                  <a:lnTo>
                    <a:pt x="79242" y="16877"/>
                  </a:lnTo>
                  <a:lnTo>
                    <a:pt x="77612" y="18421"/>
                  </a:lnTo>
                  <a:lnTo>
                    <a:pt x="76377" y="20426"/>
                  </a:lnTo>
                  <a:lnTo>
                    <a:pt x="80156" y="20426"/>
                  </a:lnTo>
                  <a:lnTo>
                    <a:pt x="80305" y="20271"/>
                  </a:lnTo>
                  <a:lnTo>
                    <a:pt x="83736" y="18266"/>
                  </a:lnTo>
                  <a:lnTo>
                    <a:pt x="85676" y="17766"/>
                  </a:lnTo>
                  <a:lnTo>
                    <a:pt x="98547" y="17766"/>
                  </a:lnTo>
                  <a:lnTo>
                    <a:pt x="98193" y="17410"/>
                  </a:lnTo>
                  <a:lnTo>
                    <a:pt x="93564" y="14824"/>
                  </a:lnTo>
                  <a:lnTo>
                    <a:pt x="90978" y="14177"/>
                  </a:lnTo>
                  <a:close/>
                </a:path>
                <a:path w="299085" h="114935">
                  <a:moveTo>
                    <a:pt x="139277" y="0"/>
                  </a:moveTo>
                  <a:lnTo>
                    <a:pt x="110228" y="31421"/>
                  </a:lnTo>
                  <a:lnTo>
                    <a:pt x="111617" y="36320"/>
                  </a:lnTo>
                  <a:lnTo>
                    <a:pt x="117172" y="43420"/>
                  </a:lnTo>
                  <a:lnTo>
                    <a:pt x="121085" y="45191"/>
                  </a:lnTo>
                  <a:lnTo>
                    <a:pt x="129150" y="45191"/>
                  </a:lnTo>
                  <a:lnTo>
                    <a:pt x="131810" y="44557"/>
                  </a:lnTo>
                  <a:lnTo>
                    <a:pt x="136439" y="42009"/>
                  </a:lnTo>
                  <a:lnTo>
                    <a:pt x="136673" y="41777"/>
                  </a:lnTo>
                  <a:lnTo>
                    <a:pt x="124134" y="41777"/>
                  </a:lnTo>
                  <a:lnTo>
                    <a:pt x="122223" y="41288"/>
                  </a:lnTo>
                  <a:lnTo>
                    <a:pt x="118828" y="39319"/>
                  </a:lnTo>
                  <a:lnTo>
                    <a:pt x="117508" y="37941"/>
                  </a:lnTo>
                  <a:lnTo>
                    <a:pt x="115618" y="34391"/>
                  </a:lnTo>
                  <a:lnTo>
                    <a:pt x="115145" y="32386"/>
                  </a:lnTo>
                  <a:lnTo>
                    <a:pt x="115145" y="27910"/>
                  </a:lnTo>
                  <a:lnTo>
                    <a:pt x="115618" y="25942"/>
                  </a:lnTo>
                  <a:lnTo>
                    <a:pt x="117433" y="22683"/>
                  </a:lnTo>
                  <a:lnTo>
                    <a:pt x="114162" y="22683"/>
                  </a:lnTo>
                  <a:lnTo>
                    <a:pt x="139967" y="3761"/>
                  </a:lnTo>
                  <a:lnTo>
                    <a:pt x="139277" y="0"/>
                  </a:lnTo>
                  <a:close/>
                </a:path>
                <a:path w="299085" h="114935">
                  <a:moveTo>
                    <a:pt x="137222" y="18864"/>
                  </a:moveTo>
                  <a:lnTo>
                    <a:pt x="128416" y="18864"/>
                  </a:lnTo>
                  <a:lnTo>
                    <a:pt x="130335" y="19335"/>
                  </a:lnTo>
                  <a:lnTo>
                    <a:pt x="133692" y="21229"/>
                  </a:lnTo>
                  <a:lnTo>
                    <a:pt x="134993" y="22550"/>
                  </a:lnTo>
                  <a:lnTo>
                    <a:pt x="136847" y="25942"/>
                  </a:lnTo>
                  <a:lnTo>
                    <a:pt x="137307" y="27910"/>
                  </a:lnTo>
                  <a:lnTo>
                    <a:pt x="137307" y="32386"/>
                  </a:lnTo>
                  <a:lnTo>
                    <a:pt x="128379" y="41777"/>
                  </a:lnTo>
                  <a:lnTo>
                    <a:pt x="136673" y="41777"/>
                  </a:lnTo>
                  <a:lnTo>
                    <a:pt x="138243" y="40227"/>
                  </a:lnTo>
                  <a:lnTo>
                    <a:pt x="140829" y="35636"/>
                  </a:lnTo>
                  <a:lnTo>
                    <a:pt x="141472" y="33000"/>
                  </a:lnTo>
                  <a:lnTo>
                    <a:pt x="141472" y="27141"/>
                  </a:lnTo>
                  <a:lnTo>
                    <a:pt x="140856" y="24563"/>
                  </a:lnTo>
                  <a:lnTo>
                    <a:pt x="138388" y="20052"/>
                  </a:lnTo>
                  <a:lnTo>
                    <a:pt x="137222" y="18864"/>
                  </a:lnTo>
                  <a:close/>
                </a:path>
                <a:path w="299085" h="114935">
                  <a:moveTo>
                    <a:pt x="129707" y="15163"/>
                  </a:moveTo>
                  <a:lnTo>
                    <a:pt x="124038" y="15163"/>
                  </a:lnTo>
                  <a:lnTo>
                    <a:pt x="121511" y="15825"/>
                  </a:lnTo>
                  <a:lnTo>
                    <a:pt x="117115" y="18489"/>
                  </a:lnTo>
                  <a:lnTo>
                    <a:pt x="115398" y="20330"/>
                  </a:lnTo>
                  <a:lnTo>
                    <a:pt x="114162" y="22683"/>
                  </a:lnTo>
                  <a:lnTo>
                    <a:pt x="117433" y="22683"/>
                  </a:lnTo>
                  <a:lnTo>
                    <a:pt x="117508" y="22550"/>
                  </a:lnTo>
                  <a:lnTo>
                    <a:pt x="118821" y="21229"/>
                  </a:lnTo>
                  <a:lnTo>
                    <a:pt x="122176" y="19335"/>
                  </a:lnTo>
                  <a:lnTo>
                    <a:pt x="124095" y="18864"/>
                  </a:lnTo>
                  <a:lnTo>
                    <a:pt x="137222" y="18864"/>
                  </a:lnTo>
                  <a:lnTo>
                    <a:pt x="136663" y="18295"/>
                  </a:lnTo>
                  <a:lnTo>
                    <a:pt x="132224" y="15789"/>
                  </a:lnTo>
                  <a:lnTo>
                    <a:pt x="129707" y="15163"/>
                  </a:lnTo>
                  <a:close/>
                </a:path>
                <a:path w="299085" h="114935">
                  <a:moveTo>
                    <a:pt x="170360" y="17766"/>
                  </a:moveTo>
                  <a:lnTo>
                    <a:pt x="162979" y="17766"/>
                  </a:lnTo>
                  <a:lnTo>
                    <a:pt x="165121" y="18450"/>
                  </a:lnTo>
                  <a:lnTo>
                    <a:pt x="168051" y="21189"/>
                  </a:lnTo>
                  <a:lnTo>
                    <a:pt x="168785" y="23183"/>
                  </a:lnTo>
                  <a:lnTo>
                    <a:pt x="168785" y="27659"/>
                  </a:lnTo>
                  <a:lnTo>
                    <a:pt x="155033" y="27659"/>
                  </a:lnTo>
                  <a:lnTo>
                    <a:pt x="152053" y="28450"/>
                  </a:lnTo>
                  <a:lnTo>
                    <a:pt x="148313" y="31615"/>
                  </a:lnTo>
                  <a:lnTo>
                    <a:pt x="147377" y="33696"/>
                  </a:lnTo>
                  <a:lnTo>
                    <a:pt x="147377" y="38944"/>
                  </a:lnTo>
                  <a:lnTo>
                    <a:pt x="148381" y="41083"/>
                  </a:lnTo>
                  <a:lnTo>
                    <a:pt x="152392" y="44323"/>
                  </a:lnTo>
                  <a:lnTo>
                    <a:pt x="155091" y="45133"/>
                  </a:lnTo>
                  <a:lnTo>
                    <a:pt x="160955" y="45133"/>
                  </a:lnTo>
                  <a:lnTo>
                    <a:pt x="163087" y="44691"/>
                  </a:lnTo>
                  <a:lnTo>
                    <a:pt x="166673" y="42915"/>
                  </a:lnTo>
                  <a:lnTo>
                    <a:pt x="167800" y="41893"/>
                  </a:lnTo>
                  <a:lnTo>
                    <a:pt x="156693" y="41893"/>
                  </a:lnTo>
                  <a:lnTo>
                    <a:pt x="154778" y="41363"/>
                  </a:lnTo>
                  <a:lnTo>
                    <a:pt x="152104" y="39336"/>
                  </a:lnTo>
                  <a:lnTo>
                    <a:pt x="151427" y="37941"/>
                  </a:lnTo>
                  <a:lnTo>
                    <a:pt x="151427" y="32541"/>
                  </a:lnTo>
                  <a:lnTo>
                    <a:pt x="154029" y="30726"/>
                  </a:lnTo>
                  <a:lnTo>
                    <a:pt x="172893" y="30726"/>
                  </a:lnTo>
                  <a:lnTo>
                    <a:pt x="172893" y="22086"/>
                  </a:lnTo>
                  <a:lnTo>
                    <a:pt x="171832" y="19145"/>
                  </a:lnTo>
                  <a:lnTo>
                    <a:pt x="170360" y="17766"/>
                  </a:lnTo>
                  <a:close/>
                </a:path>
                <a:path w="299085" h="114935">
                  <a:moveTo>
                    <a:pt x="172893" y="40100"/>
                  </a:moveTo>
                  <a:lnTo>
                    <a:pt x="168959" y="40100"/>
                  </a:lnTo>
                  <a:lnTo>
                    <a:pt x="168959" y="44844"/>
                  </a:lnTo>
                  <a:lnTo>
                    <a:pt x="172893" y="44844"/>
                  </a:lnTo>
                  <a:lnTo>
                    <a:pt x="172893" y="40100"/>
                  </a:lnTo>
                  <a:close/>
                </a:path>
                <a:path w="299085" h="114935">
                  <a:moveTo>
                    <a:pt x="172893" y="30726"/>
                  </a:moveTo>
                  <a:lnTo>
                    <a:pt x="168785" y="30726"/>
                  </a:lnTo>
                  <a:lnTo>
                    <a:pt x="168785" y="35700"/>
                  </a:lnTo>
                  <a:lnTo>
                    <a:pt x="167976" y="37710"/>
                  </a:lnTo>
                  <a:lnTo>
                    <a:pt x="166740" y="39244"/>
                  </a:lnTo>
                  <a:lnTo>
                    <a:pt x="163426" y="41363"/>
                  </a:lnTo>
                  <a:lnTo>
                    <a:pt x="161438" y="41893"/>
                  </a:lnTo>
                  <a:lnTo>
                    <a:pt x="167800" y="41893"/>
                  </a:lnTo>
                  <a:lnTo>
                    <a:pt x="168033" y="41681"/>
                  </a:lnTo>
                  <a:lnTo>
                    <a:pt x="168959" y="40100"/>
                  </a:lnTo>
                  <a:lnTo>
                    <a:pt x="172893" y="40100"/>
                  </a:lnTo>
                  <a:lnTo>
                    <a:pt x="172893" y="30726"/>
                  </a:lnTo>
                  <a:close/>
                </a:path>
                <a:path w="299085" h="114935">
                  <a:moveTo>
                    <a:pt x="164541" y="14177"/>
                  </a:moveTo>
                  <a:lnTo>
                    <a:pt x="158177" y="14177"/>
                  </a:lnTo>
                  <a:lnTo>
                    <a:pt x="155901" y="14533"/>
                  </a:lnTo>
                  <a:lnTo>
                    <a:pt x="151582" y="15962"/>
                  </a:lnTo>
                  <a:lnTo>
                    <a:pt x="149731" y="16974"/>
                  </a:lnTo>
                  <a:lnTo>
                    <a:pt x="148187" y="18284"/>
                  </a:lnTo>
                  <a:lnTo>
                    <a:pt x="150037" y="21352"/>
                  </a:lnTo>
                  <a:lnTo>
                    <a:pt x="151311" y="20236"/>
                  </a:lnTo>
                  <a:lnTo>
                    <a:pt x="152834" y="19357"/>
                  </a:lnTo>
                  <a:lnTo>
                    <a:pt x="156383" y="18083"/>
                  </a:lnTo>
                  <a:lnTo>
                    <a:pt x="158234" y="17766"/>
                  </a:lnTo>
                  <a:lnTo>
                    <a:pt x="170360" y="17766"/>
                  </a:lnTo>
                  <a:lnTo>
                    <a:pt x="167590" y="15170"/>
                  </a:lnTo>
                  <a:lnTo>
                    <a:pt x="164541" y="14177"/>
                  </a:lnTo>
                  <a:close/>
                </a:path>
                <a:path w="299085" h="114935">
                  <a:moveTo>
                    <a:pt x="187999" y="14410"/>
                  </a:moveTo>
                  <a:lnTo>
                    <a:pt x="183829" y="14410"/>
                  </a:lnTo>
                  <a:lnTo>
                    <a:pt x="183829" y="44844"/>
                  </a:lnTo>
                  <a:lnTo>
                    <a:pt x="187592" y="44844"/>
                  </a:lnTo>
                  <a:lnTo>
                    <a:pt x="187592" y="20718"/>
                  </a:lnTo>
                  <a:lnTo>
                    <a:pt x="191710" y="20718"/>
                  </a:lnTo>
                  <a:lnTo>
                    <a:pt x="187999" y="14410"/>
                  </a:lnTo>
                  <a:close/>
                </a:path>
                <a:path w="299085" h="114935">
                  <a:moveTo>
                    <a:pt x="217854" y="20775"/>
                  </a:moveTo>
                  <a:lnTo>
                    <a:pt x="214095" y="20775"/>
                  </a:lnTo>
                  <a:lnTo>
                    <a:pt x="214095" y="44844"/>
                  </a:lnTo>
                  <a:lnTo>
                    <a:pt x="217854" y="44844"/>
                  </a:lnTo>
                  <a:lnTo>
                    <a:pt x="217854" y="20775"/>
                  </a:lnTo>
                  <a:close/>
                </a:path>
                <a:path w="299085" h="114935">
                  <a:moveTo>
                    <a:pt x="191710" y="20718"/>
                  </a:moveTo>
                  <a:lnTo>
                    <a:pt x="187592" y="20718"/>
                  </a:lnTo>
                  <a:lnTo>
                    <a:pt x="199919" y="41141"/>
                  </a:lnTo>
                  <a:lnTo>
                    <a:pt x="201769" y="41141"/>
                  </a:lnTo>
                  <a:lnTo>
                    <a:pt x="204676" y="36338"/>
                  </a:lnTo>
                  <a:lnTo>
                    <a:pt x="200901" y="36338"/>
                  </a:lnTo>
                  <a:lnTo>
                    <a:pt x="191710" y="20718"/>
                  </a:lnTo>
                  <a:close/>
                </a:path>
                <a:path w="299085" h="114935">
                  <a:moveTo>
                    <a:pt x="217854" y="14410"/>
                  </a:moveTo>
                  <a:lnTo>
                    <a:pt x="214034" y="14410"/>
                  </a:lnTo>
                  <a:lnTo>
                    <a:pt x="200901" y="36338"/>
                  </a:lnTo>
                  <a:lnTo>
                    <a:pt x="204676" y="36338"/>
                  </a:lnTo>
                  <a:lnTo>
                    <a:pt x="214095" y="20775"/>
                  </a:lnTo>
                  <a:lnTo>
                    <a:pt x="217854" y="20775"/>
                  </a:lnTo>
                  <a:lnTo>
                    <a:pt x="217854" y="14410"/>
                  </a:lnTo>
                  <a:close/>
                </a:path>
                <a:path w="299085" h="114935">
                  <a:moveTo>
                    <a:pt x="233654" y="14410"/>
                  </a:moveTo>
                  <a:lnTo>
                    <a:pt x="229543" y="14410"/>
                  </a:lnTo>
                  <a:lnTo>
                    <a:pt x="229543" y="44844"/>
                  </a:lnTo>
                  <a:lnTo>
                    <a:pt x="233248" y="44844"/>
                  </a:lnTo>
                  <a:lnTo>
                    <a:pt x="238479" y="38596"/>
                  </a:lnTo>
                  <a:lnTo>
                    <a:pt x="233654" y="38596"/>
                  </a:lnTo>
                  <a:lnTo>
                    <a:pt x="233654" y="14410"/>
                  </a:lnTo>
                  <a:close/>
                </a:path>
                <a:path w="299085" h="114935">
                  <a:moveTo>
                    <a:pt x="257609" y="20656"/>
                  </a:moveTo>
                  <a:lnTo>
                    <a:pt x="253500" y="20656"/>
                  </a:lnTo>
                  <a:lnTo>
                    <a:pt x="253500" y="44844"/>
                  </a:lnTo>
                  <a:lnTo>
                    <a:pt x="257609" y="44844"/>
                  </a:lnTo>
                  <a:lnTo>
                    <a:pt x="257609" y="20656"/>
                  </a:lnTo>
                  <a:close/>
                </a:path>
                <a:path w="299085" h="114935">
                  <a:moveTo>
                    <a:pt x="257609" y="14410"/>
                  </a:moveTo>
                  <a:lnTo>
                    <a:pt x="253961" y="14410"/>
                  </a:lnTo>
                  <a:lnTo>
                    <a:pt x="233654" y="38596"/>
                  </a:lnTo>
                  <a:lnTo>
                    <a:pt x="238479" y="38596"/>
                  </a:lnTo>
                  <a:lnTo>
                    <a:pt x="253500" y="20656"/>
                  </a:lnTo>
                  <a:lnTo>
                    <a:pt x="257609" y="20656"/>
                  </a:lnTo>
                  <a:lnTo>
                    <a:pt x="257609" y="14410"/>
                  </a:lnTo>
                  <a:close/>
                </a:path>
                <a:path w="299085" h="114935">
                  <a:moveTo>
                    <a:pt x="299038" y="41255"/>
                  </a:moveTo>
                  <a:lnTo>
                    <a:pt x="264031" y="41255"/>
                  </a:lnTo>
                  <a:lnTo>
                    <a:pt x="264031" y="52193"/>
                  </a:lnTo>
                  <a:lnTo>
                    <a:pt x="267909" y="52193"/>
                  </a:lnTo>
                  <a:lnTo>
                    <a:pt x="267909" y="44844"/>
                  </a:lnTo>
                  <a:lnTo>
                    <a:pt x="299038" y="44844"/>
                  </a:lnTo>
                  <a:lnTo>
                    <a:pt x="299038" y="41255"/>
                  </a:lnTo>
                  <a:close/>
                </a:path>
                <a:path w="299085" h="114935">
                  <a:moveTo>
                    <a:pt x="299038" y="44844"/>
                  </a:moveTo>
                  <a:lnTo>
                    <a:pt x="295160" y="44844"/>
                  </a:lnTo>
                  <a:lnTo>
                    <a:pt x="295160" y="52193"/>
                  </a:lnTo>
                  <a:lnTo>
                    <a:pt x="299038" y="52193"/>
                  </a:lnTo>
                  <a:lnTo>
                    <a:pt x="299038" y="44844"/>
                  </a:lnTo>
                  <a:close/>
                </a:path>
                <a:path w="299085" h="114935">
                  <a:moveTo>
                    <a:pt x="294293" y="14410"/>
                  </a:moveTo>
                  <a:lnTo>
                    <a:pt x="271843" y="14410"/>
                  </a:lnTo>
                  <a:lnTo>
                    <a:pt x="271424" y="24825"/>
                  </a:lnTo>
                  <a:lnTo>
                    <a:pt x="271166" y="29800"/>
                  </a:lnTo>
                  <a:lnTo>
                    <a:pt x="270666" y="33850"/>
                  </a:lnTo>
                  <a:lnTo>
                    <a:pt x="269200" y="39636"/>
                  </a:lnTo>
                  <a:lnTo>
                    <a:pt x="267811" y="41141"/>
                  </a:lnTo>
                  <a:lnTo>
                    <a:pt x="265766" y="41255"/>
                  </a:lnTo>
                  <a:lnTo>
                    <a:pt x="271205" y="41255"/>
                  </a:lnTo>
                  <a:lnTo>
                    <a:pt x="275210" y="24592"/>
                  </a:lnTo>
                  <a:lnTo>
                    <a:pt x="275544" y="18054"/>
                  </a:lnTo>
                  <a:lnTo>
                    <a:pt x="294293" y="18054"/>
                  </a:lnTo>
                  <a:lnTo>
                    <a:pt x="294293" y="14410"/>
                  </a:lnTo>
                  <a:close/>
                </a:path>
                <a:path w="299085" h="114935">
                  <a:moveTo>
                    <a:pt x="294293" y="18054"/>
                  </a:moveTo>
                  <a:lnTo>
                    <a:pt x="290184" y="18054"/>
                  </a:lnTo>
                  <a:lnTo>
                    <a:pt x="290184" y="41255"/>
                  </a:lnTo>
                  <a:lnTo>
                    <a:pt x="294293" y="41255"/>
                  </a:lnTo>
                  <a:lnTo>
                    <a:pt x="294293" y="18054"/>
                  </a:lnTo>
                  <a:close/>
                </a:path>
                <a:path w="299085" h="114935">
                  <a:moveTo>
                    <a:pt x="20195" y="100523"/>
                  </a:moveTo>
                  <a:lnTo>
                    <a:pt x="18172" y="103821"/>
                  </a:lnTo>
                  <a:lnTo>
                    <a:pt x="19753" y="105401"/>
                  </a:lnTo>
                  <a:lnTo>
                    <a:pt x="21845" y="106664"/>
                  </a:lnTo>
                  <a:lnTo>
                    <a:pt x="27053" y="108554"/>
                  </a:lnTo>
                  <a:lnTo>
                    <a:pt x="29800" y="109026"/>
                  </a:lnTo>
                  <a:lnTo>
                    <a:pt x="35895" y="109026"/>
                  </a:lnTo>
                  <a:lnTo>
                    <a:pt x="38595" y="108497"/>
                  </a:lnTo>
                  <a:lnTo>
                    <a:pt x="42994" y="106376"/>
                  </a:lnTo>
                  <a:lnTo>
                    <a:pt x="44313" y="105210"/>
                  </a:lnTo>
                  <a:lnTo>
                    <a:pt x="30092" y="105210"/>
                  </a:lnTo>
                  <a:lnTo>
                    <a:pt x="27720" y="104775"/>
                  </a:lnTo>
                  <a:lnTo>
                    <a:pt x="23321" y="103038"/>
                  </a:lnTo>
                  <a:lnTo>
                    <a:pt x="21545" y="101908"/>
                  </a:lnTo>
                  <a:lnTo>
                    <a:pt x="20195" y="100523"/>
                  </a:lnTo>
                  <a:close/>
                </a:path>
                <a:path w="299085" h="114935">
                  <a:moveTo>
                    <a:pt x="45252" y="68177"/>
                  </a:moveTo>
                  <a:lnTo>
                    <a:pt x="23091" y="68177"/>
                  </a:lnTo>
                  <a:lnTo>
                    <a:pt x="21005" y="88488"/>
                  </a:lnTo>
                  <a:lnTo>
                    <a:pt x="34527" y="88488"/>
                  </a:lnTo>
                  <a:lnTo>
                    <a:pt x="38008" y="89200"/>
                  </a:lnTo>
                  <a:lnTo>
                    <a:pt x="42138" y="92055"/>
                  </a:lnTo>
                  <a:lnTo>
                    <a:pt x="43167" y="94157"/>
                  </a:lnTo>
                  <a:lnTo>
                    <a:pt x="43167" y="99443"/>
                  </a:lnTo>
                  <a:lnTo>
                    <a:pt x="42252" y="101448"/>
                  </a:lnTo>
                  <a:lnTo>
                    <a:pt x="38588" y="104457"/>
                  </a:lnTo>
                  <a:lnTo>
                    <a:pt x="35993" y="105210"/>
                  </a:lnTo>
                  <a:lnTo>
                    <a:pt x="44313" y="105210"/>
                  </a:lnTo>
                  <a:lnTo>
                    <a:pt x="44644" y="104918"/>
                  </a:lnTo>
                  <a:lnTo>
                    <a:pt x="46843" y="101217"/>
                  </a:lnTo>
                  <a:lnTo>
                    <a:pt x="47304" y="99443"/>
                  </a:lnTo>
                  <a:lnTo>
                    <a:pt x="47390" y="92980"/>
                  </a:lnTo>
                  <a:lnTo>
                    <a:pt x="46051" y="90040"/>
                  </a:lnTo>
                  <a:lnTo>
                    <a:pt x="40690" y="85835"/>
                  </a:lnTo>
                  <a:lnTo>
                    <a:pt x="36417" y="84783"/>
                  </a:lnTo>
                  <a:lnTo>
                    <a:pt x="25347" y="84783"/>
                  </a:lnTo>
                  <a:lnTo>
                    <a:pt x="26733" y="71881"/>
                  </a:lnTo>
                  <a:lnTo>
                    <a:pt x="45252" y="71881"/>
                  </a:lnTo>
                  <a:lnTo>
                    <a:pt x="45252" y="68177"/>
                  </a:lnTo>
                  <a:close/>
                </a:path>
                <a:path w="299085" h="114935">
                  <a:moveTo>
                    <a:pt x="68281" y="91206"/>
                  </a:moveTo>
                  <a:lnTo>
                    <a:pt x="53117" y="91206"/>
                  </a:lnTo>
                  <a:lnTo>
                    <a:pt x="53117" y="94791"/>
                  </a:lnTo>
                  <a:lnTo>
                    <a:pt x="68281" y="94791"/>
                  </a:lnTo>
                  <a:lnTo>
                    <a:pt x="68281" y="91206"/>
                  </a:lnTo>
                  <a:close/>
                </a:path>
                <a:path w="299085" h="114935">
                  <a:moveTo>
                    <a:pt x="85003" y="68177"/>
                  </a:moveTo>
                  <a:lnTo>
                    <a:pt x="71291" y="68177"/>
                  </a:lnTo>
                  <a:lnTo>
                    <a:pt x="71291" y="71881"/>
                  </a:lnTo>
                  <a:lnTo>
                    <a:pt x="80838" y="71881"/>
                  </a:lnTo>
                  <a:lnTo>
                    <a:pt x="80838" y="108680"/>
                  </a:lnTo>
                  <a:lnTo>
                    <a:pt x="85003" y="108680"/>
                  </a:lnTo>
                  <a:lnTo>
                    <a:pt x="85003" y="68177"/>
                  </a:lnTo>
                  <a:close/>
                </a:path>
                <a:path w="299085" h="114935">
                  <a:moveTo>
                    <a:pt x="117963" y="71647"/>
                  </a:moveTo>
                  <a:lnTo>
                    <a:pt x="109745" y="71647"/>
                  </a:lnTo>
                  <a:lnTo>
                    <a:pt x="112090" y="72313"/>
                  </a:lnTo>
                  <a:lnTo>
                    <a:pt x="115369" y="74974"/>
                  </a:lnTo>
                  <a:lnTo>
                    <a:pt x="116189" y="76834"/>
                  </a:lnTo>
                  <a:lnTo>
                    <a:pt x="116170" y="80849"/>
                  </a:lnTo>
                  <a:lnTo>
                    <a:pt x="115812" y="82303"/>
                  </a:lnTo>
                  <a:lnTo>
                    <a:pt x="114311" y="85352"/>
                  </a:lnTo>
                  <a:lnTo>
                    <a:pt x="112871" y="87156"/>
                  </a:lnTo>
                  <a:lnTo>
                    <a:pt x="93913" y="105728"/>
                  </a:lnTo>
                  <a:lnTo>
                    <a:pt x="93913" y="108680"/>
                  </a:lnTo>
                  <a:lnTo>
                    <a:pt x="122325" y="108680"/>
                  </a:lnTo>
                  <a:lnTo>
                    <a:pt x="122325" y="104976"/>
                  </a:lnTo>
                  <a:lnTo>
                    <a:pt x="100048" y="104976"/>
                  </a:lnTo>
                  <a:lnTo>
                    <a:pt x="113817" y="91436"/>
                  </a:lnTo>
                  <a:lnTo>
                    <a:pt x="116403" y="88931"/>
                  </a:lnTo>
                  <a:lnTo>
                    <a:pt x="118155" y="86713"/>
                  </a:lnTo>
                  <a:lnTo>
                    <a:pt x="120009" y="82854"/>
                  </a:lnTo>
                  <a:lnTo>
                    <a:pt x="120470" y="80849"/>
                  </a:lnTo>
                  <a:lnTo>
                    <a:pt x="120470" y="75369"/>
                  </a:lnTo>
                  <a:lnTo>
                    <a:pt x="119264" y="72698"/>
                  </a:lnTo>
                  <a:lnTo>
                    <a:pt x="117963" y="71647"/>
                  </a:lnTo>
                  <a:close/>
                </a:path>
                <a:path w="299085" h="114935">
                  <a:moveTo>
                    <a:pt x="111175" y="67828"/>
                  </a:moveTo>
                  <a:lnTo>
                    <a:pt x="103960" y="67828"/>
                  </a:lnTo>
                  <a:lnTo>
                    <a:pt x="101192" y="68332"/>
                  </a:lnTo>
                  <a:lnTo>
                    <a:pt x="96296" y="70337"/>
                  </a:lnTo>
                  <a:lnTo>
                    <a:pt x="94280" y="71762"/>
                  </a:lnTo>
                  <a:lnTo>
                    <a:pt x="92696" y="73616"/>
                  </a:lnTo>
                  <a:lnTo>
                    <a:pt x="95648" y="76161"/>
                  </a:lnTo>
                  <a:lnTo>
                    <a:pt x="98272" y="73151"/>
                  </a:lnTo>
                  <a:lnTo>
                    <a:pt x="101955" y="71647"/>
                  </a:lnTo>
                  <a:lnTo>
                    <a:pt x="117963" y="71647"/>
                  </a:lnTo>
                  <a:lnTo>
                    <a:pt x="114444" y="68803"/>
                  </a:lnTo>
                  <a:lnTo>
                    <a:pt x="111175" y="67828"/>
                  </a:lnTo>
                  <a:close/>
                </a:path>
                <a:path w="299085" h="114935">
                  <a:moveTo>
                    <a:pt x="149633" y="78245"/>
                  </a:moveTo>
                  <a:lnTo>
                    <a:pt x="145522" y="78245"/>
                  </a:lnTo>
                  <a:lnTo>
                    <a:pt x="145522" y="108680"/>
                  </a:lnTo>
                  <a:lnTo>
                    <a:pt x="149633" y="108680"/>
                  </a:lnTo>
                  <a:lnTo>
                    <a:pt x="149633" y="95140"/>
                  </a:lnTo>
                  <a:lnTo>
                    <a:pt x="161569" y="95140"/>
                  </a:lnTo>
                  <a:lnTo>
                    <a:pt x="159815" y="92999"/>
                  </a:lnTo>
                  <a:lnTo>
                    <a:pt x="160944" y="91608"/>
                  </a:lnTo>
                  <a:lnTo>
                    <a:pt x="149633" y="91608"/>
                  </a:lnTo>
                  <a:lnTo>
                    <a:pt x="149633" y="78245"/>
                  </a:lnTo>
                  <a:close/>
                </a:path>
                <a:path w="299085" h="114935">
                  <a:moveTo>
                    <a:pt x="161569" y="95140"/>
                  </a:moveTo>
                  <a:lnTo>
                    <a:pt x="156574" y="95140"/>
                  </a:lnTo>
                  <a:lnTo>
                    <a:pt x="167800" y="108680"/>
                  </a:lnTo>
                  <a:lnTo>
                    <a:pt x="172662" y="108680"/>
                  </a:lnTo>
                  <a:lnTo>
                    <a:pt x="161569" y="95140"/>
                  </a:lnTo>
                  <a:close/>
                </a:path>
                <a:path w="299085" h="114935">
                  <a:moveTo>
                    <a:pt x="171795" y="78245"/>
                  </a:moveTo>
                  <a:lnTo>
                    <a:pt x="167339" y="78245"/>
                  </a:lnTo>
                  <a:lnTo>
                    <a:pt x="156632" y="91608"/>
                  </a:lnTo>
                  <a:lnTo>
                    <a:pt x="160944" y="91608"/>
                  </a:lnTo>
                  <a:lnTo>
                    <a:pt x="171795" y="78245"/>
                  </a:lnTo>
                  <a:close/>
                </a:path>
                <a:path w="299085" h="114935">
                  <a:moveTo>
                    <a:pt x="222191" y="59961"/>
                  </a:moveTo>
                  <a:lnTo>
                    <a:pt x="218429" y="59961"/>
                  </a:lnTo>
                  <a:lnTo>
                    <a:pt x="199335" y="114466"/>
                  </a:lnTo>
                  <a:lnTo>
                    <a:pt x="203097" y="114466"/>
                  </a:lnTo>
                  <a:lnTo>
                    <a:pt x="222191" y="59961"/>
                  </a:lnTo>
                  <a:close/>
                </a:path>
                <a:path w="299085" h="114935">
                  <a:moveTo>
                    <a:pt x="200667" y="78245"/>
                  </a:moveTo>
                  <a:lnTo>
                    <a:pt x="179139" y="78245"/>
                  </a:lnTo>
                  <a:lnTo>
                    <a:pt x="179139" y="108680"/>
                  </a:lnTo>
                  <a:lnTo>
                    <a:pt x="183250" y="108680"/>
                  </a:lnTo>
                  <a:lnTo>
                    <a:pt x="183250" y="81889"/>
                  </a:lnTo>
                  <a:lnTo>
                    <a:pt x="200667" y="81889"/>
                  </a:lnTo>
                  <a:lnTo>
                    <a:pt x="200667" y="78245"/>
                  </a:lnTo>
                  <a:close/>
                </a:path>
                <a:path w="299085" h="114935">
                  <a:moveTo>
                    <a:pt x="243601" y="78245"/>
                  </a:moveTo>
                  <a:lnTo>
                    <a:pt x="222073" y="78245"/>
                  </a:lnTo>
                  <a:lnTo>
                    <a:pt x="222073" y="108680"/>
                  </a:lnTo>
                  <a:lnTo>
                    <a:pt x="226184" y="108680"/>
                  </a:lnTo>
                  <a:lnTo>
                    <a:pt x="226184" y="81889"/>
                  </a:lnTo>
                  <a:lnTo>
                    <a:pt x="243601" y="81889"/>
                  </a:lnTo>
                  <a:lnTo>
                    <a:pt x="243601" y="78245"/>
                  </a:lnTo>
                  <a:close/>
                </a:path>
                <a:path w="299085" h="114935">
                  <a:moveTo>
                    <a:pt x="269824" y="81601"/>
                  </a:moveTo>
                  <a:lnTo>
                    <a:pt x="262444" y="81601"/>
                  </a:lnTo>
                  <a:lnTo>
                    <a:pt x="264585" y="82285"/>
                  </a:lnTo>
                  <a:lnTo>
                    <a:pt x="267516" y="85025"/>
                  </a:lnTo>
                  <a:lnTo>
                    <a:pt x="268250" y="87019"/>
                  </a:lnTo>
                  <a:lnTo>
                    <a:pt x="268250" y="91494"/>
                  </a:lnTo>
                  <a:lnTo>
                    <a:pt x="254499" y="91494"/>
                  </a:lnTo>
                  <a:lnTo>
                    <a:pt x="251517" y="92285"/>
                  </a:lnTo>
                  <a:lnTo>
                    <a:pt x="247776" y="95450"/>
                  </a:lnTo>
                  <a:lnTo>
                    <a:pt x="246841" y="97530"/>
                  </a:lnTo>
                  <a:lnTo>
                    <a:pt x="246841" y="102779"/>
                  </a:lnTo>
                  <a:lnTo>
                    <a:pt x="247845" y="104918"/>
                  </a:lnTo>
                  <a:lnTo>
                    <a:pt x="251856" y="108158"/>
                  </a:lnTo>
                  <a:lnTo>
                    <a:pt x="254556" y="108968"/>
                  </a:lnTo>
                  <a:lnTo>
                    <a:pt x="260421" y="108968"/>
                  </a:lnTo>
                  <a:lnTo>
                    <a:pt x="262552" y="108525"/>
                  </a:lnTo>
                  <a:lnTo>
                    <a:pt x="266137" y="106751"/>
                  </a:lnTo>
                  <a:lnTo>
                    <a:pt x="267263" y="105728"/>
                  </a:lnTo>
                  <a:lnTo>
                    <a:pt x="256157" y="105728"/>
                  </a:lnTo>
                  <a:lnTo>
                    <a:pt x="254244" y="105199"/>
                  </a:lnTo>
                  <a:lnTo>
                    <a:pt x="251567" y="103172"/>
                  </a:lnTo>
                  <a:lnTo>
                    <a:pt x="250891" y="101776"/>
                  </a:lnTo>
                  <a:lnTo>
                    <a:pt x="250891" y="96376"/>
                  </a:lnTo>
                  <a:lnTo>
                    <a:pt x="253494" y="94561"/>
                  </a:lnTo>
                  <a:lnTo>
                    <a:pt x="272357" y="94561"/>
                  </a:lnTo>
                  <a:lnTo>
                    <a:pt x="272357" y="85921"/>
                  </a:lnTo>
                  <a:lnTo>
                    <a:pt x="271296" y="82980"/>
                  </a:lnTo>
                  <a:lnTo>
                    <a:pt x="269824" y="81601"/>
                  </a:lnTo>
                  <a:close/>
                </a:path>
                <a:path w="299085" h="114935">
                  <a:moveTo>
                    <a:pt x="272357" y="103935"/>
                  </a:moveTo>
                  <a:lnTo>
                    <a:pt x="268423" y="103935"/>
                  </a:lnTo>
                  <a:lnTo>
                    <a:pt x="268423" y="108680"/>
                  </a:lnTo>
                  <a:lnTo>
                    <a:pt x="272357" y="108680"/>
                  </a:lnTo>
                  <a:lnTo>
                    <a:pt x="272357" y="103935"/>
                  </a:lnTo>
                  <a:close/>
                </a:path>
                <a:path w="299085" h="114935">
                  <a:moveTo>
                    <a:pt x="272357" y="94561"/>
                  </a:moveTo>
                  <a:lnTo>
                    <a:pt x="268250" y="94561"/>
                  </a:lnTo>
                  <a:lnTo>
                    <a:pt x="268250" y="99536"/>
                  </a:lnTo>
                  <a:lnTo>
                    <a:pt x="267440" y="101545"/>
                  </a:lnTo>
                  <a:lnTo>
                    <a:pt x="266205" y="103079"/>
                  </a:lnTo>
                  <a:lnTo>
                    <a:pt x="262889" y="105199"/>
                  </a:lnTo>
                  <a:lnTo>
                    <a:pt x="260902" y="105728"/>
                  </a:lnTo>
                  <a:lnTo>
                    <a:pt x="267263" y="105728"/>
                  </a:lnTo>
                  <a:lnTo>
                    <a:pt x="267497" y="105516"/>
                  </a:lnTo>
                  <a:lnTo>
                    <a:pt x="268423" y="103935"/>
                  </a:lnTo>
                  <a:lnTo>
                    <a:pt x="272357" y="103935"/>
                  </a:lnTo>
                  <a:lnTo>
                    <a:pt x="272357" y="94561"/>
                  </a:lnTo>
                  <a:close/>
                </a:path>
                <a:path w="299085" h="114935">
                  <a:moveTo>
                    <a:pt x="264006" y="78012"/>
                  </a:moveTo>
                  <a:lnTo>
                    <a:pt x="257641" y="78012"/>
                  </a:lnTo>
                  <a:lnTo>
                    <a:pt x="255366" y="78369"/>
                  </a:lnTo>
                  <a:lnTo>
                    <a:pt x="251045" y="79797"/>
                  </a:lnTo>
                  <a:lnTo>
                    <a:pt x="249195" y="80810"/>
                  </a:lnTo>
                  <a:lnTo>
                    <a:pt x="247651" y="82119"/>
                  </a:lnTo>
                  <a:lnTo>
                    <a:pt x="249501" y="85186"/>
                  </a:lnTo>
                  <a:lnTo>
                    <a:pt x="250776" y="84071"/>
                  </a:lnTo>
                  <a:lnTo>
                    <a:pt x="252299" y="83192"/>
                  </a:lnTo>
                  <a:lnTo>
                    <a:pt x="255849" y="81918"/>
                  </a:lnTo>
                  <a:lnTo>
                    <a:pt x="257699" y="81601"/>
                  </a:lnTo>
                  <a:lnTo>
                    <a:pt x="269824" y="81601"/>
                  </a:lnTo>
                  <a:lnTo>
                    <a:pt x="267055" y="79005"/>
                  </a:lnTo>
                  <a:lnTo>
                    <a:pt x="264006" y="78012"/>
                  </a:lnTo>
                  <a:close/>
                </a:path>
              </a:pathLst>
            </a:custGeom>
            <a:solidFill>
              <a:srgbClr val="FEFEFE"/>
            </a:solidFill>
          </p:spPr>
          <p:txBody>
            <a:bodyPr wrap="square" lIns="0" tIns="0" rIns="0" bIns="0" rtlCol="0"/>
            <a:lstStyle/>
            <a:p>
              <a:endParaRPr/>
            </a:p>
          </p:txBody>
        </p:sp>
        <p:sp>
          <p:nvSpPr>
            <p:cNvPr id="28" name="object 28"/>
            <p:cNvSpPr/>
            <p:nvPr/>
          </p:nvSpPr>
          <p:spPr>
            <a:xfrm>
              <a:off x="3505240" y="2491775"/>
              <a:ext cx="600075" cy="289560"/>
            </a:xfrm>
            <a:custGeom>
              <a:avLst/>
              <a:gdLst/>
              <a:ahLst/>
              <a:cxnLst/>
              <a:rect l="l" t="t" r="r" b="b"/>
              <a:pathLst>
                <a:path w="600075" h="289560">
                  <a:moveTo>
                    <a:pt x="599760" y="0"/>
                  </a:moveTo>
                  <a:lnTo>
                    <a:pt x="0" y="0"/>
                  </a:lnTo>
                  <a:lnTo>
                    <a:pt x="0" y="219243"/>
                  </a:lnTo>
                  <a:lnTo>
                    <a:pt x="299880" y="289448"/>
                  </a:lnTo>
                  <a:lnTo>
                    <a:pt x="599760" y="219243"/>
                  </a:lnTo>
                  <a:lnTo>
                    <a:pt x="599760" y="0"/>
                  </a:lnTo>
                  <a:close/>
                </a:path>
              </a:pathLst>
            </a:custGeom>
            <a:solidFill>
              <a:srgbClr val="F16137">
                <a:alpha val="75999"/>
              </a:srgbClr>
            </a:solidFill>
          </p:spPr>
          <p:txBody>
            <a:bodyPr wrap="square" lIns="0" tIns="0" rIns="0" bIns="0" rtlCol="0"/>
            <a:lstStyle/>
            <a:p>
              <a:endParaRPr/>
            </a:p>
          </p:txBody>
        </p:sp>
        <p:sp>
          <p:nvSpPr>
            <p:cNvPr id="29" name="object 29"/>
            <p:cNvSpPr/>
            <p:nvPr/>
          </p:nvSpPr>
          <p:spPr>
            <a:xfrm>
              <a:off x="3598495" y="2609247"/>
              <a:ext cx="413384" cy="54610"/>
            </a:xfrm>
            <a:custGeom>
              <a:avLst/>
              <a:gdLst/>
              <a:ahLst/>
              <a:cxnLst/>
              <a:rect l="l" t="t" r="r" b="b"/>
              <a:pathLst>
                <a:path w="413385" h="54610">
                  <a:moveTo>
                    <a:pt x="4164" y="8214"/>
                  </a:moveTo>
                  <a:lnTo>
                    <a:pt x="0" y="8214"/>
                  </a:lnTo>
                  <a:lnTo>
                    <a:pt x="0" y="48718"/>
                  </a:lnTo>
                  <a:lnTo>
                    <a:pt x="4164" y="48718"/>
                  </a:lnTo>
                  <a:lnTo>
                    <a:pt x="4164" y="30145"/>
                  </a:lnTo>
                  <a:lnTo>
                    <a:pt x="18446" y="30145"/>
                  </a:lnTo>
                  <a:lnTo>
                    <a:pt x="16722" y="27889"/>
                  </a:lnTo>
                  <a:lnTo>
                    <a:pt x="17872" y="26384"/>
                  </a:lnTo>
                  <a:lnTo>
                    <a:pt x="4164" y="26384"/>
                  </a:lnTo>
                  <a:lnTo>
                    <a:pt x="4164" y="8214"/>
                  </a:lnTo>
                  <a:close/>
                </a:path>
                <a:path w="413385" h="54610">
                  <a:moveTo>
                    <a:pt x="18446" y="30145"/>
                  </a:moveTo>
                  <a:lnTo>
                    <a:pt x="13423" y="30145"/>
                  </a:lnTo>
                  <a:lnTo>
                    <a:pt x="27716" y="48718"/>
                  </a:lnTo>
                  <a:lnTo>
                    <a:pt x="32633" y="48718"/>
                  </a:lnTo>
                  <a:lnTo>
                    <a:pt x="18446" y="30145"/>
                  </a:lnTo>
                  <a:close/>
                </a:path>
                <a:path w="413385" h="54610">
                  <a:moveTo>
                    <a:pt x="31766" y="8214"/>
                  </a:moveTo>
                  <a:lnTo>
                    <a:pt x="27136" y="8214"/>
                  </a:lnTo>
                  <a:lnTo>
                    <a:pt x="13423" y="26384"/>
                  </a:lnTo>
                  <a:lnTo>
                    <a:pt x="17872" y="26384"/>
                  </a:lnTo>
                  <a:lnTo>
                    <a:pt x="31766" y="8214"/>
                  </a:lnTo>
                  <a:close/>
                </a:path>
                <a:path w="413385" h="54610">
                  <a:moveTo>
                    <a:pt x="55547" y="8214"/>
                  </a:moveTo>
                  <a:lnTo>
                    <a:pt x="51320" y="8214"/>
                  </a:lnTo>
                  <a:lnTo>
                    <a:pt x="32806" y="48718"/>
                  </a:lnTo>
                  <a:lnTo>
                    <a:pt x="37263" y="48718"/>
                  </a:lnTo>
                  <a:lnTo>
                    <a:pt x="42123" y="37896"/>
                  </a:lnTo>
                  <a:lnTo>
                    <a:pt x="69115" y="37896"/>
                  </a:lnTo>
                  <a:lnTo>
                    <a:pt x="67529" y="34425"/>
                  </a:lnTo>
                  <a:lnTo>
                    <a:pt x="43685" y="34425"/>
                  </a:lnTo>
                  <a:lnTo>
                    <a:pt x="53406" y="12672"/>
                  </a:lnTo>
                  <a:lnTo>
                    <a:pt x="57584" y="12672"/>
                  </a:lnTo>
                  <a:lnTo>
                    <a:pt x="55547" y="8214"/>
                  </a:lnTo>
                  <a:close/>
                </a:path>
                <a:path w="413385" h="54610">
                  <a:moveTo>
                    <a:pt x="69115" y="37896"/>
                  </a:moveTo>
                  <a:lnTo>
                    <a:pt x="64688" y="37896"/>
                  </a:lnTo>
                  <a:lnTo>
                    <a:pt x="69547" y="48718"/>
                  </a:lnTo>
                  <a:lnTo>
                    <a:pt x="74062" y="48718"/>
                  </a:lnTo>
                  <a:lnTo>
                    <a:pt x="69115" y="37896"/>
                  </a:lnTo>
                  <a:close/>
                </a:path>
                <a:path w="413385" h="54610">
                  <a:moveTo>
                    <a:pt x="57584" y="12672"/>
                  </a:moveTo>
                  <a:lnTo>
                    <a:pt x="53406" y="12672"/>
                  </a:lnTo>
                  <a:lnTo>
                    <a:pt x="63125" y="34425"/>
                  </a:lnTo>
                  <a:lnTo>
                    <a:pt x="67529" y="34425"/>
                  </a:lnTo>
                  <a:lnTo>
                    <a:pt x="57584" y="12672"/>
                  </a:lnTo>
                  <a:close/>
                </a:path>
                <a:path w="413385" h="54610">
                  <a:moveTo>
                    <a:pt x="102012" y="7865"/>
                  </a:moveTo>
                  <a:lnTo>
                    <a:pt x="94993" y="7865"/>
                  </a:lnTo>
                  <a:lnTo>
                    <a:pt x="91363" y="8755"/>
                  </a:lnTo>
                  <a:lnTo>
                    <a:pt x="84884" y="12305"/>
                  </a:lnTo>
                  <a:lnTo>
                    <a:pt x="82349" y="14763"/>
                  </a:lnTo>
                  <a:lnTo>
                    <a:pt x="78685" y="21048"/>
                  </a:lnTo>
                  <a:lnTo>
                    <a:pt x="77767" y="24569"/>
                  </a:lnTo>
                  <a:lnTo>
                    <a:pt x="77767" y="32363"/>
                  </a:lnTo>
                  <a:lnTo>
                    <a:pt x="94935" y="49063"/>
                  </a:lnTo>
                  <a:lnTo>
                    <a:pt x="101955" y="49063"/>
                  </a:lnTo>
                  <a:lnTo>
                    <a:pt x="104741" y="48553"/>
                  </a:lnTo>
                  <a:lnTo>
                    <a:pt x="109871" y="46511"/>
                  </a:lnTo>
                  <a:lnTo>
                    <a:pt x="111730" y="45247"/>
                  </a:lnTo>
                  <a:lnTo>
                    <a:pt x="95918" y="45247"/>
                  </a:lnTo>
                  <a:lnTo>
                    <a:pt x="93005" y="44513"/>
                  </a:lnTo>
                  <a:lnTo>
                    <a:pt x="87760" y="41583"/>
                  </a:lnTo>
                  <a:lnTo>
                    <a:pt x="85704" y="39574"/>
                  </a:lnTo>
                  <a:lnTo>
                    <a:pt x="82735" y="34484"/>
                  </a:lnTo>
                  <a:lnTo>
                    <a:pt x="81993" y="31629"/>
                  </a:lnTo>
                  <a:lnTo>
                    <a:pt x="81993" y="25303"/>
                  </a:lnTo>
                  <a:lnTo>
                    <a:pt x="95918" y="11685"/>
                  </a:lnTo>
                  <a:lnTo>
                    <a:pt x="111813" y="11685"/>
                  </a:lnTo>
                  <a:lnTo>
                    <a:pt x="109882" y="10374"/>
                  </a:lnTo>
                  <a:lnTo>
                    <a:pt x="104788" y="8369"/>
                  </a:lnTo>
                  <a:lnTo>
                    <a:pt x="102012" y="7865"/>
                  </a:lnTo>
                  <a:close/>
                </a:path>
                <a:path w="413385" h="54610">
                  <a:moveTo>
                    <a:pt x="111095" y="40384"/>
                  </a:moveTo>
                  <a:lnTo>
                    <a:pt x="107970" y="43628"/>
                  </a:lnTo>
                  <a:lnTo>
                    <a:pt x="103978" y="45247"/>
                  </a:lnTo>
                  <a:lnTo>
                    <a:pt x="111730" y="45247"/>
                  </a:lnTo>
                  <a:lnTo>
                    <a:pt x="112041" y="45035"/>
                  </a:lnTo>
                  <a:lnTo>
                    <a:pt x="113817" y="43106"/>
                  </a:lnTo>
                  <a:lnTo>
                    <a:pt x="111095" y="40384"/>
                  </a:lnTo>
                  <a:close/>
                </a:path>
                <a:path w="413385" h="54610">
                  <a:moveTo>
                    <a:pt x="111813" y="11685"/>
                  </a:moveTo>
                  <a:lnTo>
                    <a:pt x="103943" y="11685"/>
                  </a:lnTo>
                  <a:lnTo>
                    <a:pt x="107934" y="13286"/>
                  </a:lnTo>
                  <a:lnTo>
                    <a:pt x="111095" y="16487"/>
                  </a:lnTo>
                  <a:lnTo>
                    <a:pt x="113817" y="13769"/>
                  </a:lnTo>
                  <a:lnTo>
                    <a:pt x="112041" y="11840"/>
                  </a:lnTo>
                  <a:lnTo>
                    <a:pt x="111813" y="11685"/>
                  </a:lnTo>
                  <a:close/>
                </a:path>
                <a:path w="413385" h="54610">
                  <a:moveTo>
                    <a:pt x="145234" y="8214"/>
                  </a:moveTo>
                  <a:lnTo>
                    <a:pt x="131522" y="8214"/>
                  </a:lnTo>
                  <a:lnTo>
                    <a:pt x="131522" y="11918"/>
                  </a:lnTo>
                  <a:lnTo>
                    <a:pt x="141069" y="11918"/>
                  </a:lnTo>
                  <a:lnTo>
                    <a:pt x="141069" y="48718"/>
                  </a:lnTo>
                  <a:lnTo>
                    <a:pt x="145234" y="48718"/>
                  </a:lnTo>
                  <a:lnTo>
                    <a:pt x="145234" y="8214"/>
                  </a:lnTo>
                  <a:close/>
                </a:path>
                <a:path w="413385" h="54610">
                  <a:moveTo>
                    <a:pt x="174163" y="7865"/>
                  </a:moveTo>
                  <a:lnTo>
                    <a:pt x="167914" y="7865"/>
                  </a:lnTo>
                  <a:lnTo>
                    <a:pt x="165127" y="8696"/>
                  </a:lnTo>
                  <a:lnTo>
                    <a:pt x="160228" y="12012"/>
                  </a:lnTo>
                  <a:lnTo>
                    <a:pt x="158320" y="14395"/>
                  </a:lnTo>
                  <a:lnTo>
                    <a:pt x="155581" y="20605"/>
                  </a:lnTo>
                  <a:lnTo>
                    <a:pt x="154896" y="24259"/>
                  </a:lnTo>
                  <a:lnTo>
                    <a:pt x="154896" y="32669"/>
                  </a:lnTo>
                  <a:lnTo>
                    <a:pt x="167914" y="49063"/>
                  </a:lnTo>
                  <a:lnTo>
                    <a:pt x="174163" y="49063"/>
                  </a:lnTo>
                  <a:lnTo>
                    <a:pt x="176950" y="48235"/>
                  </a:lnTo>
                  <a:lnTo>
                    <a:pt x="181365" y="45247"/>
                  </a:lnTo>
                  <a:lnTo>
                    <a:pt x="168689" y="45247"/>
                  </a:lnTo>
                  <a:lnTo>
                    <a:pt x="166615" y="44589"/>
                  </a:lnTo>
                  <a:lnTo>
                    <a:pt x="163026" y="41968"/>
                  </a:lnTo>
                  <a:lnTo>
                    <a:pt x="161629" y="40057"/>
                  </a:lnTo>
                  <a:lnTo>
                    <a:pt x="159619" y="35041"/>
                  </a:lnTo>
                  <a:lnTo>
                    <a:pt x="159227" y="32669"/>
                  </a:lnTo>
                  <a:lnTo>
                    <a:pt x="159228" y="24259"/>
                  </a:lnTo>
                  <a:lnTo>
                    <a:pt x="168689" y="11685"/>
                  </a:lnTo>
                  <a:lnTo>
                    <a:pt x="181365" y="11685"/>
                  </a:lnTo>
                  <a:lnTo>
                    <a:pt x="176950" y="8696"/>
                  </a:lnTo>
                  <a:lnTo>
                    <a:pt x="174163" y="7865"/>
                  </a:lnTo>
                  <a:close/>
                </a:path>
                <a:path w="413385" h="54610">
                  <a:moveTo>
                    <a:pt x="181365" y="11685"/>
                  </a:moveTo>
                  <a:lnTo>
                    <a:pt x="173393" y="11685"/>
                  </a:lnTo>
                  <a:lnTo>
                    <a:pt x="175467" y="12340"/>
                  </a:lnTo>
                  <a:lnTo>
                    <a:pt x="179053" y="14964"/>
                  </a:lnTo>
                  <a:lnTo>
                    <a:pt x="180453" y="16873"/>
                  </a:lnTo>
                  <a:lnTo>
                    <a:pt x="182458" y="21887"/>
                  </a:lnTo>
                  <a:lnTo>
                    <a:pt x="182849" y="24259"/>
                  </a:lnTo>
                  <a:lnTo>
                    <a:pt x="182850" y="32669"/>
                  </a:lnTo>
                  <a:lnTo>
                    <a:pt x="182458" y="35041"/>
                  </a:lnTo>
                  <a:lnTo>
                    <a:pt x="180453" y="40057"/>
                  </a:lnTo>
                  <a:lnTo>
                    <a:pt x="179053" y="41968"/>
                  </a:lnTo>
                  <a:lnTo>
                    <a:pt x="175467" y="44589"/>
                  </a:lnTo>
                  <a:lnTo>
                    <a:pt x="173393" y="45247"/>
                  </a:lnTo>
                  <a:lnTo>
                    <a:pt x="181365" y="45247"/>
                  </a:lnTo>
                  <a:lnTo>
                    <a:pt x="181850" y="44919"/>
                  </a:lnTo>
                  <a:lnTo>
                    <a:pt x="183769" y="42537"/>
                  </a:lnTo>
                  <a:lnTo>
                    <a:pt x="186547" y="36327"/>
                  </a:lnTo>
                  <a:lnTo>
                    <a:pt x="187242" y="32669"/>
                  </a:lnTo>
                  <a:lnTo>
                    <a:pt x="187242" y="24259"/>
                  </a:lnTo>
                  <a:lnTo>
                    <a:pt x="186547" y="20605"/>
                  </a:lnTo>
                  <a:lnTo>
                    <a:pt x="183769" y="14395"/>
                  </a:lnTo>
                  <a:lnTo>
                    <a:pt x="181850" y="12012"/>
                  </a:lnTo>
                  <a:lnTo>
                    <a:pt x="181365" y="11685"/>
                  </a:lnTo>
                  <a:close/>
                </a:path>
                <a:path w="413385" h="54610">
                  <a:moveTo>
                    <a:pt x="209289" y="31244"/>
                  </a:moveTo>
                  <a:lnTo>
                    <a:pt x="194125" y="31244"/>
                  </a:lnTo>
                  <a:lnTo>
                    <a:pt x="194125" y="34829"/>
                  </a:lnTo>
                  <a:lnTo>
                    <a:pt x="209289" y="34829"/>
                  </a:lnTo>
                  <a:lnTo>
                    <a:pt x="209289" y="31244"/>
                  </a:lnTo>
                  <a:close/>
                </a:path>
                <a:path w="413385" h="54610">
                  <a:moveTo>
                    <a:pt x="226011" y="8214"/>
                  </a:moveTo>
                  <a:lnTo>
                    <a:pt x="212299" y="8214"/>
                  </a:lnTo>
                  <a:lnTo>
                    <a:pt x="212299" y="11918"/>
                  </a:lnTo>
                  <a:lnTo>
                    <a:pt x="221846" y="11918"/>
                  </a:lnTo>
                  <a:lnTo>
                    <a:pt x="221846" y="48718"/>
                  </a:lnTo>
                  <a:lnTo>
                    <a:pt x="226011" y="48718"/>
                  </a:lnTo>
                  <a:lnTo>
                    <a:pt x="226011" y="8214"/>
                  </a:lnTo>
                  <a:close/>
                </a:path>
                <a:path w="413385" h="54610">
                  <a:moveTo>
                    <a:pt x="235962" y="40561"/>
                  </a:moveTo>
                  <a:lnTo>
                    <a:pt x="233939" y="43858"/>
                  </a:lnTo>
                  <a:lnTo>
                    <a:pt x="235518" y="45439"/>
                  </a:lnTo>
                  <a:lnTo>
                    <a:pt x="237610" y="46702"/>
                  </a:lnTo>
                  <a:lnTo>
                    <a:pt x="242820" y="48592"/>
                  </a:lnTo>
                  <a:lnTo>
                    <a:pt x="245565" y="49063"/>
                  </a:lnTo>
                  <a:lnTo>
                    <a:pt x="251661" y="49063"/>
                  </a:lnTo>
                  <a:lnTo>
                    <a:pt x="254361" y="48534"/>
                  </a:lnTo>
                  <a:lnTo>
                    <a:pt x="258759" y="46414"/>
                  </a:lnTo>
                  <a:lnTo>
                    <a:pt x="260080" y="45247"/>
                  </a:lnTo>
                  <a:lnTo>
                    <a:pt x="245858" y="45247"/>
                  </a:lnTo>
                  <a:lnTo>
                    <a:pt x="243485" y="44811"/>
                  </a:lnTo>
                  <a:lnTo>
                    <a:pt x="239086" y="43077"/>
                  </a:lnTo>
                  <a:lnTo>
                    <a:pt x="237312" y="41946"/>
                  </a:lnTo>
                  <a:lnTo>
                    <a:pt x="235962" y="40561"/>
                  </a:lnTo>
                  <a:close/>
                </a:path>
                <a:path w="413385" h="54610">
                  <a:moveTo>
                    <a:pt x="261018" y="8214"/>
                  </a:moveTo>
                  <a:lnTo>
                    <a:pt x="238856" y="8214"/>
                  </a:lnTo>
                  <a:lnTo>
                    <a:pt x="236771" y="28525"/>
                  </a:lnTo>
                  <a:lnTo>
                    <a:pt x="250292" y="28525"/>
                  </a:lnTo>
                  <a:lnTo>
                    <a:pt x="253773" y="29239"/>
                  </a:lnTo>
                  <a:lnTo>
                    <a:pt x="257903" y="32094"/>
                  </a:lnTo>
                  <a:lnTo>
                    <a:pt x="258933" y="34196"/>
                  </a:lnTo>
                  <a:lnTo>
                    <a:pt x="258933" y="39480"/>
                  </a:lnTo>
                  <a:lnTo>
                    <a:pt x="258019" y="41485"/>
                  </a:lnTo>
                  <a:lnTo>
                    <a:pt x="254354" y="44495"/>
                  </a:lnTo>
                  <a:lnTo>
                    <a:pt x="251758" y="45247"/>
                  </a:lnTo>
                  <a:lnTo>
                    <a:pt x="260080" y="45247"/>
                  </a:lnTo>
                  <a:lnTo>
                    <a:pt x="260409" y="44956"/>
                  </a:lnTo>
                  <a:lnTo>
                    <a:pt x="262609" y="41255"/>
                  </a:lnTo>
                  <a:lnTo>
                    <a:pt x="263071" y="39480"/>
                  </a:lnTo>
                  <a:lnTo>
                    <a:pt x="263156" y="33018"/>
                  </a:lnTo>
                  <a:lnTo>
                    <a:pt x="261816" y="30077"/>
                  </a:lnTo>
                  <a:lnTo>
                    <a:pt x="256456" y="25872"/>
                  </a:lnTo>
                  <a:lnTo>
                    <a:pt x="252183" y="24822"/>
                  </a:lnTo>
                  <a:lnTo>
                    <a:pt x="241113" y="24822"/>
                  </a:lnTo>
                  <a:lnTo>
                    <a:pt x="242498" y="11918"/>
                  </a:lnTo>
                  <a:lnTo>
                    <a:pt x="261018" y="11918"/>
                  </a:lnTo>
                  <a:lnTo>
                    <a:pt x="261018" y="8214"/>
                  </a:lnTo>
                  <a:close/>
                </a:path>
                <a:path w="413385" h="54610">
                  <a:moveTo>
                    <a:pt x="290526" y="18284"/>
                  </a:moveTo>
                  <a:lnTo>
                    <a:pt x="286415" y="18284"/>
                  </a:lnTo>
                  <a:lnTo>
                    <a:pt x="286415" y="48718"/>
                  </a:lnTo>
                  <a:lnTo>
                    <a:pt x="290526" y="48718"/>
                  </a:lnTo>
                  <a:lnTo>
                    <a:pt x="290526" y="35178"/>
                  </a:lnTo>
                  <a:lnTo>
                    <a:pt x="302463" y="35178"/>
                  </a:lnTo>
                  <a:lnTo>
                    <a:pt x="300708" y="33036"/>
                  </a:lnTo>
                  <a:lnTo>
                    <a:pt x="301836" y="31647"/>
                  </a:lnTo>
                  <a:lnTo>
                    <a:pt x="290526" y="31647"/>
                  </a:lnTo>
                  <a:lnTo>
                    <a:pt x="290526" y="18284"/>
                  </a:lnTo>
                  <a:close/>
                </a:path>
                <a:path w="413385" h="54610">
                  <a:moveTo>
                    <a:pt x="302463" y="35178"/>
                  </a:moveTo>
                  <a:lnTo>
                    <a:pt x="297468" y="35178"/>
                  </a:lnTo>
                  <a:lnTo>
                    <a:pt x="308692" y="48718"/>
                  </a:lnTo>
                  <a:lnTo>
                    <a:pt x="313556" y="48718"/>
                  </a:lnTo>
                  <a:lnTo>
                    <a:pt x="302463" y="35178"/>
                  </a:lnTo>
                  <a:close/>
                </a:path>
                <a:path w="413385" h="54610">
                  <a:moveTo>
                    <a:pt x="312687" y="18284"/>
                  </a:moveTo>
                  <a:lnTo>
                    <a:pt x="308231" y="18284"/>
                  </a:lnTo>
                  <a:lnTo>
                    <a:pt x="297525" y="31647"/>
                  </a:lnTo>
                  <a:lnTo>
                    <a:pt x="301836" y="31647"/>
                  </a:lnTo>
                  <a:lnTo>
                    <a:pt x="312687" y="18284"/>
                  </a:lnTo>
                  <a:close/>
                </a:path>
                <a:path w="413385" h="54610">
                  <a:moveTo>
                    <a:pt x="363085" y="0"/>
                  </a:moveTo>
                  <a:lnTo>
                    <a:pt x="359322" y="0"/>
                  </a:lnTo>
                  <a:lnTo>
                    <a:pt x="340227" y="54503"/>
                  </a:lnTo>
                  <a:lnTo>
                    <a:pt x="343990" y="54503"/>
                  </a:lnTo>
                  <a:lnTo>
                    <a:pt x="363085" y="0"/>
                  </a:lnTo>
                  <a:close/>
                </a:path>
                <a:path w="413385" h="54610">
                  <a:moveTo>
                    <a:pt x="341560" y="18284"/>
                  </a:moveTo>
                  <a:lnTo>
                    <a:pt x="320032" y="18284"/>
                  </a:lnTo>
                  <a:lnTo>
                    <a:pt x="320032" y="48718"/>
                  </a:lnTo>
                  <a:lnTo>
                    <a:pt x="324143" y="48718"/>
                  </a:lnTo>
                  <a:lnTo>
                    <a:pt x="324143" y="21927"/>
                  </a:lnTo>
                  <a:lnTo>
                    <a:pt x="341560" y="21927"/>
                  </a:lnTo>
                  <a:lnTo>
                    <a:pt x="341560" y="18284"/>
                  </a:lnTo>
                  <a:close/>
                </a:path>
                <a:path w="413385" h="54610">
                  <a:moveTo>
                    <a:pt x="384493" y="18284"/>
                  </a:moveTo>
                  <a:lnTo>
                    <a:pt x="362966" y="18284"/>
                  </a:lnTo>
                  <a:lnTo>
                    <a:pt x="362966" y="48718"/>
                  </a:lnTo>
                  <a:lnTo>
                    <a:pt x="367076" y="48718"/>
                  </a:lnTo>
                  <a:lnTo>
                    <a:pt x="367076" y="21927"/>
                  </a:lnTo>
                  <a:lnTo>
                    <a:pt x="384493" y="21927"/>
                  </a:lnTo>
                  <a:lnTo>
                    <a:pt x="384493" y="18284"/>
                  </a:lnTo>
                  <a:close/>
                </a:path>
                <a:path w="413385" h="54610">
                  <a:moveTo>
                    <a:pt x="410718" y="21639"/>
                  </a:moveTo>
                  <a:lnTo>
                    <a:pt x="403336" y="21639"/>
                  </a:lnTo>
                  <a:lnTo>
                    <a:pt x="405477" y="22322"/>
                  </a:lnTo>
                  <a:lnTo>
                    <a:pt x="408409" y="25063"/>
                  </a:lnTo>
                  <a:lnTo>
                    <a:pt x="409143" y="27057"/>
                  </a:lnTo>
                  <a:lnTo>
                    <a:pt x="409143" y="31531"/>
                  </a:lnTo>
                  <a:lnTo>
                    <a:pt x="395391" y="31531"/>
                  </a:lnTo>
                  <a:lnTo>
                    <a:pt x="392410" y="32324"/>
                  </a:lnTo>
                  <a:lnTo>
                    <a:pt x="388669" y="35488"/>
                  </a:lnTo>
                  <a:lnTo>
                    <a:pt x="387733" y="37569"/>
                  </a:lnTo>
                  <a:lnTo>
                    <a:pt x="387733" y="42818"/>
                  </a:lnTo>
                  <a:lnTo>
                    <a:pt x="388738" y="44956"/>
                  </a:lnTo>
                  <a:lnTo>
                    <a:pt x="392748" y="48196"/>
                  </a:lnTo>
                  <a:lnTo>
                    <a:pt x="395448" y="49006"/>
                  </a:lnTo>
                  <a:lnTo>
                    <a:pt x="401313" y="49006"/>
                  </a:lnTo>
                  <a:lnTo>
                    <a:pt x="403444" y="48563"/>
                  </a:lnTo>
                  <a:lnTo>
                    <a:pt x="407029" y="46789"/>
                  </a:lnTo>
                  <a:lnTo>
                    <a:pt x="408156" y="45766"/>
                  </a:lnTo>
                  <a:lnTo>
                    <a:pt x="397051" y="45766"/>
                  </a:lnTo>
                  <a:lnTo>
                    <a:pt x="395137" y="45237"/>
                  </a:lnTo>
                  <a:lnTo>
                    <a:pt x="392460" y="43210"/>
                  </a:lnTo>
                  <a:lnTo>
                    <a:pt x="391783" y="41813"/>
                  </a:lnTo>
                  <a:lnTo>
                    <a:pt x="391783" y="36413"/>
                  </a:lnTo>
                  <a:lnTo>
                    <a:pt x="394387" y="34599"/>
                  </a:lnTo>
                  <a:lnTo>
                    <a:pt x="413250" y="34599"/>
                  </a:lnTo>
                  <a:lnTo>
                    <a:pt x="413250" y="25958"/>
                  </a:lnTo>
                  <a:lnTo>
                    <a:pt x="412188" y="23017"/>
                  </a:lnTo>
                  <a:lnTo>
                    <a:pt x="410718" y="21639"/>
                  </a:lnTo>
                  <a:close/>
                </a:path>
                <a:path w="413385" h="54610">
                  <a:moveTo>
                    <a:pt x="413250" y="43973"/>
                  </a:moveTo>
                  <a:lnTo>
                    <a:pt x="409315" y="43973"/>
                  </a:lnTo>
                  <a:lnTo>
                    <a:pt x="409315" y="48718"/>
                  </a:lnTo>
                  <a:lnTo>
                    <a:pt x="413250" y="48718"/>
                  </a:lnTo>
                  <a:lnTo>
                    <a:pt x="413250" y="43973"/>
                  </a:lnTo>
                  <a:close/>
                </a:path>
                <a:path w="413385" h="54610">
                  <a:moveTo>
                    <a:pt x="413250" y="34599"/>
                  </a:moveTo>
                  <a:lnTo>
                    <a:pt x="409143" y="34599"/>
                  </a:lnTo>
                  <a:lnTo>
                    <a:pt x="409143" y="39574"/>
                  </a:lnTo>
                  <a:lnTo>
                    <a:pt x="408332" y="41583"/>
                  </a:lnTo>
                  <a:lnTo>
                    <a:pt x="407098" y="43116"/>
                  </a:lnTo>
                  <a:lnTo>
                    <a:pt x="403782" y="45237"/>
                  </a:lnTo>
                  <a:lnTo>
                    <a:pt x="401796" y="45766"/>
                  </a:lnTo>
                  <a:lnTo>
                    <a:pt x="408156" y="45766"/>
                  </a:lnTo>
                  <a:lnTo>
                    <a:pt x="408391" y="45553"/>
                  </a:lnTo>
                  <a:lnTo>
                    <a:pt x="409315" y="43973"/>
                  </a:lnTo>
                  <a:lnTo>
                    <a:pt x="413250" y="43973"/>
                  </a:lnTo>
                  <a:lnTo>
                    <a:pt x="413250" y="34599"/>
                  </a:lnTo>
                  <a:close/>
                </a:path>
                <a:path w="413385" h="54610">
                  <a:moveTo>
                    <a:pt x="404898" y="18050"/>
                  </a:moveTo>
                  <a:lnTo>
                    <a:pt x="398533" y="18050"/>
                  </a:lnTo>
                  <a:lnTo>
                    <a:pt x="396259" y="18406"/>
                  </a:lnTo>
                  <a:lnTo>
                    <a:pt x="391938" y="19836"/>
                  </a:lnTo>
                  <a:lnTo>
                    <a:pt x="390088" y="20847"/>
                  </a:lnTo>
                  <a:lnTo>
                    <a:pt x="388543" y="22157"/>
                  </a:lnTo>
                  <a:lnTo>
                    <a:pt x="390394" y="25224"/>
                  </a:lnTo>
                  <a:lnTo>
                    <a:pt x="391669" y="24108"/>
                  </a:lnTo>
                  <a:lnTo>
                    <a:pt x="393192" y="23230"/>
                  </a:lnTo>
                  <a:lnTo>
                    <a:pt x="396741" y="21955"/>
                  </a:lnTo>
                  <a:lnTo>
                    <a:pt x="398592" y="21639"/>
                  </a:lnTo>
                  <a:lnTo>
                    <a:pt x="410718" y="21639"/>
                  </a:lnTo>
                  <a:lnTo>
                    <a:pt x="407948" y="19043"/>
                  </a:lnTo>
                  <a:lnTo>
                    <a:pt x="404898" y="18050"/>
                  </a:lnTo>
                  <a:close/>
                </a:path>
              </a:pathLst>
            </a:custGeom>
            <a:solidFill>
              <a:srgbClr val="FEFEFE"/>
            </a:solidFill>
          </p:spPr>
          <p:txBody>
            <a:bodyPr wrap="square" lIns="0" tIns="0" rIns="0" bIns="0" rtlCol="0"/>
            <a:lstStyle/>
            <a:p>
              <a:endParaRPr/>
            </a:p>
          </p:txBody>
        </p:sp>
        <p:pic>
          <p:nvPicPr>
            <p:cNvPr id="30" name="object 30"/>
            <p:cNvPicPr/>
            <p:nvPr/>
          </p:nvPicPr>
          <p:blipFill>
            <a:blip r:embed="rId16" cstate="print"/>
            <a:stretch>
              <a:fillRect/>
            </a:stretch>
          </p:blipFill>
          <p:spPr>
            <a:xfrm>
              <a:off x="2430924" y="2982020"/>
              <a:ext cx="599760" cy="289446"/>
            </a:xfrm>
            <a:prstGeom prst="rect">
              <a:avLst/>
            </a:prstGeom>
          </p:spPr>
        </p:pic>
        <p:pic>
          <p:nvPicPr>
            <p:cNvPr id="31" name="object 31"/>
            <p:cNvPicPr/>
            <p:nvPr/>
          </p:nvPicPr>
          <p:blipFill>
            <a:blip r:embed="rId17" cstate="print"/>
            <a:stretch>
              <a:fillRect/>
            </a:stretch>
          </p:blipFill>
          <p:spPr>
            <a:xfrm>
              <a:off x="3110266" y="4276907"/>
              <a:ext cx="227826" cy="300931"/>
            </a:xfrm>
            <a:prstGeom prst="rect">
              <a:avLst/>
            </a:prstGeom>
          </p:spPr>
        </p:pic>
        <p:pic>
          <p:nvPicPr>
            <p:cNvPr id="32" name="object 32"/>
            <p:cNvPicPr/>
            <p:nvPr/>
          </p:nvPicPr>
          <p:blipFill>
            <a:blip r:embed="rId18" cstate="print"/>
            <a:stretch>
              <a:fillRect/>
            </a:stretch>
          </p:blipFill>
          <p:spPr>
            <a:xfrm>
              <a:off x="3709940" y="3886768"/>
              <a:ext cx="161819" cy="660491"/>
            </a:xfrm>
            <a:prstGeom prst="rect">
              <a:avLst/>
            </a:prstGeom>
          </p:spPr>
        </p:pic>
        <p:pic>
          <p:nvPicPr>
            <p:cNvPr id="33" name="object 33"/>
            <p:cNvPicPr/>
            <p:nvPr/>
          </p:nvPicPr>
          <p:blipFill>
            <a:blip r:embed="rId19" cstate="print"/>
            <a:stretch>
              <a:fillRect/>
            </a:stretch>
          </p:blipFill>
          <p:spPr>
            <a:xfrm>
              <a:off x="4426064" y="3449724"/>
              <a:ext cx="311726" cy="1091039"/>
            </a:xfrm>
            <a:prstGeom prst="rect">
              <a:avLst/>
            </a:prstGeom>
          </p:spPr>
        </p:pic>
        <p:pic>
          <p:nvPicPr>
            <p:cNvPr id="34" name="object 34"/>
            <p:cNvPicPr/>
            <p:nvPr/>
          </p:nvPicPr>
          <p:blipFill>
            <a:blip r:embed="rId20" cstate="print"/>
            <a:stretch>
              <a:fillRect/>
            </a:stretch>
          </p:blipFill>
          <p:spPr>
            <a:xfrm>
              <a:off x="5197044" y="3133418"/>
              <a:ext cx="418909" cy="1430614"/>
            </a:xfrm>
            <a:prstGeom prst="rect">
              <a:avLst/>
            </a:prstGeom>
          </p:spPr>
        </p:pic>
        <p:pic>
          <p:nvPicPr>
            <p:cNvPr id="35" name="object 35"/>
            <p:cNvPicPr/>
            <p:nvPr/>
          </p:nvPicPr>
          <p:blipFill>
            <a:blip r:embed="rId21" cstate="print"/>
            <a:stretch>
              <a:fillRect/>
            </a:stretch>
          </p:blipFill>
          <p:spPr>
            <a:xfrm>
              <a:off x="6173017" y="2971966"/>
              <a:ext cx="509715" cy="1607879"/>
            </a:xfrm>
            <a:prstGeom prst="rect">
              <a:avLst/>
            </a:prstGeom>
          </p:spPr>
        </p:pic>
        <p:sp>
          <p:nvSpPr>
            <p:cNvPr id="36" name="object 36"/>
            <p:cNvSpPr/>
            <p:nvPr/>
          </p:nvSpPr>
          <p:spPr>
            <a:xfrm>
              <a:off x="3453033" y="1568574"/>
              <a:ext cx="1102360" cy="187325"/>
            </a:xfrm>
            <a:custGeom>
              <a:avLst/>
              <a:gdLst/>
              <a:ahLst/>
              <a:cxnLst/>
              <a:rect l="l" t="t" r="r" b="b"/>
              <a:pathLst>
                <a:path w="1102360" h="187325">
                  <a:moveTo>
                    <a:pt x="1102067" y="0"/>
                  </a:moveTo>
                  <a:lnTo>
                    <a:pt x="0" y="0"/>
                  </a:lnTo>
                  <a:lnTo>
                    <a:pt x="0" y="187163"/>
                  </a:lnTo>
                  <a:lnTo>
                    <a:pt x="1102067" y="187163"/>
                  </a:lnTo>
                  <a:lnTo>
                    <a:pt x="1102067" y="0"/>
                  </a:lnTo>
                  <a:close/>
                </a:path>
              </a:pathLst>
            </a:custGeom>
            <a:solidFill>
              <a:srgbClr val="FFF212">
                <a:alpha val="50000"/>
              </a:srgbClr>
            </a:solidFill>
          </p:spPr>
          <p:txBody>
            <a:bodyPr wrap="square" lIns="0" tIns="0" rIns="0" bIns="0" rtlCol="0"/>
            <a:lstStyle/>
            <a:p>
              <a:endParaRPr/>
            </a:p>
          </p:txBody>
        </p:sp>
        <p:sp>
          <p:nvSpPr>
            <p:cNvPr id="37" name="object 37"/>
            <p:cNvSpPr/>
            <p:nvPr/>
          </p:nvSpPr>
          <p:spPr>
            <a:xfrm>
              <a:off x="3755944" y="1636848"/>
              <a:ext cx="496570" cy="50800"/>
            </a:xfrm>
            <a:custGeom>
              <a:avLst/>
              <a:gdLst/>
              <a:ahLst/>
              <a:cxnLst/>
              <a:rect l="l" t="t" r="r" b="b"/>
              <a:pathLst>
                <a:path w="496570" h="50800">
                  <a:moveTo>
                    <a:pt x="3481" y="37464"/>
                  </a:moveTo>
                  <a:lnTo>
                    <a:pt x="0" y="45543"/>
                  </a:lnTo>
                  <a:lnTo>
                    <a:pt x="2973" y="47260"/>
                  </a:lnTo>
                  <a:lnTo>
                    <a:pt x="6116" y="48538"/>
                  </a:lnTo>
                  <a:lnTo>
                    <a:pt x="12754" y="50209"/>
                  </a:lnTo>
                  <a:lnTo>
                    <a:pt x="16088" y="50626"/>
                  </a:lnTo>
                  <a:lnTo>
                    <a:pt x="23374" y="50626"/>
                  </a:lnTo>
                  <a:lnTo>
                    <a:pt x="40279" y="41436"/>
                  </a:lnTo>
                  <a:lnTo>
                    <a:pt x="15645" y="41436"/>
                  </a:lnTo>
                  <a:lnTo>
                    <a:pt x="13129" y="41097"/>
                  </a:lnTo>
                  <a:lnTo>
                    <a:pt x="7974" y="39750"/>
                  </a:lnTo>
                  <a:lnTo>
                    <a:pt x="5619" y="38764"/>
                  </a:lnTo>
                  <a:lnTo>
                    <a:pt x="3481" y="37464"/>
                  </a:lnTo>
                  <a:close/>
                </a:path>
                <a:path w="496570" h="50800">
                  <a:moveTo>
                    <a:pt x="38407" y="9262"/>
                  </a:moveTo>
                  <a:lnTo>
                    <a:pt x="20775" y="9262"/>
                  </a:lnTo>
                  <a:lnTo>
                    <a:pt x="23133" y="9795"/>
                  </a:lnTo>
                  <a:lnTo>
                    <a:pt x="26798" y="11930"/>
                  </a:lnTo>
                  <a:lnTo>
                    <a:pt x="27716" y="13416"/>
                  </a:lnTo>
                  <a:lnTo>
                    <a:pt x="27716" y="16944"/>
                  </a:lnTo>
                  <a:lnTo>
                    <a:pt x="27078" y="18223"/>
                  </a:lnTo>
                  <a:lnTo>
                    <a:pt x="24526" y="20079"/>
                  </a:lnTo>
                  <a:lnTo>
                    <a:pt x="22748" y="20544"/>
                  </a:lnTo>
                  <a:lnTo>
                    <a:pt x="9403" y="20544"/>
                  </a:lnTo>
                  <a:lnTo>
                    <a:pt x="9403" y="29037"/>
                  </a:lnTo>
                  <a:lnTo>
                    <a:pt x="23911" y="29037"/>
                  </a:lnTo>
                  <a:lnTo>
                    <a:pt x="25962" y="29502"/>
                  </a:lnTo>
                  <a:lnTo>
                    <a:pt x="28983" y="31358"/>
                  </a:lnTo>
                  <a:lnTo>
                    <a:pt x="29735" y="32730"/>
                  </a:lnTo>
                  <a:lnTo>
                    <a:pt x="29735" y="36723"/>
                  </a:lnTo>
                  <a:lnTo>
                    <a:pt x="28634" y="38414"/>
                  </a:lnTo>
                  <a:lnTo>
                    <a:pt x="24223" y="40830"/>
                  </a:lnTo>
                  <a:lnTo>
                    <a:pt x="21449" y="41436"/>
                  </a:lnTo>
                  <a:lnTo>
                    <a:pt x="40279" y="41436"/>
                  </a:lnTo>
                  <a:lnTo>
                    <a:pt x="41158" y="39113"/>
                  </a:lnTo>
                  <a:lnTo>
                    <a:pt x="41158" y="33403"/>
                  </a:lnTo>
                  <a:lnTo>
                    <a:pt x="40355" y="30999"/>
                  </a:lnTo>
                  <a:lnTo>
                    <a:pt x="37151" y="26870"/>
                  </a:lnTo>
                  <a:lnTo>
                    <a:pt x="34933" y="25347"/>
                  </a:lnTo>
                  <a:lnTo>
                    <a:pt x="32104" y="24371"/>
                  </a:lnTo>
                  <a:lnTo>
                    <a:pt x="34286" y="23399"/>
                  </a:lnTo>
                  <a:lnTo>
                    <a:pt x="36003" y="22006"/>
                  </a:lnTo>
                  <a:lnTo>
                    <a:pt x="38508" y="18384"/>
                  </a:lnTo>
                  <a:lnTo>
                    <a:pt x="39138" y="16318"/>
                  </a:lnTo>
                  <a:lnTo>
                    <a:pt x="39138" y="11167"/>
                  </a:lnTo>
                  <a:lnTo>
                    <a:pt x="38407" y="9262"/>
                  </a:lnTo>
                  <a:close/>
                </a:path>
                <a:path w="496570" h="50800">
                  <a:moveTo>
                    <a:pt x="21912" y="0"/>
                  </a:moveTo>
                  <a:lnTo>
                    <a:pt x="12117" y="0"/>
                  </a:lnTo>
                  <a:lnTo>
                    <a:pt x="6548" y="1324"/>
                  </a:lnTo>
                  <a:lnTo>
                    <a:pt x="1393" y="3970"/>
                  </a:lnTo>
                  <a:lnTo>
                    <a:pt x="4805" y="12743"/>
                  </a:lnTo>
                  <a:lnTo>
                    <a:pt x="6846" y="11584"/>
                  </a:lnTo>
                  <a:lnTo>
                    <a:pt x="9006" y="10713"/>
                  </a:lnTo>
                  <a:lnTo>
                    <a:pt x="13557" y="9550"/>
                  </a:lnTo>
                  <a:lnTo>
                    <a:pt x="15760" y="9262"/>
                  </a:lnTo>
                  <a:lnTo>
                    <a:pt x="38407" y="9262"/>
                  </a:lnTo>
                  <a:lnTo>
                    <a:pt x="38185" y="8682"/>
                  </a:lnTo>
                  <a:lnTo>
                    <a:pt x="34380" y="4409"/>
                  </a:lnTo>
                  <a:lnTo>
                    <a:pt x="31823" y="2786"/>
                  </a:lnTo>
                  <a:lnTo>
                    <a:pt x="25419" y="557"/>
                  </a:lnTo>
                  <a:lnTo>
                    <a:pt x="21912" y="0"/>
                  </a:lnTo>
                  <a:close/>
                </a:path>
                <a:path w="496570" h="50800">
                  <a:moveTo>
                    <a:pt x="78389" y="208"/>
                  </a:moveTo>
                  <a:lnTo>
                    <a:pt x="68270" y="208"/>
                  </a:lnTo>
                  <a:lnTo>
                    <a:pt x="63709" y="1299"/>
                  </a:lnTo>
                  <a:lnTo>
                    <a:pt x="55584" y="5662"/>
                  </a:lnTo>
                  <a:lnTo>
                    <a:pt x="52405" y="8669"/>
                  </a:lnTo>
                  <a:lnTo>
                    <a:pt x="47807" y="16329"/>
                  </a:lnTo>
                  <a:lnTo>
                    <a:pt x="46659" y="20634"/>
                  </a:lnTo>
                  <a:lnTo>
                    <a:pt x="46659" y="30200"/>
                  </a:lnTo>
                  <a:lnTo>
                    <a:pt x="68270" y="50626"/>
                  </a:lnTo>
                  <a:lnTo>
                    <a:pt x="78389" y="50626"/>
                  </a:lnTo>
                  <a:lnTo>
                    <a:pt x="82939" y="49535"/>
                  </a:lnTo>
                  <a:lnTo>
                    <a:pt x="91018" y="45172"/>
                  </a:lnTo>
                  <a:lnTo>
                    <a:pt x="94200" y="42166"/>
                  </a:lnTo>
                  <a:lnTo>
                    <a:pt x="94896" y="41018"/>
                  </a:lnTo>
                  <a:lnTo>
                    <a:pt x="70451" y="41018"/>
                  </a:lnTo>
                  <a:lnTo>
                    <a:pt x="67852" y="40355"/>
                  </a:lnTo>
                  <a:lnTo>
                    <a:pt x="63209" y="37710"/>
                  </a:lnTo>
                  <a:lnTo>
                    <a:pt x="61386" y="35863"/>
                  </a:lnTo>
                  <a:lnTo>
                    <a:pt x="58741" y="31128"/>
                  </a:lnTo>
                  <a:lnTo>
                    <a:pt x="58078" y="28436"/>
                  </a:lnTo>
                  <a:lnTo>
                    <a:pt x="58078" y="22398"/>
                  </a:lnTo>
                  <a:lnTo>
                    <a:pt x="70451" y="9820"/>
                  </a:lnTo>
                  <a:lnTo>
                    <a:pt x="94898" y="9820"/>
                  </a:lnTo>
                  <a:lnTo>
                    <a:pt x="94200" y="8669"/>
                  </a:lnTo>
                  <a:lnTo>
                    <a:pt x="91018" y="5662"/>
                  </a:lnTo>
                  <a:lnTo>
                    <a:pt x="82939" y="1299"/>
                  </a:lnTo>
                  <a:lnTo>
                    <a:pt x="78389" y="208"/>
                  </a:lnTo>
                  <a:close/>
                </a:path>
                <a:path w="496570" h="50800">
                  <a:moveTo>
                    <a:pt x="94898" y="9820"/>
                  </a:moveTo>
                  <a:lnTo>
                    <a:pt x="76207" y="9820"/>
                  </a:lnTo>
                  <a:lnTo>
                    <a:pt x="78811" y="10478"/>
                  </a:lnTo>
                  <a:lnTo>
                    <a:pt x="83451" y="13125"/>
                  </a:lnTo>
                  <a:lnTo>
                    <a:pt x="85272" y="14972"/>
                  </a:lnTo>
                  <a:lnTo>
                    <a:pt x="87919" y="19706"/>
                  </a:lnTo>
                  <a:lnTo>
                    <a:pt x="88581" y="22398"/>
                  </a:lnTo>
                  <a:lnTo>
                    <a:pt x="88581" y="28436"/>
                  </a:lnTo>
                  <a:lnTo>
                    <a:pt x="76207" y="41018"/>
                  </a:lnTo>
                  <a:lnTo>
                    <a:pt x="94896" y="41018"/>
                  </a:lnTo>
                  <a:lnTo>
                    <a:pt x="98841" y="34505"/>
                  </a:lnTo>
                  <a:lnTo>
                    <a:pt x="100003" y="30200"/>
                  </a:lnTo>
                  <a:lnTo>
                    <a:pt x="100003" y="20634"/>
                  </a:lnTo>
                  <a:lnTo>
                    <a:pt x="98841" y="16329"/>
                  </a:lnTo>
                  <a:lnTo>
                    <a:pt x="94898" y="9820"/>
                  </a:lnTo>
                  <a:close/>
                </a:path>
                <a:path w="496570" h="50800">
                  <a:moveTo>
                    <a:pt x="119990" y="1043"/>
                  </a:moveTo>
                  <a:lnTo>
                    <a:pt x="108709" y="1043"/>
                  </a:lnTo>
                  <a:lnTo>
                    <a:pt x="108709" y="49791"/>
                  </a:lnTo>
                  <a:lnTo>
                    <a:pt x="119990" y="49791"/>
                  </a:lnTo>
                  <a:lnTo>
                    <a:pt x="119990" y="29804"/>
                  </a:lnTo>
                  <a:lnTo>
                    <a:pt x="153417" y="29804"/>
                  </a:lnTo>
                  <a:lnTo>
                    <a:pt x="153417" y="20264"/>
                  </a:lnTo>
                  <a:lnTo>
                    <a:pt x="119990" y="20264"/>
                  </a:lnTo>
                  <a:lnTo>
                    <a:pt x="119990" y="1043"/>
                  </a:lnTo>
                  <a:close/>
                </a:path>
                <a:path w="496570" h="50800">
                  <a:moveTo>
                    <a:pt x="153417" y="29804"/>
                  </a:moveTo>
                  <a:lnTo>
                    <a:pt x="142134" y="29804"/>
                  </a:lnTo>
                  <a:lnTo>
                    <a:pt x="142134" y="49791"/>
                  </a:lnTo>
                  <a:lnTo>
                    <a:pt x="153417" y="49791"/>
                  </a:lnTo>
                  <a:lnTo>
                    <a:pt x="153417" y="29804"/>
                  </a:lnTo>
                  <a:close/>
                </a:path>
                <a:path w="496570" h="50800">
                  <a:moveTo>
                    <a:pt x="153417" y="1043"/>
                  </a:moveTo>
                  <a:lnTo>
                    <a:pt x="142134" y="1043"/>
                  </a:lnTo>
                  <a:lnTo>
                    <a:pt x="142134" y="20264"/>
                  </a:lnTo>
                  <a:lnTo>
                    <a:pt x="153417" y="20264"/>
                  </a:lnTo>
                  <a:lnTo>
                    <a:pt x="153417" y="1043"/>
                  </a:lnTo>
                  <a:close/>
                </a:path>
                <a:path w="496570" h="50800">
                  <a:moveTo>
                    <a:pt x="192970" y="1043"/>
                  </a:moveTo>
                  <a:lnTo>
                    <a:pt x="181828" y="1043"/>
                  </a:lnTo>
                  <a:lnTo>
                    <a:pt x="160102" y="49791"/>
                  </a:lnTo>
                  <a:lnTo>
                    <a:pt x="171662" y="49791"/>
                  </a:lnTo>
                  <a:lnTo>
                    <a:pt x="175978" y="39344"/>
                  </a:lnTo>
                  <a:lnTo>
                    <a:pt x="210096" y="39344"/>
                  </a:lnTo>
                  <a:lnTo>
                    <a:pt x="206266" y="30779"/>
                  </a:lnTo>
                  <a:lnTo>
                    <a:pt x="179599" y="30779"/>
                  </a:lnTo>
                  <a:lnTo>
                    <a:pt x="187328" y="12117"/>
                  </a:lnTo>
                  <a:lnTo>
                    <a:pt x="197921" y="12117"/>
                  </a:lnTo>
                  <a:lnTo>
                    <a:pt x="192970" y="1043"/>
                  </a:lnTo>
                  <a:close/>
                </a:path>
                <a:path w="496570" h="50800">
                  <a:moveTo>
                    <a:pt x="210096" y="39344"/>
                  </a:moveTo>
                  <a:lnTo>
                    <a:pt x="198611" y="39344"/>
                  </a:lnTo>
                  <a:lnTo>
                    <a:pt x="202928" y="49791"/>
                  </a:lnTo>
                  <a:lnTo>
                    <a:pt x="214768" y="49791"/>
                  </a:lnTo>
                  <a:lnTo>
                    <a:pt x="210096" y="39344"/>
                  </a:lnTo>
                  <a:close/>
                </a:path>
                <a:path w="496570" h="50800">
                  <a:moveTo>
                    <a:pt x="197921" y="12117"/>
                  </a:moveTo>
                  <a:lnTo>
                    <a:pt x="187328" y="12117"/>
                  </a:lnTo>
                  <a:lnTo>
                    <a:pt x="195058" y="30779"/>
                  </a:lnTo>
                  <a:lnTo>
                    <a:pt x="206266" y="30779"/>
                  </a:lnTo>
                  <a:lnTo>
                    <a:pt x="197921" y="12117"/>
                  </a:lnTo>
                  <a:close/>
                </a:path>
                <a:path w="496570" h="50800">
                  <a:moveTo>
                    <a:pt x="266367" y="1043"/>
                  </a:moveTo>
                  <a:lnTo>
                    <a:pt x="240952" y="1043"/>
                  </a:lnTo>
                  <a:lnTo>
                    <a:pt x="240952" y="49791"/>
                  </a:lnTo>
                  <a:lnTo>
                    <a:pt x="252233" y="49791"/>
                  </a:lnTo>
                  <a:lnTo>
                    <a:pt x="252233" y="36352"/>
                  </a:lnTo>
                  <a:lnTo>
                    <a:pt x="266367" y="36352"/>
                  </a:lnTo>
                  <a:lnTo>
                    <a:pt x="270118" y="35643"/>
                  </a:lnTo>
                  <a:lnTo>
                    <a:pt x="276480" y="32810"/>
                  </a:lnTo>
                  <a:lnTo>
                    <a:pt x="278927" y="30768"/>
                  </a:lnTo>
                  <a:lnTo>
                    <a:pt x="281250" y="27157"/>
                  </a:lnTo>
                  <a:lnTo>
                    <a:pt x="252233" y="27157"/>
                  </a:lnTo>
                  <a:lnTo>
                    <a:pt x="252233" y="10238"/>
                  </a:lnTo>
                  <a:lnTo>
                    <a:pt x="281233" y="10238"/>
                  </a:lnTo>
                  <a:lnTo>
                    <a:pt x="278927" y="6685"/>
                  </a:lnTo>
                  <a:lnTo>
                    <a:pt x="276480" y="4643"/>
                  </a:lnTo>
                  <a:lnTo>
                    <a:pt x="270118" y="1764"/>
                  </a:lnTo>
                  <a:lnTo>
                    <a:pt x="266367" y="1043"/>
                  </a:lnTo>
                  <a:close/>
                </a:path>
                <a:path w="496570" h="50800">
                  <a:moveTo>
                    <a:pt x="281233" y="10238"/>
                  </a:moveTo>
                  <a:lnTo>
                    <a:pt x="264812" y="10238"/>
                  </a:lnTo>
                  <a:lnTo>
                    <a:pt x="267389" y="10968"/>
                  </a:lnTo>
                  <a:lnTo>
                    <a:pt x="270917" y="13892"/>
                  </a:lnTo>
                  <a:lnTo>
                    <a:pt x="271800" y="15994"/>
                  </a:lnTo>
                  <a:lnTo>
                    <a:pt x="271800" y="21427"/>
                  </a:lnTo>
                  <a:lnTo>
                    <a:pt x="270917" y="23503"/>
                  </a:lnTo>
                  <a:lnTo>
                    <a:pt x="267389" y="26427"/>
                  </a:lnTo>
                  <a:lnTo>
                    <a:pt x="264812" y="27157"/>
                  </a:lnTo>
                  <a:lnTo>
                    <a:pt x="281250" y="27157"/>
                  </a:lnTo>
                  <a:lnTo>
                    <a:pt x="282361" y="25430"/>
                  </a:lnTo>
                  <a:lnTo>
                    <a:pt x="283222" y="22308"/>
                  </a:lnTo>
                  <a:lnTo>
                    <a:pt x="283222" y="15112"/>
                  </a:lnTo>
                  <a:lnTo>
                    <a:pt x="282361" y="11977"/>
                  </a:lnTo>
                  <a:lnTo>
                    <a:pt x="281233" y="10238"/>
                  </a:lnTo>
                  <a:close/>
                </a:path>
                <a:path w="496570" h="50800">
                  <a:moveTo>
                    <a:pt x="301885" y="1043"/>
                  </a:moveTo>
                  <a:lnTo>
                    <a:pt x="290675" y="1043"/>
                  </a:lnTo>
                  <a:lnTo>
                    <a:pt x="290675" y="49791"/>
                  </a:lnTo>
                  <a:lnTo>
                    <a:pt x="301330" y="49791"/>
                  </a:lnTo>
                  <a:lnTo>
                    <a:pt x="313801" y="32799"/>
                  </a:lnTo>
                  <a:lnTo>
                    <a:pt x="301885" y="32799"/>
                  </a:lnTo>
                  <a:lnTo>
                    <a:pt x="301885" y="1043"/>
                  </a:lnTo>
                  <a:close/>
                </a:path>
                <a:path w="496570" h="50800">
                  <a:moveTo>
                    <a:pt x="335728" y="18103"/>
                  </a:moveTo>
                  <a:lnTo>
                    <a:pt x="324586" y="18103"/>
                  </a:lnTo>
                  <a:lnTo>
                    <a:pt x="324586" y="49791"/>
                  </a:lnTo>
                  <a:lnTo>
                    <a:pt x="335728" y="49791"/>
                  </a:lnTo>
                  <a:lnTo>
                    <a:pt x="335728" y="18103"/>
                  </a:lnTo>
                  <a:close/>
                </a:path>
                <a:path w="496570" h="50800">
                  <a:moveTo>
                    <a:pt x="335728" y="1043"/>
                  </a:moveTo>
                  <a:lnTo>
                    <a:pt x="325144" y="1043"/>
                  </a:lnTo>
                  <a:lnTo>
                    <a:pt x="301885" y="32799"/>
                  </a:lnTo>
                  <a:lnTo>
                    <a:pt x="313801" y="32799"/>
                  </a:lnTo>
                  <a:lnTo>
                    <a:pt x="324586" y="18103"/>
                  </a:lnTo>
                  <a:lnTo>
                    <a:pt x="335728" y="18103"/>
                  </a:lnTo>
                  <a:lnTo>
                    <a:pt x="335728" y="1043"/>
                  </a:lnTo>
                  <a:close/>
                </a:path>
                <a:path w="496570" h="50800">
                  <a:moveTo>
                    <a:pt x="375192" y="208"/>
                  </a:moveTo>
                  <a:lnTo>
                    <a:pt x="365950" y="208"/>
                  </a:lnTo>
                  <a:lnTo>
                    <a:pt x="361435" y="1289"/>
                  </a:lnTo>
                  <a:lnTo>
                    <a:pt x="353404" y="5604"/>
                  </a:lnTo>
                  <a:lnTo>
                    <a:pt x="350246" y="8600"/>
                  </a:lnTo>
                  <a:lnTo>
                    <a:pt x="345653" y="16261"/>
                  </a:lnTo>
                  <a:lnTo>
                    <a:pt x="344501" y="20587"/>
                  </a:lnTo>
                  <a:lnTo>
                    <a:pt x="344501" y="30246"/>
                  </a:lnTo>
                  <a:lnTo>
                    <a:pt x="365928" y="50626"/>
                  </a:lnTo>
                  <a:lnTo>
                    <a:pt x="375119" y="50626"/>
                  </a:lnTo>
                  <a:lnTo>
                    <a:pt x="378950" y="49884"/>
                  </a:lnTo>
                  <a:lnTo>
                    <a:pt x="385822" y="46911"/>
                  </a:lnTo>
                  <a:lnTo>
                    <a:pt x="388698" y="44754"/>
                  </a:lnTo>
                  <a:lnTo>
                    <a:pt x="391021" y="41921"/>
                  </a:lnTo>
                  <a:lnTo>
                    <a:pt x="390043" y="41018"/>
                  </a:lnTo>
                  <a:lnTo>
                    <a:pt x="368507" y="41018"/>
                  </a:lnTo>
                  <a:lnTo>
                    <a:pt x="365813" y="40355"/>
                  </a:lnTo>
                  <a:lnTo>
                    <a:pt x="361076" y="37710"/>
                  </a:lnTo>
                  <a:lnTo>
                    <a:pt x="359233" y="35863"/>
                  </a:lnTo>
                  <a:lnTo>
                    <a:pt x="356586" y="31128"/>
                  </a:lnTo>
                  <a:lnTo>
                    <a:pt x="355925" y="28436"/>
                  </a:lnTo>
                  <a:lnTo>
                    <a:pt x="355925" y="22398"/>
                  </a:lnTo>
                  <a:lnTo>
                    <a:pt x="368507" y="9820"/>
                  </a:lnTo>
                  <a:lnTo>
                    <a:pt x="389963" y="9820"/>
                  </a:lnTo>
                  <a:lnTo>
                    <a:pt x="391021" y="8844"/>
                  </a:lnTo>
                  <a:lnTo>
                    <a:pt x="388698" y="6057"/>
                  </a:lnTo>
                  <a:lnTo>
                    <a:pt x="385833" y="3924"/>
                  </a:lnTo>
                  <a:lnTo>
                    <a:pt x="379007" y="949"/>
                  </a:lnTo>
                  <a:lnTo>
                    <a:pt x="375192" y="208"/>
                  </a:lnTo>
                  <a:close/>
                </a:path>
                <a:path w="496570" h="50800">
                  <a:moveTo>
                    <a:pt x="383777" y="35236"/>
                  </a:moveTo>
                  <a:lnTo>
                    <a:pt x="380484" y="39088"/>
                  </a:lnTo>
                  <a:lnTo>
                    <a:pt x="376397" y="41018"/>
                  </a:lnTo>
                  <a:lnTo>
                    <a:pt x="390043" y="41018"/>
                  </a:lnTo>
                  <a:lnTo>
                    <a:pt x="383777" y="35236"/>
                  </a:lnTo>
                  <a:close/>
                </a:path>
                <a:path w="496570" h="50800">
                  <a:moveTo>
                    <a:pt x="389963" y="9820"/>
                  </a:moveTo>
                  <a:lnTo>
                    <a:pt x="376397" y="9820"/>
                  </a:lnTo>
                  <a:lnTo>
                    <a:pt x="380484" y="11720"/>
                  </a:lnTo>
                  <a:lnTo>
                    <a:pt x="383777" y="15529"/>
                  </a:lnTo>
                  <a:lnTo>
                    <a:pt x="389963" y="9820"/>
                  </a:lnTo>
                  <a:close/>
                </a:path>
                <a:path w="496570" h="50800">
                  <a:moveTo>
                    <a:pt x="409478" y="1043"/>
                  </a:moveTo>
                  <a:lnTo>
                    <a:pt x="398264" y="1043"/>
                  </a:lnTo>
                  <a:lnTo>
                    <a:pt x="398264" y="49791"/>
                  </a:lnTo>
                  <a:lnTo>
                    <a:pt x="409478" y="49791"/>
                  </a:lnTo>
                  <a:lnTo>
                    <a:pt x="409478" y="30153"/>
                  </a:lnTo>
                  <a:lnTo>
                    <a:pt x="429962" y="30153"/>
                  </a:lnTo>
                  <a:lnTo>
                    <a:pt x="426330" y="24580"/>
                  </a:lnTo>
                  <a:lnTo>
                    <a:pt x="428922" y="20754"/>
                  </a:lnTo>
                  <a:lnTo>
                    <a:pt x="409478" y="20754"/>
                  </a:lnTo>
                  <a:lnTo>
                    <a:pt x="409478" y="1043"/>
                  </a:lnTo>
                  <a:close/>
                </a:path>
                <a:path w="496570" h="50800">
                  <a:moveTo>
                    <a:pt x="429962" y="30153"/>
                  </a:moveTo>
                  <a:lnTo>
                    <a:pt x="417276" y="30153"/>
                  </a:lnTo>
                  <a:lnTo>
                    <a:pt x="429950" y="49791"/>
                  </a:lnTo>
                  <a:lnTo>
                    <a:pt x="441578" y="49791"/>
                  </a:lnTo>
                  <a:lnTo>
                    <a:pt x="442060" y="48712"/>
                  </a:lnTo>
                  <a:lnTo>
                    <a:pt x="429962" y="30153"/>
                  </a:lnTo>
                  <a:close/>
                </a:path>
                <a:path w="496570" h="50800">
                  <a:moveTo>
                    <a:pt x="442060" y="48712"/>
                  </a:moveTo>
                  <a:lnTo>
                    <a:pt x="441578" y="49791"/>
                  </a:lnTo>
                  <a:lnTo>
                    <a:pt x="442763" y="49791"/>
                  </a:lnTo>
                  <a:lnTo>
                    <a:pt x="442060" y="48712"/>
                  </a:lnTo>
                  <a:close/>
                </a:path>
                <a:path w="496570" h="50800">
                  <a:moveTo>
                    <a:pt x="474447" y="1043"/>
                  </a:moveTo>
                  <a:lnTo>
                    <a:pt x="463304" y="1043"/>
                  </a:lnTo>
                  <a:lnTo>
                    <a:pt x="442060" y="48712"/>
                  </a:lnTo>
                  <a:lnTo>
                    <a:pt x="442763" y="49791"/>
                  </a:lnTo>
                  <a:lnTo>
                    <a:pt x="453138" y="49791"/>
                  </a:lnTo>
                  <a:lnTo>
                    <a:pt x="457455" y="39344"/>
                  </a:lnTo>
                  <a:lnTo>
                    <a:pt x="491573" y="39344"/>
                  </a:lnTo>
                  <a:lnTo>
                    <a:pt x="487743" y="30779"/>
                  </a:lnTo>
                  <a:lnTo>
                    <a:pt x="461077" y="30779"/>
                  </a:lnTo>
                  <a:lnTo>
                    <a:pt x="468806" y="12117"/>
                  </a:lnTo>
                  <a:lnTo>
                    <a:pt x="479399" y="12117"/>
                  </a:lnTo>
                  <a:lnTo>
                    <a:pt x="474447" y="1043"/>
                  </a:lnTo>
                  <a:close/>
                </a:path>
                <a:path w="496570" h="50800">
                  <a:moveTo>
                    <a:pt x="491573" y="39344"/>
                  </a:moveTo>
                  <a:lnTo>
                    <a:pt x="480089" y="39344"/>
                  </a:lnTo>
                  <a:lnTo>
                    <a:pt x="484404" y="49791"/>
                  </a:lnTo>
                  <a:lnTo>
                    <a:pt x="496244" y="49791"/>
                  </a:lnTo>
                  <a:lnTo>
                    <a:pt x="491573" y="39344"/>
                  </a:lnTo>
                  <a:close/>
                </a:path>
                <a:path w="496570" h="50800">
                  <a:moveTo>
                    <a:pt x="479399" y="12117"/>
                  </a:moveTo>
                  <a:lnTo>
                    <a:pt x="468806" y="12117"/>
                  </a:lnTo>
                  <a:lnTo>
                    <a:pt x="476535" y="30779"/>
                  </a:lnTo>
                  <a:lnTo>
                    <a:pt x="487743" y="30779"/>
                  </a:lnTo>
                  <a:lnTo>
                    <a:pt x="479399" y="12117"/>
                  </a:lnTo>
                  <a:close/>
                </a:path>
                <a:path w="496570" h="50800">
                  <a:moveTo>
                    <a:pt x="442277" y="1043"/>
                  </a:moveTo>
                  <a:lnTo>
                    <a:pt x="430368" y="1043"/>
                  </a:lnTo>
                  <a:lnTo>
                    <a:pt x="417556" y="20754"/>
                  </a:lnTo>
                  <a:lnTo>
                    <a:pt x="428922" y="20754"/>
                  </a:lnTo>
                  <a:lnTo>
                    <a:pt x="442277" y="1043"/>
                  </a:lnTo>
                  <a:close/>
                </a:path>
              </a:pathLst>
            </a:custGeom>
            <a:solidFill>
              <a:srgbClr val="727376"/>
            </a:solidFill>
          </p:spPr>
          <p:txBody>
            <a:bodyPr wrap="square" lIns="0" tIns="0" rIns="0" bIns="0" rtlCol="0"/>
            <a:lstStyle/>
            <a:p>
              <a:endParaRPr/>
            </a:p>
          </p:txBody>
        </p:sp>
        <p:sp>
          <p:nvSpPr>
            <p:cNvPr id="38" name="object 38"/>
            <p:cNvSpPr/>
            <p:nvPr/>
          </p:nvSpPr>
          <p:spPr>
            <a:xfrm>
              <a:off x="4565552" y="1568574"/>
              <a:ext cx="2461260" cy="187325"/>
            </a:xfrm>
            <a:custGeom>
              <a:avLst/>
              <a:gdLst/>
              <a:ahLst/>
              <a:cxnLst/>
              <a:rect l="l" t="t" r="r" b="b"/>
              <a:pathLst>
                <a:path w="2461259" h="187325">
                  <a:moveTo>
                    <a:pt x="2461209" y="0"/>
                  </a:moveTo>
                  <a:lnTo>
                    <a:pt x="0" y="0"/>
                  </a:lnTo>
                  <a:lnTo>
                    <a:pt x="0" y="187163"/>
                  </a:lnTo>
                  <a:lnTo>
                    <a:pt x="2461209" y="187163"/>
                  </a:lnTo>
                  <a:lnTo>
                    <a:pt x="2461209" y="0"/>
                  </a:lnTo>
                  <a:close/>
                </a:path>
              </a:pathLst>
            </a:custGeom>
            <a:solidFill>
              <a:srgbClr val="ED3237">
                <a:alpha val="69999"/>
              </a:srgbClr>
            </a:solidFill>
          </p:spPr>
          <p:txBody>
            <a:bodyPr wrap="square" lIns="0" tIns="0" rIns="0" bIns="0" rtlCol="0"/>
            <a:lstStyle/>
            <a:p>
              <a:endParaRPr/>
            </a:p>
          </p:txBody>
        </p:sp>
        <p:pic>
          <p:nvPicPr>
            <p:cNvPr id="39" name="object 39"/>
            <p:cNvPicPr/>
            <p:nvPr/>
          </p:nvPicPr>
          <p:blipFill>
            <a:blip r:embed="rId22" cstate="print"/>
            <a:stretch>
              <a:fillRect/>
            </a:stretch>
          </p:blipFill>
          <p:spPr>
            <a:xfrm>
              <a:off x="5076792" y="1625842"/>
              <a:ext cx="1438729" cy="72633"/>
            </a:xfrm>
            <a:prstGeom prst="rect">
              <a:avLst/>
            </a:prstGeom>
          </p:spPr>
        </p:pic>
        <p:sp>
          <p:nvSpPr>
            <p:cNvPr id="40" name="object 40"/>
            <p:cNvSpPr/>
            <p:nvPr/>
          </p:nvSpPr>
          <p:spPr>
            <a:xfrm>
              <a:off x="546760" y="1568574"/>
              <a:ext cx="2897505" cy="187325"/>
            </a:xfrm>
            <a:custGeom>
              <a:avLst/>
              <a:gdLst/>
              <a:ahLst/>
              <a:cxnLst/>
              <a:rect l="l" t="t" r="r" b="b"/>
              <a:pathLst>
                <a:path w="2897504" h="187325">
                  <a:moveTo>
                    <a:pt x="2897331" y="0"/>
                  </a:moveTo>
                  <a:lnTo>
                    <a:pt x="0" y="0"/>
                  </a:lnTo>
                  <a:lnTo>
                    <a:pt x="0" y="187163"/>
                  </a:lnTo>
                  <a:lnTo>
                    <a:pt x="2897331" y="187163"/>
                  </a:lnTo>
                  <a:lnTo>
                    <a:pt x="2897331" y="0"/>
                  </a:lnTo>
                  <a:close/>
                </a:path>
              </a:pathLst>
            </a:custGeom>
            <a:solidFill>
              <a:srgbClr val="96989A">
                <a:alpha val="50000"/>
              </a:srgbClr>
            </a:solidFill>
          </p:spPr>
          <p:txBody>
            <a:bodyPr wrap="square" lIns="0" tIns="0" rIns="0" bIns="0" rtlCol="0"/>
            <a:lstStyle/>
            <a:p>
              <a:endParaRPr/>
            </a:p>
          </p:txBody>
        </p:sp>
        <p:sp>
          <p:nvSpPr>
            <p:cNvPr id="41" name="object 41"/>
            <p:cNvSpPr/>
            <p:nvPr/>
          </p:nvSpPr>
          <p:spPr>
            <a:xfrm>
              <a:off x="546646" y="1386229"/>
              <a:ext cx="494665" cy="690245"/>
            </a:xfrm>
            <a:custGeom>
              <a:avLst/>
              <a:gdLst/>
              <a:ahLst/>
              <a:cxnLst/>
              <a:rect l="l" t="t" r="r" b="b"/>
              <a:pathLst>
                <a:path w="494665" h="690244">
                  <a:moveTo>
                    <a:pt x="106222" y="0"/>
                  </a:moveTo>
                  <a:lnTo>
                    <a:pt x="24231" y="0"/>
                  </a:lnTo>
                  <a:lnTo>
                    <a:pt x="22707" y="43268"/>
                  </a:lnTo>
                  <a:lnTo>
                    <a:pt x="22085" y="53657"/>
                  </a:lnTo>
                  <a:lnTo>
                    <a:pt x="11836" y="86410"/>
                  </a:lnTo>
                  <a:lnTo>
                    <a:pt x="4318" y="86410"/>
                  </a:lnTo>
                  <a:lnTo>
                    <a:pt x="2844" y="86194"/>
                  </a:lnTo>
                  <a:lnTo>
                    <a:pt x="1524" y="85788"/>
                  </a:lnTo>
                  <a:lnTo>
                    <a:pt x="0" y="106680"/>
                  </a:lnTo>
                  <a:lnTo>
                    <a:pt x="4775" y="107784"/>
                  </a:lnTo>
                  <a:lnTo>
                    <a:pt x="8839" y="108356"/>
                  </a:lnTo>
                  <a:lnTo>
                    <a:pt x="20320" y="108356"/>
                  </a:lnTo>
                  <a:lnTo>
                    <a:pt x="42164" y="71577"/>
                  </a:lnTo>
                  <a:lnTo>
                    <a:pt x="45262" y="20116"/>
                  </a:lnTo>
                  <a:lnTo>
                    <a:pt x="81838" y="20116"/>
                  </a:lnTo>
                  <a:lnTo>
                    <a:pt x="81838" y="106680"/>
                  </a:lnTo>
                  <a:lnTo>
                    <a:pt x="106222" y="106680"/>
                  </a:lnTo>
                  <a:lnTo>
                    <a:pt x="106222" y="20116"/>
                  </a:lnTo>
                  <a:lnTo>
                    <a:pt x="106222" y="0"/>
                  </a:lnTo>
                  <a:close/>
                </a:path>
                <a:path w="494665" h="690244">
                  <a:moveTo>
                    <a:pt x="122796" y="249618"/>
                  </a:moveTo>
                  <a:lnTo>
                    <a:pt x="122047" y="247269"/>
                  </a:lnTo>
                  <a:lnTo>
                    <a:pt x="120853" y="245757"/>
                  </a:lnTo>
                  <a:lnTo>
                    <a:pt x="119024" y="243433"/>
                  </a:lnTo>
                  <a:lnTo>
                    <a:pt x="116840" y="242062"/>
                  </a:lnTo>
                  <a:lnTo>
                    <a:pt x="113995" y="241211"/>
                  </a:lnTo>
                  <a:lnTo>
                    <a:pt x="116090" y="240195"/>
                  </a:lnTo>
                  <a:lnTo>
                    <a:pt x="117716" y="238798"/>
                  </a:lnTo>
                  <a:lnTo>
                    <a:pt x="118097" y="238213"/>
                  </a:lnTo>
                  <a:lnTo>
                    <a:pt x="120027" y="235292"/>
                  </a:lnTo>
                  <a:lnTo>
                    <a:pt x="120599" y="233248"/>
                  </a:lnTo>
                  <a:lnTo>
                    <a:pt x="120497" y="226872"/>
                  </a:lnTo>
                  <a:lnTo>
                    <a:pt x="119087" y="224091"/>
                  </a:lnTo>
                  <a:lnTo>
                    <a:pt x="113042" y="219913"/>
                  </a:lnTo>
                  <a:lnTo>
                    <a:pt x="111861" y="219621"/>
                  </a:lnTo>
                  <a:lnTo>
                    <a:pt x="111861" y="247688"/>
                  </a:lnTo>
                  <a:lnTo>
                    <a:pt x="111861" y="255562"/>
                  </a:lnTo>
                  <a:lnTo>
                    <a:pt x="109321" y="257556"/>
                  </a:lnTo>
                  <a:lnTo>
                    <a:pt x="92379" y="257556"/>
                  </a:lnTo>
                  <a:lnTo>
                    <a:pt x="92379" y="245757"/>
                  </a:lnTo>
                  <a:lnTo>
                    <a:pt x="109321" y="245757"/>
                  </a:lnTo>
                  <a:lnTo>
                    <a:pt x="111861" y="247688"/>
                  </a:lnTo>
                  <a:lnTo>
                    <a:pt x="111861" y="219621"/>
                  </a:lnTo>
                  <a:lnTo>
                    <a:pt x="109588" y="219062"/>
                  </a:lnTo>
                  <a:lnTo>
                    <a:pt x="109588" y="230720"/>
                  </a:lnTo>
                  <a:lnTo>
                    <a:pt x="109588" y="234403"/>
                  </a:lnTo>
                  <a:lnTo>
                    <a:pt x="108991" y="235826"/>
                  </a:lnTo>
                  <a:lnTo>
                    <a:pt x="106591" y="237731"/>
                  </a:lnTo>
                  <a:lnTo>
                    <a:pt x="104813" y="238213"/>
                  </a:lnTo>
                  <a:lnTo>
                    <a:pt x="92379" y="238213"/>
                  </a:lnTo>
                  <a:lnTo>
                    <a:pt x="92379" y="226872"/>
                  </a:lnTo>
                  <a:lnTo>
                    <a:pt x="104762" y="226872"/>
                  </a:lnTo>
                  <a:lnTo>
                    <a:pt x="106527" y="227355"/>
                  </a:lnTo>
                  <a:lnTo>
                    <a:pt x="108978" y="229311"/>
                  </a:lnTo>
                  <a:lnTo>
                    <a:pt x="109588" y="230720"/>
                  </a:lnTo>
                  <a:lnTo>
                    <a:pt x="109588" y="219062"/>
                  </a:lnTo>
                  <a:lnTo>
                    <a:pt x="108813" y="218859"/>
                  </a:lnTo>
                  <a:lnTo>
                    <a:pt x="81635" y="218859"/>
                  </a:lnTo>
                  <a:lnTo>
                    <a:pt x="81635" y="265569"/>
                  </a:lnTo>
                  <a:lnTo>
                    <a:pt x="110477" y="265569"/>
                  </a:lnTo>
                  <a:lnTo>
                    <a:pt x="114960" y="264414"/>
                  </a:lnTo>
                  <a:lnTo>
                    <a:pt x="121234" y="259791"/>
                  </a:lnTo>
                  <a:lnTo>
                    <a:pt x="122313" y="257556"/>
                  </a:lnTo>
                  <a:lnTo>
                    <a:pt x="122796" y="256565"/>
                  </a:lnTo>
                  <a:lnTo>
                    <a:pt x="122796" y="249618"/>
                  </a:lnTo>
                  <a:close/>
                </a:path>
                <a:path w="494665" h="690244">
                  <a:moveTo>
                    <a:pt x="156032" y="287261"/>
                  </a:moveTo>
                  <a:lnTo>
                    <a:pt x="113461" y="287261"/>
                  </a:lnTo>
                  <a:lnTo>
                    <a:pt x="113461" y="333971"/>
                  </a:lnTo>
                  <a:lnTo>
                    <a:pt x="124206" y="333971"/>
                  </a:lnTo>
                  <a:lnTo>
                    <a:pt x="124206" y="296075"/>
                  </a:lnTo>
                  <a:lnTo>
                    <a:pt x="145288" y="296075"/>
                  </a:lnTo>
                  <a:lnTo>
                    <a:pt x="145288" y="333971"/>
                  </a:lnTo>
                  <a:lnTo>
                    <a:pt x="156032" y="333971"/>
                  </a:lnTo>
                  <a:lnTo>
                    <a:pt x="156032" y="296075"/>
                  </a:lnTo>
                  <a:lnTo>
                    <a:pt x="156032" y="287261"/>
                  </a:lnTo>
                  <a:close/>
                </a:path>
                <a:path w="494665" h="690244">
                  <a:moveTo>
                    <a:pt x="178447" y="265569"/>
                  </a:moveTo>
                  <a:lnTo>
                    <a:pt x="173964" y="255562"/>
                  </a:lnTo>
                  <a:lnTo>
                    <a:pt x="170294" y="247345"/>
                  </a:lnTo>
                  <a:lnTo>
                    <a:pt x="162306" y="229476"/>
                  </a:lnTo>
                  <a:lnTo>
                    <a:pt x="159562" y="223354"/>
                  </a:lnTo>
                  <a:lnTo>
                    <a:pt x="159562" y="247345"/>
                  </a:lnTo>
                  <a:lnTo>
                    <a:pt x="144754" y="247345"/>
                  </a:lnTo>
                  <a:lnTo>
                    <a:pt x="152158" y="229476"/>
                  </a:lnTo>
                  <a:lnTo>
                    <a:pt x="159562" y="247345"/>
                  </a:lnTo>
                  <a:lnTo>
                    <a:pt x="159562" y="223354"/>
                  </a:lnTo>
                  <a:lnTo>
                    <a:pt x="157556" y="218859"/>
                  </a:lnTo>
                  <a:lnTo>
                    <a:pt x="146888" y="218859"/>
                  </a:lnTo>
                  <a:lnTo>
                    <a:pt x="126072" y="265569"/>
                  </a:lnTo>
                  <a:lnTo>
                    <a:pt x="137147" y="265569"/>
                  </a:lnTo>
                  <a:lnTo>
                    <a:pt x="141287" y="255562"/>
                  </a:lnTo>
                  <a:lnTo>
                    <a:pt x="162966" y="255562"/>
                  </a:lnTo>
                  <a:lnTo>
                    <a:pt x="167106" y="265569"/>
                  </a:lnTo>
                  <a:lnTo>
                    <a:pt x="178447" y="265569"/>
                  </a:lnTo>
                  <a:close/>
                </a:path>
                <a:path w="494665" h="690244">
                  <a:moveTo>
                    <a:pt x="210807" y="287261"/>
                  </a:moveTo>
                  <a:lnTo>
                    <a:pt x="200660" y="287261"/>
                  </a:lnTo>
                  <a:lnTo>
                    <a:pt x="178384" y="317690"/>
                  </a:lnTo>
                  <a:lnTo>
                    <a:pt x="178384" y="287261"/>
                  </a:lnTo>
                  <a:lnTo>
                    <a:pt x="167640" y="287261"/>
                  </a:lnTo>
                  <a:lnTo>
                    <a:pt x="167640" y="333971"/>
                  </a:lnTo>
                  <a:lnTo>
                    <a:pt x="177850" y="333971"/>
                  </a:lnTo>
                  <a:lnTo>
                    <a:pt x="189801" y="317690"/>
                  </a:lnTo>
                  <a:lnTo>
                    <a:pt x="200126" y="303606"/>
                  </a:lnTo>
                  <a:lnTo>
                    <a:pt x="200126" y="333971"/>
                  </a:lnTo>
                  <a:lnTo>
                    <a:pt x="210807" y="333971"/>
                  </a:lnTo>
                  <a:lnTo>
                    <a:pt x="210807" y="303606"/>
                  </a:lnTo>
                  <a:lnTo>
                    <a:pt x="210807" y="287261"/>
                  </a:lnTo>
                  <a:close/>
                </a:path>
                <a:path w="494665" h="690244">
                  <a:moveTo>
                    <a:pt x="215493" y="86868"/>
                  </a:moveTo>
                  <a:lnTo>
                    <a:pt x="157429" y="86868"/>
                  </a:lnTo>
                  <a:lnTo>
                    <a:pt x="157429" y="62179"/>
                  </a:lnTo>
                  <a:lnTo>
                    <a:pt x="206959" y="62179"/>
                  </a:lnTo>
                  <a:lnTo>
                    <a:pt x="206959" y="42976"/>
                  </a:lnTo>
                  <a:lnTo>
                    <a:pt x="157429" y="42976"/>
                  </a:lnTo>
                  <a:lnTo>
                    <a:pt x="157429" y="19812"/>
                  </a:lnTo>
                  <a:lnTo>
                    <a:pt x="213512" y="19812"/>
                  </a:lnTo>
                  <a:lnTo>
                    <a:pt x="213512" y="0"/>
                  </a:lnTo>
                  <a:lnTo>
                    <a:pt x="132892" y="0"/>
                  </a:lnTo>
                  <a:lnTo>
                    <a:pt x="132892" y="106680"/>
                  </a:lnTo>
                  <a:lnTo>
                    <a:pt x="215493" y="106680"/>
                  </a:lnTo>
                  <a:lnTo>
                    <a:pt x="215493" y="86868"/>
                  </a:lnTo>
                  <a:close/>
                </a:path>
                <a:path w="494665" h="690244">
                  <a:moveTo>
                    <a:pt x="225145" y="232346"/>
                  </a:moveTo>
                  <a:lnTo>
                    <a:pt x="214210" y="220294"/>
                  </a:lnTo>
                  <a:lnTo>
                    <a:pt x="214210" y="233184"/>
                  </a:lnTo>
                  <a:lnTo>
                    <a:pt x="214210" y="238391"/>
                  </a:lnTo>
                  <a:lnTo>
                    <a:pt x="213360" y="240385"/>
                  </a:lnTo>
                  <a:lnTo>
                    <a:pt x="209981" y="243179"/>
                  </a:lnTo>
                  <a:lnTo>
                    <a:pt x="207518" y="243878"/>
                  </a:lnTo>
                  <a:lnTo>
                    <a:pt x="195465" y="243878"/>
                  </a:lnTo>
                  <a:lnTo>
                    <a:pt x="195465" y="227672"/>
                  </a:lnTo>
                  <a:lnTo>
                    <a:pt x="207518" y="227672"/>
                  </a:lnTo>
                  <a:lnTo>
                    <a:pt x="209981" y="228371"/>
                  </a:lnTo>
                  <a:lnTo>
                    <a:pt x="213360" y="231178"/>
                  </a:lnTo>
                  <a:lnTo>
                    <a:pt x="214210" y="233184"/>
                  </a:lnTo>
                  <a:lnTo>
                    <a:pt x="214210" y="220294"/>
                  </a:lnTo>
                  <a:lnTo>
                    <a:pt x="212598" y="219557"/>
                  </a:lnTo>
                  <a:lnTo>
                    <a:pt x="209003" y="218859"/>
                  </a:lnTo>
                  <a:lnTo>
                    <a:pt x="184645" y="218859"/>
                  </a:lnTo>
                  <a:lnTo>
                    <a:pt x="184645" y="265569"/>
                  </a:lnTo>
                  <a:lnTo>
                    <a:pt x="195465" y="265569"/>
                  </a:lnTo>
                  <a:lnTo>
                    <a:pt x="195465" y="252691"/>
                  </a:lnTo>
                  <a:lnTo>
                    <a:pt x="209003" y="252691"/>
                  </a:lnTo>
                  <a:lnTo>
                    <a:pt x="212598" y="252018"/>
                  </a:lnTo>
                  <a:lnTo>
                    <a:pt x="218681" y="249301"/>
                  </a:lnTo>
                  <a:lnTo>
                    <a:pt x="221030" y="247345"/>
                  </a:lnTo>
                  <a:lnTo>
                    <a:pt x="223253" y="243878"/>
                  </a:lnTo>
                  <a:lnTo>
                    <a:pt x="224320" y="242227"/>
                  </a:lnTo>
                  <a:lnTo>
                    <a:pt x="225145" y="239242"/>
                  </a:lnTo>
                  <a:lnTo>
                    <a:pt x="225145" y="232346"/>
                  </a:lnTo>
                  <a:close/>
                </a:path>
                <a:path w="494665" h="690244">
                  <a:moveTo>
                    <a:pt x="258114" y="287261"/>
                  </a:moveTo>
                  <a:lnTo>
                    <a:pt x="217614" y="287261"/>
                  </a:lnTo>
                  <a:lnTo>
                    <a:pt x="217614" y="296075"/>
                  </a:lnTo>
                  <a:lnTo>
                    <a:pt x="232498" y="296075"/>
                  </a:lnTo>
                  <a:lnTo>
                    <a:pt x="232498" y="333971"/>
                  </a:lnTo>
                  <a:lnTo>
                    <a:pt x="243166" y="333971"/>
                  </a:lnTo>
                  <a:lnTo>
                    <a:pt x="243166" y="296075"/>
                  </a:lnTo>
                  <a:lnTo>
                    <a:pt x="258114" y="296075"/>
                  </a:lnTo>
                  <a:lnTo>
                    <a:pt x="258114" y="287261"/>
                  </a:lnTo>
                  <a:close/>
                </a:path>
                <a:path w="494665" h="690244">
                  <a:moveTo>
                    <a:pt x="275450" y="218859"/>
                  </a:moveTo>
                  <a:lnTo>
                    <a:pt x="265315" y="218859"/>
                  </a:lnTo>
                  <a:lnTo>
                    <a:pt x="243027" y="249288"/>
                  </a:lnTo>
                  <a:lnTo>
                    <a:pt x="243027" y="218859"/>
                  </a:lnTo>
                  <a:lnTo>
                    <a:pt x="232283" y="218859"/>
                  </a:lnTo>
                  <a:lnTo>
                    <a:pt x="232283" y="265569"/>
                  </a:lnTo>
                  <a:lnTo>
                    <a:pt x="242493" y="265569"/>
                  </a:lnTo>
                  <a:lnTo>
                    <a:pt x="254444" y="249288"/>
                  </a:lnTo>
                  <a:lnTo>
                    <a:pt x="264782" y="235204"/>
                  </a:lnTo>
                  <a:lnTo>
                    <a:pt x="264782" y="265569"/>
                  </a:lnTo>
                  <a:lnTo>
                    <a:pt x="275450" y="265569"/>
                  </a:lnTo>
                  <a:lnTo>
                    <a:pt x="275450" y="235204"/>
                  </a:lnTo>
                  <a:lnTo>
                    <a:pt x="275450" y="218859"/>
                  </a:lnTo>
                  <a:close/>
                </a:path>
                <a:path w="494665" h="690244">
                  <a:moveTo>
                    <a:pt x="305219" y="583298"/>
                  </a:moveTo>
                  <a:lnTo>
                    <a:pt x="259194" y="583298"/>
                  </a:lnTo>
                  <a:lnTo>
                    <a:pt x="259194" y="603110"/>
                  </a:lnTo>
                  <a:lnTo>
                    <a:pt x="280530" y="603110"/>
                  </a:lnTo>
                  <a:lnTo>
                    <a:pt x="280530" y="689978"/>
                  </a:lnTo>
                  <a:lnTo>
                    <a:pt x="305219" y="689978"/>
                  </a:lnTo>
                  <a:lnTo>
                    <a:pt x="305219" y="583298"/>
                  </a:lnTo>
                  <a:close/>
                </a:path>
                <a:path w="494665" h="690244">
                  <a:moveTo>
                    <a:pt x="309689" y="333971"/>
                  </a:moveTo>
                  <a:lnTo>
                    <a:pt x="305206" y="323964"/>
                  </a:lnTo>
                  <a:lnTo>
                    <a:pt x="301536" y="315747"/>
                  </a:lnTo>
                  <a:lnTo>
                    <a:pt x="293547" y="297878"/>
                  </a:lnTo>
                  <a:lnTo>
                    <a:pt x="290804" y="291757"/>
                  </a:lnTo>
                  <a:lnTo>
                    <a:pt x="290804" y="315747"/>
                  </a:lnTo>
                  <a:lnTo>
                    <a:pt x="275996" y="315747"/>
                  </a:lnTo>
                  <a:lnTo>
                    <a:pt x="283400" y="297878"/>
                  </a:lnTo>
                  <a:lnTo>
                    <a:pt x="290804" y="315747"/>
                  </a:lnTo>
                  <a:lnTo>
                    <a:pt x="290804" y="291757"/>
                  </a:lnTo>
                  <a:lnTo>
                    <a:pt x="288798" y="287261"/>
                  </a:lnTo>
                  <a:lnTo>
                    <a:pt x="278130" y="287261"/>
                  </a:lnTo>
                  <a:lnTo>
                    <a:pt x="257314" y="333971"/>
                  </a:lnTo>
                  <a:lnTo>
                    <a:pt x="268389" y="333971"/>
                  </a:lnTo>
                  <a:lnTo>
                    <a:pt x="272529" y="323964"/>
                  </a:lnTo>
                  <a:lnTo>
                    <a:pt x="294208" y="323964"/>
                  </a:lnTo>
                  <a:lnTo>
                    <a:pt x="298348" y="333971"/>
                  </a:lnTo>
                  <a:lnTo>
                    <a:pt x="309689" y="333971"/>
                  </a:lnTo>
                  <a:close/>
                </a:path>
                <a:path w="494665" h="690244">
                  <a:moveTo>
                    <a:pt x="333298" y="0"/>
                  </a:moveTo>
                  <a:lnTo>
                    <a:pt x="308610" y="0"/>
                  </a:lnTo>
                  <a:lnTo>
                    <a:pt x="308610" y="42062"/>
                  </a:lnTo>
                  <a:lnTo>
                    <a:pt x="260146" y="42062"/>
                  </a:lnTo>
                  <a:lnTo>
                    <a:pt x="260146" y="0"/>
                  </a:lnTo>
                  <a:lnTo>
                    <a:pt x="235458" y="0"/>
                  </a:lnTo>
                  <a:lnTo>
                    <a:pt x="235458" y="106680"/>
                  </a:lnTo>
                  <a:lnTo>
                    <a:pt x="260146" y="106680"/>
                  </a:lnTo>
                  <a:lnTo>
                    <a:pt x="260146" y="62928"/>
                  </a:lnTo>
                  <a:lnTo>
                    <a:pt x="308610" y="62928"/>
                  </a:lnTo>
                  <a:lnTo>
                    <a:pt x="308610" y="106680"/>
                  </a:lnTo>
                  <a:lnTo>
                    <a:pt x="333298" y="106680"/>
                  </a:lnTo>
                  <a:lnTo>
                    <a:pt x="333298" y="62928"/>
                  </a:lnTo>
                  <a:lnTo>
                    <a:pt x="333298" y="42062"/>
                  </a:lnTo>
                  <a:lnTo>
                    <a:pt x="333298" y="0"/>
                  </a:lnTo>
                  <a:close/>
                </a:path>
                <a:path w="494665" h="690244">
                  <a:moveTo>
                    <a:pt x="334175" y="265569"/>
                  </a:moveTo>
                  <a:lnTo>
                    <a:pt x="329692" y="255562"/>
                  </a:lnTo>
                  <a:lnTo>
                    <a:pt x="326021" y="247345"/>
                  </a:lnTo>
                  <a:lnTo>
                    <a:pt x="318033" y="229476"/>
                  </a:lnTo>
                  <a:lnTo>
                    <a:pt x="315290" y="223354"/>
                  </a:lnTo>
                  <a:lnTo>
                    <a:pt x="315290" y="247345"/>
                  </a:lnTo>
                  <a:lnTo>
                    <a:pt x="300482" y="247345"/>
                  </a:lnTo>
                  <a:lnTo>
                    <a:pt x="307886" y="229476"/>
                  </a:lnTo>
                  <a:lnTo>
                    <a:pt x="315290" y="247345"/>
                  </a:lnTo>
                  <a:lnTo>
                    <a:pt x="315290" y="223354"/>
                  </a:lnTo>
                  <a:lnTo>
                    <a:pt x="313283" y="218859"/>
                  </a:lnTo>
                  <a:lnTo>
                    <a:pt x="302615" y="218859"/>
                  </a:lnTo>
                  <a:lnTo>
                    <a:pt x="281800" y="265569"/>
                  </a:lnTo>
                  <a:lnTo>
                    <a:pt x="292874" y="265569"/>
                  </a:lnTo>
                  <a:lnTo>
                    <a:pt x="297002" y="255562"/>
                  </a:lnTo>
                  <a:lnTo>
                    <a:pt x="318693" y="255562"/>
                  </a:lnTo>
                  <a:lnTo>
                    <a:pt x="322821" y="265569"/>
                  </a:lnTo>
                  <a:lnTo>
                    <a:pt x="334175" y="265569"/>
                  </a:lnTo>
                  <a:close/>
                </a:path>
                <a:path w="494665" h="690244">
                  <a:moveTo>
                    <a:pt x="358724" y="287261"/>
                  </a:moveTo>
                  <a:lnTo>
                    <a:pt x="347916" y="287261"/>
                  </a:lnTo>
                  <a:lnTo>
                    <a:pt x="347916" y="305676"/>
                  </a:lnTo>
                  <a:lnTo>
                    <a:pt x="326694" y="305676"/>
                  </a:lnTo>
                  <a:lnTo>
                    <a:pt x="326694" y="287261"/>
                  </a:lnTo>
                  <a:lnTo>
                    <a:pt x="315887" y="287261"/>
                  </a:lnTo>
                  <a:lnTo>
                    <a:pt x="315887" y="333971"/>
                  </a:lnTo>
                  <a:lnTo>
                    <a:pt x="326694" y="333971"/>
                  </a:lnTo>
                  <a:lnTo>
                    <a:pt x="326694" y="314820"/>
                  </a:lnTo>
                  <a:lnTo>
                    <a:pt x="347916" y="314820"/>
                  </a:lnTo>
                  <a:lnTo>
                    <a:pt x="347916" y="333971"/>
                  </a:lnTo>
                  <a:lnTo>
                    <a:pt x="358724" y="333971"/>
                  </a:lnTo>
                  <a:lnTo>
                    <a:pt x="358724" y="314820"/>
                  </a:lnTo>
                  <a:lnTo>
                    <a:pt x="358724" y="305676"/>
                  </a:lnTo>
                  <a:lnTo>
                    <a:pt x="358724" y="287261"/>
                  </a:lnTo>
                  <a:close/>
                </a:path>
                <a:path w="494665" h="690244">
                  <a:moveTo>
                    <a:pt x="383209" y="218859"/>
                  </a:moveTo>
                  <a:lnTo>
                    <a:pt x="372402" y="218859"/>
                  </a:lnTo>
                  <a:lnTo>
                    <a:pt x="372402" y="237274"/>
                  </a:lnTo>
                  <a:lnTo>
                    <a:pt x="351180" y="237274"/>
                  </a:lnTo>
                  <a:lnTo>
                    <a:pt x="351180" y="218859"/>
                  </a:lnTo>
                  <a:lnTo>
                    <a:pt x="340372" y="218859"/>
                  </a:lnTo>
                  <a:lnTo>
                    <a:pt x="340372" y="265569"/>
                  </a:lnTo>
                  <a:lnTo>
                    <a:pt x="351180" y="265569"/>
                  </a:lnTo>
                  <a:lnTo>
                    <a:pt x="351180" y="246418"/>
                  </a:lnTo>
                  <a:lnTo>
                    <a:pt x="372402" y="246418"/>
                  </a:lnTo>
                  <a:lnTo>
                    <a:pt x="372402" y="265569"/>
                  </a:lnTo>
                  <a:lnTo>
                    <a:pt x="383209" y="265569"/>
                  </a:lnTo>
                  <a:lnTo>
                    <a:pt x="383209" y="246418"/>
                  </a:lnTo>
                  <a:lnTo>
                    <a:pt x="383209" y="237274"/>
                  </a:lnTo>
                  <a:lnTo>
                    <a:pt x="383209" y="218859"/>
                  </a:lnTo>
                  <a:close/>
                </a:path>
                <a:path w="494665" h="690244">
                  <a:moveTo>
                    <a:pt x="413562" y="287261"/>
                  </a:moveTo>
                  <a:lnTo>
                    <a:pt x="403428" y="287261"/>
                  </a:lnTo>
                  <a:lnTo>
                    <a:pt x="381139" y="317690"/>
                  </a:lnTo>
                  <a:lnTo>
                    <a:pt x="381139" y="287261"/>
                  </a:lnTo>
                  <a:lnTo>
                    <a:pt x="370395" y="287261"/>
                  </a:lnTo>
                  <a:lnTo>
                    <a:pt x="370395" y="333971"/>
                  </a:lnTo>
                  <a:lnTo>
                    <a:pt x="380606" y="333971"/>
                  </a:lnTo>
                  <a:lnTo>
                    <a:pt x="392557" y="317690"/>
                  </a:lnTo>
                  <a:lnTo>
                    <a:pt x="402894" y="303606"/>
                  </a:lnTo>
                  <a:lnTo>
                    <a:pt x="402894" y="333971"/>
                  </a:lnTo>
                  <a:lnTo>
                    <a:pt x="413562" y="333971"/>
                  </a:lnTo>
                  <a:lnTo>
                    <a:pt x="413562" y="303606"/>
                  </a:lnTo>
                  <a:lnTo>
                    <a:pt x="413562" y="287261"/>
                  </a:lnTo>
                  <a:close/>
                </a:path>
                <a:path w="494665" h="690244">
                  <a:moveTo>
                    <a:pt x="430580" y="218859"/>
                  </a:moveTo>
                  <a:lnTo>
                    <a:pt x="390080" y="218859"/>
                  </a:lnTo>
                  <a:lnTo>
                    <a:pt x="390080" y="227672"/>
                  </a:lnTo>
                  <a:lnTo>
                    <a:pt x="404952" y="227672"/>
                  </a:lnTo>
                  <a:lnTo>
                    <a:pt x="404952" y="265569"/>
                  </a:lnTo>
                  <a:lnTo>
                    <a:pt x="415632" y="265569"/>
                  </a:lnTo>
                  <a:lnTo>
                    <a:pt x="415632" y="227672"/>
                  </a:lnTo>
                  <a:lnTo>
                    <a:pt x="430580" y="227672"/>
                  </a:lnTo>
                  <a:lnTo>
                    <a:pt x="430580" y="218859"/>
                  </a:lnTo>
                  <a:close/>
                </a:path>
                <a:path w="494665" h="690244">
                  <a:moveTo>
                    <a:pt x="462470" y="287261"/>
                  </a:moveTo>
                  <a:lnTo>
                    <a:pt x="451802" y="287261"/>
                  </a:lnTo>
                  <a:lnTo>
                    <a:pt x="451802" y="296075"/>
                  </a:lnTo>
                  <a:lnTo>
                    <a:pt x="451802" y="313016"/>
                  </a:lnTo>
                  <a:lnTo>
                    <a:pt x="439293" y="313016"/>
                  </a:lnTo>
                  <a:lnTo>
                    <a:pt x="437007" y="312280"/>
                  </a:lnTo>
                  <a:lnTo>
                    <a:pt x="433895" y="309346"/>
                  </a:lnTo>
                  <a:lnTo>
                    <a:pt x="433120" y="307263"/>
                  </a:lnTo>
                  <a:lnTo>
                    <a:pt x="433120" y="301739"/>
                  </a:lnTo>
                  <a:lnTo>
                    <a:pt x="433920" y="299631"/>
                  </a:lnTo>
                  <a:lnTo>
                    <a:pt x="437172" y="296786"/>
                  </a:lnTo>
                  <a:lnTo>
                    <a:pt x="439521" y="296075"/>
                  </a:lnTo>
                  <a:lnTo>
                    <a:pt x="451802" y="296075"/>
                  </a:lnTo>
                  <a:lnTo>
                    <a:pt x="451802" y="287261"/>
                  </a:lnTo>
                  <a:lnTo>
                    <a:pt x="438238" y="287261"/>
                  </a:lnTo>
                  <a:lnTo>
                    <a:pt x="434670" y="287959"/>
                  </a:lnTo>
                  <a:lnTo>
                    <a:pt x="428625" y="290766"/>
                  </a:lnTo>
                  <a:lnTo>
                    <a:pt x="426288" y="292773"/>
                  </a:lnTo>
                  <a:lnTo>
                    <a:pt x="422998" y="297967"/>
                  </a:lnTo>
                  <a:lnTo>
                    <a:pt x="422173" y="301078"/>
                  </a:lnTo>
                  <a:lnTo>
                    <a:pt x="422173" y="308317"/>
                  </a:lnTo>
                  <a:lnTo>
                    <a:pt x="423024" y="311454"/>
                  </a:lnTo>
                  <a:lnTo>
                    <a:pt x="426402" y="316649"/>
                  </a:lnTo>
                  <a:lnTo>
                    <a:pt x="428828" y="318604"/>
                  </a:lnTo>
                  <a:lnTo>
                    <a:pt x="431977" y="319887"/>
                  </a:lnTo>
                  <a:lnTo>
                    <a:pt x="422236" y="333971"/>
                  </a:lnTo>
                  <a:lnTo>
                    <a:pt x="433654" y="333971"/>
                  </a:lnTo>
                  <a:lnTo>
                    <a:pt x="441921" y="321564"/>
                  </a:lnTo>
                  <a:lnTo>
                    <a:pt x="451802" y="321564"/>
                  </a:lnTo>
                  <a:lnTo>
                    <a:pt x="451802" y="333971"/>
                  </a:lnTo>
                  <a:lnTo>
                    <a:pt x="462470" y="333971"/>
                  </a:lnTo>
                  <a:lnTo>
                    <a:pt x="462470" y="321564"/>
                  </a:lnTo>
                  <a:lnTo>
                    <a:pt x="462470" y="313016"/>
                  </a:lnTo>
                  <a:lnTo>
                    <a:pt x="462470" y="296075"/>
                  </a:lnTo>
                  <a:lnTo>
                    <a:pt x="462470" y="287261"/>
                  </a:lnTo>
                  <a:close/>
                </a:path>
                <a:path w="494665" h="690244">
                  <a:moveTo>
                    <a:pt x="477685" y="244309"/>
                  </a:moveTo>
                  <a:lnTo>
                    <a:pt x="476834" y="242214"/>
                  </a:lnTo>
                  <a:lnTo>
                    <a:pt x="476161" y="240550"/>
                  </a:lnTo>
                  <a:lnTo>
                    <a:pt x="470065" y="235483"/>
                  </a:lnTo>
                  <a:lnTo>
                    <a:pt x="466801" y="234543"/>
                  </a:lnTo>
                  <a:lnTo>
                    <a:pt x="466801" y="244640"/>
                  </a:lnTo>
                  <a:lnTo>
                    <a:pt x="466801" y="252107"/>
                  </a:lnTo>
                  <a:lnTo>
                    <a:pt x="466013" y="254114"/>
                  </a:lnTo>
                  <a:lnTo>
                    <a:pt x="462864" y="256870"/>
                  </a:lnTo>
                  <a:lnTo>
                    <a:pt x="460667" y="257556"/>
                  </a:lnTo>
                  <a:lnTo>
                    <a:pt x="448119" y="257556"/>
                  </a:lnTo>
                  <a:lnTo>
                    <a:pt x="448119" y="242214"/>
                  </a:lnTo>
                  <a:lnTo>
                    <a:pt x="463829" y="242214"/>
                  </a:lnTo>
                  <a:lnTo>
                    <a:pt x="466801" y="244640"/>
                  </a:lnTo>
                  <a:lnTo>
                    <a:pt x="466801" y="234543"/>
                  </a:lnTo>
                  <a:lnTo>
                    <a:pt x="465696" y="234213"/>
                  </a:lnTo>
                  <a:lnTo>
                    <a:pt x="448119" y="234213"/>
                  </a:lnTo>
                  <a:lnTo>
                    <a:pt x="448119" y="218859"/>
                  </a:lnTo>
                  <a:lnTo>
                    <a:pt x="437388" y="218859"/>
                  </a:lnTo>
                  <a:lnTo>
                    <a:pt x="437388" y="265569"/>
                  </a:lnTo>
                  <a:lnTo>
                    <a:pt x="464553" y="265569"/>
                  </a:lnTo>
                  <a:lnTo>
                    <a:pt x="469290" y="264172"/>
                  </a:lnTo>
                  <a:lnTo>
                    <a:pt x="476008" y="258610"/>
                  </a:lnTo>
                  <a:lnTo>
                    <a:pt x="476440" y="257556"/>
                  </a:lnTo>
                  <a:lnTo>
                    <a:pt x="477685" y="254584"/>
                  </a:lnTo>
                  <a:lnTo>
                    <a:pt x="477685" y="244309"/>
                  </a:lnTo>
                  <a:close/>
                </a:path>
                <a:path w="494665" h="690244">
                  <a:moveTo>
                    <a:pt x="494360" y="218859"/>
                  </a:moveTo>
                  <a:lnTo>
                    <a:pt x="483616" y="218859"/>
                  </a:lnTo>
                  <a:lnTo>
                    <a:pt x="483616" y="265569"/>
                  </a:lnTo>
                  <a:lnTo>
                    <a:pt x="494360" y="265569"/>
                  </a:lnTo>
                  <a:lnTo>
                    <a:pt x="494360" y="218859"/>
                  </a:lnTo>
                  <a:close/>
                </a:path>
              </a:pathLst>
            </a:custGeom>
            <a:solidFill>
              <a:srgbClr val="606062"/>
            </a:solidFill>
          </p:spPr>
          <p:txBody>
            <a:bodyPr wrap="square" lIns="0" tIns="0" rIns="0" bIns="0" rtlCol="0"/>
            <a:lstStyle/>
            <a:p>
              <a:endParaRPr/>
            </a:p>
          </p:txBody>
        </p:sp>
        <p:pic>
          <p:nvPicPr>
            <p:cNvPr id="42" name="object 42"/>
            <p:cNvPicPr/>
            <p:nvPr/>
          </p:nvPicPr>
          <p:blipFill>
            <a:blip r:embed="rId23" cstate="print"/>
            <a:stretch>
              <a:fillRect/>
            </a:stretch>
          </p:blipFill>
          <p:spPr>
            <a:xfrm>
              <a:off x="789847" y="2546596"/>
              <a:ext cx="85496" cy="108507"/>
            </a:xfrm>
            <a:prstGeom prst="rect">
              <a:avLst/>
            </a:prstGeom>
          </p:spPr>
        </p:pic>
        <p:sp>
          <p:nvSpPr>
            <p:cNvPr id="43" name="object 43"/>
            <p:cNvSpPr/>
            <p:nvPr/>
          </p:nvSpPr>
          <p:spPr>
            <a:xfrm>
              <a:off x="546760" y="2346794"/>
              <a:ext cx="6480175" cy="586105"/>
            </a:xfrm>
            <a:custGeom>
              <a:avLst/>
              <a:gdLst/>
              <a:ahLst/>
              <a:cxnLst/>
              <a:rect l="l" t="t" r="r" b="b"/>
              <a:pathLst>
                <a:path w="6480175" h="586105">
                  <a:moveTo>
                    <a:pt x="6479997" y="581025"/>
                  </a:moveTo>
                  <a:lnTo>
                    <a:pt x="0" y="581025"/>
                  </a:lnTo>
                  <a:lnTo>
                    <a:pt x="0" y="585622"/>
                  </a:lnTo>
                  <a:lnTo>
                    <a:pt x="6479997" y="585622"/>
                  </a:lnTo>
                  <a:lnTo>
                    <a:pt x="6479997" y="581025"/>
                  </a:lnTo>
                  <a:close/>
                </a:path>
                <a:path w="6480175" h="586105">
                  <a:moveTo>
                    <a:pt x="6479997" y="0"/>
                  </a:moveTo>
                  <a:lnTo>
                    <a:pt x="0" y="0"/>
                  </a:lnTo>
                  <a:lnTo>
                    <a:pt x="0" y="4584"/>
                  </a:lnTo>
                  <a:lnTo>
                    <a:pt x="6479997" y="4584"/>
                  </a:lnTo>
                  <a:lnTo>
                    <a:pt x="6479997" y="0"/>
                  </a:lnTo>
                  <a:close/>
                </a:path>
              </a:pathLst>
            </a:custGeom>
            <a:solidFill>
              <a:srgbClr val="96989A"/>
            </a:solidFill>
          </p:spPr>
          <p:txBody>
            <a:bodyPr wrap="square" lIns="0" tIns="0" rIns="0" bIns="0" rtlCol="0"/>
            <a:lstStyle/>
            <a:p>
              <a:endParaRPr/>
            </a:p>
          </p:txBody>
        </p:sp>
        <p:pic>
          <p:nvPicPr>
            <p:cNvPr id="44" name="object 44"/>
            <p:cNvPicPr/>
            <p:nvPr/>
          </p:nvPicPr>
          <p:blipFill>
            <a:blip r:embed="rId24" cstate="print"/>
            <a:stretch>
              <a:fillRect/>
            </a:stretch>
          </p:blipFill>
          <p:spPr>
            <a:xfrm>
              <a:off x="789390" y="3191846"/>
              <a:ext cx="84884" cy="108507"/>
            </a:xfrm>
            <a:prstGeom prst="rect">
              <a:avLst/>
            </a:prstGeom>
          </p:spPr>
        </p:pic>
        <p:sp>
          <p:nvSpPr>
            <p:cNvPr id="45" name="object 45"/>
            <p:cNvSpPr/>
            <p:nvPr/>
          </p:nvSpPr>
          <p:spPr>
            <a:xfrm>
              <a:off x="1104613" y="1755737"/>
              <a:ext cx="5080" cy="3215640"/>
            </a:xfrm>
            <a:custGeom>
              <a:avLst/>
              <a:gdLst/>
              <a:ahLst/>
              <a:cxnLst/>
              <a:rect l="l" t="t" r="r" b="b"/>
              <a:pathLst>
                <a:path w="5080" h="3215640">
                  <a:moveTo>
                    <a:pt x="4554" y="0"/>
                  </a:moveTo>
                  <a:lnTo>
                    <a:pt x="0" y="0"/>
                  </a:lnTo>
                  <a:lnTo>
                    <a:pt x="0" y="3215126"/>
                  </a:lnTo>
                  <a:lnTo>
                    <a:pt x="4554" y="3215126"/>
                  </a:lnTo>
                  <a:lnTo>
                    <a:pt x="4554" y="0"/>
                  </a:lnTo>
                  <a:close/>
                </a:path>
              </a:pathLst>
            </a:custGeom>
            <a:solidFill>
              <a:srgbClr val="96989A"/>
            </a:solidFill>
          </p:spPr>
          <p:txBody>
            <a:bodyPr wrap="square" lIns="0" tIns="0" rIns="0" bIns="0" rtlCol="0"/>
            <a:lstStyle/>
            <a:p>
              <a:endParaRPr/>
            </a:p>
          </p:txBody>
        </p:sp>
        <p:sp>
          <p:nvSpPr>
            <p:cNvPr id="46" name="object 46"/>
            <p:cNvSpPr/>
            <p:nvPr/>
          </p:nvSpPr>
          <p:spPr>
            <a:xfrm>
              <a:off x="615840" y="4655070"/>
              <a:ext cx="389255" cy="116839"/>
            </a:xfrm>
            <a:custGeom>
              <a:avLst/>
              <a:gdLst/>
              <a:ahLst/>
              <a:cxnLst/>
              <a:rect l="l" t="t" r="r" b="b"/>
              <a:pathLst>
                <a:path w="389255" h="116839">
                  <a:moveTo>
                    <a:pt x="86965" y="798"/>
                  </a:moveTo>
                  <a:lnTo>
                    <a:pt x="44399" y="798"/>
                  </a:lnTo>
                  <a:lnTo>
                    <a:pt x="44399" y="47501"/>
                  </a:lnTo>
                  <a:lnTo>
                    <a:pt x="55142" y="47501"/>
                  </a:lnTo>
                  <a:lnTo>
                    <a:pt x="55142" y="9603"/>
                  </a:lnTo>
                  <a:lnTo>
                    <a:pt x="86965" y="9603"/>
                  </a:lnTo>
                  <a:lnTo>
                    <a:pt x="86965" y="798"/>
                  </a:lnTo>
                  <a:close/>
                </a:path>
                <a:path w="389255" h="116839">
                  <a:moveTo>
                    <a:pt x="86965" y="9603"/>
                  </a:moveTo>
                  <a:lnTo>
                    <a:pt x="76226" y="9603"/>
                  </a:lnTo>
                  <a:lnTo>
                    <a:pt x="76226" y="47501"/>
                  </a:lnTo>
                  <a:lnTo>
                    <a:pt x="86965" y="47501"/>
                  </a:lnTo>
                  <a:lnTo>
                    <a:pt x="86965" y="9603"/>
                  </a:lnTo>
                  <a:close/>
                </a:path>
                <a:path w="389255" h="116839">
                  <a:moveTo>
                    <a:pt x="133869" y="798"/>
                  </a:moveTo>
                  <a:lnTo>
                    <a:pt x="98576" y="798"/>
                  </a:lnTo>
                  <a:lnTo>
                    <a:pt x="98576" y="47501"/>
                  </a:lnTo>
                  <a:lnTo>
                    <a:pt x="134738" y="47501"/>
                  </a:lnTo>
                  <a:lnTo>
                    <a:pt x="134738" y="38828"/>
                  </a:lnTo>
                  <a:lnTo>
                    <a:pt x="109317" y="38828"/>
                  </a:lnTo>
                  <a:lnTo>
                    <a:pt x="109317" y="28018"/>
                  </a:lnTo>
                  <a:lnTo>
                    <a:pt x="131000" y="28018"/>
                  </a:lnTo>
                  <a:lnTo>
                    <a:pt x="131000" y="19612"/>
                  </a:lnTo>
                  <a:lnTo>
                    <a:pt x="109317" y="19612"/>
                  </a:lnTo>
                  <a:lnTo>
                    <a:pt x="109317" y="9470"/>
                  </a:lnTo>
                  <a:lnTo>
                    <a:pt x="133869" y="9470"/>
                  </a:lnTo>
                  <a:lnTo>
                    <a:pt x="133869" y="798"/>
                  </a:lnTo>
                  <a:close/>
                </a:path>
                <a:path w="389255" h="116839">
                  <a:moveTo>
                    <a:pt x="167833" y="798"/>
                  </a:moveTo>
                  <a:lnTo>
                    <a:pt x="143478" y="798"/>
                  </a:lnTo>
                  <a:lnTo>
                    <a:pt x="143478" y="47501"/>
                  </a:lnTo>
                  <a:lnTo>
                    <a:pt x="154289" y="47501"/>
                  </a:lnTo>
                  <a:lnTo>
                    <a:pt x="154289" y="34624"/>
                  </a:lnTo>
                  <a:lnTo>
                    <a:pt x="167833" y="34624"/>
                  </a:lnTo>
                  <a:lnTo>
                    <a:pt x="171424" y="33947"/>
                  </a:lnTo>
                  <a:lnTo>
                    <a:pt x="177516" y="31233"/>
                  </a:lnTo>
                  <a:lnTo>
                    <a:pt x="179863" y="29274"/>
                  </a:lnTo>
                  <a:lnTo>
                    <a:pt x="182088" y="25819"/>
                  </a:lnTo>
                  <a:lnTo>
                    <a:pt x="154289" y="25819"/>
                  </a:lnTo>
                  <a:lnTo>
                    <a:pt x="154289" y="9603"/>
                  </a:lnTo>
                  <a:lnTo>
                    <a:pt x="182070" y="9603"/>
                  </a:lnTo>
                  <a:lnTo>
                    <a:pt x="179863" y="6202"/>
                  </a:lnTo>
                  <a:lnTo>
                    <a:pt x="177516" y="4244"/>
                  </a:lnTo>
                  <a:lnTo>
                    <a:pt x="171424" y="1485"/>
                  </a:lnTo>
                  <a:lnTo>
                    <a:pt x="167833" y="798"/>
                  </a:lnTo>
                  <a:close/>
                </a:path>
                <a:path w="389255" h="116839">
                  <a:moveTo>
                    <a:pt x="182070" y="9603"/>
                  </a:moveTo>
                  <a:lnTo>
                    <a:pt x="166342" y="9603"/>
                  </a:lnTo>
                  <a:lnTo>
                    <a:pt x="168812" y="10306"/>
                  </a:lnTo>
                  <a:lnTo>
                    <a:pt x="172191" y="13106"/>
                  </a:lnTo>
                  <a:lnTo>
                    <a:pt x="173034" y="15119"/>
                  </a:lnTo>
                  <a:lnTo>
                    <a:pt x="173034" y="20325"/>
                  </a:lnTo>
                  <a:lnTo>
                    <a:pt x="172191" y="22315"/>
                  </a:lnTo>
                  <a:lnTo>
                    <a:pt x="168812" y="25116"/>
                  </a:lnTo>
                  <a:lnTo>
                    <a:pt x="166342" y="25819"/>
                  </a:lnTo>
                  <a:lnTo>
                    <a:pt x="182088" y="25819"/>
                  </a:lnTo>
                  <a:lnTo>
                    <a:pt x="183154" y="24163"/>
                  </a:lnTo>
                  <a:lnTo>
                    <a:pt x="183978" y="21170"/>
                  </a:lnTo>
                  <a:lnTo>
                    <a:pt x="183978" y="14277"/>
                  </a:lnTo>
                  <a:lnTo>
                    <a:pt x="183154" y="11275"/>
                  </a:lnTo>
                  <a:lnTo>
                    <a:pt x="182070" y="9603"/>
                  </a:lnTo>
                  <a:close/>
                </a:path>
                <a:path w="389255" h="116839">
                  <a:moveTo>
                    <a:pt x="201860" y="798"/>
                  </a:moveTo>
                  <a:lnTo>
                    <a:pt x="191117" y="798"/>
                  </a:lnTo>
                  <a:lnTo>
                    <a:pt x="191117" y="47501"/>
                  </a:lnTo>
                  <a:lnTo>
                    <a:pt x="201326" y="47501"/>
                  </a:lnTo>
                  <a:lnTo>
                    <a:pt x="213276" y="31221"/>
                  </a:lnTo>
                  <a:lnTo>
                    <a:pt x="201860" y="31221"/>
                  </a:lnTo>
                  <a:lnTo>
                    <a:pt x="201860" y="798"/>
                  </a:lnTo>
                  <a:close/>
                </a:path>
                <a:path w="389255" h="116839">
                  <a:moveTo>
                    <a:pt x="234284" y="17142"/>
                  </a:moveTo>
                  <a:lnTo>
                    <a:pt x="223611" y="17142"/>
                  </a:lnTo>
                  <a:lnTo>
                    <a:pt x="223611" y="47501"/>
                  </a:lnTo>
                  <a:lnTo>
                    <a:pt x="234284" y="47501"/>
                  </a:lnTo>
                  <a:lnTo>
                    <a:pt x="234284" y="17142"/>
                  </a:lnTo>
                  <a:close/>
                </a:path>
                <a:path w="389255" h="116839">
                  <a:moveTo>
                    <a:pt x="234284" y="798"/>
                  </a:moveTo>
                  <a:lnTo>
                    <a:pt x="224143" y="798"/>
                  </a:lnTo>
                  <a:lnTo>
                    <a:pt x="201860" y="31221"/>
                  </a:lnTo>
                  <a:lnTo>
                    <a:pt x="213276" y="31221"/>
                  </a:lnTo>
                  <a:lnTo>
                    <a:pt x="223611" y="17142"/>
                  </a:lnTo>
                  <a:lnTo>
                    <a:pt x="234284" y="17142"/>
                  </a:lnTo>
                  <a:lnTo>
                    <a:pt x="234284" y="798"/>
                  </a:lnTo>
                  <a:close/>
                </a:path>
                <a:path w="389255" h="116839">
                  <a:moveTo>
                    <a:pt x="273028" y="0"/>
                  </a:moveTo>
                  <a:lnTo>
                    <a:pt x="263333" y="0"/>
                  </a:lnTo>
                  <a:lnTo>
                    <a:pt x="258963" y="1043"/>
                  </a:lnTo>
                  <a:lnTo>
                    <a:pt x="251179" y="5223"/>
                  </a:lnTo>
                  <a:lnTo>
                    <a:pt x="248130" y="8102"/>
                  </a:lnTo>
                  <a:lnTo>
                    <a:pt x="243728" y="15443"/>
                  </a:lnTo>
                  <a:lnTo>
                    <a:pt x="242625" y="19569"/>
                  </a:lnTo>
                  <a:lnTo>
                    <a:pt x="242625" y="28731"/>
                  </a:lnTo>
                  <a:lnTo>
                    <a:pt x="263333" y="48300"/>
                  </a:lnTo>
                  <a:lnTo>
                    <a:pt x="273028" y="48300"/>
                  </a:lnTo>
                  <a:lnTo>
                    <a:pt x="277387" y="47256"/>
                  </a:lnTo>
                  <a:lnTo>
                    <a:pt x="285127" y="43077"/>
                  </a:lnTo>
                  <a:lnTo>
                    <a:pt x="288173" y="40196"/>
                  </a:lnTo>
                  <a:lnTo>
                    <a:pt x="288840" y="39095"/>
                  </a:lnTo>
                  <a:lnTo>
                    <a:pt x="265421" y="39095"/>
                  </a:lnTo>
                  <a:lnTo>
                    <a:pt x="262930" y="38461"/>
                  </a:lnTo>
                  <a:lnTo>
                    <a:pt x="258484" y="35927"/>
                  </a:lnTo>
                  <a:lnTo>
                    <a:pt x="256738" y="34156"/>
                  </a:lnTo>
                  <a:lnTo>
                    <a:pt x="254203" y="29620"/>
                  </a:lnTo>
                  <a:lnTo>
                    <a:pt x="253569" y="27042"/>
                  </a:lnTo>
                  <a:lnTo>
                    <a:pt x="253569" y="21257"/>
                  </a:lnTo>
                  <a:lnTo>
                    <a:pt x="265421" y="9204"/>
                  </a:lnTo>
                  <a:lnTo>
                    <a:pt x="288841" y="9204"/>
                  </a:lnTo>
                  <a:lnTo>
                    <a:pt x="288173" y="8102"/>
                  </a:lnTo>
                  <a:lnTo>
                    <a:pt x="285127" y="5223"/>
                  </a:lnTo>
                  <a:lnTo>
                    <a:pt x="277387" y="1043"/>
                  </a:lnTo>
                  <a:lnTo>
                    <a:pt x="273028" y="0"/>
                  </a:lnTo>
                  <a:close/>
                </a:path>
                <a:path w="389255" h="116839">
                  <a:moveTo>
                    <a:pt x="288841" y="9204"/>
                  </a:moveTo>
                  <a:lnTo>
                    <a:pt x="270936" y="9204"/>
                  </a:lnTo>
                  <a:lnTo>
                    <a:pt x="273427" y="9838"/>
                  </a:lnTo>
                  <a:lnTo>
                    <a:pt x="277877" y="12372"/>
                  </a:lnTo>
                  <a:lnTo>
                    <a:pt x="279623" y="14143"/>
                  </a:lnTo>
                  <a:lnTo>
                    <a:pt x="282157" y="18680"/>
                  </a:lnTo>
                  <a:lnTo>
                    <a:pt x="282790" y="21257"/>
                  </a:lnTo>
                  <a:lnTo>
                    <a:pt x="282790" y="27042"/>
                  </a:lnTo>
                  <a:lnTo>
                    <a:pt x="270936" y="39095"/>
                  </a:lnTo>
                  <a:lnTo>
                    <a:pt x="288840" y="39095"/>
                  </a:lnTo>
                  <a:lnTo>
                    <a:pt x="292623" y="32856"/>
                  </a:lnTo>
                  <a:lnTo>
                    <a:pt x="293735" y="28731"/>
                  </a:lnTo>
                  <a:lnTo>
                    <a:pt x="293735" y="19569"/>
                  </a:lnTo>
                  <a:lnTo>
                    <a:pt x="292623" y="15443"/>
                  </a:lnTo>
                  <a:lnTo>
                    <a:pt x="288841" y="9204"/>
                  </a:lnTo>
                  <a:close/>
                </a:path>
                <a:path w="389255" h="116839">
                  <a:moveTo>
                    <a:pt x="348908" y="38695"/>
                  </a:moveTo>
                  <a:lnTo>
                    <a:pt x="296002" y="38695"/>
                  </a:lnTo>
                  <a:lnTo>
                    <a:pt x="295935" y="57174"/>
                  </a:lnTo>
                  <a:lnTo>
                    <a:pt x="305943" y="57174"/>
                  </a:lnTo>
                  <a:lnTo>
                    <a:pt x="305943" y="47501"/>
                  </a:lnTo>
                  <a:lnTo>
                    <a:pt x="348908" y="47501"/>
                  </a:lnTo>
                  <a:lnTo>
                    <a:pt x="348908" y="38695"/>
                  </a:lnTo>
                  <a:close/>
                </a:path>
                <a:path w="389255" h="116839">
                  <a:moveTo>
                    <a:pt x="348908" y="47501"/>
                  </a:moveTo>
                  <a:lnTo>
                    <a:pt x="338900" y="47501"/>
                  </a:lnTo>
                  <a:lnTo>
                    <a:pt x="338900" y="57174"/>
                  </a:lnTo>
                  <a:lnTo>
                    <a:pt x="348908" y="57174"/>
                  </a:lnTo>
                  <a:lnTo>
                    <a:pt x="348908" y="47501"/>
                  </a:lnTo>
                  <a:close/>
                </a:path>
                <a:path w="389255" h="116839">
                  <a:moveTo>
                    <a:pt x="342371" y="798"/>
                  </a:moveTo>
                  <a:lnTo>
                    <a:pt x="306475" y="798"/>
                  </a:lnTo>
                  <a:lnTo>
                    <a:pt x="305676" y="22838"/>
                  </a:lnTo>
                  <a:lnTo>
                    <a:pt x="304963" y="28554"/>
                  </a:lnTo>
                  <a:lnTo>
                    <a:pt x="302652" y="36560"/>
                  </a:lnTo>
                  <a:lnTo>
                    <a:pt x="300672" y="38605"/>
                  </a:lnTo>
                  <a:lnTo>
                    <a:pt x="297868" y="38695"/>
                  </a:lnTo>
                  <a:lnTo>
                    <a:pt x="310813" y="38695"/>
                  </a:lnTo>
                  <a:lnTo>
                    <a:pt x="315683" y="9603"/>
                  </a:lnTo>
                  <a:lnTo>
                    <a:pt x="342371" y="9603"/>
                  </a:lnTo>
                  <a:lnTo>
                    <a:pt x="342371" y="798"/>
                  </a:lnTo>
                  <a:close/>
                </a:path>
                <a:path w="389255" h="116839">
                  <a:moveTo>
                    <a:pt x="342371" y="9603"/>
                  </a:moveTo>
                  <a:lnTo>
                    <a:pt x="331697" y="9603"/>
                  </a:lnTo>
                  <a:lnTo>
                    <a:pt x="331697" y="38695"/>
                  </a:lnTo>
                  <a:lnTo>
                    <a:pt x="342371" y="38695"/>
                  </a:lnTo>
                  <a:lnTo>
                    <a:pt x="342371" y="9603"/>
                  </a:lnTo>
                  <a:close/>
                </a:path>
                <a:path w="389255" h="116839">
                  <a:moveTo>
                    <a:pt x="27176" y="69198"/>
                  </a:moveTo>
                  <a:lnTo>
                    <a:pt x="0" y="69198"/>
                  </a:lnTo>
                  <a:lnTo>
                    <a:pt x="0" y="115901"/>
                  </a:lnTo>
                  <a:lnTo>
                    <a:pt x="28846" y="115901"/>
                  </a:lnTo>
                  <a:lnTo>
                    <a:pt x="33328" y="114745"/>
                  </a:lnTo>
                  <a:lnTo>
                    <a:pt x="39599" y="110120"/>
                  </a:lnTo>
                  <a:lnTo>
                    <a:pt x="40680" y="107895"/>
                  </a:lnTo>
                  <a:lnTo>
                    <a:pt x="10742" y="107895"/>
                  </a:lnTo>
                  <a:lnTo>
                    <a:pt x="10742" y="96086"/>
                  </a:lnTo>
                  <a:lnTo>
                    <a:pt x="39215" y="96086"/>
                  </a:lnTo>
                  <a:lnTo>
                    <a:pt x="37386" y="93771"/>
                  </a:lnTo>
                  <a:lnTo>
                    <a:pt x="35208" y="92393"/>
                  </a:lnTo>
                  <a:lnTo>
                    <a:pt x="32360" y="91547"/>
                  </a:lnTo>
                  <a:lnTo>
                    <a:pt x="34452" y="90525"/>
                  </a:lnTo>
                  <a:lnTo>
                    <a:pt x="36075" y="89134"/>
                  </a:lnTo>
                  <a:lnTo>
                    <a:pt x="36464" y="88544"/>
                  </a:lnTo>
                  <a:lnTo>
                    <a:pt x="10742" y="88544"/>
                  </a:lnTo>
                  <a:lnTo>
                    <a:pt x="10742" y="77204"/>
                  </a:lnTo>
                  <a:lnTo>
                    <a:pt x="38866" y="77204"/>
                  </a:lnTo>
                  <a:lnTo>
                    <a:pt x="37454" y="74425"/>
                  </a:lnTo>
                  <a:lnTo>
                    <a:pt x="31403" y="70242"/>
                  </a:lnTo>
                  <a:lnTo>
                    <a:pt x="27176" y="69198"/>
                  </a:lnTo>
                  <a:close/>
                </a:path>
                <a:path w="389255" h="116839">
                  <a:moveTo>
                    <a:pt x="39215" y="96086"/>
                  </a:moveTo>
                  <a:lnTo>
                    <a:pt x="27691" y="96086"/>
                  </a:lnTo>
                  <a:lnTo>
                    <a:pt x="30226" y="98019"/>
                  </a:lnTo>
                  <a:lnTo>
                    <a:pt x="30226" y="105893"/>
                  </a:lnTo>
                  <a:lnTo>
                    <a:pt x="27691" y="107895"/>
                  </a:lnTo>
                  <a:lnTo>
                    <a:pt x="40680" y="107895"/>
                  </a:lnTo>
                  <a:lnTo>
                    <a:pt x="41167" y="106894"/>
                  </a:lnTo>
                  <a:lnTo>
                    <a:pt x="41167" y="99956"/>
                  </a:lnTo>
                  <a:lnTo>
                    <a:pt x="40410" y="97599"/>
                  </a:lnTo>
                  <a:lnTo>
                    <a:pt x="39215" y="96086"/>
                  </a:lnTo>
                  <a:close/>
                </a:path>
                <a:path w="389255" h="116839">
                  <a:moveTo>
                    <a:pt x="38866" y="77204"/>
                  </a:moveTo>
                  <a:lnTo>
                    <a:pt x="23130" y="77204"/>
                  </a:lnTo>
                  <a:lnTo>
                    <a:pt x="24898" y="77694"/>
                  </a:lnTo>
                  <a:lnTo>
                    <a:pt x="27345" y="79649"/>
                  </a:lnTo>
                  <a:lnTo>
                    <a:pt x="27957" y="81053"/>
                  </a:lnTo>
                  <a:lnTo>
                    <a:pt x="27957" y="84743"/>
                  </a:lnTo>
                  <a:lnTo>
                    <a:pt x="27357" y="86154"/>
                  </a:lnTo>
                  <a:lnTo>
                    <a:pt x="24955" y="88069"/>
                  </a:lnTo>
                  <a:lnTo>
                    <a:pt x="23173" y="88544"/>
                  </a:lnTo>
                  <a:lnTo>
                    <a:pt x="36464" y="88544"/>
                  </a:lnTo>
                  <a:lnTo>
                    <a:pt x="38387" y="85622"/>
                  </a:lnTo>
                  <a:lnTo>
                    <a:pt x="38967" y="83587"/>
                  </a:lnTo>
                  <a:lnTo>
                    <a:pt x="38866" y="77204"/>
                  </a:lnTo>
                  <a:close/>
                </a:path>
                <a:path w="389255" h="116839">
                  <a:moveTo>
                    <a:pt x="60516" y="69198"/>
                  </a:moveTo>
                  <a:lnTo>
                    <a:pt x="49705" y="69198"/>
                  </a:lnTo>
                  <a:lnTo>
                    <a:pt x="49705" y="115901"/>
                  </a:lnTo>
                  <a:lnTo>
                    <a:pt x="60516" y="115901"/>
                  </a:lnTo>
                  <a:lnTo>
                    <a:pt x="60516" y="96752"/>
                  </a:lnTo>
                  <a:lnTo>
                    <a:pt x="92542" y="96752"/>
                  </a:lnTo>
                  <a:lnTo>
                    <a:pt x="92542" y="87612"/>
                  </a:lnTo>
                  <a:lnTo>
                    <a:pt x="60516" y="87612"/>
                  </a:lnTo>
                  <a:lnTo>
                    <a:pt x="60516" y="69198"/>
                  </a:lnTo>
                  <a:close/>
                </a:path>
                <a:path w="389255" h="116839">
                  <a:moveTo>
                    <a:pt x="92542" y="96752"/>
                  </a:moveTo>
                  <a:lnTo>
                    <a:pt x="81730" y="96752"/>
                  </a:lnTo>
                  <a:lnTo>
                    <a:pt x="81730" y="115901"/>
                  </a:lnTo>
                  <a:lnTo>
                    <a:pt x="92542" y="115901"/>
                  </a:lnTo>
                  <a:lnTo>
                    <a:pt x="92542" y="96752"/>
                  </a:lnTo>
                  <a:close/>
                </a:path>
                <a:path w="389255" h="116839">
                  <a:moveTo>
                    <a:pt x="92542" y="69198"/>
                  </a:moveTo>
                  <a:lnTo>
                    <a:pt x="81730" y="69198"/>
                  </a:lnTo>
                  <a:lnTo>
                    <a:pt x="81730" y="87612"/>
                  </a:lnTo>
                  <a:lnTo>
                    <a:pt x="92542" y="87612"/>
                  </a:lnTo>
                  <a:lnTo>
                    <a:pt x="92542" y="69198"/>
                  </a:lnTo>
                  <a:close/>
                </a:path>
                <a:path w="389255" h="116839">
                  <a:moveTo>
                    <a:pt x="139508" y="69198"/>
                  </a:moveTo>
                  <a:lnTo>
                    <a:pt x="104213" y="69198"/>
                  </a:lnTo>
                  <a:lnTo>
                    <a:pt x="104213" y="115901"/>
                  </a:lnTo>
                  <a:lnTo>
                    <a:pt x="140375" y="115901"/>
                  </a:lnTo>
                  <a:lnTo>
                    <a:pt x="140375" y="107228"/>
                  </a:lnTo>
                  <a:lnTo>
                    <a:pt x="114955" y="107228"/>
                  </a:lnTo>
                  <a:lnTo>
                    <a:pt x="114955" y="96418"/>
                  </a:lnTo>
                  <a:lnTo>
                    <a:pt x="136638" y="96418"/>
                  </a:lnTo>
                  <a:lnTo>
                    <a:pt x="136638" y="88012"/>
                  </a:lnTo>
                  <a:lnTo>
                    <a:pt x="114955" y="88012"/>
                  </a:lnTo>
                  <a:lnTo>
                    <a:pt x="114955" y="77871"/>
                  </a:lnTo>
                  <a:lnTo>
                    <a:pt x="139508" y="77871"/>
                  </a:lnTo>
                  <a:lnTo>
                    <a:pt x="139508" y="69198"/>
                  </a:lnTo>
                  <a:close/>
                </a:path>
                <a:path w="389255" h="116839">
                  <a:moveTo>
                    <a:pt x="175183" y="68399"/>
                  </a:moveTo>
                  <a:lnTo>
                    <a:pt x="166330" y="68399"/>
                  </a:lnTo>
                  <a:lnTo>
                    <a:pt x="162003" y="69432"/>
                  </a:lnTo>
                  <a:lnTo>
                    <a:pt x="154311" y="73568"/>
                  </a:lnTo>
                  <a:lnTo>
                    <a:pt x="151286" y="76438"/>
                  </a:lnTo>
                  <a:lnTo>
                    <a:pt x="146884" y="83775"/>
                  </a:lnTo>
                  <a:lnTo>
                    <a:pt x="145782" y="87922"/>
                  </a:lnTo>
                  <a:lnTo>
                    <a:pt x="145782" y="97174"/>
                  </a:lnTo>
                  <a:lnTo>
                    <a:pt x="166309" y="116700"/>
                  </a:lnTo>
                  <a:lnTo>
                    <a:pt x="175115" y="116700"/>
                  </a:lnTo>
                  <a:lnTo>
                    <a:pt x="178784" y="115991"/>
                  </a:lnTo>
                  <a:lnTo>
                    <a:pt x="185367" y="113144"/>
                  </a:lnTo>
                  <a:lnTo>
                    <a:pt x="188125" y="111074"/>
                  </a:lnTo>
                  <a:lnTo>
                    <a:pt x="190350" y="108362"/>
                  </a:lnTo>
                  <a:lnTo>
                    <a:pt x="189410" y="107495"/>
                  </a:lnTo>
                  <a:lnTo>
                    <a:pt x="168775" y="107495"/>
                  </a:lnTo>
                  <a:lnTo>
                    <a:pt x="166198" y="106861"/>
                  </a:lnTo>
                  <a:lnTo>
                    <a:pt x="161662" y="104327"/>
                  </a:lnTo>
                  <a:lnTo>
                    <a:pt x="159894" y="102556"/>
                  </a:lnTo>
                  <a:lnTo>
                    <a:pt x="157356" y="98019"/>
                  </a:lnTo>
                  <a:lnTo>
                    <a:pt x="156723" y="95443"/>
                  </a:lnTo>
                  <a:lnTo>
                    <a:pt x="156723" y="89656"/>
                  </a:lnTo>
                  <a:lnTo>
                    <a:pt x="168775" y="77604"/>
                  </a:lnTo>
                  <a:lnTo>
                    <a:pt x="189339" y="77604"/>
                  </a:lnTo>
                  <a:lnTo>
                    <a:pt x="190350" y="76672"/>
                  </a:lnTo>
                  <a:lnTo>
                    <a:pt x="188125" y="74001"/>
                  </a:lnTo>
                  <a:lnTo>
                    <a:pt x="185379" y="71955"/>
                  </a:lnTo>
                  <a:lnTo>
                    <a:pt x="178841" y="69108"/>
                  </a:lnTo>
                  <a:lnTo>
                    <a:pt x="175183" y="68399"/>
                  </a:lnTo>
                  <a:close/>
                </a:path>
                <a:path w="389255" h="116839">
                  <a:moveTo>
                    <a:pt x="183409" y="101958"/>
                  </a:moveTo>
                  <a:lnTo>
                    <a:pt x="180252" y="105648"/>
                  </a:lnTo>
                  <a:lnTo>
                    <a:pt x="176339" y="107495"/>
                  </a:lnTo>
                  <a:lnTo>
                    <a:pt x="189410" y="107495"/>
                  </a:lnTo>
                  <a:lnTo>
                    <a:pt x="183409" y="101958"/>
                  </a:lnTo>
                  <a:close/>
                </a:path>
                <a:path w="389255" h="116839">
                  <a:moveTo>
                    <a:pt x="189339" y="77604"/>
                  </a:moveTo>
                  <a:lnTo>
                    <a:pt x="176339" y="77604"/>
                  </a:lnTo>
                  <a:lnTo>
                    <a:pt x="180252" y="79429"/>
                  </a:lnTo>
                  <a:lnTo>
                    <a:pt x="183409" y="83077"/>
                  </a:lnTo>
                  <a:lnTo>
                    <a:pt x="189339" y="77604"/>
                  </a:lnTo>
                  <a:close/>
                </a:path>
                <a:path w="389255" h="116839">
                  <a:moveTo>
                    <a:pt x="232714" y="69198"/>
                  </a:moveTo>
                  <a:lnTo>
                    <a:pt x="197420" y="69198"/>
                  </a:lnTo>
                  <a:lnTo>
                    <a:pt x="197420" y="115901"/>
                  </a:lnTo>
                  <a:lnTo>
                    <a:pt x="233582" y="115901"/>
                  </a:lnTo>
                  <a:lnTo>
                    <a:pt x="233582" y="107228"/>
                  </a:lnTo>
                  <a:lnTo>
                    <a:pt x="208163" y="107228"/>
                  </a:lnTo>
                  <a:lnTo>
                    <a:pt x="208163" y="96418"/>
                  </a:lnTo>
                  <a:lnTo>
                    <a:pt x="229845" y="96418"/>
                  </a:lnTo>
                  <a:lnTo>
                    <a:pt x="229845" y="88012"/>
                  </a:lnTo>
                  <a:lnTo>
                    <a:pt x="208163" y="88012"/>
                  </a:lnTo>
                  <a:lnTo>
                    <a:pt x="208163" y="77871"/>
                  </a:lnTo>
                  <a:lnTo>
                    <a:pt x="232714" y="77871"/>
                  </a:lnTo>
                  <a:lnTo>
                    <a:pt x="232714" y="69198"/>
                  </a:lnTo>
                  <a:close/>
                </a:path>
                <a:path w="389255" h="116839">
                  <a:moveTo>
                    <a:pt x="253133" y="69198"/>
                  </a:moveTo>
                  <a:lnTo>
                    <a:pt x="242323" y="69198"/>
                  </a:lnTo>
                  <a:lnTo>
                    <a:pt x="242323" y="115901"/>
                  </a:lnTo>
                  <a:lnTo>
                    <a:pt x="253133" y="115901"/>
                  </a:lnTo>
                  <a:lnTo>
                    <a:pt x="253133" y="96752"/>
                  </a:lnTo>
                  <a:lnTo>
                    <a:pt x="285159" y="96752"/>
                  </a:lnTo>
                  <a:lnTo>
                    <a:pt x="285159" y="87612"/>
                  </a:lnTo>
                  <a:lnTo>
                    <a:pt x="253133" y="87612"/>
                  </a:lnTo>
                  <a:lnTo>
                    <a:pt x="253133" y="69198"/>
                  </a:lnTo>
                  <a:close/>
                </a:path>
                <a:path w="389255" h="116839">
                  <a:moveTo>
                    <a:pt x="285159" y="96752"/>
                  </a:moveTo>
                  <a:lnTo>
                    <a:pt x="274349" y="96752"/>
                  </a:lnTo>
                  <a:lnTo>
                    <a:pt x="274349" y="115901"/>
                  </a:lnTo>
                  <a:lnTo>
                    <a:pt x="285159" y="115901"/>
                  </a:lnTo>
                  <a:lnTo>
                    <a:pt x="285159" y="96752"/>
                  </a:lnTo>
                  <a:close/>
                </a:path>
                <a:path w="389255" h="116839">
                  <a:moveTo>
                    <a:pt x="285159" y="69198"/>
                  </a:moveTo>
                  <a:lnTo>
                    <a:pt x="274349" y="69198"/>
                  </a:lnTo>
                  <a:lnTo>
                    <a:pt x="274349" y="87612"/>
                  </a:lnTo>
                  <a:lnTo>
                    <a:pt x="285159" y="87612"/>
                  </a:lnTo>
                  <a:lnTo>
                    <a:pt x="285159" y="69198"/>
                  </a:lnTo>
                  <a:close/>
                </a:path>
                <a:path w="389255" h="116839">
                  <a:moveTo>
                    <a:pt x="307573" y="69198"/>
                  </a:moveTo>
                  <a:lnTo>
                    <a:pt x="296830" y="69198"/>
                  </a:lnTo>
                  <a:lnTo>
                    <a:pt x="296830" y="115901"/>
                  </a:lnTo>
                  <a:lnTo>
                    <a:pt x="307040" y="115901"/>
                  </a:lnTo>
                  <a:lnTo>
                    <a:pt x="318989" y="99622"/>
                  </a:lnTo>
                  <a:lnTo>
                    <a:pt x="307573" y="99622"/>
                  </a:lnTo>
                  <a:lnTo>
                    <a:pt x="307573" y="69198"/>
                  </a:lnTo>
                  <a:close/>
                </a:path>
                <a:path w="389255" h="116839">
                  <a:moveTo>
                    <a:pt x="339999" y="85542"/>
                  </a:moveTo>
                  <a:lnTo>
                    <a:pt x="329324" y="85542"/>
                  </a:lnTo>
                  <a:lnTo>
                    <a:pt x="329324" y="115901"/>
                  </a:lnTo>
                  <a:lnTo>
                    <a:pt x="339999" y="115901"/>
                  </a:lnTo>
                  <a:lnTo>
                    <a:pt x="339999" y="85542"/>
                  </a:lnTo>
                  <a:close/>
                </a:path>
                <a:path w="389255" h="116839">
                  <a:moveTo>
                    <a:pt x="339999" y="69198"/>
                  </a:moveTo>
                  <a:lnTo>
                    <a:pt x="329857" y="69198"/>
                  </a:lnTo>
                  <a:lnTo>
                    <a:pt x="307573" y="99622"/>
                  </a:lnTo>
                  <a:lnTo>
                    <a:pt x="318989" y="99622"/>
                  </a:lnTo>
                  <a:lnTo>
                    <a:pt x="329324" y="85542"/>
                  </a:lnTo>
                  <a:lnTo>
                    <a:pt x="339999" y="85542"/>
                  </a:lnTo>
                  <a:lnTo>
                    <a:pt x="339999" y="69198"/>
                  </a:lnTo>
                  <a:close/>
                </a:path>
                <a:path w="389255" h="116839">
                  <a:moveTo>
                    <a:pt x="388904" y="69198"/>
                  </a:moveTo>
                  <a:lnTo>
                    <a:pt x="364666" y="69198"/>
                  </a:lnTo>
                  <a:lnTo>
                    <a:pt x="361105" y="69896"/>
                  </a:lnTo>
                  <a:lnTo>
                    <a:pt x="355057" y="72701"/>
                  </a:lnTo>
                  <a:lnTo>
                    <a:pt x="352720" y="74702"/>
                  </a:lnTo>
                  <a:lnTo>
                    <a:pt x="349430" y="79904"/>
                  </a:lnTo>
                  <a:lnTo>
                    <a:pt x="348606" y="83008"/>
                  </a:lnTo>
                  <a:lnTo>
                    <a:pt x="348606" y="90258"/>
                  </a:lnTo>
                  <a:lnTo>
                    <a:pt x="349451" y="93383"/>
                  </a:lnTo>
                  <a:lnTo>
                    <a:pt x="352832" y="98588"/>
                  </a:lnTo>
                  <a:lnTo>
                    <a:pt x="355259" y="100533"/>
                  </a:lnTo>
                  <a:lnTo>
                    <a:pt x="358416" y="101824"/>
                  </a:lnTo>
                  <a:lnTo>
                    <a:pt x="348674" y="115901"/>
                  </a:lnTo>
                  <a:lnTo>
                    <a:pt x="360083" y="115901"/>
                  </a:lnTo>
                  <a:lnTo>
                    <a:pt x="368355" y="103492"/>
                  </a:lnTo>
                  <a:lnTo>
                    <a:pt x="388904" y="103492"/>
                  </a:lnTo>
                  <a:lnTo>
                    <a:pt x="388904" y="94952"/>
                  </a:lnTo>
                  <a:lnTo>
                    <a:pt x="365732" y="94952"/>
                  </a:lnTo>
                  <a:lnTo>
                    <a:pt x="363442" y="94218"/>
                  </a:lnTo>
                  <a:lnTo>
                    <a:pt x="360328" y="91281"/>
                  </a:lnTo>
                  <a:lnTo>
                    <a:pt x="359550" y="89193"/>
                  </a:lnTo>
                  <a:lnTo>
                    <a:pt x="359550" y="83677"/>
                  </a:lnTo>
                  <a:lnTo>
                    <a:pt x="360359" y="81564"/>
                  </a:lnTo>
                  <a:lnTo>
                    <a:pt x="363607" y="78717"/>
                  </a:lnTo>
                  <a:lnTo>
                    <a:pt x="365954" y="78004"/>
                  </a:lnTo>
                  <a:lnTo>
                    <a:pt x="388904" y="78004"/>
                  </a:lnTo>
                  <a:lnTo>
                    <a:pt x="388904" y="69198"/>
                  </a:lnTo>
                  <a:close/>
                </a:path>
                <a:path w="389255" h="116839">
                  <a:moveTo>
                    <a:pt x="388904" y="103492"/>
                  </a:moveTo>
                  <a:lnTo>
                    <a:pt x="378231" y="103492"/>
                  </a:lnTo>
                  <a:lnTo>
                    <a:pt x="378231" y="115901"/>
                  </a:lnTo>
                  <a:lnTo>
                    <a:pt x="388904" y="115901"/>
                  </a:lnTo>
                  <a:lnTo>
                    <a:pt x="388904" y="103492"/>
                  </a:lnTo>
                  <a:close/>
                </a:path>
                <a:path w="389255" h="116839">
                  <a:moveTo>
                    <a:pt x="388904" y="78004"/>
                  </a:moveTo>
                  <a:lnTo>
                    <a:pt x="378231" y="78004"/>
                  </a:lnTo>
                  <a:lnTo>
                    <a:pt x="378231" y="94952"/>
                  </a:lnTo>
                  <a:lnTo>
                    <a:pt x="388904" y="94952"/>
                  </a:lnTo>
                  <a:lnTo>
                    <a:pt x="388904" y="78004"/>
                  </a:lnTo>
                  <a:close/>
                </a:path>
              </a:pathLst>
            </a:custGeom>
            <a:solidFill>
              <a:srgbClr val="FEFEFE"/>
            </a:solidFill>
          </p:spPr>
          <p:txBody>
            <a:bodyPr wrap="square" lIns="0" tIns="0" rIns="0" bIns="0" rtlCol="0"/>
            <a:lstStyle/>
            <a:p>
              <a:endParaRPr/>
            </a:p>
          </p:txBody>
        </p:sp>
        <p:pic>
          <p:nvPicPr>
            <p:cNvPr id="52" name="object 52"/>
            <p:cNvPicPr/>
            <p:nvPr/>
          </p:nvPicPr>
          <p:blipFill>
            <a:blip r:embed="rId25" cstate="print"/>
            <a:stretch>
              <a:fillRect/>
            </a:stretch>
          </p:blipFill>
          <p:spPr>
            <a:xfrm>
              <a:off x="547427" y="5440744"/>
              <a:ext cx="6479999" cy="3402291"/>
            </a:xfrm>
            <a:prstGeom prst="rect">
              <a:avLst/>
            </a:prstGeom>
          </p:spPr>
        </p:pic>
        <p:sp>
          <p:nvSpPr>
            <p:cNvPr id="53" name="object 53"/>
            <p:cNvSpPr/>
            <p:nvPr/>
          </p:nvSpPr>
          <p:spPr>
            <a:xfrm>
              <a:off x="546442" y="5246826"/>
              <a:ext cx="1143635" cy="3108960"/>
            </a:xfrm>
            <a:custGeom>
              <a:avLst/>
              <a:gdLst/>
              <a:ahLst/>
              <a:cxnLst/>
              <a:rect l="l" t="t" r="r" b="b"/>
              <a:pathLst>
                <a:path w="1143635" h="3108959">
                  <a:moveTo>
                    <a:pt x="97383" y="108966"/>
                  </a:moveTo>
                  <a:lnTo>
                    <a:pt x="69367" y="65989"/>
                  </a:lnTo>
                  <a:lnTo>
                    <a:pt x="61429" y="53797"/>
                  </a:lnTo>
                  <a:lnTo>
                    <a:pt x="67106" y="45415"/>
                  </a:lnTo>
                  <a:lnTo>
                    <a:pt x="96329" y="2286"/>
                  </a:lnTo>
                  <a:lnTo>
                    <a:pt x="70269" y="2286"/>
                  </a:lnTo>
                  <a:lnTo>
                    <a:pt x="42227" y="45415"/>
                  </a:lnTo>
                  <a:lnTo>
                    <a:pt x="24549" y="45415"/>
                  </a:lnTo>
                  <a:lnTo>
                    <a:pt x="24549" y="2286"/>
                  </a:lnTo>
                  <a:lnTo>
                    <a:pt x="0" y="2286"/>
                  </a:lnTo>
                  <a:lnTo>
                    <a:pt x="0" y="108966"/>
                  </a:lnTo>
                  <a:lnTo>
                    <a:pt x="24549" y="108966"/>
                  </a:lnTo>
                  <a:lnTo>
                    <a:pt x="24549" y="65989"/>
                  </a:lnTo>
                  <a:lnTo>
                    <a:pt x="41605" y="65989"/>
                  </a:lnTo>
                  <a:lnTo>
                    <a:pt x="69354" y="108966"/>
                  </a:lnTo>
                  <a:lnTo>
                    <a:pt x="97383" y="108966"/>
                  </a:lnTo>
                  <a:close/>
                </a:path>
                <a:path w="1143635" h="3108959">
                  <a:moveTo>
                    <a:pt x="207111" y="2286"/>
                  </a:moveTo>
                  <a:lnTo>
                    <a:pt x="182880" y="2286"/>
                  </a:lnTo>
                  <a:lnTo>
                    <a:pt x="153619" y="59588"/>
                  </a:lnTo>
                  <a:lnTo>
                    <a:pt x="125272" y="2286"/>
                  </a:lnTo>
                  <a:lnTo>
                    <a:pt x="98907" y="2286"/>
                  </a:lnTo>
                  <a:lnTo>
                    <a:pt x="140970" y="80619"/>
                  </a:lnTo>
                  <a:lnTo>
                    <a:pt x="140055" y="81838"/>
                  </a:lnTo>
                  <a:lnTo>
                    <a:pt x="138023" y="84988"/>
                  </a:lnTo>
                  <a:lnTo>
                    <a:pt x="135788" y="87299"/>
                  </a:lnTo>
                  <a:lnTo>
                    <a:pt x="130911" y="90246"/>
                  </a:lnTo>
                  <a:lnTo>
                    <a:pt x="128168" y="90982"/>
                  </a:lnTo>
                  <a:lnTo>
                    <a:pt x="122275" y="90982"/>
                  </a:lnTo>
                  <a:lnTo>
                    <a:pt x="118719" y="90322"/>
                  </a:lnTo>
                  <a:lnTo>
                    <a:pt x="114452" y="89001"/>
                  </a:lnTo>
                  <a:lnTo>
                    <a:pt x="108508" y="107746"/>
                  </a:lnTo>
                  <a:lnTo>
                    <a:pt x="114503" y="110185"/>
                  </a:lnTo>
                  <a:lnTo>
                    <a:pt x="120294" y="111404"/>
                  </a:lnTo>
                  <a:lnTo>
                    <a:pt x="133096" y="111404"/>
                  </a:lnTo>
                  <a:lnTo>
                    <a:pt x="176288" y="59588"/>
                  </a:lnTo>
                  <a:lnTo>
                    <a:pt x="207111" y="2286"/>
                  </a:lnTo>
                  <a:close/>
                </a:path>
                <a:path w="1143635" h="3108959">
                  <a:moveTo>
                    <a:pt x="315925" y="108966"/>
                  </a:moveTo>
                  <a:lnTo>
                    <a:pt x="287909" y="65989"/>
                  </a:lnTo>
                  <a:lnTo>
                    <a:pt x="279958" y="53797"/>
                  </a:lnTo>
                  <a:lnTo>
                    <a:pt x="285635" y="45415"/>
                  </a:lnTo>
                  <a:lnTo>
                    <a:pt x="314858" y="2286"/>
                  </a:lnTo>
                  <a:lnTo>
                    <a:pt x="288798" y="2286"/>
                  </a:lnTo>
                  <a:lnTo>
                    <a:pt x="260756" y="45415"/>
                  </a:lnTo>
                  <a:lnTo>
                    <a:pt x="243078" y="45415"/>
                  </a:lnTo>
                  <a:lnTo>
                    <a:pt x="243078" y="2286"/>
                  </a:lnTo>
                  <a:lnTo>
                    <a:pt x="218541" y="2286"/>
                  </a:lnTo>
                  <a:lnTo>
                    <a:pt x="218541" y="108966"/>
                  </a:lnTo>
                  <a:lnTo>
                    <a:pt x="243078" y="108966"/>
                  </a:lnTo>
                  <a:lnTo>
                    <a:pt x="243078" y="65989"/>
                  </a:lnTo>
                  <a:lnTo>
                    <a:pt x="260146" y="65989"/>
                  </a:lnTo>
                  <a:lnTo>
                    <a:pt x="287883" y="108966"/>
                  </a:lnTo>
                  <a:lnTo>
                    <a:pt x="315925" y="108966"/>
                  </a:lnTo>
                  <a:close/>
                </a:path>
                <a:path w="1143635" h="3108959">
                  <a:moveTo>
                    <a:pt x="425653" y="2286"/>
                  </a:moveTo>
                  <a:lnTo>
                    <a:pt x="401421" y="2286"/>
                  </a:lnTo>
                  <a:lnTo>
                    <a:pt x="372160" y="59588"/>
                  </a:lnTo>
                  <a:lnTo>
                    <a:pt x="343814" y="2286"/>
                  </a:lnTo>
                  <a:lnTo>
                    <a:pt x="317449" y="2286"/>
                  </a:lnTo>
                  <a:lnTo>
                    <a:pt x="359511" y="80619"/>
                  </a:lnTo>
                  <a:lnTo>
                    <a:pt x="358597" y="81838"/>
                  </a:lnTo>
                  <a:lnTo>
                    <a:pt x="356565" y="84988"/>
                  </a:lnTo>
                  <a:lnTo>
                    <a:pt x="354330" y="87299"/>
                  </a:lnTo>
                  <a:lnTo>
                    <a:pt x="349453" y="90246"/>
                  </a:lnTo>
                  <a:lnTo>
                    <a:pt x="346710" y="90982"/>
                  </a:lnTo>
                  <a:lnTo>
                    <a:pt x="340817" y="90982"/>
                  </a:lnTo>
                  <a:lnTo>
                    <a:pt x="337261" y="90322"/>
                  </a:lnTo>
                  <a:lnTo>
                    <a:pt x="332994" y="89001"/>
                  </a:lnTo>
                  <a:lnTo>
                    <a:pt x="327050" y="107746"/>
                  </a:lnTo>
                  <a:lnTo>
                    <a:pt x="333044" y="110185"/>
                  </a:lnTo>
                  <a:lnTo>
                    <a:pt x="338836" y="111404"/>
                  </a:lnTo>
                  <a:lnTo>
                    <a:pt x="351637" y="111404"/>
                  </a:lnTo>
                  <a:lnTo>
                    <a:pt x="394830" y="59588"/>
                  </a:lnTo>
                  <a:lnTo>
                    <a:pt x="425653" y="2286"/>
                  </a:lnTo>
                  <a:close/>
                </a:path>
                <a:path w="1143635" h="3108959">
                  <a:moveTo>
                    <a:pt x="529894" y="33070"/>
                  </a:moveTo>
                  <a:lnTo>
                    <a:pt x="528015" y="26212"/>
                  </a:lnTo>
                  <a:lnTo>
                    <a:pt x="525538" y="22402"/>
                  </a:lnTo>
                  <a:lnTo>
                    <a:pt x="520496" y="14630"/>
                  </a:lnTo>
                  <a:lnTo>
                    <a:pt x="515137" y="10160"/>
                  </a:lnTo>
                  <a:lnTo>
                    <a:pt x="504901" y="5537"/>
                  </a:lnTo>
                  <a:lnTo>
                    <a:pt x="504901" y="35001"/>
                  </a:lnTo>
                  <a:lnTo>
                    <a:pt x="504901" y="46888"/>
                  </a:lnTo>
                  <a:lnTo>
                    <a:pt x="502970" y="51435"/>
                  </a:lnTo>
                  <a:lnTo>
                    <a:pt x="495249" y="57835"/>
                  </a:lnTo>
                  <a:lnTo>
                    <a:pt x="489610" y="59436"/>
                  </a:lnTo>
                  <a:lnTo>
                    <a:pt x="462076" y="59436"/>
                  </a:lnTo>
                  <a:lnTo>
                    <a:pt x="462076" y="22402"/>
                  </a:lnTo>
                  <a:lnTo>
                    <a:pt x="489610" y="22402"/>
                  </a:lnTo>
                  <a:lnTo>
                    <a:pt x="495249" y="24003"/>
                  </a:lnTo>
                  <a:lnTo>
                    <a:pt x="502970" y="30403"/>
                  </a:lnTo>
                  <a:lnTo>
                    <a:pt x="504901" y="35001"/>
                  </a:lnTo>
                  <a:lnTo>
                    <a:pt x="504901" y="5537"/>
                  </a:lnTo>
                  <a:lnTo>
                    <a:pt x="501218" y="3860"/>
                  </a:lnTo>
                  <a:lnTo>
                    <a:pt x="493014" y="2286"/>
                  </a:lnTo>
                  <a:lnTo>
                    <a:pt x="437388" y="2286"/>
                  </a:lnTo>
                  <a:lnTo>
                    <a:pt x="437388" y="108966"/>
                  </a:lnTo>
                  <a:lnTo>
                    <a:pt x="462076" y="108966"/>
                  </a:lnTo>
                  <a:lnTo>
                    <a:pt x="462076" y="79552"/>
                  </a:lnTo>
                  <a:lnTo>
                    <a:pt x="493014" y="79552"/>
                  </a:lnTo>
                  <a:lnTo>
                    <a:pt x="501218" y="78003"/>
                  </a:lnTo>
                  <a:lnTo>
                    <a:pt x="515137" y="71805"/>
                  </a:lnTo>
                  <a:lnTo>
                    <a:pt x="520496" y="67335"/>
                  </a:lnTo>
                  <a:lnTo>
                    <a:pt x="525576" y="59436"/>
                  </a:lnTo>
                  <a:lnTo>
                    <a:pt x="528015" y="55651"/>
                  </a:lnTo>
                  <a:lnTo>
                    <a:pt x="529894" y="48818"/>
                  </a:lnTo>
                  <a:lnTo>
                    <a:pt x="529894" y="33070"/>
                  </a:lnTo>
                  <a:close/>
                </a:path>
                <a:path w="1143635" h="3108959">
                  <a:moveTo>
                    <a:pt x="640232" y="2286"/>
                  </a:moveTo>
                  <a:lnTo>
                    <a:pt x="616000" y="2286"/>
                  </a:lnTo>
                  <a:lnTo>
                    <a:pt x="586740" y="59588"/>
                  </a:lnTo>
                  <a:lnTo>
                    <a:pt x="558393" y="2286"/>
                  </a:lnTo>
                  <a:lnTo>
                    <a:pt x="532028" y="2286"/>
                  </a:lnTo>
                  <a:lnTo>
                    <a:pt x="574090" y="80619"/>
                  </a:lnTo>
                  <a:lnTo>
                    <a:pt x="573176" y="81838"/>
                  </a:lnTo>
                  <a:lnTo>
                    <a:pt x="571144" y="84988"/>
                  </a:lnTo>
                  <a:lnTo>
                    <a:pt x="568909" y="87299"/>
                  </a:lnTo>
                  <a:lnTo>
                    <a:pt x="564032" y="90246"/>
                  </a:lnTo>
                  <a:lnTo>
                    <a:pt x="561289" y="90982"/>
                  </a:lnTo>
                  <a:lnTo>
                    <a:pt x="555396" y="90982"/>
                  </a:lnTo>
                  <a:lnTo>
                    <a:pt x="551840" y="90322"/>
                  </a:lnTo>
                  <a:lnTo>
                    <a:pt x="547573" y="89001"/>
                  </a:lnTo>
                  <a:lnTo>
                    <a:pt x="541629" y="107746"/>
                  </a:lnTo>
                  <a:lnTo>
                    <a:pt x="547624" y="110185"/>
                  </a:lnTo>
                  <a:lnTo>
                    <a:pt x="553415" y="111404"/>
                  </a:lnTo>
                  <a:lnTo>
                    <a:pt x="566216" y="111404"/>
                  </a:lnTo>
                  <a:lnTo>
                    <a:pt x="572897" y="109321"/>
                  </a:lnTo>
                  <a:lnTo>
                    <a:pt x="585190" y="100990"/>
                  </a:lnTo>
                  <a:lnTo>
                    <a:pt x="590448" y="94843"/>
                  </a:lnTo>
                  <a:lnTo>
                    <a:pt x="592518" y="90982"/>
                  </a:lnTo>
                  <a:lnTo>
                    <a:pt x="609409" y="59588"/>
                  </a:lnTo>
                  <a:lnTo>
                    <a:pt x="640232" y="2286"/>
                  </a:lnTo>
                  <a:close/>
                </a:path>
                <a:path w="1143635" h="3108959">
                  <a:moveTo>
                    <a:pt x="733196" y="73101"/>
                  </a:moveTo>
                  <a:lnTo>
                    <a:pt x="731443" y="67843"/>
                  </a:lnTo>
                  <a:lnTo>
                    <a:pt x="724433" y="58801"/>
                  </a:lnTo>
                  <a:lnTo>
                    <a:pt x="719582" y="55473"/>
                  </a:lnTo>
                  <a:lnTo>
                    <a:pt x="713384" y="53340"/>
                  </a:lnTo>
                  <a:lnTo>
                    <a:pt x="718159" y="51206"/>
                  </a:lnTo>
                  <a:lnTo>
                    <a:pt x="721918" y="48158"/>
                  </a:lnTo>
                  <a:lnTo>
                    <a:pt x="727405" y="40233"/>
                  </a:lnTo>
                  <a:lnTo>
                    <a:pt x="728776" y="35712"/>
                  </a:lnTo>
                  <a:lnTo>
                    <a:pt x="728776" y="24434"/>
                  </a:lnTo>
                  <a:lnTo>
                    <a:pt x="727176" y="20269"/>
                  </a:lnTo>
                  <a:lnTo>
                    <a:pt x="726694" y="18999"/>
                  </a:lnTo>
                  <a:lnTo>
                    <a:pt x="718362" y="9652"/>
                  </a:lnTo>
                  <a:lnTo>
                    <a:pt x="712774" y="6096"/>
                  </a:lnTo>
                  <a:lnTo>
                    <a:pt x="698754" y="1219"/>
                  </a:lnTo>
                  <a:lnTo>
                    <a:pt x="691083" y="0"/>
                  </a:lnTo>
                  <a:lnTo>
                    <a:pt x="682752" y="0"/>
                  </a:lnTo>
                  <a:lnTo>
                    <a:pt x="673100" y="546"/>
                  </a:lnTo>
                  <a:lnTo>
                    <a:pt x="663778" y="2171"/>
                  </a:lnTo>
                  <a:lnTo>
                    <a:pt x="654812" y="4889"/>
                  </a:lnTo>
                  <a:lnTo>
                    <a:pt x="646176" y="8686"/>
                  </a:lnTo>
                  <a:lnTo>
                    <a:pt x="653643" y="27889"/>
                  </a:lnTo>
                  <a:lnTo>
                    <a:pt x="658114" y="25349"/>
                  </a:lnTo>
                  <a:lnTo>
                    <a:pt x="662838" y="23444"/>
                  </a:lnTo>
                  <a:lnTo>
                    <a:pt x="672795" y="20904"/>
                  </a:lnTo>
                  <a:lnTo>
                    <a:pt x="677621" y="20269"/>
                  </a:lnTo>
                  <a:lnTo>
                    <a:pt x="688594" y="20269"/>
                  </a:lnTo>
                  <a:lnTo>
                    <a:pt x="693750" y="21437"/>
                  </a:lnTo>
                  <a:lnTo>
                    <a:pt x="701776" y="26111"/>
                  </a:lnTo>
                  <a:lnTo>
                    <a:pt x="703783" y="29362"/>
                  </a:lnTo>
                  <a:lnTo>
                    <a:pt x="703783" y="37084"/>
                  </a:lnTo>
                  <a:lnTo>
                    <a:pt x="702386" y="39878"/>
                  </a:lnTo>
                  <a:lnTo>
                    <a:pt x="696798" y="43942"/>
                  </a:lnTo>
                  <a:lnTo>
                    <a:pt x="692912" y="44958"/>
                  </a:lnTo>
                  <a:lnTo>
                    <a:pt x="663702" y="44958"/>
                  </a:lnTo>
                  <a:lnTo>
                    <a:pt x="663702" y="63550"/>
                  </a:lnTo>
                  <a:lnTo>
                    <a:pt x="695452" y="63550"/>
                  </a:lnTo>
                  <a:lnTo>
                    <a:pt x="699947" y="64566"/>
                  </a:lnTo>
                  <a:lnTo>
                    <a:pt x="706551" y="68630"/>
                  </a:lnTo>
                  <a:lnTo>
                    <a:pt x="708202" y="71628"/>
                  </a:lnTo>
                  <a:lnTo>
                    <a:pt x="708202" y="80365"/>
                  </a:lnTo>
                  <a:lnTo>
                    <a:pt x="705789" y="84074"/>
                  </a:lnTo>
                  <a:lnTo>
                    <a:pt x="696137" y="89357"/>
                  </a:lnTo>
                  <a:lnTo>
                    <a:pt x="690067" y="90678"/>
                  </a:lnTo>
                  <a:lnTo>
                    <a:pt x="677367" y="90678"/>
                  </a:lnTo>
                  <a:lnTo>
                    <a:pt x="671855" y="89941"/>
                  </a:lnTo>
                  <a:lnTo>
                    <a:pt x="660577" y="86995"/>
                  </a:lnTo>
                  <a:lnTo>
                    <a:pt x="655421" y="84836"/>
                  </a:lnTo>
                  <a:lnTo>
                    <a:pt x="650748" y="81991"/>
                  </a:lnTo>
                  <a:lnTo>
                    <a:pt x="643128" y="99669"/>
                  </a:lnTo>
                  <a:lnTo>
                    <a:pt x="649630" y="103428"/>
                  </a:lnTo>
                  <a:lnTo>
                    <a:pt x="656513" y="106222"/>
                  </a:lnTo>
                  <a:lnTo>
                    <a:pt x="671042" y="109880"/>
                  </a:lnTo>
                  <a:lnTo>
                    <a:pt x="678332" y="110794"/>
                  </a:lnTo>
                  <a:lnTo>
                    <a:pt x="694283" y="110794"/>
                  </a:lnTo>
                  <a:lnTo>
                    <a:pt x="731062" y="91236"/>
                  </a:lnTo>
                  <a:lnTo>
                    <a:pt x="733196" y="85598"/>
                  </a:lnTo>
                  <a:lnTo>
                    <a:pt x="733196" y="73101"/>
                  </a:lnTo>
                  <a:close/>
                </a:path>
                <a:path w="1143635" h="3108959">
                  <a:moveTo>
                    <a:pt x="860298" y="108966"/>
                  </a:moveTo>
                  <a:lnTo>
                    <a:pt x="850074" y="86106"/>
                  </a:lnTo>
                  <a:lnTo>
                    <a:pt x="841692" y="67360"/>
                  </a:lnTo>
                  <a:lnTo>
                    <a:pt x="823429" y="26517"/>
                  </a:lnTo>
                  <a:lnTo>
                    <a:pt x="817168" y="12522"/>
                  </a:lnTo>
                  <a:lnTo>
                    <a:pt x="817168" y="67360"/>
                  </a:lnTo>
                  <a:lnTo>
                    <a:pt x="783336" y="67360"/>
                  </a:lnTo>
                  <a:lnTo>
                    <a:pt x="800252" y="26517"/>
                  </a:lnTo>
                  <a:lnTo>
                    <a:pt x="817168" y="67360"/>
                  </a:lnTo>
                  <a:lnTo>
                    <a:pt x="817168" y="12522"/>
                  </a:lnTo>
                  <a:lnTo>
                    <a:pt x="812596" y="2286"/>
                  </a:lnTo>
                  <a:lnTo>
                    <a:pt x="788212" y="2286"/>
                  </a:lnTo>
                  <a:lnTo>
                    <a:pt x="740664" y="108966"/>
                  </a:lnTo>
                  <a:lnTo>
                    <a:pt x="765962" y="108966"/>
                  </a:lnTo>
                  <a:lnTo>
                    <a:pt x="775411" y="86106"/>
                  </a:lnTo>
                  <a:lnTo>
                    <a:pt x="824941" y="86106"/>
                  </a:lnTo>
                  <a:lnTo>
                    <a:pt x="834390" y="108966"/>
                  </a:lnTo>
                  <a:lnTo>
                    <a:pt x="860298" y="108966"/>
                  </a:lnTo>
                  <a:close/>
                </a:path>
                <a:path w="1143635" h="3108959">
                  <a:moveTo>
                    <a:pt x="988542" y="3106420"/>
                  </a:moveTo>
                  <a:lnTo>
                    <a:pt x="984516" y="3086595"/>
                  </a:lnTo>
                  <a:lnTo>
                    <a:pt x="973594" y="3070390"/>
                  </a:lnTo>
                  <a:lnTo>
                    <a:pt x="957402" y="3059468"/>
                  </a:lnTo>
                  <a:lnTo>
                    <a:pt x="937564" y="3055442"/>
                  </a:lnTo>
                  <a:lnTo>
                    <a:pt x="930973" y="3055874"/>
                  </a:lnTo>
                  <a:lnTo>
                    <a:pt x="924521" y="3057144"/>
                  </a:lnTo>
                  <a:lnTo>
                    <a:pt x="918286" y="3059239"/>
                  </a:lnTo>
                  <a:lnTo>
                    <a:pt x="912342" y="3062135"/>
                  </a:lnTo>
                  <a:lnTo>
                    <a:pt x="907567" y="3064865"/>
                  </a:lnTo>
                  <a:lnTo>
                    <a:pt x="901471" y="3063202"/>
                  </a:lnTo>
                  <a:lnTo>
                    <a:pt x="898220" y="3057372"/>
                  </a:lnTo>
                  <a:lnTo>
                    <a:pt x="894994" y="3050844"/>
                  </a:lnTo>
                  <a:lnTo>
                    <a:pt x="891044" y="3044748"/>
                  </a:lnTo>
                  <a:lnTo>
                    <a:pt x="886434" y="3039148"/>
                  </a:lnTo>
                  <a:lnTo>
                    <a:pt x="880313" y="3033357"/>
                  </a:lnTo>
                  <a:lnTo>
                    <a:pt x="858164" y="3021495"/>
                  </a:lnTo>
                  <a:lnTo>
                    <a:pt x="834047" y="3019158"/>
                  </a:lnTo>
                  <a:lnTo>
                    <a:pt x="810818" y="3026029"/>
                  </a:lnTo>
                  <a:lnTo>
                    <a:pt x="791324" y="3041840"/>
                  </a:lnTo>
                  <a:lnTo>
                    <a:pt x="786587" y="3047581"/>
                  </a:lnTo>
                  <a:lnTo>
                    <a:pt x="782904" y="3054121"/>
                  </a:lnTo>
                  <a:lnTo>
                    <a:pt x="778929" y="3065437"/>
                  </a:lnTo>
                  <a:lnTo>
                    <a:pt x="774712" y="3068167"/>
                  </a:lnTo>
                  <a:lnTo>
                    <a:pt x="732599" y="3088348"/>
                  </a:lnTo>
                  <a:lnTo>
                    <a:pt x="730389" y="3092513"/>
                  </a:lnTo>
                  <a:lnTo>
                    <a:pt x="725576" y="3094571"/>
                  </a:lnTo>
                  <a:lnTo>
                    <a:pt x="721042" y="3093275"/>
                  </a:lnTo>
                  <a:lnTo>
                    <a:pt x="710095" y="3092069"/>
                  </a:lnTo>
                  <a:lnTo>
                    <a:pt x="699643" y="3094456"/>
                  </a:lnTo>
                  <a:lnTo>
                    <a:pt x="690524" y="3100095"/>
                  </a:lnTo>
                  <a:lnTo>
                    <a:pt x="683577" y="3108642"/>
                  </a:lnTo>
                  <a:lnTo>
                    <a:pt x="988491" y="3108642"/>
                  </a:lnTo>
                  <a:lnTo>
                    <a:pt x="988542" y="3106420"/>
                  </a:lnTo>
                  <a:close/>
                </a:path>
                <a:path w="1143635" h="3108959">
                  <a:moveTo>
                    <a:pt x="1143152" y="3108642"/>
                  </a:moveTo>
                  <a:lnTo>
                    <a:pt x="1133538" y="3094774"/>
                  </a:lnTo>
                  <a:lnTo>
                    <a:pt x="1119822" y="3085985"/>
                  </a:lnTo>
                  <a:lnTo>
                    <a:pt x="1103807" y="3082988"/>
                  </a:lnTo>
                  <a:lnTo>
                    <a:pt x="1087297" y="3086481"/>
                  </a:lnTo>
                  <a:lnTo>
                    <a:pt x="1083132" y="3088563"/>
                  </a:lnTo>
                  <a:lnTo>
                    <a:pt x="1078344" y="3091294"/>
                  </a:lnTo>
                  <a:lnTo>
                    <a:pt x="1072248" y="3089643"/>
                  </a:lnTo>
                  <a:lnTo>
                    <a:pt x="1068997" y="3083801"/>
                  </a:lnTo>
                  <a:lnTo>
                    <a:pt x="1057097" y="3066440"/>
                  </a:lnTo>
                  <a:lnTo>
                    <a:pt x="1040066" y="3055378"/>
                  </a:lnTo>
                  <a:lnTo>
                    <a:pt x="1020127" y="3051505"/>
                  </a:lnTo>
                  <a:lnTo>
                    <a:pt x="999502" y="3055734"/>
                  </a:lnTo>
                  <a:lnTo>
                    <a:pt x="996632" y="3056953"/>
                  </a:lnTo>
                  <a:lnTo>
                    <a:pt x="993863" y="3058426"/>
                  </a:lnTo>
                  <a:lnTo>
                    <a:pt x="991235" y="3060141"/>
                  </a:lnTo>
                  <a:lnTo>
                    <a:pt x="998639" y="3070402"/>
                  </a:lnTo>
                  <a:lnTo>
                    <a:pt x="1004049" y="3081731"/>
                  </a:lnTo>
                  <a:lnTo>
                    <a:pt x="1007364" y="3093821"/>
                  </a:lnTo>
                  <a:lnTo>
                    <a:pt x="1008443" y="3108642"/>
                  </a:lnTo>
                  <a:lnTo>
                    <a:pt x="1143152" y="3108642"/>
                  </a:lnTo>
                  <a:close/>
                </a:path>
              </a:pathLst>
            </a:custGeom>
            <a:solidFill>
              <a:srgbClr val="606062"/>
            </a:solidFill>
          </p:spPr>
          <p:txBody>
            <a:bodyPr wrap="square" lIns="0" tIns="0" rIns="0" bIns="0" rtlCol="0"/>
            <a:lstStyle/>
            <a:p>
              <a:endParaRPr/>
            </a:p>
          </p:txBody>
        </p:sp>
        <p:pic>
          <p:nvPicPr>
            <p:cNvPr id="54" name="object 54"/>
            <p:cNvPicPr/>
            <p:nvPr/>
          </p:nvPicPr>
          <p:blipFill>
            <a:blip r:embed="rId26" cstate="print"/>
            <a:stretch>
              <a:fillRect/>
            </a:stretch>
          </p:blipFill>
          <p:spPr>
            <a:xfrm>
              <a:off x="1134118" y="8285757"/>
              <a:ext cx="140413" cy="69702"/>
            </a:xfrm>
            <a:prstGeom prst="rect">
              <a:avLst/>
            </a:prstGeom>
          </p:spPr>
        </p:pic>
        <p:sp>
          <p:nvSpPr>
            <p:cNvPr id="55" name="object 55"/>
            <p:cNvSpPr/>
            <p:nvPr/>
          </p:nvSpPr>
          <p:spPr>
            <a:xfrm>
              <a:off x="2530119" y="8265985"/>
              <a:ext cx="459740" cy="89535"/>
            </a:xfrm>
            <a:custGeom>
              <a:avLst/>
              <a:gdLst/>
              <a:ahLst/>
              <a:cxnLst/>
              <a:rect l="l" t="t" r="r" b="b"/>
              <a:pathLst>
                <a:path w="459739" h="89534">
                  <a:moveTo>
                    <a:pt x="304965" y="87261"/>
                  </a:moveTo>
                  <a:lnTo>
                    <a:pt x="300939" y="67437"/>
                  </a:lnTo>
                  <a:lnTo>
                    <a:pt x="290017" y="51231"/>
                  </a:lnTo>
                  <a:lnTo>
                    <a:pt x="273824" y="40309"/>
                  </a:lnTo>
                  <a:lnTo>
                    <a:pt x="253987" y="36283"/>
                  </a:lnTo>
                  <a:lnTo>
                    <a:pt x="247396" y="36715"/>
                  </a:lnTo>
                  <a:lnTo>
                    <a:pt x="240944" y="37985"/>
                  </a:lnTo>
                  <a:lnTo>
                    <a:pt x="234708" y="40081"/>
                  </a:lnTo>
                  <a:lnTo>
                    <a:pt x="228765" y="42976"/>
                  </a:lnTo>
                  <a:lnTo>
                    <a:pt x="223977" y="45707"/>
                  </a:lnTo>
                  <a:lnTo>
                    <a:pt x="217893" y="44043"/>
                  </a:lnTo>
                  <a:lnTo>
                    <a:pt x="214642" y="38214"/>
                  </a:lnTo>
                  <a:lnTo>
                    <a:pt x="211416" y="31686"/>
                  </a:lnTo>
                  <a:lnTo>
                    <a:pt x="207467" y="25590"/>
                  </a:lnTo>
                  <a:lnTo>
                    <a:pt x="202857" y="19989"/>
                  </a:lnTo>
                  <a:lnTo>
                    <a:pt x="196735" y="14198"/>
                  </a:lnTo>
                  <a:lnTo>
                    <a:pt x="174574" y="2336"/>
                  </a:lnTo>
                  <a:lnTo>
                    <a:pt x="150469" y="0"/>
                  </a:lnTo>
                  <a:lnTo>
                    <a:pt x="127228" y="6870"/>
                  </a:lnTo>
                  <a:lnTo>
                    <a:pt x="107746" y="22682"/>
                  </a:lnTo>
                  <a:lnTo>
                    <a:pt x="103009" y="28422"/>
                  </a:lnTo>
                  <a:lnTo>
                    <a:pt x="99326" y="34963"/>
                  </a:lnTo>
                  <a:lnTo>
                    <a:pt x="95351" y="46278"/>
                  </a:lnTo>
                  <a:lnTo>
                    <a:pt x="91135" y="49009"/>
                  </a:lnTo>
                  <a:lnTo>
                    <a:pt x="49022" y="69189"/>
                  </a:lnTo>
                  <a:lnTo>
                    <a:pt x="46812" y="73355"/>
                  </a:lnTo>
                  <a:lnTo>
                    <a:pt x="41986" y="75412"/>
                  </a:lnTo>
                  <a:lnTo>
                    <a:pt x="37465" y="74117"/>
                  </a:lnTo>
                  <a:lnTo>
                    <a:pt x="26517" y="72910"/>
                  </a:lnTo>
                  <a:lnTo>
                    <a:pt x="16065" y="75298"/>
                  </a:lnTo>
                  <a:lnTo>
                    <a:pt x="6946" y="80937"/>
                  </a:lnTo>
                  <a:lnTo>
                    <a:pt x="0" y="89484"/>
                  </a:lnTo>
                  <a:lnTo>
                    <a:pt x="304901" y="89484"/>
                  </a:lnTo>
                  <a:lnTo>
                    <a:pt x="304965" y="87261"/>
                  </a:lnTo>
                  <a:close/>
                </a:path>
                <a:path w="459739" h="89534">
                  <a:moveTo>
                    <a:pt x="459574" y="89484"/>
                  </a:moveTo>
                  <a:lnTo>
                    <a:pt x="449948" y="75615"/>
                  </a:lnTo>
                  <a:lnTo>
                    <a:pt x="436245" y="66827"/>
                  </a:lnTo>
                  <a:lnTo>
                    <a:pt x="420230" y="63830"/>
                  </a:lnTo>
                  <a:lnTo>
                    <a:pt x="403720" y="67322"/>
                  </a:lnTo>
                  <a:lnTo>
                    <a:pt x="399542" y="69405"/>
                  </a:lnTo>
                  <a:lnTo>
                    <a:pt x="394766" y="72136"/>
                  </a:lnTo>
                  <a:lnTo>
                    <a:pt x="388670" y="70485"/>
                  </a:lnTo>
                  <a:lnTo>
                    <a:pt x="385419" y="64643"/>
                  </a:lnTo>
                  <a:lnTo>
                    <a:pt x="373519" y="47282"/>
                  </a:lnTo>
                  <a:lnTo>
                    <a:pt x="356489" y="36220"/>
                  </a:lnTo>
                  <a:lnTo>
                    <a:pt x="336537" y="32346"/>
                  </a:lnTo>
                  <a:lnTo>
                    <a:pt x="315925" y="36576"/>
                  </a:lnTo>
                  <a:lnTo>
                    <a:pt x="313042" y="37795"/>
                  </a:lnTo>
                  <a:lnTo>
                    <a:pt x="310273" y="39268"/>
                  </a:lnTo>
                  <a:lnTo>
                    <a:pt x="307657" y="40982"/>
                  </a:lnTo>
                  <a:lnTo>
                    <a:pt x="315048" y="51244"/>
                  </a:lnTo>
                  <a:lnTo>
                    <a:pt x="320471" y="62572"/>
                  </a:lnTo>
                  <a:lnTo>
                    <a:pt x="323786" y="74663"/>
                  </a:lnTo>
                  <a:lnTo>
                    <a:pt x="324866" y="89484"/>
                  </a:lnTo>
                  <a:lnTo>
                    <a:pt x="459574" y="89484"/>
                  </a:lnTo>
                  <a:close/>
                </a:path>
              </a:pathLst>
            </a:custGeom>
            <a:solidFill>
              <a:srgbClr val="606062"/>
            </a:solidFill>
          </p:spPr>
          <p:txBody>
            <a:bodyPr wrap="square" lIns="0" tIns="0" rIns="0" bIns="0" rtlCol="0"/>
            <a:lstStyle/>
            <a:p>
              <a:endParaRPr/>
            </a:p>
          </p:txBody>
        </p:sp>
        <p:pic>
          <p:nvPicPr>
            <p:cNvPr id="56" name="object 56"/>
            <p:cNvPicPr/>
            <p:nvPr/>
          </p:nvPicPr>
          <p:blipFill>
            <a:blip r:embed="rId27" cstate="print"/>
            <a:stretch>
              <a:fillRect/>
            </a:stretch>
          </p:blipFill>
          <p:spPr>
            <a:xfrm>
              <a:off x="2434219" y="8285757"/>
              <a:ext cx="140411" cy="69702"/>
            </a:xfrm>
            <a:prstGeom prst="rect">
              <a:avLst/>
            </a:prstGeom>
          </p:spPr>
        </p:pic>
        <p:sp>
          <p:nvSpPr>
            <p:cNvPr id="57" name="object 57"/>
            <p:cNvSpPr/>
            <p:nvPr/>
          </p:nvSpPr>
          <p:spPr>
            <a:xfrm>
              <a:off x="1867623" y="8265985"/>
              <a:ext cx="459740" cy="89535"/>
            </a:xfrm>
            <a:custGeom>
              <a:avLst/>
              <a:gdLst/>
              <a:ahLst/>
              <a:cxnLst/>
              <a:rect l="l" t="t" r="r" b="b"/>
              <a:pathLst>
                <a:path w="459739" h="89534">
                  <a:moveTo>
                    <a:pt x="304977" y="87261"/>
                  </a:moveTo>
                  <a:lnTo>
                    <a:pt x="300951" y="67437"/>
                  </a:lnTo>
                  <a:lnTo>
                    <a:pt x="290029" y="51231"/>
                  </a:lnTo>
                  <a:lnTo>
                    <a:pt x="273824" y="40309"/>
                  </a:lnTo>
                  <a:lnTo>
                    <a:pt x="254000" y="36283"/>
                  </a:lnTo>
                  <a:lnTo>
                    <a:pt x="247408" y="36715"/>
                  </a:lnTo>
                  <a:lnTo>
                    <a:pt x="240944" y="37985"/>
                  </a:lnTo>
                  <a:lnTo>
                    <a:pt x="234708" y="40081"/>
                  </a:lnTo>
                  <a:lnTo>
                    <a:pt x="228777" y="42976"/>
                  </a:lnTo>
                  <a:lnTo>
                    <a:pt x="223989" y="45707"/>
                  </a:lnTo>
                  <a:lnTo>
                    <a:pt x="217893" y="44043"/>
                  </a:lnTo>
                  <a:lnTo>
                    <a:pt x="214642" y="38214"/>
                  </a:lnTo>
                  <a:lnTo>
                    <a:pt x="211416" y="31686"/>
                  </a:lnTo>
                  <a:lnTo>
                    <a:pt x="207479" y="25590"/>
                  </a:lnTo>
                  <a:lnTo>
                    <a:pt x="202857" y="19989"/>
                  </a:lnTo>
                  <a:lnTo>
                    <a:pt x="196748" y="14198"/>
                  </a:lnTo>
                  <a:lnTo>
                    <a:pt x="174586" y="2336"/>
                  </a:lnTo>
                  <a:lnTo>
                    <a:pt x="150469" y="0"/>
                  </a:lnTo>
                  <a:lnTo>
                    <a:pt x="127241" y="6870"/>
                  </a:lnTo>
                  <a:lnTo>
                    <a:pt x="107759" y="22682"/>
                  </a:lnTo>
                  <a:lnTo>
                    <a:pt x="103009" y="28422"/>
                  </a:lnTo>
                  <a:lnTo>
                    <a:pt x="99326" y="34963"/>
                  </a:lnTo>
                  <a:lnTo>
                    <a:pt x="95351" y="46278"/>
                  </a:lnTo>
                  <a:lnTo>
                    <a:pt x="91147" y="49009"/>
                  </a:lnTo>
                  <a:lnTo>
                    <a:pt x="49022" y="69189"/>
                  </a:lnTo>
                  <a:lnTo>
                    <a:pt x="46812" y="73355"/>
                  </a:lnTo>
                  <a:lnTo>
                    <a:pt x="41998" y="75412"/>
                  </a:lnTo>
                  <a:lnTo>
                    <a:pt x="37465" y="74117"/>
                  </a:lnTo>
                  <a:lnTo>
                    <a:pt x="26530" y="72910"/>
                  </a:lnTo>
                  <a:lnTo>
                    <a:pt x="16078" y="75298"/>
                  </a:lnTo>
                  <a:lnTo>
                    <a:pt x="6946" y="80937"/>
                  </a:lnTo>
                  <a:lnTo>
                    <a:pt x="0" y="89484"/>
                  </a:lnTo>
                  <a:lnTo>
                    <a:pt x="304914" y="89484"/>
                  </a:lnTo>
                  <a:lnTo>
                    <a:pt x="304977" y="87261"/>
                  </a:lnTo>
                  <a:close/>
                </a:path>
                <a:path w="459739" h="89534">
                  <a:moveTo>
                    <a:pt x="459587" y="89484"/>
                  </a:moveTo>
                  <a:lnTo>
                    <a:pt x="449961" y="75615"/>
                  </a:lnTo>
                  <a:lnTo>
                    <a:pt x="436245" y="66827"/>
                  </a:lnTo>
                  <a:lnTo>
                    <a:pt x="420243" y="63830"/>
                  </a:lnTo>
                  <a:lnTo>
                    <a:pt x="403733" y="67322"/>
                  </a:lnTo>
                  <a:lnTo>
                    <a:pt x="399554" y="69405"/>
                  </a:lnTo>
                  <a:lnTo>
                    <a:pt x="394766" y="72136"/>
                  </a:lnTo>
                  <a:lnTo>
                    <a:pt x="388683" y="70485"/>
                  </a:lnTo>
                  <a:lnTo>
                    <a:pt x="385432" y="64643"/>
                  </a:lnTo>
                  <a:lnTo>
                    <a:pt x="373532" y="47282"/>
                  </a:lnTo>
                  <a:lnTo>
                    <a:pt x="356489" y="36220"/>
                  </a:lnTo>
                  <a:lnTo>
                    <a:pt x="336550" y="32346"/>
                  </a:lnTo>
                  <a:lnTo>
                    <a:pt x="315937" y="36576"/>
                  </a:lnTo>
                  <a:lnTo>
                    <a:pt x="313055" y="37795"/>
                  </a:lnTo>
                  <a:lnTo>
                    <a:pt x="310286" y="39268"/>
                  </a:lnTo>
                  <a:lnTo>
                    <a:pt x="307670" y="40982"/>
                  </a:lnTo>
                  <a:lnTo>
                    <a:pt x="315061" y="51244"/>
                  </a:lnTo>
                  <a:lnTo>
                    <a:pt x="320471" y="62572"/>
                  </a:lnTo>
                  <a:lnTo>
                    <a:pt x="323799" y="74663"/>
                  </a:lnTo>
                  <a:lnTo>
                    <a:pt x="324878" y="89484"/>
                  </a:lnTo>
                  <a:lnTo>
                    <a:pt x="459587" y="89484"/>
                  </a:lnTo>
                  <a:close/>
                </a:path>
              </a:pathLst>
            </a:custGeom>
            <a:solidFill>
              <a:srgbClr val="606062"/>
            </a:solidFill>
          </p:spPr>
          <p:txBody>
            <a:bodyPr wrap="square" lIns="0" tIns="0" rIns="0" bIns="0" rtlCol="0"/>
            <a:lstStyle/>
            <a:p>
              <a:endParaRPr/>
            </a:p>
          </p:txBody>
        </p:sp>
        <p:pic>
          <p:nvPicPr>
            <p:cNvPr id="58" name="object 58"/>
            <p:cNvPicPr/>
            <p:nvPr/>
          </p:nvPicPr>
          <p:blipFill>
            <a:blip r:embed="rId28" cstate="print"/>
            <a:stretch>
              <a:fillRect/>
            </a:stretch>
          </p:blipFill>
          <p:spPr>
            <a:xfrm>
              <a:off x="1771728" y="8285757"/>
              <a:ext cx="140415" cy="69702"/>
            </a:xfrm>
            <a:prstGeom prst="rect">
              <a:avLst/>
            </a:prstGeom>
          </p:spPr>
        </p:pic>
        <p:sp>
          <p:nvSpPr>
            <p:cNvPr id="59" name="object 59"/>
            <p:cNvSpPr/>
            <p:nvPr/>
          </p:nvSpPr>
          <p:spPr>
            <a:xfrm>
              <a:off x="547427" y="8354087"/>
              <a:ext cx="6469380" cy="488950"/>
            </a:xfrm>
            <a:custGeom>
              <a:avLst/>
              <a:gdLst/>
              <a:ahLst/>
              <a:cxnLst/>
              <a:rect l="l" t="t" r="r" b="b"/>
              <a:pathLst>
                <a:path w="6469380" h="488950">
                  <a:moveTo>
                    <a:pt x="6468858" y="0"/>
                  </a:moveTo>
                  <a:lnTo>
                    <a:pt x="0" y="0"/>
                  </a:lnTo>
                  <a:lnTo>
                    <a:pt x="0" y="488948"/>
                  </a:lnTo>
                  <a:lnTo>
                    <a:pt x="6468858" y="488948"/>
                  </a:lnTo>
                  <a:lnTo>
                    <a:pt x="6468858" y="0"/>
                  </a:lnTo>
                  <a:close/>
                </a:path>
              </a:pathLst>
            </a:custGeom>
            <a:solidFill>
              <a:srgbClr val="727376"/>
            </a:solidFill>
          </p:spPr>
          <p:txBody>
            <a:bodyPr wrap="square" lIns="0" tIns="0" rIns="0" bIns="0" rtlCol="0"/>
            <a:lstStyle/>
            <a:p>
              <a:endParaRPr/>
            </a:p>
          </p:txBody>
        </p:sp>
        <p:pic>
          <p:nvPicPr>
            <p:cNvPr id="60" name="object 60"/>
            <p:cNvPicPr/>
            <p:nvPr/>
          </p:nvPicPr>
          <p:blipFill>
            <a:blip r:embed="rId29" cstate="print"/>
            <a:stretch>
              <a:fillRect/>
            </a:stretch>
          </p:blipFill>
          <p:spPr>
            <a:xfrm>
              <a:off x="1074496" y="8349160"/>
              <a:ext cx="5941788" cy="493876"/>
            </a:xfrm>
            <a:prstGeom prst="rect">
              <a:avLst/>
            </a:prstGeom>
          </p:spPr>
        </p:pic>
        <p:pic>
          <p:nvPicPr>
            <p:cNvPr id="61" name="object 61"/>
            <p:cNvPicPr/>
            <p:nvPr/>
          </p:nvPicPr>
          <p:blipFill>
            <a:blip r:embed="rId30" cstate="print"/>
            <a:stretch>
              <a:fillRect/>
            </a:stretch>
          </p:blipFill>
          <p:spPr>
            <a:xfrm>
              <a:off x="1191056" y="8072089"/>
              <a:ext cx="498880" cy="159325"/>
            </a:xfrm>
            <a:prstGeom prst="rect">
              <a:avLst/>
            </a:prstGeom>
          </p:spPr>
        </p:pic>
        <p:pic>
          <p:nvPicPr>
            <p:cNvPr id="62" name="object 62"/>
            <p:cNvPicPr/>
            <p:nvPr/>
          </p:nvPicPr>
          <p:blipFill>
            <a:blip r:embed="rId31" cstate="print"/>
            <a:stretch>
              <a:fillRect/>
            </a:stretch>
          </p:blipFill>
          <p:spPr>
            <a:xfrm>
              <a:off x="1760057" y="8073842"/>
              <a:ext cx="174448" cy="148623"/>
            </a:xfrm>
            <a:prstGeom prst="rect">
              <a:avLst/>
            </a:prstGeom>
          </p:spPr>
        </p:pic>
        <p:sp>
          <p:nvSpPr>
            <p:cNvPr id="63" name="object 63"/>
            <p:cNvSpPr/>
            <p:nvPr/>
          </p:nvSpPr>
          <p:spPr>
            <a:xfrm>
              <a:off x="1924291" y="8136077"/>
              <a:ext cx="414655" cy="86995"/>
            </a:xfrm>
            <a:custGeom>
              <a:avLst/>
              <a:gdLst/>
              <a:ahLst/>
              <a:cxnLst/>
              <a:rect l="l" t="t" r="r" b="b"/>
              <a:pathLst>
                <a:path w="414655" h="86995">
                  <a:moveTo>
                    <a:pt x="414591" y="37642"/>
                  </a:moveTo>
                  <a:lnTo>
                    <a:pt x="151815" y="37642"/>
                  </a:lnTo>
                  <a:lnTo>
                    <a:pt x="117424" y="0"/>
                  </a:lnTo>
                  <a:lnTo>
                    <a:pt x="0" y="0"/>
                  </a:lnTo>
                  <a:lnTo>
                    <a:pt x="17703" y="19685"/>
                  </a:lnTo>
                  <a:lnTo>
                    <a:pt x="41376" y="19685"/>
                  </a:lnTo>
                  <a:lnTo>
                    <a:pt x="41376" y="36703"/>
                  </a:lnTo>
                  <a:lnTo>
                    <a:pt x="15773" y="36703"/>
                  </a:lnTo>
                  <a:lnTo>
                    <a:pt x="15951" y="38557"/>
                  </a:lnTo>
                  <a:lnTo>
                    <a:pt x="16040" y="40424"/>
                  </a:lnTo>
                  <a:lnTo>
                    <a:pt x="16040" y="44958"/>
                  </a:lnTo>
                  <a:lnTo>
                    <a:pt x="15862" y="47561"/>
                  </a:lnTo>
                  <a:lnTo>
                    <a:pt x="15506" y="50101"/>
                  </a:lnTo>
                  <a:lnTo>
                    <a:pt x="41376" y="50101"/>
                  </a:lnTo>
                  <a:lnTo>
                    <a:pt x="54775" y="50101"/>
                  </a:lnTo>
                  <a:lnTo>
                    <a:pt x="54775" y="36703"/>
                  </a:lnTo>
                  <a:lnTo>
                    <a:pt x="54775" y="19685"/>
                  </a:lnTo>
                  <a:lnTo>
                    <a:pt x="98958" y="19685"/>
                  </a:lnTo>
                  <a:lnTo>
                    <a:pt x="126898" y="49606"/>
                  </a:lnTo>
                  <a:lnTo>
                    <a:pt x="155587" y="49606"/>
                  </a:lnTo>
                  <a:lnTo>
                    <a:pt x="155079" y="59512"/>
                  </a:lnTo>
                  <a:lnTo>
                    <a:pt x="151726" y="68872"/>
                  </a:lnTo>
                  <a:lnTo>
                    <a:pt x="144449" y="77812"/>
                  </a:lnTo>
                  <a:lnTo>
                    <a:pt x="132156" y="86398"/>
                  </a:lnTo>
                  <a:lnTo>
                    <a:pt x="146240" y="86334"/>
                  </a:lnTo>
                  <a:lnTo>
                    <a:pt x="159473" y="83654"/>
                  </a:lnTo>
                  <a:lnTo>
                    <a:pt x="171208" y="76327"/>
                  </a:lnTo>
                  <a:lnTo>
                    <a:pt x="180771" y="62331"/>
                  </a:lnTo>
                  <a:lnTo>
                    <a:pt x="173951" y="56197"/>
                  </a:lnTo>
                  <a:lnTo>
                    <a:pt x="166077" y="49606"/>
                  </a:lnTo>
                  <a:lnTo>
                    <a:pt x="212178" y="49606"/>
                  </a:lnTo>
                  <a:lnTo>
                    <a:pt x="211670" y="59512"/>
                  </a:lnTo>
                  <a:lnTo>
                    <a:pt x="208318" y="68872"/>
                  </a:lnTo>
                  <a:lnTo>
                    <a:pt x="201041" y="77812"/>
                  </a:lnTo>
                  <a:lnTo>
                    <a:pt x="188747" y="86398"/>
                  </a:lnTo>
                  <a:lnTo>
                    <a:pt x="202831" y="86334"/>
                  </a:lnTo>
                  <a:lnTo>
                    <a:pt x="216065" y="83654"/>
                  </a:lnTo>
                  <a:lnTo>
                    <a:pt x="227799" y="76327"/>
                  </a:lnTo>
                  <a:lnTo>
                    <a:pt x="237363" y="62331"/>
                  </a:lnTo>
                  <a:lnTo>
                    <a:pt x="230543" y="56197"/>
                  </a:lnTo>
                  <a:lnTo>
                    <a:pt x="222669" y="49606"/>
                  </a:lnTo>
                  <a:lnTo>
                    <a:pt x="271018" y="49606"/>
                  </a:lnTo>
                  <a:lnTo>
                    <a:pt x="270510" y="59512"/>
                  </a:lnTo>
                  <a:lnTo>
                    <a:pt x="267157" y="68872"/>
                  </a:lnTo>
                  <a:lnTo>
                    <a:pt x="259880" y="77812"/>
                  </a:lnTo>
                  <a:lnTo>
                    <a:pt x="247586" y="86398"/>
                  </a:lnTo>
                  <a:lnTo>
                    <a:pt x="261670" y="86334"/>
                  </a:lnTo>
                  <a:lnTo>
                    <a:pt x="274904" y="83654"/>
                  </a:lnTo>
                  <a:lnTo>
                    <a:pt x="286639" y="76327"/>
                  </a:lnTo>
                  <a:lnTo>
                    <a:pt x="296202" y="62331"/>
                  </a:lnTo>
                  <a:lnTo>
                    <a:pt x="289382" y="56197"/>
                  </a:lnTo>
                  <a:lnTo>
                    <a:pt x="281508" y="49606"/>
                  </a:lnTo>
                  <a:lnTo>
                    <a:pt x="327609" y="49606"/>
                  </a:lnTo>
                  <a:lnTo>
                    <a:pt x="327101" y="59512"/>
                  </a:lnTo>
                  <a:lnTo>
                    <a:pt x="323748" y="68872"/>
                  </a:lnTo>
                  <a:lnTo>
                    <a:pt x="316471" y="77812"/>
                  </a:lnTo>
                  <a:lnTo>
                    <a:pt x="304177" y="86398"/>
                  </a:lnTo>
                  <a:lnTo>
                    <a:pt x="318262" y="86334"/>
                  </a:lnTo>
                  <a:lnTo>
                    <a:pt x="331495" y="83654"/>
                  </a:lnTo>
                  <a:lnTo>
                    <a:pt x="343230" y="76327"/>
                  </a:lnTo>
                  <a:lnTo>
                    <a:pt x="352793" y="62331"/>
                  </a:lnTo>
                  <a:lnTo>
                    <a:pt x="345973" y="56197"/>
                  </a:lnTo>
                  <a:lnTo>
                    <a:pt x="338099" y="49606"/>
                  </a:lnTo>
                  <a:lnTo>
                    <a:pt x="384200" y="49606"/>
                  </a:lnTo>
                  <a:lnTo>
                    <a:pt x="383692" y="59512"/>
                  </a:lnTo>
                  <a:lnTo>
                    <a:pt x="380339" y="68872"/>
                  </a:lnTo>
                  <a:lnTo>
                    <a:pt x="373062" y="77812"/>
                  </a:lnTo>
                  <a:lnTo>
                    <a:pt x="360768" y="86398"/>
                  </a:lnTo>
                  <a:lnTo>
                    <a:pt x="374853" y="86334"/>
                  </a:lnTo>
                  <a:lnTo>
                    <a:pt x="388086" y="83654"/>
                  </a:lnTo>
                  <a:lnTo>
                    <a:pt x="399821" y="76327"/>
                  </a:lnTo>
                  <a:lnTo>
                    <a:pt x="409384" y="62331"/>
                  </a:lnTo>
                  <a:lnTo>
                    <a:pt x="402577" y="56197"/>
                  </a:lnTo>
                  <a:lnTo>
                    <a:pt x="394690" y="49606"/>
                  </a:lnTo>
                  <a:lnTo>
                    <a:pt x="414591" y="49606"/>
                  </a:lnTo>
                  <a:lnTo>
                    <a:pt x="414591" y="37642"/>
                  </a:lnTo>
                  <a:close/>
                </a:path>
              </a:pathLst>
            </a:custGeom>
            <a:solidFill>
              <a:srgbClr val="606062"/>
            </a:solidFill>
          </p:spPr>
          <p:txBody>
            <a:bodyPr wrap="square" lIns="0" tIns="0" rIns="0" bIns="0" rtlCol="0"/>
            <a:lstStyle/>
            <a:p>
              <a:endParaRPr/>
            </a:p>
          </p:txBody>
        </p:sp>
        <p:pic>
          <p:nvPicPr>
            <p:cNvPr id="64" name="object 64"/>
            <p:cNvPicPr/>
            <p:nvPr/>
          </p:nvPicPr>
          <p:blipFill>
            <a:blip r:embed="rId32" cstate="print"/>
            <a:stretch>
              <a:fillRect/>
            </a:stretch>
          </p:blipFill>
          <p:spPr>
            <a:xfrm>
              <a:off x="2466921" y="8073842"/>
              <a:ext cx="174450" cy="148623"/>
            </a:xfrm>
            <a:prstGeom prst="rect">
              <a:avLst/>
            </a:prstGeom>
          </p:spPr>
        </p:pic>
        <p:sp>
          <p:nvSpPr>
            <p:cNvPr id="65" name="object 65"/>
            <p:cNvSpPr/>
            <p:nvPr/>
          </p:nvSpPr>
          <p:spPr>
            <a:xfrm>
              <a:off x="2631160" y="8136067"/>
              <a:ext cx="326390" cy="50165"/>
            </a:xfrm>
            <a:custGeom>
              <a:avLst/>
              <a:gdLst/>
              <a:ahLst/>
              <a:cxnLst/>
              <a:rect l="l" t="t" r="r" b="b"/>
              <a:pathLst>
                <a:path w="326389" h="50165">
                  <a:moveTo>
                    <a:pt x="117421" y="0"/>
                  </a:moveTo>
                  <a:lnTo>
                    <a:pt x="0" y="0"/>
                  </a:lnTo>
                  <a:lnTo>
                    <a:pt x="17697" y="19692"/>
                  </a:lnTo>
                  <a:lnTo>
                    <a:pt x="98964" y="19692"/>
                  </a:lnTo>
                  <a:lnTo>
                    <a:pt x="126893" y="49611"/>
                  </a:lnTo>
                  <a:lnTo>
                    <a:pt x="325840" y="49611"/>
                  </a:lnTo>
                  <a:lnTo>
                    <a:pt x="325840" y="37645"/>
                  </a:lnTo>
                  <a:lnTo>
                    <a:pt x="151819" y="37645"/>
                  </a:lnTo>
                  <a:lnTo>
                    <a:pt x="117421" y="0"/>
                  </a:lnTo>
                  <a:close/>
                </a:path>
              </a:pathLst>
            </a:custGeom>
            <a:solidFill>
              <a:srgbClr val="606062"/>
            </a:solidFill>
          </p:spPr>
          <p:txBody>
            <a:bodyPr wrap="square" lIns="0" tIns="0" rIns="0" bIns="0" rtlCol="0"/>
            <a:lstStyle/>
            <a:p>
              <a:endParaRPr/>
            </a:p>
          </p:txBody>
        </p:sp>
        <p:pic>
          <p:nvPicPr>
            <p:cNvPr id="66" name="object 66"/>
            <p:cNvPicPr/>
            <p:nvPr/>
          </p:nvPicPr>
          <p:blipFill>
            <a:blip r:embed="rId33" cstate="print"/>
            <a:stretch>
              <a:fillRect/>
            </a:stretch>
          </p:blipFill>
          <p:spPr>
            <a:xfrm>
              <a:off x="2646673" y="8144305"/>
              <a:ext cx="97016" cy="78159"/>
            </a:xfrm>
            <a:prstGeom prst="rect">
              <a:avLst/>
            </a:prstGeom>
          </p:spPr>
        </p:pic>
        <p:pic>
          <p:nvPicPr>
            <p:cNvPr id="67" name="object 67"/>
            <p:cNvPicPr/>
            <p:nvPr/>
          </p:nvPicPr>
          <p:blipFill>
            <a:blip r:embed="rId34" cstate="print"/>
            <a:stretch>
              <a:fillRect/>
            </a:stretch>
          </p:blipFill>
          <p:spPr>
            <a:xfrm>
              <a:off x="2795986" y="8136684"/>
              <a:ext cx="130136" cy="85780"/>
            </a:xfrm>
            <a:prstGeom prst="rect">
              <a:avLst/>
            </a:prstGeom>
          </p:spPr>
        </p:pic>
        <p:sp>
          <p:nvSpPr>
            <p:cNvPr id="68" name="object 68"/>
            <p:cNvSpPr/>
            <p:nvPr/>
          </p:nvSpPr>
          <p:spPr>
            <a:xfrm>
              <a:off x="1705025" y="5628880"/>
              <a:ext cx="4258310" cy="2727960"/>
            </a:xfrm>
            <a:custGeom>
              <a:avLst/>
              <a:gdLst/>
              <a:ahLst/>
              <a:cxnLst/>
              <a:rect l="l" t="t" r="r" b="b"/>
              <a:pathLst>
                <a:path w="4258310" h="2727959">
                  <a:moveTo>
                    <a:pt x="4572" y="0"/>
                  </a:moveTo>
                  <a:lnTo>
                    <a:pt x="0" y="0"/>
                  </a:lnTo>
                  <a:lnTo>
                    <a:pt x="0" y="2727896"/>
                  </a:lnTo>
                  <a:lnTo>
                    <a:pt x="4572" y="2727896"/>
                  </a:lnTo>
                  <a:lnTo>
                    <a:pt x="4572" y="0"/>
                  </a:lnTo>
                  <a:close/>
                </a:path>
                <a:path w="4258310" h="2727959">
                  <a:moveTo>
                    <a:pt x="670750" y="0"/>
                  </a:moveTo>
                  <a:lnTo>
                    <a:pt x="666178" y="0"/>
                  </a:lnTo>
                  <a:lnTo>
                    <a:pt x="666178" y="2727896"/>
                  </a:lnTo>
                  <a:lnTo>
                    <a:pt x="670750" y="2727896"/>
                  </a:lnTo>
                  <a:lnTo>
                    <a:pt x="670750" y="0"/>
                  </a:lnTo>
                  <a:close/>
                </a:path>
                <a:path w="4258310" h="2727959">
                  <a:moveTo>
                    <a:pt x="1334808" y="0"/>
                  </a:moveTo>
                  <a:lnTo>
                    <a:pt x="1330236" y="0"/>
                  </a:lnTo>
                  <a:lnTo>
                    <a:pt x="1330236" y="2727896"/>
                  </a:lnTo>
                  <a:lnTo>
                    <a:pt x="1334808" y="2727896"/>
                  </a:lnTo>
                  <a:lnTo>
                    <a:pt x="1334808" y="0"/>
                  </a:lnTo>
                  <a:close/>
                </a:path>
                <a:path w="4258310" h="2727959">
                  <a:moveTo>
                    <a:pt x="1675815" y="0"/>
                  </a:moveTo>
                  <a:lnTo>
                    <a:pt x="1671243" y="0"/>
                  </a:lnTo>
                  <a:lnTo>
                    <a:pt x="1671243" y="2727896"/>
                  </a:lnTo>
                  <a:lnTo>
                    <a:pt x="1675815" y="2727896"/>
                  </a:lnTo>
                  <a:lnTo>
                    <a:pt x="1675815" y="0"/>
                  </a:lnTo>
                  <a:close/>
                </a:path>
                <a:path w="4258310" h="2727959">
                  <a:moveTo>
                    <a:pt x="2368042" y="0"/>
                  </a:moveTo>
                  <a:lnTo>
                    <a:pt x="2363470" y="0"/>
                  </a:lnTo>
                  <a:lnTo>
                    <a:pt x="2363470" y="2727896"/>
                  </a:lnTo>
                  <a:lnTo>
                    <a:pt x="2368042" y="2727896"/>
                  </a:lnTo>
                  <a:lnTo>
                    <a:pt x="2368042" y="0"/>
                  </a:lnTo>
                  <a:close/>
                </a:path>
                <a:path w="4258310" h="2727959">
                  <a:moveTo>
                    <a:pt x="3051962" y="0"/>
                  </a:moveTo>
                  <a:lnTo>
                    <a:pt x="3047377" y="0"/>
                  </a:lnTo>
                  <a:lnTo>
                    <a:pt x="3047377" y="2727896"/>
                  </a:lnTo>
                  <a:lnTo>
                    <a:pt x="3051962" y="2727896"/>
                  </a:lnTo>
                  <a:lnTo>
                    <a:pt x="3051962" y="0"/>
                  </a:lnTo>
                  <a:close/>
                </a:path>
                <a:path w="4258310" h="2727959">
                  <a:moveTo>
                    <a:pt x="3586569" y="0"/>
                  </a:moveTo>
                  <a:lnTo>
                    <a:pt x="3581984" y="0"/>
                  </a:lnTo>
                  <a:lnTo>
                    <a:pt x="3581984" y="2727896"/>
                  </a:lnTo>
                  <a:lnTo>
                    <a:pt x="3586569" y="2727896"/>
                  </a:lnTo>
                  <a:lnTo>
                    <a:pt x="3586569" y="0"/>
                  </a:lnTo>
                  <a:close/>
                </a:path>
                <a:path w="4258310" h="2727959">
                  <a:moveTo>
                    <a:pt x="4258068" y="0"/>
                  </a:moveTo>
                  <a:lnTo>
                    <a:pt x="4253496" y="0"/>
                  </a:lnTo>
                  <a:lnTo>
                    <a:pt x="4253496" y="2727896"/>
                  </a:lnTo>
                  <a:lnTo>
                    <a:pt x="4258068" y="2727896"/>
                  </a:lnTo>
                  <a:lnTo>
                    <a:pt x="4258068" y="0"/>
                  </a:lnTo>
                  <a:close/>
                </a:path>
              </a:pathLst>
            </a:custGeom>
            <a:solidFill>
              <a:srgbClr val="96989A"/>
            </a:solidFill>
          </p:spPr>
          <p:txBody>
            <a:bodyPr wrap="square" lIns="0" tIns="0" rIns="0" bIns="0" rtlCol="0"/>
            <a:lstStyle/>
            <a:p>
              <a:endParaRPr/>
            </a:p>
          </p:txBody>
        </p:sp>
        <p:pic>
          <p:nvPicPr>
            <p:cNvPr id="69" name="object 69"/>
            <p:cNvPicPr/>
            <p:nvPr/>
          </p:nvPicPr>
          <p:blipFill>
            <a:blip r:embed="rId35" cstate="print"/>
            <a:stretch>
              <a:fillRect/>
            </a:stretch>
          </p:blipFill>
          <p:spPr>
            <a:xfrm>
              <a:off x="1104987" y="5724453"/>
              <a:ext cx="561214" cy="290934"/>
            </a:xfrm>
            <a:prstGeom prst="rect">
              <a:avLst/>
            </a:prstGeom>
          </p:spPr>
        </p:pic>
        <p:pic>
          <p:nvPicPr>
            <p:cNvPr id="70" name="object 70"/>
            <p:cNvPicPr/>
            <p:nvPr/>
          </p:nvPicPr>
          <p:blipFill>
            <a:blip r:embed="rId36" cstate="print"/>
            <a:stretch>
              <a:fillRect/>
            </a:stretch>
          </p:blipFill>
          <p:spPr>
            <a:xfrm>
              <a:off x="1740715" y="6631819"/>
              <a:ext cx="602848" cy="290937"/>
            </a:xfrm>
            <a:prstGeom prst="rect">
              <a:avLst/>
            </a:prstGeom>
          </p:spPr>
        </p:pic>
        <p:pic>
          <p:nvPicPr>
            <p:cNvPr id="71" name="object 71"/>
            <p:cNvPicPr/>
            <p:nvPr/>
          </p:nvPicPr>
          <p:blipFill>
            <a:blip r:embed="rId37" cstate="print"/>
            <a:stretch>
              <a:fillRect/>
            </a:stretch>
          </p:blipFill>
          <p:spPr>
            <a:xfrm>
              <a:off x="1740715" y="7042773"/>
              <a:ext cx="602848" cy="290934"/>
            </a:xfrm>
            <a:prstGeom prst="rect">
              <a:avLst/>
            </a:prstGeom>
          </p:spPr>
        </p:pic>
        <p:pic>
          <p:nvPicPr>
            <p:cNvPr id="72" name="object 72"/>
            <p:cNvPicPr/>
            <p:nvPr/>
          </p:nvPicPr>
          <p:blipFill>
            <a:blip r:embed="rId38" cstate="print"/>
            <a:stretch>
              <a:fillRect/>
            </a:stretch>
          </p:blipFill>
          <p:spPr>
            <a:xfrm>
              <a:off x="2410534" y="5724449"/>
              <a:ext cx="602848" cy="290937"/>
            </a:xfrm>
            <a:prstGeom prst="rect">
              <a:avLst/>
            </a:prstGeom>
          </p:spPr>
        </p:pic>
        <p:pic>
          <p:nvPicPr>
            <p:cNvPr id="73" name="object 73"/>
            <p:cNvPicPr/>
            <p:nvPr/>
          </p:nvPicPr>
          <p:blipFill>
            <a:blip r:embed="rId39" cstate="print"/>
            <a:stretch>
              <a:fillRect/>
            </a:stretch>
          </p:blipFill>
          <p:spPr>
            <a:xfrm>
              <a:off x="3416861" y="6631819"/>
              <a:ext cx="602848" cy="290937"/>
            </a:xfrm>
            <a:prstGeom prst="rect">
              <a:avLst/>
            </a:prstGeom>
          </p:spPr>
        </p:pic>
        <p:pic>
          <p:nvPicPr>
            <p:cNvPr id="74" name="object 74"/>
            <p:cNvPicPr/>
            <p:nvPr/>
          </p:nvPicPr>
          <p:blipFill>
            <a:blip r:embed="rId40" cstate="print"/>
            <a:stretch>
              <a:fillRect/>
            </a:stretch>
          </p:blipFill>
          <p:spPr>
            <a:xfrm>
              <a:off x="4117280" y="6180040"/>
              <a:ext cx="602848" cy="290934"/>
            </a:xfrm>
            <a:prstGeom prst="rect">
              <a:avLst/>
            </a:prstGeom>
          </p:spPr>
        </p:pic>
        <p:pic>
          <p:nvPicPr>
            <p:cNvPr id="75" name="object 75"/>
            <p:cNvPicPr/>
            <p:nvPr/>
          </p:nvPicPr>
          <p:blipFill>
            <a:blip r:embed="rId41" cstate="print"/>
            <a:stretch>
              <a:fillRect/>
            </a:stretch>
          </p:blipFill>
          <p:spPr>
            <a:xfrm>
              <a:off x="3416861" y="5724453"/>
              <a:ext cx="1303267" cy="290934"/>
            </a:xfrm>
            <a:prstGeom prst="rect">
              <a:avLst/>
            </a:prstGeom>
          </p:spPr>
        </p:pic>
        <p:sp>
          <p:nvSpPr>
            <p:cNvPr id="76" name="object 76"/>
            <p:cNvSpPr/>
            <p:nvPr/>
          </p:nvSpPr>
          <p:spPr>
            <a:xfrm>
              <a:off x="3435296" y="5440744"/>
              <a:ext cx="1322070" cy="188595"/>
            </a:xfrm>
            <a:custGeom>
              <a:avLst/>
              <a:gdLst/>
              <a:ahLst/>
              <a:cxnLst/>
              <a:rect l="l" t="t" r="r" b="b"/>
              <a:pathLst>
                <a:path w="1322070" h="188595">
                  <a:moveTo>
                    <a:pt x="1321692" y="0"/>
                  </a:moveTo>
                  <a:lnTo>
                    <a:pt x="0" y="0"/>
                  </a:lnTo>
                  <a:lnTo>
                    <a:pt x="0" y="188128"/>
                  </a:lnTo>
                  <a:lnTo>
                    <a:pt x="1321692" y="188128"/>
                  </a:lnTo>
                  <a:lnTo>
                    <a:pt x="1321692" y="0"/>
                  </a:lnTo>
                  <a:close/>
                </a:path>
              </a:pathLst>
            </a:custGeom>
            <a:solidFill>
              <a:srgbClr val="FFF212">
                <a:alpha val="50000"/>
              </a:srgbClr>
            </a:solidFill>
          </p:spPr>
          <p:txBody>
            <a:bodyPr wrap="square" lIns="0" tIns="0" rIns="0" bIns="0" rtlCol="0"/>
            <a:lstStyle/>
            <a:p>
              <a:endParaRPr/>
            </a:p>
          </p:txBody>
        </p:sp>
        <p:sp>
          <p:nvSpPr>
            <p:cNvPr id="77" name="object 77"/>
            <p:cNvSpPr/>
            <p:nvPr/>
          </p:nvSpPr>
          <p:spPr>
            <a:xfrm>
              <a:off x="3846751" y="5509400"/>
              <a:ext cx="499109" cy="51435"/>
            </a:xfrm>
            <a:custGeom>
              <a:avLst/>
              <a:gdLst/>
              <a:ahLst/>
              <a:cxnLst/>
              <a:rect l="l" t="t" r="r" b="b"/>
              <a:pathLst>
                <a:path w="499110" h="51435">
                  <a:moveTo>
                    <a:pt x="3498" y="37659"/>
                  </a:moveTo>
                  <a:lnTo>
                    <a:pt x="0" y="45777"/>
                  </a:lnTo>
                  <a:lnTo>
                    <a:pt x="2984" y="47505"/>
                  </a:lnTo>
                  <a:lnTo>
                    <a:pt x="6145" y="48787"/>
                  </a:lnTo>
                  <a:lnTo>
                    <a:pt x="12819" y="50468"/>
                  </a:lnTo>
                  <a:lnTo>
                    <a:pt x="16167" y="50885"/>
                  </a:lnTo>
                  <a:lnTo>
                    <a:pt x="23493" y="50885"/>
                  </a:lnTo>
                  <a:lnTo>
                    <a:pt x="40481" y="41648"/>
                  </a:lnTo>
                  <a:lnTo>
                    <a:pt x="15725" y="41648"/>
                  </a:lnTo>
                  <a:lnTo>
                    <a:pt x="13194" y="41309"/>
                  </a:lnTo>
                  <a:lnTo>
                    <a:pt x="8013" y="39955"/>
                  </a:lnTo>
                  <a:lnTo>
                    <a:pt x="5645" y="38966"/>
                  </a:lnTo>
                  <a:lnTo>
                    <a:pt x="3498" y="37659"/>
                  </a:lnTo>
                  <a:close/>
                </a:path>
                <a:path w="499110" h="51435">
                  <a:moveTo>
                    <a:pt x="38602" y="9309"/>
                  </a:moveTo>
                  <a:lnTo>
                    <a:pt x="20880" y="9309"/>
                  </a:lnTo>
                  <a:lnTo>
                    <a:pt x="23248" y="9845"/>
                  </a:lnTo>
                  <a:lnTo>
                    <a:pt x="26935" y="11991"/>
                  </a:lnTo>
                  <a:lnTo>
                    <a:pt x="27856" y="13484"/>
                  </a:lnTo>
                  <a:lnTo>
                    <a:pt x="27856" y="17030"/>
                  </a:lnTo>
                  <a:lnTo>
                    <a:pt x="27216" y="18315"/>
                  </a:lnTo>
                  <a:lnTo>
                    <a:pt x="24649" y="20181"/>
                  </a:lnTo>
                  <a:lnTo>
                    <a:pt x="22863" y="20648"/>
                  </a:lnTo>
                  <a:lnTo>
                    <a:pt x="9446" y="20648"/>
                  </a:lnTo>
                  <a:lnTo>
                    <a:pt x="9446" y="29188"/>
                  </a:lnTo>
                  <a:lnTo>
                    <a:pt x="24029" y="29188"/>
                  </a:lnTo>
                  <a:lnTo>
                    <a:pt x="26095" y="29655"/>
                  </a:lnTo>
                  <a:lnTo>
                    <a:pt x="29127" y="31521"/>
                  </a:lnTo>
                  <a:lnTo>
                    <a:pt x="29886" y="32896"/>
                  </a:lnTo>
                  <a:lnTo>
                    <a:pt x="29886" y="36910"/>
                  </a:lnTo>
                  <a:lnTo>
                    <a:pt x="28778" y="38613"/>
                  </a:lnTo>
                  <a:lnTo>
                    <a:pt x="24347" y="41040"/>
                  </a:lnTo>
                  <a:lnTo>
                    <a:pt x="21556" y="41648"/>
                  </a:lnTo>
                  <a:lnTo>
                    <a:pt x="40481" y="41648"/>
                  </a:lnTo>
                  <a:lnTo>
                    <a:pt x="41363" y="39315"/>
                  </a:lnTo>
                  <a:lnTo>
                    <a:pt x="41363" y="33573"/>
                  </a:lnTo>
                  <a:lnTo>
                    <a:pt x="40561" y="31160"/>
                  </a:lnTo>
                  <a:lnTo>
                    <a:pt x="37339" y="27006"/>
                  </a:lnTo>
                  <a:lnTo>
                    <a:pt x="35114" y="25480"/>
                  </a:lnTo>
                  <a:lnTo>
                    <a:pt x="32266" y="24497"/>
                  </a:lnTo>
                  <a:lnTo>
                    <a:pt x="34458" y="23517"/>
                  </a:lnTo>
                  <a:lnTo>
                    <a:pt x="36187" y="22118"/>
                  </a:lnTo>
                  <a:lnTo>
                    <a:pt x="38707" y="18478"/>
                  </a:lnTo>
                  <a:lnTo>
                    <a:pt x="39336" y="16400"/>
                  </a:lnTo>
                  <a:lnTo>
                    <a:pt x="39336" y="11224"/>
                  </a:lnTo>
                  <a:lnTo>
                    <a:pt x="38602" y="9309"/>
                  </a:lnTo>
                  <a:close/>
                </a:path>
                <a:path w="499110" h="51435">
                  <a:moveTo>
                    <a:pt x="22024" y="0"/>
                  </a:moveTo>
                  <a:lnTo>
                    <a:pt x="12179" y="0"/>
                  </a:lnTo>
                  <a:lnTo>
                    <a:pt x="6577" y="1330"/>
                  </a:lnTo>
                  <a:lnTo>
                    <a:pt x="1397" y="3991"/>
                  </a:lnTo>
                  <a:lnTo>
                    <a:pt x="4827" y="12807"/>
                  </a:lnTo>
                  <a:lnTo>
                    <a:pt x="6883" y="11642"/>
                  </a:lnTo>
                  <a:lnTo>
                    <a:pt x="9050" y="10767"/>
                  </a:lnTo>
                  <a:lnTo>
                    <a:pt x="13625" y="9601"/>
                  </a:lnTo>
                  <a:lnTo>
                    <a:pt x="15839" y="9309"/>
                  </a:lnTo>
                  <a:lnTo>
                    <a:pt x="38602" y="9309"/>
                  </a:lnTo>
                  <a:lnTo>
                    <a:pt x="38379" y="8726"/>
                  </a:lnTo>
                  <a:lnTo>
                    <a:pt x="34552" y="4434"/>
                  </a:lnTo>
                  <a:lnTo>
                    <a:pt x="31986" y="2800"/>
                  </a:lnTo>
                  <a:lnTo>
                    <a:pt x="25546" y="561"/>
                  </a:lnTo>
                  <a:lnTo>
                    <a:pt x="22024" y="0"/>
                  </a:lnTo>
                  <a:close/>
                </a:path>
                <a:path w="499110" h="51435">
                  <a:moveTo>
                    <a:pt x="78789" y="212"/>
                  </a:moveTo>
                  <a:lnTo>
                    <a:pt x="68619" y="212"/>
                  </a:lnTo>
                  <a:lnTo>
                    <a:pt x="64033" y="1306"/>
                  </a:lnTo>
                  <a:lnTo>
                    <a:pt x="55868" y="5694"/>
                  </a:lnTo>
                  <a:lnTo>
                    <a:pt x="52671" y="8714"/>
                  </a:lnTo>
                  <a:lnTo>
                    <a:pt x="48052" y="16416"/>
                  </a:lnTo>
                  <a:lnTo>
                    <a:pt x="46897" y="20742"/>
                  </a:lnTo>
                  <a:lnTo>
                    <a:pt x="46897" y="30354"/>
                  </a:lnTo>
                  <a:lnTo>
                    <a:pt x="68619" y="50885"/>
                  </a:lnTo>
                  <a:lnTo>
                    <a:pt x="78789" y="50885"/>
                  </a:lnTo>
                  <a:lnTo>
                    <a:pt x="83365" y="49791"/>
                  </a:lnTo>
                  <a:lnTo>
                    <a:pt x="91483" y="45402"/>
                  </a:lnTo>
                  <a:lnTo>
                    <a:pt x="94679" y="42382"/>
                  </a:lnTo>
                  <a:lnTo>
                    <a:pt x="95380" y="41226"/>
                  </a:lnTo>
                  <a:lnTo>
                    <a:pt x="70811" y="41226"/>
                  </a:lnTo>
                  <a:lnTo>
                    <a:pt x="68197" y="40561"/>
                  </a:lnTo>
                  <a:lnTo>
                    <a:pt x="63533" y="37904"/>
                  </a:lnTo>
                  <a:lnTo>
                    <a:pt x="61700" y="36046"/>
                  </a:lnTo>
                  <a:lnTo>
                    <a:pt x="59039" y="31287"/>
                  </a:lnTo>
                  <a:lnTo>
                    <a:pt x="58374" y="28580"/>
                  </a:lnTo>
                  <a:lnTo>
                    <a:pt x="58374" y="22514"/>
                  </a:lnTo>
                  <a:lnTo>
                    <a:pt x="70811" y="9870"/>
                  </a:lnTo>
                  <a:lnTo>
                    <a:pt x="95379" y="9870"/>
                  </a:lnTo>
                  <a:lnTo>
                    <a:pt x="94679" y="8714"/>
                  </a:lnTo>
                  <a:lnTo>
                    <a:pt x="91483" y="5694"/>
                  </a:lnTo>
                  <a:lnTo>
                    <a:pt x="83365" y="1306"/>
                  </a:lnTo>
                  <a:lnTo>
                    <a:pt x="78789" y="212"/>
                  </a:lnTo>
                  <a:close/>
                </a:path>
                <a:path w="499110" h="51435">
                  <a:moveTo>
                    <a:pt x="95379" y="9870"/>
                  </a:moveTo>
                  <a:lnTo>
                    <a:pt x="76597" y="9870"/>
                  </a:lnTo>
                  <a:lnTo>
                    <a:pt x="79211" y="10533"/>
                  </a:lnTo>
                  <a:lnTo>
                    <a:pt x="83875" y="13194"/>
                  </a:lnTo>
                  <a:lnTo>
                    <a:pt x="85708" y="15046"/>
                  </a:lnTo>
                  <a:lnTo>
                    <a:pt x="88369" y="19810"/>
                  </a:lnTo>
                  <a:lnTo>
                    <a:pt x="89034" y="22514"/>
                  </a:lnTo>
                  <a:lnTo>
                    <a:pt x="89034" y="28580"/>
                  </a:lnTo>
                  <a:lnTo>
                    <a:pt x="76597" y="41226"/>
                  </a:lnTo>
                  <a:lnTo>
                    <a:pt x="95380" y="41226"/>
                  </a:lnTo>
                  <a:lnTo>
                    <a:pt x="99345" y="34682"/>
                  </a:lnTo>
                  <a:lnTo>
                    <a:pt x="100511" y="30354"/>
                  </a:lnTo>
                  <a:lnTo>
                    <a:pt x="100511" y="20742"/>
                  </a:lnTo>
                  <a:lnTo>
                    <a:pt x="99345" y="16416"/>
                  </a:lnTo>
                  <a:lnTo>
                    <a:pt x="95379" y="9870"/>
                  </a:lnTo>
                  <a:close/>
                </a:path>
                <a:path w="499110" h="51435">
                  <a:moveTo>
                    <a:pt x="120600" y="1050"/>
                  </a:moveTo>
                  <a:lnTo>
                    <a:pt x="109263" y="1050"/>
                  </a:lnTo>
                  <a:lnTo>
                    <a:pt x="109263" y="50046"/>
                  </a:lnTo>
                  <a:lnTo>
                    <a:pt x="120600" y="50046"/>
                  </a:lnTo>
                  <a:lnTo>
                    <a:pt x="120600" y="29959"/>
                  </a:lnTo>
                  <a:lnTo>
                    <a:pt x="154198" y="29959"/>
                  </a:lnTo>
                  <a:lnTo>
                    <a:pt x="154198" y="20368"/>
                  </a:lnTo>
                  <a:lnTo>
                    <a:pt x="120600" y="20368"/>
                  </a:lnTo>
                  <a:lnTo>
                    <a:pt x="120600" y="1050"/>
                  </a:lnTo>
                  <a:close/>
                </a:path>
                <a:path w="499110" h="51435">
                  <a:moveTo>
                    <a:pt x="154198" y="29959"/>
                  </a:moveTo>
                  <a:lnTo>
                    <a:pt x="142858" y="29959"/>
                  </a:lnTo>
                  <a:lnTo>
                    <a:pt x="142858" y="50046"/>
                  </a:lnTo>
                  <a:lnTo>
                    <a:pt x="154198" y="50046"/>
                  </a:lnTo>
                  <a:lnTo>
                    <a:pt x="154198" y="29959"/>
                  </a:lnTo>
                  <a:close/>
                </a:path>
                <a:path w="499110" h="51435">
                  <a:moveTo>
                    <a:pt x="154198" y="1050"/>
                  </a:moveTo>
                  <a:lnTo>
                    <a:pt x="142858" y="1050"/>
                  </a:lnTo>
                  <a:lnTo>
                    <a:pt x="142858" y="20368"/>
                  </a:lnTo>
                  <a:lnTo>
                    <a:pt x="154198" y="20368"/>
                  </a:lnTo>
                  <a:lnTo>
                    <a:pt x="154198" y="1050"/>
                  </a:lnTo>
                  <a:close/>
                </a:path>
                <a:path w="499110" h="51435">
                  <a:moveTo>
                    <a:pt x="193956" y="1050"/>
                  </a:moveTo>
                  <a:lnTo>
                    <a:pt x="182758" y="1050"/>
                  </a:lnTo>
                  <a:lnTo>
                    <a:pt x="160920" y="50046"/>
                  </a:lnTo>
                  <a:lnTo>
                    <a:pt x="172537" y="50046"/>
                  </a:lnTo>
                  <a:lnTo>
                    <a:pt x="176879" y="39549"/>
                  </a:lnTo>
                  <a:lnTo>
                    <a:pt x="211169" y="39549"/>
                  </a:lnTo>
                  <a:lnTo>
                    <a:pt x="207319" y="30938"/>
                  </a:lnTo>
                  <a:lnTo>
                    <a:pt x="180517" y="30938"/>
                  </a:lnTo>
                  <a:lnTo>
                    <a:pt x="188287" y="12178"/>
                  </a:lnTo>
                  <a:lnTo>
                    <a:pt x="198932" y="12178"/>
                  </a:lnTo>
                  <a:lnTo>
                    <a:pt x="193956" y="1050"/>
                  </a:lnTo>
                  <a:close/>
                </a:path>
                <a:path w="499110" h="51435">
                  <a:moveTo>
                    <a:pt x="211169" y="39549"/>
                  </a:moveTo>
                  <a:lnTo>
                    <a:pt x="199627" y="39549"/>
                  </a:lnTo>
                  <a:lnTo>
                    <a:pt x="203964" y="50046"/>
                  </a:lnTo>
                  <a:lnTo>
                    <a:pt x="215863" y="50046"/>
                  </a:lnTo>
                  <a:lnTo>
                    <a:pt x="211169" y="39549"/>
                  </a:lnTo>
                  <a:close/>
                </a:path>
                <a:path w="499110" h="51435">
                  <a:moveTo>
                    <a:pt x="198932" y="12178"/>
                  </a:moveTo>
                  <a:lnTo>
                    <a:pt x="188287" y="12178"/>
                  </a:lnTo>
                  <a:lnTo>
                    <a:pt x="196056" y="30938"/>
                  </a:lnTo>
                  <a:lnTo>
                    <a:pt x="207319" y="30938"/>
                  </a:lnTo>
                  <a:lnTo>
                    <a:pt x="198932" y="12178"/>
                  </a:lnTo>
                  <a:close/>
                </a:path>
                <a:path w="499110" h="51435">
                  <a:moveTo>
                    <a:pt x="267728" y="1050"/>
                  </a:moveTo>
                  <a:lnTo>
                    <a:pt x="242182" y="1050"/>
                  </a:lnTo>
                  <a:lnTo>
                    <a:pt x="242182" y="50046"/>
                  </a:lnTo>
                  <a:lnTo>
                    <a:pt x="253518" y="50046"/>
                  </a:lnTo>
                  <a:lnTo>
                    <a:pt x="253518" y="36539"/>
                  </a:lnTo>
                  <a:lnTo>
                    <a:pt x="267728" y="36539"/>
                  </a:lnTo>
                  <a:lnTo>
                    <a:pt x="271498" y="35826"/>
                  </a:lnTo>
                  <a:lnTo>
                    <a:pt x="277891" y="32979"/>
                  </a:lnTo>
                  <a:lnTo>
                    <a:pt x="280349" y="30927"/>
                  </a:lnTo>
                  <a:lnTo>
                    <a:pt x="282686" y="27298"/>
                  </a:lnTo>
                  <a:lnTo>
                    <a:pt x="253518" y="27298"/>
                  </a:lnTo>
                  <a:lnTo>
                    <a:pt x="253518" y="10288"/>
                  </a:lnTo>
                  <a:lnTo>
                    <a:pt x="282668" y="10288"/>
                  </a:lnTo>
                  <a:lnTo>
                    <a:pt x="280349" y="6720"/>
                  </a:lnTo>
                  <a:lnTo>
                    <a:pt x="277891" y="4664"/>
                  </a:lnTo>
                  <a:lnTo>
                    <a:pt x="271498" y="1774"/>
                  </a:lnTo>
                  <a:lnTo>
                    <a:pt x="267728" y="1050"/>
                  </a:lnTo>
                  <a:close/>
                </a:path>
                <a:path w="499110" h="51435">
                  <a:moveTo>
                    <a:pt x="282668" y="10288"/>
                  </a:moveTo>
                  <a:lnTo>
                    <a:pt x="266165" y="10288"/>
                  </a:lnTo>
                  <a:lnTo>
                    <a:pt x="268754" y="11026"/>
                  </a:lnTo>
                  <a:lnTo>
                    <a:pt x="272304" y="13963"/>
                  </a:lnTo>
                  <a:lnTo>
                    <a:pt x="273189" y="16076"/>
                  </a:lnTo>
                  <a:lnTo>
                    <a:pt x="273189" y="21534"/>
                  </a:lnTo>
                  <a:lnTo>
                    <a:pt x="272304" y="23623"/>
                  </a:lnTo>
                  <a:lnTo>
                    <a:pt x="268754" y="26563"/>
                  </a:lnTo>
                  <a:lnTo>
                    <a:pt x="266165" y="27298"/>
                  </a:lnTo>
                  <a:lnTo>
                    <a:pt x="282686" y="27298"/>
                  </a:lnTo>
                  <a:lnTo>
                    <a:pt x="283805" y="25560"/>
                  </a:lnTo>
                  <a:lnTo>
                    <a:pt x="284666" y="22420"/>
                  </a:lnTo>
                  <a:lnTo>
                    <a:pt x="284666" y="15187"/>
                  </a:lnTo>
                  <a:lnTo>
                    <a:pt x="283805" y="12038"/>
                  </a:lnTo>
                  <a:lnTo>
                    <a:pt x="282668" y="10288"/>
                  </a:lnTo>
                  <a:close/>
                </a:path>
                <a:path w="499110" h="51435">
                  <a:moveTo>
                    <a:pt x="303425" y="1050"/>
                  </a:moveTo>
                  <a:lnTo>
                    <a:pt x="292158" y="1050"/>
                  </a:lnTo>
                  <a:lnTo>
                    <a:pt x="292158" y="50046"/>
                  </a:lnTo>
                  <a:lnTo>
                    <a:pt x="302864" y="50046"/>
                  </a:lnTo>
                  <a:lnTo>
                    <a:pt x="315400" y="32967"/>
                  </a:lnTo>
                  <a:lnTo>
                    <a:pt x="303425" y="32967"/>
                  </a:lnTo>
                  <a:lnTo>
                    <a:pt x="303425" y="1050"/>
                  </a:lnTo>
                  <a:close/>
                </a:path>
                <a:path w="499110" h="51435">
                  <a:moveTo>
                    <a:pt x="337442" y="18197"/>
                  </a:moveTo>
                  <a:lnTo>
                    <a:pt x="326242" y="18197"/>
                  </a:lnTo>
                  <a:lnTo>
                    <a:pt x="326242" y="50046"/>
                  </a:lnTo>
                  <a:lnTo>
                    <a:pt x="337442" y="50046"/>
                  </a:lnTo>
                  <a:lnTo>
                    <a:pt x="337442" y="18197"/>
                  </a:lnTo>
                  <a:close/>
                </a:path>
                <a:path w="499110" h="51435">
                  <a:moveTo>
                    <a:pt x="337442" y="1050"/>
                  </a:moveTo>
                  <a:lnTo>
                    <a:pt x="326804" y="1050"/>
                  </a:lnTo>
                  <a:lnTo>
                    <a:pt x="303425" y="32967"/>
                  </a:lnTo>
                  <a:lnTo>
                    <a:pt x="315400" y="32967"/>
                  </a:lnTo>
                  <a:lnTo>
                    <a:pt x="326242" y="18197"/>
                  </a:lnTo>
                  <a:lnTo>
                    <a:pt x="337442" y="18197"/>
                  </a:lnTo>
                  <a:lnTo>
                    <a:pt x="337442" y="1050"/>
                  </a:lnTo>
                  <a:close/>
                </a:path>
                <a:path w="499110" h="51435">
                  <a:moveTo>
                    <a:pt x="377107" y="212"/>
                  </a:moveTo>
                  <a:lnTo>
                    <a:pt x="367822" y="212"/>
                  </a:lnTo>
                  <a:lnTo>
                    <a:pt x="363283" y="1295"/>
                  </a:lnTo>
                  <a:lnTo>
                    <a:pt x="355211" y="5633"/>
                  </a:lnTo>
                  <a:lnTo>
                    <a:pt x="352036" y="8643"/>
                  </a:lnTo>
                  <a:lnTo>
                    <a:pt x="347417" y="16343"/>
                  </a:lnTo>
                  <a:lnTo>
                    <a:pt x="346262" y="20695"/>
                  </a:lnTo>
                  <a:lnTo>
                    <a:pt x="346262" y="30401"/>
                  </a:lnTo>
                  <a:lnTo>
                    <a:pt x="367797" y="50885"/>
                  </a:lnTo>
                  <a:lnTo>
                    <a:pt x="377038" y="50885"/>
                  </a:lnTo>
                  <a:lnTo>
                    <a:pt x="380886" y="50140"/>
                  </a:lnTo>
                  <a:lnTo>
                    <a:pt x="387791" y="47152"/>
                  </a:lnTo>
                  <a:lnTo>
                    <a:pt x="390686" y="44984"/>
                  </a:lnTo>
                  <a:lnTo>
                    <a:pt x="393019" y="42137"/>
                  </a:lnTo>
                  <a:lnTo>
                    <a:pt x="392032" y="41226"/>
                  </a:lnTo>
                  <a:lnTo>
                    <a:pt x="370389" y="41226"/>
                  </a:lnTo>
                  <a:lnTo>
                    <a:pt x="367682" y="40561"/>
                  </a:lnTo>
                  <a:lnTo>
                    <a:pt x="362922" y="37904"/>
                  </a:lnTo>
                  <a:lnTo>
                    <a:pt x="361066" y="36046"/>
                  </a:lnTo>
                  <a:lnTo>
                    <a:pt x="358409" y="31287"/>
                  </a:lnTo>
                  <a:lnTo>
                    <a:pt x="357742" y="28580"/>
                  </a:lnTo>
                  <a:lnTo>
                    <a:pt x="357742" y="22514"/>
                  </a:lnTo>
                  <a:lnTo>
                    <a:pt x="370389" y="9870"/>
                  </a:lnTo>
                  <a:lnTo>
                    <a:pt x="391958" y="9870"/>
                  </a:lnTo>
                  <a:lnTo>
                    <a:pt x="393019" y="8891"/>
                  </a:lnTo>
                  <a:lnTo>
                    <a:pt x="390686" y="6090"/>
                  </a:lnTo>
                  <a:lnTo>
                    <a:pt x="387805" y="3944"/>
                  </a:lnTo>
                  <a:lnTo>
                    <a:pt x="380944" y="957"/>
                  </a:lnTo>
                  <a:lnTo>
                    <a:pt x="377107" y="212"/>
                  </a:lnTo>
                  <a:close/>
                </a:path>
                <a:path w="499110" h="51435">
                  <a:moveTo>
                    <a:pt x="385739" y="35416"/>
                  </a:moveTo>
                  <a:lnTo>
                    <a:pt x="382427" y="39289"/>
                  </a:lnTo>
                  <a:lnTo>
                    <a:pt x="378320" y="41226"/>
                  </a:lnTo>
                  <a:lnTo>
                    <a:pt x="392032" y="41226"/>
                  </a:lnTo>
                  <a:lnTo>
                    <a:pt x="385739" y="35416"/>
                  </a:lnTo>
                  <a:close/>
                </a:path>
                <a:path w="499110" h="51435">
                  <a:moveTo>
                    <a:pt x="391958" y="9870"/>
                  </a:moveTo>
                  <a:lnTo>
                    <a:pt x="378320" y="9870"/>
                  </a:lnTo>
                  <a:lnTo>
                    <a:pt x="382427" y="11781"/>
                  </a:lnTo>
                  <a:lnTo>
                    <a:pt x="385739" y="15609"/>
                  </a:lnTo>
                  <a:lnTo>
                    <a:pt x="391958" y="9870"/>
                  </a:lnTo>
                  <a:close/>
                </a:path>
                <a:path w="499110" h="51435">
                  <a:moveTo>
                    <a:pt x="411570" y="1050"/>
                  </a:moveTo>
                  <a:lnTo>
                    <a:pt x="400301" y="1050"/>
                  </a:lnTo>
                  <a:lnTo>
                    <a:pt x="400301" y="50046"/>
                  </a:lnTo>
                  <a:lnTo>
                    <a:pt x="411570" y="50046"/>
                  </a:lnTo>
                  <a:lnTo>
                    <a:pt x="411570" y="30308"/>
                  </a:lnTo>
                  <a:lnTo>
                    <a:pt x="432158" y="30308"/>
                  </a:lnTo>
                  <a:lnTo>
                    <a:pt x="428508" y="24710"/>
                  </a:lnTo>
                  <a:lnTo>
                    <a:pt x="431118" y="20858"/>
                  </a:lnTo>
                  <a:lnTo>
                    <a:pt x="411570" y="20858"/>
                  </a:lnTo>
                  <a:lnTo>
                    <a:pt x="411570" y="1050"/>
                  </a:lnTo>
                  <a:close/>
                </a:path>
                <a:path w="499110" h="51435">
                  <a:moveTo>
                    <a:pt x="432158" y="30308"/>
                  </a:moveTo>
                  <a:lnTo>
                    <a:pt x="419411" y="30308"/>
                  </a:lnTo>
                  <a:lnTo>
                    <a:pt x="432147" y="50046"/>
                  </a:lnTo>
                  <a:lnTo>
                    <a:pt x="443840" y="50046"/>
                  </a:lnTo>
                  <a:lnTo>
                    <a:pt x="444322" y="48965"/>
                  </a:lnTo>
                  <a:lnTo>
                    <a:pt x="432158" y="30308"/>
                  </a:lnTo>
                  <a:close/>
                </a:path>
                <a:path w="499110" h="51435">
                  <a:moveTo>
                    <a:pt x="444322" y="48965"/>
                  </a:moveTo>
                  <a:lnTo>
                    <a:pt x="443840" y="50046"/>
                  </a:lnTo>
                  <a:lnTo>
                    <a:pt x="445028" y="50046"/>
                  </a:lnTo>
                  <a:lnTo>
                    <a:pt x="444322" y="48965"/>
                  </a:lnTo>
                  <a:close/>
                </a:path>
                <a:path w="499110" h="51435">
                  <a:moveTo>
                    <a:pt x="476877" y="1050"/>
                  </a:moveTo>
                  <a:lnTo>
                    <a:pt x="465678" y="1050"/>
                  </a:lnTo>
                  <a:lnTo>
                    <a:pt x="444322" y="48965"/>
                  </a:lnTo>
                  <a:lnTo>
                    <a:pt x="445028" y="50046"/>
                  </a:lnTo>
                  <a:lnTo>
                    <a:pt x="455457" y="50046"/>
                  </a:lnTo>
                  <a:lnTo>
                    <a:pt x="459799" y="39549"/>
                  </a:lnTo>
                  <a:lnTo>
                    <a:pt x="494090" y="39549"/>
                  </a:lnTo>
                  <a:lnTo>
                    <a:pt x="490240" y="30938"/>
                  </a:lnTo>
                  <a:lnTo>
                    <a:pt x="463438" y="30938"/>
                  </a:lnTo>
                  <a:lnTo>
                    <a:pt x="471208" y="12178"/>
                  </a:lnTo>
                  <a:lnTo>
                    <a:pt x="481852" y="12178"/>
                  </a:lnTo>
                  <a:lnTo>
                    <a:pt x="476877" y="1050"/>
                  </a:lnTo>
                  <a:close/>
                </a:path>
                <a:path w="499110" h="51435">
                  <a:moveTo>
                    <a:pt x="494090" y="39549"/>
                  </a:moveTo>
                  <a:lnTo>
                    <a:pt x="482547" y="39549"/>
                  </a:lnTo>
                  <a:lnTo>
                    <a:pt x="486884" y="50046"/>
                  </a:lnTo>
                  <a:lnTo>
                    <a:pt x="498783" y="50046"/>
                  </a:lnTo>
                  <a:lnTo>
                    <a:pt x="494090" y="39549"/>
                  </a:lnTo>
                  <a:close/>
                </a:path>
                <a:path w="499110" h="51435">
                  <a:moveTo>
                    <a:pt x="481852" y="12178"/>
                  </a:moveTo>
                  <a:lnTo>
                    <a:pt x="471208" y="12178"/>
                  </a:lnTo>
                  <a:lnTo>
                    <a:pt x="478976" y="30938"/>
                  </a:lnTo>
                  <a:lnTo>
                    <a:pt x="490240" y="30938"/>
                  </a:lnTo>
                  <a:lnTo>
                    <a:pt x="481852" y="12178"/>
                  </a:lnTo>
                  <a:close/>
                </a:path>
                <a:path w="499110" h="51435">
                  <a:moveTo>
                    <a:pt x="444539" y="1050"/>
                  </a:moveTo>
                  <a:lnTo>
                    <a:pt x="432568" y="1050"/>
                  </a:lnTo>
                  <a:lnTo>
                    <a:pt x="419688" y="20858"/>
                  </a:lnTo>
                  <a:lnTo>
                    <a:pt x="431118" y="20858"/>
                  </a:lnTo>
                  <a:lnTo>
                    <a:pt x="444539" y="1050"/>
                  </a:lnTo>
                  <a:close/>
                </a:path>
              </a:pathLst>
            </a:custGeom>
            <a:solidFill>
              <a:srgbClr val="727376"/>
            </a:solidFill>
          </p:spPr>
          <p:txBody>
            <a:bodyPr wrap="square" lIns="0" tIns="0" rIns="0" bIns="0" rtlCol="0"/>
            <a:lstStyle/>
            <a:p>
              <a:endParaRPr/>
            </a:p>
          </p:txBody>
        </p:sp>
        <p:sp>
          <p:nvSpPr>
            <p:cNvPr id="78" name="object 78"/>
            <p:cNvSpPr/>
            <p:nvPr/>
          </p:nvSpPr>
          <p:spPr>
            <a:xfrm>
              <a:off x="4756993" y="5440744"/>
              <a:ext cx="2270760" cy="188595"/>
            </a:xfrm>
            <a:custGeom>
              <a:avLst/>
              <a:gdLst/>
              <a:ahLst/>
              <a:cxnLst/>
              <a:rect l="l" t="t" r="r" b="b"/>
              <a:pathLst>
                <a:path w="2270759" h="188595">
                  <a:moveTo>
                    <a:pt x="2270433" y="0"/>
                  </a:moveTo>
                  <a:lnTo>
                    <a:pt x="0" y="0"/>
                  </a:lnTo>
                  <a:lnTo>
                    <a:pt x="0" y="188128"/>
                  </a:lnTo>
                  <a:lnTo>
                    <a:pt x="2270433" y="188128"/>
                  </a:lnTo>
                  <a:lnTo>
                    <a:pt x="2270433" y="0"/>
                  </a:lnTo>
                  <a:close/>
                </a:path>
              </a:pathLst>
            </a:custGeom>
            <a:solidFill>
              <a:srgbClr val="ED3237">
                <a:alpha val="69999"/>
              </a:srgbClr>
            </a:solidFill>
          </p:spPr>
          <p:txBody>
            <a:bodyPr wrap="square" lIns="0" tIns="0" rIns="0" bIns="0" rtlCol="0"/>
            <a:lstStyle/>
            <a:p>
              <a:endParaRPr/>
            </a:p>
          </p:txBody>
        </p:sp>
        <p:pic>
          <p:nvPicPr>
            <p:cNvPr id="79" name="object 79"/>
            <p:cNvPicPr/>
            <p:nvPr/>
          </p:nvPicPr>
          <p:blipFill>
            <a:blip r:embed="rId42" cstate="print"/>
            <a:stretch>
              <a:fillRect/>
            </a:stretch>
          </p:blipFill>
          <p:spPr>
            <a:xfrm>
              <a:off x="5470668" y="5472561"/>
              <a:ext cx="843083" cy="130953"/>
            </a:xfrm>
            <a:prstGeom prst="rect">
              <a:avLst/>
            </a:prstGeom>
          </p:spPr>
        </p:pic>
        <p:sp>
          <p:nvSpPr>
            <p:cNvPr id="80" name="object 80"/>
            <p:cNvSpPr/>
            <p:nvPr/>
          </p:nvSpPr>
          <p:spPr>
            <a:xfrm>
              <a:off x="547420" y="5440755"/>
              <a:ext cx="2879090" cy="188595"/>
            </a:xfrm>
            <a:custGeom>
              <a:avLst/>
              <a:gdLst/>
              <a:ahLst/>
              <a:cxnLst/>
              <a:rect l="l" t="t" r="r" b="b"/>
              <a:pathLst>
                <a:path w="2879090" h="188595">
                  <a:moveTo>
                    <a:pt x="2878886" y="0"/>
                  </a:moveTo>
                  <a:lnTo>
                    <a:pt x="527075" y="0"/>
                  </a:lnTo>
                  <a:lnTo>
                    <a:pt x="0" y="0"/>
                  </a:lnTo>
                  <a:lnTo>
                    <a:pt x="0" y="188125"/>
                  </a:lnTo>
                  <a:lnTo>
                    <a:pt x="527075" y="188125"/>
                  </a:lnTo>
                  <a:lnTo>
                    <a:pt x="2878886" y="188125"/>
                  </a:lnTo>
                  <a:lnTo>
                    <a:pt x="2878886" y="0"/>
                  </a:lnTo>
                  <a:close/>
                </a:path>
              </a:pathLst>
            </a:custGeom>
            <a:solidFill>
              <a:srgbClr val="96989A">
                <a:alpha val="50000"/>
              </a:srgbClr>
            </a:solidFill>
          </p:spPr>
          <p:txBody>
            <a:bodyPr wrap="square" lIns="0" tIns="0" rIns="0" bIns="0" rtlCol="0"/>
            <a:lstStyle/>
            <a:p>
              <a:endParaRPr/>
            </a:p>
          </p:txBody>
        </p:sp>
        <p:sp>
          <p:nvSpPr>
            <p:cNvPr id="81" name="object 81"/>
            <p:cNvSpPr/>
            <p:nvPr/>
          </p:nvSpPr>
          <p:spPr>
            <a:xfrm>
              <a:off x="628952" y="5477259"/>
              <a:ext cx="412750" cy="115570"/>
            </a:xfrm>
            <a:custGeom>
              <a:avLst/>
              <a:gdLst/>
              <a:ahLst/>
              <a:cxnLst/>
              <a:rect l="l" t="t" r="r" b="b"/>
              <a:pathLst>
                <a:path w="412750" h="115570">
                  <a:moveTo>
                    <a:pt x="27176" y="0"/>
                  </a:moveTo>
                  <a:lnTo>
                    <a:pt x="0" y="0"/>
                  </a:lnTo>
                  <a:lnTo>
                    <a:pt x="0" y="46702"/>
                  </a:lnTo>
                  <a:lnTo>
                    <a:pt x="28846" y="46702"/>
                  </a:lnTo>
                  <a:lnTo>
                    <a:pt x="33328" y="45547"/>
                  </a:lnTo>
                  <a:lnTo>
                    <a:pt x="39599" y="40920"/>
                  </a:lnTo>
                  <a:lnTo>
                    <a:pt x="40679" y="38696"/>
                  </a:lnTo>
                  <a:lnTo>
                    <a:pt x="10742" y="38696"/>
                  </a:lnTo>
                  <a:lnTo>
                    <a:pt x="10742" y="26888"/>
                  </a:lnTo>
                  <a:lnTo>
                    <a:pt x="39215" y="26888"/>
                  </a:lnTo>
                  <a:lnTo>
                    <a:pt x="37386" y="24573"/>
                  </a:lnTo>
                  <a:lnTo>
                    <a:pt x="35208" y="23195"/>
                  </a:lnTo>
                  <a:lnTo>
                    <a:pt x="32360" y="22348"/>
                  </a:lnTo>
                  <a:lnTo>
                    <a:pt x="34452" y="21325"/>
                  </a:lnTo>
                  <a:lnTo>
                    <a:pt x="36075" y="19936"/>
                  </a:lnTo>
                  <a:lnTo>
                    <a:pt x="36464" y="19345"/>
                  </a:lnTo>
                  <a:lnTo>
                    <a:pt x="10742" y="19345"/>
                  </a:lnTo>
                  <a:lnTo>
                    <a:pt x="10742" y="8006"/>
                  </a:lnTo>
                  <a:lnTo>
                    <a:pt x="38865" y="8006"/>
                  </a:lnTo>
                  <a:lnTo>
                    <a:pt x="37454" y="5227"/>
                  </a:lnTo>
                  <a:lnTo>
                    <a:pt x="31403" y="1043"/>
                  </a:lnTo>
                  <a:lnTo>
                    <a:pt x="27176" y="0"/>
                  </a:lnTo>
                  <a:close/>
                </a:path>
                <a:path w="412750" h="115570">
                  <a:moveTo>
                    <a:pt x="39215" y="26888"/>
                  </a:moveTo>
                  <a:lnTo>
                    <a:pt x="27691" y="26888"/>
                  </a:lnTo>
                  <a:lnTo>
                    <a:pt x="30225" y="28821"/>
                  </a:lnTo>
                  <a:lnTo>
                    <a:pt x="30225" y="36694"/>
                  </a:lnTo>
                  <a:lnTo>
                    <a:pt x="27691" y="38696"/>
                  </a:lnTo>
                  <a:lnTo>
                    <a:pt x="40679" y="38696"/>
                  </a:lnTo>
                  <a:lnTo>
                    <a:pt x="41165" y="37694"/>
                  </a:lnTo>
                  <a:lnTo>
                    <a:pt x="41165" y="30758"/>
                  </a:lnTo>
                  <a:lnTo>
                    <a:pt x="40410" y="28399"/>
                  </a:lnTo>
                  <a:lnTo>
                    <a:pt x="39215" y="26888"/>
                  </a:lnTo>
                  <a:close/>
                </a:path>
                <a:path w="412750" h="115570">
                  <a:moveTo>
                    <a:pt x="38865" y="8006"/>
                  </a:moveTo>
                  <a:lnTo>
                    <a:pt x="23130" y="8006"/>
                  </a:lnTo>
                  <a:lnTo>
                    <a:pt x="24898" y="8496"/>
                  </a:lnTo>
                  <a:lnTo>
                    <a:pt x="27345" y="10450"/>
                  </a:lnTo>
                  <a:lnTo>
                    <a:pt x="27957" y="11854"/>
                  </a:lnTo>
                  <a:lnTo>
                    <a:pt x="27957" y="15544"/>
                  </a:lnTo>
                  <a:lnTo>
                    <a:pt x="27357" y="16955"/>
                  </a:lnTo>
                  <a:lnTo>
                    <a:pt x="24955" y="18870"/>
                  </a:lnTo>
                  <a:lnTo>
                    <a:pt x="23173" y="19345"/>
                  </a:lnTo>
                  <a:lnTo>
                    <a:pt x="36464" y="19345"/>
                  </a:lnTo>
                  <a:lnTo>
                    <a:pt x="38387" y="16423"/>
                  </a:lnTo>
                  <a:lnTo>
                    <a:pt x="38966" y="14389"/>
                  </a:lnTo>
                  <a:lnTo>
                    <a:pt x="38865" y="8006"/>
                  </a:lnTo>
                  <a:close/>
                </a:path>
                <a:path w="412750" h="115570">
                  <a:moveTo>
                    <a:pt x="75928" y="0"/>
                  </a:moveTo>
                  <a:lnTo>
                    <a:pt x="65253" y="0"/>
                  </a:lnTo>
                  <a:lnTo>
                    <a:pt x="44434" y="46702"/>
                  </a:lnTo>
                  <a:lnTo>
                    <a:pt x="55511" y="46702"/>
                  </a:lnTo>
                  <a:lnTo>
                    <a:pt x="59648" y="36694"/>
                  </a:lnTo>
                  <a:lnTo>
                    <a:pt x="92335" y="36694"/>
                  </a:lnTo>
                  <a:lnTo>
                    <a:pt x="88665" y="28486"/>
                  </a:lnTo>
                  <a:lnTo>
                    <a:pt x="63118" y="28486"/>
                  </a:lnTo>
                  <a:lnTo>
                    <a:pt x="70524" y="10609"/>
                  </a:lnTo>
                  <a:lnTo>
                    <a:pt x="80672" y="10609"/>
                  </a:lnTo>
                  <a:lnTo>
                    <a:pt x="75928" y="0"/>
                  </a:lnTo>
                  <a:close/>
                </a:path>
                <a:path w="412750" h="115570">
                  <a:moveTo>
                    <a:pt x="92335" y="36694"/>
                  </a:moveTo>
                  <a:lnTo>
                    <a:pt x="81330" y="36694"/>
                  </a:lnTo>
                  <a:lnTo>
                    <a:pt x="85467" y="46702"/>
                  </a:lnTo>
                  <a:lnTo>
                    <a:pt x="96810" y="46702"/>
                  </a:lnTo>
                  <a:lnTo>
                    <a:pt x="92335" y="36694"/>
                  </a:lnTo>
                  <a:close/>
                </a:path>
                <a:path w="412750" h="115570">
                  <a:moveTo>
                    <a:pt x="80672" y="10609"/>
                  </a:moveTo>
                  <a:lnTo>
                    <a:pt x="70524" y="10609"/>
                  </a:lnTo>
                  <a:lnTo>
                    <a:pt x="77929" y="28486"/>
                  </a:lnTo>
                  <a:lnTo>
                    <a:pt x="88665" y="28486"/>
                  </a:lnTo>
                  <a:lnTo>
                    <a:pt x="80672" y="10609"/>
                  </a:lnTo>
                  <a:close/>
                </a:path>
                <a:path w="412750" h="115570">
                  <a:moveTo>
                    <a:pt x="127368" y="0"/>
                  </a:moveTo>
                  <a:lnTo>
                    <a:pt x="103013" y="0"/>
                  </a:lnTo>
                  <a:lnTo>
                    <a:pt x="103013" y="46702"/>
                  </a:lnTo>
                  <a:lnTo>
                    <a:pt x="113825" y="46702"/>
                  </a:lnTo>
                  <a:lnTo>
                    <a:pt x="113825" y="33825"/>
                  </a:lnTo>
                  <a:lnTo>
                    <a:pt x="127368" y="33825"/>
                  </a:lnTo>
                  <a:lnTo>
                    <a:pt x="130961" y="33148"/>
                  </a:lnTo>
                  <a:lnTo>
                    <a:pt x="137052" y="30434"/>
                  </a:lnTo>
                  <a:lnTo>
                    <a:pt x="139399" y="28475"/>
                  </a:lnTo>
                  <a:lnTo>
                    <a:pt x="141623" y="25020"/>
                  </a:lnTo>
                  <a:lnTo>
                    <a:pt x="113825" y="25020"/>
                  </a:lnTo>
                  <a:lnTo>
                    <a:pt x="113825" y="8804"/>
                  </a:lnTo>
                  <a:lnTo>
                    <a:pt x="141605" y="8804"/>
                  </a:lnTo>
                  <a:lnTo>
                    <a:pt x="139399" y="5403"/>
                  </a:lnTo>
                  <a:lnTo>
                    <a:pt x="137052" y="3445"/>
                  </a:lnTo>
                  <a:lnTo>
                    <a:pt x="130961" y="687"/>
                  </a:lnTo>
                  <a:lnTo>
                    <a:pt x="127368" y="0"/>
                  </a:lnTo>
                  <a:close/>
                </a:path>
                <a:path w="412750" h="115570">
                  <a:moveTo>
                    <a:pt x="141605" y="8804"/>
                  </a:moveTo>
                  <a:lnTo>
                    <a:pt x="125877" y="8804"/>
                  </a:lnTo>
                  <a:lnTo>
                    <a:pt x="128347" y="9507"/>
                  </a:lnTo>
                  <a:lnTo>
                    <a:pt x="131728" y="12308"/>
                  </a:lnTo>
                  <a:lnTo>
                    <a:pt x="132570" y="14320"/>
                  </a:lnTo>
                  <a:lnTo>
                    <a:pt x="132570" y="19526"/>
                  </a:lnTo>
                  <a:lnTo>
                    <a:pt x="131728" y="21517"/>
                  </a:lnTo>
                  <a:lnTo>
                    <a:pt x="128347" y="24317"/>
                  </a:lnTo>
                  <a:lnTo>
                    <a:pt x="125877" y="25020"/>
                  </a:lnTo>
                  <a:lnTo>
                    <a:pt x="141623" y="25020"/>
                  </a:lnTo>
                  <a:lnTo>
                    <a:pt x="142689" y="23364"/>
                  </a:lnTo>
                  <a:lnTo>
                    <a:pt x="143513" y="20372"/>
                  </a:lnTo>
                  <a:lnTo>
                    <a:pt x="143513" y="13478"/>
                  </a:lnTo>
                  <a:lnTo>
                    <a:pt x="142689" y="10476"/>
                  </a:lnTo>
                  <a:lnTo>
                    <a:pt x="141605" y="8804"/>
                  </a:lnTo>
                  <a:close/>
                </a:path>
                <a:path w="412750" h="115570">
                  <a:moveTo>
                    <a:pt x="161395" y="0"/>
                  </a:moveTo>
                  <a:lnTo>
                    <a:pt x="150652" y="0"/>
                  </a:lnTo>
                  <a:lnTo>
                    <a:pt x="150652" y="46702"/>
                  </a:lnTo>
                  <a:lnTo>
                    <a:pt x="160862" y="46702"/>
                  </a:lnTo>
                  <a:lnTo>
                    <a:pt x="172811" y="30424"/>
                  </a:lnTo>
                  <a:lnTo>
                    <a:pt x="161395" y="30424"/>
                  </a:lnTo>
                  <a:lnTo>
                    <a:pt x="161395" y="0"/>
                  </a:lnTo>
                  <a:close/>
                </a:path>
                <a:path w="412750" h="115570">
                  <a:moveTo>
                    <a:pt x="193821" y="16343"/>
                  </a:moveTo>
                  <a:lnTo>
                    <a:pt x="183146" y="16343"/>
                  </a:lnTo>
                  <a:lnTo>
                    <a:pt x="183146" y="46702"/>
                  </a:lnTo>
                  <a:lnTo>
                    <a:pt x="193821" y="46702"/>
                  </a:lnTo>
                  <a:lnTo>
                    <a:pt x="193821" y="16343"/>
                  </a:lnTo>
                  <a:close/>
                </a:path>
                <a:path w="412750" h="115570">
                  <a:moveTo>
                    <a:pt x="193821" y="0"/>
                  </a:moveTo>
                  <a:lnTo>
                    <a:pt x="183678" y="0"/>
                  </a:lnTo>
                  <a:lnTo>
                    <a:pt x="161395" y="30424"/>
                  </a:lnTo>
                  <a:lnTo>
                    <a:pt x="172811" y="30424"/>
                  </a:lnTo>
                  <a:lnTo>
                    <a:pt x="183146" y="16343"/>
                  </a:lnTo>
                  <a:lnTo>
                    <a:pt x="193821" y="16343"/>
                  </a:lnTo>
                  <a:lnTo>
                    <a:pt x="193821" y="0"/>
                  </a:lnTo>
                  <a:close/>
                </a:path>
                <a:path w="412750" h="115570">
                  <a:moveTo>
                    <a:pt x="231653" y="0"/>
                  </a:moveTo>
                  <a:lnTo>
                    <a:pt x="220978" y="0"/>
                  </a:lnTo>
                  <a:lnTo>
                    <a:pt x="200159" y="46702"/>
                  </a:lnTo>
                  <a:lnTo>
                    <a:pt x="211237" y="46702"/>
                  </a:lnTo>
                  <a:lnTo>
                    <a:pt x="215374" y="36694"/>
                  </a:lnTo>
                  <a:lnTo>
                    <a:pt x="248061" y="36694"/>
                  </a:lnTo>
                  <a:lnTo>
                    <a:pt x="244391" y="28486"/>
                  </a:lnTo>
                  <a:lnTo>
                    <a:pt x="218843" y="28486"/>
                  </a:lnTo>
                  <a:lnTo>
                    <a:pt x="226249" y="10609"/>
                  </a:lnTo>
                  <a:lnTo>
                    <a:pt x="236397" y="10609"/>
                  </a:lnTo>
                  <a:lnTo>
                    <a:pt x="231653" y="0"/>
                  </a:lnTo>
                  <a:close/>
                </a:path>
                <a:path w="412750" h="115570">
                  <a:moveTo>
                    <a:pt x="248061" y="36694"/>
                  </a:moveTo>
                  <a:lnTo>
                    <a:pt x="237056" y="36694"/>
                  </a:lnTo>
                  <a:lnTo>
                    <a:pt x="241193" y="46702"/>
                  </a:lnTo>
                  <a:lnTo>
                    <a:pt x="252536" y="46702"/>
                  </a:lnTo>
                  <a:lnTo>
                    <a:pt x="248061" y="36694"/>
                  </a:lnTo>
                  <a:close/>
                </a:path>
                <a:path w="412750" h="115570">
                  <a:moveTo>
                    <a:pt x="236397" y="10609"/>
                  </a:moveTo>
                  <a:lnTo>
                    <a:pt x="226249" y="10609"/>
                  </a:lnTo>
                  <a:lnTo>
                    <a:pt x="233654" y="28486"/>
                  </a:lnTo>
                  <a:lnTo>
                    <a:pt x="244391" y="28486"/>
                  </a:lnTo>
                  <a:lnTo>
                    <a:pt x="236397" y="10609"/>
                  </a:lnTo>
                  <a:close/>
                </a:path>
                <a:path w="412750" h="115570">
                  <a:moveTo>
                    <a:pt x="269549" y="0"/>
                  </a:moveTo>
                  <a:lnTo>
                    <a:pt x="258739" y="0"/>
                  </a:lnTo>
                  <a:lnTo>
                    <a:pt x="258739" y="46702"/>
                  </a:lnTo>
                  <a:lnTo>
                    <a:pt x="269549" y="46702"/>
                  </a:lnTo>
                  <a:lnTo>
                    <a:pt x="269549" y="27553"/>
                  </a:lnTo>
                  <a:lnTo>
                    <a:pt x="301575" y="27553"/>
                  </a:lnTo>
                  <a:lnTo>
                    <a:pt x="301575" y="18413"/>
                  </a:lnTo>
                  <a:lnTo>
                    <a:pt x="269549" y="18413"/>
                  </a:lnTo>
                  <a:lnTo>
                    <a:pt x="269549" y="0"/>
                  </a:lnTo>
                  <a:close/>
                </a:path>
                <a:path w="412750" h="115570">
                  <a:moveTo>
                    <a:pt x="301575" y="27553"/>
                  </a:moveTo>
                  <a:lnTo>
                    <a:pt x="290765" y="27553"/>
                  </a:lnTo>
                  <a:lnTo>
                    <a:pt x="290765" y="46702"/>
                  </a:lnTo>
                  <a:lnTo>
                    <a:pt x="301575" y="46702"/>
                  </a:lnTo>
                  <a:lnTo>
                    <a:pt x="301575" y="27553"/>
                  </a:lnTo>
                  <a:close/>
                </a:path>
                <a:path w="412750" h="115570">
                  <a:moveTo>
                    <a:pt x="301575" y="0"/>
                  </a:moveTo>
                  <a:lnTo>
                    <a:pt x="290765" y="0"/>
                  </a:lnTo>
                  <a:lnTo>
                    <a:pt x="290765" y="18413"/>
                  </a:lnTo>
                  <a:lnTo>
                    <a:pt x="301575" y="18413"/>
                  </a:lnTo>
                  <a:lnTo>
                    <a:pt x="301575" y="0"/>
                  </a:lnTo>
                  <a:close/>
                </a:path>
                <a:path w="412750" h="115570">
                  <a:moveTo>
                    <a:pt x="333997" y="8804"/>
                  </a:moveTo>
                  <a:lnTo>
                    <a:pt x="323322" y="8804"/>
                  </a:lnTo>
                  <a:lnTo>
                    <a:pt x="323322" y="46702"/>
                  </a:lnTo>
                  <a:lnTo>
                    <a:pt x="333997" y="46702"/>
                  </a:lnTo>
                  <a:lnTo>
                    <a:pt x="333997" y="8804"/>
                  </a:lnTo>
                  <a:close/>
                </a:path>
                <a:path w="412750" h="115570">
                  <a:moveTo>
                    <a:pt x="348943" y="0"/>
                  </a:moveTo>
                  <a:lnTo>
                    <a:pt x="308444" y="0"/>
                  </a:lnTo>
                  <a:lnTo>
                    <a:pt x="308444" y="8804"/>
                  </a:lnTo>
                  <a:lnTo>
                    <a:pt x="348943" y="8804"/>
                  </a:lnTo>
                  <a:lnTo>
                    <a:pt x="348943" y="0"/>
                  </a:lnTo>
                  <a:close/>
                </a:path>
                <a:path w="412750" h="115570">
                  <a:moveTo>
                    <a:pt x="366491" y="0"/>
                  </a:moveTo>
                  <a:lnTo>
                    <a:pt x="355748" y="0"/>
                  </a:lnTo>
                  <a:lnTo>
                    <a:pt x="355748" y="46702"/>
                  </a:lnTo>
                  <a:lnTo>
                    <a:pt x="382925" y="46702"/>
                  </a:lnTo>
                  <a:lnTo>
                    <a:pt x="387652" y="45313"/>
                  </a:lnTo>
                  <a:lnTo>
                    <a:pt x="394369" y="39750"/>
                  </a:lnTo>
                  <a:lnTo>
                    <a:pt x="394807" y="38696"/>
                  </a:lnTo>
                  <a:lnTo>
                    <a:pt x="366491" y="38696"/>
                  </a:lnTo>
                  <a:lnTo>
                    <a:pt x="366491" y="23348"/>
                  </a:lnTo>
                  <a:lnTo>
                    <a:pt x="395199" y="23348"/>
                  </a:lnTo>
                  <a:lnTo>
                    <a:pt x="394524" y="21682"/>
                  </a:lnTo>
                  <a:lnTo>
                    <a:pt x="388429" y="16614"/>
                  </a:lnTo>
                  <a:lnTo>
                    <a:pt x="384061" y="15342"/>
                  </a:lnTo>
                  <a:lnTo>
                    <a:pt x="366491" y="15342"/>
                  </a:lnTo>
                  <a:lnTo>
                    <a:pt x="366491" y="0"/>
                  </a:lnTo>
                  <a:close/>
                </a:path>
                <a:path w="412750" h="115570">
                  <a:moveTo>
                    <a:pt x="395199" y="23348"/>
                  </a:moveTo>
                  <a:lnTo>
                    <a:pt x="382193" y="23348"/>
                  </a:lnTo>
                  <a:lnTo>
                    <a:pt x="385171" y="25775"/>
                  </a:lnTo>
                  <a:lnTo>
                    <a:pt x="385171" y="33249"/>
                  </a:lnTo>
                  <a:lnTo>
                    <a:pt x="384383" y="35251"/>
                  </a:lnTo>
                  <a:lnTo>
                    <a:pt x="381226" y="38008"/>
                  </a:lnTo>
                  <a:lnTo>
                    <a:pt x="379032" y="38696"/>
                  </a:lnTo>
                  <a:lnTo>
                    <a:pt x="394807" y="38696"/>
                  </a:lnTo>
                  <a:lnTo>
                    <a:pt x="396046" y="35714"/>
                  </a:lnTo>
                  <a:lnTo>
                    <a:pt x="396046" y="25440"/>
                  </a:lnTo>
                  <a:lnTo>
                    <a:pt x="395199" y="23348"/>
                  </a:lnTo>
                  <a:close/>
                </a:path>
                <a:path w="412750" h="115570">
                  <a:moveTo>
                    <a:pt x="412729" y="0"/>
                  </a:moveTo>
                  <a:lnTo>
                    <a:pt x="401986" y="0"/>
                  </a:lnTo>
                  <a:lnTo>
                    <a:pt x="401986" y="46702"/>
                  </a:lnTo>
                  <a:lnTo>
                    <a:pt x="412729" y="46702"/>
                  </a:lnTo>
                  <a:lnTo>
                    <a:pt x="412729" y="0"/>
                  </a:lnTo>
                  <a:close/>
                </a:path>
                <a:path w="412750" h="115570">
                  <a:moveTo>
                    <a:pt x="74394" y="68399"/>
                  </a:moveTo>
                  <a:lnTo>
                    <a:pt x="31827" y="68399"/>
                  </a:lnTo>
                  <a:lnTo>
                    <a:pt x="31827" y="115102"/>
                  </a:lnTo>
                  <a:lnTo>
                    <a:pt x="42570" y="115102"/>
                  </a:lnTo>
                  <a:lnTo>
                    <a:pt x="42570" y="77205"/>
                  </a:lnTo>
                  <a:lnTo>
                    <a:pt x="74394" y="77205"/>
                  </a:lnTo>
                  <a:lnTo>
                    <a:pt x="74394" y="68399"/>
                  </a:lnTo>
                  <a:close/>
                </a:path>
                <a:path w="412750" h="115570">
                  <a:moveTo>
                    <a:pt x="74394" y="77205"/>
                  </a:moveTo>
                  <a:lnTo>
                    <a:pt x="63654" y="77205"/>
                  </a:lnTo>
                  <a:lnTo>
                    <a:pt x="63654" y="115102"/>
                  </a:lnTo>
                  <a:lnTo>
                    <a:pt x="74394" y="115102"/>
                  </a:lnTo>
                  <a:lnTo>
                    <a:pt x="74394" y="77205"/>
                  </a:lnTo>
                  <a:close/>
                </a:path>
                <a:path w="412750" h="115570">
                  <a:moveTo>
                    <a:pt x="96746" y="68399"/>
                  </a:moveTo>
                  <a:lnTo>
                    <a:pt x="86004" y="68399"/>
                  </a:lnTo>
                  <a:lnTo>
                    <a:pt x="86004" y="115102"/>
                  </a:lnTo>
                  <a:lnTo>
                    <a:pt x="96213" y="115102"/>
                  </a:lnTo>
                  <a:lnTo>
                    <a:pt x="108162" y="98823"/>
                  </a:lnTo>
                  <a:lnTo>
                    <a:pt x="96746" y="98823"/>
                  </a:lnTo>
                  <a:lnTo>
                    <a:pt x="96746" y="68399"/>
                  </a:lnTo>
                  <a:close/>
                </a:path>
                <a:path w="412750" h="115570">
                  <a:moveTo>
                    <a:pt x="129171" y="84743"/>
                  </a:moveTo>
                  <a:lnTo>
                    <a:pt x="118497" y="84743"/>
                  </a:lnTo>
                  <a:lnTo>
                    <a:pt x="118497" y="115102"/>
                  </a:lnTo>
                  <a:lnTo>
                    <a:pt x="129171" y="115102"/>
                  </a:lnTo>
                  <a:lnTo>
                    <a:pt x="129171" y="84743"/>
                  </a:lnTo>
                  <a:close/>
                </a:path>
                <a:path w="412750" h="115570">
                  <a:moveTo>
                    <a:pt x="129171" y="68399"/>
                  </a:moveTo>
                  <a:lnTo>
                    <a:pt x="119030" y="68399"/>
                  </a:lnTo>
                  <a:lnTo>
                    <a:pt x="96746" y="98823"/>
                  </a:lnTo>
                  <a:lnTo>
                    <a:pt x="108162" y="98823"/>
                  </a:lnTo>
                  <a:lnTo>
                    <a:pt x="118497" y="84743"/>
                  </a:lnTo>
                  <a:lnTo>
                    <a:pt x="129171" y="84743"/>
                  </a:lnTo>
                  <a:lnTo>
                    <a:pt x="129171" y="68399"/>
                  </a:lnTo>
                  <a:close/>
                </a:path>
                <a:path w="412750" h="115570">
                  <a:moveTo>
                    <a:pt x="161532" y="77205"/>
                  </a:moveTo>
                  <a:lnTo>
                    <a:pt x="150858" y="77205"/>
                  </a:lnTo>
                  <a:lnTo>
                    <a:pt x="150858" y="115102"/>
                  </a:lnTo>
                  <a:lnTo>
                    <a:pt x="161532" y="115102"/>
                  </a:lnTo>
                  <a:lnTo>
                    <a:pt x="161532" y="77205"/>
                  </a:lnTo>
                  <a:close/>
                </a:path>
                <a:path w="412750" h="115570">
                  <a:moveTo>
                    <a:pt x="207168" y="68399"/>
                  </a:moveTo>
                  <a:lnTo>
                    <a:pt x="196495" y="68399"/>
                  </a:lnTo>
                  <a:lnTo>
                    <a:pt x="175676" y="115102"/>
                  </a:lnTo>
                  <a:lnTo>
                    <a:pt x="186753" y="115102"/>
                  </a:lnTo>
                  <a:lnTo>
                    <a:pt x="190889" y="105095"/>
                  </a:lnTo>
                  <a:lnTo>
                    <a:pt x="223577" y="105095"/>
                  </a:lnTo>
                  <a:lnTo>
                    <a:pt x="219907" y="96887"/>
                  </a:lnTo>
                  <a:lnTo>
                    <a:pt x="194360" y="96887"/>
                  </a:lnTo>
                  <a:lnTo>
                    <a:pt x="201766" y="79009"/>
                  </a:lnTo>
                  <a:lnTo>
                    <a:pt x="211912" y="79009"/>
                  </a:lnTo>
                  <a:lnTo>
                    <a:pt x="207168" y="68399"/>
                  </a:lnTo>
                  <a:close/>
                </a:path>
                <a:path w="412750" h="115570">
                  <a:moveTo>
                    <a:pt x="223577" y="105095"/>
                  </a:moveTo>
                  <a:lnTo>
                    <a:pt x="212572" y="105095"/>
                  </a:lnTo>
                  <a:lnTo>
                    <a:pt x="216708" y="115102"/>
                  </a:lnTo>
                  <a:lnTo>
                    <a:pt x="228052" y="115102"/>
                  </a:lnTo>
                  <a:lnTo>
                    <a:pt x="223577" y="105095"/>
                  </a:lnTo>
                  <a:close/>
                </a:path>
                <a:path w="412750" h="115570">
                  <a:moveTo>
                    <a:pt x="211912" y="79009"/>
                  </a:moveTo>
                  <a:lnTo>
                    <a:pt x="201766" y="79009"/>
                  </a:lnTo>
                  <a:lnTo>
                    <a:pt x="209171" y="96887"/>
                  </a:lnTo>
                  <a:lnTo>
                    <a:pt x="219907" y="96887"/>
                  </a:lnTo>
                  <a:lnTo>
                    <a:pt x="211912" y="79009"/>
                  </a:lnTo>
                  <a:close/>
                </a:path>
                <a:path w="412750" h="115570">
                  <a:moveTo>
                    <a:pt x="176479" y="68399"/>
                  </a:moveTo>
                  <a:lnTo>
                    <a:pt x="135978" y="68399"/>
                  </a:lnTo>
                  <a:lnTo>
                    <a:pt x="135978" y="77205"/>
                  </a:lnTo>
                  <a:lnTo>
                    <a:pt x="176479" y="77205"/>
                  </a:lnTo>
                  <a:lnTo>
                    <a:pt x="176479" y="68399"/>
                  </a:lnTo>
                  <a:close/>
                </a:path>
                <a:path w="412750" h="115570">
                  <a:moveTo>
                    <a:pt x="245066" y="68399"/>
                  </a:moveTo>
                  <a:lnTo>
                    <a:pt x="234255" y="68399"/>
                  </a:lnTo>
                  <a:lnTo>
                    <a:pt x="234255" y="115102"/>
                  </a:lnTo>
                  <a:lnTo>
                    <a:pt x="245066" y="115102"/>
                  </a:lnTo>
                  <a:lnTo>
                    <a:pt x="245066" y="95954"/>
                  </a:lnTo>
                  <a:lnTo>
                    <a:pt x="277092" y="95954"/>
                  </a:lnTo>
                  <a:lnTo>
                    <a:pt x="277092" y="86813"/>
                  </a:lnTo>
                  <a:lnTo>
                    <a:pt x="245066" y="86813"/>
                  </a:lnTo>
                  <a:lnTo>
                    <a:pt x="245066" y="68399"/>
                  </a:lnTo>
                  <a:close/>
                </a:path>
                <a:path w="412750" h="115570">
                  <a:moveTo>
                    <a:pt x="277092" y="95954"/>
                  </a:moveTo>
                  <a:lnTo>
                    <a:pt x="266280" y="95954"/>
                  </a:lnTo>
                  <a:lnTo>
                    <a:pt x="266280" y="115102"/>
                  </a:lnTo>
                  <a:lnTo>
                    <a:pt x="277092" y="115102"/>
                  </a:lnTo>
                  <a:lnTo>
                    <a:pt x="277092" y="95954"/>
                  </a:lnTo>
                  <a:close/>
                </a:path>
                <a:path w="412750" h="115570">
                  <a:moveTo>
                    <a:pt x="277092" y="68399"/>
                  </a:moveTo>
                  <a:lnTo>
                    <a:pt x="266280" y="68399"/>
                  </a:lnTo>
                  <a:lnTo>
                    <a:pt x="266280" y="86813"/>
                  </a:lnTo>
                  <a:lnTo>
                    <a:pt x="277092" y="86813"/>
                  </a:lnTo>
                  <a:lnTo>
                    <a:pt x="277092" y="68399"/>
                  </a:lnTo>
                  <a:close/>
                </a:path>
                <a:path w="412750" h="115570">
                  <a:moveTo>
                    <a:pt x="299505" y="68399"/>
                  </a:moveTo>
                  <a:lnTo>
                    <a:pt x="288763" y="68399"/>
                  </a:lnTo>
                  <a:lnTo>
                    <a:pt x="288763" y="115102"/>
                  </a:lnTo>
                  <a:lnTo>
                    <a:pt x="298973" y="115102"/>
                  </a:lnTo>
                  <a:lnTo>
                    <a:pt x="310921" y="98823"/>
                  </a:lnTo>
                  <a:lnTo>
                    <a:pt x="299505" y="98823"/>
                  </a:lnTo>
                  <a:lnTo>
                    <a:pt x="299505" y="68399"/>
                  </a:lnTo>
                  <a:close/>
                </a:path>
                <a:path w="412750" h="115570">
                  <a:moveTo>
                    <a:pt x="331931" y="84743"/>
                  </a:moveTo>
                  <a:lnTo>
                    <a:pt x="321256" y="84743"/>
                  </a:lnTo>
                  <a:lnTo>
                    <a:pt x="321256" y="115102"/>
                  </a:lnTo>
                  <a:lnTo>
                    <a:pt x="331931" y="115102"/>
                  </a:lnTo>
                  <a:lnTo>
                    <a:pt x="331931" y="84743"/>
                  </a:lnTo>
                  <a:close/>
                </a:path>
                <a:path w="412750" h="115570">
                  <a:moveTo>
                    <a:pt x="331931" y="68399"/>
                  </a:moveTo>
                  <a:lnTo>
                    <a:pt x="321790" y="68399"/>
                  </a:lnTo>
                  <a:lnTo>
                    <a:pt x="299505" y="98823"/>
                  </a:lnTo>
                  <a:lnTo>
                    <a:pt x="310921" y="98823"/>
                  </a:lnTo>
                  <a:lnTo>
                    <a:pt x="321256" y="84743"/>
                  </a:lnTo>
                  <a:lnTo>
                    <a:pt x="331931" y="84743"/>
                  </a:lnTo>
                  <a:lnTo>
                    <a:pt x="331931" y="68399"/>
                  </a:lnTo>
                  <a:close/>
                </a:path>
                <a:path w="412750" h="115570">
                  <a:moveTo>
                    <a:pt x="380837" y="68399"/>
                  </a:moveTo>
                  <a:lnTo>
                    <a:pt x="356598" y="68399"/>
                  </a:lnTo>
                  <a:lnTo>
                    <a:pt x="353037" y="69098"/>
                  </a:lnTo>
                  <a:lnTo>
                    <a:pt x="346989" y="71902"/>
                  </a:lnTo>
                  <a:lnTo>
                    <a:pt x="344653" y="73903"/>
                  </a:lnTo>
                  <a:lnTo>
                    <a:pt x="341363" y="79105"/>
                  </a:lnTo>
                  <a:lnTo>
                    <a:pt x="340539" y="82209"/>
                  </a:lnTo>
                  <a:lnTo>
                    <a:pt x="340539" y="89460"/>
                  </a:lnTo>
                  <a:lnTo>
                    <a:pt x="341384" y="92584"/>
                  </a:lnTo>
                  <a:lnTo>
                    <a:pt x="344764" y="97789"/>
                  </a:lnTo>
                  <a:lnTo>
                    <a:pt x="347191" y="99734"/>
                  </a:lnTo>
                  <a:lnTo>
                    <a:pt x="350348" y="101027"/>
                  </a:lnTo>
                  <a:lnTo>
                    <a:pt x="340606" y="115102"/>
                  </a:lnTo>
                  <a:lnTo>
                    <a:pt x="352014" y="115102"/>
                  </a:lnTo>
                  <a:lnTo>
                    <a:pt x="360287" y="102693"/>
                  </a:lnTo>
                  <a:lnTo>
                    <a:pt x="380837" y="102693"/>
                  </a:lnTo>
                  <a:lnTo>
                    <a:pt x="380837" y="94153"/>
                  </a:lnTo>
                  <a:lnTo>
                    <a:pt x="357663" y="94153"/>
                  </a:lnTo>
                  <a:lnTo>
                    <a:pt x="355373" y="93419"/>
                  </a:lnTo>
                  <a:lnTo>
                    <a:pt x="352259" y="90482"/>
                  </a:lnTo>
                  <a:lnTo>
                    <a:pt x="351482" y="88394"/>
                  </a:lnTo>
                  <a:lnTo>
                    <a:pt x="351482" y="82878"/>
                  </a:lnTo>
                  <a:lnTo>
                    <a:pt x="352292" y="80765"/>
                  </a:lnTo>
                  <a:lnTo>
                    <a:pt x="355540" y="77918"/>
                  </a:lnTo>
                  <a:lnTo>
                    <a:pt x="357887" y="77205"/>
                  </a:lnTo>
                  <a:lnTo>
                    <a:pt x="380837" y="77205"/>
                  </a:lnTo>
                  <a:lnTo>
                    <a:pt x="380837" y="68399"/>
                  </a:lnTo>
                  <a:close/>
                </a:path>
                <a:path w="412750" h="115570">
                  <a:moveTo>
                    <a:pt x="380837" y="102693"/>
                  </a:moveTo>
                  <a:lnTo>
                    <a:pt x="370163" y="102693"/>
                  </a:lnTo>
                  <a:lnTo>
                    <a:pt x="370163" y="115102"/>
                  </a:lnTo>
                  <a:lnTo>
                    <a:pt x="380837" y="115102"/>
                  </a:lnTo>
                  <a:lnTo>
                    <a:pt x="380837" y="102693"/>
                  </a:lnTo>
                  <a:close/>
                </a:path>
                <a:path w="412750" h="115570">
                  <a:moveTo>
                    <a:pt x="380837" y="77205"/>
                  </a:moveTo>
                  <a:lnTo>
                    <a:pt x="370163" y="77205"/>
                  </a:lnTo>
                  <a:lnTo>
                    <a:pt x="370163" y="94153"/>
                  </a:lnTo>
                  <a:lnTo>
                    <a:pt x="380837" y="94153"/>
                  </a:lnTo>
                  <a:lnTo>
                    <a:pt x="380837" y="77205"/>
                  </a:lnTo>
                  <a:close/>
                </a:path>
              </a:pathLst>
            </a:custGeom>
            <a:solidFill>
              <a:srgbClr val="606062"/>
            </a:solidFill>
          </p:spPr>
          <p:txBody>
            <a:bodyPr wrap="square" lIns="0" tIns="0" rIns="0" bIns="0" rtlCol="0"/>
            <a:lstStyle/>
            <a:p>
              <a:endParaRPr/>
            </a:p>
          </p:txBody>
        </p:sp>
        <p:sp>
          <p:nvSpPr>
            <p:cNvPr id="82" name="object 82"/>
            <p:cNvSpPr/>
            <p:nvPr/>
          </p:nvSpPr>
          <p:spPr>
            <a:xfrm>
              <a:off x="1070279" y="5440744"/>
              <a:ext cx="4445" cy="3402329"/>
            </a:xfrm>
            <a:custGeom>
              <a:avLst/>
              <a:gdLst/>
              <a:ahLst/>
              <a:cxnLst/>
              <a:rect l="l" t="t" r="r" b="b"/>
              <a:pathLst>
                <a:path w="4444" h="3402329">
                  <a:moveTo>
                    <a:pt x="4216" y="0"/>
                  </a:moveTo>
                  <a:lnTo>
                    <a:pt x="0" y="0"/>
                  </a:lnTo>
                  <a:lnTo>
                    <a:pt x="0" y="3402291"/>
                  </a:lnTo>
                  <a:lnTo>
                    <a:pt x="4216" y="3402291"/>
                  </a:lnTo>
                  <a:lnTo>
                    <a:pt x="4216" y="0"/>
                  </a:lnTo>
                  <a:close/>
                </a:path>
              </a:pathLst>
            </a:custGeom>
            <a:solidFill>
              <a:srgbClr val="96989A"/>
            </a:solidFill>
          </p:spPr>
          <p:txBody>
            <a:bodyPr wrap="square" lIns="0" tIns="0" rIns="0" bIns="0" rtlCol="0"/>
            <a:lstStyle/>
            <a:p>
              <a:endParaRPr/>
            </a:p>
          </p:txBody>
        </p:sp>
        <p:sp>
          <p:nvSpPr>
            <p:cNvPr id="83" name="object 83"/>
            <p:cNvSpPr/>
            <p:nvPr/>
          </p:nvSpPr>
          <p:spPr>
            <a:xfrm>
              <a:off x="806512" y="5841695"/>
              <a:ext cx="46355" cy="106680"/>
            </a:xfrm>
            <a:custGeom>
              <a:avLst/>
              <a:gdLst/>
              <a:ahLst/>
              <a:cxnLst/>
              <a:rect l="l" t="t" r="r" b="b"/>
              <a:pathLst>
                <a:path w="46355" h="106679">
                  <a:moveTo>
                    <a:pt x="46024" y="0"/>
                  </a:moveTo>
                  <a:lnTo>
                    <a:pt x="0" y="0"/>
                  </a:lnTo>
                  <a:lnTo>
                    <a:pt x="0" y="19810"/>
                  </a:lnTo>
                  <a:lnTo>
                    <a:pt x="21335" y="19810"/>
                  </a:lnTo>
                  <a:lnTo>
                    <a:pt x="21335" y="106678"/>
                  </a:lnTo>
                  <a:lnTo>
                    <a:pt x="46024" y="106678"/>
                  </a:lnTo>
                  <a:lnTo>
                    <a:pt x="46024" y="0"/>
                  </a:lnTo>
                  <a:close/>
                </a:path>
              </a:pathLst>
            </a:custGeom>
            <a:solidFill>
              <a:srgbClr val="606062"/>
            </a:solidFill>
          </p:spPr>
          <p:txBody>
            <a:bodyPr wrap="square" lIns="0" tIns="0" rIns="0" bIns="0" rtlCol="0"/>
            <a:lstStyle/>
            <a:p>
              <a:endParaRPr/>
            </a:p>
          </p:txBody>
        </p:sp>
        <p:pic>
          <p:nvPicPr>
            <p:cNvPr id="84" name="object 84"/>
            <p:cNvPicPr/>
            <p:nvPr/>
          </p:nvPicPr>
          <p:blipFill>
            <a:blip r:embed="rId23" cstate="print"/>
            <a:stretch>
              <a:fillRect/>
            </a:stretch>
          </p:blipFill>
          <p:spPr>
            <a:xfrm>
              <a:off x="790512" y="6271253"/>
              <a:ext cx="85496" cy="108507"/>
            </a:xfrm>
            <a:prstGeom prst="rect">
              <a:avLst/>
            </a:prstGeom>
          </p:spPr>
        </p:pic>
        <p:pic>
          <p:nvPicPr>
            <p:cNvPr id="85" name="object 85"/>
            <p:cNvPicPr/>
            <p:nvPr/>
          </p:nvPicPr>
          <p:blipFill>
            <a:blip r:embed="rId43" cstate="print"/>
            <a:stretch>
              <a:fillRect/>
            </a:stretch>
          </p:blipFill>
          <p:spPr>
            <a:xfrm>
              <a:off x="785775" y="7134901"/>
              <a:ext cx="98906" cy="106678"/>
            </a:xfrm>
            <a:prstGeom prst="rect">
              <a:avLst/>
            </a:prstGeom>
          </p:spPr>
        </p:pic>
        <p:sp>
          <p:nvSpPr>
            <p:cNvPr id="86" name="object 86"/>
            <p:cNvSpPr/>
            <p:nvPr/>
          </p:nvSpPr>
          <p:spPr>
            <a:xfrm>
              <a:off x="616507" y="8527240"/>
              <a:ext cx="389255" cy="116839"/>
            </a:xfrm>
            <a:custGeom>
              <a:avLst/>
              <a:gdLst/>
              <a:ahLst/>
              <a:cxnLst/>
              <a:rect l="l" t="t" r="r" b="b"/>
              <a:pathLst>
                <a:path w="389255" h="116840">
                  <a:moveTo>
                    <a:pt x="86964" y="798"/>
                  </a:moveTo>
                  <a:lnTo>
                    <a:pt x="44397" y="798"/>
                  </a:lnTo>
                  <a:lnTo>
                    <a:pt x="44397" y="47501"/>
                  </a:lnTo>
                  <a:lnTo>
                    <a:pt x="55140" y="47501"/>
                  </a:lnTo>
                  <a:lnTo>
                    <a:pt x="55140" y="9605"/>
                  </a:lnTo>
                  <a:lnTo>
                    <a:pt x="86964" y="9605"/>
                  </a:lnTo>
                  <a:lnTo>
                    <a:pt x="86964" y="798"/>
                  </a:lnTo>
                  <a:close/>
                </a:path>
                <a:path w="389255" h="116840">
                  <a:moveTo>
                    <a:pt x="86964" y="9605"/>
                  </a:moveTo>
                  <a:lnTo>
                    <a:pt x="76226" y="9605"/>
                  </a:lnTo>
                  <a:lnTo>
                    <a:pt x="76226" y="47501"/>
                  </a:lnTo>
                  <a:lnTo>
                    <a:pt x="86964" y="47501"/>
                  </a:lnTo>
                  <a:lnTo>
                    <a:pt x="86964" y="9605"/>
                  </a:lnTo>
                  <a:close/>
                </a:path>
                <a:path w="389255" h="116840">
                  <a:moveTo>
                    <a:pt x="133869" y="798"/>
                  </a:moveTo>
                  <a:lnTo>
                    <a:pt x="98574" y="798"/>
                  </a:lnTo>
                  <a:lnTo>
                    <a:pt x="98574" y="47501"/>
                  </a:lnTo>
                  <a:lnTo>
                    <a:pt x="134736" y="47501"/>
                  </a:lnTo>
                  <a:lnTo>
                    <a:pt x="134736" y="38828"/>
                  </a:lnTo>
                  <a:lnTo>
                    <a:pt x="109317" y="38828"/>
                  </a:lnTo>
                  <a:lnTo>
                    <a:pt x="109317" y="28018"/>
                  </a:lnTo>
                  <a:lnTo>
                    <a:pt x="131000" y="28018"/>
                  </a:lnTo>
                  <a:lnTo>
                    <a:pt x="131000" y="19612"/>
                  </a:lnTo>
                  <a:lnTo>
                    <a:pt x="109317" y="19612"/>
                  </a:lnTo>
                  <a:lnTo>
                    <a:pt x="109317" y="9471"/>
                  </a:lnTo>
                  <a:lnTo>
                    <a:pt x="133869" y="9471"/>
                  </a:lnTo>
                  <a:lnTo>
                    <a:pt x="133869" y="798"/>
                  </a:lnTo>
                  <a:close/>
                </a:path>
                <a:path w="389255" h="116840">
                  <a:moveTo>
                    <a:pt x="167831" y="798"/>
                  </a:moveTo>
                  <a:lnTo>
                    <a:pt x="143478" y="798"/>
                  </a:lnTo>
                  <a:lnTo>
                    <a:pt x="143478" y="47501"/>
                  </a:lnTo>
                  <a:lnTo>
                    <a:pt x="154288" y="47501"/>
                  </a:lnTo>
                  <a:lnTo>
                    <a:pt x="154288" y="34625"/>
                  </a:lnTo>
                  <a:lnTo>
                    <a:pt x="167831" y="34625"/>
                  </a:lnTo>
                  <a:lnTo>
                    <a:pt x="171424" y="33948"/>
                  </a:lnTo>
                  <a:lnTo>
                    <a:pt x="177515" y="31233"/>
                  </a:lnTo>
                  <a:lnTo>
                    <a:pt x="179862" y="29274"/>
                  </a:lnTo>
                  <a:lnTo>
                    <a:pt x="182086" y="25819"/>
                  </a:lnTo>
                  <a:lnTo>
                    <a:pt x="154288" y="25819"/>
                  </a:lnTo>
                  <a:lnTo>
                    <a:pt x="154288" y="9605"/>
                  </a:lnTo>
                  <a:lnTo>
                    <a:pt x="182069" y="9605"/>
                  </a:lnTo>
                  <a:lnTo>
                    <a:pt x="179862" y="6202"/>
                  </a:lnTo>
                  <a:lnTo>
                    <a:pt x="177515" y="4244"/>
                  </a:lnTo>
                  <a:lnTo>
                    <a:pt x="171424" y="1487"/>
                  </a:lnTo>
                  <a:lnTo>
                    <a:pt x="167831" y="798"/>
                  </a:lnTo>
                  <a:close/>
                </a:path>
                <a:path w="389255" h="116840">
                  <a:moveTo>
                    <a:pt x="182069" y="9605"/>
                  </a:moveTo>
                  <a:lnTo>
                    <a:pt x="166340" y="9605"/>
                  </a:lnTo>
                  <a:lnTo>
                    <a:pt x="168810" y="10307"/>
                  </a:lnTo>
                  <a:lnTo>
                    <a:pt x="172191" y="13107"/>
                  </a:lnTo>
                  <a:lnTo>
                    <a:pt x="173033" y="15119"/>
                  </a:lnTo>
                  <a:lnTo>
                    <a:pt x="173033" y="20325"/>
                  </a:lnTo>
                  <a:lnTo>
                    <a:pt x="172191" y="22316"/>
                  </a:lnTo>
                  <a:lnTo>
                    <a:pt x="168810" y="25116"/>
                  </a:lnTo>
                  <a:lnTo>
                    <a:pt x="166340" y="25819"/>
                  </a:lnTo>
                  <a:lnTo>
                    <a:pt x="182086" y="25819"/>
                  </a:lnTo>
                  <a:lnTo>
                    <a:pt x="183153" y="24163"/>
                  </a:lnTo>
                  <a:lnTo>
                    <a:pt x="183977" y="21170"/>
                  </a:lnTo>
                  <a:lnTo>
                    <a:pt x="183977" y="14277"/>
                  </a:lnTo>
                  <a:lnTo>
                    <a:pt x="183153" y="11275"/>
                  </a:lnTo>
                  <a:lnTo>
                    <a:pt x="182069" y="9605"/>
                  </a:lnTo>
                  <a:close/>
                </a:path>
                <a:path w="389255" h="116840">
                  <a:moveTo>
                    <a:pt x="201858" y="798"/>
                  </a:moveTo>
                  <a:lnTo>
                    <a:pt x="191115" y="798"/>
                  </a:lnTo>
                  <a:lnTo>
                    <a:pt x="191115" y="47501"/>
                  </a:lnTo>
                  <a:lnTo>
                    <a:pt x="201325" y="47501"/>
                  </a:lnTo>
                  <a:lnTo>
                    <a:pt x="213274" y="31222"/>
                  </a:lnTo>
                  <a:lnTo>
                    <a:pt x="201858" y="31222"/>
                  </a:lnTo>
                  <a:lnTo>
                    <a:pt x="201858" y="798"/>
                  </a:lnTo>
                  <a:close/>
                </a:path>
                <a:path w="389255" h="116840">
                  <a:moveTo>
                    <a:pt x="234284" y="17142"/>
                  </a:moveTo>
                  <a:lnTo>
                    <a:pt x="223610" y="17142"/>
                  </a:lnTo>
                  <a:lnTo>
                    <a:pt x="223610" y="47501"/>
                  </a:lnTo>
                  <a:lnTo>
                    <a:pt x="234284" y="47501"/>
                  </a:lnTo>
                  <a:lnTo>
                    <a:pt x="234284" y="17142"/>
                  </a:lnTo>
                  <a:close/>
                </a:path>
                <a:path w="389255" h="116840">
                  <a:moveTo>
                    <a:pt x="234284" y="798"/>
                  </a:moveTo>
                  <a:lnTo>
                    <a:pt x="224142" y="798"/>
                  </a:lnTo>
                  <a:lnTo>
                    <a:pt x="201858" y="31222"/>
                  </a:lnTo>
                  <a:lnTo>
                    <a:pt x="213274" y="31222"/>
                  </a:lnTo>
                  <a:lnTo>
                    <a:pt x="223610" y="17142"/>
                  </a:lnTo>
                  <a:lnTo>
                    <a:pt x="234284" y="17142"/>
                  </a:lnTo>
                  <a:lnTo>
                    <a:pt x="234284" y="798"/>
                  </a:lnTo>
                  <a:close/>
                </a:path>
                <a:path w="389255" h="116840">
                  <a:moveTo>
                    <a:pt x="273027" y="0"/>
                  </a:moveTo>
                  <a:lnTo>
                    <a:pt x="263331" y="0"/>
                  </a:lnTo>
                  <a:lnTo>
                    <a:pt x="258961" y="1043"/>
                  </a:lnTo>
                  <a:lnTo>
                    <a:pt x="251179" y="5223"/>
                  </a:lnTo>
                  <a:lnTo>
                    <a:pt x="248130" y="8103"/>
                  </a:lnTo>
                  <a:lnTo>
                    <a:pt x="243726" y="15444"/>
                  </a:lnTo>
                  <a:lnTo>
                    <a:pt x="242625" y="19569"/>
                  </a:lnTo>
                  <a:lnTo>
                    <a:pt x="242625" y="28731"/>
                  </a:lnTo>
                  <a:lnTo>
                    <a:pt x="263331" y="48300"/>
                  </a:lnTo>
                  <a:lnTo>
                    <a:pt x="273027" y="48300"/>
                  </a:lnTo>
                  <a:lnTo>
                    <a:pt x="277387" y="47256"/>
                  </a:lnTo>
                  <a:lnTo>
                    <a:pt x="285126" y="43077"/>
                  </a:lnTo>
                  <a:lnTo>
                    <a:pt x="288171" y="40198"/>
                  </a:lnTo>
                  <a:lnTo>
                    <a:pt x="288840" y="39095"/>
                  </a:lnTo>
                  <a:lnTo>
                    <a:pt x="265419" y="39095"/>
                  </a:lnTo>
                  <a:lnTo>
                    <a:pt x="262929" y="38461"/>
                  </a:lnTo>
                  <a:lnTo>
                    <a:pt x="258483" y="35928"/>
                  </a:lnTo>
                  <a:lnTo>
                    <a:pt x="256736" y="34156"/>
                  </a:lnTo>
                  <a:lnTo>
                    <a:pt x="254203" y="29620"/>
                  </a:lnTo>
                  <a:lnTo>
                    <a:pt x="253569" y="27043"/>
                  </a:lnTo>
                  <a:lnTo>
                    <a:pt x="253569" y="21257"/>
                  </a:lnTo>
                  <a:lnTo>
                    <a:pt x="265419" y="9204"/>
                  </a:lnTo>
                  <a:lnTo>
                    <a:pt x="288839" y="9204"/>
                  </a:lnTo>
                  <a:lnTo>
                    <a:pt x="288171" y="8103"/>
                  </a:lnTo>
                  <a:lnTo>
                    <a:pt x="285126" y="5223"/>
                  </a:lnTo>
                  <a:lnTo>
                    <a:pt x="277387" y="1043"/>
                  </a:lnTo>
                  <a:lnTo>
                    <a:pt x="273027" y="0"/>
                  </a:lnTo>
                  <a:close/>
                </a:path>
                <a:path w="389255" h="116840">
                  <a:moveTo>
                    <a:pt x="288839" y="9204"/>
                  </a:moveTo>
                  <a:lnTo>
                    <a:pt x="270935" y="9204"/>
                  </a:lnTo>
                  <a:lnTo>
                    <a:pt x="273427" y="9838"/>
                  </a:lnTo>
                  <a:lnTo>
                    <a:pt x="277876" y="12373"/>
                  </a:lnTo>
                  <a:lnTo>
                    <a:pt x="279622" y="14143"/>
                  </a:lnTo>
                  <a:lnTo>
                    <a:pt x="282157" y="18680"/>
                  </a:lnTo>
                  <a:lnTo>
                    <a:pt x="282790" y="21257"/>
                  </a:lnTo>
                  <a:lnTo>
                    <a:pt x="282790" y="27043"/>
                  </a:lnTo>
                  <a:lnTo>
                    <a:pt x="270935" y="39095"/>
                  </a:lnTo>
                  <a:lnTo>
                    <a:pt x="288840" y="39095"/>
                  </a:lnTo>
                  <a:lnTo>
                    <a:pt x="292621" y="32857"/>
                  </a:lnTo>
                  <a:lnTo>
                    <a:pt x="293734" y="28731"/>
                  </a:lnTo>
                  <a:lnTo>
                    <a:pt x="293734" y="19569"/>
                  </a:lnTo>
                  <a:lnTo>
                    <a:pt x="292621" y="15444"/>
                  </a:lnTo>
                  <a:lnTo>
                    <a:pt x="288839" y="9204"/>
                  </a:lnTo>
                  <a:close/>
                </a:path>
                <a:path w="389255" h="116840">
                  <a:moveTo>
                    <a:pt x="348908" y="38696"/>
                  </a:moveTo>
                  <a:lnTo>
                    <a:pt x="296002" y="38696"/>
                  </a:lnTo>
                  <a:lnTo>
                    <a:pt x="295934" y="57175"/>
                  </a:lnTo>
                  <a:lnTo>
                    <a:pt x="305941" y="57175"/>
                  </a:lnTo>
                  <a:lnTo>
                    <a:pt x="305941" y="47501"/>
                  </a:lnTo>
                  <a:lnTo>
                    <a:pt x="348908" y="47501"/>
                  </a:lnTo>
                  <a:lnTo>
                    <a:pt x="348908" y="38696"/>
                  </a:lnTo>
                  <a:close/>
                </a:path>
                <a:path w="389255" h="116840">
                  <a:moveTo>
                    <a:pt x="348908" y="47501"/>
                  </a:moveTo>
                  <a:lnTo>
                    <a:pt x="338899" y="47501"/>
                  </a:lnTo>
                  <a:lnTo>
                    <a:pt x="338899" y="57175"/>
                  </a:lnTo>
                  <a:lnTo>
                    <a:pt x="348908" y="57175"/>
                  </a:lnTo>
                  <a:lnTo>
                    <a:pt x="348908" y="47501"/>
                  </a:lnTo>
                  <a:close/>
                </a:path>
                <a:path w="389255" h="116840">
                  <a:moveTo>
                    <a:pt x="342370" y="798"/>
                  </a:moveTo>
                  <a:lnTo>
                    <a:pt x="306475" y="798"/>
                  </a:lnTo>
                  <a:lnTo>
                    <a:pt x="305676" y="22838"/>
                  </a:lnTo>
                  <a:lnTo>
                    <a:pt x="304962" y="28554"/>
                  </a:lnTo>
                  <a:lnTo>
                    <a:pt x="302651" y="36562"/>
                  </a:lnTo>
                  <a:lnTo>
                    <a:pt x="300671" y="38606"/>
                  </a:lnTo>
                  <a:lnTo>
                    <a:pt x="297867" y="38696"/>
                  </a:lnTo>
                  <a:lnTo>
                    <a:pt x="310813" y="38696"/>
                  </a:lnTo>
                  <a:lnTo>
                    <a:pt x="315683" y="9605"/>
                  </a:lnTo>
                  <a:lnTo>
                    <a:pt x="342370" y="9605"/>
                  </a:lnTo>
                  <a:lnTo>
                    <a:pt x="342370" y="798"/>
                  </a:lnTo>
                  <a:close/>
                </a:path>
                <a:path w="389255" h="116840">
                  <a:moveTo>
                    <a:pt x="342370" y="9605"/>
                  </a:moveTo>
                  <a:lnTo>
                    <a:pt x="331696" y="9605"/>
                  </a:lnTo>
                  <a:lnTo>
                    <a:pt x="331696" y="38696"/>
                  </a:lnTo>
                  <a:lnTo>
                    <a:pt x="342370" y="38696"/>
                  </a:lnTo>
                  <a:lnTo>
                    <a:pt x="342370" y="9605"/>
                  </a:lnTo>
                  <a:close/>
                </a:path>
                <a:path w="389255" h="116840">
                  <a:moveTo>
                    <a:pt x="27175" y="69198"/>
                  </a:moveTo>
                  <a:lnTo>
                    <a:pt x="0" y="69198"/>
                  </a:lnTo>
                  <a:lnTo>
                    <a:pt x="0" y="115901"/>
                  </a:lnTo>
                  <a:lnTo>
                    <a:pt x="28846" y="115901"/>
                  </a:lnTo>
                  <a:lnTo>
                    <a:pt x="33328" y="114745"/>
                  </a:lnTo>
                  <a:lnTo>
                    <a:pt x="39599" y="110120"/>
                  </a:lnTo>
                  <a:lnTo>
                    <a:pt x="40679" y="107895"/>
                  </a:lnTo>
                  <a:lnTo>
                    <a:pt x="10741" y="107895"/>
                  </a:lnTo>
                  <a:lnTo>
                    <a:pt x="10741" y="96086"/>
                  </a:lnTo>
                  <a:lnTo>
                    <a:pt x="39214" y="96086"/>
                  </a:lnTo>
                  <a:lnTo>
                    <a:pt x="37386" y="93772"/>
                  </a:lnTo>
                  <a:lnTo>
                    <a:pt x="35208" y="92393"/>
                  </a:lnTo>
                  <a:lnTo>
                    <a:pt x="32359" y="91547"/>
                  </a:lnTo>
                  <a:lnTo>
                    <a:pt x="34451" y="90525"/>
                  </a:lnTo>
                  <a:lnTo>
                    <a:pt x="36075" y="89136"/>
                  </a:lnTo>
                  <a:lnTo>
                    <a:pt x="36464" y="88545"/>
                  </a:lnTo>
                  <a:lnTo>
                    <a:pt x="10741" y="88545"/>
                  </a:lnTo>
                  <a:lnTo>
                    <a:pt x="10741" y="77205"/>
                  </a:lnTo>
                  <a:lnTo>
                    <a:pt x="38865" y="77205"/>
                  </a:lnTo>
                  <a:lnTo>
                    <a:pt x="37453" y="74425"/>
                  </a:lnTo>
                  <a:lnTo>
                    <a:pt x="31402" y="70243"/>
                  </a:lnTo>
                  <a:lnTo>
                    <a:pt x="27175" y="69198"/>
                  </a:lnTo>
                  <a:close/>
                </a:path>
                <a:path w="389255" h="116840">
                  <a:moveTo>
                    <a:pt x="39214" y="96086"/>
                  </a:moveTo>
                  <a:lnTo>
                    <a:pt x="27691" y="96086"/>
                  </a:lnTo>
                  <a:lnTo>
                    <a:pt x="30224" y="98021"/>
                  </a:lnTo>
                  <a:lnTo>
                    <a:pt x="30224" y="105893"/>
                  </a:lnTo>
                  <a:lnTo>
                    <a:pt x="27691" y="107895"/>
                  </a:lnTo>
                  <a:lnTo>
                    <a:pt x="40679" y="107895"/>
                  </a:lnTo>
                  <a:lnTo>
                    <a:pt x="41165" y="106894"/>
                  </a:lnTo>
                  <a:lnTo>
                    <a:pt x="41165" y="99957"/>
                  </a:lnTo>
                  <a:lnTo>
                    <a:pt x="40410" y="97599"/>
                  </a:lnTo>
                  <a:lnTo>
                    <a:pt x="39214" y="96086"/>
                  </a:lnTo>
                  <a:close/>
                </a:path>
                <a:path w="389255" h="116840">
                  <a:moveTo>
                    <a:pt x="38865" y="77205"/>
                  </a:moveTo>
                  <a:lnTo>
                    <a:pt x="23129" y="77205"/>
                  </a:lnTo>
                  <a:lnTo>
                    <a:pt x="24897" y="77694"/>
                  </a:lnTo>
                  <a:lnTo>
                    <a:pt x="27345" y="79649"/>
                  </a:lnTo>
                  <a:lnTo>
                    <a:pt x="27957" y="81053"/>
                  </a:lnTo>
                  <a:lnTo>
                    <a:pt x="27957" y="84743"/>
                  </a:lnTo>
                  <a:lnTo>
                    <a:pt x="27355" y="86155"/>
                  </a:lnTo>
                  <a:lnTo>
                    <a:pt x="24955" y="88070"/>
                  </a:lnTo>
                  <a:lnTo>
                    <a:pt x="23172" y="88545"/>
                  </a:lnTo>
                  <a:lnTo>
                    <a:pt x="36464" y="88545"/>
                  </a:lnTo>
                  <a:lnTo>
                    <a:pt x="38387" y="85622"/>
                  </a:lnTo>
                  <a:lnTo>
                    <a:pt x="38966" y="83588"/>
                  </a:lnTo>
                  <a:lnTo>
                    <a:pt x="38865" y="77205"/>
                  </a:lnTo>
                  <a:close/>
                </a:path>
                <a:path w="389255" h="116840">
                  <a:moveTo>
                    <a:pt x="60515" y="69198"/>
                  </a:moveTo>
                  <a:lnTo>
                    <a:pt x="49705" y="69198"/>
                  </a:lnTo>
                  <a:lnTo>
                    <a:pt x="49705" y="115901"/>
                  </a:lnTo>
                  <a:lnTo>
                    <a:pt x="60515" y="115901"/>
                  </a:lnTo>
                  <a:lnTo>
                    <a:pt x="60515" y="96753"/>
                  </a:lnTo>
                  <a:lnTo>
                    <a:pt x="92541" y="96753"/>
                  </a:lnTo>
                  <a:lnTo>
                    <a:pt x="92541" y="87613"/>
                  </a:lnTo>
                  <a:lnTo>
                    <a:pt x="60515" y="87613"/>
                  </a:lnTo>
                  <a:lnTo>
                    <a:pt x="60515" y="69198"/>
                  </a:lnTo>
                  <a:close/>
                </a:path>
                <a:path w="389255" h="116840">
                  <a:moveTo>
                    <a:pt x="92541" y="96753"/>
                  </a:moveTo>
                  <a:lnTo>
                    <a:pt x="81730" y="96753"/>
                  </a:lnTo>
                  <a:lnTo>
                    <a:pt x="81730" y="115901"/>
                  </a:lnTo>
                  <a:lnTo>
                    <a:pt x="92541" y="115901"/>
                  </a:lnTo>
                  <a:lnTo>
                    <a:pt x="92541" y="96753"/>
                  </a:lnTo>
                  <a:close/>
                </a:path>
                <a:path w="389255" h="116840">
                  <a:moveTo>
                    <a:pt x="92541" y="69198"/>
                  </a:moveTo>
                  <a:lnTo>
                    <a:pt x="81730" y="69198"/>
                  </a:lnTo>
                  <a:lnTo>
                    <a:pt x="81730" y="87613"/>
                  </a:lnTo>
                  <a:lnTo>
                    <a:pt x="92541" y="87613"/>
                  </a:lnTo>
                  <a:lnTo>
                    <a:pt x="92541" y="69198"/>
                  </a:lnTo>
                  <a:close/>
                </a:path>
                <a:path w="389255" h="116840">
                  <a:moveTo>
                    <a:pt x="139506" y="69198"/>
                  </a:moveTo>
                  <a:lnTo>
                    <a:pt x="104212" y="69198"/>
                  </a:lnTo>
                  <a:lnTo>
                    <a:pt x="104212" y="115901"/>
                  </a:lnTo>
                  <a:lnTo>
                    <a:pt x="140374" y="115901"/>
                  </a:lnTo>
                  <a:lnTo>
                    <a:pt x="140374" y="107229"/>
                  </a:lnTo>
                  <a:lnTo>
                    <a:pt x="114955" y="107229"/>
                  </a:lnTo>
                  <a:lnTo>
                    <a:pt x="114955" y="96418"/>
                  </a:lnTo>
                  <a:lnTo>
                    <a:pt x="136638" y="96418"/>
                  </a:lnTo>
                  <a:lnTo>
                    <a:pt x="136638" y="88012"/>
                  </a:lnTo>
                  <a:lnTo>
                    <a:pt x="114955" y="88012"/>
                  </a:lnTo>
                  <a:lnTo>
                    <a:pt x="114955" y="77871"/>
                  </a:lnTo>
                  <a:lnTo>
                    <a:pt x="139506" y="77871"/>
                  </a:lnTo>
                  <a:lnTo>
                    <a:pt x="139506" y="69198"/>
                  </a:lnTo>
                  <a:close/>
                </a:path>
                <a:path w="389255" h="116840">
                  <a:moveTo>
                    <a:pt x="175182" y="68399"/>
                  </a:moveTo>
                  <a:lnTo>
                    <a:pt x="166330" y="68399"/>
                  </a:lnTo>
                  <a:lnTo>
                    <a:pt x="162003" y="69433"/>
                  </a:lnTo>
                  <a:lnTo>
                    <a:pt x="154310" y="73569"/>
                  </a:lnTo>
                  <a:lnTo>
                    <a:pt x="151286" y="76438"/>
                  </a:lnTo>
                  <a:lnTo>
                    <a:pt x="146883" y="83775"/>
                  </a:lnTo>
                  <a:lnTo>
                    <a:pt x="145782" y="87922"/>
                  </a:lnTo>
                  <a:lnTo>
                    <a:pt x="145782" y="97175"/>
                  </a:lnTo>
                  <a:lnTo>
                    <a:pt x="166309" y="116701"/>
                  </a:lnTo>
                  <a:lnTo>
                    <a:pt x="175113" y="116701"/>
                  </a:lnTo>
                  <a:lnTo>
                    <a:pt x="178782" y="115991"/>
                  </a:lnTo>
                  <a:lnTo>
                    <a:pt x="185366" y="113144"/>
                  </a:lnTo>
                  <a:lnTo>
                    <a:pt x="188125" y="111074"/>
                  </a:lnTo>
                  <a:lnTo>
                    <a:pt x="190350" y="108364"/>
                  </a:lnTo>
                  <a:lnTo>
                    <a:pt x="189408" y="107495"/>
                  </a:lnTo>
                  <a:lnTo>
                    <a:pt x="168775" y="107495"/>
                  </a:lnTo>
                  <a:lnTo>
                    <a:pt x="166197" y="106862"/>
                  </a:lnTo>
                  <a:lnTo>
                    <a:pt x="161660" y="104327"/>
                  </a:lnTo>
                  <a:lnTo>
                    <a:pt x="159894" y="102556"/>
                  </a:lnTo>
                  <a:lnTo>
                    <a:pt x="157355" y="98021"/>
                  </a:lnTo>
                  <a:lnTo>
                    <a:pt x="156721" y="95443"/>
                  </a:lnTo>
                  <a:lnTo>
                    <a:pt x="156721" y="89658"/>
                  </a:lnTo>
                  <a:lnTo>
                    <a:pt x="168775" y="77604"/>
                  </a:lnTo>
                  <a:lnTo>
                    <a:pt x="189339" y="77604"/>
                  </a:lnTo>
                  <a:lnTo>
                    <a:pt x="190350" y="76672"/>
                  </a:lnTo>
                  <a:lnTo>
                    <a:pt x="188125" y="74001"/>
                  </a:lnTo>
                  <a:lnTo>
                    <a:pt x="185378" y="71956"/>
                  </a:lnTo>
                  <a:lnTo>
                    <a:pt x="178840" y="69109"/>
                  </a:lnTo>
                  <a:lnTo>
                    <a:pt x="175182" y="68399"/>
                  </a:lnTo>
                  <a:close/>
                </a:path>
                <a:path w="389255" h="116840">
                  <a:moveTo>
                    <a:pt x="183408" y="101959"/>
                  </a:moveTo>
                  <a:lnTo>
                    <a:pt x="180251" y="105648"/>
                  </a:lnTo>
                  <a:lnTo>
                    <a:pt x="176338" y="107495"/>
                  </a:lnTo>
                  <a:lnTo>
                    <a:pt x="189408" y="107495"/>
                  </a:lnTo>
                  <a:lnTo>
                    <a:pt x="183408" y="101959"/>
                  </a:lnTo>
                  <a:close/>
                </a:path>
                <a:path w="389255" h="116840">
                  <a:moveTo>
                    <a:pt x="189339" y="77604"/>
                  </a:moveTo>
                  <a:lnTo>
                    <a:pt x="176338" y="77604"/>
                  </a:lnTo>
                  <a:lnTo>
                    <a:pt x="180251" y="79430"/>
                  </a:lnTo>
                  <a:lnTo>
                    <a:pt x="183408" y="83077"/>
                  </a:lnTo>
                  <a:lnTo>
                    <a:pt x="189339" y="77604"/>
                  </a:lnTo>
                  <a:close/>
                </a:path>
                <a:path w="389255" h="116840">
                  <a:moveTo>
                    <a:pt x="232714" y="69198"/>
                  </a:moveTo>
                  <a:lnTo>
                    <a:pt x="197420" y="69198"/>
                  </a:lnTo>
                  <a:lnTo>
                    <a:pt x="197420" y="115901"/>
                  </a:lnTo>
                  <a:lnTo>
                    <a:pt x="233582" y="115901"/>
                  </a:lnTo>
                  <a:lnTo>
                    <a:pt x="233582" y="107229"/>
                  </a:lnTo>
                  <a:lnTo>
                    <a:pt x="208161" y="107229"/>
                  </a:lnTo>
                  <a:lnTo>
                    <a:pt x="208161" y="96418"/>
                  </a:lnTo>
                  <a:lnTo>
                    <a:pt x="229845" y="96418"/>
                  </a:lnTo>
                  <a:lnTo>
                    <a:pt x="229845" y="88012"/>
                  </a:lnTo>
                  <a:lnTo>
                    <a:pt x="208161" y="88012"/>
                  </a:lnTo>
                  <a:lnTo>
                    <a:pt x="208161" y="77871"/>
                  </a:lnTo>
                  <a:lnTo>
                    <a:pt x="232714" y="77871"/>
                  </a:lnTo>
                  <a:lnTo>
                    <a:pt x="232714" y="69198"/>
                  </a:lnTo>
                  <a:close/>
                </a:path>
                <a:path w="389255" h="116840">
                  <a:moveTo>
                    <a:pt x="253133" y="69198"/>
                  </a:moveTo>
                  <a:lnTo>
                    <a:pt x="242322" y="69198"/>
                  </a:lnTo>
                  <a:lnTo>
                    <a:pt x="242322" y="115901"/>
                  </a:lnTo>
                  <a:lnTo>
                    <a:pt x="253133" y="115901"/>
                  </a:lnTo>
                  <a:lnTo>
                    <a:pt x="253133" y="96753"/>
                  </a:lnTo>
                  <a:lnTo>
                    <a:pt x="285159" y="96753"/>
                  </a:lnTo>
                  <a:lnTo>
                    <a:pt x="285159" y="87613"/>
                  </a:lnTo>
                  <a:lnTo>
                    <a:pt x="253133" y="87613"/>
                  </a:lnTo>
                  <a:lnTo>
                    <a:pt x="253133" y="69198"/>
                  </a:lnTo>
                  <a:close/>
                </a:path>
                <a:path w="389255" h="116840">
                  <a:moveTo>
                    <a:pt x="285159" y="96753"/>
                  </a:moveTo>
                  <a:lnTo>
                    <a:pt x="274347" y="96753"/>
                  </a:lnTo>
                  <a:lnTo>
                    <a:pt x="274347" y="115901"/>
                  </a:lnTo>
                  <a:lnTo>
                    <a:pt x="285159" y="115901"/>
                  </a:lnTo>
                  <a:lnTo>
                    <a:pt x="285159" y="96753"/>
                  </a:lnTo>
                  <a:close/>
                </a:path>
                <a:path w="389255" h="116840">
                  <a:moveTo>
                    <a:pt x="285159" y="69198"/>
                  </a:moveTo>
                  <a:lnTo>
                    <a:pt x="274347" y="69198"/>
                  </a:lnTo>
                  <a:lnTo>
                    <a:pt x="274347" y="87613"/>
                  </a:lnTo>
                  <a:lnTo>
                    <a:pt x="285159" y="87613"/>
                  </a:lnTo>
                  <a:lnTo>
                    <a:pt x="285159" y="69198"/>
                  </a:lnTo>
                  <a:close/>
                </a:path>
                <a:path w="389255" h="116840">
                  <a:moveTo>
                    <a:pt x="307572" y="69198"/>
                  </a:moveTo>
                  <a:lnTo>
                    <a:pt x="296830" y="69198"/>
                  </a:lnTo>
                  <a:lnTo>
                    <a:pt x="296830" y="115901"/>
                  </a:lnTo>
                  <a:lnTo>
                    <a:pt x="307040" y="115901"/>
                  </a:lnTo>
                  <a:lnTo>
                    <a:pt x="318989" y="99622"/>
                  </a:lnTo>
                  <a:lnTo>
                    <a:pt x="307572" y="99622"/>
                  </a:lnTo>
                  <a:lnTo>
                    <a:pt x="307572" y="69198"/>
                  </a:lnTo>
                  <a:close/>
                </a:path>
                <a:path w="389255" h="116840">
                  <a:moveTo>
                    <a:pt x="339998" y="85543"/>
                  </a:moveTo>
                  <a:lnTo>
                    <a:pt x="329323" y="85543"/>
                  </a:lnTo>
                  <a:lnTo>
                    <a:pt x="329323" y="115901"/>
                  </a:lnTo>
                  <a:lnTo>
                    <a:pt x="339998" y="115901"/>
                  </a:lnTo>
                  <a:lnTo>
                    <a:pt x="339998" y="85543"/>
                  </a:lnTo>
                  <a:close/>
                </a:path>
                <a:path w="389255" h="116840">
                  <a:moveTo>
                    <a:pt x="339998" y="69198"/>
                  </a:moveTo>
                  <a:lnTo>
                    <a:pt x="329857" y="69198"/>
                  </a:lnTo>
                  <a:lnTo>
                    <a:pt x="307572" y="99622"/>
                  </a:lnTo>
                  <a:lnTo>
                    <a:pt x="318989" y="99622"/>
                  </a:lnTo>
                  <a:lnTo>
                    <a:pt x="329323" y="85543"/>
                  </a:lnTo>
                  <a:lnTo>
                    <a:pt x="339998" y="85543"/>
                  </a:lnTo>
                  <a:lnTo>
                    <a:pt x="339998" y="69198"/>
                  </a:lnTo>
                  <a:close/>
                </a:path>
                <a:path w="389255" h="116840">
                  <a:moveTo>
                    <a:pt x="388904" y="69198"/>
                  </a:moveTo>
                  <a:lnTo>
                    <a:pt x="364665" y="69198"/>
                  </a:lnTo>
                  <a:lnTo>
                    <a:pt x="361105" y="69896"/>
                  </a:lnTo>
                  <a:lnTo>
                    <a:pt x="355056" y="72702"/>
                  </a:lnTo>
                  <a:lnTo>
                    <a:pt x="352720" y="74703"/>
                  </a:lnTo>
                  <a:lnTo>
                    <a:pt x="349430" y="79905"/>
                  </a:lnTo>
                  <a:lnTo>
                    <a:pt x="348606" y="83008"/>
                  </a:lnTo>
                  <a:lnTo>
                    <a:pt x="348606" y="90258"/>
                  </a:lnTo>
                  <a:lnTo>
                    <a:pt x="349451" y="93384"/>
                  </a:lnTo>
                  <a:lnTo>
                    <a:pt x="352832" y="98590"/>
                  </a:lnTo>
                  <a:lnTo>
                    <a:pt x="355258" y="100533"/>
                  </a:lnTo>
                  <a:lnTo>
                    <a:pt x="358415" y="101826"/>
                  </a:lnTo>
                  <a:lnTo>
                    <a:pt x="348674" y="115901"/>
                  </a:lnTo>
                  <a:lnTo>
                    <a:pt x="360083" y="115901"/>
                  </a:lnTo>
                  <a:lnTo>
                    <a:pt x="368355" y="103492"/>
                  </a:lnTo>
                  <a:lnTo>
                    <a:pt x="388904" y="103492"/>
                  </a:lnTo>
                  <a:lnTo>
                    <a:pt x="388904" y="94954"/>
                  </a:lnTo>
                  <a:lnTo>
                    <a:pt x="365730" y="94954"/>
                  </a:lnTo>
                  <a:lnTo>
                    <a:pt x="363440" y="94218"/>
                  </a:lnTo>
                  <a:lnTo>
                    <a:pt x="360326" y="91281"/>
                  </a:lnTo>
                  <a:lnTo>
                    <a:pt x="359549" y="89193"/>
                  </a:lnTo>
                  <a:lnTo>
                    <a:pt x="359549" y="83677"/>
                  </a:lnTo>
                  <a:lnTo>
                    <a:pt x="360359" y="81564"/>
                  </a:lnTo>
                  <a:lnTo>
                    <a:pt x="363607" y="78717"/>
                  </a:lnTo>
                  <a:lnTo>
                    <a:pt x="365954" y="78004"/>
                  </a:lnTo>
                  <a:lnTo>
                    <a:pt x="388904" y="78004"/>
                  </a:lnTo>
                  <a:lnTo>
                    <a:pt x="388904" y="69198"/>
                  </a:lnTo>
                  <a:close/>
                </a:path>
                <a:path w="389255" h="116840">
                  <a:moveTo>
                    <a:pt x="388904" y="103492"/>
                  </a:moveTo>
                  <a:lnTo>
                    <a:pt x="378230" y="103492"/>
                  </a:lnTo>
                  <a:lnTo>
                    <a:pt x="378230" y="115901"/>
                  </a:lnTo>
                  <a:lnTo>
                    <a:pt x="388904" y="115901"/>
                  </a:lnTo>
                  <a:lnTo>
                    <a:pt x="388904" y="103492"/>
                  </a:lnTo>
                  <a:close/>
                </a:path>
                <a:path w="389255" h="116840">
                  <a:moveTo>
                    <a:pt x="388904" y="78004"/>
                  </a:moveTo>
                  <a:lnTo>
                    <a:pt x="378230" y="78004"/>
                  </a:lnTo>
                  <a:lnTo>
                    <a:pt x="378230" y="94954"/>
                  </a:lnTo>
                  <a:lnTo>
                    <a:pt x="388904" y="94954"/>
                  </a:lnTo>
                  <a:lnTo>
                    <a:pt x="388904" y="78004"/>
                  </a:lnTo>
                  <a:close/>
                </a:path>
              </a:pathLst>
            </a:custGeom>
            <a:solidFill>
              <a:srgbClr val="FEFEFE"/>
            </a:solidFill>
          </p:spPr>
          <p:txBody>
            <a:bodyPr wrap="square" lIns="0" tIns="0" rIns="0" bIns="0" rtlCol="0"/>
            <a:lstStyle/>
            <a:p>
              <a:endParaRPr/>
            </a:p>
          </p:txBody>
        </p:sp>
        <p:sp>
          <p:nvSpPr>
            <p:cNvPr id="87" name="object 87"/>
            <p:cNvSpPr/>
            <p:nvPr/>
          </p:nvSpPr>
          <p:spPr>
            <a:xfrm>
              <a:off x="547420" y="6095135"/>
              <a:ext cx="6480175" cy="887730"/>
            </a:xfrm>
            <a:custGeom>
              <a:avLst/>
              <a:gdLst/>
              <a:ahLst/>
              <a:cxnLst/>
              <a:rect l="l" t="t" r="r" b="b"/>
              <a:pathLst>
                <a:path w="6480175" h="887729">
                  <a:moveTo>
                    <a:pt x="6479997" y="883031"/>
                  </a:moveTo>
                  <a:lnTo>
                    <a:pt x="0" y="883031"/>
                  </a:lnTo>
                  <a:lnTo>
                    <a:pt x="0" y="887615"/>
                  </a:lnTo>
                  <a:lnTo>
                    <a:pt x="6479997" y="887615"/>
                  </a:lnTo>
                  <a:lnTo>
                    <a:pt x="6479997" y="883031"/>
                  </a:lnTo>
                  <a:close/>
                </a:path>
                <a:path w="6480175" h="887729">
                  <a:moveTo>
                    <a:pt x="6479997" y="445058"/>
                  </a:moveTo>
                  <a:lnTo>
                    <a:pt x="0" y="445058"/>
                  </a:lnTo>
                  <a:lnTo>
                    <a:pt x="0" y="449643"/>
                  </a:lnTo>
                  <a:lnTo>
                    <a:pt x="6479997" y="449643"/>
                  </a:lnTo>
                  <a:lnTo>
                    <a:pt x="6479997" y="445058"/>
                  </a:lnTo>
                  <a:close/>
                </a:path>
                <a:path w="6480175" h="887729">
                  <a:moveTo>
                    <a:pt x="6479997" y="0"/>
                  </a:moveTo>
                  <a:lnTo>
                    <a:pt x="0" y="0"/>
                  </a:lnTo>
                  <a:lnTo>
                    <a:pt x="0" y="4584"/>
                  </a:lnTo>
                  <a:lnTo>
                    <a:pt x="6479997" y="4584"/>
                  </a:lnTo>
                  <a:lnTo>
                    <a:pt x="6479997" y="0"/>
                  </a:lnTo>
                  <a:close/>
                </a:path>
              </a:pathLst>
            </a:custGeom>
            <a:solidFill>
              <a:srgbClr val="96989A"/>
            </a:solidFill>
          </p:spPr>
          <p:txBody>
            <a:bodyPr wrap="square" lIns="0" tIns="0" rIns="0" bIns="0" rtlCol="0"/>
            <a:lstStyle/>
            <a:p>
              <a:endParaRPr/>
            </a:p>
          </p:txBody>
        </p:sp>
        <p:pic>
          <p:nvPicPr>
            <p:cNvPr id="88" name="object 88"/>
            <p:cNvPicPr/>
            <p:nvPr/>
          </p:nvPicPr>
          <p:blipFill>
            <a:blip r:embed="rId24" cstate="print"/>
            <a:stretch>
              <a:fillRect/>
            </a:stretch>
          </p:blipFill>
          <p:spPr>
            <a:xfrm>
              <a:off x="790055" y="6692540"/>
              <a:ext cx="84884" cy="108507"/>
            </a:xfrm>
            <a:prstGeom prst="rect">
              <a:avLst/>
            </a:prstGeom>
          </p:spPr>
        </p:pic>
        <p:pic>
          <p:nvPicPr>
            <p:cNvPr id="89" name="object 89"/>
            <p:cNvPicPr/>
            <p:nvPr/>
          </p:nvPicPr>
          <p:blipFill>
            <a:blip r:embed="rId44" cstate="print"/>
            <a:stretch>
              <a:fillRect/>
            </a:stretch>
          </p:blipFill>
          <p:spPr>
            <a:xfrm>
              <a:off x="1104987" y="7471396"/>
              <a:ext cx="561214" cy="290936"/>
            </a:xfrm>
            <a:prstGeom prst="rect">
              <a:avLst/>
            </a:prstGeom>
          </p:spPr>
        </p:pic>
        <p:pic>
          <p:nvPicPr>
            <p:cNvPr id="90" name="object 90"/>
            <p:cNvPicPr/>
            <p:nvPr/>
          </p:nvPicPr>
          <p:blipFill>
            <a:blip r:embed="rId45" cstate="print"/>
            <a:stretch>
              <a:fillRect/>
            </a:stretch>
          </p:blipFill>
          <p:spPr>
            <a:xfrm>
              <a:off x="2410534" y="7471393"/>
              <a:ext cx="602848" cy="290937"/>
            </a:xfrm>
            <a:prstGeom prst="rect">
              <a:avLst/>
            </a:prstGeom>
          </p:spPr>
        </p:pic>
        <p:pic>
          <p:nvPicPr>
            <p:cNvPr id="91" name="object 91"/>
            <p:cNvPicPr/>
            <p:nvPr/>
          </p:nvPicPr>
          <p:blipFill>
            <a:blip r:embed="rId46" cstate="print"/>
            <a:stretch>
              <a:fillRect/>
            </a:stretch>
          </p:blipFill>
          <p:spPr>
            <a:xfrm>
              <a:off x="3416861" y="7042769"/>
              <a:ext cx="602848" cy="290937"/>
            </a:xfrm>
            <a:prstGeom prst="rect">
              <a:avLst/>
            </a:prstGeom>
          </p:spPr>
        </p:pic>
        <p:pic>
          <p:nvPicPr>
            <p:cNvPr id="92" name="object 92"/>
            <p:cNvPicPr/>
            <p:nvPr/>
          </p:nvPicPr>
          <p:blipFill>
            <a:blip r:embed="rId47" cstate="print"/>
            <a:stretch>
              <a:fillRect/>
            </a:stretch>
          </p:blipFill>
          <p:spPr>
            <a:xfrm>
              <a:off x="3416861" y="7471393"/>
              <a:ext cx="602848" cy="290937"/>
            </a:xfrm>
            <a:prstGeom prst="rect">
              <a:avLst/>
            </a:prstGeom>
          </p:spPr>
        </p:pic>
        <p:sp>
          <p:nvSpPr>
            <p:cNvPr id="93" name="object 93"/>
            <p:cNvSpPr/>
            <p:nvPr/>
          </p:nvSpPr>
          <p:spPr>
            <a:xfrm>
              <a:off x="3134117" y="8362795"/>
              <a:ext cx="14604" cy="17145"/>
            </a:xfrm>
            <a:custGeom>
              <a:avLst/>
              <a:gdLst/>
              <a:ahLst/>
              <a:cxnLst/>
              <a:rect l="l" t="t" r="r" b="b"/>
              <a:pathLst>
                <a:path w="14605" h="17145">
                  <a:moveTo>
                    <a:pt x="8667" y="0"/>
                  </a:moveTo>
                  <a:lnTo>
                    <a:pt x="2818" y="5519"/>
                  </a:lnTo>
                  <a:lnTo>
                    <a:pt x="2429" y="5698"/>
                  </a:lnTo>
                  <a:lnTo>
                    <a:pt x="74" y="6977"/>
                  </a:lnTo>
                  <a:lnTo>
                    <a:pt x="0" y="10166"/>
                  </a:lnTo>
                  <a:lnTo>
                    <a:pt x="2961" y="15890"/>
                  </a:lnTo>
                  <a:lnTo>
                    <a:pt x="7886" y="17075"/>
                  </a:lnTo>
                  <a:lnTo>
                    <a:pt x="13276" y="12334"/>
                  </a:lnTo>
                  <a:lnTo>
                    <a:pt x="13996" y="8949"/>
                  </a:lnTo>
                  <a:lnTo>
                    <a:pt x="13286" y="6094"/>
                  </a:lnTo>
                  <a:lnTo>
                    <a:pt x="12452" y="2733"/>
                  </a:lnTo>
                  <a:lnTo>
                    <a:pt x="8667" y="0"/>
                  </a:lnTo>
                  <a:close/>
                </a:path>
              </a:pathLst>
            </a:custGeom>
            <a:solidFill>
              <a:srgbClr val="B79851"/>
            </a:solidFill>
          </p:spPr>
          <p:txBody>
            <a:bodyPr wrap="square" lIns="0" tIns="0" rIns="0" bIns="0" rtlCol="0"/>
            <a:lstStyle/>
            <a:p>
              <a:endParaRPr/>
            </a:p>
          </p:txBody>
        </p:sp>
        <p:sp>
          <p:nvSpPr>
            <p:cNvPr id="94" name="object 94"/>
            <p:cNvSpPr/>
            <p:nvPr/>
          </p:nvSpPr>
          <p:spPr>
            <a:xfrm>
              <a:off x="3139056" y="8326850"/>
              <a:ext cx="17780" cy="44450"/>
            </a:xfrm>
            <a:custGeom>
              <a:avLst/>
              <a:gdLst/>
              <a:ahLst/>
              <a:cxnLst/>
              <a:rect l="l" t="t" r="r" b="b"/>
              <a:pathLst>
                <a:path w="17780" h="44450">
                  <a:moveTo>
                    <a:pt x="14269" y="0"/>
                  </a:moveTo>
                  <a:lnTo>
                    <a:pt x="12736" y="3143"/>
                  </a:lnTo>
                  <a:lnTo>
                    <a:pt x="12729" y="3812"/>
                  </a:lnTo>
                  <a:lnTo>
                    <a:pt x="11232" y="19579"/>
                  </a:lnTo>
                  <a:lnTo>
                    <a:pt x="8128" y="29169"/>
                  </a:lnTo>
                  <a:lnTo>
                    <a:pt x="4348" y="35110"/>
                  </a:lnTo>
                  <a:lnTo>
                    <a:pt x="828" y="39927"/>
                  </a:lnTo>
                  <a:lnTo>
                    <a:pt x="0" y="41306"/>
                  </a:lnTo>
                  <a:lnTo>
                    <a:pt x="4654" y="43887"/>
                  </a:lnTo>
                  <a:lnTo>
                    <a:pt x="6212" y="43473"/>
                  </a:lnTo>
                  <a:lnTo>
                    <a:pt x="12525" y="38584"/>
                  </a:lnTo>
                  <a:lnTo>
                    <a:pt x="16445" y="29128"/>
                  </a:lnTo>
                  <a:lnTo>
                    <a:pt x="17548" y="16929"/>
                  </a:lnTo>
                  <a:lnTo>
                    <a:pt x="15411" y="3812"/>
                  </a:lnTo>
                  <a:lnTo>
                    <a:pt x="14269" y="0"/>
                  </a:lnTo>
                  <a:close/>
                </a:path>
              </a:pathLst>
            </a:custGeom>
            <a:solidFill>
              <a:srgbClr val="7CAC4D"/>
            </a:solidFill>
          </p:spPr>
          <p:txBody>
            <a:bodyPr wrap="square" lIns="0" tIns="0" rIns="0" bIns="0" rtlCol="0"/>
            <a:lstStyle/>
            <a:p>
              <a:endParaRPr/>
            </a:p>
          </p:txBody>
        </p:sp>
        <p:pic>
          <p:nvPicPr>
            <p:cNvPr id="95" name="object 95"/>
            <p:cNvPicPr/>
            <p:nvPr/>
          </p:nvPicPr>
          <p:blipFill>
            <a:blip r:embed="rId48" cstate="print"/>
            <a:stretch>
              <a:fillRect/>
            </a:stretch>
          </p:blipFill>
          <p:spPr>
            <a:xfrm>
              <a:off x="3738445" y="8250725"/>
              <a:ext cx="145950" cy="172580"/>
            </a:xfrm>
            <a:prstGeom prst="rect">
              <a:avLst/>
            </a:prstGeom>
          </p:spPr>
        </p:pic>
        <p:sp>
          <p:nvSpPr>
            <p:cNvPr id="96" name="object 96"/>
            <p:cNvSpPr/>
            <p:nvPr/>
          </p:nvSpPr>
          <p:spPr>
            <a:xfrm>
              <a:off x="4276101" y="8473255"/>
              <a:ext cx="635" cy="635"/>
            </a:xfrm>
            <a:custGeom>
              <a:avLst/>
              <a:gdLst/>
              <a:ahLst/>
              <a:cxnLst/>
              <a:rect l="l" t="t" r="r" b="b"/>
              <a:pathLst>
                <a:path w="635" h="634">
                  <a:moveTo>
                    <a:pt x="392" y="0"/>
                  </a:moveTo>
                  <a:lnTo>
                    <a:pt x="198" y="0"/>
                  </a:lnTo>
                  <a:lnTo>
                    <a:pt x="0" y="0"/>
                  </a:lnTo>
                  <a:lnTo>
                    <a:pt x="0" y="306"/>
                  </a:lnTo>
                  <a:lnTo>
                    <a:pt x="392" y="306"/>
                  </a:lnTo>
                  <a:lnTo>
                    <a:pt x="392" y="0"/>
                  </a:lnTo>
                  <a:close/>
                </a:path>
              </a:pathLst>
            </a:custGeom>
            <a:solidFill>
              <a:srgbClr val="62533E"/>
            </a:solidFill>
          </p:spPr>
          <p:txBody>
            <a:bodyPr wrap="square" lIns="0" tIns="0" rIns="0" bIns="0" rtlCol="0"/>
            <a:lstStyle/>
            <a:p>
              <a:endParaRPr/>
            </a:p>
          </p:txBody>
        </p:sp>
        <p:pic>
          <p:nvPicPr>
            <p:cNvPr id="97" name="object 97"/>
            <p:cNvPicPr/>
            <p:nvPr/>
          </p:nvPicPr>
          <p:blipFill>
            <a:blip r:embed="rId49" cstate="print"/>
            <a:stretch>
              <a:fillRect/>
            </a:stretch>
          </p:blipFill>
          <p:spPr>
            <a:xfrm>
              <a:off x="4313948" y="7898626"/>
              <a:ext cx="248461" cy="583290"/>
            </a:xfrm>
            <a:prstGeom prst="rect">
              <a:avLst/>
            </a:prstGeom>
          </p:spPr>
        </p:pic>
        <p:pic>
          <p:nvPicPr>
            <p:cNvPr id="98" name="object 98"/>
            <p:cNvPicPr/>
            <p:nvPr/>
          </p:nvPicPr>
          <p:blipFill>
            <a:blip r:embed="rId50" cstate="print"/>
            <a:stretch>
              <a:fillRect/>
            </a:stretch>
          </p:blipFill>
          <p:spPr>
            <a:xfrm>
              <a:off x="4918200" y="8348230"/>
              <a:ext cx="165225" cy="141735"/>
            </a:xfrm>
            <a:prstGeom prst="rect">
              <a:avLst/>
            </a:prstGeom>
          </p:spPr>
        </p:pic>
        <p:sp>
          <p:nvSpPr>
            <p:cNvPr id="99" name="object 99"/>
            <p:cNvSpPr/>
            <p:nvPr/>
          </p:nvSpPr>
          <p:spPr>
            <a:xfrm>
              <a:off x="4912106" y="7577492"/>
              <a:ext cx="227965" cy="781685"/>
            </a:xfrm>
            <a:custGeom>
              <a:avLst/>
              <a:gdLst/>
              <a:ahLst/>
              <a:cxnLst/>
              <a:rect l="l" t="t" r="r" b="b"/>
              <a:pathLst>
                <a:path w="227964" h="781684">
                  <a:moveTo>
                    <a:pt x="227812" y="363677"/>
                  </a:moveTo>
                  <a:lnTo>
                    <a:pt x="197980" y="343382"/>
                  </a:lnTo>
                  <a:lnTo>
                    <a:pt x="190893" y="343382"/>
                  </a:lnTo>
                  <a:lnTo>
                    <a:pt x="173380" y="345008"/>
                  </a:lnTo>
                  <a:lnTo>
                    <a:pt x="157556" y="345389"/>
                  </a:lnTo>
                  <a:lnTo>
                    <a:pt x="144157" y="346976"/>
                  </a:lnTo>
                  <a:lnTo>
                    <a:pt x="135674" y="349567"/>
                  </a:lnTo>
                  <a:lnTo>
                    <a:pt x="124282" y="361670"/>
                  </a:lnTo>
                  <a:lnTo>
                    <a:pt x="122364" y="370649"/>
                  </a:lnTo>
                  <a:lnTo>
                    <a:pt x="110693" y="376847"/>
                  </a:lnTo>
                  <a:lnTo>
                    <a:pt x="94754" y="393090"/>
                  </a:lnTo>
                  <a:lnTo>
                    <a:pt x="91147" y="333883"/>
                  </a:lnTo>
                  <a:lnTo>
                    <a:pt x="89890" y="295490"/>
                  </a:lnTo>
                  <a:lnTo>
                    <a:pt x="112979" y="266725"/>
                  </a:lnTo>
                  <a:lnTo>
                    <a:pt x="117309" y="262826"/>
                  </a:lnTo>
                  <a:lnTo>
                    <a:pt x="120459" y="257949"/>
                  </a:lnTo>
                  <a:lnTo>
                    <a:pt x="127533" y="250469"/>
                  </a:lnTo>
                  <a:lnTo>
                    <a:pt x="131800" y="247446"/>
                  </a:lnTo>
                  <a:lnTo>
                    <a:pt x="136283" y="246964"/>
                  </a:lnTo>
                  <a:lnTo>
                    <a:pt x="141439" y="248526"/>
                  </a:lnTo>
                  <a:lnTo>
                    <a:pt x="146431" y="250659"/>
                  </a:lnTo>
                  <a:lnTo>
                    <a:pt x="154406" y="254533"/>
                  </a:lnTo>
                  <a:lnTo>
                    <a:pt x="157784" y="256463"/>
                  </a:lnTo>
                  <a:lnTo>
                    <a:pt x="161036" y="258610"/>
                  </a:lnTo>
                  <a:lnTo>
                    <a:pt x="168503" y="262496"/>
                  </a:lnTo>
                  <a:lnTo>
                    <a:pt x="175336" y="267462"/>
                  </a:lnTo>
                  <a:lnTo>
                    <a:pt x="182295" y="272224"/>
                  </a:lnTo>
                  <a:lnTo>
                    <a:pt x="177634" y="264820"/>
                  </a:lnTo>
                  <a:lnTo>
                    <a:pt x="143027" y="241579"/>
                  </a:lnTo>
                  <a:lnTo>
                    <a:pt x="134924" y="240868"/>
                  </a:lnTo>
                  <a:lnTo>
                    <a:pt x="126784" y="241655"/>
                  </a:lnTo>
                  <a:lnTo>
                    <a:pt x="122897" y="242620"/>
                  </a:lnTo>
                  <a:lnTo>
                    <a:pt x="120586" y="242620"/>
                  </a:lnTo>
                  <a:lnTo>
                    <a:pt x="91198" y="269811"/>
                  </a:lnTo>
                  <a:lnTo>
                    <a:pt x="89306" y="277749"/>
                  </a:lnTo>
                  <a:lnTo>
                    <a:pt x="88912" y="265391"/>
                  </a:lnTo>
                  <a:lnTo>
                    <a:pt x="88455" y="226225"/>
                  </a:lnTo>
                  <a:lnTo>
                    <a:pt x="88468" y="217309"/>
                  </a:lnTo>
                  <a:lnTo>
                    <a:pt x="89319" y="216801"/>
                  </a:lnTo>
                  <a:lnTo>
                    <a:pt x="88887" y="216103"/>
                  </a:lnTo>
                  <a:lnTo>
                    <a:pt x="112699" y="176606"/>
                  </a:lnTo>
                  <a:lnTo>
                    <a:pt x="141389" y="142798"/>
                  </a:lnTo>
                  <a:lnTo>
                    <a:pt x="157708" y="139331"/>
                  </a:lnTo>
                  <a:lnTo>
                    <a:pt x="161683" y="140271"/>
                  </a:lnTo>
                  <a:lnTo>
                    <a:pt x="165455" y="141490"/>
                  </a:lnTo>
                  <a:lnTo>
                    <a:pt x="168897" y="143649"/>
                  </a:lnTo>
                  <a:lnTo>
                    <a:pt x="171958" y="147421"/>
                  </a:lnTo>
                  <a:lnTo>
                    <a:pt x="172580" y="147472"/>
                  </a:lnTo>
                  <a:lnTo>
                    <a:pt x="173393" y="147218"/>
                  </a:lnTo>
                  <a:lnTo>
                    <a:pt x="173913" y="146710"/>
                  </a:lnTo>
                  <a:lnTo>
                    <a:pt x="174180" y="146011"/>
                  </a:lnTo>
                  <a:lnTo>
                    <a:pt x="173647" y="145376"/>
                  </a:lnTo>
                  <a:lnTo>
                    <a:pt x="168414" y="138938"/>
                  </a:lnTo>
                  <a:lnTo>
                    <a:pt x="160210" y="136169"/>
                  </a:lnTo>
                  <a:lnTo>
                    <a:pt x="152069" y="136550"/>
                  </a:lnTo>
                  <a:lnTo>
                    <a:pt x="145402" y="137604"/>
                  </a:lnTo>
                  <a:lnTo>
                    <a:pt x="107289" y="168135"/>
                  </a:lnTo>
                  <a:lnTo>
                    <a:pt x="88544" y="201612"/>
                  </a:lnTo>
                  <a:lnTo>
                    <a:pt x="88607" y="187045"/>
                  </a:lnTo>
                  <a:lnTo>
                    <a:pt x="89357" y="147866"/>
                  </a:lnTo>
                  <a:lnTo>
                    <a:pt x="89395" y="146354"/>
                  </a:lnTo>
                  <a:lnTo>
                    <a:pt x="88557" y="145453"/>
                  </a:lnTo>
                  <a:lnTo>
                    <a:pt x="88684" y="131267"/>
                  </a:lnTo>
                  <a:lnTo>
                    <a:pt x="89154" y="131025"/>
                  </a:lnTo>
                  <a:lnTo>
                    <a:pt x="94284" y="125323"/>
                  </a:lnTo>
                  <a:lnTo>
                    <a:pt x="96380" y="123202"/>
                  </a:lnTo>
                  <a:lnTo>
                    <a:pt x="105638" y="115595"/>
                  </a:lnTo>
                  <a:lnTo>
                    <a:pt x="123139" y="102882"/>
                  </a:lnTo>
                  <a:lnTo>
                    <a:pt x="130835" y="97078"/>
                  </a:lnTo>
                  <a:lnTo>
                    <a:pt x="138417" y="91122"/>
                  </a:lnTo>
                  <a:lnTo>
                    <a:pt x="157060" y="75514"/>
                  </a:lnTo>
                  <a:lnTo>
                    <a:pt x="162293" y="69672"/>
                  </a:lnTo>
                  <a:lnTo>
                    <a:pt x="161798" y="69075"/>
                  </a:lnTo>
                  <a:lnTo>
                    <a:pt x="161340" y="69430"/>
                  </a:lnTo>
                  <a:lnTo>
                    <a:pt x="156222" y="73456"/>
                  </a:lnTo>
                  <a:lnTo>
                    <a:pt x="151472" y="77901"/>
                  </a:lnTo>
                  <a:lnTo>
                    <a:pt x="141566" y="86347"/>
                  </a:lnTo>
                  <a:lnTo>
                    <a:pt x="136512" y="90449"/>
                  </a:lnTo>
                  <a:lnTo>
                    <a:pt x="126263" y="98386"/>
                  </a:lnTo>
                  <a:lnTo>
                    <a:pt x="110832" y="109423"/>
                  </a:lnTo>
                  <a:lnTo>
                    <a:pt x="105778" y="112788"/>
                  </a:lnTo>
                  <a:lnTo>
                    <a:pt x="98247" y="118389"/>
                  </a:lnTo>
                  <a:lnTo>
                    <a:pt x="90741" y="125044"/>
                  </a:lnTo>
                  <a:lnTo>
                    <a:pt x="88722" y="127088"/>
                  </a:lnTo>
                  <a:lnTo>
                    <a:pt x="88760" y="122085"/>
                  </a:lnTo>
                  <a:lnTo>
                    <a:pt x="88938" y="120573"/>
                  </a:lnTo>
                  <a:lnTo>
                    <a:pt x="89331" y="120218"/>
                  </a:lnTo>
                  <a:lnTo>
                    <a:pt x="89014" y="119926"/>
                  </a:lnTo>
                  <a:lnTo>
                    <a:pt x="89649" y="114719"/>
                  </a:lnTo>
                  <a:lnTo>
                    <a:pt x="91351" y="106197"/>
                  </a:lnTo>
                  <a:lnTo>
                    <a:pt x="91554" y="105460"/>
                  </a:lnTo>
                  <a:lnTo>
                    <a:pt x="95834" y="101765"/>
                  </a:lnTo>
                  <a:lnTo>
                    <a:pt x="99999" y="97574"/>
                  </a:lnTo>
                  <a:lnTo>
                    <a:pt x="120789" y="61849"/>
                  </a:lnTo>
                  <a:lnTo>
                    <a:pt x="121107" y="59270"/>
                  </a:lnTo>
                  <a:lnTo>
                    <a:pt x="120396" y="59004"/>
                  </a:lnTo>
                  <a:lnTo>
                    <a:pt x="120180" y="59436"/>
                  </a:lnTo>
                  <a:lnTo>
                    <a:pt x="119303" y="61112"/>
                  </a:lnTo>
                  <a:lnTo>
                    <a:pt x="93243" y="100076"/>
                  </a:lnTo>
                  <a:lnTo>
                    <a:pt x="93014" y="100279"/>
                  </a:lnTo>
                  <a:lnTo>
                    <a:pt x="94500" y="94996"/>
                  </a:lnTo>
                  <a:lnTo>
                    <a:pt x="97447" y="86677"/>
                  </a:lnTo>
                  <a:lnTo>
                    <a:pt x="101968" y="75780"/>
                  </a:lnTo>
                  <a:lnTo>
                    <a:pt x="109613" y="59055"/>
                  </a:lnTo>
                  <a:lnTo>
                    <a:pt x="111861" y="52730"/>
                  </a:lnTo>
                  <a:lnTo>
                    <a:pt x="113538" y="49631"/>
                  </a:lnTo>
                  <a:lnTo>
                    <a:pt x="115227" y="45631"/>
                  </a:lnTo>
                  <a:lnTo>
                    <a:pt x="113919" y="44983"/>
                  </a:lnTo>
                  <a:lnTo>
                    <a:pt x="113499" y="45758"/>
                  </a:lnTo>
                  <a:lnTo>
                    <a:pt x="110617" y="51320"/>
                  </a:lnTo>
                  <a:lnTo>
                    <a:pt x="109994" y="52755"/>
                  </a:lnTo>
                  <a:lnTo>
                    <a:pt x="107734" y="56553"/>
                  </a:lnTo>
                  <a:lnTo>
                    <a:pt x="91630" y="95059"/>
                  </a:lnTo>
                  <a:lnTo>
                    <a:pt x="89128" y="103593"/>
                  </a:lnTo>
                  <a:lnTo>
                    <a:pt x="88938" y="103733"/>
                  </a:lnTo>
                  <a:lnTo>
                    <a:pt x="88950" y="103073"/>
                  </a:lnTo>
                  <a:lnTo>
                    <a:pt x="88493" y="13106"/>
                  </a:lnTo>
                  <a:lnTo>
                    <a:pt x="87604" y="88"/>
                  </a:lnTo>
                  <a:lnTo>
                    <a:pt x="86702" y="0"/>
                  </a:lnTo>
                  <a:lnTo>
                    <a:pt x="85940" y="11645"/>
                  </a:lnTo>
                  <a:lnTo>
                    <a:pt x="85382" y="91363"/>
                  </a:lnTo>
                  <a:lnTo>
                    <a:pt x="84937" y="90347"/>
                  </a:lnTo>
                  <a:lnTo>
                    <a:pt x="82321" y="83756"/>
                  </a:lnTo>
                  <a:lnTo>
                    <a:pt x="78066" y="70218"/>
                  </a:lnTo>
                  <a:lnTo>
                    <a:pt x="76390" y="63322"/>
                  </a:lnTo>
                  <a:lnTo>
                    <a:pt x="73063" y="46507"/>
                  </a:lnTo>
                  <a:lnTo>
                    <a:pt x="72224" y="44056"/>
                  </a:lnTo>
                  <a:lnTo>
                    <a:pt x="71374" y="44056"/>
                  </a:lnTo>
                  <a:lnTo>
                    <a:pt x="71132" y="46494"/>
                  </a:lnTo>
                  <a:lnTo>
                    <a:pt x="82232" y="90474"/>
                  </a:lnTo>
                  <a:lnTo>
                    <a:pt x="85344" y="97485"/>
                  </a:lnTo>
                  <a:lnTo>
                    <a:pt x="85280" y="105244"/>
                  </a:lnTo>
                  <a:lnTo>
                    <a:pt x="62877" y="72288"/>
                  </a:lnTo>
                  <a:lnTo>
                    <a:pt x="58978" y="64770"/>
                  </a:lnTo>
                  <a:lnTo>
                    <a:pt x="57658" y="65443"/>
                  </a:lnTo>
                  <a:lnTo>
                    <a:pt x="82791" y="105587"/>
                  </a:lnTo>
                  <a:lnTo>
                    <a:pt x="84582" y="107797"/>
                  </a:lnTo>
                  <a:lnTo>
                    <a:pt x="85128" y="108635"/>
                  </a:lnTo>
                  <a:lnTo>
                    <a:pt x="85267" y="108800"/>
                  </a:lnTo>
                  <a:lnTo>
                    <a:pt x="85217" y="116268"/>
                  </a:lnTo>
                  <a:lnTo>
                    <a:pt x="66484" y="98209"/>
                  </a:lnTo>
                  <a:lnTo>
                    <a:pt x="59931" y="92113"/>
                  </a:lnTo>
                  <a:lnTo>
                    <a:pt x="57658" y="90170"/>
                  </a:lnTo>
                  <a:lnTo>
                    <a:pt x="31597" y="65214"/>
                  </a:lnTo>
                  <a:lnTo>
                    <a:pt x="26670" y="60921"/>
                  </a:lnTo>
                  <a:lnTo>
                    <a:pt x="21221" y="56756"/>
                  </a:lnTo>
                  <a:lnTo>
                    <a:pt x="20701" y="57340"/>
                  </a:lnTo>
                  <a:lnTo>
                    <a:pt x="27533" y="63487"/>
                  </a:lnTo>
                  <a:lnTo>
                    <a:pt x="56807" y="91909"/>
                  </a:lnTo>
                  <a:lnTo>
                    <a:pt x="57734" y="93078"/>
                  </a:lnTo>
                  <a:lnTo>
                    <a:pt x="85178" y="120294"/>
                  </a:lnTo>
                  <a:lnTo>
                    <a:pt x="85039" y="141312"/>
                  </a:lnTo>
                  <a:lnTo>
                    <a:pt x="57327" y="107823"/>
                  </a:lnTo>
                  <a:lnTo>
                    <a:pt x="33667" y="82118"/>
                  </a:lnTo>
                  <a:lnTo>
                    <a:pt x="32562" y="83096"/>
                  </a:lnTo>
                  <a:lnTo>
                    <a:pt x="36436" y="88150"/>
                  </a:lnTo>
                  <a:lnTo>
                    <a:pt x="59194" y="114084"/>
                  </a:lnTo>
                  <a:lnTo>
                    <a:pt x="69456" y="126314"/>
                  </a:lnTo>
                  <a:lnTo>
                    <a:pt x="81800" y="141947"/>
                  </a:lnTo>
                  <a:lnTo>
                    <a:pt x="84480" y="145529"/>
                  </a:lnTo>
                  <a:lnTo>
                    <a:pt x="83858" y="146088"/>
                  </a:lnTo>
                  <a:lnTo>
                    <a:pt x="81889" y="186880"/>
                  </a:lnTo>
                  <a:lnTo>
                    <a:pt x="81368" y="204571"/>
                  </a:lnTo>
                  <a:lnTo>
                    <a:pt x="79603" y="202120"/>
                  </a:lnTo>
                  <a:lnTo>
                    <a:pt x="79921" y="201930"/>
                  </a:lnTo>
                  <a:lnTo>
                    <a:pt x="64008" y="182854"/>
                  </a:lnTo>
                  <a:lnTo>
                    <a:pt x="43154" y="147345"/>
                  </a:lnTo>
                  <a:lnTo>
                    <a:pt x="39014" y="135407"/>
                  </a:lnTo>
                  <a:lnTo>
                    <a:pt x="34188" y="123837"/>
                  </a:lnTo>
                  <a:lnTo>
                    <a:pt x="27330" y="113322"/>
                  </a:lnTo>
                  <a:lnTo>
                    <a:pt x="22377" y="107543"/>
                  </a:lnTo>
                  <a:lnTo>
                    <a:pt x="15862" y="103111"/>
                  </a:lnTo>
                  <a:lnTo>
                    <a:pt x="6731" y="101752"/>
                  </a:lnTo>
                  <a:lnTo>
                    <a:pt x="6223" y="103746"/>
                  </a:lnTo>
                  <a:lnTo>
                    <a:pt x="7658" y="104254"/>
                  </a:lnTo>
                  <a:lnTo>
                    <a:pt x="13868" y="107759"/>
                  </a:lnTo>
                  <a:lnTo>
                    <a:pt x="18694" y="112852"/>
                  </a:lnTo>
                  <a:lnTo>
                    <a:pt x="22364" y="118973"/>
                  </a:lnTo>
                  <a:lnTo>
                    <a:pt x="25082" y="125564"/>
                  </a:lnTo>
                  <a:lnTo>
                    <a:pt x="31813" y="145923"/>
                  </a:lnTo>
                  <a:lnTo>
                    <a:pt x="34378" y="152615"/>
                  </a:lnTo>
                  <a:lnTo>
                    <a:pt x="55156" y="186474"/>
                  </a:lnTo>
                  <a:lnTo>
                    <a:pt x="76187" y="205447"/>
                  </a:lnTo>
                  <a:lnTo>
                    <a:pt x="81191" y="210591"/>
                  </a:lnTo>
                  <a:lnTo>
                    <a:pt x="80746" y="226161"/>
                  </a:lnTo>
                  <a:lnTo>
                    <a:pt x="80314" y="265468"/>
                  </a:lnTo>
                  <a:lnTo>
                    <a:pt x="80581" y="304774"/>
                  </a:lnTo>
                  <a:lnTo>
                    <a:pt x="80949" y="324434"/>
                  </a:lnTo>
                  <a:lnTo>
                    <a:pt x="82181" y="363740"/>
                  </a:lnTo>
                  <a:lnTo>
                    <a:pt x="83616" y="393204"/>
                  </a:lnTo>
                  <a:lnTo>
                    <a:pt x="89700" y="481330"/>
                  </a:lnTo>
                  <a:lnTo>
                    <a:pt x="91389" y="509993"/>
                  </a:lnTo>
                  <a:lnTo>
                    <a:pt x="80606" y="458622"/>
                  </a:lnTo>
                  <a:lnTo>
                    <a:pt x="79832" y="453326"/>
                  </a:lnTo>
                  <a:lnTo>
                    <a:pt x="76809" y="446671"/>
                  </a:lnTo>
                  <a:lnTo>
                    <a:pt x="75666" y="444868"/>
                  </a:lnTo>
                  <a:lnTo>
                    <a:pt x="72364" y="441477"/>
                  </a:lnTo>
                  <a:lnTo>
                    <a:pt x="69989" y="440232"/>
                  </a:lnTo>
                  <a:lnTo>
                    <a:pt x="64249" y="434213"/>
                  </a:lnTo>
                  <a:lnTo>
                    <a:pt x="66751" y="428612"/>
                  </a:lnTo>
                  <a:lnTo>
                    <a:pt x="69024" y="420001"/>
                  </a:lnTo>
                  <a:lnTo>
                    <a:pt x="69469" y="415899"/>
                  </a:lnTo>
                  <a:lnTo>
                    <a:pt x="65303" y="408914"/>
                  </a:lnTo>
                  <a:lnTo>
                    <a:pt x="61607" y="406628"/>
                  </a:lnTo>
                  <a:lnTo>
                    <a:pt x="57823" y="405752"/>
                  </a:lnTo>
                  <a:lnTo>
                    <a:pt x="50076" y="405574"/>
                  </a:lnTo>
                  <a:lnTo>
                    <a:pt x="42430" y="407898"/>
                  </a:lnTo>
                  <a:lnTo>
                    <a:pt x="9169" y="429983"/>
                  </a:lnTo>
                  <a:lnTo>
                    <a:pt x="0" y="438518"/>
                  </a:lnTo>
                  <a:lnTo>
                    <a:pt x="8280" y="435279"/>
                  </a:lnTo>
                  <a:lnTo>
                    <a:pt x="13398" y="432104"/>
                  </a:lnTo>
                  <a:lnTo>
                    <a:pt x="24155" y="427342"/>
                  </a:lnTo>
                  <a:lnTo>
                    <a:pt x="31864" y="421220"/>
                  </a:lnTo>
                  <a:lnTo>
                    <a:pt x="38912" y="422681"/>
                  </a:lnTo>
                  <a:lnTo>
                    <a:pt x="43040" y="424903"/>
                  </a:lnTo>
                  <a:lnTo>
                    <a:pt x="45046" y="430123"/>
                  </a:lnTo>
                  <a:lnTo>
                    <a:pt x="45593" y="440156"/>
                  </a:lnTo>
                  <a:lnTo>
                    <a:pt x="44310" y="445770"/>
                  </a:lnTo>
                  <a:lnTo>
                    <a:pt x="45097" y="451421"/>
                  </a:lnTo>
                  <a:lnTo>
                    <a:pt x="46850" y="458381"/>
                  </a:lnTo>
                  <a:lnTo>
                    <a:pt x="49796" y="464858"/>
                  </a:lnTo>
                  <a:lnTo>
                    <a:pt x="53594" y="470928"/>
                  </a:lnTo>
                  <a:lnTo>
                    <a:pt x="67513" y="489775"/>
                  </a:lnTo>
                  <a:lnTo>
                    <a:pt x="71996" y="496544"/>
                  </a:lnTo>
                  <a:lnTo>
                    <a:pt x="89395" y="533742"/>
                  </a:lnTo>
                  <a:lnTo>
                    <a:pt x="94399" y="598551"/>
                  </a:lnTo>
                  <a:lnTo>
                    <a:pt x="94513" y="637654"/>
                  </a:lnTo>
                  <a:lnTo>
                    <a:pt x="93814" y="670394"/>
                  </a:lnTo>
                  <a:lnTo>
                    <a:pt x="91643" y="649363"/>
                  </a:lnTo>
                  <a:lnTo>
                    <a:pt x="92684" y="642924"/>
                  </a:lnTo>
                  <a:lnTo>
                    <a:pt x="91617" y="639470"/>
                  </a:lnTo>
                  <a:lnTo>
                    <a:pt x="85750" y="634365"/>
                  </a:lnTo>
                  <a:lnTo>
                    <a:pt x="81622" y="632942"/>
                  </a:lnTo>
                  <a:lnTo>
                    <a:pt x="77317" y="625017"/>
                  </a:lnTo>
                  <a:lnTo>
                    <a:pt x="80556" y="619429"/>
                  </a:lnTo>
                  <a:lnTo>
                    <a:pt x="80975" y="611898"/>
                  </a:lnTo>
                  <a:lnTo>
                    <a:pt x="80518" y="609053"/>
                  </a:lnTo>
                  <a:lnTo>
                    <a:pt x="79578" y="606374"/>
                  </a:lnTo>
                  <a:lnTo>
                    <a:pt x="73012" y="604570"/>
                  </a:lnTo>
                  <a:lnTo>
                    <a:pt x="51092" y="599960"/>
                  </a:lnTo>
                  <a:lnTo>
                    <a:pt x="49390" y="600659"/>
                  </a:lnTo>
                  <a:lnTo>
                    <a:pt x="46634" y="602932"/>
                  </a:lnTo>
                  <a:lnTo>
                    <a:pt x="45389" y="605802"/>
                  </a:lnTo>
                  <a:lnTo>
                    <a:pt x="42710" y="614629"/>
                  </a:lnTo>
                  <a:lnTo>
                    <a:pt x="41643" y="631520"/>
                  </a:lnTo>
                  <a:lnTo>
                    <a:pt x="40525" y="635431"/>
                  </a:lnTo>
                  <a:lnTo>
                    <a:pt x="36474" y="642950"/>
                  </a:lnTo>
                  <a:lnTo>
                    <a:pt x="33921" y="646328"/>
                  </a:lnTo>
                  <a:lnTo>
                    <a:pt x="32613" y="650214"/>
                  </a:lnTo>
                  <a:lnTo>
                    <a:pt x="46951" y="686396"/>
                  </a:lnTo>
                  <a:lnTo>
                    <a:pt x="49631" y="692467"/>
                  </a:lnTo>
                  <a:lnTo>
                    <a:pt x="51231" y="698881"/>
                  </a:lnTo>
                  <a:lnTo>
                    <a:pt x="57619" y="679716"/>
                  </a:lnTo>
                  <a:lnTo>
                    <a:pt x="57569" y="679284"/>
                  </a:lnTo>
                  <a:lnTo>
                    <a:pt x="59791" y="667524"/>
                  </a:lnTo>
                  <a:lnTo>
                    <a:pt x="59613" y="657682"/>
                  </a:lnTo>
                  <a:lnTo>
                    <a:pt x="58699" y="647687"/>
                  </a:lnTo>
                  <a:lnTo>
                    <a:pt x="58902" y="631507"/>
                  </a:lnTo>
                  <a:lnTo>
                    <a:pt x="62611" y="635533"/>
                  </a:lnTo>
                  <a:lnTo>
                    <a:pt x="69977" y="645744"/>
                  </a:lnTo>
                  <a:lnTo>
                    <a:pt x="75450" y="654202"/>
                  </a:lnTo>
                  <a:lnTo>
                    <a:pt x="72415" y="659422"/>
                  </a:lnTo>
                  <a:lnTo>
                    <a:pt x="71310" y="669048"/>
                  </a:lnTo>
                  <a:lnTo>
                    <a:pt x="73215" y="672757"/>
                  </a:lnTo>
                  <a:lnTo>
                    <a:pt x="79133" y="679945"/>
                  </a:lnTo>
                  <a:lnTo>
                    <a:pt x="82372" y="683514"/>
                  </a:lnTo>
                  <a:lnTo>
                    <a:pt x="85064" y="687616"/>
                  </a:lnTo>
                  <a:lnTo>
                    <a:pt x="88976" y="694321"/>
                  </a:lnTo>
                  <a:lnTo>
                    <a:pt x="92202" y="701370"/>
                  </a:lnTo>
                  <a:lnTo>
                    <a:pt x="93116" y="703948"/>
                  </a:lnTo>
                  <a:lnTo>
                    <a:pt x="93078" y="706069"/>
                  </a:lnTo>
                  <a:lnTo>
                    <a:pt x="89585" y="777849"/>
                  </a:lnTo>
                  <a:lnTo>
                    <a:pt x="92113" y="780770"/>
                  </a:lnTo>
                  <a:lnTo>
                    <a:pt x="98920" y="781316"/>
                  </a:lnTo>
                  <a:lnTo>
                    <a:pt x="101930" y="778764"/>
                  </a:lnTo>
                  <a:lnTo>
                    <a:pt x="104952" y="736066"/>
                  </a:lnTo>
                  <a:lnTo>
                    <a:pt x="105841" y="717448"/>
                  </a:lnTo>
                  <a:lnTo>
                    <a:pt x="108737" y="711454"/>
                  </a:lnTo>
                  <a:lnTo>
                    <a:pt x="112141" y="705840"/>
                  </a:lnTo>
                  <a:lnTo>
                    <a:pt x="132486" y="676071"/>
                  </a:lnTo>
                  <a:lnTo>
                    <a:pt x="135864" y="668515"/>
                  </a:lnTo>
                  <a:lnTo>
                    <a:pt x="138188" y="662393"/>
                  </a:lnTo>
                  <a:lnTo>
                    <a:pt x="139865" y="656170"/>
                  </a:lnTo>
                  <a:lnTo>
                    <a:pt x="143319" y="636041"/>
                  </a:lnTo>
                  <a:lnTo>
                    <a:pt x="145072" y="629107"/>
                  </a:lnTo>
                  <a:lnTo>
                    <a:pt x="149517" y="623417"/>
                  </a:lnTo>
                  <a:lnTo>
                    <a:pt x="151625" y="619988"/>
                  </a:lnTo>
                  <a:lnTo>
                    <a:pt x="152920" y="618337"/>
                  </a:lnTo>
                  <a:lnTo>
                    <a:pt x="172707" y="578319"/>
                  </a:lnTo>
                  <a:lnTo>
                    <a:pt x="173431" y="570623"/>
                  </a:lnTo>
                  <a:lnTo>
                    <a:pt x="166103" y="583311"/>
                  </a:lnTo>
                  <a:lnTo>
                    <a:pt x="160197" y="589622"/>
                  </a:lnTo>
                  <a:lnTo>
                    <a:pt x="130581" y="630250"/>
                  </a:lnTo>
                  <a:lnTo>
                    <a:pt x="127952" y="636104"/>
                  </a:lnTo>
                  <a:lnTo>
                    <a:pt x="124675" y="642099"/>
                  </a:lnTo>
                  <a:lnTo>
                    <a:pt x="113703" y="659371"/>
                  </a:lnTo>
                  <a:lnTo>
                    <a:pt x="110401" y="665060"/>
                  </a:lnTo>
                  <a:lnTo>
                    <a:pt x="107518" y="670661"/>
                  </a:lnTo>
                  <a:lnTo>
                    <a:pt x="107873" y="657402"/>
                  </a:lnTo>
                  <a:lnTo>
                    <a:pt x="108064" y="618032"/>
                  </a:lnTo>
                  <a:lnTo>
                    <a:pt x="107391" y="578662"/>
                  </a:lnTo>
                  <a:lnTo>
                    <a:pt x="105854" y="539330"/>
                  </a:lnTo>
                  <a:lnTo>
                    <a:pt x="103441" y="500037"/>
                  </a:lnTo>
                  <a:lnTo>
                    <a:pt x="96786" y="419938"/>
                  </a:lnTo>
                  <a:lnTo>
                    <a:pt x="116763" y="384175"/>
                  </a:lnTo>
                  <a:lnTo>
                    <a:pt x="154622" y="367893"/>
                  </a:lnTo>
                  <a:lnTo>
                    <a:pt x="165163" y="363372"/>
                  </a:lnTo>
                  <a:lnTo>
                    <a:pt x="171297" y="360146"/>
                  </a:lnTo>
                  <a:lnTo>
                    <a:pt x="177495" y="355003"/>
                  </a:lnTo>
                  <a:lnTo>
                    <a:pt x="184442" y="353949"/>
                  </a:lnTo>
                  <a:lnTo>
                    <a:pt x="185737" y="353364"/>
                  </a:lnTo>
                  <a:lnTo>
                    <a:pt x="186601" y="353390"/>
                  </a:lnTo>
                  <a:lnTo>
                    <a:pt x="197269" y="354241"/>
                  </a:lnTo>
                  <a:lnTo>
                    <a:pt x="207733" y="356336"/>
                  </a:lnTo>
                  <a:lnTo>
                    <a:pt x="217932" y="359511"/>
                  </a:lnTo>
                  <a:lnTo>
                    <a:pt x="227812" y="363677"/>
                  </a:lnTo>
                  <a:close/>
                </a:path>
              </a:pathLst>
            </a:custGeom>
            <a:solidFill>
              <a:srgbClr val="5F8C4E"/>
            </a:solidFill>
          </p:spPr>
          <p:txBody>
            <a:bodyPr wrap="square" lIns="0" tIns="0" rIns="0" bIns="0" rtlCol="0"/>
            <a:lstStyle/>
            <a:p>
              <a:endParaRPr/>
            </a:p>
          </p:txBody>
        </p:sp>
        <p:sp>
          <p:nvSpPr>
            <p:cNvPr id="100" name="object 100"/>
            <p:cNvSpPr/>
            <p:nvPr/>
          </p:nvSpPr>
          <p:spPr>
            <a:xfrm>
              <a:off x="4966906" y="7573199"/>
              <a:ext cx="109220" cy="147955"/>
            </a:xfrm>
            <a:custGeom>
              <a:avLst/>
              <a:gdLst/>
              <a:ahLst/>
              <a:cxnLst/>
              <a:rect l="l" t="t" r="r" b="b"/>
              <a:pathLst>
                <a:path w="109220" h="147954">
                  <a:moveTo>
                    <a:pt x="8331" y="78003"/>
                  </a:moveTo>
                  <a:lnTo>
                    <a:pt x="7759" y="77228"/>
                  </a:lnTo>
                  <a:lnTo>
                    <a:pt x="7264" y="76530"/>
                  </a:lnTo>
                  <a:lnTo>
                    <a:pt x="6337" y="76238"/>
                  </a:lnTo>
                  <a:lnTo>
                    <a:pt x="1752" y="71348"/>
                  </a:lnTo>
                  <a:lnTo>
                    <a:pt x="1168" y="71120"/>
                  </a:lnTo>
                  <a:lnTo>
                    <a:pt x="698" y="70510"/>
                  </a:lnTo>
                  <a:lnTo>
                    <a:pt x="0" y="70853"/>
                  </a:lnTo>
                  <a:lnTo>
                    <a:pt x="254" y="71666"/>
                  </a:lnTo>
                  <a:lnTo>
                    <a:pt x="190" y="72021"/>
                  </a:lnTo>
                  <a:lnTo>
                    <a:pt x="4889" y="79819"/>
                  </a:lnTo>
                  <a:lnTo>
                    <a:pt x="8166" y="79451"/>
                  </a:lnTo>
                  <a:lnTo>
                    <a:pt x="8331" y="78003"/>
                  </a:lnTo>
                  <a:close/>
                </a:path>
                <a:path w="109220" h="147954">
                  <a:moveTo>
                    <a:pt x="21094" y="54622"/>
                  </a:moveTo>
                  <a:lnTo>
                    <a:pt x="20916" y="52666"/>
                  </a:lnTo>
                  <a:lnTo>
                    <a:pt x="20904" y="51282"/>
                  </a:lnTo>
                  <a:lnTo>
                    <a:pt x="20891" y="50558"/>
                  </a:lnTo>
                  <a:lnTo>
                    <a:pt x="20853" y="49847"/>
                  </a:lnTo>
                  <a:lnTo>
                    <a:pt x="20701" y="48475"/>
                  </a:lnTo>
                  <a:lnTo>
                    <a:pt x="20662" y="47713"/>
                  </a:lnTo>
                  <a:lnTo>
                    <a:pt x="20002" y="46951"/>
                  </a:lnTo>
                  <a:lnTo>
                    <a:pt x="19672" y="47078"/>
                  </a:lnTo>
                  <a:lnTo>
                    <a:pt x="19265" y="47942"/>
                  </a:lnTo>
                  <a:lnTo>
                    <a:pt x="19418" y="48717"/>
                  </a:lnTo>
                  <a:lnTo>
                    <a:pt x="19392" y="50038"/>
                  </a:lnTo>
                  <a:lnTo>
                    <a:pt x="19342" y="50685"/>
                  </a:lnTo>
                  <a:lnTo>
                    <a:pt x="19088" y="52692"/>
                  </a:lnTo>
                  <a:lnTo>
                    <a:pt x="18364" y="54102"/>
                  </a:lnTo>
                  <a:lnTo>
                    <a:pt x="18580" y="55956"/>
                  </a:lnTo>
                  <a:lnTo>
                    <a:pt x="17970" y="55168"/>
                  </a:lnTo>
                  <a:lnTo>
                    <a:pt x="17348" y="54025"/>
                  </a:lnTo>
                  <a:lnTo>
                    <a:pt x="16979" y="53467"/>
                  </a:lnTo>
                  <a:lnTo>
                    <a:pt x="16484" y="52501"/>
                  </a:lnTo>
                  <a:lnTo>
                    <a:pt x="16357" y="52108"/>
                  </a:lnTo>
                  <a:lnTo>
                    <a:pt x="15786" y="51574"/>
                  </a:lnTo>
                  <a:lnTo>
                    <a:pt x="15532" y="51358"/>
                  </a:lnTo>
                  <a:lnTo>
                    <a:pt x="15227" y="50304"/>
                  </a:lnTo>
                  <a:lnTo>
                    <a:pt x="13995" y="50266"/>
                  </a:lnTo>
                  <a:lnTo>
                    <a:pt x="14033" y="51498"/>
                  </a:lnTo>
                  <a:lnTo>
                    <a:pt x="13970" y="51904"/>
                  </a:lnTo>
                  <a:lnTo>
                    <a:pt x="13639" y="52666"/>
                  </a:lnTo>
                  <a:lnTo>
                    <a:pt x="13944" y="55092"/>
                  </a:lnTo>
                  <a:lnTo>
                    <a:pt x="14782" y="57531"/>
                  </a:lnTo>
                  <a:lnTo>
                    <a:pt x="15367" y="59918"/>
                  </a:lnTo>
                  <a:lnTo>
                    <a:pt x="18376" y="61036"/>
                  </a:lnTo>
                  <a:lnTo>
                    <a:pt x="19989" y="60121"/>
                  </a:lnTo>
                  <a:lnTo>
                    <a:pt x="19926" y="58801"/>
                  </a:lnTo>
                  <a:lnTo>
                    <a:pt x="19875" y="57607"/>
                  </a:lnTo>
                  <a:lnTo>
                    <a:pt x="19392" y="56972"/>
                  </a:lnTo>
                  <a:lnTo>
                    <a:pt x="18884" y="56337"/>
                  </a:lnTo>
                  <a:lnTo>
                    <a:pt x="19799" y="56388"/>
                  </a:lnTo>
                  <a:lnTo>
                    <a:pt x="21094" y="54622"/>
                  </a:lnTo>
                  <a:close/>
                </a:path>
                <a:path w="109220" h="147954">
                  <a:moveTo>
                    <a:pt x="22085" y="69786"/>
                  </a:moveTo>
                  <a:lnTo>
                    <a:pt x="21615" y="68326"/>
                  </a:lnTo>
                  <a:lnTo>
                    <a:pt x="21082" y="66586"/>
                  </a:lnTo>
                  <a:lnTo>
                    <a:pt x="19418" y="65290"/>
                  </a:lnTo>
                  <a:lnTo>
                    <a:pt x="17754" y="63284"/>
                  </a:lnTo>
                  <a:lnTo>
                    <a:pt x="17284" y="62598"/>
                  </a:lnTo>
                  <a:lnTo>
                    <a:pt x="16471" y="61683"/>
                  </a:lnTo>
                  <a:lnTo>
                    <a:pt x="15405" y="60731"/>
                  </a:lnTo>
                  <a:lnTo>
                    <a:pt x="15163" y="60604"/>
                  </a:lnTo>
                  <a:lnTo>
                    <a:pt x="15316" y="60642"/>
                  </a:lnTo>
                  <a:lnTo>
                    <a:pt x="15113" y="60426"/>
                  </a:lnTo>
                  <a:lnTo>
                    <a:pt x="14592" y="59728"/>
                  </a:lnTo>
                  <a:lnTo>
                    <a:pt x="13639" y="60401"/>
                  </a:lnTo>
                  <a:lnTo>
                    <a:pt x="13817" y="61709"/>
                  </a:lnTo>
                  <a:lnTo>
                    <a:pt x="13741" y="62738"/>
                  </a:lnTo>
                  <a:lnTo>
                    <a:pt x="20434" y="70891"/>
                  </a:lnTo>
                  <a:lnTo>
                    <a:pt x="22085" y="69786"/>
                  </a:lnTo>
                  <a:close/>
                </a:path>
                <a:path w="109220" h="147954">
                  <a:moveTo>
                    <a:pt x="24892" y="75971"/>
                  </a:moveTo>
                  <a:lnTo>
                    <a:pt x="24777" y="75031"/>
                  </a:lnTo>
                  <a:lnTo>
                    <a:pt x="24777" y="74168"/>
                  </a:lnTo>
                  <a:lnTo>
                    <a:pt x="24777" y="73317"/>
                  </a:lnTo>
                  <a:lnTo>
                    <a:pt x="24638" y="69964"/>
                  </a:lnTo>
                  <a:lnTo>
                    <a:pt x="24295" y="68326"/>
                  </a:lnTo>
                  <a:lnTo>
                    <a:pt x="24066" y="66268"/>
                  </a:lnTo>
                  <a:lnTo>
                    <a:pt x="23355" y="66217"/>
                  </a:lnTo>
                  <a:lnTo>
                    <a:pt x="22898" y="68249"/>
                  </a:lnTo>
                  <a:lnTo>
                    <a:pt x="22390" y="69837"/>
                  </a:lnTo>
                  <a:lnTo>
                    <a:pt x="21894" y="73037"/>
                  </a:lnTo>
                  <a:lnTo>
                    <a:pt x="21691" y="74752"/>
                  </a:lnTo>
                  <a:lnTo>
                    <a:pt x="21590" y="75145"/>
                  </a:lnTo>
                  <a:lnTo>
                    <a:pt x="20955" y="74434"/>
                  </a:lnTo>
                  <a:lnTo>
                    <a:pt x="20332" y="73761"/>
                  </a:lnTo>
                  <a:lnTo>
                    <a:pt x="19761" y="73063"/>
                  </a:lnTo>
                  <a:lnTo>
                    <a:pt x="18110" y="70954"/>
                  </a:lnTo>
                  <a:lnTo>
                    <a:pt x="16979" y="69596"/>
                  </a:lnTo>
                  <a:lnTo>
                    <a:pt x="15544" y="67678"/>
                  </a:lnTo>
                  <a:lnTo>
                    <a:pt x="14706" y="68135"/>
                  </a:lnTo>
                  <a:lnTo>
                    <a:pt x="15341" y="70510"/>
                  </a:lnTo>
                  <a:lnTo>
                    <a:pt x="16014" y="72263"/>
                  </a:lnTo>
                  <a:lnTo>
                    <a:pt x="17576" y="74650"/>
                  </a:lnTo>
                  <a:lnTo>
                    <a:pt x="18161" y="75438"/>
                  </a:lnTo>
                  <a:lnTo>
                    <a:pt x="19367" y="76962"/>
                  </a:lnTo>
                  <a:lnTo>
                    <a:pt x="20053" y="78079"/>
                  </a:lnTo>
                  <a:lnTo>
                    <a:pt x="21818" y="78028"/>
                  </a:lnTo>
                  <a:lnTo>
                    <a:pt x="22047" y="77863"/>
                  </a:lnTo>
                  <a:lnTo>
                    <a:pt x="22110" y="78041"/>
                  </a:lnTo>
                  <a:lnTo>
                    <a:pt x="24003" y="78168"/>
                  </a:lnTo>
                  <a:lnTo>
                    <a:pt x="24892" y="75971"/>
                  </a:lnTo>
                  <a:close/>
                </a:path>
                <a:path w="109220" h="147954">
                  <a:moveTo>
                    <a:pt x="26416" y="88773"/>
                  </a:moveTo>
                  <a:lnTo>
                    <a:pt x="25946" y="88290"/>
                  </a:lnTo>
                  <a:lnTo>
                    <a:pt x="25019" y="87376"/>
                  </a:lnTo>
                  <a:lnTo>
                    <a:pt x="24079" y="86220"/>
                  </a:lnTo>
                  <a:lnTo>
                    <a:pt x="23469" y="85725"/>
                  </a:lnTo>
                  <a:lnTo>
                    <a:pt x="21691" y="84086"/>
                  </a:lnTo>
                  <a:lnTo>
                    <a:pt x="20701" y="82918"/>
                  </a:lnTo>
                  <a:lnTo>
                    <a:pt x="20104" y="82550"/>
                  </a:lnTo>
                  <a:lnTo>
                    <a:pt x="20929" y="82778"/>
                  </a:lnTo>
                  <a:lnTo>
                    <a:pt x="21285" y="82740"/>
                  </a:lnTo>
                  <a:lnTo>
                    <a:pt x="22377" y="82854"/>
                  </a:lnTo>
                  <a:lnTo>
                    <a:pt x="22796" y="81953"/>
                  </a:lnTo>
                  <a:lnTo>
                    <a:pt x="22339" y="81457"/>
                  </a:lnTo>
                  <a:lnTo>
                    <a:pt x="22123" y="81216"/>
                  </a:lnTo>
                  <a:lnTo>
                    <a:pt x="21958" y="80949"/>
                  </a:lnTo>
                  <a:lnTo>
                    <a:pt x="21348" y="80302"/>
                  </a:lnTo>
                  <a:lnTo>
                    <a:pt x="20675" y="79629"/>
                  </a:lnTo>
                  <a:lnTo>
                    <a:pt x="20320" y="79082"/>
                  </a:lnTo>
                  <a:lnTo>
                    <a:pt x="19380" y="78168"/>
                  </a:lnTo>
                  <a:lnTo>
                    <a:pt x="18948" y="77711"/>
                  </a:lnTo>
                  <a:lnTo>
                    <a:pt x="18161" y="76708"/>
                  </a:lnTo>
                  <a:lnTo>
                    <a:pt x="17843" y="76060"/>
                  </a:lnTo>
                  <a:lnTo>
                    <a:pt x="16764" y="75107"/>
                  </a:lnTo>
                  <a:lnTo>
                    <a:pt x="16002" y="74853"/>
                  </a:lnTo>
                  <a:lnTo>
                    <a:pt x="14592" y="75565"/>
                  </a:lnTo>
                  <a:lnTo>
                    <a:pt x="14147" y="76403"/>
                  </a:lnTo>
                  <a:lnTo>
                    <a:pt x="14744" y="78689"/>
                  </a:lnTo>
                  <a:lnTo>
                    <a:pt x="16129" y="80022"/>
                  </a:lnTo>
                  <a:lnTo>
                    <a:pt x="17945" y="81622"/>
                  </a:lnTo>
                  <a:lnTo>
                    <a:pt x="18465" y="81864"/>
                  </a:lnTo>
                  <a:lnTo>
                    <a:pt x="17830" y="82207"/>
                  </a:lnTo>
                  <a:lnTo>
                    <a:pt x="18542" y="84632"/>
                  </a:lnTo>
                  <a:lnTo>
                    <a:pt x="19570" y="85801"/>
                  </a:lnTo>
                  <a:lnTo>
                    <a:pt x="21539" y="87528"/>
                  </a:lnTo>
                  <a:lnTo>
                    <a:pt x="22161" y="88099"/>
                  </a:lnTo>
                  <a:lnTo>
                    <a:pt x="23685" y="88823"/>
                  </a:lnTo>
                  <a:lnTo>
                    <a:pt x="24472" y="89103"/>
                  </a:lnTo>
                  <a:lnTo>
                    <a:pt x="25831" y="89535"/>
                  </a:lnTo>
                  <a:lnTo>
                    <a:pt x="26416" y="88773"/>
                  </a:lnTo>
                  <a:close/>
                </a:path>
                <a:path w="109220" h="147954">
                  <a:moveTo>
                    <a:pt x="35648" y="17386"/>
                  </a:moveTo>
                  <a:lnTo>
                    <a:pt x="35585" y="16433"/>
                  </a:lnTo>
                  <a:lnTo>
                    <a:pt x="35560" y="15989"/>
                  </a:lnTo>
                  <a:lnTo>
                    <a:pt x="35407" y="15405"/>
                  </a:lnTo>
                  <a:lnTo>
                    <a:pt x="35509" y="14452"/>
                  </a:lnTo>
                  <a:lnTo>
                    <a:pt x="34810" y="14287"/>
                  </a:lnTo>
                  <a:lnTo>
                    <a:pt x="34340" y="14935"/>
                  </a:lnTo>
                  <a:lnTo>
                    <a:pt x="33832" y="15328"/>
                  </a:lnTo>
                  <a:lnTo>
                    <a:pt x="33578" y="15557"/>
                  </a:lnTo>
                  <a:lnTo>
                    <a:pt x="33172" y="15925"/>
                  </a:lnTo>
                  <a:lnTo>
                    <a:pt x="32804" y="16243"/>
                  </a:lnTo>
                  <a:lnTo>
                    <a:pt x="31851" y="17462"/>
                  </a:lnTo>
                  <a:lnTo>
                    <a:pt x="31242" y="18389"/>
                  </a:lnTo>
                  <a:lnTo>
                    <a:pt x="30937" y="19494"/>
                  </a:lnTo>
                  <a:lnTo>
                    <a:pt x="29959" y="17322"/>
                  </a:lnTo>
                  <a:lnTo>
                    <a:pt x="28041" y="15963"/>
                  </a:lnTo>
                  <a:lnTo>
                    <a:pt x="27000" y="16421"/>
                  </a:lnTo>
                  <a:lnTo>
                    <a:pt x="26174" y="18567"/>
                  </a:lnTo>
                  <a:lnTo>
                    <a:pt x="26479" y="20154"/>
                  </a:lnTo>
                  <a:lnTo>
                    <a:pt x="26771" y="21869"/>
                  </a:lnTo>
                  <a:lnTo>
                    <a:pt x="27051" y="24396"/>
                  </a:lnTo>
                  <a:lnTo>
                    <a:pt x="27381" y="25222"/>
                  </a:lnTo>
                  <a:lnTo>
                    <a:pt x="28625" y="26911"/>
                  </a:lnTo>
                  <a:lnTo>
                    <a:pt x="29972" y="27101"/>
                  </a:lnTo>
                  <a:lnTo>
                    <a:pt x="31470" y="26581"/>
                  </a:lnTo>
                  <a:lnTo>
                    <a:pt x="30391" y="28181"/>
                  </a:lnTo>
                  <a:lnTo>
                    <a:pt x="29679" y="29527"/>
                  </a:lnTo>
                  <a:lnTo>
                    <a:pt x="30581" y="31673"/>
                  </a:lnTo>
                  <a:lnTo>
                    <a:pt x="31521" y="32080"/>
                  </a:lnTo>
                  <a:lnTo>
                    <a:pt x="33680" y="31546"/>
                  </a:lnTo>
                  <a:lnTo>
                    <a:pt x="34302" y="30175"/>
                  </a:lnTo>
                  <a:lnTo>
                    <a:pt x="34975" y="28346"/>
                  </a:lnTo>
                  <a:lnTo>
                    <a:pt x="35128" y="27774"/>
                  </a:lnTo>
                  <a:lnTo>
                    <a:pt x="35293" y="26962"/>
                  </a:lnTo>
                  <a:lnTo>
                    <a:pt x="35382" y="26670"/>
                  </a:lnTo>
                  <a:lnTo>
                    <a:pt x="35407" y="26174"/>
                  </a:lnTo>
                  <a:lnTo>
                    <a:pt x="35306" y="25920"/>
                  </a:lnTo>
                  <a:lnTo>
                    <a:pt x="35356" y="25666"/>
                  </a:lnTo>
                  <a:lnTo>
                    <a:pt x="35445" y="25171"/>
                  </a:lnTo>
                  <a:lnTo>
                    <a:pt x="35356" y="24676"/>
                  </a:lnTo>
                  <a:lnTo>
                    <a:pt x="34518" y="24117"/>
                  </a:lnTo>
                  <a:lnTo>
                    <a:pt x="33870" y="24104"/>
                  </a:lnTo>
                  <a:lnTo>
                    <a:pt x="33185" y="24866"/>
                  </a:lnTo>
                  <a:lnTo>
                    <a:pt x="32715" y="25107"/>
                  </a:lnTo>
                  <a:lnTo>
                    <a:pt x="32778" y="22720"/>
                  </a:lnTo>
                  <a:lnTo>
                    <a:pt x="32232" y="22009"/>
                  </a:lnTo>
                  <a:lnTo>
                    <a:pt x="32905" y="22313"/>
                  </a:lnTo>
                  <a:lnTo>
                    <a:pt x="34213" y="22148"/>
                  </a:lnTo>
                  <a:lnTo>
                    <a:pt x="35255" y="20142"/>
                  </a:lnTo>
                  <a:lnTo>
                    <a:pt x="35496" y="19050"/>
                  </a:lnTo>
                  <a:lnTo>
                    <a:pt x="35648" y="17386"/>
                  </a:lnTo>
                  <a:close/>
                </a:path>
                <a:path w="109220" h="147954">
                  <a:moveTo>
                    <a:pt x="36474" y="9334"/>
                  </a:moveTo>
                  <a:lnTo>
                    <a:pt x="35890" y="8051"/>
                  </a:lnTo>
                  <a:lnTo>
                    <a:pt x="35826" y="7708"/>
                  </a:lnTo>
                  <a:lnTo>
                    <a:pt x="35674" y="6553"/>
                  </a:lnTo>
                  <a:lnTo>
                    <a:pt x="34099" y="6413"/>
                  </a:lnTo>
                  <a:lnTo>
                    <a:pt x="33718" y="6946"/>
                  </a:lnTo>
                  <a:lnTo>
                    <a:pt x="34061" y="5549"/>
                  </a:lnTo>
                  <a:lnTo>
                    <a:pt x="33604" y="4673"/>
                  </a:lnTo>
                  <a:lnTo>
                    <a:pt x="33413" y="3606"/>
                  </a:lnTo>
                  <a:lnTo>
                    <a:pt x="33235" y="2692"/>
                  </a:lnTo>
                  <a:lnTo>
                    <a:pt x="33121" y="1866"/>
                  </a:lnTo>
                  <a:lnTo>
                    <a:pt x="33375" y="88"/>
                  </a:lnTo>
                  <a:lnTo>
                    <a:pt x="32194" y="0"/>
                  </a:lnTo>
                  <a:lnTo>
                    <a:pt x="31496" y="1574"/>
                  </a:lnTo>
                  <a:lnTo>
                    <a:pt x="31026" y="2489"/>
                  </a:lnTo>
                  <a:lnTo>
                    <a:pt x="30137" y="5867"/>
                  </a:lnTo>
                  <a:lnTo>
                    <a:pt x="31394" y="7988"/>
                  </a:lnTo>
                  <a:lnTo>
                    <a:pt x="32410" y="8077"/>
                  </a:lnTo>
                  <a:lnTo>
                    <a:pt x="31927" y="9423"/>
                  </a:lnTo>
                  <a:lnTo>
                    <a:pt x="31800" y="9207"/>
                  </a:lnTo>
                  <a:lnTo>
                    <a:pt x="31191" y="8280"/>
                  </a:lnTo>
                  <a:lnTo>
                    <a:pt x="30645" y="7785"/>
                  </a:lnTo>
                  <a:lnTo>
                    <a:pt x="30124" y="7493"/>
                  </a:lnTo>
                  <a:lnTo>
                    <a:pt x="29997" y="7429"/>
                  </a:lnTo>
                  <a:lnTo>
                    <a:pt x="29857" y="7340"/>
                  </a:lnTo>
                  <a:lnTo>
                    <a:pt x="29451" y="7124"/>
                  </a:lnTo>
                  <a:lnTo>
                    <a:pt x="28930" y="6959"/>
                  </a:lnTo>
                  <a:lnTo>
                    <a:pt x="28752" y="6946"/>
                  </a:lnTo>
                  <a:lnTo>
                    <a:pt x="27724" y="6489"/>
                  </a:lnTo>
                  <a:lnTo>
                    <a:pt x="27114" y="7124"/>
                  </a:lnTo>
                  <a:lnTo>
                    <a:pt x="27012" y="7785"/>
                  </a:lnTo>
                  <a:lnTo>
                    <a:pt x="27101" y="9372"/>
                  </a:lnTo>
                  <a:lnTo>
                    <a:pt x="27101" y="9207"/>
                  </a:lnTo>
                  <a:lnTo>
                    <a:pt x="27165" y="9829"/>
                  </a:lnTo>
                  <a:lnTo>
                    <a:pt x="27266" y="10363"/>
                  </a:lnTo>
                  <a:lnTo>
                    <a:pt x="27597" y="11430"/>
                  </a:lnTo>
                  <a:lnTo>
                    <a:pt x="27711" y="11938"/>
                  </a:lnTo>
                  <a:lnTo>
                    <a:pt x="28206" y="13462"/>
                  </a:lnTo>
                  <a:lnTo>
                    <a:pt x="28663" y="14109"/>
                  </a:lnTo>
                  <a:lnTo>
                    <a:pt x="30695" y="14960"/>
                  </a:lnTo>
                  <a:lnTo>
                    <a:pt x="31813" y="14427"/>
                  </a:lnTo>
                  <a:lnTo>
                    <a:pt x="32359" y="13690"/>
                  </a:lnTo>
                  <a:lnTo>
                    <a:pt x="34023" y="14160"/>
                  </a:lnTo>
                  <a:lnTo>
                    <a:pt x="35560" y="13665"/>
                  </a:lnTo>
                  <a:lnTo>
                    <a:pt x="36118" y="11125"/>
                  </a:lnTo>
                  <a:lnTo>
                    <a:pt x="36474" y="9334"/>
                  </a:lnTo>
                  <a:close/>
                </a:path>
                <a:path w="109220" h="147954">
                  <a:moveTo>
                    <a:pt x="37642" y="130429"/>
                  </a:moveTo>
                  <a:lnTo>
                    <a:pt x="37604" y="129692"/>
                  </a:lnTo>
                  <a:lnTo>
                    <a:pt x="37185" y="129260"/>
                  </a:lnTo>
                  <a:lnTo>
                    <a:pt x="36855" y="128676"/>
                  </a:lnTo>
                  <a:lnTo>
                    <a:pt x="36144" y="128308"/>
                  </a:lnTo>
                  <a:lnTo>
                    <a:pt x="35471" y="128625"/>
                  </a:lnTo>
                  <a:lnTo>
                    <a:pt x="35001" y="128714"/>
                  </a:lnTo>
                  <a:lnTo>
                    <a:pt x="34531" y="128993"/>
                  </a:lnTo>
                  <a:lnTo>
                    <a:pt x="33566" y="130721"/>
                  </a:lnTo>
                  <a:lnTo>
                    <a:pt x="32778" y="131889"/>
                  </a:lnTo>
                  <a:lnTo>
                    <a:pt x="32651" y="130721"/>
                  </a:lnTo>
                  <a:lnTo>
                    <a:pt x="32194" y="129197"/>
                  </a:lnTo>
                  <a:lnTo>
                    <a:pt x="31381" y="127152"/>
                  </a:lnTo>
                  <a:lnTo>
                    <a:pt x="31038" y="126593"/>
                  </a:lnTo>
                  <a:lnTo>
                    <a:pt x="30899" y="126339"/>
                  </a:lnTo>
                  <a:lnTo>
                    <a:pt x="30899" y="135064"/>
                  </a:lnTo>
                  <a:lnTo>
                    <a:pt x="30010" y="136156"/>
                  </a:lnTo>
                  <a:lnTo>
                    <a:pt x="29972" y="137693"/>
                  </a:lnTo>
                  <a:lnTo>
                    <a:pt x="29933" y="137858"/>
                  </a:lnTo>
                  <a:lnTo>
                    <a:pt x="29362" y="137033"/>
                  </a:lnTo>
                  <a:lnTo>
                    <a:pt x="29019" y="136067"/>
                  </a:lnTo>
                  <a:lnTo>
                    <a:pt x="28575" y="134493"/>
                  </a:lnTo>
                  <a:lnTo>
                    <a:pt x="29718" y="135369"/>
                  </a:lnTo>
                  <a:lnTo>
                    <a:pt x="30899" y="135064"/>
                  </a:lnTo>
                  <a:lnTo>
                    <a:pt x="30899" y="126339"/>
                  </a:lnTo>
                  <a:lnTo>
                    <a:pt x="30327" y="125285"/>
                  </a:lnTo>
                  <a:lnTo>
                    <a:pt x="29845" y="124764"/>
                  </a:lnTo>
                  <a:lnTo>
                    <a:pt x="28702" y="123266"/>
                  </a:lnTo>
                  <a:lnTo>
                    <a:pt x="26949" y="123799"/>
                  </a:lnTo>
                  <a:lnTo>
                    <a:pt x="27076" y="125730"/>
                  </a:lnTo>
                  <a:lnTo>
                    <a:pt x="27051" y="126466"/>
                  </a:lnTo>
                  <a:lnTo>
                    <a:pt x="27241" y="127863"/>
                  </a:lnTo>
                  <a:lnTo>
                    <a:pt x="27254" y="128536"/>
                  </a:lnTo>
                  <a:lnTo>
                    <a:pt x="27838" y="131889"/>
                  </a:lnTo>
                  <a:lnTo>
                    <a:pt x="28460" y="134353"/>
                  </a:lnTo>
                  <a:lnTo>
                    <a:pt x="27508" y="134543"/>
                  </a:lnTo>
                  <a:lnTo>
                    <a:pt x="27762" y="136258"/>
                  </a:lnTo>
                  <a:lnTo>
                    <a:pt x="28041" y="137185"/>
                  </a:lnTo>
                  <a:lnTo>
                    <a:pt x="28359" y="139090"/>
                  </a:lnTo>
                  <a:lnTo>
                    <a:pt x="28575" y="140157"/>
                  </a:lnTo>
                  <a:lnTo>
                    <a:pt x="29248" y="141782"/>
                  </a:lnTo>
                  <a:lnTo>
                    <a:pt x="29616" y="142570"/>
                  </a:lnTo>
                  <a:lnTo>
                    <a:pt x="30353" y="144310"/>
                  </a:lnTo>
                  <a:lnTo>
                    <a:pt x="30518" y="144792"/>
                  </a:lnTo>
                  <a:lnTo>
                    <a:pt x="30708" y="146786"/>
                  </a:lnTo>
                  <a:lnTo>
                    <a:pt x="31648" y="147447"/>
                  </a:lnTo>
                  <a:lnTo>
                    <a:pt x="33362" y="147548"/>
                  </a:lnTo>
                  <a:lnTo>
                    <a:pt x="34112" y="146964"/>
                  </a:lnTo>
                  <a:lnTo>
                    <a:pt x="35458" y="143713"/>
                  </a:lnTo>
                  <a:lnTo>
                    <a:pt x="31851" y="140258"/>
                  </a:lnTo>
                  <a:lnTo>
                    <a:pt x="32258" y="140131"/>
                  </a:lnTo>
                  <a:lnTo>
                    <a:pt x="33121" y="139471"/>
                  </a:lnTo>
                  <a:lnTo>
                    <a:pt x="33782" y="139090"/>
                  </a:lnTo>
                  <a:lnTo>
                    <a:pt x="34213" y="138480"/>
                  </a:lnTo>
                  <a:lnTo>
                    <a:pt x="35077" y="137071"/>
                  </a:lnTo>
                  <a:lnTo>
                    <a:pt x="35407" y="136359"/>
                  </a:lnTo>
                  <a:lnTo>
                    <a:pt x="36525" y="134124"/>
                  </a:lnTo>
                  <a:lnTo>
                    <a:pt x="37020" y="132600"/>
                  </a:lnTo>
                  <a:lnTo>
                    <a:pt x="37642" y="130429"/>
                  </a:lnTo>
                  <a:close/>
                </a:path>
                <a:path w="109220" h="147954">
                  <a:moveTo>
                    <a:pt x="38658" y="117856"/>
                  </a:moveTo>
                  <a:lnTo>
                    <a:pt x="38442" y="117462"/>
                  </a:lnTo>
                  <a:lnTo>
                    <a:pt x="38303" y="117195"/>
                  </a:lnTo>
                  <a:lnTo>
                    <a:pt x="37960" y="116992"/>
                  </a:lnTo>
                  <a:lnTo>
                    <a:pt x="36969" y="117284"/>
                  </a:lnTo>
                  <a:lnTo>
                    <a:pt x="36576" y="117944"/>
                  </a:lnTo>
                  <a:lnTo>
                    <a:pt x="35521" y="119049"/>
                  </a:lnTo>
                  <a:lnTo>
                    <a:pt x="35052" y="119837"/>
                  </a:lnTo>
                  <a:lnTo>
                    <a:pt x="34582" y="120548"/>
                  </a:lnTo>
                  <a:lnTo>
                    <a:pt x="34264" y="120154"/>
                  </a:lnTo>
                  <a:lnTo>
                    <a:pt x="33629" y="119176"/>
                  </a:lnTo>
                  <a:lnTo>
                    <a:pt x="33210" y="118554"/>
                  </a:lnTo>
                  <a:lnTo>
                    <a:pt x="34404" y="118097"/>
                  </a:lnTo>
                  <a:lnTo>
                    <a:pt x="35153" y="115417"/>
                  </a:lnTo>
                  <a:lnTo>
                    <a:pt x="36664" y="111620"/>
                  </a:lnTo>
                  <a:lnTo>
                    <a:pt x="36957" y="109575"/>
                  </a:lnTo>
                  <a:lnTo>
                    <a:pt x="37274" y="106921"/>
                  </a:lnTo>
                  <a:lnTo>
                    <a:pt x="36347" y="106832"/>
                  </a:lnTo>
                  <a:lnTo>
                    <a:pt x="36106" y="107378"/>
                  </a:lnTo>
                  <a:lnTo>
                    <a:pt x="35331" y="109131"/>
                  </a:lnTo>
                  <a:lnTo>
                    <a:pt x="33528" y="111772"/>
                  </a:lnTo>
                  <a:lnTo>
                    <a:pt x="33515" y="111150"/>
                  </a:lnTo>
                  <a:lnTo>
                    <a:pt x="32600" y="109359"/>
                  </a:lnTo>
                  <a:lnTo>
                    <a:pt x="35407" y="104736"/>
                  </a:lnTo>
                  <a:lnTo>
                    <a:pt x="36118" y="101765"/>
                  </a:lnTo>
                  <a:lnTo>
                    <a:pt x="36245" y="100330"/>
                  </a:lnTo>
                  <a:lnTo>
                    <a:pt x="36322" y="98971"/>
                  </a:lnTo>
                  <a:lnTo>
                    <a:pt x="35496" y="97637"/>
                  </a:lnTo>
                  <a:lnTo>
                    <a:pt x="36372" y="96989"/>
                  </a:lnTo>
                  <a:lnTo>
                    <a:pt x="37160" y="95326"/>
                  </a:lnTo>
                  <a:lnTo>
                    <a:pt x="37998" y="92646"/>
                  </a:lnTo>
                  <a:lnTo>
                    <a:pt x="38315" y="88785"/>
                  </a:lnTo>
                  <a:lnTo>
                    <a:pt x="36550" y="88087"/>
                  </a:lnTo>
                  <a:lnTo>
                    <a:pt x="35979" y="89192"/>
                  </a:lnTo>
                  <a:lnTo>
                    <a:pt x="35420" y="90258"/>
                  </a:lnTo>
                  <a:lnTo>
                    <a:pt x="35001" y="90805"/>
                  </a:lnTo>
                  <a:lnTo>
                    <a:pt x="35001" y="99161"/>
                  </a:lnTo>
                  <a:lnTo>
                    <a:pt x="34899" y="98767"/>
                  </a:lnTo>
                  <a:lnTo>
                    <a:pt x="34899" y="99822"/>
                  </a:lnTo>
                  <a:lnTo>
                    <a:pt x="34823" y="99987"/>
                  </a:lnTo>
                  <a:lnTo>
                    <a:pt x="34518" y="100393"/>
                  </a:lnTo>
                  <a:lnTo>
                    <a:pt x="34899" y="99822"/>
                  </a:lnTo>
                  <a:lnTo>
                    <a:pt x="34899" y="98767"/>
                  </a:lnTo>
                  <a:lnTo>
                    <a:pt x="34988" y="98971"/>
                  </a:lnTo>
                  <a:lnTo>
                    <a:pt x="35001" y="99161"/>
                  </a:lnTo>
                  <a:lnTo>
                    <a:pt x="35001" y="90805"/>
                  </a:lnTo>
                  <a:lnTo>
                    <a:pt x="34671" y="91224"/>
                  </a:lnTo>
                  <a:lnTo>
                    <a:pt x="33185" y="93243"/>
                  </a:lnTo>
                  <a:lnTo>
                    <a:pt x="32372" y="94234"/>
                  </a:lnTo>
                  <a:lnTo>
                    <a:pt x="31457" y="92925"/>
                  </a:lnTo>
                  <a:lnTo>
                    <a:pt x="30480" y="91757"/>
                  </a:lnTo>
                  <a:lnTo>
                    <a:pt x="29552" y="90563"/>
                  </a:lnTo>
                  <a:lnTo>
                    <a:pt x="30302" y="90957"/>
                  </a:lnTo>
                  <a:lnTo>
                    <a:pt x="31038" y="90868"/>
                  </a:lnTo>
                  <a:lnTo>
                    <a:pt x="32105" y="89382"/>
                  </a:lnTo>
                  <a:lnTo>
                    <a:pt x="34213" y="88887"/>
                  </a:lnTo>
                  <a:lnTo>
                    <a:pt x="35242" y="87020"/>
                  </a:lnTo>
                  <a:lnTo>
                    <a:pt x="36969" y="82956"/>
                  </a:lnTo>
                  <a:lnTo>
                    <a:pt x="36791" y="81622"/>
                  </a:lnTo>
                  <a:lnTo>
                    <a:pt x="36652" y="80594"/>
                  </a:lnTo>
                  <a:lnTo>
                    <a:pt x="35445" y="80479"/>
                  </a:lnTo>
                  <a:lnTo>
                    <a:pt x="34455" y="81153"/>
                  </a:lnTo>
                  <a:lnTo>
                    <a:pt x="34023" y="81737"/>
                  </a:lnTo>
                  <a:lnTo>
                    <a:pt x="33693" y="82029"/>
                  </a:lnTo>
                  <a:lnTo>
                    <a:pt x="32829" y="83159"/>
                  </a:lnTo>
                  <a:lnTo>
                    <a:pt x="32423" y="83553"/>
                  </a:lnTo>
                  <a:lnTo>
                    <a:pt x="31292" y="84848"/>
                  </a:lnTo>
                  <a:lnTo>
                    <a:pt x="31038" y="85064"/>
                  </a:lnTo>
                  <a:lnTo>
                    <a:pt x="29959" y="81711"/>
                  </a:lnTo>
                  <a:lnTo>
                    <a:pt x="31800" y="82753"/>
                  </a:lnTo>
                  <a:lnTo>
                    <a:pt x="34671" y="80441"/>
                  </a:lnTo>
                  <a:lnTo>
                    <a:pt x="35636" y="78841"/>
                  </a:lnTo>
                  <a:lnTo>
                    <a:pt x="36931" y="76530"/>
                  </a:lnTo>
                  <a:lnTo>
                    <a:pt x="37414" y="75742"/>
                  </a:lnTo>
                  <a:lnTo>
                    <a:pt x="38188" y="73863"/>
                  </a:lnTo>
                  <a:lnTo>
                    <a:pt x="38366" y="73367"/>
                  </a:lnTo>
                  <a:lnTo>
                    <a:pt x="38341" y="72936"/>
                  </a:lnTo>
                  <a:lnTo>
                    <a:pt x="38354" y="72415"/>
                  </a:lnTo>
                  <a:lnTo>
                    <a:pt x="38379" y="71551"/>
                  </a:lnTo>
                  <a:lnTo>
                    <a:pt x="37477" y="70954"/>
                  </a:lnTo>
                  <a:lnTo>
                    <a:pt x="36296" y="71539"/>
                  </a:lnTo>
                  <a:lnTo>
                    <a:pt x="35890" y="71653"/>
                  </a:lnTo>
                  <a:lnTo>
                    <a:pt x="35280" y="72224"/>
                  </a:lnTo>
                  <a:lnTo>
                    <a:pt x="35026" y="72517"/>
                  </a:lnTo>
                  <a:lnTo>
                    <a:pt x="34328" y="73215"/>
                  </a:lnTo>
                  <a:lnTo>
                    <a:pt x="34759" y="72237"/>
                  </a:lnTo>
                  <a:lnTo>
                    <a:pt x="35115" y="70713"/>
                  </a:lnTo>
                  <a:lnTo>
                    <a:pt x="35521" y="69075"/>
                  </a:lnTo>
                  <a:lnTo>
                    <a:pt x="36156" y="67094"/>
                  </a:lnTo>
                  <a:lnTo>
                    <a:pt x="35420" y="65506"/>
                  </a:lnTo>
                  <a:lnTo>
                    <a:pt x="35115" y="64871"/>
                  </a:lnTo>
                  <a:lnTo>
                    <a:pt x="34277" y="64617"/>
                  </a:lnTo>
                  <a:lnTo>
                    <a:pt x="33274" y="65138"/>
                  </a:lnTo>
                  <a:lnTo>
                    <a:pt x="33972" y="64376"/>
                  </a:lnTo>
                  <a:lnTo>
                    <a:pt x="34264" y="63881"/>
                  </a:lnTo>
                  <a:lnTo>
                    <a:pt x="34594" y="62712"/>
                  </a:lnTo>
                  <a:lnTo>
                    <a:pt x="34759" y="62242"/>
                  </a:lnTo>
                  <a:lnTo>
                    <a:pt x="35090" y="60934"/>
                  </a:lnTo>
                  <a:lnTo>
                    <a:pt x="35420" y="59690"/>
                  </a:lnTo>
                  <a:lnTo>
                    <a:pt x="35052" y="58813"/>
                  </a:lnTo>
                  <a:lnTo>
                    <a:pt x="35090" y="57759"/>
                  </a:lnTo>
                  <a:lnTo>
                    <a:pt x="34302" y="57391"/>
                  </a:lnTo>
                  <a:lnTo>
                    <a:pt x="34378" y="56362"/>
                  </a:lnTo>
                  <a:lnTo>
                    <a:pt x="34467" y="55791"/>
                  </a:lnTo>
                  <a:lnTo>
                    <a:pt x="34671" y="54660"/>
                  </a:lnTo>
                  <a:lnTo>
                    <a:pt x="35090" y="52920"/>
                  </a:lnTo>
                  <a:lnTo>
                    <a:pt x="35280" y="50927"/>
                  </a:lnTo>
                  <a:lnTo>
                    <a:pt x="34417" y="50457"/>
                  </a:lnTo>
                  <a:lnTo>
                    <a:pt x="34721" y="50419"/>
                  </a:lnTo>
                  <a:lnTo>
                    <a:pt x="35306" y="49784"/>
                  </a:lnTo>
                  <a:lnTo>
                    <a:pt x="35966" y="47942"/>
                  </a:lnTo>
                  <a:lnTo>
                    <a:pt x="36029" y="46418"/>
                  </a:lnTo>
                  <a:lnTo>
                    <a:pt x="36258" y="44475"/>
                  </a:lnTo>
                  <a:lnTo>
                    <a:pt x="36360" y="43853"/>
                  </a:lnTo>
                  <a:lnTo>
                    <a:pt x="36372" y="43192"/>
                  </a:lnTo>
                  <a:lnTo>
                    <a:pt x="36372" y="42964"/>
                  </a:lnTo>
                  <a:lnTo>
                    <a:pt x="36410" y="42748"/>
                  </a:lnTo>
                  <a:lnTo>
                    <a:pt x="36398" y="42100"/>
                  </a:lnTo>
                  <a:lnTo>
                    <a:pt x="36195" y="41859"/>
                  </a:lnTo>
                  <a:lnTo>
                    <a:pt x="35941" y="40944"/>
                  </a:lnTo>
                  <a:lnTo>
                    <a:pt x="35356" y="40754"/>
                  </a:lnTo>
                  <a:lnTo>
                    <a:pt x="34607" y="41325"/>
                  </a:lnTo>
                  <a:lnTo>
                    <a:pt x="34378" y="41402"/>
                  </a:lnTo>
                  <a:lnTo>
                    <a:pt x="34378" y="50457"/>
                  </a:lnTo>
                  <a:lnTo>
                    <a:pt x="33743" y="50761"/>
                  </a:lnTo>
                  <a:lnTo>
                    <a:pt x="33083" y="51066"/>
                  </a:lnTo>
                  <a:lnTo>
                    <a:pt x="32600" y="51384"/>
                  </a:lnTo>
                  <a:lnTo>
                    <a:pt x="32270" y="51739"/>
                  </a:lnTo>
                  <a:lnTo>
                    <a:pt x="31826" y="50901"/>
                  </a:lnTo>
                  <a:lnTo>
                    <a:pt x="31051" y="49555"/>
                  </a:lnTo>
                  <a:lnTo>
                    <a:pt x="30632" y="48945"/>
                  </a:lnTo>
                  <a:lnTo>
                    <a:pt x="29718" y="47790"/>
                  </a:lnTo>
                  <a:lnTo>
                    <a:pt x="29159" y="47345"/>
                  </a:lnTo>
                  <a:lnTo>
                    <a:pt x="28854" y="47053"/>
                  </a:lnTo>
                  <a:lnTo>
                    <a:pt x="30607" y="47510"/>
                  </a:lnTo>
                  <a:lnTo>
                    <a:pt x="31597" y="47040"/>
                  </a:lnTo>
                  <a:lnTo>
                    <a:pt x="31559" y="49047"/>
                  </a:lnTo>
                  <a:lnTo>
                    <a:pt x="31851" y="49872"/>
                  </a:lnTo>
                  <a:lnTo>
                    <a:pt x="33020" y="50495"/>
                  </a:lnTo>
                  <a:lnTo>
                    <a:pt x="33426" y="50558"/>
                  </a:lnTo>
                  <a:lnTo>
                    <a:pt x="34378" y="50457"/>
                  </a:lnTo>
                  <a:lnTo>
                    <a:pt x="34378" y="41402"/>
                  </a:lnTo>
                  <a:lnTo>
                    <a:pt x="33909" y="41922"/>
                  </a:lnTo>
                  <a:lnTo>
                    <a:pt x="33845" y="42125"/>
                  </a:lnTo>
                  <a:lnTo>
                    <a:pt x="33324" y="42926"/>
                  </a:lnTo>
                  <a:lnTo>
                    <a:pt x="32804" y="44157"/>
                  </a:lnTo>
                  <a:lnTo>
                    <a:pt x="31686" y="42684"/>
                  </a:lnTo>
                  <a:lnTo>
                    <a:pt x="31051" y="41275"/>
                  </a:lnTo>
                  <a:lnTo>
                    <a:pt x="30772" y="40627"/>
                  </a:lnTo>
                  <a:lnTo>
                    <a:pt x="30429" y="40297"/>
                  </a:lnTo>
                  <a:lnTo>
                    <a:pt x="29972" y="39179"/>
                  </a:lnTo>
                  <a:lnTo>
                    <a:pt x="31330" y="38696"/>
                  </a:lnTo>
                  <a:lnTo>
                    <a:pt x="31229" y="39090"/>
                  </a:lnTo>
                  <a:lnTo>
                    <a:pt x="31750" y="40487"/>
                  </a:lnTo>
                  <a:lnTo>
                    <a:pt x="34226" y="41198"/>
                  </a:lnTo>
                  <a:lnTo>
                    <a:pt x="35407" y="40601"/>
                  </a:lnTo>
                  <a:lnTo>
                    <a:pt x="36283" y="38417"/>
                  </a:lnTo>
                  <a:lnTo>
                    <a:pt x="36436" y="37350"/>
                  </a:lnTo>
                  <a:lnTo>
                    <a:pt x="36868" y="35204"/>
                  </a:lnTo>
                  <a:lnTo>
                    <a:pt x="37007" y="33820"/>
                  </a:lnTo>
                  <a:lnTo>
                    <a:pt x="36436" y="32766"/>
                  </a:lnTo>
                  <a:lnTo>
                    <a:pt x="36169" y="32270"/>
                  </a:lnTo>
                  <a:lnTo>
                    <a:pt x="35598" y="32105"/>
                  </a:lnTo>
                  <a:lnTo>
                    <a:pt x="34023" y="32816"/>
                  </a:lnTo>
                  <a:lnTo>
                    <a:pt x="33299" y="33997"/>
                  </a:lnTo>
                  <a:lnTo>
                    <a:pt x="32346" y="35966"/>
                  </a:lnTo>
                  <a:lnTo>
                    <a:pt x="32118" y="36372"/>
                  </a:lnTo>
                  <a:lnTo>
                    <a:pt x="32054" y="36220"/>
                  </a:lnTo>
                  <a:lnTo>
                    <a:pt x="31343" y="34874"/>
                  </a:lnTo>
                  <a:lnTo>
                    <a:pt x="30670" y="33528"/>
                  </a:lnTo>
                  <a:lnTo>
                    <a:pt x="28879" y="31115"/>
                  </a:lnTo>
                  <a:lnTo>
                    <a:pt x="26377" y="28448"/>
                  </a:lnTo>
                  <a:lnTo>
                    <a:pt x="25501" y="29070"/>
                  </a:lnTo>
                  <a:lnTo>
                    <a:pt x="26339" y="31013"/>
                  </a:lnTo>
                  <a:lnTo>
                    <a:pt x="27673" y="34925"/>
                  </a:lnTo>
                  <a:lnTo>
                    <a:pt x="28206" y="36156"/>
                  </a:lnTo>
                  <a:lnTo>
                    <a:pt x="28740" y="38023"/>
                  </a:lnTo>
                  <a:lnTo>
                    <a:pt x="28206" y="37769"/>
                  </a:lnTo>
                  <a:lnTo>
                    <a:pt x="27635" y="37909"/>
                  </a:lnTo>
                  <a:lnTo>
                    <a:pt x="26949" y="38557"/>
                  </a:lnTo>
                  <a:lnTo>
                    <a:pt x="26720" y="38874"/>
                  </a:lnTo>
                  <a:lnTo>
                    <a:pt x="26441" y="39903"/>
                  </a:lnTo>
                  <a:lnTo>
                    <a:pt x="26555" y="40309"/>
                  </a:lnTo>
                  <a:lnTo>
                    <a:pt x="26555" y="41440"/>
                  </a:lnTo>
                  <a:lnTo>
                    <a:pt x="26504" y="42151"/>
                  </a:lnTo>
                  <a:lnTo>
                    <a:pt x="27482" y="46278"/>
                  </a:lnTo>
                  <a:lnTo>
                    <a:pt x="27330" y="46278"/>
                  </a:lnTo>
                  <a:lnTo>
                    <a:pt x="27343" y="47802"/>
                  </a:lnTo>
                  <a:lnTo>
                    <a:pt x="27038" y="48488"/>
                  </a:lnTo>
                  <a:lnTo>
                    <a:pt x="27165" y="50850"/>
                  </a:lnTo>
                  <a:lnTo>
                    <a:pt x="29895" y="56057"/>
                  </a:lnTo>
                  <a:lnTo>
                    <a:pt x="29324" y="58026"/>
                  </a:lnTo>
                  <a:lnTo>
                    <a:pt x="31064" y="59842"/>
                  </a:lnTo>
                  <a:lnTo>
                    <a:pt x="30721" y="60464"/>
                  </a:lnTo>
                  <a:lnTo>
                    <a:pt x="30505" y="60985"/>
                  </a:lnTo>
                  <a:lnTo>
                    <a:pt x="29921" y="62268"/>
                  </a:lnTo>
                  <a:lnTo>
                    <a:pt x="29819" y="62839"/>
                  </a:lnTo>
                  <a:lnTo>
                    <a:pt x="30035" y="65290"/>
                  </a:lnTo>
                  <a:lnTo>
                    <a:pt x="32067" y="65938"/>
                  </a:lnTo>
                  <a:lnTo>
                    <a:pt x="31470" y="67614"/>
                  </a:lnTo>
                  <a:lnTo>
                    <a:pt x="30873" y="68973"/>
                  </a:lnTo>
                  <a:lnTo>
                    <a:pt x="30099" y="67703"/>
                  </a:lnTo>
                  <a:lnTo>
                    <a:pt x="28765" y="65278"/>
                  </a:lnTo>
                  <a:lnTo>
                    <a:pt x="27736" y="64350"/>
                  </a:lnTo>
                  <a:lnTo>
                    <a:pt x="27178" y="62445"/>
                  </a:lnTo>
                  <a:lnTo>
                    <a:pt x="26123" y="62420"/>
                  </a:lnTo>
                  <a:lnTo>
                    <a:pt x="26238" y="64630"/>
                  </a:lnTo>
                  <a:lnTo>
                    <a:pt x="25755" y="66052"/>
                  </a:lnTo>
                  <a:lnTo>
                    <a:pt x="26085" y="69227"/>
                  </a:lnTo>
                  <a:lnTo>
                    <a:pt x="26568" y="71018"/>
                  </a:lnTo>
                  <a:lnTo>
                    <a:pt x="28092" y="73190"/>
                  </a:lnTo>
                  <a:lnTo>
                    <a:pt x="29375" y="73317"/>
                  </a:lnTo>
                  <a:lnTo>
                    <a:pt x="29768" y="73126"/>
                  </a:lnTo>
                  <a:lnTo>
                    <a:pt x="30022" y="74168"/>
                  </a:lnTo>
                  <a:lnTo>
                    <a:pt x="32626" y="75044"/>
                  </a:lnTo>
                  <a:lnTo>
                    <a:pt x="33185" y="74637"/>
                  </a:lnTo>
                  <a:lnTo>
                    <a:pt x="31813" y="76327"/>
                  </a:lnTo>
                  <a:lnTo>
                    <a:pt x="30695" y="77749"/>
                  </a:lnTo>
                  <a:lnTo>
                    <a:pt x="29552" y="80949"/>
                  </a:lnTo>
                  <a:lnTo>
                    <a:pt x="29057" y="80111"/>
                  </a:lnTo>
                  <a:lnTo>
                    <a:pt x="28295" y="78600"/>
                  </a:lnTo>
                  <a:lnTo>
                    <a:pt x="27914" y="78168"/>
                  </a:lnTo>
                  <a:lnTo>
                    <a:pt x="27266" y="76962"/>
                  </a:lnTo>
                  <a:lnTo>
                    <a:pt x="26174" y="77343"/>
                  </a:lnTo>
                  <a:lnTo>
                    <a:pt x="26428" y="78701"/>
                  </a:lnTo>
                  <a:lnTo>
                    <a:pt x="26390" y="79273"/>
                  </a:lnTo>
                  <a:lnTo>
                    <a:pt x="26670" y="80708"/>
                  </a:lnTo>
                  <a:lnTo>
                    <a:pt x="26784" y="82296"/>
                  </a:lnTo>
                  <a:lnTo>
                    <a:pt x="27584" y="85483"/>
                  </a:lnTo>
                  <a:lnTo>
                    <a:pt x="27813" y="86499"/>
                  </a:lnTo>
                  <a:lnTo>
                    <a:pt x="28333" y="88519"/>
                  </a:lnTo>
                  <a:lnTo>
                    <a:pt x="28651" y="90081"/>
                  </a:lnTo>
                  <a:lnTo>
                    <a:pt x="28956" y="90246"/>
                  </a:lnTo>
                  <a:lnTo>
                    <a:pt x="28524" y="90512"/>
                  </a:lnTo>
                  <a:lnTo>
                    <a:pt x="28752" y="91744"/>
                  </a:lnTo>
                  <a:lnTo>
                    <a:pt x="28968" y="92468"/>
                  </a:lnTo>
                  <a:lnTo>
                    <a:pt x="29044" y="93865"/>
                  </a:lnTo>
                  <a:lnTo>
                    <a:pt x="28879" y="93649"/>
                  </a:lnTo>
                  <a:lnTo>
                    <a:pt x="28168" y="93230"/>
                  </a:lnTo>
                  <a:lnTo>
                    <a:pt x="27051" y="92354"/>
                  </a:lnTo>
                  <a:lnTo>
                    <a:pt x="26568" y="91948"/>
                  </a:lnTo>
                  <a:lnTo>
                    <a:pt x="25565" y="91033"/>
                  </a:lnTo>
                  <a:lnTo>
                    <a:pt x="23787" y="89738"/>
                  </a:lnTo>
                  <a:lnTo>
                    <a:pt x="23241" y="89230"/>
                  </a:lnTo>
                  <a:lnTo>
                    <a:pt x="21971" y="88925"/>
                  </a:lnTo>
                  <a:lnTo>
                    <a:pt x="21412" y="89242"/>
                  </a:lnTo>
                  <a:lnTo>
                    <a:pt x="21259" y="91274"/>
                  </a:lnTo>
                  <a:lnTo>
                    <a:pt x="22415" y="93129"/>
                  </a:lnTo>
                  <a:lnTo>
                    <a:pt x="23939" y="94742"/>
                  </a:lnTo>
                  <a:lnTo>
                    <a:pt x="24561" y="95300"/>
                  </a:lnTo>
                  <a:lnTo>
                    <a:pt x="26530" y="97002"/>
                  </a:lnTo>
                  <a:lnTo>
                    <a:pt x="29210" y="97891"/>
                  </a:lnTo>
                  <a:lnTo>
                    <a:pt x="29806" y="96901"/>
                  </a:lnTo>
                  <a:lnTo>
                    <a:pt x="30213" y="98247"/>
                  </a:lnTo>
                  <a:lnTo>
                    <a:pt x="30378" y="99199"/>
                  </a:lnTo>
                  <a:lnTo>
                    <a:pt x="31407" y="100787"/>
                  </a:lnTo>
                  <a:lnTo>
                    <a:pt x="32372" y="101320"/>
                  </a:lnTo>
                  <a:lnTo>
                    <a:pt x="34290" y="100609"/>
                  </a:lnTo>
                  <a:lnTo>
                    <a:pt x="33997" y="100799"/>
                  </a:lnTo>
                  <a:lnTo>
                    <a:pt x="33426" y="101295"/>
                  </a:lnTo>
                  <a:lnTo>
                    <a:pt x="33108" y="101523"/>
                  </a:lnTo>
                  <a:lnTo>
                    <a:pt x="31572" y="103136"/>
                  </a:lnTo>
                  <a:lnTo>
                    <a:pt x="30492" y="104546"/>
                  </a:lnTo>
                  <a:lnTo>
                    <a:pt x="30365" y="104736"/>
                  </a:lnTo>
                  <a:lnTo>
                    <a:pt x="29794" y="103644"/>
                  </a:lnTo>
                  <a:lnTo>
                    <a:pt x="29616" y="102831"/>
                  </a:lnTo>
                  <a:lnTo>
                    <a:pt x="28575" y="101650"/>
                  </a:lnTo>
                  <a:lnTo>
                    <a:pt x="27876" y="101917"/>
                  </a:lnTo>
                  <a:lnTo>
                    <a:pt x="27419" y="102870"/>
                  </a:lnTo>
                  <a:lnTo>
                    <a:pt x="27368" y="103314"/>
                  </a:lnTo>
                  <a:lnTo>
                    <a:pt x="27228" y="104165"/>
                  </a:lnTo>
                  <a:lnTo>
                    <a:pt x="27343" y="104571"/>
                  </a:lnTo>
                  <a:lnTo>
                    <a:pt x="27241" y="106095"/>
                  </a:lnTo>
                  <a:lnTo>
                    <a:pt x="27305" y="107086"/>
                  </a:lnTo>
                  <a:lnTo>
                    <a:pt x="31470" y="114388"/>
                  </a:lnTo>
                  <a:lnTo>
                    <a:pt x="30695" y="114960"/>
                  </a:lnTo>
                  <a:lnTo>
                    <a:pt x="29743" y="113842"/>
                  </a:lnTo>
                  <a:lnTo>
                    <a:pt x="29184" y="113004"/>
                  </a:lnTo>
                  <a:lnTo>
                    <a:pt x="28333" y="111620"/>
                  </a:lnTo>
                  <a:lnTo>
                    <a:pt x="27508" y="111912"/>
                  </a:lnTo>
                  <a:lnTo>
                    <a:pt x="27825" y="114465"/>
                  </a:lnTo>
                  <a:lnTo>
                    <a:pt x="28003" y="115417"/>
                  </a:lnTo>
                  <a:lnTo>
                    <a:pt x="28016" y="116001"/>
                  </a:lnTo>
                  <a:lnTo>
                    <a:pt x="28206" y="116535"/>
                  </a:lnTo>
                  <a:lnTo>
                    <a:pt x="28689" y="118681"/>
                  </a:lnTo>
                  <a:lnTo>
                    <a:pt x="29502" y="121158"/>
                  </a:lnTo>
                  <a:lnTo>
                    <a:pt x="30353" y="123418"/>
                  </a:lnTo>
                  <a:lnTo>
                    <a:pt x="32219" y="124167"/>
                  </a:lnTo>
                  <a:lnTo>
                    <a:pt x="32118" y="126707"/>
                  </a:lnTo>
                  <a:lnTo>
                    <a:pt x="33629" y="128028"/>
                  </a:lnTo>
                  <a:lnTo>
                    <a:pt x="36004" y="126555"/>
                  </a:lnTo>
                  <a:lnTo>
                    <a:pt x="37198" y="123850"/>
                  </a:lnTo>
                  <a:lnTo>
                    <a:pt x="37579" y="123075"/>
                  </a:lnTo>
                  <a:lnTo>
                    <a:pt x="38087" y="121500"/>
                  </a:lnTo>
                  <a:lnTo>
                    <a:pt x="38531" y="119494"/>
                  </a:lnTo>
                  <a:lnTo>
                    <a:pt x="38519" y="119075"/>
                  </a:lnTo>
                  <a:lnTo>
                    <a:pt x="38658" y="117856"/>
                  </a:lnTo>
                  <a:close/>
                </a:path>
                <a:path w="109220" h="147954">
                  <a:moveTo>
                    <a:pt x="44894" y="115824"/>
                  </a:moveTo>
                  <a:lnTo>
                    <a:pt x="44335" y="115265"/>
                  </a:lnTo>
                  <a:lnTo>
                    <a:pt x="43815" y="115658"/>
                  </a:lnTo>
                  <a:lnTo>
                    <a:pt x="43180" y="116141"/>
                  </a:lnTo>
                  <a:lnTo>
                    <a:pt x="42621" y="116903"/>
                  </a:lnTo>
                  <a:lnTo>
                    <a:pt x="41478" y="117894"/>
                  </a:lnTo>
                  <a:lnTo>
                    <a:pt x="40767" y="118833"/>
                  </a:lnTo>
                  <a:lnTo>
                    <a:pt x="39471" y="121564"/>
                  </a:lnTo>
                  <a:lnTo>
                    <a:pt x="38138" y="124561"/>
                  </a:lnTo>
                  <a:lnTo>
                    <a:pt x="40767" y="126657"/>
                  </a:lnTo>
                  <a:lnTo>
                    <a:pt x="41732" y="126453"/>
                  </a:lnTo>
                  <a:lnTo>
                    <a:pt x="43319" y="125183"/>
                  </a:lnTo>
                  <a:lnTo>
                    <a:pt x="43141" y="123977"/>
                  </a:lnTo>
                  <a:lnTo>
                    <a:pt x="43180" y="121475"/>
                  </a:lnTo>
                  <a:lnTo>
                    <a:pt x="43942" y="117652"/>
                  </a:lnTo>
                  <a:lnTo>
                    <a:pt x="44272" y="117055"/>
                  </a:lnTo>
                  <a:lnTo>
                    <a:pt x="44894" y="115824"/>
                  </a:lnTo>
                  <a:close/>
                </a:path>
                <a:path w="109220" h="147954">
                  <a:moveTo>
                    <a:pt x="49377" y="79590"/>
                  </a:moveTo>
                  <a:lnTo>
                    <a:pt x="48082" y="78422"/>
                  </a:lnTo>
                  <a:lnTo>
                    <a:pt x="46139" y="79222"/>
                  </a:lnTo>
                  <a:lnTo>
                    <a:pt x="46545" y="75958"/>
                  </a:lnTo>
                  <a:lnTo>
                    <a:pt x="46647" y="73914"/>
                  </a:lnTo>
                  <a:lnTo>
                    <a:pt x="46659" y="72923"/>
                  </a:lnTo>
                  <a:lnTo>
                    <a:pt x="46621" y="71894"/>
                  </a:lnTo>
                  <a:lnTo>
                    <a:pt x="46570" y="70815"/>
                  </a:lnTo>
                  <a:lnTo>
                    <a:pt x="46329" y="69761"/>
                  </a:lnTo>
                  <a:lnTo>
                    <a:pt x="46126" y="67716"/>
                  </a:lnTo>
                  <a:lnTo>
                    <a:pt x="44488" y="67627"/>
                  </a:lnTo>
                  <a:lnTo>
                    <a:pt x="44069" y="69507"/>
                  </a:lnTo>
                  <a:lnTo>
                    <a:pt x="43713" y="70370"/>
                  </a:lnTo>
                  <a:lnTo>
                    <a:pt x="43268" y="72263"/>
                  </a:lnTo>
                  <a:lnTo>
                    <a:pt x="41935" y="78193"/>
                  </a:lnTo>
                  <a:lnTo>
                    <a:pt x="41363" y="79603"/>
                  </a:lnTo>
                  <a:lnTo>
                    <a:pt x="42570" y="81521"/>
                  </a:lnTo>
                  <a:lnTo>
                    <a:pt x="43738" y="82181"/>
                  </a:lnTo>
                  <a:lnTo>
                    <a:pt x="42303" y="83997"/>
                  </a:lnTo>
                  <a:lnTo>
                    <a:pt x="41744" y="84531"/>
                  </a:lnTo>
                  <a:lnTo>
                    <a:pt x="41579" y="83515"/>
                  </a:lnTo>
                  <a:lnTo>
                    <a:pt x="41452" y="82550"/>
                  </a:lnTo>
                  <a:lnTo>
                    <a:pt x="41173" y="81051"/>
                  </a:lnTo>
                  <a:lnTo>
                    <a:pt x="40449" y="81165"/>
                  </a:lnTo>
                  <a:lnTo>
                    <a:pt x="40233" y="82638"/>
                  </a:lnTo>
                  <a:lnTo>
                    <a:pt x="39903" y="85559"/>
                  </a:lnTo>
                  <a:lnTo>
                    <a:pt x="39700" y="86487"/>
                  </a:lnTo>
                  <a:lnTo>
                    <a:pt x="39585" y="88366"/>
                  </a:lnTo>
                  <a:lnTo>
                    <a:pt x="39484" y="89306"/>
                  </a:lnTo>
                  <a:lnTo>
                    <a:pt x="39433" y="91401"/>
                  </a:lnTo>
                  <a:lnTo>
                    <a:pt x="39344" y="92417"/>
                  </a:lnTo>
                  <a:lnTo>
                    <a:pt x="40792" y="93535"/>
                  </a:lnTo>
                  <a:lnTo>
                    <a:pt x="41478" y="93421"/>
                  </a:lnTo>
                  <a:lnTo>
                    <a:pt x="42799" y="92303"/>
                  </a:lnTo>
                  <a:lnTo>
                    <a:pt x="42595" y="91198"/>
                  </a:lnTo>
                  <a:lnTo>
                    <a:pt x="42532" y="90131"/>
                  </a:lnTo>
                  <a:lnTo>
                    <a:pt x="42456" y="89166"/>
                  </a:lnTo>
                  <a:lnTo>
                    <a:pt x="42392" y="88760"/>
                  </a:lnTo>
                  <a:lnTo>
                    <a:pt x="43573" y="88404"/>
                  </a:lnTo>
                  <a:lnTo>
                    <a:pt x="48488" y="81165"/>
                  </a:lnTo>
                  <a:lnTo>
                    <a:pt x="48793" y="80454"/>
                  </a:lnTo>
                  <a:lnTo>
                    <a:pt x="49377" y="79590"/>
                  </a:lnTo>
                  <a:close/>
                </a:path>
                <a:path w="109220" h="147954">
                  <a:moveTo>
                    <a:pt x="52844" y="96939"/>
                  </a:moveTo>
                  <a:lnTo>
                    <a:pt x="52298" y="96545"/>
                  </a:lnTo>
                  <a:lnTo>
                    <a:pt x="51866" y="96735"/>
                  </a:lnTo>
                  <a:lnTo>
                    <a:pt x="51117" y="97066"/>
                  </a:lnTo>
                  <a:lnTo>
                    <a:pt x="50419" y="97726"/>
                  </a:lnTo>
                  <a:lnTo>
                    <a:pt x="48971" y="98704"/>
                  </a:lnTo>
                  <a:lnTo>
                    <a:pt x="48107" y="99060"/>
                  </a:lnTo>
                  <a:lnTo>
                    <a:pt x="46545" y="99834"/>
                  </a:lnTo>
                  <a:lnTo>
                    <a:pt x="45770" y="100152"/>
                  </a:lnTo>
                  <a:lnTo>
                    <a:pt x="44094" y="100698"/>
                  </a:lnTo>
                  <a:lnTo>
                    <a:pt x="43205" y="101015"/>
                  </a:lnTo>
                  <a:lnTo>
                    <a:pt x="43586" y="100152"/>
                  </a:lnTo>
                  <a:lnTo>
                    <a:pt x="44475" y="97751"/>
                  </a:lnTo>
                  <a:lnTo>
                    <a:pt x="44970" y="96075"/>
                  </a:lnTo>
                  <a:lnTo>
                    <a:pt x="45974" y="93954"/>
                  </a:lnTo>
                  <a:lnTo>
                    <a:pt x="45008" y="93535"/>
                  </a:lnTo>
                  <a:lnTo>
                    <a:pt x="44653" y="94056"/>
                  </a:lnTo>
                  <a:lnTo>
                    <a:pt x="43662" y="95504"/>
                  </a:lnTo>
                  <a:lnTo>
                    <a:pt x="42532" y="96837"/>
                  </a:lnTo>
                  <a:lnTo>
                    <a:pt x="41198" y="99072"/>
                  </a:lnTo>
                  <a:lnTo>
                    <a:pt x="40487" y="100584"/>
                  </a:lnTo>
                  <a:lnTo>
                    <a:pt x="40017" y="101511"/>
                  </a:lnTo>
                  <a:lnTo>
                    <a:pt x="39560" y="102362"/>
                  </a:lnTo>
                  <a:lnTo>
                    <a:pt x="40208" y="103974"/>
                  </a:lnTo>
                  <a:lnTo>
                    <a:pt x="40970" y="104101"/>
                  </a:lnTo>
                  <a:lnTo>
                    <a:pt x="42316" y="103505"/>
                  </a:lnTo>
                  <a:lnTo>
                    <a:pt x="42506" y="102870"/>
                  </a:lnTo>
                  <a:lnTo>
                    <a:pt x="42545" y="103276"/>
                  </a:lnTo>
                  <a:lnTo>
                    <a:pt x="43268" y="103428"/>
                  </a:lnTo>
                  <a:lnTo>
                    <a:pt x="43611" y="103606"/>
                  </a:lnTo>
                  <a:lnTo>
                    <a:pt x="43942" y="103746"/>
                  </a:lnTo>
                  <a:lnTo>
                    <a:pt x="44246" y="103771"/>
                  </a:lnTo>
                  <a:lnTo>
                    <a:pt x="45110" y="103657"/>
                  </a:lnTo>
                  <a:lnTo>
                    <a:pt x="50215" y="100355"/>
                  </a:lnTo>
                  <a:lnTo>
                    <a:pt x="52349" y="98272"/>
                  </a:lnTo>
                  <a:lnTo>
                    <a:pt x="52844" y="96939"/>
                  </a:lnTo>
                  <a:close/>
                </a:path>
                <a:path w="109220" h="147954">
                  <a:moveTo>
                    <a:pt x="55206" y="81572"/>
                  </a:moveTo>
                  <a:lnTo>
                    <a:pt x="55067" y="80225"/>
                  </a:lnTo>
                  <a:lnTo>
                    <a:pt x="54762" y="78206"/>
                  </a:lnTo>
                  <a:lnTo>
                    <a:pt x="53848" y="78219"/>
                  </a:lnTo>
                  <a:lnTo>
                    <a:pt x="53200" y="80035"/>
                  </a:lnTo>
                  <a:lnTo>
                    <a:pt x="52730" y="81280"/>
                  </a:lnTo>
                  <a:lnTo>
                    <a:pt x="52006" y="83870"/>
                  </a:lnTo>
                  <a:lnTo>
                    <a:pt x="51701" y="85191"/>
                  </a:lnTo>
                  <a:lnTo>
                    <a:pt x="51054" y="87464"/>
                  </a:lnTo>
                  <a:lnTo>
                    <a:pt x="51587" y="88493"/>
                  </a:lnTo>
                  <a:lnTo>
                    <a:pt x="53708" y="88900"/>
                  </a:lnTo>
                  <a:lnTo>
                    <a:pt x="54483" y="88138"/>
                  </a:lnTo>
                  <a:lnTo>
                    <a:pt x="55130" y="84366"/>
                  </a:lnTo>
                  <a:lnTo>
                    <a:pt x="55168" y="82969"/>
                  </a:lnTo>
                  <a:lnTo>
                    <a:pt x="55206" y="81572"/>
                  </a:lnTo>
                  <a:close/>
                </a:path>
                <a:path w="109220" h="147954">
                  <a:moveTo>
                    <a:pt x="56692" y="110794"/>
                  </a:moveTo>
                  <a:lnTo>
                    <a:pt x="55829" y="110223"/>
                  </a:lnTo>
                  <a:lnTo>
                    <a:pt x="55308" y="110705"/>
                  </a:lnTo>
                  <a:lnTo>
                    <a:pt x="54914" y="111061"/>
                  </a:lnTo>
                  <a:lnTo>
                    <a:pt x="54495" y="111328"/>
                  </a:lnTo>
                  <a:lnTo>
                    <a:pt x="53784" y="112166"/>
                  </a:lnTo>
                  <a:lnTo>
                    <a:pt x="53378" y="112534"/>
                  </a:lnTo>
                  <a:lnTo>
                    <a:pt x="52400" y="113969"/>
                  </a:lnTo>
                  <a:lnTo>
                    <a:pt x="51663" y="114884"/>
                  </a:lnTo>
                  <a:lnTo>
                    <a:pt x="50977" y="116789"/>
                  </a:lnTo>
                  <a:lnTo>
                    <a:pt x="51308" y="117919"/>
                  </a:lnTo>
                  <a:lnTo>
                    <a:pt x="51879" y="118249"/>
                  </a:lnTo>
                  <a:lnTo>
                    <a:pt x="51104" y="118452"/>
                  </a:lnTo>
                  <a:lnTo>
                    <a:pt x="50495" y="118579"/>
                  </a:lnTo>
                  <a:lnTo>
                    <a:pt x="49822" y="118681"/>
                  </a:lnTo>
                  <a:lnTo>
                    <a:pt x="49542" y="118719"/>
                  </a:lnTo>
                  <a:lnTo>
                    <a:pt x="49822" y="117919"/>
                  </a:lnTo>
                  <a:lnTo>
                    <a:pt x="50025" y="116382"/>
                  </a:lnTo>
                  <a:lnTo>
                    <a:pt x="50520" y="114223"/>
                  </a:lnTo>
                  <a:lnTo>
                    <a:pt x="49733" y="113779"/>
                  </a:lnTo>
                  <a:lnTo>
                    <a:pt x="49314" y="114350"/>
                  </a:lnTo>
                  <a:lnTo>
                    <a:pt x="48399" y="115582"/>
                  </a:lnTo>
                  <a:lnTo>
                    <a:pt x="47396" y="116738"/>
                  </a:lnTo>
                  <a:lnTo>
                    <a:pt x="46037" y="119024"/>
                  </a:lnTo>
                  <a:lnTo>
                    <a:pt x="45885" y="119062"/>
                  </a:lnTo>
                  <a:lnTo>
                    <a:pt x="45732" y="119138"/>
                  </a:lnTo>
                  <a:lnTo>
                    <a:pt x="45986" y="119113"/>
                  </a:lnTo>
                  <a:lnTo>
                    <a:pt x="45237" y="119303"/>
                  </a:lnTo>
                  <a:lnTo>
                    <a:pt x="44564" y="119938"/>
                  </a:lnTo>
                  <a:lnTo>
                    <a:pt x="44259" y="121602"/>
                  </a:lnTo>
                  <a:lnTo>
                    <a:pt x="44500" y="122478"/>
                  </a:lnTo>
                  <a:lnTo>
                    <a:pt x="44348" y="123901"/>
                  </a:lnTo>
                  <a:lnTo>
                    <a:pt x="46316" y="124955"/>
                  </a:lnTo>
                  <a:lnTo>
                    <a:pt x="47383" y="123799"/>
                  </a:lnTo>
                  <a:lnTo>
                    <a:pt x="47739" y="123863"/>
                  </a:lnTo>
                  <a:lnTo>
                    <a:pt x="55232" y="121564"/>
                  </a:lnTo>
                  <a:lnTo>
                    <a:pt x="55651" y="121348"/>
                  </a:lnTo>
                  <a:lnTo>
                    <a:pt x="56007" y="120916"/>
                  </a:lnTo>
                  <a:lnTo>
                    <a:pt x="56362" y="119888"/>
                  </a:lnTo>
                  <a:lnTo>
                    <a:pt x="56210" y="119354"/>
                  </a:lnTo>
                  <a:lnTo>
                    <a:pt x="55880" y="118859"/>
                  </a:lnTo>
                  <a:lnTo>
                    <a:pt x="55333" y="118046"/>
                  </a:lnTo>
                  <a:lnTo>
                    <a:pt x="54991" y="117843"/>
                  </a:lnTo>
                  <a:lnTo>
                    <a:pt x="55410" y="116332"/>
                  </a:lnTo>
                  <a:lnTo>
                    <a:pt x="55460" y="115303"/>
                  </a:lnTo>
                  <a:lnTo>
                    <a:pt x="55956" y="113372"/>
                  </a:lnTo>
                  <a:lnTo>
                    <a:pt x="56134" y="112382"/>
                  </a:lnTo>
                  <a:lnTo>
                    <a:pt x="56692" y="110794"/>
                  </a:lnTo>
                  <a:close/>
                </a:path>
                <a:path w="109220" h="147954">
                  <a:moveTo>
                    <a:pt x="59207" y="88849"/>
                  </a:moveTo>
                  <a:lnTo>
                    <a:pt x="58153" y="88125"/>
                  </a:lnTo>
                  <a:lnTo>
                    <a:pt x="57531" y="88874"/>
                  </a:lnTo>
                  <a:lnTo>
                    <a:pt x="56692" y="89903"/>
                  </a:lnTo>
                  <a:lnTo>
                    <a:pt x="55702" y="90868"/>
                  </a:lnTo>
                  <a:lnTo>
                    <a:pt x="53505" y="92290"/>
                  </a:lnTo>
                  <a:lnTo>
                    <a:pt x="52400" y="92379"/>
                  </a:lnTo>
                  <a:lnTo>
                    <a:pt x="50673" y="92062"/>
                  </a:lnTo>
                  <a:lnTo>
                    <a:pt x="50330" y="92240"/>
                  </a:lnTo>
                  <a:lnTo>
                    <a:pt x="50253" y="91211"/>
                  </a:lnTo>
                  <a:lnTo>
                    <a:pt x="50304" y="90411"/>
                  </a:lnTo>
                  <a:lnTo>
                    <a:pt x="50457" y="89649"/>
                  </a:lnTo>
                  <a:lnTo>
                    <a:pt x="50749" y="88074"/>
                  </a:lnTo>
                  <a:lnTo>
                    <a:pt x="51282" y="86550"/>
                  </a:lnTo>
                  <a:lnTo>
                    <a:pt x="50723" y="84201"/>
                  </a:lnTo>
                  <a:lnTo>
                    <a:pt x="49517" y="84226"/>
                  </a:lnTo>
                  <a:lnTo>
                    <a:pt x="49530" y="85902"/>
                  </a:lnTo>
                  <a:lnTo>
                    <a:pt x="49072" y="86461"/>
                  </a:lnTo>
                  <a:lnTo>
                    <a:pt x="48069" y="87833"/>
                  </a:lnTo>
                  <a:lnTo>
                    <a:pt x="47688" y="88646"/>
                  </a:lnTo>
                  <a:lnTo>
                    <a:pt x="46697" y="90944"/>
                  </a:lnTo>
                  <a:lnTo>
                    <a:pt x="45821" y="93370"/>
                  </a:lnTo>
                  <a:lnTo>
                    <a:pt x="47586" y="96380"/>
                  </a:lnTo>
                  <a:lnTo>
                    <a:pt x="49631" y="96215"/>
                  </a:lnTo>
                  <a:lnTo>
                    <a:pt x="50101" y="95072"/>
                  </a:lnTo>
                  <a:lnTo>
                    <a:pt x="52362" y="95986"/>
                  </a:lnTo>
                  <a:lnTo>
                    <a:pt x="54432" y="95250"/>
                  </a:lnTo>
                  <a:lnTo>
                    <a:pt x="57315" y="92976"/>
                  </a:lnTo>
                  <a:lnTo>
                    <a:pt x="57975" y="91287"/>
                  </a:lnTo>
                  <a:lnTo>
                    <a:pt x="59207" y="88849"/>
                  </a:lnTo>
                  <a:close/>
                </a:path>
                <a:path w="109220" h="147954">
                  <a:moveTo>
                    <a:pt x="60413" y="53022"/>
                  </a:moveTo>
                  <a:lnTo>
                    <a:pt x="60020" y="52654"/>
                  </a:lnTo>
                  <a:lnTo>
                    <a:pt x="58889" y="52870"/>
                  </a:lnTo>
                  <a:lnTo>
                    <a:pt x="58153" y="53505"/>
                  </a:lnTo>
                  <a:lnTo>
                    <a:pt x="56527" y="55092"/>
                  </a:lnTo>
                  <a:lnTo>
                    <a:pt x="55473" y="56337"/>
                  </a:lnTo>
                  <a:lnTo>
                    <a:pt x="55041" y="56896"/>
                  </a:lnTo>
                  <a:lnTo>
                    <a:pt x="55143" y="55486"/>
                  </a:lnTo>
                  <a:lnTo>
                    <a:pt x="55333" y="54673"/>
                  </a:lnTo>
                  <a:lnTo>
                    <a:pt x="55651" y="53403"/>
                  </a:lnTo>
                  <a:lnTo>
                    <a:pt x="55651" y="53111"/>
                  </a:lnTo>
                  <a:lnTo>
                    <a:pt x="55867" y="52247"/>
                  </a:lnTo>
                  <a:lnTo>
                    <a:pt x="56070" y="51803"/>
                  </a:lnTo>
                  <a:lnTo>
                    <a:pt x="56413" y="50850"/>
                  </a:lnTo>
                  <a:lnTo>
                    <a:pt x="55702" y="50317"/>
                  </a:lnTo>
                  <a:lnTo>
                    <a:pt x="55308" y="50749"/>
                  </a:lnTo>
                  <a:lnTo>
                    <a:pt x="54076" y="52158"/>
                  </a:lnTo>
                  <a:lnTo>
                    <a:pt x="53060" y="53733"/>
                  </a:lnTo>
                  <a:lnTo>
                    <a:pt x="51828" y="56502"/>
                  </a:lnTo>
                  <a:lnTo>
                    <a:pt x="51523" y="57531"/>
                  </a:lnTo>
                  <a:lnTo>
                    <a:pt x="51511" y="56565"/>
                  </a:lnTo>
                  <a:lnTo>
                    <a:pt x="50761" y="56121"/>
                  </a:lnTo>
                  <a:lnTo>
                    <a:pt x="50012" y="57505"/>
                  </a:lnTo>
                  <a:lnTo>
                    <a:pt x="49809" y="58394"/>
                  </a:lnTo>
                  <a:lnTo>
                    <a:pt x="49250" y="60159"/>
                  </a:lnTo>
                  <a:lnTo>
                    <a:pt x="49022" y="61150"/>
                  </a:lnTo>
                  <a:lnTo>
                    <a:pt x="48780" y="63055"/>
                  </a:lnTo>
                  <a:lnTo>
                    <a:pt x="48679" y="67297"/>
                  </a:lnTo>
                  <a:lnTo>
                    <a:pt x="49453" y="68237"/>
                  </a:lnTo>
                  <a:lnTo>
                    <a:pt x="49593" y="68376"/>
                  </a:lnTo>
                  <a:lnTo>
                    <a:pt x="49771" y="68516"/>
                  </a:lnTo>
                  <a:lnTo>
                    <a:pt x="50660" y="68961"/>
                  </a:lnTo>
                  <a:lnTo>
                    <a:pt x="49390" y="70485"/>
                  </a:lnTo>
                  <a:lnTo>
                    <a:pt x="48336" y="71386"/>
                  </a:lnTo>
                  <a:lnTo>
                    <a:pt x="47307" y="73367"/>
                  </a:lnTo>
                  <a:lnTo>
                    <a:pt x="47396" y="74447"/>
                  </a:lnTo>
                  <a:lnTo>
                    <a:pt x="49136" y="75615"/>
                  </a:lnTo>
                  <a:lnTo>
                    <a:pt x="50317" y="75374"/>
                  </a:lnTo>
                  <a:lnTo>
                    <a:pt x="51587" y="73469"/>
                  </a:lnTo>
                  <a:lnTo>
                    <a:pt x="51917" y="72110"/>
                  </a:lnTo>
                  <a:lnTo>
                    <a:pt x="52806" y="69799"/>
                  </a:lnTo>
                  <a:lnTo>
                    <a:pt x="53187" y="68605"/>
                  </a:lnTo>
                  <a:lnTo>
                    <a:pt x="53797" y="66929"/>
                  </a:lnTo>
                  <a:lnTo>
                    <a:pt x="53035" y="66344"/>
                  </a:lnTo>
                  <a:lnTo>
                    <a:pt x="52628" y="66814"/>
                  </a:lnTo>
                  <a:lnTo>
                    <a:pt x="52679" y="66687"/>
                  </a:lnTo>
                  <a:lnTo>
                    <a:pt x="52273" y="65760"/>
                  </a:lnTo>
                  <a:lnTo>
                    <a:pt x="51828" y="63144"/>
                  </a:lnTo>
                  <a:lnTo>
                    <a:pt x="51714" y="61455"/>
                  </a:lnTo>
                  <a:lnTo>
                    <a:pt x="51600" y="60604"/>
                  </a:lnTo>
                  <a:lnTo>
                    <a:pt x="51549" y="58432"/>
                  </a:lnTo>
                  <a:lnTo>
                    <a:pt x="51650" y="59867"/>
                  </a:lnTo>
                  <a:lnTo>
                    <a:pt x="52070" y="60350"/>
                  </a:lnTo>
                  <a:lnTo>
                    <a:pt x="52438" y="60744"/>
                  </a:lnTo>
                  <a:lnTo>
                    <a:pt x="52552" y="60883"/>
                  </a:lnTo>
                  <a:lnTo>
                    <a:pt x="52857" y="61201"/>
                  </a:lnTo>
                  <a:lnTo>
                    <a:pt x="53200" y="61252"/>
                  </a:lnTo>
                  <a:lnTo>
                    <a:pt x="53416" y="61023"/>
                  </a:lnTo>
                  <a:lnTo>
                    <a:pt x="53441" y="61328"/>
                  </a:lnTo>
                  <a:lnTo>
                    <a:pt x="54571" y="62357"/>
                  </a:lnTo>
                  <a:lnTo>
                    <a:pt x="56680" y="61252"/>
                  </a:lnTo>
                  <a:lnTo>
                    <a:pt x="57061" y="60413"/>
                  </a:lnTo>
                  <a:lnTo>
                    <a:pt x="57835" y="58864"/>
                  </a:lnTo>
                  <a:lnTo>
                    <a:pt x="58966" y="56794"/>
                  </a:lnTo>
                  <a:lnTo>
                    <a:pt x="59321" y="56108"/>
                  </a:lnTo>
                  <a:lnTo>
                    <a:pt x="59778" y="55257"/>
                  </a:lnTo>
                  <a:lnTo>
                    <a:pt x="59905" y="55079"/>
                  </a:lnTo>
                  <a:lnTo>
                    <a:pt x="60032" y="54610"/>
                  </a:lnTo>
                  <a:lnTo>
                    <a:pt x="60198" y="54216"/>
                  </a:lnTo>
                  <a:lnTo>
                    <a:pt x="60401" y="53962"/>
                  </a:lnTo>
                  <a:lnTo>
                    <a:pt x="60413" y="53022"/>
                  </a:lnTo>
                  <a:close/>
                </a:path>
                <a:path w="109220" h="147954">
                  <a:moveTo>
                    <a:pt x="62496" y="80276"/>
                  </a:moveTo>
                  <a:lnTo>
                    <a:pt x="62344" y="79603"/>
                  </a:lnTo>
                  <a:lnTo>
                    <a:pt x="62306" y="79387"/>
                  </a:lnTo>
                  <a:lnTo>
                    <a:pt x="62077" y="79248"/>
                  </a:lnTo>
                  <a:lnTo>
                    <a:pt x="61252" y="79413"/>
                  </a:lnTo>
                  <a:lnTo>
                    <a:pt x="61112" y="79654"/>
                  </a:lnTo>
                  <a:lnTo>
                    <a:pt x="61239" y="79235"/>
                  </a:lnTo>
                  <a:lnTo>
                    <a:pt x="61074" y="78536"/>
                  </a:lnTo>
                  <a:lnTo>
                    <a:pt x="60833" y="77431"/>
                  </a:lnTo>
                  <a:lnTo>
                    <a:pt x="60655" y="76288"/>
                  </a:lnTo>
                  <a:lnTo>
                    <a:pt x="60096" y="74777"/>
                  </a:lnTo>
                  <a:lnTo>
                    <a:pt x="60020" y="74206"/>
                  </a:lnTo>
                  <a:lnTo>
                    <a:pt x="59537" y="73266"/>
                  </a:lnTo>
                  <a:lnTo>
                    <a:pt x="59321" y="72720"/>
                  </a:lnTo>
                  <a:lnTo>
                    <a:pt x="59055" y="71475"/>
                  </a:lnTo>
                  <a:lnTo>
                    <a:pt x="58064" y="71577"/>
                  </a:lnTo>
                  <a:lnTo>
                    <a:pt x="57950" y="72847"/>
                  </a:lnTo>
                  <a:lnTo>
                    <a:pt x="57429" y="74396"/>
                  </a:lnTo>
                  <a:lnTo>
                    <a:pt x="57404" y="74980"/>
                  </a:lnTo>
                  <a:lnTo>
                    <a:pt x="57048" y="76581"/>
                  </a:lnTo>
                  <a:lnTo>
                    <a:pt x="56997" y="77724"/>
                  </a:lnTo>
                  <a:lnTo>
                    <a:pt x="56807" y="79578"/>
                  </a:lnTo>
                  <a:lnTo>
                    <a:pt x="57213" y="80365"/>
                  </a:lnTo>
                  <a:lnTo>
                    <a:pt x="58712" y="81305"/>
                  </a:lnTo>
                  <a:lnTo>
                    <a:pt x="59563" y="81229"/>
                  </a:lnTo>
                  <a:lnTo>
                    <a:pt x="58064" y="82346"/>
                  </a:lnTo>
                  <a:lnTo>
                    <a:pt x="56324" y="83058"/>
                  </a:lnTo>
                  <a:lnTo>
                    <a:pt x="55791" y="85064"/>
                  </a:lnTo>
                  <a:lnTo>
                    <a:pt x="56235" y="85775"/>
                  </a:lnTo>
                  <a:lnTo>
                    <a:pt x="58534" y="86004"/>
                  </a:lnTo>
                  <a:lnTo>
                    <a:pt x="59842" y="84239"/>
                  </a:lnTo>
                  <a:lnTo>
                    <a:pt x="61010" y="82562"/>
                  </a:lnTo>
                  <a:lnTo>
                    <a:pt x="61429" y="82016"/>
                  </a:lnTo>
                  <a:lnTo>
                    <a:pt x="62064" y="80822"/>
                  </a:lnTo>
                  <a:lnTo>
                    <a:pt x="62496" y="80276"/>
                  </a:lnTo>
                  <a:close/>
                </a:path>
                <a:path w="109220" h="147954">
                  <a:moveTo>
                    <a:pt x="68249" y="62572"/>
                  </a:moveTo>
                  <a:lnTo>
                    <a:pt x="67348" y="61556"/>
                  </a:lnTo>
                  <a:lnTo>
                    <a:pt x="66675" y="62001"/>
                  </a:lnTo>
                  <a:lnTo>
                    <a:pt x="64935" y="63182"/>
                  </a:lnTo>
                  <a:lnTo>
                    <a:pt x="63792" y="64211"/>
                  </a:lnTo>
                  <a:lnTo>
                    <a:pt x="63842" y="63944"/>
                  </a:lnTo>
                  <a:lnTo>
                    <a:pt x="64312" y="61887"/>
                  </a:lnTo>
                  <a:lnTo>
                    <a:pt x="63665" y="61468"/>
                  </a:lnTo>
                  <a:lnTo>
                    <a:pt x="63411" y="61950"/>
                  </a:lnTo>
                  <a:lnTo>
                    <a:pt x="62649" y="63461"/>
                  </a:lnTo>
                  <a:lnTo>
                    <a:pt x="61214" y="67398"/>
                  </a:lnTo>
                  <a:lnTo>
                    <a:pt x="60998" y="68249"/>
                  </a:lnTo>
                  <a:lnTo>
                    <a:pt x="60604" y="70002"/>
                  </a:lnTo>
                  <a:lnTo>
                    <a:pt x="60286" y="70954"/>
                  </a:lnTo>
                  <a:lnTo>
                    <a:pt x="60693" y="73406"/>
                  </a:lnTo>
                  <a:lnTo>
                    <a:pt x="60909" y="73431"/>
                  </a:lnTo>
                  <a:lnTo>
                    <a:pt x="62179" y="74485"/>
                  </a:lnTo>
                  <a:lnTo>
                    <a:pt x="63931" y="73710"/>
                  </a:lnTo>
                  <a:lnTo>
                    <a:pt x="64414" y="73025"/>
                  </a:lnTo>
                  <a:lnTo>
                    <a:pt x="65328" y="71869"/>
                  </a:lnTo>
                  <a:lnTo>
                    <a:pt x="65760" y="71297"/>
                  </a:lnTo>
                  <a:lnTo>
                    <a:pt x="66941" y="69469"/>
                  </a:lnTo>
                  <a:lnTo>
                    <a:pt x="67500" y="68237"/>
                  </a:lnTo>
                  <a:lnTo>
                    <a:pt x="67881" y="67576"/>
                  </a:lnTo>
                  <a:lnTo>
                    <a:pt x="67957" y="66421"/>
                  </a:lnTo>
                  <a:lnTo>
                    <a:pt x="67386" y="66027"/>
                  </a:lnTo>
                  <a:lnTo>
                    <a:pt x="66916" y="66281"/>
                  </a:lnTo>
                  <a:lnTo>
                    <a:pt x="66357" y="66586"/>
                  </a:lnTo>
                  <a:lnTo>
                    <a:pt x="65887" y="67170"/>
                  </a:lnTo>
                  <a:lnTo>
                    <a:pt x="64973" y="68097"/>
                  </a:lnTo>
                  <a:lnTo>
                    <a:pt x="64541" y="68592"/>
                  </a:lnTo>
                  <a:lnTo>
                    <a:pt x="63627" y="69557"/>
                  </a:lnTo>
                  <a:lnTo>
                    <a:pt x="63500" y="69710"/>
                  </a:lnTo>
                  <a:lnTo>
                    <a:pt x="63474" y="67983"/>
                  </a:lnTo>
                  <a:lnTo>
                    <a:pt x="63487" y="67576"/>
                  </a:lnTo>
                  <a:lnTo>
                    <a:pt x="64820" y="67462"/>
                  </a:lnTo>
                  <a:lnTo>
                    <a:pt x="65443" y="66217"/>
                  </a:lnTo>
                  <a:lnTo>
                    <a:pt x="67106" y="63919"/>
                  </a:lnTo>
                  <a:lnTo>
                    <a:pt x="68249" y="62572"/>
                  </a:lnTo>
                  <a:close/>
                </a:path>
                <a:path w="109220" h="147954">
                  <a:moveTo>
                    <a:pt x="91516" y="93433"/>
                  </a:moveTo>
                  <a:lnTo>
                    <a:pt x="91020" y="92417"/>
                  </a:lnTo>
                  <a:lnTo>
                    <a:pt x="90233" y="92735"/>
                  </a:lnTo>
                  <a:lnTo>
                    <a:pt x="88734" y="93345"/>
                  </a:lnTo>
                  <a:lnTo>
                    <a:pt x="87210" y="93446"/>
                  </a:lnTo>
                  <a:lnTo>
                    <a:pt x="84048" y="93827"/>
                  </a:lnTo>
                  <a:lnTo>
                    <a:pt x="85293" y="90551"/>
                  </a:lnTo>
                  <a:lnTo>
                    <a:pt x="85686" y="88849"/>
                  </a:lnTo>
                  <a:lnTo>
                    <a:pt x="86334" y="86398"/>
                  </a:lnTo>
                  <a:lnTo>
                    <a:pt x="85318" y="85801"/>
                  </a:lnTo>
                  <a:lnTo>
                    <a:pt x="84874" y="86525"/>
                  </a:lnTo>
                  <a:lnTo>
                    <a:pt x="83972" y="88036"/>
                  </a:lnTo>
                  <a:lnTo>
                    <a:pt x="83007" y="89484"/>
                  </a:lnTo>
                  <a:lnTo>
                    <a:pt x="80759" y="94208"/>
                  </a:lnTo>
                  <a:lnTo>
                    <a:pt x="80632" y="94411"/>
                  </a:lnTo>
                  <a:lnTo>
                    <a:pt x="79425" y="94881"/>
                  </a:lnTo>
                  <a:lnTo>
                    <a:pt x="79717" y="94234"/>
                  </a:lnTo>
                  <a:lnTo>
                    <a:pt x="80772" y="92570"/>
                  </a:lnTo>
                  <a:lnTo>
                    <a:pt x="80175" y="91757"/>
                  </a:lnTo>
                  <a:lnTo>
                    <a:pt x="79590" y="92138"/>
                  </a:lnTo>
                  <a:lnTo>
                    <a:pt x="78892" y="92570"/>
                  </a:lnTo>
                  <a:lnTo>
                    <a:pt x="78295" y="92976"/>
                  </a:lnTo>
                  <a:lnTo>
                    <a:pt x="74396" y="99491"/>
                  </a:lnTo>
                  <a:lnTo>
                    <a:pt x="74904" y="100368"/>
                  </a:lnTo>
                  <a:lnTo>
                    <a:pt x="75222" y="101142"/>
                  </a:lnTo>
                  <a:lnTo>
                    <a:pt x="74777" y="101269"/>
                  </a:lnTo>
                  <a:lnTo>
                    <a:pt x="73317" y="101574"/>
                  </a:lnTo>
                  <a:lnTo>
                    <a:pt x="72618" y="101625"/>
                  </a:lnTo>
                  <a:lnTo>
                    <a:pt x="71208" y="101333"/>
                  </a:lnTo>
                  <a:lnTo>
                    <a:pt x="70269" y="101638"/>
                  </a:lnTo>
                  <a:lnTo>
                    <a:pt x="69659" y="103454"/>
                  </a:lnTo>
                  <a:lnTo>
                    <a:pt x="70142" y="104444"/>
                  </a:lnTo>
                  <a:lnTo>
                    <a:pt x="72174" y="105130"/>
                  </a:lnTo>
                  <a:lnTo>
                    <a:pt x="71285" y="104927"/>
                  </a:lnTo>
                  <a:lnTo>
                    <a:pt x="70713" y="104940"/>
                  </a:lnTo>
                  <a:lnTo>
                    <a:pt x="68884" y="104711"/>
                  </a:lnTo>
                  <a:lnTo>
                    <a:pt x="67627" y="104470"/>
                  </a:lnTo>
                  <a:lnTo>
                    <a:pt x="64668" y="104990"/>
                  </a:lnTo>
                  <a:lnTo>
                    <a:pt x="63677" y="104419"/>
                  </a:lnTo>
                  <a:lnTo>
                    <a:pt x="62915" y="105092"/>
                  </a:lnTo>
                  <a:lnTo>
                    <a:pt x="62357" y="105600"/>
                  </a:lnTo>
                  <a:lnTo>
                    <a:pt x="61810" y="106032"/>
                  </a:lnTo>
                  <a:lnTo>
                    <a:pt x="58216" y="113487"/>
                  </a:lnTo>
                  <a:lnTo>
                    <a:pt x="57912" y="113538"/>
                  </a:lnTo>
                  <a:lnTo>
                    <a:pt x="57264" y="113906"/>
                  </a:lnTo>
                  <a:lnTo>
                    <a:pt x="56692" y="114325"/>
                  </a:lnTo>
                  <a:lnTo>
                    <a:pt x="56857" y="116281"/>
                  </a:lnTo>
                  <a:lnTo>
                    <a:pt x="58432" y="116497"/>
                  </a:lnTo>
                  <a:lnTo>
                    <a:pt x="60413" y="116078"/>
                  </a:lnTo>
                  <a:lnTo>
                    <a:pt x="61239" y="115430"/>
                  </a:lnTo>
                  <a:lnTo>
                    <a:pt x="62674" y="114122"/>
                  </a:lnTo>
                  <a:lnTo>
                    <a:pt x="63373" y="113334"/>
                  </a:lnTo>
                  <a:lnTo>
                    <a:pt x="64236" y="112471"/>
                  </a:lnTo>
                  <a:lnTo>
                    <a:pt x="64528" y="112217"/>
                  </a:lnTo>
                  <a:lnTo>
                    <a:pt x="65227" y="111772"/>
                  </a:lnTo>
                  <a:lnTo>
                    <a:pt x="65684" y="111658"/>
                  </a:lnTo>
                  <a:lnTo>
                    <a:pt x="66128" y="111163"/>
                  </a:lnTo>
                  <a:lnTo>
                    <a:pt x="66154" y="110883"/>
                  </a:lnTo>
                  <a:lnTo>
                    <a:pt x="65239" y="110312"/>
                  </a:lnTo>
                  <a:lnTo>
                    <a:pt x="64223" y="110693"/>
                  </a:lnTo>
                  <a:lnTo>
                    <a:pt x="62699" y="111328"/>
                  </a:lnTo>
                  <a:lnTo>
                    <a:pt x="62915" y="110629"/>
                  </a:lnTo>
                  <a:lnTo>
                    <a:pt x="63677" y="108762"/>
                  </a:lnTo>
                  <a:lnTo>
                    <a:pt x="64160" y="107518"/>
                  </a:lnTo>
                  <a:lnTo>
                    <a:pt x="64376" y="106870"/>
                  </a:lnTo>
                  <a:lnTo>
                    <a:pt x="64490" y="106603"/>
                  </a:lnTo>
                  <a:lnTo>
                    <a:pt x="64503" y="107721"/>
                  </a:lnTo>
                  <a:lnTo>
                    <a:pt x="67538" y="108864"/>
                  </a:lnTo>
                  <a:lnTo>
                    <a:pt x="69151" y="108623"/>
                  </a:lnTo>
                  <a:lnTo>
                    <a:pt x="71158" y="108000"/>
                  </a:lnTo>
                  <a:lnTo>
                    <a:pt x="71805" y="107835"/>
                  </a:lnTo>
                  <a:lnTo>
                    <a:pt x="72859" y="107137"/>
                  </a:lnTo>
                  <a:lnTo>
                    <a:pt x="73393" y="106819"/>
                  </a:lnTo>
                  <a:lnTo>
                    <a:pt x="74041" y="106006"/>
                  </a:lnTo>
                  <a:lnTo>
                    <a:pt x="73774" y="105473"/>
                  </a:lnTo>
                  <a:lnTo>
                    <a:pt x="73393" y="105333"/>
                  </a:lnTo>
                  <a:lnTo>
                    <a:pt x="73152" y="105244"/>
                  </a:lnTo>
                  <a:lnTo>
                    <a:pt x="74828" y="104787"/>
                  </a:lnTo>
                  <a:lnTo>
                    <a:pt x="77812" y="103149"/>
                  </a:lnTo>
                  <a:lnTo>
                    <a:pt x="79400" y="102108"/>
                  </a:lnTo>
                  <a:lnTo>
                    <a:pt x="81851" y="102235"/>
                  </a:lnTo>
                  <a:lnTo>
                    <a:pt x="82092" y="101015"/>
                  </a:lnTo>
                  <a:lnTo>
                    <a:pt x="81280" y="100711"/>
                  </a:lnTo>
                  <a:lnTo>
                    <a:pt x="79667" y="100126"/>
                  </a:lnTo>
                  <a:lnTo>
                    <a:pt x="77978" y="100355"/>
                  </a:lnTo>
                  <a:lnTo>
                    <a:pt x="77419" y="100520"/>
                  </a:lnTo>
                  <a:lnTo>
                    <a:pt x="77685" y="100317"/>
                  </a:lnTo>
                  <a:lnTo>
                    <a:pt x="77952" y="99733"/>
                  </a:lnTo>
                  <a:lnTo>
                    <a:pt x="78270" y="98209"/>
                  </a:lnTo>
                  <a:lnTo>
                    <a:pt x="78473" y="97536"/>
                  </a:lnTo>
                  <a:lnTo>
                    <a:pt x="79108" y="95580"/>
                  </a:lnTo>
                  <a:lnTo>
                    <a:pt x="79413" y="94907"/>
                  </a:lnTo>
                  <a:lnTo>
                    <a:pt x="79514" y="97396"/>
                  </a:lnTo>
                  <a:lnTo>
                    <a:pt x="82156" y="97904"/>
                  </a:lnTo>
                  <a:lnTo>
                    <a:pt x="89420" y="94843"/>
                  </a:lnTo>
                  <a:lnTo>
                    <a:pt x="91516" y="93433"/>
                  </a:lnTo>
                  <a:close/>
                </a:path>
                <a:path w="109220" h="147954">
                  <a:moveTo>
                    <a:pt x="99606" y="86842"/>
                  </a:moveTo>
                  <a:lnTo>
                    <a:pt x="99390" y="86347"/>
                  </a:lnTo>
                  <a:lnTo>
                    <a:pt x="98920" y="86309"/>
                  </a:lnTo>
                  <a:lnTo>
                    <a:pt x="98196" y="86245"/>
                  </a:lnTo>
                  <a:lnTo>
                    <a:pt x="97650" y="86220"/>
                  </a:lnTo>
                  <a:lnTo>
                    <a:pt x="96266" y="86588"/>
                  </a:lnTo>
                  <a:lnTo>
                    <a:pt x="93497" y="87058"/>
                  </a:lnTo>
                  <a:lnTo>
                    <a:pt x="92062" y="86779"/>
                  </a:lnTo>
                  <a:lnTo>
                    <a:pt x="91084" y="86982"/>
                  </a:lnTo>
                  <a:lnTo>
                    <a:pt x="91198" y="86410"/>
                  </a:lnTo>
                  <a:lnTo>
                    <a:pt x="92773" y="81775"/>
                  </a:lnTo>
                  <a:lnTo>
                    <a:pt x="93472" y="79603"/>
                  </a:lnTo>
                  <a:lnTo>
                    <a:pt x="92659" y="79286"/>
                  </a:lnTo>
                  <a:lnTo>
                    <a:pt x="92278" y="79743"/>
                  </a:lnTo>
                  <a:lnTo>
                    <a:pt x="91236" y="80962"/>
                  </a:lnTo>
                  <a:lnTo>
                    <a:pt x="90271" y="82372"/>
                  </a:lnTo>
                  <a:lnTo>
                    <a:pt x="89090" y="84467"/>
                  </a:lnTo>
                  <a:lnTo>
                    <a:pt x="88709" y="85178"/>
                  </a:lnTo>
                  <a:lnTo>
                    <a:pt x="87985" y="86677"/>
                  </a:lnTo>
                  <a:lnTo>
                    <a:pt x="87503" y="87426"/>
                  </a:lnTo>
                  <a:lnTo>
                    <a:pt x="87172" y="89014"/>
                  </a:lnTo>
                  <a:lnTo>
                    <a:pt x="87376" y="89789"/>
                  </a:lnTo>
                  <a:lnTo>
                    <a:pt x="88785" y="90449"/>
                  </a:lnTo>
                  <a:lnTo>
                    <a:pt x="89776" y="90335"/>
                  </a:lnTo>
                  <a:lnTo>
                    <a:pt x="89865" y="90157"/>
                  </a:lnTo>
                  <a:lnTo>
                    <a:pt x="92138" y="90754"/>
                  </a:lnTo>
                  <a:lnTo>
                    <a:pt x="98920" y="88023"/>
                  </a:lnTo>
                  <a:lnTo>
                    <a:pt x="99606" y="86842"/>
                  </a:lnTo>
                  <a:close/>
                </a:path>
                <a:path w="109220" h="147954">
                  <a:moveTo>
                    <a:pt x="109054" y="73228"/>
                  </a:moveTo>
                  <a:lnTo>
                    <a:pt x="108445" y="72402"/>
                  </a:lnTo>
                  <a:lnTo>
                    <a:pt x="107848" y="72783"/>
                  </a:lnTo>
                  <a:lnTo>
                    <a:pt x="106527" y="73596"/>
                  </a:lnTo>
                  <a:lnTo>
                    <a:pt x="100215" y="76771"/>
                  </a:lnTo>
                  <a:lnTo>
                    <a:pt x="99466" y="77851"/>
                  </a:lnTo>
                  <a:lnTo>
                    <a:pt x="99593" y="77558"/>
                  </a:lnTo>
                  <a:lnTo>
                    <a:pt x="100215" y="76771"/>
                  </a:lnTo>
                  <a:lnTo>
                    <a:pt x="100457" y="76454"/>
                  </a:lnTo>
                  <a:lnTo>
                    <a:pt x="101701" y="74980"/>
                  </a:lnTo>
                  <a:lnTo>
                    <a:pt x="101104" y="74333"/>
                  </a:lnTo>
                  <a:lnTo>
                    <a:pt x="100660" y="74612"/>
                  </a:lnTo>
                  <a:lnTo>
                    <a:pt x="99314" y="75412"/>
                  </a:lnTo>
                  <a:lnTo>
                    <a:pt x="98285" y="76606"/>
                  </a:lnTo>
                  <a:lnTo>
                    <a:pt x="97066" y="78574"/>
                  </a:lnTo>
                  <a:lnTo>
                    <a:pt x="96723" y="79273"/>
                  </a:lnTo>
                  <a:lnTo>
                    <a:pt x="95758" y="81711"/>
                  </a:lnTo>
                  <a:lnTo>
                    <a:pt x="96316" y="83350"/>
                  </a:lnTo>
                  <a:lnTo>
                    <a:pt x="97472" y="83794"/>
                  </a:lnTo>
                  <a:lnTo>
                    <a:pt x="97980" y="82943"/>
                  </a:lnTo>
                  <a:lnTo>
                    <a:pt x="99415" y="83375"/>
                  </a:lnTo>
                  <a:lnTo>
                    <a:pt x="102285" y="83019"/>
                  </a:lnTo>
                  <a:lnTo>
                    <a:pt x="104940" y="81267"/>
                  </a:lnTo>
                  <a:lnTo>
                    <a:pt x="104648" y="80327"/>
                  </a:lnTo>
                  <a:lnTo>
                    <a:pt x="103860" y="80416"/>
                  </a:lnTo>
                  <a:lnTo>
                    <a:pt x="101904" y="80657"/>
                  </a:lnTo>
                  <a:lnTo>
                    <a:pt x="99872" y="80543"/>
                  </a:lnTo>
                  <a:lnTo>
                    <a:pt x="98933" y="80391"/>
                  </a:lnTo>
                  <a:lnTo>
                    <a:pt x="98564" y="80327"/>
                  </a:lnTo>
                  <a:lnTo>
                    <a:pt x="98602" y="80162"/>
                  </a:lnTo>
                  <a:lnTo>
                    <a:pt x="98818" y="79489"/>
                  </a:lnTo>
                  <a:lnTo>
                    <a:pt x="99352" y="78155"/>
                  </a:lnTo>
                  <a:lnTo>
                    <a:pt x="99606" y="78892"/>
                  </a:lnTo>
                  <a:lnTo>
                    <a:pt x="101142" y="79400"/>
                  </a:lnTo>
                  <a:lnTo>
                    <a:pt x="103606" y="78232"/>
                  </a:lnTo>
                  <a:lnTo>
                    <a:pt x="104381" y="77800"/>
                  </a:lnTo>
                  <a:lnTo>
                    <a:pt x="106514" y="76352"/>
                  </a:lnTo>
                  <a:lnTo>
                    <a:pt x="107810" y="75209"/>
                  </a:lnTo>
                  <a:lnTo>
                    <a:pt x="109054" y="73228"/>
                  </a:lnTo>
                  <a:close/>
                </a:path>
              </a:pathLst>
            </a:custGeom>
            <a:solidFill>
              <a:srgbClr val="B9D540"/>
            </a:solidFill>
          </p:spPr>
          <p:txBody>
            <a:bodyPr wrap="square" lIns="0" tIns="0" rIns="0" bIns="0" rtlCol="0"/>
            <a:lstStyle/>
            <a:p>
              <a:endParaRPr/>
            </a:p>
          </p:txBody>
        </p:sp>
        <p:sp>
          <p:nvSpPr>
            <p:cNvPr id="101" name="object 101"/>
            <p:cNvSpPr/>
            <p:nvPr/>
          </p:nvSpPr>
          <p:spPr>
            <a:xfrm>
              <a:off x="4936680" y="7632407"/>
              <a:ext cx="71755" cy="110489"/>
            </a:xfrm>
            <a:custGeom>
              <a:avLst/>
              <a:gdLst/>
              <a:ahLst/>
              <a:cxnLst/>
              <a:rect l="l" t="t" r="r" b="b"/>
              <a:pathLst>
                <a:path w="71754" h="110490">
                  <a:moveTo>
                    <a:pt x="7874" y="8966"/>
                  </a:moveTo>
                  <a:lnTo>
                    <a:pt x="7429" y="7912"/>
                  </a:lnTo>
                  <a:lnTo>
                    <a:pt x="6807" y="6426"/>
                  </a:lnTo>
                  <a:lnTo>
                    <a:pt x="3759" y="2578"/>
                  </a:lnTo>
                  <a:lnTo>
                    <a:pt x="2501" y="1651"/>
                  </a:lnTo>
                  <a:lnTo>
                    <a:pt x="838" y="0"/>
                  </a:lnTo>
                  <a:lnTo>
                    <a:pt x="0" y="584"/>
                  </a:lnTo>
                  <a:lnTo>
                    <a:pt x="508" y="1828"/>
                  </a:lnTo>
                  <a:lnTo>
                    <a:pt x="876" y="2895"/>
                  </a:lnTo>
                  <a:lnTo>
                    <a:pt x="1028" y="4064"/>
                  </a:lnTo>
                  <a:lnTo>
                    <a:pt x="1600" y="5245"/>
                  </a:lnTo>
                  <a:lnTo>
                    <a:pt x="2527" y="7493"/>
                  </a:lnTo>
                  <a:lnTo>
                    <a:pt x="3009" y="8737"/>
                  </a:lnTo>
                  <a:lnTo>
                    <a:pt x="4305" y="10769"/>
                  </a:lnTo>
                  <a:lnTo>
                    <a:pt x="5448" y="11277"/>
                  </a:lnTo>
                  <a:lnTo>
                    <a:pt x="7594" y="10198"/>
                  </a:lnTo>
                  <a:lnTo>
                    <a:pt x="7874" y="8966"/>
                  </a:lnTo>
                  <a:close/>
                </a:path>
                <a:path w="71754" h="110490">
                  <a:moveTo>
                    <a:pt x="10909" y="15214"/>
                  </a:moveTo>
                  <a:lnTo>
                    <a:pt x="10680" y="14312"/>
                  </a:lnTo>
                  <a:lnTo>
                    <a:pt x="10033" y="14008"/>
                  </a:lnTo>
                  <a:lnTo>
                    <a:pt x="9067" y="13525"/>
                  </a:lnTo>
                  <a:lnTo>
                    <a:pt x="8496" y="13576"/>
                  </a:lnTo>
                  <a:lnTo>
                    <a:pt x="6858" y="13030"/>
                  </a:lnTo>
                  <a:lnTo>
                    <a:pt x="6197" y="12649"/>
                  </a:lnTo>
                  <a:lnTo>
                    <a:pt x="4749" y="12153"/>
                  </a:lnTo>
                  <a:lnTo>
                    <a:pt x="4025" y="11938"/>
                  </a:lnTo>
                  <a:lnTo>
                    <a:pt x="2527" y="11772"/>
                  </a:lnTo>
                  <a:lnTo>
                    <a:pt x="1714" y="11620"/>
                  </a:lnTo>
                  <a:lnTo>
                    <a:pt x="431" y="12077"/>
                  </a:lnTo>
                  <a:lnTo>
                    <a:pt x="279" y="12915"/>
                  </a:lnTo>
                  <a:lnTo>
                    <a:pt x="1638" y="13423"/>
                  </a:lnTo>
                  <a:lnTo>
                    <a:pt x="2184" y="13563"/>
                  </a:lnTo>
                  <a:lnTo>
                    <a:pt x="3340" y="14528"/>
                  </a:lnTo>
                  <a:lnTo>
                    <a:pt x="3949" y="15049"/>
                  </a:lnTo>
                  <a:lnTo>
                    <a:pt x="7747" y="17754"/>
                  </a:lnTo>
                  <a:lnTo>
                    <a:pt x="10109" y="17081"/>
                  </a:lnTo>
                  <a:lnTo>
                    <a:pt x="10655" y="16598"/>
                  </a:lnTo>
                  <a:lnTo>
                    <a:pt x="10909" y="15214"/>
                  </a:lnTo>
                  <a:close/>
                </a:path>
                <a:path w="71754" h="110490">
                  <a:moveTo>
                    <a:pt x="16154" y="36410"/>
                  </a:moveTo>
                  <a:lnTo>
                    <a:pt x="15900" y="35572"/>
                  </a:lnTo>
                  <a:lnTo>
                    <a:pt x="15684" y="34836"/>
                  </a:lnTo>
                  <a:lnTo>
                    <a:pt x="15367" y="34315"/>
                  </a:lnTo>
                  <a:lnTo>
                    <a:pt x="14732" y="33921"/>
                  </a:lnTo>
                  <a:lnTo>
                    <a:pt x="13195" y="33121"/>
                  </a:lnTo>
                  <a:lnTo>
                    <a:pt x="12001" y="32486"/>
                  </a:lnTo>
                  <a:lnTo>
                    <a:pt x="10464" y="31546"/>
                  </a:lnTo>
                  <a:lnTo>
                    <a:pt x="9220" y="30683"/>
                  </a:lnTo>
                  <a:lnTo>
                    <a:pt x="8585" y="30276"/>
                  </a:lnTo>
                  <a:lnTo>
                    <a:pt x="7924" y="30035"/>
                  </a:lnTo>
                  <a:lnTo>
                    <a:pt x="7505" y="29794"/>
                  </a:lnTo>
                  <a:lnTo>
                    <a:pt x="7162" y="29514"/>
                  </a:lnTo>
                  <a:lnTo>
                    <a:pt x="6718" y="29451"/>
                  </a:lnTo>
                  <a:lnTo>
                    <a:pt x="6019" y="29070"/>
                  </a:lnTo>
                  <a:lnTo>
                    <a:pt x="5105" y="29476"/>
                  </a:lnTo>
                  <a:lnTo>
                    <a:pt x="5334" y="30213"/>
                  </a:lnTo>
                  <a:lnTo>
                    <a:pt x="5372" y="30441"/>
                  </a:lnTo>
                  <a:lnTo>
                    <a:pt x="5384" y="30861"/>
                  </a:lnTo>
                  <a:lnTo>
                    <a:pt x="5892" y="31864"/>
                  </a:lnTo>
                  <a:lnTo>
                    <a:pt x="6070" y="32334"/>
                  </a:lnTo>
                  <a:lnTo>
                    <a:pt x="6946" y="33629"/>
                  </a:lnTo>
                  <a:lnTo>
                    <a:pt x="13411" y="38481"/>
                  </a:lnTo>
                  <a:lnTo>
                    <a:pt x="15595" y="37490"/>
                  </a:lnTo>
                  <a:lnTo>
                    <a:pt x="16154" y="36410"/>
                  </a:lnTo>
                  <a:close/>
                </a:path>
                <a:path w="71754" h="110490">
                  <a:moveTo>
                    <a:pt x="18516" y="21767"/>
                  </a:moveTo>
                  <a:lnTo>
                    <a:pt x="17513" y="20535"/>
                  </a:lnTo>
                  <a:lnTo>
                    <a:pt x="16929" y="19812"/>
                  </a:lnTo>
                  <a:lnTo>
                    <a:pt x="16065" y="19532"/>
                  </a:lnTo>
                  <a:lnTo>
                    <a:pt x="16243" y="19342"/>
                  </a:lnTo>
                  <a:lnTo>
                    <a:pt x="16560" y="16840"/>
                  </a:lnTo>
                  <a:lnTo>
                    <a:pt x="16052" y="15278"/>
                  </a:lnTo>
                  <a:lnTo>
                    <a:pt x="15646" y="14071"/>
                  </a:lnTo>
                  <a:lnTo>
                    <a:pt x="15278" y="12979"/>
                  </a:lnTo>
                  <a:lnTo>
                    <a:pt x="14693" y="11404"/>
                  </a:lnTo>
                  <a:lnTo>
                    <a:pt x="13576" y="10871"/>
                  </a:lnTo>
                  <a:lnTo>
                    <a:pt x="12598" y="10071"/>
                  </a:lnTo>
                  <a:lnTo>
                    <a:pt x="11569" y="10731"/>
                  </a:lnTo>
                  <a:lnTo>
                    <a:pt x="11506" y="11633"/>
                  </a:lnTo>
                  <a:lnTo>
                    <a:pt x="11264" y="12166"/>
                  </a:lnTo>
                  <a:lnTo>
                    <a:pt x="11404" y="12738"/>
                  </a:lnTo>
                  <a:lnTo>
                    <a:pt x="11518" y="13906"/>
                  </a:lnTo>
                  <a:lnTo>
                    <a:pt x="11607" y="14478"/>
                  </a:lnTo>
                  <a:lnTo>
                    <a:pt x="11760" y="16065"/>
                  </a:lnTo>
                  <a:lnTo>
                    <a:pt x="11645" y="17424"/>
                  </a:lnTo>
                  <a:lnTo>
                    <a:pt x="11798" y="18351"/>
                  </a:lnTo>
                  <a:lnTo>
                    <a:pt x="9842" y="18084"/>
                  </a:lnTo>
                  <a:lnTo>
                    <a:pt x="9080" y="18288"/>
                  </a:lnTo>
                  <a:lnTo>
                    <a:pt x="7454" y="18288"/>
                  </a:lnTo>
                  <a:lnTo>
                    <a:pt x="7226" y="19367"/>
                  </a:lnTo>
                  <a:lnTo>
                    <a:pt x="8661" y="19951"/>
                  </a:lnTo>
                  <a:lnTo>
                    <a:pt x="9232" y="20434"/>
                  </a:lnTo>
                  <a:lnTo>
                    <a:pt x="10515" y="21005"/>
                  </a:lnTo>
                  <a:lnTo>
                    <a:pt x="11087" y="21361"/>
                  </a:lnTo>
                  <a:lnTo>
                    <a:pt x="12293" y="22047"/>
                  </a:lnTo>
                  <a:lnTo>
                    <a:pt x="12928" y="22352"/>
                  </a:lnTo>
                  <a:lnTo>
                    <a:pt x="14325" y="23190"/>
                  </a:lnTo>
                  <a:lnTo>
                    <a:pt x="14998" y="23660"/>
                  </a:lnTo>
                  <a:lnTo>
                    <a:pt x="17716" y="23990"/>
                  </a:lnTo>
                  <a:lnTo>
                    <a:pt x="18516" y="21767"/>
                  </a:lnTo>
                  <a:close/>
                </a:path>
                <a:path w="71754" h="110490">
                  <a:moveTo>
                    <a:pt x="27508" y="48196"/>
                  </a:moveTo>
                  <a:lnTo>
                    <a:pt x="27292" y="45516"/>
                  </a:lnTo>
                  <a:lnTo>
                    <a:pt x="25298" y="45262"/>
                  </a:lnTo>
                  <a:lnTo>
                    <a:pt x="24790" y="45186"/>
                  </a:lnTo>
                  <a:lnTo>
                    <a:pt x="24650" y="45262"/>
                  </a:lnTo>
                  <a:lnTo>
                    <a:pt x="23774" y="45262"/>
                  </a:lnTo>
                  <a:lnTo>
                    <a:pt x="23418" y="45224"/>
                  </a:lnTo>
                  <a:lnTo>
                    <a:pt x="22402" y="45008"/>
                  </a:lnTo>
                  <a:lnTo>
                    <a:pt x="23050" y="44361"/>
                  </a:lnTo>
                  <a:lnTo>
                    <a:pt x="23190" y="42214"/>
                  </a:lnTo>
                  <a:lnTo>
                    <a:pt x="19329" y="35153"/>
                  </a:lnTo>
                  <a:lnTo>
                    <a:pt x="18694" y="34569"/>
                  </a:lnTo>
                  <a:lnTo>
                    <a:pt x="18478" y="34150"/>
                  </a:lnTo>
                  <a:lnTo>
                    <a:pt x="17818" y="33248"/>
                  </a:lnTo>
                  <a:lnTo>
                    <a:pt x="16967" y="33870"/>
                  </a:lnTo>
                  <a:lnTo>
                    <a:pt x="17424" y="34823"/>
                  </a:lnTo>
                  <a:lnTo>
                    <a:pt x="17665" y="35217"/>
                  </a:lnTo>
                  <a:lnTo>
                    <a:pt x="17741" y="35953"/>
                  </a:lnTo>
                  <a:lnTo>
                    <a:pt x="17614" y="36283"/>
                  </a:lnTo>
                  <a:lnTo>
                    <a:pt x="17627" y="36957"/>
                  </a:lnTo>
                  <a:lnTo>
                    <a:pt x="17729" y="37287"/>
                  </a:lnTo>
                  <a:lnTo>
                    <a:pt x="17792" y="38493"/>
                  </a:lnTo>
                  <a:lnTo>
                    <a:pt x="17945" y="39649"/>
                  </a:lnTo>
                  <a:lnTo>
                    <a:pt x="18135" y="40424"/>
                  </a:lnTo>
                  <a:lnTo>
                    <a:pt x="18389" y="42252"/>
                  </a:lnTo>
                  <a:lnTo>
                    <a:pt x="18453" y="42989"/>
                  </a:lnTo>
                  <a:lnTo>
                    <a:pt x="18453" y="43180"/>
                  </a:lnTo>
                  <a:lnTo>
                    <a:pt x="18478" y="43370"/>
                  </a:lnTo>
                  <a:lnTo>
                    <a:pt x="18554" y="43548"/>
                  </a:lnTo>
                  <a:lnTo>
                    <a:pt x="18669" y="43942"/>
                  </a:lnTo>
                  <a:lnTo>
                    <a:pt x="17945" y="43726"/>
                  </a:lnTo>
                  <a:lnTo>
                    <a:pt x="16179" y="44589"/>
                  </a:lnTo>
                  <a:lnTo>
                    <a:pt x="16332" y="45186"/>
                  </a:lnTo>
                  <a:lnTo>
                    <a:pt x="17564" y="45313"/>
                  </a:lnTo>
                  <a:lnTo>
                    <a:pt x="18199" y="45453"/>
                  </a:lnTo>
                  <a:lnTo>
                    <a:pt x="19558" y="46189"/>
                  </a:lnTo>
                  <a:lnTo>
                    <a:pt x="20154" y="46647"/>
                  </a:lnTo>
                  <a:lnTo>
                    <a:pt x="22059" y="47993"/>
                  </a:lnTo>
                  <a:lnTo>
                    <a:pt x="23914" y="49199"/>
                  </a:lnTo>
                  <a:lnTo>
                    <a:pt x="27508" y="48196"/>
                  </a:lnTo>
                  <a:close/>
                </a:path>
                <a:path w="71754" h="110490">
                  <a:moveTo>
                    <a:pt x="32359" y="34010"/>
                  </a:moveTo>
                  <a:lnTo>
                    <a:pt x="31724" y="33134"/>
                  </a:lnTo>
                  <a:lnTo>
                    <a:pt x="30695" y="32651"/>
                  </a:lnTo>
                  <a:lnTo>
                    <a:pt x="30378" y="32512"/>
                  </a:lnTo>
                  <a:lnTo>
                    <a:pt x="30683" y="31775"/>
                  </a:lnTo>
                  <a:lnTo>
                    <a:pt x="28930" y="27927"/>
                  </a:lnTo>
                  <a:lnTo>
                    <a:pt x="28067" y="26454"/>
                  </a:lnTo>
                  <a:lnTo>
                    <a:pt x="26466" y="26771"/>
                  </a:lnTo>
                  <a:lnTo>
                    <a:pt x="26276" y="28435"/>
                  </a:lnTo>
                  <a:lnTo>
                    <a:pt x="26123" y="28790"/>
                  </a:lnTo>
                  <a:lnTo>
                    <a:pt x="26085" y="29629"/>
                  </a:lnTo>
                  <a:lnTo>
                    <a:pt x="26162" y="31521"/>
                  </a:lnTo>
                  <a:lnTo>
                    <a:pt x="25984" y="31470"/>
                  </a:lnTo>
                  <a:lnTo>
                    <a:pt x="24650" y="31153"/>
                  </a:lnTo>
                  <a:lnTo>
                    <a:pt x="24180" y="31127"/>
                  </a:lnTo>
                  <a:lnTo>
                    <a:pt x="23431" y="31013"/>
                  </a:lnTo>
                  <a:lnTo>
                    <a:pt x="22796" y="30810"/>
                  </a:lnTo>
                  <a:lnTo>
                    <a:pt x="22567" y="30759"/>
                  </a:lnTo>
                  <a:lnTo>
                    <a:pt x="23596" y="30619"/>
                  </a:lnTo>
                  <a:lnTo>
                    <a:pt x="23939" y="28943"/>
                  </a:lnTo>
                  <a:lnTo>
                    <a:pt x="23202" y="28054"/>
                  </a:lnTo>
                  <a:lnTo>
                    <a:pt x="22618" y="27381"/>
                  </a:lnTo>
                  <a:lnTo>
                    <a:pt x="21818" y="27254"/>
                  </a:lnTo>
                  <a:lnTo>
                    <a:pt x="21526" y="27165"/>
                  </a:lnTo>
                  <a:lnTo>
                    <a:pt x="22339" y="26555"/>
                  </a:lnTo>
                  <a:lnTo>
                    <a:pt x="22301" y="25476"/>
                  </a:lnTo>
                  <a:lnTo>
                    <a:pt x="22250" y="24104"/>
                  </a:lnTo>
                  <a:lnTo>
                    <a:pt x="22021" y="22758"/>
                  </a:lnTo>
                  <a:lnTo>
                    <a:pt x="21056" y="20320"/>
                  </a:lnTo>
                  <a:lnTo>
                    <a:pt x="20802" y="19138"/>
                  </a:lnTo>
                  <a:lnTo>
                    <a:pt x="20193" y="17348"/>
                  </a:lnTo>
                  <a:lnTo>
                    <a:pt x="19240" y="17310"/>
                  </a:lnTo>
                  <a:lnTo>
                    <a:pt x="19126" y="19265"/>
                  </a:lnTo>
                  <a:lnTo>
                    <a:pt x="19138" y="20408"/>
                  </a:lnTo>
                  <a:lnTo>
                    <a:pt x="18529" y="22771"/>
                  </a:lnTo>
                  <a:lnTo>
                    <a:pt x="18364" y="24015"/>
                  </a:lnTo>
                  <a:lnTo>
                    <a:pt x="18326" y="25908"/>
                  </a:lnTo>
                  <a:lnTo>
                    <a:pt x="17589" y="25577"/>
                  </a:lnTo>
                  <a:lnTo>
                    <a:pt x="16154" y="25146"/>
                  </a:lnTo>
                  <a:lnTo>
                    <a:pt x="14224" y="24168"/>
                  </a:lnTo>
                  <a:lnTo>
                    <a:pt x="13347" y="24942"/>
                  </a:lnTo>
                  <a:lnTo>
                    <a:pt x="15100" y="26695"/>
                  </a:lnTo>
                  <a:lnTo>
                    <a:pt x="16129" y="27863"/>
                  </a:lnTo>
                  <a:lnTo>
                    <a:pt x="18135" y="29133"/>
                  </a:lnTo>
                  <a:lnTo>
                    <a:pt x="18783" y="29514"/>
                  </a:lnTo>
                  <a:lnTo>
                    <a:pt x="19532" y="29933"/>
                  </a:lnTo>
                  <a:lnTo>
                    <a:pt x="19329" y="30772"/>
                  </a:lnTo>
                  <a:lnTo>
                    <a:pt x="19431" y="31483"/>
                  </a:lnTo>
                  <a:lnTo>
                    <a:pt x="19913" y="31699"/>
                  </a:lnTo>
                  <a:lnTo>
                    <a:pt x="20180" y="32156"/>
                  </a:lnTo>
                  <a:lnTo>
                    <a:pt x="20523" y="32575"/>
                  </a:lnTo>
                  <a:lnTo>
                    <a:pt x="21247" y="33286"/>
                  </a:lnTo>
                  <a:lnTo>
                    <a:pt x="21615" y="33616"/>
                  </a:lnTo>
                  <a:lnTo>
                    <a:pt x="22415" y="34163"/>
                  </a:lnTo>
                  <a:lnTo>
                    <a:pt x="22771" y="34493"/>
                  </a:lnTo>
                  <a:lnTo>
                    <a:pt x="24066" y="35293"/>
                  </a:lnTo>
                  <a:lnTo>
                    <a:pt x="25196" y="35585"/>
                  </a:lnTo>
                  <a:lnTo>
                    <a:pt x="27355" y="36360"/>
                  </a:lnTo>
                  <a:lnTo>
                    <a:pt x="28587" y="36842"/>
                  </a:lnTo>
                  <a:lnTo>
                    <a:pt x="30937" y="37096"/>
                  </a:lnTo>
                  <a:lnTo>
                    <a:pt x="31965" y="36207"/>
                  </a:lnTo>
                  <a:lnTo>
                    <a:pt x="32359" y="34010"/>
                  </a:lnTo>
                  <a:close/>
                </a:path>
                <a:path w="71754" h="110490">
                  <a:moveTo>
                    <a:pt x="33413" y="52146"/>
                  </a:moveTo>
                  <a:lnTo>
                    <a:pt x="31419" y="45567"/>
                  </a:lnTo>
                  <a:lnTo>
                    <a:pt x="30441" y="45770"/>
                  </a:lnTo>
                  <a:lnTo>
                    <a:pt x="30314" y="47586"/>
                  </a:lnTo>
                  <a:lnTo>
                    <a:pt x="30124" y="48691"/>
                  </a:lnTo>
                  <a:lnTo>
                    <a:pt x="30010" y="50927"/>
                  </a:lnTo>
                  <a:lnTo>
                    <a:pt x="29718" y="52031"/>
                  </a:lnTo>
                  <a:lnTo>
                    <a:pt x="29527" y="54127"/>
                  </a:lnTo>
                  <a:lnTo>
                    <a:pt x="30365" y="55029"/>
                  </a:lnTo>
                  <a:lnTo>
                    <a:pt x="32385" y="55130"/>
                  </a:lnTo>
                  <a:lnTo>
                    <a:pt x="33121" y="54343"/>
                  </a:lnTo>
                  <a:lnTo>
                    <a:pt x="33413" y="52146"/>
                  </a:lnTo>
                  <a:close/>
                </a:path>
                <a:path w="71754" h="110490">
                  <a:moveTo>
                    <a:pt x="38811" y="19608"/>
                  </a:moveTo>
                  <a:lnTo>
                    <a:pt x="38785" y="18288"/>
                  </a:lnTo>
                  <a:lnTo>
                    <a:pt x="38760" y="17056"/>
                  </a:lnTo>
                  <a:lnTo>
                    <a:pt x="38366" y="15900"/>
                  </a:lnTo>
                  <a:lnTo>
                    <a:pt x="37884" y="13512"/>
                  </a:lnTo>
                  <a:lnTo>
                    <a:pt x="37757" y="12344"/>
                  </a:lnTo>
                  <a:lnTo>
                    <a:pt x="37325" y="10655"/>
                  </a:lnTo>
                  <a:lnTo>
                    <a:pt x="36576" y="10693"/>
                  </a:lnTo>
                  <a:lnTo>
                    <a:pt x="36449" y="12446"/>
                  </a:lnTo>
                  <a:lnTo>
                    <a:pt x="36525" y="13627"/>
                  </a:lnTo>
                  <a:lnTo>
                    <a:pt x="36487" y="16040"/>
                  </a:lnTo>
                  <a:lnTo>
                    <a:pt x="36347" y="16878"/>
                  </a:lnTo>
                  <a:lnTo>
                    <a:pt x="35318" y="16103"/>
                  </a:lnTo>
                  <a:lnTo>
                    <a:pt x="34759" y="15621"/>
                  </a:lnTo>
                  <a:lnTo>
                    <a:pt x="33743" y="14516"/>
                  </a:lnTo>
                  <a:lnTo>
                    <a:pt x="33235" y="13893"/>
                  </a:lnTo>
                  <a:lnTo>
                    <a:pt x="32385" y="12788"/>
                  </a:lnTo>
                  <a:lnTo>
                    <a:pt x="31978" y="12141"/>
                  </a:lnTo>
                  <a:lnTo>
                    <a:pt x="31394" y="11912"/>
                  </a:lnTo>
                  <a:lnTo>
                    <a:pt x="30924" y="11303"/>
                  </a:lnTo>
                  <a:lnTo>
                    <a:pt x="30226" y="11645"/>
                  </a:lnTo>
                  <a:lnTo>
                    <a:pt x="30480" y="12458"/>
                  </a:lnTo>
                  <a:lnTo>
                    <a:pt x="30416" y="12814"/>
                  </a:lnTo>
                  <a:lnTo>
                    <a:pt x="35115" y="20612"/>
                  </a:lnTo>
                  <a:lnTo>
                    <a:pt x="38392" y="20243"/>
                  </a:lnTo>
                  <a:lnTo>
                    <a:pt x="38455" y="19634"/>
                  </a:lnTo>
                  <a:lnTo>
                    <a:pt x="38811" y="19608"/>
                  </a:lnTo>
                  <a:close/>
                </a:path>
                <a:path w="71754" h="110490">
                  <a:moveTo>
                    <a:pt x="39395" y="43040"/>
                  </a:moveTo>
                  <a:lnTo>
                    <a:pt x="39128" y="42151"/>
                  </a:lnTo>
                  <a:lnTo>
                    <a:pt x="38481" y="41770"/>
                  </a:lnTo>
                  <a:lnTo>
                    <a:pt x="37820" y="41363"/>
                  </a:lnTo>
                  <a:lnTo>
                    <a:pt x="37045" y="41224"/>
                  </a:lnTo>
                  <a:lnTo>
                    <a:pt x="35598" y="40805"/>
                  </a:lnTo>
                  <a:lnTo>
                    <a:pt x="34912" y="40576"/>
                  </a:lnTo>
                  <a:lnTo>
                    <a:pt x="32854" y="40068"/>
                  </a:lnTo>
                  <a:lnTo>
                    <a:pt x="31483" y="39598"/>
                  </a:lnTo>
                  <a:lnTo>
                    <a:pt x="29514" y="38989"/>
                  </a:lnTo>
                  <a:lnTo>
                    <a:pt x="28994" y="39751"/>
                  </a:lnTo>
                  <a:lnTo>
                    <a:pt x="30454" y="41402"/>
                  </a:lnTo>
                  <a:lnTo>
                    <a:pt x="31584" y="42303"/>
                  </a:lnTo>
                  <a:lnTo>
                    <a:pt x="33515" y="43561"/>
                  </a:lnTo>
                  <a:lnTo>
                    <a:pt x="35699" y="44488"/>
                  </a:lnTo>
                  <a:lnTo>
                    <a:pt x="36614" y="44907"/>
                  </a:lnTo>
                  <a:lnTo>
                    <a:pt x="38201" y="44843"/>
                  </a:lnTo>
                  <a:lnTo>
                    <a:pt x="38900" y="44475"/>
                  </a:lnTo>
                  <a:lnTo>
                    <a:pt x="39395" y="43040"/>
                  </a:lnTo>
                  <a:close/>
                </a:path>
                <a:path w="71754" h="110490">
                  <a:moveTo>
                    <a:pt x="42697" y="64503"/>
                  </a:moveTo>
                  <a:lnTo>
                    <a:pt x="42405" y="63296"/>
                  </a:lnTo>
                  <a:lnTo>
                    <a:pt x="41579" y="62877"/>
                  </a:lnTo>
                  <a:lnTo>
                    <a:pt x="40449" y="62280"/>
                  </a:lnTo>
                  <a:lnTo>
                    <a:pt x="39395" y="62153"/>
                  </a:lnTo>
                  <a:lnTo>
                    <a:pt x="37134" y="61671"/>
                  </a:lnTo>
                  <a:lnTo>
                    <a:pt x="36106" y="61353"/>
                  </a:lnTo>
                  <a:lnTo>
                    <a:pt x="34124" y="60833"/>
                  </a:lnTo>
                  <a:lnTo>
                    <a:pt x="33743" y="60718"/>
                  </a:lnTo>
                  <a:lnTo>
                    <a:pt x="34988" y="58305"/>
                  </a:lnTo>
                  <a:lnTo>
                    <a:pt x="33629" y="57099"/>
                  </a:lnTo>
                  <a:lnTo>
                    <a:pt x="32791" y="56349"/>
                  </a:lnTo>
                  <a:lnTo>
                    <a:pt x="31864" y="56121"/>
                  </a:lnTo>
                  <a:lnTo>
                    <a:pt x="30200" y="55384"/>
                  </a:lnTo>
                  <a:lnTo>
                    <a:pt x="29591" y="55029"/>
                  </a:lnTo>
                  <a:lnTo>
                    <a:pt x="28232" y="54305"/>
                  </a:lnTo>
                  <a:lnTo>
                    <a:pt x="27508" y="53936"/>
                  </a:lnTo>
                  <a:lnTo>
                    <a:pt x="26149" y="52946"/>
                  </a:lnTo>
                  <a:lnTo>
                    <a:pt x="25400" y="52666"/>
                  </a:lnTo>
                  <a:lnTo>
                    <a:pt x="24104" y="51930"/>
                  </a:lnTo>
                  <a:lnTo>
                    <a:pt x="23482" y="52476"/>
                  </a:lnTo>
                  <a:lnTo>
                    <a:pt x="24117" y="53924"/>
                  </a:lnTo>
                  <a:lnTo>
                    <a:pt x="24371" y="54673"/>
                  </a:lnTo>
                  <a:lnTo>
                    <a:pt x="25603" y="56057"/>
                  </a:lnTo>
                  <a:lnTo>
                    <a:pt x="26149" y="56730"/>
                  </a:lnTo>
                  <a:lnTo>
                    <a:pt x="27432" y="57988"/>
                  </a:lnTo>
                  <a:lnTo>
                    <a:pt x="28181" y="58572"/>
                  </a:lnTo>
                  <a:lnTo>
                    <a:pt x="29883" y="59791"/>
                  </a:lnTo>
                  <a:lnTo>
                    <a:pt x="30099" y="59982"/>
                  </a:lnTo>
                  <a:lnTo>
                    <a:pt x="28854" y="60375"/>
                  </a:lnTo>
                  <a:lnTo>
                    <a:pt x="29032" y="61252"/>
                  </a:lnTo>
                  <a:lnTo>
                    <a:pt x="30734" y="60998"/>
                  </a:lnTo>
                  <a:lnTo>
                    <a:pt x="32981" y="63093"/>
                  </a:lnTo>
                  <a:lnTo>
                    <a:pt x="33655" y="63754"/>
                  </a:lnTo>
                  <a:lnTo>
                    <a:pt x="35356" y="64795"/>
                  </a:lnTo>
                  <a:lnTo>
                    <a:pt x="36233" y="65290"/>
                  </a:lnTo>
                  <a:lnTo>
                    <a:pt x="38150" y="66217"/>
                  </a:lnTo>
                  <a:lnTo>
                    <a:pt x="39166" y="66725"/>
                  </a:lnTo>
                  <a:lnTo>
                    <a:pt x="41211" y="66814"/>
                  </a:lnTo>
                  <a:lnTo>
                    <a:pt x="42113" y="66230"/>
                  </a:lnTo>
                  <a:lnTo>
                    <a:pt x="42697" y="64503"/>
                  </a:lnTo>
                  <a:close/>
                </a:path>
                <a:path w="71754" h="110490">
                  <a:moveTo>
                    <a:pt x="46888" y="32181"/>
                  </a:moveTo>
                  <a:lnTo>
                    <a:pt x="46253" y="31457"/>
                  </a:lnTo>
                  <a:lnTo>
                    <a:pt x="45300" y="30365"/>
                  </a:lnTo>
                  <a:lnTo>
                    <a:pt x="44030" y="29591"/>
                  </a:lnTo>
                  <a:lnTo>
                    <a:pt x="42100" y="28079"/>
                  </a:lnTo>
                  <a:lnTo>
                    <a:pt x="43027" y="26593"/>
                  </a:lnTo>
                  <a:lnTo>
                    <a:pt x="43649" y="26123"/>
                  </a:lnTo>
                  <a:lnTo>
                    <a:pt x="43599" y="25527"/>
                  </a:lnTo>
                  <a:lnTo>
                    <a:pt x="43522" y="24409"/>
                  </a:lnTo>
                  <a:lnTo>
                    <a:pt x="43078" y="23329"/>
                  </a:lnTo>
                  <a:lnTo>
                    <a:pt x="42760" y="21094"/>
                  </a:lnTo>
                  <a:lnTo>
                    <a:pt x="42760" y="19951"/>
                  </a:lnTo>
                  <a:lnTo>
                    <a:pt x="42811" y="18135"/>
                  </a:lnTo>
                  <a:lnTo>
                    <a:pt x="41681" y="17843"/>
                  </a:lnTo>
                  <a:lnTo>
                    <a:pt x="41300" y="19748"/>
                  </a:lnTo>
                  <a:lnTo>
                    <a:pt x="41173" y="20891"/>
                  </a:lnTo>
                  <a:lnTo>
                    <a:pt x="41071" y="22631"/>
                  </a:lnTo>
                  <a:lnTo>
                    <a:pt x="41097" y="23190"/>
                  </a:lnTo>
                  <a:lnTo>
                    <a:pt x="41097" y="24066"/>
                  </a:lnTo>
                  <a:lnTo>
                    <a:pt x="40449" y="23812"/>
                  </a:lnTo>
                  <a:lnTo>
                    <a:pt x="38557" y="22999"/>
                  </a:lnTo>
                  <a:lnTo>
                    <a:pt x="37579" y="22428"/>
                  </a:lnTo>
                  <a:lnTo>
                    <a:pt x="36334" y="22479"/>
                  </a:lnTo>
                  <a:lnTo>
                    <a:pt x="36068" y="22682"/>
                  </a:lnTo>
                  <a:lnTo>
                    <a:pt x="36499" y="23939"/>
                  </a:lnTo>
                  <a:lnTo>
                    <a:pt x="37312" y="24599"/>
                  </a:lnTo>
                  <a:lnTo>
                    <a:pt x="38773" y="26162"/>
                  </a:lnTo>
                  <a:lnTo>
                    <a:pt x="39624" y="27038"/>
                  </a:lnTo>
                  <a:lnTo>
                    <a:pt x="40487" y="27444"/>
                  </a:lnTo>
                  <a:lnTo>
                    <a:pt x="39382" y="28105"/>
                  </a:lnTo>
                  <a:lnTo>
                    <a:pt x="39370" y="28625"/>
                  </a:lnTo>
                  <a:lnTo>
                    <a:pt x="40081" y="29210"/>
                  </a:lnTo>
                  <a:lnTo>
                    <a:pt x="40297" y="29641"/>
                  </a:lnTo>
                  <a:lnTo>
                    <a:pt x="40881" y="30378"/>
                  </a:lnTo>
                  <a:lnTo>
                    <a:pt x="41160" y="30772"/>
                  </a:lnTo>
                  <a:lnTo>
                    <a:pt x="42037" y="32105"/>
                  </a:lnTo>
                  <a:lnTo>
                    <a:pt x="42786" y="33108"/>
                  </a:lnTo>
                  <a:lnTo>
                    <a:pt x="44297" y="34493"/>
                  </a:lnTo>
                  <a:lnTo>
                    <a:pt x="45339" y="34671"/>
                  </a:lnTo>
                  <a:lnTo>
                    <a:pt x="46837" y="33337"/>
                  </a:lnTo>
                  <a:lnTo>
                    <a:pt x="46888" y="32181"/>
                  </a:lnTo>
                  <a:close/>
                </a:path>
                <a:path w="71754" h="110490">
                  <a:moveTo>
                    <a:pt x="50088" y="71628"/>
                  </a:moveTo>
                  <a:lnTo>
                    <a:pt x="49784" y="70662"/>
                  </a:lnTo>
                  <a:lnTo>
                    <a:pt x="49593" y="69735"/>
                  </a:lnTo>
                  <a:lnTo>
                    <a:pt x="49428" y="68986"/>
                  </a:lnTo>
                  <a:lnTo>
                    <a:pt x="48793" y="66903"/>
                  </a:lnTo>
                  <a:lnTo>
                    <a:pt x="48501" y="66268"/>
                  </a:lnTo>
                  <a:lnTo>
                    <a:pt x="48094" y="64960"/>
                  </a:lnTo>
                  <a:lnTo>
                    <a:pt x="48145" y="64223"/>
                  </a:lnTo>
                  <a:lnTo>
                    <a:pt x="47472" y="63474"/>
                  </a:lnTo>
                  <a:lnTo>
                    <a:pt x="47104" y="63512"/>
                  </a:lnTo>
                  <a:lnTo>
                    <a:pt x="46545" y="64287"/>
                  </a:lnTo>
                  <a:lnTo>
                    <a:pt x="46596" y="65100"/>
                  </a:lnTo>
                  <a:lnTo>
                    <a:pt x="46507" y="66001"/>
                  </a:lnTo>
                  <a:lnTo>
                    <a:pt x="46456" y="66217"/>
                  </a:lnTo>
                  <a:lnTo>
                    <a:pt x="46189" y="66878"/>
                  </a:lnTo>
                  <a:lnTo>
                    <a:pt x="46151" y="67195"/>
                  </a:lnTo>
                  <a:lnTo>
                    <a:pt x="45961" y="68427"/>
                  </a:lnTo>
                  <a:lnTo>
                    <a:pt x="45758" y="69215"/>
                  </a:lnTo>
                  <a:lnTo>
                    <a:pt x="45580" y="70993"/>
                  </a:lnTo>
                  <a:lnTo>
                    <a:pt x="45453" y="71678"/>
                  </a:lnTo>
                  <a:lnTo>
                    <a:pt x="43942" y="71196"/>
                  </a:lnTo>
                  <a:lnTo>
                    <a:pt x="42202" y="70840"/>
                  </a:lnTo>
                  <a:lnTo>
                    <a:pt x="39763" y="69507"/>
                  </a:lnTo>
                  <a:lnTo>
                    <a:pt x="37426" y="67983"/>
                  </a:lnTo>
                  <a:lnTo>
                    <a:pt x="35636" y="66090"/>
                  </a:lnTo>
                  <a:lnTo>
                    <a:pt x="34683" y="66700"/>
                  </a:lnTo>
                  <a:lnTo>
                    <a:pt x="45453" y="75692"/>
                  </a:lnTo>
                  <a:lnTo>
                    <a:pt x="46545" y="75323"/>
                  </a:lnTo>
                  <a:lnTo>
                    <a:pt x="46850" y="74409"/>
                  </a:lnTo>
                  <a:lnTo>
                    <a:pt x="48958" y="74155"/>
                  </a:lnTo>
                  <a:lnTo>
                    <a:pt x="50088" y="71628"/>
                  </a:lnTo>
                  <a:close/>
                </a:path>
                <a:path w="71754" h="110490">
                  <a:moveTo>
                    <a:pt x="54521" y="55156"/>
                  </a:moveTo>
                  <a:lnTo>
                    <a:pt x="47104" y="52514"/>
                  </a:lnTo>
                  <a:lnTo>
                    <a:pt x="46939" y="51219"/>
                  </a:lnTo>
                  <a:lnTo>
                    <a:pt x="46482" y="49199"/>
                  </a:lnTo>
                  <a:lnTo>
                    <a:pt x="43815" y="48234"/>
                  </a:lnTo>
                  <a:lnTo>
                    <a:pt x="42633" y="47917"/>
                  </a:lnTo>
                  <a:lnTo>
                    <a:pt x="44475" y="47764"/>
                  </a:lnTo>
                  <a:lnTo>
                    <a:pt x="45237" y="46799"/>
                  </a:lnTo>
                  <a:lnTo>
                    <a:pt x="45008" y="45770"/>
                  </a:lnTo>
                  <a:lnTo>
                    <a:pt x="44704" y="44335"/>
                  </a:lnTo>
                  <a:lnTo>
                    <a:pt x="44284" y="42875"/>
                  </a:lnTo>
                  <a:lnTo>
                    <a:pt x="43268" y="40132"/>
                  </a:lnTo>
                  <a:lnTo>
                    <a:pt x="42900" y="38722"/>
                  </a:lnTo>
                  <a:lnTo>
                    <a:pt x="42037" y="36779"/>
                  </a:lnTo>
                  <a:lnTo>
                    <a:pt x="41198" y="37185"/>
                  </a:lnTo>
                  <a:lnTo>
                    <a:pt x="41402" y="39166"/>
                  </a:lnTo>
                  <a:lnTo>
                    <a:pt x="41668" y="40525"/>
                  </a:lnTo>
                  <a:lnTo>
                    <a:pt x="41617" y="44665"/>
                  </a:lnTo>
                  <a:lnTo>
                    <a:pt x="41554" y="47078"/>
                  </a:lnTo>
                  <a:lnTo>
                    <a:pt x="42265" y="47815"/>
                  </a:lnTo>
                  <a:lnTo>
                    <a:pt x="41186" y="47510"/>
                  </a:lnTo>
                  <a:lnTo>
                    <a:pt x="40309" y="47383"/>
                  </a:lnTo>
                  <a:lnTo>
                    <a:pt x="38760" y="47244"/>
                  </a:lnTo>
                  <a:lnTo>
                    <a:pt x="38150" y="47396"/>
                  </a:lnTo>
                  <a:lnTo>
                    <a:pt x="37109" y="46443"/>
                  </a:lnTo>
                  <a:lnTo>
                    <a:pt x="36474" y="46761"/>
                  </a:lnTo>
                  <a:lnTo>
                    <a:pt x="36728" y="49085"/>
                  </a:lnTo>
                  <a:lnTo>
                    <a:pt x="38392" y="49822"/>
                  </a:lnTo>
                  <a:lnTo>
                    <a:pt x="40551" y="50952"/>
                  </a:lnTo>
                  <a:lnTo>
                    <a:pt x="41338" y="51409"/>
                  </a:lnTo>
                  <a:lnTo>
                    <a:pt x="43040" y="52463"/>
                  </a:lnTo>
                  <a:lnTo>
                    <a:pt x="42748" y="53594"/>
                  </a:lnTo>
                  <a:lnTo>
                    <a:pt x="43954" y="54432"/>
                  </a:lnTo>
                  <a:lnTo>
                    <a:pt x="52412" y="58445"/>
                  </a:lnTo>
                  <a:lnTo>
                    <a:pt x="53555" y="58229"/>
                  </a:lnTo>
                  <a:lnTo>
                    <a:pt x="54317" y="56934"/>
                  </a:lnTo>
                  <a:lnTo>
                    <a:pt x="54470" y="56603"/>
                  </a:lnTo>
                  <a:lnTo>
                    <a:pt x="54521" y="55156"/>
                  </a:lnTo>
                  <a:close/>
                </a:path>
                <a:path w="71754" h="110490">
                  <a:moveTo>
                    <a:pt x="54813" y="76860"/>
                  </a:moveTo>
                  <a:lnTo>
                    <a:pt x="54648" y="75412"/>
                  </a:lnTo>
                  <a:lnTo>
                    <a:pt x="54521" y="74206"/>
                  </a:lnTo>
                  <a:lnTo>
                    <a:pt x="54178" y="72529"/>
                  </a:lnTo>
                  <a:lnTo>
                    <a:pt x="52895" y="71335"/>
                  </a:lnTo>
                  <a:lnTo>
                    <a:pt x="52120" y="71323"/>
                  </a:lnTo>
                  <a:lnTo>
                    <a:pt x="51777" y="72948"/>
                  </a:lnTo>
                  <a:lnTo>
                    <a:pt x="51892" y="74015"/>
                  </a:lnTo>
                  <a:lnTo>
                    <a:pt x="51562" y="75552"/>
                  </a:lnTo>
                  <a:lnTo>
                    <a:pt x="51447" y="76034"/>
                  </a:lnTo>
                  <a:lnTo>
                    <a:pt x="51054" y="77114"/>
                  </a:lnTo>
                  <a:lnTo>
                    <a:pt x="50723" y="77635"/>
                  </a:lnTo>
                  <a:lnTo>
                    <a:pt x="50419" y="78498"/>
                  </a:lnTo>
                  <a:lnTo>
                    <a:pt x="50076" y="78384"/>
                  </a:lnTo>
                  <a:lnTo>
                    <a:pt x="48729" y="77965"/>
                  </a:lnTo>
                  <a:lnTo>
                    <a:pt x="46710" y="77292"/>
                  </a:lnTo>
                  <a:lnTo>
                    <a:pt x="46037" y="77000"/>
                  </a:lnTo>
                  <a:lnTo>
                    <a:pt x="44678" y="76758"/>
                  </a:lnTo>
                  <a:lnTo>
                    <a:pt x="44018" y="76669"/>
                  </a:lnTo>
                  <a:lnTo>
                    <a:pt x="42672" y="76415"/>
                  </a:lnTo>
                  <a:lnTo>
                    <a:pt x="50990" y="82511"/>
                  </a:lnTo>
                  <a:lnTo>
                    <a:pt x="51930" y="82308"/>
                  </a:lnTo>
                  <a:lnTo>
                    <a:pt x="52387" y="81546"/>
                  </a:lnTo>
                  <a:lnTo>
                    <a:pt x="52806" y="81762"/>
                  </a:lnTo>
                  <a:lnTo>
                    <a:pt x="54597" y="78587"/>
                  </a:lnTo>
                  <a:lnTo>
                    <a:pt x="54813" y="76860"/>
                  </a:lnTo>
                  <a:close/>
                </a:path>
                <a:path w="71754" h="110490">
                  <a:moveTo>
                    <a:pt x="56248" y="44513"/>
                  </a:moveTo>
                  <a:lnTo>
                    <a:pt x="55689" y="43599"/>
                  </a:lnTo>
                  <a:lnTo>
                    <a:pt x="55029" y="42532"/>
                  </a:lnTo>
                  <a:lnTo>
                    <a:pt x="54140" y="42367"/>
                  </a:lnTo>
                  <a:lnTo>
                    <a:pt x="52235" y="41795"/>
                  </a:lnTo>
                  <a:lnTo>
                    <a:pt x="51460" y="41503"/>
                  </a:lnTo>
                  <a:lnTo>
                    <a:pt x="50939" y="41376"/>
                  </a:lnTo>
                  <a:lnTo>
                    <a:pt x="50939" y="41033"/>
                  </a:lnTo>
                  <a:lnTo>
                    <a:pt x="50901" y="39433"/>
                  </a:lnTo>
                  <a:lnTo>
                    <a:pt x="50507" y="37858"/>
                  </a:lnTo>
                  <a:lnTo>
                    <a:pt x="50228" y="34658"/>
                  </a:lnTo>
                  <a:lnTo>
                    <a:pt x="49949" y="33045"/>
                  </a:lnTo>
                  <a:lnTo>
                    <a:pt x="49847" y="30937"/>
                  </a:lnTo>
                  <a:lnTo>
                    <a:pt x="49149" y="30873"/>
                  </a:lnTo>
                  <a:lnTo>
                    <a:pt x="48958" y="33007"/>
                  </a:lnTo>
                  <a:lnTo>
                    <a:pt x="48666" y="34620"/>
                  </a:lnTo>
                  <a:lnTo>
                    <a:pt x="48526" y="37376"/>
                  </a:lnTo>
                  <a:lnTo>
                    <a:pt x="47929" y="36944"/>
                  </a:lnTo>
                  <a:lnTo>
                    <a:pt x="46736" y="36398"/>
                  </a:lnTo>
                  <a:lnTo>
                    <a:pt x="44564" y="35077"/>
                  </a:lnTo>
                  <a:lnTo>
                    <a:pt x="43510" y="34366"/>
                  </a:lnTo>
                  <a:lnTo>
                    <a:pt x="41910" y="33540"/>
                  </a:lnTo>
                  <a:lnTo>
                    <a:pt x="41313" y="34074"/>
                  </a:lnTo>
                  <a:lnTo>
                    <a:pt x="42633" y="35483"/>
                  </a:lnTo>
                  <a:lnTo>
                    <a:pt x="43624" y="36309"/>
                  </a:lnTo>
                  <a:lnTo>
                    <a:pt x="45529" y="38112"/>
                  </a:lnTo>
                  <a:lnTo>
                    <a:pt x="46418" y="39128"/>
                  </a:lnTo>
                  <a:lnTo>
                    <a:pt x="48348" y="40741"/>
                  </a:lnTo>
                  <a:lnTo>
                    <a:pt x="47879" y="40652"/>
                  </a:lnTo>
                  <a:lnTo>
                    <a:pt x="47459" y="40589"/>
                  </a:lnTo>
                  <a:lnTo>
                    <a:pt x="46697" y="40373"/>
                  </a:lnTo>
                  <a:lnTo>
                    <a:pt x="46329" y="40170"/>
                  </a:lnTo>
                  <a:lnTo>
                    <a:pt x="45504" y="39992"/>
                  </a:lnTo>
                  <a:lnTo>
                    <a:pt x="45034" y="40373"/>
                  </a:lnTo>
                  <a:lnTo>
                    <a:pt x="52539" y="46253"/>
                  </a:lnTo>
                  <a:lnTo>
                    <a:pt x="53797" y="46761"/>
                  </a:lnTo>
                  <a:lnTo>
                    <a:pt x="55676" y="45631"/>
                  </a:lnTo>
                  <a:lnTo>
                    <a:pt x="56248" y="44513"/>
                  </a:lnTo>
                  <a:close/>
                </a:path>
                <a:path w="71754" h="110490">
                  <a:moveTo>
                    <a:pt x="58381" y="49237"/>
                  </a:moveTo>
                  <a:lnTo>
                    <a:pt x="58216" y="48463"/>
                  </a:lnTo>
                  <a:lnTo>
                    <a:pt x="58064" y="47713"/>
                  </a:lnTo>
                  <a:lnTo>
                    <a:pt x="57277" y="46913"/>
                  </a:lnTo>
                  <a:lnTo>
                    <a:pt x="54432" y="47053"/>
                  </a:lnTo>
                  <a:lnTo>
                    <a:pt x="52412" y="47002"/>
                  </a:lnTo>
                  <a:lnTo>
                    <a:pt x="49784" y="46634"/>
                  </a:lnTo>
                  <a:lnTo>
                    <a:pt x="49657" y="47574"/>
                  </a:lnTo>
                  <a:lnTo>
                    <a:pt x="51993" y="48514"/>
                  </a:lnTo>
                  <a:lnTo>
                    <a:pt x="53670" y="49428"/>
                  </a:lnTo>
                  <a:lnTo>
                    <a:pt x="55930" y="50888"/>
                  </a:lnTo>
                  <a:lnTo>
                    <a:pt x="57048" y="50927"/>
                  </a:lnTo>
                  <a:lnTo>
                    <a:pt x="58127" y="49745"/>
                  </a:lnTo>
                  <a:lnTo>
                    <a:pt x="58381" y="49237"/>
                  </a:lnTo>
                  <a:close/>
                </a:path>
                <a:path w="71754" h="110490">
                  <a:moveTo>
                    <a:pt x="58508" y="61290"/>
                  </a:moveTo>
                  <a:lnTo>
                    <a:pt x="57734" y="59804"/>
                  </a:lnTo>
                  <a:lnTo>
                    <a:pt x="57619" y="59575"/>
                  </a:lnTo>
                  <a:lnTo>
                    <a:pt x="56692" y="59372"/>
                  </a:lnTo>
                  <a:lnTo>
                    <a:pt x="54660" y="59029"/>
                  </a:lnTo>
                  <a:lnTo>
                    <a:pt x="53797" y="58940"/>
                  </a:lnTo>
                  <a:lnTo>
                    <a:pt x="52057" y="58699"/>
                  </a:lnTo>
                  <a:lnTo>
                    <a:pt x="51142" y="58699"/>
                  </a:lnTo>
                  <a:lnTo>
                    <a:pt x="50622" y="58623"/>
                  </a:lnTo>
                  <a:lnTo>
                    <a:pt x="49936" y="58521"/>
                  </a:lnTo>
                  <a:lnTo>
                    <a:pt x="49441" y="58470"/>
                  </a:lnTo>
                  <a:lnTo>
                    <a:pt x="48768" y="58458"/>
                  </a:lnTo>
                  <a:lnTo>
                    <a:pt x="48602" y="58483"/>
                  </a:lnTo>
                  <a:lnTo>
                    <a:pt x="48272" y="58623"/>
                  </a:lnTo>
                  <a:lnTo>
                    <a:pt x="48463" y="58534"/>
                  </a:lnTo>
                  <a:lnTo>
                    <a:pt x="48196" y="58470"/>
                  </a:lnTo>
                  <a:lnTo>
                    <a:pt x="47383" y="58115"/>
                  </a:lnTo>
                  <a:lnTo>
                    <a:pt x="46799" y="59029"/>
                  </a:lnTo>
                  <a:lnTo>
                    <a:pt x="47510" y="59690"/>
                  </a:lnTo>
                  <a:lnTo>
                    <a:pt x="47612" y="59817"/>
                  </a:lnTo>
                  <a:lnTo>
                    <a:pt x="47764" y="60121"/>
                  </a:lnTo>
                  <a:lnTo>
                    <a:pt x="47942" y="60477"/>
                  </a:lnTo>
                  <a:lnTo>
                    <a:pt x="48882" y="61544"/>
                  </a:lnTo>
                  <a:lnTo>
                    <a:pt x="49364" y="61747"/>
                  </a:lnTo>
                  <a:lnTo>
                    <a:pt x="50215" y="62344"/>
                  </a:lnTo>
                  <a:lnTo>
                    <a:pt x="50736" y="62661"/>
                  </a:lnTo>
                  <a:lnTo>
                    <a:pt x="52158" y="63246"/>
                  </a:lnTo>
                  <a:lnTo>
                    <a:pt x="53098" y="63487"/>
                  </a:lnTo>
                  <a:lnTo>
                    <a:pt x="57086" y="64312"/>
                  </a:lnTo>
                  <a:lnTo>
                    <a:pt x="58407" y="62344"/>
                  </a:lnTo>
                  <a:lnTo>
                    <a:pt x="58508" y="61290"/>
                  </a:lnTo>
                  <a:close/>
                </a:path>
                <a:path w="71754" h="110490">
                  <a:moveTo>
                    <a:pt x="68668" y="101701"/>
                  </a:moveTo>
                  <a:lnTo>
                    <a:pt x="68084" y="100291"/>
                  </a:lnTo>
                  <a:lnTo>
                    <a:pt x="67906" y="99872"/>
                  </a:lnTo>
                  <a:lnTo>
                    <a:pt x="67221" y="99822"/>
                  </a:lnTo>
                  <a:lnTo>
                    <a:pt x="66713" y="100787"/>
                  </a:lnTo>
                  <a:lnTo>
                    <a:pt x="66548" y="101422"/>
                  </a:lnTo>
                  <a:lnTo>
                    <a:pt x="66040" y="102679"/>
                  </a:lnTo>
                  <a:lnTo>
                    <a:pt x="65684" y="103174"/>
                  </a:lnTo>
                  <a:lnTo>
                    <a:pt x="64452" y="104724"/>
                  </a:lnTo>
                  <a:lnTo>
                    <a:pt x="63461" y="105486"/>
                  </a:lnTo>
                  <a:lnTo>
                    <a:pt x="60363" y="107073"/>
                  </a:lnTo>
                  <a:lnTo>
                    <a:pt x="61963" y="110223"/>
                  </a:lnTo>
                  <a:lnTo>
                    <a:pt x="65519" y="108191"/>
                  </a:lnTo>
                  <a:lnTo>
                    <a:pt x="66700" y="106845"/>
                  </a:lnTo>
                  <a:lnTo>
                    <a:pt x="68148" y="103847"/>
                  </a:lnTo>
                  <a:lnTo>
                    <a:pt x="68668" y="101701"/>
                  </a:lnTo>
                  <a:close/>
                </a:path>
                <a:path w="71754" h="110490">
                  <a:moveTo>
                    <a:pt x="71577" y="78003"/>
                  </a:moveTo>
                  <a:lnTo>
                    <a:pt x="71170" y="77419"/>
                  </a:lnTo>
                  <a:lnTo>
                    <a:pt x="69697" y="78308"/>
                  </a:lnTo>
                  <a:lnTo>
                    <a:pt x="68783" y="79413"/>
                  </a:lnTo>
                  <a:lnTo>
                    <a:pt x="67818" y="80670"/>
                  </a:lnTo>
                  <a:lnTo>
                    <a:pt x="67487" y="80975"/>
                  </a:lnTo>
                  <a:lnTo>
                    <a:pt x="67271" y="81241"/>
                  </a:lnTo>
                  <a:lnTo>
                    <a:pt x="66522" y="82359"/>
                  </a:lnTo>
                  <a:lnTo>
                    <a:pt x="66103" y="82829"/>
                  </a:lnTo>
                  <a:lnTo>
                    <a:pt x="64998" y="84467"/>
                  </a:lnTo>
                  <a:lnTo>
                    <a:pt x="64325" y="85585"/>
                  </a:lnTo>
                  <a:lnTo>
                    <a:pt x="63449" y="86728"/>
                  </a:lnTo>
                  <a:lnTo>
                    <a:pt x="63157" y="87083"/>
                  </a:lnTo>
                  <a:lnTo>
                    <a:pt x="63042" y="87210"/>
                  </a:lnTo>
                  <a:lnTo>
                    <a:pt x="62318" y="87998"/>
                  </a:lnTo>
                  <a:lnTo>
                    <a:pt x="62052" y="88201"/>
                  </a:lnTo>
                  <a:lnTo>
                    <a:pt x="61722" y="88519"/>
                  </a:lnTo>
                  <a:lnTo>
                    <a:pt x="61544" y="88722"/>
                  </a:lnTo>
                  <a:lnTo>
                    <a:pt x="61315" y="88912"/>
                  </a:lnTo>
                  <a:lnTo>
                    <a:pt x="61150" y="89154"/>
                  </a:lnTo>
                  <a:lnTo>
                    <a:pt x="60871" y="89763"/>
                  </a:lnTo>
                  <a:lnTo>
                    <a:pt x="60210" y="91097"/>
                  </a:lnTo>
                  <a:lnTo>
                    <a:pt x="61214" y="92659"/>
                  </a:lnTo>
                  <a:lnTo>
                    <a:pt x="62941" y="92595"/>
                  </a:lnTo>
                  <a:lnTo>
                    <a:pt x="63868" y="92430"/>
                  </a:lnTo>
                  <a:lnTo>
                    <a:pt x="64350" y="92214"/>
                  </a:lnTo>
                  <a:lnTo>
                    <a:pt x="63919" y="93167"/>
                  </a:lnTo>
                  <a:lnTo>
                    <a:pt x="62979" y="95745"/>
                  </a:lnTo>
                  <a:lnTo>
                    <a:pt x="62306" y="97015"/>
                  </a:lnTo>
                  <a:lnTo>
                    <a:pt x="62179" y="96850"/>
                  </a:lnTo>
                  <a:lnTo>
                    <a:pt x="61226" y="95719"/>
                  </a:lnTo>
                  <a:lnTo>
                    <a:pt x="60020" y="94830"/>
                  </a:lnTo>
                  <a:lnTo>
                    <a:pt x="58572" y="93141"/>
                  </a:lnTo>
                  <a:lnTo>
                    <a:pt x="58115" y="92544"/>
                  </a:lnTo>
                  <a:lnTo>
                    <a:pt x="57378" y="91859"/>
                  </a:lnTo>
                  <a:lnTo>
                    <a:pt x="57251" y="91617"/>
                  </a:lnTo>
                  <a:lnTo>
                    <a:pt x="56946" y="91300"/>
                  </a:lnTo>
                  <a:lnTo>
                    <a:pt x="58407" y="91033"/>
                  </a:lnTo>
                  <a:lnTo>
                    <a:pt x="59766" y="88785"/>
                  </a:lnTo>
                  <a:lnTo>
                    <a:pt x="59486" y="87414"/>
                  </a:lnTo>
                  <a:lnTo>
                    <a:pt x="58394" y="86614"/>
                  </a:lnTo>
                  <a:lnTo>
                    <a:pt x="57238" y="85750"/>
                  </a:lnTo>
                  <a:lnTo>
                    <a:pt x="53975" y="84086"/>
                  </a:lnTo>
                  <a:lnTo>
                    <a:pt x="53289" y="83908"/>
                  </a:lnTo>
                  <a:lnTo>
                    <a:pt x="52031" y="83489"/>
                  </a:lnTo>
                  <a:lnTo>
                    <a:pt x="51320" y="83223"/>
                  </a:lnTo>
                  <a:lnTo>
                    <a:pt x="50419" y="83489"/>
                  </a:lnTo>
                  <a:lnTo>
                    <a:pt x="50076" y="83769"/>
                  </a:lnTo>
                  <a:lnTo>
                    <a:pt x="50114" y="84620"/>
                  </a:lnTo>
                  <a:lnTo>
                    <a:pt x="50279" y="84912"/>
                  </a:lnTo>
                  <a:lnTo>
                    <a:pt x="50546" y="85267"/>
                  </a:lnTo>
                  <a:lnTo>
                    <a:pt x="50939" y="86283"/>
                  </a:lnTo>
                  <a:lnTo>
                    <a:pt x="51904" y="87249"/>
                  </a:lnTo>
                  <a:lnTo>
                    <a:pt x="54635" y="89839"/>
                  </a:lnTo>
                  <a:lnTo>
                    <a:pt x="54876" y="90017"/>
                  </a:lnTo>
                  <a:lnTo>
                    <a:pt x="53873" y="90195"/>
                  </a:lnTo>
                  <a:lnTo>
                    <a:pt x="53809" y="91732"/>
                  </a:lnTo>
                  <a:lnTo>
                    <a:pt x="53721" y="92100"/>
                  </a:lnTo>
                  <a:lnTo>
                    <a:pt x="53708" y="92964"/>
                  </a:lnTo>
                  <a:lnTo>
                    <a:pt x="53898" y="93395"/>
                  </a:lnTo>
                  <a:lnTo>
                    <a:pt x="54254" y="94780"/>
                  </a:lnTo>
                  <a:lnTo>
                    <a:pt x="54597" y="95618"/>
                  </a:lnTo>
                  <a:lnTo>
                    <a:pt x="56057" y="97993"/>
                  </a:lnTo>
                  <a:lnTo>
                    <a:pt x="57200" y="99733"/>
                  </a:lnTo>
                  <a:lnTo>
                    <a:pt x="61302" y="102336"/>
                  </a:lnTo>
                  <a:lnTo>
                    <a:pt x="62966" y="100406"/>
                  </a:lnTo>
                  <a:lnTo>
                    <a:pt x="64287" y="100952"/>
                  </a:lnTo>
                  <a:lnTo>
                    <a:pt x="65697" y="98209"/>
                  </a:lnTo>
                  <a:lnTo>
                    <a:pt x="65811" y="96545"/>
                  </a:lnTo>
                  <a:lnTo>
                    <a:pt x="66319" y="93827"/>
                  </a:lnTo>
                  <a:lnTo>
                    <a:pt x="66662" y="92354"/>
                  </a:lnTo>
                  <a:lnTo>
                    <a:pt x="66497" y="91033"/>
                  </a:lnTo>
                  <a:lnTo>
                    <a:pt x="66408" y="90347"/>
                  </a:lnTo>
                  <a:lnTo>
                    <a:pt x="66446" y="90220"/>
                  </a:lnTo>
                  <a:lnTo>
                    <a:pt x="69113" y="83629"/>
                  </a:lnTo>
                  <a:lnTo>
                    <a:pt x="69583" y="81775"/>
                  </a:lnTo>
                  <a:lnTo>
                    <a:pt x="70129" y="80492"/>
                  </a:lnTo>
                  <a:lnTo>
                    <a:pt x="70281" y="80086"/>
                  </a:lnTo>
                  <a:lnTo>
                    <a:pt x="70777" y="79222"/>
                  </a:lnTo>
                  <a:lnTo>
                    <a:pt x="71094" y="78828"/>
                  </a:lnTo>
                  <a:lnTo>
                    <a:pt x="71577" y="78003"/>
                  </a:lnTo>
                  <a:close/>
                </a:path>
              </a:pathLst>
            </a:custGeom>
            <a:solidFill>
              <a:srgbClr val="B9D540"/>
            </a:solidFill>
          </p:spPr>
          <p:txBody>
            <a:bodyPr wrap="square" lIns="0" tIns="0" rIns="0" bIns="0" rtlCol="0"/>
            <a:lstStyle/>
            <a:p>
              <a:endParaRPr/>
            </a:p>
          </p:txBody>
        </p:sp>
        <p:sp>
          <p:nvSpPr>
            <p:cNvPr id="102" name="object 102"/>
            <p:cNvSpPr/>
            <p:nvPr/>
          </p:nvSpPr>
          <p:spPr>
            <a:xfrm>
              <a:off x="5010984" y="8060583"/>
              <a:ext cx="22860" cy="93345"/>
            </a:xfrm>
            <a:custGeom>
              <a:avLst/>
              <a:gdLst/>
              <a:ahLst/>
              <a:cxnLst/>
              <a:rect l="l" t="t" r="r" b="b"/>
              <a:pathLst>
                <a:path w="22860" h="93345">
                  <a:moveTo>
                    <a:pt x="20707" y="46"/>
                  </a:moveTo>
                  <a:lnTo>
                    <a:pt x="17607" y="0"/>
                  </a:lnTo>
                  <a:lnTo>
                    <a:pt x="15958" y="1753"/>
                  </a:lnTo>
                  <a:lnTo>
                    <a:pt x="12193" y="7258"/>
                  </a:lnTo>
                  <a:lnTo>
                    <a:pt x="10321" y="11600"/>
                  </a:lnTo>
                  <a:lnTo>
                    <a:pt x="6159" y="19847"/>
                  </a:lnTo>
                  <a:lnTo>
                    <a:pt x="0" y="76489"/>
                  </a:lnTo>
                  <a:lnTo>
                    <a:pt x="82" y="78718"/>
                  </a:lnTo>
                  <a:lnTo>
                    <a:pt x="543" y="80751"/>
                  </a:lnTo>
                  <a:lnTo>
                    <a:pt x="1424" y="82703"/>
                  </a:lnTo>
                  <a:lnTo>
                    <a:pt x="1979" y="86288"/>
                  </a:lnTo>
                  <a:lnTo>
                    <a:pt x="1791" y="90702"/>
                  </a:lnTo>
                  <a:lnTo>
                    <a:pt x="2268" y="91850"/>
                  </a:lnTo>
                  <a:lnTo>
                    <a:pt x="4269" y="93348"/>
                  </a:lnTo>
                  <a:lnTo>
                    <a:pt x="5896" y="93305"/>
                  </a:lnTo>
                  <a:lnTo>
                    <a:pt x="6987" y="92153"/>
                  </a:lnTo>
                  <a:lnTo>
                    <a:pt x="7941" y="85492"/>
                  </a:lnTo>
                  <a:lnTo>
                    <a:pt x="9016" y="82483"/>
                  </a:lnTo>
                  <a:lnTo>
                    <a:pt x="19709" y="40886"/>
                  </a:lnTo>
                  <a:lnTo>
                    <a:pt x="22852" y="4003"/>
                  </a:lnTo>
                  <a:lnTo>
                    <a:pt x="22813" y="2780"/>
                  </a:lnTo>
                  <a:lnTo>
                    <a:pt x="22736" y="1206"/>
                  </a:lnTo>
                  <a:lnTo>
                    <a:pt x="22308" y="951"/>
                  </a:lnTo>
                  <a:lnTo>
                    <a:pt x="21963" y="1004"/>
                  </a:lnTo>
                  <a:lnTo>
                    <a:pt x="21451" y="421"/>
                  </a:lnTo>
                  <a:lnTo>
                    <a:pt x="20707" y="46"/>
                  </a:lnTo>
                  <a:close/>
                </a:path>
              </a:pathLst>
            </a:custGeom>
            <a:solidFill>
              <a:srgbClr val="95C949"/>
            </a:solidFill>
          </p:spPr>
          <p:txBody>
            <a:bodyPr wrap="square" lIns="0" tIns="0" rIns="0" bIns="0" rtlCol="0"/>
            <a:lstStyle/>
            <a:p>
              <a:endParaRPr/>
            </a:p>
          </p:txBody>
        </p:sp>
        <p:sp>
          <p:nvSpPr>
            <p:cNvPr id="103" name="object 103"/>
            <p:cNvSpPr/>
            <p:nvPr/>
          </p:nvSpPr>
          <p:spPr>
            <a:xfrm>
              <a:off x="5020307" y="8049812"/>
              <a:ext cx="24765" cy="27940"/>
            </a:xfrm>
            <a:custGeom>
              <a:avLst/>
              <a:gdLst/>
              <a:ahLst/>
              <a:cxnLst/>
              <a:rect l="l" t="t" r="r" b="b"/>
              <a:pathLst>
                <a:path w="24764" h="27940">
                  <a:moveTo>
                    <a:pt x="13666" y="0"/>
                  </a:moveTo>
                  <a:lnTo>
                    <a:pt x="10281" y="990"/>
                  </a:lnTo>
                  <a:lnTo>
                    <a:pt x="9345" y="2580"/>
                  </a:lnTo>
                  <a:lnTo>
                    <a:pt x="6347" y="5295"/>
                  </a:lnTo>
                  <a:lnTo>
                    <a:pt x="4658" y="6645"/>
                  </a:lnTo>
                  <a:lnTo>
                    <a:pt x="1918" y="10256"/>
                  </a:lnTo>
                  <a:lnTo>
                    <a:pt x="864" y="12291"/>
                  </a:lnTo>
                  <a:lnTo>
                    <a:pt x="0" y="14817"/>
                  </a:lnTo>
                  <a:lnTo>
                    <a:pt x="450" y="15120"/>
                  </a:lnTo>
                  <a:lnTo>
                    <a:pt x="2332" y="13582"/>
                  </a:lnTo>
                  <a:lnTo>
                    <a:pt x="4183" y="12830"/>
                  </a:lnTo>
                  <a:lnTo>
                    <a:pt x="6192" y="12636"/>
                  </a:lnTo>
                  <a:lnTo>
                    <a:pt x="6797" y="16015"/>
                  </a:lnTo>
                  <a:lnTo>
                    <a:pt x="6765" y="19483"/>
                  </a:lnTo>
                  <a:lnTo>
                    <a:pt x="5968" y="23216"/>
                  </a:lnTo>
                  <a:lnTo>
                    <a:pt x="6455" y="23572"/>
                  </a:lnTo>
                  <a:lnTo>
                    <a:pt x="7593" y="21661"/>
                  </a:lnTo>
                  <a:lnTo>
                    <a:pt x="8608" y="20228"/>
                  </a:lnTo>
                  <a:lnTo>
                    <a:pt x="9687" y="18827"/>
                  </a:lnTo>
                  <a:lnTo>
                    <a:pt x="9932" y="19584"/>
                  </a:lnTo>
                  <a:lnTo>
                    <a:pt x="10401" y="20260"/>
                  </a:lnTo>
                  <a:lnTo>
                    <a:pt x="12269" y="21567"/>
                  </a:lnTo>
                  <a:lnTo>
                    <a:pt x="13878" y="21372"/>
                  </a:lnTo>
                  <a:lnTo>
                    <a:pt x="15866" y="23609"/>
                  </a:lnTo>
                  <a:lnTo>
                    <a:pt x="16066" y="25326"/>
                  </a:lnTo>
                  <a:lnTo>
                    <a:pt x="15066" y="26935"/>
                  </a:lnTo>
                  <a:lnTo>
                    <a:pt x="15444" y="27465"/>
                  </a:lnTo>
                  <a:lnTo>
                    <a:pt x="19048" y="25416"/>
                  </a:lnTo>
                  <a:lnTo>
                    <a:pt x="21978" y="22489"/>
                  </a:lnTo>
                  <a:lnTo>
                    <a:pt x="24221" y="15556"/>
                  </a:lnTo>
                  <a:lnTo>
                    <a:pt x="23836" y="11400"/>
                  </a:lnTo>
                  <a:lnTo>
                    <a:pt x="21380" y="8682"/>
                  </a:lnTo>
                  <a:lnTo>
                    <a:pt x="20848" y="8096"/>
                  </a:lnTo>
                  <a:lnTo>
                    <a:pt x="20192" y="7585"/>
                  </a:lnTo>
                  <a:lnTo>
                    <a:pt x="19094" y="7203"/>
                  </a:lnTo>
                  <a:lnTo>
                    <a:pt x="18439" y="7240"/>
                  </a:lnTo>
                  <a:lnTo>
                    <a:pt x="18205" y="6548"/>
                  </a:lnTo>
                  <a:lnTo>
                    <a:pt x="18515" y="5756"/>
                  </a:lnTo>
                  <a:lnTo>
                    <a:pt x="18554" y="3898"/>
                  </a:lnTo>
                  <a:lnTo>
                    <a:pt x="17881" y="2368"/>
                  </a:lnTo>
                  <a:lnTo>
                    <a:pt x="15458" y="316"/>
                  </a:lnTo>
                  <a:lnTo>
                    <a:pt x="13666" y="0"/>
                  </a:lnTo>
                  <a:close/>
                </a:path>
              </a:pathLst>
            </a:custGeom>
            <a:solidFill>
              <a:srgbClr val="7CAC4D"/>
            </a:solidFill>
          </p:spPr>
          <p:txBody>
            <a:bodyPr wrap="square" lIns="0" tIns="0" rIns="0" bIns="0" rtlCol="0"/>
            <a:lstStyle/>
            <a:p>
              <a:endParaRPr/>
            </a:p>
          </p:txBody>
        </p:sp>
        <p:sp>
          <p:nvSpPr>
            <p:cNvPr id="104" name="object 104"/>
            <p:cNvSpPr/>
            <p:nvPr/>
          </p:nvSpPr>
          <p:spPr>
            <a:xfrm>
              <a:off x="4980214" y="7867000"/>
              <a:ext cx="23495" cy="75565"/>
            </a:xfrm>
            <a:custGeom>
              <a:avLst/>
              <a:gdLst/>
              <a:ahLst/>
              <a:cxnLst/>
              <a:rect l="l" t="t" r="r" b="b"/>
              <a:pathLst>
                <a:path w="23495" h="75565">
                  <a:moveTo>
                    <a:pt x="4107" y="0"/>
                  </a:moveTo>
                  <a:lnTo>
                    <a:pt x="1579" y="237"/>
                  </a:lnTo>
                  <a:lnTo>
                    <a:pt x="1000" y="582"/>
                  </a:lnTo>
                  <a:lnTo>
                    <a:pt x="615" y="1094"/>
                  </a:lnTo>
                  <a:lnTo>
                    <a:pt x="331" y="1069"/>
                  </a:lnTo>
                  <a:lnTo>
                    <a:pt x="0" y="1310"/>
                  </a:lnTo>
                  <a:lnTo>
                    <a:pt x="35" y="2599"/>
                  </a:lnTo>
                  <a:lnTo>
                    <a:pt x="82" y="3600"/>
                  </a:lnTo>
                  <a:lnTo>
                    <a:pt x="7087" y="43383"/>
                  </a:lnTo>
                  <a:lnTo>
                    <a:pt x="16315" y="66729"/>
                  </a:lnTo>
                  <a:lnTo>
                    <a:pt x="17383" y="69115"/>
                  </a:lnTo>
                  <a:lnTo>
                    <a:pt x="18582" y="74490"/>
                  </a:lnTo>
                  <a:lnTo>
                    <a:pt x="19544" y="75361"/>
                  </a:lnTo>
                  <a:lnTo>
                    <a:pt x="20876" y="75294"/>
                  </a:lnTo>
                  <a:lnTo>
                    <a:pt x="22412" y="73947"/>
                  </a:lnTo>
                  <a:lnTo>
                    <a:pt x="22730" y="72979"/>
                  </a:lnTo>
                  <a:lnTo>
                    <a:pt x="22291" y="69386"/>
                  </a:lnTo>
                  <a:lnTo>
                    <a:pt x="22524" y="66427"/>
                  </a:lnTo>
                  <a:lnTo>
                    <a:pt x="23122" y="64789"/>
                  </a:lnTo>
                  <a:lnTo>
                    <a:pt x="23367" y="63103"/>
                  </a:lnTo>
                  <a:lnTo>
                    <a:pt x="22467" y="49601"/>
                  </a:lnTo>
                  <a:lnTo>
                    <a:pt x="10786" y="8996"/>
                  </a:lnTo>
                  <a:lnTo>
                    <a:pt x="8978" y="5580"/>
                  </a:lnTo>
                  <a:lnTo>
                    <a:pt x="5562" y="1336"/>
                  </a:lnTo>
                  <a:lnTo>
                    <a:pt x="4107" y="0"/>
                  </a:lnTo>
                  <a:close/>
                </a:path>
              </a:pathLst>
            </a:custGeom>
            <a:solidFill>
              <a:srgbClr val="95C949"/>
            </a:solidFill>
          </p:spPr>
          <p:txBody>
            <a:bodyPr wrap="square" lIns="0" tIns="0" rIns="0" bIns="0" rtlCol="0"/>
            <a:lstStyle/>
            <a:p>
              <a:endParaRPr/>
            </a:p>
          </p:txBody>
        </p:sp>
        <p:sp>
          <p:nvSpPr>
            <p:cNvPr id="105" name="object 105"/>
            <p:cNvSpPr/>
            <p:nvPr/>
          </p:nvSpPr>
          <p:spPr>
            <a:xfrm>
              <a:off x="4976082" y="7863270"/>
              <a:ext cx="15240" cy="17145"/>
            </a:xfrm>
            <a:custGeom>
              <a:avLst/>
              <a:gdLst/>
              <a:ahLst/>
              <a:cxnLst/>
              <a:rect l="l" t="t" r="r" b="b"/>
              <a:pathLst>
                <a:path w="15239" h="17145">
                  <a:moveTo>
                    <a:pt x="5712" y="0"/>
                  </a:moveTo>
                  <a:lnTo>
                    <a:pt x="4636" y="280"/>
                  </a:lnTo>
                  <a:lnTo>
                    <a:pt x="3249" y="1648"/>
                  </a:lnTo>
                  <a:lnTo>
                    <a:pt x="2912" y="2613"/>
                  </a:lnTo>
                  <a:lnTo>
                    <a:pt x="3027" y="3747"/>
                  </a:lnTo>
                  <a:lnTo>
                    <a:pt x="3249" y="4222"/>
                  </a:lnTo>
                  <a:lnTo>
                    <a:pt x="3139" y="4658"/>
                  </a:lnTo>
                  <a:lnTo>
                    <a:pt x="0" y="10019"/>
                  </a:lnTo>
                  <a:lnTo>
                    <a:pt x="828" y="12028"/>
                  </a:lnTo>
                  <a:lnTo>
                    <a:pt x="1703" y="14151"/>
                  </a:lnTo>
                  <a:lnTo>
                    <a:pt x="3628" y="15797"/>
                  </a:lnTo>
                  <a:lnTo>
                    <a:pt x="5928" y="16880"/>
                  </a:lnTo>
                  <a:lnTo>
                    <a:pt x="6134" y="16545"/>
                  </a:lnTo>
                  <a:lnTo>
                    <a:pt x="5443" y="15609"/>
                  </a:lnTo>
                  <a:lnTo>
                    <a:pt x="5496" y="14551"/>
                  </a:lnTo>
                  <a:lnTo>
                    <a:pt x="6598" y="13089"/>
                  </a:lnTo>
                  <a:lnTo>
                    <a:pt x="7595" y="13125"/>
                  </a:lnTo>
                  <a:lnTo>
                    <a:pt x="8669" y="12240"/>
                  </a:lnTo>
                  <a:lnTo>
                    <a:pt x="8924" y="11800"/>
                  </a:lnTo>
                  <a:lnTo>
                    <a:pt x="9039" y="11329"/>
                  </a:lnTo>
                  <a:lnTo>
                    <a:pt x="9762" y="12132"/>
                  </a:lnTo>
                  <a:lnTo>
                    <a:pt x="10460" y="12960"/>
                  </a:lnTo>
                  <a:lnTo>
                    <a:pt x="11245" y="14083"/>
                  </a:lnTo>
                  <a:lnTo>
                    <a:pt x="11523" y="13841"/>
                  </a:lnTo>
                  <a:lnTo>
                    <a:pt x="10861" y="11592"/>
                  </a:lnTo>
                  <a:lnTo>
                    <a:pt x="10680" y="9475"/>
                  </a:lnTo>
                  <a:lnTo>
                    <a:pt x="10882" y="7376"/>
                  </a:lnTo>
                  <a:lnTo>
                    <a:pt x="12124" y="7397"/>
                  </a:lnTo>
                  <a:lnTo>
                    <a:pt x="13290" y="7776"/>
                  </a:lnTo>
                  <a:lnTo>
                    <a:pt x="14511" y="8625"/>
                  </a:lnTo>
                  <a:lnTo>
                    <a:pt x="14773" y="8423"/>
                  </a:lnTo>
                  <a:lnTo>
                    <a:pt x="14126" y="6908"/>
                  </a:lnTo>
                  <a:lnTo>
                    <a:pt x="13388" y="5720"/>
                  </a:lnTo>
                  <a:lnTo>
                    <a:pt x="11545" y="3636"/>
                  </a:lnTo>
                  <a:lnTo>
                    <a:pt x="10447" y="2898"/>
                  </a:lnTo>
                  <a:lnTo>
                    <a:pt x="8481" y="1379"/>
                  </a:lnTo>
                  <a:lnTo>
                    <a:pt x="7837" y="453"/>
                  </a:lnTo>
                  <a:lnTo>
                    <a:pt x="5712" y="0"/>
                  </a:lnTo>
                  <a:close/>
                </a:path>
              </a:pathLst>
            </a:custGeom>
            <a:solidFill>
              <a:srgbClr val="7CAC4D"/>
            </a:solidFill>
          </p:spPr>
          <p:txBody>
            <a:bodyPr wrap="square" lIns="0" tIns="0" rIns="0" bIns="0" rtlCol="0"/>
            <a:lstStyle/>
            <a:p>
              <a:endParaRPr/>
            </a:p>
          </p:txBody>
        </p:sp>
        <p:sp>
          <p:nvSpPr>
            <p:cNvPr id="106" name="object 106"/>
            <p:cNvSpPr/>
            <p:nvPr/>
          </p:nvSpPr>
          <p:spPr>
            <a:xfrm>
              <a:off x="4909007" y="7858911"/>
              <a:ext cx="171450" cy="306705"/>
            </a:xfrm>
            <a:custGeom>
              <a:avLst/>
              <a:gdLst/>
              <a:ahLst/>
              <a:cxnLst/>
              <a:rect l="l" t="t" r="r" b="b"/>
              <a:pathLst>
                <a:path w="171450" h="306704">
                  <a:moveTo>
                    <a:pt x="91770" y="85775"/>
                  </a:moveTo>
                  <a:lnTo>
                    <a:pt x="90119" y="77203"/>
                  </a:lnTo>
                  <a:lnTo>
                    <a:pt x="88773" y="74231"/>
                  </a:lnTo>
                  <a:lnTo>
                    <a:pt x="88773" y="90551"/>
                  </a:lnTo>
                  <a:lnTo>
                    <a:pt x="88709" y="90944"/>
                  </a:lnTo>
                  <a:lnTo>
                    <a:pt x="88646" y="90589"/>
                  </a:lnTo>
                  <a:lnTo>
                    <a:pt x="88773" y="90551"/>
                  </a:lnTo>
                  <a:lnTo>
                    <a:pt x="88773" y="74231"/>
                  </a:lnTo>
                  <a:lnTo>
                    <a:pt x="86385" y="68948"/>
                  </a:lnTo>
                  <a:lnTo>
                    <a:pt x="82092" y="61455"/>
                  </a:lnTo>
                  <a:lnTo>
                    <a:pt x="78930" y="56045"/>
                  </a:lnTo>
                  <a:lnTo>
                    <a:pt x="76212" y="50584"/>
                  </a:lnTo>
                  <a:lnTo>
                    <a:pt x="74345" y="39484"/>
                  </a:lnTo>
                  <a:lnTo>
                    <a:pt x="73939" y="34251"/>
                  </a:lnTo>
                  <a:lnTo>
                    <a:pt x="67551" y="26416"/>
                  </a:lnTo>
                  <a:lnTo>
                    <a:pt x="62585" y="25311"/>
                  </a:lnTo>
                  <a:lnTo>
                    <a:pt x="52717" y="21513"/>
                  </a:lnTo>
                  <a:lnTo>
                    <a:pt x="49961" y="17805"/>
                  </a:lnTo>
                  <a:lnTo>
                    <a:pt x="44221" y="6921"/>
                  </a:lnTo>
                  <a:lnTo>
                    <a:pt x="43002" y="4610"/>
                  </a:lnTo>
                  <a:lnTo>
                    <a:pt x="33705" y="0"/>
                  </a:lnTo>
                  <a:lnTo>
                    <a:pt x="27406" y="927"/>
                  </a:lnTo>
                  <a:lnTo>
                    <a:pt x="14122" y="2463"/>
                  </a:lnTo>
                  <a:lnTo>
                    <a:pt x="5816" y="4876"/>
                  </a:lnTo>
                  <a:lnTo>
                    <a:pt x="0" y="10020"/>
                  </a:lnTo>
                  <a:lnTo>
                    <a:pt x="5676" y="7416"/>
                  </a:lnTo>
                  <a:lnTo>
                    <a:pt x="12382" y="6921"/>
                  </a:lnTo>
                  <a:lnTo>
                    <a:pt x="18821" y="10083"/>
                  </a:lnTo>
                  <a:lnTo>
                    <a:pt x="19570" y="10502"/>
                  </a:lnTo>
                  <a:lnTo>
                    <a:pt x="20294" y="10972"/>
                  </a:lnTo>
                  <a:lnTo>
                    <a:pt x="23558" y="12649"/>
                  </a:lnTo>
                  <a:lnTo>
                    <a:pt x="26441" y="15506"/>
                  </a:lnTo>
                  <a:lnTo>
                    <a:pt x="31915" y="22174"/>
                  </a:lnTo>
                  <a:lnTo>
                    <a:pt x="34582" y="26847"/>
                  </a:lnTo>
                  <a:lnTo>
                    <a:pt x="42710" y="33985"/>
                  </a:lnTo>
                  <a:lnTo>
                    <a:pt x="64846" y="53428"/>
                  </a:lnTo>
                  <a:lnTo>
                    <a:pt x="71374" y="66268"/>
                  </a:lnTo>
                  <a:lnTo>
                    <a:pt x="79006" y="78511"/>
                  </a:lnTo>
                  <a:lnTo>
                    <a:pt x="87630" y="90106"/>
                  </a:lnTo>
                  <a:lnTo>
                    <a:pt x="88417" y="92405"/>
                  </a:lnTo>
                  <a:lnTo>
                    <a:pt x="88150" y="93497"/>
                  </a:lnTo>
                  <a:lnTo>
                    <a:pt x="87871" y="94475"/>
                  </a:lnTo>
                  <a:lnTo>
                    <a:pt x="89344" y="95148"/>
                  </a:lnTo>
                  <a:lnTo>
                    <a:pt x="89827" y="94195"/>
                  </a:lnTo>
                  <a:lnTo>
                    <a:pt x="90576" y="90944"/>
                  </a:lnTo>
                  <a:lnTo>
                    <a:pt x="90665" y="90551"/>
                  </a:lnTo>
                  <a:lnTo>
                    <a:pt x="91770" y="85775"/>
                  </a:lnTo>
                  <a:close/>
                </a:path>
                <a:path w="171450" h="306704">
                  <a:moveTo>
                    <a:pt x="171183" y="256209"/>
                  </a:moveTo>
                  <a:lnTo>
                    <a:pt x="161912" y="239077"/>
                  </a:lnTo>
                  <a:lnTo>
                    <a:pt x="161163" y="234111"/>
                  </a:lnTo>
                  <a:lnTo>
                    <a:pt x="160477" y="230720"/>
                  </a:lnTo>
                  <a:lnTo>
                    <a:pt x="158800" y="227647"/>
                  </a:lnTo>
                  <a:lnTo>
                    <a:pt x="151358" y="220535"/>
                  </a:lnTo>
                  <a:lnTo>
                    <a:pt x="144043" y="219456"/>
                  </a:lnTo>
                  <a:lnTo>
                    <a:pt x="130403" y="225844"/>
                  </a:lnTo>
                  <a:lnTo>
                    <a:pt x="127063" y="234645"/>
                  </a:lnTo>
                  <a:lnTo>
                    <a:pt x="123748" y="241668"/>
                  </a:lnTo>
                  <a:lnTo>
                    <a:pt x="117449" y="256578"/>
                  </a:lnTo>
                  <a:lnTo>
                    <a:pt x="112433" y="271945"/>
                  </a:lnTo>
                  <a:lnTo>
                    <a:pt x="108673" y="287680"/>
                  </a:lnTo>
                  <a:lnTo>
                    <a:pt x="105994" y="305181"/>
                  </a:lnTo>
                  <a:lnTo>
                    <a:pt x="108280" y="306438"/>
                  </a:lnTo>
                  <a:lnTo>
                    <a:pt x="109677" y="302856"/>
                  </a:lnTo>
                  <a:lnTo>
                    <a:pt x="109753" y="303898"/>
                  </a:lnTo>
                  <a:lnTo>
                    <a:pt x="110096" y="303885"/>
                  </a:lnTo>
                  <a:lnTo>
                    <a:pt x="110286" y="301307"/>
                  </a:lnTo>
                  <a:lnTo>
                    <a:pt x="121615" y="272262"/>
                  </a:lnTo>
                  <a:lnTo>
                    <a:pt x="124663" y="266217"/>
                  </a:lnTo>
                  <a:lnTo>
                    <a:pt x="125171" y="265938"/>
                  </a:lnTo>
                  <a:lnTo>
                    <a:pt x="125476" y="265315"/>
                  </a:lnTo>
                  <a:lnTo>
                    <a:pt x="125476" y="264693"/>
                  </a:lnTo>
                  <a:lnTo>
                    <a:pt x="132359" y="252755"/>
                  </a:lnTo>
                  <a:lnTo>
                    <a:pt x="136867" y="246316"/>
                  </a:lnTo>
                  <a:lnTo>
                    <a:pt x="145173" y="238633"/>
                  </a:lnTo>
                  <a:lnTo>
                    <a:pt x="148615" y="236308"/>
                  </a:lnTo>
                  <a:lnTo>
                    <a:pt x="157060" y="237832"/>
                  </a:lnTo>
                  <a:lnTo>
                    <a:pt x="157416" y="242214"/>
                  </a:lnTo>
                  <a:lnTo>
                    <a:pt x="159029" y="251701"/>
                  </a:lnTo>
                  <a:lnTo>
                    <a:pt x="162217" y="255346"/>
                  </a:lnTo>
                  <a:lnTo>
                    <a:pt x="169138" y="256235"/>
                  </a:lnTo>
                  <a:lnTo>
                    <a:pt x="171183" y="256209"/>
                  </a:lnTo>
                  <a:close/>
                </a:path>
              </a:pathLst>
            </a:custGeom>
            <a:solidFill>
              <a:srgbClr val="5F8C4E"/>
            </a:solidFill>
          </p:spPr>
          <p:txBody>
            <a:bodyPr wrap="square" lIns="0" tIns="0" rIns="0" bIns="0" rtlCol="0"/>
            <a:lstStyle/>
            <a:p>
              <a:endParaRPr/>
            </a:p>
          </p:txBody>
        </p:sp>
        <p:sp>
          <p:nvSpPr>
            <p:cNvPr id="107" name="object 107"/>
            <p:cNvSpPr/>
            <p:nvPr/>
          </p:nvSpPr>
          <p:spPr>
            <a:xfrm>
              <a:off x="4983048" y="7876374"/>
              <a:ext cx="45085" cy="278130"/>
            </a:xfrm>
            <a:custGeom>
              <a:avLst/>
              <a:gdLst/>
              <a:ahLst/>
              <a:cxnLst/>
              <a:rect l="l" t="t" r="r" b="b"/>
              <a:pathLst>
                <a:path w="45085" h="278129">
                  <a:moveTo>
                    <a:pt x="15481" y="29019"/>
                  </a:moveTo>
                  <a:lnTo>
                    <a:pt x="15100" y="27749"/>
                  </a:lnTo>
                  <a:lnTo>
                    <a:pt x="13614" y="22847"/>
                  </a:lnTo>
                  <a:lnTo>
                    <a:pt x="10109" y="11938"/>
                  </a:lnTo>
                  <a:lnTo>
                    <a:pt x="8293" y="12433"/>
                  </a:lnTo>
                  <a:lnTo>
                    <a:pt x="11569" y="23406"/>
                  </a:lnTo>
                  <a:lnTo>
                    <a:pt x="13525" y="29540"/>
                  </a:lnTo>
                  <a:lnTo>
                    <a:pt x="15481" y="29019"/>
                  </a:lnTo>
                  <a:close/>
                </a:path>
                <a:path w="45085" h="278129">
                  <a:moveTo>
                    <a:pt x="19291" y="62877"/>
                  </a:moveTo>
                  <a:lnTo>
                    <a:pt x="19024" y="61480"/>
                  </a:lnTo>
                  <a:lnTo>
                    <a:pt x="18656" y="59702"/>
                  </a:lnTo>
                  <a:lnTo>
                    <a:pt x="17424" y="56261"/>
                  </a:lnTo>
                  <a:lnTo>
                    <a:pt x="17754" y="55689"/>
                  </a:lnTo>
                  <a:lnTo>
                    <a:pt x="16573" y="49987"/>
                  </a:lnTo>
                  <a:lnTo>
                    <a:pt x="15100" y="44805"/>
                  </a:lnTo>
                  <a:lnTo>
                    <a:pt x="13347" y="39738"/>
                  </a:lnTo>
                  <a:lnTo>
                    <a:pt x="13639" y="39497"/>
                  </a:lnTo>
                  <a:lnTo>
                    <a:pt x="13804" y="39128"/>
                  </a:lnTo>
                  <a:lnTo>
                    <a:pt x="10058" y="29578"/>
                  </a:lnTo>
                  <a:lnTo>
                    <a:pt x="7124" y="20434"/>
                  </a:lnTo>
                  <a:lnTo>
                    <a:pt x="4902" y="11087"/>
                  </a:lnTo>
                  <a:lnTo>
                    <a:pt x="3378" y="50"/>
                  </a:lnTo>
                  <a:lnTo>
                    <a:pt x="1295" y="0"/>
                  </a:lnTo>
                  <a:lnTo>
                    <a:pt x="10248" y="37007"/>
                  </a:lnTo>
                  <a:lnTo>
                    <a:pt x="12128" y="42583"/>
                  </a:lnTo>
                  <a:lnTo>
                    <a:pt x="1879" y="7772"/>
                  </a:lnTo>
                  <a:lnTo>
                    <a:pt x="0" y="7747"/>
                  </a:lnTo>
                  <a:lnTo>
                    <a:pt x="14224" y="55206"/>
                  </a:lnTo>
                  <a:lnTo>
                    <a:pt x="16891" y="62077"/>
                  </a:lnTo>
                  <a:lnTo>
                    <a:pt x="17322" y="63436"/>
                  </a:lnTo>
                  <a:lnTo>
                    <a:pt x="19291" y="62877"/>
                  </a:lnTo>
                  <a:close/>
                </a:path>
                <a:path w="45085" h="278129">
                  <a:moveTo>
                    <a:pt x="44678" y="189141"/>
                  </a:moveTo>
                  <a:lnTo>
                    <a:pt x="28359" y="239953"/>
                  </a:lnTo>
                  <a:lnTo>
                    <a:pt x="28270" y="258330"/>
                  </a:lnTo>
                  <a:lnTo>
                    <a:pt x="29095" y="258724"/>
                  </a:lnTo>
                  <a:lnTo>
                    <a:pt x="29832" y="258572"/>
                  </a:lnTo>
                  <a:lnTo>
                    <a:pt x="29464" y="264579"/>
                  </a:lnTo>
                  <a:lnTo>
                    <a:pt x="29502" y="270840"/>
                  </a:lnTo>
                  <a:lnTo>
                    <a:pt x="30556" y="277901"/>
                  </a:lnTo>
                  <a:lnTo>
                    <a:pt x="32397" y="277469"/>
                  </a:lnTo>
                  <a:lnTo>
                    <a:pt x="32918" y="270446"/>
                  </a:lnTo>
                  <a:lnTo>
                    <a:pt x="32486" y="258279"/>
                  </a:lnTo>
                  <a:lnTo>
                    <a:pt x="33032" y="257962"/>
                  </a:lnTo>
                  <a:lnTo>
                    <a:pt x="37566" y="231609"/>
                  </a:lnTo>
                  <a:lnTo>
                    <a:pt x="40106" y="218706"/>
                  </a:lnTo>
                  <a:lnTo>
                    <a:pt x="43395" y="204622"/>
                  </a:lnTo>
                  <a:lnTo>
                    <a:pt x="41567" y="204127"/>
                  </a:lnTo>
                  <a:lnTo>
                    <a:pt x="37465" y="218516"/>
                  </a:lnTo>
                  <a:lnTo>
                    <a:pt x="35826" y="225209"/>
                  </a:lnTo>
                  <a:lnTo>
                    <a:pt x="34353" y="231940"/>
                  </a:lnTo>
                  <a:lnTo>
                    <a:pt x="36258" y="221462"/>
                  </a:lnTo>
                  <a:lnTo>
                    <a:pt x="38519" y="211035"/>
                  </a:lnTo>
                  <a:lnTo>
                    <a:pt x="41198" y="200621"/>
                  </a:lnTo>
                  <a:lnTo>
                    <a:pt x="44678" y="189141"/>
                  </a:lnTo>
                  <a:close/>
                </a:path>
              </a:pathLst>
            </a:custGeom>
            <a:solidFill>
              <a:srgbClr val="B9D540"/>
            </a:solidFill>
          </p:spPr>
          <p:txBody>
            <a:bodyPr wrap="square" lIns="0" tIns="0" rIns="0" bIns="0" rtlCol="0"/>
            <a:lstStyle/>
            <a:p>
              <a:endParaRPr/>
            </a:p>
          </p:txBody>
        </p:sp>
        <p:sp>
          <p:nvSpPr>
            <p:cNvPr id="108" name="object 108"/>
            <p:cNvSpPr/>
            <p:nvPr/>
          </p:nvSpPr>
          <p:spPr>
            <a:xfrm>
              <a:off x="4905857" y="7677950"/>
              <a:ext cx="235585" cy="679450"/>
            </a:xfrm>
            <a:custGeom>
              <a:avLst/>
              <a:gdLst/>
              <a:ahLst/>
              <a:cxnLst/>
              <a:rect l="l" t="t" r="r" b="b"/>
              <a:pathLst>
                <a:path w="235585" h="679450">
                  <a:moveTo>
                    <a:pt x="46266" y="320929"/>
                  </a:moveTo>
                  <a:lnTo>
                    <a:pt x="45859" y="319036"/>
                  </a:lnTo>
                  <a:lnTo>
                    <a:pt x="44615" y="318947"/>
                  </a:lnTo>
                  <a:lnTo>
                    <a:pt x="42341" y="318846"/>
                  </a:lnTo>
                  <a:lnTo>
                    <a:pt x="41249" y="318871"/>
                  </a:lnTo>
                  <a:lnTo>
                    <a:pt x="39751" y="318338"/>
                  </a:lnTo>
                  <a:lnTo>
                    <a:pt x="38201" y="318579"/>
                  </a:lnTo>
                  <a:lnTo>
                    <a:pt x="36690" y="319163"/>
                  </a:lnTo>
                  <a:lnTo>
                    <a:pt x="27597" y="321348"/>
                  </a:lnTo>
                  <a:lnTo>
                    <a:pt x="19367" y="325412"/>
                  </a:lnTo>
                  <a:lnTo>
                    <a:pt x="11849" y="331076"/>
                  </a:lnTo>
                  <a:lnTo>
                    <a:pt x="4914" y="338048"/>
                  </a:lnTo>
                  <a:lnTo>
                    <a:pt x="4076" y="339001"/>
                  </a:lnTo>
                  <a:lnTo>
                    <a:pt x="5334" y="340182"/>
                  </a:lnTo>
                  <a:lnTo>
                    <a:pt x="8445" y="337680"/>
                  </a:lnTo>
                  <a:lnTo>
                    <a:pt x="12738" y="334073"/>
                  </a:lnTo>
                  <a:lnTo>
                    <a:pt x="13030" y="334467"/>
                  </a:lnTo>
                  <a:lnTo>
                    <a:pt x="13512" y="334721"/>
                  </a:lnTo>
                  <a:lnTo>
                    <a:pt x="18669" y="333222"/>
                  </a:lnTo>
                  <a:lnTo>
                    <a:pt x="22821" y="330301"/>
                  </a:lnTo>
                  <a:lnTo>
                    <a:pt x="28943" y="326923"/>
                  </a:lnTo>
                  <a:lnTo>
                    <a:pt x="31902" y="324650"/>
                  </a:lnTo>
                  <a:lnTo>
                    <a:pt x="34848" y="322986"/>
                  </a:lnTo>
                  <a:lnTo>
                    <a:pt x="38188" y="322376"/>
                  </a:lnTo>
                  <a:lnTo>
                    <a:pt x="41579" y="321945"/>
                  </a:lnTo>
                  <a:lnTo>
                    <a:pt x="46266" y="320929"/>
                  </a:lnTo>
                  <a:close/>
                </a:path>
                <a:path w="235585" h="679450">
                  <a:moveTo>
                    <a:pt x="66497" y="520509"/>
                  </a:moveTo>
                  <a:lnTo>
                    <a:pt x="64058" y="516318"/>
                  </a:lnTo>
                  <a:lnTo>
                    <a:pt x="63080" y="516089"/>
                  </a:lnTo>
                  <a:lnTo>
                    <a:pt x="61912" y="514794"/>
                  </a:lnTo>
                  <a:lnTo>
                    <a:pt x="61912" y="550608"/>
                  </a:lnTo>
                  <a:lnTo>
                    <a:pt x="61849" y="555967"/>
                  </a:lnTo>
                  <a:lnTo>
                    <a:pt x="61760" y="554151"/>
                  </a:lnTo>
                  <a:lnTo>
                    <a:pt x="61544" y="550506"/>
                  </a:lnTo>
                  <a:lnTo>
                    <a:pt x="61912" y="550608"/>
                  </a:lnTo>
                  <a:lnTo>
                    <a:pt x="61912" y="514794"/>
                  </a:lnTo>
                  <a:lnTo>
                    <a:pt x="58585" y="511060"/>
                  </a:lnTo>
                  <a:lnTo>
                    <a:pt x="58839" y="506056"/>
                  </a:lnTo>
                  <a:lnTo>
                    <a:pt x="57886" y="502031"/>
                  </a:lnTo>
                  <a:lnTo>
                    <a:pt x="57226" y="499224"/>
                  </a:lnTo>
                  <a:lnTo>
                    <a:pt x="56629" y="499325"/>
                  </a:lnTo>
                  <a:lnTo>
                    <a:pt x="56629" y="587667"/>
                  </a:lnTo>
                  <a:lnTo>
                    <a:pt x="55714" y="584009"/>
                  </a:lnTo>
                  <a:lnTo>
                    <a:pt x="54406" y="580491"/>
                  </a:lnTo>
                  <a:lnTo>
                    <a:pt x="52946" y="576999"/>
                  </a:lnTo>
                  <a:lnTo>
                    <a:pt x="53136" y="577202"/>
                  </a:lnTo>
                  <a:lnTo>
                    <a:pt x="54838" y="580529"/>
                  </a:lnTo>
                  <a:lnTo>
                    <a:pt x="56375" y="583895"/>
                  </a:lnTo>
                  <a:lnTo>
                    <a:pt x="56629" y="587667"/>
                  </a:lnTo>
                  <a:lnTo>
                    <a:pt x="56629" y="499325"/>
                  </a:lnTo>
                  <a:lnTo>
                    <a:pt x="55168" y="499567"/>
                  </a:lnTo>
                  <a:lnTo>
                    <a:pt x="55105" y="502031"/>
                  </a:lnTo>
                  <a:lnTo>
                    <a:pt x="54673" y="501738"/>
                  </a:lnTo>
                  <a:lnTo>
                    <a:pt x="53936" y="501815"/>
                  </a:lnTo>
                  <a:lnTo>
                    <a:pt x="51689" y="506069"/>
                  </a:lnTo>
                  <a:lnTo>
                    <a:pt x="50507" y="511060"/>
                  </a:lnTo>
                  <a:lnTo>
                    <a:pt x="50025" y="516318"/>
                  </a:lnTo>
                  <a:lnTo>
                    <a:pt x="48183" y="518490"/>
                  </a:lnTo>
                  <a:lnTo>
                    <a:pt x="47828" y="522592"/>
                  </a:lnTo>
                  <a:lnTo>
                    <a:pt x="46634" y="530415"/>
                  </a:lnTo>
                  <a:lnTo>
                    <a:pt x="46304" y="534758"/>
                  </a:lnTo>
                  <a:lnTo>
                    <a:pt x="41389" y="541769"/>
                  </a:lnTo>
                  <a:lnTo>
                    <a:pt x="39738" y="542671"/>
                  </a:lnTo>
                  <a:lnTo>
                    <a:pt x="37719" y="552323"/>
                  </a:lnTo>
                  <a:lnTo>
                    <a:pt x="41452" y="560578"/>
                  </a:lnTo>
                  <a:lnTo>
                    <a:pt x="43878" y="566254"/>
                  </a:lnTo>
                  <a:lnTo>
                    <a:pt x="51650" y="582701"/>
                  </a:lnTo>
                  <a:lnTo>
                    <a:pt x="54394" y="591185"/>
                  </a:lnTo>
                  <a:lnTo>
                    <a:pt x="54991" y="600303"/>
                  </a:lnTo>
                  <a:lnTo>
                    <a:pt x="54851" y="602018"/>
                  </a:lnTo>
                  <a:lnTo>
                    <a:pt x="57340" y="602157"/>
                  </a:lnTo>
                  <a:lnTo>
                    <a:pt x="57848" y="600697"/>
                  </a:lnTo>
                  <a:lnTo>
                    <a:pt x="61671" y="587667"/>
                  </a:lnTo>
                  <a:lnTo>
                    <a:pt x="62255" y="585660"/>
                  </a:lnTo>
                  <a:lnTo>
                    <a:pt x="63779" y="576999"/>
                  </a:lnTo>
                  <a:lnTo>
                    <a:pt x="64973" y="570268"/>
                  </a:lnTo>
                  <a:lnTo>
                    <a:pt x="65671" y="555967"/>
                  </a:lnTo>
                  <a:lnTo>
                    <a:pt x="65684" y="554151"/>
                  </a:lnTo>
                  <a:lnTo>
                    <a:pt x="65366" y="550506"/>
                  </a:lnTo>
                  <a:lnTo>
                    <a:pt x="64338" y="539127"/>
                  </a:lnTo>
                  <a:lnTo>
                    <a:pt x="64693" y="533654"/>
                  </a:lnTo>
                  <a:lnTo>
                    <a:pt x="64947" y="527621"/>
                  </a:lnTo>
                  <a:lnTo>
                    <a:pt x="66497" y="520509"/>
                  </a:lnTo>
                  <a:close/>
                </a:path>
                <a:path w="235585" h="679450">
                  <a:moveTo>
                    <a:pt x="89141" y="108432"/>
                  </a:moveTo>
                  <a:lnTo>
                    <a:pt x="72085" y="83527"/>
                  </a:lnTo>
                  <a:lnTo>
                    <a:pt x="65138" y="75628"/>
                  </a:lnTo>
                  <a:lnTo>
                    <a:pt x="59334" y="67411"/>
                  </a:lnTo>
                  <a:lnTo>
                    <a:pt x="54521" y="58572"/>
                  </a:lnTo>
                  <a:lnTo>
                    <a:pt x="50507" y="48806"/>
                  </a:lnTo>
                  <a:lnTo>
                    <a:pt x="45021" y="32893"/>
                  </a:lnTo>
                  <a:lnTo>
                    <a:pt x="41871" y="25095"/>
                  </a:lnTo>
                  <a:lnTo>
                    <a:pt x="37998" y="17640"/>
                  </a:lnTo>
                  <a:lnTo>
                    <a:pt x="32588" y="11112"/>
                  </a:lnTo>
                  <a:lnTo>
                    <a:pt x="26276" y="7023"/>
                  </a:lnTo>
                  <a:lnTo>
                    <a:pt x="10223" y="0"/>
                  </a:lnTo>
                  <a:lnTo>
                    <a:pt x="9232" y="1651"/>
                  </a:lnTo>
                  <a:lnTo>
                    <a:pt x="15582" y="5600"/>
                  </a:lnTo>
                  <a:lnTo>
                    <a:pt x="21793" y="7073"/>
                  </a:lnTo>
                  <a:lnTo>
                    <a:pt x="32778" y="15062"/>
                  </a:lnTo>
                  <a:lnTo>
                    <a:pt x="35991" y="21678"/>
                  </a:lnTo>
                  <a:lnTo>
                    <a:pt x="38646" y="28486"/>
                  </a:lnTo>
                  <a:lnTo>
                    <a:pt x="41452" y="36334"/>
                  </a:lnTo>
                  <a:lnTo>
                    <a:pt x="46634" y="52184"/>
                  </a:lnTo>
                  <a:lnTo>
                    <a:pt x="49606" y="59969"/>
                  </a:lnTo>
                  <a:lnTo>
                    <a:pt x="57251" y="73177"/>
                  </a:lnTo>
                  <a:lnTo>
                    <a:pt x="66929" y="84696"/>
                  </a:lnTo>
                  <a:lnTo>
                    <a:pt x="77114" y="95846"/>
                  </a:lnTo>
                  <a:lnTo>
                    <a:pt x="86309" y="107975"/>
                  </a:lnTo>
                  <a:lnTo>
                    <a:pt x="87071" y="109181"/>
                  </a:lnTo>
                  <a:lnTo>
                    <a:pt x="89141" y="108432"/>
                  </a:lnTo>
                  <a:close/>
                </a:path>
                <a:path w="235585" h="679450">
                  <a:moveTo>
                    <a:pt x="94526" y="267881"/>
                  </a:moveTo>
                  <a:lnTo>
                    <a:pt x="91325" y="258051"/>
                  </a:lnTo>
                  <a:lnTo>
                    <a:pt x="86410" y="248577"/>
                  </a:lnTo>
                  <a:lnTo>
                    <a:pt x="81813" y="239052"/>
                  </a:lnTo>
                  <a:lnTo>
                    <a:pt x="79273" y="229057"/>
                  </a:lnTo>
                  <a:lnTo>
                    <a:pt x="77558" y="219240"/>
                  </a:lnTo>
                  <a:lnTo>
                    <a:pt x="74091" y="210400"/>
                  </a:lnTo>
                  <a:lnTo>
                    <a:pt x="66294" y="203352"/>
                  </a:lnTo>
                  <a:lnTo>
                    <a:pt x="59156" y="199478"/>
                  </a:lnTo>
                  <a:lnTo>
                    <a:pt x="52349" y="198361"/>
                  </a:lnTo>
                  <a:lnTo>
                    <a:pt x="43408" y="186423"/>
                  </a:lnTo>
                  <a:lnTo>
                    <a:pt x="40462" y="182880"/>
                  </a:lnTo>
                  <a:lnTo>
                    <a:pt x="33985" y="181622"/>
                  </a:lnTo>
                  <a:lnTo>
                    <a:pt x="24917" y="180962"/>
                  </a:lnTo>
                  <a:lnTo>
                    <a:pt x="15900" y="182435"/>
                  </a:lnTo>
                  <a:lnTo>
                    <a:pt x="7632" y="186118"/>
                  </a:lnTo>
                  <a:lnTo>
                    <a:pt x="850" y="192062"/>
                  </a:lnTo>
                  <a:lnTo>
                    <a:pt x="0" y="193103"/>
                  </a:lnTo>
                  <a:lnTo>
                    <a:pt x="1409" y="194576"/>
                  </a:lnTo>
                  <a:lnTo>
                    <a:pt x="7747" y="187642"/>
                  </a:lnTo>
                  <a:lnTo>
                    <a:pt x="14859" y="184950"/>
                  </a:lnTo>
                  <a:lnTo>
                    <a:pt x="32359" y="184175"/>
                  </a:lnTo>
                  <a:lnTo>
                    <a:pt x="37020" y="188658"/>
                  </a:lnTo>
                  <a:lnTo>
                    <a:pt x="45732" y="204647"/>
                  </a:lnTo>
                  <a:lnTo>
                    <a:pt x="53987" y="207073"/>
                  </a:lnTo>
                  <a:lnTo>
                    <a:pt x="71958" y="214261"/>
                  </a:lnTo>
                  <a:lnTo>
                    <a:pt x="73228" y="219354"/>
                  </a:lnTo>
                  <a:lnTo>
                    <a:pt x="75488" y="233045"/>
                  </a:lnTo>
                  <a:lnTo>
                    <a:pt x="76301" y="236982"/>
                  </a:lnTo>
                  <a:lnTo>
                    <a:pt x="77939" y="240969"/>
                  </a:lnTo>
                  <a:lnTo>
                    <a:pt x="82511" y="250075"/>
                  </a:lnTo>
                  <a:lnTo>
                    <a:pt x="87299" y="258787"/>
                  </a:lnTo>
                  <a:lnTo>
                    <a:pt x="90754" y="267881"/>
                  </a:lnTo>
                  <a:lnTo>
                    <a:pt x="91274" y="278142"/>
                  </a:lnTo>
                  <a:lnTo>
                    <a:pt x="91071" y="279717"/>
                  </a:lnTo>
                  <a:lnTo>
                    <a:pt x="93599" y="279971"/>
                  </a:lnTo>
                  <a:lnTo>
                    <a:pt x="93992" y="278511"/>
                  </a:lnTo>
                  <a:lnTo>
                    <a:pt x="94526" y="267881"/>
                  </a:lnTo>
                  <a:close/>
                </a:path>
                <a:path w="235585" h="679450">
                  <a:moveTo>
                    <a:pt x="103251" y="430631"/>
                  </a:moveTo>
                  <a:lnTo>
                    <a:pt x="99695" y="410248"/>
                  </a:lnTo>
                  <a:lnTo>
                    <a:pt x="94221" y="390029"/>
                  </a:lnTo>
                  <a:lnTo>
                    <a:pt x="89471" y="370103"/>
                  </a:lnTo>
                  <a:lnTo>
                    <a:pt x="88341" y="363740"/>
                  </a:lnTo>
                  <a:lnTo>
                    <a:pt x="86906" y="357327"/>
                  </a:lnTo>
                  <a:lnTo>
                    <a:pt x="80505" y="346608"/>
                  </a:lnTo>
                  <a:lnTo>
                    <a:pt x="76238" y="344525"/>
                  </a:lnTo>
                  <a:lnTo>
                    <a:pt x="65303" y="335838"/>
                  </a:lnTo>
                  <a:lnTo>
                    <a:pt x="68300" y="329844"/>
                  </a:lnTo>
                  <a:lnTo>
                    <a:pt x="65887" y="318376"/>
                  </a:lnTo>
                  <a:lnTo>
                    <a:pt x="63436" y="314972"/>
                  </a:lnTo>
                  <a:lnTo>
                    <a:pt x="58762" y="311213"/>
                  </a:lnTo>
                  <a:lnTo>
                    <a:pt x="57378" y="312496"/>
                  </a:lnTo>
                  <a:lnTo>
                    <a:pt x="58318" y="313448"/>
                  </a:lnTo>
                  <a:lnTo>
                    <a:pt x="62839" y="320916"/>
                  </a:lnTo>
                  <a:lnTo>
                    <a:pt x="63588" y="328637"/>
                  </a:lnTo>
                  <a:lnTo>
                    <a:pt x="63309" y="336575"/>
                  </a:lnTo>
                  <a:lnTo>
                    <a:pt x="64731" y="344639"/>
                  </a:lnTo>
                  <a:lnTo>
                    <a:pt x="65468" y="346494"/>
                  </a:lnTo>
                  <a:lnTo>
                    <a:pt x="68326" y="349313"/>
                  </a:lnTo>
                  <a:lnTo>
                    <a:pt x="72212" y="356603"/>
                  </a:lnTo>
                  <a:lnTo>
                    <a:pt x="75692" y="363931"/>
                  </a:lnTo>
                  <a:lnTo>
                    <a:pt x="78790" y="371373"/>
                  </a:lnTo>
                  <a:lnTo>
                    <a:pt x="81572" y="379006"/>
                  </a:lnTo>
                  <a:lnTo>
                    <a:pt x="83604" y="386892"/>
                  </a:lnTo>
                  <a:lnTo>
                    <a:pt x="86080" y="394474"/>
                  </a:lnTo>
                  <a:lnTo>
                    <a:pt x="88976" y="401967"/>
                  </a:lnTo>
                  <a:lnTo>
                    <a:pt x="96354" y="419557"/>
                  </a:lnTo>
                  <a:lnTo>
                    <a:pt x="99364" y="429374"/>
                  </a:lnTo>
                  <a:lnTo>
                    <a:pt x="100672" y="439496"/>
                  </a:lnTo>
                  <a:lnTo>
                    <a:pt x="99707" y="450367"/>
                  </a:lnTo>
                  <a:lnTo>
                    <a:pt x="99377" y="452005"/>
                  </a:lnTo>
                  <a:lnTo>
                    <a:pt x="101866" y="452704"/>
                  </a:lnTo>
                  <a:lnTo>
                    <a:pt x="102209" y="451065"/>
                  </a:lnTo>
                  <a:lnTo>
                    <a:pt x="103251" y="430631"/>
                  </a:lnTo>
                  <a:close/>
                </a:path>
                <a:path w="235585" h="679450">
                  <a:moveTo>
                    <a:pt x="177609" y="248272"/>
                  </a:moveTo>
                  <a:lnTo>
                    <a:pt x="177342" y="244741"/>
                  </a:lnTo>
                  <a:lnTo>
                    <a:pt x="174942" y="244894"/>
                  </a:lnTo>
                  <a:lnTo>
                    <a:pt x="171716" y="245110"/>
                  </a:lnTo>
                  <a:lnTo>
                    <a:pt x="168490" y="245491"/>
                  </a:lnTo>
                  <a:lnTo>
                    <a:pt x="165303" y="246049"/>
                  </a:lnTo>
                  <a:lnTo>
                    <a:pt x="164884" y="245554"/>
                  </a:lnTo>
                  <a:lnTo>
                    <a:pt x="128905" y="268592"/>
                  </a:lnTo>
                  <a:lnTo>
                    <a:pt x="128879" y="268998"/>
                  </a:lnTo>
                  <a:lnTo>
                    <a:pt x="125056" y="271195"/>
                  </a:lnTo>
                  <a:lnTo>
                    <a:pt x="98348" y="313537"/>
                  </a:lnTo>
                  <a:lnTo>
                    <a:pt x="98056" y="327736"/>
                  </a:lnTo>
                  <a:lnTo>
                    <a:pt x="98209" y="329171"/>
                  </a:lnTo>
                  <a:lnTo>
                    <a:pt x="100431" y="329234"/>
                  </a:lnTo>
                  <a:lnTo>
                    <a:pt x="100355" y="327736"/>
                  </a:lnTo>
                  <a:lnTo>
                    <a:pt x="101269" y="313461"/>
                  </a:lnTo>
                  <a:lnTo>
                    <a:pt x="122339" y="277266"/>
                  </a:lnTo>
                  <a:lnTo>
                    <a:pt x="148082" y="262940"/>
                  </a:lnTo>
                  <a:lnTo>
                    <a:pt x="161480" y="255320"/>
                  </a:lnTo>
                  <a:lnTo>
                    <a:pt x="168262" y="251764"/>
                  </a:lnTo>
                  <a:lnTo>
                    <a:pt x="175488" y="248932"/>
                  </a:lnTo>
                  <a:lnTo>
                    <a:pt x="177609" y="248272"/>
                  </a:lnTo>
                  <a:close/>
                </a:path>
                <a:path w="235585" h="679450">
                  <a:moveTo>
                    <a:pt x="182740" y="469188"/>
                  </a:moveTo>
                  <a:lnTo>
                    <a:pt x="180251" y="468566"/>
                  </a:lnTo>
                  <a:lnTo>
                    <a:pt x="179654" y="470192"/>
                  </a:lnTo>
                  <a:lnTo>
                    <a:pt x="174358" y="482968"/>
                  </a:lnTo>
                  <a:lnTo>
                    <a:pt x="168351" y="494842"/>
                  </a:lnTo>
                  <a:lnTo>
                    <a:pt x="161544" y="506260"/>
                  </a:lnTo>
                  <a:lnTo>
                    <a:pt x="153860" y="517690"/>
                  </a:lnTo>
                  <a:lnTo>
                    <a:pt x="147916" y="527608"/>
                  </a:lnTo>
                  <a:lnTo>
                    <a:pt x="143027" y="538213"/>
                  </a:lnTo>
                  <a:lnTo>
                    <a:pt x="134239" y="559828"/>
                  </a:lnTo>
                  <a:lnTo>
                    <a:pt x="128270" y="573506"/>
                  </a:lnTo>
                  <a:lnTo>
                    <a:pt x="120446" y="586041"/>
                  </a:lnTo>
                  <a:lnTo>
                    <a:pt x="115468" y="591362"/>
                  </a:lnTo>
                  <a:lnTo>
                    <a:pt x="109753" y="600354"/>
                  </a:lnTo>
                  <a:lnTo>
                    <a:pt x="109004" y="601878"/>
                  </a:lnTo>
                  <a:lnTo>
                    <a:pt x="109448" y="591273"/>
                  </a:lnTo>
                  <a:lnTo>
                    <a:pt x="110083" y="585533"/>
                  </a:lnTo>
                  <a:lnTo>
                    <a:pt x="114223" y="569150"/>
                  </a:lnTo>
                  <a:lnTo>
                    <a:pt x="114147" y="560247"/>
                  </a:lnTo>
                  <a:lnTo>
                    <a:pt x="113995" y="560044"/>
                  </a:lnTo>
                  <a:lnTo>
                    <a:pt x="114020" y="529221"/>
                  </a:lnTo>
                  <a:lnTo>
                    <a:pt x="114261" y="513207"/>
                  </a:lnTo>
                  <a:lnTo>
                    <a:pt x="114096" y="497217"/>
                  </a:lnTo>
                  <a:lnTo>
                    <a:pt x="123367" y="453885"/>
                  </a:lnTo>
                  <a:lnTo>
                    <a:pt x="142074" y="425043"/>
                  </a:lnTo>
                  <a:lnTo>
                    <a:pt x="147320" y="417512"/>
                  </a:lnTo>
                  <a:lnTo>
                    <a:pt x="161493" y="414528"/>
                  </a:lnTo>
                  <a:lnTo>
                    <a:pt x="161239" y="424929"/>
                  </a:lnTo>
                  <a:lnTo>
                    <a:pt x="166268" y="435775"/>
                  </a:lnTo>
                  <a:lnTo>
                    <a:pt x="170764" y="439508"/>
                  </a:lnTo>
                  <a:lnTo>
                    <a:pt x="178435" y="436841"/>
                  </a:lnTo>
                  <a:lnTo>
                    <a:pt x="177774" y="434378"/>
                  </a:lnTo>
                  <a:lnTo>
                    <a:pt x="176187" y="434898"/>
                  </a:lnTo>
                  <a:lnTo>
                    <a:pt x="169887" y="433705"/>
                  </a:lnTo>
                  <a:lnTo>
                    <a:pt x="166166" y="427240"/>
                  </a:lnTo>
                  <a:lnTo>
                    <a:pt x="163804" y="419112"/>
                  </a:lnTo>
                  <a:lnTo>
                    <a:pt x="161620" y="412902"/>
                  </a:lnTo>
                  <a:lnTo>
                    <a:pt x="159931" y="410171"/>
                  </a:lnTo>
                  <a:lnTo>
                    <a:pt x="157594" y="407517"/>
                  </a:lnTo>
                  <a:lnTo>
                    <a:pt x="154241" y="406869"/>
                  </a:lnTo>
                  <a:lnTo>
                    <a:pt x="147370" y="407835"/>
                  </a:lnTo>
                  <a:lnTo>
                    <a:pt x="124993" y="442061"/>
                  </a:lnTo>
                  <a:lnTo>
                    <a:pt x="110045" y="478536"/>
                  </a:lnTo>
                  <a:lnTo>
                    <a:pt x="107670" y="499008"/>
                  </a:lnTo>
                  <a:lnTo>
                    <a:pt x="108305" y="499402"/>
                  </a:lnTo>
                  <a:lnTo>
                    <a:pt x="107797" y="519341"/>
                  </a:lnTo>
                  <a:lnTo>
                    <a:pt x="107950" y="535787"/>
                  </a:lnTo>
                  <a:lnTo>
                    <a:pt x="107149" y="547039"/>
                  </a:lnTo>
                  <a:lnTo>
                    <a:pt x="106464" y="569658"/>
                  </a:lnTo>
                  <a:lnTo>
                    <a:pt x="106400" y="580936"/>
                  </a:lnTo>
                  <a:lnTo>
                    <a:pt x="104825" y="586524"/>
                  </a:lnTo>
                  <a:lnTo>
                    <a:pt x="104444" y="582218"/>
                  </a:lnTo>
                  <a:lnTo>
                    <a:pt x="103682" y="578002"/>
                  </a:lnTo>
                  <a:lnTo>
                    <a:pt x="98564" y="566343"/>
                  </a:lnTo>
                  <a:lnTo>
                    <a:pt x="94932" y="563981"/>
                  </a:lnTo>
                  <a:lnTo>
                    <a:pt x="97548" y="548220"/>
                  </a:lnTo>
                  <a:lnTo>
                    <a:pt x="99123" y="541070"/>
                  </a:lnTo>
                  <a:lnTo>
                    <a:pt x="91948" y="533654"/>
                  </a:lnTo>
                  <a:lnTo>
                    <a:pt x="89916" y="533958"/>
                  </a:lnTo>
                  <a:lnTo>
                    <a:pt x="85521" y="531850"/>
                  </a:lnTo>
                  <a:lnTo>
                    <a:pt x="84937" y="532307"/>
                  </a:lnTo>
                  <a:lnTo>
                    <a:pt x="83223" y="525856"/>
                  </a:lnTo>
                  <a:lnTo>
                    <a:pt x="83464" y="522097"/>
                  </a:lnTo>
                  <a:lnTo>
                    <a:pt x="83007" y="517639"/>
                  </a:lnTo>
                  <a:lnTo>
                    <a:pt x="81153" y="517601"/>
                  </a:lnTo>
                  <a:lnTo>
                    <a:pt x="80695" y="524167"/>
                  </a:lnTo>
                  <a:lnTo>
                    <a:pt x="78587" y="532180"/>
                  </a:lnTo>
                  <a:lnTo>
                    <a:pt x="83756" y="540626"/>
                  </a:lnTo>
                  <a:lnTo>
                    <a:pt x="88074" y="540664"/>
                  </a:lnTo>
                  <a:lnTo>
                    <a:pt x="88607" y="550760"/>
                  </a:lnTo>
                  <a:lnTo>
                    <a:pt x="86258" y="555205"/>
                  </a:lnTo>
                  <a:lnTo>
                    <a:pt x="85826" y="568477"/>
                  </a:lnTo>
                  <a:lnTo>
                    <a:pt x="92354" y="574865"/>
                  </a:lnTo>
                  <a:lnTo>
                    <a:pt x="95821" y="582599"/>
                  </a:lnTo>
                  <a:lnTo>
                    <a:pt x="98450" y="590575"/>
                  </a:lnTo>
                  <a:lnTo>
                    <a:pt x="99656" y="598576"/>
                  </a:lnTo>
                  <a:lnTo>
                    <a:pt x="100876" y="616038"/>
                  </a:lnTo>
                  <a:lnTo>
                    <a:pt x="102120" y="616572"/>
                  </a:lnTo>
                  <a:lnTo>
                    <a:pt x="102831" y="616064"/>
                  </a:lnTo>
                  <a:lnTo>
                    <a:pt x="103492" y="621322"/>
                  </a:lnTo>
                  <a:lnTo>
                    <a:pt x="102616" y="627545"/>
                  </a:lnTo>
                  <a:lnTo>
                    <a:pt x="102019" y="641184"/>
                  </a:lnTo>
                  <a:lnTo>
                    <a:pt x="104127" y="641451"/>
                  </a:lnTo>
                  <a:lnTo>
                    <a:pt x="105740" y="635254"/>
                  </a:lnTo>
                  <a:lnTo>
                    <a:pt x="103339" y="678154"/>
                  </a:lnTo>
                  <a:lnTo>
                    <a:pt x="105448" y="679043"/>
                  </a:lnTo>
                  <a:lnTo>
                    <a:pt x="111658" y="671741"/>
                  </a:lnTo>
                  <a:lnTo>
                    <a:pt x="110032" y="661428"/>
                  </a:lnTo>
                  <a:lnTo>
                    <a:pt x="110540" y="637730"/>
                  </a:lnTo>
                  <a:lnTo>
                    <a:pt x="130619" y="587248"/>
                  </a:lnTo>
                  <a:lnTo>
                    <a:pt x="136055" y="578231"/>
                  </a:lnTo>
                  <a:lnTo>
                    <a:pt x="140627" y="568769"/>
                  </a:lnTo>
                  <a:lnTo>
                    <a:pt x="144246" y="558838"/>
                  </a:lnTo>
                  <a:lnTo>
                    <a:pt x="151345" y="534936"/>
                  </a:lnTo>
                  <a:lnTo>
                    <a:pt x="155841" y="523621"/>
                  </a:lnTo>
                  <a:lnTo>
                    <a:pt x="162179" y="512521"/>
                  </a:lnTo>
                  <a:lnTo>
                    <a:pt x="168440" y="502767"/>
                  </a:lnTo>
                  <a:lnTo>
                    <a:pt x="174028" y="492569"/>
                  </a:lnTo>
                  <a:lnTo>
                    <a:pt x="178701" y="481939"/>
                  </a:lnTo>
                  <a:lnTo>
                    <a:pt x="182740" y="469188"/>
                  </a:lnTo>
                  <a:close/>
                </a:path>
                <a:path w="235585" h="679450">
                  <a:moveTo>
                    <a:pt x="182829" y="49898"/>
                  </a:moveTo>
                  <a:lnTo>
                    <a:pt x="181927" y="48653"/>
                  </a:lnTo>
                  <a:lnTo>
                    <a:pt x="176834" y="43167"/>
                  </a:lnTo>
                  <a:lnTo>
                    <a:pt x="170611" y="39166"/>
                  </a:lnTo>
                  <a:lnTo>
                    <a:pt x="169989" y="38963"/>
                  </a:lnTo>
                  <a:lnTo>
                    <a:pt x="163588" y="36842"/>
                  </a:lnTo>
                  <a:lnTo>
                    <a:pt x="126377" y="54533"/>
                  </a:lnTo>
                  <a:lnTo>
                    <a:pt x="100279" y="90614"/>
                  </a:lnTo>
                  <a:lnTo>
                    <a:pt x="94475" y="104241"/>
                  </a:lnTo>
                  <a:lnTo>
                    <a:pt x="94386" y="94361"/>
                  </a:lnTo>
                  <a:lnTo>
                    <a:pt x="94157" y="74612"/>
                  </a:lnTo>
                  <a:lnTo>
                    <a:pt x="94107" y="63284"/>
                  </a:lnTo>
                  <a:lnTo>
                    <a:pt x="91922" y="63296"/>
                  </a:lnTo>
                  <a:lnTo>
                    <a:pt x="91592" y="74612"/>
                  </a:lnTo>
                  <a:lnTo>
                    <a:pt x="91567" y="94361"/>
                  </a:lnTo>
                  <a:lnTo>
                    <a:pt x="91655" y="99390"/>
                  </a:lnTo>
                  <a:lnTo>
                    <a:pt x="92240" y="110909"/>
                  </a:lnTo>
                  <a:lnTo>
                    <a:pt x="90601" y="116306"/>
                  </a:lnTo>
                  <a:lnTo>
                    <a:pt x="89268" y="121818"/>
                  </a:lnTo>
                  <a:lnTo>
                    <a:pt x="88061" y="128790"/>
                  </a:lnTo>
                  <a:lnTo>
                    <a:pt x="89992" y="129387"/>
                  </a:lnTo>
                  <a:lnTo>
                    <a:pt x="90843" y="126301"/>
                  </a:lnTo>
                  <a:lnTo>
                    <a:pt x="90208" y="140169"/>
                  </a:lnTo>
                  <a:lnTo>
                    <a:pt x="92125" y="181686"/>
                  </a:lnTo>
                  <a:lnTo>
                    <a:pt x="92786" y="182600"/>
                  </a:lnTo>
                  <a:lnTo>
                    <a:pt x="92849" y="185978"/>
                  </a:lnTo>
                  <a:lnTo>
                    <a:pt x="93065" y="186270"/>
                  </a:lnTo>
                  <a:lnTo>
                    <a:pt x="93345" y="186436"/>
                  </a:lnTo>
                  <a:lnTo>
                    <a:pt x="92583" y="192049"/>
                  </a:lnTo>
                  <a:lnTo>
                    <a:pt x="92849" y="197993"/>
                  </a:lnTo>
                  <a:lnTo>
                    <a:pt x="93573" y="205079"/>
                  </a:lnTo>
                  <a:lnTo>
                    <a:pt x="95592" y="205117"/>
                  </a:lnTo>
                  <a:lnTo>
                    <a:pt x="95707" y="203619"/>
                  </a:lnTo>
                  <a:lnTo>
                    <a:pt x="97193" y="193421"/>
                  </a:lnTo>
                  <a:lnTo>
                    <a:pt x="100330" y="185127"/>
                  </a:lnTo>
                  <a:lnTo>
                    <a:pt x="105003" y="178955"/>
                  </a:lnTo>
                  <a:lnTo>
                    <a:pt x="105625" y="178130"/>
                  </a:lnTo>
                  <a:lnTo>
                    <a:pt x="113639" y="171792"/>
                  </a:lnTo>
                  <a:lnTo>
                    <a:pt x="119951" y="165709"/>
                  </a:lnTo>
                  <a:lnTo>
                    <a:pt x="120446" y="165227"/>
                  </a:lnTo>
                  <a:lnTo>
                    <a:pt x="126123" y="157403"/>
                  </a:lnTo>
                  <a:lnTo>
                    <a:pt x="128219" y="155143"/>
                  </a:lnTo>
                  <a:lnTo>
                    <a:pt x="132321" y="150736"/>
                  </a:lnTo>
                  <a:lnTo>
                    <a:pt x="134353" y="149923"/>
                  </a:lnTo>
                  <a:lnTo>
                    <a:pt x="138874" y="148094"/>
                  </a:lnTo>
                  <a:lnTo>
                    <a:pt x="141122" y="147193"/>
                  </a:lnTo>
                  <a:lnTo>
                    <a:pt x="142684" y="147002"/>
                  </a:lnTo>
                  <a:lnTo>
                    <a:pt x="142760" y="144957"/>
                  </a:lnTo>
                  <a:lnTo>
                    <a:pt x="142773" y="144653"/>
                  </a:lnTo>
                  <a:lnTo>
                    <a:pt x="140182" y="144716"/>
                  </a:lnTo>
                  <a:lnTo>
                    <a:pt x="138379" y="144957"/>
                  </a:lnTo>
                  <a:lnTo>
                    <a:pt x="130606" y="144310"/>
                  </a:lnTo>
                  <a:lnTo>
                    <a:pt x="127368" y="144272"/>
                  </a:lnTo>
                  <a:lnTo>
                    <a:pt x="127368" y="149923"/>
                  </a:lnTo>
                  <a:lnTo>
                    <a:pt x="126441" y="150545"/>
                  </a:lnTo>
                  <a:lnTo>
                    <a:pt x="124091" y="152298"/>
                  </a:lnTo>
                  <a:lnTo>
                    <a:pt x="120167" y="155143"/>
                  </a:lnTo>
                  <a:lnTo>
                    <a:pt x="122351" y="153123"/>
                  </a:lnTo>
                  <a:lnTo>
                    <a:pt x="124764" y="151345"/>
                  </a:lnTo>
                  <a:lnTo>
                    <a:pt x="127368" y="149923"/>
                  </a:lnTo>
                  <a:lnTo>
                    <a:pt x="127368" y="144272"/>
                  </a:lnTo>
                  <a:lnTo>
                    <a:pt x="123431" y="144221"/>
                  </a:lnTo>
                  <a:lnTo>
                    <a:pt x="123075" y="144310"/>
                  </a:lnTo>
                  <a:lnTo>
                    <a:pt x="123075" y="148094"/>
                  </a:lnTo>
                  <a:lnTo>
                    <a:pt x="116420" y="151434"/>
                  </a:lnTo>
                  <a:lnTo>
                    <a:pt x="110858" y="157632"/>
                  </a:lnTo>
                  <a:lnTo>
                    <a:pt x="107454" y="164350"/>
                  </a:lnTo>
                  <a:lnTo>
                    <a:pt x="105587" y="165709"/>
                  </a:lnTo>
                  <a:lnTo>
                    <a:pt x="123075" y="148094"/>
                  </a:lnTo>
                  <a:lnTo>
                    <a:pt x="123075" y="144310"/>
                  </a:lnTo>
                  <a:lnTo>
                    <a:pt x="98691" y="172097"/>
                  </a:lnTo>
                  <a:lnTo>
                    <a:pt x="97129" y="174205"/>
                  </a:lnTo>
                  <a:lnTo>
                    <a:pt x="95973" y="176517"/>
                  </a:lnTo>
                  <a:lnTo>
                    <a:pt x="95097" y="178955"/>
                  </a:lnTo>
                  <a:lnTo>
                    <a:pt x="94970" y="145745"/>
                  </a:lnTo>
                  <a:lnTo>
                    <a:pt x="94767" y="131813"/>
                  </a:lnTo>
                  <a:lnTo>
                    <a:pt x="94665" y="126301"/>
                  </a:lnTo>
                  <a:lnTo>
                    <a:pt x="94475" y="116027"/>
                  </a:lnTo>
                  <a:lnTo>
                    <a:pt x="94437" y="115900"/>
                  </a:lnTo>
                  <a:lnTo>
                    <a:pt x="99923" y="104241"/>
                  </a:lnTo>
                  <a:lnTo>
                    <a:pt x="108966" y="85077"/>
                  </a:lnTo>
                  <a:lnTo>
                    <a:pt x="130022" y="54991"/>
                  </a:lnTo>
                  <a:lnTo>
                    <a:pt x="154609" y="38963"/>
                  </a:lnTo>
                  <a:lnTo>
                    <a:pt x="179806" y="50292"/>
                  </a:lnTo>
                  <a:lnTo>
                    <a:pt x="180771" y="51460"/>
                  </a:lnTo>
                  <a:lnTo>
                    <a:pt x="182829" y="49898"/>
                  </a:lnTo>
                  <a:close/>
                </a:path>
                <a:path w="235585" h="679450">
                  <a:moveTo>
                    <a:pt x="235534" y="263398"/>
                  </a:moveTo>
                  <a:lnTo>
                    <a:pt x="234721" y="262445"/>
                  </a:lnTo>
                  <a:lnTo>
                    <a:pt x="229755" y="256628"/>
                  </a:lnTo>
                  <a:lnTo>
                    <a:pt x="224663" y="249859"/>
                  </a:lnTo>
                  <a:lnTo>
                    <a:pt x="217055" y="247510"/>
                  </a:lnTo>
                  <a:lnTo>
                    <a:pt x="210794" y="246570"/>
                  </a:lnTo>
                  <a:lnTo>
                    <a:pt x="204508" y="247205"/>
                  </a:lnTo>
                  <a:lnTo>
                    <a:pt x="198335" y="248894"/>
                  </a:lnTo>
                  <a:lnTo>
                    <a:pt x="192405" y="251142"/>
                  </a:lnTo>
                  <a:lnTo>
                    <a:pt x="188785" y="252120"/>
                  </a:lnTo>
                  <a:lnTo>
                    <a:pt x="185331" y="253834"/>
                  </a:lnTo>
                  <a:lnTo>
                    <a:pt x="174536" y="259816"/>
                  </a:lnTo>
                  <a:lnTo>
                    <a:pt x="167220" y="263398"/>
                  </a:lnTo>
                  <a:lnTo>
                    <a:pt x="159702" y="266496"/>
                  </a:lnTo>
                  <a:lnTo>
                    <a:pt x="150609" y="269328"/>
                  </a:lnTo>
                  <a:lnTo>
                    <a:pt x="151130" y="271170"/>
                  </a:lnTo>
                  <a:lnTo>
                    <a:pt x="158153" y="269417"/>
                  </a:lnTo>
                  <a:lnTo>
                    <a:pt x="163804" y="267563"/>
                  </a:lnTo>
                  <a:lnTo>
                    <a:pt x="169291" y="265188"/>
                  </a:lnTo>
                  <a:lnTo>
                    <a:pt x="169570" y="265430"/>
                  </a:lnTo>
                  <a:lnTo>
                    <a:pt x="169976" y="265531"/>
                  </a:lnTo>
                  <a:lnTo>
                    <a:pt x="184378" y="259194"/>
                  </a:lnTo>
                  <a:lnTo>
                    <a:pt x="197904" y="255447"/>
                  </a:lnTo>
                  <a:lnTo>
                    <a:pt x="211670" y="255143"/>
                  </a:lnTo>
                  <a:lnTo>
                    <a:pt x="226936" y="259473"/>
                  </a:lnTo>
                  <a:lnTo>
                    <a:pt x="227203" y="259410"/>
                  </a:lnTo>
                  <a:lnTo>
                    <a:pt x="231114" y="262877"/>
                  </a:lnTo>
                  <a:lnTo>
                    <a:pt x="234480" y="265010"/>
                  </a:lnTo>
                  <a:lnTo>
                    <a:pt x="235534" y="263398"/>
                  </a:lnTo>
                  <a:close/>
                </a:path>
              </a:pathLst>
            </a:custGeom>
            <a:solidFill>
              <a:srgbClr val="476F4D"/>
            </a:solidFill>
          </p:spPr>
          <p:txBody>
            <a:bodyPr wrap="square" lIns="0" tIns="0" rIns="0" bIns="0" rtlCol="0"/>
            <a:lstStyle/>
            <a:p>
              <a:endParaRPr/>
            </a:p>
          </p:txBody>
        </p:sp>
        <p:sp>
          <p:nvSpPr>
            <p:cNvPr id="109" name="object 109"/>
            <p:cNvSpPr/>
            <p:nvPr/>
          </p:nvSpPr>
          <p:spPr>
            <a:xfrm>
              <a:off x="4907076" y="7732546"/>
              <a:ext cx="188595" cy="625475"/>
            </a:xfrm>
            <a:custGeom>
              <a:avLst/>
              <a:gdLst/>
              <a:ahLst/>
              <a:cxnLst/>
              <a:rect l="l" t="t" r="r" b="b"/>
              <a:pathLst>
                <a:path w="188595" h="625475">
                  <a:moveTo>
                    <a:pt x="67271" y="255968"/>
                  </a:moveTo>
                  <a:lnTo>
                    <a:pt x="67094" y="253453"/>
                  </a:lnTo>
                  <a:lnTo>
                    <a:pt x="65608" y="253060"/>
                  </a:lnTo>
                  <a:lnTo>
                    <a:pt x="56984" y="252272"/>
                  </a:lnTo>
                  <a:lnTo>
                    <a:pt x="48437" y="253961"/>
                  </a:lnTo>
                  <a:lnTo>
                    <a:pt x="40068" y="257327"/>
                  </a:lnTo>
                  <a:lnTo>
                    <a:pt x="29908" y="262420"/>
                  </a:lnTo>
                  <a:lnTo>
                    <a:pt x="29616" y="262851"/>
                  </a:lnTo>
                  <a:lnTo>
                    <a:pt x="24358" y="265785"/>
                  </a:lnTo>
                  <a:lnTo>
                    <a:pt x="21602" y="267208"/>
                  </a:lnTo>
                  <a:lnTo>
                    <a:pt x="21399" y="267589"/>
                  </a:lnTo>
                  <a:lnTo>
                    <a:pt x="15430" y="270903"/>
                  </a:lnTo>
                  <a:lnTo>
                    <a:pt x="9969" y="274942"/>
                  </a:lnTo>
                  <a:lnTo>
                    <a:pt x="5041" y="279654"/>
                  </a:lnTo>
                  <a:lnTo>
                    <a:pt x="0" y="285927"/>
                  </a:lnTo>
                  <a:lnTo>
                    <a:pt x="1524" y="287134"/>
                  </a:lnTo>
                  <a:lnTo>
                    <a:pt x="2222" y="286232"/>
                  </a:lnTo>
                  <a:lnTo>
                    <a:pt x="8293" y="279552"/>
                  </a:lnTo>
                  <a:lnTo>
                    <a:pt x="15316" y="274027"/>
                  </a:lnTo>
                  <a:lnTo>
                    <a:pt x="23190" y="269836"/>
                  </a:lnTo>
                  <a:lnTo>
                    <a:pt x="31838" y="267169"/>
                  </a:lnTo>
                  <a:lnTo>
                    <a:pt x="37439" y="266039"/>
                  </a:lnTo>
                  <a:lnTo>
                    <a:pt x="50050" y="268655"/>
                  </a:lnTo>
                  <a:lnTo>
                    <a:pt x="56324" y="261454"/>
                  </a:lnTo>
                  <a:lnTo>
                    <a:pt x="56591" y="259245"/>
                  </a:lnTo>
                  <a:lnTo>
                    <a:pt x="53543" y="257378"/>
                  </a:lnTo>
                  <a:lnTo>
                    <a:pt x="52311" y="257022"/>
                  </a:lnTo>
                  <a:lnTo>
                    <a:pt x="56781" y="257454"/>
                  </a:lnTo>
                  <a:lnTo>
                    <a:pt x="61112" y="256971"/>
                  </a:lnTo>
                  <a:lnTo>
                    <a:pt x="67271" y="255968"/>
                  </a:lnTo>
                  <a:close/>
                </a:path>
                <a:path w="188595" h="625475">
                  <a:moveTo>
                    <a:pt x="87160" y="496354"/>
                  </a:moveTo>
                  <a:lnTo>
                    <a:pt x="86296" y="488200"/>
                  </a:lnTo>
                  <a:lnTo>
                    <a:pt x="84582" y="482981"/>
                  </a:lnTo>
                  <a:lnTo>
                    <a:pt x="80759" y="480606"/>
                  </a:lnTo>
                  <a:lnTo>
                    <a:pt x="79057" y="472592"/>
                  </a:lnTo>
                  <a:lnTo>
                    <a:pt x="78816" y="470496"/>
                  </a:lnTo>
                  <a:lnTo>
                    <a:pt x="78638" y="468363"/>
                  </a:lnTo>
                  <a:lnTo>
                    <a:pt x="79070" y="463664"/>
                  </a:lnTo>
                  <a:lnTo>
                    <a:pt x="79286" y="458774"/>
                  </a:lnTo>
                  <a:lnTo>
                    <a:pt x="77965" y="454634"/>
                  </a:lnTo>
                  <a:lnTo>
                    <a:pt x="77851" y="452932"/>
                  </a:lnTo>
                  <a:lnTo>
                    <a:pt x="77508" y="452628"/>
                  </a:lnTo>
                  <a:lnTo>
                    <a:pt x="77114" y="452526"/>
                  </a:lnTo>
                  <a:lnTo>
                    <a:pt x="76936" y="452132"/>
                  </a:lnTo>
                  <a:lnTo>
                    <a:pt x="75971" y="450316"/>
                  </a:lnTo>
                  <a:lnTo>
                    <a:pt x="75806" y="450024"/>
                  </a:lnTo>
                  <a:lnTo>
                    <a:pt x="74904" y="449580"/>
                  </a:lnTo>
                  <a:lnTo>
                    <a:pt x="72186" y="448551"/>
                  </a:lnTo>
                  <a:lnTo>
                    <a:pt x="68554" y="447167"/>
                  </a:lnTo>
                  <a:lnTo>
                    <a:pt x="65989" y="446570"/>
                  </a:lnTo>
                  <a:lnTo>
                    <a:pt x="65989" y="450303"/>
                  </a:lnTo>
                  <a:lnTo>
                    <a:pt x="65544" y="450316"/>
                  </a:lnTo>
                  <a:lnTo>
                    <a:pt x="64643" y="450291"/>
                  </a:lnTo>
                  <a:lnTo>
                    <a:pt x="63576" y="449376"/>
                  </a:lnTo>
                  <a:lnTo>
                    <a:pt x="64401" y="449630"/>
                  </a:lnTo>
                  <a:lnTo>
                    <a:pt x="65989" y="450303"/>
                  </a:lnTo>
                  <a:lnTo>
                    <a:pt x="65989" y="446570"/>
                  </a:lnTo>
                  <a:lnTo>
                    <a:pt x="63779" y="446036"/>
                  </a:lnTo>
                  <a:lnTo>
                    <a:pt x="62509" y="445770"/>
                  </a:lnTo>
                  <a:lnTo>
                    <a:pt x="62509" y="449033"/>
                  </a:lnTo>
                  <a:lnTo>
                    <a:pt x="62280" y="449021"/>
                  </a:lnTo>
                  <a:lnTo>
                    <a:pt x="61556" y="449376"/>
                  </a:lnTo>
                  <a:lnTo>
                    <a:pt x="61010" y="448551"/>
                  </a:lnTo>
                  <a:lnTo>
                    <a:pt x="62509" y="449033"/>
                  </a:lnTo>
                  <a:lnTo>
                    <a:pt x="62509" y="445770"/>
                  </a:lnTo>
                  <a:lnTo>
                    <a:pt x="59220" y="445046"/>
                  </a:lnTo>
                  <a:lnTo>
                    <a:pt x="59016" y="444677"/>
                  </a:lnTo>
                  <a:lnTo>
                    <a:pt x="58674" y="444436"/>
                  </a:lnTo>
                  <a:lnTo>
                    <a:pt x="57124" y="444588"/>
                  </a:lnTo>
                  <a:lnTo>
                    <a:pt x="56273" y="444411"/>
                  </a:lnTo>
                  <a:lnTo>
                    <a:pt x="55943" y="444550"/>
                  </a:lnTo>
                  <a:lnTo>
                    <a:pt x="55727" y="444779"/>
                  </a:lnTo>
                  <a:lnTo>
                    <a:pt x="54622" y="445096"/>
                  </a:lnTo>
                  <a:lnTo>
                    <a:pt x="54089" y="446608"/>
                  </a:lnTo>
                  <a:lnTo>
                    <a:pt x="58623" y="449186"/>
                  </a:lnTo>
                  <a:lnTo>
                    <a:pt x="56362" y="456920"/>
                  </a:lnTo>
                  <a:lnTo>
                    <a:pt x="57442" y="461543"/>
                  </a:lnTo>
                  <a:lnTo>
                    <a:pt x="58407" y="461746"/>
                  </a:lnTo>
                  <a:lnTo>
                    <a:pt x="61861" y="467728"/>
                  </a:lnTo>
                  <a:lnTo>
                    <a:pt x="69532" y="482638"/>
                  </a:lnTo>
                  <a:lnTo>
                    <a:pt x="73101" y="487299"/>
                  </a:lnTo>
                  <a:lnTo>
                    <a:pt x="74587" y="488975"/>
                  </a:lnTo>
                  <a:lnTo>
                    <a:pt x="76415" y="490588"/>
                  </a:lnTo>
                  <a:lnTo>
                    <a:pt x="78092" y="495160"/>
                  </a:lnTo>
                  <a:lnTo>
                    <a:pt x="78727" y="499897"/>
                  </a:lnTo>
                  <a:lnTo>
                    <a:pt x="78232" y="510235"/>
                  </a:lnTo>
                  <a:lnTo>
                    <a:pt x="77939" y="514108"/>
                  </a:lnTo>
                  <a:lnTo>
                    <a:pt x="80314" y="518096"/>
                  </a:lnTo>
                  <a:lnTo>
                    <a:pt x="80708" y="519430"/>
                  </a:lnTo>
                  <a:lnTo>
                    <a:pt x="81280" y="520738"/>
                  </a:lnTo>
                  <a:lnTo>
                    <a:pt x="82918" y="523341"/>
                  </a:lnTo>
                  <a:lnTo>
                    <a:pt x="84772" y="522554"/>
                  </a:lnTo>
                  <a:lnTo>
                    <a:pt x="84455" y="521144"/>
                  </a:lnTo>
                  <a:lnTo>
                    <a:pt x="84188" y="512800"/>
                  </a:lnTo>
                  <a:lnTo>
                    <a:pt x="85775" y="504545"/>
                  </a:lnTo>
                  <a:lnTo>
                    <a:pt x="87160" y="496354"/>
                  </a:lnTo>
                  <a:close/>
                </a:path>
                <a:path w="188595" h="625475">
                  <a:moveTo>
                    <a:pt x="93205" y="266"/>
                  </a:moveTo>
                  <a:lnTo>
                    <a:pt x="87477" y="38341"/>
                  </a:lnTo>
                  <a:lnTo>
                    <a:pt x="85280" y="103797"/>
                  </a:lnTo>
                  <a:lnTo>
                    <a:pt x="85191" y="121221"/>
                  </a:lnTo>
                  <a:lnTo>
                    <a:pt x="85483" y="129273"/>
                  </a:lnTo>
                  <a:lnTo>
                    <a:pt x="86512" y="137223"/>
                  </a:lnTo>
                  <a:lnTo>
                    <a:pt x="89268" y="146354"/>
                  </a:lnTo>
                  <a:lnTo>
                    <a:pt x="91427" y="145846"/>
                  </a:lnTo>
                  <a:lnTo>
                    <a:pt x="91008" y="144360"/>
                  </a:lnTo>
                  <a:lnTo>
                    <a:pt x="87833" y="127279"/>
                  </a:lnTo>
                  <a:lnTo>
                    <a:pt x="87198" y="109397"/>
                  </a:lnTo>
                  <a:lnTo>
                    <a:pt x="88582" y="73914"/>
                  </a:lnTo>
                  <a:lnTo>
                    <a:pt x="89103" y="55727"/>
                  </a:lnTo>
                  <a:lnTo>
                    <a:pt x="89992" y="37553"/>
                  </a:lnTo>
                  <a:lnTo>
                    <a:pt x="91300" y="19418"/>
                  </a:lnTo>
                  <a:lnTo>
                    <a:pt x="93205" y="266"/>
                  </a:lnTo>
                  <a:close/>
                </a:path>
                <a:path w="188595" h="625475">
                  <a:moveTo>
                    <a:pt x="102184" y="357873"/>
                  </a:moveTo>
                  <a:lnTo>
                    <a:pt x="99733" y="290639"/>
                  </a:lnTo>
                  <a:lnTo>
                    <a:pt x="92151" y="224917"/>
                  </a:lnTo>
                  <a:lnTo>
                    <a:pt x="89738" y="223418"/>
                  </a:lnTo>
                  <a:lnTo>
                    <a:pt x="91960" y="257937"/>
                  </a:lnTo>
                  <a:lnTo>
                    <a:pt x="93649" y="291071"/>
                  </a:lnTo>
                  <a:lnTo>
                    <a:pt x="95986" y="324142"/>
                  </a:lnTo>
                  <a:lnTo>
                    <a:pt x="100241" y="358254"/>
                  </a:lnTo>
                  <a:lnTo>
                    <a:pt x="102184" y="357873"/>
                  </a:lnTo>
                  <a:close/>
                </a:path>
                <a:path w="188595" h="625475">
                  <a:moveTo>
                    <a:pt x="103949" y="590715"/>
                  </a:moveTo>
                  <a:lnTo>
                    <a:pt x="103314" y="573722"/>
                  </a:lnTo>
                  <a:lnTo>
                    <a:pt x="101574" y="557161"/>
                  </a:lnTo>
                  <a:lnTo>
                    <a:pt x="101422" y="555967"/>
                  </a:lnTo>
                  <a:lnTo>
                    <a:pt x="99669" y="555879"/>
                  </a:lnTo>
                  <a:lnTo>
                    <a:pt x="99148" y="573786"/>
                  </a:lnTo>
                  <a:lnTo>
                    <a:pt x="98399" y="590461"/>
                  </a:lnTo>
                  <a:lnTo>
                    <a:pt x="97828" y="607136"/>
                  </a:lnTo>
                  <a:lnTo>
                    <a:pt x="97917" y="625094"/>
                  </a:lnTo>
                  <a:lnTo>
                    <a:pt x="99961" y="625449"/>
                  </a:lnTo>
                  <a:lnTo>
                    <a:pt x="100291" y="624065"/>
                  </a:lnTo>
                  <a:lnTo>
                    <a:pt x="103073" y="607656"/>
                  </a:lnTo>
                  <a:lnTo>
                    <a:pt x="103949" y="590715"/>
                  </a:lnTo>
                  <a:close/>
                </a:path>
                <a:path w="188595" h="625475">
                  <a:moveTo>
                    <a:pt x="188125" y="113677"/>
                  </a:moveTo>
                  <a:lnTo>
                    <a:pt x="186588" y="112941"/>
                  </a:lnTo>
                  <a:lnTo>
                    <a:pt x="179019" y="108369"/>
                  </a:lnTo>
                  <a:lnTo>
                    <a:pt x="164998" y="97637"/>
                  </a:lnTo>
                  <a:lnTo>
                    <a:pt x="157251" y="93357"/>
                  </a:lnTo>
                  <a:lnTo>
                    <a:pt x="149936" y="90766"/>
                  </a:lnTo>
                  <a:lnTo>
                    <a:pt x="142024" y="88823"/>
                  </a:lnTo>
                  <a:lnTo>
                    <a:pt x="133972" y="87769"/>
                  </a:lnTo>
                  <a:lnTo>
                    <a:pt x="126212" y="87820"/>
                  </a:lnTo>
                  <a:lnTo>
                    <a:pt x="124980" y="87934"/>
                  </a:lnTo>
                  <a:lnTo>
                    <a:pt x="124942" y="89789"/>
                  </a:lnTo>
                  <a:lnTo>
                    <a:pt x="126212" y="89776"/>
                  </a:lnTo>
                  <a:lnTo>
                    <a:pt x="135001" y="90449"/>
                  </a:lnTo>
                  <a:lnTo>
                    <a:pt x="172948" y="107365"/>
                  </a:lnTo>
                  <a:lnTo>
                    <a:pt x="178866" y="111620"/>
                  </a:lnTo>
                  <a:lnTo>
                    <a:pt x="185254" y="115227"/>
                  </a:lnTo>
                  <a:lnTo>
                    <a:pt x="186778" y="115938"/>
                  </a:lnTo>
                  <a:lnTo>
                    <a:pt x="188125" y="113677"/>
                  </a:lnTo>
                  <a:close/>
                </a:path>
              </a:pathLst>
            </a:custGeom>
            <a:solidFill>
              <a:srgbClr val="7CAC4D"/>
            </a:solidFill>
          </p:spPr>
          <p:txBody>
            <a:bodyPr wrap="square" lIns="0" tIns="0" rIns="0" bIns="0" rtlCol="0"/>
            <a:lstStyle/>
            <a:p>
              <a:endParaRPr/>
            </a:p>
          </p:txBody>
        </p:sp>
        <p:pic>
          <p:nvPicPr>
            <p:cNvPr id="110" name="object 110"/>
            <p:cNvPicPr/>
            <p:nvPr/>
          </p:nvPicPr>
          <p:blipFill>
            <a:blip r:embed="rId51" cstate="print"/>
            <a:stretch>
              <a:fillRect/>
            </a:stretch>
          </p:blipFill>
          <p:spPr>
            <a:xfrm>
              <a:off x="6027177" y="7024783"/>
              <a:ext cx="409719" cy="1511018"/>
            </a:xfrm>
            <a:prstGeom prst="rect">
              <a:avLst/>
            </a:prstGeom>
          </p:spPr>
        </p:pic>
        <p:pic>
          <p:nvPicPr>
            <p:cNvPr id="111" name="object 111"/>
            <p:cNvPicPr/>
            <p:nvPr/>
          </p:nvPicPr>
          <p:blipFill>
            <a:blip r:embed="rId52" cstate="print"/>
            <a:stretch>
              <a:fillRect/>
            </a:stretch>
          </p:blipFill>
          <p:spPr>
            <a:xfrm>
              <a:off x="6550951" y="6973480"/>
              <a:ext cx="438275" cy="1618976"/>
            </a:xfrm>
            <a:prstGeom prst="rect">
              <a:avLst/>
            </a:prstGeom>
          </p:spPr>
        </p:pic>
        <p:sp>
          <p:nvSpPr>
            <p:cNvPr id="112" name="object 112"/>
            <p:cNvSpPr/>
            <p:nvPr/>
          </p:nvSpPr>
          <p:spPr>
            <a:xfrm>
              <a:off x="6518141" y="5628873"/>
              <a:ext cx="5080" cy="2727960"/>
            </a:xfrm>
            <a:custGeom>
              <a:avLst/>
              <a:gdLst/>
              <a:ahLst/>
              <a:cxnLst/>
              <a:rect l="l" t="t" r="r" b="b"/>
              <a:pathLst>
                <a:path w="5079" h="2727959">
                  <a:moveTo>
                    <a:pt x="4575" y="0"/>
                  </a:moveTo>
                  <a:lnTo>
                    <a:pt x="0" y="0"/>
                  </a:lnTo>
                  <a:lnTo>
                    <a:pt x="0" y="2727892"/>
                  </a:lnTo>
                  <a:lnTo>
                    <a:pt x="4575" y="2727892"/>
                  </a:lnTo>
                  <a:lnTo>
                    <a:pt x="4575" y="0"/>
                  </a:lnTo>
                  <a:close/>
                </a:path>
              </a:pathLst>
            </a:custGeom>
            <a:solidFill>
              <a:srgbClr val="96989A"/>
            </a:solidFill>
          </p:spPr>
          <p:txBody>
            <a:bodyPr wrap="square" lIns="0" tIns="0" rIns="0" bIns="0" rtlCol="0"/>
            <a:lstStyle/>
            <a:p>
              <a:endParaRPr/>
            </a:p>
          </p:txBody>
        </p:sp>
        <p:pic>
          <p:nvPicPr>
            <p:cNvPr id="113" name="object 113"/>
            <p:cNvPicPr/>
            <p:nvPr/>
          </p:nvPicPr>
          <p:blipFill>
            <a:blip r:embed="rId53" cstate="print"/>
            <a:stretch>
              <a:fillRect/>
            </a:stretch>
          </p:blipFill>
          <p:spPr>
            <a:xfrm>
              <a:off x="6618801" y="8543574"/>
              <a:ext cx="306877" cy="138645"/>
            </a:xfrm>
            <a:prstGeom prst="rect">
              <a:avLst/>
            </a:prstGeom>
          </p:spPr>
        </p:pic>
        <p:sp>
          <p:nvSpPr>
            <p:cNvPr id="114" name="object 114"/>
            <p:cNvSpPr/>
            <p:nvPr/>
          </p:nvSpPr>
          <p:spPr>
            <a:xfrm>
              <a:off x="5690682" y="8292866"/>
              <a:ext cx="3810" cy="1905"/>
            </a:xfrm>
            <a:custGeom>
              <a:avLst/>
              <a:gdLst/>
              <a:ahLst/>
              <a:cxnLst/>
              <a:rect l="l" t="t" r="r" b="b"/>
              <a:pathLst>
                <a:path w="3810" h="1904">
                  <a:moveTo>
                    <a:pt x="0" y="0"/>
                  </a:moveTo>
                  <a:lnTo>
                    <a:pt x="1169" y="727"/>
                  </a:lnTo>
                  <a:lnTo>
                    <a:pt x="3247" y="1526"/>
                  </a:lnTo>
                  <a:lnTo>
                    <a:pt x="0" y="0"/>
                  </a:lnTo>
                  <a:close/>
                </a:path>
              </a:pathLst>
            </a:custGeom>
            <a:solidFill>
              <a:srgbClr val="563E38"/>
            </a:solidFill>
          </p:spPr>
          <p:txBody>
            <a:bodyPr wrap="square" lIns="0" tIns="0" rIns="0" bIns="0" rtlCol="0"/>
            <a:lstStyle/>
            <a:p>
              <a:endParaRPr/>
            </a:p>
          </p:txBody>
        </p:sp>
        <p:sp>
          <p:nvSpPr>
            <p:cNvPr id="115" name="object 115"/>
            <p:cNvSpPr/>
            <p:nvPr/>
          </p:nvSpPr>
          <p:spPr>
            <a:xfrm>
              <a:off x="5585561" y="8370758"/>
              <a:ext cx="33020" cy="19050"/>
            </a:xfrm>
            <a:custGeom>
              <a:avLst/>
              <a:gdLst/>
              <a:ahLst/>
              <a:cxnLst/>
              <a:rect l="l" t="t" r="r" b="b"/>
              <a:pathLst>
                <a:path w="33020" h="19050">
                  <a:moveTo>
                    <a:pt x="8284" y="0"/>
                  </a:moveTo>
                  <a:lnTo>
                    <a:pt x="1216" y="4809"/>
                  </a:lnTo>
                  <a:lnTo>
                    <a:pt x="0" y="7985"/>
                  </a:lnTo>
                  <a:lnTo>
                    <a:pt x="1324" y="14932"/>
                  </a:lnTo>
                  <a:lnTo>
                    <a:pt x="3967" y="17971"/>
                  </a:lnTo>
                  <a:lnTo>
                    <a:pt x="9345" y="18868"/>
                  </a:lnTo>
                  <a:lnTo>
                    <a:pt x="11296" y="18399"/>
                  </a:lnTo>
                  <a:lnTo>
                    <a:pt x="12873" y="17428"/>
                  </a:lnTo>
                  <a:lnTo>
                    <a:pt x="16769" y="17147"/>
                  </a:lnTo>
                  <a:lnTo>
                    <a:pt x="22302" y="17463"/>
                  </a:lnTo>
                  <a:lnTo>
                    <a:pt x="27979" y="16103"/>
                  </a:lnTo>
                  <a:lnTo>
                    <a:pt x="31781" y="11315"/>
                  </a:lnTo>
                  <a:lnTo>
                    <a:pt x="32908" y="8211"/>
                  </a:lnTo>
                  <a:lnTo>
                    <a:pt x="31216" y="5986"/>
                  </a:lnTo>
                  <a:lnTo>
                    <a:pt x="28206" y="2016"/>
                  </a:lnTo>
                  <a:lnTo>
                    <a:pt x="23181" y="215"/>
                  </a:lnTo>
                  <a:lnTo>
                    <a:pt x="8284" y="0"/>
                  </a:lnTo>
                  <a:close/>
                </a:path>
              </a:pathLst>
            </a:custGeom>
            <a:solidFill>
              <a:srgbClr val="8F725B"/>
            </a:solidFill>
          </p:spPr>
          <p:txBody>
            <a:bodyPr wrap="square" lIns="0" tIns="0" rIns="0" bIns="0" rtlCol="0"/>
            <a:lstStyle/>
            <a:p>
              <a:endParaRPr/>
            </a:p>
          </p:txBody>
        </p:sp>
        <p:sp>
          <p:nvSpPr>
            <p:cNvPr id="116" name="object 116"/>
            <p:cNvSpPr/>
            <p:nvPr/>
          </p:nvSpPr>
          <p:spPr>
            <a:xfrm>
              <a:off x="5579656" y="7553311"/>
              <a:ext cx="208279" cy="788035"/>
            </a:xfrm>
            <a:custGeom>
              <a:avLst/>
              <a:gdLst/>
              <a:ahLst/>
              <a:cxnLst/>
              <a:rect l="l" t="t" r="r" b="b"/>
              <a:pathLst>
                <a:path w="208279" h="788034">
                  <a:moveTo>
                    <a:pt x="207695" y="328193"/>
                  </a:moveTo>
                  <a:lnTo>
                    <a:pt x="206895" y="325196"/>
                  </a:lnTo>
                  <a:lnTo>
                    <a:pt x="205625" y="317093"/>
                  </a:lnTo>
                  <a:lnTo>
                    <a:pt x="204368" y="300736"/>
                  </a:lnTo>
                  <a:lnTo>
                    <a:pt x="202590" y="283210"/>
                  </a:lnTo>
                  <a:lnTo>
                    <a:pt x="175780" y="240245"/>
                  </a:lnTo>
                  <a:lnTo>
                    <a:pt x="157251" y="236194"/>
                  </a:lnTo>
                  <a:lnTo>
                    <a:pt x="147701" y="236194"/>
                  </a:lnTo>
                  <a:lnTo>
                    <a:pt x="124104" y="238379"/>
                  </a:lnTo>
                  <a:lnTo>
                    <a:pt x="109918" y="238899"/>
                  </a:lnTo>
                  <a:lnTo>
                    <a:pt x="102781" y="238899"/>
                  </a:lnTo>
                  <a:lnTo>
                    <a:pt x="95707" y="239737"/>
                  </a:lnTo>
                  <a:lnTo>
                    <a:pt x="60566" y="259422"/>
                  </a:lnTo>
                  <a:lnTo>
                    <a:pt x="56311" y="266560"/>
                  </a:lnTo>
                  <a:lnTo>
                    <a:pt x="51562" y="273215"/>
                  </a:lnTo>
                  <a:lnTo>
                    <a:pt x="45123" y="278384"/>
                  </a:lnTo>
                  <a:lnTo>
                    <a:pt x="39624" y="281305"/>
                  </a:lnTo>
                  <a:lnTo>
                    <a:pt x="33718" y="282892"/>
                  </a:lnTo>
                  <a:lnTo>
                    <a:pt x="24320" y="290690"/>
                  </a:lnTo>
                  <a:lnTo>
                    <a:pt x="21082" y="295757"/>
                  </a:lnTo>
                  <a:lnTo>
                    <a:pt x="18783" y="301142"/>
                  </a:lnTo>
                  <a:lnTo>
                    <a:pt x="17716" y="304711"/>
                  </a:lnTo>
                  <a:lnTo>
                    <a:pt x="16065" y="282244"/>
                  </a:lnTo>
                  <a:lnTo>
                    <a:pt x="12369" y="209664"/>
                  </a:lnTo>
                  <a:lnTo>
                    <a:pt x="11709" y="186524"/>
                  </a:lnTo>
                  <a:lnTo>
                    <a:pt x="17627" y="168503"/>
                  </a:lnTo>
                  <a:lnTo>
                    <a:pt x="23901" y="160731"/>
                  </a:lnTo>
                  <a:lnTo>
                    <a:pt x="31254" y="153974"/>
                  </a:lnTo>
                  <a:lnTo>
                    <a:pt x="46901" y="141135"/>
                  </a:lnTo>
                  <a:lnTo>
                    <a:pt x="53238" y="135445"/>
                  </a:lnTo>
                  <a:lnTo>
                    <a:pt x="57861" y="128295"/>
                  </a:lnTo>
                  <a:lnTo>
                    <a:pt x="68199" y="117360"/>
                  </a:lnTo>
                  <a:lnTo>
                    <a:pt x="74434" y="112928"/>
                  </a:lnTo>
                  <a:lnTo>
                    <a:pt x="81000" y="112242"/>
                  </a:lnTo>
                  <a:lnTo>
                    <a:pt x="88544" y="114503"/>
                  </a:lnTo>
                  <a:lnTo>
                    <a:pt x="123405" y="133680"/>
                  </a:lnTo>
                  <a:lnTo>
                    <a:pt x="149301" y="162255"/>
                  </a:lnTo>
                  <a:lnTo>
                    <a:pt x="162090" y="202349"/>
                  </a:lnTo>
                  <a:lnTo>
                    <a:pt x="162191" y="204050"/>
                  </a:lnTo>
                  <a:lnTo>
                    <a:pt x="164846" y="204063"/>
                  </a:lnTo>
                  <a:lnTo>
                    <a:pt x="152247" y="157048"/>
                  </a:lnTo>
                  <a:lnTo>
                    <a:pt x="129425" y="124498"/>
                  </a:lnTo>
                  <a:lnTo>
                    <a:pt x="90855" y="104355"/>
                  </a:lnTo>
                  <a:lnTo>
                    <a:pt x="79006" y="103314"/>
                  </a:lnTo>
                  <a:lnTo>
                    <a:pt x="67094" y="104470"/>
                  </a:lnTo>
                  <a:lnTo>
                    <a:pt x="61404" y="105879"/>
                  </a:lnTo>
                  <a:lnTo>
                    <a:pt x="58026" y="105879"/>
                  </a:lnTo>
                  <a:lnTo>
                    <a:pt x="20688" y="131267"/>
                  </a:lnTo>
                  <a:lnTo>
                    <a:pt x="11036" y="162928"/>
                  </a:lnTo>
                  <a:lnTo>
                    <a:pt x="10642" y="149110"/>
                  </a:lnTo>
                  <a:lnTo>
                    <a:pt x="10083" y="100634"/>
                  </a:lnTo>
                  <a:lnTo>
                    <a:pt x="10261" y="52146"/>
                  </a:lnTo>
                  <a:lnTo>
                    <a:pt x="11188" y="3657"/>
                  </a:lnTo>
                  <a:lnTo>
                    <a:pt x="11239" y="1803"/>
                  </a:lnTo>
                  <a:lnTo>
                    <a:pt x="9804" y="228"/>
                  </a:lnTo>
                  <a:lnTo>
                    <a:pt x="1968" y="51943"/>
                  </a:lnTo>
                  <a:lnTo>
                    <a:pt x="546" y="100558"/>
                  </a:lnTo>
                  <a:lnTo>
                    <a:pt x="0" y="149199"/>
                  </a:lnTo>
                  <a:lnTo>
                    <a:pt x="330" y="197853"/>
                  </a:lnTo>
                  <a:lnTo>
                    <a:pt x="787" y="222173"/>
                  </a:lnTo>
                  <a:lnTo>
                    <a:pt x="2311" y="270814"/>
                  </a:lnTo>
                  <a:lnTo>
                    <a:pt x="4800" y="319430"/>
                  </a:lnTo>
                  <a:lnTo>
                    <a:pt x="11620" y="416344"/>
                  </a:lnTo>
                  <a:lnTo>
                    <a:pt x="14490" y="464667"/>
                  </a:lnTo>
                  <a:lnTo>
                    <a:pt x="15557" y="488835"/>
                  </a:lnTo>
                  <a:lnTo>
                    <a:pt x="17043" y="537210"/>
                  </a:lnTo>
                  <a:lnTo>
                    <a:pt x="17614" y="585597"/>
                  </a:lnTo>
                  <a:lnTo>
                    <a:pt x="17132" y="646087"/>
                  </a:lnTo>
                  <a:lnTo>
                    <a:pt x="15354" y="706564"/>
                  </a:lnTo>
                  <a:lnTo>
                    <a:pt x="11468" y="783297"/>
                  </a:lnTo>
                  <a:lnTo>
                    <a:pt x="14605" y="786904"/>
                  </a:lnTo>
                  <a:lnTo>
                    <a:pt x="30505" y="731596"/>
                  </a:lnTo>
                  <a:lnTo>
                    <a:pt x="32842" y="682942"/>
                  </a:lnTo>
                  <a:lnTo>
                    <a:pt x="34124" y="634238"/>
                  </a:lnTo>
                  <a:lnTo>
                    <a:pt x="34353" y="585520"/>
                  </a:lnTo>
                  <a:lnTo>
                    <a:pt x="34074" y="561162"/>
                  </a:lnTo>
                  <a:lnTo>
                    <a:pt x="32702" y="512457"/>
                  </a:lnTo>
                  <a:lnTo>
                    <a:pt x="30264" y="463804"/>
                  </a:lnTo>
                  <a:lnTo>
                    <a:pt x="26758" y="415226"/>
                  </a:lnTo>
                  <a:lnTo>
                    <a:pt x="20523" y="342633"/>
                  </a:lnTo>
                  <a:lnTo>
                    <a:pt x="20408" y="341122"/>
                  </a:lnTo>
                  <a:lnTo>
                    <a:pt x="35394" y="305536"/>
                  </a:lnTo>
                  <a:lnTo>
                    <a:pt x="69557" y="279222"/>
                  </a:lnTo>
                  <a:lnTo>
                    <a:pt x="98844" y="269214"/>
                  </a:lnTo>
                  <a:lnTo>
                    <a:pt x="113030" y="263131"/>
                  </a:lnTo>
                  <a:lnTo>
                    <a:pt x="128841" y="253936"/>
                  </a:lnTo>
                  <a:lnTo>
                    <a:pt x="137236" y="250761"/>
                  </a:lnTo>
                  <a:lnTo>
                    <a:pt x="146189" y="250507"/>
                  </a:lnTo>
                  <a:lnTo>
                    <a:pt x="150977" y="251841"/>
                  </a:lnTo>
                  <a:lnTo>
                    <a:pt x="184696" y="276948"/>
                  </a:lnTo>
                  <a:lnTo>
                    <a:pt x="202323" y="314388"/>
                  </a:lnTo>
                  <a:lnTo>
                    <a:pt x="203974" y="325932"/>
                  </a:lnTo>
                  <a:lnTo>
                    <a:pt x="204533" y="328460"/>
                  </a:lnTo>
                  <a:lnTo>
                    <a:pt x="206336" y="330517"/>
                  </a:lnTo>
                  <a:lnTo>
                    <a:pt x="207695" y="328193"/>
                  </a:lnTo>
                  <a:close/>
                </a:path>
              </a:pathLst>
            </a:custGeom>
            <a:solidFill>
              <a:srgbClr val="5F8C4E"/>
            </a:solidFill>
          </p:spPr>
          <p:txBody>
            <a:bodyPr wrap="square" lIns="0" tIns="0" rIns="0" bIns="0" rtlCol="0"/>
            <a:lstStyle/>
            <a:p>
              <a:endParaRPr/>
            </a:p>
          </p:txBody>
        </p:sp>
        <p:pic>
          <p:nvPicPr>
            <p:cNvPr id="117" name="object 117"/>
            <p:cNvPicPr/>
            <p:nvPr/>
          </p:nvPicPr>
          <p:blipFill>
            <a:blip r:embed="rId54" cstate="print"/>
            <a:stretch>
              <a:fillRect/>
            </a:stretch>
          </p:blipFill>
          <p:spPr>
            <a:xfrm>
              <a:off x="5520639" y="8116462"/>
              <a:ext cx="84054" cy="154029"/>
            </a:xfrm>
            <a:prstGeom prst="rect">
              <a:avLst/>
            </a:prstGeom>
          </p:spPr>
        </p:pic>
        <p:sp>
          <p:nvSpPr>
            <p:cNvPr id="118" name="object 118"/>
            <p:cNvSpPr/>
            <p:nvPr/>
          </p:nvSpPr>
          <p:spPr>
            <a:xfrm>
              <a:off x="5460149" y="7278750"/>
              <a:ext cx="297180" cy="1014730"/>
            </a:xfrm>
            <a:custGeom>
              <a:avLst/>
              <a:gdLst/>
              <a:ahLst/>
              <a:cxnLst/>
              <a:rect l="l" t="t" r="r" b="b"/>
              <a:pathLst>
                <a:path w="297179" h="1014729">
                  <a:moveTo>
                    <a:pt x="131191" y="170776"/>
                  </a:moveTo>
                  <a:lnTo>
                    <a:pt x="130441" y="21717"/>
                  </a:lnTo>
                  <a:lnTo>
                    <a:pt x="128968" y="152"/>
                  </a:lnTo>
                  <a:lnTo>
                    <a:pt x="127469" y="0"/>
                  </a:lnTo>
                  <a:lnTo>
                    <a:pt x="126212" y="19291"/>
                  </a:lnTo>
                  <a:lnTo>
                    <a:pt x="124434" y="263753"/>
                  </a:lnTo>
                  <a:lnTo>
                    <a:pt x="123634" y="283248"/>
                  </a:lnTo>
                  <a:lnTo>
                    <a:pt x="130568" y="283565"/>
                  </a:lnTo>
                  <a:lnTo>
                    <a:pt x="130467" y="279361"/>
                  </a:lnTo>
                  <a:lnTo>
                    <a:pt x="131191" y="170776"/>
                  </a:lnTo>
                  <a:close/>
                </a:path>
                <a:path w="297179" h="1014729">
                  <a:moveTo>
                    <a:pt x="147650" y="787565"/>
                  </a:moveTo>
                  <a:lnTo>
                    <a:pt x="146850" y="779970"/>
                  </a:lnTo>
                  <a:lnTo>
                    <a:pt x="143344" y="773633"/>
                  </a:lnTo>
                  <a:lnTo>
                    <a:pt x="119862" y="662800"/>
                  </a:lnTo>
                  <a:lnTo>
                    <a:pt x="106743" y="640041"/>
                  </a:lnTo>
                  <a:lnTo>
                    <a:pt x="99618" y="632587"/>
                  </a:lnTo>
                  <a:lnTo>
                    <a:pt x="102743" y="625665"/>
                  </a:lnTo>
                  <a:lnTo>
                    <a:pt x="105537" y="615022"/>
                  </a:lnTo>
                  <a:lnTo>
                    <a:pt x="106095" y="609930"/>
                  </a:lnTo>
                  <a:lnTo>
                    <a:pt x="100939" y="601294"/>
                  </a:lnTo>
                  <a:lnTo>
                    <a:pt x="96367" y="598449"/>
                  </a:lnTo>
                  <a:lnTo>
                    <a:pt x="91668" y="597369"/>
                  </a:lnTo>
                  <a:lnTo>
                    <a:pt x="82080" y="597154"/>
                  </a:lnTo>
                  <a:lnTo>
                    <a:pt x="72631" y="600036"/>
                  </a:lnTo>
                  <a:lnTo>
                    <a:pt x="39154" y="621068"/>
                  </a:lnTo>
                  <a:lnTo>
                    <a:pt x="10795" y="648119"/>
                  </a:lnTo>
                  <a:lnTo>
                    <a:pt x="0" y="684199"/>
                  </a:lnTo>
                  <a:lnTo>
                    <a:pt x="7175" y="701763"/>
                  </a:lnTo>
                  <a:lnTo>
                    <a:pt x="19939" y="716991"/>
                  </a:lnTo>
                  <a:lnTo>
                    <a:pt x="36957" y="730478"/>
                  </a:lnTo>
                  <a:lnTo>
                    <a:pt x="45554" y="735736"/>
                  </a:lnTo>
                  <a:lnTo>
                    <a:pt x="43815" y="731050"/>
                  </a:lnTo>
                  <a:lnTo>
                    <a:pt x="41897" y="727481"/>
                  </a:lnTo>
                  <a:lnTo>
                    <a:pt x="37325" y="715175"/>
                  </a:lnTo>
                  <a:lnTo>
                    <a:pt x="35445" y="702170"/>
                  </a:lnTo>
                  <a:lnTo>
                    <a:pt x="34455" y="675373"/>
                  </a:lnTo>
                  <a:lnTo>
                    <a:pt x="33616" y="666496"/>
                  </a:lnTo>
                  <a:lnTo>
                    <a:pt x="52133" y="628192"/>
                  </a:lnTo>
                  <a:lnTo>
                    <a:pt x="68630" y="618566"/>
                  </a:lnTo>
                  <a:lnTo>
                    <a:pt x="73380" y="621080"/>
                  </a:lnTo>
                  <a:lnTo>
                    <a:pt x="75869" y="627545"/>
                  </a:lnTo>
                  <a:lnTo>
                    <a:pt x="76542" y="639953"/>
                  </a:lnTo>
                  <a:lnTo>
                    <a:pt x="74942" y="646887"/>
                  </a:lnTo>
                  <a:lnTo>
                    <a:pt x="75933" y="653897"/>
                  </a:lnTo>
                  <a:lnTo>
                    <a:pt x="78092" y="662508"/>
                  </a:lnTo>
                  <a:lnTo>
                    <a:pt x="81749" y="670509"/>
                  </a:lnTo>
                  <a:lnTo>
                    <a:pt x="86436" y="678027"/>
                  </a:lnTo>
                  <a:lnTo>
                    <a:pt x="97802" y="693204"/>
                  </a:lnTo>
                  <a:lnTo>
                    <a:pt x="103670" y="701357"/>
                  </a:lnTo>
                  <a:lnTo>
                    <a:pt x="123444" y="736701"/>
                  </a:lnTo>
                  <a:lnTo>
                    <a:pt x="136982" y="778217"/>
                  </a:lnTo>
                  <a:lnTo>
                    <a:pt x="140931" y="802627"/>
                  </a:lnTo>
                  <a:lnTo>
                    <a:pt x="142887" y="803478"/>
                  </a:lnTo>
                  <a:lnTo>
                    <a:pt x="143700" y="801992"/>
                  </a:lnTo>
                  <a:lnTo>
                    <a:pt x="146380" y="795274"/>
                  </a:lnTo>
                  <a:lnTo>
                    <a:pt x="147650" y="787565"/>
                  </a:lnTo>
                  <a:close/>
                </a:path>
                <a:path w="297179" h="1014729">
                  <a:moveTo>
                    <a:pt x="217970" y="266230"/>
                  </a:moveTo>
                  <a:lnTo>
                    <a:pt x="217195" y="265557"/>
                  </a:lnTo>
                  <a:lnTo>
                    <a:pt x="210934" y="261416"/>
                  </a:lnTo>
                  <a:lnTo>
                    <a:pt x="203923" y="259067"/>
                  </a:lnTo>
                  <a:lnTo>
                    <a:pt x="196507" y="258381"/>
                  </a:lnTo>
                  <a:lnTo>
                    <a:pt x="189039" y="259257"/>
                  </a:lnTo>
                  <a:lnTo>
                    <a:pt x="150304" y="291490"/>
                  </a:lnTo>
                  <a:lnTo>
                    <a:pt x="127711" y="340791"/>
                  </a:lnTo>
                  <a:lnTo>
                    <a:pt x="124282" y="355422"/>
                  </a:lnTo>
                  <a:lnTo>
                    <a:pt x="124206" y="355142"/>
                  </a:lnTo>
                  <a:lnTo>
                    <a:pt x="122466" y="350354"/>
                  </a:lnTo>
                  <a:lnTo>
                    <a:pt x="122656" y="350456"/>
                  </a:lnTo>
                  <a:lnTo>
                    <a:pt x="122910" y="350240"/>
                  </a:lnTo>
                  <a:lnTo>
                    <a:pt x="106146" y="311035"/>
                  </a:lnTo>
                  <a:lnTo>
                    <a:pt x="97904" y="272719"/>
                  </a:lnTo>
                  <a:lnTo>
                    <a:pt x="97066" y="257111"/>
                  </a:lnTo>
                  <a:lnTo>
                    <a:pt x="95300" y="241706"/>
                  </a:lnTo>
                  <a:lnTo>
                    <a:pt x="71932" y="206806"/>
                  </a:lnTo>
                  <a:lnTo>
                    <a:pt x="70218" y="206019"/>
                  </a:lnTo>
                  <a:lnTo>
                    <a:pt x="68935" y="208216"/>
                  </a:lnTo>
                  <a:lnTo>
                    <a:pt x="70459" y="209321"/>
                  </a:lnTo>
                  <a:lnTo>
                    <a:pt x="76644" y="215620"/>
                  </a:lnTo>
                  <a:lnTo>
                    <a:pt x="80645" y="223329"/>
                  </a:lnTo>
                  <a:lnTo>
                    <a:pt x="82905" y="231863"/>
                  </a:lnTo>
                  <a:lnTo>
                    <a:pt x="83883" y="240614"/>
                  </a:lnTo>
                  <a:lnTo>
                    <a:pt x="84912" y="267144"/>
                  </a:lnTo>
                  <a:lnTo>
                    <a:pt x="85661" y="275983"/>
                  </a:lnTo>
                  <a:lnTo>
                    <a:pt x="98767" y="323380"/>
                  </a:lnTo>
                  <a:lnTo>
                    <a:pt x="112306" y="345414"/>
                  </a:lnTo>
                  <a:lnTo>
                    <a:pt x="117271" y="353136"/>
                  </a:lnTo>
                  <a:lnTo>
                    <a:pt x="121589" y="361200"/>
                  </a:lnTo>
                  <a:lnTo>
                    <a:pt x="122923" y="364693"/>
                  </a:lnTo>
                  <a:lnTo>
                    <a:pt x="122504" y="368376"/>
                  </a:lnTo>
                  <a:lnTo>
                    <a:pt x="122567" y="377647"/>
                  </a:lnTo>
                  <a:lnTo>
                    <a:pt x="120980" y="383489"/>
                  </a:lnTo>
                  <a:lnTo>
                    <a:pt x="123672" y="384225"/>
                  </a:lnTo>
                  <a:lnTo>
                    <a:pt x="127774" y="371475"/>
                  </a:lnTo>
                  <a:lnTo>
                    <a:pt x="128993" y="371144"/>
                  </a:lnTo>
                  <a:lnTo>
                    <a:pt x="142113" y="332498"/>
                  </a:lnTo>
                  <a:lnTo>
                    <a:pt x="160858" y="293890"/>
                  </a:lnTo>
                  <a:lnTo>
                    <a:pt x="186791" y="264642"/>
                  </a:lnTo>
                  <a:lnTo>
                    <a:pt x="196507" y="261493"/>
                  </a:lnTo>
                  <a:lnTo>
                    <a:pt x="201536" y="261810"/>
                  </a:lnTo>
                  <a:lnTo>
                    <a:pt x="206400" y="262521"/>
                  </a:lnTo>
                  <a:lnTo>
                    <a:pt x="211048" y="264452"/>
                  </a:lnTo>
                  <a:lnTo>
                    <a:pt x="215557" y="268401"/>
                  </a:lnTo>
                  <a:lnTo>
                    <a:pt x="216331" y="268338"/>
                  </a:lnTo>
                  <a:lnTo>
                    <a:pt x="217271" y="267868"/>
                  </a:lnTo>
                  <a:lnTo>
                    <a:pt x="217805" y="267131"/>
                  </a:lnTo>
                  <a:lnTo>
                    <a:pt x="217970" y="266230"/>
                  </a:lnTo>
                  <a:close/>
                </a:path>
                <a:path w="297179" h="1014729">
                  <a:moveTo>
                    <a:pt x="296849" y="778992"/>
                  </a:moveTo>
                  <a:lnTo>
                    <a:pt x="294652" y="770851"/>
                  </a:lnTo>
                  <a:lnTo>
                    <a:pt x="290804" y="763282"/>
                  </a:lnTo>
                  <a:lnTo>
                    <a:pt x="288658" y="761834"/>
                  </a:lnTo>
                  <a:lnTo>
                    <a:pt x="287794" y="760818"/>
                  </a:lnTo>
                  <a:lnTo>
                    <a:pt x="285877" y="758291"/>
                  </a:lnTo>
                  <a:lnTo>
                    <a:pt x="285051" y="759955"/>
                  </a:lnTo>
                  <a:lnTo>
                    <a:pt x="284746" y="763752"/>
                  </a:lnTo>
                  <a:lnTo>
                    <a:pt x="284975" y="767207"/>
                  </a:lnTo>
                  <a:lnTo>
                    <a:pt x="286143" y="771982"/>
                  </a:lnTo>
                  <a:lnTo>
                    <a:pt x="286740" y="776909"/>
                  </a:lnTo>
                  <a:lnTo>
                    <a:pt x="272084" y="792391"/>
                  </a:lnTo>
                  <a:lnTo>
                    <a:pt x="258279" y="788987"/>
                  </a:lnTo>
                  <a:lnTo>
                    <a:pt x="251282" y="788758"/>
                  </a:lnTo>
                  <a:lnTo>
                    <a:pt x="244652" y="791222"/>
                  </a:lnTo>
                  <a:lnTo>
                    <a:pt x="239217" y="795693"/>
                  </a:lnTo>
                  <a:lnTo>
                    <a:pt x="234784" y="801370"/>
                  </a:lnTo>
                  <a:lnTo>
                    <a:pt x="225691" y="817105"/>
                  </a:lnTo>
                  <a:lnTo>
                    <a:pt x="218376" y="824928"/>
                  </a:lnTo>
                  <a:lnTo>
                    <a:pt x="190817" y="853198"/>
                  </a:lnTo>
                  <a:lnTo>
                    <a:pt x="181724" y="875207"/>
                  </a:lnTo>
                  <a:lnTo>
                    <a:pt x="178473" y="882459"/>
                  </a:lnTo>
                  <a:lnTo>
                    <a:pt x="174421" y="889863"/>
                  </a:lnTo>
                  <a:lnTo>
                    <a:pt x="160832" y="911250"/>
                  </a:lnTo>
                  <a:lnTo>
                    <a:pt x="156743" y="918273"/>
                  </a:lnTo>
                  <a:lnTo>
                    <a:pt x="141605" y="958075"/>
                  </a:lnTo>
                  <a:lnTo>
                    <a:pt x="138036" y="994473"/>
                  </a:lnTo>
                  <a:lnTo>
                    <a:pt x="139776" y="1014234"/>
                  </a:lnTo>
                  <a:lnTo>
                    <a:pt x="142201" y="1014171"/>
                  </a:lnTo>
                  <a:lnTo>
                    <a:pt x="144780" y="1002588"/>
                  </a:lnTo>
                  <a:lnTo>
                    <a:pt x="146761" y="995692"/>
                  </a:lnTo>
                  <a:lnTo>
                    <a:pt x="176885" y="942543"/>
                  </a:lnTo>
                  <a:lnTo>
                    <a:pt x="181025" y="936078"/>
                  </a:lnTo>
                  <a:lnTo>
                    <a:pt x="194779" y="899452"/>
                  </a:lnTo>
                  <a:lnTo>
                    <a:pt x="197650" y="883323"/>
                  </a:lnTo>
                  <a:lnTo>
                    <a:pt x="200075" y="875652"/>
                  </a:lnTo>
                  <a:lnTo>
                    <a:pt x="203796" y="868616"/>
                  </a:lnTo>
                  <a:lnTo>
                    <a:pt x="209257" y="862380"/>
                  </a:lnTo>
                  <a:lnTo>
                    <a:pt x="214655" y="858126"/>
                  </a:lnTo>
                  <a:lnTo>
                    <a:pt x="231990" y="846924"/>
                  </a:lnTo>
                  <a:lnTo>
                    <a:pt x="238963" y="842010"/>
                  </a:lnTo>
                  <a:lnTo>
                    <a:pt x="245148" y="835812"/>
                  </a:lnTo>
                  <a:lnTo>
                    <a:pt x="248640" y="821067"/>
                  </a:lnTo>
                  <a:lnTo>
                    <a:pt x="247942" y="814476"/>
                  </a:lnTo>
                  <a:lnTo>
                    <a:pt x="252247" y="802449"/>
                  </a:lnTo>
                  <a:lnTo>
                    <a:pt x="256895" y="798614"/>
                  </a:lnTo>
                  <a:lnTo>
                    <a:pt x="269341" y="800989"/>
                  </a:lnTo>
                  <a:lnTo>
                    <a:pt x="274739" y="804316"/>
                  </a:lnTo>
                  <a:lnTo>
                    <a:pt x="286029" y="802589"/>
                  </a:lnTo>
                  <a:lnTo>
                    <a:pt x="290436" y="799261"/>
                  </a:lnTo>
                  <a:lnTo>
                    <a:pt x="293319" y="795032"/>
                  </a:lnTo>
                  <a:lnTo>
                    <a:pt x="296646" y="787196"/>
                  </a:lnTo>
                  <a:lnTo>
                    <a:pt x="296849" y="778992"/>
                  </a:lnTo>
                  <a:close/>
                </a:path>
              </a:pathLst>
            </a:custGeom>
            <a:solidFill>
              <a:srgbClr val="5F8C4E"/>
            </a:solidFill>
          </p:spPr>
          <p:txBody>
            <a:bodyPr wrap="square" lIns="0" tIns="0" rIns="0" bIns="0" rtlCol="0"/>
            <a:lstStyle/>
            <a:p>
              <a:endParaRPr/>
            </a:p>
          </p:txBody>
        </p:sp>
        <p:pic>
          <p:nvPicPr>
            <p:cNvPr id="119" name="object 119"/>
            <p:cNvPicPr/>
            <p:nvPr/>
          </p:nvPicPr>
          <p:blipFill>
            <a:blip r:embed="rId55" cstate="print"/>
            <a:stretch>
              <a:fillRect/>
            </a:stretch>
          </p:blipFill>
          <p:spPr>
            <a:xfrm>
              <a:off x="5478270" y="7271628"/>
              <a:ext cx="237175" cy="280718"/>
            </a:xfrm>
            <a:prstGeom prst="rect">
              <a:avLst/>
            </a:prstGeom>
          </p:spPr>
        </p:pic>
        <p:sp>
          <p:nvSpPr>
            <p:cNvPr id="120" name="object 120"/>
            <p:cNvSpPr/>
            <p:nvPr/>
          </p:nvSpPr>
          <p:spPr>
            <a:xfrm>
              <a:off x="5602672" y="7915921"/>
              <a:ext cx="42545" cy="172085"/>
            </a:xfrm>
            <a:custGeom>
              <a:avLst/>
              <a:gdLst/>
              <a:ahLst/>
              <a:cxnLst/>
              <a:rect l="l" t="t" r="r" b="b"/>
              <a:pathLst>
                <a:path w="42545" h="172084">
                  <a:moveTo>
                    <a:pt x="38063" y="82"/>
                  </a:moveTo>
                  <a:lnTo>
                    <a:pt x="11311" y="36485"/>
                  </a:lnTo>
                  <a:lnTo>
                    <a:pt x="1033" y="91645"/>
                  </a:lnTo>
                  <a:lnTo>
                    <a:pt x="0" y="140629"/>
                  </a:lnTo>
                  <a:lnTo>
                    <a:pt x="154" y="144720"/>
                  </a:lnTo>
                  <a:lnTo>
                    <a:pt x="998" y="148456"/>
                  </a:lnTo>
                  <a:lnTo>
                    <a:pt x="2611" y="152041"/>
                  </a:lnTo>
                  <a:lnTo>
                    <a:pt x="3647" y="158626"/>
                  </a:lnTo>
                  <a:lnTo>
                    <a:pt x="3290" y="166737"/>
                  </a:lnTo>
                  <a:lnTo>
                    <a:pt x="3500" y="167961"/>
                  </a:lnTo>
                  <a:lnTo>
                    <a:pt x="4997" y="169685"/>
                  </a:lnTo>
                  <a:lnTo>
                    <a:pt x="7844" y="171608"/>
                  </a:lnTo>
                  <a:lnTo>
                    <a:pt x="10836" y="171524"/>
                  </a:lnTo>
                  <a:lnTo>
                    <a:pt x="12844" y="169411"/>
                  </a:lnTo>
                  <a:lnTo>
                    <a:pt x="14594" y="157168"/>
                  </a:lnTo>
                  <a:lnTo>
                    <a:pt x="16570" y="151643"/>
                  </a:lnTo>
                  <a:lnTo>
                    <a:pt x="32237" y="102154"/>
                  </a:lnTo>
                  <a:lnTo>
                    <a:pt x="37945" y="61635"/>
                  </a:lnTo>
                  <a:lnTo>
                    <a:pt x="41253" y="20950"/>
                  </a:lnTo>
                  <a:lnTo>
                    <a:pt x="42009" y="7358"/>
                  </a:lnTo>
                  <a:lnTo>
                    <a:pt x="41944" y="5097"/>
                  </a:lnTo>
                  <a:lnTo>
                    <a:pt x="41799" y="2203"/>
                  </a:lnTo>
                  <a:lnTo>
                    <a:pt x="41012" y="1742"/>
                  </a:lnTo>
                  <a:lnTo>
                    <a:pt x="40378" y="1832"/>
                  </a:lnTo>
                  <a:lnTo>
                    <a:pt x="39424" y="763"/>
                  </a:lnTo>
                  <a:lnTo>
                    <a:pt x="38063" y="82"/>
                  </a:lnTo>
                  <a:close/>
                </a:path>
              </a:pathLst>
            </a:custGeom>
            <a:solidFill>
              <a:srgbClr val="95C949"/>
            </a:solidFill>
          </p:spPr>
          <p:txBody>
            <a:bodyPr wrap="square" lIns="0" tIns="0" rIns="0" bIns="0" rtlCol="0"/>
            <a:lstStyle/>
            <a:p>
              <a:endParaRPr/>
            </a:p>
          </p:txBody>
        </p:sp>
        <p:sp>
          <p:nvSpPr>
            <p:cNvPr id="121" name="object 121"/>
            <p:cNvSpPr/>
            <p:nvPr/>
          </p:nvSpPr>
          <p:spPr>
            <a:xfrm>
              <a:off x="5617192" y="7874917"/>
              <a:ext cx="57150" cy="66675"/>
            </a:xfrm>
            <a:custGeom>
              <a:avLst/>
              <a:gdLst/>
              <a:ahLst/>
              <a:cxnLst/>
              <a:rect l="l" t="t" r="r" b="b"/>
              <a:pathLst>
                <a:path w="57150" h="66675">
                  <a:moveTo>
                    <a:pt x="33022" y="0"/>
                  </a:moveTo>
                  <a:lnTo>
                    <a:pt x="24828" y="2405"/>
                  </a:lnTo>
                  <a:lnTo>
                    <a:pt x="22578" y="6239"/>
                  </a:lnTo>
                  <a:lnTo>
                    <a:pt x="15321" y="12797"/>
                  </a:lnTo>
                  <a:lnTo>
                    <a:pt x="11249" y="16048"/>
                  </a:lnTo>
                  <a:lnTo>
                    <a:pt x="4625" y="24782"/>
                  </a:lnTo>
                  <a:lnTo>
                    <a:pt x="2076" y="29690"/>
                  </a:lnTo>
                  <a:lnTo>
                    <a:pt x="0" y="35806"/>
                  </a:lnTo>
                  <a:lnTo>
                    <a:pt x="1089" y="36540"/>
                  </a:lnTo>
                  <a:lnTo>
                    <a:pt x="5633" y="32818"/>
                  </a:lnTo>
                  <a:lnTo>
                    <a:pt x="10107" y="31007"/>
                  </a:lnTo>
                  <a:lnTo>
                    <a:pt x="14956" y="30524"/>
                  </a:lnTo>
                  <a:lnTo>
                    <a:pt x="16418" y="38696"/>
                  </a:lnTo>
                  <a:lnTo>
                    <a:pt x="16336" y="47081"/>
                  </a:lnTo>
                  <a:lnTo>
                    <a:pt x="14413" y="56099"/>
                  </a:lnTo>
                  <a:lnTo>
                    <a:pt x="15601" y="56959"/>
                  </a:lnTo>
                  <a:lnTo>
                    <a:pt x="18333" y="52322"/>
                  </a:lnTo>
                  <a:lnTo>
                    <a:pt x="20811" y="48867"/>
                  </a:lnTo>
                  <a:lnTo>
                    <a:pt x="23395" y="45493"/>
                  </a:lnTo>
                  <a:lnTo>
                    <a:pt x="23996" y="47307"/>
                  </a:lnTo>
                  <a:lnTo>
                    <a:pt x="25120" y="48938"/>
                  </a:lnTo>
                  <a:lnTo>
                    <a:pt x="29637" y="52106"/>
                  </a:lnTo>
                  <a:lnTo>
                    <a:pt x="33529" y="51645"/>
                  </a:lnTo>
                  <a:lnTo>
                    <a:pt x="38324" y="57042"/>
                  </a:lnTo>
                  <a:lnTo>
                    <a:pt x="38825" y="61196"/>
                  </a:lnTo>
                  <a:lnTo>
                    <a:pt x="36395" y="65070"/>
                  </a:lnTo>
                  <a:lnTo>
                    <a:pt x="37302" y="66348"/>
                  </a:lnTo>
                  <a:lnTo>
                    <a:pt x="57152" y="39352"/>
                  </a:lnTo>
                  <a:lnTo>
                    <a:pt x="56970" y="32761"/>
                  </a:lnTo>
                  <a:lnTo>
                    <a:pt x="46130" y="17410"/>
                  </a:lnTo>
                  <a:lnTo>
                    <a:pt x="44542" y="17489"/>
                  </a:lnTo>
                  <a:lnTo>
                    <a:pt x="43977" y="15819"/>
                  </a:lnTo>
                  <a:lnTo>
                    <a:pt x="44715" y="13907"/>
                  </a:lnTo>
                  <a:lnTo>
                    <a:pt x="44823" y="9414"/>
                  </a:lnTo>
                  <a:lnTo>
                    <a:pt x="43206" y="5735"/>
                  </a:lnTo>
                  <a:lnTo>
                    <a:pt x="37337" y="770"/>
                  </a:lnTo>
                  <a:lnTo>
                    <a:pt x="33022" y="0"/>
                  </a:lnTo>
                  <a:close/>
                </a:path>
              </a:pathLst>
            </a:custGeom>
            <a:solidFill>
              <a:srgbClr val="E8C550"/>
            </a:solidFill>
          </p:spPr>
          <p:txBody>
            <a:bodyPr wrap="square" lIns="0" tIns="0" rIns="0" bIns="0" rtlCol="0"/>
            <a:lstStyle/>
            <a:p>
              <a:endParaRPr/>
            </a:p>
          </p:txBody>
        </p:sp>
        <p:sp>
          <p:nvSpPr>
            <p:cNvPr id="122" name="object 122"/>
            <p:cNvSpPr/>
            <p:nvPr/>
          </p:nvSpPr>
          <p:spPr>
            <a:xfrm>
              <a:off x="5545098" y="7669745"/>
              <a:ext cx="48895" cy="156210"/>
            </a:xfrm>
            <a:custGeom>
              <a:avLst/>
              <a:gdLst/>
              <a:ahLst/>
              <a:cxnLst/>
              <a:rect l="l" t="t" r="r" b="b"/>
              <a:pathLst>
                <a:path w="48895" h="156209">
                  <a:moveTo>
                    <a:pt x="8510" y="0"/>
                  </a:moveTo>
                  <a:lnTo>
                    <a:pt x="3275" y="482"/>
                  </a:lnTo>
                  <a:lnTo>
                    <a:pt x="2076" y="1195"/>
                  </a:lnTo>
                  <a:lnTo>
                    <a:pt x="1281" y="2250"/>
                  </a:lnTo>
                  <a:lnTo>
                    <a:pt x="687" y="2203"/>
                  </a:lnTo>
                  <a:lnTo>
                    <a:pt x="0" y="2692"/>
                  </a:lnTo>
                  <a:lnTo>
                    <a:pt x="74" y="5360"/>
                  </a:lnTo>
                  <a:lnTo>
                    <a:pt x="172" y="7438"/>
                  </a:lnTo>
                  <a:lnTo>
                    <a:pt x="7764" y="56998"/>
                  </a:lnTo>
                  <a:lnTo>
                    <a:pt x="21682" y="115708"/>
                  </a:lnTo>
                  <a:lnTo>
                    <a:pt x="33785" y="138132"/>
                  </a:lnTo>
                  <a:lnTo>
                    <a:pt x="35999" y="143078"/>
                  </a:lnTo>
                  <a:lnTo>
                    <a:pt x="38477" y="154199"/>
                  </a:lnTo>
                  <a:lnTo>
                    <a:pt x="40471" y="155995"/>
                  </a:lnTo>
                  <a:lnTo>
                    <a:pt x="43218" y="155858"/>
                  </a:lnTo>
                  <a:lnTo>
                    <a:pt x="45702" y="153893"/>
                  </a:lnTo>
                  <a:lnTo>
                    <a:pt x="46948" y="152194"/>
                  </a:lnTo>
                  <a:lnTo>
                    <a:pt x="47056" y="151060"/>
                  </a:lnTo>
                  <a:lnTo>
                    <a:pt x="46159" y="143640"/>
                  </a:lnTo>
                  <a:lnTo>
                    <a:pt x="46638" y="137509"/>
                  </a:lnTo>
                  <a:lnTo>
                    <a:pt x="47862" y="134106"/>
                  </a:lnTo>
                  <a:lnTo>
                    <a:pt x="48380" y="130615"/>
                  </a:lnTo>
                  <a:lnTo>
                    <a:pt x="46669" y="106840"/>
                  </a:lnTo>
                  <a:lnTo>
                    <a:pt x="41004" y="61452"/>
                  </a:lnTo>
                  <a:lnTo>
                    <a:pt x="22326" y="18615"/>
                  </a:lnTo>
                  <a:lnTo>
                    <a:pt x="18590" y="11537"/>
                  </a:lnTo>
                  <a:lnTo>
                    <a:pt x="11523" y="2750"/>
                  </a:lnTo>
                  <a:lnTo>
                    <a:pt x="8510" y="0"/>
                  </a:lnTo>
                  <a:close/>
                </a:path>
              </a:pathLst>
            </a:custGeom>
            <a:solidFill>
              <a:srgbClr val="95C949"/>
            </a:solidFill>
          </p:spPr>
          <p:txBody>
            <a:bodyPr wrap="square" lIns="0" tIns="0" rIns="0" bIns="0" rtlCol="0"/>
            <a:lstStyle/>
            <a:p>
              <a:endParaRPr/>
            </a:p>
          </p:txBody>
        </p:sp>
        <p:sp>
          <p:nvSpPr>
            <p:cNvPr id="123" name="object 123"/>
            <p:cNvSpPr/>
            <p:nvPr/>
          </p:nvSpPr>
          <p:spPr>
            <a:xfrm>
              <a:off x="5516020" y="7633159"/>
              <a:ext cx="53975" cy="61594"/>
            </a:xfrm>
            <a:custGeom>
              <a:avLst/>
              <a:gdLst/>
              <a:ahLst/>
              <a:cxnLst/>
              <a:rect l="l" t="t" r="r" b="b"/>
              <a:pathLst>
                <a:path w="53975" h="61595">
                  <a:moveTo>
                    <a:pt x="20740" y="0"/>
                  </a:moveTo>
                  <a:lnTo>
                    <a:pt x="16819" y="1018"/>
                  </a:lnTo>
                  <a:lnTo>
                    <a:pt x="11783" y="5986"/>
                  </a:lnTo>
                  <a:lnTo>
                    <a:pt x="10558" y="9489"/>
                  </a:lnTo>
                  <a:lnTo>
                    <a:pt x="10976" y="13608"/>
                  </a:lnTo>
                  <a:lnTo>
                    <a:pt x="11790" y="15309"/>
                  </a:lnTo>
                  <a:lnTo>
                    <a:pt x="11394" y="16883"/>
                  </a:lnTo>
                  <a:lnTo>
                    <a:pt x="0" y="36330"/>
                  </a:lnTo>
                  <a:lnTo>
                    <a:pt x="3003" y="43628"/>
                  </a:lnTo>
                  <a:lnTo>
                    <a:pt x="6167" y="51318"/>
                  </a:lnTo>
                  <a:lnTo>
                    <a:pt x="13162" y="57315"/>
                  </a:lnTo>
                  <a:lnTo>
                    <a:pt x="21517" y="61243"/>
                  </a:lnTo>
                  <a:lnTo>
                    <a:pt x="22263" y="60001"/>
                  </a:lnTo>
                  <a:lnTo>
                    <a:pt x="19749" y="56616"/>
                  </a:lnTo>
                  <a:lnTo>
                    <a:pt x="19919" y="52772"/>
                  </a:lnTo>
                  <a:lnTo>
                    <a:pt x="23933" y="47472"/>
                  </a:lnTo>
                  <a:lnTo>
                    <a:pt x="27543" y="47617"/>
                  </a:lnTo>
                  <a:lnTo>
                    <a:pt x="31468" y="44387"/>
                  </a:lnTo>
                  <a:lnTo>
                    <a:pt x="32386" y="42810"/>
                  </a:lnTo>
                  <a:lnTo>
                    <a:pt x="32804" y="41093"/>
                  </a:lnTo>
                  <a:lnTo>
                    <a:pt x="35424" y="44016"/>
                  </a:lnTo>
                  <a:lnTo>
                    <a:pt x="37941" y="47019"/>
                  </a:lnTo>
                  <a:lnTo>
                    <a:pt x="40777" y="51073"/>
                  </a:lnTo>
                  <a:lnTo>
                    <a:pt x="41800" y="50194"/>
                  </a:lnTo>
                  <a:lnTo>
                    <a:pt x="39399" y="42054"/>
                  </a:lnTo>
                  <a:lnTo>
                    <a:pt x="38726" y="34364"/>
                  </a:lnTo>
                  <a:lnTo>
                    <a:pt x="39489" y="26751"/>
                  </a:lnTo>
                  <a:lnTo>
                    <a:pt x="43977" y="26841"/>
                  </a:lnTo>
                  <a:lnTo>
                    <a:pt x="48219" y="28195"/>
                  </a:lnTo>
                  <a:lnTo>
                    <a:pt x="52654" y="31287"/>
                  </a:lnTo>
                  <a:lnTo>
                    <a:pt x="53604" y="30534"/>
                  </a:lnTo>
                  <a:lnTo>
                    <a:pt x="51253" y="25073"/>
                  </a:lnTo>
                  <a:lnTo>
                    <a:pt x="48572" y="20746"/>
                  </a:lnTo>
                  <a:lnTo>
                    <a:pt x="41865" y="13190"/>
                  </a:lnTo>
                  <a:lnTo>
                    <a:pt x="37901" y="10496"/>
                  </a:lnTo>
                  <a:lnTo>
                    <a:pt x="30773" y="4988"/>
                  </a:lnTo>
                  <a:lnTo>
                    <a:pt x="28430" y="1623"/>
                  </a:lnTo>
                  <a:lnTo>
                    <a:pt x="20740" y="0"/>
                  </a:lnTo>
                  <a:close/>
                </a:path>
              </a:pathLst>
            </a:custGeom>
            <a:solidFill>
              <a:srgbClr val="E8C550"/>
            </a:solidFill>
          </p:spPr>
          <p:txBody>
            <a:bodyPr wrap="square" lIns="0" tIns="0" rIns="0" bIns="0" rtlCol="0"/>
            <a:lstStyle/>
            <a:p>
              <a:endParaRPr/>
            </a:p>
          </p:txBody>
        </p:sp>
        <p:sp>
          <p:nvSpPr>
            <p:cNvPr id="124" name="object 124"/>
            <p:cNvSpPr/>
            <p:nvPr/>
          </p:nvSpPr>
          <p:spPr>
            <a:xfrm>
              <a:off x="5445442" y="7705572"/>
              <a:ext cx="336550" cy="396240"/>
            </a:xfrm>
            <a:custGeom>
              <a:avLst/>
              <a:gdLst/>
              <a:ahLst/>
              <a:cxnLst/>
              <a:rect l="l" t="t" r="r" b="b"/>
              <a:pathLst>
                <a:path w="336550" h="396240">
                  <a:moveTo>
                    <a:pt x="144551" y="121272"/>
                  </a:moveTo>
                  <a:lnTo>
                    <a:pt x="142227" y="109143"/>
                  </a:lnTo>
                  <a:lnTo>
                    <a:pt x="140322" y="104927"/>
                  </a:lnTo>
                  <a:lnTo>
                    <a:pt x="140322" y="128016"/>
                  </a:lnTo>
                  <a:lnTo>
                    <a:pt x="140246" y="128562"/>
                  </a:lnTo>
                  <a:lnTo>
                    <a:pt x="140144" y="128079"/>
                  </a:lnTo>
                  <a:lnTo>
                    <a:pt x="140322" y="128016"/>
                  </a:lnTo>
                  <a:lnTo>
                    <a:pt x="140322" y="104927"/>
                  </a:lnTo>
                  <a:lnTo>
                    <a:pt x="136956" y="97472"/>
                  </a:lnTo>
                  <a:lnTo>
                    <a:pt x="130886" y="86893"/>
                  </a:lnTo>
                  <a:lnTo>
                    <a:pt x="127673" y="81114"/>
                  </a:lnTo>
                  <a:lnTo>
                    <a:pt x="119354" y="48425"/>
                  </a:lnTo>
                  <a:lnTo>
                    <a:pt x="110324" y="37350"/>
                  </a:lnTo>
                  <a:lnTo>
                    <a:pt x="79286" y="13512"/>
                  </a:lnTo>
                  <a:lnTo>
                    <a:pt x="75628" y="6515"/>
                  </a:lnTo>
                  <a:lnTo>
                    <a:pt x="62484" y="0"/>
                  </a:lnTo>
                  <a:lnTo>
                    <a:pt x="53568" y="1308"/>
                  </a:lnTo>
                  <a:lnTo>
                    <a:pt x="45885" y="2197"/>
                  </a:lnTo>
                  <a:lnTo>
                    <a:pt x="33274" y="4648"/>
                  </a:lnTo>
                  <a:lnTo>
                    <a:pt x="21463" y="9474"/>
                  </a:lnTo>
                  <a:lnTo>
                    <a:pt x="11772" y="17233"/>
                  </a:lnTo>
                  <a:lnTo>
                    <a:pt x="5524" y="28486"/>
                  </a:lnTo>
                  <a:lnTo>
                    <a:pt x="3035" y="32537"/>
                  </a:lnTo>
                  <a:lnTo>
                    <a:pt x="1257" y="36982"/>
                  </a:lnTo>
                  <a:lnTo>
                    <a:pt x="0" y="43510"/>
                  </a:lnTo>
                  <a:lnTo>
                    <a:pt x="2844" y="44310"/>
                  </a:lnTo>
                  <a:lnTo>
                    <a:pt x="3213" y="42430"/>
                  </a:lnTo>
                  <a:lnTo>
                    <a:pt x="6134" y="33604"/>
                  </a:lnTo>
                  <a:lnTo>
                    <a:pt x="37033" y="13512"/>
                  </a:lnTo>
                  <a:lnTo>
                    <a:pt x="44272" y="14198"/>
                  </a:lnTo>
                  <a:lnTo>
                    <a:pt x="50838" y="20256"/>
                  </a:lnTo>
                  <a:lnTo>
                    <a:pt x="59956" y="31369"/>
                  </a:lnTo>
                  <a:lnTo>
                    <a:pt x="63715" y="37960"/>
                  </a:lnTo>
                  <a:lnTo>
                    <a:pt x="75196" y="48044"/>
                  </a:lnTo>
                  <a:lnTo>
                    <a:pt x="106502" y="75539"/>
                  </a:lnTo>
                  <a:lnTo>
                    <a:pt x="115735" y="93687"/>
                  </a:lnTo>
                  <a:lnTo>
                    <a:pt x="126504" y="110985"/>
                  </a:lnTo>
                  <a:lnTo>
                    <a:pt x="138722" y="127393"/>
                  </a:lnTo>
                  <a:lnTo>
                    <a:pt x="139827" y="130644"/>
                  </a:lnTo>
                  <a:lnTo>
                    <a:pt x="139446" y="132181"/>
                  </a:lnTo>
                  <a:lnTo>
                    <a:pt x="139065" y="133565"/>
                  </a:lnTo>
                  <a:lnTo>
                    <a:pt x="141135" y="134518"/>
                  </a:lnTo>
                  <a:lnTo>
                    <a:pt x="141820" y="133172"/>
                  </a:lnTo>
                  <a:lnTo>
                    <a:pt x="142875" y="128562"/>
                  </a:lnTo>
                  <a:lnTo>
                    <a:pt x="143002" y="128016"/>
                  </a:lnTo>
                  <a:lnTo>
                    <a:pt x="144551" y="121272"/>
                  </a:lnTo>
                  <a:close/>
                </a:path>
                <a:path w="336550" h="396240">
                  <a:moveTo>
                    <a:pt x="336359" y="380580"/>
                  </a:moveTo>
                  <a:lnTo>
                    <a:pt x="302590" y="357847"/>
                  </a:lnTo>
                  <a:lnTo>
                    <a:pt x="296951" y="357263"/>
                  </a:lnTo>
                  <a:lnTo>
                    <a:pt x="293979" y="357505"/>
                  </a:lnTo>
                  <a:lnTo>
                    <a:pt x="286397" y="355333"/>
                  </a:lnTo>
                  <a:lnTo>
                    <a:pt x="284111" y="341147"/>
                  </a:lnTo>
                  <a:lnTo>
                    <a:pt x="283705" y="337007"/>
                  </a:lnTo>
                  <a:lnTo>
                    <a:pt x="279019" y="324726"/>
                  </a:lnTo>
                  <a:lnTo>
                    <a:pt x="272516" y="317830"/>
                  </a:lnTo>
                  <a:lnTo>
                    <a:pt x="259626" y="314502"/>
                  </a:lnTo>
                  <a:lnTo>
                    <a:pt x="255155" y="314502"/>
                  </a:lnTo>
                  <a:lnTo>
                    <a:pt x="246786" y="317233"/>
                  </a:lnTo>
                  <a:lnTo>
                    <a:pt x="242443" y="321767"/>
                  </a:lnTo>
                  <a:lnTo>
                    <a:pt x="231190" y="320192"/>
                  </a:lnTo>
                  <a:lnTo>
                    <a:pt x="209257" y="288264"/>
                  </a:lnTo>
                  <a:lnTo>
                    <a:pt x="201650" y="291833"/>
                  </a:lnTo>
                  <a:lnTo>
                    <a:pt x="176352" y="334213"/>
                  </a:lnTo>
                  <a:lnTo>
                    <a:pt x="165481" y="372694"/>
                  </a:lnTo>
                  <a:lnTo>
                    <a:pt x="162179" y="394360"/>
                  </a:lnTo>
                  <a:lnTo>
                    <a:pt x="164998" y="395922"/>
                  </a:lnTo>
                  <a:lnTo>
                    <a:pt x="166712" y="391490"/>
                  </a:lnTo>
                  <a:lnTo>
                    <a:pt x="166814" y="392760"/>
                  </a:lnTo>
                  <a:lnTo>
                    <a:pt x="167246" y="392747"/>
                  </a:lnTo>
                  <a:lnTo>
                    <a:pt x="167474" y="389559"/>
                  </a:lnTo>
                  <a:lnTo>
                    <a:pt x="181508" y="353618"/>
                  </a:lnTo>
                  <a:lnTo>
                    <a:pt x="185267" y="346151"/>
                  </a:lnTo>
                  <a:lnTo>
                    <a:pt x="185902" y="345782"/>
                  </a:lnTo>
                  <a:lnTo>
                    <a:pt x="186270" y="345020"/>
                  </a:lnTo>
                  <a:lnTo>
                    <a:pt x="186270" y="344246"/>
                  </a:lnTo>
                  <a:lnTo>
                    <a:pt x="190004" y="337604"/>
                  </a:lnTo>
                  <a:lnTo>
                    <a:pt x="214909" y="309118"/>
                  </a:lnTo>
                  <a:lnTo>
                    <a:pt x="225361" y="311010"/>
                  </a:lnTo>
                  <a:lnTo>
                    <a:pt x="225793" y="316445"/>
                  </a:lnTo>
                  <a:lnTo>
                    <a:pt x="227787" y="328168"/>
                  </a:lnTo>
                  <a:lnTo>
                    <a:pt x="231749" y="332689"/>
                  </a:lnTo>
                  <a:lnTo>
                    <a:pt x="239077" y="333629"/>
                  </a:lnTo>
                  <a:lnTo>
                    <a:pt x="245262" y="333578"/>
                  </a:lnTo>
                  <a:lnTo>
                    <a:pt x="251637" y="332752"/>
                  </a:lnTo>
                  <a:lnTo>
                    <a:pt x="257924" y="332409"/>
                  </a:lnTo>
                  <a:lnTo>
                    <a:pt x="263867" y="333806"/>
                  </a:lnTo>
                  <a:lnTo>
                    <a:pt x="270992" y="337197"/>
                  </a:lnTo>
                  <a:lnTo>
                    <a:pt x="270230" y="346265"/>
                  </a:lnTo>
                  <a:lnTo>
                    <a:pt x="271780" y="359397"/>
                  </a:lnTo>
                  <a:lnTo>
                    <a:pt x="274091" y="365277"/>
                  </a:lnTo>
                  <a:lnTo>
                    <a:pt x="280250" y="368388"/>
                  </a:lnTo>
                  <a:lnTo>
                    <a:pt x="287134" y="370535"/>
                  </a:lnTo>
                  <a:lnTo>
                    <a:pt x="294246" y="370840"/>
                  </a:lnTo>
                  <a:lnTo>
                    <a:pt x="301472" y="370395"/>
                  </a:lnTo>
                  <a:lnTo>
                    <a:pt x="308660" y="370255"/>
                  </a:lnTo>
                  <a:lnTo>
                    <a:pt x="316458" y="371551"/>
                  </a:lnTo>
                  <a:lnTo>
                    <a:pt x="323735" y="374421"/>
                  </a:lnTo>
                  <a:lnTo>
                    <a:pt x="330314" y="378663"/>
                  </a:lnTo>
                  <a:lnTo>
                    <a:pt x="336169" y="384162"/>
                  </a:lnTo>
                  <a:lnTo>
                    <a:pt x="336359" y="380580"/>
                  </a:lnTo>
                  <a:close/>
                </a:path>
              </a:pathLst>
            </a:custGeom>
            <a:solidFill>
              <a:srgbClr val="5F8C4E"/>
            </a:solidFill>
          </p:spPr>
          <p:txBody>
            <a:bodyPr wrap="square" lIns="0" tIns="0" rIns="0" bIns="0" rtlCol="0"/>
            <a:lstStyle/>
            <a:p>
              <a:endParaRPr/>
            </a:p>
          </p:txBody>
        </p:sp>
        <p:pic>
          <p:nvPicPr>
            <p:cNvPr id="125" name="object 125"/>
            <p:cNvPicPr/>
            <p:nvPr/>
          </p:nvPicPr>
          <p:blipFill>
            <a:blip r:embed="rId56" cstate="print"/>
            <a:stretch>
              <a:fillRect/>
            </a:stretch>
          </p:blipFill>
          <p:spPr>
            <a:xfrm>
              <a:off x="5494417" y="8333781"/>
              <a:ext cx="208241" cy="201930"/>
            </a:xfrm>
            <a:prstGeom prst="rect">
              <a:avLst/>
            </a:prstGeom>
          </p:spPr>
        </p:pic>
        <p:sp>
          <p:nvSpPr>
            <p:cNvPr id="126" name="object 126"/>
            <p:cNvSpPr/>
            <p:nvPr/>
          </p:nvSpPr>
          <p:spPr>
            <a:xfrm>
              <a:off x="5516994" y="7877543"/>
              <a:ext cx="235585" cy="458470"/>
            </a:xfrm>
            <a:custGeom>
              <a:avLst/>
              <a:gdLst/>
              <a:ahLst/>
              <a:cxnLst/>
              <a:rect l="l" t="t" r="r" b="b"/>
              <a:pathLst>
                <a:path w="235585" h="458470">
                  <a:moveTo>
                    <a:pt x="38150" y="303352"/>
                  </a:moveTo>
                  <a:lnTo>
                    <a:pt x="34899" y="283133"/>
                  </a:lnTo>
                  <a:lnTo>
                    <a:pt x="35521" y="282689"/>
                  </a:lnTo>
                  <a:lnTo>
                    <a:pt x="35915" y="281876"/>
                  </a:lnTo>
                  <a:lnTo>
                    <a:pt x="34671" y="276313"/>
                  </a:lnTo>
                  <a:lnTo>
                    <a:pt x="33515" y="272669"/>
                  </a:lnTo>
                  <a:lnTo>
                    <a:pt x="33731" y="264020"/>
                  </a:lnTo>
                  <a:lnTo>
                    <a:pt x="33807" y="261747"/>
                  </a:lnTo>
                  <a:lnTo>
                    <a:pt x="31470" y="258025"/>
                  </a:lnTo>
                  <a:lnTo>
                    <a:pt x="30861" y="257048"/>
                  </a:lnTo>
                  <a:lnTo>
                    <a:pt x="29057" y="256819"/>
                  </a:lnTo>
                  <a:lnTo>
                    <a:pt x="25692" y="253466"/>
                  </a:lnTo>
                  <a:lnTo>
                    <a:pt x="25971" y="250215"/>
                  </a:lnTo>
                  <a:lnTo>
                    <a:pt x="25908" y="247269"/>
                  </a:lnTo>
                  <a:lnTo>
                    <a:pt x="26047" y="246849"/>
                  </a:lnTo>
                  <a:lnTo>
                    <a:pt x="26136" y="246443"/>
                  </a:lnTo>
                  <a:lnTo>
                    <a:pt x="26670" y="244741"/>
                  </a:lnTo>
                  <a:lnTo>
                    <a:pt x="25285" y="244055"/>
                  </a:lnTo>
                  <a:lnTo>
                    <a:pt x="24701" y="244373"/>
                  </a:lnTo>
                  <a:lnTo>
                    <a:pt x="24701" y="259092"/>
                  </a:lnTo>
                  <a:lnTo>
                    <a:pt x="24371" y="259283"/>
                  </a:lnTo>
                  <a:lnTo>
                    <a:pt x="24104" y="259600"/>
                  </a:lnTo>
                  <a:lnTo>
                    <a:pt x="23520" y="261353"/>
                  </a:lnTo>
                  <a:lnTo>
                    <a:pt x="23088" y="263144"/>
                  </a:lnTo>
                  <a:lnTo>
                    <a:pt x="22898" y="264020"/>
                  </a:lnTo>
                  <a:lnTo>
                    <a:pt x="22948" y="263144"/>
                  </a:lnTo>
                  <a:lnTo>
                    <a:pt x="23368" y="260350"/>
                  </a:lnTo>
                  <a:lnTo>
                    <a:pt x="23469" y="259600"/>
                  </a:lnTo>
                  <a:lnTo>
                    <a:pt x="23469" y="258025"/>
                  </a:lnTo>
                  <a:lnTo>
                    <a:pt x="23926" y="258495"/>
                  </a:lnTo>
                  <a:lnTo>
                    <a:pt x="24701" y="259092"/>
                  </a:lnTo>
                  <a:lnTo>
                    <a:pt x="24701" y="244373"/>
                  </a:lnTo>
                  <a:lnTo>
                    <a:pt x="24320" y="244563"/>
                  </a:lnTo>
                  <a:lnTo>
                    <a:pt x="23622" y="244576"/>
                  </a:lnTo>
                  <a:lnTo>
                    <a:pt x="22948" y="245059"/>
                  </a:lnTo>
                  <a:lnTo>
                    <a:pt x="22783" y="246443"/>
                  </a:lnTo>
                  <a:lnTo>
                    <a:pt x="22669" y="246849"/>
                  </a:lnTo>
                  <a:lnTo>
                    <a:pt x="19634" y="252857"/>
                  </a:lnTo>
                  <a:lnTo>
                    <a:pt x="17792" y="259092"/>
                  </a:lnTo>
                  <a:lnTo>
                    <a:pt x="16916" y="265722"/>
                  </a:lnTo>
                  <a:lnTo>
                    <a:pt x="16891" y="272326"/>
                  </a:lnTo>
                  <a:lnTo>
                    <a:pt x="16040" y="274726"/>
                  </a:lnTo>
                  <a:lnTo>
                    <a:pt x="15087" y="277075"/>
                  </a:lnTo>
                  <a:lnTo>
                    <a:pt x="11226" y="284772"/>
                  </a:lnTo>
                  <a:lnTo>
                    <a:pt x="7150" y="289331"/>
                  </a:lnTo>
                  <a:lnTo>
                    <a:pt x="774" y="301599"/>
                  </a:lnTo>
                  <a:lnTo>
                    <a:pt x="0" y="308673"/>
                  </a:lnTo>
                  <a:lnTo>
                    <a:pt x="7124" y="322059"/>
                  </a:lnTo>
                  <a:lnTo>
                    <a:pt x="8712" y="326567"/>
                  </a:lnTo>
                  <a:lnTo>
                    <a:pt x="10071" y="336778"/>
                  </a:lnTo>
                  <a:lnTo>
                    <a:pt x="10033" y="339547"/>
                  </a:lnTo>
                  <a:lnTo>
                    <a:pt x="14249" y="344258"/>
                  </a:lnTo>
                  <a:lnTo>
                    <a:pt x="16573" y="344881"/>
                  </a:lnTo>
                  <a:lnTo>
                    <a:pt x="18872" y="344373"/>
                  </a:lnTo>
                  <a:lnTo>
                    <a:pt x="22453" y="350113"/>
                  </a:lnTo>
                  <a:lnTo>
                    <a:pt x="22491" y="350240"/>
                  </a:lnTo>
                  <a:lnTo>
                    <a:pt x="22644" y="350431"/>
                  </a:lnTo>
                  <a:lnTo>
                    <a:pt x="22720" y="360807"/>
                  </a:lnTo>
                  <a:lnTo>
                    <a:pt x="22936" y="367652"/>
                  </a:lnTo>
                  <a:lnTo>
                    <a:pt x="25590" y="368198"/>
                  </a:lnTo>
                  <a:lnTo>
                    <a:pt x="25958" y="365645"/>
                  </a:lnTo>
                  <a:lnTo>
                    <a:pt x="26162" y="364007"/>
                  </a:lnTo>
                  <a:lnTo>
                    <a:pt x="32994" y="344906"/>
                  </a:lnTo>
                  <a:lnTo>
                    <a:pt x="33108" y="344373"/>
                  </a:lnTo>
                  <a:lnTo>
                    <a:pt x="37261" y="324319"/>
                  </a:lnTo>
                  <a:lnTo>
                    <a:pt x="38150" y="303352"/>
                  </a:lnTo>
                  <a:close/>
                </a:path>
                <a:path w="235585" h="458470">
                  <a:moveTo>
                    <a:pt x="156794" y="160020"/>
                  </a:moveTo>
                  <a:lnTo>
                    <a:pt x="156641" y="159702"/>
                  </a:lnTo>
                  <a:lnTo>
                    <a:pt x="156616" y="160020"/>
                  </a:lnTo>
                  <a:lnTo>
                    <a:pt x="156794" y="160020"/>
                  </a:lnTo>
                  <a:close/>
                </a:path>
                <a:path w="235585" h="458470">
                  <a:moveTo>
                    <a:pt x="167322" y="160020"/>
                  </a:moveTo>
                  <a:lnTo>
                    <a:pt x="156794" y="160020"/>
                  </a:lnTo>
                  <a:lnTo>
                    <a:pt x="160007" y="163830"/>
                  </a:lnTo>
                  <a:lnTo>
                    <a:pt x="167309" y="162560"/>
                  </a:lnTo>
                  <a:lnTo>
                    <a:pt x="167322" y="160020"/>
                  </a:lnTo>
                  <a:close/>
                </a:path>
                <a:path w="235585" h="458470">
                  <a:moveTo>
                    <a:pt x="197192" y="195580"/>
                  </a:moveTo>
                  <a:lnTo>
                    <a:pt x="188125" y="195580"/>
                  </a:lnTo>
                  <a:lnTo>
                    <a:pt x="182892" y="199390"/>
                  </a:lnTo>
                  <a:lnTo>
                    <a:pt x="178079" y="204470"/>
                  </a:lnTo>
                  <a:lnTo>
                    <a:pt x="172732" y="210820"/>
                  </a:lnTo>
                  <a:lnTo>
                    <a:pt x="168186" y="218440"/>
                  </a:lnTo>
                  <a:lnTo>
                    <a:pt x="163042" y="224790"/>
                  </a:lnTo>
                  <a:lnTo>
                    <a:pt x="155892" y="231140"/>
                  </a:lnTo>
                  <a:lnTo>
                    <a:pt x="144818" y="238760"/>
                  </a:lnTo>
                  <a:lnTo>
                    <a:pt x="136601" y="247650"/>
                  </a:lnTo>
                  <a:lnTo>
                    <a:pt x="130416" y="257810"/>
                  </a:lnTo>
                  <a:lnTo>
                    <a:pt x="125450" y="270510"/>
                  </a:lnTo>
                  <a:lnTo>
                    <a:pt x="123012" y="278130"/>
                  </a:lnTo>
                  <a:lnTo>
                    <a:pt x="120434" y="285750"/>
                  </a:lnTo>
                  <a:lnTo>
                    <a:pt x="117513" y="293370"/>
                  </a:lnTo>
                  <a:lnTo>
                    <a:pt x="114033" y="299720"/>
                  </a:lnTo>
                  <a:lnTo>
                    <a:pt x="109689" y="307340"/>
                  </a:lnTo>
                  <a:lnTo>
                    <a:pt x="105194" y="313690"/>
                  </a:lnTo>
                  <a:lnTo>
                    <a:pt x="100838" y="321310"/>
                  </a:lnTo>
                  <a:lnTo>
                    <a:pt x="96901" y="328930"/>
                  </a:lnTo>
                  <a:lnTo>
                    <a:pt x="95770" y="331470"/>
                  </a:lnTo>
                  <a:lnTo>
                    <a:pt x="95237" y="332740"/>
                  </a:lnTo>
                  <a:lnTo>
                    <a:pt x="97409" y="307340"/>
                  </a:lnTo>
                  <a:lnTo>
                    <a:pt x="98031" y="284480"/>
                  </a:lnTo>
                  <a:lnTo>
                    <a:pt x="97993" y="270510"/>
                  </a:lnTo>
                  <a:lnTo>
                    <a:pt x="97764" y="254000"/>
                  </a:lnTo>
                  <a:lnTo>
                    <a:pt x="96659" y="227330"/>
                  </a:lnTo>
                  <a:lnTo>
                    <a:pt x="95986" y="227330"/>
                  </a:lnTo>
                  <a:lnTo>
                    <a:pt x="100266" y="209550"/>
                  </a:lnTo>
                  <a:lnTo>
                    <a:pt x="122415" y="158750"/>
                  </a:lnTo>
                  <a:lnTo>
                    <a:pt x="125666" y="153670"/>
                  </a:lnTo>
                  <a:lnTo>
                    <a:pt x="129425" y="147320"/>
                  </a:lnTo>
                  <a:lnTo>
                    <a:pt x="135204" y="143510"/>
                  </a:lnTo>
                  <a:lnTo>
                    <a:pt x="137845" y="139700"/>
                  </a:lnTo>
                  <a:lnTo>
                    <a:pt x="141058" y="139700"/>
                  </a:lnTo>
                  <a:lnTo>
                    <a:pt x="144830" y="143510"/>
                  </a:lnTo>
                  <a:lnTo>
                    <a:pt x="149745" y="143510"/>
                  </a:lnTo>
                  <a:lnTo>
                    <a:pt x="152450" y="144780"/>
                  </a:lnTo>
                  <a:lnTo>
                    <a:pt x="152946" y="149860"/>
                  </a:lnTo>
                  <a:lnTo>
                    <a:pt x="153809" y="151130"/>
                  </a:lnTo>
                  <a:lnTo>
                    <a:pt x="153797" y="153670"/>
                  </a:lnTo>
                  <a:lnTo>
                    <a:pt x="156641" y="159702"/>
                  </a:lnTo>
                  <a:lnTo>
                    <a:pt x="157695" y="148590"/>
                  </a:lnTo>
                  <a:lnTo>
                    <a:pt x="154241" y="140970"/>
                  </a:lnTo>
                  <a:lnTo>
                    <a:pt x="154190" y="139700"/>
                  </a:lnTo>
                  <a:lnTo>
                    <a:pt x="153962" y="133350"/>
                  </a:lnTo>
                  <a:lnTo>
                    <a:pt x="147066" y="127000"/>
                  </a:lnTo>
                  <a:lnTo>
                    <a:pt x="139255" y="127000"/>
                  </a:lnTo>
                  <a:lnTo>
                    <a:pt x="108559" y="166370"/>
                  </a:lnTo>
                  <a:lnTo>
                    <a:pt x="103606" y="177800"/>
                  </a:lnTo>
                  <a:lnTo>
                    <a:pt x="98755" y="190500"/>
                  </a:lnTo>
                  <a:lnTo>
                    <a:pt x="93294" y="204470"/>
                  </a:lnTo>
                  <a:lnTo>
                    <a:pt x="92684" y="205740"/>
                  </a:lnTo>
                  <a:lnTo>
                    <a:pt x="92125" y="207010"/>
                  </a:lnTo>
                  <a:lnTo>
                    <a:pt x="89268" y="196850"/>
                  </a:lnTo>
                  <a:lnTo>
                    <a:pt x="87553" y="186690"/>
                  </a:lnTo>
                  <a:lnTo>
                    <a:pt x="86461" y="176530"/>
                  </a:lnTo>
                  <a:lnTo>
                    <a:pt x="85483" y="165100"/>
                  </a:lnTo>
                  <a:lnTo>
                    <a:pt x="84315" y="156210"/>
                  </a:lnTo>
                  <a:lnTo>
                    <a:pt x="82626" y="148590"/>
                  </a:lnTo>
                  <a:lnTo>
                    <a:pt x="80467" y="139700"/>
                  </a:lnTo>
                  <a:lnTo>
                    <a:pt x="77876" y="130810"/>
                  </a:lnTo>
                  <a:lnTo>
                    <a:pt x="75946" y="119380"/>
                  </a:lnTo>
                  <a:lnTo>
                    <a:pt x="73761" y="107950"/>
                  </a:lnTo>
                  <a:lnTo>
                    <a:pt x="71386" y="96520"/>
                  </a:lnTo>
                  <a:lnTo>
                    <a:pt x="68922" y="85090"/>
                  </a:lnTo>
                  <a:lnTo>
                    <a:pt x="67475" y="77470"/>
                  </a:lnTo>
                  <a:lnTo>
                    <a:pt x="66065" y="69850"/>
                  </a:lnTo>
                  <a:lnTo>
                    <a:pt x="65481" y="67310"/>
                  </a:lnTo>
                  <a:lnTo>
                    <a:pt x="64325" y="62230"/>
                  </a:lnTo>
                  <a:lnTo>
                    <a:pt x="63855" y="60960"/>
                  </a:lnTo>
                  <a:lnTo>
                    <a:pt x="61937" y="55880"/>
                  </a:lnTo>
                  <a:lnTo>
                    <a:pt x="58521" y="50800"/>
                  </a:lnTo>
                  <a:lnTo>
                    <a:pt x="53213" y="45720"/>
                  </a:lnTo>
                  <a:lnTo>
                    <a:pt x="52184" y="44335"/>
                  </a:lnTo>
                  <a:lnTo>
                    <a:pt x="52184" y="67310"/>
                  </a:lnTo>
                  <a:lnTo>
                    <a:pt x="51968" y="67310"/>
                  </a:lnTo>
                  <a:lnTo>
                    <a:pt x="51727" y="66040"/>
                  </a:lnTo>
                  <a:lnTo>
                    <a:pt x="51536" y="66040"/>
                  </a:lnTo>
                  <a:lnTo>
                    <a:pt x="50863" y="64770"/>
                  </a:lnTo>
                  <a:lnTo>
                    <a:pt x="50393" y="62230"/>
                  </a:lnTo>
                  <a:lnTo>
                    <a:pt x="49999" y="60960"/>
                  </a:lnTo>
                  <a:lnTo>
                    <a:pt x="50380" y="60960"/>
                  </a:lnTo>
                  <a:lnTo>
                    <a:pt x="50723" y="62230"/>
                  </a:lnTo>
                  <a:lnTo>
                    <a:pt x="51511" y="64770"/>
                  </a:lnTo>
                  <a:lnTo>
                    <a:pt x="52184" y="67310"/>
                  </a:lnTo>
                  <a:lnTo>
                    <a:pt x="52184" y="44335"/>
                  </a:lnTo>
                  <a:lnTo>
                    <a:pt x="48526" y="39370"/>
                  </a:lnTo>
                  <a:lnTo>
                    <a:pt x="46990" y="35560"/>
                  </a:lnTo>
                  <a:lnTo>
                    <a:pt x="47142" y="35560"/>
                  </a:lnTo>
                  <a:lnTo>
                    <a:pt x="46951" y="34290"/>
                  </a:lnTo>
                  <a:lnTo>
                    <a:pt x="46634" y="34290"/>
                  </a:lnTo>
                  <a:lnTo>
                    <a:pt x="48450" y="25400"/>
                  </a:lnTo>
                  <a:lnTo>
                    <a:pt x="48958" y="17780"/>
                  </a:lnTo>
                  <a:lnTo>
                    <a:pt x="47155" y="10160"/>
                  </a:lnTo>
                  <a:lnTo>
                    <a:pt x="43040" y="5080"/>
                  </a:lnTo>
                  <a:lnTo>
                    <a:pt x="42011" y="3810"/>
                  </a:lnTo>
                  <a:lnTo>
                    <a:pt x="40944" y="3327"/>
                  </a:lnTo>
                  <a:lnTo>
                    <a:pt x="40944" y="17780"/>
                  </a:lnTo>
                  <a:lnTo>
                    <a:pt x="39903" y="13970"/>
                  </a:lnTo>
                  <a:lnTo>
                    <a:pt x="38569" y="11430"/>
                  </a:lnTo>
                  <a:lnTo>
                    <a:pt x="37134" y="7620"/>
                  </a:lnTo>
                  <a:lnTo>
                    <a:pt x="35433" y="7620"/>
                  </a:lnTo>
                  <a:lnTo>
                    <a:pt x="34861" y="6350"/>
                  </a:lnTo>
                  <a:lnTo>
                    <a:pt x="34226" y="6350"/>
                  </a:lnTo>
                  <a:lnTo>
                    <a:pt x="33528" y="5080"/>
                  </a:lnTo>
                  <a:lnTo>
                    <a:pt x="40944" y="17780"/>
                  </a:lnTo>
                  <a:lnTo>
                    <a:pt x="40944" y="3327"/>
                  </a:lnTo>
                  <a:lnTo>
                    <a:pt x="33680" y="0"/>
                  </a:lnTo>
                  <a:lnTo>
                    <a:pt x="24371" y="1270"/>
                  </a:lnTo>
                  <a:lnTo>
                    <a:pt x="15125" y="3810"/>
                  </a:lnTo>
                  <a:lnTo>
                    <a:pt x="7035" y="7620"/>
                  </a:lnTo>
                  <a:lnTo>
                    <a:pt x="5689" y="7620"/>
                  </a:lnTo>
                  <a:lnTo>
                    <a:pt x="6870" y="10160"/>
                  </a:lnTo>
                  <a:lnTo>
                    <a:pt x="13271" y="6350"/>
                  </a:lnTo>
                  <a:lnTo>
                    <a:pt x="20751" y="3810"/>
                  </a:lnTo>
                  <a:lnTo>
                    <a:pt x="27368" y="3810"/>
                  </a:lnTo>
                  <a:lnTo>
                    <a:pt x="32931" y="10160"/>
                  </a:lnTo>
                  <a:lnTo>
                    <a:pt x="35623" y="16510"/>
                  </a:lnTo>
                  <a:lnTo>
                    <a:pt x="36398" y="25400"/>
                  </a:lnTo>
                  <a:lnTo>
                    <a:pt x="36245" y="33020"/>
                  </a:lnTo>
                  <a:lnTo>
                    <a:pt x="35687" y="33020"/>
                  </a:lnTo>
                  <a:lnTo>
                    <a:pt x="35725" y="34290"/>
                  </a:lnTo>
                  <a:lnTo>
                    <a:pt x="37655" y="45720"/>
                  </a:lnTo>
                  <a:lnTo>
                    <a:pt x="41046" y="55880"/>
                  </a:lnTo>
                  <a:lnTo>
                    <a:pt x="45262" y="67310"/>
                  </a:lnTo>
                  <a:lnTo>
                    <a:pt x="49669" y="77470"/>
                  </a:lnTo>
                  <a:lnTo>
                    <a:pt x="54419" y="88900"/>
                  </a:lnTo>
                  <a:lnTo>
                    <a:pt x="59042" y="101600"/>
                  </a:lnTo>
                  <a:lnTo>
                    <a:pt x="63563" y="113030"/>
                  </a:lnTo>
                  <a:lnTo>
                    <a:pt x="68008" y="125730"/>
                  </a:lnTo>
                  <a:lnTo>
                    <a:pt x="81292" y="173990"/>
                  </a:lnTo>
                  <a:lnTo>
                    <a:pt x="82829" y="184150"/>
                  </a:lnTo>
                  <a:lnTo>
                    <a:pt x="84518" y="193040"/>
                  </a:lnTo>
                  <a:lnTo>
                    <a:pt x="86982" y="203200"/>
                  </a:lnTo>
                  <a:lnTo>
                    <a:pt x="90843" y="212090"/>
                  </a:lnTo>
                  <a:lnTo>
                    <a:pt x="89928" y="215900"/>
                  </a:lnTo>
                  <a:lnTo>
                    <a:pt x="89446" y="219710"/>
                  </a:lnTo>
                  <a:lnTo>
                    <a:pt x="89471" y="223520"/>
                  </a:lnTo>
                  <a:lnTo>
                    <a:pt x="88112" y="223520"/>
                  </a:lnTo>
                  <a:lnTo>
                    <a:pt x="88188" y="226060"/>
                  </a:lnTo>
                  <a:lnTo>
                    <a:pt x="89039" y="242570"/>
                  </a:lnTo>
                  <a:lnTo>
                    <a:pt x="90322" y="259080"/>
                  </a:lnTo>
                  <a:lnTo>
                    <a:pt x="90678" y="276860"/>
                  </a:lnTo>
                  <a:lnTo>
                    <a:pt x="88747" y="294640"/>
                  </a:lnTo>
                  <a:lnTo>
                    <a:pt x="88607" y="294640"/>
                  </a:lnTo>
                  <a:lnTo>
                    <a:pt x="88925" y="295910"/>
                  </a:lnTo>
                  <a:lnTo>
                    <a:pt x="89382" y="295910"/>
                  </a:lnTo>
                  <a:lnTo>
                    <a:pt x="88315" y="307340"/>
                  </a:lnTo>
                  <a:lnTo>
                    <a:pt x="87769" y="317500"/>
                  </a:lnTo>
                  <a:lnTo>
                    <a:pt x="87541" y="328930"/>
                  </a:lnTo>
                  <a:lnTo>
                    <a:pt x="87439" y="339090"/>
                  </a:lnTo>
                  <a:lnTo>
                    <a:pt x="87312" y="337820"/>
                  </a:lnTo>
                  <a:lnTo>
                    <a:pt x="87147" y="336550"/>
                  </a:lnTo>
                  <a:lnTo>
                    <a:pt x="85585" y="328930"/>
                  </a:lnTo>
                  <a:lnTo>
                    <a:pt x="82638" y="326390"/>
                  </a:lnTo>
                  <a:lnTo>
                    <a:pt x="78752" y="321310"/>
                  </a:lnTo>
                  <a:lnTo>
                    <a:pt x="76695" y="314960"/>
                  </a:lnTo>
                  <a:lnTo>
                    <a:pt x="77571" y="307340"/>
                  </a:lnTo>
                  <a:lnTo>
                    <a:pt x="78651" y="298450"/>
                  </a:lnTo>
                  <a:lnTo>
                    <a:pt x="77216" y="290830"/>
                  </a:lnTo>
                  <a:lnTo>
                    <a:pt x="74917" y="287020"/>
                  </a:lnTo>
                  <a:lnTo>
                    <a:pt x="70472" y="284480"/>
                  </a:lnTo>
                  <a:lnTo>
                    <a:pt x="66509" y="281940"/>
                  </a:lnTo>
                  <a:lnTo>
                    <a:pt x="56286" y="254000"/>
                  </a:lnTo>
                  <a:lnTo>
                    <a:pt x="53975" y="254000"/>
                  </a:lnTo>
                  <a:lnTo>
                    <a:pt x="53835" y="255270"/>
                  </a:lnTo>
                  <a:lnTo>
                    <a:pt x="53340" y="262890"/>
                  </a:lnTo>
                  <a:lnTo>
                    <a:pt x="53581" y="271780"/>
                  </a:lnTo>
                  <a:lnTo>
                    <a:pt x="55283" y="279400"/>
                  </a:lnTo>
                  <a:lnTo>
                    <a:pt x="59156" y="287020"/>
                  </a:lnTo>
                  <a:lnTo>
                    <a:pt x="63068" y="292100"/>
                  </a:lnTo>
                  <a:lnTo>
                    <a:pt x="67805" y="293370"/>
                  </a:lnTo>
                  <a:lnTo>
                    <a:pt x="67348" y="306070"/>
                  </a:lnTo>
                  <a:lnTo>
                    <a:pt x="65189" y="311150"/>
                  </a:lnTo>
                  <a:lnTo>
                    <a:pt x="65265" y="320040"/>
                  </a:lnTo>
                  <a:lnTo>
                    <a:pt x="66040" y="323850"/>
                  </a:lnTo>
                  <a:lnTo>
                    <a:pt x="69888" y="328930"/>
                  </a:lnTo>
                  <a:lnTo>
                    <a:pt x="71907" y="330200"/>
                  </a:lnTo>
                  <a:lnTo>
                    <a:pt x="78232" y="336550"/>
                  </a:lnTo>
                  <a:lnTo>
                    <a:pt x="78638" y="341630"/>
                  </a:lnTo>
                  <a:lnTo>
                    <a:pt x="79489" y="349250"/>
                  </a:lnTo>
                  <a:lnTo>
                    <a:pt x="80784" y="363220"/>
                  </a:lnTo>
                  <a:lnTo>
                    <a:pt x="80860" y="367030"/>
                  </a:lnTo>
                  <a:lnTo>
                    <a:pt x="80924" y="379730"/>
                  </a:lnTo>
                  <a:lnTo>
                    <a:pt x="80352" y="391160"/>
                  </a:lnTo>
                  <a:lnTo>
                    <a:pt x="78752" y="403860"/>
                  </a:lnTo>
                  <a:lnTo>
                    <a:pt x="78524" y="406400"/>
                  </a:lnTo>
                  <a:lnTo>
                    <a:pt x="80797" y="406400"/>
                  </a:lnTo>
                  <a:lnTo>
                    <a:pt x="81165" y="405130"/>
                  </a:lnTo>
                  <a:lnTo>
                    <a:pt x="83375" y="394970"/>
                  </a:lnTo>
                  <a:lnTo>
                    <a:pt x="85102" y="383540"/>
                  </a:lnTo>
                  <a:lnTo>
                    <a:pt x="86385" y="373380"/>
                  </a:lnTo>
                  <a:lnTo>
                    <a:pt x="87236" y="361950"/>
                  </a:lnTo>
                  <a:lnTo>
                    <a:pt x="87414" y="363220"/>
                  </a:lnTo>
                  <a:lnTo>
                    <a:pt x="87858" y="363220"/>
                  </a:lnTo>
                  <a:lnTo>
                    <a:pt x="87083" y="370840"/>
                  </a:lnTo>
                  <a:lnTo>
                    <a:pt x="86753" y="377190"/>
                  </a:lnTo>
                  <a:lnTo>
                    <a:pt x="86664" y="386080"/>
                  </a:lnTo>
                  <a:lnTo>
                    <a:pt x="87007" y="394970"/>
                  </a:lnTo>
                  <a:lnTo>
                    <a:pt x="87541" y="394970"/>
                  </a:lnTo>
                  <a:lnTo>
                    <a:pt x="86575" y="410210"/>
                  </a:lnTo>
                  <a:lnTo>
                    <a:pt x="85813" y="425450"/>
                  </a:lnTo>
                  <a:lnTo>
                    <a:pt x="85686" y="441960"/>
                  </a:lnTo>
                  <a:lnTo>
                    <a:pt x="86626" y="457200"/>
                  </a:lnTo>
                  <a:lnTo>
                    <a:pt x="86829" y="458470"/>
                  </a:lnTo>
                  <a:lnTo>
                    <a:pt x="89242" y="458470"/>
                  </a:lnTo>
                  <a:lnTo>
                    <a:pt x="89865" y="457200"/>
                  </a:lnTo>
                  <a:lnTo>
                    <a:pt x="94208" y="438150"/>
                  </a:lnTo>
                  <a:lnTo>
                    <a:pt x="95199" y="417830"/>
                  </a:lnTo>
                  <a:lnTo>
                    <a:pt x="93726" y="398780"/>
                  </a:lnTo>
                  <a:lnTo>
                    <a:pt x="90678" y="379730"/>
                  </a:lnTo>
                  <a:lnTo>
                    <a:pt x="90589" y="378460"/>
                  </a:lnTo>
                  <a:lnTo>
                    <a:pt x="92875" y="367030"/>
                  </a:lnTo>
                  <a:lnTo>
                    <a:pt x="94437" y="361950"/>
                  </a:lnTo>
                  <a:lnTo>
                    <a:pt x="96380" y="355600"/>
                  </a:lnTo>
                  <a:lnTo>
                    <a:pt x="113182" y="321310"/>
                  </a:lnTo>
                  <a:lnTo>
                    <a:pt x="119913" y="309880"/>
                  </a:lnTo>
                  <a:lnTo>
                    <a:pt x="126199" y="298450"/>
                  </a:lnTo>
                  <a:lnTo>
                    <a:pt x="131432" y="285750"/>
                  </a:lnTo>
                  <a:lnTo>
                    <a:pt x="135623" y="274320"/>
                  </a:lnTo>
                  <a:lnTo>
                    <a:pt x="140169" y="261620"/>
                  </a:lnTo>
                  <a:lnTo>
                    <a:pt x="146253" y="250190"/>
                  </a:lnTo>
                  <a:lnTo>
                    <a:pt x="155067" y="241300"/>
                  </a:lnTo>
                  <a:lnTo>
                    <a:pt x="160883" y="236220"/>
                  </a:lnTo>
                  <a:lnTo>
                    <a:pt x="166674" y="232410"/>
                  </a:lnTo>
                  <a:lnTo>
                    <a:pt x="171183" y="226060"/>
                  </a:lnTo>
                  <a:lnTo>
                    <a:pt x="175920" y="218440"/>
                  </a:lnTo>
                  <a:lnTo>
                    <a:pt x="180301" y="208280"/>
                  </a:lnTo>
                  <a:lnTo>
                    <a:pt x="186207" y="201930"/>
                  </a:lnTo>
                  <a:lnTo>
                    <a:pt x="195491" y="198120"/>
                  </a:lnTo>
                  <a:lnTo>
                    <a:pt x="197091" y="198120"/>
                  </a:lnTo>
                  <a:lnTo>
                    <a:pt x="197192" y="195580"/>
                  </a:lnTo>
                  <a:close/>
                </a:path>
                <a:path w="235585" h="458470">
                  <a:moveTo>
                    <a:pt x="235115" y="173545"/>
                  </a:moveTo>
                  <a:lnTo>
                    <a:pt x="234378" y="163029"/>
                  </a:lnTo>
                  <a:lnTo>
                    <a:pt x="234086" y="161671"/>
                  </a:lnTo>
                  <a:lnTo>
                    <a:pt x="231775" y="161950"/>
                  </a:lnTo>
                  <a:lnTo>
                    <a:pt x="232346" y="167767"/>
                  </a:lnTo>
                  <a:lnTo>
                    <a:pt x="233768" y="176669"/>
                  </a:lnTo>
                  <a:lnTo>
                    <a:pt x="230936" y="180200"/>
                  </a:lnTo>
                  <a:lnTo>
                    <a:pt x="221310" y="186004"/>
                  </a:lnTo>
                  <a:lnTo>
                    <a:pt x="216268" y="185280"/>
                  </a:lnTo>
                  <a:lnTo>
                    <a:pt x="215798" y="178015"/>
                  </a:lnTo>
                  <a:lnTo>
                    <a:pt x="215061" y="173418"/>
                  </a:lnTo>
                  <a:lnTo>
                    <a:pt x="188950" y="146608"/>
                  </a:lnTo>
                  <a:lnTo>
                    <a:pt x="178765" y="147218"/>
                  </a:lnTo>
                  <a:lnTo>
                    <a:pt x="168821" y="149644"/>
                  </a:lnTo>
                  <a:lnTo>
                    <a:pt x="167500" y="150050"/>
                  </a:lnTo>
                  <a:lnTo>
                    <a:pt x="167652" y="152323"/>
                  </a:lnTo>
                  <a:lnTo>
                    <a:pt x="175628" y="151485"/>
                  </a:lnTo>
                  <a:lnTo>
                    <a:pt x="183515" y="149885"/>
                  </a:lnTo>
                  <a:lnTo>
                    <a:pt x="197777" y="155219"/>
                  </a:lnTo>
                  <a:lnTo>
                    <a:pt x="200977" y="163576"/>
                  </a:lnTo>
                  <a:lnTo>
                    <a:pt x="203339" y="170980"/>
                  </a:lnTo>
                  <a:lnTo>
                    <a:pt x="205270" y="177495"/>
                  </a:lnTo>
                  <a:lnTo>
                    <a:pt x="207606" y="184023"/>
                  </a:lnTo>
                  <a:lnTo>
                    <a:pt x="211137" y="189712"/>
                  </a:lnTo>
                  <a:lnTo>
                    <a:pt x="216649" y="193738"/>
                  </a:lnTo>
                  <a:lnTo>
                    <a:pt x="227279" y="193700"/>
                  </a:lnTo>
                  <a:lnTo>
                    <a:pt x="233083" y="185369"/>
                  </a:lnTo>
                  <a:lnTo>
                    <a:pt x="235115" y="173545"/>
                  </a:lnTo>
                  <a:close/>
                </a:path>
              </a:pathLst>
            </a:custGeom>
            <a:solidFill>
              <a:srgbClr val="476F4D"/>
            </a:solidFill>
          </p:spPr>
          <p:txBody>
            <a:bodyPr wrap="square" lIns="0" tIns="0" rIns="0" bIns="0" rtlCol="0"/>
            <a:lstStyle/>
            <a:p>
              <a:endParaRPr/>
            </a:p>
          </p:txBody>
        </p:sp>
        <p:pic>
          <p:nvPicPr>
            <p:cNvPr id="127" name="object 127"/>
            <p:cNvPicPr/>
            <p:nvPr/>
          </p:nvPicPr>
          <p:blipFill>
            <a:blip r:embed="rId57" cstate="print"/>
            <a:stretch>
              <a:fillRect/>
            </a:stretch>
          </p:blipFill>
          <p:spPr>
            <a:xfrm>
              <a:off x="5463909" y="7894548"/>
              <a:ext cx="65071" cy="127994"/>
            </a:xfrm>
            <a:prstGeom prst="rect">
              <a:avLst/>
            </a:prstGeom>
          </p:spPr>
        </p:pic>
        <p:sp>
          <p:nvSpPr>
            <p:cNvPr id="128" name="object 128"/>
            <p:cNvSpPr/>
            <p:nvPr/>
          </p:nvSpPr>
          <p:spPr>
            <a:xfrm>
              <a:off x="5444579" y="7484389"/>
              <a:ext cx="342265" cy="471805"/>
            </a:xfrm>
            <a:custGeom>
              <a:avLst/>
              <a:gdLst/>
              <a:ahLst/>
              <a:cxnLst/>
              <a:rect l="l" t="t" r="r" b="b"/>
              <a:pathLst>
                <a:path w="342264" h="471804">
                  <a:moveTo>
                    <a:pt x="37807" y="232930"/>
                  </a:moveTo>
                  <a:lnTo>
                    <a:pt x="36525" y="232422"/>
                  </a:lnTo>
                  <a:lnTo>
                    <a:pt x="22517" y="232676"/>
                  </a:lnTo>
                  <a:lnTo>
                    <a:pt x="10782" y="242112"/>
                  </a:lnTo>
                  <a:lnTo>
                    <a:pt x="2794" y="256082"/>
                  </a:lnTo>
                  <a:lnTo>
                    <a:pt x="0" y="269938"/>
                  </a:lnTo>
                  <a:lnTo>
                    <a:pt x="50" y="271602"/>
                  </a:lnTo>
                  <a:lnTo>
                    <a:pt x="2540" y="271602"/>
                  </a:lnTo>
                  <a:lnTo>
                    <a:pt x="2578" y="269938"/>
                  </a:lnTo>
                  <a:lnTo>
                    <a:pt x="5600" y="257492"/>
                  </a:lnTo>
                  <a:lnTo>
                    <a:pt x="13093" y="245783"/>
                  </a:lnTo>
                  <a:lnTo>
                    <a:pt x="23736" y="237439"/>
                  </a:lnTo>
                  <a:lnTo>
                    <a:pt x="36169" y="235064"/>
                  </a:lnTo>
                  <a:lnTo>
                    <a:pt x="37795" y="235254"/>
                  </a:lnTo>
                  <a:lnTo>
                    <a:pt x="37807" y="232930"/>
                  </a:lnTo>
                  <a:close/>
                </a:path>
                <a:path w="342264" h="471804">
                  <a:moveTo>
                    <a:pt x="137261" y="144043"/>
                  </a:moveTo>
                  <a:lnTo>
                    <a:pt x="136664" y="142570"/>
                  </a:lnTo>
                  <a:lnTo>
                    <a:pt x="132461" y="133375"/>
                  </a:lnTo>
                  <a:lnTo>
                    <a:pt x="123405" y="115290"/>
                  </a:lnTo>
                  <a:lnTo>
                    <a:pt x="119430" y="105994"/>
                  </a:lnTo>
                  <a:lnTo>
                    <a:pt x="116205" y="95211"/>
                  </a:lnTo>
                  <a:lnTo>
                    <a:pt x="114325" y="84353"/>
                  </a:lnTo>
                  <a:lnTo>
                    <a:pt x="113411" y="73329"/>
                  </a:lnTo>
                  <a:lnTo>
                    <a:pt x="113080" y="62103"/>
                  </a:lnTo>
                  <a:lnTo>
                    <a:pt x="111887" y="44970"/>
                  </a:lnTo>
                  <a:lnTo>
                    <a:pt x="108229" y="28943"/>
                  </a:lnTo>
                  <a:lnTo>
                    <a:pt x="101206" y="14287"/>
                  </a:lnTo>
                  <a:lnTo>
                    <a:pt x="89966" y="1231"/>
                  </a:lnTo>
                  <a:lnTo>
                    <a:pt x="88569" y="0"/>
                  </a:lnTo>
                  <a:lnTo>
                    <a:pt x="86563" y="1968"/>
                  </a:lnTo>
                  <a:lnTo>
                    <a:pt x="95542" y="12026"/>
                  </a:lnTo>
                  <a:lnTo>
                    <a:pt x="101231" y="21501"/>
                  </a:lnTo>
                  <a:lnTo>
                    <a:pt x="105079" y="31864"/>
                  </a:lnTo>
                  <a:lnTo>
                    <a:pt x="107137" y="43281"/>
                  </a:lnTo>
                  <a:lnTo>
                    <a:pt x="107683" y="53225"/>
                  </a:lnTo>
                  <a:lnTo>
                    <a:pt x="107683" y="73164"/>
                  </a:lnTo>
                  <a:lnTo>
                    <a:pt x="108216" y="83108"/>
                  </a:lnTo>
                  <a:lnTo>
                    <a:pt x="111252" y="99466"/>
                  </a:lnTo>
                  <a:lnTo>
                    <a:pt x="116865" y="115379"/>
                  </a:lnTo>
                  <a:lnTo>
                    <a:pt x="124587" y="130416"/>
                  </a:lnTo>
                  <a:lnTo>
                    <a:pt x="134924" y="145389"/>
                  </a:lnTo>
                  <a:lnTo>
                    <a:pt x="137261" y="144043"/>
                  </a:lnTo>
                  <a:close/>
                </a:path>
                <a:path w="342264" h="471804">
                  <a:moveTo>
                    <a:pt x="229031" y="186397"/>
                  </a:moveTo>
                  <a:lnTo>
                    <a:pt x="225767" y="184810"/>
                  </a:lnTo>
                  <a:lnTo>
                    <a:pt x="221094" y="182537"/>
                  </a:lnTo>
                  <a:lnTo>
                    <a:pt x="214439" y="179641"/>
                  </a:lnTo>
                  <a:lnTo>
                    <a:pt x="213055" y="179031"/>
                  </a:lnTo>
                  <a:lnTo>
                    <a:pt x="205562" y="179641"/>
                  </a:lnTo>
                  <a:lnTo>
                    <a:pt x="198386" y="177673"/>
                  </a:lnTo>
                  <a:lnTo>
                    <a:pt x="190868" y="176187"/>
                  </a:lnTo>
                  <a:lnTo>
                    <a:pt x="184746" y="178600"/>
                  </a:lnTo>
                  <a:lnTo>
                    <a:pt x="184746" y="187883"/>
                  </a:lnTo>
                  <a:lnTo>
                    <a:pt x="179425" y="191541"/>
                  </a:lnTo>
                  <a:lnTo>
                    <a:pt x="174967" y="196469"/>
                  </a:lnTo>
                  <a:lnTo>
                    <a:pt x="171488" y="202006"/>
                  </a:lnTo>
                  <a:lnTo>
                    <a:pt x="170865" y="202717"/>
                  </a:lnTo>
                  <a:lnTo>
                    <a:pt x="174853" y="196291"/>
                  </a:lnTo>
                  <a:lnTo>
                    <a:pt x="179298" y="191249"/>
                  </a:lnTo>
                  <a:lnTo>
                    <a:pt x="184746" y="187883"/>
                  </a:lnTo>
                  <a:lnTo>
                    <a:pt x="184746" y="178600"/>
                  </a:lnTo>
                  <a:lnTo>
                    <a:pt x="176263" y="181914"/>
                  </a:lnTo>
                  <a:lnTo>
                    <a:pt x="170624" y="188747"/>
                  </a:lnTo>
                  <a:lnTo>
                    <a:pt x="166395" y="195389"/>
                  </a:lnTo>
                  <a:lnTo>
                    <a:pt x="163804" y="200037"/>
                  </a:lnTo>
                  <a:lnTo>
                    <a:pt x="163804" y="215811"/>
                  </a:lnTo>
                  <a:lnTo>
                    <a:pt x="163550" y="216827"/>
                  </a:lnTo>
                  <a:lnTo>
                    <a:pt x="163360" y="217868"/>
                  </a:lnTo>
                  <a:lnTo>
                    <a:pt x="163220" y="218909"/>
                  </a:lnTo>
                  <a:lnTo>
                    <a:pt x="161988" y="220268"/>
                  </a:lnTo>
                  <a:lnTo>
                    <a:pt x="162052" y="221094"/>
                  </a:lnTo>
                  <a:lnTo>
                    <a:pt x="162471" y="221678"/>
                  </a:lnTo>
                  <a:lnTo>
                    <a:pt x="160591" y="223227"/>
                  </a:lnTo>
                  <a:lnTo>
                    <a:pt x="159689" y="224028"/>
                  </a:lnTo>
                  <a:lnTo>
                    <a:pt x="161112" y="221094"/>
                  </a:lnTo>
                  <a:lnTo>
                    <a:pt x="162394" y="218541"/>
                  </a:lnTo>
                  <a:lnTo>
                    <a:pt x="163804" y="215811"/>
                  </a:lnTo>
                  <a:lnTo>
                    <a:pt x="163804" y="200037"/>
                  </a:lnTo>
                  <a:lnTo>
                    <a:pt x="147612" y="240334"/>
                  </a:lnTo>
                  <a:lnTo>
                    <a:pt x="145059" y="257657"/>
                  </a:lnTo>
                  <a:lnTo>
                    <a:pt x="147574" y="258013"/>
                  </a:lnTo>
                  <a:lnTo>
                    <a:pt x="147980" y="256120"/>
                  </a:lnTo>
                  <a:lnTo>
                    <a:pt x="149542" y="249643"/>
                  </a:lnTo>
                  <a:lnTo>
                    <a:pt x="151625" y="243001"/>
                  </a:lnTo>
                  <a:lnTo>
                    <a:pt x="154063" y="236524"/>
                  </a:lnTo>
                  <a:lnTo>
                    <a:pt x="156794" y="230174"/>
                  </a:lnTo>
                  <a:lnTo>
                    <a:pt x="162382" y="226504"/>
                  </a:lnTo>
                  <a:lnTo>
                    <a:pt x="165430" y="224028"/>
                  </a:lnTo>
                  <a:lnTo>
                    <a:pt x="167881" y="222034"/>
                  </a:lnTo>
                  <a:lnTo>
                    <a:pt x="172986" y="217474"/>
                  </a:lnTo>
                  <a:lnTo>
                    <a:pt x="175501" y="215811"/>
                  </a:lnTo>
                  <a:lnTo>
                    <a:pt x="179400" y="213233"/>
                  </a:lnTo>
                  <a:lnTo>
                    <a:pt x="184975" y="208051"/>
                  </a:lnTo>
                  <a:lnTo>
                    <a:pt x="189687" y="202717"/>
                  </a:lnTo>
                  <a:lnTo>
                    <a:pt x="193802" y="198069"/>
                  </a:lnTo>
                  <a:lnTo>
                    <a:pt x="213309" y="184810"/>
                  </a:lnTo>
                  <a:lnTo>
                    <a:pt x="220205" y="185813"/>
                  </a:lnTo>
                  <a:lnTo>
                    <a:pt x="226910" y="187972"/>
                  </a:lnTo>
                  <a:lnTo>
                    <a:pt x="228168" y="188442"/>
                  </a:lnTo>
                  <a:lnTo>
                    <a:pt x="229031" y="186397"/>
                  </a:lnTo>
                  <a:close/>
                </a:path>
                <a:path w="342264" h="471804">
                  <a:moveTo>
                    <a:pt x="233819" y="64744"/>
                  </a:moveTo>
                  <a:lnTo>
                    <a:pt x="233057" y="63627"/>
                  </a:lnTo>
                  <a:lnTo>
                    <a:pt x="218363" y="53149"/>
                  </a:lnTo>
                  <a:lnTo>
                    <a:pt x="202031" y="56210"/>
                  </a:lnTo>
                  <a:lnTo>
                    <a:pt x="154482" y="117995"/>
                  </a:lnTo>
                  <a:lnTo>
                    <a:pt x="139255" y="164769"/>
                  </a:lnTo>
                  <a:lnTo>
                    <a:pt x="142062" y="176466"/>
                  </a:lnTo>
                  <a:lnTo>
                    <a:pt x="142900" y="178523"/>
                  </a:lnTo>
                  <a:lnTo>
                    <a:pt x="145821" y="177787"/>
                  </a:lnTo>
                  <a:lnTo>
                    <a:pt x="145415" y="175552"/>
                  </a:lnTo>
                  <a:lnTo>
                    <a:pt x="145453" y="154711"/>
                  </a:lnTo>
                  <a:lnTo>
                    <a:pt x="151828" y="135991"/>
                  </a:lnTo>
                  <a:lnTo>
                    <a:pt x="161759" y="118325"/>
                  </a:lnTo>
                  <a:lnTo>
                    <a:pt x="172427" y="100609"/>
                  </a:lnTo>
                  <a:lnTo>
                    <a:pt x="181152" y="83616"/>
                  </a:lnTo>
                  <a:lnTo>
                    <a:pt x="185953" y="75361"/>
                  </a:lnTo>
                  <a:lnTo>
                    <a:pt x="191770" y="67856"/>
                  </a:lnTo>
                  <a:lnTo>
                    <a:pt x="200825" y="60718"/>
                  </a:lnTo>
                  <a:lnTo>
                    <a:pt x="211213" y="57200"/>
                  </a:lnTo>
                  <a:lnTo>
                    <a:pt x="221729" y="58305"/>
                  </a:lnTo>
                  <a:lnTo>
                    <a:pt x="231203" y="65062"/>
                  </a:lnTo>
                  <a:lnTo>
                    <a:pt x="232067" y="66065"/>
                  </a:lnTo>
                  <a:lnTo>
                    <a:pt x="233819" y="64744"/>
                  </a:lnTo>
                  <a:close/>
                </a:path>
                <a:path w="342264" h="471804">
                  <a:moveTo>
                    <a:pt x="258343" y="309689"/>
                  </a:moveTo>
                  <a:lnTo>
                    <a:pt x="258165" y="309041"/>
                  </a:lnTo>
                  <a:lnTo>
                    <a:pt x="257759" y="307492"/>
                  </a:lnTo>
                  <a:lnTo>
                    <a:pt x="254825" y="308203"/>
                  </a:lnTo>
                  <a:lnTo>
                    <a:pt x="253466" y="308597"/>
                  </a:lnTo>
                  <a:lnTo>
                    <a:pt x="252120" y="309041"/>
                  </a:lnTo>
                  <a:lnTo>
                    <a:pt x="251802" y="308432"/>
                  </a:lnTo>
                  <a:lnTo>
                    <a:pt x="251066" y="308013"/>
                  </a:lnTo>
                  <a:lnTo>
                    <a:pt x="248551" y="309194"/>
                  </a:lnTo>
                  <a:lnTo>
                    <a:pt x="246773" y="309778"/>
                  </a:lnTo>
                  <a:lnTo>
                    <a:pt x="244995" y="310235"/>
                  </a:lnTo>
                  <a:lnTo>
                    <a:pt x="244640" y="309956"/>
                  </a:lnTo>
                  <a:lnTo>
                    <a:pt x="244132" y="309829"/>
                  </a:lnTo>
                  <a:lnTo>
                    <a:pt x="241998" y="310857"/>
                  </a:lnTo>
                  <a:lnTo>
                    <a:pt x="239585" y="311264"/>
                  </a:lnTo>
                  <a:lnTo>
                    <a:pt x="237134" y="311442"/>
                  </a:lnTo>
                  <a:lnTo>
                    <a:pt x="234683" y="311543"/>
                  </a:lnTo>
                  <a:lnTo>
                    <a:pt x="234086" y="311124"/>
                  </a:lnTo>
                  <a:lnTo>
                    <a:pt x="233349" y="310908"/>
                  </a:lnTo>
                  <a:lnTo>
                    <a:pt x="231711" y="311264"/>
                  </a:lnTo>
                  <a:lnTo>
                    <a:pt x="231076" y="311467"/>
                  </a:lnTo>
                  <a:lnTo>
                    <a:pt x="230327" y="311645"/>
                  </a:lnTo>
                  <a:lnTo>
                    <a:pt x="223558" y="311835"/>
                  </a:lnTo>
                  <a:lnTo>
                    <a:pt x="220611" y="312178"/>
                  </a:lnTo>
                  <a:lnTo>
                    <a:pt x="220611" y="321259"/>
                  </a:lnTo>
                  <a:lnTo>
                    <a:pt x="217601" y="322757"/>
                  </a:lnTo>
                  <a:lnTo>
                    <a:pt x="211620" y="325805"/>
                  </a:lnTo>
                  <a:lnTo>
                    <a:pt x="214376" y="323900"/>
                  </a:lnTo>
                  <a:lnTo>
                    <a:pt x="217309" y="322249"/>
                  </a:lnTo>
                  <a:lnTo>
                    <a:pt x="217805" y="322021"/>
                  </a:lnTo>
                  <a:lnTo>
                    <a:pt x="220370" y="320852"/>
                  </a:lnTo>
                  <a:lnTo>
                    <a:pt x="220433" y="321005"/>
                  </a:lnTo>
                  <a:lnTo>
                    <a:pt x="220611" y="321259"/>
                  </a:lnTo>
                  <a:lnTo>
                    <a:pt x="220611" y="312178"/>
                  </a:lnTo>
                  <a:lnTo>
                    <a:pt x="218884" y="312369"/>
                  </a:lnTo>
                  <a:lnTo>
                    <a:pt x="218884" y="315671"/>
                  </a:lnTo>
                  <a:lnTo>
                    <a:pt x="215049" y="317436"/>
                  </a:lnTo>
                  <a:lnTo>
                    <a:pt x="211328" y="319633"/>
                  </a:lnTo>
                  <a:lnTo>
                    <a:pt x="208026" y="322021"/>
                  </a:lnTo>
                  <a:lnTo>
                    <a:pt x="209283" y="320789"/>
                  </a:lnTo>
                  <a:lnTo>
                    <a:pt x="210629" y="319633"/>
                  </a:lnTo>
                  <a:lnTo>
                    <a:pt x="214274" y="317233"/>
                  </a:lnTo>
                  <a:lnTo>
                    <a:pt x="216535" y="316306"/>
                  </a:lnTo>
                  <a:lnTo>
                    <a:pt x="218884" y="315671"/>
                  </a:lnTo>
                  <a:lnTo>
                    <a:pt x="218884" y="312369"/>
                  </a:lnTo>
                  <a:lnTo>
                    <a:pt x="195148" y="328828"/>
                  </a:lnTo>
                  <a:lnTo>
                    <a:pt x="190766" y="334213"/>
                  </a:lnTo>
                  <a:lnTo>
                    <a:pt x="186169" y="339293"/>
                  </a:lnTo>
                  <a:lnTo>
                    <a:pt x="181190" y="343839"/>
                  </a:lnTo>
                  <a:lnTo>
                    <a:pt x="175920" y="348081"/>
                  </a:lnTo>
                  <a:lnTo>
                    <a:pt x="170434" y="352183"/>
                  </a:lnTo>
                  <a:lnTo>
                    <a:pt x="157911" y="364261"/>
                  </a:lnTo>
                  <a:lnTo>
                    <a:pt x="149504" y="378764"/>
                  </a:lnTo>
                  <a:lnTo>
                    <a:pt x="146113" y="394754"/>
                  </a:lnTo>
                  <a:lnTo>
                    <a:pt x="148628" y="411276"/>
                  </a:lnTo>
                  <a:lnTo>
                    <a:pt x="149364" y="425818"/>
                  </a:lnTo>
                  <a:lnTo>
                    <a:pt x="151079" y="440309"/>
                  </a:lnTo>
                  <a:lnTo>
                    <a:pt x="152692" y="454812"/>
                  </a:lnTo>
                  <a:lnTo>
                    <a:pt x="153123" y="469404"/>
                  </a:lnTo>
                  <a:lnTo>
                    <a:pt x="153060" y="470979"/>
                  </a:lnTo>
                  <a:lnTo>
                    <a:pt x="155689" y="471411"/>
                  </a:lnTo>
                  <a:lnTo>
                    <a:pt x="155943" y="469785"/>
                  </a:lnTo>
                  <a:lnTo>
                    <a:pt x="157111" y="458343"/>
                  </a:lnTo>
                  <a:lnTo>
                    <a:pt x="157340" y="446608"/>
                  </a:lnTo>
                  <a:lnTo>
                    <a:pt x="156654" y="434784"/>
                  </a:lnTo>
                  <a:lnTo>
                    <a:pt x="155054" y="423100"/>
                  </a:lnTo>
                  <a:lnTo>
                    <a:pt x="155981" y="423354"/>
                  </a:lnTo>
                  <a:lnTo>
                    <a:pt x="156425" y="423100"/>
                  </a:lnTo>
                  <a:lnTo>
                    <a:pt x="157149" y="422694"/>
                  </a:lnTo>
                  <a:lnTo>
                    <a:pt x="156705" y="421576"/>
                  </a:lnTo>
                  <a:lnTo>
                    <a:pt x="153454" y="410641"/>
                  </a:lnTo>
                  <a:lnTo>
                    <a:pt x="152615" y="399859"/>
                  </a:lnTo>
                  <a:lnTo>
                    <a:pt x="154241" y="389153"/>
                  </a:lnTo>
                  <a:lnTo>
                    <a:pt x="158369" y="378460"/>
                  </a:lnTo>
                  <a:lnTo>
                    <a:pt x="164795" y="369443"/>
                  </a:lnTo>
                  <a:lnTo>
                    <a:pt x="172821" y="362381"/>
                  </a:lnTo>
                  <a:lnTo>
                    <a:pt x="181432" y="355904"/>
                  </a:lnTo>
                  <a:lnTo>
                    <a:pt x="189611" y="348627"/>
                  </a:lnTo>
                  <a:lnTo>
                    <a:pt x="190995" y="347141"/>
                  </a:lnTo>
                  <a:lnTo>
                    <a:pt x="192239" y="345528"/>
                  </a:lnTo>
                  <a:lnTo>
                    <a:pt x="193395" y="343839"/>
                  </a:lnTo>
                  <a:lnTo>
                    <a:pt x="200685" y="340436"/>
                  </a:lnTo>
                  <a:lnTo>
                    <a:pt x="207899" y="336854"/>
                  </a:lnTo>
                  <a:lnTo>
                    <a:pt x="214998" y="333095"/>
                  </a:lnTo>
                  <a:lnTo>
                    <a:pt x="222008" y="329133"/>
                  </a:lnTo>
                  <a:lnTo>
                    <a:pt x="227457" y="325805"/>
                  </a:lnTo>
                  <a:lnTo>
                    <a:pt x="235623" y="320852"/>
                  </a:lnTo>
                  <a:lnTo>
                    <a:pt x="238975" y="318808"/>
                  </a:lnTo>
                  <a:lnTo>
                    <a:pt x="244767" y="315671"/>
                  </a:lnTo>
                  <a:lnTo>
                    <a:pt x="247662" y="314096"/>
                  </a:lnTo>
                  <a:lnTo>
                    <a:pt x="253733" y="311543"/>
                  </a:lnTo>
                  <a:lnTo>
                    <a:pt x="256832" y="310235"/>
                  </a:lnTo>
                  <a:lnTo>
                    <a:pt x="258343" y="309689"/>
                  </a:lnTo>
                  <a:close/>
                </a:path>
                <a:path w="342264" h="471804">
                  <a:moveTo>
                    <a:pt x="341909" y="406082"/>
                  </a:moveTo>
                  <a:lnTo>
                    <a:pt x="340347" y="394436"/>
                  </a:lnTo>
                  <a:lnTo>
                    <a:pt x="338620" y="383235"/>
                  </a:lnTo>
                  <a:lnTo>
                    <a:pt x="336321" y="371487"/>
                  </a:lnTo>
                  <a:lnTo>
                    <a:pt x="333273" y="359727"/>
                  </a:lnTo>
                  <a:lnTo>
                    <a:pt x="332638" y="352831"/>
                  </a:lnTo>
                  <a:lnTo>
                    <a:pt x="331533" y="345833"/>
                  </a:lnTo>
                  <a:lnTo>
                    <a:pt x="330047" y="338924"/>
                  </a:lnTo>
                  <a:lnTo>
                    <a:pt x="329323" y="336219"/>
                  </a:lnTo>
                  <a:lnTo>
                    <a:pt x="328498" y="333095"/>
                  </a:lnTo>
                  <a:lnTo>
                    <a:pt x="328333" y="332498"/>
                  </a:lnTo>
                  <a:lnTo>
                    <a:pt x="326263" y="325437"/>
                  </a:lnTo>
                  <a:lnTo>
                    <a:pt x="323659" y="320713"/>
                  </a:lnTo>
                  <a:lnTo>
                    <a:pt x="323570" y="320560"/>
                  </a:lnTo>
                  <a:lnTo>
                    <a:pt x="322910" y="319354"/>
                  </a:lnTo>
                  <a:lnTo>
                    <a:pt x="322910" y="336219"/>
                  </a:lnTo>
                  <a:lnTo>
                    <a:pt x="322211" y="335140"/>
                  </a:lnTo>
                  <a:lnTo>
                    <a:pt x="321475" y="334111"/>
                  </a:lnTo>
                  <a:lnTo>
                    <a:pt x="320713" y="333095"/>
                  </a:lnTo>
                  <a:lnTo>
                    <a:pt x="321132" y="333311"/>
                  </a:lnTo>
                  <a:lnTo>
                    <a:pt x="322008" y="333667"/>
                  </a:lnTo>
                  <a:lnTo>
                    <a:pt x="322630" y="335343"/>
                  </a:lnTo>
                  <a:lnTo>
                    <a:pt x="322910" y="336219"/>
                  </a:lnTo>
                  <a:lnTo>
                    <a:pt x="322910" y="319354"/>
                  </a:lnTo>
                  <a:lnTo>
                    <a:pt x="322541" y="318668"/>
                  </a:lnTo>
                  <a:lnTo>
                    <a:pt x="315899" y="314972"/>
                  </a:lnTo>
                  <a:lnTo>
                    <a:pt x="302666" y="311886"/>
                  </a:lnTo>
                  <a:lnTo>
                    <a:pt x="288658" y="314388"/>
                  </a:lnTo>
                  <a:lnTo>
                    <a:pt x="274688" y="319151"/>
                  </a:lnTo>
                  <a:lnTo>
                    <a:pt x="261556" y="322795"/>
                  </a:lnTo>
                  <a:lnTo>
                    <a:pt x="260273" y="322999"/>
                  </a:lnTo>
                  <a:lnTo>
                    <a:pt x="260565" y="325208"/>
                  </a:lnTo>
                  <a:lnTo>
                    <a:pt x="267906" y="324459"/>
                  </a:lnTo>
                  <a:lnTo>
                    <a:pt x="274129" y="322427"/>
                  </a:lnTo>
                  <a:lnTo>
                    <a:pt x="280377" y="320560"/>
                  </a:lnTo>
                  <a:lnTo>
                    <a:pt x="280543" y="320662"/>
                  </a:lnTo>
                  <a:lnTo>
                    <a:pt x="280720" y="320738"/>
                  </a:lnTo>
                  <a:lnTo>
                    <a:pt x="280962" y="320713"/>
                  </a:lnTo>
                  <a:lnTo>
                    <a:pt x="295186" y="322465"/>
                  </a:lnTo>
                  <a:lnTo>
                    <a:pt x="325259" y="351053"/>
                  </a:lnTo>
                  <a:lnTo>
                    <a:pt x="328142" y="359219"/>
                  </a:lnTo>
                  <a:lnTo>
                    <a:pt x="329057" y="362635"/>
                  </a:lnTo>
                  <a:lnTo>
                    <a:pt x="330504" y="365988"/>
                  </a:lnTo>
                  <a:lnTo>
                    <a:pt x="330746" y="366204"/>
                  </a:lnTo>
                  <a:lnTo>
                    <a:pt x="331038" y="366318"/>
                  </a:lnTo>
                  <a:lnTo>
                    <a:pt x="333336" y="375881"/>
                  </a:lnTo>
                  <a:lnTo>
                    <a:pt x="335191" y="385559"/>
                  </a:lnTo>
                  <a:lnTo>
                    <a:pt x="336994" y="395274"/>
                  </a:lnTo>
                  <a:lnTo>
                    <a:pt x="339153" y="404939"/>
                  </a:lnTo>
                  <a:lnTo>
                    <a:pt x="339509" y="406323"/>
                  </a:lnTo>
                  <a:lnTo>
                    <a:pt x="341909" y="406082"/>
                  </a:lnTo>
                  <a:close/>
                </a:path>
              </a:pathLst>
            </a:custGeom>
            <a:solidFill>
              <a:srgbClr val="476F4D"/>
            </a:solidFill>
          </p:spPr>
          <p:txBody>
            <a:bodyPr wrap="square" lIns="0" tIns="0" rIns="0" bIns="0" rtlCol="0"/>
            <a:lstStyle/>
            <a:p>
              <a:endParaRPr/>
            </a:p>
          </p:txBody>
        </p:sp>
        <p:sp>
          <p:nvSpPr>
            <p:cNvPr id="129" name="object 129"/>
            <p:cNvSpPr/>
            <p:nvPr/>
          </p:nvSpPr>
          <p:spPr>
            <a:xfrm>
              <a:off x="5549925" y="7683182"/>
              <a:ext cx="92075" cy="383540"/>
            </a:xfrm>
            <a:custGeom>
              <a:avLst/>
              <a:gdLst/>
              <a:ahLst/>
              <a:cxnLst/>
              <a:rect l="l" t="t" r="r" b="b"/>
              <a:pathLst>
                <a:path w="92075" h="383540">
                  <a:moveTo>
                    <a:pt x="38836" y="123825"/>
                  </a:moveTo>
                  <a:lnTo>
                    <a:pt x="36868" y="118071"/>
                  </a:lnTo>
                  <a:lnTo>
                    <a:pt x="34277" y="110705"/>
                  </a:lnTo>
                  <a:lnTo>
                    <a:pt x="34277" y="110248"/>
                  </a:lnTo>
                  <a:lnTo>
                    <a:pt x="33172" y="94424"/>
                  </a:lnTo>
                  <a:lnTo>
                    <a:pt x="32448" y="84112"/>
                  </a:lnTo>
                  <a:lnTo>
                    <a:pt x="30657" y="75653"/>
                  </a:lnTo>
                  <a:lnTo>
                    <a:pt x="29946" y="72351"/>
                  </a:lnTo>
                  <a:lnTo>
                    <a:pt x="26873" y="57886"/>
                  </a:lnTo>
                  <a:lnTo>
                    <a:pt x="24942" y="52158"/>
                  </a:lnTo>
                  <a:lnTo>
                    <a:pt x="24942" y="72351"/>
                  </a:lnTo>
                  <a:lnTo>
                    <a:pt x="19773" y="57200"/>
                  </a:lnTo>
                  <a:lnTo>
                    <a:pt x="14897" y="42011"/>
                  </a:lnTo>
                  <a:lnTo>
                    <a:pt x="10274" y="26746"/>
                  </a:lnTo>
                  <a:lnTo>
                    <a:pt x="5867" y="11404"/>
                  </a:lnTo>
                  <a:lnTo>
                    <a:pt x="10426" y="23164"/>
                  </a:lnTo>
                  <a:lnTo>
                    <a:pt x="23152" y="63512"/>
                  </a:lnTo>
                  <a:lnTo>
                    <a:pt x="24942" y="72351"/>
                  </a:lnTo>
                  <a:lnTo>
                    <a:pt x="24942" y="52158"/>
                  </a:lnTo>
                  <a:lnTo>
                    <a:pt x="18300" y="32423"/>
                  </a:lnTo>
                  <a:lnTo>
                    <a:pt x="8737" y="11404"/>
                  </a:lnTo>
                  <a:lnTo>
                    <a:pt x="7620" y="8940"/>
                  </a:lnTo>
                  <a:lnTo>
                    <a:pt x="6985" y="7683"/>
                  </a:lnTo>
                  <a:lnTo>
                    <a:pt x="5486" y="8064"/>
                  </a:lnTo>
                  <a:lnTo>
                    <a:pt x="5168" y="8940"/>
                  </a:lnTo>
                  <a:lnTo>
                    <a:pt x="4521" y="6578"/>
                  </a:lnTo>
                  <a:lnTo>
                    <a:pt x="3835" y="4216"/>
                  </a:lnTo>
                  <a:lnTo>
                    <a:pt x="2679" y="0"/>
                  </a:lnTo>
                  <a:lnTo>
                    <a:pt x="0" y="787"/>
                  </a:lnTo>
                  <a:lnTo>
                    <a:pt x="9715" y="39751"/>
                  </a:lnTo>
                  <a:lnTo>
                    <a:pt x="23037" y="75666"/>
                  </a:lnTo>
                  <a:lnTo>
                    <a:pt x="23507" y="76758"/>
                  </a:lnTo>
                  <a:lnTo>
                    <a:pt x="24980" y="76479"/>
                  </a:lnTo>
                  <a:lnTo>
                    <a:pt x="25539" y="75653"/>
                  </a:lnTo>
                  <a:lnTo>
                    <a:pt x="26670" y="81902"/>
                  </a:lnTo>
                  <a:lnTo>
                    <a:pt x="28587" y="94424"/>
                  </a:lnTo>
                  <a:lnTo>
                    <a:pt x="22707" y="77762"/>
                  </a:lnTo>
                  <a:lnTo>
                    <a:pt x="20764" y="72275"/>
                  </a:lnTo>
                  <a:lnTo>
                    <a:pt x="20624" y="72237"/>
                  </a:lnTo>
                  <a:lnTo>
                    <a:pt x="20002" y="72059"/>
                  </a:lnTo>
                  <a:lnTo>
                    <a:pt x="19405" y="72237"/>
                  </a:lnTo>
                  <a:lnTo>
                    <a:pt x="12166" y="54051"/>
                  </a:lnTo>
                  <a:lnTo>
                    <a:pt x="9601" y="47523"/>
                  </a:lnTo>
                  <a:lnTo>
                    <a:pt x="9220" y="47282"/>
                  </a:lnTo>
                  <a:lnTo>
                    <a:pt x="8801" y="47205"/>
                  </a:lnTo>
                  <a:lnTo>
                    <a:pt x="7429" y="40995"/>
                  </a:lnTo>
                  <a:lnTo>
                    <a:pt x="6502" y="34798"/>
                  </a:lnTo>
                  <a:lnTo>
                    <a:pt x="5930" y="26835"/>
                  </a:lnTo>
                  <a:lnTo>
                    <a:pt x="3594" y="26797"/>
                  </a:lnTo>
                  <a:lnTo>
                    <a:pt x="11087" y="65506"/>
                  </a:lnTo>
                  <a:lnTo>
                    <a:pt x="17018" y="77901"/>
                  </a:lnTo>
                  <a:lnTo>
                    <a:pt x="17500" y="77762"/>
                  </a:lnTo>
                  <a:lnTo>
                    <a:pt x="20434" y="85928"/>
                  </a:lnTo>
                  <a:lnTo>
                    <a:pt x="31026" y="110705"/>
                  </a:lnTo>
                  <a:lnTo>
                    <a:pt x="33718" y="118719"/>
                  </a:lnTo>
                  <a:lnTo>
                    <a:pt x="35750" y="124650"/>
                  </a:lnTo>
                  <a:lnTo>
                    <a:pt x="38836" y="123825"/>
                  </a:lnTo>
                  <a:close/>
                </a:path>
                <a:path w="92075" h="383540">
                  <a:moveTo>
                    <a:pt x="91554" y="240398"/>
                  </a:moveTo>
                  <a:lnTo>
                    <a:pt x="89408" y="239763"/>
                  </a:lnTo>
                  <a:lnTo>
                    <a:pt x="88900" y="241300"/>
                  </a:lnTo>
                  <a:lnTo>
                    <a:pt x="87325" y="245999"/>
                  </a:lnTo>
                  <a:lnTo>
                    <a:pt x="84886" y="257098"/>
                  </a:lnTo>
                  <a:lnTo>
                    <a:pt x="82626" y="256476"/>
                  </a:lnTo>
                  <a:lnTo>
                    <a:pt x="82105" y="258152"/>
                  </a:lnTo>
                  <a:lnTo>
                    <a:pt x="74129" y="285178"/>
                  </a:lnTo>
                  <a:lnTo>
                    <a:pt x="71691" y="294271"/>
                  </a:lnTo>
                  <a:lnTo>
                    <a:pt x="77165" y="272364"/>
                  </a:lnTo>
                  <a:lnTo>
                    <a:pt x="83807" y="248729"/>
                  </a:lnTo>
                  <a:lnTo>
                    <a:pt x="81267" y="248145"/>
                  </a:lnTo>
                  <a:lnTo>
                    <a:pt x="75641" y="262724"/>
                  </a:lnTo>
                  <a:lnTo>
                    <a:pt x="71335" y="275958"/>
                  </a:lnTo>
                  <a:lnTo>
                    <a:pt x="67691" y="289394"/>
                  </a:lnTo>
                  <a:lnTo>
                    <a:pt x="64643" y="303009"/>
                  </a:lnTo>
                  <a:lnTo>
                    <a:pt x="67183" y="288963"/>
                  </a:lnTo>
                  <a:lnTo>
                    <a:pt x="70688" y="275183"/>
                  </a:lnTo>
                  <a:lnTo>
                    <a:pt x="75247" y="261683"/>
                  </a:lnTo>
                  <a:lnTo>
                    <a:pt x="81673" y="246976"/>
                  </a:lnTo>
                  <a:lnTo>
                    <a:pt x="79489" y="245643"/>
                  </a:lnTo>
                  <a:lnTo>
                    <a:pt x="61709" y="293903"/>
                  </a:lnTo>
                  <a:lnTo>
                    <a:pt x="55587" y="345770"/>
                  </a:lnTo>
                  <a:lnTo>
                    <a:pt x="55613" y="363664"/>
                  </a:lnTo>
                  <a:lnTo>
                    <a:pt x="57569" y="383032"/>
                  </a:lnTo>
                  <a:lnTo>
                    <a:pt x="60020" y="382308"/>
                  </a:lnTo>
                  <a:lnTo>
                    <a:pt x="61074" y="372681"/>
                  </a:lnTo>
                  <a:lnTo>
                    <a:pt x="61849" y="356298"/>
                  </a:lnTo>
                  <a:lnTo>
                    <a:pt x="61976" y="348068"/>
                  </a:lnTo>
                  <a:lnTo>
                    <a:pt x="64008" y="333552"/>
                  </a:lnTo>
                  <a:lnTo>
                    <a:pt x="64706" y="334175"/>
                  </a:lnTo>
                  <a:lnTo>
                    <a:pt x="65913" y="334137"/>
                  </a:lnTo>
                  <a:lnTo>
                    <a:pt x="79717" y="277304"/>
                  </a:lnTo>
                  <a:lnTo>
                    <a:pt x="85115" y="257543"/>
                  </a:lnTo>
                  <a:lnTo>
                    <a:pt x="87198" y="258127"/>
                  </a:lnTo>
                  <a:lnTo>
                    <a:pt x="90424" y="246837"/>
                  </a:lnTo>
                  <a:lnTo>
                    <a:pt x="91554" y="240398"/>
                  </a:lnTo>
                  <a:close/>
                </a:path>
              </a:pathLst>
            </a:custGeom>
            <a:solidFill>
              <a:srgbClr val="B9D540"/>
            </a:solidFill>
          </p:spPr>
          <p:txBody>
            <a:bodyPr wrap="square" lIns="0" tIns="0" rIns="0" bIns="0" rtlCol="0"/>
            <a:lstStyle/>
            <a:p>
              <a:endParaRPr/>
            </a:p>
          </p:txBody>
        </p:sp>
        <p:sp>
          <p:nvSpPr>
            <p:cNvPr id="130" name="object 130"/>
            <p:cNvSpPr/>
            <p:nvPr/>
          </p:nvSpPr>
          <p:spPr>
            <a:xfrm>
              <a:off x="5495043" y="7705717"/>
              <a:ext cx="106045" cy="309245"/>
            </a:xfrm>
            <a:custGeom>
              <a:avLst/>
              <a:gdLst/>
              <a:ahLst/>
              <a:cxnLst/>
              <a:rect l="l" t="t" r="r" b="b"/>
              <a:pathLst>
                <a:path w="106045" h="309245">
                  <a:moveTo>
                    <a:pt x="11076" y="0"/>
                  </a:moveTo>
                  <a:lnTo>
                    <a:pt x="5370" y="2513"/>
                  </a:lnTo>
                  <a:lnTo>
                    <a:pt x="788" y="637"/>
                  </a:lnTo>
                  <a:lnTo>
                    <a:pt x="0" y="2984"/>
                  </a:lnTo>
                  <a:lnTo>
                    <a:pt x="1281" y="3837"/>
                  </a:lnTo>
                  <a:lnTo>
                    <a:pt x="8778" y="9955"/>
                  </a:lnTo>
                  <a:lnTo>
                    <a:pt x="15169" y="16819"/>
                  </a:lnTo>
                  <a:lnTo>
                    <a:pt x="21325" y="23876"/>
                  </a:lnTo>
                  <a:lnTo>
                    <a:pt x="28116" y="30571"/>
                  </a:lnTo>
                  <a:lnTo>
                    <a:pt x="36998" y="35779"/>
                  </a:lnTo>
                  <a:lnTo>
                    <a:pt x="46603" y="39617"/>
                  </a:lnTo>
                  <a:lnTo>
                    <a:pt x="54966" y="44593"/>
                  </a:lnTo>
                  <a:lnTo>
                    <a:pt x="60120" y="53215"/>
                  </a:lnTo>
                  <a:lnTo>
                    <a:pt x="62649" y="62410"/>
                  </a:lnTo>
                  <a:lnTo>
                    <a:pt x="65573" y="71021"/>
                  </a:lnTo>
                  <a:lnTo>
                    <a:pt x="69258" y="79338"/>
                  </a:lnTo>
                  <a:lnTo>
                    <a:pt x="74070" y="87652"/>
                  </a:lnTo>
                  <a:lnTo>
                    <a:pt x="83530" y="102502"/>
                  </a:lnTo>
                  <a:lnTo>
                    <a:pt x="87642" y="110338"/>
                  </a:lnTo>
                  <a:lnTo>
                    <a:pt x="90752" y="118487"/>
                  </a:lnTo>
                  <a:lnTo>
                    <a:pt x="89544" y="148229"/>
                  </a:lnTo>
                  <a:lnTo>
                    <a:pt x="90509" y="178021"/>
                  </a:lnTo>
                  <a:lnTo>
                    <a:pt x="93285" y="207749"/>
                  </a:lnTo>
                  <a:lnTo>
                    <a:pt x="97513" y="237296"/>
                  </a:lnTo>
                  <a:lnTo>
                    <a:pt x="98126" y="254955"/>
                  </a:lnTo>
                  <a:lnTo>
                    <a:pt x="99131" y="272588"/>
                  </a:lnTo>
                  <a:lnTo>
                    <a:pt x="100786" y="290133"/>
                  </a:lnTo>
                  <a:lnTo>
                    <a:pt x="103607" y="309002"/>
                  </a:lnTo>
                  <a:lnTo>
                    <a:pt x="105929" y="308627"/>
                  </a:lnTo>
                  <a:lnTo>
                    <a:pt x="105606" y="294531"/>
                  </a:lnTo>
                  <a:lnTo>
                    <a:pt x="104181" y="269226"/>
                  </a:lnTo>
                  <a:lnTo>
                    <a:pt x="103201" y="256575"/>
                  </a:lnTo>
                  <a:lnTo>
                    <a:pt x="103489" y="256085"/>
                  </a:lnTo>
                  <a:lnTo>
                    <a:pt x="102301" y="245861"/>
                  </a:lnTo>
                  <a:lnTo>
                    <a:pt x="99155" y="206978"/>
                  </a:lnTo>
                  <a:lnTo>
                    <a:pt x="98690" y="206474"/>
                  </a:lnTo>
                  <a:lnTo>
                    <a:pt x="94691" y="137617"/>
                  </a:lnTo>
                  <a:lnTo>
                    <a:pt x="95197" y="137156"/>
                  </a:lnTo>
                  <a:lnTo>
                    <a:pt x="96911" y="125708"/>
                  </a:lnTo>
                  <a:lnTo>
                    <a:pt x="95811" y="115234"/>
                  </a:lnTo>
                  <a:lnTo>
                    <a:pt x="92566" y="105092"/>
                  </a:lnTo>
                  <a:lnTo>
                    <a:pt x="87725" y="95072"/>
                  </a:lnTo>
                  <a:lnTo>
                    <a:pt x="77515" y="77978"/>
                  </a:lnTo>
                  <a:lnTo>
                    <a:pt x="74372" y="72129"/>
                  </a:lnTo>
                  <a:lnTo>
                    <a:pt x="71852" y="65737"/>
                  </a:lnTo>
                  <a:lnTo>
                    <a:pt x="68548" y="52860"/>
                  </a:lnTo>
                  <a:lnTo>
                    <a:pt x="66478" y="46436"/>
                  </a:lnTo>
                  <a:lnTo>
                    <a:pt x="60822" y="38337"/>
                  </a:lnTo>
                  <a:lnTo>
                    <a:pt x="52989" y="33814"/>
                  </a:lnTo>
                  <a:lnTo>
                    <a:pt x="44083" y="30623"/>
                  </a:lnTo>
                  <a:lnTo>
                    <a:pt x="34819" y="26266"/>
                  </a:lnTo>
                  <a:lnTo>
                    <a:pt x="30491" y="19803"/>
                  </a:lnTo>
                  <a:lnTo>
                    <a:pt x="29671" y="9762"/>
                  </a:lnTo>
                  <a:lnTo>
                    <a:pt x="17971" y="1396"/>
                  </a:lnTo>
                  <a:lnTo>
                    <a:pt x="11076" y="0"/>
                  </a:lnTo>
                  <a:close/>
                </a:path>
              </a:pathLst>
            </a:custGeom>
            <a:solidFill>
              <a:srgbClr val="7CAC4D"/>
            </a:solidFill>
          </p:spPr>
          <p:txBody>
            <a:bodyPr wrap="square" lIns="0" tIns="0" rIns="0" bIns="0" rtlCol="0"/>
            <a:lstStyle/>
            <a:p>
              <a:endParaRPr/>
            </a:p>
          </p:txBody>
        </p:sp>
        <p:pic>
          <p:nvPicPr>
            <p:cNvPr id="131" name="object 131"/>
            <p:cNvPicPr/>
            <p:nvPr/>
          </p:nvPicPr>
          <p:blipFill>
            <a:blip r:embed="rId58" cstate="print"/>
            <a:stretch>
              <a:fillRect/>
            </a:stretch>
          </p:blipFill>
          <p:spPr>
            <a:xfrm>
              <a:off x="5459788" y="7879660"/>
              <a:ext cx="122537" cy="124792"/>
            </a:xfrm>
            <a:prstGeom prst="rect">
              <a:avLst/>
            </a:prstGeom>
          </p:spPr>
        </p:pic>
        <p:sp>
          <p:nvSpPr>
            <p:cNvPr id="132" name="object 132"/>
            <p:cNvSpPr/>
            <p:nvPr/>
          </p:nvSpPr>
          <p:spPr>
            <a:xfrm>
              <a:off x="5580342" y="7535278"/>
              <a:ext cx="22860" cy="645160"/>
            </a:xfrm>
            <a:custGeom>
              <a:avLst/>
              <a:gdLst/>
              <a:ahLst/>
              <a:cxnLst/>
              <a:rect l="l" t="t" r="r" b="b"/>
              <a:pathLst>
                <a:path w="22860" h="645159">
                  <a:moveTo>
                    <a:pt x="9893" y="0"/>
                  </a:moveTo>
                  <a:lnTo>
                    <a:pt x="3390" y="45567"/>
                  </a:lnTo>
                  <a:lnTo>
                    <a:pt x="254" y="110236"/>
                  </a:lnTo>
                  <a:lnTo>
                    <a:pt x="0" y="131305"/>
                  </a:lnTo>
                  <a:lnTo>
                    <a:pt x="939" y="152311"/>
                  </a:lnTo>
                  <a:lnTo>
                    <a:pt x="4114" y="174752"/>
                  </a:lnTo>
                  <a:lnTo>
                    <a:pt x="7023" y="174320"/>
                  </a:lnTo>
                  <a:lnTo>
                    <a:pt x="6273" y="151155"/>
                  </a:lnTo>
                  <a:lnTo>
                    <a:pt x="4419" y="108559"/>
                  </a:lnTo>
                  <a:lnTo>
                    <a:pt x="4419" y="87185"/>
                  </a:lnTo>
                  <a:lnTo>
                    <a:pt x="5308" y="65811"/>
                  </a:lnTo>
                  <a:lnTo>
                    <a:pt x="9893" y="0"/>
                  </a:lnTo>
                  <a:close/>
                </a:path>
                <a:path w="22860" h="645159">
                  <a:moveTo>
                    <a:pt x="22339" y="612013"/>
                  </a:moveTo>
                  <a:lnTo>
                    <a:pt x="22250" y="580631"/>
                  </a:lnTo>
                  <a:lnTo>
                    <a:pt x="20904" y="517931"/>
                  </a:lnTo>
                  <a:lnTo>
                    <a:pt x="20878" y="516343"/>
                  </a:lnTo>
                  <a:lnTo>
                    <a:pt x="18453" y="516331"/>
                  </a:lnTo>
                  <a:lnTo>
                    <a:pt x="17322" y="580631"/>
                  </a:lnTo>
                  <a:lnTo>
                    <a:pt x="17360" y="612013"/>
                  </a:lnTo>
                  <a:lnTo>
                    <a:pt x="18592" y="645134"/>
                  </a:lnTo>
                  <a:lnTo>
                    <a:pt x="21247" y="645134"/>
                  </a:lnTo>
                  <a:lnTo>
                    <a:pt x="22339" y="612013"/>
                  </a:lnTo>
                  <a:close/>
                </a:path>
              </a:pathLst>
            </a:custGeom>
            <a:solidFill>
              <a:srgbClr val="7CAC4D"/>
            </a:solidFill>
          </p:spPr>
          <p:txBody>
            <a:bodyPr wrap="square" lIns="0" tIns="0" rIns="0" bIns="0" rtlCol="0"/>
            <a:lstStyle/>
            <a:p>
              <a:endParaRPr/>
            </a:p>
          </p:txBody>
        </p:sp>
        <p:sp>
          <p:nvSpPr>
            <p:cNvPr id="133" name="object 133"/>
            <p:cNvSpPr/>
            <p:nvPr/>
          </p:nvSpPr>
          <p:spPr>
            <a:xfrm>
              <a:off x="5524411" y="7634706"/>
              <a:ext cx="144145" cy="287655"/>
            </a:xfrm>
            <a:custGeom>
              <a:avLst/>
              <a:gdLst/>
              <a:ahLst/>
              <a:cxnLst/>
              <a:rect l="l" t="t" r="r" b="b"/>
              <a:pathLst>
                <a:path w="144145" h="287654">
                  <a:moveTo>
                    <a:pt x="41948" y="25298"/>
                  </a:moveTo>
                  <a:lnTo>
                    <a:pt x="41808" y="22694"/>
                  </a:lnTo>
                  <a:lnTo>
                    <a:pt x="34175" y="20840"/>
                  </a:lnTo>
                  <a:lnTo>
                    <a:pt x="33350" y="20066"/>
                  </a:lnTo>
                  <a:lnTo>
                    <a:pt x="31470" y="18300"/>
                  </a:lnTo>
                  <a:lnTo>
                    <a:pt x="27749" y="14820"/>
                  </a:lnTo>
                  <a:lnTo>
                    <a:pt x="20510" y="17589"/>
                  </a:lnTo>
                  <a:lnTo>
                    <a:pt x="19989" y="17894"/>
                  </a:lnTo>
                  <a:lnTo>
                    <a:pt x="19443" y="18300"/>
                  </a:lnTo>
                  <a:lnTo>
                    <a:pt x="19519" y="17589"/>
                  </a:lnTo>
                  <a:lnTo>
                    <a:pt x="19862" y="14224"/>
                  </a:lnTo>
                  <a:lnTo>
                    <a:pt x="19265" y="9804"/>
                  </a:lnTo>
                  <a:lnTo>
                    <a:pt x="19443" y="800"/>
                  </a:lnTo>
                  <a:lnTo>
                    <a:pt x="13068" y="0"/>
                  </a:lnTo>
                  <a:lnTo>
                    <a:pt x="11074" y="2679"/>
                  </a:lnTo>
                  <a:lnTo>
                    <a:pt x="11074" y="25577"/>
                  </a:lnTo>
                  <a:lnTo>
                    <a:pt x="6819" y="30149"/>
                  </a:lnTo>
                  <a:lnTo>
                    <a:pt x="4597" y="36004"/>
                  </a:lnTo>
                  <a:lnTo>
                    <a:pt x="4610" y="42049"/>
                  </a:lnTo>
                  <a:lnTo>
                    <a:pt x="3136" y="35445"/>
                  </a:lnTo>
                  <a:lnTo>
                    <a:pt x="4127" y="27063"/>
                  </a:lnTo>
                  <a:lnTo>
                    <a:pt x="7912" y="23545"/>
                  </a:lnTo>
                  <a:lnTo>
                    <a:pt x="8928" y="24307"/>
                  </a:lnTo>
                  <a:lnTo>
                    <a:pt x="9982" y="24980"/>
                  </a:lnTo>
                  <a:lnTo>
                    <a:pt x="11074" y="25577"/>
                  </a:lnTo>
                  <a:lnTo>
                    <a:pt x="11074" y="2679"/>
                  </a:lnTo>
                  <a:lnTo>
                    <a:pt x="7416" y="7594"/>
                  </a:lnTo>
                  <a:lnTo>
                    <a:pt x="6908" y="12966"/>
                  </a:lnTo>
                  <a:lnTo>
                    <a:pt x="8534" y="17589"/>
                  </a:lnTo>
                  <a:lnTo>
                    <a:pt x="2247" y="15519"/>
                  </a:lnTo>
                  <a:lnTo>
                    <a:pt x="1104" y="17551"/>
                  </a:lnTo>
                  <a:lnTo>
                    <a:pt x="4406" y="20675"/>
                  </a:lnTo>
                  <a:lnTo>
                    <a:pt x="5588" y="21691"/>
                  </a:lnTo>
                  <a:lnTo>
                    <a:pt x="3429" y="24206"/>
                  </a:lnTo>
                  <a:lnTo>
                    <a:pt x="1879" y="27635"/>
                  </a:lnTo>
                  <a:lnTo>
                    <a:pt x="63" y="37414"/>
                  </a:lnTo>
                  <a:lnTo>
                    <a:pt x="0" y="47879"/>
                  </a:lnTo>
                  <a:lnTo>
                    <a:pt x="8801" y="53784"/>
                  </a:lnTo>
                  <a:lnTo>
                    <a:pt x="10223" y="51943"/>
                  </a:lnTo>
                  <a:lnTo>
                    <a:pt x="6515" y="44437"/>
                  </a:lnTo>
                  <a:lnTo>
                    <a:pt x="6705" y="42049"/>
                  </a:lnTo>
                  <a:lnTo>
                    <a:pt x="7010" y="38176"/>
                  </a:lnTo>
                  <a:lnTo>
                    <a:pt x="7086" y="37414"/>
                  </a:lnTo>
                  <a:lnTo>
                    <a:pt x="10210" y="31788"/>
                  </a:lnTo>
                  <a:lnTo>
                    <a:pt x="8674" y="37414"/>
                  </a:lnTo>
                  <a:lnTo>
                    <a:pt x="8534" y="43370"/>
                  </a:lnTo>
                  <a:lnTo>
                    <a:pt x="10985" y="50825"/>
                  </a:lnTo>
                  <a:lnTo>
                    <a:pt x="13487" y="50088"/>
                  </a:lnTo>
                  <a:lnTo>
                    <a:pt x="11811" y="40855"/>
                  </a:lnTo>
                  <a:lnTo>
                    <a:pt x="12001" y="34124"/>
                  </a:lnTo>
                  <a:lnTo>
                    <a:pt x="13017" y="31788"/>
                  </a:lnTo>
                  <a:lnTo>
                    <a:pt x="14935" y="27393"/>
                  </a:lnTo>
                  <a:lnTo>
                    <a:pt x="16167" y="28651"/>
                  </a:lnTo>
                  <a:lnTo>
                    <a:pt x="18338" y="29464"/>
                  </a:lnTo>
                  <a:lnTo>
                    <a:pt x="21221" y="30632"/>
                  </a:lnTo>
                  <a:lnTo>
                    <a:pt x="22174" y="28409"/>
                  </a:lnTo>
                  <a:lnTo>
                    <a:pt x="21221" y="27393"/>
                  </a:lnTo>
                  <a:lnTo>
                    <a:pt x="20789" y="26924"/>
                  </a:lnTo>
                  <a:lnTo>
                    <a:pt x="19926" y="26073"/>
                  </a:lnTo>
                  <a:lnTo>
                    <a:pt x="20281" y="24980"/>
                  </a:lnTo>
                  <a:lnTo>
                    <a:pt x="20396" y="23901"/>
                  </a:lnTo>
                  <a:lnTo>
                    <a:pt x="20675" y="23545"/>
                  </a:lnTo>
                  <a:lnTo>
                    <a:pt x="23444" y="20066"/>
                  </a:lnTo>
                  <a:lnTo>
                    <a:pt x="27216" y="21767"/>
                  </a:lnTo>
                  <a:lnTo>
                    <a:pt x="33401" y="24676"/>
                  </a:lnTo>
                  <a:lnTo>
                    <a:pt x="36360" y="26174"/>
                  </a:lnTo>
                  <a:lnTo>
                    <a:pt x="41948" y="25298"/>
                  </a:lnTo>
                  <a:close/>
                </a:path>
                <a:path w="144145" h="287654">
                  <a:moveTo>
                    <a:pt x="144145" y="264109"/>
                  </a:moveTo>
                  <a:lnTo>
                    <a:pt x="138518" y="263258"/>
                  </a:lnTo>
                  <a:lnTo>
                    <a:pt x="133997" y="263918"/>
                  </a:lnTo>
                  <a:lnTo>
                    <a:pt x="133070" y="264134"/>
                  </a:lnTo>
                  <a:lnTo>
                    <a:pt x="132041" y="264439"/>
                  </a:lnTo>
                  <a:lnTo>
                    <a:pt x="134175" y="261188"/>
                  </a:lnTo>
                  <a:lnTo>
                    <a:pt x="135318" y="259461"/>
                  </a:lnTo>
                  <a:lnTo>
                    <a:pt x="136944" y="253593"/>
                  </a:lnTo>
                  <a:lnTo>
                    <a:pt x="136220" y="251129"/>
                  </a:lnTo>
                  <a:lnTo>
                    <a:pt x="134391" y="244868"/>
                  </a:lnTo>
                  <a:lnTo>
                    <a:pt x="131076" y="245148"/>
                  </a:lnTo>
                  <a:lnTo>
                    <a:pt x="129743" y="248666"/>
                  </a:lnTo>
                  <a:lnTo>
                    <a:pt x="129324" y="249897"/>
                  </a:lnTo>
                  <a:lnTo>
                    <a:pt x="128943" y="251129"/>
                  </a:lnTo>
                  <a:lnTo>
                    <a:pt x="128333" y="249809"/>
                  </a:lnTo>
                  <a:lnTo>
                    <a:pt x="127190" y="248615"/>
                  </a:lnTo>
                  <a:lnTo>
                    <a:pt x="123964" y="247040"/>
                  </a:lnTo>
                  <a:lnTo>
                    <a:pt x="121945" y="247484"/>
                  </a:lnTo>
                  <a:lnTo>
                    <a:pt x="120764" y="253593"/>
                  </a:lnTo>
                  <a:lnTo>
                    <a:pt x="120142" y="257136"/>
                  </a:lnTo>
                  <a:lnTo>
                    <a:pt x="119761" y="261188"/>
                  </a:lnTo>
                  <a:lnTo>
                    <a:pt x="119151" y="260184"/>
                  </a:lnTo>
                  <a:lnTo>
                    <a:pt x="119024" y="260032"/>
                  </a:lnTo>
                  <a:lnTo>
                    <a:pt x="118389" y="259270"/>
                  </a:lnTo>
                  <a:lnTo>
                    <a:pt x="117678" y="258724"/>
                  </a:lnTo>
                  <a:lnTo>
                    <a:pt x="117678" y="266509"/>
                  </a:lnTo>
                  <a:lnTo>
                    <a:pt x="115506" y="263918"/>
                  </a:lnTo>
                  <a:lnTo>
                    <a:pt x="112293" y="262305"/>
                  </a:lnTo>
                  <a:lnTo>
                    <a:pt x="109156" y="260883"/>
                  </a:lnTo>
                  <a:lnTo>
                    <a:pt x="111226" y="260032"/>
                  </a:lnTo>
                  <a:lnTo>
                    <a:pt x="113639" y="260108"/>
                  </a:lnTo>
                  <a:lnTo>
                    <a:pt x="116941" y="262953"/>
                  </a:lnTo>
                  <a:lnTo>
                    <a:pt x="117563" y="264706"/>
                  </a:lnTo>
                  <a:lnTo>
                    <a:pt x="117678" y="266509"/>
                  </a:lnTo>
                  <a:lnTo>
                    <a:pt x="117678" y="258724"/>
                  </a:lnTo>
                  <a:lnTo>
                    <a:pt x="113284" y="255295"/>
                  </a:lnTo>
                  <a:lnTo>
                    <a:pt x="107264" y="256184"/>
                  </a:lnTo>
                  <a:lnTo>
                    <a:pt x="102971" y="260692"/>
                  </a:lnTo>
                  <a:lnTo>
                    <a:pt x="102971" y="262407"/>
                  </a:lnTo>
                  <a:lnTo>
                    <a:pt x="109143" y="265226"/>
                  </a:lnTo>
                  <a:lnTo>
                    <a:pt x="117779" y="268376"/>
                  </a:lnTo>
                  <a:lnTo>
                    <a:pt x="115989" y="274853"/>
                  </a:lnTo>
                  <a:lnTo>
                    <a:pt x="112890" y="277507"/>
                  </a:lnTo>
                  <a:lnTo>
                    <a:pt x="111226" y="281774"/>
                  </a:lnTo>
                  <a:lnTo>
                    <a:pt x="113284" y="287312"/>
                  </a:lnTo>
                  <a:lnTo>
                    <a:pt x="115747" y="287235"/>
                  </a:lnTo>
                  <a:lnTo>
                    <a:pt x="115519" y="282765"/>
                  </a:lnTo>
                  <a:lnTo>
                    <a:pt x="116205" y="280187"/>
                  </a:lnTo>
                  <a:lnTo>
                    <a:pt x="117767" y="278193"/>
                  </a:lnTo>
                  <a:lnTo>
                    <a:pt x="118237" y="277825"/>
                  </a:lnTo>
                  <a:lnTo>
                    <a:pt x="118630" y="277418"/>
                  </a:lnTo>
                  <a:lnTo>
                    <a:pt x="118960" y="276961"/>
                  </a:lnTo>
                  <a:lnTo>
                    <a:pt x="119481" y="276504"/>
                  </a:lnTo>
                  <a:lnTo>
                    <a:pt x="120065" y="276072"/>
                  </a:lnTo>
                  <a:lnTo>
                    <a:pt x="120929" y="275628"/>
                  </a:lnTo>
                  <a:lnTo>
                    <a:pt x="121208" y="275336"/>
                  </a:lnTo>
                  <a:lnTo>
                    <a:pt x="128485" y="270573"/>
                  </a:lnTo>
                  <a:lnTo>
                    <a:pt x="136715" y="275120"/>
                  </a:lnTo>
                  <a:lnTo>
                    <a:pt x="136906" y="285559"/>
                  </a:lnTo>
                  <a:lnTo>
                    <a:pt x="139458" y="286042"/>
                  </a:lnTo>
                  <a:lnTo>
                    <a:pt x="141249" y="276961"/>
                  </a:lnTo>
                  <a:lnTo>
                    <a:pt x="141262" y="276504"/>
                  </a:lnTo>
                  <a:lnTo>
                    <a:pt x="135166" y="270637"/>
                  </a:lnTo>
                  <a:lnTo>
                    <a:pt x="134302" y="270573"/>
                  </a:lnTo>
                  <a:lnTo>
                    <a:pt x="128485" y="270078"/>
                  </a:lnTo>
                  <a:lnTo>
                    <a:pt x="139458" y="265811"/>
                  </a:lnTo>
                  <a:lnTo>
                    <a:pt x="141287" y="270700"/>
                  </a:lnTo>
                  <a:lnTo>
                    <a:pt x="143484" y="270383"/>
                  </a:lnTo>
                  <a:lnTo>
                    <a:pt x="143967" y="265811"/>
                  </a:lnTo>
                  <a:lnTo>
                    <a:pt x="144106" y="264439"/>
                  </a:lnTo>
                  <a:lnTo>
                    <a:pt x="144145" y="264109"/>
                  </a:lnTo>
                  <a:close/>
                </a:path>
              </a:pathLst>
            </a:custGeom>
            <a:solidFill>
              <a:srgbClr val="D2A63C"/>
            </a:solidFill>
          </p:spPr>
          <p:txBody>
            <a:bodyPr wrap="square" lIns="0" tIns="0" rIns="0" bIns="0" rtlCol="0"/>
            <a:lstStyle/>
            <a:p>
              <a:endParaRPr/>
            </a:p>
          </p:txBody>
        </p:sp>
        <p:pic>
          <p:nvPicPr>
            <p:cNvPr id="134" name="object 134"/>
            <p:cNvPicPr/>
            <p:nvPr/>
          </p:nvPicPr>
          <p:blipFill>
            <a:blip r:embed="rId59" cstate="print"/>
            <a:stretch>
              <a:fillRect/>
            </a:stretch>
          </p:blipFill>
          <p:spPr>
            <a:xfrm>
              <a:off x="789739" y="7577291"/>
              <a:ext cx="85039" cy="108507"/>
            </a:xfrm>
            <a:prstGeom prst="rect">
              <a:avLst/>
            </a:prstGeom>
          </p:spPr>
        </p:pic>
        <p:sp>
          <p:nvSpPr>
            <p:cNvPr id="135" name="object 135"/>
            <p:cNvSpPr/>
            <p:nvPr/>
          </p:nvSpPr>
          <p:spPr>
            <a:xfrm>
              <a:off x="547427" y="7406790"/>
              <a:ext cx="6480175" cy="5080"/>
            </a:xfrm>
            <a:custGeom>
              <a:avLst/>
              <a:gdLst/>
              <a:ahLst/>
              <a:cxnLst/>
              <a:rect l="l" t="t" r="r" b="b"/>
              <a:pathLst>
                <a:path w="6480175" h="5079">
                  <a:moveTo>
                    <a:pt x="6479999" y="0"/>
                  </a:moveTo>
                  <a:lnTo>
                    <a:pt x="0" y="0"/>
                  </a:lnTo>
                  <a:lnTo>
                    <a:pt x="0" y="4585"/>
                  </a:lnTo>
                  <a:lnTo>
                    <a:pt x="6479999" y="4585"/>
                  </a:lnTo>
                  <a:lnTo>
                    <a:pt x="6479999" y="0"/>
                  </a:lnTo>
                  <a:close/>
                </a:path>
              </a:pathLst>
            </a:custGeom>
            <a:solidFill>
              <a:srgbClr val="96989A"/>
            </a:solidFill>
          </p:spPr>
          <p:txBody>
            <a:bodyPr wrap="square" lIns="0" tIns="0" rIns="0" bIns="0" rtlCol="0"/>
            <a:lstStyle/>
            <a:p>
              <a:endParaRPr/>
            </a:p>
          </p:txBody>
        </p:sp>
      </p:grpSp>
      <p:sp>
        <p:nvSpPr>
          <p:cNvPr id="136" name="object 136"/>
          <p:cNvSpPr txBox="1"/>
          <p:nvPr/>
        </p:nvSpPr>
        <p:spPr>
          <a:xfrm>
            <a:off x="527166" y="10332542"/>
            <a:ext cx="145415" cy="147320"/>
          </a:xfrm>
          <a:prstGeom prst="rect">
            <a:avLst/>
          </a:prstGeom>
        </p:spPr>
        <p:txBody>
          <a:bodyPr vert="horz" wrap="square" lIns="0" tIns="12700" rIns="0" bIns="0" rtlCol="0">
            <a:spAutoFit/>
          </a:bodyPr>
          <a:lstStyle/>
          <a:p>
            <a:pPr marL="12700">
              <a:lnSpc>
                <a:spcPct val="100000"/>
              </a:lnSpc>
              <a:spcBef>
                <a:spcPts val="100"/>
              </a:spcBef>
            </a:pPr>
            <a:r>
              <a:rPr sz="800" spc="-40" dirty="0">
                <a:solidFill>
                  <a:srgbClr val="606062"/>
                </a:solidFill>
                <a:latin typeface="Verdana"/>
                <a:cs typeface="Verdana"/>
              </a:rPr>
              <a:t>26</a:t>
            </a:r>
            <a:endParaRPr sz="800">
              <a:latin typeface="Verdana"/>
              <a:cs typeface="Verdana"/>
            </a:endParaRPr>
          </a:p>
        </p:txBody>
      </p:sp>
      <p:pic>
        <p:nvPicPr>
          <p:cNvPr id="137" name="Рисунок 136">
            <a:extLst>
              <a:ext uri="{FF2B5EF4-FFF2-40B4-BE49-F238E27FC236}">
                <a16:creationId xmlns:a16="http://schemas.microsoft.com/office/drawing/2014/main" id="{A5A075D6-C71B-4EB2-9D2F-84F32ACFC5D5}"/>
              </a:ext>
            </a:extLst>
          </p:cNvPr>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3538875" y="9976086"/>
            <a:ext cx="490805" cy="38446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49451" y="5440744"/>
            <a:ext cx="6480175" cy="3402329"/>
            <a:chOff x="649451" y="5440744"/>
            <a:chExt cx="6480175" cy="3402329"/>
          </a:xfrm>
        </p:grpSpPr>
        <p:pic>
          <p:nvPicPr>
            <p:cNvPr id="3" name="object 3"/>
            <p:cNvPicPr/>
            <p:nvPr/>
          </p:nvPicPr>
          <p:blipFill>
            <a:blip r:embed="rId2" cstate="print"/>
            <a:stretch>
              <a:fillRect/>
            </a:stretch>
          </p:blipFill>
          <p:spPr>
            <a:xfrm>
              <a:off x="649451" y="5440744"/>
              <a:ext cx="6478764" cy="3402291"/>
            </a:xfrm>
            <a:prstGeom prst="rect">
              <a:avLst/>
            </a:prstGeom>
          </p:spPr>
        </p:pic>
        <p:sp>
          <p:nvSpPr>
            <p:cNvPr id="4" name="object 4"/>
            <p:cNvSpPr/>
            <p:nvPr/>
          </p:nvSpPr>
          <p:spPr>
            <a:xfrm>
              <a:off x="1811921" y="5628880"/>
              <a:ext cx="4388485" cy="2619375"/>
            </a:xfrm>
            <a:custGeom>
              <a:avLst/>
              <a:gdLst/>
              <a:ahLst/>
              <a:cxnLst/>
              <a:rect l="l" t="t" r="r" b="b"/>
              <a:pathLst>
                <a:path w="4388485" h="2619375">
                  <a:moveTo>
                    <a:pt x="4584" y="0"/>
                  </a:moveTo>
                  <a:lnTo>
                    <a:pt x="0" y="0"/>
                  </a:lnTo>
                  <a:lnTo>
                    <a:pt x="0" y="2618917"/>
                  </a:lnTo>
                  <a:lnTo>
                    <a:pt x="4584" y="2618917"/>
                  </a:lnTo>
                  <a:lnTo>
                    <a:pt x="4584" y="0"/>
                  </a:lnTo>
                  <a:close/>
                </a:path>
                <a:path w="4388485" h="2619375">
                  <a:moveTo>
                    <a:pt x="689254" y="0"/>
                  </a:moveTo>
                  <a:lnTo>
                    <a:pt x="684669" y="0"/>
                  </a:lnTo>
                  <a:lnTo>
                    <a:pt x="684669" y="530263"/>
                  </a:lnTo>
                  <a:lnTo>
                    <a:pt x="689254" y="530263"/>
                  </a:lnTo>
                  <a:lnTo>
                    <a:pt x="689254" y="0"/>
                  </a:lnTo>
                  <a:close/>
                </a:path>
                <a:path w="4388485" h="2619375">
                  <a:moveTo>
                    <a:pt x="1345412" y="0"/>
                  </a:moveTo>
                  <a:lnTo>
                    <a:pt x="1340827" y="0"/>
                  </a:lnTo>
                  <a:lnTo>
                    <a:pt x="1340827" y="2618917"/>
                  </a:lnTo>
                  <a:lnTo>
                    <a:pt x="1345412" y="2618917"/>
                  </a:lnTo>
                  <a:lnTo>
                    <a:pt x="1345412" y="0"/>
                  </a:lnTo>
                  <a:close/>
                </a:path>
                <a:path w="4388485" h="2619375">
                  <a:moveTo>
                    <a:pt x="1896656" y="0"/>
                  </a:moveTo>
                  <a:lnTo>
                    <a:pt x="1892071" y="0"/>
                  </a:lnTo>
                  <a:lnTo>
                    <a:pt x="1892071" y="2618917"/>
                  </a:lnTo>
                  <a:lnTo>
                    <a:pt x="1896656" y="2618917"/>
                  </a:lnTo>
                  <a:lnTo>
                    <a:pt x="1896656" y="0"/>
                  </a:lnTo>
                  <a:close/>
                </a:path>
                <a:path w="4388485" h="2619375">
                  <a:moveTo>
                    <a:pt x="2668193" y="0"/>
                  </a:moveTo>
                  <a:lnTo>
                    <a:pt x="2663609" y="0"/>
                  </a:lnTo>
                  <a:lnTo>
                    <a:pt x="2663609" y="2618917"/>
                  </a:lnTo>
                  <a:lnTo>
                    <a:pt x="2668193" y="2618917"/>
                  </a:lnTo>
                  <a:lnTo>
                    <a:pt x="2668193" y="0"/>
                  </a:lnTo>
                  <a:close/>
                </a:path>
                <a:path w="4388485" h="2619375">
                  <a:moveTo>
                    <a:pt x="3722179" y="0"/>
                  </a:moveTo>
                  <a:lnTo>
                    <a:pt x="3717594" y="0"/>
                  </a:lnTo>
                  <a:lnTo>
                    <a:pt x="3717594" y="2618917"/>
                  </a:lnTo>
                  <a:lnTo>
                    <a:pt x="3722179" y="2618917"/>
                  </a:lnTo>
                  <a:lnTo>
                    <a:pt x="3722179" y="0"/>
                  </a:lnTo>
                  <a:close/>
                </a:path>
                <a:path w="4388485" h="2619375">
                  <a:moveTo>
                    <a:pt x="4387913" y="0"/>
                  </a:moveTo>
                  <a:lnTo>
                    <a:pt x="4381551" y="0"/>
                  </a:lnTo>
                  <a:lnTo>
                    <a:pt x="4381551" y="2618917"/>
                  </a:lnTo>
                  <a:lnTo>
                    <a:pt x="4387913" y="2618917"/>
                  </a:lnTo>
                  <a:lnTo>
                    <a:pt x="4387913" y="0"/>
                  </a:lnTo>
                  <a:close/>
                </a:path>
              </a:pathLst>
            </a:custGeom>
            <a:solidFill>
              <a:srgbClr val="96989A"/>
            </a:solidFill>
          </p:spPr>
          <p:txBody>
            <a:bodyPr wrap="square" lIns="0" tIns="0" rIns="0" bIns="0" rtlCol="0"/>
            <a:lstStyle/>
            <a:p>
              <a:endParaRPr/>
            </a:p>
          </p:txBody>
        </p:sp>
        <p:sp>
          <p:nvSpPr>
            <p:cNvPr id="5" name="object 5"/>
            <p:cNvSpPr/>
            <p:nvPr/>
          </p:nvSpPr>
          <p:spPr>
            <a:xfrm>
              <a:off x="649451" y="8244079"/>
              <a:ext cx="6480175" cy="599440"/>
            </a:xfrm>
            <a:custGeom>
              <a:avLst/>
              <a:gdLst/>
              <a:ahLst/>
              <a:cxnLst/>
              <a:rect l="l" t="t" r="r" b="b"/>
              <a:pathLst>
                <a:path w="6480175" h="599440">
                  <a:moveTo>
                    <a:pt x="6479999" y="0"/>
                  </a:moveTo>
                  <a:lnTo>
                    <a:pt x="0" y="0"/>
                  </a:lnTo>
                  <a:lnTo>
                    <a:pt x="0" y="598957"/>
                  </a:lnTo>
                  <a:lnTo>
                    <a:pt x="6479999" y="598957"/>
                  </a:lnTo>
                  <a:lnTo>
                    <a:pt x="6479999" y="0"/>
                  </a:lnTo>
                  <a:close/>
                </a:path>
              </a:pathLst>
            </a:custGeom>
            <a:solidFill>
              <a:srgbClr val="727376"/>
            </a:solidFill>
          </p:spPr>
          <p:txBody>
            <a:bodyPr wrap="square" lIns="0" tIns="0" rIns="0" bIns="0" rtlCol="0"/>
            <a:lstStyle/>
            <a:p>
              <a:endParaRPr/>
            </a:p>
          </p:txBody>
        </p:sp>
        <p:sp>
          <p:nvSpPr>
            <p:cNvPr id="6" name="object 6"/>
            <p:cNvSpPr/>
            <p:nvPr/>
          </p:nvSpPr>
          <p:spPr>
            <a:xfrm>
              <a:off x="1811921" y="8244090"/>
              <a:ext cx="4388485" cy="599440"/>
            </a:xfrm>
            <a:custGeom>
              <a:avLst/>
              <a:gdLst/>
              <a:ahLst/>
              <a:cxnLst/>
              <a:rect l="l" t="t" r="r" b="b"/>
              <a:pathLst>
                <a:path w="4388485" h="599440">
                  <a:moveTo>
                    <a:pt x="4584" y="0"/>
                  </a:moveTo>
                  <a:lnTo>
                    <a:pt x="0" y="0"/>
                  </a:lnTo>
                  <a:lnTo>
                    <a:pt x="0" y="598957"/>
                  </a:lnTo>
                  <a:lnTo>
                    <a:pt x="4584" y="598957"/>
                  </a:lnTo>
                  <a:lnTo>
                    <a:pt x="4584" y="0"/>
                  </a:lnTo>
                  <a:close/>
                </a:path>
                <a:path w="4388485" h="599440">
                  <a:moveTo>
                    <a:pt x="689254" y="0"/>
                  </a:moveTo>
                  <a:lnTo>
                    <a:pt x="684669" y="0"/>
                  </a:lnTo>
                  <a:lnTo>
                    <a:pt x="684669" y="598957"/>
                  </a:lnTo>
                  <a:lnTo>
                    <a:pt x="689254" y="598957"/>
                  </a:lnTo>
                  <a:lnTo>
                    <a:pt x="689254" y="0"/>
                  </a:lnTo>
                  <a:close/>
                </a:path>
                <a:path w="4388485" h="599440">
                  <a:moveTo>
                    <a:pt x="1345412" y="0"/>
                  </a:moveTo>
                  <a:lnTo>
                    <a:pt x="1340827" y="0"/>
                  </a:lnTo>
                  <a:lnTo>
                    <a:pt x="1340827" y="598957"/>
                  </a:lnTo>
                  <a:lnTo>
                    <a:pt x="1345412" y="598957"/>
                  </a:lnTo>
                  <a:lnTo>
                    <a:pt x="1345412" y="0"/>
                  </a:lnTo>
                  <a:close/>
                </a:path>
                <a:path w="4388485" h="599440">
                  <a:moveTo>
                    <a:pt x="1896656" y="0"/>
                  </a:moveTo>
                  <a:lnTo>
                    <a:pt x="1892071" y="0"/>
                  </a:lnTo>
                  <a:lnTo>
                    <a:pt x="1892071" y="598957"/>
                  </a:lnTo>
                  <a:lnTo>
                    <a:pt x="1896656" y="598957"/>
                  </a:lnTo>
                  <a:lnTo>
                    <a:pt x="1896656" y="0"/>
                  </a:lnTo>
                  <a:close/>
                </a:path>
                <a:path w="4388485" h="599440">
                  <a:moveTo>
                    <a:pt x="2668193" y="0"/>
                  </a:moveTo>
                  <a:lnTo>
                    <a:pt x="2663609" y="0"/>
                  </a:lnTo>
                  <a:lnTo>
                    <a:pt x="2663609" y="598957"/>
                  </a:lnTo>
                  <a:lnTo>
                    <a:pt x="2668193" y="598957"/>
                  </a:lnTo>
                  <a:lnTo>
                    <a:pt x="2668193" y="0"/>
                  </a:lnTo>
                  <a:close/>
                </a:path>
                <a:path w="4388485" h="599440">
                  <a:moveTo>
                    <a:pt x="3722179" y="0"/>
                  </a:moveTo>
                  <a:lnTo>
                    <a:pt x="3717594" y="0"/>
                  </a:lnTo>
                  <a:lnTo>
                    <a:pt x="3717594" y="598957"/>
                  </a:lnTo>
                  <a:lnTo>
                    <a:pt x="3722179" y="598957"/>
                  </a:lnTo>
                  <a:lnTo>
                    <a:pt x="3722179" y="0"/>
                  </a:lnTo>
                  <a:close/>
                </a:path>
                <a:path w="4388485" h="599440">
                  <a:moveTo>
                    <a:pt x="4387913" y="0"/>
                  </a:moveTo>
                  <a:lnTo>
                    <a:pt x="4381551" y="0"/>
                  </a:lnTo>
                  <a:lnTo>
                    <a:pt x="4381551" y="598957"/>
                  </a:lnTo>
                  <a:lnTo>
                    <a:pt x="4387913" y="598957"/>
                  </a:lnTo>
                  <a:lnTo>
                    <a:pt x="4387913" y="0"/>
                  </a:lnTo>
                  <a:close/>
                </a:path>
              </a:pathLst>
            </a:custGeom>
            <a:solidFill>
              <a:srgbClr val="FEFEFE"/>
            </a:solidFill>
          </p:spPr>
          <p:txBody>
            <a:bodyPr wrap="square" lIns="0" tIns="0" rIns="0" bIns="0" rtlCol="0"/>
            <a:lstStyle/>
            <a:p>
              <a:endParaRPr/>
            </a:p>
          </p:txBody>
        </p:sp>
      </p:grpSp>
      <p:grpSp>
        <p:nvGrpSpPr>
          <p:cNvPr id="7" name="object 7"/>
          <p:cNvGrpSpPr/>
          <p:nvPr/>
        </p:nvGrpSpPr>
        <p:grpSpPr>
          <a:xfrm>
            <a:off x="649451" y="1568574"/>
            <a:ext cx="6480175" cy="3402329"/>
            <a:chOff x="649451" y="1568574"/>
            <a:chExt cx="6480175" cy="3402329"/>
          </a:xfrm>
        </p:grpSpPr>
        <p:pic>
          <p:nvPicPr>
            <p:cNvPr id="8" name="object 8"/>
            <p:cNvPicPr/>
            <p:nvPr/>
          </p:nvPicPr>
          <p:blipFill>
            <a:blip r:embed="rId3" cstate="print"/>
            <a:stretch>
              <a:fillRect/>
            </a:stretch>
          </p:blipFill>
          <p:spPr>
            <a:xfrm>
              <a:off x="649451" y="1568574"/>
              <a:ext cx="6479999" cy="3402290"/>
            </a:xfrm>
            <a:prstGeom prst="rect">
              <a:avLst/>
            </a:prstGeom>
          </p:spPr>
        </p:pic>
        <p:sp>
          <p:nvSpPr>
            <p:cNvPr id="9" name="object 9"/>
            <p:cNvSpPr/>
            <p:nvPr/>
          </p:nvSpPr>
          <p:spPr>
            <a:xfrm>
              <a:off x="1806282" y="1756853"/>
              <a:ext cx="4491355" cy="3054350"/>
            </a:xfrm>
            <a:custGeom>
              <a:avLst/>
              <a:gdLst/>
              <a:ahLst/>
              <a:cxnLst/>
              <a:rect l="l" t="t" r="r" b="b"/>
              <a:pathLst>
                <a:path w="4491355" h="3054350">
                  <a:moveTo>
                    <a:pt x="4584" y="0"/>
                  </a:moveTo>
                  <a:lnTo>
                    <a:pt x="0" y="0"/>
                  </a:lnTo>
                  <a:lnTo>
                    <a:pt x="0" y="3039605"/>
                  </a:lnTo>
                  <a:lnTo>
                    <a:pt x="4584" y="3039605"/>
                  </a:lnTo>
                  <a:lnTo>
                    <a:pt x="4584" y="0"/>
                  </a:lnTo>
                  <a:close/>
                </a:path>
                <a:path w="4491355" h="3054350">
                  <a:moveTo>
                    <a:pt x="672261" y="0"/>
                  </a:moveTo>
                  <a:lnTo>
                    <a:pt x="667677" y="0"/>
                  </a:lnTo>
                  <a:lnTo>
                    <a:pt x="667677" y="3029318"/>
                  </a:lnTo>
                  <a:lnTo>
                    <a:pt x="672261" y="3029318"/>
                  </a:lnTo>
                  <a:lnTo>
                    <a:pt x="672261" y="0"/>
                  </a:lnTo>
                  <a:close/>
                </a:path>
                <a:path w="4491355" h="3054350">
                  <a:moveTo>
                    <a:pt x="1337805" y="0"/>
                  </a:moveTo>
                  <a:lnTo>
                    <a:pt x="1333220" y="0"/>
                  </a:lnTo>
                  <a:lnTo>
                    <a:pt x="1333220" y="3029318"/>
                  </a:lnTo>
                  <a:lnTo>
                    <a:pt x="1337805" y="3029318"/>
                  </a:lnTo>
                  <a:lnTo>
                    <a:pt x="1337805" y="0"/>
                  </a:lnTo>
                  <a:close/>
                </a:path>
                <a:path w="4491355" h="3054350">
                  <a:moveTo>
                    <a:pt x="1732851" y="0"/>
                  </a:moveTo>
                  <a:lnTo>
                    <a:pt x="1728266" y="0"/>
                  </a:lnTo>
                  <a:lnTo>
                    <a:pt x="1728266" y="3029318"/>
                  </a:lnTo>
                  <a:lnTo>
                    <a:pt x="1732851" y="3029318"/>
                  </a:lnTo>
                  <a:lnTo>
                    <a:pt x="1732851" y="0"/>
                  </a:lnTo>
                  <a:close/>
                </a:path>
                <a:path w="4491355" h="3054350">
                  <a:moveTo>
                    <a:pt x="2466416" y="0"/>
                  </a:moveTo>
                  <a:lnTo>
                    <a:pt x="2461831" y="0"/>
                  </a:lnTo>
                  <a:lnTo>
                    <a:pt x="2461831" y="3029318"/>
                  </a:lnTo>
                  <a:lnTo>
                    <a:pt x="2466416" y="3029318"/>
                  </a:lnTo>
                  <a:lnTo>
                    <a:pt x="2466416" y="0"/>
                  </a:lnTo>
                  <a:close/>
                </a:path>
                <a:path w="4491355" h="3054350">
                  <a:moveTo>
                    <a:pt x="3161449" y="0"/>
                  </a:moveTo>
                  <a:lnTo>
                    <a:pt x="3156864" y="0"/>
                  </a:lnTo>
                  <a:lnTo>
                    <a:pt x="3156864" y="3029318"/>
                  </a:lnTo>
                  <a:lnTo>
                    <a:pt x="3161449" y="3029318"/>
                  </a:lnTo>
                  <a:lnTo>
                    <a:pt x="3161449" y="0"/>
                  </a:lnTo>
                  <a:close/>
                </a:path>
                <a:path w="4491355" h="3054350">
                  <a:moveTo>
                    <a:pt x="3950868" y="0"/>
                  </a:moveTo>
                  <a:lnTo>
                    <a:pt x="3946283" y="0"/>
                  </a:lnTo>
                  <a:lnTo>
                    <a:pt x="3946283" y="3054261"/>
                  </a:lnTo>
                  <a:lnTo>
                    <a:pt x="3950868" y="3054261"/>
                  </a:lnTo>
                  <a:lnTo>
                    <a:pt x="3950868" y="0"/>
                  </a:lnTo>
                  <a:close/>
                </a:path>
                <a:path w="4491355" h="3054350">
                  <a:moveTo>
                    <a:pt x="4490999" y="0"/>
                  </a:moveTo>
                  <a:lnTo>
                    <a:pt x="4486402" y="0"/>
                  </a:lnTo>
                  <a:lnTo>
                    <a:pt x="4486402" y="3037865"/>
                  </a:lnTo>
                  <a:lnTo>
                    <a:pt x="4490999" y="3037865"/>
                  </a:lnTo>
                  <a:lnTo>
                    <a:pt x="4490999" y="0"/>
                  </a:lnTo>
                  <a:close/>
                </a:path>
              </a:pathLst>
            </a:custGeom>
            <a:solidFill>
              <a:srgbClr val="96989A"/>
            </a:solidFill>
          </p:spPr>
          <p:txBody>
            <a:bodyPr wrap="square" lIns="0" tIns="0" rIns="0" bIns="0" rtlCol="0"/>
            <a:lstStyle/>
            <a:p>
              <a:endParaRPr/>
            </a:p>
          </p:txBody>
        </p:sp>
      </p:grpSp>
      <p:sp>
        <p:nvSpPr>
          <p:cNvPr id="10" name="object 10"/>
          <p:cNvSpPr/>
          <p:nvPr/>
        </p:nvSpPr>
        <p:spPr>
          <a:xfrm>
            <a:off x="647499" y="1385611"/>
            <a:ext cx="927100" cy="111125"/>
          </a:xfrm>
          <a:custGeom>
            <a:avLst/>
            <a:gdLst/>
            <a:ahLst/>
            <a:cxnLst/>
            <a:rect l="l" t="t" r="r" b="b"/>
            <a:pathLst>
              <a:path w="927100" h="111125">
                <a:moveTo>
                  <a:pt x="7621" y="81989"/>
                </a:moveTo>
                <a:lnTo>
                  <a:pt x="0" y="99669"/>
                </a:lnTo>
                <a:lnTo>
                  <a:pt x="6502" y="103427"/>
                </a:lnTo>
                <a:lnTo>
                  <a:pt x="13384" y="106221"/>
                </a:lnTo>
                <a:lnTo>
                  <a:pt x="27914" y="109879"/>
                </a:lnTo>
                <a:lnTo>
                  <a:pt x="35204" y="110793"/>
                </a:lnTo>
                <a:lnTo>
                  <a:pt x="51156" y="110793"/>
                </a:lnTo>
                <a:lnTo>
                  <a:pt x="87933" y="91234"/>
                </a:lnTo>
                <a:lnTo>
                  <a:pt x="88144" y="90676"/>
                </a:lnTo>
                <a:lnTo>
                  <a:pt x="34240" y="90676"/>
                </a:lnTo>
                <a:lnTo>
                  <a:pt x="28728" y="89937"/>
                </a:lnTo>
                <a:lnTo>
                  <a:pt x="17449" y="86993"/>
                </a:lnTo>
                <a:lnTo>
                  <a:pt x="12294" y="84833"/>
                </a:lnTo>
                <a:lnTo>
                  <a:pt x="7621" y="81989"/>
                </a:lnTo>
                <a:close/>
              </a:path>
              <a:path w="927100" h="111125">
                <a:moveTo>
                  <a:pt x="84053" y="20267"/>
                </a:moveTo>
                <a:lnTo>
                  <a:pt x="45464" y="20267"/>
                </a:lnTo>
                <a:lnTo>
                  <a:pt x="50623" y="21437"/>
                </a:lnTo>
                <a:lnTo>
                  <a:pt x="58647" y="26109"/>
                </a:lnTo>
                <a:lnTo>
                  <a:pt x="60656" y="29361"/>
                </a:lnTo>
                <a:lnTo>
                  <a:pt x="60656" y="37082"/>
                </a:lnTo>
                <a:lnTo>
                  <a:pt x="59255" y="39876"/>
                </a:lnTo>
                <a:lnTo>
                  <a:pt x="53668" y="43940"/>
                </a:lnTo>
                <a:lnTo>
                  <a:pt x="49785" y="44956"/>
                </a:lnTo>
                <a:lnTo>
                  <a:pt x="20573" y="44956"/>
                </a:lnTo>
                <a:lnTo>
                  <a:pt x="20573" y="63550"/>
                </a:lnTo>
                <a:lnTo>
                  <a:pt x="52322" y="63550"/>
                </a:lnTo>
                <a:lnTo>
                  <a:pt x="56818" y="64565"/>
                </a:lnTo>
                <a:lnTo>
                  <a:pt x="63425" y="68629"/>
                </a:lnTo>
                <a:lnTo>
                  <a:pt x="65073" y="71625"/>
                </a:lnTo>
                <a:lnTo>
                  <a:pt x="65073" y="80365"/>
                </a:lnTo>
                <a:lnTo>
                  <a:pt x="62661" y="84074"/>
                </a:lnTo>
                <a:lnTo>
                  <a:pt x="53009" y="89354"/>
                </a:lnTo>
                <a:lnTo>
                  <a:pt x="46940" y="90676"/>
                </a:lnTo>
                <a:lnTo>
                  <a:pt x="88144" y="90676"/>
                </a:lnTo>
                <a:lnTo>
                  <a:pt x="90068" y="85596"/>
                </a:lnTo>
                <a:lnTo>
                  <a:pt x="90068" y="73101"/>
                </a:lnTo>
                <a:lnTo>
                  <a:pt x="88315" y="67840"/>
                </a:lnTo>
                <a:lnTo>
                  <a:pt x="81306" y="58798"/>
                </a:lnTo>
                <a:lnTo>
                  <a:pt x="76453" y="55472"/>
                </a:lnTo>
                <a:lnTo>
                  <a:pt x="70257" y="53337"/>
                </a:lnTo>
                <a:lnTo>
                  <a:pt x="75031" y="51206"/>
                </a:lnTo>
                <a:lnTo>
                  <a:pt x="78789" y="48157"/>
                </a:lnTo>
                <a:lnTo>
                  <a:pt x="84275" y="40233"/>
                </a:lnTo>
                <a:lnTo>
                  <a:pt x="85647" y="35711"/>
                </a:lnTo>
                <a:lnTo>
                  <a:pt x="85647" y="24432"/>
                </a:lnTo>
                <a:lnTo>
                  <a:pt x="84053" y="20267"/>
                </a:lnTo>
                <a:close/>
              </a:path>
              <a:path w="927100" h="111125">
                <a:moveTo>
                  <a:pt x="47956" y="0"/>
                </a:moveTo>
                <a:lnTo>
                  <a:pt x="39625" y="0"/>
                </a:lnTo>
                <a:lnTo>
                  <a:pt x="29966" y="542"/>
                </a:lnTo>
                <a:lnTo>
                  <a:pt x="20650" y="2171"/>
                </a:lnTo>
                <a:lnTo>
                  <a:pt x="11677" y="4885"/>
                </a:lnTo>
                <a:lnTo>
                  <a:pt x="3049" y="8686"/>
                </a:lnTo>
                <a:lnTo>
                  <a:pt x="10515" y="27889"/>
                </a:lnTo>
                <a:lnTo>
                  <a:pt x="14987" y="25346"/>
                </a:lnTo>
                <a:lnTo>
                  <a:pt x="19710" y="23442"/>
                </a:lnTo>
                <a:lnTo>
                  <a:pt x="29668" y="20904"/>
                </a:lnTo>
                <a:lnTo>
                  <a:pt x="34491" y="20267"/>
                </a:lnTo>
                <a:lnTo>
                  <a:pt x="84053" y="20267"/>
                </a:lnTo>
                <a:lnTo>
                  <a:pt x="83567" y="18996"/>
                </a:lnTo>
                <a:lnTo>
                  <a:pt x="75233" y="9650"/>
                </a:lnTo>
                <a:lnTo>
                  <a:pt x="69645" y="6094"/>
                </a:lnTo>
                <a:lnTo>
                  <a:pt x="55627" y="1219"/>
                </a:lnTo>
                <a:lnTo>
                  <a:pt x="47956" y="0"/>
                </a:lnTo>
                <a:close/>
              </a:path>
              <a:path w="927100" h="111125">
                <a:moveTo>
                  <a:pt x="190191" y="2285"/>
                </a:moveTo>
                <a:lnTo>
                  <a:pt x="109573" y="2285"/>
                </a:lnTo>
                <a:lnTo>
                  <a:pt x="109573" y="108964"/>
                </a:lnTo>
                <a:lnTo>
                  <a:pt x="192171" y="108964"/>
                </a:lnTo>
                <a:lnTo>
                  <a:pt x="192171" y="89153"/>
                </a:lnTo>
                <a:lnTo>
                  <a:pt x="134110" y="89153"/>
                </a:lnTo>
                <a:lnTo>
                  <a:pt x="134110" y="64465"/>
                </a:lnTo>
                <a:lnTo>
                  <a:pt x="183639" y="64465"/>
                </a:lnTo>
                <a:lnTo>
                  <a:pt x="183639" y="45262"/>
                </a:lnTo>
                <a:lnTo>
                  <a:pt x="134110" y="45262"/>
                </a:lnTo>
                <a:lnTo>
                  <a:pt x="134110" y="22096"/>
                </a:lnTo>
                <a:lnTo>
                  <a:pt x="190191" y="22096"/>
                </a:lnTo>
                <a:lnTo>
                  <a:pt x="190191" y="2285"/>
                </a:lnTo>
                <a:close/>
              </a:path>
              <a:path w="927100" h="111125">
                <a:moveTo>
                  <a:pt x="267764" y="2285"/>
                </a:moveTo>
                <a:lnTo>
                  <a:pt x="212136" y="2285"/>
                </a:lnTo>
                <a:lnTo>
                  <a:pt x="212136" y="108964"/>
                </a:lnTo>
                <a:lnTo>
                  <a:pt x="236825" y="108964"/>
                </a:lnTo>
                <a:lnTo>
                  <a:pt x="236825" y="79552"/>
                </a:lnTo>
                <a:lnTo>
                  <a:pt x="267764" y="79552"/>
                </a:lnTo>
                <a:lnTo>
                  <a:pt x="275965" y="78000"/>
                </a:lnTo>
                <a:lnTo>
                  <a:pt x="289886" y="71804"/>
                </a:lnTo>
                <a:lnTo>
                  <a:pt x="295247" y="67334"/>
                </a:lnTo>
                <a:lnTo>
                  <a:pt x="300329" y="59435"/>
                </a:lnTo>
                <a:lnTo>
                  <a:pt x="236825" y="59435"/>
                </a:lnTo>
                <a:lnTo>
                  <a:pt x="236825" y="22402"/>
                </a:lnTo>
                <a:lnTo>
                  <a:pt x="300292" y="22402"/>
                </a:lnTo>
                <a:lnTo>
                  <a:pt x="295247" y="14630"/>
                </a:lnTo>
                <a:lnTo>
                  <a:pt x="289886" y="10158"/>
                </a:lnTo>
                <a:lnTo>
                  <a:pt x="275965" y="3858"/>
                </a:lnTo>
                <a:lnTo>
                  <a:pt x="267764" y="2285"/>
                </a:lnTo>
                <a:close/>
              </a:path>
              <a:path w="927100" h="111125">
                <a:moveTo>
                  <a:pt x="300292" y="22402"/>
                </a:moveTo>
                <a:lnTo>
                  <a:pt x="264359" y="22402"/>
                </a:lnTo>
                <a:lnTo>
                  <a:pt x="269996" y="24000"/>
                </a:lnTo>
                <a:lnTo>
                  <a:pt x="277718" y="30401"/>
                </a:lnTo>
                <a:lnTo>
                  <a:pt x="279647" y="34998"/>
                </a:lnTo>
                <a:lnTo>
                  <a:pt x="279647" y="46885"/>
                </a:lnTo>
                <a:lnTo>
                  <a:pt x="277718" y="51432"/>
                </a:lnTo>
                <a:lnTo>
                  <a:pt x="269996" y="57833"/>
                </a:lnTo>
                <a:lnTo>
                  <a:pt x="264359" y="59435"/>
                </a:lnTo>
                <a:lnTo>
                  <a:pt x="300329" y="59435"/>
                </a:lnTo>
                <a:lnTo>
                  <a:pt x="302764" y="55651"/>
                </a:lnTo>
                <a:lnTo>
                  <a:pt x="304642" y="48818"/>
                </a:lnTo>
                <a:lnTo>
                  <a:pt x="304642" y="33069"/>
                </a:lnTo>
                <a:lnTo>
                  <a:pt x="302764" y="26211"/>
                </a:lnTo>
                <a:lnTo>
                  <a:pt x="300292" y="22402"/>
                </a:lnTo>
                <a:close/>
              </a:path>
              <a:path w="927100" h="111125">
                <a:moveTo>
                  <a:pt x="345639" y="2285"/>
                </a:moveTo>
                <a:lnTo>
                  <a:pt x="320950" y="2285"/>
                </a:lnTo>
                <a:lnTo>
                  <a:pt x="320950" y="108964"/>
                </a:lnTo>
                <a:lnTo>
                  <a:pt x="345639" y="108964"/>
                </a:lnTo>
                <a:lnTo>
                  <a:pt x="345639" y="65224"/>
                </a:lnTo>
                <a:lnTo>
                  <a:pt x="418791" y="65224"/>
                </a:lnTo>
                <a:lnTo>
                  <a:pt x="418791" y="44348"/>
                </a:lnTo>
                <a:lnTo>
                  <a:pt x="345639" y="44348"/>
                </a:lnTo>
                <a:lnTo>
                  <a:pt x="345639" y="2285"/>
                </a:lnTo>
                <a:close/>
              </a:path>
              <a:path w="927100" h="111125">
                <a:moveTo>
                  <a:pt x="418791" y="65224"/>
                </a:moveTo>
                <a:lnTo>
                  <a:pt x="394102" y="65224"/>
                </a:lnTo>
                <a:lnTo>
                  <a:pt x="394102" y="108964"/>
                </a:lnTo>
                <a:lnTo>
                  <a:pt x="418791" y="108964"/>
                </a:lnTo>
                <a:lnTo>
                  <a:pt x="418791" y="65224"/>
                </a:lnTo>
                <a:close/>
              </a:path>
              <a:path w="927100" h="111125">
                <a:moveTo>
                  <a:pt x="418791" y="2285"/>
                </a:moveTo>
                <a:lnTo>
                  <a:pt x="394102" y="2285"/>
                </a:lnTo>
                <a:lnTo>
                  <a:pt x="394102" y="44348"/>
                </a:lnTo>
                <a:lnTo>
                  <a:pt x="418791" y="44348"/>
                </a:lnTo>
                <a:lnTo>
                  <a:pt x="418791" y="2285"/>
                </a:lnTo>
                <a:close/>
              </a:path>
              <a:path w="927100" h="111125">
                <a:moveTo>
                  <a:pt x="496360" y="457"/>
                </a:moveTo>
                <a:lnTo>
                  <a:pt x="454527" y="16133"/>
                </a:lnTo>
                <a:lnTo>
                  <a:pt x="437993" y="55623"/>
                </a:lnTo>
                <a:lnTo>
                  <a:pt x="438465" y="63276"/>
                </a:lnTo>
                <a:lnTo>
                  <a:pt x="460109" y="99710"/>
                </a:lnTo>
                <a:lnTo>
                  <a:pt x="496360" y="110793"/>
                </a:lnTo>
                <a:lnTo>
                  <a:pt x="504456" y="110345"/>
                </a:lnTo>
                <a:lnTo>
                  <a:pt x="542947" y="89843"/>
                </a:lnTo>
                <a:lnTo>
                  <a:pt x="490061" y="89762"/>
                </a:lnTo>
                <a:lnTo>
                  <a:pt x="484372" y="88314"/>
                </a:lnTo>
                <a:lnTo>
                  <a:pt x="474214" y="82522"/>
                </a:lnTo>
                <a:lnTo>
                  <a:pt x="470225" y="78483"/>
                </a:lnTo>
                <a:lnTo>
                  <a:pt x="464432" y="68122"/>
                </a:lnTo>
                <a:lnTo>
                  <a:pt x="462984" y="62228"/>
                </a:lnTo>
                <a:lnTo>
                  <a:pt x="462984" y="49020"/>
                </a:lnTo>
                <a:lnTo>
                  <a:pt x="490061" y="21488"/>
                </a:lnTo>
                <a:lnTo>
                  <a:pt x="543005" y="21488"/>
                </a:lnTo>
                <a:lnTo>
                  <a:pt x="504456" y="904"/>
                </a:lnTo>
                <a:lnTo>
                  <a:pt x="496360" y="457"/>
                </a:lnTo>
                <a:close/>
              </a:path>
              <a:path w="927100" h="111125">
                <a:moveTo>
                  <a:pt x="543005" y="21488"/>
                </a:moveTo>
                <a:lnTo>
                  <a:pt x="502660" y="21488"/>
                </a:lnTo>
                <a:lnTo>
                  <a:pt x="508349" y="22934"/>
                </a:lnTo>
                <a:lnTo>
                  <a:pt x="518511" y="28727"/>
                </a:lnTo>
                <a:lnTo>
                  <a:pt x="522497" y="32763"/>
                </a:lnTo>
                <a:lnTo>
                  <a:pt x="528289" y="43127"/>
                </a:lnTo>
                <a:lnTo>
                  <a:pt x="529736" y="49020"/>
                </a:lnTo>
                <a:lnTo>
                  <a:pt x="529736" y="62228"/>
                </a:lnTo>
                <a:lnTo>
                  <a:pt x="502660" y="89762"/>
                </a:lnTo>
                <a:lnTo>
                  <a:pt x="543004" y="89762"/>
                </a:lnTo>
                <a:lnTo>
                  <a:pt x="554730" y="55623"/>
                </a:lnTo>
                <a:lnTo>
                  <a:pt x="554254" y="47971"/>
                </a:lnTo>
                <a:lnTo>
                  <a:pt x="552825" y="40709"/>
                </a:lnTo>
                <a:lnTo>
                  <a:pt x="550443" y="33836"/>
                </a:lnTo>
                <a:lnTo>
                  <a:pt x="547109" y="27355"/>
                </a:lnTo>
                <a:lnTo>
                  <a:pt x="543005" y="21488"/>
                </a:lnTo>
                <a:close/>
              </a:path>
              <a:path w="927100" h="111125">
                <a:moveTo>
                  <a:pt x="623462" y="2285"/>
                </a:moveTo>
                <a:lnTo>
                  <a:pt x="573779" y="2285"/>
                </a:lnTo>
                <a:lnTo>
                  <a:pt x="573779" y="108964"/>
                </a:lnTo>
                <a:lnTo>
                  <a:pt x="626357" y="108964"/>
                </a:lnTo>
                <a:lnTo>
                  <a:pt x="635762" y="108469"/>
                </a:lnTo>
                <a:lnTo>
                  <a:pt x="666697" y="90676"/>
                </a:lnTo>
                <a:lnTo>
                  <a:pt x="598316" y="90676"/>
                </a:lnTo>
                <a:lnTo>
                  <a:pt x="598316" y="63701"/>
                </a:lnTo>
                <a:lnTo>
                  <a:pt x="663350" y="63701"/>
                </a:lnTo>
                <a:lnTo>
                  <a:pt x="659174" y="58420"/>
                </a:lnTo>
                <a:lnTo>
                  <a:pt x="654196" y="55270"/>
                </a:lnTo>
                <a:lnTo>
                  <a:pt x="647691" y="53337"/>
                </a:lnTo>
                <a:lnTo>
                  <a:pt x="652467" y="51000"/>
                </a:lnTo>
                <a:lnTo>
                  <a:pt x="656175" y="47825"/>
                </a:lnTo>
                <a:lnTo>
                  <a:pt x="657062" y="46479"/>
                </a:lnTo>
                <a:lnTo>
                  <a:pt x="598316" y="46479"/>
                </a:lnTo>
                <a:lnTo>
                  <a:pt x="598316" y="20574"/>
                </a:lnTo>
                <a:lnTo>
                  <a:pt x="662546" y="20574"/>
                </a:lnTo>
                <a:lnTo>
                  <a:pt x="659325" y="14222"/>
                </a:lnTo>
                <a:lnTo>
                  <a:pt x="652418" y="9448"/>
                </a:lnTo>
                <a:lnTo>
                  <a:pt x="646722" y="6314"/>
                </a:lnTo>
                <a:lnTo>
                  <a:pt x="639997" y="4076"/>
                </a:lnTo>
                <a:lnTo>
                  <a:pt x="632244" y="2733"/>
                </a:lnTo>
                <a:lnTo>
                  <a:pt x="623462" y="2285"/>
                </a:lnTo>
                <a:close/>
              </a:path>
              <a:path w="927100" h="111125">
                <a:moveTo>
                  <a:pt x="663350" y="63701"/>
                </a:moveTo>
                <a:lnTo>
                  <a:pt x="637024" y="63701"/>
                </a:lnTo>
                <a:lnTo>
                  <a:pt x="642816" y="68122"/>
                </a:lnTo>
                <a:lnTo>
                  <a:pt x="642816" y="86104"/>
                </a:lnTo>
                <a:lnTo>
                  <a:pt x="637024" y="90676"/>
                </a:lnTo>
                <a:lnTo>
                  <a:pt x="666697" y="90676"/>
                </a:lnTo>
                <a:lnTo>
                  <a:pt x="667807" y="88390"/>
                </a:lnTo>
                <a:lnTo>
                  <a:pt x="667807" y="72539"/>
                </a:lnTo>
                <a:lnTo>
                  <a:pt x="666083" y="67157"/>
                </a:lnTo>
                <a:lnTo>
                  <a:pt x="663350" y="63701"/>
                </a:lnTo>
                <a:close/>
              </a:path>
              <a:path w="927100" h="111125">
                <a:moveTo>
                  <a:pt x="662546" y="20574"/>
                </a:moveTo>
                <a:lnTo>
                  <a:pt x="626609" y="20574"/>
                </a:lnTo>
                <a:lnTo>
                  <a:pt x="630647" y="21689"/>
                </a:lnTo>
                <a:lnTo>
                  <a:pt x="636235" y="26160"/>
                </a:lnTo>
                <a:lnTo>
                  <a:pt x="637632" y="29361"/>
                </a:lnTo>
                <a:lnTo>
                  <a:pt x="637632" y="37792"/>
                </a:lnTo>
                <a:lnTo>
                  <a:pt x="636263" y="41021"/>
                </a:lnTo>
                <a:lnTo>
                  <a:pt x="630777" y="45388"/>
                </a:lnTo>
                <a:lnTo>
                  <a:pt x="626713" y="46479"/>
                </a:lnTo>
                <a:lnTo>
                  <a:pt x="657062" y="46479"/>
                </a:lnTo>
                <a:lnTo>
                  <a:pt x="661460" y="39800"/>
                </a:lnTo>
                <a:lnTo>
                  <a:pt x="662778" y="35153"/>
                </a:lnTo>
                <a:lnTo>
                  <a:pt x="662778" y="21031"/>
                </a:lnTo>
                <a:lnTo>
                  <a:pt x="662546" y="20574"/>
                </a:lnTo>
                <a:close/>
              </a:path>
              <a:path w="927100" h="111125">
                <a:moveTo>
                  <a:pt x="711854" y="2285"/>
                </a:moveTo>
                <a:lnTo>
                  <a:pt x="687316" y="2285"/>
                </a:lnTo>
                <a:lnTo>
                  <a:pt x="687316" y="108964"/>
                </a:lnTo>
                <a:lnTo>
                  <a:pt x="735473" y="108964"/>
                </a:lnTo>
                <a:lnTo>
                  <a:pt x="745327" y="108369"/>
                </a:lnTo>
                <a:lnTo>
                  <a:pt x="774844" y="90676"/>
                </a:lnTo>
                <a:lnTo>
                  <a:pt x="711854" y="90676"/>
                </a:lnTo>
                <a:lnTo>
                  <a:pt x="711854" y="55623"/>
                </a:lnTo>
                <a:lnTo>
                  <a:pt x="776103" y="55623"/>
                </a:lnTo>
                <a:lnTo>
                  <a:pt x="773492" y="50890"/>
                </a:lnTo>
                <a:lnTo>
                  <a:pt x="738979" y="37335"/>
                </a:lnTo>
                <a:lnTo>
                  <a:pt x="711854" y="37335"/>
                </a:lnTo>
                <a:lnTo>
                  <a:pt x="711854" y="2285"/>
                </a:lnTo>
                <a:close/>
              </a:path>
              <a:path w="927100" h="111125">
                <a:moveTo>
                  <a:pt x="776103" y="55623"/>
                </a:moveTo>
                <a:lnTo>
                  <a:pt x="734101" y="55623"/>
                </a:lnTo>
                <a:lnTo>
                  <a:pt x="743036" y="56662"/>
                </a:lnTo>
                <a:lnTo>
                  <a:pt x="749418" y="59777"/>
                </a:lnTo>
                <a:lnTo>
                  <a:pt x="753248" y="64969"/>
                </a:lnTo>
                <a:lnTo>
                  <a:pt x="754444" y="71780"/>
                </a:lnTo>
                <a:lnTo>
                  <a:pt x="754524" y="78230"/>
                </a:lnTo>
                <a:lnTo>
                  <a:pt x="752720" y="82802"/>
                </a:lnTo>
                <a:lnTo>
                  <a:pt x="745506" y="89103"/>
                </a:lnTo>
                <a:lnTo>
                  <a:pt x="740502" y="90676"/>
                </a:lnTo>
                <a:lnTo>
                  <a:pt x="774844" y="90676"/>
                </a:lnTo>
                <a:lnTo>
                  <a:pt x="776488" y="87761"/>
                </a:lnTo>
                <a:lnTo>
                  <a:pt x="778645" y="80308"/>
                </a:lnTo>
                <a:lnTo>
                  <a:pt x="779364" y="71780"/>
                </a:lnTo>
                <a:lnTo>
                  <a:pt x="778712" y="63769"/>
                </a:lnTo>
                <a:lnTo>
                  <a:pt x="776755" y="56805"/>
                </a:lnTo>
                <a:lnTo>
                  <a:pt x="776103" y="55623"/>
                </a:lnTo>
                <a:close/>
              </a:path>
              <a:path w="927100" h="111125">
                <a:moveTo>
                  <a:pt x="817463" y="2285"/>
                </a:moveTo>
                <a:lnTo>
                  <a:pt x="792929" y="2285"/>
                </a:lnTo>
                <a:lnTo>
                  <a:pt x="792929" y="108964"/>
                </a:lnTo>
                <a:lnTo>
                  <a:pt x="817463" y="108964"/>
                </a:lnTo>
                <a:lnTo>
                  <a:pt x="817463" y="2285"/>
                </a:lnTo>
                <a:close/>
              </a:path>
              <a:path w="927100" h="111125">
                <a:moveTo>
                  <a:pt x="924599" y="2285"/>
                </a:moveTo>
                <a:lnTo>
                  <a:pt x="843981" y="2285"/>
                </a:lnTo>
                <a:lnTo>
                  <a:pt x="843981" y="108964"/>
                </a:lnTo>
                <a:lnTo>
                  <a:pt x="926579" y="108964"/>
                </a:lnTo>
                <a:lnTo>
                  <a:pt x="926579" y="89153"/>
                </a:lnTo>
                <a:lnTo>
                  <a:pt x="868518" y="89153"/>
                </a:lnTo>
                <a:lnTo>
                  <a:pt x="868518" y="64465"/>
                </a:lnTo>
                <a:lnTo>
                  <a:pt x="918047" y="64465"/>
                </a:lnTo>
                <a:lnTo>
                  <a:pt x="918047" y="45262"/>
                </a:lnTo>
                <a:lnTo>
                  <a:pt x="868518" y="45262"/>
                </a:lnTo>
                <a:lnTo>
                  <a:pt x="868518" y="22096"/>
                </a:lnTo>
                <a:lnTo>
                  <a:pt x="924599" y="22096"/>
                </a:lnTo>
                <a:lnTo>
                  <a:pt x="924599" y="2285"/>
                </a:lnTo>
                <a:close/>
              </a:path>
            </a:pathLst>
          </a:custGeom>
          <a:solidFill>
            <a:srgbClr val="606062"/>
          </a:solidFill>
        </p:spPr>
        <p:txBody>
          <a:bodyPr wrap="square" lIns="0" tIns="0" rIns="0" bIns="0" rtlCol="0"/>
          <a:lstStyle/>
          <a:p>
            <a:endParaRPr/>
          </a:p>
        </p:txBody>
      </p:sp>
      <p:grpSp>
        <p:nvGrpSpPr>
          <p:cNvPr id="11" name="object 11"/>
          <p:cNvGrpSpPr/>
          <p:nvPr/>
        </p:nvGrpSpPr>
        <p:grpSpPr>
          <a:xfrm>
            <a:off x="1234098" y="4416105"/>
            <a:ext cx="556895" cy="90170"/>
            <a:chOff x="1234098" y="4416105"/>
            <a:chExt cx="556895" cy="90170"/>
          </a:xfrm>
        </p:grpSpPr>
        <p:sp>
          <p:nvSpPr>
            <p:cNvPr id="12" name="object 12"/>
            <p:cNvSpPr/>
            <p:nvPr/>
          </p:nvSpPr>
          <p:spPr>
            <a:xfrm>
              <a:off x="1330210" y="4416107"/>
              <a:ext cx="461009" cy="90170"/>
            </a:xfrm>
            <a:custGeom>
              <a:avLst/>
              <a:gdLst/>
              <a:ahLst/>
              <a:cxnLst/>
              <a:rect l="l" t="t" r="r" b="b"/>
              <a:pathLst>
                <a:path w="461010" h="90170">
                  <a:moveTo>
                    <a:pt x="305650" y="87464"/>
                  </a:moveTo>
                  <a:lnTo>
                    <a:pt x="301625" y="67589"/>
                  </a:lnTo>
                  <a:lnTo>
                    <a:pt x="290677" y="51346"/>
                  </a:lnTo>
                  <a:lnTo>
                    <a:pt x="274434" y="40398"/>
                  </a:lnTo>
                  <a:lnTo>
                    <a:pt x="254558" y="36372"/>
                  </a:lnTo>
                  <a:lnTo>
                    <a:pt x="247954" y="36804"/>
                  </a:lnTo>
                  <a:lnTo>
                    <a:pt x="241490" y="38074"/>
                  </a:lnTo>
                  <a:lnTo>
                    <a:pt x="235229" y="40170"/>
                  </a:lnTo>
                  <a:lnTo>
                    <a:pt x="229285" y="43065"/>
                  </a:lnTo>
                  <a:lnTo>
                    <a:pt x="224485" y="45808"/>
                  </a:lnTo>
                  <a:lnTo>
                    <a:pt x="218389" y="44145"/>
                  </a:lnTo>
                  <a:lnTo>
                    <a:pt x="215125" y="38303"/>
                  </a:lnTo>
                  <a:lnTo>
                    <a:pt x="211886" y="31762"/>
                  </a:lnTo>
                  <a:lnTo>
                    <a:pt x="207937" y="25654"/>
                  </a:lnTo>
                  <a:lnTo>
                    <a:pt x="203314" y="20027"/>
                  </a:lnTo>
                  <a:lnTo>
                    <a:pt x="197180" y="14236"/>
                  </a:lnTo>
                  <a:lnTo>
                    <a:pt x="174980" y="2349"/>
                  </a:lnTo>
                  <a:lnTo>
                    <a:pt x="150812" y="0"/>
                  </a:lnTo>
                  <a:lnTo>
                    <a:pt x="127520" y="6896"/>
                  </a:lnTo>
                  <a:lnTo>
                    <a:pt x="107988" y="22733"/>
                  </a:lnTo>
                  <a:lnTo>
                    <a:pt x="103238" y="28498"/>
                  </a:lnTo>
                  <a:lnTo>
                    <a:pt x="99542" y="35039"/>
                  </a:lnTo>
                  <a:lnTo>
                    <a:pt x="95567" y="46380"/>
                  </a:lnTo>
                  <a:lnTo>
                    <a:pt x="91351" y="49110"/>
                  </a:lnTo>
                  <a:lnTo>
                    <a:pt x="49136" y="69342"/>
                  </a:lnTo>
                  <a:lnTo>
                    <a:pt x="46926" y="73520"/>
                  </a:lnTo>
                  <a:lnTo>
                    <a:pt x="42087" y="75577"/>
                  </a:lnTo>
                  <a:lnTo>
                    <a:pt x="37553" y="74282"/>
                  </a:lnTo>
                  <a:lnTo>
                    <a:pt x="26581" y="73075"/>
                  </a:lnTo>
                  <a:lnTo>
                    <a:pt x="16103" y="75476"/>
                  </a:lnTo>
                  <a:lnTo>
                    <a:pt x="6959" y="81127"/>
                  </a:lnTo>
                  <a:lnTo>
                    <a:pt x="0" y="89674"/>
                  </a:lnTo>
                  <a:lnTo>
                    <a:pt x="305600" y="89674"/>
                  </a:lnTo>
                  <a:lnTo>
                    <a:pt x="305650" y="87464"/>
                  </a:lnTo>
                  <a:close/>
                </a:path>
                <a:path w="461010" h="90170">
                  <a:moveTo>
                    <a:pt x="460616" y="89674"/>
                  </a:moveTo>
                  <a:lnTo>
                    <a:pt x="450964" y="75793"/>
                  </a:lnTo>
                  <a:lnTo>
                    <a:pt x="437222" y="66979"/>
                  </a:lnTo>
                  <a:lnTo>
                    <a:pt x="421182" y="63969"/>
                  </a:lnTo>
                  <a:lnTo>
                    <a:pt x="404634" y="67475"/>
                  </a:lnTo>
                  <a:lnTo>
                    <a:pt x="400443" y="69557"/>
                  </a:lnTo>
                  <a:lnTo>
                    <a:pt x="395655" y="72301"/>
                  </a:lnTo>
                  <a:lnTo>
                    <a:pt x="389547" y="70637"/>
                  </a:lnTo>
                  <a:lnTo>
                    <a:pt x="386283" y="64795"/>
                  </a:lnTo>
                  <a:lnTo>
                    <a:pt x="374370" y="47396"/>
                  </a:lnTo>
                  <a:lnTo>
                    <a:pt x="357289" y="36296"/>
                  </a:lnTo>
                  <a:lnTo>
                    <a:pt x="337299" y="32423"/>
                  </a:lnTo>
                  <a:lnTo>
                    <a:pt x="316649" y="36652"/>
                  </a:lnTo>
                  <a:lnTo>
                    <a:pt x="313753" y="37884"/>
                  </a:lnTo>
                  <a:lnTo>
                    <a:pt x="310984" y="39357"/>
                  </a:lnTo>
                  <a:lnTo>
                    <a:pt x="308356" y="41071"/>
                  </a:lnTo>
                  <a:lnTo>
                    <a:pt x="315760" y="51358"/>
                  </a:lnTo>
                  <a:lnTo>
                    <a:pt x="321183" y="62712"/>
                  </a:lnTo>
                  <a:lnTo>
                    <a:pt x="324523" y="74841"/>
                  </a:lnTo>
                  <a:lnTo>
                    <a:pt x="325602" y="89687"/>
                  </a:lnTo>
                  <a:lnTo>
                    <a:pt x="460616" y="89674"/>
                  </a:lnTo>
                  <a:close/>
                </a:path>
              </a:pathLst>
            </a:custGeom>
            <a:solidFill>
              <a:srgbClr val="606062"/>
            </a:solidFill>
          </p:spPr>
          <p:txBody>
            <a:bodyPr wrap="square" lIns="0" tIns="0" rIns="0" bIns="0" rtlCol="0"/>
            <a:lstStyle/>
            <a:p>
              <a:endParaRPr/>
            </a:p>
          </p:txBody>
        </p:sp>
        <p:pic>
          <p:nvPicPr>
            <p:cNvPr id="13" name="object 13"/>
            <p:cNvPicPr/>
            <p:nvPr/>
          </p:nvPicPr>
          <p:blipFill>
            <a:blip r:embed="rId4" cstate="print"/>
            <a:stretch>
              <a:fillRect/>
            </a:stretch>
          </p:blipFill>
          <p:spPr>
            <a:xfrm>
              <a:off x="1234098" y="4435922"/>
              <a:ext cx="140727" cy="69859"/>
            </a:xfrm>
            <a:prstGeom prst="rect">
              <a:avLst/>
            </a:prstGeom>
          </p:spPr>
        </p:pic>
      </p:grpSp>
      <p:grpSp>
        <p:nvGrpSpPr>
          <p:cNvPr id="14" name="object 14"/>
          <p:cNvGrpSpPr/>
          <p:nvPr/>
        </p:nvGrpSpPr>
        <p:grpSpPr>
          <a:xfrm>
            <a:off x="2537110" y="4416105"/>
            <a:ext cx="556895" cy="90170"/>
            <a:chOff x="2537110" y="4416105"/>
            <a:chExt cx="556895" cy="90170"/>
          </a:xfrm>
        </p:grpSpPr>
        <p:sp>
          <p:nvSpPr>
            <p:cNvPr id="15" name="object 15"/>
            <p:cNvSpPr/>
            <p:nvPr/>
          </p:nvSpPr>
          <p:spPr>
            <a:xfrm>
              <a:off x="2633230" y="4416107"/>
              <a:ext cx="461009" cy="90170"/>
            </a:xfrm>
            <a:custGeom>
              <a:avLst/>
              <a:gdLst/>
              <a:ahLst/>
              <a:cxnLst/>
              <a:rect l="l" t="t" r="r" b="b"/>
              <a:pathLst>
                <a:path w="461010" h="90170">
                  <a:moveTo>
                    <a:pt x="305650" y="87464"/>
                  </a:moveTo>
                  <a:lnTo>
                    <a:pt x="301612" y="67589"/>
                  </a:lnTo>
                  <a:lnTo>
                    <a:pt x="290664" y="51346"/>
                  </a:lnTo>
                  <a:lnTo>
                    <a:pt x="274434" y="40398"/>
                  </a:lnTo>
                  <a:lnTo>
                    <a:pt x="254558" y="36372"/>
                  </a:lnTo>
                  <a:lnTo>
                    <a:pt x="247954" y="36804"/>
                  </a:lnTo>
                  <a:lnTo>
                    <a:pt x="241477" y="38074"/>
                  </a:lnTo>
                  <a:lnTo>
                    <a:pt x="235229" y="40170"/>
                  </a:lnTo>
                  <a:lnTo>
                    <a:pt x="229273" y="43065"/>
                  </a:lnTo>
                  <a:lnTo>
                    <a:pt x="224485" y="45808"/>
                  </a:lnTo>
                  <a:lnTo>
                    <a:pt x="218376" y="44145"/>
                  </a:lnTo>
                  <a:lnTo>
                    <a:pt x="215112" y="38303"/>
                  </a:lnTo>
                  <a:lnTo>
                    <a:pt x="211886" y="31762"/>
                  </a:lnTo>
                  <a:lnTo>
                    <a:pt x="207937" y="25654"/>
                  </a:lnTo>
                  <a:lnTo>
                    <a:pt x="203314" y="20027"/>
                  </a:lnTo>
                  <a:lnTo>
                    <a:pt x="197180" y="14236"/>
                  </a:lnTo>
                  <a:lnTo>
                    <a:pt x="174967" y="2349"/>
                  </a:lnTo>
                  <a:lnTo>
                    <a:pt x="150799" y="0"/>
                  </a:lnTo>
                  <a:lnTo>
                    <a:pt x="127520" y="6896"/>
                  </a:lnTo>
                  <a:lnTo>
                    <a:pt x="107988" y="22733"/>
                  </a:lnTo>
                  <a:lnTo>
                    <a:pt x="103238" y="28498"/>
                  </a:lnTo>
                  <a:lnTo>
                    <a:pt x="99542" y="35039"/>
                  </a:lnTo>
                  <a:lnTo>
                    <a:pt x="95554" y="46380"/>
                  </a:lnTo>
                  <a:lnTo>
                    <a:pt x="91338" y="49110"/>
                  </a:lnTo>
                  <a:lnTo>
                    <a:pt x="49123" y="69342"/>
                  </a:lnTo>
                  <a:lnTo>
                    <a:pt x="46913" y="73520"/>
                  </a:lnTo>
                  <a:lnTo>
                    <a:pt x="42087" y="75577"/>
                  </a:lnTo>
                  <a:lnTo>
                    <a:pt x="37541" y="74282"/>
                  </a:lnTo>
                  <a:lnTo>
                    <a:pt x="26581" y="73075"/>
                  </a:lnTo>
                  <a:lnTo>
                    <a:pt x="16103" y="75476"/>
                  </a:lnTo>
                  <a:lnTo>
                    <a:pt x="6959" y="81127"/>
                  </a:lnTo>
                  <a:lnTo>
                    <a:pt x="0" y="89674"/>
                  </a:lnTo>
                  <a:lnTo>
                    <a:pt x="305587" y="89674"/>
                  </a:lnTo>
                  <a:lnTo>
                    <a:pt x="305650" y="87464"/>
                  </a:lnTo>
                  <a:close/>
                </a:path>
                <a:path w="461010" h="90170">
                  <a:moveTo>
                    <a:pt x="460603" y="89674"/>
                  </a:moveTo>
                  <a:lnTo>
                    <a:pt x="450964" y="75793"/>
                  </a:lnTo>
                  <a:lnTo>
                    <a:pt x="437210" y="66979"/>
                  </a:lnTo>
                  <a:lnTo>
                    <a:pt x="421170" y="63969"/>
                  </a:lnTo>
                  <a:lnTo>
                    <a:pt x="404622" y="67475"/>
                  </a:lnTo>
                  <a:lnTo>
                    <a:pt x="400443" y="69557"/>
                  </a:lnTo>
                  <a:lnTo>
                    <a:pt x="395643" y="72301"/>
                  </a:lnTo>
                  <a:lnTo>
                    <a:pt x="389534" y="70637"/>
                  </a:lnTo>
                  <a:lnTo>
                    <a:pt x="386283" y="64795"/>
                  </a:lnTo>
                  <a:lnTo>
                    <a:pt x="374357" y="47396"/>
                  </a:lnTo>
                  <a:lnTo>
                    <a:pt x="357276" y="36296"/>
                  </a:lnTo>
                  <a:lnTo>
                    <a:pt x="337299" y="32423"/>
                  </a:lnTo>
                  <a:lnTo>
                    <a:pt x="316636" y="36652"/>
                  </a:lnTo>
                  <a:lnTo>
                    <a:pt x="313740" y="37884"/>
                  </a:lnTo>
                  <a:lnTo>
                    <a:pt x="310972" y="39357"/>
                  </a:lnTo>
                  <a:lnTo>
                    <a:pt x="308343" y="41071"/>
                  </a:lnTo>
                  <a:lnTo>
                    <a:pt x="315760" y="51358"/>
                  </a:lnTo>
                  <a:lnTo>
                    <a:pt x="321183" y="62712"/>
                  </a:lnTo>
                  <a:lnTo>
                    <a:pt x="324510" y="74841"/>
                  </a:lnTo>
                  <a:lnTo>
                    <a:pt x="325602" y="89687"/>
                  </a:lnTo>
                  <a:lnTo>
                    <a:pt x="460603" y="89674"/>
                  </a:lnTo>
                  <a:close/>
                </a:path>
              </a:pathLst>
            </a:custGeom>
            <a:solidFill>
              <a:srgbClr val="606062"/>
            </a:solidFill>
          </p:spPr>
          <p:txBody>
            <a:bodyPr wrap="square" lIns="0" tIns="0" rIns="0" bIns="0" rtlCol="0"/>
            <a:lstStyle/>
            <a:p>
              <a:endParaRPr/>
            </a:p>
          </p:txBody>
        </p:sp>
        <p:pic>
          <p:nvPicPr>
            <p:cNvPr id="16" name="object 16"/>
            <p:cNvPicPr/>
            <p:nvPr/>
          </p:nvPicPr>
          <p:blipFill>
            <a:blip r:embed="rId5" cstate="print"/>
            <a:stretch>
              <a:fillRect/>
            </a:stretch>
          </p:blipFill>
          <p:spPr>
            <a:xfrm>
              <a:off x="2537110" y="4435922"/>
              <a:ext cx="140727" cy="69859"/>
            </a:xfrm>
            <a:prstGeom prst="rect">
              <a:avLst/>
            </a:prstGeom>
          </p:spPr>
        </p:pic>
      </p:grpSp>
      <p:grpSp>
        <p:nvGrpSpPr>
          <p:cNvPr id="17" name="object 17"/>
          <p:cNvGrpSpPr/>
          <p:nvPr/>
        </p:nvGrpSpPr>
        <p:grpSpPr>
          <a:xfrm>
            <a:off x="649451" y="3181495"/>
            <a:ext cx="6480175" cy="1789430"/>
            <a:chOff x="649451" y="3181495"/>
            <a:chExt cx="6480175" cy="1789430"/>
          </a:xfrm>
        </p:grpSpPr>
        <p:sp>
          <p:nvSpPr>
            <p:cNvPr id="18" name="object 18"/>
            <p:cNvSpPr/>
            <p:nvPr/>
          </p:nvSpPr>
          <p:spPr>
            <a:xfrm>
              <a:off x="1969249" y="4416107"/>
              <a:ext cx="461009" cy="90170"/>
            </a:xfrm>
            <a:custGeom>
              <a:avLst/>
              <a:gdLst/>
              <a:ahLst/>
              <a:cxnLst/>
              <a:rect l="l" t="t" r="r" b="b"/>
              <a:pathLst>
                <a:path w="461010" h="90170">
                  <a:moveTo>
                    <a:pt x="305650" y="87464"/>
                  </a:moveTo>
                  <a:lnTo>
                    <a:pt x="301625" y="67589"/>
                  </a:lnTo>
                  <a:lnTo>
                    <a:pt x="290677" y="51346"/>
                  </a:lnTo>
                  <a:lnTo>
                    <a:pt x="274447" y="40398"/>
                  </a:lnTo>
                  <a:lnTo>
                    <a:pt x="254571" y="36372"/>
                  </a:lnTo>
                  <a:lnTo>
                    <a:pt x="247954" y="36804"/>
                  </a:lnTo>
                  <a:lnTo>
                    <a:pt x="241490" y="38074"/>
                  </a:lnTo>
                  <a:lnTo>
                    <a:pt x="235229" y="40170"/>
                  </a:lnTo>
                  <a:lnTo>
                    <a:pt x="229285" y="43065"/>
                  </a:lnTo>
                  <a:lnTo>
                    <a:pt x="224485" y="45808"/>
                  </a:lnTo>
                  <a:lnTo>
                    <a:pt x="218389" y="44145"/>
                  </a:lnTo>
                  <a:lnTo>
                    <a:pt x="215125" y="38303"/>
                  </a:lnTo>
                  <a:lnTo>
                    <a:pt x="211886" y="31762"/>
                  </a:lnTo>
                  <a:lnTo>
                    <a:pt x="207937" y="25654"/>
                  </a:lnTo>
                  <a:lnTo>
                    <a:pt x="203314" y="20027"/>
                  </a:lnTo>
                  <a:lnTo>
                    <a:pt x="197180" y="14236"/>
                  </a:lnTo>
                  <a:lnTo>
                    <a:pt x="174980" y="2349"/>
                  </a:lnTo>
                  <a:lnTo>
                    <a:pt x="150812" y="0"/>
                  </a:lnTo>
                  <a:lnTo>
                    <a:pt x="127520" y="6896"/>
                  </a:lnTo>
                  <a:lnTo>
                    <a:pt x="108000" y="22733"/>
                  </a:lnTo>
                  <a:lnTo>
                    <a:pt x="103238" y="28498"/>
                  </a:lnTo>
                  <a:lnTo>
                    <a:pt x="99555" y="35039"/>
                  </a:lnTo>
                  <a:lnTo>
                    <a:pt x="95567" y="46380"/>
                  </a:lnTo>
                  <a:lnTo>
                    <a:pt x="91351" y="49110"/>
                  </a:lnTo>
                  <a:lnTo>
                    <a:pt x="49136" y="69342"/>
                  </a:lnTo>
                  <a:lnTo>
                    <a:pt x="46926" y="73520"/>
                  </a:lnTo>
                  <a:lnTo>
                    <a:pt x="42087" y="75577"/>
                  </a:lnTo>
                  <a:lnTo>
                    <a:pt x="37553" y="74282"/>
                  </a:lnTo>
                  <a:lnTo>
                    <a:pt x="26581" y="73075"/>
                  </a:lnTo>
                  <a:lnTo>
                    <a:pt x="16103" y="75476"/>
                  </a:lnTo>
                  <a:lnTo>
                    <a:pt x="6959" y="81127"/>
                  </a:lnTo>
                  <a:lnTo>
                    <a:pt x="0" y="89674"/>
                  </a:lnTo>
                  <a:lnTo>
                    <a:pt x="305600" y="89674"/>
                  </a:lnTo>
                  <a:lnTo>
                    <a:pt x="305650" y="87464"/>
                  </a:lnTo>
                  <a:close/>
                </a:path>
                <a:path w="461010" h="90170">
                  <a:moveTo>
                    <a:pt x="460616" y="89674"/>
                  </a:moveTo>
                  <a:lnTo>
                    <a:pt x="450964" y="75793"/>
                  </a:lnTo>
                  <a:lnTo>
                    <a:pt x="437222" y="66979"/>
                  </a:lnTo>
                  <a:lnTo>
                    <a:pt x="421182" y="63969"/>
                  </a:lnTo>
                  <a:lnTo>
                    <a:pt x="404634" y="67475"/>
                  </a:lnTo>
                  <a:lnTo>
                    <a:pt x="400443" y="69557"/>
                  </a:lnTo>
                  <a:lnTo>
                    <a:pt x="395655" y="72301"/>
                  </a:lnTo>
                  <a:lnTo>
                    <a:pt x="389547" y="70637"/>
                  </a:lnTo>
                  <a:lnTo>
                    <a:pt x="386283" y="64795"/>
                  </a:lnTo>
                  <a:lnTo>
                    <a:pt x="374370" y="47396"/>
                  </a:lnTo>
                  <a:lnTo>
                    <a:pt x="357289" y="36296"/>
                  </a:lnTo>
                  <a:lnTo>
                    <a:pt x="337299" y="32423"/>
                  </a:lnTo>
                  <a:lnTo>
                    <a:pt x="316649" y="36652"/>
                  </a:lnTo>
                  <a:lnTo>
                    <a:pt x="313753" y="37884"/>
                  </a:lnTo>
                  <a:lnTo>
                    <a:pt x="310984" y="39357"/>
                  </a:lnTo>
                  <a:lnTo>
                    <a:pt x="308356" y="41071"/>
                  </a:lnTo>
                  <a:lnTo>
                    <a:pt x="315760" y="51358"/>
                  </a:lnTo>
                  <a:lnTo>
                    <a:pt x="321183" y="62712"/>
                  </a:lnTo>
                  <a:lnTo>
                    <a:pt x="324523" y="74841"/>
                  </a:lnTo>
                  <a:lnTo>
                    <a:pt x="325602" y="89687"/>
                  </a:lnTo>
                  <a:lnTo>
                    <a:pt x="460616" y="89674"/>
                  </a:lnTo>
                  <a:close/>
                </a:path>
              </a:pathLst>
            </a:custGeom>
            <a:solidFill>
              <a:srgbClr val="606062"/>
            </a:solidFill>
          </p:spPr>
          <p:txBody>
            <a:bodyPr wrap="square" lIns="0" tIns="0" rIns="0" bIns="0" rtlCol="0"/>
            <a:lstStyle/>
            <a:p>
              <a:endParaRPr/>
            </a:p>
          </p:txBody>
        </p:sp>
        <p:pic>
          <p:nvPicPr>
            <p:cNvPr id="19" name="object 19"/>
            <p:cNvPicPr/>
            <p:nvPr/>
          </p:nvPicPr>
          <p:blipFill>
            <a:blip r:embed="rId6" cstate="print"/>
            <a:stretch>
              <a:fillRect/>
            </a:stretch>
          </p:blipFill>
          <p:spPr>
            <a:xfrm>
              <a:off x="1873137" y="4435922"/>
              <a:ext cx="140728" cy="69859"/>
            </a:xfrm>
            <a:prstGeom prst="rect">
              <a:avLst/>
            </a:prstGeom>
          </p:spPr>
        </p:pic>
        <p:sp>
          <p:nvSpPr>
            <p:cNvPr id="20" name="object 20"/>
            <p:cNvSpPr/>
            <p:nvPr/>
          </p:nvSpPr>
          <p:spPr>
            <a:xfrm>
              <a:off x="649451" y="4484970"/>
              <a:ext cx="6480175" cy="486409"/>
            </a:xfrm>
            <a:custGeom>
              <a:avLst/>
              <a:gdLst/>
              <a:ahLst/>
              <a:cxnLst/>
              <a:rect l="l" t="t" r="r" b="b"/>
              <a:pathLst>
                <a:path w="6480175" h="486410">
                  <a:moveTo>
                    <a:pt x="6479999" y="0"/>
                  </a:moveTo>
                  <a:lnTo>
                    <a:pt x="0" y="0"/>
                  </a:lnTo>
                  <a:lnTo>
                    <a:pt x="0" y="485894"/>
                  </a:lnTo>
                  <a:lnTo>
                    <a:pt x="6479999" y="485894"/>
                  </a:lnTo>
                  <a:lnTo>
                    <a:pt x="6479999" y="0"/>
                  </a:lnTo>
                  <a:close/>
                </a:path>
              </a:pathLst>
            </a:custGeom>
            <a:solidFill>
              <a:srgbClr val="727376"/>
            </a:solidFill>
          </p:spPr>
          <p:txBody>
            <a:bodyPr wrap="square" lIns="0" tIns="0" rIns="0" bIns="0" rtlCol="0"/>
            <a:lstStyle/>
            <a:p>
              <a:endParaRPr/>
            </a:p>
          </p:txBody>
        </p:sp>
        <p:pic>
          <p:nvPicPr>
            <p:cNvPr id="21" name="object 21"/>
            <p:cNvPicPr/>
            <p:nvPr/>
          </p:nvPicPr>
          <p:blipFill>
            <a:blip r:embed="rId7" cstate="print"/>
            <a:stretch>
              <a:fillRect/>
            </a:stretch>
          </p:blipFill>
          <p:spPr>
            <a:xfrm>
              <a:off x="1174341" y="3181495"/>
              <a:ext cx="5955110" cy="1601341"/>
            </a:xfrm>
            <a:prstGeom prst="rect">
              <a:avLst/>
            </a:prstGeom>
          </p:spPr>
        </p:pic>
        <p:sp>
          <p:nvSpPr>
            <p:cNvPr id="22" name="object 22"/>
            <p:cNvSpPr/>
            <p:nvPr/>
          </p:nvSpPr>
          <p:spPr>
            <a:xfrm>
              <a:off x="3223145" y="4644008"/>
              <a:ext cx="844550" cy="60325"/>
            </a:xfrm>
            <a:custGeom>
              <a:avLst/>
              <a:gdLst/>
              <a:ahLst/>
              <a:cxnLst/>
              <a:rect l="l" t="t" r="r" b="b"/>
              <a:pathLst>
                <a:path w="844550" h="60325">
                  <a:moveTo>
                    <a:pt x="37579" y="30937"/>
                  </a:moveTo>
                  <a:lnTo>
                    <a:pt x="36728" y="28409"/>
                  </a:lnTo>
                  <a:lnTo>
                    <a:pt x="33667" y="24917"/>
                  </a:lnTo>
                  <a:lnTo>
                    <a:pt x="33350" y="24549"/>
                  </a:lnTo>
                  <a:lnTo>
                    <a:pt x="32715" y="24218"/>
                  </a:lnTo>
                  <a:lnTo>
                    <a:pt x="32715" y="27851"/>
                  </a:lnTo>
                  <a:lnTo>
                    <a:pt x="32715" y="39700"/>
                  </a:lnTo>
                  <a:lnTo>
                    <a:pt x="28689" y="42697"/>
                  </a:lnTo>
                  <a:lnTo>
                    <a:pt x="4864" y="42697"/>
                  </a:lnTo>
                  <a:lnTo>
                    <a:pt x="4864" y="24917"/>
                  </a:lnTo>
                  <a:lnTo>
                    <a:pt x="28689" y="24917"/>
                  </a:lnTo>
                  <a:lnTo>
                    <a:pt x="32715" y="27851"/>
                  </a:lnTo>
                  <a:lnTo>
                    <a:pt x="32715" y="24218"/>
                  </a:lnTo>
                  <a:lnTo>
                    <a:pt x="30886" y="23253"/>
                  </a:lnTo>
                  <a:lnTo>
                    <a:pt x="27647" y="22580"/>
                  </a:lnTo>
                  <a:lnTo>
                    <a:pt x="30048" y="21691"/>
                  </a:lnTo>
                  <a:lnTo>
                    <a:pt x="30848" y="21120"/>
                  </a:lnTo>
                  <a:lnTo>
                    <a:pt x="31915" y="20358"/>
                  </a:lnTo>
                  <a:lnTo>
                    <a:pt x="34582" y="16764"/>
                  </a:lnTo>
                  <a:lnTo>
                    <a:pt x="35242" y="14554"/>
                  </a:lnTo>
                  <a:lnTo>
                    <a:pt x="35242" y="8064"/>
                  </a:lnTo>
                  <a:lnTo>
                    <a:pt x="33845" y="5105"/>
                  </a:lnTo>
                  <a:lnTo>
                    <a:pt x="32232" y="3937"/>
                  </a:lnTo>
                  <a:lnTo>
                    <a:pt x="30314" y="2540"/>
                  </a:lnTo>
                  <a:lnTo>
                    <a:pt x="30314" y="9728"/>
                  </a:lnTo>
                  <a:lnTo>
                    <a:pt x="30314" y="15328"/>
                  </a:lnTo>
                  <a:lnTo>
                    <a:pt x="29349" y="17462"/>
                  </a:lnTo>
                  <a:lnTo>
                    <a:pt x="25488" y="20383"/>
                  </a:lnTo>
                  <a:lnTo>
                    <a:pt x="22720" y="21120"/>
                  </a:lnTo>
                  <a:lnTo>
                    <a:pt x="4864" y="21120"/>
                  </a:lnTo>
                  <a:lnTo>
                    <a:pt x="4864" y="3937"/>
                  </a:lnTo>
                  <a:lnTo>
                    <a:pt x="22720" y="3937"/>
                  </a:lnTo>
                  <a:lnTo>
                    <a:pt x="25488" y="4660"/>
                  </a:lnTo>
                  <a:lnTo>
                    <a:pt x="29349" y="7594"/>
                  </a:lnTo>
                  <a:lnTo>
                    <a:pt x="30314" y="9728"/>
                  </a:lnTo>
                  <a:lnTo>
                    <a:pt x="30314" y="2540"/>
                  </a:lnTo>
                  <a:lnTo>
                    <a:pt x="28244" y="1028"/>
                  </a:lnTo>
                  <a:lnTo>
                    <a:pt x="24358" y="0"/>
                  </a:lnTo>
                  <a:lnTo>
                    <a:pt x="0" y="0"/>
                  </a:lnTo>
                  <a:lnTo>
                    <a:pt x="0" y="46634"/>
                  </a:lnTo>
                  <a:lnTo>
                    <a:pt x="26200" y="46634"/>
                  </a:lnTo>
                  <a:lnTo>
                    <a:pt x="30416" y="45542"/>
                  </a:lnTo>
                  <a:lnTo>
                    <a:pt x="34163" y="42697"/>
                  </a:lnTo>
                  <a:lnTo>
                    <a:pt x="36144" y="41198"/>
                  </a:lnTo>
                  <a:lnTo>
                    <a:pt x="37579" y="38087"/>
                  </a:lnTo>
                  <a:lnTo>
                    <a:pt x="37579" y="30937"/>
                  </a:lnTo>
                  <a:close/>
                </a:path>
                <a:path w="844550" h="60325">
                  <a:moveTo>
                    <a:pt x="77139" y="18249"/>
                  </a:moveTo>
                  <a:lnTo>
                    <a:pt x="66446" y="11328"/>
                  </a:lnTo>
                  <a:lnTo>
                    <a:pt x="59956" y="11328"/>
                  </a:lnTo>
                  <a:lnTo>
                    <a:pt x="45364" y="25692"/>
                  </a:lnTo>
                  <a:lnTo>
                    <a:pt x="45364" y="32537"/>
                  </a:lnTo>
                  <a:lnTo>
                    <a:pt x="59956" y="46964"/>
                  </a:lnTo>
                  <a:lnTo>
                    <a:pt x="66395" y="46964"/>
                  </a:lnTo>
                  <a:lnTo>
                    <a:pt x="77139" y="40043"/>
                  </a:lnTo>
                  <a:lnTo>
                    <a:pt x="73609" y="37642"/>
                  </a:lnTo>
                  <a:lnTo>
                    <a:pt x="72466" y="39370"/>
                  </a:lnTo>
                  <a:lnTo>
                    <a:pt x="70993" y="40665"/>
                  </a:lnTo>
                  <a:lnTo>
                    <a:pt x="67437" y="42354"/>
                  </a:lnTo>
                  <a:lnTo>
                    <a:pt x="65506" y="42773"/>
                  </a:lnTo>
                  <a:lnTo>
                    <a:pt x="60896" y="42773"/>
                  </a:lnTo>
                  <a:lnTo>
                    <a:pt x="50165" y="31826"/>
                  </a:lnTo>
                  <a:lnTo>
                    <a:pt x="50165" y="26454"/>
                  </a:lnTo>
                  <a:lnTo>
                    <a:pt x="60896" y="15455"/>
                  </a:lnTo>
                  <a:lnTo>
                    <a:pt x="65506" y="15455"/>
                  </a:lnTo>
                  <a:lnTo>
                    <a:pt x="67437" y="15887"/>
                  </a:lnTo>
                  <a:lnTo>
                    <a:pt x="70993" y="17627"/>
                  </a:lnTo>
                  <a:lnTo>
                    <a:pt x="72466" y="18923"/>
                  </a:lnTo>
                  <a:lnTo>
                    <a:pt x="73609" y="20650"/>
                  </a:lnTo>
                  <a:lnTo>
                    <a:pt x="77139" y="18249"/>
                  </a:lnTo>
                  <a:close/>
                </a:path>
                <a:path w="844550" h="60325">
                  <a:moveTo>
                    <a:pt x="112382" y="46634"/>
                  </a:moveTo>
                  <a:lnTo>
                    <a:pt x="100990" y="31978"/>
                  </a:lnTo>
                  <a:lnTo>
                    <a:pt x="98399" y="28651"/>
                  </a:lnTo>
                  <a:lnTo>
                    <a:pt x="100977" y="25311"/>
                  </a:lnTo>
                  <a:lnTo>
                    <a:pt x="111582" y="11595"/>
                  </a:lnTo>
                  <a:lnTo>
                    <a:pt x="106387" y="11595"/>
                  </a:lnTo>
                  <a:lnTo>
                    <a:pt x="95859" y="25311"/>
                  </a:lnTo>
                  <a:lnTo>
                    <a:pt x="85344" y="11595"/>
                  </a:lnTo>
                  <a:lnTo>
                    <a:pt x="80010" y="11595"/>
                  </a:lnTo>
                  <a:lnTo>
                    <a:pt x="93205" y="28651"/>
                  </a:lnTo>
                  <a:lnTo>
                    <a:pt x="79349" y="46634"/>
                  </a:lnTo>
                  <a:lnTo>
                    <a:pt x="84670" y="46634"/>
                  </a:lnTo>
                  <a:lnTo>
                    <a:pt x="95859" y="31978"/>
                  </a:lnTo>
                  <a:lnTo>
                    <a:pt x="106984" y="46634"/>
                  </a:lnTo>
                  <a:lnTo>
                    <a:pt x="112382" y="46634"/>
                  </a:lnTo>
                  <a:close/>
                </a:path>
                <a:path w="844550" h="60325">
                  <a:moveTo>
                    <a:pt x="151091" y="25692"/>
                  </a:moveTo>
                  <a:lnTo>
                    <a:pt x="150329" y="22631"/>
                  </a:lnTo>
                  <a:lnTo>
                    <a:pt x="147256" y="17208"/>
                  </a:lnTo>
                  <a:lnTo>
                    <a:pt x="146291" y="16256"/>
                  </a:lnTo>
                  <a:lnTo>
                    <a:pt x="146291" y="26454"/>
                  </a:lnTo>
                  <a:lnTo>
                    <a:pt x="146291" y="31775"/>
                  </a:lnTo>
                  <a:lnTo>
                    <a:pt x="135788" y="42773"/>
                  </a:lnTo>
                  <a:lnTo>
                    <a:pt x="130822" y="42773"/>
                  </a:lnTo>
                  <a:lnTo>
                    <a:pt x="120243" y="31775"/>
                  </a:lnTo>
                  <a:lnTo>
                    <a:pt x="120243" y="26454"/>
                  </a:lnTo>
                  <a:lnTo>
                    <a:pt x="130822" y="15455"/>
                  </a:lnTo>
                  <a:lnTo>
                    <a:pt x="135788" y="15455"/>
                  </a:lnTo>
                  <a:lnTo>
                    <a:pt x="146291" y="26454"/>
                  </a:lnTo>
                  <a:lnTo>
                    <a:pt x="146291" y="16256"/>
                  </a:lnTo>
                  <a:lnTo>
                    <a:pt x="145491" y="15455"/>
                  </a:lnTo>
                  <a:lnTo>
                    <a:pt x="145135" y="15100"/>
                  </a:lnTo>
                  <a:lnTo>
                    <a:pt x="139725" y="12077"/>
                  </a:lnTo>
                  <a:lnTo>
                    <a:pt x="136677" y="11328"/>
                  </a:lnTo>
                  <a:lnTo>
                    <a:pt x="129933" y="11328"/>
                  </a:lnTo>
                  <a:lnTo>
                    <a:pt x="115443" y="25692"/>
                  </a:lnTo>
                  <a:lnTo>
                    <a:pt x="115443" y="32537"/>
                  </a:lnTo>
                  <a:lnTo>
                    <a:pt x="129933" y="46964"/>
                  </a:lnTo>
                  <a:lnTo>
                    <a:pt x="136677" y="46964"/>
                  </a:lnTo>
                  <a:lnTo>
                    <a:pt x="139725" y="46202"/>
                  </a:lnTo>
                  <a:lnTo>
                    <a:pt x="145135" y="43141"/>
                  </a:lnTo>
                  <a:lnTo>
                    <a:pt x="145503" y="42773"/>
                  </a:lnTo>
                  <a:lnTo>
                    <a:pt x="147256" y="41021"/>
                  </a:lnTo>
                  <a:lnTo>
                    <a:pt x="150329" y="35598"/>
                  </a:lnTo>
                  <a:lnTo>
                    <a:pt x="151091" y="32537"/>
                  </a:lnTo>
                  <a:lnTo>
                    <a:pt x="151091" y="25692"/>
                  </a:lnTo>
                  <a:close/>
                </a:path>
                <a:path w="844550" h="60325">
                  <a:moveTo>
                    <a:pt x="195186" y="42506"/>
                  </a:moveTo>
                  <a:lnTo>
                    <a:pt x="189725" y="42506"/>
                  </a:lnTo>
                  <a:lnTo>
                    <a:pt x="189725" y="15786"/>
                  </a:lnTo>
                  <a:lnTo>
                    <a:pt x="189725" y="11595"/>
                  </a:lnTo>
                  <a:lnTo>
                    <a:pt x="185000" y="11595"/>
                  </a:lnTo>
                  <a:lnTo>
                    <a:pt x="185000" y="15786"/>
                  </a:lnTo>
                  <a:lnTo>
                    <a:pt x="185000" y="42506"/>
                  </a:lnTo>
                  <a:lnTo>
                    <a:pt x="163144" y="42506"/>
                  </a:lnTo>
                  <a:lnTo>
                    <a:pt x="164744" y="41313"/>
                  </a:lnTo>
                  <a:lnTo>
                    <a:pt x="165862" y="39090"/>
                  </a:lnTo>
                  <a:lnTo>
                    <a:pt x="167106" y="32651"/>
                  </a:lnTo>
                  <a:lnTo>
                    <a:pt x="167525" y="28562"/>
                  </a:lnTo>
                  <a:lnTo>
                    <a:pt x="167754" y="23317"/>
                  </a:lnTo>
                  <a:lnTo>
                    <a:pt x="168148" y="15786"/>
                  </a:lnTo>
                  <a:lnTo>
                    <a:pt x="185000" y="15786"/>
                  </a:lnTo>
                  <a:lnTo>
                    <a:pt x="185000" y="11595"/>
                  </a:lnTo>
                  <a:lnTo>
                    <a:pt x="163880" y="11595"/>
                  </a:lnTo>
                  <a:lnTo>
                    <a:pt x="163398" y="23583"/>
                  </a:lnTo>
                  <a:lnTo>
                    <a:pt x="163106" y="29311"/>
                  </a:lnTo>
                  <a:lnTo>
                    <a:pt x="162521" y="33972"/>
                  </a:lnTo>
                  <a:lnTo>
                    <a:pt x="160845" y="40640"/>
                  </a:lnTo>
                  <a:lnTo>
                    <a:pt x="159245" y="42367"/>
                  </a:lnTo>
                  <a:lnTo>
                    <a:pt x="156883" y="42506"/>
                  </a:lnTo>
                  <a:lnTo>
                    <a:pt x="154889" y="42506"/>
                  </a:lnTo>
                  <a:lnTo>
                    <a:pt x="154889" y="55092"/>
                  </a:lnTo>
                  <a:lnTo>
                    <a:pt x="159346" y="55092"/>
                  </a:lnTo>
                  <a:lnTo>
                    <a:pt x="159346" y="46634"/>
                  </a:lnTo>
                  <a:lnTo>
                    <a:pt x="190728" y="46634"/>
                  </a:lnTo>
                  <a:lnTo>
                    <a:pt x="190728" y="55092"/>
                  </a:lnTo>
                  <a:lnTo>
                    <a:pt x="195186" y="55092"/>
                  </a:lnTo>
                  <a:lnTo>
                    <a:pt x="195186" y="46634"/>
                  </a:lnTo>
                  <a:lnTo>
                    <a:pt x="195186" y="42506"/>
                  </a:lnTo>
                  <a:close/>
                </a:path>
                <a:path w="844550" h="60325">
                  <a:moveTo>
                    <a:pt x="232638" y="31584"/>
                  </a:moveTo>
                  <a:lnTo>
                    <a:pt x="231482" y="28829"/>
                  </a:lnTo>
                  <a:lnTo>
                    <a:pt x="229730" y="27381"/>
                  </a:lnTo>
                  <a:lnTo>
                    <a:pt x="227838" y="25819"/>
                  </a:lnTo>
                  <a:lnTo>
                    <a:pt x="227838" y="32600"/>
                  </a:lnTo>
                  <a:lnTo>
                    <a:pt x="227838" y="37795"/>
                  </a:lnTo>
                  <a:lnTo>
                    <a:pt x="226999" y="39789"/>
                  </a:lnTo>
                  <a:lnTo>
                    <a:pt x="223672" y="42494"/>
                  </a:lnTo>
                  <a:lnTo>
                    <a:pt x="221221" y="43154"/>
                  </a:lnTo>
                  <a:lnTo>
                    <a:pt x="209118" y="42964"/>
                  </a:lnTo>
                  <a:lnTo>
                    <a:pt x="209118" y="27381"/>
                  </a:lnTo>
                  <a:lnTo>
                    <a:pt x="221259" y="27559"/>
                  </a:lnTo>
                  <a:lnTo>
                    <a:pt x="223735" y="28206"/>
                  </a:lnTo>
                  <a:lnTo>
                    <a:pt x="227012" y="30695"/>
                  </a:lnTo>
                  <a:lnTo>
                    <a:pt x="227838" y="32600"/>
                  </a:lnTo>
                  <a:lnTo>
                    <a:pt x="227838" y="25819"/>
                  </a:lnTo>
                  <a:lnTo>
                    <a:pt x="226860" y="25006"/>
                  </a:lnTo>
                  <a:lnTo>
                    <a:pt x="223507" y="24028"/>
                  </a:lnTo>
                  <a:lnTo>
                    <a:pt x="209118" y="23850"/>
                  </a:lnTo>
                  <a:lnTo>
                    <a:pt x="209118" y="11595"/>
                  </a:lnTo>
                  <a:lnTo>
                    <a:pt x="204381" y="11595"/>
                  </a:lnTo>
                  <a:lnTo>
                    <a:pt x="204381" y="46634"/>
                  </a:lnTo>
                  <a:lnTo>
                    <a:pt x="222859" y="46748"/>
                  </a:lnTo>
                  <a:lnTo>
                    <a:pt x="226415" y="45770"/>
                  </a:lnTo>
                  <a:lnTo>
                    <a:pt x="229666" y="43154"/>
                  </a:lnTo>
                  <a:lnTo>
                    <a:pt x="231394" y="41770"/>
                  </a:lnTo>
                  <a:lnTo>
                    <a:pt x="232638" y="38900"/>
                  </a:lnTo>
                  <a:lnTo>
                    <a:pt x="232638" y="31584"/>
                  </a:lnTo>
                  <a:close/>
                </a:path>
                <a:path w="844550" h="60325">
                  <a:moveTo>
                    <a:pt x="243217" y="11595"/>
                  </a:moveTo>
                  <a:lnTo>
                    <a:pt x="238493" y="11595"/>
                  </a:lnTo>
                  <a:lnTo>
                    <a:pt x="238493" y="46634"/>
                  </a:lnTo>
                  <a:lnTo>
                    <a:pt x="243217" y="46634"/>
                  </a:lnTo>
                  <a:lnTo>
                    <a:pt x="243217" y="11595"/>
                  </a:lnTo>
                  <a:close/>
                </a:path>
                <a:path w="844550" h="60325">
                  <a:moveTo>
                    <a:pt x="575906" y="46634"/>
                  </a:moveTo>
                  <a:lnTo>
                    <a:pt x="559574" y="25247"/>
                  </a:lnTo>
                  <a:lnTo>
                    <a:pt x="557593" y="22656"/>
                  </a:lnTo>
                  <a:lnTo>
                    <a:pt x="558914" y="20916"/>
                  </a:lnTo>
                  <a:lnTo>
                    <a:pt x="574916" y="0"/>
                  </a:lnTo>
                  <a:lnTo>
                    <a:pt x="569582" y="0"/>
                  </a:lnTo>
                  <a:lnTo>
                    <a:pt x="553796" y="20916"/>
                  </a:lnTo>
                  <a:lnTo>
                    <a:pt x="543140" y="20916"/>
                  </a:lnTo>
                  <a:lnTo>
                    <a:pt x="543140" y="0"/>
                  </a:lnTo>
                  <a:lnTo>
                    <a:pt x="538340" y="0"/>
                  </a:lnTo>
                  <a:lnTo>
                    <a:pt x="538340" y="46634"/>
                  </a:lnTo>
                  <a:lnTo>
                    <a:pt x="543140" y="46634"/>
                  </a:lnTo>
                  <a:lnTo>
                    <a:pt x="543140" y="25247"/>
                  </a:lnTo>
                  <a:lnTo>
                    <a:pt x="553796" y="25247"/>
                  </a:lnTo>
                  <a:lnTo>
                    <a:pt x="570242" y="46634"/>
                  </a:lnTo>
                  <a:lnTo>
                    <a:pt x="575906" y="46634"/>
                  </a:lnTo>
                  <a:close/>
                </a:path>
                <a:path w="844550" h="60325">
                  <a:moveTo>
                    <a:pt x="612089" y="11595"/>
                  </a:moveTo>
                  <a:lnTo>
                    <a:pt x="607415" y="11595"/>
                  </a:lnTo>
                  <a:lnTo>
                    <a:pt x="594233" y="41376"/>
                  </a:lnTo>
                  <a:lnTo>
                    <a:pt x="581037" y="11595"/>
                  </a:lnTo>
                  <a:lnTo>
                    <a:pt x="576110" y="11595"/>
                  </a:lnTo>
                  <a:lnTo>
                    <a:pt x="591769" y="46570"/>
                  </a:lnTo>
                  <a:lnTo>
                    <a:pt x="589254" y="52095"/>
                  </a:lnTo>
                  <a:lnTo>
                    <a:pt x="588200" y="53606"/>
                  </a:lnTo>
                  <a:lnTo>
                    <a:pt x="585939" y="55384"/>
                  </a:lnTo>
                  <a:lnTo>
                    <a:pt x="584568" y="55829"/>
                  </a:lnTo>
                  <a:lnTo>
                    <a:pt x="580491" y="55829"/>
                  </a:lnTo>
                  <a:lnTo>
                    <a:pt x="578358" y="54940"/>
                  </a:lnTo>
                  <a:lnTo>
                    <a:pt x="576580" y="53162"/>
                  </a:lnTo>
                  <a:lnTo>
                    <a:pt x="574382" y="56692"/>
                  </a:lnTo>
                  <a:lnTo>
                    <a:pt x="575449" y="57759"/>
                  </a:lnTo>
                  <a:lnTo>
                    <a:pt x="576719" y="58559"/>
                  </a:lnTo>
                  <a:lnTo>
                    <a:pt x="579640" y="59626"/>
                  </a:lnTo>
                  <a:lnTo>
                    <a:pt x="581215" y="59893"/>
                  </a:lnTo>
                  <a:lnTo>
                    <a:pt x="585520" y="59893"/>
                  </a:lnTo>
                  <a:lnTo>
                    <a:pt x="587768" y="59207"/>
                  </a:lnTo>
                  <a:lnTo>
                    <a:pt x="591502" y="56451"/>
                  </a:lnTo>
                  <a:lnTo>
                    <a:pt x="591934" y="55829"/>
                  </a:lnTo>
                  <a:lnTo>
                    <a:pt x="593140" y="54114"/>
                  </a:lnTo>
                  <a:lnTo>
                    <a:pt x="594563" y="50838"/>
                  </a:lnTo>
                  <a:lnTo>
                    <a:pt x="598792" y="41376"/>
                  </a:lnTo>
                  <a:lnTo>
                    <a:pt x="612089" y="11595"/>
                  </a:lnTo>
                  <a:close/>
                </a:path>
                <a:path w="844550" h="60325">
                  <a:moveTo>
                    <a:pt x="673239" y="42506"/>
                  </a:moveTo>
                  <a:lnTo>
                    <a:pt x="667842" y="42506"/>
                  </a:lnTo>
                  <a:lnTo>
                    <a:pt x="667842" y="11595"/>
                  </a:lnTo>
                  <a:lnTo>
                    <a:pt x="663117" y="11595"/>
                  </a:lnTo>
                  <a:lnTo>
                    <a:pt x="663117" y="42506"/>
                  </a:lnTo>
                  <a:lnTo>
                    <a:pt x="662851" y="42506"/>
                  </a:lnTo>
                  <a:lnTo>
                    <a:pt x="646125" y="42506"/>
                  </a:lnTo>
                  <a:lnTo>
                    <a:pt x="646125" y="11595"/>
                  </a:lnTo>
                  <a:lnTo>
                    <a:pt x="641400" y="11595"/>
                  </a:lnTo>
                  <a:lnTo>
                    <a:pt x="641400" y="42506"/>
                  </a:lnTo>
                  <a:lnTo>
                    <a:pt x="624217" y="42506"/>
                  </a:lnTo>
                  <a:lnTo>
                    <a:pt x="624217" y="11595"/>
                  </a:lnTo>
                  <a:lnTo>
                    <a:pt x="619480" y="11595"/>
                  </a:lnTo>
                  <a:lnTo>
                    <a:pt x="619480" y="46634"/>
                  </a:lnTo>
                  <a:lnTo>
                    <a:pt x="662851" y="46634"/>
                  </a:lnTo>
                  <a:lnTo>
                    <a:pt x="667842" y="46634"/>
                  </a:lnTo>
                  <a:lnTo>
                    <a:pt x="668782" y="46634"/>
                  </a:lnTo>
                  <a:lnTo>
                    <a:pt x="668782" y="54292"/>
                  </a:lnTo>
                  <a:lnTo>
                    <a:pt x="673239" y="54292"/>
                  </a:lnTo>
                  <a:lnTo>
                    <a:pt x="673239" y="42506"/>
                  </a:lnTo>
                  <a:close/>
                </a:path>
                <a:path w="844550" h="60325">
                  <a:moveTo>
                    <a:pt x="712076" y="25654"/>
                  </a:moveTo>
                  <a:lnTo>
                    <a:pt x="711352" y="22580"/>
                  </a:lnTo>
                  <a:lnTo>
                    <a:pt x="708418" y="17195"/>
                  </a:lnTo>
                  <a:lnTo>
                    <a:pt x="707542" y="16294"/>
                  </a:lnTo>
                  <a:lnTo>
                    <a:pt x="707542" y="27051"/>
                  </a:lnTo>
                  <a:lnTo>
                    <a:pt x="682701" y="27051"/>
                  </a:lnTo>
                  <a:lnTo>
                    <a:pt x="683006" y="23583"/>
                  </a:lnTo>
                  <a:lnTo>
                    <a:pt x="684314" y="20777"/>
                  </a:lnTo>
                  <a:lnTo>
                    <a:pt x="688886" y="16471"/>
                  </a:lnTo>
                  <a:lnTo>
                    <a:pt x="691718" y="15392"/>
                  </a:lnTo>
                  <a:lnTo>
                    <a:pt x="698512" y="15392"/>
                  </a:lnTo>
                  <a:lnTo>
                    <a:pt x="701370" y="16471"/>
                  </a:lnTo>
                  <a:lnTo>
                    <a:pt x="705942" y="20777"/>
                  </a:lnTo>
                  <a:lnTo>
                    <a:pt x="707237" y="23583"/>
                  </a:lnTo>
                  <a:lnTo>
                    <a:pt x="707542" y="27051"/>
                  </a:lnTo>
                  <a:lnTo>
                    <a:pt x="707542" y="16294"/>
                  </a:lnTo>
                  <a:lnTo>
                    <a:pt x="706678" y="15392"/>
                  </a:lnTo>
                  <a:lnTo>
                    <a:pt x="706399" y="15100"/>
                  </a:lnTo>
                  <a:lnTo>
                    <a:pt x="701243" y="12077"/>
                  </a:lnTo>
                  <a:lnTo>
                    <a:pt x="698334" y="11328"/>
                  </a:lnTo>
                  <a:lnTo>
                    <a:pt x="691845" y="11328"/>
                  </a:lnTo>
                  <a:lnTo>
                    <a:pt x="677976" y="25654"/>
                  </a:lnTo>
                  <a:lnTo>
                    <a:pt x="677976" y="32537"/>
                  </a:lnTo>
                  <a:lnTo>
                    <a:pt x="692759" y="46964"/>
                  </a:lnTo>
                  <a:lnTo>
                    <a:pt x="699160" y="46964"/>
                  </a:lnTo>
                  <a:lnTo>
                    <a:pt x="701725" y="46482"/>
                  </a:lnTo>
                  <a:lnTo>
                    <a:pt x="706386" y="44526"/>
                  </a:lnTo>
                  <a:lnTo>
                    <a:pt x="708329" y="43103"/>
                  </a:lnTo>
                  <a:lnTo>
                    <a:pt x="708596" y="42773"/>
                  </a:lnTo>
                  <a:lnTo>
                    <a:pt x="709879" y="41236"/>
                  </a:lnTo>
                  <a:lnTo>
                    <a:pt x="707212" y="38176"/>
                  </a:lnTo>
                  <a:lnTo>
                    <a:pt x="705878" y="39687"/>
                  </a:lnTo>
                  <a:lnTo>
                    <a:pt x="704303" y="40830"/>
                  </a:lnTo>
                  <a:lnTo>
                    <a:pt x="700659" y="42379"/>
                  </a:lnTo>
                  <a:lnTo>
                    <a:pt x="698665" y="42773"/>
                  </a:lnTo>
                  <a:lnTo>
                    <a:pt x="692619" y="42773"/>
                  </a:lnTo>
                  <a:lnTo>
                    <a:pt x="689432" y="41643"/>
                  </a:lnTo>
                  <a:lnTo>
                    <a:pt x="684364" y="37160"/>
                  </a:lnTo>
                  <a:lnTo>
                    <a:pt x="682967" y="34226"/>
                  </a:lnTo>
                  <a:lnTo>
                    <a:pt x="682701" y="30581"/>
                  </a:lnTo>
                  <a:lnTo>
                    <a:pt x="712012" y="30581"/>
                  </a:lnTo>
                  <a:lnTo>
                    <a:pt x="712076" y="27051"/>
                  </a:lnTo>
                  <a:lnTo>
                    <a:pt x="712076" y="25654"/>
                  </a:lnTo>
                  <a:close/>
                </a:path>
                <a:path w="844550" h="60325">
                  <a:moveTo>
                    <a:pt x="754049" y="11595"/>
                  </a:moveTo>
                  <a:lnTo>
                    <a:pt x="749312" y="11595"/>
                  </a:lnTo>
                  <a:lnTo>
                    <a:pt x="749312" y="27114"/>
                  </a:lnTo>
                  <a:lnTo>
                    <a:pt x="727265" y="27114"/>
                  </a:lnTo>
                  <a:lnTo>
                    <a:pt x="727265" y="11595"/>
                  </a:lnTo>
                  <a:lnTo>
                    <a:pt x="722541" y="11595"/>
                  </a:lnTo>
                  <a:lnTo>
                    <a:pt x="722541" y="46634"/>
                  </a:lnTo>
                  <a:lnTo>
                    <a:pt x="727265" y="46634"/>
                  </a:lnTo>
                  <a:lnTo>
                    <a:pt x="727265" y="31178"/>
                  </a:lnTo>
                  <a:lnTo>
                    <a:pt x="749312" y="31178"/>
                  </a:lnTo>
                  <a:lnTo>
                    <a:pt x="749312" y="46634"/>
                  </a:lnTo>
                  <a:lnTo>
                    <a:pt x="754049" y="46634"/>
                  </a:lnTo>
                  <a:lnTo>
                    <a:pt x="754049" y="31178"/>
                  </a:lnTo>
                  <a:lnTo>
                    <a:pt x="754049" y="27114"/>
                  </a:lnTo>
                  <a:lnTo>
                    <a:pt x="754049" y="11595"/>
                  </a:lnTo>
                  <a:close/>
                </a:path>
                <a:path w="844550" h="60325">
                  <a:moveTo>
                    <a:pt x="799820" y="11595"/>
                  </a:moveTo>
                  <a:lnTo>
                    <a:pt x="795616" y="11595"/>
                  </a:lnTo>
                  <a:lnTo>
                    <a:pt x="772236" y="39433"/>
                  </a:lnTo>
                  <a:lnTo>
                    <a:pt x="772236" y="11595"/>
                  </a:lnTo>
                  <a:lnTo>
                    <a:pt x="767511" y="11595"/>
                  </a:lnTo>
                  <a:lnTo>
                    <a:pt x="767511" y="46634"/>
                  </a:lnTo>
                  <a:lnTo>
                    <a:pt x="771766" y="46634"/>
                  </a:lnTo>
                  <a:lnTo>
                    <a:pt x="777798" y="39433"/>
                  </a:lnTo>
                  <a:lnTo>
                    <a:pt x="795083" y="18783"/>
                  </a:lnTo>
                  <a:lnTo>
                    <a:pt x="795083" y="46634"/>
                  </a:lnTo>
                  <a:lnTo>
                    <a:pt x="799820" y="46634"/>
                  </a:lnTo>
                  <a:lnTo>
                    <a:pt x="799820" y="18783"/>
                  </a:lnTo>
                  <a:lnTo>
                    <a:pt x="799820" y="11595"/>
                  </a:lnTo>
                  <a:close/>
                </a:path>
                <a:path w="844550" h="60325">
                  <a:moveTo>
                    <a:pt x="844054" y="25654"/>
                  </a:moveTo>
                  <a:lnTo>
                    <a:pt x="843318" y="22580"/>
                  </a:lnTo>
                  <a:lnTo>
                    <a:pt x="840384" y="17195"/>
                  </a:lnTo>
                  <a:lnTo>
                    <a:pt x="839520" y="16306"/>
                  </a:lnTo>
                  <a:lnTo>
                    <a:pt x="839520" y="27051"/>
                  </a:lnTo>
                  <a:lnTo>
                    <a:pt x="814666" y="27051"/>
                  </a:lnTo>
                  <a:lnTo>
                    <a:pt x="814984" y="23583"/>
                  </a:lnTo>
                  <a:lnTo>
                    <a:pt x="816279" y="20777"/>
                  </a:lnTo>
                  <a:lnTo>
                    <a:pt x="820851" y="16471"/>
                  </a:lnTo>
                  <a:lnTo>
                    <a:pt x="823683" y="15392"/>
                  </a:lnTo>
                  <a:lnTo>
                    <a:pt x="830478" y="15392"/>
                  </a:lnTo>
                  <a:lnTo>
                    <a:pt x="833335" y="16471"/>
                  </a:lnTo>
                  <a:lnTo>
                    <a:pt x="837907" y="20777"/>
                  </a:lnTo>
                  <a:lnTo>
                    <a:pt x="839203" y="23583"/>
                  </a:lnTo>
                  <a:lnTo>
                    <a:pt x="839520" y="27051"/>
                  </a:lnTo>
                  <a:lnTo>
                    <a:pt x="839520" y="16306"/>
                  </a:lnTo>
                  <a:lnTo>
                    <a:pt x="838644" y="15392"/>
                  </a:lnTo>
                  <a:lnTo>
                    <a:pt x="838365" y="15100"/>
                  </a:lnTo>
                  <a:lnTo>
                    <a:pt x="833208" y="12077"/>
                  </a:lnTo>
                  <a:lnTo>
                    <a:pt x="830300" y="11328"/>
                  </a:lnTo>
                  <a:lnTo>
                    <a:pt x="823823" y="11328"/>
                  </a:lnTo>
                  <a:lnTo>
                    <a:pt x="809942" y="32537"/>
                  </a:lnTo>
                  <a:lnTo>
                    <a:pt x="810717" y="35598"/>
                  </a:lnTo>
                  <a:lnTo>
                    <a:pt x="813828" y="41021"/>
                  </a:lnTo>
                  <a:lnTo>
                    <a:pt x="815987" y="43141"/>
                  </a:lnTo>
                  <a:lnTo>
                    <a:pt x="821537" y="46202"/>
                  </a:lnTo>
                  <a:lnTo>
                    <a:pt x="824725" y="46964"/>
                  </a:lnTo>
                  <a:lnTo>
                    <a:pt x="831126" y="46964"/>
                  </a:lnTo>
                  <a:lnTo>
                    <a:pt x="841844" y="41236"/>
                  </a:lnTo>
                  <a:lnTo>
                    <a:pt x="839190" y="38176"/>
                  </a:lnTo>
                  <a:lnTo>
                    <a:pt x="837857" y="39687"/>
                  </a:lnTo>
                  <a:lnTo>
                    <a:pt x="836282" y="40830"/>
                  </a:lnTo>
                  <a:lnTo>
                    <a:pt x="832637" y="42379"/>
                  </a:lnTo>
                  <a:lnTo>
                    <a:pt x="830630" y="42773"/>
                  </a:lnTo>
                  <a:lnTo>
                    <a:pt x="824598" y="42773"/>
                  </a:lnTo>
                  <a:lnTo>
                    <a:pt x="821397" y="41643"/>
                  </a:lnTo>
                  <a:lnTo>
                    <a:pt x="816330" y="37160"/>
                  </a:lnTo>
                  <a:lnTo>
                    <a:pt x="814933" y="34226"/>
                  </a:lnTo>
                  <a:lnTo>
                    <a:pt x="814666" y="30581"/>
                  </a:lnTo>
                  <a:lnTo>
                    <a:pt x="843978" y="30581"/>
                  </a:lnTo>
                  <a:lnTo>
                    <a:pt x="844054" y="27051"/>
                  </a:lnTo>
                  <a:lnTo>
                    <a:pt x="844054" y="25654"/>
                  </a:lnTo>
                  <a:close/>
                </a:path>
              </a:pathLst>
            </a:custGeom>
            <a:solidFill>
              <a:srgbClr val="FEFEFE"/>
            </a:solidFill>
          </p:spPr>
          <p:txBody>
            <a:bodyPr wrap="square" lIns="0" tIns="0" rIns="0" bIns="0" rtlCol="0"/>
            <a:lstStyle/>
            <a:p>
              <a:endParaRPr/>
            </a:p>
          </p:txBody>
        </p:sp>
        <p:pic>
          <p:nvPicPr>
            <p:cNvPr id="23" name="object 23"/>
            <p:cNvPicPr/>
            <p:nvPr/>
          </p:nvPicPr>
          <p:blipFill>
            <a:blip r:embed="rId8" cstate="print"/>
            <a:stretch>
              <a:fillRect/>
            </a:stretch>
          </p:blipFill>
          <p:spPr>
            <a:xfrm>
              <a:off x="4465951" y="4644003"/>
              <a:ext cx="281195" cy="151753"/>
            </a:xfrm>
            <a:prstGeom prst="rect">
              <a:avLst/>
            </a:prstGeom>
          </p:spPr>
        </p:pic>
        <p:pic>
          <p:nvPicPr>
            <p:cNvPr id="24" name="object 24"/>
            <p:cNvPicPr/>
            <p:nvPr/>
          </p:nvPicPr>
          <p:blipFill>
            <a:blip r:embed="rId9" cstate="print"/>
            <a:stretch>
              <a:fillRect/>
            </a:stretch>
          </p:blipFill>
          <p:spPr>
            <a:xfrm>
              <a:off x="5182552" y="4641872"/>
              <a:ext cx="341881" cy="141098"/>
            </a:xfrm>
            <a:prstGeom prst="rect">
              <a:avLst/>
            </a:prstGeom>
          </p:spPr>
        </p:pic>
        <p:sp>
          <p:nvSpPr>
            <p:cNvPr id="25" name="object 25"/>
            <p:cNvSpPr/>
            <p:nvPr/>
          </p:nvSpPr>
          <p:spPr>
            <a:xfrm>
              <a:off x="5871009" y="4644003"/>
              <a:ext cx="327025" cy="57785"/>
            </a:xfrm>
            <a:custGeom>
              <a:avLst/>
              <a:gdLst/>
              <a:ahLst/>
              <a:cxnLst/>
              <a:rect l="l" t="t" r="r" b="b"/>
              <a:pathLst>
                <a:path w="327025" h="57785">
                  <a:moveTo>
                    <a:pt x="4860" y="0"/>
                  </a:moveTo>
                  <a:lnTo>
                    <a:pt x="0" y="0"/>
                  </a:lnTo>
                  <a:lnTo>
                    <a:pt x="0" y="46634"/>
                  </a:lnTo>
                  <a:lnTo>
                    <a:pt x="40702" y="46634"/>
                  </a:lnTo>
                  <a:lnTo>
                    <a:pt x="40702" y="57560"/>
                  </a:lnTo>
                  <a:lnTo>
                    <a:pt x="45299" y="57560"/>
                  </a:lnTo>
                  <a:lnTo>
                    <a:pt x="45299" y="42372"/>
                  </a:lnTo>
                  <a:lnTo>
                    <a:pt x="4860" y="42372"/>
                  </a:lnTo>
                  <a:lnTo>
                    <a:pt x="4860" y="0"/>
                  </a:lnTo>
                  <a:close/>
                </a:path>
                <a:path w="327025" h="57785">
                  <a:moveTo>
                    <a:pt x="37904" y="0"/>
                  </a:moveTo>
                  <a:lnTo>
                    <a:pt x="33041" y="0"/>
                  </a:lnTo>
                  <a:lnTo>
                    <a:pt x="33041" y="42372"/>
                  </a:lnTo>
                  <a:lnTo>
                    <a:pt x="37904" y="42372"/>
                  </a:lnTo>
                  <a:lnTo>
                    <a:pt x="37904" y="0"/>
                  </a:lnTo>
                  <a:close/>
                </a:path>
                <a:path w="327025" h="57785">
                  <a:moveTo>
                    <a:pt x="73411" y="11591"/>
                  </a:moveTo>
                  <a:lnTo>
                    <a:pt x="53961" y="11591"/>
                  </a:lnTo>
                  <a:lnTo>
                    <a:pt x="53961" y="46634"/>
                  </a:lnTo>
                  <a:lnTo>
                    <a:pt x="74368" y="46634"/>
                  </a:lnTo>
                  <a:lnTo>
                    <a:pt x="77741" y="45813"/>
                  </a:lnTo>
                  <a:lnTo>
                    <a:pt x="81752" y="42904"/>
                  </a:lnTo>
                  <a:lnTo>
                    <a:pt x="58558" y="42904"/>
                  </a:lnTo>
                  <a:lnTo>
                    <a:pt x="58558" y="30711"/>
                  </a:lnTo>
                  <a:lnTo>
                    <a:pt x="81929" y="30711"/>
                  </a:lnTo>
                  <a:lnTo>
                    <a:pt x="81028" y="29624"/>
                  </a:lnTo>
                  <a:lnTo>
                    <a:pt x="76277" y="28515"/>
                  </a:lnTo>
                  <a:lnTo>
                    <a:pt x="78141" y="27849"/>
                  </a:lnTo>
                  <a:lnTo>
                    <a:pt x="79099" y="27183"/>
                  </a:lnTo>
                  <a:lnTo>
                    <a:pt x="58558" y="27183"/>
                  </a:lnTo>
                  <a:lnTo>
                    <a:pt x="58558" y="15325"/>
                  </a:lnTo>
                  <a:lnTo>
                    <a:pt x="80849" y="15325"/>
                  </a:lnTo>
                  <a:lnTo>
                    <a:pt x="76542" y="12369"/>
                  </a:lnTo>
                  <a:lnTo>
                    <a:pt x="73411" y="11591"/>
                  </a:lnTo>
                  <a:close/>
                </a:path>
                <a:path w="327025" h="57785">
                  <a:moveTo>
                    <a:pt x="81929" y="30711"/>
                  </a:moveTo>
                  <a:lnTo>
                    <a:pt x="73124" y="30711"/>
                  </a:lnTo>
                  <a:lnTo>
                    <a:pt x="75300" y="31211"/>
                  </a:lnTo>
                  <a:lnTo>
                    <a:pt x="78055" y="33209"/>
                  </a:lnTo>
                  <a:lnTo>
                    <a:pt x="78742" y="34753"/>
                  </a:lnTo>
                  <a:lnTo>
                    <a:pt x="78742" y="38930"/>
                  </a:lnTo>
                  <a:lnTo>
                    <a:pt x="77986" y="40459"/>
                  </a:lnTo>
                  <a:lnTo>
                    <a:pt x="74966" y="42415"/>
                  </a:lnTo>
                  <a:lnTo>
                    <a:pt x="72702" y="42904"/>
                  </a:lnTo>
                  <a:lnTo>
                    <a:pt x="81752" y="42904"/>
                  </a:lnTo>
                  <a:lnTo>
                    <a:pt x="82274" y="42525"/>
                  </a:lnTo>
                  <a:lnTo>
                    <a:pt x="83404" y="40172"/>
                  </a:lnTo>
                  <a:lnTo>
                    <a:pt x="83404" y="32490"/>
                  </a:lnTo>
                  <a:lnTo>
                    <a:pt x="81929" y="30711"/>
                  </a:lnTo>
                  <a:close/>
                </a:path>
                <a:path w="327025" h="57785">
                  <a:moveTo>
                    <a:pt x="80849" y="15325"/>
                  </a:moveTo>
                  <a:lnTo>
                    <a:pt x="71791" y="15325"/>
                  </a:lnTo>
                  <a:lnTo>
                    <a:pt x="73868" y="15811"/>
                  </a:lnTo>
                  <a:lnTo>
                    <a:pt x="76756" y="17766"/>
                  </a:lnTo>
                  <a:lnTo>
                    <a:pt x="77476" y="19231"/>
                  </a:lnTo>
                  <a:lnTo>
                    <a:pt x="77476" y="23140"/>
                  </a:lnTo>
                  <a:lnTo>
                    <a:pt x="76756" y="24627"/>
                  </a:lnTo>
                  <a:lnTo>
                    <a:pt x="73868" y="26672"/>
                  </a:lnTo>
                  <a:lnTo>
                    <a:pt x="71791" y="27183"/>
                  </a:lnTo>
                  <a:lnTo>
                    <a:pt x="79099" y="27183"/>
                  </a:lnTo>
                  <a:lnTo>
                    <a:pt x="79595" y="26837"/>
                  </a:lnTo>
                  <a:lnTo>
                    <a:pt x="81683" y="24127"/>
                  </a:lnTo>
                  <a:lnTo>
                    <a:pt x="82205" y="22496"/>
                  </a:lnTo>
                  <a:lnTo>
                    <a:pt x="82205" y="17701"/>
                  </a:lnTo>
                  <a:lnTo>
                    <a:pt x="81075" y="15480"/>
                  </a:lnTo>
                  <a:lnTo>
                    <a:pt x="80849" y="15325"/>
                  </a:lnTo>
                  <a:close/>
                </a:path>
                <a:path w="327025" h="57785">
                  <a:moveTo>
                    <a:pt x="111431" y="11325"/>
                  </a:moveTo>
                  <a:lnTo>
                    <a:pt x="104943" y="11325"/>
                  </a:lnTo>
                  <a:lnTo>
                    <a:pt x="102024" y="12081"/>
                  </a:lnTo>
                  <a:lnTo>
                    <a:pt x="91065" y="32533"/>
                  </a:lnTo>
                  <a:lnTo>
                    <a:pt x="91843" y="35596"/>
                  </a:lnTo>
                  <a:lnTo>
                    <a:pt x="94954" y="41014"/>
                  </a:lnTo>
                  <a:lnTo>
                    <a:pt x="97116" y="43135"/>
                  </a:lnTo>
                  <a:lnTo>
                    <a:pt x="102668" y="46202"/>
                  </a:lnTo>
                  <a:lnTo>
                    <a:pt x="105854" y="46968"/>
                  </a:lnTo>
                  <a:lnTo>
                    <a:pt x="112251" y="46968"/>
                  </a:lnTo>
                  <a:lnTo>
                    <a:pt x="114815" y="46479"/>
                  </a:lnTo>
                  <a:lnTo>
                    <a:pt x="119480" y="44524"/>
                  </a:lnTo>
                  <a:lnTo>
                    <a:pt x="121420" y="43102"/>
                  </a:lnTo>
                  <a:lnTo>
                    <a:pt x="121697" y="42771"/>
                  </a:lnTo>
                  <a:lnTo>
                    <a:pt x="105721" y="42771"/>
                  </a:lnTo>
                  <a:lnTo>
                    <a:pt x="102524" y="41648"/>
                  </a:lnTo>
                  <a:lnTo>
                    <a:pt x="97463" y="37162"/>
                  </a:lnTo>
                  <a:lnTo>
                    <a:pt x="96062" y="34221"/>
                  </a:lnTo>
                  <a:lnTo>
                    <a:pt x="95796" y="30577"/>
                  </a:lnTo>
                  <a:lnTo>
                    <a:pt x="125107" y="30577"/>
                  </a:lnTo>
                  <a:lnTo>
                    <a:pt x="125176" y="27049"/>
                  </a:lnTo>
                  <a:lnTo>
                    <a:pt x="95796" y="27049"/>
                  </a:lnTo>
                  <a:lnTo>
                    <a:pt x="96105" y="23583"/>
                  </a:lnTo>
                  <a:lnTo>
                    <a:pt x="97405" y="20775"/>
                  </a:lnTo>
                  <a:lnTo>
                    <a:pt x="101981" y="16465"/>
                  </a:lnTo>
                  <a:lnTo>
                    <a:pt x="104810" y="15389"/>
                  </a:lnTo>
                  <a:lnTo>
                    <a:pt x="119769" y="15389"/>
                  </a:lnTo>
                  <a:lnTo>
                    <a:pt x="119491" y="15101"/>
                  </a:lnTo>
                  <a:lnTo>
                    <a:pt x="114339" y="12081"/>
                  </a:lnTo>
                  <a:lnTo>
                    <a:pt x="111431" y="11325"/>
                  </a:lnTo>
                  <a:close/>
                </a:path>
                <a:path w="327025" h="57785">
                  <a:moveTo>
                    <a:pt x="120312" y="38173"/>
                  </a:moveTo>
                  <a:lnTo>
                    <a:pt x="118979" y="39682"/>
                  </a:lnTo>
                  <a:lnTo>
                    <a:pt x="117403" y="40827"/>
                  </a:lnTo>
                  <a:lnTo>
                    <a:pt x="113760" y="42382"/>
                  </a:lnTo>
                  <a:lnTo>
                    <a:pt x="111762" y="42771"/>
                  </a:lnTo>
                  <a:lnTo>
                    <a:pt x="121697" y="42771"/>
                  </a:lnTo>
                  <a:lnTo>
                    <a:pt x="122976" y="41238"/>
                  </a:lnTo>
                  <a:lnTo>
                    <a:pt x="120312" y="38173"/>
                  </a:lnTo>
                  <a:close/>
                </a:path>
                <a:path w="327025" h="57785">
                  <a:moveTo>
                    <a:pt x="119769" y="15389"/>
                  </a:moveTo>
                  <a:lnTo>
                    <a:pt x="111607" y="15389"/>
                  </a:lnTo>
                  <a:lnTo>
                    <a:pt x="114462" y="16465"/>
                  </a:lnTo>
                  <a:lnTo>
                    <a:pt x="119034" y="20775"/>
                  </a:lnTo>
                  <a:lnTo>
                    <a:pt x="120333" y="23583"/>
                  </a:lnTo>
                  <a:lnTo>
                    <a:pt x="120643" y="27049"/>
                  </a:lnTo>
                  <a:lnTo>
                    <a:pt x="125176" y="27049"/>
                  </a:lnTo>
                  <a:lnTo>
                    <a:pt x="125176" y="25650"/>
                  </a:lnTo>
                  <a:lnTo>
                    <a:pt x="124440" y="22575"/>
                  </a:lnTo>
                  <a:lnTo>
                    <a:pt x="121511" y="17200"/>
                  </a:lnTo>
                  <a:lnTo>
                    <a:pt x="119769" y="15389"/>
                  </a:lnTo>
                  <a:close/>
                </a:path>
                <a:path w="327025" h="57785">
                  <a:moveTo>
                    <a:pt x="145491" y="15789"/>
                  </a:moveTo>
                  <a:lnTo>
                    <a:pt x="140764" y="15789"/>
                  </a:lnTo>
                  <a:lnTo>
                    <a:pt x="140764" y="46634"/>
                  </a:lnTo>
                  <a:lnTo>
                    <a:pt x="145491" y="46634"/>
                  </a:lnTo>
                  <a:lnTo>
                    <a:pt x="145491" y="15789"/>
                  </a:lnTo>
                  <a:close/>
                </a:path>
                <a:path w="327025" h="57785">
                  <a:moveTo>
                    <a:pt x="158750" y="11591"/>
                  </a:moveTo>
                  <a:lnTo>
                    <a:pt x="127505" y="11591"/>
                  </a:lnTo>
                  <a:lnTo>
                    <a:pt x="127505" y="15789"/>
                  </a:lnTo>
                  <a:lnTo>
                    <a:pt x="158750" y="15789"/>
                  </a:lnTo>
                  <a:lnTo>
                    <a:pt x="158750" y="11591"/>
                  </a:lnTo>
                  <a:close/>
                </a:path>
                <a:path w="327025" h="57785">
                  <a:moveTo>
                    <a:pt x="180980" y="11325"/>
                  </a:moveTo>
                  <a:lnTo>
                    <a:pt x="174491" y="11325"/>
                  </a:lnTo>
                  <a:lnTo>
                    <a:pt x="171573" y="12081"/>
                  </a:lnTo>
                  <a:lnTo>
                    <a:pt x="160614" y="32533"/>
                  </a:lnTo>
                  <a:lnTo>
                    <a:pt x="161391" y="35596"/>
                  </a:lnTo>
                  <a:lnTo>
                    <a:pt x="164501" y="41014"/>
                  </a:lnTo>
                  <a:lnTo>
                    <a:pt x="166665" y="43135"/>
                  </a:lnTo>
                  <a:lnTo>
                    <a:pt x="172217" y="46202"/>
                  </a:lnTo>
                  <a:lnTo>
                    <a:pt x="175403" y="46968"/>
                  </a:lnTo>
                  <a:lnTo>
                    <a:pt x="181800" y="46968"/>
                  </a:lnTo>
                  <a:lnTo>
                    <a:pt x="184363" y="46479"/>
                  </a:lnTo>
                  <a:lnTo>
                    <a:pt x="189029" y="44524"/>
                  </a:lnTo>
                  <a:lnTo>
                    <a:pt x="190969" y="43102"/>
                  </a:lnTo>
                  <a:lnTo>
                    <a:pt x="191246" y="42771"/>
                  </a:lnTo>
                  <a:lnTo>
                    <a:pt x="175270" y="42771"/>
                  </a:lnTo>
                  <a:lnTo>
                    <a:pt x="172073" y="41648"/>
                  </a:lnTo>
                  <a:lnTo>
                    <a:pt x="167011" y="37162"/>
                  </a:lnTo>
                  <a:lnTo>
                    <a:pt x="165610" y="34221"/>
                  </a:lnTo>
                  <a:lnTo>
                    <a:pt x="165345" y="30577"/>
                  </a:lnTo>
                  <a:lnTo>
                    <a:pt x="194655" y="30577"/>
                  </a:lnTo>
                  <a:lnTo>
                    <a:pt x="194724" y="27049"/>
                  </a:lnTo>
                  <a:lnTo>
                    <a:pt x="165345" y="27049"/>
                  </a:lnTo>
                  <a:lnTo>
                    <a:pt x="165653" y="23583"/>
                  </a:lnTo>
                  <a:lnTo>
                    <a:pt x="166954" y="20775"/>
                  </a:lnTo>
                  <a:lnTo>
                    <a:pt x="171530" y="16465"/>
                  </a:lnTo>
                  <a:lnTo>
                    <a:pt x="174359" y="15389"/>
                  </a:lnTo>
                  <a:lnTo>
                    <a:pt x="189316" y="15389"/>
                  </a:lnTo>
                  <a:lnTo>
                    <a:pt x="189039" y="15101"/>
                  </a:lnTo>
                  <a:lnTo>
                    <a:pt x="183888" y="12081"/>
                  </a:lnTo>
                  <a:lnTo>
                    <a:pt x="180980" y="11325"/>
                  </a:lnTo>
                  <a:close/>
                </a:path>
                <a:path w="327025" h="57785">
                  <a:moveTo>
                    <a:pt x="189861" y="38173"/>
                  </a:moveTo>
                  <a:lnTo>
                    <a:pt x="188528" y="39682"/>
                  </a:lnTo>
                  <a:lnTo>
                    <a:pt x="186951" y="40827"/>
                  </a:lnTo>
                  <a:lnTo>
                    <a:pt x="183309" y="42382"/>
                  </a:lnTo>
                  <a:lnTo>
                    <a:pt x="181310" y="42771"/>
                  </a:lnTo>
                  <a:lnTo>
                    <a:pt x="191246" y="42771"/>
                  </a:lnTo>
                  <a:lnTo>
                    <a:pt x="192524" y="41238"/>
                  </a:lnTo>
                  <a:lnTo>
                    <a:pt x="189861" y="38173"/>
                  </a:lnTo>
                  <a:close/>
                </a:path>
                <a:path w="327025" h="57785">
                  <a:moveTo>
                    <a:pt x="189316" y="15389"/>
                  </a:moveTo>
                  <a:lnTo>
                    <a:pt x="181155" y="15389"/>
                  </a:lnTo>
                  <a:lnTo>
                    <a:pt x="184010" y="16465"/>
                  </a:lnTo>
                  <a:lnTo>
                    <a:pt x="188582" y="20775"/>
                  </a:lnTo>
                  <a:lnTo>
                    <a:pt x="189882" y="23583"/>
                  </a:lnTo>
                  <a:lnTo>
                    <a:pt x="190191" y="27049"/>
                  </a:lnTo>
                  <a:lnTo>
                    <a:pt x="194724" y="27049"/>
                  </a:lnTo>
                  <a:lnTo>
                    <a:pt x="194724" y="25650"/>
                  </a:lnTo>
                  <a:lnTo>
                    <a:pt x="193989" y="22575"/>
                  </a:lnTo>
                  <a:lnTo>
                    <a:pt x="191060" y="17200"/>
                  </a:lnTo>
                  <a:lnTo>
                    <a:pt x="189316" y="15389"/>
                  </a:lnTo>
                  <a:close/>
                </a:path>
                <a:path w="327025" h="57785">
                  <a:moveTo>
                    <a:pt x="209913" y="11591"/>
                  </a:moveTo>
                  <a:lnTo>
                    <a:pt x="205182" y="11591"/>
                  </a:lnTo>
                  <a:lnTo>
                    <a:pt x="205182" y="46634"/>
                  </a:lnTo>
                  <a:lnTo>
                    <a:pt x="209913" y="46634"/>
                  </a:lnTo>
                  <a:lnTo>
                    <a:pt x="209913" y="31179"/>
                  </a:lnTo>
                  <a:lnTo>
                    <a:pt x="236692" y="31179"/>
                  </a:lnTo>
                  <a:lnTo>
                    <a:pt x="236692" y="27114"/>
                  </a:lnTo>
                  <a:lnTo>
                    <a:pt x="209913" y="27114"/>
                  </a:lnTo>
                  <a:lnTo>
                    <a:pt x="209913" y="11591"/>
                  </a:lnTo>
                  <a:close/>
                </a:path>
                <a:path w="327025" h="57785">
                  <a:moveTo>
                    <a:pt x="236692" y="31179"/>
                  </a:moveTo>
                  <a:lnTo>
                    <a:pt x="231962" y="31179"/>
                  </a:lnTo>
                  <a:lnTo>
                    <a:pt x="231962" y="46634"/>
                  </a:lnTo>
                  <a:lnTo>
                    <a:pt x="236692" y="46634"/>
                  </a:lnTo>
                  <a:lnTo>
                    <a:pt x="236692" y="31179"/>
                  </a:lnTo>
                  <a:close/>
                </a:path>
                <a:path w="327025" h="57785">
                  <a:moveTo>
                    <a:pt x="236692" y="11591"/>
                  </a:moveTo>
                  <a:lnTo>
                    <a:pt x="231962" y="11591"/>
                  </a:lnTo>
                  <a:lnTo>
                    <a:pt x="231962" y="27114"/>
                  </a:lnTo>
                  <a:lnTo>
                    <a:pt x="236692" y="27114"/>
                  </a:lnTo>
                  <a:lnTo>
                    <a:pt x="236692" y="11591"/>
                  </a:lnTo>
                  <a:close/>
                </a:path>
                <a:path w="327025" h="57785">
                  <a:moveTo>
                    <a:pt x="254880" y="11591"/>
                  </a:moveTo>
                  <a:lnTo>
                    <a:pt x="250149" y="11591"/>
                  </a:lnTo>
                  <a:lnTo>
                    <a:pt x="250149" y="46634"/>
                  </a:lnTo>
                  <a:lnTo>
                    <a:pt x="254412" y="46634"/>
                  </a:lnTo>
                  <a:lnTo>
                    <a:pt x="260439" y="39437"/>
                  </a:lnTo>
                  <a:lnTo>
                    <a:pt x="254880" y="39437"/>
                  </a:lnTo>
                  <a:lnTo>
                    <a:pt x="254880" y="11591"/>
                  </a:lnTo>
                  <a:close/>
                </a:path>
                <a:path w="327025" h="57785">
                  <a:moveTo>
                    <a:pt x="282459" y="18788"/>
                  </a:moveTo>
                  <a:lnTo>
                    <a:pt x="277729" y="18788"/>
                  </a:lnTo>
                  <a:lnTo>
                    <a:pt x="277729" y="46634"/>
                  </a:lnTo>
                  <a:lnTo>
                    <a:pt x="282459" y="46634"/>
                  </a:lnTo>
                  <a:lnTo>
                    <a:pt x="282459" y="18788"/>
                  </a:lnTo>
                  <a:close/>
                </a:path>
                <a:path w="327025" h="57785">
                  <a:moveTo>
                    <a:pt x="282459" y="11591"/>
                  </a:moveTo>
                  <a:lnTo>
                    <a:pt x="278262" y="11591"/>
                  </a:lnTo>
                  <a:lnTo>
                    <a:pt x="254880" y="39437"/>
                  </a:lnTo>
                  <a:lnTo>
                    <a:pt x="260439" y="39437"/>
                  </a:lnTo>
                  <a:lnTo>
                    <a:pt x="277729" y="18788"/>
                  </a:lnTo>
                  <a:lnTo>
                    <a:pt x="282459" y="18788"/>
                  </a:lnTo>
                  <a:lnTo>
                    <a:pt x="282459" y="11591"/>
                  </a:lnTo>
                  <a:close/>
                </a:path>
                <a:path w="327025" h="57785">
                  <a:moveTo>
                    <a:pt x="312948" y="11325"/>
                  </a:moveTo>
                  <a:lnTo>
                    <a:pt x="306461" y="11325"/>
                  </a:lnTo>
                  <a:lnTo>
                    <a:pt x="303541" y="12081"/>
                  </a:lnTo>
                  <a:lnTo>
                    <a:pt x="292582" y="32533"/>
                  </a:lnTo>
                  <a:lnTo>
                    <a:pt x="293361" y="35596"/>
                  </a:lnTo>
                  <a:lnTo>
                    <a:pt x="296471" y="41014"/>
                  </a:lnTo>
                  <a:lnTo>
                    <a:pt x="298634" y="43135"/>
                  </a:lnTo>
                  <a:lnTo>
                    <a:pt x="304185" y="46202"/>
                  </a:lnTo>
                  <a:lnTo>
                    <a:pt x="307371" y="46968"/>
                  </a:lnTo>
                  <a:lnTo>
                    <a:pt x="313768" y="46968"/>
                  </a:lnTo>
                  <a:lnTo>
                    <a:pt x="316332" y="46479"/>
                  </a:lnTo>
                  <a:lnTo>
                    <a:pt x="320997" y="44524"/>
                  </a:lnTo>
                  <a:lnTo>
                    <a:pt x="322938" y="43102"/>
                  </a:lnTo>
                  <a:lnTo>
                    <a:pt x="323214" y="42771"/>
                  </a:lnTo>
                  <a:lnTo>
                    <a:pt x="307238" y="42771"/>
                  </a:lnTo>
                  <a:lnTo>
                    <a:pt x="304041" y="41648"/>
                  </a:lnTo>
                  <a:lnTo>
                    <a:pt x="298980" y="37162"/>
                  </a:lnTo>
                  <a:lnTo>
                    <a:pt x="297580" y="34221"/>
                  </a:lnTo>
                  <a:lnTo>
                    <a:pt x="297313" y="30577"/>
                  </a:lnTo>
                  <a:lnTo>
                    <a:pt x="326624" y="30577"/>
                  </a:lnTo>
                  <a:lnTo>
                    <a:pt x="326693" y="27049"/>
                  </a:lnTo>
                  <a:lnTo>
                    <a:pt x="297313" y="27049"/>
                  </a:lnTo>
                  <a:lnTo>
                    <a:pt x="297623" y="23583"/>
                  </a:lnTo>
                  <a:lnTo>
                    <a:pt x="298922" y="20775"/>
                  </a:lnTo>
                  <a:lnTo>
                    <a:pt x="303498" y="16465"/>
                  </a:lnTo>
                  <a:lnTo>
                    <a:pt x="306327" y="15389"/>
                  </a:lnTo>
                  <a:lnTo>
                    <a:pt x="321286" y="15389"/>
                  </a:lnTo>
                  <a:lnTo>
                    <a:pt x="321009" y="15101"/>
                  </a:lnTo>
                  <a:lnTo>
                    <a:pt x="315856" y="12081"/>
                  </a:lnTo>
                  <a:lnTo>
                    <a:pt x="312948" y="11325"/>
                  </a:lnTo>
                  <a:close/>
                </a:path>
                <a:path w="327025" h="57785">
                  <a:moveTo>
                    <a:pt x="321829" y="38173"/>
                  </a:moveTo>
                  <a:lnTo>
                    <a:pt x="320497" y="39682"/>
                  </a:lnTo>
                  <a:lnTo>
                    <a:pt x="318921" y="40827"/>
                  </a:lnTo>
                  <a:lnTo>
                    <a:pt x="315277" y="42382"/>
                  </a:lnTo>
                  <a:lnTo>
                    <a:pt x="313279" y="42771"/>
                  </a:lnTo>
                  <a:lnTo>
                    <a:pt x="323214" y="42771"/>
                  </a:lnTo>
                  <a:lnTo>
                    <a:pt x="324493" y="41238"/>
                  </a:lnTo>
                  <a:lnTo>
                    <a:pt x="321829" y="38173"/>
                  </a:lnTo>
                  <a:close/>
                </a:path>
                <a:path w="327025" h="57785">
                  <a:moveTo>
                    <a:pt x="321286" y="15389"/>
                  </a:moveTo>
                  <a:lnTo>
                    <a:pt x="313124" y="15389"/>
                  </a:lnTo>
                  <a:lnTo>
                    <a:pt x="315979" y="16465"/>
                  </a:lnTo>
                  <a:lnTo>
                    <a:pt x="320551" y="20775"/>
                  </a:lnTo>
                  <a:lnTo>
                    <a:pt x="321851" y="23583"/>
                  </a:lnTo>
                  <a:lnTo>
                    <a:pt x="322160" y="27049"/>
                  </a:lnTo>
                  <a:lnTo>
                    <a:pt x="326693" y="27049"/>
                  </a:lnTo>
                  <a:lnTo>
                    <a:pt x="326693" y="25650"/>
                  </a:lnTo>
                  <a:lnTo>
                    <a:pt x="325958" y="22575"/>
                  </a:lnTo>
                  <a:lnTo>
                    <a:pt x="323028" y="17200"/>
                  </a:lnTo>
                  <a:lnTo>
                    <a:pt x="321286" y="15389"/>
                  </a:lnTo>
                  <a:close/>
                </a:path>
              </a:pathLst>
            </a:custGeom>
            <a:solidFill>
              <a:srgbClr val="FEFEFE"/>
            </a:solidFill>
          </p:spPr>
          <p:txBody>
            <a:bodyPr wrap="square" lIns="0" tIns="0" rIns="0" bIns="0" rtlCol="0"/>
            <a:lstStyle/>
            <a:p>
              <a:endParaRPr/>
            </a:p>
          </p:txBody>
        </p:sp>
      </p:grpSp>
      <p:pic>
        <p:nvPicPr>
          <p:cNvPr id="26" name="object 26"/>
          <p:cNvPicPr/>
          <p:nvPr/>
        </p:nvPicPr>
        <p:blipFill>
          <a:blip r:embed="rId10" cstate="print"/>
          <a:stretch>
            <a:fillRect/>
          </a:stretch>
        </p:blipFill>
        <p:spPr>
          <a:xfrm>
            <a:off x="649451" y="5226098"/>
            <a:ext cx="1408156" cy="110793"/>
          </a:xfrm>
          <a:prstGeom prst="rect">
            <a:avLst/>
          </a:prstGeom>
        </p:spPr>
      </p:pic>
      <p:pic>
        <p:nvPicPr>
          <p:cNvPr id="27" name="object 27"/>
          <p:cNvPicPr/>
          <p:nvPr/>
        </p:nvPicPr>
        <p:blipFill>
          <a:blip r:embed="rId11" cstate="print"/>
          <a:stretch>
            <a:fillRect/>
          </a:stretch>
        </p:blipFill>
        <p:spPr>
          <a:xfrm>
            <a:off x="1910124" y="8537161"/>
            <a:ext cx="506843" cy="138729"/>
          </a:xfrm>
          <a:prstGeom prst="rect">
            <a:avLst/>
          </a:prstGeom>
        </p:spPr>
      </p:pic>
      <p:pic>
        <p:nvPicPr>
          <p:cNvPr id="28" name="object 28"/>
          <p:cNvPicPr/>
          <p:nvPr/>
        </p:nvPicPr>
        <p:blipFill>
          <a:blip r:embed="rId12" cstate="print"/>
          <a:stretch>
            <a:fillRect/>
          </a:stretch>
        </p:blipFill>
        <p:spPr>
          <a:xfrm>
            <a:off x="2576746" y="8537161"/>
            <a:ext cx="468900" cy="138729"/>
          </a:xfrm>
          <a:prstGeom prst="rect">
            <a:avLst/>
          </a:prstGeom>
        </p:spPr>
      </p:pic>
      <p:sp>
        <p:nvSpPr>
          <p:cNvPr id="29" name="object 29"/>
          <p:cNvSpPr/>
          <p:nvPr/>
        </p:nvSpPr>
        <p:spPr>
          <a:xfrm>
            <a:off x="3349943" y="8530509"/>
            <a:ext cx="243204" cy="55244"/>
          </a:xfrm>
          <a:custGeom>
            <a:avLst/>
            <a:gdLst/>
            <a:ahLst/>
            <a:cxnLst/>
            <a:rect l="l" t="t" r="r" b="b"/>
            <a:pathLst>
              <a:path w="243204" h="55245">
                <a:moveTo>
                  <a:pt x="24339" y="0"/>
                </a:moveTo>
                <a:lnTo>
                  <a:pt x="0" y="0"/>
                </a:lnTo>
                <a:lnTo>
                  <a:pt x="0" y="46597"/>
                </a:lnTo>
                <a:lnTo>
                  <a:pt x="26183" y="46597"/>
                </a:lnTo>
                <a:lnTo>
                  <a:pt x="30387" y="45510"/>
                </a:lnTo>
                <a:lnTo>
                  <a:pt x="34126" y="42670"/>
                </a:lnTo>
                <a:lnTo>
                  <a:pt x="4860" y="42670"/>
                </a:lnTo>
                <a:lnTo>
                  <a:pt x="4860" y="24897"/>
                </a:lnTo>
                <a:lnTo>
                  <a:pt x="33649" y="24897"/>
                </a:lnTo>
                <a:lnTo>
                  <a:pt x="33328" y="24530"/>
                </a:lnTo>
                <a:lnTo>
                  <a:pt x="30866" y="23234"/>
                </a:lnTo>
                <a:lnTo>
                  <a:pt x="27626" y="22567"/>
                </a:lnTo>
                <a:lnTo>
                  <a:pt x="30020" y="21678"/>
                </a:lnTo>
                <a:lnTo>
                  <a:pt x="30821" y="21102"/>
                </a:lnTo>
                <a:lnTo>
                  <a:pt x="4860" y="21102"/>
                </a:lnTo>
                <a:lnTo>
                  <a:pt x="4860" y="3926"/>
                </a:lnTo>
                <a:lnTo>
                  <a:pt x="32202" y="3926"/>
                </a:lnTo>
                <a:lnTo>
                  <a:pt x="28224" y="1022"/>
                </a:lnTo>
                <a:lnTo>
                  <a:pt x="24339" y="0"/>
                </a:lnTo>
                <a:close/>
              </a:path>
              <a:path w="243204" h="55245">
                <a:moveTo>
                  <a:pt x="33649" y="24897"/>
                </a:moveTo>
                <a:lnTo>
                  <a:pt x="28666" y="24897"/>
                </a:lnTo>
                <a:lnTo>
                  <a:pt x="32684" y="27828"/>
                </a:lnTo>
                <a:lnTo>
                  <a:pt x="32684" y="39674"/>
                </a:lnTo>
                <a:lnTo>
                  <a:pt x="28666" y="42670"/>
                </a:lnTo>
                <a:lnTo>
                  <a:pt x="34126" y="42670"/>
                </a:lnTo>
                <a:lnTo>
                  <a:pt x="36112" y="41161"/>
                </a:lnTo>
                <a:lnTo>
                  <a:pt x="37545" y="38055"/>
                </a:lnTo>
                <a:lnTo>
                  <a:pt x="37545" y="30909"/>
                </a:lnTo>
                <a:lnTo>
                  <a:pt x="36701" y="28393"/>
                </a:lnTo>
                <a:lnTo>
                  <a:pt x="33649" y="24897"/>
                </a:lnTo>
                <a:close/>
              </a:path>
              <a:path w="243204" h="55245">
                <a:moveTo>
                  <a:pt x="32202" y="3926"/>
                </a:moveTo>
                <a:lnTo>
                  <a:pt x="22698" y="3926"/>
                </a:lnTo>
                <a:lnTo>
                  <a:pt x="25463" y="4662"/>
                </a:lnTo>
                <a:lnTo>
                  <a:pt x="29321" y="7588"/>
                </a:lnTo>
                <a:lnTo>
                  <a:pt x="30286" y="9719"/>
                </a:lnTo>
                <a:lnTo>
                  <a:pt x="30286" y="15311"/>
                </a:lnTo>
                <a:lnTo>
                  <a:pt x="29321" y="17442"/>
                </a:lnTo>
                <a:lnTo>
                  <a:pt x="25463" y="20372"/>
                </a:lnTo>
                <a:lnTo>
                  <a:pt x="22698" y="21102"/>
                </a:lnTo>
                <a:lnTo>
                  <a:pt x="30821" y="21102"/>
                </a:lnTo>
                <a:lnTo>
                  <a:pt x="31885" y="20336"/>
                </a:lnTo>
                <a:lnTo>
                  <a:pt x="34549" y="16743"/>
                </a:lnTo>
                <a:lnTo>
                  <a:pt x="35215" y="14536"/>
                </a:lnTo>
                <a:lnTo>
                  <a:pt x="35215" y="8056"/>
                </a:lnTo>
                <a:lnTo>
                  <a:pt x="33815" y="5104"/>
                </a:lnTo>
                <a:lnTo>
                  <a:pt x="32202" y="3926"/>
                </a:lnTo>
                <a:close/>
              </a:path>
              <a:path w="243204" h="55245">
                <a:moveTo>
                  <a:pt x="66391" y="11318"/>
                </a:moveTo>
                <a:lnTo>
                  <a:pt x="59910" y="11318"/>
                </a:lnTo>
                <a:lnTo>
                  <a:pt x="56815" y="12070"/>
                </a:lnTo>
                <a:lnTo>
                  <a:pt x="51357" y="15091"/>
                </a:lnTo>
                <a:lnTo>
                  <a:pt x="49216" y="17197"/>
                </a:lnTo>
                <a:lnTo>
                  <a:pt x="46108" y="22611"/>
                </a:lnTo>
                <a:lnTo>
                  <a:pt x="45335" y="25674"/>
                </a:lnTo>
                <a:lnTo>
                  <a:pt x="45335" y="32508"/>
                </a:lnTo>
                <a:lnTo>
                  <a:pt x="59910" y="46929"/>
                </a:lnTo>
                <a:lnTo>
                  <a:pt x="66348" y="46929"/>
                </a:lnTo>
                <a:lnTo>
                  <a:pt x="69030" y="46342"/>
                </a:lnTo>
                <a:lnTo>
                  <a:pt x="73825" y="43991"/>
                </a:lnTo>
                <a:lnTo>
                  <a:pt x="75198" y="42739"/>
                </a:lnTo>
                <a:lnTo>
                  <a:pt x="60844" y="42739"/>
                </a:lnTo>
                <a:lnTo>
                  <a:pt x="58568" y="42170"/>
                </a:lnTo>
                <a:lnTo>
                  <a:pt x="54529" y="39909"/>
                </a:lnTo>
                <a:lnTo>
                  <a:pt x="52956" y="38310"/>
                </a:lnTo>
                <a:lnTo>
                  <a:pt x="50692" y="34182"/>
                </a:lnTo>
                <a:lnTo>
                  <a:pt x="50126" y="31798"/>
                </a:lnTo>
                <a:lnTo>
                  <a:pt x="50126" y="26427"/>
                </a:lnTo>
                <a:lnTo>
                  <a:pt x="60844" y="15443"/>
                </a:lnTo>
                <a:lnTo>
                  <a:pt x="75130" y="15443"/>
                </a:lnTo>
                <a:lnTo>
                  <a:pt x="73836" y="14255"/>
                </a:lnTo>
                <a:lnTo>
                  <a:pt x="69087" y="11904"/>
                </a:lnTo>
                <a:lnTo>
                  <a:pt x="66391" y="11318"/>
                </a:lnTo>
                <a:close/>
              </a:path>
              <a:path w="243204" h="55245">
                <a:moveTo>
                  <a:pt x="73558" y="37612"/>
                </a:moveTo>
                <a:lnTo>
                  <a:pt x="72403" y="39340"/>
                </a:lnTo>
                <a:lnTo>
                  <a:pt x="70938" y="40629"/>
                </a:lnTo>
                <a:lnTo>
                  <a:pt x="67388" y="42313"/>
                </a:lnTo>
                <a:lnTo>
                  <a:pt x="65459" y="42739"/>
                </a:lnTo>
                <a:lnTo>
                  <a:pt x="75198" y="42739"/>
                </a:lnTo>
                <a:lnTo>
                  <a:pt x="75664" y="42313"/>
                </a:lnTo>
                <a:lnTo>
                  <a:pt x="75773" y="42170"/>
                </a:lnTo>
                <a:lnTo>
                  <a:pt x="77086" y="40006"/>
                </a:lnTo>
                <a:lnTo>
                  <a:pt x="73558" y="37612"/>
                </a:lnTo>
                <a:close/>
              </a:path>
              <a:path w="243204" h="55245">
                <a:moveTo>
                  <a:pt x="75130" y="15443"/>
                </a:moveTo>
                <a:lnTo>
                  <a:pt x="65459" y="15443"/>
                </a:lnTo>
                <a:lnTo>
                  <a:pt x="67388" y="15876"/>
                </a:lnTo>
                <a:lnTo>
                  <a:pt x="70938" y="17607"/>
                </a:lnTo>
                <a:lnTo>
                  <a:pt x="72403" y="18906"/>
                </a:lnTo>
                <a:lnTo>
                  <a:pt x="73558" y="20638"/>
                </a:lnTo>
                <a:lnTo>
                  <a:pt x="77086" y="18241"/>
                </a:lnTo>
                <a:lnTo>
                  <a:pt x="75712" y="15976"/>
                </a:lnTo>
                <a:lnTo>
                  <a:pt x="75130" y="15443"/>
                </a:lnTo>
                <a:close/>
              </a:path>
              <a:path w="243204" h="55245">
                <a:moveTo>
                  <a:pt x="85276" y="11584"/>
                </a:moveTo>
                <a:lnTo>
                  <a:pt x="79949" y="11584"/>
                </a:lnTo>
                <a:lnTo>
                  <a:pt x="93129" y="28623"/>
                </a:lnTo>
                <a:lnTo>
                  <a:pt x="79283" y="46597"/>
                </a:lnTo>
                <a:lnTo>
                  <a:pt x="84611" y="46597"/>
                </a:lnTo>
                <a:lnTo>
                  <a:pt x="95792" y="31953"/>
                </a:lnTo>
                <a:lnTo>
                  <a:pt x="100913" y="31953"/>
                </a:lnTo>
                <a:lnTo>
                  <a:pt x="98323" y="28623"/>
                </a:lnTo>
                <a:lnTo>
                  <a:pt x="100896" y="25297"/>
                </a:lnTo>
                <a:lnTo>
                  <a:pt x="95792" y="25297"/>
                </a:lnTo>
                <a:lnTo>
                  <a:pt x="85276" y="11584"/>
                </a:lnTo>
                <a:close/>
              </a:path>
              <a:path w="243204" h="55245">
                <a:moveTo>
                  <a:pt x="100913" y="31953"/>
                </a:moveTo>
                <a:lnTo>
                  <a:pt x="95792" y="31953"/>
                </a:lnTo>
                <a:lnTo>
                  <a:pt x="106909" y="46597"/>
                </a:lnTo>
                <a:lnTo>
                  <a:pt x="112302" y="46597"/>
                </a:lnTo>
                <a:lnTo>
                  <a:pt x="100913" y="31953"/>
                </a:lnTo>
                <a:close/>
              </a:path>
              <a:path w="243204" h="55245">
                <a:moveTo>
                  <a:pt x="111503" y="11584"/>
                </a:moveTo>
                <a:lnTo>
                  <a:pt x="106311" y="11584"/>
                </a:lnTo>
                <a:lnTo>
                  <a:pt x="95792" y="25297"/>
                </a:lnTo>
                <a:lnTo>
                  <a:pt x="100896" y="25297"/>
                </a:lnTo>
                <a:lnTo>
                  <a:pt x="111503" y="11584"/>
                </a:lnTo>
                <a:close/>
              </a:path>
              <a:path w="243204" h="55245">
                <a:moveTo>
                  <a:pt x="136577" y="11318"/>
                </a:moveTo>
                <a:lnTo>
                  <a:pt x="129830" y="11318"/>
                </a:lnTo>
                <a:lnTo>
                  <a:pt x="126791" y="12070"/>
                </a:lnTo>
                <a:lnTo>
                  <a:pt x="121377" y="15091"/>
                </a:lnTo>
                <a:lnTo>
                  <a:pt x="119246" y="17197"/>
                </a:lnTo>
                <a:lnTo>
                  <a:pt x="116140" y="22611"/>
                </a:lnTo>
                <a:lnTo>
                  <a:pt x="115365" y="25674"/>
                </a:lnTo>
                <a:lnTo>
                  <a:pt x="115365" y="32508"/>
                </a:lnTo>
                <a:lnTo>
                  <a:pt x="129830" y="46929"/>
                </a:lnTo>
                <a:lnTo>
                  <a:pt x="136577" y="46929"/>
                </a:lnTo>
                <a:lnTo>
                  <a:pt x="139614" y="46165"/>
                </a:lnTo>
                <a:lnTo>
                  <a:pt x="145030" y="43102"/>
                </a:lnTo>
                <a:lnTo>
                  <a:pt x="145393" y="42739"/>
                </a:lnTo>
                <a:lnTo>
                  <a:pt x="130719" y="42739"/>
                </a:lnTo>
                <a:lnTo>
                  <a:pt x="128488" y="42170"/>
                </a:lnTo>
                <a:lnTo>
                  <a:pt x="124538" y="39909"/>
                </a:lnTo>
                <a:lnTo>
                  <a:pt x="122986" y="38300"/>
                </a:lnTo>
                <a:lnTo>
                  <a:pt x="120722" y="34127"/>
                </a:lnTo>
                <a:lnTo>
                  <a:pt x="120157" y="31755"/>
                </a:lnTo>
                <a:lnTo>
                  <a:pt x="120157" y="26427"/>
                </a:lnTo>
                <a:lnTo>
                  <a:pt x="130719" y="15443"/>
                </a:lnTo>
                <a:lnTo>
                  <a:pt x="145384" y="15443"/>
                </a:lnTo>
                <a:lnTo>
                  <a:pt x="145030" y="15091"/>
                </a:lnTo>
                <a:lnTo>
                  <a:pt x="139614" y="12070"/>
                </a:lnTo>
                <a:lnTo>
                  <a:pt x="136577" y="11318"/>
                </a:lnTo>
                <a:close/>
              </a:path>
              <a:path w="243204" h="55245">
                <a:moveTo>
                  <a:pt x="145384" y="15443"/>
                </a:moveTo>
                <a:lnTo>
                  <a:pt x="135688" y="15443"/>
                </a:lnTo>
                <a:lnTo>
                  <a:pt x="137919" y="16008"/>
                </a:lnTo>
                <a:lnTo>
                  <a:pt x="141869" y="18272"/>
                </a:lnTo>
                <a:lnTo>
                  <a:pt x="143409" y="19883"/>
                </a:lnTo>
                <a:lnTo>
                  <a:pt x="145630" y="24055"/>
                </a:lnTo>
                <a:lnTo>
                  <a:pt x="146185" y="26427"/>
                </a:lnTo>
                <a:lnTo>
                  <a:pt x="146185" y="31755"/>
                </a:lnTo>
                <a:lnTo>
                  <a:pt x="135688" y="42739"/>
                </a:lnTo>
                <a:lnTo>
                  <a:pt x="145393" y="42739"/>
                </a:lnTo>
                <a:lnTo>
                  <a:pt x="147149" y="40985"/>
                </a:lnTo>
                <a:lnTo>
                  <a:pt x="150214" y="35571"/>
                </a:lnTo>
                <a:lnTo>
                  <a:pt x="150977" y="32508"/>
                </a:lnTo>
                <a:lnTo>
                  <a:pt x="150977" y="25674"/>
                </a:lnTo>
                <a:lnTo>
                  <a:pt x="150214" y="22611"/>
                </a:lnTo>
                <a:lnTo>
                  <a:pt x="147149" y="17197"/>
                </a:lnTo>
                <a:lnTo>
                  <a:pt x="145384" y="15443"/>
                </a:lnTo>
                <a:close/>
              </a:path>
              <a:path w="243204" h="55245">
                <a:moveTo>
                  <a:pt x="195044" y="42472"/>
                </a:moveTo>
                <a:lnTo>
                  <a:pt x="154771" y="42472"/>
                </a:lnTo>
                <a:lnTo>
                  <a:pt x="154771" y="55050"/>
                </a:lnTo>
                <a:lnTo>
                  <a:pt x="159231" y="55050"/>
                </a:lnTo>
                <a:lnTo>
                  <a:pt x="159231" y="46597"/>
                </a:lnTo>
                <a:lnTo>
                  <a:pt x="195044" y="46597"/>
                </a:lnTo>
                <a:lnTo>
                  <a:pt x="195044" y="42472"/>
                </a:lnTo>
                <a:close/>
              </a:path>
              <a:path w="243204" h="55245">
                <a:moveTo>
                  <a:pt x="195044" y="46597"/>
                </a:moveTo>
                <a:lnTo>
                  <a:pt x="190587" y="46597"/>
                </a:lnTo>
                <a:lnTo>
                  <a:pt x="190587" y="55050"/>
                </a:lnTo>
                <a:lnTo>
                  <a:pt x="195044" y="55050"/>
                </a:lnTo>
                <a:lnTo>
                  <a:pt x="195044" y="46597"/>
                </a:lnTo>
                <a:close/>
              </a:path>
              <a:path w="243204" h="55245">
                <a:moveTo>
                  <a:pt x="189586" y="11584"/>
                </a:moveTo>
                <a:lnTo>
                  <a:pt x="163760" y="11584"/>
                </a:lnTo>
                <a:lnTo>
                  <a:pt x="163279" y="23564"/>
                </a:lnTo>
                <a:lnTo>
                  <a:pt x="162982" y="29288"/>
                </a:lnTo>
                <a:lnTo>
                  <a:pt x="162407" y="33950"/>
                </a:lnTo>
                <a:lnTo>
                  <a:pt x="160718" y="40608"/>
                </a:lnTo>
                <a:lnTo>
                  <a:pt x="159120" y="42339"/>
                </a:lnTo>
                <a:lnTo>
                  <a:pt x="156768" y="42472"/>
                </a:lnTo>
                <a:lnTo>
                  <a:pt x="163026" y="42472"/>
                </a:lnTo>
                <a:lnTo>
                  <a:pt x="167633" y="23299"/>
                </a:lnTo>
                <a:lnTo>
                  <a:pt x="168019" y="15778"/>
                </a:lnTo>
                <a:lnTo>
                  <a:pt x="189586" y="15778"/>
                </a:lnTo>
                <a:lnTo>
                  <a:pt x="189586" y="11584"/>
                </a:lnTo>
                <a:close/>
              </a:path>
              <a:path w="243204" h="55245">
                <a:moveTo>
                  <a:pt x="189586" y="15778"/>
                </a:moveTo>
                <a:lnTo>
                  <a:pt x="184859" y="15778"/>
                </a:lnTo>
                <a:lnTo>
                  <a:pt x="184859" y="42472"/>
                </a:lnTo>
                <a:lnTo>
                  <a:pt x="189586" y="42472"/>
                </a:lnTo>
                <a:lnTo>
                  <a:pt x="189586" y="15778"/>
                </a:lnTo>
                <a:close/>
              </a:path>
              <a:path w="243204" h="55245">
                <a:moveTo>
                  <a:pt x="208958" y="11584"/>
                </a:moveTo>
                <a:lnTo>
                  <a:pt x="204235" y="11584"/>
                </a:lnTo>
                <a:lnTo>
                  <a:pt x="204235" y="46597"/>
                </a:lnTo>
                <a:lnTo>
                  <a:pt x="222695" y="46709"/>
                </a:lnTo>
                <a:lnTo>
                  <a:pt x="226245" y="45733"/>
                </a:lnTo>
                <a:lnTo>
                  <a:pt x="229507" y="43112"/>
                </a:lnTo>
                <a:lnTo>
                  <a:pt x="221054" y="43112"/>
                </a:lnTo>
                <a:lnTo>
                  <a:pt x="208958" y="42937"/>
                </a:lnTo>
                <a:lnTo>
                  <a:pt x="208958" y="27359"/>
                </a:lnTo>
                <a:lnTo>
                  <a:pt x="229557" y="27359"/>
                </a:lnTo>
                <a:lnTo>
                  <a:pt x="226688" y="24987"/>
                </a:lnTo>
                <a:lnTo>
                  <a:pt x="223340" y="24008"/>
                </a:lnTo>
                <a:lnTo>
                  <a:pt x="208958" y="23831"/>
                </a:lnTo>
                <a:lnTo>
                  <a:pt x="208958" y="11584"/>
                </a:lnTo>
                <a:close/>
              </a:path>
              <a:path w="243204" h="55245">
                <a:moveTo>
                  <a:pt x="229557" y="27359"/>
                </a:moveTo>
                <a:lnTo>
                  <a:pt x="208958" y="27359"/>
                </a:lnTo>
                <a:lnTo>
                  <a:pt x="221098" y="27536"/>
                </a:lnTo>
                <a:lnTo>
                  <a:pt x="223560" y="28180"/>
                </a:lnTo>
                <a:lnTo>
                  <a:pt x="226843" y="30664"/>
                </a:lnTo>
                <a:lnTo>
                  <a:pt x="227664" y="32575"/>
                </a:lnTo>
                <a:lnTo>
                  <a:pt x="227664" y="37767"/>
                </a:lnTo>
                <a:lnTo>
                  <a:pt x="226832" y="39754"/>
                </a:lnTo>
                <a:lnTo>
                  <a:pt x="223506" y="42458"/>
                </a:lnTo>
                <a:lnTo>
                  <a:pt x="221054" y="43112"/>
                </a:lnTo>
                <a:lnTo>
                  <a:pt x="229507" y="43112"/>
                </a:lnTo>
                <a:lnTo>
                  <a:pt x="231217" y="41738"/>
                </a:lnTo>
                <a:lnTo>
                  <a:pt x="232459" y="38875"/>
                </a:lnTo>
                <a:lnTo>
                  <a:pt x="232459" y="31553"/>
                </a:lnTo>
                <a:lnTo>
                  <a:pt x="231303" y="28803"/>
                </a:lnTo>
                <a:lnTo>
                  <a:pt x="229557" y="27359"/>
                </a:lnTo>
                <a:close/>
              </a:path>
              <a:path w="243204" h="55245">
                <a:moveTo>
                  <a:pt x="243043" y="11584"/>
                </a:moveTo>
                <a:lnTo>
                  <a:pt x="238316" y="11584"/>
                </a:lnTo>
                <a:lnTo>
                  <a:pt x="238316" y="46597"/>
                </a:lnTo>
                <a:lnTo>
                  <a:pt x="243043" y="46597"/>
                </a:lnTo>
                <a:lnTo>
                  <a:pt x="243043" y="11584"/>
                </a:lnTo>
                <a:close/>
              </a:path>
            </a:pathLst>
          </a:custGeom>
          <a:solidFill>
            <a:srgbClr val="FEFEFE"/>
          </a:solidFill>
        </p:spPr>
        <p:txBody>
          <a:bodyPr wrap="square" lIns="0" tIns="0" rIns="0" bIns="0" rtlCol="0"/>
          <a:lstStyle/>
          <a:p>
            <a:endParaRPr/>
          </a:p>
        </p:txBody>
      </p:sp>
      <p:pic>
        <p:nvPicPr>
          <p:cNvPr id="30" name="object 30"/>
          <p:cNvPicPr/>
          <p:nvPr/>
        </p:nvPicPr>
        <p:blipFill>
          <a:blip r:embed="rId13" cstate="print"/>
          <a:stretch>
            <a:fillRect/>
          </a:stretch>
        </p:blipFill>
        <p:spPr>
          <a:xfrm>
            <a:off x="3863818" y="8535034"/>
            <a:ext cx="464242" cy="140990"/>
          </a:xfrm>
          <a:prstGeom prst="rect">
            <a:avLst/>
          </a:prstGeom>
        </p:spPr>
      </p:pic>
      <p:sp>
        <p:nvSpPr>
          <p:cNvPr id="31" name="object 31"/>
          <p:cNvSpPr/>
          <p:nvPr/>
        </p:nvSpPr>
        <p:spPr>
          <a:xfrm>
            <a:off x="4811295" y="8537161"/>
            <a:ext cx="439420" cy="60325"/>
          </a:xfrm>
          <a:custGeom>
            <a:avLst/>
            <a:gdLst/>
            <a:ahLst/>
            <a:cxnLst/>
            <a:rect l="l" t="t" r="r" b="b"/>
            <a:pathLst>
              <a:path w="439420" h="60325">
                <a:moveTo>
                  <a:pt x="34080" y="0"/>
                </a:moveTo>
                <a:lnTo>
                  <a:pt x="0" y="0"/>
                </a:lnTo>
                <a:lnTo>
                  <a:pt x="0" y="46598"/>
                </a:lnTo>
                <a:lnTo>
                  <a:pt x="24806" y="46598"/>
                </a:lnTo>
                <a:lnTo>
                  <a:pt x="29235" y="45399"/>
                </a:lnTo>
                <a:lnTo>
                  <a:pt x="32748" y="42670"/>
                </a:lnTo>
                <a:lnTo>
                  <a:pt x="4860" y="42670"/>
                </a:lnTo>
                <a:lnTo>
                  <a:pt x="4860" y="23368"/>
                </a:lnTo>
                <a:lnTo>
                  <a:pt x="33327" y="23368"/>
                </a:lnTo>
                <a:lnTo>
                  <a:pt x="29789" y="20570"/>
                </a:lnTo>
                <a:lnTo>
                  <a:pt x="25607" y="19439"/>
                </a:lnTo>
                <a:lnTo>
                  <a:pt x="4860" y="19439"/>
                </a:lnTo>
                <a:lnTo>
                  <a:pt x="4860" y="4194"/>
                </a:lnTo>
                <a:lnTo>
                  <a:pt x="34080" y="4194"/>
                </a:lnTo>
                <a:lnTo>
                  <a:pt x="34080" y="0"/>
                </a:lnTo>
                <a:close/>
              </a:path>
              <a:path w="439420" h="60325">
                <a:moveTo>
                  <a:pt x="33327" y="23368"/>
                </a:moveTo>
                <a:lnTo>
                  <a:pt x="23364" y="23368"/>
                </a:lnTo>
                <a:lnTo>
                  <a:pt x="26635" y="24152"/>
                </a:lnTo>
                <a:lnTo>
                  <a:pt x="30942" y="27306"/>
                </a:lnTo>
                <a:lnTo>
                  <a:pt x="32017" y="29690"/>
                </a:lnTo>
                <a:lnTo>
                  <a:pt x="32017" y="36126"/>
                </a:lnTo>
                <a:lnTo>
                  <a:pt x="30920" y="38567"/>
                </a:lnTo>
                <a:lnTo>
                  <a:pt x="26527" y="41850"/>
                </a:lnTo>
                <a:lnTo>
                  <a:pt x="23277" y="42670"/>
                </a:lnTo>
                <a:lnTo>
                  <a:pt x="32748" y="42670"/>
                </a:lnTo>
                <a:lnTo>
                  <a:pt x="35402" y="40608"/>
                </a:lnTo>
                <a:lnTo>
                  <a:pt x="36943" y="37166"/>
                </a:lnTo>
                <a:lnTo>
                  <a:pt x="36943" y="28383"/>
                </a:lnTo>
                <a:lnTo>
                  <a:pt x="35514" y="25096"/>
                </a:lnTo>
                <a:lnTo>
                  <a:pt x="33327" y="23368"/>
                </a:lnTo>
                <a:close/>
              </a:path>
              <a:path w="439420" h="60325">
                <a:moveTo>
                  <a:pt x="41536" y="53121"/>
                </a:moveTo>
                <a:lnTo>
                  <a:pt x="39340" y="56649"/>
                </a:lnTo>
                <a:lnTo>
                  <a:pt x="40406" y="57715"/>
                </a:lnTo>
                <a:lnTo>
                  <a:pt x="41669" y="58515"/>
                </a:lnTo>
                <a:lnTo>
                  <a:pt x="44599" y="59580"/>
                </a:lnTo>
                <a:lnTo>
                  <a:pt x="46177" y="59846"/>
                </a:lnTo>
                <a:lnTo>
                  <a:pt x="50478" y="59846"/>
                </a:lnTo>
                <a:lnTo>
                  <a:pt x="52721" y="59159"/>
                </a:lnTo>
                <a:lnTo>
                  <a:pt x="56447" y="56404"/>
                </a:lnTo>
                <a:lnTo>
                  <a:pt x="56883" y="55786"/>
                </a:lnTo>
                <a:lnTo>
                  <a:pt x="45441" y="55786"/>
                </a:lnTo>
                <a:lnTo>
                  <a:pt x="43310" y="54897"/>
                </a:lnTo>
                <a:lnTo>
                  <a:pt x="41536" y="53121"/>
                </a:lnTo>
                <a:close/>
              </a:path>
              <a:path w="439420" h="60325">
                <a:moveTo>
                  <a:pt x="45996" y="11584"/>
                </a:moveTo>
                <a:lnTo>
                  <a:pt x="41071" y="11584"/>
                </a:lnTo>
                <a:lnTo>
                  <a:pt x="56714" y="46534"/>
                </a:lnTo>
                <a:lnTo>
                  <a:pt x="54208" y="52056"/>
                </a:lnTo>
                <a:lnTo>
                  <a:pt x="53153" y="53564"/>
                </a:lnTo>
                <a:lnTo>
                  <a:pt x="50888" y="55338"/>
                </a:lnTo>
                <a:lnTo>
                  <a:pt x="49524" y="55786"/>
                </a:lnTo>
                <a:lnTo>
                  <a:pt x="56883" y="55786"/>
                </a:lnTo>
                <a:lnTo>
                  <a:pt x="58089" y="54075"/>
                </a:lnTo>
                <a:lnTo>
                  <a:pt x="59510" y="50792"/>
                </a:lnTo>
                <a:lnTo>
                  <a:pt x="63732" y="41338"/>
                </a:lnTo>
                <a:lnTo>
                  <a:pt x="59176" y="41338"/>
                </a:lnTo>
                <a:lnTo>
                  <a:pt x="45996" y="11584"/>
                </a:lnTo>
                <a:close/>
              </a:path>
              <a:path w="439420" h="60325">
                <a:moveTo>
                  <a:pt x="77017" y="11584"/>
                </a:moveTo>
                <a:lnTo>
                  <a:pt x="72359" y="11584"/>
                </a:lnTo>
                <a:lnTo>
                  <a:pt x="59176" y="41338"/>
                </a:lnTo>
                <a:lnTo>
                  <a:pt x="63732" y="41338"/>
                </a:lnTo>
                <a:lnTo>
                  <a:pt x="77017" y="11584"/>
                </a:lnTo>
                <a:close/>
              </a:path>
              <a:path w="439420" h="60325">
                <a:moveTo>
                  <a:pt x="95925" y="15778"/>
                </a:moveTo>
                <a:lnTo>
                  <a:pt x="91198" y="15778"/>
                </a:lnTo>
                <a:lnTo>
                  <a:pt x="91198" y="46598"/>
                </a:lnTo>
                <a:lnTo>
                  <a:pt x="95925" y="46598"/>
                </a:lnTo>
                <a:lnTo>
                  <a:pt x="95925" y="15778"/>
                </a:lnTo>
                <a:close/>
              </a:path>
              <a:path w="439420" h="60325">
                <a:moveTo>
                  <a:pt x="109169" y="11584"/>
                </a:moveTo>
                <a:lnTo>
                  <a:pt x="77950" y="11584"/>
                </a:lnTo>
                <a:lnTo>
                  <a:pt x="77950" y="15778"/>
                </a:lnTo>
                <a:lnTo>
                  <a:pt x="109169" y="15778"/>
                </a:lnTo>
                <a:lnTo>
                  <a:pt x="109169" y="11584"/>
                </a:lnTo>
                <a:close/>
              </a:path>
              <a:path w="439420" h="60325">
                <a:moveTo>
                  <a:pt x="132245" y="11318"/>
                </a:moveTo>
                <a:lnTo>
                  <a:pt x="125498" y="11318"/>
                </a:lnTo>
                <a:lnTo>
                  <a:pt x="122461" y="12071"/>
                </a:lnTo>
                <a:lnTo>
                  <a:pt x="117047" y="15091"/>
                </a:lnTo>
                <a:lnTo>
                  <a:pt x="114914" y="17197"/>
                </a:lnTo>
                <a:lnTo>
                  <a:pt x="111808" y="22612"/>
                </a:lnTo>
                <a:lnTo>
                  <a:pt x="111034" y="25675"/>
                </a:lnTo>
                <a:lnTo>
                  <a:pt x="111034" y="32508"/>
                </a:lnTo>
                <a:lnTo>
                  <a:pt x="125498" y="46930"/>
                </a:lnTo>
                <a:lnTo>
                  <a:pt x="132245" y="46930"/>
                </a:lnTo>
                <a:lnTo>
                  <a:pt x="135284" y="46167"/>
                </a:lnTo>
                <a:lnTo>
                  <a:pt x="140698" y="43102"/>
                </a:lnTo>
                <a:lnTo>
                  <a:pt x="141062" y="42739"/>
                </a:lnTo>
                <a:lnTo>
                  <a:pt x="126387" y="42739"/>
                </a:lnTo>
                <a:lnTo>
                  <a:pt x="124156" y="42170"/>
                </a:lnTo>
                <a:lnTo>
                  <a:pt x="120206" y="39909"/>
                </a:lnTo>
                <a:lnTo>
                  <a:pt x="118656" y="38300"/>
                </a:lnTo>
                <a:lnTo>
                  <a:pt x="116391" y="34128"/>
                </a:lnTo>
                <a:lnTo>
                  <a:pt x="115826" y="31756"/>
                </a:lnTo>
                <a:lnTo>
                  <a:pt x="115826" y="26427"/>
                </a:lnTo>
                <a:lnTo>
                  <a:pt x="126387" y="15444"/>
                </a:lnTo>
                <a:lnTo>
                  <a:pt x="141053" y="15444"/>
                </a:lnTo>
                <a:lnTo>
                  <a:pt x="140698" y="15091"/>
                </a:lnTo>
                <a:lnTo>
                  <a:pt x="135284" y="12071"/>
                </a:lnTo>
                <a:lnTo>
                  <a:pt x="132245" y="11318"/>
                </a:lnTo>
                <a:close/>
              </a:path>
              <a:path w="439420" h="60325">
                <a:moveTo>
                  <a:pt x="141053" y="15444"/>
                </a:moveTo>
                <a:lnTo>
                  <a:pt x="131356" y="15444"/>
                </a:lnTo>
                <a:lnTo>
                  <a:pt x="133588" y="16009"/>
                </a:lnTo>
                <a:lnTo>
                  <a:pt x="137537" y="18274"/>
                </a:lnTo>
                <a:lnTo>
                  <a:pt x="139078" y="19883"/>
                </a:lnTo>
                <a:lnTo>
                  <a:pt x="141300" y="24055"/>
                </a:lnTo>
                <a:lnTo>
                  <a:pt x="141853" y="26427"/>
                </a:lnTo>
                <a:lnTo>
                  <a:pt x="141853" y="31756"/>
                </a:lnTo>
                <a:lnTo>
                  <a:pt x="131356" y="42739"/>
                </a:lnTo>
                <a:lnTo>
                  <a:pt x="141062" y="42739"/>
                </a:lnTo>
                <a:lnTo>
                  <a:pt x="142819" y="40986"/>
                </a:lnTo>
                <a:lnTo>
                  <a:pt x="145882" y="35571"/>
                </a:lnTo>
                <a:lnTo>
                  <a:pt x="146645" y="32508"/>
                </a:lnTo>
                <a:lnTo>
                  <a:pt x="146645" y="25675"/>
                </a:lnTo>
                <a:lnTo>
                  <a:pt x="145882" y="22612"/>
                </a:lnTo>
                <a:lnTo>
                  <a:pt x="142819" y="17197"/>
                </a:lnTo>
                <a:lnTo>
                  <a:pt x="141053" y="15444"/>
                </a:lnTo>
                <a:close/>
              </a:path>
              <a:path w="439420" h="60325">
                <a:moveTo>
                  <a:pt x="161488" y="11584"/>
                </a:moveTo>
                <a:lnTo>
                  <a:pt x="156764" y="11584"/>
                </a:lnTo>
                <a:lnTo>
                  <a:pt x="156764" y="46598"/>
                </a:lnTo>
                <a:lnTo>
                  <a:pt x="161488" y="46598"/>
                </a:lnTo>
                <a:lnTo>
                  <a:pt x="161488" y="31154"/>
                </a:lnTo>
                <a:lnTo>
                  <a:pt x="188250" y="31154"/>
                </a:lnTo>
                <a:lnTo>
                  <a:pt x="188250" y="27094"/>
                </a:lnTo>
                <a:lnTo>
                  <a:pt x="161488" y="27094"/>
                </a:lnTo>
                <a:lnTo>
                  <a:pt x="161488" y="11584"/>
                </a:lnTo>
                <a:close/>
              </a:path>
              <a:path w="439420" h="60325">
                <a:moveTo>
                  <a:pt x="188250" y="31154"/>
                </a:moveTo>
                <a:lnTo>
                  <a:pt x="183523" y="31154"/>
                </a:lnTo>
                <a:lnTo>
                  <a:pt x="183523" y="46598"/>
                </a:lnTo>
                <a:lnTo>
                  <a:pt x="188250" y="46598"/>
                </a:lnTo>
                <a:lnTo>
                  <a:pt x="188250" y="31154"/>
                </a:lnTo>
                <a:close/>
              </a:path>
              <a:path w="439420" h="60325">
                <a:moveTo>
                  <a:pt x="188250" y="11584"/>
                </a:moveTo>
                <a:lnTo>
                  <a:pt x="183523" y="11584"/>
                </a:lnTo>
                <a:lnTo>
                  <a:pt x="183523" y="27094"/>
                </a:lnTo>
                <a:lnTo>
                  <a:pt x="188250" y="27094"/>
                </a:lnTo>
                <a:lnTo>
                  <a:pt x="188250" y="11584"/>
                </a:lnTo>
                <a:close/>
              </a:path>
              <a:path w="439420" h="60325">
                <a:moveTo>
                  <a:pt x="206419" y="11584"/>
                </a:moveTo>
                <a:lnTo>
                  <a:pt x="201696" y="11584"/>
                </a:lnTo>
                <a:lnTo>
                  <a:pt x="201696" y="46598"/>
                </a:lnTo>
                <a:lnTo>
                  <a:pt x="205955" y="46598"/>
                </a:lnTo>
                <a:lnTo>
                  <a:pt x="211976" y="39409"/>
                </a:lnTo>
                <a:lnTo>
                  <a:pt x="206419" y="39409"/>
                </a:lnTo>
                <a:lnTo>
                  <a:pt x="206419" y="11584"/>
                </a:lnTo>
                <a:close/>
              </a:path>
              <a:path w="439420" h="60325">
                <a:moveTo>
                  <a:pt x="233982" y="18774"/>
                </a:moveTo>
                <a:lnTo>
                  <a:pt x="229255" y="18774"/>
                </a:lnTo>
                <a:lnTo>
                  <a:pt x="229255" y="46598"/>
                </a:lnTo>
                <a:lnTo>
                  <a:pt x="233982" y="46598"/>
                </a:lnTo>
                <a:lnTo>
                  <a:pt x="233982" y="18774"/>
                </a:lnTo>
                <a:close/>
              </a:path>
              <a:path w="439420" h="60325">
                <a:moveTo>
                  <a:pt x="233982" y="11584"/>
                </a:moveTo>
                <a:lnTo>
                  <a:pt x="229787" y="11584"/>
                </a:lnTo>
                <a:lnTo>
                  <a:pt x="206419" y="39409"/>
                </a:lnTo>
                <a:lnTo>
                  <a:pt x="211976" y="39409"/>
                </a:lnTo>
                <a:lnTo>
                  <a:pt x="229255" y="18774"/>
                </a:lnTo>
                <a:lnTo>
                  <a:pt x="233982" y="18774"/>
                </a:lnTo>
                <a:lnTo>
                  <a:pt x="233982" y="11584"/>
                </a:lnTo>
                <a:close/>
              </a:path>
              <a:path w="439420" h="60325">
                <a:moveTo>
                  <a:pt x="243632" y="39142"/>
                </a:moveTo>
                <a:lnTo>
                  <a:pt x="253349" y="46997"/>
                </a:lnTo>
                <a:lnTo>
                  <a:pt x="258763" y="46997"/>
                </a:lnTo>
                <a:lnTo>
                  <a:pt x="261406" y="46565"/>
                </a:lnTo>
                <a:lnTo>
                  <a:pt x="266198" y="44834"/>
                </a:lnTo>
                <a:lnTo>
                  <a:pt x="268095" y="43602"/>
                </a:lnTo>
                <a:lnTo>
                  <a:pt x="268677" y="42937"/>
                </a:lnTo>
                <a:lnTo>
                  <a:pt x="253504" y="42937"/>
                </a:lnTo>
                <a:lnTo>
                  <a:pt x="251352" y="42605"/>
                </a:lnTo>
                <a:lnTo>
                  <a:pt x="247092" y="41273"/>
                </a:lnTo>
                <a:lnTo>
                  <a:pt x="245228" y="40341"/>
                </a:lnTo>
                <a:lnTo>
                  <a:pt x="243632" y="39142"/>
                </a:lnTo>
                <a:close/>
              </a:path>
              <a:path w="439420" h="60325">
                <a:moveTo>
                  <a:pt x="268419" y="15246"/>
                </a:moveTo>
                <a:lnTo>
                  <a:pt x="258897" y="15246"/>
                </a:lnTo>
                <a:lnTo>
                  <a:pt x="261237" y="15778"/>
                </a:lnTo>
                <a:lnTo>
                  <a:pt x="264833" y="17907"/>
                </a:lnTo>
                <a:lnTo>
                  <a:pt x="265733" y="19371"/>
                </a:lnTo>
                <a:lnTo>
                  <a:pt x="265733" y="22920"/>
                </a:lnTo>
                <a:lnTo>
                  <a:pt x="264934" y="24264"/>
                </a:lnTo>
                <a:lnTo>
                  <a:pt x="261738" y="26262"/>
                </a:lnTo>
                <a:lnTo>
                  <a:pt x="259631" y="26762"/>
                </a:lnTo>
                <a:lnTo>
                  <a:pt x="251287" y="26762"/>
                </a:lnTo>
                <a:lnTo>
                  <a:pt x="251287" y="30222"/>
                </a:lnTo>
                <a:lnTo>
                  <a:pt x="260207" y="30222"/>
                </a:lnTo>
                <a:lnTo>
                  <a:pt x="262515" y="30744"/>
                </a:lnTo>
                <a:lnTo>
                  <a:pt x="265888" y="32828"/>
                </a:lnTo>
                <a:lnTo>
                  <a:pt x="266730" y="34283"/>
                </a:lnTo>
                <a:lnTo>
                  <a:pt x="266730" y="38232"/>
                </a:lnTo>
                <a:lnTo>
                  <a:pt x="265697" y="39884"/>
                </a:lnTo>
                <a:lnTo>
                  <a:pt x="261571" y="42325"/>
                </a:lnTo>
                <a:lnTo>
                  <a:pt x="258918" y="42937"/>
                </a:lnTo>
                <a:lnTo>
                  <a:pt x="268677" y="42937"/>
                </a:lnTo>
                <a:lnTo>
                  <a:pt x="270892" y="40406"/>
                </a:lnTo>
                <a:lnTo>
                  <a:pt x="271590" y="38588"/>
                </a:lnTo>
                <a:lnTo>
                  <a:pt x="271503" y="34283"/>
                </a:lnTo>
                <a:lnTo>
                  <a:pt x="270913" y="32774"/>
                </a:lnTo>
                <a:lnTo>
                  <a:pt x="268207" y="29933"/>
                </a:lnTo>
                <a:lnTo>
                  <a:pt x="266288" y="28936"/>
                </a:lnTo>
                <a:lnTo>
                  <a:pt x="263800" y="28357"/>
                </a:lnTo>
                <a:lnTo>
                  <a:pt x="265888" y="27694"/>
                </a:lnTo>
                <a:lnTo>
                  <a:pt x="267540" y="26672"/>
                </a:lnTo>
                <a:lnTo>
                  <a:pt x="269981" y="23921"/>
                </a:lnTo>
                <a:lnTo>
                  <a:pt x="270590" y="22345"/>
                </a:lnTo>
                <a:lnTo>
                  <a:pt x="270590" y="18705"/>
                </a:lnTo>
                <a:lnTo>
                  <a:pt x="269981" y="17063"/>
                </a:lnTo>
                <a:lnTo>
                  <a:pt x="268419" y="15246"/>
                </a:lnTo>
                <a:close/>
              </a:path>
              <a:path w="439420" h="60325">
                <a:moveTo>
                  <a:pt x="259142" y="11184"/>
                </a:moveTo>
                <a:lnTo>
                  <a:pt x="251995" y="11184"/>
                </a:lnTo>
                <a:lnTo>
                  <a:pt x="247669" y="12273"/>
                </a:lnTo>
                <a:lnTo>
                  <a:pt x="243499" y="14447"/>
                </a:lnTo>
                <a:lnTo>
                  <a:pt x="244828" y="18107"/>
                </a:lnTo>
                <a:lnTo>
                  <a:pt x="248514" y="16200"/>
                </a:lnTo>
                <a:lnTo>
                  <a:pt x="252241" y="15246"/>
                </a:lnTo>
                <a:lnTo>
                  <a:pt x="268419" y="15246"/>
                </a:lnTo>
                <a:lnTo>
                  <a:pt x="267540" y="14224"/>
                </a:lnTo>
                <a:lnTo>
                  <a:pt x="265852" y="13125"/>
                </a:lnTo>
                <a:lnTo>
                  <a:pt x="261550" y="11574"/>
                </a:lnTo>
                <a:lnTo>
                  <a:pt x="259142" y="11184"/>
                </a:lnTo>
                <a:close/>
              </a:path>
              <a:path w="439420" h="60325">
                <a:moveTo>
                  <a:pt x="305618" y="15444"/>
                </a:moveTo>
                <a:lnTo>
                  <a:pt x="297129" y="15444"/>
                </a:lnTo>
                <a:lnTo>
                  <a:pt x="299591" y="16233"/>
                </a:lnTo>
                <a:lnTo>
                  <a:pt x="302964" y="19382"/>
                </a:lnTo>
                <a:lnTo>
                  <a:pt x="303806" y="21678"/>
                </a:lnTo>
                <a:lnTo>
                  <a:pt x="303806" y="26827"/>
                </a:lnTo>
                <a:lnTo>
                  <a:pt x="287985" y="26827"/>
                </a:lnTo>
                <a:lnTo>
                  <a:pt x="284557" y="27738"/>
                </a:lnTo>
                <a:lnTo>
                  <a:pt x="280252" y="31377"/>
                </a:lnTo>
                <a:lnTo>
                  <a:pt x="279180" y="33771"/>
                </a:lnTo>
                <a:lnTo>
                  <a:pt x="279180" y="39809"/>
                </a:lnTo>
                <a:lnTo>
                  <a:pt x="280332" y="42271"/>
                </a:lnTo>
                <a:lnTo>
                  <a:pt x="284947" y="46000"/>
                </a:lnTo>
                <a:lnTo>
                  <a:pt x="288053" y="46930"/>
                </a:lnTo>
                <a:lnTo>
                  <a:pt x="294800" y="46930"/>
                </a:lnTo>
                <a:lnTo>
                  <a:pt x="297251" y="46422"/>
                </a:lnTo>
                <a:lnTo>
                  <a:pt x="301377" y="44381"/>
                </a:lnTo>
                <a:lnTo>
                  <a:pt x="302673" y="43204"/>
                </a:lnTo>
                <a:lnTo>
                  <a:pt x="289896" y="43204"/>
                </a:lnTo>
                <a:lnTo>
                  <a:pt x="287722" y="42617"/>
                </a:lnTo>
                <a:lnTo>
                  <a:pt x="284615" y="40262"/>
                </a:lnTo>
                <a:lnTo>
                  <a:pt x="283838" y="38653"/>
                </a:lnTo>
                <a:lnTo>
                  <a:pt x="283838" y="32443"/>
                </a:lnTo>
                <a:lnTo>
                  <a:pt x="286833" y="30355"/>
                </a:lnTo>
                <a:lnTo>
                  <a:pt x="308533" y="30355"/>
                </a:lnTo>
                <a:lnTo>
                  <a:pt x="308533" y="20415"/>
                </a:lnTo>
                <a:lnTo>
                  <a:pt x="307313" y="17031"/>
                </a:lnTo>
                <a:lnTo>
                  <a:pt x="305618" y="15444"/>
                </a:lnTo>
                <a:close/>
              </a:path>
              <a:path w="439420" h="60325">
                <a:moveTo>
                  <a:pt x="308533" y="41141"/>
                </a:moveTo>
                <a:lnTo>
                  <a:pt x="304008" y="41141"/>
                </a:lnTo>
                <a:lnTo>
                  <a:pt x="304008" y="46598"/>
                </a:lnTo>
                <a:lnTo>
                  <a:pt x="308533" y="46598"/>
                </a:lnTo>
                <a:lnTo>
                  <a:pt x="308533" y="41141"/>
                </a:lnTo>
                <a:close/>
              </a:path>
              <a:path w="439420" h="60325">
                <a:moveTo>
                  <a:pt x="308533" y="30355"/>
                </a:moveTo>
                <a:lnTo>
                  <a:pt x="303806" y="30355"/>
                </a:lnTo>
                <a:lnTo>
                  <a:pt x="303806" y="36079"/>
                </a:lnTo>
                <a:lnTo>
                  <a:pt x="302874" y="38387"/>
                </a:lnTo>
                <a:lnTo>
                  <a:pt x="301456" y="40151"/>
                </a:lnTo>
                <a:lnTo>
                  <a:pt x="297641" y="42591"/>
                </a:lnTo>
                <a:lnTo>
                  <a:pt x="295355" y="43204"/>
                </a:lnTo>
                <a:lnTo>
                  <a:pt x="302673" y="43204"/>
                </a:lnTo>
                <a:lnTo>
                  <a:pt x="302943" y="42959"/>
                </a:lnTo>
                <a:lnTo>
                  <a:pt x="304008" y="41141"/>
                </a:lnTo>
                <a:lnTo>
                  <a:pt x="308533" y="41141"/>
                </a:lnTo>
                <a:lnTo>
                  <a:pt x="308533" y="30355"/>
                </a:lnTo>
                <a:close/>
              </a:path>
              <a:path w="439420" h="60325">
                <a:moveTo>
                  <a:pt x="298926" y="11318"/>
                </a:moveTo>
                <a:lnTo>
                  <a:pt x="291603" y="11318"/>
                </a:lnTo>
                <a:lnTo>
                  <a:pt x="288985" y="11728"/>
                </a:lnTo>
                <a:lnTo>
                  <a:pt x="284013" y="13370"/>
                </a:lnTo>
                <a:lnTo>
                  <a:pt x="281882" y="14536"/>
                </a:lnTo>
                <a:lnTo>
                  <a:pt x="280108" y="16045"/>
                </a:lnTo>
                <a:lnTo>
                  <a:pt x="282239" y="19573"/>
                </a:lnTo>
                <a:lnTo>
                  <a:pt x="283705" y="18284"/>
                </a:lnTo>
                <a:lnTo>
                  <a:pt x="285457" y="17277"/>
                </a:lnTo>
                <a:lnTo>
                  <a:pt x="289540" y="15811"/>
                </a:lnTo>
                <a:lnTo>
                  <a:pt x="291672" y="15444"/>
                </a:lnTo>
                <a:lnTo>
                  <a:pt x="305618" y="15444"/>
                </a:lnTo>
                <a:lnTo>
                  <a:pt x="302431" y="12459"/>
                </a:lnTo>
                <a:lnTo>
                  <a:pt x="298926" y="11318"/>
                </a:lnTo>
                <a:close/>
              </a:path>
              <a:path w="439420" h="60325">
                <a:moveTo>
                  <a:pt x="325838" y="11584"/>
                </a:moveTo>
                <a:lnTo>
                  <a:pt x="321115" y="11584"/>
                </a:lnTo>
                <a:lnTo>
                  <a:pt x="321115" y="46598"/>
                </a:lnTo>
                <a:lnTo>
                  <a:pt x="353134" y="46598"/>
                </a:lnTo>
                <a:lnTo>
                  <a:pt x="353134" y="55385"/>
                </a:lnTo>
                <a:lnTo>
                  <a:pt x="357595" y="55385"/>
                </a:lnTo>
                <a:lnTo>
                  <a:pt x="357595" y="42472"/>
                </a:lnTo>
                <a:lnTo>
                  <a:pt x="325838" y="42472"/>
                </a:lnTo>
                <a:lnTo>
                  <a:pt x="325838" y="11584"/>
                </a:lnTo>
                <a:close/>
              </a:path>
              <a:path w="439420" h="60325">
                <a:moveTo>
                  <a:pt x="351936" y="11584"/>
                </a:moveTo>
                <a:lnTo>
                  <a:pt x="347209" y="11584"/>
                </a:lnTo>
                <a:lnTo>
                  <a:pt x="347209" y="42472"/>
                </a:lnTo>
                <a:lnTo>
                  <a:pt x="351936" y="42472"/>
                </a:lnTo>
                <a:lnTo>
                  <a:pt x="351936" y="11584"/>
                </a:lnTo>
                <a:close/>
              </a:path>
              <a:path w="439420" h="60325">
                <a:moveTo>
                  <a:pt x="371372" y="11584"/>
                </a:moveTo>
                <a:lnTo>
                  <a:pt x="366649" y="11584"/>
                </a:lnTo>
                <a:lnTo>
                  <a:pt x="366649" y="46598"/>
                </a:lnTo>
                <a:lnTo>
                  <a:pt x="370907" y="46598"/>
                </a:lnTo>
                <a:lnTo>
                  <a:pt x="376927" y="39409"/>
                </a:lnTo>
                <a:lnTo>
                  <a:pt x="371372" y="39409"/>
                </a:lnTo>
                <a:lnTo>
                  <a:pt x="371372" y="11584"/>
                </a:lnTo>
                <a:close/>
              </a:path>
              <a:path w="439420" h="60325">
                <a:moveTo>
                  <a:pt x="398933" y="18774"/>
                </a:moveTo>
                <a:lnTo>
                  <a:pt x="394206" y="18774"/>
                </a:lnTo>
                <a:lnTo>
                  <a:pt x="394206" y="46598"/>
                </a:lnTo>
                <a:lnTo>
                  <a:pt x="398933" y="46598"/>
                </a:lnTo>
                <a:lnTo>
                  <a:pt x="398933" y="18774"/>
                </a:lnTo>
                <a:close/>
              </a:path>
              <a:path w="439420" h="60325">
                <a:moveTo>
                  <a:pt x="398933" y="11584"/>
                </a:moveTo>
                <a:lnTo>
                  <a:pt x="394740" y="11584"/>
                </a:lnTo>
                <a:lnTo>
                  <a:pt x="371372" y="39409"/>
                </a:lnTo>
                <a:lnTo>
                  <a:pt x="376927" y="39409"/>
                </a:lnTo>
                <a:lnTo>
                  <a:pt x="394206" y="18774"/>
                </a:lnTo>
                <a:lnTo>
                  <a:pt x="398933" y="18774"/>
                </a:lnTo>
                <a:lnTo>
                  <a:pt x="398933" y="11584"/>
                </a:lnTo>
                <a:close/>
              </a:path>
              <a:path w="439420" h="60325">
                <a:moveTo>
                  <a:pt x="439339" y="11584"/>
                </a:moveTo>
                <a:lnTo>
                  <a:pt x="420011" y="11584"/>
                </a:lnTo>
                <a:lnTo>
                  <a:pt x="416375" y="12603"/>
                </a:lnTo>
                <a:lnTo>
                  <a:pt x="411048" y="16686"/>
                </a:lnTo>
                <a:lnTo>
                  <a:pt x="409715" y="19659"/>
                </a:lnTo>
                <a:lnTo>
                  <a:pt x="409715" y="26362"/>
                </a:lnTo>
                <a:lnTo>
                  <a:pt x="410450" y="28670"/>
                </a:lnTo>
                <a:lnTo>
                  <a:pt x="413377" y="32310"/>
                </a:lnTo>
                <a:lnTo>
                  <a:pt x="415465" y="33595"/>
                </a:lnTo>
                <a:lnTo>
                  <a:pt x="418171" y="34350"/>
                </a:lnTo>
                <a:lnTo>
                  <a:pt x="409449" y="46598"/>
                </a:lnTo>
                <a:lnTo>
                  <a:pt x="414576" y="46598"/>
                </a:lnTo>
                <a:lnTo>
                  <a:pt x="422696" y="35017"/>
                </a:lnTo>
                <a:lnTo>
                  <a:pt x="439339" y="35017"/>
                </a:lnTo>
                <a:lnTo>
                  <a:pt x="439339" y="31489"/>
                </a:lnTo>
                <a:lnTo>
                  <a:pt x="417816" y="31489"/>
                </a:lnTo>
                <a:lnTo>
                  <a:pt x="414511" y="28889"/>
                </a:lnTo>
                <a:lnTo>
                  <a:pt x="414511" y="18417"/>
                </a:lnTo>
                <a:lnTo>
                  <a:pt x="417927" y="15778"/>
                </a:lnTo>
                <a:lnTo>
                  <a:pt x="439339" y="15778"/>
                </a:lnTo>
                <a:lnTo>
                  <a:pt x="439339" y="11584"/>
                </a:lnTo>
                <a:close/>
              </a:path>
              <a:path w="439420" h="60325">
                <a:moveTo>
                  <a:pt x="439339" y="35017"/>
                </a:moveTo>
                <a:lnTo>
                  <a:pt x="435013" y="35017"/>
                </a:lnTo>
                <a:lnTo>
                  <a:pt x="435013" y="46598"/>
                </a:lnTo>
                <a:lnTo>
                  <a:pt x="439339" y="46598"/>
                </a:lnTo>
                <a:lnTo>
                  <a:pt x="439339" y="35017"/>
                </a:lnTo>
                <a:close/>
              </a:path>
              <a:path w="439420" h="60325">
                <a:moveTo>
                  <a:pt x="439339" y="15778"/>
                </a:moveTo>
                <a:lnTo>
                  <a:pt x="435013" y="15778"/>
                </a:lnTo>
                <a:lnTo>
                  <a:pt x="435013" y="31489"/>
                </a:lnTo>
                <a:lnTo>
                  <a:pt x="439339" y="31489"/>
                </a:lnTo>
                <a:lnTo>
                  <a:pt x="439339" y="15778"/>
                </a:lnTo>
                <a:close/>
              </a:path>
            </a:pathLst>
          </a:custGeom>
          <a:solidFill>
            <a:srgbClr val="FEFEFE"/>
          </a:solidFill>
        </p:spPr>
        <p:txBody>
          <a:bodyPr wrap="square" lIns="0" tIns="0" rIns="0" bIns="0" rtlCol="0"/>
          <a:lstStyle/>
          <a:p>
            <a:endParaRPr/>
          </a:p>
        </p:txBody>
      </p:sp>
      <p:grpSp>
        <p:nvGrpSpPr>
          <p:cNvPr id="32" name="object 32"/>
          <p:cNvGrpSpPr/>
          <p:nvPr/>
        </p:nvGrpSpPr>
        <p:grpSpPr>
          <a:xfrm>
            <a:off x="1178924" y="7540149"/>
            <a:ext cx="5691505" cy="1136015"/>
            <a:chOff x="1178924" y="7540149"/>
            <a:chExt cx="5691505" cy="1136015"/>
          </a:xfrm>
        </p:grpSpPr>
        <p:sp>
          <p:nvSpPr>
            <p:cNvPr id="33" name="object 33"/>
            <p:cNvSpPr/>
            <p:nvPr/>
          </p:nvSpPr>
          <p:spPr>
            <a:xfrm>
              <a:off x="3429881" y="8333478"/>
              <a:ext cx="15875" cy="1905"/>
            </a:xfrm>
            <a:custGeom>
              <a:avLst/>
              <a:gdLst/>
              <a:ahLst/>
              <a:cxnLst/>
              <a:rect l="l" t="t" r="r" b="b"/>
              <a:pathLst>
                <a:path w="15875" h="1904">
                  <a:moveTo>
                    <a:pt x="15591" y="0"/>
                  </a:moveTo>
                  <a:lnTo>
                    <a:pt x="15458" y="13"/>
                  </a:lnTo>
                  <a:lnTo>
                    <a:pt x="3" y="1418"/>
                  </a:lnTo>
                  <a:lnTo>
                    <a:pt x="0" y="1626"/>
                  </a:lnTo>
                  <a:lnTo>
                    <a:pt x="15591" y="208"/>
                  </a:lnTo>
                  <a:lnTo>
                    <a:pt x="15591" y="0"/>
                  </a:lnTo>
                  <a:close/>
                </a:path>
              </a:pathLst>
            </a:custGeom>
            <a:solidFill>
              <a:srgbClr val="62533E"/>
            </a:solidFill>
          </p:spPr>
          <p:txBody>
            <a:bodyPr wrap="square" lIns="0" tIns="0" rIns="0" bIns="0" rtlCol="0"/>
            <a:lstStyle/>
            <a:p>
              <a:endParaRPr/>
            </a:p>
          </p:txBody>
        </p:sp>
        <p:pic>
          <p:nvPicPr>
            <p:cNvPr id="34" name="object 34"/>
            <p:cNvPicPr/>
            <p:nvPr/>
          </p:nvPicPr>
          <p:blipFill>
            <a:blip r:embed="rId14" cstate="print"/>
            <a:stretch>
              <a:fillRect/>
            </a:stretch>
          </p:blipFill>
          <p:spPr>
            <a:xfrm>
              <a:off x="1178924" y="7540149"/>
              <a:ext cx="5691449" cy="1135810"/>
            </a:xfrm>
            <a:prstGeom prst="rect">
              <a:avLst/>
            </a:prstGeom>
          </p:spPr>
        </p:pic>
      </p:grpSp>
      <p:sp>
        <p:nvSpPr>
          <p:cNvPr id="35" name="object 35"/>
          <p:cNvSpPr/>
          <p:nvPr/>
        </p:nvSpPr>
        <p:spPr>
          <a:xfrm>
            <a:off x="3134073" y="1036119"/>
            <a:ext cx="1513840" cy="125730"/>
          </a:xfrm>
          <a:custGeom>
            <a:avLst/>
            <a:gdLst/>
            <a:ahLst/>
            <a:cxnLst/>
            <a:rect l="l" t="t" r="r" b="b"/>
            <a:pathLst>
              <a:path w="1513839" h="125730">
                <a:moveTo>
                  <a:pt x="104720" y="0"/>
                </a:moveTo>
                <a:lnTo>
                  <a:pt x="0" y="0"/>
                </a:lnTo>
                <a:lnTo>
                  <a:pt x="0" y="124459"/>
                </a:lnTo>
                <a:lnTo>
                  <a:pt x="12978" y="124459"/>
                </a:lnTo>
                <a:lnTo>
                  <a:pt x="12978" y="11380"/>
                </a:lnTo>
                <a:lnTo>
                  <a:pt x="104720" y="11380"/>
                </a:lnTo>
                <a:lnTo>
                  <a:pt x="104720" y="0"/>
                </a:lnTo>
                <a:close/>
              </a:path>
              <a:path w="1513839" h="125730">
                <a:moveTo>
                  <a:pt x="104720" y="11380"/>
                </a:moveTo>
                <a:lnTo>
                  <a:pt x="91743" y="11380"/>
                </a:lnTo>
                <a:lnTo>
                  <a:pt x="91743" y="124459"/>
                </a:lnTo>
                <a:lnTo>
                  <a:pt x="104720" y="124459"/>
                </a:lnTo>
                <a:lnTo>
                  <a:pt x="104720" y="11380"/>
                </a:lnTo>
                <a:close/>
              </a:path>
              <a:path w="1513839" h="125730">
                <a:moveTo>
                  <a:pt x="126771" y="112723"/>
                </a:moveTo>
                <a:lnTo>
                  <a:pt x="125702" y="124459"/>
                </a:lnTo>
                <a:lnTo>
                  <a:pt x="129139" y="125288"/>
                </a:lnTo>
                <a:lnTo>
                  <a:pt x="132458" y="125704"/>
                </a:lnTo>
                <a:lnTo>
                  <a:pt x="143125" y="125704"/>
                </a:lnTo>
                <a:lnTo>
                  <a:pt x="149113" y="123127"/>
                </a:lnTo>
                <a:lnTo>
                  <a:pt x="153616" y="117969"/>
                </a:lnTo>
                <a:lnTo>
                  <a:pt x="156777" y="113602"/>
                </a:lnTo>
                <a:lnTo>
                  <a:pt x="156862" y="113436"/>
                </a:lnTo>
                <a:lnTo>
                  <a:pt x="130741" y="113436"/>
                </a:lnTo>
                <a:lnTo>
                  <a:pt x="128783" y="113198"/>
                </a:lnTo>
                <a:lnTo>
                  <a:pt x="126771" y="112723"/>
                </a:lnTo>
                <a:close/>
              </a:path>
              <a:path w="1513839" h="125730">
                <a:moveTo>
                  <a:pt x="242337" y="11380"/>
                </a:moveTo>
                <a:lnTo>
                  <a:pt x="229356" y="11380"/>
                </a:lnTo>
                <a:lnTo>
                  <a:pt x="229356" y="124459"/>
                </a:lnTo>
                <a:lnTo>
                  <a:pt x="242337" y="124459"/>
                </a:lnTo>
                <a:lnTo>
                  <a:pt x="242337" y="11380"/>
                </a:lnTo>
                <a:close/>
              </a:path>
              <a:path w="1513839" h="125730">
                <a:moveTo>
                  <a:pt x="242337" y="0"/>
                </a:moveTo>
                <a:lnTo>
                  <a:pt x="157882" y="0"/>
                </a:lnTo>
                <a:lnTo>
                  <a:pt x="156107" y="53341"/>
                </a:lnTo>
                <a:lnTo>
                  <a:pt x="155562" y="63570"/>
                </a:lnTo>
                <a:lnTo>
                  <a:pt x="148609" y="103064"/>
                </a:lnTo>
                <a:lnTo>
                  <a:pt x="137852" y="113436"/>
                </a:lnTo>
                <a:lnTo>
                  <a:pt x="156862" y="113436"/>
                </a:lnTo>
                <a:lnTo>
                  <a:pt x="166352" y="76253"/>
                </a:lnTo>
                <a:lnTo>
                  <a:pt x="169261" y="11380"/>
                </a:lnTo>
                <a:lnTo>
                  <a:pt x="242337" y="11380"/>
                </a:lnTo>
                <a:lnTo>
                  <a:pt x="242337" y="0"/>
                </a:lnTo>
                <a:close/>
              </a:path>
              <a:path w="1513839" h="125730">
                <a:moveTo>
                  <a:pt x="335859" y="0"/>
                </a:moveTo>
                <a:lnTo>
                  <a:pt x="322880" y="0"/>
                </a:lnTo>
                <a:lnTo>
                  <a:pt x="265986" y="124459"/>
                </a:lnTo>
                <a:lnTo>
                  <a:pt x="279676" y="124459"/>
                </a:lnTo>
                <a:lnTo>
                  <a:pt x="294610" y="91210"/>
                </a:lnTo>
                <a:lnTo>
                  <a:pt x="377554" y="91210"/>
                </a:lnTo>
                <a:lnTo>
                  <a:pt x="372678" y="80543"/>
                </a:lnTo>
                <a:lnTo>
                  <a:pt x="299412" y="80543"/>
                </a:lnTo>
                <a:lnTo>
                  <a:pt x="329281" y="13690"/>
                </a:lnTo>
                <a:lnTo>
                  <a:pt x="342117" y="13690"/>
                </a:lnTo>
                <a:lnTo>
                  <a:pt x="335859" y="0"/>
                </a:lnTo>
                <a:close/>
              </a:path>
              <a:path w="1513839" h="125730">
                <a:moveTo>
                  <a:pt x="377554" y="91210"/>
                </a:moveTo>
                <a:lnTo>
                  <a:pt x="363952" y="91210"/>
                </a:lnTo>
                <a:lnTo>
                  <a:pt x="378886" y="124459"/>
                </a:lnTo>
                <a:lnTo>
                  <a:pt x="392753" y="124459"/>
                </a:lnTo>
                <a:lnTo>
                  <a:pt x="377554" y="91210"/>
                </a:lnTo>
                <a:close/>
              </a:path>
              <a:path w="1513839" h="125730">
                <a:moveTo>
                  <a:pt x="342117" y="13690"/>
                </a:moveTo>
                <a:lnTo>
                  <a:pt x="329281" y="13690"/>
                </a:lnTo>
                <a:lnTo>
                  <a:pt x="359150" y="80543"/>
                </a:lnTo>
                <a:lnTo>
                  <a:pt x="372678" y="80543"/>
                </a:lnTo>
                <a:lnTo>
                  <a:pt x="342117" y="13690"/>
                </a:lnTo>
                <a:close/>
              </a:path>
              <a:path w="1513839" h="125730">
                <a:moveTo>
                  <a:pt x="429736" y="0"/>
                </a:moveTo>
                <a:lnTo>
                  <a:pt x="416581" y="0"/>
                </a:lnTo>
                <a:lnTo>
                  <a:pt x="416581" y="124459"/>
                </a:lnTo>
                <a:lnTo>
                  <a:pt x="429736" y="124459"/>
                </a:lnTo>
                <a:lnTo>
                  <a:pt x="429736" y="67031"/>
                </a:lnTo>
                <a:lnTo>
                  <a:pt x="520593" y="67031"/>
                </a:lnTo>
                <a:lnTo>
                  <a:pt x="520593" y="55472"/>
                </a:lnTo>
                <a:lnTo>
                  <a:pt x="429736" y="55472"/>
                </a:lnTo>
                <a:lnTo>
                  <a:pt x="429736" y="0"/>
                </a:lnTo>
                <a:close/>
              </a:path>
              <a:path w="1513839" h="125730">
                <a:moveTo>
                  <a:pt x="520593" y="67031"/>
                </a:moveTo>
                <a:lnTo>
                  <a:pt x="507611" y="67031"/>
                </a:lnTo>
                <a:lnTo>
                  <a:pt x="507611" y="124459"/>
                </a:lnTo>
                <a:lnTo>
                  <a:pt x="520593" y="124459"/>
                </a:lnTo>
                <a:lnTo>
                  <a:pt x="520593" y="67031"/>
                </a:lnTo>
                <a:close/>
              </a:path>
              <a:path w="1513839" h="125730">
                <a:moveTo>
                  <a:pt x="520593" y="0"/>
                </a:moveTo>
                <a:lnTo>
                  <a:pt x="507611" y="0"/>
                </a:lnTo>
                <a:lnTo>
                  <a:pt x="507611" y="55472"/>
                </a:lnTo>
                <a:lnTo>
                  <a:pt x="520593" y="55472"/>
                </a:lnTo>
                <a:lnTo>
                  <a:pt x="520593" y="0"/>
                </a:lnTo>
                <a:close/>
              </a:path>
              <a:path w="1513839" h="125730">
                <a:moveTo>
                  <a:pt x="713859" y="0"/>
                </a:moveTo>
                <a:lnTo>
                  <a:pt x="609138" y="0"/>
                </a:lnTo>
                <a:lnTo>
                  <a:pt x="609138" y="124459"/>
                </a:lnTo>
                <a:lnTo>
                  <a:pt x="622117" y="124459"/>
                </a:lnTo>
                <a:lnTo>
                  <a:pt x="622117" y="11380"/>
                </a:lnTo>
                <a:lnTo>
                  <a:pt x="713859" y="11380"/>
                </a:lnTo>
                <a:lnTo>
                  <a:pt x="713859" y="0"/>
                </a:lnTo>
                <a:close/>
              </a:path>
              <a:path w="1513839" h="125730">
                <a:moveTo>
                  <a:pt x="713859" y="11380"/>
                </a:moveTo>
                <a:lnTo>
                  <a:pt x="700881" y="11380"/>
                </a:lnTo>
                <a:lnTo>
                  <a:pt x="700881" y="124459"/>
                </a:lnTo>
                <a:lnTo>
                  <a:pt x="713859" y="124459"/>
                </a:lnTo>
                <a:lnTo>
                  <a:pt x="713859" y="11380"/>
                </a:lnTo>
                <a:close/>
              </a:path>
              <a:path w="1513839" h="125730">
                <a:moveTo>
                  <a:pt x="768798" y="0"/>
                </a:moveTo>
                <a:lnTo>
                  <a:pt x="755820" y="0"/>
                </a:lnTo>
                <a:lnTo>
                  <a:pt x="755820" y="124459"/>
                </a:lnTo>
                <a:lnTo>
                  <a:pt x="767732" y="124459"/>
                </a:lnTo>
                <a:lnTo>
                  <a:pt x="784242" y="103122"/>
                </a:lnTo>
                <a:lnTo>
                  <a:pt x="768798" y="103122"/>
                </a:lnTo>
                <a:lnTo>
                  <a:pt x="768798" y="0"/>
                </a:lnTo>
                <a:close/>
              </a:path>
              <a:path w="1513839" h="125730">
                <a:moveTo>
                  <a:pt x="860364" y="21513"/>
                </a:moveTo>
                <a:lnTo>
                  <a:pt x="847387" y="21513"/>
                </a:lnTo>
                <a:lnTo>
                  <a:pt x="847387" y="124459"/>
                </a:lnTo>
                <a:lnTo>
                  <a:pt x="860364" y="124459"/>
                </a:lnTo>
                <a:lnTo>
                  <a:pt x="860364" y="21513"/>
                </a:lnTo>
                <a:close/>
              </a:path>
              <a:path w="1513839" h="125730">
                <a:moveTo>
                  <a:pt x="860364" y="0"/>
                </a:moveTo>
                <a:lnTo>
                  <a:pt x="848452" y="0"/>
                </a:lnTo>
                <a:lnTo>
                  <a:pt x="768798" y="103122"/>
                </a:lnTo>
                <a:lnTo>
                  <a:pt x="784242" y="103122"/>
                </a:lnTo>
                <a:lnTo>
                  <a:pt x="847387" y="21513"/>
                </a:lnTo>
                <a:lnTo>
                  <a:pt x="860364" y="21513"/>
                </a:lnTo>
                <a:lnTo>
                  <a:pt x="860364" y="0"/>
                </a:lnTo>
                <a:close/>
              </a:path>
              <a:path w="1513839" h="125730">
                <a:moveTo>
                  <a:pt x="940018" y="11380"/>
                </a:moveTo>
                <a:lnTo>
                  <a:pt x="927040" y="11380"/>
                </a:lnTo>
                <a:lnTo>
                  <a:pt x="927040" y="124459"/>
                </a:lnTo>
                <a:lnTo>
                  <a:pt x="940018" y="124459"/>
                </a:lnTo>
                <a:lnTo>
                  <a:pt x="940018" y="11380"/>
                </a:lnTo>
                <a:close/>
              </a:path>
              <a:path w="1513839" h="125730">
                <a:moveTo>
                  <a:pt x="1052208" y="0"/>
                </a:moveTo>
                <a:lnTo>
                  <a:pt x="1039230" y="0"/>
                </a:lnTo>
                <a:lnTo>
                  <a:pt x="982336" y="124459"/>
                </a:lnTo>
                <a:lnTo>
                  <a:pt x="996026" y="124459"/>
                </a:lnTo>
                <a:lnTo>
                  <a:pt x="1010959" y="91210"/>
                </a:lnTo>
                <a:lnTo>
                  <a:pt x="1093903" y="91210"/>
                </a:lnTo>
                <a:lnTo>
                  <a:pt x="1089027" y="80543"/>
                </a:lnTo>
                <a:lnTo>
                  <a:pt x="1015762" y="80543"/>
                </a:lnTo>
                <a:lnTo>
                  <a:pt x="1045631" y="13690"/>
                </a:lnTo>
                <a:lnTo>
                  <a:pt x="1058467" y="13690"/>
                </a:lnTo>
                <a:lnTo>
                  <a:pt x="1052208" y="0"/>
                </a:lnTo>
                <a:close/>
              </a:path>
              <a:path w="1513839" h="125730">
                <a:moveTo>
                  <a:pt x="1093903" y="91210"/>
                </a:moveTo>
                <a:lnTo>
                  <a:pt x="1080302" y="91210"/>
                </a:lnTo>
                <a:lnTo>
                  <a:pt x="1095235" y="124459"/>
                </a:lnTo>
                <a:lnTo>
                  <a:pt x="1109102" y="124459"/>
                </a:lnTo>
                <a:lnTo>
                  <a:pt x="1093903" y="91210"/>
                </a:lnTo>
                <a:close/>
              </a:path>
              <a:path w="1513839" h="125730">
                <a:moveTo>
                  <a:pt x="1058467" y="13690"/>
                </a:moveTo>
                <a:lnTo>
                  <a:pt x="1045631" y="13690"/>
                </a:lnTo>
                <a:lnTo>
                  <a:pt x="1075500" y="80543"/>
                </a:lnTo>
                <a:lnTo>
                  <a:pt x="1089027" y="80543"/>
                </a:lnTo>
                <a:lnTo>
                  <a:pt x="1058467" y="13690"/>
                </a:lnTo>
                <a:close/>
              </a:path>
              <a:path w="1513839" h="125730">
                <a:moveTo>
                  <a:pt x="983754" y="0"/>
                </a:moveTo>
                <a:lnTo>
                  <a:pt x="883300" y="0"/>
                </a:lnTo>
                <a:lnTo>
                  <a:pt x="883300" y="11380"/>
                </a:lnTo>
                <a:lnTo>
                  <a:pt x="983754" y="11380"/>
                </a:lnTo>
                <a:lnTo>
                  <a:pt x="983754" y="0"/>
                </a:lnTo>
                <a:close/>
              </a:path>
              <a:path w="1513839" h="125730">
                <a:moveTo>
                  <a:pt x="1146086" y="0"/>
                </a:moveTo>
                <a:lnTo>
                  <a:pt x="1132931" y="0"/>
                </a:lnTo>
                <a:lnTo>
                  <a:pt x="1132931" y="124459"/>
                </a:lnTo>
                <a:lnTo>
                  <a:pt x="1146086" y="124459"/>
                </a:lnTo>
                <a:lnTo>
                  <a:pt x="1146086" y="67031"/>
                </a:lnTo>
                <a:lnTo>
                  <a:pt x="1236943" y="67031"/>
                </a:lnTo>
                <a:lnTo>
                  <a:pt x="1236943" y="55472"/>
                </a:lnTo>
                <a:lnTo>
                  <a:pt x="1146086" y="55472"/>
                </a:lnTo>
                <a:lnTo>
                  <a:pt x="1146086" y="0"/>
                </a:lnTo>
                <a:close/>
              </a:path>
              <a:path w="1513839" h="125730">
                <a:moveTo>
                  <a:pt x="1236943" y="67031"/>
                </a:moveTo>
                <a:lnTo>
                  <a:pt x="1223961" y="67031"/>
                </a:lnTo>
                <a:lnTo>
                  <a:pt x="1223961" y="124459"/>
                </a:lnTo>
                <a:lnTo>
                  <a:pt x="1236943" y="124459"/>
                </a:lnTo>
                <a:lnTo>
                  <a:pt x="1236943" y="67031"/>
                </a:lnTo>
                <a:close/>
              </a:path>
              <a:path w="1513839" h="125730">
                <a:moveTo>
                  <a:pt x="1236943" y="0"/>
                </a:moveTo>
                <a:lnTo>
                  <a:pt x="1223961" y="0"/>
                </a:lnTo>
                <a:lnTo>
                  <a:pt x="1223961" y="55472"/>
                </a:lnTo>
                <a:lnTo>
                  <a:pt x="1236943" y="55472"/>
                </a:lnTo>
                <a:lnTo>
                  <a:pt x="1236943" y="0"/>
                </a:lnTo>
                <a:close/>
              </a:path>
              <a:path w="1513839" h="125730">
                <a:moveTo>
                  <a:pt x="1291882" y="0"/>
                </a:moveTo>
                <a:lnTo>
                  <a:pt x="1278903" y="0"/>
                </a:lnTo>
                <a:lnTo>
                  <a:pt x="1278903" y="124459"/>
                </a:lnTo>
                <a:lnTo>
                  <a:pt x="1290816" y="124459"/>
                </a:lnTo>
                <a:lnTo>
                  <a:pt x="1307325" y="103122"/>
                </a:lnTo>
                <a:lnTo>
                  <a:pt x="1291882" y="103122"/>
                </a:lnTo>
                <a:lnTo>
                  <a:pt x="1291882" y="0"/>
                </a:lnTo>
                <a:close/>
              </a:path>
              <a:path w="1513839" h="125730">
                <a:moveTo>
                  <a:pt x="1383447" y="21513"/>
                </a:moveTo>
                <a:lnTo>
                  <a:pt x="1370469" y="21513"/>
                </a:lnTo>
                <a:lnTo>
                  <a:pt x="1370469" y="124459"/>
                </a:lnTo>
                <a:lnTo>
                  <a:pt x="1383447" y="124459"/>
                </a:lnTo>
                <a:lnTo>
                  <a:pt x="1383447" y="21513"/>
                </a:lnTo>
                <a:close/>
              </a:path>
              <a:path w="1513839" h="125730">
                <a:moveTo>
                  <a:pt x="1383447" y="0"/>
                </a:moveTo>
                <a:lnTo>
                  <a:pt x="1371535" y="0"/>
                </a:lnTo>
                <a:lnTo>
                  <a:pt x="1291882" y="103122"/>
                </a:lnTo>
                <a:lnTo>
                  <a:pt x="1307325" y="103122"/>
                </a:lnTo>
                <a:lnTo>
                  <a:pt x="1370469" y="21513"/>
                </a:lnTo>
                <a:lnTo>
                  <a:pt x="1383447" y="21513"/>
                </a:lnTo>
                <a:lnTo>
                  <a:pt x="1383447" y="0"/>
                </a:lnTo>
                <a:close/>
              </a:path>
              <a:path w="1513839" h="125730">
                <a:moveTo>
                  <a:pt x="1513594" y="0"/>
                </a:moveTo>
                <a:lnTo>
                  <a:pt x="1465237" y="0"/>
                </a:lnTo>
                <a:lnTo>
                  <a:pt x="1454529" y="722"/>
                </a:lnTo>
                <a:lnTo>
                  <a:pt x="1419475" y="25470"/>
                </a:lnTo>
                <a:lnTo>
                  <a:pt x="1416165" y="44096"/>
                </a:lnTo>
                <a:lnTo>
                  <a:pt x="1416621" y="51357"/>
                </a:lnTo>
                <a:lnTo>
                  <a:pt x="1444431" y="84099"/>
                </a:lnTo>
                <a:lnTo>
                  <a:pt x="1416165" y="124459"/>
                </a:lnTo>
                <a:lnTo>
                  <a:pt x="1430209" y="124459"/>
                </a:lnTo>
                <a:lnTo>
                  <a:pt x="1456344" y="86410"/>
                </a:lnTo>
                <a:lnTo>
                  <a:pt x="1513594" y="86410"/>
                </a:lnTo>
                <a:lnTo>
                  <a:pt x="1513594" y="75563"/>
                </a:lnTo>
                <a:lnTo>
                  <a:pt x="1464523" y="75563"/>
                </a:lnTo>
                <a:lnTo>
                  <a:pt x="1456417" y="75047"/>
                </a:lnTo>
                <a:lnTo>
                  <a:pt x="1429318" y="53931"/>
                </a:lnTo>
                <a:lnTo>
                  <a:pt x="1429318" y="43740"/>
                </a:lnTo>
                <a:lnTo>
                  <a:pt x="1457551" y="11897"/>
                </a:lnTo>
                <a:lnTo>
                  <a:pt x="1465769" y="11380"/>
                </a:lnTo>
                <a:lnTo>
                  <a:pt x="1513594" y="11380"/>
                </a:lnTo>
                <a:lnTo>
                  <a:pt x="1513594" y="0"/>
                </a:lnTo>
                <a:close/>
              </a:path>
              <a:path w="1513839" h="125730">
                <a:moveTo>
                  <a:pt x="1513594" y="86410"/>
                </a:moveTo>
                <a:lnTo>
                  <a:pt x="1456344" y="86410"/>
                </a:lnTo>
                <a:lnTo>
                  <a:pt x="1459426" y="86648"/>
                </a:lnTo>
                <a:lnTo>
                  <a:pt x="1461799" y="86767"/>
                </a:lnTo>
                <a:lnTo>
                  <a:pt x="1500618" y="86767"/>
                </a:lnTo>
                <a:lnTo>
                  <a:pt x="1500618" y="124459"/>
                </a:lnTo>
                <a:lnTo>
                  <a:pt x="1513594" y="124459"/>
                </a:lnTo>
                <a:lnTo>
                  <a:pt x="1513594" y="86410"/>
                </a:lnTo>
                <a:close/>
              </a:path>
              <a:path w="1513839" h="125730">
                <a:moveTo>
                  <a:pt x="1513594" y="11380"/>
                </a:moveTo>
                <a:lnTo>
                  <a:pt x="1500618" y="11380"/>
                </a:lnTo>
                <a:lnTo>
                  <a:pt x="1500618" y="75563"/>
                </a:lnTo>
                <a:lnTo>
                  <a:pt x="1513594" y="75563"/>
                </a:lnTo>
                <a:lnTo>
                  <a:pt x="1513594" y="11380"/>
                </a:lnTo>
                <a:close/>
              </a:path>
            </a:pathLst>
          </a:custGeom>
          <a:solidFill>
            <a:srgbClr val="606062"/>
          </a:solidFill>
        </p:spPr>
        <p:txBody>
          <a:bodyPr wrap="square" lIns="0" tIns="0" rIns="0" bIns="0" rtlCol="0"/>
          <a:lstStyle/>
          <a:p>
            <a:endParaRPr/>
          </a:p>
        </p:txBody>
      </p:sp>
      <p:grpSp>
        <p:nvGrpSpPr>
          <p:cNvPr id="36" name="object 36"/>
          <p:cNvGrpSpPr/>
          <p:nvPr/>
        </p:nvGrpSpPr>
        <p:grpSpPr>
          <a:xfrm>
            <a:off x="3534555" y="1568574"/>
            <a:ext cx="3595370" cy="188595"/>
            <a:chOff x="3534555" y="1568574"/>
            <a:chExt cx="3595370" cy="188595"/>
          </a:xfrm>
        </p:grpSpPr>
        <p:sp>
          <p:nvSpPr>
            <p:cNvPr id="37" name="object 37"/>
            <p:cNvSpPr/>
            <p:nvPr/>
          </p:nvSpPr>
          <p:spPr>
            <a:xfrm>
              <a:off x="3534555" y="1568574"/>
              <a:ext cx="2217420" cy="188595"/>
            </a:xfrm>
            <a:custGeom>
              <a:avLst/>
              <a:gdLst/>
              <a:ahLst/>
              <a:cxnLst/>
              <a:rect l="l" t="t" r="r" b="b"/>
              <a:pathLst>
                <a:path w="2217420" h="188594">
                  <a:moveTo>
                    <a:pt x="2216818" y="0"/>
                  </a:moveTo>
                  <a:lnTo>
                    <a:pt x="0" y="0"/>
                  </a:lnTo>
                  <a:lnTo>
                    <a:pt x="0" y="188272"/>
                  </a:lnTo>
                  <a:lnTo>
                    <a:pt x="2216818" y="188272"/>
                  </a:lnTo>
                  <a:lnTo>
                    <a:pt x="2216818" y="0"/>
                  </a:lnTo>
                  <a:close/>
                </a:path>
              </a:pathLst>
            </a:custGeom>
            <a:solidFill>
              <a:srgbClr val="FFF212">
                <a:alpha val="50000"/>
              </a:srgbClr>
            </a:solidFill>
          </p:spPr>
          <p:txBody>
            <a:bodyPr wrap="square" lIns="0" tIns="0" rIns="0" bIns="0" rtlCol="0"/>
            <a:lstStyle/>
            <a:p>
              <a:endParaRPr/>
            </a:p>
          </p:txBody>
        </p:sp>
        <p:sp>
          <p:nvSpPr>
            <p:cNvPr id="38" name="object 38"/>
            <p:cNvSpPr/>
            <p:nvPr/>
          </p:nvSpPr>
          <p:spPr>
            <a:xfrm>
              <a:off x="4393332" y="1637283"/>
              <a:ext cx="499745" cy="51435"/>
            </a:xfrm>
            <a:custGeom>
              <a:avLst/>
              <a:gdLst/>
              <a:ahLst/>
              <a:cxnLst/>
              <a:rect l="l" t="t" r="r" b="b"/>
              <a:pathLst>
                <a:path w="499745" h="51435">
                  <a:moveTo>
                    <a:pt x="3502" y="37688"/>
                  </a:moveTo>
                  <a:lnTo>
                    <a:pt x="0" y="45812"/>
                  </a:lnTo>
                  <a:lnTo>
                    <a:pt x="2987" y="47541"/>
                  </a:lnTo>
                  <a:lnTo>
                    <a:pt x="6151" y="48826"/>
                  </a:lnTo>
                  <a:lnTo>
                    <a:pt x="12829" y="50507"/>
                  </a:lnTo>
                  <a:lnTo>
                    <a:pt x="16181" y="50928"/>
                  </a:lnTo>
                  <a:lnTo>
                    <a:pt x="23514" y="50928"/>
                  </a:lnTo>
                  <a:lnTo>
                    <a:pt x="40517" y="41680"/>
                  </a:lnTo>
                  <a:lnTo>
                    <a:pt x="15739" y="41680"/>
                  </a:lnTo>
                  <a:lnTo>
                    <a:pt x="13204" y="41342"/>
                  </a:lnTo>
                  <a:lnTo>
                    <a:pt x="8020" y="39988"/>
                  </a:lnTo>
                  <a:lnTo>
                    <a:pt x="5651" y="38995"/>
                  </a:lnTo>
                  <a:lnTo>
                    <a:pt x="3502" y="37688"/>
                  </a:lnTo>
                  <a:close/>
                </a:path>
                <a:path w="499745" h="51435">
                  <a:moveTo>
                    <a:pt x="38634" y="9316"/>
                  </a:moveTo>
                  <a:lnTo>
                    <a:pt x="20897" y="9316"/>
                  </a:lnTo>
                  <a:lnTo>
                    <a:pt x="23270" y="9852"/>
                  </a:lnTo>
                  <a:lnTo>
                    <a:pt x="26955" y="12001"/>
                  </a:lnTo>
                  <a:lnTo>
                    <a:pt x="27881" y="13496"/>
                  </a:lnTo>
                  <a:lnTo>
                    <a:pt x="27881" y="17045"/>
                  </a:lnTo>
                  <a:lnTo>
                    <a:pt x="27236" y="18331"/>
                  </a:lnTo>
                  <a:lnTo>
                    <a:pt x="24669" y="20195"/>
                  </a:lnTo>
                  <a:lnTo>
                    <a:pt x="22884" y="20664"/>
                  </a:lnTo>
                  <a:lnTo>
                    <a:pt x="9456" y="20664"/>
                  </a:lnTo>
                  <a:lnTo>
                    <a:pt x="9456" y="29210"/>
                  </a:lnTo>
                  <a:lnTo>
                    <a:pt x="24051" y="29210"/>
                  </a:lnTo>
                  <a:lnTo>
                    <a:pt x="26117" y="29678"/>
                  </a:lnTo>
                  <a:lnTo>
                    <a:pt x="29151" y="31546"/>
                  </a:lnTo>
                  <a:lnTo>
                    <a:pt x="29912" y="32924"/>
                  </a:lnTo>
                  <a:lnTo>
                    <a:pt x="29912" y="36939"/>
                  </a:lnTo>
                  <a:lnTo>
                    <a:pt x="28803" y="38646"/>
                  </a:lnTo>
                  <a:lnTo>
                    <a:pt x="24367" y="41071"/>
                  </a:lnTo>
                  <a:lnTo>
                    <a:pt x="21574" y="41680"/>
                  </a:lnTo>
                  <a:lnTo>
                    <a:pt x="40517" y="41680"/>
                  </a:lnTo>
                  <a:lnTo>
                    <a:pt x="41399" y="39344"/>
                  </a:lnTo>
                  <a:lnTo>
                    <a:pt x="41399" y="33601"/>
                  </a:lnTo>
                  <a:lnTo>
                    <a:pt x="40596" y="31182"/>
                  </a:lnTo>
                  <a:lnTo>
                    <a:pt x="37371" y="27028"/>
                  </a:lnTo>
                  <a:lnTo>
                    <a:pt x="35142" y="25499"/>
                  </a:lnTo>
                  <a:lnTo>
                    <a:pt x="32294" y="24516"/>
                  </a:lnTo>
                  <a:lnTo>
                    <a:pt x="34486" y="23536"/>
                  </a:lnTo>
                  <a:lnTo>
                    <a:pt x="36215" y="22136"/>
                  </a:lnTo>
                  <a:lnTo>
                    <a:pt x="38738" y="18492"/>
                  </a:lnTo>
                  <a:lnTo>
                    <a:pt x="39368" y="16416"/>
                  </a:lnTo>
                  <a:lnTo>
                    <a:pt x="39368" y="11231"/>
                  </a:lnTo>
                  <a:lnTo>
                    <a:pt x="38634" y="9316"/>
                  </a:lnTo>
                  <a:close/>
                </a:path>
                <a:path w="499745" h="51435">
                  <a:moveTo>
                    <a:pt x="22042" y="0"/>
                  </a:moveTo>
                  <a:lnTo>
                    <a:pt x="12189" y="0"/>
                  </a:lnTo>
                  <a:lnTo>
                    <a:pt x="6583" y="1332"/>
                  </a:lnTo>
                  <a:lnTo>
                    <a:pt x="1399" y="3991"/>
                  </a:lnTo>
                  <a:lnTo>
                    <a:pt x="4833" y="12819"/>
                  </a:lnTo>
                  <a:lnTo>
                    <a:pt x="6885" y="11649"/>
                  </a:lnTo>
                  <a:lnTo>
                    <a:pt x="9060" y="10774"/>
                  </a:lnTo>
                  <a:lnTo>
                    <a:pt x="13635" y="9607"/>
                  </a:lnTo>
                  <a:lnTo>
                    <a:pt x="15853" y="9316"/>
                  </a:lnTo>
                  <a:lnTo>
                    <a:pt x="38634" y="9316"/>
                  </a:lnTo>
                  <a:lnTo>
                    <a:pt x="38411" y="8733"/>
                  </a:lnTo>
                  <a:lnTo>
                    <a:pt x="34580" y="4434"/>
                  </a:lnTo>
                  <a:lnTo>
                    <a:pt x="32014" y="2800"/>
                  </a:lnTo>
                  <a:lnTo>
                    <a:pt x="25570" y="557"/>
                  </a:lnTo>
                  <a:lnTo>
                    <a:pt x="22042" y="0"/>
                  </a:lnTo>
                  <a:close/>
                </a:path>
                <a:path w="499745" h="51435">
                  <a:moveTo>
                    <a:pt x="78854" y="208"/>
                  </a:moveTo>
                  <a:lnTo>
                    <a:pt x="68672" y="208"/>
                  </a:lnTo>
                  <a:lnTo>
                    <a:pt x="64086" y="1306"/>
                  </a:lnTo>
                  <a:lnTo>
                    <a:pt x="55910" y="5694"/>
                  </a:lnTo>
                  <a:lnTo>
                    <a:pt x="52713" y="8718"/>
                  </a:lnTo>
                  <a:lnTo>
                    <a:pt x="48092" y="16426"/>
                  </a:lnTo>
                  <a:lnTo>
                    <a:pt x="46932" y="20756"/>
                  </a:lnTo>
                  <a:lnTo>
                    <a:pt x="46932" y="30379"/>
                  </a:lnTo>
                  <a:lnTo>
                    <a:pt x="68672" y="50928"/>
                  </a:lnTo>
                  <a:lnTo>
                    <a:pt x="78854" y="50928"/>
                  </a:lnTo>
                  <a:lnTo>
                    <a:pt x="83432" y="49830"/>
                  </a:lnTo>
                  <a:lnTo>
                    <a:pt x="91558" y="45439"/>
                  </a:lnTo>
                  <a:lnTo>
                    <a:pt x="94754" y="42415"/>
                  </a:lnTo>
                  <a:lnTo>
                    <a:pt x="95455" y="41259"/>
                  </a:lnTo>
                  <a:lnTo>
                    <a:pt x="70868" y="41259"/>
                  </a:lnTo>
                  <a:lnTo>
                    <a:pt x="68252" y="40593"/>
                  </a:lnTo>
                  <a:lnTo>
                    <a:pt x="63582" y="37932"/>
                  </a:lnTo>
                  <a:lnTo>
                    <a:pt x="61749" y="36075"/>
                  </a:lnTo>
                  <a:lnTo>
                    <a:pt x="59089" y="31313"/>
                  </a:lnTo>
                  <a:lnTo>
                    <a:pt x="58423" y="28605"/>
                  </a:lnTo>
                  <a:lnTo>
                    <a:pt x="58423" y="22532"/>
                  </a:lnTo>
                  <a:lnTo>
                    <a:pt x="70868" y="9878"/>
                  </a:lnTo>
                  <a:lnTo>
                    <a:pt x="95457" y="9878"/>
                  </a:lnTo>
                  <a:lnTo>
                    <a:pt x="94754" y="8718"/>
                  </a:lnTo>
                  <a:lnTo>
                    <a:pt x="91558" y="5694"/>
                  </a:lnTo>
                  <a:lnTo>
                    <a:pt x="83432" y="1306"/>
                  </a:lnTo>
                  <a:lnTo>
                    <a:pt x="78854" y="208"/>
                  </a:lnTo>
                  <a:close/>
                </a:path>
                <a:path w="499745" h="51435">
                  <a:moveTo>
                    <a:pt x="95457" y="9878"/>
                  </a:moveTo>
                  <a:lnTo>
                    <a:pt x="76661" y="9878"/>
                  </a:lnTo>
                  <a:lnTo>
                    <a:pt x="79274" y="10541"/>
                  </a:lnTo>
                  <a:lnTo>
                    <a:pt x="83944" y="13204"/>
                  </a:lnTo>
                  <a:lnTo>
                    <a:pt x="85777" y="15058"/>
                  </a:lnTo>
                  <a:lnTo>
                    <a:pt x="88440" y="19824"/>
                  </a:lnTo>
                  <a:lnTo>
                    <a:pt x="89107" y="22532"/>
                  </a:lnTo>
                  <a:lnTo>
                    <a:pt x="89107" y="28605"/>
                  </a:lnTo>
                  <a:lnTo>
                    <a:pt x="76661" y="41259"/>
                  </a:lnTo>
                  <a:lnTo>
                    <a:pt x="95455" y="41259"/>
                  </a:lnTo>
                  <a:lnTo>
                    <a:pt x="99428" y="34710"/>
                  </a:lnTo>
                  <a:lnTo>
                    <a:pt x="100594" y="30379"/>
                  </a:lnTo>
                  <a:lnTo>
                    <a:pt x="100594" y="20756"/>
                  </a:lnTo>
                  <a:lnTo>
                    <a:pt x="99428" y="16426"/>
                  </a:lnTo>
                  <a:lnTo>
                    <a:pt x="95457" y="9878"/>
                  </a:lnTo>
                  <a:close/>
                </a:path>
                <a:path w="499745" h="51435">
                  <a:moveTo>
                    <a:pt x="120696" y="1050"/>
                  </a:moveTo>
                  <a:lnTo>
                    <a:pt x="109349" y="1050"/>
                  </a:lnTo>
                  <a:lnTo>
                    <a:pt x="109349" y="50086"/>
                  </a:lnTo>
                  <a:lnTo>
                    <a:pt x="120696" y="50086"/>
                  </a:lnTo>
                  <a:lnTo>
                    <a:pt x="120696" y="29980"/>
                  </a:lnTo>
                  <a:lnTo>
                    <a:pt x="154324" y="29980"/>
                  </a:lnTo>
                  <a:lnTo>
                    <a:pt x="154324" y="20383"/>
                  </a:lnTo>
                  <a:lnTo>
                    <a:pt x="120696" y="20383"/>
                  </a:lnTo>
                  <a:lnTo>
                    <a:pt x="120696" y="1050"/>
                  </a:lnTo>
                  <a:close/>
                </a:path>
                <a:path w="499745" h="51435">
                  <a:moveTo>
                    <a:pt x="154324" y="29980"/>
                  </a:moveTo>
                  <a:lnTo>
                    <a:pt x="142972" y="29980"/>
                  </a:lnTo>
                  <a:lnTo>
                    <a:pt x="142972" y="50086"/>
                  </a:lnTo>
                  <a:lnTo>
                    <a:pt x="154324" y="50086"/>
                  </a:lnTo>
                  <a:lnTo>
                    <a:pt x="154324" y="29980"/>
                  </a:lnTo>
                  <a:close/>
                </a:path>
                <a:path w="499745" h="51435">
                  <a:moveTo>
                    <a:pt x="154324" y="1050"/>
                  </a:moveTo>
                  <a:lnTo>
                    <a:pt x="142972" y="1050"/>
                  </a:lnTo>
                  <a:lnTo>
                    <a:pt x="142972" y="20383"/>
                  </a:lnTo>
                  <a:lnTo>
                    <a:pt x="154324" y="20383"/>
                  </a:lnTo>
                  <a:lnTo>
                    <a:pt x="154324" y="1050"/>
                  </a:lnTo>
                  <a:close/>
                </a:path>
                <a:path w="499745" h="51435">
                  <a:moveTo>
                    <a:pt x="194111" y="1050"/>
                  </a:moveTo>
                  <a:lnTo>
                    <a:pt x="182904" y="1050"/>
                  </a:lnTo>
                  <a:lnTo>
                    <a:pt x="161048" y="50086"/>
                  </a:lnTo>
                  <a:lnTo>
                    <a:pt x="172676" y="50086"/>
                  </a:lnTo>
                  <a:lnTo>
                    <a:pt x="177018" y="39578"/>
                  </a:lnTo>
                  <a:lnTo>
                    <a:pt x="211339" y="39578"/>
                  </a:lnTo>
                  <a:lnTo>
                    <a:pt x="207487" y="30963"/>
                  </a:lnTo>
                  <a:lnTo>
                    <a:pt x="180661" y="30963"/>
                  </a:lnTo>
                  <a:lnTo>
                    <a:pt x="188437" y="12189"/>
                  </a:lnTo>
                  <a:lnTo>
                    <a:pt x="199092" y="12189"/>
                  </a:lnTo>
                  <a:lnTo>
                    <a:pt x="194111" y="1050"/>
                  </a:lnTo>
                  <a:close/>
                </a:path>
                <a:path w="499745" h="51435">
                  <a:moveTo>
                    <a:pt x="211339" y="39578"/>
                  </a:moveTo>
                  <a:lnTo>
                    <a:pt x="199784" y="39578"/>
                  </a:lnTo>
                  <a:lnTo>
                    <a:pt x="204129" y="50086"/>
                  </a:lnTo>
                  <a:lnTo>
                    <a:pt x="216038" y="50086"/>
                  </a:lnTo>
                  <a:lnTo>
                    <a:pt x="211339" y="39578"/>
                  </a:lnTo>
                  <a:close/>
                </a:path>
                <a:path w="499745" h="51435">
                  <a:moveTo>
                    <a:pt x="199092" y="12189"/>
                  </a:moveTo>
                  <a:lnTo>
                    <a:pt x="188437" y="12189"/>
                  </a:lnTo>
                  <a:lnTo>
                    <a:pt x="196213" y="30963"/>
                  </a:lnTo>
                  <a:lnTo>
                    <a:pt x="207487" y="30963"/>
                  </a:lnTo>
                  <a:lnTo>
                    <a:pt x="199092" y="12189"/>
                  </a:lnTo>
                  <a:close/>
                </a:path>
                <a:path w="499745" h="51435">
                  <a:moveTo>
                    <a:pt x="267947" y="1050"/>
                  </a:moveTo>
                  <a:lnTo>
                    <a:pt x="242380" y="1050"/>
                  </a:lnTo>
                  <a:lnTo>
                    <a:pt x="242380" y="50086"/>
                  </a:lnTo>
                  <a:lnTo>
                    <a:pt x="253726" y="50086"/>
                  </a:lnTo>
                  <a:lnTo>
                    <a:pt x="253726" y="36564"/>
                  </a:lnTo>
                  <a:lnTo>
                    <a:pt x="267947" y="36564"/>
                  </a:lnTo>
                  <a:lnTo>
                    <a:pt x="271720" y="35855"/>
                  </a:lnTo>
                  <a:lnTo>
                    <a:pt x="278117" y="33004"/>
                  </a:lnTo>
                  <a:lnTo>
                    <a:pt x="280583" y="30948"/>
                  </a:lnTo>
                  <a:lnTo>
                    <a:pt x="282919" y="27320"/>
                  </a:lnTo>
                  <a:lnTo>
                    <a:pt x="253726" y="27320"/>
                  </a:lnTo>
                  <a:lnTo>
                    <a:pt x="253726" y="10295"/>
                  </a:lnTo>
                  <a:lnTo>
                    <a:pt x="282901" y="10295"/>
                  </a:lnTo>
                  <a:lnTo>
                    <a:pt x="280583" y="6724"/>
                  </a:lnTo>
                  <a:lnTo>
                    <a:pt x="278117" y="4668"/>
                  </a:lnTo>
                  <a:lnTo>
                    <a:pt x="271720" y="1774"/>
                  </a:lnTo>
                  <a:lnTo>
                    <a:pt x="267947" y="1050"/>
                  </a:lnTo>
                  <a:close/>
                </a:path>
                <a:path w="499745" h="51435">
                  <a:moveTo>
                    <a:pt x="282901" y="10295"/>
                  </a:moveTo>
                  <a:lnTo>
                    <a:pt x="266385" y="10295"/>
                  </a:lnTo>
                  <a:lnTo>
                    <a:pt x="268977" y="11033"/>
                  </a:lnTo>
                  <a:lnTo>
                    <a:pt x="272526" y="13975"/>
                  </a:lnTo>
                  <a:lnTo>
                    <a:pt x="273411" y="16088"/>
                  </a:lnTo>
                  <a:lnTo>
                    <a:pt x="273411" y="21553"/>
                  </a:lnTo>
                  <a:lnTo>
                    <a:pt x="272526" y="23641"/>
                  </a:lnTo>
                  <a:lnTo>
                    <a:pt x="268977" y="26586"/>
                  </a:lnTo>
                  <a:lnTo>
                    <a:pt x="266385" y="27320"/>
                  </a:lnTo>
                  <a:lnTo>
                    <a:pt x="282919" y="27320"/>
                  </a:lnTo>
                  <a:lnTo>
                    <a:pt x="284039" y="25581"/>
                  </a:lnTo>
                  <a:lnTo>
                    <a:pt x="284902" y="22438"/>
                  </a:lnTo>
                  <a:lnTo>
                    <a:pt x="284902" y="15199"/>
                  </a:lnTo>
                  <a:lnTo>
                    <a:pt x="284039" y="12048"/>
                  </a:lnTo>
                  <a:lnTo>
                    <a:pt x="282901" y="10295"/>
                  </a:lnTo>
                  <a:close/>
                </a:path>
                <a:path w="499745" h="51435">
                  <a:moveTo>
                    <a:pt x="303677" y="1050"/>
                  </a:moveTo>
                  <a:lnTo>
                    <a:pt x="292398" y="1050"/>
                  </a:lnTo>
                  <a:lnTo>
                    <a:pt x="292398" y="50086"/>
                  </a:lnTo>
                  <a:lnTo>
                    <a:pt x="303115" y="50086"/>
                  </a:lnTo>
                  <a:lnTo>
                    <a:pt x="315662" y="32993"/>
                  </a:lnTo>
                  <a:lnTo>
                    <a:pt x="303677" y="32993"/>
                  </a:lnTo>
                  <a:lnTo>
                    <a:pt x="303677" y="1050"/>
                  </a:lnTo>
                  <a:close/>
                </a:path>
                <a:path w="499745" h="51435">
                  <a:moveTo>
                    <a:pt x="337722" y="18211"/>
                  </a:moveTo>
                  <a:lnTo>
                    <a:pt x="326511" y="18211"/>
                  </a:lnTo>
                  <a:lnTo>
                    <a:pt x="326511" y="50086"/>
                  </a:lnTo>
                  <a:lnTo>
                    <a:pt x="337722" y="50086"/>
                  </a:lnTo>
                  <a:lnTo>
                    <a:pt x="337722" y="18211"/>
                  </a:lnTo>
                  <a:close/>
                </a:path>
                <a:path w="499745" h="51435">
                  <a:moveTo>
                    <a:pt x="337722" y="1050"/>
                  </a:moveTo>
                  <a:lnTo>
                    <a:pt x="327073" y="1050"/>
                  </a:lnTo>
                  <a:lnTo>
                    <a:pt x="303677" y="32993"/>
                  </a:lnTo>
                  <a:lnTo>
                    <a:pt x="315662" y="32993"/>
                  </a:lnTo>
                  <a:lnTo>
                    <a:pt x="326511" y="18211"/>
                  </a:lnTo>
                  <a:lnTo>
                    <a:pt x="337722" y="18211"/>
                  </a:lnTo>
                  <a:lnTo>
                    <a:pt x="337722" y="1050"/>
                  </a:lnTo>
                  <a:close/>
                </a:path>
                <a:path w="499745" h="51435">
                  <a:moveTo>
                    <a:pt x="377419" y="208"/>
                  </a:moveTo>
                  <a:lnTo>
                    <a:pt x="368124" y="208"/>
                  </a:lnTo>
                  <a:lnTo>
                    <a:pt x="363584" y="1295"/>
                  </a:lnTo>
                  <a:lnTo>
                    <a:pt x="355503" y="5637"/>
                  </a:lnTo>
                  <a:lnTo>
                    <a:pt x="352327" y="8649"/>
                  </a:lnTo>
                  <a:lnTo>
                    <a:pt x="347705" y="16355"/>
                  </a:lnTo>
                  <a:lnTo>
                    <a:pt x="346549" y="20709"/>
                  </a:lnTo>
                  <a:lnTo>
                    <a:pt x="346549" y="30426"/>
                  </a:lnTo>
                  <a:lnTo>
                    <a:pt x="368103" y="50928"/>
                  </a:lnTo>
                  <a:lnTo>
                    <a:pt x="377347" y="50928"/>
                  </a:lnTo>
                  <a:lnTo>
                    <a:pt x="381203" y="50180"/>
                  </a:lnTo>
                  <a:lnTo>
                    <a:pt x="388115" y="47191"/>
                  </a:lnTo>
                  <a:lnTo>
                    <a:pt x="391010" y="45017"/>
                  </a:lnTo>
                  <a:lnTo>
                    <a:pt x="393345" y="42170"/>
                  </a:lnTo>
                  <a:lnTo>
                    <a:pt x="392359" y="41259"/>
                  </a:lnTo>
                  <a:lnTo>
                    <a:pt x="370695" y="41259"/>
                  </a:lnTo>
                  <a:lnTo>
                    <a:pt x="367983" y="40593"/>
                  </a:lnTo>
                  <a:lnTo>
                    <a:pt x="363221" y="37932"/>
                  </a:lnTo>
                  <a:lnTo>
                    <a:pt x="361363" y="36075"/>
                  </a:lnTo>
                  <a:lnTo>
                    <a:pt x="358703" y="31313"/>
                  </a:lnTo>
                  <a:lnTo>
                    <a:pt x="358037" y="28605"/>
                  </a:lnTo>
                  <a:lnTo>
                    <a:pt x="358037" y="22532"/>
                  </a:lnTo>
                  <a:lnTo>
                    <a:pt x="370695" y="9878"/>
                  </a:lnTo>
                  <a:lnTo>
                    <a:pt x="392280" y="9878"/>
                  </a:lnTo>
                  <a:lnTo>
                    <a:pt x="393345" y="8895"/>
                  </a:lnTo>
                  <a:lnTo>
                    <a:pt x="391010" y="6094"/>
                  </a:lnTo>
                  <a:lnTo>
                    <a:pt x="388125" y="3945"/>
                  </a:lnTo>
                  <a:lnTo>
                    <a:pt x="381261" y="957"/>
                  </a:lnTo>
                  <a:lnTo>
                    <a:pt x="377419" y="208"/>
                  </a:lnTo>
                  <a:close/>
                </a:path>
                <a:path w="499745" h="51435">
                  <a:moveTo>
                    <a:pt x="386059" y="35445"/>
                  </a:moveTo>
                  <a:lnTo>
                    <a:pt x="382743" y="39323"/>
                  </a:lnTo>
                  <a:lnTo>
                    <a:pt x="378632" y="41259"/>
                  </a:lnTo>
                  <a:lnTo>
                    <a:pt x="392359" y="41259"/>
                  </a:lnTo>
                  <a:lnTo>
                    <a:pt x="386059" y="35445"/>
                  </a:lnTo>
                  <a:close/>
                </a:path>
                <a:path w="499745" h="51435">
                  <a:moveTo>
                    <a:pt x="392280" y="9878"/>
                  </a:moveTo>
                  <a:lnTo>
                    <a:pt x="378632" y="9878"/>
                  </a:lnTo>
                  <a:lnTo>
                    <a:pt x="382743" y="11789"/>
                  </a:lnTo>
                  <a:lnTo>
                    <a:pt x="386059" y="15619"/>
                  </a:lnTo>
                  <a:lnTo>
                    <a:pt x="392280" y="9878"/>
                  </a:lnTo>
                  <a:close/>
                </a:path>
                <a:path w="499745" h="51435">
                  <a:moveTo>
                    <a:pt x="411907" y="1050"/>
                  </a:moveTo>
                  <a:lnTo>
                    <a:pt x="400629" y="1050"/>
                  </a:lnTo>
                  <a:lnTo>
                    <a:pt x="400629" y="50086"/>
                  </a:lnTo>
                  <a:lnTo>
                    <a:pt x="411907" y="50086"/>
                  </a:lnTo>
                  <a:lnTo>
                    <a:pt x="411907" y="30332"/>
                  </a:lnTo>
                  <a:lnTo>
                    <a:pt x="432513" y="30332"/>
                  </a:lnTo>
                  <a:lnTo>
                    <a:pt x="428859" y="24728"/>
                  </a:lnTo>
                  <a:lnTo>
                    <a:pt x="431469" y="20876"/>
                  </a:lnTo>
                  <a:lnTo>
                    <a:pt x="411907" y="20876"/>
                  </a:lnTo>
                  <a:lnTo>
                    <a:pt x="411907" y="1050"/>
                  </a:lnTo>
                  <a:close/>
                </a:path>
                <a:path w="499745" h="51435">
                  <a:moveTo>
                    <a:pt x="432513" y="30332"/>
                  </a:moveTo>
                  <a:lnTo>
                    <a:pt x="419752" y="30332"/>
                  </a:lnTo>
                  <a:lnTo>
                    <a:pt x="432503" y="50086"/>
                  </a:lnTo>
                  <a:lnTo>
                    <a:pt x="444202" y="50086"/>
                  </a:lnTo>
                  <a:lnTo>
                    <a:pt x="444685" y="49003"/>
                  </a:lnTo>
                  <a:lnTo>
                    <a:pt x="432513" y="30332"/>
                  </a:lnTo>
                  <a:close/>
                </a:path>
                <a:path w="499745" h="51435">
                  <a:moveTo>
                    <a:pt x="444685" y="49003"/>
                  </a:moveTo>
                  <a:lnTo>
                    <a:pt x="444202" y="50086"/>
                  </a:lnTo>
                  <a:lnTo>
                    <a:pt x="445391" y="50086"/>
                  </a:lnTo>
                  <a:lnTo>
                    <a:pt x="444685" y="49003"/>
                  </a:lnTo>
                  <a:close/>
                </a:path>
                <a:path w="499745" h="51435">
                  <a:moveTo>
                    <a:pt x="477266" y="1050"/>
                  </a:moveTo>
                  <a:lnTo>
                    <a:pt x="466059" y="1050"/>
                  </a:lnTo>
                  <a:lnTo>
                    <a:pt x="444685" y="49003"/>
                  </a:lnTo>
                  <a:lnTo>
                    <a:pt x="445391" y="50086"/>
                  </a:lnTo>
                  <a:lnTo>
                    <a:pt x="455830" y="50086"/>
                  </a:lnTo>
                  <a:lnTo>
                    <a:pt x="460173" y="39578"/>
                  </a:lnTo>
                  <a:lnTo>
                    <a:pt x="494494" y="39578"/>
                  </a:lnTo>
                  <a:lnTo>
                    <a:pt x="490642" y="30963"/>
                  </a:lnTo>
                  <a:lnTo>
                    <a:pt x="463816" y="30963"/>
                  </a:lnTo>
                  <a:lnTo>
                    <a:pt x="471591" y="12189"/>
                  </a:lnTo>
                  <a:lnTo>
                    <a:pt x="482247" y="12189"/>
                  </a:lnTo>
                  <a:lnTo>
                    <a:pt x="477266" y="1050"/>
                  </a:lnTo>
                  <a:close/>
                </a:path>
                <a:path w="499745" h="51435">
                  <a:moveTo>
                    <a:pt x="494494" y="39578"/>
                  </a:moveTo>
                  <a:lnTo>
                    <a:pt x="482939" y="39578"/>
                  </a:lnTo>
                  <a:lnTo>
                    <a:pt x="487285" y="50086"/>
                  </a:lnTo>
                  <a:lnTo>
                    <a:pt x="499193" y="50086"/>
                  </a:lnTo>
                  <a:lnTo>
                    <a:pt x="494494" y="39578"/>
                  </a:lnTo>
                  <a:close/>
                </a:path>
                <a:path w="499745" h="51435">
                  <a:moveTo>
                    <a:pt x="482247" y="12189"/>
                  </a:moveTo>
                  <a:lnTo>
                    <a:pt x="471591" y="12189"/>
                  </a:lnTo>
                  <a:lnTo>
                    <a:pt x="479367" y="30963"/>
                  </a:lnTo>
                  <a:lnTo>
                    <a:pt x="490642" y="30963"/>
                  </a:lnTo>
                  <a:lnTo>
                    <a:pt x="482247" y="12189"/>
                  </a:lnTo>
                  <a:close/>
                </a:path>
                <a:path w="499745" h="51435">
                  <a:moveTo>
                    <a:pt x="444901" y="1050"/>
                  </a:moveTo>
                  <a:lnTo>
                    <a:pt x="432925" y="1050"/>
                  </a:lnTo>
                  <a:lnTo>
                    <a:pt x="420033" y="20876"/>
                  </a:lnTo>
                  <a:lnTo>
                    <a:pt x="431469" y="20876"/>
                  </a:lnTo>
                  <a:lnTo>
                    <a:pt x="444901" y="1050"/>
                  </a:lnTo>
                  <a:close/>
                </a:path>
              </a:pathLst>
            </a:custGeom>
            <a:solidFill>
              <a:srgbClr val="727376"/>
            </a:solidFill>
          </p:spPr>
          <p:txBody>
            <a:bodyPr wrap="square" lIns="0" tIns="0" rIns="0" bIns="0" rtlCol="0"/>
            <a:lstStyle/>
            <a:p>
              <a:endParaRPr/>
            </a:p>
          </p:txBody>
        </p:sp>
        <p:sp>
          <p:nvSpPr>
            <p:cNvPr id="39" name="object 39"/>
            <p:cNvSpPr/>
            <p:nvPr/>
          </p:nvSpPr>
          <p:spPr>
            <a:xfrm>
              <a:off x="5761227" y="1568574"/>
              <a:ext cx="1368425" cy="188595"/>
            </a:xfrm>
            <a:custGeom>
              <a:avLst/>
              <a:gdLst/>
              <a:ahLst/>
              <a:cxnLst/>
              <a:rect l="l" t="t" r="r" b="b"/>
              <a:pathLst>
                <a:path w="1368425" h="188594">
                  <a:moveTo>
                    <a:pt x="1368223" y="0"/>
                  </a:moveTo>
                  <a:lnTo>
                    <a:pt x="0" y="0"/>
                  </a:lnTo>
                  <a:lnTo>
                    <a:pt x="0" y="188272"/>
                  </a:lnTo>
                  <a:lnTo>
                    <a:pt x="1368223" y="188272"/>
                  </a:lnTo>
                  <a:lnTo>
                    <a:pt x="1368223" y="0"/>
                  </a:lnTo>
                  <a:close/>
                </a:path>
              </a:pathLst>
            </a:custGeom>
            <a:solidFill>
              <a:srgbClr val="ED3237">
                <a:alpha val="69999"/>
              </a:srgbClr>
            </a:solidFill>
          </p:spPr>
          <p:txBody>
            <a:bodyPr wrap="square" lIns="0" tIns="0" rIns="0" bIns="0" rtlCol="0"/>
            <a:lstStyle/>
            <a:p>
              <a:endParaRPr/>
            </a:p>
          </p:txBody>
        </p:sp>
        <p:sp>
          <p:nvSpPr>
            <p:cNvPr id="40" name="object 40"/>
            <p:cNvSpPr/>
            <p:nvPr/>
          </p:nvSpPr>
          <p:spPr>
            <a:xfrm>
              <a:off x="6022940" y="1600415"/>
              <a:ext cx="843915" cy="131445"/>
            </a:xfrm>
            <a:custGeom>
              <a:avLst/>
              <a:gdLst/>
              <a:ahLst/>
              <a:cxnLst/>
              <a:rect l="l" t="t" r="r" b="b"/>
              <a:pathLst>
                <a:path w="843915" h="131444">
                  <a:moveTo>
                    <a:pt x="3502" y="37688"/>
                  </a:moveTo>
                  <a:lnTo>
                    <a:pt x="0" y="45813"/>
                  </a:lnTo>
                  <a:lnTo>
                    <a:pt x="2988" y="47541"/>
                  </a:lnTo>
                  <a:lnTo>
                    <a:pt x="6151" y="48826"/>
                  </a:lnTo>
                  <a:lnTo>
                    <a:pt x="12829" y="50507"/>
                  </a:lnTo>
                  <a:lnTo>
                    <a:pt x="16181" y="50929"/>
                  </a:lnTo>
                  <a:lnTo>
                    <a:pt x="23515" y="50929"/>
                  </a:lnTo>
                  <a:lnTo>
                    <a:pt x="40516" y="41681"/>
                  </a:lnTo>
                  <a:lnTo>
                    <a:pt x="15739" y="41681"/>
                  </a:lnTo>
                  <a:lnTo>
                    <a:pt x="13204" y="41342"/>
                  </a:lnTo>
                  <a:lnTo>
                    <a:pt x="8020" y="39988"/>
                  </a:lnTo>
                  <a:lnTo>
                    <a:pt x="5651" y="38995"/>
                  </a:lnTo>
                  <a:lnTo>
                    <a:pt x="3502" y="37688"/>
                  </a:lnTo>
                  <a:close/>
                </a:path>
                <a:path w="843915" h="131444">
                  <a:moveTo>
                    <a:pt x="38634" y="9316"/>
                  </a:moveTo>
                  <a:lnTo>
                    <a:pt x="20897" y="9316"/>
                  </a:lnTo>
                  <a:lnTo>
                    <a:pt x="23270" y="9853"/>
                  </a:lnTo>
                  <a:lnTo>
                    <a:pt x="26957" y="12002"/>
                  </a:lnTo>
                  <a:lnTo>
                    <a:pt x="27881" y="13496"/>
                  </a:lnTo>
                  <a:lnTo>
                    <a:pt x="27881" y="17045"/>
                  </a:lnTo>
                  <a:lnTo>
                    <a:pt x="27237" y="18331"/>
                  </a:lnTo>
                  <a:lnTo>
                    <a:pt x="24671" y="20196"/>
                  </a:lnTo>
                  <a:lnTo>
                    <a:pt x="22885" y="20664"/>
                  </a:lnTo>
                  <a:lnTo>
                    <a:pt x="9456" y="20664"/>
                  </a:lnTo>
                  <a:lnTo>
                    <a:pt x="9456" y="29210"/>
                  </a:lnTo>
                  <a:lnTo>
                    <a:pt x="24051" y="29210"/>
                  </a:lnTo>
                  <a:lnTo>
                    <a:pt x="26117" y="29678"/>
                  </a:lnTo>
                  <a:lnTo>
                    <a:pt x="29152" y="31546"/>
                  </a:lnTo>
                  <a:lnTo>
                    <a:pt x="29912" y="32926"/>
                  </a:lnTo>
                  <a:lnTo>
                    <a:pt x="29912" y="36939"/>
                  </a:lnTo>
                  <a:lnTo>
                    <a:pt x="28803" y="38646"/>
                  </a:lnTo>
                  <a:lnTo>
                    <a:pt x="24367" y="41073"/>
                  </a:lnTo>
                  <a:lnTo>
                    <a:pt x="21574" y="41681"/>
                  </a:lnTo>
                  <a:lnTo>
                    <a:pt x="40516" y="41681"/>
                  </a:lnTo>
                  <a:lnTo>
                    <a:pt x="41399" y="39344"/>
                  </a:lnTo>
                  <a:lnTo>
                    <a:pt x="41399" y="33602"/>
                  </a:lnTo>
                  <a:lnTo>
                    <a:pt x="40596" y="31183"/>
                  </a:lnTo>
                  <a:lnTo>
                    <a:pt x="37371" y="27029"/>
                  </a:lnTo>
                  <a:lnTo>
                    <a:pt x="35143" y="25499"/>
                  </a:lnTo>
                  <a:lnTo>
                    <a:pt x="32294" y="24516"/>
                  </a:lnTo>
                  <a:lnTo>
                    <a:pt x="34488" y="23536"/>
                  </a:lnTo>
                  <a:lnTo>
                    <a:pt x="36215" y="22136"/>
                  </a:lnTo>
                  <a:lnTo>
                    <a:pt x="38738" y="18493"/>
                  </a:lnTo>
                  <a:lnTo>
                    <a:pt x="39368" y="16416"/>
                  </a:lnTo>
                  <a:lnTo>
                    <a:pt x="39368" y="11231"/>
                  </a:lnTo>
                  <a:lnTo>
                    <a:pt x="38634" y="9316"/>
                  </a:lnTo>
                  <a:close/>
                </a:path>
                <a:path w="843915" h="131444">
                  <a:moveTo>
                    <a:pt x="22042" y="0"/>
                  </a:moveTo>
                  <a:lnTo>
                    <a:pt x="12189" y="0"/>
                  </a:lnTo>
                  <a:lnTo>
                    <a:pt x="6583" y="1332"/>
                  </a:lnTo>
                  <a:lnTo>
                    <a:pt x="1399" y="3992"/>
                  </a:lnTo>
                  <a:lnTo>
                    <a:pt x="4834" y="12819"/>
                  </a:lnTo>
                  <a:lnTo>
                    <a:pt x="6885" y="11649"/>
                  </a:lnTo>
                  <a:lnTo>
                    <a:pt x="9061" y="10774"/>
                  </a:lnTo>
                  <a:lnTo>
                    <a:pt x="13635" y="9608"/>
                  </a:lnTo>
                  <a:lnTo>
                    <a:pt x="15854" y="9316"/>
                  </a:lnTo>
                  <a:lnTo>
                    <a:pt x="38634" y="9316"/>
                  </a:lnTo>
                  <a:lnTo>
                    <a:pt x="38411" y="8733"/>
                  </a:lnTo>
                  <a:lnTo>
                    <a:pt x="34580" y="4434"/>
                  </a:lnTo>
                  <a:lnTo>
                    <a:pt x="32014" y="2801"/>
                  </a:lnTo>
                  <a:lnTo>
                    <a:pt x="25570" y="558"/>
                  </a:lnTo>
                  <a:lnTo>
                    <a:pt x="22042" y="0"/>
                  </a:lnTo>
                  <a:close/>
                </a:path>
                <a:path w="843915" h="131444">
                  <a:moveTo>
                    <a:pt x="78854" y="209"/>
                  </a:moveTo>
                  <a:lnTo>
                    <a:pt x="68672" y="209"/>
                  </a:lnTo>
                  <a:lnTo>
                    <a:pt x="64086" y="1306"/>
                  </a:lnTo>
                  <a:lnTo>
                    <a:pt x="55911" y="5695"/>
                  </a:lnTo>
                  <a:lnTo>
                    <a:pt x="52713" y="8719"/>
                  </a:lnTo>
                  <a:lnTo>
                    <a:pt x="48092" y="16427"/>
                  </a:lnTo>
                  <a:lnTo>
                    <a:pt x="46932" y="20758"/>
                  </a:lnTo>
                  <a:lnTo>
                    <a:pt x="46932" y="30380"/>
                  </a:lnTo>
                  <a:lnTo>
                    <a:pt x="68672" y="50929"/>
                  </a:lnTo>
                  <a:lnTo>
                    <a:pt x="78854" y="50929"/>
                  </a:lnTo>
                  <a:lnTo>
                    <a:pt x="83433" y="49830"/>
                  </a:lnTo>
                  <a:lnTo>
                    <a:pt x="91558" y="45439"/>
                  </a:lnTo>
                  <a:lnTo>
                    <a:pt x="94754" y="42415"/>
                  </a:lnTo>
                  <a:lnTo>
                    <a:pt x="95455" y="41259"/>
                  </a:lnTo>
                  <a:lnTo>
                    <a:pt x="70869" y="41259"/>
                  </a:lnTo>
                  <a:lnTo>
                    <a:pt x="68252" y="40594"/>
                  </a:lnTo>
                  <a:lnTo>
                    <a:pt x="63582" y="37933"/>
                  </a:lnTo>
                  <a:lnTo>
                    <a:pt x="61749" y="36075"/>
                  </a:lnTo>
                  <a:lnTo>
                    <a:pt x="59090" y="31313"/>
                  </a:lnTo>
                  <a:lnTo>
                    <a:pt x="58423" y="28605"/>
                  </a:lnTo>
                  <a:lnTo>
                    <a:pt x="58423" y="22532"/>
                  </a:lnTo>
                  <a:lnTo>
                    <a:pt x="70869" y="9878"/>
                  </a:lnTo>
                  <a:lnTo>
                    <a:pt x="95457" y="9878"/>
                  </a:lnTo>
                  <a:lnTo>
                    <a:pt x="94754" y="8719"/>
                  </a:lnTo>
                  <a:lnTo>
                    <a:pt x="91558" y="5695"/>
                  </a:lnTo>
                  <a:lnTo>
                    <a:pt x="83433" y="1306"/>
                  </a:lnTo>
                  <a:lnTo>
                    <a:pt x="78854" y="209"/>
                  </a:lnTo>
                  <a:close/>
                </a:path>
                <a:path w="843915" h="131444">
                  <a:moveTo>
                    <a:pt x="95457" y="9878"/>
                  </a:moveTo>
                  <a:lnTo>
                    <a:pt x="76662" y="9878"/>
                  </a:lnTo>
                  <a:lnTo>
                    <a:pt x="79274" y="10541"/>
                  </a:lnTo>
                  <a:lnTo>
                    <a:pt x="83944" y="13205"/>
                  </a:lnTo>
                  <a:lnTo>
                    <a:pt x="85777" y="15058"/>
                  </a:lnTo>
                  <a:lnTo>
                    <a:pt x="88440" y="19825"/>
                  </a:lnTo>
                  <a:lnTo>
                    <a:pt x="89107" y="22532"/>
                  </a:lnTo>
                  <a:lnTo>
                    <a:pt x="89107" y="28605"/>
                  </a:lnTo>
                  <a:lnTo>
                    <a:pt x="76662" y="41259"/>
                  </a:lnTo>
                  <a:lnTo>
                    <a:pt x="95455" y="41259"/>
                  </a:lnTo>
                  <a:lnTo>
                    <a:pt x="99428" y="34711"/>
                  </a:lnTo>
                  <a:lnTo>
                    <a:pt x="100594" y="30380"/>
                  </a:lnTo>
                  <a:lnTo>
                    <a:pt x="100594" y="20758"/>
                  </a:lnTo>
                  <a:lnTo>
                    <a:pt x="99428" y="16427"/>
                  </a:lnTo>
                  <a:lnTo>
                    <a:pt x="95457" y="9878"/>
                  </a:lnTo>
                  <a:close/>
                </a:path>
                <a:path w="843915" h="131444">
                  <a:moveTo>
                    <a:pt x="120696" y="1051"/>
                  </a:moveTo>
                  <a:lnTo>
                    <a:pt x="109349" y="1051"/>
                  </a:lnTo>
                  <a:lnTo>
                    <a:pt x="109349" y="50087"/>
                  </a:lnTo>
                  <a:lnTo>
                    <a:pt x="120696" y="50087"/>
                  </a:lnTo>
                  <a:lnTo>
                    <a:pt x="120696" y="29980"/>
                  </a:lnTo>
                  <a:lnTo>
                    <a:pt x="154324" y="29980"/>
                  </a:lnTo>
                  <a:lnTo>
                    <a:pt x="154324" y="20383"/>
                  </a:lnTo>
                  <a:lnTo>
                    <a:pt x="120696" y="20383"/>
                  </a:lnTo>
                  <a:lnTo>
                    <a:pt x="120696" y="1051"/>
                  </a:lnTo>
                  <a:close/>
                </a:path>
                <a:path w="843915" h="131444">
                  <a:moveTo>
                    <a:pt x="154324" y="29980"/>
                  </a:moveTo>
                  <a:lnTo>
                    <a:pt x="142974" y="29980"/>
                  </a:lnTo>
                  <a:lnTo>
                    <a:pt x="142974" y="50087"/>
                  </a:lnTo>
                  <a:lnTo>
                    <a:pt x="154324" y="50087"/>
                  </a:lnTo>
                  <a:lnTo>
                    <a:pt x="154324" y="29980"/>
                  </a:lnTo>
                  <a:close/>
                </a:path>
                <a:path w="843915" h="131444">
                  <a:moveTo>
                    <a:pt x="154324" y="1051"/>
                  </a:moveTo>
                  <a:lnTo>
                    <a:pt x="142974" y="1051"/>
                  </a:lnTo>
                  <a:lnTo>
                    <a:pt x="142974" y="20383"/>
                  </a:lnTo>
                  <a:lnTo>
                    <a:pt x="154324" y="20383"/>
                  </a:lnTo>
                  <a:lnTo>
                    <a:pt x="154324" y="1051"/>
                  </a:lnTo>
                  <a:close/>
                </a:path>
                <a:path w="843915" h="131444">
                  <a:moveTo>
                    <a:pt x="194111" y="1051"/>
                  </a:moveTo>
                  <a:lnTo>
                    <a:pt x="182905" y="1051"/>
                  </a:lnTo>
                  <a:lnTo>
                    <a:pt x="161048" y="50087"/>
                  </a:lnTo>
                  <a:lnTo>
                    <a:pt x="172676" y="50087"/>
                  </a:lnTo>
                  <a:lnTo>
                    <a:pt x="177018" y="39578"/>
                  </a:lnTo>
                  <a:lnTo>
                    <a:pt x="211340" y="39578"/>
                  </a:lnTo>
                  <a:lnTo>
                    <a:pt x="207488" y="30963"/>
                  </a:lnTo>
                  <a:lnTo>
                    <a:pt x="180662" y="30963"/>
                  </a:lnTo>
                  <a:lnTo>
                    <a:pt x="188437" y="12189"/>
                  </a:lnTo>
                  <a:lnTo>
                    <a:pt x="199092" y="12189"/>
                  </a:lnTo>
                  <a:lnTo>
                    <a:pt x="194111" y="1051"/>
                  </a:lnTo>
                  <a:close/>
                </a:path>
                <a:path w="843915" h="131444">
                  <a:moveTo>
                    <a:pt x="211340" y="39578"/>
                  </a:moveTo>
                  <a:lnTo>
                    <a:pt x="199784" y="39578"/>
                  </a:lnTo>
                  <a:lnTo>
                    <a:pt x="204130" y="50087"/>
                  </a:lnTo>
                  <a:lnTo>
                    <a:pt x="216039" y="50087"/>
                  </a:lnTo>
                  <a:lnTo>
                    <a:pt x="211340" y="39578"/>
                  </a:lnTo>
                  <a:close/>
                </a:path>
                <a:path w="843915" h="131444">
                  <a:moveTo>
                    <a:pt x="199092" y="12189"/>
                  </a:moveTo>
                  <a:lnTo>
                    <a:pt x="188437" y="12189"/>
                  </a:lnTo>
                  <a:lnTo>
                    <a:pt x="196213" y="30963"/>
                  </a:lnTo>
                  <a:lnTo>
                    <a:pt x="207488" y="30963"/>
                  </a:lnTo>
                  <a:lnTo>
                    <a:pt x="199092" y="12189"/>
                  </a:lnTo>
                  <a:close/>
                </a:path>
                <a:path w="843915" h="131444">
                  <a:moveTo>
                    <a:pt x="253728" y="1051"/>
                  </a:moveTo>
                  <a:lnTo>
                    <a:pt x="242380" y="1051"/>
                  </a:lnTo>
                  <a:lnTo>
                    <a:pt x="242380" y="50087"/>
                  </a:lnTo>
                  <a:lnTo>
                    <a:pt x="253728" y="50087"/>
                  </a:lnTo>
                  <a:lnTo>
                    <a:pt x="253728" y="29980"/>
                  </a:lnTo>
                  <a:lnTo>
                    <a:pt x="287355" y="29980"/>
                  </a:lnTo>
                  <a:lnTo>
                    <a:pt x="287355" y="20383"/>
                  </a:lnTo>
                  <a:lnTo>
                    <a:pt x="253728" y="20383"/>
                  </a:lnTo>
                  <a:lnTo>
                    <a:pt x="253728" y="1051"/>
                  </a:lnTo>
                  <a:close/>
                </a:path>
                <a:path w="843915" h="131444">
                  <a:moveTo>
                    <a:pt x="287355" y="29980"/>
                  </a:moveTo>
                  <a:lnTo>
                    <a:pt x="276004" y="29980"/>
                  </a:lnTo>
                  <a:lnTo>
                    <a:pt x="276004" y="50087"/>
                  </a:lnTo>
                  <a:lnTo>
                    <a:pt x="287355" y="50087"/>
                  </a:lnTo>
                  <a:lnTo>
                    <a:pt x="287355" y="29980"/>
                  </a:lnTo>
                  <a:close/>
                </a:path>
                <a:path w="843915" h="131444">
                  <a:moveTo>
                    <a:pt x="287355" y="1051"/>
                  </a:moveTo>
                  <a:lnTo>
                    <a:pt x="276004" y="1051"/>
                  </a:lnTo>
                  <a:lnTo>
                    <a:pt x="276004" y="20383"/>
                  </a:lnTo>
                  <a:lnTo>
                    <a:pt x="287355" y="20383"/>
                  </a:lnTo>
                  <a:lnTo>
                    <a:pt x="287355" y="1051"/>
                  </a:lnTo>
                  <a:close/>
                </a:path>
                <a:path w="843915" h="131444">
                  <a:moveTo>
                    <a:pt x="336671" y="1051"/>
                  </a:moveTo>
                  <a:lnTo>
                    <a:pt x="299613" y="1051"/>
                  </a:lnTo>
                  <a:lnTo>
                    <a:pt x="299613" y="50087"/>
                  </a:lnTo>
                  <a:lnTo>
                    <a:pt x="337582" y="50087"/>
                  </a:lnTo>
                  <a:lnTo>
                    <a:pt x="337582" y="40979"/>
                  </a:lnTo>
                  <a:lnTo>
                    <a:pt x="310892" y="40979"/>
                  </a:lnTo>
                  <a:lnTo>
                    <a:pt x="310892" y="29631"/>
                  </a:lnTo>
                  <a:lnTo>
                    <a:pt x="333658" y="29631"/>
                  </a:lnTo>
                  <a:lnTo>
                    <a:pt x="333658" y="20805"/>
                  </a:lnTo>
                  <a:lnTo>
                    <a:pt x="310892" y="20805"/>
                  </a:lnTo>
                  <a:lnTo>
                    <a:pt x="310892" y="10156"/>
                  </a:lnTo>
                  <a:lnTo>
                    <a:pt x="336671" y="10156"/>
                  </a:lnTo>
                  <a:lnTo>
                    <a:pt x="336671" y="1051"/>
                  </a:lnTo>
                  <a:close/>
                </a:path>
                <a:path w="843915" h="131444">
                  <a:moveTo>
                    <a:pt x="375104" y="209"/>
                  </a:moveTo>
                  <a:lnTo>
                    <a:pt x="364924" y="209"/>
                  </a:lnTo>
                  <a:lnTo>
                    <a:pt x="360338" y="1306"/>
                  </a:lnTo>
                  <a:lnTo>
                    <a:pt x="352162" y="5695"/>
                  </a:lnTo>
                  <a:lnTo>
                    <a:pt x="348965" y="8719"/>
                  </a:lnTo>
                  <a:lnTo>
                    <a:pt x="344342" y="16427"/>
                  </a:lnTo>
                  <a:lnTo>
                    <a:pt x="343184" y="20758"/>
                  </a:lnTo>
                  <a:lnTo>
                    <a:pt x="343184" y="30380"/>
                  </a:lnTo>
                  <a:lnTo>
                    <a:pt x="364924" y="50929"/>
                  </a:lnTo>
                  <a:lnTo>
                    <a:pt x="375104" y="50929"/>
                  </a:lnTo>
                  <a:lnTo>
                    <a:pt x="379684" y="49830"/>
                  </a:lnTo>
                  <a:lnTo>
                    <a:pt x="387809" y="45439"/>
                  </a:lnTo>
                  <a:lnTo>
                    <a:pt x="391006" y="42415"/>
                  </a:lnTo>
                  <a:lnTo>
                    <a:pt x="391707" y="41259"/>
                  </a:lnTo>
                  <a:lnTo>
                    <a:pt x="367120" y="41259"/>
                  </a:lnTo>
                  <a:lnTo>
                    <a:pt x="364502" y="40594"/>
                  </a:lnTo>
                  <a:lnTo>
                    <a:pt x="359834" y="37933"/>
                  </a:lnTo>
                  <a:lnTo>
                    <a:pt x="358001" y="36075"/>
                  </a:lnTo>
                  <a:lnTo>
                    <a:pt x="355340" y="31313"/>
                  </a:lnTo>
                  <a:lnTo>
                    <a:pt x="354675" y="28605"/>
                  </a:lnTo>
                  <a:lnTo>
                    <a:pt x="354675" y="22532"/>
                  </a:lnTo>
                  <a:lnTo>
                    <a:pt x="367120" y="9878"/>
                  </a:lnTo>
                  <a:lnTo>
                    <a:pt x="391708" y="9878"/>
                  </a:lnTo>
                  <a:lnTo>
                    <a:pt x="391006" y="8719"/>
                  </a:lnTo>
                  <a:lnTo>
                    <a:pt x="387809" y="5695"/>
                  </a:lnTo>
                  <a:lnTo>
                    <a:pt x="379684" y="1306"/>
                  </a:lnTo>
                  <a:lnTo>
                    <a:pt x="375104" y="209"/>
                  </a:lnTo>
                  <a:close/>
                </a:path>
                <a:path w="843915" h="131444">
                  <a:moveTo>
                    <a:pt x="391708" y="9878"/>
                  </a:moveTo>
                  <a:lnTo>
                    <a:pt x="372912" y="9878"/>
                  </a:lnTo>
                  <a:lnTo>
                    <a:pt x="375526" y="10541"/>
                  </a:lnTo>
                  <a:lnTo>
                    <a:pt x="380196" y="13205"/>
                  </a:lnTo>
                  <a:lnTo>
                    <a:pt x="382028" y="15058"/>
                  </a:lnTo>
                  <a:lnTo>
                    <a:pt x="384691" y="19825"/>
                  </a:lnTo>
                  <a:lnTo>
                    <a:pt x="385358" y="22532"/>
                  </a:lnTo>
                  <a:lnTo>
                    <a:pt x="385358" y="28605"/>
                  </a:lnTo>
                  <a:lnTo>
                    <a:pt x="372912" y="41259"/>
                  </a:lnTo>
                  <a:lnTo>
                    <a:pt x="391707" y="41259"/>
                  </a:lnTo>
                  <a:lnTo>
                    <a:pt x="395678" y="34711"/>
                  </a:lnTo>
                  <a:lnTo>
                    <a:pt x="396845" y="30380"/>
                  </a:lnTo>
                  <a:lnTo>
                    <a:pt x="396845" y="20758"/>
                  </a:lnTo>
                  <a:lnTo>
                    <a:pt x="395678" y="16427"/>
                  </a:lnTo>
                  <a:lnTo>
                    <a:pt x="391708" y="9878"/>
                  </a:lnTo>
                  <a:close/>
                </a:path>
                <a:path w="843915" h="131444">
                  <a:moveTo>
                    <a:pt x="445179" y="1051"/>
                  </a:moveTo>
                  <a:lnTo>
                    <a:pt x="405601" y="1051"/>
                  </a:lnTo>
                  <a:lnTo>
                    <a:pt x="405601" y="50087"/>
                  </a:lnTo>
                  <a:lnTo>
                    <a:pt x="435164" y="50087"/>
                  </a:lnTo>
                  <a:lnTo>
                    <a:pt x="440042" y="48733"/>
                  </a:lnTo>
                  <a:lnTo>
                    <a:pt x="446953" y="43315"/>
                  </a:lnTo>
                  <a:lnTo>
                    <a:pt x="447695" y="41681"/>
                  </a:lnTo>
                  <a:lnTo>
                    <a:pt x="416880" y="41681"/>
                  </a:lnTo>
                  <a:lnTo>
                    <a:pt x="416880" y="28512"/>
                  </a:lnTo>
                  <a:lnTo>
                    <a:pt x="448064" y="28512"/>
                  </a:lnTo>
                  <a:lnTo>
                    <a:pt x="447130" y="26362"/>
                  </a:lnTo>
                  <a:lnTo>
                    <a:pt x="440919" y="21413"/>
                  </a:lnTo>
                  <a:lnTo>
                    <a:pt x="436398" y="20175"/>
                  </a:lnTo>
                  <a:lnTo>
                    <a:pt x="416880" y="20175"/>
                  </a:lnTo>
                  <a:lnTo>
                    <a:pt x="416880" y="10087"/>
                  </a:lnTo>
                  <a:lnTo>
                    <a:pt x="445179" y="10087"/>
                  </a:lnTo>
                  <a:lnTo>
                    <a:pt x="445179" y="1051"/>
                  </a:lnTo>
                  <a:close/>
                </a:path>
                <a:path w="843915" h="131444">
                  <a:moveTo>
                    <a:pt x="448064" y="28512"/>
                  </a:moveTo>
                  <a:lnTo>
                    <a:pt x="434206" y="28512"/>
                  </a:lnTo>
                  <a:lnTo>
                    <a:pt x="437194" y="30657"/>
                  </a:lnTo>
                  <a:lnTo>
                    <a:pt x="437194" y="37152"/>
                  </a:lnTo>
                  <a:lnTo>
                    <a:pt x="436424" y="38818"/>
                  </a:lnTo>
                  <a:lnTo>
                    <a:pt x="433343" y="41108"/>
                  </a:lnTo>
                  <a:lnTo>
                    <a:pt x="431121" y="41681"/>
                  </a:lnTo>
                  <a:lnTo>
                    <a:pt x="447695" y="41681"/>
                  </a:lnTo>
                  <a:lnTo>
                    <a:pt x="448682" y="39509"/>
                  </a:lnTo>
                  <a:lnTo>
                    <a:pt x="448682" y="29933"/>
                  </a:lnTo>
                  <a:lnTo>
                    <a:pt x="448064" y="28512"/>
                  </a:lnTo>
                  <a:close/>
                </a:path>
                <a:path w="843915" h="131444">
                  <a:moveTo>
                    <a:pt x="482867" y="1051"/>
                  </a:moveTo>
                  <a:lnTo>
                    <a:pt x="457300" y="1051"/>
                  </a:lnTo>
                  <a:lnTo>
                    <a:pt x="457300" y="50087"/>
                  </a:lnTo>
                  <a:lnTo>
                    <a:pt x="468647" y="50087"/>
                  </a:lnTo>
                  <a:lnTo>
                    <a:pt x="468647" y="36565"/>
                  </a:lnTo>
                  <a:lnTo>
                    <a:pt x="482867" y="36565"/>
                  </a:lnTo>
                  <a:lnTo>
                    <a:pt x="486639" y="35855"/>
                  </a:lnTo>
                  <a:lnTo>
                    <a:pt x="493038" y="33004"/>
                  </a:lnTo>
                  <a:lnTo>
                    <a:pt x="495503" y="30949"/>
                  </a:lnTo>
                  <a:lnTo>
                    <a:pt x="497840" y="27320"/>
                  </a:lnTo>
                  <a:lnTo>
                    <a:pt x="468647" y="27320"/>
                  </a:lnTo>
                  <a:lnTo>
                    <a:pt x="468647" y="10295"/>
                  </a:lnTo>
                  <a:lnTo>
                    <a:pt x="497821" y="10295"/>
                  </a:lnTo>
                  <a:lnTo>
                    <a:pt x="495503" y="6724"/>
                  </a:lnTo>
                  <a:lnTo>
                    <a:pt x="493038" y="4669"/>
                  </a:lnTo>
                  <a:lnTo>
                    <a:pt x="486639" y="1775"/>
                  </a:lnTo>
                  <a:lnTo>
                    <a:pt x="482867" y="1051"/>
                  </a:lnTo>
                  <a:close/>
                </a:path>
                <a:path w="843915" h="131444">
                  <a:moveTo>
                    <a:pt x="532396" y="1051"/>
                  </a:moveTo>
                  <a:lnTo>
                    <a:pt x="521190" y="1051"/>
                  </a:lnTo>
                  <a:lnTo>
                    <a:pt x="499333" y="50087"/>
                  </a:lnTo>
                  <a:lnTo>
                    <a:pt x="510961" y="50087"/>
                  </a:lnTo>
                  <a:lnTo>
                    <a:pt x="515303" y="39578"/>
                  </a:lnTo>
                  <a:lnTo>
                    <a:pt x="549625" y="39578"/>
                  </a:lnTo>
                  <a:lnTo>
                    <a:pt x="545772" y="30963"/>
                  </a:lnTo>
                  <a:lnTo>
                    <a:pt x="518947" y="30963"/>
                  </a:lnTo>
                  <a:lnTo>
                    <a:pt x="526722" y="12189"/>
                  </a:lnTo>
                  <a:lnTo>
                    <a:pt x="537377" y="12189"/>
                  </a:lnTo>
                  <a:lnTo>
                    <a:pt x="532396" y="1051"/>
                  </a:lnTo>
                  <a:close/>
                </a:path>
                <a:path w="843915" h="131444">
                  <a:moveTo>
                    <a:pt x="549625" y="39578"/>
                  </a:moveTo>
                  <a:lnTo>
                    <a:pt x="538069" y="39578"/>
                  </a:lnTo>
                  <a:lnTo>
                    <a:pt x="542415" y="50087"/>
                  </a:lnTo>
                  <a:lnTo>
                    <a:pt x="554324" y="50087"/>
                  </a:lnTo>
                  <a:lnTo>
                    <a:pt x="549625" y="39578"/>
                  </a:lnTo>
                  <a:close/>
                </a:path>
                <a:path w="843915" h="131444">
                  <a:moveTo>
                    <a:pt x="580175" y="10295"/>
                  </a:moveTo>
                  <a:lnTo>
                    <a:pt x="568965" y="10295"/>
                  </a:lnTo>
                  <a:lnTo>
                    <a:pt x="568965" y="50087"/>
                  </a:lnTo>
                  <a:lnTo>
                    <a:pt x="580175" y="50087"/>
                  </a:lnTo>
                  <a:lnTo>
                    <a:pt x="580175" y="10295"/>
                  </a:lnTo>
                  <a:close/>
                </a:path>
                <a:path w="843915" h="131444">
                  <a:moveTo>
                    <a:pt x="537377" y="12189"/>
                  </a:moveTo>
                  <a:lnTo>
                    <a:pt x="526722" y="12189"/>
                  </a:lnTo>
                  <a:lnTo>
                    <a:pt x="534498" y="30963"/>
                  </a:lnTo>
                  <a:lnTo>
                    <a:pt x="545772" y="30963"/>
                  </a:lnTo>
                  <a:lnTo>
                    <a:pt x="537377" y="12189"/>
                  </a:lnTo>
                  <a:close/>
                </a:path>
                <a:path w="843915" h="131444">
                  <a:moveTo>
                    <a:pt x="497821" y="10295"/>
                  </a:moveTo>
                  <a:lnTo>
                    <a:pt x="481305" y="10295"/>
                  </a:lnTo>
                  <a:lnTo>
                    <a:pt x="483896" y="11033"/>
                  </a:lnTo>
                  <a:lnTo>
                    <a:pt x="487446" y="13975"/>
                  </a:lnTo>
                  <a:lnTo>
                    <a:pt x="488332" y="16088"/>
                  </a:lnTo>
                  <a:lnTo>
                    <a:pt x="488332" y="21553"/>
                  </a:lnTo>
                  <a:lnTo>
                    <a:pt x="487446" y="23641"/>
                  </a:lnTo>
                  <a:lnTo>
                    <a:pt x="483896" y="26586"/>
                  </a:lnTo>
                  <a:lnTo>
                    <a:pt x="481305" y="27320"/>
                  </a:lnTo>
                  <a:lnTo>
                    <a:pt x="497840" y="27320"/>
                  </a:lnTo>
                  <a:lnTo>
                    <a:pt x="498960" y="25581"/>
                  </a:lnTo>
                  <a:lnTo>
                    <a:pt x="499823" y="22439"/>
                  </a:lnTo>
                  <a:lnTo>
                    <a:pt x="499823" y="15199"/>
                  </a:lnTo>
                  <a:lnTo>
                    <a:pt x="498960" y="12049"/>
                  </a:lnTo>
                  <a:lnTo>
                    <a:pt x="497821" y="10295"/>
                  </a:lnTo>
                  <a:close/>
                </a:path>
                <a:path w="843915" h="131444">
                  <a:moveTo>
                    <a:pt x="595864" y="1051"/>
                  </a:moveTo>
                  <a:lnTo>
                    <a:pt x="553345" y="1051"/>
                  </a:lnTo>
                  <a:lnTo>
                    <a:pt x="553345" y="10295"/>
                  </a:lnTo>
                  <a:lnTo>
                    <a:pt x="595864" y="10295"/>
                  </a:lnTo>
                  <a:lnTo>
                    <a:pt x="595864" y="1051"/>
                  </a:lnTo>
                  <a:close/>
                </a:path>
                <a:path w="843915" h="131444">
                  <a:moveTo>
                    <a:pt x="614288" y="1051"/>
                  </a:moveTo>
                  <a:lnTo>
                    <a:pt x="603009" y="1051"/>
                  </a:lnTo>
                  <a:lnTo>
                    <a:pt x="603009" y="50087"/>
                  </a:lnTo>
                  <a:lnTo>
                    <a:pt x="613727" y="50087"/>
                  </a:lnTo>
                  <a:lnTo>
                    <a:pt x="626274" y="32994"/>
                  </a:lnTo>
                  <a:lnTo>
                    <a:pt x="614288" y="32994"/>
                  </a:lnTo>
                  <a:lnTo>
                    <a:pt x="614288" y="1051"/>
                  </a:lnTo>
                  <a:close/>
                </a:path>
                <a:path w="843915" h="131444">
                  <a:moveTo>
                    <a:pt x="648334" y="18213"/>
                  </a:moveTo>
                  <a:lnTo>
                    <a:pt x="637124" y="18213"/>
                  </a:lnTo>
                  <a:lnTo>
                    <a:pt x="637124" y="50087"/>
                  </a:lnTo>
                  <a:lnTo>
                    <a:pt x="648334" y="50087"/>
                  </a:lnTo>
                  <a:lnTo>
                    <a:pt x="648334" y="18213"/>
                  </a:lnTo>
                  <a:close/>
                </a:path>
                <a:path w="843915" h="131444">
                  <a:moveTo>
                    <a:pt x="648334" y="1051"/>
                  </a:moveTo>
                  <a:lnTo>
                    <a:pt x="637686" y="1051"/>
                  </a:lnTo>
                  <a:lnTo>
                    <a:pt x="614288" y="32994"/>
                  </a:lnTo>
                  <a:lnTo>
                    <a:pt x="626274" y="32994"/>
                  </a:lnTo>
                  <a:lnTo>
                    <a:pt x="637124" y="18213"/>
                  </a:lnTo>
                  <a:lnTo>
                    <a:pt x="648334" y="18213"/>
                  </a:lnTo>
                  <a:lnTo>
                    <a:pt x="648334" y="1051"/>
                  </a:lnTo>
                  <a:close/>
                </a:path>
                <a:path w="843915" h="131444">
                  <a:moveTo>
                    <a:pt x="669909" y="1051"/>
                  </a:moveTo>
                  <a:lnTo>
                    <a:pt x="660524" y="1051"/>
                  </a:lnTo>
                  <a:lnTo>
                    <a:pt x="660524" y="50087"/>
                  </a:lnTo>
                  <a:lnTo>
                    <a:pt x="671173" y="50087"/>
                  </a:lnTo>
                  <a:lnTo>
                    <a:pt x="671173" y="21294"/>
                  </a:lnTo>
                  <a:lnTo>
                    <a:pt x="682104" y="21294"/>
                  </a:lnTo>
                  <a:lnTo>
                    <a:pt x="669909" y="1051"/>
                  </a:lnTo>
                  <a:close/>
                </a:path>
                <a:path w="843915" h="131444">
                  <a:moveTo>
                    <a:pt x="715753" y="20736"/>
                  </a:moveTo>
                  <a:lnTo>
                    <a:pt x="705077" y="20736"/>
                  </a:lnTo>
                  <a:lnTo>
                    <a:pt x="705145" y="50087"/>
                  </a:lnTo>
                  <a:lnTo>
                    <a:pt x="715794" y="50087"/>
                  </a:lnTo>
                  <a:lnTo>
                    <a:pt x="715753" y="20736"/>
                  </a:lnTo>
                  <a:close/>
                </a:path>
                <a:path w="843915" h="131444">
                  <a:moveTo>
                    <a:pt x="682104" y="21294"/>
                  </a:moveTo>
                  <a:lnTo>
                    <a:pt x="671173" y="21294"/>
                  </a:lnTo>
                  <a:lnTo>
                    <a:pt x="685601" y="44903"/>
                  </a:lnTo>
                  <a:lnTo>
                    <a:pt x="690645" y="44903"/>
                  </a:lnTo>
                  <a:lnTo>
                    <a:pt x="698636" y="31521"/>
                  </a:lnTo>
                  <a:lnTo>
                    <a:pt x="688265" y="31521"/>
                  </a:lnTo>
                  <a:lnTo>
                    <a:pt x="682104" y="21294"/>
                  </a:lnTo>
                  <a:close/>
                </a:path>
                <a:path w="843915" h="131444">
                  <a:moveTo>
                    <a:pt x="715726" y="1051"/>
                  </a:moveTo>
                  <a:lnTo>
                    <a:pt x="706337" y="1051"/>
                  </a:lnTo>
                  <a:lnTo>
                    <a:pt x="688265" y="31521"/>
                  </a:lnTo>
                  <a:lnTo>
                    <a:pt x="698636" y="31521"/>
                  </a:lnTo>
                  <a:lnTo>
                    <a:pt x="705077" y="20736"/>
                  </a:lnTo>
                  <a:lnTo>
                    <a:pt x="715753" y="20736"/>
                  </a:lnTo>
                  <a:lnTo>
                    <a:pt x="715726" y="1051"/>
                  </a:lnTo>
                  <a:close/>
                </a:path>
                <a:path w="843915" h="131444">
                  <a:moveTo>
                    <a:pt x="739263" y="1051"/>
                  </a:moveTo>
                  <a:lnTo>
                    <a:pt x="727984" y="1051"/>
                  </a:lnTo>
                  <a:lnTo>
                    <a:pt x="727984" y="50087"/>
                  </a:lnTo>
                  <a:lnTo>
                    <a:pt x="756518" y="50087"/>
                  </a:lnTo>
                  <a:lnTo>
                    <a:pt x="761483" y="48629"/>
                  </a:lnTo>
                  <a:lnTo>
                    <a:pt x="768531" y="42790"/>
                  </a:lnTo>
                  <a:lnTo>
                    <a:pt x="768993" y="41681"/>
                  </a:lnTo>
                  <a:lnTo>
                    <a:pt x="739263" y="41681"/>
                  </a:lnTo>
                  <a:lnTo>
                    <a:pt x="739263" y="25567"/>
                  </a:lnTo>
                  <a:lnTo>
                    <a:pt x="769405" y="25567"/>
                  </a:lnTo>
                  <a:lnTo>
                    <a:pt x="768696" y="23817"/>
                  </a:lnTo>
                  <a:lnTo>
                    <a:pt x="762299" y="18493"/>
                  </a:lnTo>
                  <a:lnTo>
                    <a:pt x="757709" y="17161"/>
                  </a:lnTo>
                  <a:lnTo>
                    <a:pt x="739263" y="17161"/>
                  </a:lnTo>
                  <a:lnTo>
                    <a:pt x="739263" y="1051"/>
                  </a:lnTo>
                  <a:close/>
                </a:path>
                <a:path w="843915" h="131444">
                  <a:moveTo>
                    <a:pt x="769405" y="25567"/>
                  </a:moveTo>
                  <a:lnTo>
                    <a:pt x="755747" y="25567"/>
                  </a:lnTo>
                  <a:lnTo>
                    <a:pt x="758875" y="28112"/>
                  </a:lnTo>
                  <a:lnTo>
                    <a:pt x="758875" y="35960"/>
                  </a:lnTo>
                  <a:lnTo>
                    <a:pt x="758047" y="38063"/>
                  </a:lnTo>
                  <a:lnTo>
                    <a:pt x="754733" y="40957"/>
                  </a:lnTo>
                  <a:lnTo>
                    <a:pt x="752431" y="41681"/>
                  </a:lnTo>
                  <a:lnTo>
                    <a:pt x="768993" y="41681"/>
                  </a:lnTo>
                  <a:lnTo>
                    <a:pt x="770295" y="38552"/>
                  </a:lnTo>
                  <a:lnTo>
                    <a:pt x="770295" y="27763"/>
                  </a:lnTo>
                  <a:lnTo>
                    <a:pt x="769405" y="25567"/>
                  </a:lnTo>
                  <a:close/>
                </a:path>
                <a:path w="843915" h="131444">
                  <a:moveTo>
                    <a:pt x="787808" y="1051"/>
                  </a:moveTo>
                  <a:lnTo>
                    <a:pt x="776530" y="1051"/>
                  </a:lnTo>
                  <a:lnTo>
                    <a:pt x="776530" y="50087"/>
                  </a:lnTo>
                  <a:lnTo>
                    <a:pt x="787808" y="50087"/>
                  </a:lnTo>
                  <a:lnTo>
                    <a:pt x="787808" y="1051"/>
                  </a:lnTo>
                  <a:close/>
                </a:path>
                <a:path w="843915" h="131444">
                  <a:moveTo>
                    <a:pt x="808826" y="1051"/>
                  </a:moveTo>
                  <a:lnTo>
                    <a:pt x="795726" y="1051"/>
                  </a:lnTo>
                  <a:lnTo>
                    <a:pt x="812116" y="25008"/>
                  </a:lnTo>
                  <a:lnTo>
                    <a:pt x="794605" y="50087"/>
                  </a:lnTo>
                  <a:lnTo>
                    <a:pt x="807703" y="50087"/>
                  </a:lnTo>
                  <a:lnTo>
                    <a:pt x="818981" y="33836"/>
                  </a:lnTo>
                  <a:lnTo>
                    <a:pt x="832562" y="33836"/>
                  </a:lnTo>
                  <a:lnTo>
                    <a:pt x="826127" y="24516"/>
                  </a:lnTo>
                  <a:lnTo>
                    <a:pt x="832120" y="15901"/>
                  </a:lnTo>
                  <a:lnTo>
                    <a:pt x="818981" y="15901"/>
                  </a:lnTo>
                  <a:lnTo>
                    <a:pt x="808826" y="1051"/>
                  </a:lnTo>
                  <a:close/>
                </a:path>
                <a:path w="843915" h="131444">
                  <a:moveTo>
                    <a:pt x="832562" y="33836"/>
                  </a:moveTo>
                  <a:lnTo>
                    <a:pt x="818981" y="33836"/>
                  </a:lnTo>
                  <a:lnTo>
                    <a:pt x="830400" y="50087"/>
                  </a:lnTo>
                  <a:lnTo>
                    <a:pt x="843781" y="50087"/>
                  </a:lnTo>
                  <a:lnTo>
                    <a:pt x="832562" y="33836"/>
                  </a:lnTo>
                  <a:close/>
                </a:path>
                <a:path w="843915" h="131444">
                  <a:moveTo>
                    <a:pt x="842450" y="1051"/>
                  </a:moveTo>
                  <a:lnTo>
                    <a:pt x="829141" y="1051"/>
                  </a:lnTo>
                  <a:lnTo>
                    <a:pt x="818981" y="15901"/>
                  </a:lnTo>
                  <a:lnTo>
                    <a:pt x="832120" y="15901"/>
                  </a:lnTo>
                  <a:lnTo>
                    <a:pt x="842450" y="1051"/>
                  </a:lnTo>
                  <a:close/>
                </a:path>
                <a:path w="843915" h="131444">
                  <a:moveTo>
                    <a:pt x="177656" y="71866"/>
                  </a:moveTo>
                  <a:lnTo>
                    <a:pt x="132962" y="71866"/>
                  </a:lnTo>
                  <a:lnTo>
                    <a:pt x="132962" y="120902"/>
                  </a:lnTo>
                  <a:lnTo>
                    <a:pt x="144241" y="120902"/>
                  </a:lnTo>
                  <a:lnTo>
                    <a:pt x="144241" y="81112"/>
                  </a:lnTo>
                  <a:lnTo>
                    <a:pt x="177656" y="81112"/>
                  </a:lnTo>
                  <a:lnTo>
                    <a:pt x="177656" y="71866"/>
                  </a:lnTo>
                  <a:close/>
                </a:path>
                <a:path w="843915" h="131444">
                  <a:moveTo>
                    <a:pt x="177656" y="81112"/>
                  </a:moveTo>
                  <a:lnTo>
                    <a:pt x="166377" y="81112"/>
                  </a:lnTo>
                  <a:lnTo>
                    <a:pt x="166377" y="120902"/>
                  </a:lnTo>
                  <a:lnTo>
                    <a:pt x="177656" y="120902"/>
                  </a:lnTo>
                  <a:lnTo>
                    <a:pt x="177656" y="81112"/>
                  </a:lnTo>
                  <a:close/>
                </a:path>
                <a:path w="843915" h="131444">
                  <a:moveTo>
                    <a:pt x="218332" y="71024"/>
                  </a:moveTo>
                  <a:lnTo>
                    <a:pt x="208151" y="71024"/>
                  </a:lnTo>
                  <a:lnTo>
                    <a:pt x="203565" y="72122"/>
                  </a:lnTo>
                  <a:lnTo>
                    <a:pt x="195389" y="76511"/>
                  </a:lnTo>
                  <a:lnTo>
                    <a:pt x="192192" y="79535"/>
                  </a:lnTo>
                  <a:lnTo>
                    <a:pt x="187570" y="87242"/>
                  </a:lnTo>
                  <a:lnTo>
                    <a:pt x="186411" y="91573"/>
                  </a:lnTo>
                  <a:lnTo>
                    <a:pt x="186411" y="101196"/>
                  </a:lnTo>
                  <a:lnTo>
                    <a:pt x="208151" y="121744"/>
                  </a:lnTo>
                  <a:lnTo>
                    <a:pt x="218332" y="121744"/>
                  </a:lnTo>
                  <a:lnTo>
                    <a:pt x="222911" y="120647"/>
                  </a:lnTo>
                  <a:lnTo>
                    <a:pt x="231037" y="116254"/>
                  </a:lnTo>
                  <a:lnTo>
                    <a:pt x="234233" y="113230"/>
                  </a:lnTo>
                  <a:lnTo>
                    <a:pt x="234934" y="112074"/>
                  </a:lnTo>
                  <a:lnTo>
                    <a:pt x="210347" y="112074"/>
                  </a:lnTo>
                  <a:lnTo>
                    <a:pt x="207730" y="111409"/>
                  </a:lnTo>
                  <a:lnTo>
                    <a:pt x="203061" y="108748"/>
                  </a:lnTo>
                  <a:lnTo>
                    <a:pt x="201228" y="106890"/>
                  </a:lnTo>
                  <a:lnTo>
                    <a:pt x="198568" y="102128"/>
                  </a:lnTo>
                  <a:lnTo>
                    <a:pt x="197902" y="99421"/>
                  </a:lnTo>
                  <a:lnTo>
                    <a:pt x="197902" y="93348"/>
                  </a:lnTo>
                  <a:lnTo>
                    <a:pt x="210347" y="80694"/>
                  </a:lnTo>
                  <a:lnTo>
                    <a:pt x="234936" y="80694"/>
                  </a:lnTo>
                  <a:lnTo>
                    <a:pt x="234233" y="79535"/>
                  </a:lnTo>
                  <a:lnTo>
                    <a:pt x="231037" y="76511"/>
                  </a:lnTo>
                  <a:lnTo>
                    <a:pt x="222911" y="72122"/>
                  </a:lnTo>
                  <a:lnTo>
                    <a:pt x="218332" y="71024"/>
                  </a:lnTo>
                  <a:close/>
                </a:path>
                <a:path w="843915" h="131444">
                  <a:moveTo>
                    <a:pt x="234936" y="80694"/>
                  </a:moveTo>
                  <a:lnTo>
                    <a:pt x="216140" y="80694"/>
                  </a:lnTo>
                  <a:lnTo>
                    <a:pt x="218753" y="81356"/>
                  </a:lnTo>
                  <a:lnTo>
                    <a:pt x="223423" y="84020"/>
                  </a:lnTo>
                  <a:lnTo>
                    <a:pt x="225254" y="85874"/>
                  </a:lnTo>
                  <a:lnTo>
                    <a:pt x="227919" y="90641"/>
                  </a:lnTo>
                  <a:lnTo>
                    <a:pt x="228584" y="93348"/>
                  </a:lnTo>
                  <a:lnTo>
                    <a:pt x="228584" y="99421"/>
                  </a:lnTo>
                  <a:lnTo>
                    <a:pt x="216140" y="112074"/>
                  </a:lnTo>
                  <a:lnTo>
                    <a:pt x="234934" y="112074"/>
                  </a:lnTo>
                  <a:lnTo>
                    <a:pt x="238906" y="105526"/>
                  </a:lnTo>
                  <a:lnTo>
                    <a:pt x="240073" y="101196"/>
                  </a:lnTo>
                  <a:lnTo>
                    <a:pt x="240073" y="91573"/>
                  </a:lnTo>
                  <a:lnTo>
                    <a:pt x="238906" y="87242"/>
                  </a:lnTo>
                  <a:lnTo>
                    <a:pt x="234936" y="80694"/>
                  </a:lnTo>
                  <a:close/>
                </a:path>
                <a:path w="843915" h="131444">
                  <a:moveTo>
                    <a:pt x="276335" y="71024"/>
                  </a:moveTo>
                  <a:lnTo>
                    <a:pt x="267040" y="71024"/>
                  </a:lnTo>
                  <a:lnTo>
                    <a:pt x="262501" y="72111"/>
                  </a:lnTo>
                  <a:lnTo>
                    <a:pt x="254419" y="76454"/>
                  </a:lnTo>
                  <a:lnTo>
                    <a:pt x="251244" y="79466"/>
                  </a:lnTo>
                  <a:lnTo>
                    <a:pt x="246621" y="87170"/>
                  </a:lnTo>
                  <a:lnTo>
                    <a:pt x="245465" y="91526"/>
                  </a:lnTo>
                  <a:lnTo>
                    <a:pt x="245465" y="101243"/>
                  </a:lnTo>
                  <a:lnTo>
                    <a:pt x="267018" y="121744"/>
                  </a:lnTo>
                  <a:lnTo>
                    <a:pt x="276263" y="121744"/>
                  </a:lnTo>
                  <a:lnTo>
                    <a:pt x="280118" y="120996"/>
                  </a:lnTo>
                  <a:lnTo>
                    <a:pt x="287031" y="118008"/>
                  </a:lnTo>
                  <a:lnTo>
                    <a:pt x="289925" y="115834"/>
                  </a:lnTo>
                  <a:lnTo>
                    <a:pt x="292262" y="112986"/>
                  </a:lnTo>
                  <a:lnTo>
                    <a:pt x="291274" y="112074"/>
                  </a:lnTo>
                  <a:lnTo>
                    <a:pt x="269610" y="112074"/>
                  </a:lnTo>
                  <a:lnTo>
                    <a:pt x="266900" y="111409"/>
                  </a:lnTo>
                  <a:lnTo>
                    <a:pt x="262136" y="108748"/>
                  </a:lnTo>
                  <a:lnTo>
                    <a:pt x="260280" y="106890"/>
                  </a:lnTo>
                  <a:lnTo>
                    <a:pt x="257619" y="102128"/>
                  </a:lnTo>
                  <a:lnTo>
                    <a:pt x="256952" y="99421"/>
                  </a:lnTo>
                  <a:lnTo>
                    <a:pt x="256952" y="93348"/>
                  </a:lnTo>
                  <a:lnTo>
                    <a:pt x="269610" y="80694"/>
                  </a:lnTo>
                  <a:lnTo>
                    <a:pt x="291197" y="80694"/>
                  </a:lnTo>
                  <a:lnTo>
                    <a:pt x="292262" y="79711"/>
                  </a:lnTo>
                  <a:lnTo>
                    <a:pt x="289925" y="76911"/>
                  </a:lnTo>
                  <a:lnTo>
                    <a:pt x="287041" y="74761"/>
                  </a:lnTo>
                  <a:lnTo>
                    <a:pt x="280177" y="71772"/>
                  </a:lnTo>
                  <a:lnTo>
                    <a:pt x="276335" y="71024"/>
                  </a:lnTo>
                  <a:close/>
                </a:path>
                <a:path w="843915" h="131444">
                  <a:moveTo>
                    <a:pt x="284975" y="106260"/>
                  </a:moveTo>
                  <a:lnTo>
                    <a:pt x="281660" y="110138"/>
                  </a:lnTo>
                  <a:lnTo>
                    <a:pt x="277548" y="112074"/>
                  </a:lnTo>
                  <a:lnTo>
                    <a:pt x="291274" y="112074"/>
                  </a:lnTo>
                  <a:lnTo>
                    <a:pt x="284975" y="106260"/>
                  </a:lnTo>
                  <a:close/>
                </a:path>
                <a:path w="843915" h="131444">
                  <a:moveTo>
                    <a:pt x="291197" y="80694"/>
                  </a:moveTo>
                  <a:lnTo>
                    <a:pt x="277548" y="80694"/>
                  </a:lnTo>
                  <a:lnTo>
                    <a:pt x="281660" y="82605"/>
                  </a:lnTo>
                  <a:lnTo>
                    <a:pt x="284975" y="86436"/>
                  </a:lnTo>
                  <a:lnTo>
                    <a:pt x="291197" y="80694"/>
                  </a:lnTo>
                  <a:close/>
                </a:path>
                <a:path w="843915" h="131444">
                  <a:moveTo>
                    <a:pt x="294079" y="111305"/>
                  </a:moveTo>
                  <a:lnTo>
                    <a:pt x="293377" y="120902"/>
                  </a:lnTo>
                  <a:lnTo>
                    <a:pt x="295574" y="121417"/>
                  </a:lnTo>
                  <a:lnTo>
                    <a:pt x="297442" y="121673"/>
                  </a:lnTo>
                  <a:lnTo>
                    <a:pt x="302719" y="121673"/>
                  </a:lnTo>
                  <a:lnTo>
                    <a:pt x="305629" y="120517"/>
                  </a:lnTo>
                  <a:lnTo>
                    <a:pt x="309783" y="115895"/>
                  </a:lnTo>
                  <a:lnTo>
                    <a:pt x="311266" y="112579"/>
                  </a:lnTo>
                  <a:lnTo>
                    <a:pt x="311470" y="111586"/>
                  </a:lnTo>
                  <a:lnTo>
                    <a:pt x="295365" y="111586"/>
                  </a:lnTo>
                  <a:lnTo>
                    <a:pt x="294688" y="111492"/>
                  </a:lnTo>
                  <a:lnTo>
                    <a:pt x="294079" y="111305"/>
                  </a:lnTo>
                  <a:close/>
                </a:path>
                <a:path w="843915" h="131444">
                  <a:moveTo>
                    <a:pt x="342205" y="81112"/>
                  </a:moveTo>
                  <a:lnTo>
                    <a:pt x="330997" y="81112"/>
                  </a:lnTo>
                  <a:lnTo>
                    <a:pt x="330997" y="120902"/>
                  </a:lnTo>
                  <a:lnTo>
                    <a:pt x="342205" y="120902"/>
                  </a:lnTo>
                  <a:lnTo>
                    <a:pt x="342205" y="81112"/>
                  </a:lnTo>
                  <a:close/>
                </a:path>
                <a:path w="843915" h="131444">
                  <a:moveTo>
                    <a:pt x="342205" y="71866"/>
                  </a:moveTo>
                  <a:lnTo>
                    <a:pt x="304516" y="71866"/>
                  </a:lnTo>
                  <a:lnTo>
                    <a:pt x="303818" y="91760"/>
                  </a:lnTo>
                  <a:lnTo>
                    <a:pt x="303537" y="98578"/>
                  </a:lnTo>
                  <a:lnTo>
                    <a:pt x="302860" y="103586"/>
                  </a:lnTo>
                  <a:lnTo>
                    <a:pt x="300711" y="109987"/>
                  </a:lnTo>
                  <a:lnTo>
                    <a:pt x="298820" y="111586"/>
                  </a:lnTo>
                  <a:lnTo>
                    <a:pt x="311470" y="111586"/>
                  </a:lnTo>
                  <a:lnTo>
                    <a:pt x="313041" y="103939"/>
                  </a:lnTo>
                  <a:lnTo>
                    <a:pt x="313602" y="98298"/>
                  </a:lnTo>
                  <a:lnTo>
                    <a:pt x="314186" y="81112"/>
                  </a:lnTo>
                  <a:lnTo>
                    <a:pt x="342205" y="81112"/>
                  </a:lnTo>
                  <a:lnTo>
                    <a:pt x="342205" y="71866"/>
                  </a:lnTo>
                  <a:close/>
                </a:path>
                <a:path w="843915" h="131444">
                  <a:moveTo>
                    <a:pt x="391524" y="71866"/>
                  </a:moveTo>
                  <a:lnTo>
                    <a:pt x="354465" y="71866"/>
                  </a:lnTo>
                  <a:lnTo>
                    <a:pt x="354465" y="120902"/>
                  </a:lnTo>
                  <a:lnTo>
                    <a:pt x="392435" y="120902"/>
                  </a:lnTo>
                  <a:lnTo>
                    <a:pt x="392435" y="111794"/>
                  </a:lnTo>
                  <a:lnTo>
                    <a:pt x="365744" y="111794"/>
                  </a:lnTo>
                  <a:lnTo>
                    <a:pt x="365744" y="100446"/>
                  </a:lnTo>
                  <a:lnTo>
                    <a:pt x="388512" y="100446"/>
                  </a:lnTo>
                  <a:lnTo>
                    <a:pt x="388512" y="91620"/>
                  </a:lnTo>
                  <a:lnTo>
                    <a:pt x="365744" y="91620"/>
                  </a:lnTo>
                  <a:lnTo>
                    <a:pt x="365744" y="80971"/>
                  </a:lnTo>
                  <a:lnTo>
                    <a:pt x="391524" y="80971"/>
                  </a:lnTo>
                  <a:lnTo>
                    <a:pt x="391524" y="71866"/>
                  </a:lnTo>
                  <a:close/>
                </a:path>
                <a:path w="843915" h="131444">
                  <a:moveTo>
                    <a:pt x="452188" y="111654"/>
                  </a:moveTo>
                  <a:lnTo>
                    <a:pt x="396637" y="111654"/>
                  </a:lnTo>
                  <a:lnTo>
                    <a:pt x="396568" y="131061"/>
                  </a:lnTo>
                  <a:lnTo>
                    <a:pt x="407076" y="131061"/>
                  </a:lnTo>
                  <a:lnTo>
                    <a:pt x="407076" y="120902"/>
                  </a:lnTo>
                  <a:lnTo>
                    <a:pt x="452188" y="120902"/>
                  </a:lnTo>
                  <a:lnTo>
                    <a:pt x="452188" y="111654"/>
                  </a:lnTo>
                  <a:close/>
                </a:path>
                <a:path w="843915" h="131444">
                  <a:moveTo>
                    <a:pt x="452188" y="120902"/>
                  </a:moveTo>
                  <a:lnTo>
                    <a:pt x="441680" y="120902"/>
                  </a:lnTo>
                  <a:lnTo>
                    <a:pt x="441680" y="131061"/>
                  </a:lnTo>
                  <a:lnTo>
                    <a:pt x="452188" y="131061"/>
                  </a:lnTo>
                  <a:lnTo>
                    <a:pt x="452188" y="120902"/>
                  </a:lnTo>
                  <a:close/>
                </a:path>
                <a:path w="843915" h="131444">
                  <a:moveTo>
                    <a:pt x="445322" y="71866"/>
                  </a:moveTo>
                  <a:lnTo>
                    <a:pt x="407634" y="71866"/>
                  </a:lnTo>
                  <a:lnTo>
                    <a:pt x="406796" y="95007"/>
                  </a:lnTo>
                  <a:lnTo>
                    <a:pt x="406046" y="101009"/>
                  </a:lnTo>
                  <a:lnTo>
                    <a:pt x="403621" y="109415"/>
                  </a:lnTo>
                  <a:lnTo>
                    <a:pt x="401539" y="111560"/>
                  </a:lnTo>
                  <a:lnTo>
                    <a:pt x="398598" y="111654"/>
                  </a:lnTo>
                  <a:lnTo>
                    <a:pt x="412188" y="111654"/>
                  </a:lnTo>
                  <a:lnTo>
                    <a:pt x="417304" y="81112"/>
                  </a:lnTo>
                  <a:lnTo>
                    <a:pt x="445322" y="81112"/>
                  </a:lnTo>
                  <a:lnTo>
                    <a:pt x="445322" y="71866"/>
                  </a:lnTo>
                  <a:close/>
                </a:path>
                <a:path w="843915" h="131444">
                  <a:moveTo>
                    <a:pt x="445322" y="81112"/>
                  </a:moveTo>
                  <a:lnTo>
                    <a:pt x="434116" y="81112"/>
                  </a:lnTo>
                  <a:lnTo>
                    <a:pt x="434116" y="111654"/>
                  </a:lnTo>
                  <a:lnTo>
                    <a:pt x="445322" y="111654"/>
                  </a:lnTo>
                  <a:lnTo>
                    <a:pt x="445322" y="81112"/>
                  </a:lnTo>
                  <a:close/>
                </a:path>
                <a:path w="843915" h="131444">
                  <a:moveTo>
                    <a:pt x="487332" y="71024"/>
                  </a:moveTo>
                  <a:lnTo>
                    <a:pt x="478036" y="71024"/>
                  </a:lnTo>
                  <a:lnTo>
                    <a:pt x="473496" y="72111"/>
                  </a:lnTo>
                  <a:lnTo>
                    <a:pt x="465414" y="76454"/>
                  </a:lnTo>
                  <a:lnTo>
                    <a:pt x="462239" y="79466"/>
                  </a:lnTo>
                  <a:lnTo>
                    <a:pt x="457617" y="87170"/>
                  </a:lnTo>
                  <a:lnTo>
                    <a:pt x="456462" y="91526"/>
                  </a:lnTo>
                  <a:lnTo>
                    <a:pt x="456462" y="101243"/>
                  </a:lnTo>
                  <a:lnTo>
                    <a:pt x="478015" y="121744"/>
                  </a:lnTo>
                  <a:lnTo>
                    <a:pt x="487259" y="121744"/>
                  </a:lnTo>
                  <a:lnTo>
                    <a:pt x="491115" y="120996"/>
                  </a:lnTo>
                  <a:lnTo>
                    <a:pt x="498026" y="118008"/>
                  </a:lnTo>
                  <a:lnTo>
                    <a:pt x="500922" y="115834"/>
                  </a:lnTo>
                  <a:lnTo>
                    <a:pt x="503257" y="112986"/>
                  </a:lnTo>
                  <a:lnTo>
                    <a:pt x="502270" y="112074"/>
                  </a:lnTo>
                  <a:lnTo>
                    <a:pt x="480607" y="112074"/>
                  </a:lnTo>
                  <a:lnTo>
                    <a:pt x="477895" y="111409"/>
                  </a:lnTo>
                  <a:lnTo>
                    <a:pt x="473133" y="108748"/>
                  </a:lnTo>
                  <a:lnTo>
                    <a:pt x="471275" y="106890"/>
                  </a:lnTo>
                  <a:lnTo>
                    <a:pt x="468614" y="102128"/>
                  </a:lnTo>
                  <a:lnTo>
                    <a:pt x="467949" y="99421"/>
                  </a:lnTo>
                  <a:lnTo>
                    <a:pt x="467949" y="93348"/>
                  </a:lnTo>
                  <a:lnTo>
                    <a:pt x="480607" y="80694"/>
                  </a:lnTo>
                  <a:lnTo>
                    <a:pt x="502192" y="80694"/>
                  </a:lnTo>
                  <a:lnTo>
                    <a:pt x="503257" y="79711"/>
                  </a:lnTo>
                  <a:lnTo>
                    <a:pt x="500922" y="76911"/>
                  </a:lnTo>
                  <a:lnTo>
                    <a:pt x="498038" y="74761"/>
                  </a:lnTo>
                  <a:lnTo>
                    <a:pt x="491172" y="71772"/>
                  </a:lnTo>
                  <a:lnTo>
                    <a:pt x="487332" y="71024"/>
                  </a:lnTo>
                  <a:close/>
                </a:path>
                <a:path w="843915" h="131444">
                  <a:moveTo>
                    <a:pt x="495971" y="106260"/>
                  </a:moveTo>
                  <a:lnTo>
                    <a:pt x="492655" y="110138"/>
                  </a:lnTo>
                  <a:lnTo>
                    <a:pt x="488544" y="112074"/>
                  </a:lnTo>
                  <a:lnTo>
                    <a:pt x="502270" y="112074"/>
                  </a:lnTo>
                  <a:lnTo>
                    <a:pt x="495971" y="106260"/>
                  </a:lnTo>
                  <a:close/>
                </a:path>
                <a:path w="843915" h="131444">
                  <a:moveTo>
                    <a:pt x="502192" y="80694"/>
                  </a:moveTo>
                  <a:lnTo>
                    <a:pt x="488544" y="80694"/>
                  </a:lnTo>
                  <a:lnTo>
                    <a:pt x="492655" y="82605"/>
                  </a:lnTo>
                  <a:lnTo>
                    <a:pt x="495971" y="86436"/>
                  </a:lnTo>
                  <a:lnTo>
                    <a:pt x="502192" y="80694"/>
                  </a:lnTo>
                  <a:close/>
                </a:path>
                <a:path w="843915" h="131444">
                  <a:moveTo>
                    <a:pt x="531978" y="81112"/>
                  </a:moveTo>
                  <a:lnTo>
                    <a:pt x="520768" y="81112"/>
                  </a:lnTo>
                  <a:lnTo>
                    <a:pt x="520768" y="120902"/>
                  </a:lnTo>
                  <a:lnTo>
                    <a:pt x="531978" y="120902"/>
                  </a:lnTo>
                  <a:lnTo>
                    <a:pt x="531978" y="81112"/>
                  </a:lnTo>
                  <a:close/>
                </a:path>
                <a:path w="843915" h="131444">
                  <a:moveTo>
                    <a:pt x="547667" y="71866"/>
                  </a:moveTo>
                  <a:lnTo>
                    <a:pt x="505147" y="71866"/>
                  </a:lnTo>
                  <a:lnTo>
                    <a:pt x="505147" y="81112"/>
                  </a:lnTo>
                  <a:lnTo>
                    <a:pt x="547667" y="81112"/>
                  </a:lnTo>
                  <a:lnTo>
                    <a:pt x="547667" y="71866"/>
                  </a:lnTo>
                  <a:close/>
                </a:path>
                <a:path w="843915" h="131444">
                  <a:moveTo>
                    <a:pt x="583347" y="71866"/>
                  </a:moveTo>
                  <a:lnTo>
                    <a:pt x="554813" y="71866"/>
                  </a:lnTo>
                  <a:lnTo>
                    <a:pt x="554813" y="120902"/>
                  </a:lnTo>
                  <a:lnTo>
                    <a:pt x="585100" y="120902"/>
                  </a:lnTo>
                  <a:lnTo>
                    <a:pt x="589805" y="119689"/>
                  </a:lnTo>
                  <a:lnTo>
                    <a:pt x="596389" y="114833"/>
                  </a:lnTo>
                  <a:lnTo>
                    <a:pt x="597524" y="112496"/>
                  </a:lnTo>
                  <a:lnTo>
                    <a:pt x="566092" y="112496"/>
                  </a:lnTo>
                  <a:lnTo>
                    <a:pt x="566092" y="100097"/>
                  </a:lnTo>
                  <a:lnTo>
                    <a:pt x="595986" y="100097"/>
                  </a:lnTo>
                  <a:lnTo>
                    <a:pt x="594064" y="97668"/>
                  </a:lnTo>
                  <a:lnTo>
                    <a:pt x="591778" y="96221"/>
                  </a:lnTo>
                  <a:lnTo>
                    <a:pt x="588791" y="95331"/>
                  </a:lnTo>
                  <a:lnTo>
                    <a:pt x="590983" y="94259"/>
                  </a:lnTo>
                  <a:lnTo>
                    <a:pt x="592688" y="92801"/>
                  </a:lnTo>
                  <a:lnTo>
                    <a:pt x="593096" y="92181"/>
                  </a:lnTo>
                  <a:lnTo>
                    <a:pt x="566092" y="92181"/>
                  </a:lnTo>
                  <a:lnTo>
                    <a:pt x="566092" y="80272"/>
                  </a:lnTo>
                  <a:lnTo>
                    <a:pt x="595618" y="80272"/>
                  </a:lnTo>
                  <a:lnTo>
                    <a:pt x="594136" y="77353"/>
                  </a:lnTo>
                  <a:lnTo>
                    <a:pt x="587786" y="72965"/>
                  </a:lnTo>
                  <a:lnTo>
                    <a:pt x="583347" y="71866"/>
                  </a:lnTo>
                  <a:close/>
                </a:path>
                <a:path w="843915" h="131444">
                  <a:moveTo>
                    <a:pt x="595986" y="100097"/>
                  </a:moveTo>
                  <a:lnTo>
                    <a:pt x="583883" y="100097"/>
                  </a:lnTo>
                  <a:lnTo>
                    <a:pt x="586548" y="102128"/>
                  </a:lnTo>
                  <a:lnTo>
                    <a:pt x="586548" y="110394"/>
                  </a:lnTo>
                  <a:lnTo>
                    <a:pt x="583883" y="112496"/>
                  </a:lnTo>
                  <a:lnTo>
                    <a:pt x="597524" y="112496"/>
                  </a:lnTo>
                  <a:lnTo>
                    <a:pt x="598035" y="111445"/>
                  </a:lnTo>
                  <a:lnTo>
                    <a:pt x="598035" y="104159"/>
                  </a:lnTo>
                  <a:lnTo>
                    <a:pt x="597242" y="101686"/>
                  </a:lnTo>
                  <a:lnTo>
                    <a:pt x="595986" y="100097"/>
                  </a:lnTo>
                  <a:close/>
                </a:path>
                <a:path w="843915" h="131444">
                  <a:moveTo>
                    <a:pt x="595618" y="80272"/>
                  </a:moveTo>
                  <a:lnTo>
                    <a:pt x="579099" y="80272"/>
                  </a:lnTo>
                  <a:lnTo>
                    <a:pt x="580953" y="80784"/>
                  </a:lnTo>
                  <a:lnTo>
                    <a:pt x="583523" y="82839"/>
                  </a:lnTo>
                  <a:lnTo>
                    <a:pt x="584164" y="84312"/>
                  </a:lnTo>
                  <a:lnTo>
                    <a:pt x="584164" y="88188"/>
                  </a:lnTo>
                  <a:lnTo>
                    <a:pt x="583534" y="89672"/>
                  </a:lnTo>
                  <a:lnTo>
                    <a:pt x="581014" y="91677"/>
                  </a:lnTo>
                  <a:lnTo>
                    <a:pt x="579146" y="92181"/>
                  </a:lnTo>
                  <a:lnTo>
                    <a:pt x="593096" y="92181"/>
                  </a:lnTo>
                  <a:lnTo>
                    <a:pt x="595115" y="89110"/>
                  </a:lnTo>
                  <a:lnTo>
                    <a:pt x="595723" y="86972"/>
                  </a:lnTo>
                  <a:lnTo>
                    <a:pt x="595618" y="80272"/>
                  </a:lnTo>
                  <a:close/>
                </a:path>
                <a:path w="843915" h="131444">
                  <a:moveTo>
                    <a:pt x="618281" y="71866"/>
                  </a:moveTo>
                  <a:lnTo>
                    <a:pt x="607002" y="71866"/>
                  </a:lnTo>
                  <a:lnTo>
                    <a:pt x="607002" y="120902"/>
                  </a:lnTo>
                  <a:lnTo>
                    <a:pt x="617720" y="120902"/>
                  </a:lnTo>
                  <a:lnTo>
                    <a:pt x="630266" y="103809"/>
                  </a:lnTo>
                  <a:lnTo>
                    <a:pt x="618281" y="103809"/>
                  </a:lnTo>
                  <a:lnTo>
                    <a:pt x="618281" y="71866"/>
                  </a:lnTo>
                  <a:close/>
                </a:path>
                <a:path w="843915" h="131444">
                  <a:moveTo>
                    <a:pt x="652326" y="89028"/>
                  </a:moveTo>
                  <a:lnTo>
                    <a:pt x="641116" y="89028"/>
                  </a:lnTo>
                  <a:lnTo>
                    <a:pt x="641116" y="120902"/>
                  </a:lnTo>
                  <a:lnTo>
                    <a:pt x="652326" y="120902"/>
                  </a:lnTo>
                  <a:lnTo>
                    <a:pt x="652326" y="89028"/>
                  </a:lnTo>
                  <a:close/>
                </a:path>
                <a:path w="843915" h="131444">
                  <a:moveTo>
                    <a:pt x="652326" y="71866"/>
                  </a:moveTo>
                  <a:lnTo>
                    <a:pt x="641677" y="71866"/>
                  </a:lnTo>
                  <a:lnTo>
                    <a:pt x="618281" y="103809"/>
                  </a:lnTo>
                  <a:lnTo>
                    <a:pt x="630266" y="103809"/>
                  </a:lnTo>
                  <a:lnTo>
                    <a:pt x="641116" y="89028"/>
                  </a:lnTo>
                  <a:lnTo>
                    <a:pt x="652326" y="89028"/>
                  </a:lnTo>
                  <a:lnTo>
                    <a:pt x="652326" y="71866"/>
                  </a:lnTo>
                  <a:close/>
                </a:path>
                <a:path w="843915" h="131444">
                  <a:moveTo>
                    <a:pt x="675794" y="71866"/>
                  </a:moveTo>
                  <a:lnTo>
                    <a:pt x="664516" y="71866"/>
                  </a:lnTo>
                  <a:lnTo>
                    <a:pt x="664516" y="120902"/>
                  </a:lnTo>
                  <a:lnTo>
                    <a:pt x="675233" y="120902"/>
                  </a:lnTo>
                  <a:lnTo>
                    <a:pt x="687779" y="103809"/>
                  </a:lnTo>
                  <a:lnTo>
                    <a:pt x="675794" y="103809"/>
                  </a:lnTo>
                  <a:lnTo>
                    <a:pt x="675794" y="71866"/>
                  </a:lnTo>
                  <a:close/>
                </a:path>
                <a:path w="843915" h="131444">
                  <a:moveTo>
                    <a:pt x="709841" y="89028"/>
                  </a:moveTo>
                  <a:lnTo>
                    <a:pt x="698629" y="89028"/>
                  </a:lnTo>
                  <a:lnTo>
                    <a:pt x="698629" y="120902"/>
                  </a:lnTo>
                  <a:lnTo>
                    <a:pt x="709841" y="120902"/>
                  </a:lnTo>
                  <a:lnTo>
                    <a:pt x="709841" y="89028"/>
                  </a:lnTo>
                  <a:close/>
                </a:path>
                <a:path w="843915" h="131444">
                  <a:moveTo>
                    <a:pt x="709841" y="71866"/>
                  </a:moveTo>
                  <a:lnTo>
                    <a:pt x="699192" y="71866"/>
                  </a:lnTo>
                  <a:lnTo>
                    <a:pt x="675794" y="103809"/>
                  </a:lnTo>
                  <a:lnTo>
                    <a:pt x="687779" y="103809"/>
                  </a:lnTo>
                  <a:lnTo>
                    <a:pt x="698629" y="89028"/>
                  </a:lnTo>
                  <a:lnTo>
                    <a:pt x="709841" y="89028"/>
                  </a:lnTo>
                  <a:lnTo>
                    <a:pt x="709841" y="71866"/>
                  </a:lnTo>
                  <a:close/>
                </a:path>
                <a:path w="843915" h="131444">
                  <a:moveTo>
                    <a:pt x="681328" y="57995"/>
                  </a:moveTo>
                  <a:lnTo>
                    <a:pt x="673552" y="57995"/>
                  </a:lnTo>
                  <a:lnTo>
                    <a:pt x="673646" y="65142"/>
                  </a:lnTo>
                  <a:lnTo>
                    <a:pt x="678174" y="68713"/>
                  </a:lnTo>
                  <a:lnTo>
                    <a:pt x="691675" y="68713"/>
                  </a:lnTo>
                  <a:lnTo>
                    <a:pt x="695058" y="67802"/>
                  </a:lnTo>
                  <a:lnTo>
                    <a:pt x="699541" y="64159"/>
                  </a:lnTo>
                  <a:lnTo>
                    <a:pt x="699993" y="63107"/>
                  </a:lnTo>
                  <a:lnTo>
                    <a:pt x="683359" y="63107"/>
                  </a:lnTo>
                  <a:lnTo>
                    <a:pt x="681527" y="61498"/>
                  </a:lnTo>
                  <a:lnTo>
                    <a:pt x="681409" y="60948"/>
                  </a:lnTo>
                  <a:lnTo>
                    <a:pt x="681328" y="57995"/>
                  </a:lnTo>
                  <a:close/>
                </a:path>
                <a:path w="843915" h="131444">
                  <a:moveTo>
                    <a:pt x="700732" y="57995"/>
                  </a:moveTo>
                  <a:lnTo>
                    <a:pt x="692956" y="57995"/>
                  </a:lnTo>
                  <a:lnTo>
                    <a:pt x="692909" y="59677"/>
                  </a:lnTo>
                  <a:lnTo>
                    <a:pt x="692398" y="60948"/>
                  </a:lnTo>
                  <a:lnTo>
                    <a:pt x="690436" y="62675"/>
                  </a:lnTo>
                  <a:lnTo>
                    <a:pt x="689010" y="63107"/>
                  </a:lnTo>
                  <a:lnTo>
                    <a:pt x="699993" y="63107"/>
                  </a:lnTo>
                  <a:lnTo>
                    <a:pt x="700685" y="61498"/>
                  </a:lnTo>
                  <a:lnTo>
                    <a:pt x="700732" y="57995"/>
                  </a:lnTo>
                  <a:close/>
                </a:path>
              </a:pathLst>
            </a:custGeom>
            <a:solidFill>
              <a:srgbClr val="FEFEFE"/>
            </a:solidFill>
          </p:spPr>
          <p:txBody>
            <a:bodyPr wrap="square" lIns="0" tIns="0" rIns="0" bIns="0" rtlCol="0"/>
            <a:lstStyle/>
            <a:p>
              <a:endParaRPr/>
            </a:p>
          </p:txBody>
        </p:sp>
      </p:grpSp>
      <p:sp>
        <p:nvSpPr>
          <p:cNvPr id="41" name="object 41"/>
          <p:cNvSpPr/>
          <p:nvPr/>
        </p:nvSpPr>
        <p:spPr>
          <a:xfrm>
            <a:off x="1806289" y="4493508"/>
            <a:ext cx="5080" cy="477520"/>
          </a:xfrm>
          <a:custGeom>
            <a:avLst/>
            <a:gdLst/>
            <a:ahLst/>
            <a:cxnLst/>
            <a:rect l="l" t="t" r="r" b="b"/>
            <a:pathLst>
              <a:path w="5080" h="477520">
                <a:moveTo>
                  <a:pt x="4585" y="0"/>
                </a:moveTo>
                <a:lnTo>
                  <a:pt x="0" y="0"/>
                </a:lnTo>
                <a:lnTo>
                  <a:pt x="0" y="477356"/>
                </a:lnTo>
                <a:lnTo>
                  <a:pt x="4585" y="477356"/>
                </a:lnTo>
                <a:lnTo>
                  <a:pt x="4585" y="0"/>
                </a:lnTo>
                <a:close/>
              </a:path>
            </a:pathLst>
          </a:custGeom>
          <a:solidFill>
            <a:srgbClr val="FEFEFE"/>
          </a:solidFill>
        </p:spPr>
        <p:txBody>
          <a:bodyPr wrap="square" lIns="0" tIns="0" rIns="0" bIns="0" rtlCol="0"/>
          <a:lstStyle/>
          <a:p>
            <a:endParaRPr/>
          </a:p>
        </p:txBody>
      </p:sp>
      <p:sp>
        <p:nvSpPr>
          <p:cNvPr id="42" name="object 42"/>
          <p:cNvSpPr/>
          <p:nvPr/>
        </p:nvSpPr>
        <p:spPr>
          <a:xfrm>
            <a:off x="2473956" y="4493508"/>
            <a:ext cx="5080" cy="477520"/>
          </a:xfrm>
          <a:custGeom>
            <a:avLst/>
            <a:gdLst/>
            <a:ahLst/>
            <a:cxnLst/>
            <a:rect l="l" t="t" r="r" b="b"/>
            <a:pathLst>
              <a:path w="5080" h="477520">
                <a:moveTo>
                  <a:pt x="4589" y="0"/>
                </a:moveTo>
                <a:lnTo>
                  <a:pt x="0" y="0"/>
                </a:lnTo>
                <a:lnTo>
                  <a:pt x="0" y="477356"/>
                </a:lnTo>
                <a:lnTo>
                  <a:pt x="4589" y="477356"/>
                </a:lnTo>
                <a:lnTo>
                  <a:pt x="4589" y="0"/>
                </a:lnTo>
                <a:close/>
              </a:path>
            </a:pathLst>
          </a:custGeom>
          <a:solidFill>
            <a:srgbClr val="FEFEFE"/>
          </a:solidFill>
        </p:spPr>
        <p:txBody>
          <a:bodyPr wrap="square" lIns="0" tIns="0" rIns="0" bIns="0" rtlCol="0"/>
          <a:lstStyle/>
          <a:p>
            <a:endParaRPr/>
          </a:p>
        </p:txBody>
      </p:sp>
      <p:sp>
        <p:nvSpPr>
          <p:cNvPr id="43" name="object 43"/>
          <p:cNvSpPr/>
          <p:nvPr/>
        </p:nvSpPr>
        <p:spPr>
          <a:xfrm>
            <a:off x="3139506" y="4493508"/>
            <a:ext cx="5080" cy="477520"/>
          </a:xfrm>
          <a:custGeom>
            <a:avLst/>
            <a:gdLst/>
            <a:ahLst/>
            <a:cxnLst/>
            <a:rect l="l" t="t" r="r" b="b"/>
            <a:pathLst>
              <a:path w="5080" h="477520">
                <a:moveTo>
                  <a:pt x="4585" y="0"/>
                </a:moveTo>
                <a:lnTo>
                  <a:pt x="0" y="0"/>
                </a:lnTo>
                <a:lnTo>
                  <a:pt x="0" y="477356"/>
                </a:lnTo>
                <a:lnTo>
                  <a:pt x="4585" y="477356"/>
                </a:lnTo>
                <a:lnTo>
                  <a:pt x="4585" y="0"/>
                </a:lnTo>
                <a:close/>
              </a:path>
            </a:pathLst>
          </a:custGeom>
          <a:solidFill>
            <a:srgbClr val="FEFEFE"/>
          </a:solidFill>
        </p:spPr>
        <p:txBody>
          <a:bodyPr wrap="square" lIns="0" tIns="0" rIns="0" bIns="0" rtlCol="0"/>
          <a:lstStyle/>
          <a:p>
            <a:endParaRPr/>
          </a:p>
        </p:txBody>
      </p:sp>
      <p:sp>
        <p:nvSpPr>
          <p:cNvPr id="44" name="object 44"/>
          <p:cNvSpPr/>
          <p:nvPr/>
        </p:nvSpPr>
        <p:spPr>
          <a:xfrm>
            <a:off x="3534555" y="4493508"/>
            <a:ext cx="5080" cy="477520"/>
          </a:xfrm>
          <a:custGeom>
            <a:avLst/>
            <a:gdLst/>
            <a:ahLst/>
            <a:cxnLst/>
            <a:rect l="l" t="t" r="r" b="b"/>
            <a:pathLst>
              <a:path w="5079" h="477520">
                <a:moveTo>
                  <a:pt x="4585" y="0"/>
                </a:moveTo>
                <a:lnTo>
                  <a:pt x="0" y="0"/>
                </a:lnTo>
                <a:lnTo>
                  <a:pt x="0" y="477356"/>
                </a:lnTo>
                <a:lnTo>
                  <a:pt x="4585" y="477356"/>
                </a:lnTo>
                <a:lnTo>
                  <a:pt x="4585" y="0"/>
                </a:lnTo>
                <a:close/>
              </a:path>
            </a:pathLst>
          </a:custGeom>
          <a:solidFill>
            <a:srgbClr val="FEFEFE"/>
          </a:solidFill>
        </p:spPr>
        <p:txBody>
          <a:bodyPr wrap="square" lIns="0" tIns="0" rIns="0" bIns="0" rtlCol="0"/>
          <a:lstStyle/>
          <a:p>
            <a:endParaRPr/>
          </a:p>
        </p:txBody>
      </p:sp>
      <p:sp>
        <p:nvSpPr>
          <p:cNvPr id="45" name="object 45"/>
          <p:cNvSpPr/>
          <p:nvPr/>
        </p:nvSpPr>
        <p:spPr>
          <a:xfrm>
            <a:off x="4268124" y="4493508"/>
            <a:ext cx="5080" cy="477520"/>
          </a:xfrm>
          <a:custGeom>
            <a:avLst/>
            <a:gdLst/>
            <a:ahLst/>
            <a:cxnLst/>
            <a:rect l="l" t="t" r="r" b="b"/>
            <a:pathLst>
              <a:path w="5079" h="477520">
                <a:moveTo>
                  <a:pt x="4585" y="0"/>
                </a:moveTo>
                <a:lnTo>
                  <a:pt x="0" y="0"/>
                </a:lnTo>
                <a:lnTo>
                  <a:pt x="0" y="477356"/>
                </a:lnTo>
                <a:lnTo>
                  <a:pt x="4585" y="477356"/>
                </a:lnTo>
                <a:lnTo>
                  <a:pt x="4585" y="0"/>
                </a:lnTo>
                <a:close/>
              </a:path>
            </a:pathLst>
          </a:custGeom>
          <a:solidFill>
            <a:srgbClr val="FEFEFE"/>
          </a:solidFill>
        </p:spPr>
        <p:txBody>
          <a:bodyPr wrap="square" lIns="0" tIns="0" rIns="0" bIns="0" rtlCol="0"/>
          <a:lstStyle/>
          <a:p>
            <a:endParaRPr/>
          </a:p>
        </p:txBody>
      </p:sp>
      <p:sp>
        <p:nvSpPr>
          <p:cNvPr id="46" name="object 46"/>
          <p:cNvSpPr/>
          <p:nvPr/>
        </p:nvSpPr>
        <p:spPr>
          <a:xfrm>
            <a:off x="4963150" y="4493508"/>
            <a:ext cx="5080" cy="477520"/>
          </a:xfrm>
          <a:custGeom>
            <a:avLst/>
            <a:gdLst/>
            <a:ahLst/>
            <a:cxnLst/>
            <a:rect l="l" t="t" r="r" b="b"/>
            <a:pathLst>
              <a:path w="5079" h="477520">
                <a:moveTo>
                  <a:pt x="4585" y="0"/>
                </a:moveTo>
                <a:lnTo>
                  <a:pt x="0" y="0"/>
                </a:lnTo>
                <a:lnTo>
                  <a:pt x="0" y="477356"/>
                </a:lnTo>
                <a:lnTo>
                  <a:pt x="4585" y="477356"/>
                </a:lnTo>
                <a:lnTo>
                  <a:pt x="4585" y="0"/>
                </a:lnTo>
                <a:close/>
              </a:path>
            </a:pathLst>
          </a:custGeom>
          <a:solidFill>
            <a:srgbClr val="FEFEFE"/>
          </a:solidFill>
        </p:spPr>
        <p:txBody>
          <a:bodyPr wrap="square" lIns="0" tIns="0" rIns="0" bIns="0" rtlCol="0"/>
          <a:lstStyle/>
          <a:p>
            <a:endParaRPr/>
          </a:p>
        </p:txBody>
      </p:sp>
      <p:sp>
        <p:nvSpPr>
          <p:cNvPr id="47" name="object 47"/>
          <p:cNvSpPr/>
          <p:nvPr/>
        </p:nvSpPr>
        <p:spPr>
          <a:xfrm>
            <a:off x="5752569" y="4493508"/>
            <a:ext cx="5080" cy="477520"/>
          </a:xfrm>
          <a:custGeom>
            <a:avLst/>
            <a:gdLst/>
            <a:ahLst/>
            <a:cxnLst/>
            <a:rect l="l" t="t" r="r" b="b"/>
            <a:pathLst>
              <a:path w="5079" h="477520">
                <a:moveTo>
                  <a:pt x="4587" y="0"/>
                </a:moveTo>
                <a:lnTo>
                  <a:pt x="0" y="0"/>
                </a:lnTo>
                <a:lnTo>
                  <a:pt x="0" y="477356"/>
                </a:lnTo>
                <a:lnTo>
                  <a:pt x="4587" y="477356"/>
                </a:lnTo>
                <a:lnTo>
                  <a:pt x="4587" y="0"/>
                </a:lnTo>
                <a:close/>
              </a:path>
            </a:pathLst>
          </a:custGeom>
          <a:solidFill>
            <a:srgbClr val="FEFEFE"/>
          </a:solidFill>
        </p:spPr>
        <p:txBody>
          <a:bodyPr wrap="square" lIns="0" tIns="0" rIns="0" bIns="0" rtlCol="0"/>
          <a:lstStyle/>
          <a:p>
            <a:endParaRPr/>
          </a:p>
        </p:txBody>
      </p:sp>
      <p:sp>
        <p:nvSpPr>
          <p:cNvPr id="48" name="object 48"/>
          <p:cNvSpPr/>
          <p:nvPr/>
        </p:nvSpPr>
        <p:spPr>
          <a:xfrm>
            <a:off x="6292692" y="4493508"/>
            <a:ext cx="5080" cy="477520"/>
          </a:xfrm>
          <a:custGeom>
            <a:avLst/>
            <a:gdLst/>
            <a:ahLst/>
            <a:cxnLst/>
            <a:rect l="l" t="t" r="r" b="b"/>
            <a:pathLst>
              <a:path w="5079" h="477520">
                <a:moveTo>
                  <a:pt x="4589" y="0"/>
                </a:moveTo>
                <a:lnTo>
                  <a:pt x="0" y="0"/>
                </a:lnTo>
                <a:lnTo>
                  <a:pt x="0" y="477356"/>
                </a:lnTo>
                <a:lnTo>
                  <a:pt x="4589" y="477356"/>
                </a:lnTo>
                <a:lnTo>
                  <a:pt x="4589" y="0"/>
                </a:lnTo>
                <a:close/>
              </a:path>
            </a:pathLst>
          </a:custGeom>
          <a:solidFill>
            <a:srgbClr val="FEFEFE"/>
          </a:solidFill>
        </p:spPr>
        <p:txBody>
          <a:bodyPr wrap="square" lIns="0" tIns="0" rIns="0" bIns="0" rtlCol="0"/>
          <a:lstStyle/>
          <a:p>
            <a:endParaRPr/>
          </a:p>
        </p:txBody>
      </p:sp>
      <p:sp>
        <p:nvSpPr>
          <p:cNvPr id="49" name="object 49"/>
          <p:cNvSpPr/>
          <p:nvPr/>
        </p:nvSpPr>
        <p:spPr>
          <a:xfrm>
            <a:off x="1171933" y="1568574"/>
            <a:ext cx="2353945" cy="188595"/>
          </a:xfrm>
          <a:custGeom>
            <a:avLst/>
            <a:gdLst/>
            <a:ahLst/>
            <a:cxnLst/>
            <a:rect l="l" t="t" r="r" b="b"/>
            <a:pathLst>
              <a:path w="2353945" h="188594">
                <a:moveTo>
                  <a:pt x="2353626" y="0"/>
                </a:moveTo>
                <a:lnTo>
                  <a:pt x="0" y="0"/>
                </a:lnTo>
                <a:lnTo>
                  <a:pt x="0" y="188272"/>
                </a:lnTo>
                <a:lnTo>
                  <a:pt x="2353626" y="188272"/>
                </a:lnTo>
                <a:lnTo>
                  <a:pt x="2353626" y="0"/>
                </a:lnTo>
                <a:close/>
              </a:path>
            </a:pathLst>
          </a:custGeom>
          <a:solidFill>
            <a:srgbClr val="96989A">
              <a:alpha val="50000"/>
            </a:srgbClr>
          </a:solidFill>
        </p:spPr>
        <p:txBody>
          <a:bodyPr wrap="square" lIns="0" tIns="0" rIns="0" bIns="0" rtlCol="0"/>
          <a:lstStyle/>
          <a:p>
            <a:endParaRPr/>
          </a:p>
        </p:txBody>
      </p:sp>
      <p:grpSp>
        <p:nvGrpSpPr>
          <p:cNvPr id="50" name="object 50"/>
          <p:cNvGrpSpPr/>
          <p:nvPr/>
        </p:nvGrpSpPr>
        <p:grpSpPr>
          <a:xfrm>
            <a:off x="1176519" y="5440744"/>
            <a:ext cx="5953125" cy="188595"/>
            <a:chOff x="1176519" y="5440744"/>
            <a:chExt cx="5953125" cy="188595"/>
          </a:xfrm>
        </p:grpSpPr>
        <p:sp>
          <p:nvSpPr>
            <p:cNvPr id="51" name="object 51"/>
            <p:cNvSpPr/>
            <p:nvPr/>
          </p:nvSpPr>
          <p:spPr>
            <a:xfrm>
              <a:off x="3147162" y="5440744"/>
              <a:ext cx="1857375" cy="188595"/>
            </a:xfrm>
            <a:custGeom>
              <a:avLst/>
              <a:gdLst/>
              <a:ahLst/>
              <a:cxnLst/>
              <a:rect l="l" t="t" r="r" b="b"/>
              <a:pathLst>
                <a:path w="1857375" h="188595">
                  <a:moveTo>
                    <a:pt x="1856858" y="0"/>
                  </a:moveTo>
                  <a:lnTo>
                    <a:pt x="0" y="0"/>
                  </a:lnTo>
                  <a:lnTo>
                    <a:pt x="0" y="188128"/>
                  </a:lnTo>
                  <a:lnTo>
                    <a:pt x="1856858" y="188128"/>
                  </a:lnTo>
                  <a:lnTo>
                    <a:pt x="1856858" y="0"/>
                  </a:lnTo>
                  <a:close/>
                </a:path>
              </a:pathLst>
            </a:custGeom>
            <a:solidFill>
              <a:srgbClr val="FFF212">
                <a:alpha val="50000"/>
              </a:srgbClr>
            </a:solidFill>
          </p:spPr>
          <p:txBody>
            <a:bodyPr wrap="square" lIns="0" tIns="0" rIns="0" bIns="0" rtlCol="0"/>
            <a:lstStyle/>
            <a:p>
              <a:endParaRPr/>
            </a:p>
          </p:txBody>
        </p:sp>
        <p:sp>
          <p:nvSpPr>
            <p:cNvPr id="52" name="object 52"/>
            <p:cNvSpPr/>
            <p:nvPr/>
          </p:nvSpPr>
          <p:spPr>
            <a:xfrm>
              <a:off x="3826187" y="5509364"/>
              <a:ext cx="499109" cy="51435"/>
            </a:xfrm>
            <a:custGeom>
              <a:avLst/>
              <a:gdLst/>
              <a:ahLst/>
              <a:cxnLst/>
              <a:rect l="l" t="t" r="r" b="b"/>
              <a:pathLst>
                <a:path w="499110" h="51435">
                  <a:moveTo>
                    <a:pt x="3500" y="37656"/>
                  </a:moveTo>
                  <a:lnTo>
                    <a:pt x="0" y="45778"/>
                  </a:lnTo>
                  <a:lnTo>
                    <a:pt x="2984" y="47505"/>
                  </a:lnTo>
                  <a:lnTo>
                    <a:pt x="6145" y="48787"/>
                  </a:lnTo>
                  <a:lnTo>
                    <a:pt x="12820" y="50468"/>
                  </a:lnTo>
                  <a:lnTo>
                    <a:pt x="16168" y="50886"/>
                  </a:lnTo>
                  <a:lnTo>
                    <a:pt x="23493" y="50886"/>
                  </a:lnTo>
                  <a:lnTo>
                    <a:pt x="40485" y="41648"/>
                  </a:lnTo>
                  <a:lnTo>
                    <a:pt x="15725" y="41648"/>
                  </a:lnTo>
                  <a:lnTo>
                    <a:pt x="13194" y="41310"/>
                  </a:lnTo>
                  <a:lnTo>
                    <a:pt x="8013" y="39956"/>
                  </a:lnTo>
                  <a:lnTo>
                    <a:pt x="5645" y="38963"/>
                  </a:lnTo>
                  <a:lnTo>
                    <a:pt x="3500" y="37656"/>
                  </a:lnTo>
                  <a:close/>
                </a:path>
                <a:path w="499110" h="51435">
                  <a:moveTo>
                    <a:pt x="38604" y="9310"/>
                  </a:moveTo>
                  <a:lnTo>
                    <a:pt x="20880" y="9310"/>
                  </a:lnTo>
                  <a:lnTo>
                    <a:pt x="23249" y="9846"/>
                  </a:lnTo>
                  <a:lnTo>
                    <a:pt x="26935" y="11991"/>
                  </a:lnTo>
                  <a:lnTo>
                    <a:pt x="27857" y="13486"/>
                  </a:lnTo>
                  <a:lnTo>
                    <a:pt x="27857" y="17031"/>
                  </a:lnTo>
                  <a:lnTo>
                    <a:pt x="27216" y="18313"/>
                  </a:lnTo>
                  <a:lnTo>
                    <a:pt x="24649" y="20181"/>
                  </a:lnTo>
                  <a:lnTo>
                    <a:pt x="22863" y="20650"/>
                  </a:lnTo>
                  <a:lnTo>
                    <a:pt x="9450" y="20650"/>
                  </a:lnTo>
                  <a:lnTo>
                    <a:pt x="9450" y="29189"/>
                  </a:lnTo>
                  <a:lnTo>
                    <a:pt x="24030" y="29189"/>
                  </a:lnTo>
                  <a:lnTo>
                    <a:pt x="26097" y="29653"/>
                  </a:lnTo>
                  <a:lnTo>
                    <a:pt x="29131" y="31521"/>
                  </a:lnTo>
                  <a:lnTo>
                    <a:pt x="29888" y="32896"/>
                  </a:lnTo>
                  <a:lnTo>
                    <a:pt x="29888" y="36911"/>
                  </a:lnTo>
                  <a:lnTo>
                    <a:pt x="28779" y="38614"/>
                  </a:lnTo>
                  <a:lnTo>
                    <a:pt x="24347" y="41040"/>
                  </a:lnTo>
                  <a:lnTo>
                    <a:pt x="21556" y="41648"/>
                  </a:lnTo>
                  <a:lnTo>
                    <a:pt x="40485" y="41648"/>
                  </a:lnTo>
                  <a:lnTo>
                    <a:pt x="41367" y="39315"/>
                  </a:lnTo>
                  <a:lnTo>
                    <a:pt x="41367" y="33573"/>
                  </a:lnTo>
                  <a:lnTo>
                    <a:pt x="40561" y="31158"/>
                  </a:lnTo>
                  <a:lnTo>
                    <a:pt x="37343" y="27007"/>
                  </a:lnTo>
                  <a:lnTo>
                    <a:pt x="35115" y="25477"/>
                  </a:lnTo>
                  <a:lnTo>
                    <a:pt x="32266" y="24498"/>
                  </a:lnTo>
                  <a:lnTo>
                    <a:pt x="34463" y="23519"/>
                  </a:lnTo>
                  <a:lnTo>
                    <a:pt x="36187" y="22118"/>
                  </a:lnTo>
                  <a:lnTo>
                    <a:pt x="38708" y="18479"/>
                  </a:lnTo>
                  <a:lnTo>
                    <a:pt x="39338" y="16402"/>
                  </a:lnTo>
                  <a:lnTo>
                    <a:pt x="39338" y="11221"/>
                  </a:lnTo>
                  <a:lnTo>
                    <a:pt x="38604" y="9310"/>
                  </a:lnTo>
                  <a:close/>
                </a:path>
                <a:path w="499110" h="51435">
                  <a:moveTo>
                    <a:pt x="22025" y="0"/>
                  </a:moveTo>
                  <a:lnTo>
                    <a:pt x="12179" y="0"/>
                  </a:lnTo>
                  <a:lnTo>
                    <a:pt x="6577" y="1328"/>
                  </a:lnTo>
                  <a:lnTo>
                    <a:pt x="1400" y="3989"/>
                  </a:lnTo>
                  <a:lnTo>
                    <a:pt x="4828" y="12809"/>
                  </a:lnTo>
                  <a:lnTo>
                    <a:pt x="6883" y="11643"/>
                  </a:lnTo>
                  <a:lnTo>
                    <a:pt x="9051" y="10768"/>
                  </a:lnTo>
                  <a:lnTo>
                    <a:pt x="13627" y="9601"/>
                  </a:lnTo>
                  <a:lnTo>
                    <a:pt x="15840" y="9310"/>
                  </a:lnTo>
                  <a:lnTo>
                    <a:pt x="38604" y="9310"/>
                  </a:lnTo>
                  <a:lnTo>
                    <a:pt x="38380" y="8726"/>
                  </a:lnTo>
                  <a:lnTo>
                    <a:pt x="34556" y="4432"/>
                  </a:lnTo>
                  <a:lnTo>
                    <a:pt x="31990" y="2797"/>
                  </a:lnTo>
                  <a:lnTo>
                    <a:pt x="25549" y="558"/>
                  </a:lnTo>
                  <a:lnTo>
                    <a:pt x="22025" y="0"/>
                  </a:lnTo>
                  <a:close/>
                </a:path>
                <a:path w="499110" h="51435">
                  <a:moveTo>
                    <a:pt x="78793" y="209"/>
                  </a:moveTo>
                  <a:lnTo>
                    <a:pt x="68620" y="209"/>
                  </a:lnTo>
                  <a:lnTo>
                    <a:pt x="64033" y="1303"/>
                  </a:lnTo>
                  <a:lnTo>
                    <a:pt x="55868" y="5692"/>
                  </a:lnTo>
                  <a:lnTo>
                    <a:pt x="52671" y="8712"/>
                  </a:lnTo>
                  <a:lnTo>
                    <a:pt x="48052" y="16412"/>
                  </a:lnTo>
                  <a:lnTo>
                    <a:pt x="46897" y="20740"/>
                  </a:lnTo>
                  <a:lnTo>
                    <a:pt x="46897" y="30355"/>
                  </a:lnTo>
                  <a:lnTo>
                    <a:pt x="68620" y="50886"/>
                  </a:lnTo>
                  <a:lnTo>
                    <a:pt x="78793" y="50886"/>
                  </a:lnTo>
                  <a:lnTo>
                    <a:pt x="83365" y="49791"/>
                  </a:lnTo>
                  <a:lnTo>
                    <a:pt x="91486" y="45403"/>
                  </a:lnTo>
                  <a:lnTo>
                    <a:pt x="94683" y="42383"/>
                  </a:lnTo>
                  <a:lnTo>
                    <a:pt x="95383" y="41228"/>
                  </a:lnTo>
                  <a:lnTo>
                    <a:pt x="70812" y="41228"/>
                  </a:lnTo>
                  <a:lnTo>
                    <a:pt x="68199" y="40561"/>
                  </a:lnTo>
                  <a:lnTo>
                    <a:pt x="63533" y="37900"/>
                  </a:lnTo>
                  <a:lnTo>
                    <a:pt x="61700" y="36047"/>
                  </a:lnTo>
                  <a:lnTo>
                    <a:pt x="59041" y="31287"/>
                  </a:lnTo>
                  <a:lnTo>
                    <a:pt x="58378" y="28581"/>
                  </a:lnTo>
                  <a:lnTo>
                    <a:pt x="58378" y="22514"/>
                  </a:lnTo>
                  <a:lnTo>
                    <a:pt x="70812" y="9867"/>
                  </a:lnTo>
                  <a:lnTo>
                    <a:pt x="95383" y="9867"/>
                  </a:lnTo>
                  <a:lnTo>
                    <a:pt x="94683" y="8712"/>
                  </a:lnTo>
                  <a:lnTo>
                    <a:pt x="91486" y="5692"/>
                  </a:lnTo>
                  <a:lnTo>
                    <a:pt x="83365" y="1303"/>
                  </a:lnTo>
                  <a:lnTo>
                    <a:pt x="78793" y="209"/>
                  </a:lnTo>
                  <a:close/>
                </a:path>
                <a:path w="499110" h="51435">
                  <a:moveTo>
                    <a:pt x="95383" y="9867"/>
                  </a:moveTo>
                  <a:lnTo>
                    <a:pt x="76601" y="9867"/>
                  </a:lnTo>
                  <a:lnTo>
                    <a:pt x="79214" y="10533"/>
                  </a:lnTo>
                  <a:lnTo>
                    <a:pt x="83880" y="13194"/>
                  </a:lnTo>
                  <a:lnTo>
                    <a:pt x="85713" y="15048"/>
                  </a:lnTo>
                  <a:lnTo>
                    <a:pt x="88370" y="19808"/>
                  </a:lnTo>
                  <a:lnTo>
                    <a:pt x="89035" y="22514"/>
                  </a:lnTo>
                  <a:lnTo>
                    <a:pt x="89035" y="28581"/>
                  </a:lnTo>
                  <a:lnTo>
                    <a:pt x="76601" y="41228"/>
                  </a:lnTo>
                  <a:lnTo>
                    <a:pt x="95383" y="41228"/>
                  </a:lnTo>
                  <a:lnTo>
                    <a:pt x="99349" y="34682"/>
                  </a:lnTo>
                  <a:lnTo>
                    <a:pt x="100516" y="30355"/>
                  </a:lnTo>
                  <a:lnTo>
                    <a:pt x="100516" y="20740"/>
                  </a:lnTo>
                  <a:lnTo>
                    <a:pt x="99349" y="16412"/>
                  </a:lnTo>
                  <a:lnTo>
                    <a:pt x="95383" y="9867"/>
                  </a:lnTo>
                  <a:close/>
                </a:path>
                <a:path w="499110" h="51435">
                  <a:moveTo>
                    <a:pt x="120608" y="1047"/>
                  </a:moveTo>
                  <a:lnTo>
                    <a:pt x="109268" y="1047"/>
                  </a:lnTo>
                  <a:lnTo>
                    <a:pt x="109268" y="50048"/>
                  </a:lnTo>
                  <a:lnTo>
                    <a:pt x="120608" y="50048"/>
                  </a:lnTo>
                  <a:lnTo>
                    <a:pt x="120608" y="29959"/>
                  </a:lnTo>
                  <a:lnTo>
                    <a:pt x="154207" y="29959"/>
                  </a:lnTo>
                  <a:lnTo>
                    <a:pt x="154207" y="20369"/>
                  </a:lnTo>
                  <a:lnTo>
                    <a:pt x="120608" y="20369"/>
                  </a:lnTo>
                  <a:lnTo>
                    <a:pt x="120608" y="1047"/>
                  </a:lnTo>
                  <a:close/>
                </a:path>
                <a:path w="499110" h="51435">
                  <a:moveTo>
                    <a:pt x="154207" y="29959"/>
                  </a:moveTo>
                  <a:lnTo>
                    <a:pt x="142866" y="29959"/>
                  </a:lnTo>
                  <a:lnTo>
                    <a:pt x="142866" y="50048"/>
                  </a:lnTo>
                  <a:lnTo>
                    <a:pt x="154207" y="50048"/>
                  </a:lnTo>
                  <a:lnTo>
                    <a:pt x="154207" y="29959"/>
                  </a:lnTo>
                  <a:close/>
                </a:path>
                <a:path w="499110" h="51435">
                  <a:moveTo>
                    <a:pt x="154207" y="1047"/>
                  </a:moveTo>
                  <a:lnTo>
                    <a:pt x="142866" y="1047"/>
                  </a:lnTo>
                  <a:lnTo>
                    <a:pt x="142866" y="20369"/>
                  </a:lnTo>
                  <a:lnTo>
                    <a:pt x="154207" y="20369"/>
                  </a:lnTo>
                  <a:lnTo>
                    <a:pt x="154207" y="1047"/>
                  </a:lnTo>
                  <a:close/>
                </a:path>
                <a:path w="499110" h="51435">
                  <a:moveTo>
                    <a:pt x="193964" y="1047"/>
                  </a:moveTo>
                  <a:lnTo>
                    <a:pt x="182765" y="1047"/>
                  </a:lnTo>
                  <a:lnTo>
                    <a:pt x="160928" y="50048"/>
                  </a:lnTo>
                  <a:lnTo>
                    <a:pt x="172544" y="50048"/>
                  </a:lnTo>
                  <a:lnTo>
                    <a:pt x="176886" y="39546"/>
                  </a:lnTo>
                  <a:lnTo>
                    <a:pt x="211178" y="39546"/>
                  </a:lnTo>
                  <a:lnTo>
                    <a:pt x="207329" y="30938"/>
                  </a:lnTo>
                  <a:lnTo>
                    <a:pt x="180526" y="30938"/>
                  </a:lnTo>
                  <a:lnTo>
                    <a:pt x="188295" y="12179"/>
                  </a:lnTo>
                  <a:lnTo>
                    <a:pt x="198941" y="12179"/>
                  </a:lnTo>
                  <a:lnTo>
                    <a:pt x="193964" y="1047"/>
                  </a:lnTo>
                  <a:close/>
                </a:path>
                <a:path w="499110" h="51435">
                  <a:moveTo>
                    <a:pt x="211178" y="39546"/>
                  </a:moveTo>
                  <a:lnTo>
                    <a:pt x="199635" y="39546"/>
                  </a:lnTo>
                  <a:lnTo>
                    <a:pt x="203975" y="50048"/>
                  </a:lnTo>
                  <a:lnTo>
                    <a:pt x="215874" y="50048"/>
                  </a:lnTo>
                  <a:lnTo>
                    <a:pt x="211178" y="39546"/>
                  </a:lnTo>
                  <a:close/>
                </a:path>
                <a:path w="499110" h="51435">
                  <a:moveTo>
                    <a:pt x="198941" y="12179"/>
                  </a:moveTo>
                  <a:lnTo>
                    <a:pt x="188295" y="12179"/>
                  </a:lnTo>
                  <a:lnTo>
                    <a:pt x="196063" y="30938"/>
                  </a:lnTo>
                  <a:lnTo>
                    <a:pt x="207329" y="30938"/>
                  </a:lnTo>
                  <a:lnTo>
                    <a:pt x="198941" y="12179"/>
                  </a:lnTo>
                  <a:close/>
                </a:path>
                <a:path w="499110" h="51435">
                  <a:moveTo>
                    <a:pt x="267746" y="1047"/>
                  </a:moveTo>
                  <a:lnTo>
                    <a:pt x="242197" y="1047"/>
                  </a:lnTo>
                  <a:lnTo>
                    <a:pt x="242197" y="50048"/>
                  </a:lnTo>
                  <a:lnTo>
                    <a:pt x="253537" y="50048"/>
                  </a:lnTo>
                  <a:lnTo>
                    <a:pt x="253537" y="36536"/>
                  </a:lnTo>
                  <a:lnTo>
                    <a:pt x="267746" y="36536"/>
                  </a:lnTo>
                  <a:lnTo>
                    <a:pt x="271512" y="35827"/>
                  </a:lnTo>
                  <a:lnTo>
                    <a:pt x="277906" y="32979"/>
                  </a:lnTo>
                  <a:lnTo>
                    <a:pt x="280369" y="30928"/>
                  </a:lnTo>
                  <a:lnTo>
                    <a:pt x="282702" y="27298"/>
                  </a:lnTo>
                  <a:lnTo>
                    <a:pt x="253537" y="27298"/>
                  </a:lnTo>
                  <a:lnTo>
                    <a:pt x="253537" y="10289"/>
                  </a:lnTo>
                  <a:lnTo>
                    <a:pt x="282686" y="10289"/>
                  </a:lnTo>
                  <a:lnTo>
                    <a:pt x="280369" y="6718"/>
                  </a:lnTo>
                  <a:lnTo>
                    <a:pt x="277906" y="4665"/>
                  </a:lnTo>
                  <a:lnTo>
                    <a:pt x="271512" y="1771"/>
                  </a:lnTo>
                  <a:lnTo>
                    <a:pt x="267746" y="1047"/>
                  </a:lnTo>
                  <a:close/>
                </a:path>
                <a:path w="499110" h="51435">
                  <a:moveTo>
                    <a:pt x="282686" y="10289"/>
                  </a:moveTo>
                  <a:lnTo>
                    <a:pt x="266180" y="10289"/>
                  </a:lnTo>
                  <a:lnTo>
                    <a:pt x="268772" y="11023"/>
                  </a:lnTo>
                  <a:lnTo>
                    <a:pt x="272318" y="13964"/>
                  </a:lnTo>
                  <a:lnTo>
                    <a:pt x="273204" y="16074"/>
                  </a:lnTo>
                  <a:lnTo>
                    <a:pt x="273204" y="21535"/>
                  </a:lnTo>
                  <a:lnTo>
                    <a:pt x="272318" y="23623"/>
                  </a:lnTo>
                  <a:lnTo>
                    <a:pt x="268772" y="26564"/>
                  </a:lnTo>
                  <a:lnTo>
                    <a:pt x="266180" y="27298"/>
                  </a:lnTo>
                  <a:lnTo>
                    <a:pt x="282702" y="27298"/>
                  </a:lnTo>
                  <a:lnTo>
                    <a:pt x="283820" y="25560"/>
                  </a:lnTo>
                  <a:lnTo>
                    <a:pt x="284684" y="22420"/>
                  </a:lnTo>
                  <a:lnTo>
                    <a:pt x="284684" y="15189"/>
                  </a:lnTo>
                  <a:lnTo>
                    <a:pt x="283820" y="12038"/>
                  </a:lnTo>
                  <a:lnTo>
                    <a:pt x="282686" y="10289"/>
                  </a:lnTo>
                  <a:close/>
                </a:path>
                <a:path w="499110" h="51435">
                  <a:moveTo>
                    <a:pt x="303444" y="1047"/>
                  </a:moveTo>
                  <a:lnTo>
                    <a:pt x="292176" y="1047"/>
                  </a:lnTo>
                  <a:lnTo>
                    <a:pt x="292176" y="50048"/>
                  </a:lnTo>
                  <a:lnTo>
                    <a:pt x="302886" y="50048"/>
                  </a:lnTo>
                  <a:lnTo>
                    <a:pt x="315422" y="32969"/>
                  </a:lnTo>
                  <a:lnTo>
                    <a:pt x="303444" y="32969"/>
                  </a:lnTo>
                  <a:lnTo>
                    <a:pt x="303444" y="1047"/>
                  </a:lnTo>
                  <a:close/>
                </a:path>
                <a:path w="499110" h="51435">
                  <a:moveTo>
                    <a:pt x="337464" y="18197"/>
                  </a:moveTo>
                  <a:lnTo>
                    <a:pt x="326265" y="18197"/>
                  </a:lnTo>
                  <a:lnTo>
                    <a:pt x="326265" y="50048"/>
                  </a:lnTo>
                  <a:lnTo>
                    <a:pt x="337464" y="50048"/>
                  </a:lnTo>
                  <a:lnTo>
                    <a:pt x="337464" y="18197"/>
                  </a:lnTo>
                  <a:close/>
                </a:path>
                <a:path w="499110" h="51435">
                  <a:moveTo>
                    <a:pt x="337464" y="1047"/>
                  </a:moveTo>
                  <a:lnTo>
                    <a:pt x="326823" y="1047"/>
                  </a:lnTo>
                  <a:lnTo>
                    <a:pt x="303444" y="32969"/>
                  </a:lnTo>
                  <a:lnTo>
                    <a:pt x="315422" y="32969"/>
                  </a:lnTo>
                  <a:lnTo>
                    <a:pt x="326265" y="18197"/>
                  </a:lnTo>
                  <a:lnTo>
                    <a:pt x="337464" y="18197"/>
                  </a:lnTo>
                  <a:lnTo>
                    <a:pt x="337464" y="1047"/>
                  </a:lnTo>
                  <a:close/>
                </a:path>
                <a:path w="499110" h="51435">
                  <a:moveTo>
                    <a:pt x="377132" y="209"/>
                  </a:moveTo>
                  <a:lnTo>
                    <a:pt x="367845" y="209"/>
                  </a:lnTo>
                  <a:lnTo>
                    <a:pt x="363305" y="1292"/>
                  </a:lnTo>
                  <a:lnTo>
                    <a:pt x="355234" y="5634"/>
                  </a:lnTo>
                  <a:lnTo>
                    <a:pt x="352059" y="8643"/>
                  </a:lnTo>
                  <a:lnTo>
                    <a:pt x="347440" y="16344"/>
                  </a:lnTo>
                  <a:lnTo>
                    <a:pt x="346284" y="20693"/>
                  </a:lnTo>
                  <a:lnTo>
                    <a:pt x="346284" y="30402"/>
                  </a:lnTo>
                  <a:lnTo>
                    <a:pt x="367823" y="50886"/>
                  </a:lnTo>
                  <a:lnTo>
                    <a:pt x="377060" y="50886"/>
                  </a:lnTo>
                  <a:lnTo>
                    <a:pt x="380912" y="50140"/>
                  </a:lnTo>
                  <a:lnTo>
                    <a:pt x="387817" y="47152"/>
                  </a:lnTo>
                  <a:lnTo>
                    <a:pt x="390711" y="44985"/>
                  </a:lnTo>
                  <a:lnTo>
                    <a:pt x="393044" y="42138"/>
                  </a:lnTo>
                  <a:lnTo>
                    <a:pt x="392058" y="41228"/>
                  </a:lnTo>
                  <a:lnTo>
                    <a:pt x="370412" y="41228"/>
                  </a:lnTo>
                  <a:lnTo>
                    <a:pt x="367704" y="40561"/>
                  </a:lnTo>
                  <a:lnTo>
                    <a:pt x="362945" y="37900"/>
                  </a:lnTo>
                  <a:lnTo>
                    <a:pt x="361091" y="36047"/>
                  </a:lnTo>
                  <a:lnTo>
                    <a:pt x="358430" y="31287"/>
                  </a:lnTo>
                  <a:lnTo>
                    <a:pt x="357765" y="28581"/>
                  </a:lnTo>
                  <a:lnTo>
                    <a:pt x="357765" y="22514"/>
                  </a:lnTo>
                  <a:lnTo>
                    <a:pt x="370412" y="9867"/>
                  </a:lnTo>
                  <a:lnTo>
                    <a:pt x="391984" y="9867"/>
                  </a:lnTo>
                  <a:lnTo>
                    <a:pt x="393044" y="8888"/>
                  </a:lnTo>
                  <a:lnTo>
                    <a:pt x="390711" y="6088"/>
                  </a:lnTo>
                  <a:lnTo>
                    <a:pt x="387828" y="3942"/>
                  </a:lnTo>
                  <a:lnTo>
                    <a:pt x="380970" y="953"/>
                  </a:lnTo>
                  <a:lnTo>
                    <a:pt x="377132" y="209"/>
                  </a:lnTo>
                  <a:close/>
                </a:path>
                <a:path w="499110" h="51435">
                  <a:moveTo>
                    <a:pt x="385766" y="35417"/>
                  </a:moveTo>
                  <a:lnTo>
                    <a:pt x="382450" y="39291"/>
                  </a:lnTo>
                  <a:lnTo>
                    <a:pt x="378345" y="41228"/>
                  </a:lnTo>
                  <a:lnTo>
                    <a:pt x="392058" y="41228"/>
                  </a:lnTo>
                  <a:lnTo>
                    <a:pt x="385766" y="35417"/>
                  </a:lnTo>
                  <a:close/>
                </a:path>
                <a:path w="499110" h="51435">
                  <a:moveTo>
                    <a:pt x="391984" y="9867"/>
                  </a:moveTo>
                  <a:lnTo>
                    <a:pt x="378345" y="9867"/>
                  </a:lnTo>
                  <a:lnTo>
                    <a:pt x="382450" y="11783"/>
                  </a:lnTo>
                  <a:lnTo>
                    <a:pt x="385766" y="15609"/>
                  </a:lnTo>
                  <a:lnTo>
                    <a:pt x="391984" y="9867"/>
                  </a:lnTo>
                  <a:close/>
                </a:path>
                <a:path w="499110" h="51435">
                  <a:moveTo>
                    <a:pt x="411591" y="1047"/>
                  </a:moveTo>
                  <a:lnTo>
                    <a:pt x="400324" y="1047"/>
                  </a:lnTo>
                  <a:lnTo>
                    <a:pt x="400324" y="50048"/>
                  </a:lnTo>
                  <a:lnTo>
                    <a:pt x="411591" y="50048"/>
                  </a:lnTo>
                  <a:lnTo>
                    <a:pt x="411591" y="30308"/>
                  </a:lnTo>
                  <a:lnTo>
                    <a:pt x="432184" y="30308"/>
                  </a:lnTo>
                  <a:lnTo>
                    <a:pt x="428533" y="24706"/>
                  </a:lnTo>
                  <a:lnTo>
                    <a:pt x="431140" y="20858"/>
                  </a:lnTo>
                  <a:lnTo>
                    <a:pt x="411591" y="20858"/>
                  </a:lnTo>
                  <a:lnTo>
                    <a:pt x="411591" y="1047"/>
                  </a:lnTo>
                  <a:close/>
                </a:path>
                <a:path w="499110" h="51435">
                  <a:moveTo>
                    <a:pt x="432184" y="30308"/>
                  </a:moveTo>
                  <a:lnTo>
                    <a:pt x="419432" y="30308"/>
                  </a:lnTo>
                  <a:lnTo>
                    <a:pt x="432173" y="50048"/>
                  </a:lnTo>
                  <a:lnTo>
                    <a:pt x="443862" y="50048"/>
                  </a:lnTo>
                  <a:lnTo>
                    <a:pt x="444345" y="48965"/>
                  </a:lnTo>
                  <a:lnTo>
                    <a:pt x="432184" y="30308"/>
                  </a:lnTo>
                  <a:close/>
                </a:path>
                <a:path w="499110" h="51435">
                  <a:moveTo>
                    <a:pt x="444345" y="48965"/>
                  </a:moveTo>
                  <a:lnTo>
                    <a:pt x="443862" y="50048"/>
                  </a:lnTo>
                  <a:lnTo>
                    <a:pt x="445051" y="50048"/>
                  </a:lnTo>
                  <a:lnTo>
                    <a:pt x="444345" y="48965"/>
                  </a:lnTo>
                  <a:close/>
                </a:path>
                <a:path w="499110" h="51435">
                  <a:moveTo>
                    <a:pt x="476900" y="1047"/>
                  </a:moveTo>
                  <a:lnTo>
                    <a:pt x="465700" y="1047"/>
                  </a:lnTo>
                  <a:lnTo>
                    <a:pt x="444345" y="48965"/>
                  </a:lnTo>
                  <a:lnTo>
                    <a:pt x="445051" y="50048"/>
                  </a:lnTo>
                  <a:lnTo>
                    <a:pt x="455479" y="50048"/>
                  </a:lnTo>
                  <a:lnTo>
                    <a:pt x="459821" y="39546"/>
                  </a:lnTo>
                  <a:lnTo>
                    <a:pt x="494113" y="39546"/>
                  </a:lnTo>
                  <a:lnTo>
                    <a:pt x="490264" y="30938"/>
                  </a:lnTo>
                  <a:lnTo>
                    <a:pt x="463461" y="30938"/>
                  </a:lnTo>
                  <a:lnTo>
                    <a:pt x="471229" y="12179"/>
                  </a:lnTo>
                  <a:lnTo>
                    <a:pt x="481877" y="12179"/>
                  </a:lnTo>
                  <a:lnTo>
                    <a:pt x="476900" y="1047"/>
                  </a:lnTo>
                  <a:close/>
                </a:path>
                <a:path w="499110" h="51435">
                  <a:moveTo>
                    <a:pt x="494113" y="39546"/>
                  </a:moveTo>
                  <a:lnTo>
                    <a:pt x="482569" y="39546"/>
                  </a:lnTo>
                  <a:lnTo>
                    <a:pt x="486911" y="50048"/>
                  </a:lnTo>
                  <a:lnTo>
                    <a:pt x="498809" y="50048"/>
                  </a:lnTo>
                  <a:lnTo>
                    <a:pt x="494113" y="39546"/>
                  </a:lnTo>
                  <a:close/>
                </a:path>
                <a:path w="499110" h="51435">
                  <a:moveTo>
                    <a:pt x="481877" y="12179"/>
                  </a:moveTo>
                  <a:lnTo>
                    <a:pt x="471229" y="12179"/>
                  </a:lnTo>
                  <a:lnTo>
                    <a:pt x="478998" y="30938"/>
                  </a:lnTo>
                  <a:lnTo>
                    <a:pt x="490264" y="30938"/>
                  </a:lnTo>
                  <a:lnTo>
                    <a:pt x="481877" y="12179"/>
                  </a:lnTo>
                  <a:close/>
                </a:path>
                <a:path w="499110" h="51435">
                  <a:moveTo>
                    <a:pt x="444560" y="1047"/>
                  </a:moveTo>
                  <a:lnTo>
                    <a:pt x="432591" y="1047"/>
                  </a:lnTo>
                  <a:lnTo>
                    <a:pt x="419713" y="20858"/>
                  </a:lnTo>
                  <a:lnTo>
                    <a:pt x="431140" y="20858"/>
                  </a:lnTo>
                  <a:lnTo>
                    <a:pt x="444560" y="1047"/>
                  </a:lnTo>
                  <a:close/>
                </a:path>
              </a:pathLst>
            </a:custGeom>
            <a:solidFill>
              <a:srgbClr val="727376"/>
            </a:solidFill>
          </p:spPr>
          <p:txBody>
            <a:bodyPr wrap="square" lIns="0" tIns="0" rIns="0" bIns="0" rtlCol="0"/>
            <a:lstStyle/>
            <a:p>
              <a:endParaRPr/>
            </a:p>
          </p:txBody>
        </p:sp>
        <p:sp>
          <p:nvSpPr>
            <p:cNvPr id="53" name="object 53"/>
            <p:cNvSpPr/>
            <p:nvPr/>
          </p:nvSpPr>
          <p:spPr>
            <a:xfrm>
              <a:off x="5010289" y="5440744"/>
              <a:ext cx="2119630" cy="188595"/>
            </a:xfrm>
            <a:custGeom>
              <a:avLst/>
              <a:gdLst/>
              <a:ahLst/>
              <a:cxnLst/>
              <a:rect l="l" t="t" r="r" b="b"/>
              <a:pathLst>
                <a:path w="2119629" h="188595">
                  <a:moveTo>
                    <a:pt x="2119161" y="0"/>
                  </a:moveTo>
                  <a:lnTo>
                    <a:pt x="0" y="0"/>
                  </a:lnTo>
                  <a:lnTo>
                    <a:pt x="0" y="188128"/>
                  </a:lnTo>
                  <a:lnTo>
                    <a:pt x="2119161" y="188128"/>
                  </a:lnTo>
                  <a:lnTo>
                    <a:pt x="2119161" y="0"/>
                  </a:lnTo>
                  <a:close/>
                </a:path>
              </a:pathLst>
            </a:custGeom>
            <a:solidFill>
              <a:srgbClr val="ED3237">
                <a:alpha val="69999"/>
              </a:srgbClr>
            </a:solidFill>
          </p:spPr>
          <p:txBody>
            <a:bodyPr wrap="square" lIns="0" tIns="0" rIns="0" bIns="0" rtlCol="0"/>
            <a:lstStyle/>
            <a:p>
              <a:endParaRPr/>
            </a:p>
          </p:txBody>
        </p:sp>
        <p:pic>
          <p:nvPicPr>
            <p:cNvPr id="54" name="object 54"/>
            <p:cNvPicPr/>
            <p:nvPr/>
          </p:nvPicPr>
          <p:blipFill>
            <a:blip r:embed="rId15" cstate="print"/>
            <a:stretch>
              <a:fillRect/>
            </a:stretch>
          </p:blipFill>
          <p:spPr>
            <a:xfrm>
              <a:off x="5346781" y="5498301"/>
              <a:ext cx="1446180" cy="73008"/>
            </a:xfrm>
            <a:prstGeom prst="rect">
              <a:avLst/>
            </a:prstGeom>
          </p:spPr>
        </p:pic>
        <p:sp>
          <p:nvSpPr>
            <p:cNvPr id="55" name="object 55"/>
            <p:cNvSpPr/>
            <p:nvPr/>
          </p:nvSpPr>
          <p:spPr>
            <a:xfrm>
              <a:off x="1176519" y="5440744"/>
              <a:ext cx="1966595" cy="188595"/>
            </a:xfrm>
            <a:custGeom>
              <a:avLst/>
              <a:gdLst/>
              <a:ahLst/>
              <a:cxnLst/>
              <a:rect l="l" t="t" r="r" b="b"/>
              <a:pathLst>
                <a:path w="1966595" h="188595">
                  <a:moveTo>
                    <a:pt x="1966057" y="0"/>
                  </a:moveTo>
                  <a:lnTo>
                    <a:pt x="0" y="0"/>
                  </a:lnTo>
                  <a:lnTo>
                    <a:pt x="0" y="188128"/>
                  </a:lnTo>
                  <a:lnTo>
                    <a:pt x="1966057" y="188128"/>
                  </a:lnTo>
                  <a:lnTo>
                    <a:pt x="1966057" y="0"/>
                  </a:lnTo>
                  <a:close/>
                </a:path>
              </a:pathLst>
            </a:custGeom>
            <a:solidFill>
              <a:srgbClr val="96989A">
                <a:alpha val="50000"/>
              </a:srgbClr>
            </a:solidFill>
          </p:spPr>
          <p:txBody>
            <a:bodyPr wrap="square" lIns="0" tIns="0" rIns="0" bIns="0" rtlCol="0"/>
            <a:lstStyle/>
            <a:p>
              <a:endParaRPr/>
            </a:p>
          </p:txBody>
        </p:sp>
      </p:grpSp>
      <p:sp>
        <p:nvSpPr>
          <p:cNvPr id="56" name="object 56"/>
          <p:cNvSpPr/>
          <p:nvPr/>
        </p:nvSpPr>
        <p:spPr>
          <a:xfrm>
            <a:off x="2496600" y="6091455"/>
            <a:ext cx="5080" cy="2155825"/>
          </a:xfrm>
          <a:custGeom>
            <a:avLst/>
            <a:gdLst/>
            <a:ahLst/>
            <a:cxnLst/>
            <a:rect l="l" t="t" r="r" b="b"/>
            <a:pathLst>
              <a:path w="5080" h="2155825">
                <a:moveTo>
                  <a:pt x="4582" y="0"/>
                </a:moveTo>
                <a:lnTo>
                  <a:pt x="0" y="0"/>
                </a:lnTo>
                <a:lnTo>
                  <a:pt x="0" y="2155384"/>
                </a:lnTo>
                <a:lnTo>
                  <a:pt x="4582" y="2155384"/>
                </a:lnTo>
                <a:lnTo>
                  <a:pt x="4582" y="0"/>
                </a:lnTo>
                <a:close/>
              </a:path>
            </a:pathLst>
          </a:custGeom>
          <a:solidFill>
            <a:srgbClr val="96989A"/>
          </a:solidFill>
        </p:spPr>
        <p:txBody>
          <a:bodyPr wrap="square" lIns="0" tIns="0" rIns="0" bIns="0" rtlCol="0"/>
          <a:lstStyle/>
          <a:p>
            <a:endParaRPr/>
          </a:p>
        </p:txBody>
      </p:sp>
      <p:grpSp>
        <p:nvGrpSpPr>
          <p:cNvPr id="57" name="object 57"/>
          <p:cNvGrpSpPr/>
          <p:nvPr/>
        </p:nvGrpSpPr>
        <p:grpSpPr>
          <a:xfrm>
            <a:off x="649451" y="5440744"/>
            <a:ext cx="527685" cy="3402329"/>
            <a:chOff x="649451" y="5440744"/>
            <a:chExt cx="527685" cy="3402329"/>
          </a:xfrm>
        </p:grpSpPr>
        <p:sp>
          <p:nvSpPr>
            <p:cNvPr id="58" name="object 58"/>
            <p:cNvSpPr/>
            <p:nvPr/>
          </p:nvSpPr>
          <p:spPr>
            <a:xfrm>
              <a:off x="649451" y="5440744"/>
              <a:ext cx="527685" cy="188595"/>
            </a:xfrm>
            <a:custGeom>
              <a:avLst/>
              <a:gdLst/>
              <a:ahLst/>
              <a:cxnLst/>
              <a:rect l="l" t="t" r="r" b="b"/>
              <a:pathLst>
                <a:path w="527685" h="188595">
                  <a:moveTo>
                    <a:pt x="527067" y="0"/>
                  </a:moveTo>
                  <a:lnTo>
                    <a:pt x="0" y="0"/>
                  </a:lnTo>
                  <a:lnTo>
                    <a:pt x="0" y="188128"/>
                  </a:lnTo>
                  <a:lnTo>
                    <a:pt x="527067" y="188128"/>
                  </a:lnTo>
                  <a:lnTo>
                    <a:pt x="527067" y="0"/>
                  </a:lnTo>
                  <a:close/>
                </a:path>
              </a:pathLst>
            </a:custGeom>
            <a:solidFill>
              <a:srgbClr val="96989A">
                <a:alpha val="50000"/>
              </a:srgbClr>
            </a:solidFill>
          </p:spPr>
          <p:txBody>
            <a:bodyPr wrap="square" lIns="0" tIns="0" rIns="0" bIns="0" rtlCol="0"/>
            <a:lstStyle/>
            <a:p>
              <a:endParaRPr/>
            </a:p>
          </p:txBody>
        </p:sp>
        <p:sp>
          <p:nvSpPr>
            <p:cNvPr id="59" name="object 59"/>
            <p:cNvSpPr/>
            <p:nvPr/>
          </p:nvSpPr>
          <p:spPr>
            <a:xfrm>
              <a:off x="730976" y="5477259"/>
              <a:ext cx="412750" cy="115570"/>
            </a:xfrm>
            <a:custGeom>
              <a:avLst/>
              <a:gdLst/>
              <a:ahLst/>
              <a:cxnLst/>
              <a:rect l="l" t="t" r="r" b="b"/>
              <a:pathLst>
                <a:path w="412750" h="115570">
                  <a:moveTo>
                    <a:pt x="27176" y="0"/>
                  </a:moveTo>
                  <a:lnTo>
                    <a:pt x="0" y="0"/>
                  </a:lnTo>
                  <a:lnTo>
                    <a:pt x="0" y="46702"/>
                  </a:lnTo>
                  <a:lnTo>
                    <a:pt x="28846" y="46702"/>
                  </a:lnTo>
                  <a:lnTo>
                    <a:pt x="33328" y="45547"/>
                  </a:lnTo>
                  <a:lnTo>
                    <a:pt x="39599" y="40920"/>
                  </a:lnTo>
                  <a:lnTo>
                    <a:pt x="40679" y="38696"/>
                  </a:lnTo>
                  <a:lnTo>
                    <a:pt x="10742" y="38696"/>
                  </a:lnTo>
                  <a:lnTo>
                    <a:pt x="10742" y="26888"/>
                  </a:lnTo>
                  <a:lnTo>
                    <a:pt x="39215" y="26888"/>
                  </a:lnTo>
                  <a:lnTo>
                    <a:pt x="37386" y="24573"/>
                  </a:lnTo>
                  <a:lnTo>
                    <a:pt x="35208" y="23195"/>
                  </a:lnTo>
                  <a:lnTo>
                    <a:pt x="32360" y="22348"/>
                  </a:lnTo>
                  <a:lnTo>
                    <a:pt x="34452" y="21325"/>
                  </a:lnTo>
                  <a:lnTo>
                    <a:pt x="36075" y="19936"/>
                  </a:lnTo>
                  <a:lnTo>
                    <a:pt x="36464" y="19345"/>
                  </a:lnTo>
                  <a:lnTo>
                    <a:pt x="10742" y="19345"/>
                  </a:lnTo>
                  <a:lnTo>
                    <a:pt x="10742" y="8006"/>
                  </a:lnTo>
                  <a:lnTo>
                    <a:pt x="38865" y="8006"/>
                  </a:lnTo>
                  <a:lnTo>
                    <a:pt x="37454" y="5227"/>
                  </a:lnTo>
                  <a:lnTo>
                    <a:pt x="31403" y="1043"/>
                  </a:lnTo>
                  <a:lnTo>
                    <a:pt x="27176" y="0"/>
                  </a:lnTo>
                  <a:close/>
                </a:path>
                <a:path w="412750" h="115570">
                  <a:moveTo>
                    <a:pt x="39215" y="26888"/>
                  </a:moveTo>
                  <a:lnTo>
                    <a:pt x="27691" y="26888"/>
                  </a:lnTo>
                  <a:lnTo>
                    <a:pt x="30225" y="28821"/>
                  </a:lnTo>
                  <a:lnTo>
                    <a:pt x="30225" y="36694"/>
                  </a:lnTo>
                  <a:lnTo>
                    <a:pt x="27691" y="38696"/>
                  </a:lnTo>
                  <a:lnTo>
                    <a:pt x="40679" y="38696"/>
                  </a:lnTo>
                  <a:lnTo>
                    <a:pt x="41165" y="37694"/>
                  </a:lnTo>
                  <a:lnTo>
                    <a:pt x="41165" y="30758"/>
                  </a:lnTo>
                  <a:lnTo>
                    <a:pt x="40410" y="28399"/>
                  </a:lnTo>
                  <a:lnTo>
                    <a:pt x="39215" y="26888"/>
                  </a:lnTo>
                  <a:close/>
                </a:path>
                <a:path w="412750" h="115570">
                  <a:moveTo>
                    <a:pt x="38865" y="8006"/>
                  </a:moveTo>
                  <a:lnTo>
                    <a:pt x="23130" y="8006"/>
                  </a:lnTo>
                  <a:lnTo>
                    <a:pt x="24897" y="8496"/>
                  </a:lnTo>
                  <a:lnTo>
                    <a:pt x="27345" y="10450"/>
                  </a:lnTo>
                  <a:lnTo>
                    <a:pt x="27957" y="11854"/>
                  </a:lnTo>
                  <a:lnTo>
                    <a:pt x="27957" y="15544"/>
                  </a:lnTo>
                  <a:lnTo>
                    <a:pt x="27355" y="16955"/>
                  </a:lnTo>
                  <a:lnTo>
                    <a:pt x="24955" y="18870"/>
                  </a:lnTo>
                  <a:lnTo>
                    <a:pt x="23173" y="19345"/>
                  </a:lnTo>
                  <a:lnTo>
                    <a:pt x="36464" y="19345"/>
                  </a:lnTo>
                  <a:lnTo>
                    <a:pt x="38387" y="16423"/>
                  </a:lnTo>
                  <a:lnTo>
                    <a:pt x="38966" y="14389"/>
                  </a:lnTo>
                  <a:lnTo>
                    <a:pt x="38865" y="8006"/>
                  </a:lnTo>
                  <a:close/>
                </a:path>
                <a:path w="412750" h="115570">
                  <a:moveTo>
                    <a:pt x="75926" y="0"/>
                  </a:moveTo>
                  <a:lnTo>
                    <a:pt x="65253" y="0"/>
                  </a:lnTo>
                  <a:lnTo>
                    <a:pt x="44434" y="46702"/>
                  </a:lnTo>
                  <a:lnTo>
                    <a:pt x="55511" y="46702"/>
                  </a:lnTo>
                  <a:lnTo>
                    <a:pt x="59648" y="36694"/>
                  </a:lnTo>
                  <a:lnTo>
                    <a:pt x="92335" y="36694"/>
                  </a:lnTo>
                  <a:lnTo>
                    <a:pt x="88664" y="28486"/>
                  </a:lnTo>
                  <a:lnTo>
                    <a:pt x="63118" y="28486"/>
                  </a:lnTo>
                  <a:lnTo>
                    <a:pt x="70524" y="10609"/>
                  </a:lnTo>
                  <a:lnTo>
                    <a:pt x="80671" y="10609"/>
                  </a:lnTo>
                  <a:lnTo>
                    <a:pt x="75926" y="0"/>
                  </a:lnTo>
                  <a:close/>
                </a:path>
                <a:path w="412750" h="115570">
                  <a:moveTo>
                    <a:pt x="92335" y="36694"/>
                  </a:moveTo>
                  <a:lnTo>
                    <a:pt x="81330" y="36694"/>
                  </a:lnTo>
                  <a:lnTo>
                    <a:pt x="85467" y="46702"/>
                  </a:lnTo>
                  <a:lnTo>
                    <a:pt x="96810" y="46702"/>
                  </a:lnTo>
                  <a:lnTo>
                    <a:pt x="92335" y="36694"/>
                  </a:lnTo>
                  <a:close/>
                </a:path>
                <a:path w="412750" h="115570">
                  <a:moveTo>
                    <a:pt x="80671" y="10609"/>
                  </a:moveTo>
                  <a:lnTo>
                    <a:pt x="70524" y="10609"/>
                  </a:lnTo>
                  <a:lnTo>
                    <a:pt x="77929" y="28486"/>
                  </a:lnTo>
                  <a:lnTo>
                    <a:pt x="88664" y="28486"/>
                  </a:lnTo>
                  <a:lnTo>
                    <a:pt x="80671" y="10609"/>
                  </a:lnTo>
                  <a:close/>
                </a:path>
                <a:path w="412750" h="115570">
                  <a:moveTo>
                    <a:pt x="127368" y="0"/>
                  </a:moveTo>
                  <a:lnTo>
                    <a:pt x="103013" y="0"/>
                  </a:lnTo>
                  <a:lnTo>
                    <a:pt x="103013" y="46702"/>
                  </a:lnTo>
                  <a:lnTo>
                    <a:pt x="113825" y="46702"/>
                  </a:lnTo>
                  <a:lnTo>
                    <a:pt x="113825" y="33825"/>
                  </a:lnTo>
                  <a:lnTo>
                    <a:pt x="127368" y="33825"/>
                  </a:lnTo>
                  <a:lnTo>
                    <a:pt x="130961" y="33148"/>
                  </a:lnTo>
                  <a:lnTo>
                    <a:pt x="137052" y="30434"/>
                  </a:lnTo>
                  <a:lnTo>
                    <a:pt x="139399" y="28475"/>
                  </a:lnTo>
                  <a:lnTo>
                    <a:pt x="141623" y="25020"/>
                  </a:lnTo>
                  <a:lnTo>
                    <a:pt x="113825" y="25020"/>
                  </a:lnTo>
                  <a:lnTo>
                    <a:pt x="113825" y="8804"/>
                  </a:lnTo>
                  <a:lnTo>
                    <a:pt x="141605" y="8804"/>
                  </a:lnTo>
                  <a:lnTo>
                    <a:pt x="139399" y="5403"/>
                  </a:lnTo>
                  <a:lnTo>
                    <a:pt x="137052" y="3445"/>
                  </a:lnTo>
                  <a:lnTo>
                    <a:pt x="130961" y="687"/>
                  </a:lnTo>
                  <a:lnTo>
                    <a:pt x="127368" y="0"/>
                  </a:lnTo>
                  <a:close/>
                </a:path>
                <a:path w="412750" h="115570">
                  <a:moveTo>
                    <a:pt x="141605" y="8804"/>
                  </a:moveTo>
                  <a:lnTo>
                    <a:pt x="125877" y="8804"/>
                  </a:lnTo>
                  <a:lnTo>
                    <a:pt x="128347" y="9507"/>
                  </a:lnTo>
                  <a:lnTo>
                    <a:pt x="131726" y="12308"/>
                  </a:lnTo>
                  <a:lnTo>
                    <a:pt x="132570" y="14320"/>
                  </a:lnTo>
                  <a:lnTo>
                    <a:pt x="132570" y="19526"/>
                  </a:lnTo>
                  <a:lnTo>
                    <a:pt x="131726" y="21517"/>
                  </a:lnTo>
                  <a:lnTo>
                    <a:pt x="128347" y="24317"/>
                  </a:lnTo>
                  <a:lnTo>
                    <a:pt x="125877" y="25020"/>
                  </a:lnTo>
                  <a:lnTo>
                    <a:pt x="141623" y="25020"/>
                  </a:lnTo>
                  <a:lnTo>
                    <a:pt x="142689" y="23364"/>
                  </a:lnTo>
                  <a:lnTo>
                    <a:pt x="143513" y="20372"/>
                  </a:lnTo>
                  <a:lnTo>
                    <a:pt x="143513" y="13478"/>
                  </a:lnTo>
                  <a:lnTo>
                    <a:pt x="142689" y="10476"/>
                  </a:lnTo>
                  <a:lnTo>
                    <a:pt x="141605" y="8804"/>
                  </a:lnTo>
                  <a:close/>
                </a:path>
                <a:path w="412750" h="115570">
                  <a:moveTo>
                    <a:pt x="161395" y="0"/>
                  </a:moveTo>
                  <a:lnTo>
                    <a:pt x="150652" y="0"/>
                  </a:lnTo>
                  <a:lnTo>
                    <a:pt x="150652" y="46702"/>
                  </a:lnTo>
                  <a:lnTo>
                    <a:pt x="160862" y="46702"/>
                  </a:lnTo>
                  <a:lnTo>
                    <a:pt x="172811" y="30424"/>
                  </a:lnTo>
                  <a:lnTo>
                    <a:pt x="161395" y="30424"/>
                  </a:lnTo>
                  <a:lnTo>
                    <a:pt x="161395" y="0"/>
                  </a:lnTo>
                  <a:close/>
                </a:path>
                <a:path w="412750" h="115570">
                  <a:moveTo>
                    <a:pt x="193819" y="16343"/>
                  </a:moveTo>
                  <a:lnTo>
                    <a:pt x="183146" y="16343"/>
                  </a:lnTo>
                  <a:lnTo>
                    <a:pt x="183146" y="46702"/>
                  </a:lnTo>
                  <a:lnTo>
                    <a:pt x="193819" y="46702"/>
                  </a:lnTo>
                  <a:lnTo>
                    <a:pt x="193819" y="16343"/>
                  </a:lnTo>
                  <a:close/>
                </a:path>
                <a:path w="412750" h="115570">
                  <a:moveTo>
                    <a:pt x="193819" y="0"/>
                  </a:moveTo>
                  <a:lnTo>
                    <a:pt x="183678" y="0"/>
                  </a:lnTo>
                  <a:lnTo>
                    <a:pt x="161395" y="30424"/>
                  </a:lnTo>
                  <a:lnTo>
                    <a:pt x="172811" y="30424"/>
                  </a:lnTo>
                  <a:lnTo>
                    <a:pt x="183146" y="16343"/>
                  </a:lnTo>
                  <a:lnTo>
                    <a:pt x="193819" y="16343"/>
                  </a:lnTo>
                  <a:lnTo>
                    <a:pt x="193819" y="0"/>
                  </a:lnTo>
                  <a:close/>
                </a:path>
                <a:path w="412750" h="115570">
                  <a:moveTo>
                    <a:pt x="231653" y="0"/>
                  </a:moveTo>
                  <a:lnTo>
                    <a:pt x="220978" y="0"/>
                  </a:lnTo>
                  <a:lnTo>
                    <a:pt x="200159" y="46702"/>
                  </a:lnTo>
                  <a:lnTo>
                    <a:pt x="211236" y="46702"/>
                  </a:lnTo>
                  <a:lnTo>
                    <a:pt x="215372" y="36694"/>
                  </a:lnTo>
                  <a:lnTo>
                    <a:pt x="248061" y="36694"/>
                  </a:lnTo>
                  <a:lnTo>
                    <a:pt x="244391" y="28486"/>
                  </a:lnTo>
                  <a:lnTo>
                    <a:pt x="218843" y="28486"/>
                  </a:lnTo>
                  <a:lnTo>
                    <a:pt x="226249" y="10609"/>
                  </a:lnTo>
                  <a:lnTo>
                    <a:pt x="236397" y="10609"/>
                  </a:lnTo>
                  <a:lnTo>
                    <a:pt x="231653" y="0"/>
                  </a:lnTo>
                  <a:close/>
                </a:path>
                <a:path w="412750" h="115570">
                  <a:moveTo>
                    <a:pt x="248061" y="36694"/>
                  </a:moveTo>
                  <a:lnTo>
                    <a:pt x="237056" y="36694"/>
                  </a:lnTo>
                  <a:lnTo>
                    <a:pt x="241193" y="46702"/>
                  </a:lnTo>
                  <a:lnTo>
                    <a:pt x="252536" y="46702"/>
                  </a:lnTo>
                  <a:lnTo>
                    <a:pt x="248061" y="36694"/>
                  </a:lnTo>
                  <a:close/>
                </a:path>
                <a:path w="412750" h="115570">
                  <a:moveTo>
                    <a:pt x="236397" y="10609"/>
                  </a:moveTo>
                  <a:lnTo>
                    <a:pt x="226249" y="10609"/>
                  </a:lnTo>
                  <a:lnTo>
                    <a:pt x="233654" y="28486"/>
                  </a:lnTo>
                  <a:lnTo>
                    <a:pt x="244391" y="28486"/>
                  </a:lnTo>
                  <a:lnTo>
                    <a:pt x="236397" y="10609"/>
                  </a:lnTo>
                  <a:close/>
                </a:path>
                <a:path w="412750" h="115570">
                  <a:moveTo>
                    <a:pt x="269549" y="0"/>
                  </a:moveTo>
                  <a:lnTo>
                    <a:pt x="258739" y="0"/>
                  </a:lnTo>
                  <a:lnTo>
                    <a:pt x="258739" y="46702"/>
                  </a:lnTo>
                  <a:lnTo>
                    <a:pt x="269549" y="46702"/>
                  </a:lnTo>
                  <a:lnTo>
                    <a:pt x="269549" y="27553"/>
                  </a:lnTo>
                  <a:lnTo>
                    <a:pt x="301575" y="27553"/>
                  </a:lnTo>
                  <a:lnTo>
                    <a:pt x="301575" y="18413"/>
                  </a:lnTo>
                  <a:lnTo>
                    <a:pt x="269549" y="18413"/>
                  </a:lnTo>
                  <a:lnTo>
                    <a:pt x="269549" y="0"/>
                  </a:lnTo>
                  <a:close/>
                </a:path>
                <a:path w="412750" h="115570">
                  <a:moveTo>
                    <a:pt x="301575" y="27553"/>
                  </a:moveTo>
                  <a:lnTo>
                    <a:pt x="290765" y="27553"/>
                  </a:lnTo>
                  <a:lnTo>
                    <a:pt x="290765" y="46702"/>
                  </a:lnTo>
                  <a:lnTo>
                    <a:pt x="301575" y="46702"/>
                  </a:lnTo>
                  <a:lnTo>
                    <a:pt x="301575" y="27553"/>
                  </a:lnTo>
                  <a:close/>
                </a:path>
                <a:path w="412750" h="115570">
                  <a:moveTo>
                    <a:pt x="301575" y="0"/>
                  </a:moveTo>
                  <a:lnTo>
                    <a:pt x="290765" y="0"/>
                  </a:lnTo>
                  <a:lnTo>
                    <a:pt x="290765" y="18413"/>
                  </a:lnTo>
                  <a:lnTo>
                    <a:pt x="301575" y="18413"/>
                  </a:lnTo>
                  <a:lnTo>
                    <a:pt x="301575" y="0"/>
                  </a:lnTo>
                  <a:close/>
                </a:path>
                <a:path w="412750" h="115570">
                  <a:moveTo>
                    <a:pt x="333997" y="8804"/>
                  </a:moveTo>
                  <a:lnTo>
                    <a:pt x="323322" y="8804"/>
                  </a:lnTo>
                  <a:lnTo>
                    <a:pt x="323322" y="46702"/>
                  </a:lnTo>
                  <a:lnTo>
                    <a:pt x="333997" y="46702"/>
                  </a:lnTo>
                  <a:lnTo>
                    <a:pt x="333997" y="8804"/>
                  </a:lnTo>
                  <a:close/>
                </a:path>
                <a:path w="412750" h="115570">
                  <a:moveTo>
                    <a:pt x="348943" y="0"/>
                  </a:moveTo>
                  <a:lnTo>
                    <a:pt x="308444" y="0"/>
                  </a:lnTo>
                  <a:lnTo>
                    <a:pt x="308444" y="8804"/>
                  </a:lnTo>
                  <a:lnTo>
                    <a:pt x="348943" y="8804"/>
                  </a:lnTo>
                  <a:lnTo>
                    <a:pt x="348943" y="0"/>
                  </a:lnTo>
                  <a:close/>
                </a:path>
                <a:path w="412750" h="115570">
                  <a:moveTo>
                    <a:pt x="366490" y="0"/>
                  </a:moveTo>
                  <a:lnTo>
                    <a:pt x="355748" y="0"/>
                  </a:lnTo>
                  <a:lnTo>
                    <a:pt x="355748" y="46702"/>
                  </a:lnTo>
                  <a:lnTo>
                    <a:pt x="382925" y="46702"/>
                  </a:lnTo>
                  <a:lnTo>
                    <a:pt x="387650" y="45313"/>
                  </a:lnTo>
                  <a:lnTo>
                    <a:pt x="394369" y="39750"/>
                  </a:lnTo>
                  <a:lnTo>
                    <a:pt x="394807" y="38696"/>
                  </a:lnTo>
                  <a:lnTo>
                    <a:pt x="366490" y="38696"/>
                  </a:lnTo>
                  <a:lnTo>
                    <a:pt x="366490" y="23348"/>
                  </a:lnTo>
                  <a:lnTo>
                    <a:pt x="395199" y="23348"/>
                  </a:lnTo>
                  <a:lnTo>
                    <a:pt x="394524" y="21682"/>
                  </a:lnTo>
                  <a:lnTo>
                    <a:pt x="388429" y="16614"/>
                  </a:lnTo>
                  <a:lnTo>
                    <a:pt x="384061" y="15342"/>
                  </a:lnTo>
                  <a:lnTo>
                    <a:pt x="366490" y="15342"/>
                  </a:lnTo>
                  <a:lnTo>
                    <a:pt x="366490" y="0"/>
                  </a:lnTo>
                  <a:close/>
                </a:path>
                <a:path w="412750" h="115570">
                  <a:moveTo>
                    <a:pt x="395199" y="23348"/>
                  </a:moveTo>
                  <a:lnTo>
                    <a:pt x="382193" y="23348"/>
                  </a:lnTo>
                  <a:lnTo>
                    <a:pt x="385170" y="25775"/>
                  </a:lnTo>
                  <a:lnTo>
                    <a:pt x="385170" y="33249"/>
                  </a:lnTo>
                  <a:lnTo>
                    <a:pt x="384383" y="35251"/>
                  </a:lnTo>
                  <a:lnTo>
                    <a:pt x="381226" y="38008"/>
                  </a:lnTo>
                  <a:lnTo>
                    <a:pt x="379032" y="38696"/>
                  </a:lnTo>
                  <a:lnTo>
                    <a:pt x="394807" y="38696"/>
                  </a:lnTo>
                  <a:lnTo>
                    <a:pt x="396046" y="35714"/>
                  </a:lnTo>
                  <a:lnTo>
                    <a:pt x="396046" y="25440"/>
                  </a:lnTo>
                  <a:lnTo>
                    <a:pt x="395199" y="23348"/>
                  </a:lnTo>
                  <a:close/>
                </a:path>
                <a:path w="412750" h="115570">
                  <a:moveTo>
                    <a:pt x="412729" y="0"/>
                  </a:moveTo>
                  <a:lnTo>
                    <a:pt x="401986" y="0"/>
                  </a:lnTo>
                  <a:lnTo>
                    <a:pt x="401986" y="46702"/>
                  </a:lnTo>
                  <a:lnTo>
                    <a:pt x="412729" y="46702"/>
                  </a:lnTo>
                  <a:lnTo>
                    <a:pt x="412729" y="0"/>
                  </a:lnTo>
                  <a:close/>
                </a:path>
                <a:path w="412750" h="115570">
                  <a:moveTo>
                    <a:pt x="74394" y="68399"/>
                  </a:moveTo>
                  <a:lnTo>
                    <a:pt x="31827" y="68399"/>
                  </a:lnTo>
                  <a:lnTo>
                    <a:pt x="31827" y="115102"/>
                  </a:lnTo>
                  <a:lnTo>
                    <a:pt x="42570" y="115102"/>
                  </a:lnTo>
                  <a:lnTo>
                    <a:pt x="42570" y="77205"/>
                  </a:lnTo>
                  <a:lnTo>
                    <a:pt x="74394" y="77205"/>
                  </a:lnTo>
                  <a:lnTo>
                    <a:pt x="74394" y="68399"/>
                  </a:lnTo>
                  <a:close/>
                </a:path>
                <a:path w="412750" h="115570">
                  <a:moveTo>
                    <a:pt x="74394" y="77205"/>
                  </a:moveTo>
                  <a:lnTo>
                    <a:pt x="63654" y="77205"/>
                  </a:lnTo>
                  <a:lnTo>
                    <a:pt x="63654" y="115102"/>
                  </a:lnTo>
                  <a:lnTo>
                    <a:pt x="74394" y="115102"/>
                  </a:lnTo>
                  <a:lnTo>
                    <a:pt x="74394" y="77205"/>
                  </a:lnTo>
                  <a:close/>
                </a:path>
                <a:path w="412750" h="115570">
                  <a:moveTo>
                    <a:pt x="96746" y="68399"/>
                  </a:moveTo>
                  <a:lnTo>
                    <a:pt x="86004" y="68399"/>
                  </a:lnTo>
                  <a:lnTo>
                    <a:pt x="86004" y="115102"/>
                  </a:lnTo>
                  <a:lnTo>
                    <a:pt x="96213" y="115102"/>
                  </a:lnTo>
                  <a:lnTo>
                    <a:pt x="108162" y="98823"/>
                  </a:lnTo>
                  <a:lnTo>
                    <a:pt x="96746" y="98823"/>
                  </a:lnTo>
                  <a:lnTo>
                    <a:pt x="96746" y="68399"/>
                  </a:lnTo>
                  <a:close/>
                </a:path>
                <a:path w="412750" h="115570">
                  <a:moveTo>
                    <a:pt x="129171" y="84743"/>
                  </a:moveTo>
                  <a:lnTo>
                    <a:pt x="118497" y="84743"/>
                  </a:lnTo>
                  <a:lnTo>
                    <a:pt x="118497" y="115102"/>
                  </a:lnTo>
                  <a:lnTo>
                    <a:pt x="129171" y="115102"/>
                  </a:lnTo>
                  <a:lnTo>
                    <a:pt x="129171" y="84743"/>
                  </a:lnTo>
                  <a:close/>
                </a:path>
                <a:path w="412750" h="115570">
                  <a:moveTo>
                    <a:pt x="129171" y="68399"/>
                  </a:moveTo>
                  <a:lnTo>
                    <a:pt x="119030" y="68399"/>
                  </a:lnTo>
                  <a:lnTo>
                    <a:pt x="96746" y="98823"/>
                  </a:lnTo>
                  <a:lnTo>
                    <a:pt x="108162" y="98823"/>
                  </a:lnTo>
                  <a:lnTo>
                    <a:pt x="118497" y="84743"/>
                  </a:lnTo>
                  <a:lnTo>
                    <a:pt x="129171" y="84743"/>
                  </a:lnTo>
                  <a:lnTo>
                    <a:pt x="129171" y="68399"/>
                  </a:lnTo>
                  <a:close/>
                </a:path>
                <a:path w="412750" h="115570">
                  <a:moveTo>
                    <a:pt x="161532" y="77205"/>
                  </a:moveTo>
                  <a:lnTo>
                    <a:pt x="150858" y="77205"/>
                  </a:lnTo>
                  <a:lnTo>
                    <a:pt x="150858" y="115102"/>
                  </a:lnTo>
                  <a:lnTo>
                    <a:pt x="161532" y="115102"/>
                  </a:lnTo>
                  <a:lnTo>
                    <a:pt x="161532" y="77205"/>
                  </a:lnTo>
                  <a:close/>
                </a:path>
                <a:path w="412750" h="115570">
                  <a:moveTo>
                    <a:pt x="207168" y="68399"/>
                  </a:moveTo>
                  <a:lnTo>
                    <a:pt x="196495" y="68399"/>
                  </a:lnTo>
                  <a:lnTo>
                    <a:pt x="175676" y="115102"/>
                  </a:lnTo>
                  <a:lnTo>
                    <a:pt x="186753" y="115102"/>
                  </a:lnTo>
                  <a:lnTo>
                    <a:pt x="190889" y="105095"/>
                  </a:lnTo>
                  <a:lnTo>
                    <a:pt x="223577" y="105095"/>
                  </a:lnTo>
                  <a:lnTo>
                    <a:pt x="219907" y="96887"/>
                  </a:lnTo>
                  <a:lnTo>
                    <a:pt x="194360" y="96887"/>
                  </a:lnTo>
                  <a:lnTo>
                    <a:pt x="201766" y="79009"/>
                  </a:lnTo>
                  <a:lnTo>
                    <a:pt x="211912" y="79009"/>
                  </a:lnTo>
                  <a:lnTo>
                    <a:pt x="207168" y="68399"/>
                  </a:lnTo>
                  <a:close/>
                </a:path>
                <a:path w="412750" h="115570">
                  <a:moveTo>
                    <a:pt x="223577" y="105095"/>
                  </a:moveTo>
                  <a:lnTo>
                    <a:pt x="212572" y="105095"/>
                  </a:lnTo>
                  <a:lnTo>
                    <a:pt x="216708" y="115102"/>
                  </a:lnTo>
                  <a:lnTo>
                    <a:pt x="228052" y="115102"/>
                  </a:lnTo>
                  <a:lnTo>
                    <a:pt x="223577" y="105095"/>
                  </a:lnTo>
                  <a:close/>
                </a:path>
                <a:path w="412750" h="115570">
                  <a:moveTo>
                    <a:pt x="211912" y="79009"/>
                  </a:moveTo>
                  <a:lnTo>
                    <a:pt x="201766" y="79009"/>
                  </a:lnTo>
                  <a:lnTo>
                    <a:pt x="209170" y="96887"/>
                  </a:lnTo>
                  <a:lnTo>
                    <a:pt x="219907" y="96887"/>
                  </a:lnTo>
                  <a:lnTo>
                    <a:pt x="211912" y="79009"/>
                  </a:lnTo>
                  <a:close/>
                </a:path>
                <a:path w="412750" h="115570">
                  <a:moveTo>
                    <a:pt x="176479" y="68399"/>
                  </a:moveTo>
                  <a:lnTo>
                    <a:pt x="135978" y="68399"/>
                  </a:lnTo>
                  <a:lnTo>
                    <a:pt x="135978" y="77205"/>
                  </a:lnTo>
                  <a:lnTo>
                    <a:pt x="176479" y="77205"/>
                  </a:lnTo>
                  <a:lnTo>
                    <a:pt x="176479" y="68399"/>
                  </a:lnTo>
                  <a:close/>
                </a:path>
                <a:path w="412750" h="115570">
                  <a:moveTo>
                    <a:pt x="245066" y="68399"/>
                  </a:moveTo>
                  <a:lnTo>
                    <a:pt x="234255" y="68399"/>
                  </a:lnTo>
                  <a:lnTo>
                    <a:pt x="234255" y="115102"/>
                  </a:lnTo>
                  <a:lnTo>
                    <a:pt x="245066" y="115102"/>
                  </a:lnTo>
                  <a:lnTo>
                    <a:pt x="245066" y="95954"/>
                  </a:lnTo>
                  <a:lnTo>
                    <a:pt x="277092" y="95954"/>
                  </a:lnTo>
                  <a:lnTo>
                    <a:pt x="277092" y="86813"/>
                  </a:lnTo>
                  <a:lnTo>
                    <a:pt x="245066" y="86813"/>
                  </a:lnTo>
                  <a:lnTo>
                    <a:pt x="245066" y="68399"/>
                  </a:lnTo>
                  <a:close/>
                </a:path>
                <a:path w="412750" h="115570">
                  <a:moveTo>
                    <a:pt x="277092" y="95954"/>
                  </a:moveTo>
                  <a:lnTo>
                    <a:pt x="266280" y="95954"/>
                  </a:lnTo>
                  <a:lnTo>
                    <a:pt x="266280" y="115102"/>
                  </a:lnTo>
                  <a:lnTo>
                    <a:pt x="277092" y="115102"/>
                  </a:lnTo>
                  <a:lnTo>
                    <a:pt x="277092" y="95954"/>
                  </a:lnTo>
                  <a:close/>
                </a:path>
                <a:path w="412750" h="115570">
                  <a:moveTo>
                    <a:pt x="277092" y="68399"/>
                  </a:moveTo>
                  <a:lnTo>
                    <a:pt x="266280" y="68399"/>
                  </a:lnTo>
                  <a:lnTo>
                    <a:pt x="266280" y="86813"/>
                  </a:lnTo>
                  <a:lnTo>
                    <a:pt x="277092" y="86813"/>
                  </a:lnTo>
                  <a:lnTo>
                    <a:pt x="277092" y="68399"/>
                  </a:lnTo>
                  <a:close/>
                </a:path>
                <a:path w="412750" h="115570">
                  <a:moveTo>
                    <a:pt x="299505" y="68399"/>
                  </a:moveTo>
                  <a:lnTo>
                    <a:pt x="288763" y="68399"/>
                  </a:lnTo>
                  <a:lnTo>
                    <a:pt x="288763" y="115102"/>
                  </a:lnTo>
                  <a:lnTo>
                    <a:pt x="298973" y="115102"/>
                  </a:lnTo>
                  <a:lnTo>
                    <a:pt x="310921" y="98823"/>
                  </a:lnTo>
                  <a:lnTo>
                    <a:pt x="299505" y="98823"/>
                  </a:lnTo>
                  <a:lnTo>
                    <a:pt x="299505" y="68399"/>
                  </a:lnTo>
                  <a:close/>
                </a:path>
                <a:path w="412750" h="115570">
                  <a:moveTo>
                    <a:pt x="331931" y="84743"/>
                  </a:moveTo>
                  <a:lnTo>
                    <a:pt x="321256" y="84743"/>
                  </a:lnTo>
                  <a:lnTo>
                    <a:pt x="321256" y="115102"/>
                  </a:lnTo>
                  <a:lnTo>
                    <a:pt x="331931" y="115102"/>
                  </a:lnTo>
                  <a:lnTo>
                    <a:pt x="331931" y="84743"/>
                  </a:lnTo>
                  <a:close/>
                </a:path>
                <a:path w="412750" h="115570">
                  <a:moveTo>
                    <a:pt x="331931" y="68399"/>
                  </a:moveTo>
                  <a:lnTo>
                    <a:pt x="321790" y="68399"/>
                  </a:lnTo>
                  <a:lnTo>
                    <a:pt x="299505" y="98823"/>
                  </a:lnTo>
                  <a:lnTo>
                    <a:pt x="310921" y="98823"/>
                  </a:lnTo>
                  <a:lnTo>
                    <a:pt x="321256" y="84743"/>
                  </a:lnTo>
                  <a:lnTo>
                    <a:pt x="331931" y="84743"/>
                  </a:lnTo>
                  <a:lnTo>
                    <a:pt x="331931" y="68399"/>
                  </a:lnTo>
                  <a:close/>
                </a:path>
                <a:path w="412750" h="115570">
                  <a:moveTo>
                    <a:pt x="380836" y="68399"/>
                  </a:moveTo>
                  <a:lnTo>
                    <a:pt x="356598" y="68399"/>
                  </a:lnTo>
                  <a:lnTo>
                    <a:pt x="353037" y="69098"/>
                  </a:lnTo>
                  <a:lnTo>
                    <a:pt x="346989" y="71902"/>
                  </a:lnTo>
                  <a:lnTo>
                    <a:pt x="344652" y="73903"/>
                  </a:lnTo>
                  <a:lnTo>
                    <a:pt x="341363" y="79105"/>
                  </a:lnTo>
                  <a:lnTo>
                    <a:pt x="340537" y="82209"/>
                  </a:lnTo>
                  <a:lnTo>
                    <a:pt x="340537" y="89460"/>
                  </a:lnTo>
                  <a:lnTo>
                    <a:pt x="341384" y="92584"/>
                  </a:lnTo>
                  <a:lnTo>
                    <a:pt x="344764" y="97789"/>
                  </a:lnTo>
                  <a:lnTo>
                    <a:pt x="347191" y="99734"/>
                  </a:lnTo>
                  <a:lnTo>
                    <a:pt x="350348" y="101027"/>
                  </a:lnTo>
                  <a:lnTo>
                    <a:pt x="340606" y="115102"/>
                  </a:lnTo>
                  <a:lnTo>
                    <a:pt x="352014" y="115102"/>
                  </a:lnTo>
                  <a:lnTo>
                    <a:pt x="360287" y="102693"/>
                  </a:lnTo>
                  <a:lnTo>
                    <a:pt x="380836" y="102693"/>
                  </a:lnTo>
                  <a:lnTo>
                    <a:pt x="380836" y="94153"/>
                  </a:lnTo>
                  <a:lnTo>
                    <a:pt x="357663" y="94153"/>
                  </a:lnTo>
                  <a:lnTo>
                    <a:pt x="355373" y="93419"/>
                  </a:lnTo>
                  <a:lnTo>
                    <a:pt x="352259" y="90482"/>
                  </a:lnTo>
                  <a:lnTo>
                    <a:pt x="351482" y="88394"/>
                  </a:lnTo>
                  <a:lnTo>
                    <a:pt x="351482" y="82878"/>
                  </a:lnTo>
                  <a:lnTo>
                    <a:pt x="352292" y="80765"/>
                  </a:lnTo>
                  <a:lnTo>
                    <a:pt x="355539" y="77918"/>
                  </a:lnTo>
                  <a:lnTo>
                    <a:pt x="357887" y="77205"/>
                  </a:lnTo>
                  <a:lnTo>
                    <a:pt x="380836" y="77205"/>
                  </a:lnTo>
                  <a:lnTo>
                    <a:pt x="380836" y="68399"/>
                  </a:lnTo>
                  <a:close/>
                </a:path>
                <a:path w="412750" h="115570">
                  <a:moveTo>
                    <a:pt x="380836" y="102693"/>
                  </a:moveTo>
                  <a:lnTo>
                    <a:pt x="370163" y="102693"/>
                  </a:lnTo>
                  <a:lnTo>
                    <a:pt x="370163" y="115102"/>
                  </a:lnTo>
                  <a:lnTo>
                    <a:pt x="380836" y="115102"/>
                  </a:lnTo>
                  <a:lnTo>
                    <a:pt x="380836" y="102693"/>
                  </a:lnTo>
                  <a:close/>
                </a:path>
                <a:path w="412750" h="115570">
                  <a:moveTo>
                    <a:pt x="380836" y="77205"/>
                  </a:moveTo>
                  <a:lnTo>
                    <a:pt x="370163" y="77205"/>
                  </a:lnTo>
                  <a:lnTo>
                    <a:pt x="370163" y="94153"/>
                  </a:lnTo>
                  <a:lnTo>
                    <a:pt x="380836" y="94153"/>
                  </a:lnTo>
                  <a:lnTo>
                    <a:pt x="380836" y="77205"/>
                  </a:lnTo>
                  <a:close/>
                </a:path>
              </a:pathLst>
            </a:custGeom>
            <a:solidFill>
              <a:srgbClr val="606062"/>
            </a:solidFill>
          </p:spPr>
          <p:txBody>
            <a:bodyPr wrap="square" lIns="0" tIns="0" rIns="0" bIns="0" rtlCol="0"/>
            <a:lstStyle/>
            <a:p>
              <a:endParaRPr/>
            </a:p>
          </p:txBody>
        </p:sp>
        <p:sp>
          <p:nvSpPr>
            <p:cNvPr id="60" name="object 60"/>
            <p:cNvSpPr/>
            <p:nvPr/>
          </p:nvSpPr>
          <p:spPr>
            <a:xfrm>
              <a:off x="1171933" y="5440744"/>
              <a:ext cx="5080" cy="3402329"/>
            </a:xfrm>
            <a:custGeom>
              <a:avLst/>
              <a:gdLst/>
              <a:ahLst/>
              <a:cxnLst/>
              <a:rect l="l" t="t" r="r" b="b"/>
              <a:pathLst>
                <a:path w="5080" h="3402329">
                  <a:moveTo>
                    <a:pt x="4585" y="0"/>
                  </a:moveTo>
                  <a:lnTo>
                    <a:pt x="0" y="0"/>
                  </a:lnTo>
                  <a:lnTo>
                    <a:pt x="0" y="3402291"/>
                  </a:lnTo>
                  <a:lnTo>
                    <a:pt x="4585" y="3402291"/>
                  </a:lnTo>
                  <a:lnTo>
                    <a:pt x="4585" y="0"/>
                  </a:lnTo>
                  <a:close/>
                </a:path>
              </a:pathLst>
            </a:custGeom>
            <a:solidFill>
              <a:srgbClr val="96989A"/>
            </a:solidFill>
          </p:spPr>
          <p:txBody>
            <a:bodyPr wrap="square" lIns="0" tIns="0" rIns="0" bIns="0" rtlCol="0"/>
            <a:lstStyle/>
            <a:p>
              <a:endParaRPr/>
            </a:p>
          </p:txBody>
        </p:sp>
        <p:sp>
          <p:nvSpPr>
            <p:cNvPr id="61" name="object 61"/>
            <p:cNvSpPr/>
            <p:nvPr/>
          </p:nvSpPr>
          <p:spPr>
            <a:xfrm>
              <a:off x="742856" y="8485207"/>
              <a:ext cx="389255" cy="116839"/>
            </a:xfrm>
            <a:custGeom>
              <a:avLst/>
              <a:gdLst/>
              <a:ahLst/>
              <a:cxnLst/>
              <a:rect l="l" t="t" r="r" b="b"/>
              <a:pathLst>
                <a:path w="389255" h="116840">
                  <a:moveTo>
                    <a:pt x="86965" y="798"/>
                  </a:moveTo>
                  <a:lnTo>
                    <a:pt x="44399" y="798"/>
                  </a:lnTo>
                  <a:lnTo>
                    <a:pt x="44399" y="47501"/>
                  </a:lnTo>
                  <a:lnTo>
                    <a:pt x="55142" y="47501"/>
                  </a:lnTo>
                  <a:lnTo>
                    <a:pt x="55142" y="9603"/>
                  </a:lnTo>
                  <a:lnTo>
                    <a:pt x="86965" y="9603"/>
                  </a:lnTo>
                  <a:lnTo>
                    <a:pt x="86965" y="798"/>
                  </a:lnTo>
                  <a:close/>
                </a:path>
                <a:path w="389255" h="116840">
                  <a:moveTo>
                    <a:pt x="86965" y="9603"/>
                  </a:moveTo>
                  <a:lnTo>
                    <a:pt x="76226" y="9603"/>
                  </a:lnTo>
                  <a:lnTo>
                    <a:pt x="76226" y="47501"/>
                  </a:lnTo>
                  <a:lnTo>
                    <a:pt x="86965" y="47501"/>
                  </a:lnTo>
                  <a:lnTo>
                    <a:pt x="86965" y="9603"/>
                  </a:lnTo>
                  <a:close/>
                </a:path>
                <a:path w="389255" h="116840">
                  <a:moveTo>
                    <a:pt x="133869" y="798"/>
                  </a:moveTo>
                  <a:lnTo>
                    <a:pt x="98576" y="798"/>
                  </a:lnTo>
                  <a:lnTo>
                    <a:pt x="98576" y="47501"/>
                  </a:lnTo>
                  <a:lnTo>
                    <a:pt x="134738" y="47501"/>
                  </a:lnTo>
                  <a:lnTo>
                    <a:pt x="134738" y="38828"/>
                  </a:lnTo>
                  <a:lnTo>
                    <a:pt x="109317" y="38828"/>
                  </a:lnTo>
                  <a:lnTo>
                    <a:pt x="109317" y="28018"/>
                  </a:lnTo>
                  <a:lnTo>
                    <a:pt x="131000" y="28018"/>
                  </a:lnTo>
                  <a:lnTo>
                    <a:pt x="131000" y="19612"/>
                  </a:lnTo>
                  <a:lnTo>
                    <a:pt x="109317" y="19612"/>
                  </a:lnTo>
                  <a:lnTo>
                    <a:pt x="109317" y="9471"/>
                  </a:lnTo>
                  <a:lnTo>
                    <a:pt x="133869" y="9471"/>
                  </a:lnTo>
                  <a:lnTo>
                    <a:pt x="133869" y="798"/>
                  </a:lnTo>
                  <a:close/>
                </a:path>
                <a:path w="389255" h="116840">
                  <a:moveTo>
                    <a:pt x="167831" y="798"/>
                  </a:moveTo>
                  <a:lnTo>
                    <a:pt x="143478" y="798"/>
                  </a:lnTo>
                  <a:lnTo>
                    <a:pt x="143478" y="47501"/>
                  </a:lnTo>
                  <a:lnTo>
                    <a:pt x="154289" y="47501"/>
                  </a:lnTo>
                  <a:lnTo>
                    <a:pt x="154289" y="34624"/>
                  </a:lnTo>
                  <a:lnTo>
                    <a:pt x="167831" y="34624"/>
                  </a:lnTo>
                  <a:lnTo>
                    <a:pt x="171424" y="33947"/>
                  </a:lnTo>
                  <a:lnTo>
                    <a:pt x="177516" y="31233"/>
                  </a:lnTo>
                  <a:lnTo>
                    <a:pt x="179863" y="29274"/>
                  </a:lnTo>
                  <a:lnTo>
                    <a:pt x="182088" y="25819"/>
                  </a:lnTo>
                  <a:lnTo>
                    <a:pt x="154289" y="25819"/>
                  </a:lnTo>
                  <a:lnTo>
                    <a:pt x="154289" y="9603"/>
                  </a:lnTo>
                  <a:lnTo>
                    <a:pt x="182070" y="9603"/>
                  </a:lnTo>
                  <a:lnTo>
                    <a:pt x="179863" y="6202"/>
                  </a:lnTo>
                  <a:lnTo>
                    <a:pt x="177516" y="4244"/>
                  </a:lnTo>
                  <a:lnTo>
                    <a:pt x="171424" y="1485"/>
                  </a:lnTo>
                  <a:lnTo>
                    <a:pt x="167831" y="798"/>
                  </a:lnTo>
                  <a:close/>
                </a:path>
                <a:path w="389255" h="116840">
                  <a:moveTo>
                    <a:pt x="182070" y="9603"/>
                  </a:moveTo>
                  <a:lnTo>
                    <a:pt x="166342" y="9603"/>
                  </a:lnTo>
                  <a:lnTo>
                    <a:pt x="168812" y="10306"/>
                  </a:lnTo>
                  <a:lnTo>
                    <a:pt x="172191" y="13107"/>
                  </a:lnTo>
                  <a:lnTo>
                    <a:pt x="173034" y="15119"/>
                  </a:lnTo>
                  <a:lnTo>
                    <a:pt x="173034" y="20325"/>
                  </a:lnTo>
                  <a:lnTo>
                    <a:pt x="172191" y="22316"/>
                  </a:lnTo>
                  <a:lnTo>
                    <a:pt x="168812" y="25116"/>
                  </a:lnTo>
                  <a:lnTo>
                    <a:pt x="166342" y="25819"/>
                  </a:lnTo>
                  <a:lnTo>
                    <a:pt x="182088" y="25819"/>
                  </a:lnTo>
                  <a:lnTo>
                    <a:pt x="183154" y="24163"/>
                  </a:lnTo>
                  <a:lnTo>
                    <a:pt x="183978" y="21170"/>
                  </a:lnTo>
                  <a:lnTo>
                    <a:pt x="183978" y="14277"/>
                  </a:lnTo>
                  <a:lnTo>
                    <a:pt x="183154" y="11275"/>
                  </a:lnTo>
                  <a:lnTo>
                    <a:pt x="182070" y="9603"/>
                  </a:lnTo>
                  <a:close/>
                </a:path>
                <a:path w="389255" h="116840">
                  <a:moveTo>
                    <a:pt x="201860" y="798"/>
                  </a:moveTo>
                  <a:lnTo>
                    <a:pt x="191117" y="798"/>
                  </a:lnTo>
                  <a:lnTo>
                    <a:pt x="191117" y="47501"/>
                  </a:lnTo>
                  <a:lnTo>
                    <a:pt x="201326" y="47501"/>
                  </a:lnTo>
                  <a:lnTo>
                    <a:pt x="213276" y="31221"/>
                  </a:lnTo>
                  <a:lnTo>
                    <a:pt x="201860" y="31221"/>
                  </a:lnTo>
                  <a:lnTo>
                    <a:pt x="201860" y="798"/>
                  </a:lnTo>
                  <a:close/>
                </a:path>
                <a:path w="389255" h="116840">
                  <a:moveTo>
                    <a:pt x="234284" y="17142"/>
                  </a:moveTo>
                  <a:lnTo>
                    <a:pt x="223610" y="17142"/>
                  </a:lnTo>
                  <a:lnTo>
                    <a:pt x="223610" y="47501"/>
                  </a:lnTo>
                  <a:lnTo>
                    <a:pt x="234284" y="47501"/>
                  </a:lnTo>
                  <a:lnTo>
                    <a:pt x="234284" y="17142"/>
                  </a:lnTo>
                  <a:close/>
                </a:path>
                <a:path w="389255" h="116840">
                  <a:moveTo>
                    <a:pt x="234284" y="798"/>
                  </a:moveTo>
                  <a:lnTo>
                    <a:pt x="224143" y="798"/>
                  </a:lnTo>
                  <a:lnTo>
                    <a:pt x="201860" y="31221"/>
                  </a:lnTo>
                  <a:lnTo>
                    <a:pt x="213276" y="31221"/>
                  </a:lnTo>
                  <a:lnTo>
                    <a:pt x="223610" y="17142"/>
                  </a:lnTo>
                  <a:lnTo>
                    <a:pt x="234284" y="17142"/>
                  </a:lnTo>
                  <a:lnTo>
                    <a:pt x="234284" y="798"/>
                  </a:lnTo>
                  <a:close/>
                </a:path>
                <a:path w="389255" h="116840">
                  <a:moveTo>
                    <a:pt x="273028" y="0"/>
                  </a:moveTo>
                  <a:lnTo>
                    <a:pt x="263333" y="0"/>
                  </a:lnTo>
                  <a:lnTo>
                    <a:pt x="258963" y="1043"/>
                  </a:lnTo>
                  <a:lnTo>
                    <a:pt x="251179" y="5223"/>
                  </a:lnTo>
                  <a:lnTo>
                    <a:pt x="248130" y="8102"/>
                  </a:lnTo>
                  <a:lnTo>
                    <a:pt x="243726" y="15443"/>
                  </a:lnTo>
                  <a:lnTo>
                    <a:pt x="242625" y="19569"/>
                  </a:lnTo>
                  <a:lnTo>
                    <a:pt x="242625" y="28731"/>
                  </a:lnTo>
                  <a:lnTo>
                    <a:pt x="263333" y="48300"/>
                  </a:lnTo>
                  <a:lnTo>
                    <a:pt x="273028" y="48300"/>
                  </a:lnTo>
                  <a:lnTo>
                    <a:pt x="277387" y="47256"/>
                  </a:lnTo>
                  <a:lnTo>
                    <a:pt x="285127" y="43077"/>
                  </a:lnTo>
                  <a:lnTo>
                    <a:pt x="288173" y="40196"/>
                  </a:lnTo>
                  <a:lnTo>
                    <a:pt x="288840" y="39095"/>
                  </a:lnTo>
                  <a:lnTo>
                    <a:pt x="265421" y="39095"/>
                  </a:lnTo>
                  <a:lnTo>
                    <a:pt x="262929" y="38461"/>
                  </a:lnTo>
                  <a:lnTo>
                    <a:pt x="258484" y="35927"/>
                  </a:lnTo>
                  <a:lnTo>
                    <a:pt x="256738" y="34156"/>
                  </a:lnTo>
                  <a:lnTo>
                    <a:pt x="254203" y="29620"/>
                  </a:lnTo>
                  <a:lnTo>
                    <a:pt x="253569" y="27042"/>
                  </a:lnTo>
                  <a:lnTo>
                    <a:pt x="253569" y="21257"/>
                  </a:lnTo>
                  <a:lnTo>
                    <a:pt x="265421" y="9204"/>
                  </a:lnTo>
                  <a:lnTo>
                    <a:pt x="288841" y="9204"/>
                  </a:lnTo>
                  <a:lnTo>
                    <a:pt x="288173" y="8102"/>
                  </a:lnTo>
                  <a:lnTo>
                    <a:pt x="285127" y="5223"/>
                  </a:lnTo>
                  <a:lnTo>
                    <a:pt x="277387" y="1043"/>
                  </a:lnTo>
                  <a:lnTo>
                    <a:pt x="273028" y="0"/>
                  </a:lnTo>
                  <a:close/>
                </a:path>
                <a:path w="389255" h="116840">
                  <a:moveTo>
                    <a:pt x="288841" y="9204"/>
                  </a:moveTo>
                  <a:lnTo>
                    <a:pt x="270936" y="9204"/>
                  </a:lnTo>
                  <a:lnTo>
                    <a:pt x="273427" y="9838"/>
                  </a:lnTo>
                  <a:lnTo>
                    <a:pt x="277877" y="12372"/>
                  </a:lnTo>
                  <a:lnTo>
                    <a:pt x="279623" y="14143"/>
                  </a:lnTo>
                  <a:lnTo>
                    <a:pt x="282157" y="18680"/>
                  </a:lnTo>
                  <a:lnTo>
                    <a:pt x="282790" y="21257"/>
                  </a:lnTo>
                  <a:lnTo>
                    <a:pt x="282790" y="27042"/>
                  </a:lnTo>
                  <a:lnTo>
                    <a:pt x="270936" y="39095"/>
                  </a:lnTo>
                  <a:lnTo>
                    <a:pt x="288840" y="39095"/>
                  </a:lnTo>
                  <a:lnTo>
                    <a:pt x="292623" y="32856"/>
                  </a:lnTo>
                  <a:lnTo>
                    <a:pt x="293735" y="28731"/>
                  </a:lnTo>
                  <a:lnTo>
                    <a:pt x="293735" y="19569"/>
                  </a:lnTo>
                  <a:lnTo>
                    <a:pt x="292623" y="15443"/>
                  </a:lnTo>
                  <a:lnTo>
                    <a:pt x="288841" y="9204"/>
                  </a:lnTo>
                  <a:close/>
                </a:path>
                <a:path w="389255" h="116840">
                  <a:moveTo>
                    <a:pt x="348908" y="38695"/>
                  </a:moveTo>
                  <a:lnTo>
                    <a:pt x="296002" y="38695"/>
                  </a:lnTo>
                  <a:lnTo>
                    <a:pt x="295935" y="57174"/>
                  </a:lnTo>
                  <a:lnTo>
                    <a:pt x="305942" y="57174"/>
                  </a:lnTo>
                  <a:lnTo>
                    <a:pt x="305942" y="47501"/>
                  </a:lnTo>
                  <a:lnTo>
                    <a:pt x="348908" y="47501"/>
                  </a:lnTo>
                  <a:lnTo>
                    <a:pt x="348908" y="38695"/>
                  </a:lnTo>
                  <a:close/>
                </a:path>
                <a:path w="389255" h="116840">
                  <a:moveTo>
                    <a:pt x="348908" y="47501"/>
                  </a:moveTo>
                  <a:lnTo>
                    <a:pt x="338900" y="47501"/>
                  </a:lnTo>
                  <a:lnTo>
                    <a:pt x="338900" y="57174"/>
                  </a:lnTo>
                  <a:lnTo>
                    <a:pt x="348908" y="57174"/>
                  </a:lnTo>
                  <a:lnTo>
                    <a:pt x="348908" y="47501"/>
                  </a:lnTo>
                  <a:close/>
                </a:path>
                <a:path w="389255" h="116840">
                  <a:moveTo>
                    <a:pt x="342371" y="798"/>
                  </a:moveTo>
                  <a:lnTo>
                    <a:pt x="306475" y="798"/>
                  </a:lnTo>
                  <a:lnTo>
                    <a:pt x="305676" y="22838"/>
                  </a:lnTo>
                  <a:lnTo>
                    <a:pt x="304963" y="28554"/>
                  </a:lnTo>
                  <a:lnTo>
                    <a:pt x="302652" y="36560"/>
                  </a:lnTo>
                  <a:lnTo>
                    <a:pt x="300672" y="38605"/>
                  </a:lnTo>
                  <a:lnTo>
                    <a:pt x="297868" y="38695"/>
                  </a:lnTo>
                  <a:lnTo>
                    <a:pt x="310813" y="38695"/>
                  </a:lnTo>
                  <a:lnTo>
                    <a:pt x="315683" y="9603"/>
                  </a:lnTo>
                  <a:lnTo>
                    <a:pt x="342371" y="9603"/>
                  </a:lnTo>
                  <a:lnTo>
                    <a:pt x="342371" y="798"/>
                  </a:lnTo>
                  <a:close/>
                </a:path>
                <a:path w="389255" h="116840">
                  <a:moveTo>
                    <a:pt x="342371" y="9603"/>
                  </a:moveTo>
                  <a:lnTo>
                    <a:pt x="331697" y="9603"/>
                  </a:lnTo>
                  <a:lnTo>
                    <a:pt x="331697" y="38695"/>
                  </a:lnTo>
                  <a:lnTo>
                    <a:pt x="342371" y="38695"/>
                  </a:lnTo>
                  <a:lnTo>
                    <a:pt x="342371" y="9603"/>
                  </a:lnTo>
                  <a:close/>
                </a:path>
                <a:path w="389255" h="116840">
                  <a:moveTo>
                    <a:pt x="27176" y="69198"/>
                  </a:moveTo>
                  <a:lnTo>
                    <a:pt x="0" y="69198"/>
                  </a:lnTo>
                  <a:lnTo>
                    <a:pt x="0" y="115901"/>
                  </a:lnTo>
                  <a:lnTo>
                    <a:pt x="28846" y="115901"/>
                  </a:lnTo>
                  <a:lnTo>
                    <a:pt x="33328" y="114745"/>
                  </a:lnTo>
                  <a:lnTo>
                    <a:pt x="39599" y="110120"/>
                  </a:lnTo>
                  <a:lnTo>
                    <a:pt x="40679" y="107895"/>
                  </a:lnTo>
                  <a:lnTo>
                    <a:pt x="10742" y="107895"/>
                  </a:lnTo>
                  <a:lnTo>
                    <a:pt x="10742" y="96086"/>
                  </a:lnTo>
                  <a:lnTo>
                    <a:pt x="39215" y="96086"/>
                  </a:lnTo>
                  <a:lnTo>
                    <a:pt x="37386" y="93771"/>
                  </a:lnTo>
                  <a:lnTo>
                    <a:pt x="35208" y="92393"/>
                  </a:lnTo>
                  <a:lnTo>
                    <a:pt x="32360" y="91547"/>
                  </a:lnTo>
                  <a:lnTo>
                    <a:pt x="34452" y="90525"/>
                  </a:lnTo>
                  <a:lnTo>
                    <a:pt x="36075" y="89134"/>
                  </a:lnTo>
                  <a:lnTo>
                    <a:pt x="36463" y="88545"/>
                  </a:lnTo>
                  <a:lnTo>
                    <a:pt x="10742" y="88545"/>
                  </a:lnTo>
                  <a:lnTo>
                    <a:pt x="10742" y="77204"/>
                  </a:lnTo>
                  <a:lnTo>
                    <a:pt x="38866" y="77204"/>
                  </a:lnTo>
                  <a:lnTo>
                    <a:pt x="37454" y="74425"/>
                  </a:lnTo>
                  <a:lnTo>
                    <a:pt x="31403" y="70242"/>
                  </a:lnTo>
                  <a:lnTo>
                    <a:pt x="27176" y="69198"/>
                  </a:lnTo>
                  <a:close/>
                </a:path>
                <a:path w="389255" h="116840">
                  <a:moveTo>
                    <a:pt x="39215" y="96086"/>
                  </a:moveTo>
                  <a:lnTo>
                    <a:pt x="27691" y="96086"/>
                  </a:lnTo>
                  <a:lnTo>
                    <a:pt x="30225" y="98019"/>
                  </a:lnTo>
                  <a:lnTo>
                    <a:pt x="30225" y="105893"/>
                  </a:lnTo>
                  <a:lnTo>
                    <a:pt x="27691" y="107895"/>
                  </a:lnTo>
                  <a:lnTo>
                    <a:pt x="40679" y="107895"/>
                  </a:lnTo>
                  <a:lnTo>
                    <a:pt x="41165" y="106894"/>
                  </a:lnTo>
                  <a:lnTo>
                    <a:pt x="41165" y="99956"/>
                  </a:lnTo>
                  <a:lnTo>
                    <a:pt x="40410" y="97599"/>
                  </a:lnTo>
                  <a:lnTo>
                    <a:pt x="39215" y="96086"/>
                  </a:lnTo>
                  <a:close/>
                </a:path>
                <a:path w="389255" h="116840">
                  <a:moveTo>
                    <a:pt x="38866" y="77204"/>
                  </a:moveTo>
                  <a:lnTo>
                    <a:pt x="23130" y="77204"/>
                  </a:lnTo>
                  <a:lnTo>
                    <a:pt x="24898" y="77694"/>
                  </a:lnTo>
                  <a:lnTo>
                    <a:pt x="27345" y="79649"/>
                  </a:lnTo>
                  <a:lnTo>
                    <a:pt x="27957" y="81053"/>
                  </a:lnTo>
                  <a:lnTo>
                    <a:pt x="27957" y="84743"/>
                  </a:lnTo>
                  <a:lnTo>
                    <a:pt x="27357" y="86154"/>
                  </a:lnTo>
                  <a:lnTo>
                    <a:pt x="24955" y="88069"/>
                  </a:lnTo>
                  <a:lnTo>
                    <a:pt x="23173" y="88545"/>
                  </a:lnTo>
                  <a:lnTo>
                    <a:pt x="36463" y="88545"/>
                  </a:lnTo>
                  <a:lnTo>
                    <a:pt x="38387" y="85622"/>
                  </a:lnTo>
                  <a:lnTo>
                    <a:pt x="38967" y="83587"/>
                  </a:lnTo>
                  <a:lnTo>
                    <a:pt x="38866" y="77204"/>
                  </a:lnTo>
                  <a:close/>
                </a:path>
                <a:path w="389255" h="116840">
                  <a:moveTo>
                    <a:pt x="60516" y="69198"/>
                  </a:moveTo>
                  <a:lnTo>
                    <a:pt x="49705" y="69198"/>
                  </a:lnTo>
                  <a:lnTo>
                    <a:pt x="49705" y="115901"/>
                  </a:lnTo>
                  <a:lnTo>
                    <a:pt x="60516" y="115901"/>
                  </a:lnTo>
                  <a:lnTo>
                    <a:pt x="60516" y="96753"/>
                  </a:lnTo>
                  <a:lnTo>
                    <a:pt x="92542" y="96753"/>
                  </a:lnTo>
                  <a:lnTo>
                    <a:pt x="92542" y="87612"/>
                  </a:lnTo>
                  <a:lnTo>
                    <a:pt x="60516" y="87612"/>
                  </a:lnTo>
                  <a:lnTo>
                    <a:pt x="60516" y="69198"/>
                  </a:lnTo>
                  <a:close/>
                </a:path>
                <a:path w="389255" h="116840">
                  <a:moveTo>
                    <a:pt x="92542" y="96753"/>
                  </a:moveTo>
                  <a:lnTo>
                    <a:pt x="81730" y="96753"/>
                  </a:lnTo>
                  <a:lnTo>
                    <a:pt x="81730" y="115901"/>
                  </a:lnTo>
                  <a:lnTo>
                    <a:pt x="92542" y="115901"/>
                  </a:lnTo>
                  <a:lnTo>
                    <a:pt x="92542" y="96753"/>
                  </a:lnTo>
                  <a:close/>
                </a:path>
                <a:path w="389255" h="116840">
                  <a:moveTo>
                    <a:pt x="92542" y="69198"/>
                  </a:moveTo>
                  <a:lnTo>
                    <a:pt x="81730" y="69198"/>
                  </a:lnTo>
                  <a:lnTo>
                    <a:pt x="81730" y="87612"/>
                  </a:lnTo>
                  <a:lnTo>
                    <a:pt x="92542" y="87612"/>
                  </a:lnTo>
                  <a:lnTo>
                    <a:pt x="92542" y="69198"/>
                  </a:lnTo>
                  <a:close/>
                </a:path>
                <a:path w="389255" h="116840">
                  <a:moveTo>
                    <a:pt x="139506" y="69198"/>
                  </a:moveTo>
                  <a:lnTo>
                    <a:pt x="104213" y="69198"/>
                  </a:lnTo>
                  <a:lnTo>
                    <a:pt x="104213" y="115901"/>
                  </a:lnTo>
                  <a:lnTo>
                    <a:pt x="140375" y="115901"/>
                  </a:lnTo>
                  <a:lnTo>
                    <a:pt x="140375" y="107228"/>
                  </a:lnTo>
                  <a:lnTo>
                    <a:pt x="114955" y="107228"/>
                  </a:lnTo>
                  <a:lnTo>
                    <a:pt x="114955" y="96418"/>
                  </a:lnTo>
                  <a:lnTo>
                    <a:pt x="136638" y="96418"/>
                  </a:lnTo>
                  <a:lnTo>
                    <a:pt x="136638" y="88012"/>
                  </a:lnTo>
                  <a:lnTo>
                    <a:pt x="114955" y="88012"/>
                  </a:lnTo>
                  <a:lnTo>
                    <a:pt x="114955" y="77871"/>
                  </a:lnTo>
                  <a:lnTo>
                    <a:pt x="139506" y="77871"/>
                  </a:lnTo>
                  <a:lnTo>
                    <a:pt x="139506" y="69198"/>
                  </a:lnTo>
                  <a:close/>
                </a:path>
                <a:path w="389255" h="116840">
                  <a:moveTo>
                    <a:pt x="175183" y="68399"/>
                  </a:moveTo>
                  <a:lnTo>
                    <a:pt x="166330" y="68399"/>
                  </a:lnTo>
                  <a:lnTo>
                    <a:pt x="162003" y="69432"/>
                  </a:lnTo>
                  <a:lnTo>
                    <a:pt x="154311" y="73568"/>
                  </a:lnTo>
                  <a:lnTo>
                    <a:pt x="151286" y="76438"/>
                  </a:lnTo>
                  <a:lnTo>
                    <a:pt x="146884" y="83775"/>
                  </a:lnTo>
                  <a:lnTo>
                    <a:pt x="145782" y="87922"/>
                  </a:lnTo>
                  <a:lnTo>
                    <a:pt x="145782" y="97174"/>
                  </a:lnTo>
                  <a:lnTo>
                    <a:pt x="166309" y="116700"/>
                  </a:lnTo>
                  <a:lnTo>
                    <a:pt x="175115" y="116700"/>
                  </a:lnTo>
                  <a:lnTo>
                    <a:pt x="178782" y="115991"/>
                  </a:lnTo>
                  <a:lnTo>
                    <a:pt x="185367" y="113144"/>
                  </a:lnTo>
                  <a:lnTo>
                    <a:pt x="188125" y="111074"/>
                  </a:lnTo>
                  <a:lnTo>
                    <a:pt x="190350" y="108362"/>
                  </a:lnTo>
                  <a:lnTo>
                    <a:pt x="189410" y="107495"/>
                  </a:lnTo>
                  <a:lnTo>
                    <a:pt x="168775" y="107495"/>
                  </a:lnTo>
                  <a:lnTo>
                    <a:pt x="166198" y="106861"/>
                  </a:lnTo>
                  <a:lnTo>
                    <a:pt x="161662" y="104327"/>
                  </a:lnTo>
                  <a:lnTo>
                    <a:pt x="159894" y="102556"/>
                  </a:lnTo>
                  <a:lnTo>
                    <a:pt x="157356" y="98019"/>
                  </a:lnTo>
                  <a:lnTo>
                    <a:pt x="156723" y="95443"/>
                  </a:lnTo>
                  <a:lnTo>
                    <a:pt x="156723" y="89656"/>
                  </a:lnTo>
                  <a:lnTo>
                    <a:pt x="168775" y="77604"/>
                  </a:lnTo>
                  <a:lnTo>
                    <a:pt x="189339" y="77604"/>
                  </a:lnTo>
                  <a:lnTo>
                    <a:pt x="190350" y="76672"/>
                  </a:lnTo>
                  <a:lnTo>
                    <a:pt x="188125" y="74001"/>
                  </a:lnTo>
                  <a:lnTo>
                    <a:pt x="185379" y="71955"/>
                  </a:lnTo>
                  <a:lnTo>
                    <a:pt x="178841" y="69108"/>
                  </a:lnTo>
                  <a:lnTo>
                    <a:pt x="175183" y="68399"/>
                  </a:lnTo>
                  <a:close/>
                </a:path>
                <a:path w="389255" h="116840">
                  <a:moveTo>
                    <a:pt x="183409" y="101958"/>
                  </a:moveTo>
                  <a:lnTo>
                    <a:pt x="180252" y="105648"/>
                  </a:lnTo>
                  <a:lnTo>
                    <a:pt x="176339" y="107495"/>
                  </a:lnTo>
                  <a:lnTo>
                    <a:pt x="189410" y="107495"/>
                  </a:lnTo>
                  <a:lnTo>
                    <a:pt x="183409" y="101958"/>
                  </a:lnTo>
                  <a:close/>
                </a:path>
                <a:path w="389255" h="116840">
                  <a:moveTo>
                    <a:pt x="189339" y="77604"/>
                  </a:moveTo>
                  <a:lnTo>
                    <a:pt x="176339" y="77604"/>
                  </a:lnTo>
                  <a:lnTo>
                    <a:pt x="180252" y="79429"/>
                  </a:lnTo>
                  <a:lnTo>
                    <a:pt x="183409" y="83077"/>
                  </a:lnTo>
                  <a:lnTo>
                    <a:pt x="189339" y="77604"/>
                  </a:lnTo>
                  <a:close/>
                </a:path>
                <a:path w="389255" h="116840">
                  <a:moveTo>
                    <a:pt x="232714" y="69198"/>
                  </a:moveTo>
                  <a:lnTo>
                    <a:pt x="197420" y="69198"/>
                  </a:lnTo>
                  <a:lnTo>
                    <a:pt x="197420" y="115901"/>
                  </a:lnTo>
                  <a:lnTo>
                    <a:pt x="233582" y="115901"/>
                  </a:lnTo>
                  <a:lnTo>
                    <a:pt x="233582" y="107228"/>
                  </a:lnTo>
                  <a:lnTo>
                    <a:pt x="208163" y="107228"/>
                  </a:lnTo>
                  <a:lnTo>
                    <a:pt x="208163" y="96418"/>
                  </a:lnTo>
                  <a:lnTo>
                    <a:pt x="229845" y="96418"/>
                  </a:lnTo>
                  <a:lnTo>
                    <a:pt x="229845" y="88012"/>
                  </a:lnTo>
                  <a:lnTo>
                    <a:pt x="208163" y="88012"/>
                  </a:lnTo>
                  <a:lnTo>
                    <a:pt x="208163" y="77871"/>
                  </a:lnTo>
                  <a:lnTo>
                    <a:pt x="232714" y="77871"/>
                  </a:lnTo>
                  <a:lnTo>
                    <a:pt x="232714" y="69198"/>
                  </a:lnTo>
                  <a:close/>
                </a:path>
                <a:path w="389255" h="116840">
                  <a:moveTo>
                    <a:pt x="253133" y="69198"/>
                  </a:moveTo>
                  <a:lnTo>
                    <a:pt x="242323" y="69198"/>
                  </a:lnTo>
                  <a:lnTo>
                    <a:pt x="242323" y="115901"/>
                  </a:lnTo>
                  <a:lnTo>
                    <a:pt x="253133" y="115901"/>
                  </a:lnTo>
                  <a:lnTo>
                    <a:pt x="253133" y="96753"/>
                  </a:lnTo>
                  <a:lnTo>
                    <a:pt x="285159" y="96753"/>
                  </a:lnTo>
                  <a:lnTo>
                    <a:pt x="285159" y="87612"/>
                  </a:lnTo>
                  <a:lnTo>
                    <a:pt x="253133" y="87612"/>
                  </a:lnTo>
                  <a:lnTo>
                    <a:pt x="253133" y="69198"/>
                  </a:lnTo>
                  <a:close/>
                </a:path>
                <a:path w="389255" h="116840">
                  <a:moveTo>
                    <a:pt x="285159" y="96753"/>
                  </a:moveTo>
                  <a:lnTo>
                    <a:pt x="274349" y="96753"/>
                  </a:lnTo>
                  <a:lnTo>
                    <a:pt x="274349" y="115901"/>
                  </a:lnTo>
                  <a:lnTo>
                    <a:pt x="285159" y="115901"/>
                  </a:lnTo>
                  <a:lnTo>
                    <a:pt x="285159" y="96753"/>
                  </a:lnTo>
                  <a:close/>
                </a:path>
                <a:path w="389255" h="116840">
                  <a:moveTo>
                    <a:pt x="285159" y="69198"/>
                  </a:moveTo>
                  <a:lnTo>
                    <a:pt x="274349" y="69198"/>
                  </a:lnTo>
                  <a:lnTo>
                    <a:pt x="274349" y="87612"/>
                  </a:lnTo>
                  <a:lnTo>
                    <a:pt x="285159" y="87612"/>
                  </a:lnTo>
                  <a:lnTo>
                    <a:pt x="285159" y="69198"/>
                  </a:lnTo>
                  <a:close/>
                </a:path>
                <a:path w="389255" h="116840">
                  <a:moveTo>
                    <a:pt x="307573" y="69198"/>
                  </a:moveTo>
                  <a:lnTo>
                    <a:pt x="296830" y="69198"/>
                  </a:lnTo>
                  <a:lnTo>
                    <a:pt x="296830" y="115901"/>
                  </a:lnTo>
                  <a:lnTo>
                    <a:pt x="307040" y="115901"/>
                  </a:lnTo>
                  <a:lnTo>
                    <a:pt x="318989" y="99622"/>
                  </a:lnTo>
                  <a:lnTo>
                    <a:pt x="307573" y="99622"/>
                  </a:lnTo>
                  <a:lnTo>
                    <a:pt x="307573" y="69198"/>
                  </a:lnTo>
                  <a:close/>
                </a:path>
                <a:path w="389255" h="116840">
                  <a:moveTo>
                    <a:pt x="339999" y="85542"/>
                  </a:moveTo>
                  <a:lnTo>
                    <a:pt x="329324" y="85542"/>
                  </a:lnTo>
                  <a:lnTo>
                    <a:pt x="329324" y="115901"/>
                  </a:lnTo>
                  <a:lnTo>
                    <a:pt x="339999" y="115901"/>
                  </a:lnTo>
                  <a:lnTo>
                    <a:pt x="339999" y="85542"/>
                  </a:lnTo>
                  <a:close/>
                </a:path>
                <a:path w="389255" h="116840">
                  <a:moveTo>
                    <a:pt x="339999" y="69198"/>
                  </a:moveTo>
                  <a:lnTo>
                    <a:pt x="329857" y="69198"/>
                  </a:lnTo>
                  <a:lnTo>
                    <a:pt x="307573" y="99622"/>
                  </a:lnTo>
                  <a:lnTo>
                    <a:pt x="318989" y="99622"/>
                  </a:lnTo>
                  <a:lnTo>
                    <a:pt x="329324" y="85542"/>
                  </a:lnTo>
                  <a:lnTo>
                    <a:pt x="339999" y="85542"/>
                  </a:lnTo>
                  <a:lnTo>
                    <a:pt x="339999" y="69198"/>
                  </a:lnTo>
                  <a:close/>
                </a:path>
                <a:path w="389255" h="116840">
                  <a:moveTo>
                    <a:pt x="388904" y="69198"/>
                  </a:moveTo>
                  <a:lnTo>
                    <a:pt x="364666" y="69198"/>
                  </a:lnTo>
                  <a:lnTo>
                    <a:pt x="361105" y="69896"/>
                  </a:lnTo>
                  <a:lnTo>
                    <a:pt x="355057" y="72701"/>
                  </a:lnTo>
                  <a:lnTo>
                    <a:pt x="352720" y="74702"/>
                  </a:lnTo>
                  <a:lnTo>
                    <a:pt x="349430" y="79904"/>
                  </a:lnTo>
                  <a:lnTo>
                    <a:pt x="348606" y="83008"/>
                  </a:lnTo>
                  <a:lnTo>
                    <a:pt x="348606" y="90258"/>
                  </a:lnTo>
                  <a:lnTo>
                    <a:pt x="349451" y="93383"/>
                  </a:lnTo>
                  <a:lnTo>
                    <a:pt x="352832" y="98588"/>
                  </a:lnTo>
                  <a:lnTo>
                    <a:pt x="355259" y="100533"/>
                  </a:lnTo>
                  <a:lnTo>
                    <a:pt x="358416" y="101826"/>
                  </a:lnTo>
                  <a:lnTo>
                    <a:pt x="348674" y="115901"/>
                  </a:lnTo>
                  <a:lnTo>
                    <a:pt x="360083" y="115901"/>
                  </a:lnTo>
                  <a:lnTo>
                    <a:pt x="368355" y="103492"/>
                  </a:lnTo>
                  <a:lnTo>
                    <a:pt x="388904" y="103492"/>
                  </a:lnTo>
                  <a:lnTo>
                    <a:pt x="388904" y="94952"/>
                  </a:lnTo>
                  <a:lnTo>
                    <a:pt x="365732" y="94952"/>
                  </a:lnTo>
                  <a:lnTo>
                    <a:pt x="363442" y="94218"/>
                  </a:lnTo>
                  <a:lnTo>
                    <a:pt x="360328" y="91281"/>
                  </a:lnTo>
                  <a:lnTo>
                    <a:pt x="359550" y="89193"/>
                  </a:lnTo>
                  <a:lnTo>
                    <a:pt x="359550" y="83677"/>
                  </a:lnTo>
                  <a:lnTo>
                    <a:pt x="360359" y="81564"/>
                  </a:lnTo>
                  <a:lnTo>
                    <a:pt x="363607" y="78717"/>
                  </a:lnTo>
                  <a:lnTo>
                    <a:pt x="365954" y="78004"/>
                  </a:lnTo>
                  <a:lnTo>
                    <a:pt x="388904" y="78004"/>
                  </a:lnTo>
                  <a:lnTo>
                    <a:pt x="388904" y="69198"/>
                  </a:lnTo>
                  <a:close/>
                </a:path>
                <a:path w="389255" h="116840">
                  <a:moveTo>
                    <a:pt x="388904" y="103492"/>
                  </a:moveTo>
                  <a:lnTo>
                    <a:pt x="378231" y="103492"/>
                  </a:lnTo>
                  <a:lnTo>
                    <a:pt x="378231" y="115901"/>
                  </a:lnTo>
                  <a:lnTo>
                    <a:pt x="388904" y="115901"/>
                  </a:lnTo>
                  <a:lnTo>
                    <a:pt x="388904" y="103492"/>
                  </a:lnTo>
                  <a:close/>
                </a:path>
                <a:path w="389255" h="116840">
                  <a:moveTo>
                    <a:pt x="388904" y="78004"/>
                  </a:moveTo>
                  <a:lnTo>
                    <a:pt x="378231" y="78004"/>
                  </a:lnTo>
                  <a:lnTo>
                    <a:pt x="378231" y="94952"/>
                  </a:lnTo>
                  <a:lnTo>
                    <a:pt x="388904" y="94952"/>
                  </a:lnTo>
                  <a:lnTo>
                    <a:pt x="388904" y="78004"/>
                  </a:lnTo>
                  <a:close/>
                </a:path>
              </a:pathLst>
            </a:custGeom>
            <a:solidFill>
              <a:srgbClr val="FEFEFE"/>
            </a:solidFill>
          </p:spPr>
          <p:txBody>
            <a:bodyPr wrap="square" lIns="0" tIns="0" rIns="0" bIns="0" rtlCol="0"/>
            <a:lstStyle/>
            <a:p>
              <a:endParaRPr/>
            </a:p>
          </p:txBody>
        </p:sp>
      </p:grpSp>
      <p:grpSp>
        <p:nvGrpSpPr>
          <p:cNvPr id="62" name="object 62"/>
          <p:cNvGrpSpPr/>
          <p:nvPr/>
        </p:nvGrpSpPr>
        <p:grpSpPr>
          <a:xfrm>
            <a:off x="649080" y="1568574"/>
            <a:ext cx="6480810" cy="3402329"/>
            <a:chOff x="649080" y="1568574"/>
            <a:chExt cx="6480810" cy="3402329"/>
          </a:xfrm>
        </p:grpSpPr>
        <p:sp>
          <p:nvSpPr>
            <p:cNvPr id="63" name="object 63"/>
            <p:cNvSpPr/>
            <p:nvPr/>
          </p:nvSpPr>
          <p:spPr>
            <a:xfrm>
              <a:off x="649080" y="1568574"/>
              <a:ext cx="527685" cy="188595"/>
            </a:xfrm>
            <a:custGeom>
              <a:avLst/>
              <a:gdLst/>
              <a:ahLst/>
              <a:cxnLst/>
              <a:rect l="l" t="t" r="r" b="b"/>
              <a:pathLst>
                <a:path w="527685" h="188594">
                  <a:moveTo>
                    <a:pt x="527067" y="0"/>
                  </a:moveTo>
                  <a:lnTo>
                    <a:pt x="0" y="0"/>
                  </a:lnTo>
                  <a:lnTo>
                    <a:pt x="0" y="188128"/>
                  </a:lnTo>
                  <a:lnTo>
                    <a:pt x="527067" y="188128"/>
                  </a:lnTo>
                  <a:lnTo>
                    <a:pt x="527067" y="0"/>
                  </a:lnTo>
                  <a:close/>
                </a:path>
              </a:pathLst>
            </a:custGeom>
            <a:solidFill>
              <a:srgbClr val="96989A">
                <a:alpha val="50000"/>
              </a:srgbClr>
            </a:solidFill>
          </p:spPr>
          <p:txBody>
            <a:bodyPr wrap="square" lIns="0" tIns="0" rIns="0" bIns="0" rtlCol="0"/>
            <a:lstStyle/>
            <a:p>
              <a:endParaRPr/>
            </a:p>
          </p:txBody>
        </p:sp>
        <p:sp>
          <p:nvSpPr>
            <p:cNvPr id="64" name="object 64"/>
            <p:cNvSpPr/>
            <p:nvPr/>
          </p:nvSpPr>
          <p:spPr>
            <a:xfrm>
              <a:off x="730605" y="1605089"/>
              <a:ext cx="412750" cy="115570"/>
            </a:xfrm>
            <a:custGeom>
              <a:avLst/>
              <a:gdLst/>
              <a:ahLst/>
              <a:cxnLst/>
              <a:rect l="l" t="t" r="r" b="b"/>
              <a:pathLst>
                <a:path w="412750" h="115569">
                  <a:moveTo>
                    <a:pt x="27176" y="0"/>
                  </a:moveTo>
                  <a:lnTo>
                    <a:pt x="0" y="0"/>
                  </a:lnTo>
                  <a:lnTo>
                    <a:pt x="0" y="46701"/>
                  </a:lnTo>
                  <a:lnTo>
                    <a:pt x="28846" y="46701"/>
                  </a:lnTo>
                  <a:lnTo>
                    <a:pt x="33328" y="45546"/>
                  </a:lnTo>
                  <a:lnTo>
                    <a:pt x="39599" y="40920"/>
                  </a:lnTo>
                  <a:lnTo>
                    <a:pt x="40679" y="38695"/>
                  </a:lnTo>
                  <a:lnTo>
                    <a:pt x="10742" y="38695"/>
                  </a:lnTo>
                  <a:lnTo>
                    <a:pt x="10742" y="26887"/>
                  </a:lnTo>
                  <a:lnTo>
                    <a:pt x="39214" y="26887"/>
                  </a:lnTo>
                  <a:lnTo>
                    <a:pt x="37386" y="24573"/>
                  </a:lnTo>
                  <a:lnTo>
                    <a:pt x="35208" y="23194"/>
                  </a:lnTo>
                  <a:lnTo>
                    <a:pt x="32360" y="22348"/>
                  </a:lnTo>
                  <a:lnTo>
                    <a:pt x="34452" y="21325"/>
                  </a:lnTo>
                  <a:lnTo>
                    <a:pt x="36075" y="19936"/>
                  </a:lnTo>
                  <a:lnTo>
                    <a:pt x="36464" y="19345"/>
                  </a:lnTo>
                  <a:lnTo>
                    <a:pt x="10742" y="19345"/>
                  </a:lnTo>
                  <a:lnTo>
                    <a:pt x="10742" y="8006"/>
                  </a:lnTo>
                  <a:lnTo>
                    <a:pt x="38865" y="8006"/>
                  </a:lnTo>
                  <a:lnTo>
                    <a:pt x="37454" y="5226"/>
                  </a:lnTo>
                  <a:lnTo>
                    <a:pt x="31403" y="1043"/>
                  </a:lnTo>
                  <a:lnTo>
                    <a:pt x="27176" y="0"/>
                  </a:lnTo>
                  <a:close/>
                </a:path>
                <a:path w="412750" h="115569">
                  <a:moveTo>
                    <a:pt x="39214" y="26887"/>
                  </a:moveTo>
                  <a:lnTo>
                    <a:pt x="27691" y="26887"/>
                  </a:lnTo>
                  <a:lnTo>
                    <a:pt x="30226" y="28821"/>
                  </a:lnTo>
                  <a:lnTo>
                    <a:pt x="30226" y="36694"/>
                  </a:lnTo>
                  <a:lnTo>
                    <a:pt x="27691" y="38695"/>
                  </a:lnTo>
                  <a:lnTo>
                    <a:pt x="40679" y="38695"/>
                  </a:lnTo>
                  <a:lnTo>
                    <a:pt x="41165" y="37694"/>
                  </a:lnTo>
                  <a:lnTo>
                    <a:pt x="41165" y="30758"/>
                  </a:lnTo>
                  <a:lnTo>
                    <a:pt x="40410" y="28399"/>
                  </a:lnTo>
                  <a:lnTo>
                    <a:pt x="39214" y="26887"/>
                  </a:lnTo>
                  <a:close/>
                </a:path>
                <a:path w="412750" h="115569">
                  <a:moveTo>
                    <a:pt x="38865" y="8006"/>
                  </a:moveTo>
                  <a:lnTo>
                    <a:pt x="23130" y="8006"/>
                  </a:lnTo>
                  <a:lnTo>
                    <a:pt x="24897" y="8495"/>
                  </a:lnTo>
                  <a:lnTo>
                    <a:pt x="27345" y="10450"/>
                  </a:lnTo>
                  <a:lnTo>
                    <a:pt x="27957" y="11854"/>
                  </a:lnTo>
                  <a:lnTo>
                    <a:pt x="27957" y="15544"/>
                  </a:lnTo>
                  <a:lnTo>
                    <a:pt x="27355" y="16955"/>
                  </a:lnTo>
                  <a:lnTo>
                    <a:pt x="24955" y="18870"/>
                  </a:lnTo>
                  <a:lnTo>
                    <a:pt x="23173" y="19345"/>
                  </a:lnTo>
                  <a:lnTo>
                    <a:pt x="36464" y="19345"/>
                  </a:lnTo>
                  <a:lnTo>
                    <a:pt x="38387" y="16422"/>
                  </a:lnTo>
                  <a:lnTo>
                    <a:pt x="38966" y="14389"/>
                  </a:lnTo>
                  <a:lnTo>
                    <a:pt x="38865" y="8006"/>
                  </a:lnTo>
                  <a:close/>
                </a:path>
                <a:path w="412750" h="115569">
                  <a:moveTo>
                    <a:pt x="75928" y="0"/>
                  </a:moveTo>
                  <a:lnTo>
                    <a:pt x="65253" y="0"/>
                  </a:lnTo>
                  <a:lnTo>
                    <a:pt x="44434" y="46701"/>
                  </a:lnTo>
                  <a:lnTo>
                    <a:pt x="55511" y="46701"/>
                  </a:lnTo>
                  <a:lnTo>
                    <a:pt x="59648" y="36694"/>
                  </a:lnTo>
                  <a:lnTo>
                    <a:pt x="92335" y="36694"/>
                  </a:lnTo>
                  <a:lnTo>
                    <a:pt x="88665" y="28486"/>
                  </a:lnTo>
                  <a:lnTo>
                    <a:pt x="63118" y="28486"/>
                  </a:lnTo>
                  <a:lnTo>
                    <a:pt x="70524" y="10608"/>
                  </a:lnTo>
                  <a:lnTo>
                    <a:pt x="80671" y="10608"/>
                  </a:lnTo>
                  <a:lnTo>
                    <a:pt x="75928" y="0"/>
                  </a:lnTo>
                  <a:close/>
                </a:path>
                <a:path w="412750" h="115569">
                  <a:moveTo>
                    <a:pt x="92335" y="36694"/>
                  </a:moveTo>
                  <a:lnTo>
                    <a:pt x="81330" y="36694"/>
                  </a:lnTo>
                  <a:lnTo>
                    <a:pt x="85467" y="46701"/>
                  </a:lnTo>
                  <a:lnTo>
                    <a:pt x="96810" y="46701"/>
                  </a:lnTo>
                  <a:lnTo>
                    <a:pt x="92335" y="36694"/>
                  </a:lnTo>
                  <a:close/>
                </a:path>
                <a:path w="412750" h="115569">
                  <a:moveTo>
                    <a:pt x="80671" y="10608"/>
                  </a:moveTo>
                  <a:lnTo>
                    <a:pt x="70524" y="10608"/>
                  </a:lnTo>
                  <a:lnTo>
                    <a:pt x="77929" y="28486"/>
                  </a:lnTo>
                  <a:lnTo>
                    <a:pt x="88665" y="28486"/>
                  </a:lnTo>
                  <a:lnTo>
                    <a:pt x="80671" y="10608"/>
                  </a:lnTo>
                  <a:close/>
                </a:path>
                <a:path w="412750" h="115569">
                  <a:moveTo>
                    <a:pt x="127368" y="0"/>
                  </a:moveTo>
                  <a:lnTo>
                    <a:pt x="103013" y="0"/>
                  </a:lnTo>
                  <a:lnTo>
                    <a:pt x="103013" y="46701"/>
                  </a:lnTo>
                  <a:lnTo>
                    <a:pt x="113825" y="46701"/>
                  </a:lnTo>
                  <a:lnTo>
                    <a:pt x="113825" y="33825"/>
                  </a:lnTo>
                  <a:lnTo>
                    <a:pt x="127368" y="33825"/>
                  </a:lnTo>
                  <a:lnTo>
                    <a:pt x="130961" y="33148"/>
                  </a:lnTo>
                  <a:lnTo>
                    <a:pt x="137052" y="30434"/>
                  </a:lnTo>
                  <a:lnTo>
                    <a:pt x="139399" y="28475"/>
                  </a:lnTo>
                  <a:lnTo>
                    <a:pt x="141623" y="25019"/>
                  </a:lnTo>
                  <a:lnTo>
                    <a:pt x="113825" y="25019"/>
                  </a:lnTo>
                  <a:lnTo>
                    <a:pt x="113825" y="8804"/>
                  </a:lnTo>
                  <a:lnTo>
                    <a:pt x="141606" y="8804"/>
                  </a:lnTo>
                  <a:lnTo>
                    <a:pt x="139399" y="5402"/>
                  </a:lnTo>
                  <a:lnTo>
                    <a:pt x="137052" y="3444"/>
                  </a:lnTo>
                  <a:lnTo>
                    <a:pt x="130961" y="687"/>
                  </a:lnTo>
                  <a:lnTo>
                    <a:pt x="127368" y="0"/>
                  </a:lnTo>
                  <a:close/>
                </a:path>
                <a:path w="412750" h="115569">
                  <a:moveTo>
                    <a:pt x="141606" y="8804"/>
                  </a:moveTo>
                  <a:lnTo>
                    <a:pt x="125877" y="8804"/>
                  </a:lnTo>
                  <a:lnTo>
                    <a:pt x="128347" y="9507"/>
                  </a:lnTo>
                  <a:lnTo>
                    <a:pt x="131728" y="12307"/>
                  </a:lnTo>
                  <a:lnTo>
                    <a:pt x="132570" y="14320"/>
                  </a:lnTo>
                  <a:lnTo>
                    <a:pt x="132570" y="19526"/>
                  </a:lnTo>
                  <a:lnTo>
                    <a:pt x="131728" y="21516"/>
                  </a:lnTo>
                  <a:lnTo>
                    <a:pt x="128347" y="24317"/>
                  </a:lnTo>
                  <a:lnTo>
                    <a:pt x="125877" y="25019"/>
                  </a:lnTo>
                  <a:lnTo>
                    <a:pt x="141623" y="25019"/>
                  </a:lnTo>
                  <a:lnTo>
                    <a:pt x="142689" y="23362"/>
                  </a:lnTo>
                  <a:lnTo>
                    <a:pt x="143513" y="20372"/>
                  </a:lnTo>
                  <a:lnTo>
                    <a:pt x="143513" y="13477"/>
                  </a:lnTo>
                  <a:lnTo>
                    <a:pt x="142689" y="10474"/>
                  </a:lnTo>
                  <a:lnTo>
                    <a:pt x="141606" y="8804"/>
                  </a:lnTo>
                  <a:close/>
                </a:path>
                <a:path w="412750" h="115569">
                  <a:moveTo>
                    <a:pt x="161395" y="0"/>
                  </a:moveTo>
                  <a:lnTo>
                    <a:pt x="150652" y="0"/>
                  </a:lnTo>
                  <a:lnTo>
                    <a:pt x="150652" y="46701"/>
                  </a:lnTo>
                  <a:lnTo>
                    <a:pt x="160862" y="46701"/>
                  </a:lnTo>
                  <a:lnTo>
                    <a:pt x="172811" y="30422"/>
                  </a:lnTo>
                  <a:lnTo>
                    <a:pt x="161395" y="30422"/>
                  </a:lnTo>
                  <a:lnTo>
                    <a:pt x="161395" y="0"/>
                  </a:lnTo>
                  <a:close/>
                </a:path>
                <a:path w="412750" h="115569">
                  <a:moveTo>
                    <a:pt x="193819" y="16343"/>
                  </a:moveTo>
                  <a:lnTo>
                    <a:pt x="183146" y="16343"/>
                  </a:lnTo>
                  <a:lnTo>
                    <a:pt x="183146" y="46701"/>
                  </a:lnTo>
                  <a:lnTo>
                    <a:pt x="193819" y="46701"/>
                  </a:lnTo>
                  <a:lnTo>
                    <a:pt x="193819" y="16343"/>
                  </a:lnTo>
                  <a:close/>
                </a:path>
                <a:path w="412750" h="115569">
                  <a:moveTo>
                    <a:pt x="193819" y="0"/>
                  </a:moveTo>
                  <a:lnTo>
                    <a:pt x="183678" y="0"/>
                  </a:lnTo>
                  <a:lnTo>
                    <a:pt x="161395" y="30422"/>
                  </a:lnTo>
                  <a:lnTo>
                    <a:pt x="172811" y="30422"/>
                  </a:lnTo>
                  <a:lnTo>
                    <a:pt x="183146" y="16343"/>
                  </a:lnTo>
                  <a:lnTo>
                    <a:pt x="193819" y="16343"/>
                  </a:lnTo>
                  <a:lnTo>
                    <a:pt x="193819" y="0"/>
                  </a:lnTo>
                  <a:close/>
                </a:path>
                <a:path w="412750" h="115569">
                  <a:moveTo>
                    <a:pt x="231653" y="0"/>
                  </a:moveTo>
                  <a:lnTo>
                    <a:pt x="220978" y="0"/>
                  </a:lnTo>
                  <a:lnTo>
                    <a:pt x="200159" y="46701"/>
                  </a:lnTo>
                  <a:lnTo>
                    <a:pt x="211237" y="46701"/>
                  </a:lnTo>
                  <a:lnTo>
                    <a:pt x="215374" y="36694"/>
                  </a:lnTo>
                  <a:lnTo>
                    <a:pt x="248061" y="36694"/>
                  </a:lnTo>
                  <a:lnTo>
                    <a:pt x="244391" y="28486"/>
                  </a:lnTo>
                  <a:lnTo>
                    <a:pt x="218843" y="28486"/>
                  </a:lnTo>
                  <a:lnTo>
                    <a:pt x="226249" y="10608"/>
                  </a:lnTo>
                  <a:lnTo>
                    <a:pt x="236396" y="10608"/>
                  </a:lnTo>
                  <a:lnTo>
                    <a:pt x="231653" y="0"/>
                  </a:lnTo>
                  <a:close/>
                </a:path>
                <a:path w="412750" h="115569">
                  <a:moveTo>
                    <a:pt x="248061" y="36694"/>
                  </a:moveTo>
                  <a:lnTo>
                    <a:pt x="237056" y="36694"/>
                  </a:lnTo>
                  <a:lnTo>
                    <a:pt x="241193" y="46701"/>
                  </a:lnTo>
                  <a:lnTo>
                    <a:pt x="252536" y="46701"/>
                  </a:lnTo>
                  <a:lnTo>
                    <a:pt x="248061" y="36694"/>
                  </a:lnTo>
                  <a:close/>
                </a:path>
                <a:path w="412750" h="115569">
                  <a:moveTo>
                    <a:pt x="236396" y="10608"/>
                  </a:moveTo>
                  <a:lnTo>
                    <a:pt x="226249" y="10608"/>
                  </a:lnTo>
                  <a:lnTo>
                    <a:pt x="233654" y="28486"/>
                  </a:lnTo>
                  <a:lnTo>
                    <a:pt x="244391" y="28486"/>
                  </a:lnTo>
                  <a:lnTo>
                    <a:pt x="236396" y="10608"/>
                  </a:lnTo>
                  <a:close/>
                </a:path>
                <a:path w="412750" h="115569">
                  <a:moveTo>
                    <a:pt x="269549" y="0"/>
                  </a:moveTo>
                  <a:lnTo>
                    <a:pt x="258739" y="0"/>
                  </a:lnTo>
                  <a:lnTo>
                    <a:pt x="258739" y="46701"/>
                  </a:lnTo>
                  <a:lnTo>
                    <a:pt x="269549" y="46701"/>
                  </a:lnTo>
                  <a:lnTo>
                    <a:pt x="269549" y="27553"/>
                  </a:lnTo>
                  <a:lnTo>
                    <a:pt x="301575" y="27553"/>
                  </a:lnTo>
                  <a:lnTo>
                    <a:pt x="301575" y="18413"/>
                  </a:lnTo>
                  <a:lnTo>
                    <a:pt x="269549" y="18413"/>
                  </a:lnTo>
                  <a:lnTo>
                    <a:pt x="269549" y="0"/>
                  </a:lnTo>
                  <a:close/>
                </a:path>
                <a:path w="412750" h="115569">
                  <a:moveTo>
                    <a:pt x="301575" y="27553"/>
                  </a:moveTo>
                  <a:lnTo>
                    <a:pt x="290765" y="27553"/>
                  </a:lnTo>
                  <a:lnTo>
                    <a:pt x="290765" y="46701"/>
                  </a:lnTo>
                  <a:lnTo>
                    <a:pt x="301575" y="46701"/>
                  </a:lnTo>
                  <a:lnTo>
                    <a:pt x="301575" y="27553"/>
                  </a:lnTo>
                  <a:close/>
                </a:path>
                <a:path w="412750" h="115569">
                  <a:moveTo>
                    <a:pt x="301575" y="0"/>
                  </a:moveTo>
                  <a:lnTo>
                    <a:pt x="290765" y="0"/>
                  </a:lnTo>
                  <a:lnTo>
                    <a:pt x="290765" y="18413"/>
                  </a:lnTo>
                  <a:lnTo>
                    <a:pt x="301575" y="18413"/>
                  </a:lnTo>
                  <a:lnTo>
                    <a:pt x="301575" y="0"/>
                  </a:lnTo>
                  <a:close/>
                </a:path>
                <a:path w="412750" h="115569">
                  <a:moveTo>
                    <a:pt x="333997" y="8804"/>
                  </a:moveTo>
                  <a:lnTo>
                    <a:pt x="323322" y="8804"/>
                  </a:lnTo>
                  <a:lnTo>
                    <a:pt x="323322" y="46701"/>
                  </a:lnTo>
                  <a:lnTo>
                    <a:pt x="333997" y="46701"/>
                  </a:lnTo>
                  <a:lnTo>
                    <a:pt x="333997" y="8804"/>
                  </a:lnTo>
                  <a:close/>
                </a:path>
                <a:path w="412750" h="115569">
                  <a:moveTo>
                    <a:pt x="348943" y="0"/>
                  </a:moveTo>
                  <a:lnTo>
                    <a:pt x="308444" y="0"/>
                  </a:lnTo>
                  <a:lnTo>
                    <a:pt x="308444" y="8804"/>
                  </a:lnTo>
                  <a:lnTo>
                    <a:pt x="348943" y="8804"/>
                  </a:lnTo>
                  <a:lnTo>
                    <a:pt x="348943" y="0"/>
                  </a:lnTo>
                  <a:close/>
                </a:path>
                <a:path w="412750" h="115569">
                  <a:moveTo>
                    <a:pt x="366490" y="0"/>
                  </a:moveTo>
                  <a:lnTo>
                    <a:pt x="355748" y="0"/>
                  </a:lnTo>
                  <a:lnTo>
                    <a:pt x="355748" y="46701"/>
                  </a:lnTo>
                  <a:lnTo>
                    <a:pt x="382925" y="46701"/>
                  </a:lnTo>
                  <a:lnTo>
                    <a:pt x="387650" y="45312"/>
                  </a:lnTo>
                  <a:lnTo>
                    <a:pt x="394369" y="39750"/>
                  </a:lnTo>
                  <a:lnTo>
                    <a:pt x="394807" y="38695"/>
                  </a:lnTo>
                  <a:lnTo>
                    <a:pt x="366490" y="38695"/>
                  </a:lnTo>
                  <a:lnTo>
                    <a:pt x="366490" y="23348"/>
                  </a:lnTo>
                  <a:lnTo>
                    <a:pt x="395199" y="23348"/>
                  </a:lnTo>
                  <a:lnTo>
                    <a:pt x="394524" y="21682"/>
                  </a:lnTo>
                  <a:lnTo>
                    <a:pt x="388429" y="16612"/>
                  </a:lnTo>
                  <a:lnTo>
                    <a:pt x="384061" y="15342"/>
                  </a:lnTo>
                  <a:lnTo>
                    <a:pt x="366490" y="15342"/>
                  </a:lnTo>
                  <a:lnTo>
                    <a:pt x="366490" y="0"/>
                  </a:lnTo>
                  <a:close/>
                </a:path>
                <a:path w="412750" h="115569">
                  <a:moveTo>
                    <a:pt x="395199" y="23348"/>
                  </a:moveTo>
                  <a:lnTo>
                    <a:pt x="382193" y="23348"/>
                  </a:lnTo>
                  <a:lnTo>
                    <a:pt x="385170" y="25775"/>
                  </a:lnTo>
                  <a:lnTo>
                    <a:pt x="385170" y="33248"/>
                  </a:lnTo>
                  <a:lnTo>
                    <a:pt x="384383" y="35250"/>
                  </a:lnTo>
                  <a:lnTo>
                    <a:pt x="381226" y="38008"/>
                  </a:lnTo>
                  <a:lnTo>
                    <a:pt x="379032" y="38695"/>
                  </a:lnTo>
                  <a:lnTo>
                    <a:pt x="394807" y="38695"/>
                  </a:lnTo>
                  <a:lnTo>
                    <a:pt x="396046" y="35714"/>
                  </a:lnTo>
                  <a:lnTo>
                    <a:pt x="396046" y="25440"/>
                  </a:lnTo>
                  <a:lnTo>
                    <a:pt x="395199" y="23348"/>
                  </a:lnTo>
                  <a:close/>
                </a:path>
                <a:path w="412750" h="115569">
                  <a:moveTo>
                    <a:pt x="412729" y="0"/>
                  </a:moveTo>
                  <a:lnTo>
                    <a:pt x="401986" y="0"/>
                  </a:lnTo>
                  <a:lnTo>
                    <a:pt x="401986" y="46701"/>
                  </a:lnTo>
                  <a:lnTo>
                    <a:pt x="412729" y="46701"/>
                  </a:lnTo>
                  <a:lnTo>
                    <a:pt x="412729" y="0"/>
                  </a:lnTo>
                  <a:close/>
                </a:path>
                <a:path w="412750" h="115569">
                  <a:moveTo>
                    <a:pt x="74394" y="68399"/>
                  </a:moveTo>
                  <a:lnTo>
                    <a:pt x="31827" y="68399"/>
                  </a:lnTo>
                  <a:lnTo>
                    <a:pt x="31827" y="115102"/>
                  </a:lnTo>
                  <a:lnTo>
                    <a:pt x="42570" y="115102"/>
                  </a:lnTo>
                  <a:lnTo>
                    <a:pt x="42570" y="77204"/>
                  </a:lnTo>
                  <a:lnTo>
                    <a:pt x="74394" y="77204"/>
                  </a:lnTo>
                  <a:lnTo>
                    <a:pt x="74394" y="68399"/>
                  </a:lnTo>
                  <a:close/>
                </a:path>
                <a:path w="412750" h="115569">
                  <a:moveTo>
                    <a:pt x="74394" y="77204"/>
                  </a:moveTo>
                  <a:lnTo>
                    <a:pt x="63654" y="77204"/>
                  </a:lnTo>
                  <a:lnTo>
                    <a:pt x="63654" y="115102"/>
                  </a:lnTo>
                  <a:lnTo>
                    <a:pt x="74394" y="115102"/>
                  </a:lnTo>
                  <a:lnTo>
                    <a:pt x="74394" y="77204"/>
                  </a:lnTo>
                  <a:close/>
                </a:path>
                <a:path w="412750" h="115569">
                  <a:moveTo>
                    <a:pt x="96746" y="68399"/>
                  </a:moveTo>
                  <a:lnTo>
                    <a:pt x="86004" y="68399"/>
                  </a:lnTo>
                  <a:lnTo>
                    <a:pt x="86004" y="115102"/>
                  </a:lnTo>
                  <a:lnTo>
                    <a:pt x="96213" y="115102"/>
                  </a:lnTo>
                  <a:lnTo>
                    <a:pt x="108163" y="98822"/>
                  </a:lnTo>
                  <a:lnTo>
                    <a:pt x="96746" y="98822"/>
                  </a:lnTo>
                  <a:lnTo>
                    <a:pt x="96746" y="68399"/>
                  </a:lnTo>
                  <a:close/>
                </a:path>
                <a:path w="412750" h="115569">
                  <a:moveTo>
                    <a:pt x="129171" y="84743"/>
                  </a:moveTo>
                  <a:lnTo>
                    <a:pt x="118497" y="84743"/>
                  </a:lnTo>
                  <a:lnTo>
                    <a:pt x="118497" y="115102"/>
                  </a:lnTo>
                  <a:lnTo>
                    <a:pt x="129171" y="115102"/>
                  </a:lnTo>
                  <a:lnTo>
                    <a:pt x="129171" y="84743"/>
                  </a:lnTo>
                  <a:close/>
                </a:path>
                <a:path w="412750" h="115569">
                  <a:moveTo>
                    <a:pt x="129171" y="68399"/>
                  </a:moveTo>
                  <a:lnTo>
                    <a:pt x="119030" y="68399"/>
                  </a:lnTo>
                  <a:lnTo>
                    <a:pt x="96746" y="98822"/>
                  </a:lnTo>
                  <a:lnTo>
                    <a:pt x="108163" y="98822"/>
                  </a:lnTo>
                  <a:lnTo>
                    <a:pt x="118497" y="84743"/>
                  </a:lnTo>
                  <a:lnTo>
                    <a:pt x="129171" y="84743"/>
                  </a:lnTo>
                  <a:lnTo>
                    <a:pt x="129171" y="68399"/>
                  </a:lnTo>
                  <a:close/>
                </a:path>
                <a:path w="412750" h="115569">
                  <a:moveTo>
                    <a:pt x="161532" y="77204"/>
                  </a:moveTo>
                  <a:lnTo>
                    <a:pt x="150858" y="77204"/>
                  </a:lnTo>
                  <a:lnTo>
                    <a:pt x="150858" y="115102"/>
                  </a:lnTo>
                  <a:lnTo>
                    <a:pt x="161532" y="115102"/>
                  </a:lnTo>
                  <a:lnTo>
                    <a:pt x="161532" y="77204"/>
                  </a:lnTo>
                  <a:close/>
                </a:path>
                <a:path w="412750" h="115569">
                  <a:moveTo>
                    <a:pt x="207168" y="68399"/>
                  </a:moveTo>
                  <a:lnTo>
                    <a:pt x="196495" y="68399"/>
                  </a:lnTo>
                  <a:lnTo>
                    <a:pt x="175676" y="115102"/>
                  </a:lnTo>
                  <a:lnTo>
                    <a:pt x="186753" y="115102"/>
                  </a:lnTo>
                  <a:lnTo>
                    <a:pt x="190889" y="105093"/>
                  </a:lnTo>
                  <a:lnTo>
                    <a:pt x="223577" y="105093"/>
                  </a:lnTo>
                  <a:lnTo>
                    <a:pt x="219906" y="96885"/>
                  </a:lnTo>
                  <a:lnTo>
                    <a:pt x="194360" y="96885"/>
                  </a:lnTo>
                  <a:lnTo>
                    <a:pt x="201766" y="79007"/>
                  </a:lnTo>
                  <a:lnTo>
                    <a:pt x="211912" y="79007"/>
                  </a:lnTo>
                  <a:lnTo>
                    <a:pt x="207168" y="68399"/>
                  </a:lnTo>
                  <a:close/>
                </a:path>
                <a:path w="412750" h="115569">
                  <a:moveTo>
                    <a:pt x="223577" y="105093"/>
                  </a:moveTo>
                  <a:lnTo>
                    <a:pt x="212572" y="105093"/>
                  </a:lnTo>
                  <a:lnTo>
                    <a:pt x="216708" y="115102"/>
                  </a:lnTo>
                  <a:lnTo>
                    <a:pt x="228052" y="115102"/>
                  </a:lnTo>
                  <a:lnTo>
                    <a:pt x="223577" y="105093"/>
                  </a:lnTo>
                  <a:close/>
                </a:path>
                <a:path w="412750" h="115569">
                  <a:moveTo>
                    <a:pt x="211912" y="79007"/>
                  </a:moveTo>
                  <a:lnTo>
                    <a:pt x="201766" y="79007"/>
                  </a:lnTo>
                  <a:lnTo>
                    <a:pt x="209170" y="96885"/>
                  </a:lnTo>
                  <a:lnTo>
                    <a:pt x="219906" y="96885"/>
                  </a:lnTo>
                  <a:lnTo>
                    <a:pt x="211912" y="79007"/>
                  </a:lnTo>
                  <a:close/>
                </a:path>
                <a:path w="412750" h="115569">
                  <a:moveTo>
                    <a:pt x="176479" y="68399"/>
                  </a:moveTo>
                  <a:lnTo>
                    <a:pt x="135978" y="68399"/>
                  </a:lnTo>
                  <a:lnTo>
                    <a:pt x="135978" y="77204"/>
                  </a:lnTo>
                  <a:lnTo>
                    <a:pt x="176479" y="77204"/>
                  </a:lnTo>
                  <a:lnTo>
                    <a:pt x="176479" y="68399"/>
                  </a:lnTo>
                  <a:close/>
                </a:path>
                <a:path w="412750" h="115569">
                  <a:moveTo>
                    <a:pt x="245066" y="68399"/>
                  </a:moveTo>
                  <a:lnTo>
                    <a:pt x="234255" y="68399"/>
                  </a:lnTo>
                  <a:lnTo>
                    <a:pt x="234255" y="115102"/>
                  </a:lnTo>
                  <a:lnTo>
                    <a:pt x="245066" y="115102"/>
                  </a:lnTo>
                  <a:lnTo>
                    <a:pt x="245066" y="95953"/>
                  </a:lnTo>
                  <a:lnTo>
                    <a:pt x="277092" y="95953"/>
                  </a:lnTo>
                  <a:lnTo>
                    <a:pt x="277092" y="86813"/>
                  </a:lnTo>
                  <a:lnTo>
                    <a:pt x="245066" y="86813"/>
                  </a:lnTo>
                  <a:lnTo>
                    <a:pt x="245066" y="68399"/>
                  </a:lnTo>
                  <a:close/>
                </a:path>
                <a:path w="412750" h="115569">
                  <a:moveTo>
                    <a:pt x="277092" y="95953"/>
                  </a:moveTo>
                  <a:lnTo>
                    <a:pt x="266280" y="95953"/>
                  </a:lnTo>
                  <a:lnTo>
                    <a:pt x="266280" y="115102"/>
                  </a:lnTo>
                  <a:lnTo>
                    <a:pt x="277092" y="115102"/>
                  </a:lnTo>
                  <a:lnTo>
                    <a:pt x="277092" y="95953"/>
                  </a:lnTo>
                  <a:close/>
                </a:path>
                <a:path w="412750" h="115569">
                  <a:moveTo>
                    <a:pt x="277092" y="68399"/>
                  </a:moveTo>
                  <a:lnTo>
                    <a:pt x="266280" y="68399"/>
                  </a:lnTo>
                  <a:lnTo>
                    <a:pt x="266280" y="86813"/>
                  </a:lnTo>
                  <a:lnTo>
                    <a:pt x="277092" y="86813"/>
                  </a:lnTo>
                  <a:lnTo>
                    <a:pt x="277092" y="68399"/>
                  </a:lnTo>
                  <a:close/>
                </a:path>
                <a:path w="412750" h="115569">
                  <a:moveTo>
                    <a:pt x="299505" y="68399"/>
                  </a:moveTo>
                  <a:lnTo>
                    <a:pt x="288763" y="68399"/>
                  </a:lnTo>
                  <a:lnTo>
                    <a:pt x="288763" y="115102"/>
                  </a:lnTo>
                  <a:lnTo>
                    <a:pt x="298973" y="115102"/>
                  </a:lnTo>
                  <a:lnTo>
                    <a:pt x="310922" y="98822"/>
                  </a:lnTo>
                  <a:lnTo>
                    <a:pt x="299505" y="98822"/>
                  </a:lnTo>
                  <a:lnTo>
                    <a:pt x="299505" y="68399"/>
                  </a:lnTo>
                  <a:close/>
                </a:path>
                <a:path w="412750" h="115569">
                  <a:moveTo>
                    <a:pt x="331931" y="84743"/>
                  </a:moveTo>
                  <a:lnTo>
                    <a:pt x="321256" y="84743"/>
                  </a:lnTo>
                  <a:lnTo>
                    <a:pt x="321256" y="115102"/>
                  </a:lnTo>
                  <a:lnTo>
                    <a:pt x="331931" y="115102"/>
                  </a:lnTo>
                  <a:lnTo>
                    <a:pt x="331931" y="84743"/>
                  </a:lnTo>
                  <a:close/>
                </a:path>
                <a:path w="412750" h="115569">
                  <a:moveTo>
                    <a:pt x="331931" y="68399"/>
                  </a:moveTo>
                  <a:lnTo>
                    <a:pt x="321790" y="68399"/>
                  </a:lnTo>
                  <a:lnTo>
                    <a:pt x="299505" y="98822"/>
                  </a:lnTo>
                  <a:lnTo>
                    <a:pt x="310922" y="98822"/>
                  </a:lnTo>
                  <a:lnTo>
                    <a:pt x="321256" y="84743"/>
                  </a:lnTo>
                  <a:lnTo>
                    <a:pt x="331931" y="84743"/>
                  </a:lnTo>
                  <a:lnTo>
                    <a:pt x="331931" y="68399"/>
                  </a:lnTo>
                  <a:close/>
                </a:path>
                <a:path w="412750" h="115569">
                  <a:moveTo>
                    <a:pt x="380836" y="68399"/>
                  </a:moveTo>
                  <a:lnTo>
                    <a:pt x="356598" y="68399"/>
                  </a:lnTo>
                  <a:lnTo>
                    <a:pt x="353037" y="69098"/>
                  </a:lnTo>
                  <a:lnTo>
                    <a:pt x="346989" y="71902"/>
                  </a:lnTo>
                  <a:lnTo>
                    <a:pt x="344652" y="73903"/>
                  </a:lnTo>
                  <a:lnTo>
                    <a:pt x="341363" y="79105"/>
                  </a:lnTo>
                  <a:lnTo>
                    <a:pt x="340537" y="82208"/>
                  </a:lnTo>
                  <a:lnTo>
                    <a:pt x="340537" y="89458"/>
                  </a:lnTo>
                  <a:lnTo>
                    <a:pt x="341384" y="92584"/>
                  </a:lnTo>
                  <a:lnTo>
                    <a:pt x="344764" y="97790"/>
                  </a:lnTo>
                  <a:lnTo>
                    <a:pt x="347191" y="99734"/>
                  </a:lnTo>
                  <a:lnTo>
                    <a:pt x="350348" y="101025"/>
                  </a:lnTo>
                  <a:lnTo>
                    <a:pt x="340606" y="115102"/>
                  </a:lnTo>
                  <a:lnTo>
                    <a:pt x="352014" y="115102"/>
                  </a:lnTo>
                  <a:lnTo>
                    <a:pt x="360287" y="102693"/>
                  </a:lnTo>
                  <a:lnTo>
                    <a:pt x="380836" y="102693"/>
                  </a:lnTo>
                  <a:lnTo>
                    <a:pt x="380836" y="94153"/>
                  </a:lnTo>
                  <a:lnTo>
                    <a:pt x="357663" y="94153"/>
                  </a:lnTo>
                  <a:lnTo>
                    <a:pt x="355373" y="93419"/>
                  </a:lnTo>
                  <a:lnTo>
                    <a:pt x="352259" y="90482"/>
                  </a:lnTo>
                  <a:lnTo>
                    <a:pt x="351482" y="88393"/>
                  </a:lnTo>
                  <a:lnTo>
                    <a:pt x="351482" y="82878"/>
                  </a:lnTo>
                  <a:lnTo>
                    <a:pt x="352292" y="80765"/>
                  </a:lnTo>
                  <a:lnTo>
                    <a:pt x="355539" y="77918"/>
                  </a:lnTo>
                  <a:lnTo>
                    <a:pt x="357887" y="77204"/>
                  </a:lnTo>
                  <a:lnTo>
                    <a:pt x="380836" y="77204"/>
                  </a:lnTo>
                  <a:lnTo>
                    <a:pt x="380836" y="68399"/>
                  </a:lnTo>
                  <a:close/>
                </a:path>
                <a:path w="412750" h="115569">
                  <a:moveTo>
                    <a:pt x="380836" y="102693"/>
                  </a:moveTo>
                  <a:lnTo>
                    <a:pt x="370163" y="102693"/>
                  </a:lnTo>
                  <a:lnTo>
                    <a:pt x="370163" y="115102"/>
                  </a:lnTo>
                  <a:lnTo>
                    <a:pt x="380836" y="115102"/>
                  </a:lnTo>
                  <a:lnTo>
                    <a:pt x="380836" y="102693"/>
                  </a:lnTo>
                  <a:close/>
                </a:path>
                <a:path w="412750" h="115569">
                  <a:moveTo>
                    <a:pt x="380836" y="77204"/>
                  </a:moveTo>
                  <a:lnTo>
                    <a:pt x="370163" y="77204"/>
                  </a:lnTo>
                  <a:lnTo>
                    <a:pt x="370163" y="94153"/>
                  </a:lnTo>
                  <a:lnTo>
                    <a:pt x="380836" y="94153"/>
                  </a:lnTo>
                  <a:lnTo>
                    <a:pt x="380836" y="77204"/>
                  </a:lnTo>
                  <a:close/>
                </a:path>
              </a:pathLst>
            </a:custGeom>
            <a:solidFill>
              <a:srgbClr val="606062"/>
            </a:solidFill>
          </p:spPr>
          <p:txBody>
            <a:bodyPr wrap="square" lIns="0" tIns="0" rIns="0" bIns="0" rtlCol="0"/>
            <a:lstStyle/>
            <a:p>
              <a:endParaRPr/>
            </a:p>
          </p:txBody>
        </p:sp>
        <p:sp>
          <p:nvSpPr>
            <p:cNvPr id="65" name="object 65"/>
            <p:cNvSpPr/>
            <p:nvPr/>
          </p:nvSpPr>
          <p:spPr>
            <a:xfrm>
              <a:off x="1171933" y="1568574"/>
              <a:ext cx="4445" cy="3402329"/>
            </a:xfrm>
            <a:custGeom>
              <a:avLst/>
              <a:gdLst/>
              <a:ahLst/>
              <a:cxnLst/>
              <a:rect l="l" t="t" r="r" b="b"/>
              <a:pathLst>
                <a:path w="4444" h="3402329">
                  <a:moveTo>
                    <a:pt x="4215" y="0"/>
                  </a:moveTo>
                  <a:lnTo>
                    <a:pt x="0" y="0"/>
                  </a:lnTo>
                  <a:lnTo>
                    <a:pt x="0" y="3402290"/>
                  </a:lnTo>
                  <a:lnTo>
                    <a:pt x="4215" y="3402290"/>
                  </a:lnTo>
                  <a:lnTo>
                    <a:pt x="4215" y="0"/>
                  </a:lnTo>
                  <a:close/>
                </a:path>
              </a:pathLst>
            </a:custGeom>
            <a:solidFill>
              <a:srgbClr val="96989A"/>
            </a:solidFill>
          </p:spPr>
          <p:txBody>
            <a:bodyPr wrap="square" lIns="0" tIns="0" rIns="0" bIns="0" rtlCol="0"/>
            <a:lstStyle/>
            <a:p>
              <a:endParaRPr/>
            </a:p>
          </p:txBody>
        </p:sp>
        <p:sp>
          <p:nvSpPr>
            <p:cNvPr id="66" name="object 66"/>
            <p:cNvSpPr/>
            <p:nvPr/>
          </p:nvSpPr>
          <p:spPr>
            <a:xfrm>
              <a:off x="908164" y="1969523"/>
              <a:ext cx="46355" cy="106680"/>
            </a:xfrm>
            <a:custGeom>
              <a:avLst/>
              <a:gdLst/>
              <a:ahLst/>
              <a:cxnLst/>
              <a:rect l="l" t="t" r="r" b="b"/>
              <a:pathLst>
                <a:path w="46355" h="106680">
                  <a:moveTo>
                    <a:pt x="46026" y="0"/>
                  </a:moveTo>
                  <a:lnTo>
                    <a:pt x="0" y="0"/>
                  </a:lnTo>
                  <a:lnTo>
                    <a:pt x="0" y="19810"/>
                  </a:lnTo>
                  <a:lnTo>
                    <a:pt x="21337" y="19810"/>
                  </a:lnTo>
                  <a:lnTo>
                    <a:pt x="21337" y="106678"/>
                  </a:lnTo>
                  <a:lnTo>
                    <a:pt x="46026" y="106678"/>
                  </a:lnTo>
                  <a:lnTo>
                    <a:pt x="46026" y="0"/>
                  </a:lnTo>
                  <a:close/>
                </a:path>
              </a:pathLst>
            </a:custGeom>
            <a:solidFill>
              <a:srgbClr val="606062"/>
            </a:solidFill>
          </p:spPr>
          <p:txBody>
            <a:bodyPr wrap="square" lIns="0" tIns="0" rIns="0" bIns="0" rtlCol="0"/>
            <a:lstStyle/>
            <a:p>
              <a:endParaRPr/>
            </a:p>
          </p:txBody>
        </p:sp>
        <p:pic>
          <p:nvPicPr>
            <p:cNvPr id="67" name="object 67"/>
            <p:cNvPicPr/>
            <p:nvPr/>
          </p:nvPicPr>
          <p:blipFill>
            <a:blip r:embed="rId16" cstate="print"/>
            <a:stretch>
              <a:fillRect/>
            </a:stretch>
          </p:blipFill>
          <p:spPr>
            <a:xfrm>
              <a:off x="892166" y="2722809"/>
              <a:ext cx="85496" cy="108507"/>
            </a:xfrm>
            <a:prstGeom prst="rect">
              <a:avLst/>
            </a:prstGeom>
          </p:spPr>
        </p:pic>
        <p:pic>
          <p:nvPicPr>
            <p:cNvPr id="68" name="object 68"/>
            <p:cNvPicPr/>
            <p:nvPr/>
          </p:nvPicPr>
          <p:blipFill>
            <a:blip r:embed="rId17" cstate="print"/>
            <a:stretch>
              <a:fillRect/>
            </a:stretch>
          </p:blipFill>
          <p:spPr>
            <a:xfrm>
              <a:off x="891741" y="3364930"/>
              <a:ext cx="84884" cy="108507"/>
            </a:xfrm>
            <a:prstGeom prst="rect">
              <a:avLst/>
            </a:prstGeom>
          </p:spPr>
        </p:pic>
        <p:sp>
          <p:nvSpPr>
            <p:cNvPr id="69" name="object 69"/>
            <p:cNvSpPr/>
            <p:nvPr/>
          </p:nvSpPr>
          <p:spPr>
            <a:xfrm>
              <a:off x="718160" y="4655070"/>
              <a:ext cx="389255" cy="116839"/>
            </a:xfrm>
            <a:custGeom>
              <a:avLst/>
              <a:gdLst/>
              <a:ahLst/>
              <a:cxnLst/>
              <a:rect l="l" t="t" r="r" b="b"/>
              <a:pathLst>
                <a:path w="389255" h="116839">
                  <a:moveTo>
                    <a:pt x="86964" y="798"/>
                  </a:moveTo>
                  <a:lnTo>
                    <a:pt x="44397" y="798"/>
                  </a:lnTo>
                  <a:lnTo>
                    <a:pt x="44397" y="47501"/>
                  </a:lnTo>
                  <a:lnTo>
                    <a:pt x="55140" y="47501"/>
                  </a:lnTo>
                  <a:lnTo>
                    <a:pt x="55140" y="9603"/>
                  </a:lnTo>
                  <a:lnTo>
                    <a:pt x="86964" y="9603"/>
                  </a:lnTo>
                  <a:lnTo>
                    <a:pt x="86964" y="798"/>
                  </a:lnTo>
                  <a:close/>
                </a:path>
                <a:path w="389255" h="116839">
                  <a:moveTo>
                    <a:pt x="86964" y="9603"/>
                  </a:moveTo>
                  <a:lnTo>
                    <a:pt x="76225" y="9603"/>
                  </a:lnTo>
                  <a:lnTo>
                    <a:pt x="76225" y="47501"/>
                  </a:lnTo>
                  <a:lnTo>
                    <a:pt x="86964" y="47501"/>
                  </a:lnTo>
                  <a:lnTo>
                    <a:pt x="86964" y="9603"/>
                  </a:lnTo>
                  <a:close/>
                </a:path>
                <a:path w="389255" h="116839">
                  <a:moveTo>
                    <a:pt x="133869" y="798"/>
                  </a:moveTo>
                  <a:lnTo>
                    <a:pt x="98574" y="798"/>
                  </a:lnTo>
                  <a:lnTo>
                    <a:pt x="98574" y="47501"/>
                  </a:lnTo>
                  <a:lnTo>
                    <a:pt x="134736" y="47501"/>
                  </a:lnTo>
                  <a:lnTo>
                    <a:pt x="134736" y="38828"/>
                  </a:lnTo>
                  <a:lnTo>
                    <a:pt x="109316" y="38828"/>
                  </a:lnTo>
                  <a:lnTo>
                    <a:pt x="109316" y="28018"/>
                  </a:lnTo>
                  <a:lnTo>
                    <a:pt x="131000" y="28018"/>
                  </a:lnTo>
                  <a:lnTo>
                    <a:pt x="131000" y="19612"/>
                  </a:lnTo>
                  <a:lnTo>
                    <a:pt x="109316" y="19612"/>
                  </a:lnTo>
                  <a:lnTo>
                    <a:pt x="109316" y="9470"/>
                  </a:lnTo>
                  <a:lnTo>
                    <a:pt x="133869" y="9470"/>
                  </a:lnTo>
                  <a:lnTo>
                    <a:pt x="133869" y="798"/>
                  </a:lnTo>
                  <a:close/>
                </a:path>
                <a:path w="389255" h="116839">
                  <a:moveTo>
                    <a:pt x="167831" y="798"/>
                  </a:moveTo>
                  <a:lnTo>
                    <a:pt x="143476" y="798"/>
                  </a:lnTo>
                  <a:lnTo>
                    <a:pt x="143476" y="47501"/>
                  </a:lnTo>
                  <a:lnTo>
                    <a:pt x="154288" y="47501"/>
                  </a:lnTo>
                  <a:lnTo>
                    <a:pt x="154288" y="34624"/>
                  </a:lnTo>
                  <a:lnTo>
                    <a:pt x="167831" y="34624"/>
                  </a:lnTo>
                  <a:lnTo>
                    <a:pt x="171424" y="33947"/>
                  </a:lnTo>
                  <a:lnTo>
                    <a:pt x="177515" y="31233"/>
                  </a:lnTo>
                  <a:lnTo>
                    <a:pt x="179862" y="29274"/>
                  </a:lnTo>
                  <a:lnTo>
                    <a:pt x="182086" y="25819"/>
                  </a:lnTo>
                  <a:lnTo>
                    <a:pt x="154288" y="25819"/>
                  </a:lnTo>
                  <a:lnTo>
                    <a:pt x="154288" y="9603"/>
                  </a:lnTo>
                  <a:lnTo>
                    <a:pt x="182068" y="9603"/>
                  </a:lnTo>
                  <a:lnTo>
                    <a:pt x="179862" y="6202"/>
                  </a:lnTo>
                  <a:lnTo>
                    <a:pt x="177515" y="4244"/>
                  </a:lnTo>
                  <a:lnTo>
                    <a:pt x="171424" y="1485"/>
                  </a:lnTo>
                  <a:lnTo>
                    <a:pt x="167831" y="798"/>
                  </a:lnTo>
                  <a:close/>
                </a:path>
                <a:path w="389255" h="116839">
                  <a:moveTo>
                    <a:pt x="182068" y="9603"/>
                  </a:moveTo>
                  <a:lnTo>
                    <a:pt x="166340" y="9603"/>
                  </a:lnTo>
                  <a:lnTo>
                    <a:pt x="168810" y="10306"/>
                  </a:lnTo>
                  <a:lnTo>
                    <a:pt x="172191" y="13106"/>
                  </a:lnTo>
                  <a:lnTo>
                    <a:pt x="173033" y="15119"/>
                  </a:lnTo>
                  <a:lnTo>
                    <a:pt x="173033" y="20325"/>
                  </a:lnTo>
                  <a:lnTo>
                    <a:pt x="172191" y="22315"/>
                  </a:lnTo>
                  <a:lnTo>
                    <a:pt x="168810" y="25116"/>
                  </a:lnTo>
                  <a:lnTo>
                    <a:pt x="166340" y="25819"/>
                  </a:lnTo>
                  <a:lnTo>
                    <a:pt x="182086" y="25819"/>
                  </a:lnTo>
                  <a:lnTo>
                    <a:pt x="183153" y="24163"/>
                  </a:lnTo>
                  <a:lnTo>
                    <a:pt x="183977" y="21170"/>
                  </a:lnTo>
                  <a:lnTo>
                    <a:pt x="183977" y="14277"/>
                  </a:lnTo>
                  <a:lnTo>
                    <a:pt x="183153" y="11275"/>
                  </a:lnTo>
                  <a:lnTo>
                    <a:pt x="182068" y="9603"/>
                  </a:lnTo>
                  <a:close/>
                </a:path>
                <a:path w="389255" h="116839">
                  <a:moveTo>
                    <a:pt x="201858" y="798"/>
                  </a:moveTo>
                  <a:lnTo>
                    <a:pt x="191115" y="798"/>
                  </a:lnTo>
                  <a:lnTo>
                    <a:pt x="191115" y="47501"/>
                  </a:lnTo>
                  <a:lnTo>
                    <a:pt x="201325" y="47501"/>
                  </a:lnTo>
                  <a:lnTo>
                    <a:pt x="213275" y="31221"/>
                  </a:lnTo>
                  <a:lnTo>
                    <a:pt x="201858" y="31221"/>
                  </a:lnTo>
                  <a:lnTo>
                    <a:pt x="201858" y="798"/>
                  </a:lnTo>
                  <a:close/>
                </a:path>
                <a:path w="389255" h="116839">
                  <a:moveTo>
                    <a:pt x="234284" y="17142"/>
                  </a:moveTo>
                  <a:lnTo>
                    <a:pt x="223610" y="17142"/>
                  </a:lnTo>
                  <a:lnTo>
                    <a:pt x="223610" y="47501"/>
                  </a:lnTo>
                  <a:lnTo>
                    <a:pt x="234284" y="47501"/>
                  </a:lnTo>
                  <a:lnTo>
                    <a:pt x="234284" y="17142"/>
                  </a:lnTo>
                  <a:close/>
                </a:path>
                <a:path w="389255" h="116839">
                  <a:moveTo>
                    <a:pt x="234284" y="798"/>
                  </a:moveTo>
                  <a:lnTo>
                    <a:pt x="224142" y="798"/>
                  </a:lnTo>
                  <a:lnTo>
                    <a:pt x="201858" y="31221"/>
                  </a:lnTo>
                  <a:lnTo>
                    <a:pt x="213275" y="31221"/>
                  </a:lnTo>
                  <a:lnTo>
                    <a:pt x="223610" y="17142"/>
                  </a:lnTo>
                  <a:lnTo>
                    <a:pt x="234284" y="17142"/>
                  </a:lnTo>
                  <a:lnTo>
                    <a:pt x="234284" y="798"/>
                  </a:lnTo>
                  <a:close/>
                </a:path>
                <a:path w="389255" h="116839">
                  <a:moveTo>
                    <a:pt x="273027" y="0"/>
                  </a:moveTo>
                  <a:lnTo>
                    <a:pt x="263331" y="0"/>
                  </a:lnTo>
                  <a:lnTo>
                    <a:pt x="258961" y="1043"/>
                  </a:lnTo>
                  <a:lnTo>
                    <a:pt x="251179" y="5223"/>
                  </a:lnTo>
                  <a:lnTo>
                    <a:pt x="248130" y="8102"/>
                  </a:lnTo>
                  <a:lnTo>
                    <a:pt x="243726" y="15443"/>
                  </a:lnTo>
                  <a:lnTo>
                    <a:pt x="242624" y="19569"/>
                  </a:lnTo>
                  <a:lnTo>
                    <a:pt x="242624" y="28731"/>
                  </a:lnTo>
                  <a:lnTo>
                    <a:pt x="263331" y="48300"/>
                  </a:lnTo>
                  <a:lnTo>
                    <a:pt x="273027" y="48300"/>
                  </a:lnTo>
                  <a:lnTo>
                    <a:pt x="277387" y="47256"/>
                  </a:lnTo>
                  <a:lnTo>
                    <a:pt x="285126" y="43077"/>
                  </a:lnTo>
                  <a:lnTo>
                    <a:pt x="288171" y="40196"/>
                  </a:lnTo>
                  <a:lnTo>
                    <a:pt x="288839" y="39095"/>
                  </a:lnTo>
                  <a:lnTo>
                    <a:pt x="265419" y="39095"/>
                  </a:lnTo>
                  <a:lnTo>
                    <a:pt x="262929" y="38461"/>
                  </a:lnTo>
                  <a:lnTo>
                    <a:pt x="258483" y="35927"/>
                  </a:lnTo>
                  <a:lnTo>
                    <a:pt x="256736" y="34156"/>
                  </a:lnTo>
                  <a:lnTo>
                    <a:pt x="254203" y="29620"/>
                  </a:lnTo>
                  <a:lnTo>
                    <a:pt x="253569" y="27042"/>
                  </a:lnTo>
                  <a:lnTo>
                    <a:pt x="253569" y="21257"/>
                  </a:lnTo>
                  <a:lnTo>
                    <a:pt x="265419" y="9204"/>
                  </a:lnTo>
                  <a:lnTo>
                    <a:pt x="288840" y="9204"/>
                  </a:lnTo>
                  <a:lnTo>
                    <a:pt x="288171" y="8102"/>
                  </a:lnTo>
                  <a:lnTo>
                    <a:pt x="285126" y="5223"/>
                  </a:lnTo>
                  <a:lnTo>
                    <a:pt x="277387" y="1043"/>
                  </a:lnTo>
                  <a:lnTo>
                    <a:pt x="273027" y="0"/>
                  </a:lnTo>
                  <a:close/>
                </a:path>
                <a:path w="389255" h="116839">
                  <a:moveTo>
                    <a:pt x="288840" y="9204"/>
                  </a:moveTo>
                  <a:lnTo>
                    <a:pt x="270935" y="9204"/>
                  </a:lnTo>
                  <a:lnTo>
                    <a:pt x="273427" y="9838"/>
                  </a:lnTo>
                  <a:lnTo>
                    <a:pt x="277876" y="12372"/>
                  </a:lnTo>
                  <a:lnTo>
                    <a:pt x="279622" y="14143"/>
                  </a:lnTo>
                  <a:lnTo>
                    <a:pt x="282157" y="18680"/>
                  </a:lnTo>
                  <a:lnTo>
                    <a:pt x="282790" y="21257"/>
                  </a:lnTo>
                  <a:lnTo>
                    <a:pt x="282790" y="27042"/>
                  </a:lnTo>
                  <a:lnTo>
                    <a:pt x="270935" y="39095"/>
                  </a:lnTo>
                  <a:lnTo>
                    <a:pt x="288839" y="39095"/>
                  </a:lnTo>
                  <a:lnTo>
                    <a:pt x="292621" y="32856"/>
                  </a:lnTo>
                  <a:lnTo>
                    <a:pt x="293734" y="28731"/>
                  </a:lnTo>
                  <a:lnTo>
                    <a:pt x="293734" y="19569"/>
                  </a:lnTo>
                  <a:lnTo>
                    <a:pt x="292621" y="15443"/>
                  </a:lnTo>
                  <a:lnTo>
                    <a:pt x="288840" y="9204"/>
                  </a:lnTo>
                  <a:close/>
                </a:path>
                <a:path w="389255" h="116839">
                  <a:moveTo>
                    <a:pt x="348908" y="38695"/>
                  </a:moveTo>
                  <a:lnTo>
                    <a:pt x="296002" y="38695"/>
                  </a:lnTo>
                  <a:lnTo>
                    <a:pt x="295934" y="57174"/>
                  </a:lnTo>
                  <a:lnTo>
                    <a:pt x="305941" y="57174"/>
                  </a:lnTo>
                  <a:lnTo>
                    <a:pt x="305941" y="47501"/>
                  </a:lnTo>
                  <a:lnTo>
                    <a:pt x="348908" y="47501"/>
                  </a:lnTo>
                  <a:lnTo>
                    <a:pt x="348908" y="38695"/>
                  </a:lnTo>
                  <a:close/>
                </a:path>
                <a:path w="389255" h="116839">
                  <a:moveTo>
                    <a:pt x="348908" y="47501"/>
                  </a:moveTo>
                  <a:lnTo>
                    <a:pt x="338899" y="47501"/>
                  </a:lnTo>
                  <a:lnTo>
                    <a:pt x="338899" y="57174"/>
                  </a:lnTo>
                  <a:lnTo>
                    <a:pt x="348908" y="57174"/>
                  </a:lnTo>
                  <a:lnTo>
                    <a:pt x="348908" y="47501"/>
                  </a:lnTo>
                  <a:close/>
                </a:path>
                <a:path w="389255" h="116839">
                  <a:moveTo>
                    <a:pt x="342370" y="798"/>
                  </a:moveTo>
                  <a:lnTo>
                    <a:pt x="306475" y="798"/>
                  </a:lnTo>
                  <a:lnTo>
                    <a:pt x="305675" y="22838"/>
                  </a:lnTo>
                  <a:lnTo>
                    <a:pt x="304962" y="28554"/>
                  </a:lnTo>
                  <a:lnTo>
                    <a:pt x="302651" y="36560"/>
                  </a:lnTo>
                  <a:lnTo>
                    <a:pt x="300671" y="38605"/>
                  </a:lnTo>
                  <a:lnTo>
                    <a:pt x="297867" y="38695"/>
                  </a:lnTo>
                  <a:lnTo>
                    <a:pt x="310812" y="38695"/>
                  </a:lnTo>
                  <a:lnTo>
                    <a:pt x="315683" y="9603"/>
                  </a:lnTo>
                  <a:lnTo>
                    <a:pt x="342370" y="9603"/>
                  </a:lnTo>
                  <a:lnTo>
                    <a:pt x="342370" y="798"/>
                  </a:lnTo>
                  <a:close/>
                </a:path>
                <a:path w="389255" h="116839">
                  <a:moveTo>
                    <a:pt x="342370" y="9603"/>
                  </a:moveTo>
                  <a:lnTo>
                    <a:pt x="331696" y="9603"/>
                  </a:lnTo>
                  <a:lnTo>
                    <a:pt x="331696" y="38695"/>
                  </a:lnTo>
                  <a:lnTo>
                    <a:pt x="342370" y="38695"/>
                  </a:lnTo>
                  <a:lnTo>
                    <a:pt x="342370" y="9603"/>
                  </a:lnTo>
                  <a:close/>
                </a:path>
                <a:path w="389255" h="116839">
                  <a:moveTo>
                    <a:pt x="27175" y="69198"/>
                  </a:moveTo>
                  <a:lnTo>
                    <a:pt x="0" y="69198"/>
                  </a:lnTo>
                  <a:lnTo>
                    <a:pt x="0" y="115901"/>
                  </a:lnTo>
                  <a:lnTo>
                    <a:pt x="28846" y="115901"/>
                  </a:lnTo>
                  <a:lnTo>
                    <a:pt x="33328" y="114745"/>
                  </a:lnTo>
                  <a:lnTo>
                    <a:pt x="39599" y="110120"/>
                  </a:lnTo>
                  <a:lnTo>
                    <a:pt x="40679" y="107895"/>
                  </a:lnTo>
                  <a:lnTo>
                    <a:pt x="10741" y="107895"/>
                  </a:lnTo>
                  <a:lnTo>
                    <a:pt x="10741" y="96086"/>
                  </a:lnTo>
                  <a:lnTo>
                    <a:pt x="39214" y="96086"/>
                  </a:lnTo>
                  <a:lnTo>
                    <a:pt x="37384" y="93771"/>
                  </a:lnTo>
                  <a:lnTo>
                    <a:pt x="35206" y="92393"/>
                  </a:lnTo>
                  <a:lnTo>
                    <a:pt x="32359" y="91547"/>
                  </a:lnTo>
                  <a:lnTo>
                    <a:pt x="34451" y="90525"/>
                  </a:lnTo>
                  <a:lnTo>
                    <a:pt x="36075" y="89134"/>
                  </a:lnTo>
                  <a:lnTo>
                    <a:pt x="36463" y="88544"/>
                  </a:lnTo>
                  <a:lnTo>
                    <a:pt x="10741" y="88544"/>
                  </a:lnTo>
                  <a:lnTo>
                    <a:pt x="10741" y="77204"/>
                  </a:lnTo>
                  <a:lnTo>
                    <a:pt x="38865" y="77204"/>
                  </a:lnTo>
                  <a:lnTo>
                    <a:pt x="37453" y="74425"/>
                  </a:lnTo>
                  <a:lnTo>
                    <a:pt x="31402" y="70242"/>
                  </a:lnTo>
                  <a:lnTo>
                    <a:pt x="27175" y="69198"/>
                  </a:lnTo>
                  <a:close/>
                </a:path>
                <a:path w="389255" h="116839">
                  <a:moveTo>
                    <a:pt x="39214" y="96086"/>
                  </a:moveTo>
                  <a:lnTo>
                    <a:pt x="27691" y="96086"/>
                  </a:lnTo>
                  <a:lnTo>
                    <a:pt x="30224" y="98019"/>
                  </a:lnTo>
                  <a:lnTo>
                    <a:pt x="30224" y="105893"/>
                  </a:lnTo>
                  <a:lnTo>
                    <a:pt x="27691" y="107895"/>
                  </a:lnTo>
                  <a:lnTo>
                    <a:pt x="40679" y="107895"/>
                  </a:lnTo>
                  <a:lnTo>
                    <a:pt x="41165" y="106894"/>
                  </a:lnTo>
                  <a:lnTo>
                    <a:pt x="41165" y="99956"/>
                  </a:lnTo>
                  <a:lnTo>
                    <a:pt x="40410" y="97599"/>
                  </a:lnTo>
                  <a:lnTo>
                    <a:pt x="39214" y="96086"/>
                  </a:lnTo>
                  <a:close/>
                </a:path>
                <a:path w="389255" h="116839">
                  <a:moveTo>
                    <a:pt x="38865" y="77204"/>
                  </a:moveTo>
                  <a:lnTo>
                    <a:pt x="23129" y="77204"/>
                  </a:lnTo>
                  <a:lnTo>
                    <a:pt x="24897" y="77694"/>
                  </a:lnTo>
                  <a:lnTo>
                    <a:pt x="27345" y="79649"/>
                  </a:lnTo>
                  <a:lnTo>
                    <a:pt x="27956" y="81053"/>
                  </a:lnTo>
                  <a:lnTo>
                    <a:pt x="27956" y="84743"/>
                  </a:lnTo>
                  <a:lnTo>
                    <a:pt x="27355" y="86154"/>
                  </a:lnTo>
                  <a:lnTo>
                    <a:pt x="24954" y="88069"/>
                  </a:lnTo>
                  <a:lnTo>
                    <a:pt x="23172" y="88544"/>
                  </a:lnTo>
                  <a:lnTo>
                    <a:pt x="36463" y="88544"/>
                  </a:lnTo>
                  <a:lnTo>
                    <a:pt x="38385" y="85622"/>
                  </a:lnTo>
                  <a:lnTo>
                    <a:pt x="38966" y="83587"/>
                  </a:lnTo>
                  <a:lnTo>
                    <a:pt x="38865" y="77204"/>
                  </a:lnTo>
                  <a:close/>
                </a:path>
                <a:path w="389255" h="116839">
                  <a:moveTo>
                    <a:pt x="60515" y="69198"/>
                  </a:moveTo>
                  <a:lnTo>
                    <a:pt x="49705" y="69198"/>
                  </a:lnTo>
                  <a:lnTo>
                    <a:pt x="49705" y="115901"/>
                  </a:lnTo>
                  <a:lnTo>
                    <a:pt x="60515" y="115901"/>
                  </a:lnTo>
                  <a:lnTo>
                    <a:pt x="60515" y="96752"/>
                  </a:lnTo>
                  <a:lnTo>
                    <a:pt x="92541" y="96752"/>
                  </a:lnTo>
                  <a:lnTo>
                    <a:pt x="92541" y="87612"/>
                  </a:lnTo>
                  <a:lnTo>
                    <a:pt x="60515" y="87612"/>
                  </a:lnTo>
                  <a:lnTo>
                    <a:pt x="60515" y="69198"/>
                  </a:lnTo>
                  <a:close/>
                </a:path>
                <a:path w="389255" h="116839">
                  <a:moveTo>
                    <a:pt x="92541" y="96752"/>
                  </a:moveTo>
                  <a:lnTo>
                    <a:pt x="81730" y="96752"/>
                  </a:lnTo>
                  <a:lnTo>
                    <a:pt x="81730" y="115901"/>
                  </a:lnTo>
                  <a:lnTo>
                    <a:pt x="92541" y="115901"/>
                  </a:lnTo>
                  <a:lnTo>
                    <a:pt x="92541" y="96752"/>
                  </a:lnTo>
                  <a:close/>
                </a:path>
                <a:path w="389255" h="116839">
                  <a:moveTo>
                    <a:pt x="92541" y="69198"/>
                  </a:moveTo>
                  <a:lnTo>
                    <a:pt x="81730" y="69198"/>
                  </a:lnTo>
                  <a:lnTo>
                    <a:pt x="81730" y="87612"/>
                  </a:lnTo>
                  <a:lnTo>
                    <a:pt x="92541" y="87612"/>
                  </a:lnTo>
                  <a:lnTo>
                    <a:pt x="92541" y="69198"/>
                  </a:lnTo>
                  <a:close/>
                </a:path>
                <a:path w="389255" h="116839">
                  <a:moveTo>
                    <a:pt x="139506" y="69198"/>
                  </a:moveTo>
                  <a:lnTo>
                    <a:pt x="104212" y="69198"/>
                  </a:lnTo>
                  <a:lnTo>
                    <a:pt x="104212" y="115901"/>
                  </a:lnTo>
                  <a:lnTo>
                    <a:pt x="140374" y="115901"/>
                  </a:lnTo>
                  <a:lnTo>
                    <a:pt x="140374" y="107228"/>
                  </a:lnTo>
                  <a:lnTo>
                    <a:pt x="114955" y="107228"/>
                  </a:lnTo>
                  <a:lnTo>
                    <a:pt x="114955" y="96418"/>
                  </a:lnTo>
                  <a:lnTo>
                    <a:pt x="136638" y="96418"/>
                  </a:lnTo>
                  <a:lnTo>
                    <a:pt x="136638" y="88012"/>
                  </a:lnTo>
                  <a:lnTo>
                    <a:pt x="114955" y="88012"/>
                  </a:lnTo>
                  <a:lnTo>
                    <a:pt x="114955" y="77871"/>
                  </a:lnTo>
                  <a:lnTo>
                    <a:pt x="139506" y="77871"/>
                  </a:lnTo>
                  <a:lnTo>
                    <a:pt x="139506" y="69198"/>
                  </a:lnTo>
                  <a:close/>
                </a:path>
                <a:path w="389255" h="116839">
                  <a:moveTo>
                    <a:pt x="175182" y="68399"/>
                  </a:moveTo>
                  <a:lnTo>
                    <a:pt x="166330" y="68399"/>
                  </a:lnTo>
                  <a:lnTo>
                    <a:pt x="162003" y="69432"/>
                  </a:lnTo>
                  <a:lnTo>
                    <a:pt x="154310" y="73568"/>
                  </a:lnTo>
                  <a:lnTo>
                    <a:pt x="151286" y="76438"/>
                  </a:lnTo>
                  <a:lnTo>
                    <a:pt x="146883" y="83775"/>
                  </a:lnTo>
                  <a:lnTo>
                    <a:pt x="145782" y="87922"/>
                  </a:lnTo>
                  <a:lnTo>
                    <a:pt x="145782" y="97174"/>
                  </a:lnTo>
                  <a:lnTo>
                    <a:pt x="166309" y="116700"/>
                  </a:lnTo>
                  <a:lnTo>
                    <a:pt x="175113" y="116700"/>
                  </a:lnTo>
                  <a:lnTo>
                    <a:pt x="178782" y="115991"/>
                  </a:lnTo>
                  <a:lnTo>
                    <a:pt x="185366" y="113144"/>
                  </a:lnTo>
                  <a:lnTo>
                    <a:pt x="188125" y="111074"/>
                  </a:lnTo>
                  <a:lnTo>
                    <a:pt x="190350" y="108362"/>
                  </a:lnTo>
                  <a:lnTo>
                    <a:pt x="189409" y="107495"/>
                  </a:lnTo>
                  <a:lnTo>
                    <a:pt x="168774" y="107495"/>
                  </a:lnTo>
                  <a:lnTo>
                    <a:pt x="166197" y="106861"/>
                  </a:lnTo>
                  <a:lnTo>
                    <a:pt x="161660" y="104327"/>
                  </a:lnTo>
                  <a:lnTo>
                    <a:pt x="159892" y="102556"/>
                  </a:lnTo>
                  <a:lnTo>
                    <a:pt x="157355" y="98019"/>
                  </a:lnTo>
                  <a:lnTo>
                    <a:pt x="156721" y="95443"/>
                  </a:lnTo>
                  <a:lnTo>
                    <a:pt x="156721" y="89656"/>
                  </a:lnTo>
                  <a:lnTo>
                    <a:pt x="168774" y="77604"/>
                  </a:lnTo>
                  <a:lnTo>
                    <a:pt x="189339" y="77604"/>
                  </a:lnTo>
                  <a:lnTo>
                    <a:pt x="190350" y="76672"/>
                  </a:lnTo>
                  <a:lnTo>
                    <a:pt x="188125" y="74001"/>
                  </a:lnTo>
                  <a:lnTo>
                    <a:pt x="185378" y="71955"/>
                  </a:lnTo>
                  <a:lnTo>
                    <a:pt x="178840" y="69108"/>
                  </a:lnTo>
                  <a:lnTo>
                    <a:pt x="175182" y="68399"/>
                  </a:lnTo>
                  <a:close/>
                </a:path>
                <a:path w="389255" h="116839">
                  <a:moveTo>
                    <a:pt x="183408" y="101958"/>
                  </a:moveTo>
                  <a:lnTo>
                    <a:pt x="180251" y="105648"/>
                  </a:lnTo>
                  <a:lnTo>
                    <a:pt x="176338" y="107495"/>
                  </a:lnTo>
                  <a:lnTo>
                    <a:pt x="189409" y="107495"/>
                  </a:lnTo>
                  <a:lnTo>
                    <a:pt x="183408" y="101958"/>
                  </a:lnTo>
                  <a:close/>
                </a:path>
                <a:path w="389255" h="116839">
                  <a:moveTo>
                    <a:pt x="189339" y="77604"/>
                  </a:moveTo>
                  <a:lnTo>
                    <a:pt x="176338" y="77604"/>
                  </a:lnTo>
                  <a:lnTo>
                    <a:pt x="180251" y="79429"/>
                  </a:lnTo>
                  <a:lnTo>
                    <a:pt x="183408" y="83077"/>
                  </a:lnTo>
                  <a:lnTo>
                    <a:pt x="189339" y="77604"/>
                  </a:lnTo>
                  <a:close/>
                </a:path>
                <a:path w="389255" h="116839">
                  <a:moveTo>
                    <a:pt x="232714" y="69198"/>
                  </a:moveTo>
                  <a:lnTo>
                    <a:pt x="197420" y="69198"/>
                  </a:lnTo>
                  <a:lnTo>
                    <a:pt x="197420" y="115901"/>
                  </a:lnTo>
                  <a:lnTo>
                    <a:pt x="233582" y="115901"/>
                  </a:lnTo>
                  <a:lnTo>
                    <a:pt x="233582" y="107228"/>
                  </a:lnTo>
                  <a:lnTo>
                    <a:pt x="208161" y="107228"/>
                  </a:lnTo>
                  <a:lnTo>
                    <a:pt x="208161" y="96418"/>
                  </a:lnTo>
                  <a:lnTo>
                    <a:pt x="229844" y="96418"/>
                  </a:lnTo>
                  <a:lnTo>
                    <a:pt x="229844" y="88012"/>
                  </a:lnTo>
                  <a:lnTo>
                    <a:pt x="208161" y="88012"/>
                  </a:lnTo>
                  <a:lnTo>
                    <a:pt x="208161" y="77871"/>
                  </a:lnTo>
                  <a:lnTo>
                    <a:pt x="232714" y="77871"/>
                  </a:lnTo>
                  <a:lnTo>
                    <a:pt x="232714" y="69198"/>
                  </a:lnTo>
                  <a:close/>
                </a:path>
                <a:path w="389255" h="116839">
                  <a:moveTo>
                    <a:pt x="253133" y="69198"/>
                  </a:moveTo>
                  <a:lnTo>
                    <a:pt x="242322" y="69198"/>
                  </a:lnTo>
                  <a:lnTo>
                    <a:pt x="242322" y="115901"/>
                  </a:lnTo>
                  <a:lnTo>
                    <a:pt x="253133" y="115901"/>
                  </a:lnTo>
                  <a:lnTo>
                    <a:pt x="253133" y="96752"/>
                  </a:lnTo>
                  <a:lnTo>
                    <a:pt x="285159" y="96752"/>
                  </a:lnTo>
                  <a:lnTo>
                    <a:pt x="285159" y="87612"/>
                  </a:lnTo>
                  <a:lnTo>
                    <a:pt x="253133" y="87612"/>
                  </a:lnTo>
                  <a:lnTo>
                    <a:pt x="253133" y="69198"/>
                  </a:lnTo>
                  <a:close/>
                </a:path>
                <a:path w="389255" h="116839">
                  <a:moveTo>
                    <a:pt x="285159" y="96752"/>
                  </a:moveTo>
                  <a:lnTo>
                    <a:pt x="274347" y="96752"/>
                  </a:lnTo>
                  <a:lnTo>
                    <a:pt x="274347" y="115901"/>
                  </a:lnTo>
                  <a:lnTo>
                    <a:pt x="285159" y="115901"/>
                  </a:lnTo>
                  <a:lnTo>
                    <a:pt x="285159" y="96752"/>
                  </a:lnTo>
                  <a:close/>
                </a:path>
                <a:path w="389255" h="116839">
                  <a:moveTo>
                    <a:pt x="285159" y="69198"/>
                  </a:moveTo>
                  <a:lnTo>
                    <a:pt x="274347" y="69198"/>
                  </a:lnTo>
                  <a:lnTo>
                    <a:pt x="274347" y="87612"/>
                  </a:lnTo>
                  <a:lnTo>
                    <a:pt x="285159" y="87612"/>
                  </a:lnTo>
                  <a:lnTo>
                    <a:pt x="285159" y="69198"/>
                  </a:lnTo>
                  <a:close/>
                </a:path>
                <a:path w="389255" h="116839">
                  <a:moveTo>
                    <a:pt x="307572" y="69198"/>
                  </a:moveTo>
                  <a:lnTo>
                    <a:pt x="296830" y="69198"/>
                  </a:lnTo>
                  <a:lnTo>
                    <a:pt x="296830" y="115901"/>
                  </a:lnTo>
                  <a:lnTo>
                    <a:pt x="307040" y="115901"/>
                  </a:lnTo>
                  <a:lnTo>
                    <a:pt x="318988" y="99622"/>
                  </a:lnTo>
                  <a:lnTo>
                    <a:pt x="307572" y="99622"/>
                  </a:lnTo>
                  <a:lnTo>
                    <a:pt x="307572" y="69198"/>
                  </a:lnTo>
                  <a:close/>
                </a:path>
                <a:path w="389255" h="116839">
                  <a:moveTo>
                    <a:pt x="339998" y="85542"/>
                  </a:moveTo>
                  <a:lnTo>
                    <a:pt x="329323" y="85542"/>
                  </a:lnTo>
                  <a:lnTo>
                    <a:pt x="329323" y="115901"/>
                  </a:lnTo>
                  <a:lnTo>
                    <a:pt x="339998" y="115901"/>
                  </a:lnTo>
                  <a:lnTo>
                    <a:pt x="339998" y="85542"/>
                  </a:lnTo>
                  <a:close/>
                </a:path>
                <a:path w="389255" h="116839">
                  <a:moveTo>
                    <a:pt x="339998" y="69198"/>
                  </a:moveTo>
                  <a:lnTo>
                    <a:pt x="329857" y="69198"/>
                  </a:lnTo>
                  <a:lnTo>
                    <a:pt x="307572" y="99622"/>
                  </a:lnTo>
                  <a:lnTo>
                    <a:pt x="318988" y="99622"/>
                  </a:lnTo>
                  <a:lnTo>
                    <a:pt x="329323" y="85542"/>
                  </a:lnTo>
                  <a:lnTo>
                    <a:pt x="339998" y="85542"/>
                  </a:lnTo>
                  <a:lnTo>
                    <a:pt x="339998" y="69198"/>
                  </a:lnTo>
                  <a:close/>
                </a:path>
                <a:path w="389255" h="116839">
                  <a:moveTo>
                    <a:pt x="388904" y="69198"/>
                  </a:moveTo>
                  <a:lnTo>
                    <a:pt x="364665" y="69198"/>
                  </a:lnTo>
                  <a:lnTo>
                    <a:pt x="361104" y="69896"/>
                  </a:lnTo>
                  <a:lnTo>
                    <a:pt x="355056" y="72701"/>
                  </a:lnTo>
                  <a:lnTo>
                    <a:pt x="352720" y="74702"/>
                  </a:lnTo>
                  <a:lnTo>
                    <a:pt x="349430" y="79904"/>
                  </a:lnTo>
                  <a:lnTo>
                    <a:pt x="348606" y="83008"/>
                  </a:lnTo>
                  <a:lnTo>
                    <a:pt x="348606" y="90258"/>
                  </a:lnTo>
                  <a:lnTo>
                    <a:pt x="349451" y="93383"/>
                  </a:lnTo>
                  <a:lnTo>
                    <a:pt x="352831" y="98588"/>
                  </a:lnTo>
                  <a:lnTo>
                    <a:pt x="355258" y="100533"/>
                  </a:lnTo>
                  <a:lnTo>
                    <a:pt x="358415" y="101824"/>
                  </a:lnTo>
                  <a:lnTo>
                    <a:pt x="348673" y="115901"/>
                  </a:lnTo>
                  <a:lnTo>
                    <a:pt x="360081" y="115901"/>
                  </a:lnTo>
                  <a:lnTo>
                    <a:pt x="368354" y="103492"/>
                  </a:lnTo>
                  <a:lnTo>
                    <a:pt x="388904" y="103492"/>
                  </a:lnTo>
                  <a:lnTo>
                    <a:pt x="388904" y="94952"/>
                  </a:lnTo>
                  <a:lnTo>
                    <a:pt x="365730" y="94952"/>
                  </a:lnTo>
                  <a:lnTo>
                    <a:pt x="363440" y="94218"/>
                  </a:lnTo>
                  <a:lnTo>
                    <a:pt x="360326" y="91281"/>
                  </a:lnTo>
                  <a:lnTo>
                    <a:pt x="359549" y="89193"/>
                  </a:lnTo>
                  <a:lnTo>
                    <a:pt x="359549" y="83677"/>
                  </a:lnTo>
                  <a:lnTo>
                    <a:pt x="360359" y="81564"/>
                  </a:lnTo>
                  <a:lnTo>
                    <a:pt x="363607" y="78717"/>
                  </a:lnTo>
                  <a:lnTo>
                    <a:pt x="365954" y="78004"/>
                  </a:lnTo>
                  <a:lnTo>
                    <a:pt x="388904" y="78004"/>
                  </a:lnTo>
                  <a:lnTo>
                    <a:pt x="388904" y="69198"/>
                  </a:lnTo>
                  <a:close/>
                </a:path>
                <a:path w="389255" h="116839">
                  <a:moveTo>
                    <a:pt x="388904" y="103492"/>
                  </a:moveTo>
                  <a:lnTo>
                    <a:pt x="378230" y="103492"/>
                  </a:lnTo>
                  <a:lnTo>
                    <a:pt x="378230" y="115901"/>
                  </a:lnTo>
                  <a:lnTo>
                    <a:pt x="388904" y="115901"/>
                  </a:lnTo>
                  <a:lnTo>
                    <a:pt x="388904" y="103492"/>
                  </a:lnTo>
                  <a:close/>
                </a:path>
                <a:path w="389255" h="116839">
                  <a:moveTo>
                    <a:pt x="388904" y="78004"/>
                  </a:moveTo>
                  <a:lnTo>
                    <a:pt x="378230" y="78004"/>
                  </a:lnTo>
                  <a:lnTo>
                    <a:pt x="378230" y="94952"/>
                  </a:lnTo>
                  <a:lnTo>
                    <a:pt x="388904" y="94952"/>
                  </a:lnTo>
                  <a:lnTo>
                    <a:pt x="388904" y="78004"/>
                  </a:lnTo>
                  <a:close/>
                </a:path>
              </a:pathLst>
            </a:custGeom>
            <a:solidFill>
              <a:srgbClr val="FEFEFE"/>
            </a:solidFill>
          </p:spPr>
          <p:txBody>
            <a:bodyPr wrap="square" lIns="0" tIns="0" rIns="0" bIns="0" rtlCol="0"/>
            <a:lstStyle/>
            <a:p>
              <a:endParaRPr/>
            </a:p>
          </p:txBody>
        </p:sp>
        <p:sp>
          <p:nvSpPr>
            <p:cNvPr id="70" name="object 70"/>
            <p:cNvSpPr/>
            <p:nvPr/>
          </p:nvSpPr>
          <p:spPr>
            <a:xfrm>
              <a:off x="649439" y="2322892"/>
              <a:ext cx="6480175" cy="871219"/>
            </a:xfrm>
            <a:custGeom>
              <a:avLst/>
              <a:gdLst/>
              <a:ahLst/>
              <a:cxnLst/>
              <a:rect l="l" t="t" r="r" b="b"/>
              <a:pathLst>
                <a:path w="6480175" h="871219">
                  <a:moveTo>
                    <a:pt x="6480010" y="866597"/>
                  </a:moveTo>
                  <a:lnTo>
                    <a:pt x="0" y="866597"/>
                  </a:lnTo>
                  <a:lnTo>
                    <a:pt x="0" y="871181"/>
                  </a:lnTo>
                  <a:lnTo>
                    <a:pt x="6480010" y="871181"/>
                  </a:lnTo>
                  <a:lnTo>
                    <a:pt x="6480010" y="866597"/>
                  </a:lnTo>
                  <a:close/>
                </a:path>
                <a:path w="6480175" h="871219">
                  <a:moveTo>
                    <a:pt x="6480010" y="0"/>
                  </a:moveTo>
                  <a:lnTo>
                    <a:pt x="0" y="0"/>
                  </a:lnTo>
                  <a:lnTo>
                    <a:pt x="0" y="4597"/>
                  </a:lnTo>
                  <a:lnTo>
                    <a:pt x="6480010" y="4597"/>
                  </a:lnTo>
                  <a:lnTo>
                    <a:pt x="6480010" y="0"/>
                  </a:lnTo>
                  <a:close/>
                </a:path>
              </a:pathLst>
            </a:custGeom>
            <a:solidFill>
              <a:srgbClr val="96989A"/>
            </a:solidFill>
          </p:spPr>
          <p:txBody>
            <a:bodyPr wrap="square" lIns="0" tIns="0" rIns="0" bIns="0" rtlCol="0"/>
            <a:lstStyle/>
            <a:p>
              <a:endParaRPr/>
            </a:p>
          </p:txBody>
        </p:sp>
      </p:grpSp>
      <p:pic>
        <p:nvPicPr>
          <p:cNvPr id="77" name="object 77"/>
          <p:cNvPicPr/>
          <p:nvPr/>
        </p:nvPicPr>
        <p:blipFill>
          <a:blip r:embed="rId18" cstate="print"/>
          <a:stretch>
            <a:fillRect/>
          </a:stretch>
        </p:blipFill>
        <p:spPr>
          <a:xfrm>
            <a:off x="649451" y="9269996"/>
            <a:ext cx="6474715" cy="431852"/>
          </a:xfrm>
          <a:prstGeom prst="rect">
            <a:avLst/>
          </a:prstGeom>
        </p:spPr>
      </p:pic>
      <p:sp>
        <p:nvSpPr>
          <p:cNvPr id="78" name="object 78"/>
          <p:cNvSpPr txBox="1"/>
          <p:nvPr/>
        </p:nvSpPr>
        <p:spPr>
          <a:xfrm>
            <a:off x="7091658" y="10334656"/>
            <a:ext cx="143510" cy="147320"/>
          </a:xfrm>
          <a:prstGeom prst="rect">
            <a:avLst/>
          </a:prstGeom>
        </p:spPr>
        <p:txBody>
          <a:bodyPr vert="horz" wrap="square" lIns="0" tIns="12700" rIns="0" bIns="0" rtlCol="0">
            <a:spAutoFit/>
          </a:bodyPr>
          <a:lstStyle/>
          <a:p>
            <a:pPr marL="12700">
              <a:lnSpc>
                <a:spcPct val="100000"/>
              </a:lnSpc>
              <a:spcBef>
                <a:spcPts val="100"/>
              </a:spcBef>
            </a:pPr>
            <a:r>
              <a:rPr sz="800" spc="-50" dirty="0">
                <a:solidFill>
                  <a:srgbClr val="606062"/>
                </a:solidFill>
                <a:latin typeface="Verdana"/>
                <a:cs typeface="Verdana"/>
              </a:rPr>
              <a:t>27</a:t>
            </a:r>
            <a:endParaRPr sz="800">
              <a:latin typeface="Verdana"/>
              <a:cs typeface="Verdana"/>
            </a:endParaRPr>
          </a:p>
        </p:txBody>
      </p:sp>
      <p:sp>
        <p:nvSpPr>
          <p:cNvPr id="79" name="object 79"/>
          <p:cNvSpPr txBox="1"/>
          <p:nvPr/>
        </p:nvSpPr>
        <p:spPr>
          <a:xfrm>
            <a:off x="1176148" y="4601209"/>
            <a:ext cx="630555" cy="209550"/>
          </a:xfrm>
          <a:prstGeom prst="rect">
            <a:avLst/>
          </a:prstGeom>
        </p:spPr>
        <p:txBody>
          <a:bodyPr vert="horz" wrap="square" lIns="0" tIns="12700" rIns="0" bIns="0" rtlCol="0">
            <a:spAutoFit/>
          </a:bodyPr>
          <a:lstStyle/>
          <a:p>
            <a:pPr marL="203835" marR="149860" indent="-72390">
              <a:lnSpc>
                <a:spcPct val="120700"/>
              </a:lnSpc>
              <a:spcBef>
                <a:spcPts val="100"/>
              </a:spcBef>
            </a:pPr>
            <a:r>
              <a:rPr sz="500" spc="10" dirty="0">
                <a:solidFill>
                  <a:srgbClr val="FEFEFE"/>
                </a:solidFill>
                <a:latin typeface="Verdana"/>
                <a:cs typeface="Verdana"/>
              </a:rPr>
              <a:t>О</a:t>
            </a:r>
            <a:r>
              <a:rPr sz="500" dirty="0">
                <a:solidFill>
                  <a:srgbClr val="FEFEFE"/>
                </a:solidFill>
                <a:latin typeface="Verdana"/>
                <a:cs typeface="Verdana"/>
              </a:rPr>
              <a:t>б</a:t>
            </a:r>
            <a:r>
              <a:rPr sz="500" spc="5" dirty="0">
                <a:solidFill>
                  <a:srgbClr val="FEFEFE"/>
                </a:solidFill>
                <a:latin typeface="Verdana"/>
                <a:cs typeface="Verdana"/>
              </a:rPr>
              <a:t>р</a:t>
            </a:r>
            <a:r>
              <a:rPr sz="500" spc="-30" dirty="0">
                <a:solidFill>
                  <a:srgbClr val="FEFEFE"/>
                </a:solidFill>
                <a:latin typeface="Verdana"/>
                <a:cs typeface="Verdana"/>
              </a:rPr>
              <a:t>а</a:t>
            </a:r>
            <a:r>
              <a:rPr sz="500" dirty="0">
                <a:solidFill>
                  <a:srgbClr val="FEFEFE"/>
                </a:solidFill>
                <a:latin typeface="Verdana"/>
                <a:cs typeface="Verdana"/>
              </a:rPr>
              <a:t>б</a:t>
            </a:r>
            <a:r>
              <a:rPr sz="500" spc="-20" dirty="0">
                <a:solidFill>
                  <a:srgbClr val="FEFEFE"/>
                </a:solidFill>
                <a:latin typeface="Verdana"/>
                <a:cs typeface="Verdana"/>
              </a:rPr>
              <a:t>о</a:t>
            </a:r>
            <a:r>
              <a:rPr sz="500" spc="-35" dirty="0">
                <a:solidFill>
                  <a:srgbClr val="FEFEFE"/>
                </a:solidFill>
                <a:latin typeface="Verdana"/>
                <a:cs typeface="Verdana"/>
              </a:rPr>
              <a:t>тк</a:t>
            </a:r>
            <a:r>
              <a:rPr sz="500" spc="-10" dirty="0">
                <a:solidFill>
                  <a:srgbClr val="FEFEFE"/>
                </a:solidFill>
                <a:latin typeface="Verdana"/>
                <a:cs typeface="Verdana"/>
              </a:rPr>
              <a:t>а  </a:t>
            </a:r>
            <a:r>
              <a:rPr sz="500" dirty="0">
                <a:solidFill>
                  <a:srgbClr val="FEFEFE"/>
                </a:solidFill>
                <a:latin typeface="Verdana"/>
                <a:cs typeface="Verdana"/>
              </a:rPr>
              <a:t>семян</a:t>
            </a:r>
            <a:endParaRPr sz="500">
              <a:latin typeface="Verdana"/>
              <a:cs typeface="Verdana"/>
            </a:endParaRPr>
          </a:p>
        </p:txBody>
      </p:sp>
      <p:sp>
        <p:nvSpPr>
          <p:cNvPr id="80" name="object 80"/>
          <p:cNvSpPr txBox="1"/>
          <p:nvPr/>
        </p:nvSpPr>
        <p:spPr>
          <a:xfrm>
            <a:off x="1176519" y="8494372"/>
            <a:ext cx="635635" cy="209550"/>
          </a:xfrm>
          <a:prstGeom prst="rect">
            <a:avLst/>
          </a:prstGeom>
        </p:spPr>
        <p:txBody>
          <a:bodyPr vert="horz" wrap="square" lIns="0" tIns="12700" rIns="0" bIns="0" rtlCol="0">
            <a:spAutoFit/>
          </a:bodyPr>
          <a:lstStyle/>
          <a:p>
            <a:pPr marL="203200" marR="155575" indent="-72390">
              <a:lnSpc>
                <a:spcPct val="120700"/>
              </a:lnSpc>
              <a:spcBef>
                <a:spcPts val="100"/>
              </a:spcBef>
            </a:pPr>
            <a:r>
              <a:rPr sz="500" spc="10" dirty="0">
                <a:solidFill>
                  <a:srgbClr val="FEFEFE"/>
                </a:solidFill>
                <a:latin typeface="Verdana"/>
                <a:cs typeface="Verdana"/>
              </a:rPr>
              <a:t>О</a:t>
            </a:r>
            <a:r>
              <a:rPr sz="500" dirty="0">
                <a:solidFill>
                  <a:srgbClr val="FEFEFE"/>
                </a:solidFill>
                <a:latin typeface="Verdana"/>
                <a:cs typeface="Verdana"/>
              </a:rPr>
              <a:t>б</a:t>
            </a:r>
            <a:r>
              <a:rPr sz="500" spc="5" dirty="0">
                <a:solidFill>
                  <a:srgbClr val="FEFEFE"/>
                </a:solidFill>
                <a:latin typeface="Verdana"/>
                <a:cs typeface="Verdana"/>
              </a:rPr>
              <a:t>р</a:t>
            </a:r>
            <a:r>
              <a:rPr sz="500" spc="-30" dirty="0">
                <a:solidFill>
                  <a:srgbClr val="FEFEFE"/>
                </a:solidFill>
                <a:latin typeface="Verdana"/>
                <a:cs typeface="Verdana"/>
              </a:rPr>
              <a:t>а</a:t>
            </a:r>
            <a:r>
              <a:rPr sz="500" dirty="0">
                <a:solidFill>
                  <a:srgbClr val="FEFEFE"/>
                </a:solidFill>
                <a:latin typeface="Verdana"/>
                <a:cs typeface="Verdana"/>
              </a:rPr>
              <a:t>б</a:t>
            </a:r>
            <a:r>
              <a:rPr sz="500" spc="-20" dirty="0">
                <a:solidFill>
                  <a:srgbClr val="FEFEFE"/>
                </a:solidFill>
                <a:latin typeface="Verdana"/>
                <a:cs typeface="Verdana"/>
              </a:rPr>
              <a:t>о</a:t>
            </a:r>
            <a:r>
              <a:rPr sz="500" spc="-35" dirty="0">
                <a:solidFill>
                  <a:srgbClr val="FEFEFE"/>
                </a:solidFill>
                <a:latin typeface="Verdana"/>
                <a:cs typeface="Verdana"/>
              </a:rPr>
              <a:t>тк</a:t>
            </a:r>
            <a:r>
              <a:rPr sz="500" spc="-10" dirty="0">
                <a:solidFill>
                  <a:srgbClr val="FEFEFE"/>
                </a:solidFill>
                <a:latin typeface="Verdana"/>
                <a:cs typeface="Verdana"/>
              </a:rPr>
              <a:t>а  </a:t>
            </a:r>
            <a:r>
              <a:rPr sz="500" dirty="0">
                <a:solidFill>
                  <a:srgbClr val="FEFEFE"/>
                </a:solidFill>
                <a:latin typeface="Verdana"/>
                <a:cs typeface="Verdana"/>
              </a:rPr>
              <a:t>семян</a:t>
            </a:r>
            <a:endParaRPr sz="500">
              <a:latin typeface="Verdana"/>
              <a:cs typeface="Verdana"/>
            </a:endParaRPr>
          </a:p>
        </p:txBody>
      </p:sp>
      <p:sp>
        <p:nvSpPr>
          <p:cNvPr id="81" name="object 81"/>
          <p:cNvSpPr/>
          <p:nvPr/>
        </p:nvSpPr>
        <p:spPr>
          <a:xfrm>
            <a:off x="1190185" y="1888318"/>
            <a:ext cx="593725" cy="292100"/>
          </a:xfrm>
          <a:custGeom>
            <a:avLst/>
            <a:gdLst/>
            <a:ahLst/>
            <a:cxnLst/>
            <a:rect l="l" t="t" r="r" b="b"/>
            <a:pathLst>
              <a:path w="593725" h="292100">
                <a:moveTo>
                  <a:pt x="593210" y="0"/>
                </a:moveTo>
                <a:lnTo>
                  <a:pt x="0" y="0"/>
                </a:lnTo>
                <a:lnTo>
                  <a:pt x="0" y="220866"/>
                </a:lnTo>
                <a:lnTo>
                  <a:pt x="296607" y="291589"/>
                </a:lnTo>
                <a:lnTo>
                  <a:pt x="593210" y="220866"/>
                </a:lnTo>
                <a:lnTo>
                  <a:pt x="593210" y="0"/>
                </a:lnTo>
                <a:close/>
              </a:path>
            </a:pathLst>
          </a:custGeom>
          <a:solidFill>
            <a:srgbClr val="F16137">
              <a:alpha val="75999"/>
            </a:srgbClr>
          </a:solidFill>
        </p:spPr>
        <p:txBody>
          <a:bodyPr wrap="square" lIns="0" tIns="0" rIns="0" bIns="0" rtlCol="0"/>
          <a:lstStyle/>
          <a:p>
            <a:endParaRPr/>
          </a:p>
        </p:txBody>
      </p:sp>
      <p:sp>
        <p:nvSpPr>
          <p:cNvPr id="82" name="object 82"/>
          <p:cNvSpPr txBox="1"/>
          <p:nvPr/>
        </p:nvSpPr>
        <p:spPr>
          <a:xfrm>
            <a:off x="1227691" y="1921879"/>
            <a:ext cx="516890" cy="175895"/>
          </a:xfrm>
          <a:prstGeom prst="rect">
            <a:avLst/>
          </a:prstGeom>
        </p:spPr>
        <p:txBody>
          <a:bodyPr vert="horz" wrap="square" lIns="0" tIns="17145" rIns="0" bIns="0" rtlCol="0">
            <a:spAutoFit/>
          </a:bodyPr>
          <a:lstStyle/>
          <a:p>
            <a:pPr marL="29845" marR="5080" indent="-1778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83" name="object 83"/>
          <p:cNvSpPr/>
          <p:nvPr/>
        </p:nvSpPr>
        <p:spPr>
          <a:xfrm>
            <a:off x="1190185" y="2633652"/>
            <a:ext cx="593725" cy="292100"/>
          </a:xfrm>
          <a:custGeom>
            <a:avLst/>
            <a:gdLst/>
            <a:ahLst/>
            <a:cxnLst/>
            <a:rect l="l" t="t" r="r" b="b"/>
            <a:pathLst>
              <a:path w="593725" h="292100">
                <a:moveTo>
                  <a:pt x="593210" y="0"/>
                </a:moveTo>
                <a:lnTo>
                  <a:pt x="0" y="0"/>
                </a:lnTo>
                <a:lnTo>
                  <a:pt x="0" y="220866"/>
                </a:lnTo>
                <a:lnTo>
                  <a:pt x="296607" y="291589"/>
                </a:lnTo>
                <a:lnTo>
                  <a:pt x="593210" y="220866"/>
                </a:lnTo>
                <a:lnTo>
                  <a:pt x="593210" y="0"/>
                </a:lnTo>
                <a:close/>
              </a:path>
            </a:pathLst>
          </a:custGeom>
          <a:solidFill>
            <a:srgbClr val="F16137">
              <a:alpha val="75999"/>
            </a:srgbClr>
          </a:solidFill>
        </p:spPr>
        <p:txBody>
          <a:bodyPr wrap="square" lIns="0" tIns="0" rIns="0" bIns="0" rtlCol="0"/>
          <a:lstStyle/>
          <a:p>
            <a:endParaRPr/>
          </a:p>
        </p:txBody>
      </p:sp>
      <p:sp>
        <p:nvSpPr>
          <p:cNvPr id="84" name="object 84"/>
          <p:cNvSpPr txBox="1"/>
          <p:nvPr/>
        </p:nvSpPr>
        <p:spPr>
          <a:xfrm>
            <a:off x="1174040" y="2325186"/>
            <a:ext cx="635000" cy="866775"/>
          </a:xfrm>
          <a:prstGeom prst="rect">
            <a:avLst/>
          </a:prstGeom>
          <a:ln w="4585">
            <a:solidFill>
              <a:srgbClr val="96989A"/>
            </a:solidFill>
          </a:ln>
        </p:spPr>
        <p:txBody>
          <a:bodyPr vert="horz" wrap="square" lIns="0" tIns="0" rIns="0" bIns="0" rtlCol="0">
            <a:spAutoFit/>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10"/>
              </a:spcBef>
            </a:pPr>
            <a:endParaRPr sz="650">
              <a:latin typeface="Times New Roman"/>
              <a:cs typeface="Times New Roman"/>
            </a:endParaRPr>
          </a:p>
          <a:p>
            <a:pPr marL="83820" marR="69215" indent="-17780">
              <a:lnSpc>
                <a:spcPts val="580"/>
              </a:lnSpc>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85" name="object 85"/>
          <p:cNvSpPr/>
          <p:nvPr/>
        </p:nvSpPr>
        <p:spPr>
          <a:xfrm>
            <a:off x="1190185" y="3326594"/>
            <a:ext cx="593725" cy="292100"/>
          </a:xfrm>
          <a:custGeom>
            <a:avLst/>
            <a:gdLst/>
            <a:ahLst/>
            <a:cxnLst/>
            <a:rect l="l" t="t" r="r" b="b"/>
            <a:pathLst>
              <a:path w="593725" h="292100">
                <a:moveTo>
                  <a:pt x="593210" y="0"/>
                </a:moveTo>
                <a:lnTo>
                  <a:pt x="0" y="0"/>
                </a:lnTo>
                <a:lnTo>
                  <a:pt x="0" y="220866"/>
                </a:lnTo>
                <a:lnTo>
                  <a:pt x="296607" y="291589"/>
                </a:lnTo>
                <a:lnTo>
                  <a:pt x="593210" y="220866"/>
                </a:lnTo>
                <a:lnTo>
                  <a:pt x="593210" y="0"/>
                </a:lnTo>
                <a:close/>
              </a:path>
            </a:pathLst>
          </a:custGeom>
          <a:solidFill>
            <a:srgbClr val="F16137">
              <a:alpha val="75999"/>
            </a:srgbClr>
          </a:solidFill>
        </p:spPr>
        <p:txBody>
          <a:bodyPr wrap="square" lIns="0" tIns="0" rIns="0" bIns="0" rtlCol="0"/>
          <a:lstStyle/>
          <a:p>
            <a:endParaRPr/>
          </a:p>
        </p:txBody>
      </p:sp>
      <p:sp>
        <p:nvSpPr>
          <p:cNvPr id="86" name="object 86"/>
          <p:cNvSpPr txBox="1"/>
          <p:nvPr/>
        </p:nvSpPr>
        <p:spPr>
          <a:xfrm>
            <a:off x="1176148" y="3360154"/>
            <a:ext cx="630555" cy="175895"/>
          </a:xfrm>
          <a:prstGeom prst="rect">
            <a:avLst/>
          </a:prstGeom>
        </p:spPr>
        <p:txBody>
          <a:bodyPr vert="horz" wrap="square" lIns="0" tIns="17145" rIns="0" bIns="0" rtlCol="0">
            <a:spAutoFit/>
          </a:bodyPr>
          <a:lstStyle/>
          <a:p>
            <a:pPr marL="81915" marR="67310" indent="-1778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87" name="object 87"/>
          <p:cNvSpPr/>
          <p:nvPr/>
        </p:nvSpPr>
        <p:spPr>
          <a:xfrm>
            <a:off x="3173893" y="1888322"/>
            <a:ext cx="342265" cy="365125"/>
          </a:xfrm>
          <a:custGeom>
            <a:avLst/>
            <a:gdLst/>
            <a:ahLst/>
            <a:cxnLst/>
            <a:rect l="l" t="t" r="r" b="b"/>
            <a:pathLst>
              <a:path w="342264" h="365125">
                <a:moveTo>
                  <a:pt x="341746" y="0"/>
                </a:moveTo>
                <a:lnTo>
                  <a:pt x="0" y="0"/>
                </a:lnTo>
                <a:lnTo>
                  <a:pt x="0" y="276131"/>
                </a:lnTo>
                <a:lnTo>
                  <a:pt x="170873" y="364547"/>
                </a:lnTo>
                <a:lnTo>
                  <a:pt x="341746" y="276131"/>
                </a:lnTo>
                <a:lnTo>
                  <a:pt x="341746" y="0"/>
                </a:lnTo>
                <a:close/>
              </a:path>
            </a:pathLst>
          </a:custGeom>
          <a:solidFill>
            <a:srgbClr val="F16137">
              <a:alpha val="75999"/>
            </a:srgbClr>
          </a:solidFill>
        </p:spPr>
        <p:txBody>
          <a:bodyPr wrap="square" lIns="0" tIns="0" rIns="0" bIns="0" rtlCol="0"/>
          <a:lstStyle/>
          <a:p>
            <a:endParaRPr/>
          </a:p>
        </p:txBody>
      </p:sp>
      <p:sp>
        <p:nvSpPr>
          <p:cNvPr id="88" name="object 88"/>
          <p:cNvSpPr txBox="1"/>
          <p:nvPr/>
        </p:nvSpPr>
        <p:spPr>
          <a:xfrm>
            <a:off x="3207924" y="1921879"/>
            <a:ext cx="278130" cy="249554"/>
          </a:xfrm>
          <a:prstGeom prst="rect">
            <a:avLst/>
          </a:prstGeom>
        </p:spPr>
        <p:txBody>
          <a:bodyPr vert="horz" wrap="square" lIns="0" tIns="17145" rIns="0" bIns="0" rtlCol="0">
            <a:spAutoFit/>
          </a:bodyPr>
          <a:lstStyle/>
          <a:p>
            <a:pPr marL="31750" marR="15240" indent="-8890">
              <a:lnSpc>
                <a:spcPts val="580"/>
              </a:lnSpc>
              <a:spcBef>
                <a:spcPts val="135"/>
              </a:spcBef>
            </a:pPr>
            <a:r>
              <a:rPr sz="500" spc="-5" dirty="0">
                <a:solidFill>
                  <a:srgbClr val="FEFEFE"/>
                </a:solidFill>
                <a:latin typeface="Verdana"/>
                <a:cs typeface="Verdana"/>
              </a:rPr>
              <a:t>F</a:t>
            </a:r>
            <a:r>
              <a:rPr sz="500" spc="-10" dirty="0">
                <a:solidFill>
                  <a:srgbClr val="FEFEFE"/>
                </a:solidFill>
                <a:latin typeface="Verdana"/>
                <a:cs typeface="Verdana"/>
              </a:rPr>
              <a:t>o</a:t>
            </a:r>
            <a:r>
              <a:rPr sz="500" spc="-25" dirty="0">
                <a:solidFill>
                  <a:srgbClr val="FEFEFE"/>
                </a:solidFill>
                <a:latin typeface="Verdana"/>
                <a:cs typeface="Verdana"/>
              </a:rPr>
              <a:t>li</a:t>
            </a:r>
            <a:r>
              <a:rPr sz="500" dirty="0">
                <a:solidFill>
                  <a:srgbClr val="FEFEFE"/>
                </a:solidFill>
                <a:latin typeface="Verdana"/>
                <a:cs typeface="Verdana"/>
              </a:rPr>
              <a:t>c</a:t>
            </a:r>
            <a:r>
              <a:rPr sz="500" spc="-30" dirty="0">
                <a:solidFill>
                  <a:srgbClr val="FEFEFE"/>
                </a:solidFill>
                <a:latin typeface="Verdana"/>
                <a:cs typeface="Verdana"/>
              </a:rPr>
              <a:t>a</a:t>
            </a:r>
            <a:r>
              <a:rPr sz="500" spc="-45" dirty="0">
                <a:solidFill>
                  <a:srgbClr val="FEFEFE"/>
                </a:solidFill>
                <a:latin typeface="Verdana"/>
                <a:cs typeface="Verdana"/>
              </a:rPr>
              <a:t>r</a:t>
            </a:r>
            <a:r>
              <a:rPr sz="500" dirty="0">
                <a:solidFill>
                  <a:srgbClr val="FEFEFE"/>
                </a:solidFill>
                <a:latin typeface="Verdana"/>
                <a:cs typeface="Verdana"/>
              </a:rPr>
              <a:t>e  </a:t>
            </a:r>
            <a:r>
              <a:rPr sz="500" spc="-160" dirty="0">
                <a:solidFill>
                  <a:srgbClr val="FEFEFE"/>
                </a:solidFill>
                <a:latin typeface="Verdana"/>
                <a:cs typeface="Verdana"/>
              </a:rPr>
              <a:t>1</a:t>
            </a:r>
            <a:r>
              <a:rPr sz="500" spc="-60" dirty="0">
                <a:solidFill>
                  <a:srgbClr val="FEFEFE"/>
                </a:solidFill>
                <a:latin typeface="Verdana"/>
                <a:cs typeface="Verdana"/>
              </a:rPr>
              <a:t>2-</a:t>
            </a:r>
            <a:r>
              <a:rPr sz="500" spc="-10" dirty="0">
                <a:solidFill>
                  <a:srgbClr val="FEFEFE"/>
                </a:solidFill>
                <a:latin typeface="Verdana"/>
                <a:cs typeface="Verdana"/>
              </a:rPr>
              <a:t>4</a:t>
            </a:r>
            <a:r>
              <a:rPr sz="500" spc="-35" dirty="0">
                <a:solidFill>
                  <a:srgbClr val="FEFEFE"/>
                </a:solidFill>
                <a:latin typeface="Verdana"/>
                <a:cs typeface="Verdana"/>
              </a:rPr>
              <a:t>6</a:t>
            </a:r>
            <a:r>
              <a:rPr sz="500" spc="-60" dirty="0">
                <a:solidFill>
                  <a:srgbClr val="FEFEFE"/>
                </a:solidFill>
                <a:latin typeface="Verdana"/>
                <a:cs typeface="Verdana"/>
              </a:rPr>
              <a:t>-</a:t>
            </a:r>
            <a:r>
              <a:rPr sz="500" dirty="0">
                <a:solidFill>
                  <a:srgbClr val="FEFEFE"/>
                </a:solidFill>
                <a:latin typeface="Verdana"/>
                <a:cs typeface="Verdana"/>
              </a:rPr>
              <a:t>8</a:t>
            </a:r>
            <a:endParaRPr sz="500">
              <a:latin typeface="Verdana"/>
              <a:cs typeface="Verdana"/>
            </a:endParaRPr>
          </a:p>
          <a:p>
            <a:pPr marL="12700">
              <a:lnSpc>
                <a:spcPts val="565"/>
              </a:lnSpc>
            </a:pPr>
            <a:r>
              <a:rPr sz="500" spc="-60" dirty="0">
                <a:solidFill>
                  <a:srgbClr val="FEFEFE"/>
                </a:solidFill>
                <a:latin typeface="Verdana"/>
                <a:cs typeface="Verdana"/>
              </a:rPr>
              <a:t>2-</a:t>
            </a:r>
            <a:r>
              <a:rPr sz="500" spc="10" dirty="0">
                <a:solidFill>
                  <a:srgbClr val="FEFEFE"/>
                </a:solidFill>
                <a:latin typeface="Verdana"/>
                <a:cs typeface="Verdana"/>
              </a:rPr>
              <a:t>4</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89" name="object 89"/>
          <p:cNvSpPr/>
          <p:nvPr/>
        </p:nvSpPr>
        <p:spPr>
          <a:xfrm>
            <a:off x="2511780" y="3326594"/>
            <a:ext cx="593725" cy="292100"/>
          </a:xfrm>
          <a:custGeom>
            <a:avLst/>
            <a:gdLst/>
            <a:ahLst/>
            <a:cxnLst/>
            <a:rect l="l" t="t" r="r" b="b"/>
            <a:pathLst>
              <a:path w="593725" h="292100">
                <a:moveTo>
                  <a:pt x="593211" y="0"/>
                </a:moveTo>
                <a:lnTo>
                  <a:pt x="0" y="0"/>
                </a:lnTo>
                <a:lnTo>
                  <a:pt x="0" y="220866"/>
                </a:lnTo>
                <a:lnTo>
                  <a:pt x="296608" y="291589"/>
                </a:lnTo>
                <a:lnTo>
                  <a:pt x="593211" y="220866"/>
                </a:lnTo>
                <a:lnTo>
                  <a:pt x="593211" y="0"/>
                </a:lnTo>
                <a:close/>
              </a:path>
            </a:pathLst>
          </a:custGeom>
          <a:solidFill>
            <a:srgbClr val="F16137">
              <a:alpha val="75999"/>
            </a:srgbClr>
          </a:solidFill>
        </p:spPr>
        <p:txBody>
          <a:bodyPr wrap="square" lIns="0" tIns="0" rIns="0" bIns="0" rtlCol="0"/>
          <a:lstStyle/>
          <a:p>
            <a:endParaRPr/>
          </a:p>
        </p:txBody>
      </p:sp>
      <p:sp>
        <p:nvSpPr>
          <p:cNvPr id="90" name="object 90"/>
          <p:cNvSpPr txBox="1"/>
          <p:nvPr/>
        </p:nvSpPr>
        <p:spPr>
          <a:xfrm>
            <a:off x="2478545" y="3360154"/>
            <a:ext cx="661035" cy="175895"/>
          </a:xfrm>
          <a:prstGeom prst="rect">
            <a:avLst/>
          </a:prstGeom>
        </p:spPr>
        <p:txBody>
          <a:bodyPr vert="horz" wrap="square" lIns="0" tIns="17145" rIns="0" bIns="0" rtlCol="0">
            <a:spAutoFit/>
          </a:bodyPr>
          <a:lstStyle/>
          <a:p>
            <a:pPr marL="132715" marR="97155" indent="-3175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35" dirty="0">
                <a:solidFill>
                  <a:srgbClr val="FEFEFE"/>
                </a:solidFill>
                <a:latin typeface="Verdana"/>
                <a:cs typeface="Verdana"/>
              </a:rPr>
              <a:t>M</a:t>
            </a:r>
            <a:r>
              <a:rPr sz="500" spc="-25" dirty="0">
                <a:solidFill>
                  <a:srgbClr val="FEFEFE"/>
                </a:solidFill>
                <a:latin typeface="Verdana"/>
                <a:cs typeface="Verdana"/>
              </a:rPr>
              <a:t>il</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N</a:t>
            </a:r>
            <a:r>
              <a:rPr sz="500" spc="30" dirty="0">
                <a:solidFill>
                  <a:srgbClr val="FEFEFE"/>
                </a:solidFill>
                <a:latin typeface="Verdana"/>
                <a:cs typeface="Verdana"/>
              </a:rPr>
              <a:t>P</a:t>
            </a:r>
            <a:r>
              <a:rPr sz="500" spc="-25" dirty="0">
                <a:solidFill>
                  <a:srgbClr val="FEFEFE"/>
                </a:solidFill>
                <a:latin typeface="Verdana"/>
                <a:cs typeface="Verdana"/>
              </a:rPr>
              <a:t>KS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60" dirty="0">
                <a:solidFill>
                  <a:srgbClr val="FEFEFE"/>
                </a:solidFill>
                <a:latin typeface="Verdana"/>
                <a:cs typeface="Verdana"/>
              </a:rPr>
              <a:t>2</a:t>
            </a:r>
            <a:r>
              <a:rPr sz="500" spc="-10" dirty="0">
                <a:solidFill>
                  <a:srgbClr val="FEFEFE"/>
                </a:solidFill>
                <a:latin typeface="Verdana"/>
                <a:cs typeface="Verdana"/>
              </a:rPr>
              <a:t>0</a:t>
            </a:r>
            <a:r>
              <a:rPr sz="500" spc="10" dirty="0">
                <a:solidFill>
                  <a:srgbClr val="FEFEFE"/>
                </a:solidFill>
                <a:latin typeface="Verdana"/>
                <a:cs typeface="Verdana"/>
              </a:rPr>
              <a:t>0</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91" name="object 91"/>
          <p:cNvSpPr/>
          <p:nvPr/>
        </p:nvSpPr>
        <p:spPr>
          <a:xfrm>
            <a:off x="3573086" y="2633652"/>
            <a:ext cx="1342390" cy="198120"/>
          </a:xfrm>
          <a:custGeom>
            <a:avLst/>
            <a:gdLst/>
            <a:ahLst/>
            <a:cxnLst/>
            <a:rect l="l" t="t" r="r" b="b"/>
            <a:pathLst>
              <a:path w="1342389" h="198119">
                <a:moveTo>
                  <a:pt x="1342133" y="0"/>
                </a:moveTo>
                <a:lnTo>
                  <a:pt x="0" y="0"/>
                </a:lnTo>
                <a:lnTo>
                  <a:pt x="0" y="149875"/>
                </a:lnTo>
                <a:lnTo>
                  <a:pt x="671068" y="197866"/>
                </a:lnTo>
                <a:lnTo>
                  <a:pt x="1342133" y="149875"/>
                </a:lnTo>
                <a:lnTo>
                  <a:pt x="1342133" y="0"/>
                </a:lnTo>
                <a:close/>
              </a:path>
            </a:pathLst>
          </a:custGeom>
          <a:solidFill>
            <a:srgbClr val="F16137">
              <a:alpha val="75999"/>
            </a:srgbClr>
          </a:solidFill>
        </p:spPr>
        <p:txBody>
          <a:bodyPr wrap="square" lIns="0" tIns="0" rIns="0" bIns="0" rtlCol="0"/>
          <a:lstStyle/>
          <a:p>
            <a:endParaRPr/>
          </a:p>
        </p:txBody>
      </p:sp>
      <p:sp>
        <p:nvSpPr>
          <p:cNvPr id="92" name="object 92"/>
          <p:cNvSpPr txBox="1"/>
          <p:nvPr/>
        </p:nvSpPr>
        <p:spPr>
          <a:xfrm>
            <a:off x="3536848" y="2325186"/>
            <a:ext cx="772160" cy="866775"/>
          </a:xfrm>
          <a:prstGeom prst="rect">
            <a:avLst/>
          </a:prstGeom>
          <a:ln w="4585">
            <a:solidFill>
              <a:srgbClr val="96989A"/>
            </a:solidFill>
          </a:ln>
        </p:spPr>
        <p:txBody>
          <a:bodyPr vert="horz" wrap="square" lIns="0" tIns="0" rIns="0" bIns="0" rtlCol="0">
            <a:spAutoFit/>
          </a:bodyPr>
          <a:lstStyle/>
          <a:p>
            <a:pPr marR="30480">
              <a:lnSpc>
                <a:spcPct val="100000"/>
              </a:lnSpc>
            </a:pPr>
            <a:endParaRPr sz="600">
              <a:latin typeface="Times New Roman"/>
              <a:cs typeface="Times New Roman"/>
            </a:endParaRPr>
          </a:p>
          <a:p>
            <a:pPr marR="30480">
              <a:lnSpc>
                <a:spcPct val="100000"/>
              </a:lnSpc>
            </a:pPr>
            <a:endParaRPr sz="600">
              <a:latin typeface="Times New Roman"/>
              <a:cs typeface="Times New Roman"/>
            </a:endParaRPr>
          </a:p>
          <a:p>
            <a:pPr marR="30480">
              <a:lnSpc>
                <a:spcPct val="100000"/>
              </a:lnSpc>
            </a:pPr>
            <a:endParaRPr sz="600">
              <a:latin typeface="Times New Roman"/>
              <a:cs typeface="Times New Roman"/>
            </a:endParaRPr>
          </a:p>
          <a:p>
            <a:pPr marR="30480">
              <a:lnSpc>
                <a:spcPct val="100000"/>
              </a:lnSpc>
              <a:spcBef>
                <a:spcPts val="30"/>
              </a:spcBef>
            </a:pPr>
            <a:endParaRPr sz="600">
              <a:latin typeface="Times New Roman"/>
              <a:cs typeface="Times New Roman"/>
            </a:endParaRPr>
          </a:p>
          <a:p>
            <a:pPr marL="321310">
              <a:lnSpc>
                <a:spcPct val="100000"/>
              </a:lnSpc>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G</a:t>
            </a:r>
            <a:r>
              <a:rPr sz="500" spc="-40" dirty="0">
                <a:solidFill>
                  <a:srgbClr val="FEFEFE"/>
                </a:solidFill>
                <a:latin typeface="Verdana"/>
                <a:cs typeface="Verdana"/>
              </a:rPr>
              <a:t>r</a:t>
            </a:r>
            <a:r>
              <a:rPr sz="500" spc="-30" dirty="0">
                <a:solidFill>
                  <a:srgbClr val="FEFEFE"/>
                </a:solidFill>
                <a:latin typeface="Verdana"/>
                <a:cs typeface="Verdana"/>
              </a:rPr>
              <a:t>a</a:t>
            </a:r>
            <a:r>
              <a:rPr sz="500" spc="40" dirty="0">
                <a:solidFill>
                  <a:srgbClr val="FEFEFE"/>
                </a:solidFill>
                <a:latin typeface="Verdana"/>
                <a:cs typeface="Verdana"/>
              </a:rPr>
              <a:t>m</a:t>
            </a:r>
            <a:endParaRPr sz="500">
              <a:latin typeface="Verdana"/>
              <a:cs typeface="Verdana"/>
            </a:endParaRPr>
          </a:p>
        </p:txBody>
      </p:sp>
      <p:sp>
        <p:nvSpPr>
          <p:cNvPr id="93" name="object 93"/>
          <p:cNvSpPr txBox="1"/>
          <p:nvPr/>
        </p:nvSpPr>
        <p:spPr>
          <a:xfrm>
            <a:off x="4270417" y="2325186"/>
            <a:ext cx="695325" cy="866775"/>
          </a:xfrm>
          <a:prstGeom prst="rect">
            <a:avLst/>
          </a:prstGeom>
          <a:ln w="4585">
            <a:solidFill>
              <a:srgbClr val="96989A"/>
            </a:solidFill>
          </a:ln>
        </p:spPr>
        <p:txBody>
          <a:bodyPr vert="horz" wrap="square" lIns="0" tIns="0" rIns="0" bIns="0" rtlCol="0">
            <a:spAutoFit/>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0"/>
              </a:spcBef>
            </a:pPr>
            <a:endParaRPr sz="600">
              <a:latin typeface="Times New Roman"/>
              <a:cs typeface="Times New Roman"/>
            </a:endParaRPr>
          </a:p>
          <a:p>
            <a:pPr marL="29209">
              <a:lnSpc>
                <a:spcPct val="100000"/>
              </a:lnSpc>
            </a:pPr>
            <a:r>
              <a:rPr sz="500" spc="-25" dirty="0">
                <a:solidFill>
                  <a:srgbClr val="FEFEFE"/>
                </a:solidFill>
                <a:latin typeface="Verdana"/>
                <a:cs typeface="Verdana"/>
              </a:rPr>
              <a:t>i</a:t>
            </a:r>
            <a:r>
              <a:rPr sz="500" spc="-15" dirty="0">
                <a:solidFill>
                  <a:srgbClr val="FEFEFE"/>
                </a:solidFill>
                <a:latin typeface="Verdana"/>
                <a:cs typeface="Verdana"/>
              </a:rPr>
              <a:t>t</a:t>
            </a:r>
            <a:r>
              <a:rPr sz="500" spc="-45" dirty="0">
                <a:solidFill>
                  <a:srgbClr val="FEFEFE"/>
                </a:solidFill>
                <a:latin typeface="Verdana"/>
                <a:cs typeface="Verdana"/>
              </a:rPr>
              <a:t>r</a:t>
            </a:r>
            <a:r>
              <a:rPr sz="500" spc="-20" dirty="0">
                <a:solidFill>
                  <a:srgbClr val="FEFEFE"/>
                </a:solidFill>
                <a:latin typeface="Verdana"/>
                <a:cs typeface="Verdana"/>
              </a:rPr>
              <a:t>e</a:t>
            </a:r>
            <a:r>
              <a:rPr sz="500" spc="-5" dirty="0">
                <a:solidFill>
                  <a:srgbClr val="FEFEFE"/>
                </a:solidFill>
                <a:latin typeface="Verdana"/>
                <a:cs typeface="Verdana"/>
              </a:rPr>
              <a:t>l</a:t>
            </a:r>
            <a:r>
              <a:rPr sz="500" spc="-65" dirty="0">
                <a:solidFill>
                  <a:srgbClr val="FEFEFE"/>
                </a:solidFill>
                <a:latin typeface="Verdana"/>
                <a:cs typeface="Verdana"/>
              </a:rPr>
              <a:t> </a:t>
            </a:r>
            <a:r>
              <a:rPr sz="500" spc="-160" dirty="0">
                <a:solidFill>
                  <a:srgbClr val="FEFEFE"/>
                </a:solidFill>
                <a:latin typeface="Verdana"/>
                <a:cs typeface="Verdana"/>
              </a:rPr>
              <a:t>1</a:t>
            </a:r>
            <a:r>
              <a:rPr sz="500" spc="-70" dirty="0">
                <a:solidFill>
                  <a:srgbClr val="FEFEFE"/>
                </a:solidFill>
                <a:latin typeface="Verdana"/>
                <a:cs typeface="Verdana"/>
              </a:rPr>
              <a:t>-</a:t>
            </a:r>
            <a:r>
              <a:rPr sz="500" spc="-35" dirty="0">
                <a:solidFill>
                  <a:srgbClr val="FEFEFE"/>
                </a:solidFill>
                <a:latin typeface="Verdana"/>
                <a:cs typeface="Verdana"/>
              </a:rPr>
              <a:t>2</a:t>
            </a:r>
            <a:r>
              <a:rPr sz="500" spc="-65" dirty="0">
                <a:solidFill>
                  <a:srgbClr val="FEFEFE"/>
                </a:solidFill>
                <a:latin typeface="Verdana"/>
                <a:cs typeface="Verdana"/>
              </a:rPr>
              <a:t> </a:t>
            </a:r>
            <a:r>
              <a:rPr sz="500" spc="-15" dirty="0">
                <a:solidFill>
                  <a:srgbClr val="FEFEFE"/>
                </a:solidFill>
                <a:latin typeface="Verdana"/>
                <a:cs typeface="Verdana"/>
              </a:rPr>
              <a:t>л</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94" name="object 94"/>
          <p:cNvSpPr/>
          <p:nvPr/>
        </p:nvSpPr>
        <p:spPr>
          <a:xfrm>
            <a:off x="5014008" y="3326594"/>
            <a:ext cx="685165" cy="292100"/>
          </a:xfrm>
          <a:custGeom>
            <a:avLst/>
            <a:gdLst/>
            <a:ahLst/>
            <a:cxnLst/>
            <a:rect l="l" t="t" r="r" b="b"/>
            <a:pathLst>
              <a:path w="685164" h="292100">
                <a:moveTo>
                  <a:pt x="684640" y="0"/>
                </a:moveTo>
                <a:lnTo>
                  <a:pt x="0" y="0"/>
                </a:lnTo>
                <a:lnTo>
                  <a:pt x="0" y="220866"/>
                </a:lnTo>
                <a:lnTo>
                  <a:pt x="342319" y="291589"/>
                </a:lnTo>
                <a:lnTo>
                  <a:pt x="684640" y="220866"/>
                </a:lnTo>
                <a:lnTo>
                  <a:pt x="684640" y="0"/>
                </a:lnTo>
                <a:close/>
              </a:path>
            </a:pathLst>
          </a:custGeom>
          <a:solidFill>
            <a:srgbClr val="F16137">
              <a:alpha val="75999"/>
            </a:srgbClr>
          </a:solidFill>
        </p:spPr>
        <p:txBody>
          <a:bodyPr wrap="square" lIns="0" tIns="0" rIns="0" bIns="0" rtlCol="0"/>
          <a:lstStyle/>
          <a:p>
            <a:endParaRPr/>
          </a:p>
        </p:txBody>
      </p:sp>
      <p:sp>
        <p:nvSpPr>
          <p:cNvPr id="95" name="object 95"/>
          <p:cNvSpPr txBox="1"/>
          <p:nvPr/>
        </p:nvSpPr>
        <p:spPr>
          <a:xfrm>
            <a:off x="4967740" y="3360154"/>
            <a:ext cx="784860" cy="175895"/>
          </a:xfrm>
          <a:prstGeom prst="rect">
            <a:avLst/>
          </a:prstGeom>
        </p:spPr>
        <p:txBody>
          <a:bodyPr vert="horz" wrap="square" lIns="0" tIns="17145" rIns="0" bIns="0" rtlCol="0">
            <a:spAutoFit/>
          </a:bodyPr>
          <a:lstStyle/>
          <a:p>
            <a:pPr marL="310515" marR="140970" indent="-17145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B</a:t>
            </a:r>
            <a:r>
              <a:rPr sz="500" spc="-10" dirty="0">
                <a:solidFill>
                  <a:srgbClr val="FEFEFE"/>
                </a:solidFill>
                <a:latin typeface="Verdana"/>
                <a:cs typeface="Verdana"/>
              </a:rPr>
              <a:t>o</a:t>
            </a:r>
            <a:r>
              <a:rPr sz="500" spc="-30" dirty="0">
                <a:solidFill>
                  <a:srgbClr val="FEFEFE"/>
                </a:solidFill>
                <a:latin typeface="Verdana"/>
                <a:cs typeface="Verdana"/>
              </a:rPr>
              <a:t>r</a:t>
            </a:r>
            <a:r>
              <a:rPr sz="500" spc="-15" dirty="0">
                <a:solidFill>
                  <a:srgbClr val="FEFEFE"/>
                </a:solidFill>
                <a:latin typeface="Verdana"/>
                <a:cs typeface="Verdana"/>
              </a:rPr>
              <a:t>t</a:t>
            </a:r>
            <a:r>
              <a:rPr sz="500" spc="-40" dirty="0">
                <a:solidFill>
                  <a:srgbClr val="FEFEFE"/>
                </a:solidFill>
                <a:latin typeface="Verdana"/>
                <a:cs typeface="Verdana"/>
              </a:rPr>
              <a:t>r</a:t>
            </a:r>
            <a:r>
              <a:rPr sz="500" spc="-30" dirty="0">
                <a:solidFill>
                  <a:srgbClr val="FEFEFE"/>
                </a:solidFill>
                <a:latin typeface="Verdana"/>
                <a:cs typeface="Verdana"/>
              </a:rPr>
              <a:t>a</a:t>
            </a:r>
            <a:r>
              <a:rPr sz="500" spc="15" dirty="0">
                <a:solidFill>
                  <a:srgbClr val="FEFEFE"/>
                </a:solidFill>
                <a:latin typeface="Verdana"/>
                <a:cs typeface="Verdana"/>
              </a:rPr>
              <a:t>c  </a:t>
            </a:r>
            <a:r>
              <a:rPr sz="500" spc="-140" dirty="0">
                <a:solidFill>
                  <a:srgbClr val="FEFEFE"/>
                </a:solidFill>
                <a:latin typeface="Verdana"/>
                <a:cs typeface="Verdana"/>
              </a:rPr>
              <a:t>1</a:t>
            </a:r>
            <a:r>
              <a:rPr sz="500" spc="-65" dirty="0">
                <a:solidFill>
                  <a:srgbClr val="FEFEFE"/>
                </a:solidFill>
                <a:latin typeface="Verdana"/>
                <a:cs typeface="Verdana"/>
              </a:rPr>
              <a:t> </a:t>
            </a:r>
            <a:r>
              <a:rPr sz="500" spc="-15" dirty="0">
                <a:solidFill>
                  <a:srgbClr val="FEFEFE"/>
                </a:solidFill>
                <a:latin typeface="Verdana"/>
                <a:cs typeface="Verdana"/>
              </a:rPr>
              <a:t>л</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96" name="object 96"/>
          <p:cNvSpPr/>
          <p:nvPr/>
        </p:nvSpPr>
        <p:spPr>
          <a:xfrm>
            <a:off x="908164" y="5912877"/>
            <a:ext cx="46355" cy="106680"/>
          </a:xfrm>
          <a:custGeom>
            <a:avLst/>
            <a:gdLst/>
            <a:ahLst/>
            <a:cxnLst/>
            <a:rect l="l" t="t" r="r" b="b"/>
            <a:pathLst>
              <a:path w="46355" h="106679">
                <a:moveTo>
                  <a:pt x="46026" y="0"/>
                </a:moveTo>
                <a:lnTo>
                  <a:pt x="0" y="0"/>
                </a:lnTo>
                <a:lnTo>
                  <a:pt x="0" y="19810"/>
                </a:lnTo>
                <a:lnTo>
                  <a:pt x="21337" y="19810"/>
                </a:lnTo>
                <a:lnTo>
                  <a:pt x="21337" y="106678"/>
                </a:lnTo>
                <a:lnTo>
                  <a:pt x="46026" y="106678"/>
                </a:lnTo>
                <a:lnTo>
                  <a:pt x="46026" y="0"/>
                </a:lnTo>
                <a:close/>
              </a:path>
            </a:pathLst>
          </a:custGeom>
          <a:solidFill>
            <a:srgbClr val="606062"/>
          </a:solidFill>
        </p:spPr>
        <p:txBody>
          <a:bodyPr wrap="square" lIns="0" tIns="0" rIns="0" bIns="0" rtlCol="0"/>
          <a:lstStyle/>
          <a:p>
            <a:endParaRPr/>
          </a:p>
        </p:txBody>
      </p:sp>
      <p:pic>
        <p:nvPicPr>
          <p:cNvPr id="97" name="object 97"/>
          <p:cNvPicPr/>
          <p:nvPr/>
        </p:nvPicPr>
        <p:blipFill>
          <a:blip r:embed="rId19" cstate="print"/>
          <a:stretch>
            <a:fillRect/>
          </a:stretch>
        </p:blipFill>
        <p:spPr>
          <a:xfrm>
            <a:off x="892166" y="6666162"/>
            <a:ext cx="85496" cy="108508"/>
          </a:xfrm>
          <a:prstGeom prst="rect">
            <a:avLst/>
          </a:prstGeom>
        </p:spPr>
      </p:pic>
      <p:pic>
        <p:nvPicPr>
          <p:cNvPr id="98" name="object 98"/>
          <p:cNvPicPr/>
          <p:nvPr/>
        </p:nvPicPr>
        <p:blipFill>
          <a:blip r:embed="rId17" cstate="print"/>
          <a:stretch>
            <a:fillRect/>
          </a:stretch>
        </p:blipFill>
        <p:spPr>
          <a:xfrm>
            <a:off x="891741" y="7308284"/>
            <a:ext cx="84884" cy="108507"/>
          </a:xfrm>
          <a:prstGeom prst="rect">
            <a:avLst/>
          </a:prstGeom>
        </p:spPr>
      </p:pic>
      <p:sp>
        <p:nvSpPr>
          <p:cNvPr id="99" name="object 99"/>
          <p:cNvSpPr/>
          <p:nvPr/>
        </p:nvSpPr>
        <p:spPr>
          <a:xfrm>
            <a:off x="649451" y="6266245"/>
            <a:ext cx="6480175" cy="5080"/>
          </a:xfrm>
          <a:custGeom>
            <a:avLst/>
            <a:gdLst/>
            <a:ahLst/>
            <a:cxnLst/>
            <a:rect l="l" t="t" r="r" b="b"/>
            <a:pathLst>
              <a:path w="6480175" h="5079">
                <a:moveTo>
                  <a:pt x="6479999" y="0"/>
                </a:moveTo>
                <a:lnTo>
                  <a:pt x="0" y="0"/>
                </a:lnTo>
                <a:lnTo>
                  <a:pt x="0" y="4587"/>
                </a:lnTo>
                <a:lnTo>
                  <a:pt x="6479999" y="4587"/>
                </a:lnTo>
                <a:lnTo>
                  <a:pt x="6479999" y="0"/>
                </a:lnTo>
                <a:close/>
              </a:path>
            </a:pathLst>
          </a:custGeom>
          <a:solidFill>
            <a:srgbClr val="96989A"/>
          </a:solidFill>
        </p:spPr>
        <p:txBody>
          <a:bodyPr wrap="square" lIns="0" tIns="0" rIns="0" bIns="0" rtlCol="0"/>
          <a:lstStyle/>
          <a:p>
            <a:endParaRPr/>
          </a:p>
        </p:txBody>
      </p:sp>
      <p:sp>
        <p:nvSpPr>
          <p:cNvPr id="100" name="object 100"/>
          <p:cNvSpPr/>
          <p:nvPr/>
        </p:nvSpPr>
        <p:spPr>
          <a:xfrm>
            <a:off x="649451" y="7132834"/>
            <a:ext cx="6480175" cy="5080"/>
          </a:xfrm>
          <a:custGeom>
            <a:avLst/>
            <a:gdLst/>
            <a:ahLst/>
            <a:cxnLst/>
            <a:rect l="l" t="t" r="r" b="b"/>
            <a:pathLst>
              <a:path w="6480175" h="5079">
                <a:moveTo>
                  <a:pt x="6479999" y="0"/>
                </a:moveTo>
                <a:lnTo>
                  <a:pt x="0" y="0"/>
                </a:lnTo>
                <a:lnTo>
                  <a:pt x="0" y="4587"/>
                </a:lnTo>
                <a:lnTo>
                  <a:pt x="6479999" y="4587"/>
                </a:lnTo>
                <a:lnTo>
                  <a:pt x="6479999" y="0"/>
                </a:lnTo>
                <a:close/>
              </a:path>
            </a:pathLst>
          </a:custGeom>
          <a:solidFill>
            <a:srgbClr val="96989A"/>
          </a:solidFill>
        </p:spPr>
        <p:txBody>
          <a:bodyPr wrap="square" lIns="0" tIns="0" rIns="0" bIns="0" rtlCol="0"/>
          <a:lstStyle/>
          <a:p>
            <a:endParaRPr/>
          </a:p>
        </p:txBody>
      </p:sp>
      <p:sp>
        <p:nvSpPr>
          <p:cNvPr id="101" name="object 101"/>
          <p:cNvSpPr/>
          <p:nvPr/>
        </p:nvSpPr>
        <p:spPr>
          <a:xfrm>
            <a:off x="1190185" y="5828975"/>
            <a:ext cx="593725" cy="292100"/>
          </a:xfrm>
          <a:custGeom>
            <a:avLst/>
            <a:gdLst/>
            <a:ahLst/>
            <a:cxnLst/>
            <a:rect l="l" t="t" r="r" b="b"/>
            <a:pathLst>
              <a:path w="593725" h="292100">
                <a:moveTo>
                  <a:pt x="593210" y="0"/>
                </a:moveTo>
                <a:lnTo>
                  <a:pt x="0" y="0"/>
                </a:lnTo>
                <a:lnTo>
                  <a:pt x="0" y="220866"/>
                </a:lnTo>
                <a:lnTo>
                  <a:pt x="296607" y="291589"/>
                </a:lnTo>
                <a:lnTo>
                  <a:pt x="593210" y="220866"/>
                </a:lnTo>
                <a:lnTo>
                  <a:pt x="593210" y="0"/>
                </a:lnTo>
                <a:close/>
              </a:path>
            </a:pathLst>
          </a:custGeom>
          <a:solidFill>
            <a:srgbClr val="F16137">
              <a:alpha val="75999"/>
            </a:srgbClr>
          </a:solidFill>
        </p:spPr>
        <p:txBody>
          <a:bodyPr wrap="square" lIns="0" tIns="0" rIns="0" bIns="0" rtlCol="0"/>
          <a:lstStyle/>
          <a:p>
            <a:endParaRPr/>
          </a:p>
        </p:txBody>
      </p:sp>
      <p:sp>
        <p:nvSpPr>
          <p:cNvPr id="102" name="object 102"/>
          <p:cNvSpPr txBox="1"/>
          <p:nvPr/>
        </p:nvSpPr>
        <p:spPr>
          <a:xfrm>
            <a:off x="1227691" y="5862535"/>
            <a:ext cx="516890" cy="175895"/>
          </a:xfrm>
          <a:prstGeom prst="rect">
            <a:avLst/>
          </a:prstGeom>
        </p:spPr>
        <p:txBody>
          <a:bodyPr vert="horz" wrap="square" lIns="0" tIns="17145" rIns="0" bIns="0" rtlCol="0">
            <a:spAutoFit/>
          </a:bodyPr>
          <a:lstStyle/>
          <a:p>
            <a:pPr marL="29845" marR="5080" indent="-1778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103" name="object 103"/>
          <p:cNvSpPr/>
          <p:nvPr/>
        </p:nvSpPr>
        <p:spPr>
          <a:xfrm>
            <a:off x="1190185" y="6574308"/>
            <a:ext cx="593725" cy="292100"/>
          </a:xfrm>
          <a:custGeom>
            <a:avLst/>
            <a:gdLst/>
            <a:ahLst/>
            <a:cxnLst/>
            <a:rect l="l" t="t" r="r" b="b"/>
            <a:pathLst>
              <a:path w="593725" h="292100">
                <a:moveTo>
                  <a:pt x="593210" y="0"/>
                </a:moveTo>
                <a:lnTo>
                  <a:pt x="0" y="0"/>
                </a:lnTo>
                <a:lnTo>
                  <a:pt x="0" y="220868"/>
                </a:lnTo>
                <a:lnTo>
                  <a:pt x="296607" y="291589"/>
                </a:lnTo>
                <a:lnTo>
                  <a:pt x="593210" y="220868"/>
                </a:lnTo>
                <a:lnTo>
                  <a:pt x="593210" y="0"/>
                </a:lnTo>
                <a:close/>
              </a:path>
            </a:pathLst>
          </a:custGeom>
          <a:solidFill>
            <a:srgbClr val="F16137">
              <a:alpha val="75999"/>
            </a:srgbClr>
          </a:solidFill>
        </p:spPr>
        <p:txBody>
          <a:bodyPr wrap="square" lIns="0" tIns="0" rIns="0" bIns="0" rtlCol="0"/>
          <a:lstStyle/>
          <a:p>
            <a:endParaRPr/>
          </a:p>
        </p:txBody>
      </p:sp>
      <p:sp>
        <p:nvSpPr>
          <p:cNvPr id="104" name="object 104"/>
          <p:cNvSpPr txBox="1"/>
          <p:nvPr/>
        </p:nvSpPr>
        <p:spPr>
          <a:xfrm>
            <a:off x="1174226" y="6268539"/>
            <a:ext cx="640080" cy="866775"/>
          </a:xfrm>
          <a:prstGeom prst="rect">
            <a:avLst/>
          </a:prstGeom>
          <a:ln w="4585">
            <a:solidFill>
              <a:srgbClr val="96989A"/>
            </a:solidFill>
          </a:ln>
        </p:spPr>
        <p:txBody>
          <a:bodyPr vert="horz" wrap="square" lIns="0" tIns="0" rIns="0" bIns="0" rtlCol="0">
            <a:spAutoFit/>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45"/>
              </a:spcBef>
            </a:pPr>
            <a:endParaRPr sz="600">
              <a:latin typeface="Times New Roman"/>
              <a:cs typeface="Times New Roman"/>
            </a:endParaRPr>
          </a:p>
          <a:p>
            <a:pPr marL="83820" marR="74930" indent="-17780">
              <a:lnSpc>
                <a:spcPts val="580"/>
              </a:lnSpc>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105" name="object 105"/>
          <p:cNvSpPr/>
          <p:nvPr/>
        </p:nvSpPr>
        <p:spPr>
          <a:xfrm>
            <a:off x="1190185" y="7267250"/>
            <a:ext cx="593725" cy="292100"/>
          </a:xfrm>
          <a:custGeom>
            <a:avLst/>
            <a:gdLst/>
            <a:ahLst/>
            <a:cxnLst/>
            <a:rect l="l" t="t" r="r" b="b"/>
            <a:pathLst>
              <a:path w="593725" h="292100">
                <a:moveTo>
                  <a:pt x="593210" y="0"/>
                </a:moveTo>
                <a:lnTo>
                  <a:pt x="0" y="0"/>
                </a:lnTo>
                <a:lnTo>
                  <a:pt x="0" y="220868"/>
                </a:lnTo>
                <a:lnTo>
                  <a:pt x="296607" y="291589"/>
                </a:lnTo>
                <a:lnTo>
                  <a:pt x="593210" y="220868"/>
                </a:lnTo>
                <a:lnTo>
                  <a:pt x="593210" y="0"/>
                </a:lnTo>
                <a:close/>
              </a:path>
            </a:pathLst>
          </a:custGeom>
          <a:solidFill>
            <a:srgbClr val="F16137">
              <a:alpha val="75999"/>
            </a:srgbClr>
          </a:solidFill>
        </p:spPr>
        <p:txBody>
          <a:bodyPr wrap="square" lIns="0" tIns="0" rIns="0" bIns="0" rtlCol="0"/>
          <a:lstStyle/>
          <a:p>
            <a:endParaRPr/>
          </a:p>
        </p:txBody>
      </p:sp>
      <p:sp>
        <p:nvSpPr>
          <p:cNvPr id="106" name="object 106"/>
          <p:cNvSpPr txBox="1"/>
          <p:nvPr/>
        </p:nvSpPr>
        <p:spPr>
          <a:xfrm>
            <a:off x="1176519" y="7300811"/>
            <a:ext cx="635635" cy="175895"/>
          </a:xfrm>
          <a:prstGeom prst="rect">
            <a:avLst/>
          </a:prstGeom>
        </p:spPr>
        <p:txBody>
          <a:bodyPr vert="horz" wrap="square" lIns="0" tIns="17145" rIns="0" bIns="0" rtlCol="0">
            <a:spAutoFit/>
          </a:bodyPr>
          <a:lstStyle/>
          <a:p>
            <a:pPr marL="81280" marR="73025" indent="-1778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107" name="object 107"/>
          <p:cNvSpPr/>
          <p:nvPr/>
        </p:nvSpPr>
        <p:spPr>
          <a:xfrm>
            <a:off x="2533269" y="6574308"/>
            <a:ext cx="593725" cy="292100"/>
          </a:xfrm>
          <a:custGeom>
            <a:avLst/>
            <a:gdLst/>
            <a:ahLst/>
            <a:cxnLst/>
            <a:rect l="l" t="t" r="r" b="b"/>
            <a:pathLst>
              <a:path w="593725" h="292100">
                <a:moveTo>
                  <a:pt x="593211" y="0"/>
                </a:moveTo>
                <a:lnTo>
                  <a:pt x="0" y="0"/>
                </a:lnTo>
                <a:lnTo>
                  <a:pt x="0" y="220868"/>
                </a:lnTo>
                <a:lnTo>
                  <a:pt x="296608" y="291589"/>
                </a:lnTo>
                <a:lnTo>
                  <a:pt x="593211" y="220868"/>
                </a:lnTo>
                <a:lnTo>
                  <a:pt x="593211" y="0"/>
                </a:lnTo>
                <a:close/>
              </a:path>
            </a:pathLst>
          </a:custGeom>
          <a:solidFill>
            <a:srgbClr val="F16137">
              <a:alpha val="75999"/>
            </a:srgbClr>
          </a:solidFill>
        </p:spPr>
        <p:txBody>
          <a:bodyPr wrap="square" lIns="0" tIns="0" rIns="0" bIns="0" rtlCol="0"/>
          <a:lstStyle/>
          <a:p>
            <a:endParaRPr/>
          </a:p>
        </p:txBody>
      </p:sp>
      <p:sp>
        <p:nvSpPr>
          <p:cNvPr id="108" name="object 108"/>
          <p:cNvSpPr txBox="1"/>
          <p:nvPr/>
        </p:nvSpPr>
        <p:spPr>
          <a:xfrm>
            <a:off x="2498891" y="6268539"/>
            <a:ext cx="656590" cy="866775"/>
          </a:xfrm>
          <a:prstGeom prst="rect">
            <a:avLst/>
          </a:prstGeom>
          <a:ln w="4583">
            <a:solidFill>
              <a:srgbClr val="96989A"/>
            </a:solidFill>
          </a:ln>
        </p:spPr>
        <p:txBody>
          <a:bodyPr vert="horz" wrap="square" lIns="0" tIns="0" rIns="0" bIns="0" rtlCol="0">
            <a:spAutoFit/>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45"/>
              </a:spcBef>
            </a:pPr>
            <a:endParaRPr sz="600">
              <a:latin typeface="Times New Roman"/>
              <a:cs typeface="Times New Roman"/>
            </a:endParaRPr>
          </a:p>
          <a:p>
            <a:pPr marL="133985" marR="91440" indent="-31750">
              <a:lnSpc>
                <a:spcPts val="580"/>
              </a:lnSpc>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35" dirty="0">
                <a:solidFill>
                  <a:srgbClr val="FEFEFE"/>
                </a:solidFill>
                <a:latin typeface="Verdana"/>
                <a:cs typeface="Verdana"/>
              </a:rPr>
              <a:t>M</a:t>
            </a:r>
            <a:r>
              <a:rPr sz="500" spc="-25" dirty="0">
                <a:solidFill>
                  <a:srgbClr val="FEFEFE"/>
                </a:solidFill>
                <a:latin typeface="Verdana"/>
                <a:cs typeface="Verdana"/>
              </a:rPr>
              <a:t>il</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N</a:t>
            </a:r>
            <a:r>
              <a:rPr sz="500" spc="30" dirty="0">
                <a:solidFill>
                  <a:srgbClr val="FEFEFE"/>
                </a:solidFill>
                <a:latin typeface="Verdana"/>
                <a:cs typeface="Verdana"/>
              </a:rPr>
              <a:t>P</a:t>
            </a:r>
            <a:r>
              <a:rPr sz="500" spc="-25" dirty="0">
                <a:solidFill>
                  <a:srgbClr val="FEFEFE"/>
                </a:solidFill>
                <a:latin typeface="Verdana"/>
                <a:cs typeface="Verdana"/>
              </a:rPr>
              <a:t>KS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60" dirty="0">
                <a:solidFill>
                  <a:srgbClr val="FEFEFE"/>
                </a:solidFill>
                <a:latin typeface="Verdana"/>
                <a:cs typeface="Verdana"/>
              </a:rPr>
              <a:t>2</a:t>
            </a:r>
            <a:r>
              <a:rPr sz="500" spc="-10" dirty="0">
                <a:solidFill>
                  <a:srgbClr val="FEFEFE"/>
                </a:solidFill>
                <a:latin typeface="Verdana"/>
                <a:cs typeface="Verdana"/>
              </a:rPr>
              <a:t>0</a:t>
            </a:r>
            <a:r>
              <a:rPr sz="500" spc="10" dirty="0">
                <a:solidFill>
                  <a:srgbClr val="FEFEFE"/>
                </a:solidFill>
                <a:latin typeface="Verdana"/>
                <a:cs typeface="Verdana"/>
              </a:rPr>
              <a:t>0</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09" name="object 109"/>
          <p:cNvSpPr/>
          <p:nvPr/>
        </p:nvSpPr>
        <p:spPr>
          <a:xfrm>
            <a:off x="3737929" y="5828975"/>
            <a:ext cx="701040" cy="292100"/>
          </a:xfrm>
          <a:custGeom>
            <a:avLst/>
            <a:gdLst/>
            <a:ahLst/>
            <a:cxnLst/>
            <a:rect l="l" t="t" r="r" b="b"/>
            <a:pathLst>
              <a:path w="701039" h="292100">
                <a:moveTo>
                  <a:pt x="701028" y="0"/>
                </a:moveTo>
                <a:lnTo>
                  <a:pt x="0" y="0"/>
                </a:lnTo>
                <a:lnTo>
                  <a:pt x="0" y="220866"/>
                </a:lnTo>
                <a:lnTo>
                  <a:pt x="350514" y="291589"/>
                </a:lnTo>
                <a:lnTo>
                  <a:pt x="701028" y="220866"/>
                </a:lnTo>
                <a:lnTo>
                  <a:pt x="701028" y="0"/>
                </a:lnTo>
                <a:close/>
              </a:path>
            </a:pathLst>
          </a:custGeom>
          <a:solidFill>
            <a:srgbClr val="F16137">
              <a:alpha val="75999"/>
            </a:srgbClr>
          </a:solidFill>
        </p:spPr>
        <p:txBody>
          <a:bodyPr wrap="square" lIns="0" tIns="0" rIns="0" bIns="0" rtlCol="0"/>
          <a:lstStyle/>
          <a:p>
            <a:endParaRPr/>
          </a:p>
        </p:txBody>
      </p:sp>
      <p:sp>
        <p:nvSpPr>
          <p:cNvPr id="110" name="object 110"/>
          <p:cNvSpPr txBox="1"/>
          <p:nvPr/>
        </p:nvSpPr>
        <p:spPr>
          <a:xfrm>
            <a:off x="3708579" y="5862535"/>
            <a:ext cx="767080" cy="175895"/>
          </a:xfrm>
          <a:prstGeom prst="rect">
            <a:avLst/>
          </a:prstGeom>
        </p:spPr>
        <p:txBody>
          <a:bodyPr vert="horz" wrap="square" lIns="0" tIns="17145" rIns="0" bIns="0" rtlCol="0">
            <a:spAutoFit/>
          </a:bodyPr>
          <a:lstStyle/>
          <a:p>
            <a:pPr marL="262255" marR="107314" indent="-156845">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B</a:t>
            </a:r>
            <a:r>
              <a:rPr sz="500" spc="-40" dirty="0">
                <a:solidFill>
                  <a:srgbClr val="FEFEFE"/>
                </a:solidFill>
                <a:latin typeface="Verdana"/>
                <a:cs typeface="Verdana"/>
              </a:rPr>
              <a:t>r</a:t>
            </a:r>
            <a:r>
              <a:rPr sz="500" spc="-30" dirty="0">
                <a:solidFill>
                  <a:srgbClr val="FEFEFE"/>
                </a:solidFill>
                <a:latin typeface="Verdana"/>
                <a:cs typeface="Verdana"/>
              </a:rPr>
              <a:t>a</a:t>
            </a:r>
            <a:r>
              <a:rPr sz="500" spc="-40" dirty="0">
                <a:solidFill>
                  <a:srgbClr val="FEFEFE"/>
                </a:solidFill>
                <a:latin typeface="Verdana"/>
                <a:cs typeface="Verdana"/>
              </a:rPr>
              <a:t>ss</a:t>
            </a:r>
            <a:r>
              <a:rPr sz="500" spc="-25" dirty="0">
                <a:solidFill>
                  <a:srgbClr val="FEFEFE"/>
                </a:solidFill>
                <a:latin typeface="Verdana"/>
                <a:cs typeface="Verdana"/>
              </a:rPr>
              <a:t>i</a:t>
            </a:r>
            <a:r>
              <a:rPr sz="500" spc="-15" dirty="0">
                <a:solidFill>
                  <a:srgbClr val="FEFEFE"/>
                </a:solidFill>
                <a:latin typeface="Verdana"/>
                <a:cs typeface="Verdana"/>
              </a:rPr>
              <a:t>t</a:t>
            </a:r>
            <a:r>
              <a:rPr sz="500" spc="-45" dirty="0">
                <a:solidFill>
                  <a:srgbClr val="FEFEFE"/>
                </a:solidFill>
                <a:latin typeface="Verdana"/>
                <a:cs typeface="Verdana"/>
              </a:rPr>
              <a:t>r</a:t>
            </a:r>
            <a:r>
              <a:rPr sz="500" spc="-20" dirty="0">
                <a:solidFill>
                  <a:srgbClr val="FEFEFE"/>
                </a:solidFill>
                <a:latin typeface="Verdana"/>
                <a:cs typeface="Verdana"/>
              </a:rPr>
              <a:t>e</a:t>
            </a:r>
            <a:r>
              <a:rPr sz="500" spc="-5" dirty="0">
                <a:solidFill>
                  <a:srgbClr val="FEFEFE"/>
                </a:solidFill>
                <a:latin typeface="Verdana"/>
                <a:cs typeface="Verdana"/>
              </a:rPr>
              <a:t>l  </a:t>
            </a:r>
            <a:r>
              <a:rPr sz="500" spc="-160" dirty="0">
                <a:solidFill>
                  <a:srgbClr val="FEFEFE"/>
                </a:solidFill>
                <a:latin typeface="Verdana"/>
                <a:cs typeface="Verdana"/>
              </a:rPr>
              <a:t>1</a:t>
            </a:r>
            <a:r>
              <a:rPr sz="500" spc="-70" dirty="0">
                <a:solidFill>
                  <a:srgbClr val="FEFEFE"/>
                </a:solidFill>
                <a:latin typeface="Verdana"/>
                <a:cs typeface="Verdana"/>
              </a:rPr>
              <a:t>-</a:t>
            </a:r>
            <a:r>
              <a:rPr sz="500" spc="-35" dirty="0">
                <a:solidFill>
                  <a:srgbClr val="FEFEFE"/>
                </a:solidFill>
                <a:latin typeface="Verdana"/>
                <a:cs typeface="Verdana"/>
              </a:rPr>
              <a:t>2</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11" name="object 111"/>
          <p:cNvSpPr/>
          <p:nvPr/>
        </p:nvSpPr>
        <p:spPr>
          <a:xfrm>
            <a:off x="3737929" y="7267250"/>
            <a:ext cx="701040" cy="292100"/>
          </a:xfrm>
          <a:custGeom>
            <a:avLst/>
            <a:gdLst/>
            <a:ahLst/>
            <a:cxnLst/>
            <a:rect l="l" t="t" r="r" b="b"/>
            <a:pathLst>
              <a:path w="701039" h="292100">
                <a:moveTo>
                  <a:pt x="701028" y="0"/>
                </a:moveTo>
                <a:lnTo>
                  <a:pt x="0" y="0"/>
                </a:lnTo>
                <a:lnTo>
                  <a:pt x="0" y="220868"/>
                </a:lnTo>
                <a:lnTo>
                  <a:pt x="350514" y="291589"/>
                </a:lnTo>
                <a:lnTo>
                  <a:pt x="701028" y="220868"/>
                </a:lnTo>
                <a:lnTo>
                  <a:pt x="701028" y="0"/>
                </a:lnTo>
                <a:close/>
              </a:path>
            </a:pathLst>
          </a:custGeom>
          <a:solidFill>
            <a:srgbClr val="F16137">
              <a:alpha val="75999"/>
            </a:srgbClr>
          </a:solidFill>
        </p:spPr>
        <p:txBody>
          <a:bodyPr wrap="square" lIns="0" tIns="0" rIns="0" bIns="0" rtlCol="0"/>
          <a:lstStyle/>
          <a:p>
            <a:endParaRPr/>
          </a:p>
        </p:txBody>
      </p:sp>
      <p:sp>
        <p:nvSpPr>
          <p:cNvPr id="112" name="object 112"/>
          <p:cNvSpPr txBox="1"/>
          <p:nvPr/>
        </p:nvSpPr>
        <p:spPr>
          <a:xfrm>
            <a:off x="3708579" y="7300811"/>
            <a:ext cx="767080" cy="175895"/>
          </a:xfrm>
          <a:prstGeom prst="rect">
            <a:avLst/>
          </a:prstGeom>
        </p:spPr>
        <p:txBody>
          <a:bodyPr vert="horz" wrap="square" lIns="0" tIns="12700" rIns="0" bIns="0" rtlCol="0">
            <a:spAutoFit/>
          </a:bodyPr>
          <a:lstStyle/>
          <a:p>
            <a:pPr marR="1270" algn="ctr">
              <a:lnSpc>
                <a:spcPts val="590"/>
              </a:lnSpc>
              <a:spcBef>
                <a:spcPts val="100"/>
              </a:spcBef>
            </a:pPr>
            <a:r>
              <a:rPr sz="500" spc="-5" dirty="0">
                <a:solidFill>
                  <a:srgbClr val="FEFEFE"/>
                </a:solidFill>
                <a:latin typeface="Verdana"/>
                <a:cs typeface="Verdana"/>
              </a:rPr>
              <a:t>F</a:t>
            </a:r>
            <a:r>
              <a:rPr sz="500" spc="-10" dirty="0">
                <a:solidFill>
                  <a:srgbClr val="FEFEFE"/>
                </a:solidFill>
                <a:latin typeface="Verdana"/>
                <a:cs typeface="Verdana"/>
              </a:rPr>
              <a:t>o</a:t>
            </a:r>
            <a:r>
              <a:rPr sz="500" spc="-25" dirty="0">
                <a:solidFill>
                  <a:srgbClr val="FEFEFE"/>
                </a:solidFill>
                <a:latin typeface="Verdana"/>
                <a:cs typeface="Verdana"/>
              </a:rPr>
              <a:t>li</a:t>
            </a:r>
            <a:r>
              <a:rPr sz="500" dirty="0">
                <a:solidFill>
                  <a:srgbClr val="FEFEFE"/>
                </a:solidFill>
                <a:latin typeface="Verdana"/>
                <a:cs typeface="Verdana"/>
              </a:rPr>
              <a:t>c</a:t>
            </a:r>
            <a:r>
              <a:rPr sz="500" spc="-30" dirty="0">
                <a:solidFill>
                  <a:srgbClr val="FEFEFE"/>
                </a:solidFill>
                <a:latin typeface="Verdana"/>
                <a:cs typeface="Verdana"/>
              </a:rPr>
              <a:t>a</a:t>
            </a:r>
            <a:r>
              <a:rPr sz="500" spc="-45" dirty="0">
                <a:solidFill>
                  <a:srgbClr val="FEFEFE"/>
                </a:solidFill>
                <a:latin typeface="Verdana"/>
                <a:cs typeface="Verdana"/>
              </a:rPr>
              <a:t>r</a:t>
            </a:r>
            <a:r>
              <a:rPr sz="500" dirty="0">
                <a:solidFill>
                  <a:srgbClr val="FEFEFE"/>
                </a:solidFill>
                <a:latin typeface="Verdana"/>
                <a:cs typeface="Verdana"/>
              </a:rPr>
              <a:t>e</a:t>
            </a:r>
            <a:r>
              <a:rPr sz="500" spc="-65" dirty="0">
                <a:solidFill>
                  <a:srgbClr val="FEFEFE"/>
                </a:solidFill>
                <a:latin typeface="Verdana"/>
                <a:cs typeface="Verdana"/>
              </a:rPr>
              <a:t> </a:t>
            </a:r>
            <a:r>
              <a:rPr sz="500" spc="-160" dirty="0">
                <a:solidFill>
                  <a:srgbClr val="FEFEFE"/>
                </a:solidFill>
                <a:latin typeface="Verdana"/>
                <a:cs typeface="Verdana"/>
              </a:rPr>
              <a:t>1</a:t>
            </a:r>
            <a:r>
              <a:rPr sz="500" spc="-60" dirty="0">
                <a:solidFill>
                  <a:srgbClr val="FEFEFE"/>
                </a:solidFill>
                <a:latin typeface="Verdana"/>
                <a:cs typeface="Verdana"/>
              </a:rPr>
              <a:t>2-</a:t>
            </a:r>
            <a:r>
              <a:rPr sz="500" spc="-10" dirty="0">
                <a:solidFill>
                  <a:srgbClr val="FEFEFE"/>
                </a:solidFill>
                <a:latin typeface="Verdana"/>
                <a:cs typeface="Verdana"/>
              </a:rPr>
              <a:t>4</a:t>
            </a:r>
            <a:r>
              <a:rPr sz="500" spc="-35" dirty="0">
                <a:solidFill>
                  <a:srgbClr val="FEFEFE"/>
                </a:solidFill>
                <a:latin typeface="Verdana"/>
                <a:cs typeface="Verdana"/>
              </a:rPr>
              <a:t>6</a:t>
            </a:r>
            <a:r>
              <a:rPr sz="500" spc="-60" dirty="0">
                <a:solidFill>
                  <a:srgbClr val="FEFEFE"/>
                </a:solidFill>
                <a:latin typeface="Verdana"/>
                <a:cs typeface="Verdana"/>
              </a:rPr>
              <a:t>-</a:t>
            </a:r>
            <a:r>
              <a:rPr sz="500" dirty="0">
                <a:solidFill>
                  <a:srgbClr val="FEFEFE"/>
                </a:solidFill>
                <a:latin typeface="Verdana"/>
                <a:cs typeface="Verdana"/>
              </a:rPr>
              <a:t>8</a:t>
            </a:r>
            <a:endParaRPr sz="500">
              <a:latin typeface="Verdana"/>
              <a:cs typeface="Verdana"/>
            </a:endParaRPr>
          </a:p>
          <a:p>
            <a:pPr marR="1270" algn="ctr">
              <a:lnSpc>
                <a:spcPts val="590"/>
              </a:lnSpc>
            </a:pPr>
            <a:r>
              <a:rPr sz="500" spc="-60" dirty="0">
                <a:solidFill>
                  <a:srgbClr val="FEFEFE"/>
                </a:solidFill>
                <a:latin typeface="Verdana"/>
                <a:cs typeface="Verdana"/>
              </a:rPr>
              <a:t>2-</a:t>
            </a:r>
            <a:r>
              <a:rPr sz="500" spc="10" dirty="0">
                <a:solidFill>
                  <a:srgbClr val="FEFEFE"/>
                </a:solidFill>
                <a:latin typeface="Verdana"/>
                <a:cs typeface="Verdana"/>
              </a:rPr>
              <a:t>4</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13" name="object 113"/>
          <p:cNvSpPr/>
          <p:nvPr/>
        </p:nvSpPr>
        <p:spPr>
          <a:xfrm>
            <a:off x="4545025" y="6574308"/>
            <a:ext cx="922655" cy="198755"/>
          </a:xfrm>
          <a:custGeom>
            <a:avLst/>
            <a:gdLst/>
            <a:ahLst/>
            <a:cxnLst/>
            <a:rect l="l" t="t" r="r" b="b"/>
            <a:pathLst>
              <a:path w="922654" h="198754">
                <a:moveTo>
                  <a:pt x="922641" y="0"/>
                </a:moveTo>
                <a:lnTo>
                  <a:pt x="0" y="0"/>
                </a:lnTo>
                <a:lnTo>
                  <a:pt x="0" y="150116"/>
                </a:lnTo>
                <a:lnTo>
                  <a:pt x="461322" y="198184"/>
                </a:lnTo>
                <a:lnTo>
                  <a:pt x="922641" y="150116"/>
                </a:lnTo>
                <a:lnTo>
                  <a:pt x="922641" y="0"/>
                </a:lnTo>
                <a:close/>
              </a:path>
            </a:pathLst>
          </a:custGeom>
          <a:solidFill>
            <a:srgbClr val="F16137">
              <a:alpha val="75999"/>
            </a:srgbClr>
          </a:solidFill>
        </p:spPr>
        <p:txBody>
          <a:bodyPr wrap="square" lIns="0" tIns="0" rIns="0" bIns="0" rtlCol="0"/>
          <a:lstStyle/>
          <a:p>
            <a:endParaRPr/>
          </a:p>
        </p:txBody>
      </p:sp>
      <p:sp>
        <p:nvSpPr>
          <p:cNvPr id="114" name="object 114"/>
          <p:cNvSpPr txBox="1"/>
          <p:nvPr/>
        </p:nvSpPr>
        <p:spPr>
          <a:xfrm>
            <a:off x="4477829" y="6268539"/>
            <a:ext cx="1054100" cy="866775"/>
          </a:xfrm>
          <a:prstGeom prst="rect">
            <a:avLst/>
          </a:prstGeom>
          <a:ln w="4583">
            <a:solidFill>
              <a:srgbClr val="96989A"/>
            </a:solidFill>
          </a:ln>
        </p:spPr>
        <p:txBody>
          <a:bodyPr vert="horz" wrap="square" lIns="0" tIns="0" rIns="0" bIns="0" rtlCol="0">
            <a:spAutoFit/>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10"/>
              </a:spcBef>
            </a:pPr>
            <a:endParaRPr sz="600">
              <a:latin typeface="Times New Roman"/>
              <a:cs typeface="Times New Roman"/>
            </a:endParaRPr>
          </a:p>
          <a:p>
            <a:pPr marL="153035">
              <a:lnSpc>
                <a:spcPct val="100000"/>
              </a:lnSpc>
            </a:pPr>
            <a:r>
              <a:rPr sz="500" spc="-5" dirty="0">
                <a:solidFill>
                  <a:srgbClr val="FEFEFE"/>
                </a:solidFill>
                <a:latin typeface="Verdana"/>
                <a:cs typeface="Verdana"/>
              </a:rPr>
              <a:t>F</a:t>
            </a:r>
            <a:r>
              <a:rPr sz="500" spc="-10" dirty="0">
                <a:solidFill>
                  <a:srgbClr val="FEFEFE"/>
                </a:solidFill>
                <a:latin typeface="Verdana"/>
                <a:cs typeface="Verdana"/>
              </a:rPr>
              <a:t>o</a:t>
            </a:r>
            <a:r>
              <a:rPr sz="500" spc="-25" dirty="0">
                <a:solidFill>
                  <a:srgbClr val="FEFEFE"/>
                </a:solidFill>
                <a:latin typeface="Verdana"/>
                <a:cs typeface="Verdana"/>
              </a:rPr>
              <a:t>li</a:t>
            </a:r>
            <a:r>
              <a:rPr sz="500" dirty="0">
                <a:solidFill>
                  <a:srgbClr val="FEFEFE"/>
                </a:solidFill>
                <a:latin typeface="Verdana"/>
                <a:cs typeface="Verdana"/>
              </a:rPr>
              <a:t>c</a:t>
            </a:r>
            <a:r>
              <a:rPr sz="500" spc="-30" dirty="0">
                <a:solidFill>
                  <a:srgbClr val="FEFEFE"/>
                </a:solidFill>
                <a:latin typeface="Verdana"/>
                <a:cs typeface="Verdana"/>
              </a:rPr>
              <a:t>a</a:t>
            </a:r>
            <a:r>
              <a:rPr sz="500" spc="-45" dirty="0">
                <a:solidFill>
                  <a:srgbClr val="FEFEFE"/>
                </a:solidFill>
                <a:latin typeface="Verdana"/>
                <a:cs typeface="Verdana"/>
              </a:rPr>
              <a:t>r</a:t>
            </a:r>
            <a:r>
              <a:rPr sz="500" dirty="0">
                <a:solidFill>
                  <a:srgbClr val="FEFEFE"/>
                </a:solidFill>
                <a:latin typeface="Verdana"/>
                <a:cs typeface="Verdana"/>
              </a:rPr>
              <a:t>e</a:t>
            </a:r>
            <a:r>
              <a:rPr sz="500" spc="-65" dirty="0">
                <a:solidFill>
                  <a:srgbClr val="FEFEFE"/>
                </a:solidFill>
                <a:latin typeface="Verdana"/>
                <a:cs typeface="Verdana"/>
              </a:rPr>
              <a:t> </a:t>
            </a:r>
            <a:r>
              <a:rPr sz="500" spc="-160" dirty="0">
                <a:solidFill>
                  <a:srgbClr val="FEFEFE"/>
                </a:solidFill>
                <a:latin typeface="Verdana"/>
                <a:cs typeface="Verdana"/>
              </a:rPr>
              <a:t>1</a:t>
            </a:r>
            <a:r>
              <a:rPr sz="500" spc="-20" dirty="0">
                <a:solidFill>
                  <a:srgbClr val="FEFEFE"/>
                </a:solidFill>
                <a:latin typeface="Verdana"/>
                <a:cs typeface="Verdana"/>
              </a:rPr>
              <a:t>8</a:t>
            </a:r>
            <a:r>
              <a:rPr sz="500" spc="-70" dirty="0">
                <a:solidFill>
                  <a:srgbClr val="FEFEFE"/>
                </a:solidFill>
                <a:latin typeface="Verdana"/>
                <a:cs typeface="Verdana"/>
              </a:rPr>
              <a:t>-</a:t>
            </a:r>
            <a:r>
              <a:rPr sz="500" spc="-160" dirty="0">
                <a:solidFill>
                  <a:srgbClr val="FEFEFE"/>
                </a:solidFill>
                <a:latin typeface="Verdana"/>
                <a:cs typeface="Verdana"/>
              </a:rPr>
              <a:t>1</a:t>
            </a:r>
            <a:r>
              <a:rPr sz="500" spc="-20" dirty="0">
                <a:solidFill>
                  <a:srgbClr val="FEFEFE"/>
                </a:solidFill>
                <a:latin typeface="Verdana"/>
                <a:cs typeface="Verdana"/>
              </a:rPr>
              <a:t>8</a:t>
            </a:r>
            <a:r>
              <a:rPr sz="500" spc="-70" dirty="0">
                <a:solidFill>
                  <a:srgbClr val="FEFEFE"/>
                </a:solidFill>
                <a:latin typeface="Verdana"/>
                <a:cs typeface="Verdana"/>
              </a:rPr>
              <a:t>-</a:t>
            </a:r>
            <a:r>
              <a:rPr sz="500" spc="-160" dirty="0">
                <a:solidFill>
                  <a:srgbClr val="FEFEFE"/>
                </a:solidFill>
                <a:latin typeface="Verdana"/>
                <a:cs typeface="Verdana"/>
              </a:rPr>
              <a:t>1</a:t>
            </a:r>
            <a:r>
              <a:rPr sz="500" dirty="0">
                <a:solidFill>
                  <a:srgbClr val="FEFEFE"/>
                </a:solidFill>
                <a:latin typeface="Verdana"/>
                <a:cs typeface="Verdana"/>
              </a:rPr>
              <a:t>8</a:t>
            </a:r>
            <a:r>
              <a:rPr sz="500" spc="65" dirty="0">
                <a:solidFill>
                  <a:srgbClr val="FEFEFE"/>
                </a:solidFill>
                <a:latin typeface="Verdana"/>
                <a:cs typeface="Verdana"/>
              </a:rPr>
              <a:t> </a:t>
            </a:r>
            <a:r>
              <a:rPr sz="500" spc="-60" dirty="0">
                <a:solidFill>
                  <a:srgbClr val="FEFEFE"/>
                </a:solidFill>
                <a:latin typeface="Verdana"/>
                <a:cs typeface="Verdana"/>
              </a:rPr>
              <a:t>2-</a:t>
            </a:r>
            <a:r>
              <a:rPr sz="500" spc="10" dirty="0">
                <a:solidFill>
                  <a:srgbClr val="FEFEFE"/>
                </a:solidFill>
                <a:latin typeface="Verdana"/>
                <a:cs typeface="Verdana"/>
              </a:rPr>
              <a:t>4</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pic>
        <p:nvPicPr>
          <p:cNvPr id="115" name="Рисунок 114">
            <a:extLst>
              <a:ext uri="{FF2B5EF4-FFF2-40B4-BE49-F238E27FC236}">
                <a16:creationId xmlns:a16="http://schemas.microsoft.com/office/drawing/2014/main" id="{4039317B-C1C3-4BBD-A0AD-73A301CC21BE}"/>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29590" y="10128314"/>
            <a:ext cx="490805" cy="38446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9999"/>
            <a:ext cx="7557134" cy="10692130"/>
            <a:chOff x="0" y="89999"/>
            <a:chExt cx="7557134" cy="10692130"/>
          </a:xfrm>
        </p:grpSpPr>
        <p:sp>
          <p:nvSpPr>
            <p:cNvPr id="3" name="object 3"/>
            <p:cNvSpPr/>
            <p:nvPr/>
          </p:nvSpPr>
          <p:spPr>
            <a:xfrm>
              <a:off x="0" y="89999"/>
              <a:ext cx="7557134" cy="10692130"/>
            </a:xfrm>
            <a:custGeom>
              <a:avLst/>
              <a:gdLst/>
              <a:ahLst/>
              <a:cxnLst/>
              <a:rect l="l" t="t" r="r" b="b"/>
              <a:pathLst>
                <a:path w="7557134" h="10692130">
                  <a:moveTo>
                    <a:pt x="0" y="10692000"/>
                  </a:moveTo>
                  <a:lnTo>
                    <a:pt x="0" y="0"/>
                  </a:lnTo>
                  <a:lnTo>
                    <a:pt x="7556795" y="0"/>
                  </a:lnTo>
                  <a:lnTo>
                    <a:pt x="7556795" y="10692000"/>
                  </a:lnTo>
                  <a:lnTo>
                    <a:pt x="0" y="10692000"/>
                  </a:lnTo>
                </a:path>
              </a:pathLst>
            </a:custGeom>
            <a:ln w="3175">
              <a:solidFill>
                <a:srgbClr val="373435"/>
              </a:solidFill>
            </a:ln>
          </p:spPr>
          <p:txBody>
            <a:bodyPr wrap="square" lIns="0" tIns="0" rIns="0" bIns="0" rtlCol="0"/>
            <a:lstStyle/>
            <a:p>
              <a:endParaRPr/>
            </a:p>
          </p:txBody>
        </p:sp>
        <p:pic>
          <p:nvPicPr>
            <p:cNvPr id="4" name="object 4"/>
            <p:cNvPicPr/>
            <p:nvPr/>
          </p:nvPicPr>
          <p:blipFill>
            <a:blip r:embed="rId2" cstate="print"/>
            <a:stretch>
              <a:fillRect/>
            </a:stretch>
          </p:blipFill>
          <p:spPr>
            <a:xfrm>
              <a:off x="536288" y="5440744"/>
              <a:ext cx="6479280" cy="3402291"/>
            </a:xfrm>
            <a:prstGeom prst="rect">
              <a:avLst/>
            </a:prstGeom>
          </p:spPr>
        </p:pic>
        <p:sp>
          <p:nvSpPr>
            <p:cNvPr id="5" name="object 5"/>
            <p:cNvSpPr/>
            <p:nvPr/>
          </p:nvSpPr>
          <p:spPr>
            <a:xfrm>
              <a:off x="1693100" y="5628880"/>
              <a:ext cx="4015740" cy="2708275"/>
            </a:xfrm>
            <a:custGeom>
              <a:avLst/>
              <a:gdLst/>
              <a:ahLst/>
              <a:cxnLst/>
              <a:rect l="l" t="t" r="r" b="b"/>
              <a:pathLst>
                <a:path w="4015740" h="2708275">
                  <a:moveTo>
                    <a:pt x="4572" y="0"/>
                  </a:moveTo>
                  <a:lnTo>
                    <a:pt x="0" y="0"/>
                  </a:lnTo>
                  <a:lnTo>
                    <a:pt x="0" y="2708160"/>
                  </a:lnTo>
                  <a:lnTo>
                    <a:pt x="4572" y="2708160"/>
                  </a:lnTo>
                  <a:lnTo>
                    <a:pt x="4572" y="0"/>
                  </a:lnTo>
                  <a:close/>
                </a:path>
                <a:path w="4015740" h="2708275">
                  <a:moveTo>
                    <a:pt x="670763" y="0"/>
                  </a:moveTo>
                  <a:lnTo>
                    <a:pt x="666178" y="0"/>
                  </a:lnTo>
                  <a:lnTo>
                    <a:pt x="666178" y="2708160"/>
                  </a:lnTo>
                  <a:lnTo>
                    <a:pt x="670763" y="2708160"/>
                  </a:lnTo>
                  <a:lnTo>
                    <a:pt x="670763" y="0"/>
                  </a:lnTo>
                  <a:close/>
                </a:path>
                <a:path w="4015740" h="2708275">
                  <a:moveTo>
                    <a:pt x="1334820" y="0"/>
                  </a:moveTo>
                  <a:lnTo>
                    <a:pt x="1330248" y="0"/>
                  </a:lnTo>
                  <a:lnTo>
                    <a:pt x="1330248" y="2708160"/>
                  </a:lnTo>
                  <a:lnTo>
                    <a:pt x="1334820" y="2708160"/>
                  </a:lnTo>
                  <a:lnTo>
                    <a:pt x="1334820" y="0"/>
                  </a:lnTo>
                  <a:close/>
                </a:path>
                <a:path w="4015740" h="2708275">
                  <a:moveTo>
                    <a:pt x="2244826" y="0"/>
                  </a:moveTo>
                  <a:lnTo>
                    <a:pt x="2240254" y="0"/>
                  </a:lnTo>
                  <a:lnTo>
                    <a:pt x="2240254" y="2708160"/>
                  </a:lnTo>
                  <a:lnTo>
                    <a:pt x="2244826" y="2708160"/>
                  </a:lnTo>
                  <a:lnTo>
                    <a:pt x="2244826" y="0"/>
                  </a:lnTo>
                  <a:close/>
                </a:path>
                <a:path w="4015740" h="2708275">
                  <a:moveTo>
                    <a:pt x="4015448" y="0"/>
                  </a:moveTo>
                  <a:lnTo>
                    <a:pt x="4010863" y="0"/>
                  </a:lnTo>
                  <a:lnTo>
                    <a:pt x="4010863" y="2708160"/>
                  </a:lnTo>
                  <a:lnTo>
                    <a:pt x="4015448" y="2708160"/>
                  </a:lnTo>
                  <a:lnTo>
                    <a:pt x="4015448" y="0"/>
                  </a:lnTo>
                  <a:close/>
                </a:path>
              </a:pathLst>
            </a:custGeom>
            <a:solidFill>
              <a:srgbClr val="96989A"/>
            </a:solidFill>
          </p:spPr>
          <p:txBody>
            <a:bodyPr wrap="square" lIns="0" tIns="0" rIns="0" bIns="0" rtlCol="0"/>
            <a:lstStyle/>
            <a:p>
              <a:endParaRPr/>
            </a:p>
          </p:txBody>
        </p:sp>
        <p:sp>
          <p:nvSpPr>
            <p:cNvPr id="6" name="object 6"/>
            <p:cNvSpPr/>
            <p:nvPr/>
          </p:nvSpPr>
          <p:spPr>
            <a:xfrm>
              <a:off x="556247" y="5226240"/>
              <a:ext cx="1630680" cy="3112135"/>
            </a:xfrm>
            <a:custGeom>
              <a:avLst/>
              <a:gdLst/>
              <a:ahLst/>
              <a:cxnLst/>
              <a:rect l="l" t="t" r="r" b="b"/>
              <a:pathLst>
                <a:path w="1630680" h="3112134">
                  <a:moveTo>
                    <a:pt x="101790" y="18897"/>
                  </a:moveTo>
                  <a:lnTo>
                    <a:pt x="64668" y="304"/>
                  </a:lnTo>
                  <a:lnTo>
                    <a:pt x="57912" y="0"/>
                  </a:lnTo>
                  <a:lnTo>
                    <a:pt x="49885" y="444"/>
                  </a:lnTo>
                  <a:lnTo>
                    <a:pt x="11658" y="20802"/>
                  </a:lnTo>
                  <a:lnTo>
                    <a:pt x="0" y="55168"/>
                  </a:lnTo>
                  <a:lnTo>
                    <a:pt x="469" y="62890"/>
                  </a:lnTo>
                  <a:lnTo>
                    <a:pt x="22021" y="99364"/>
                  </a:lnTo>
                  <a:lnTo>
                    <a:pt x="57746" y="110337"/>
                  </a:lnTo>
                  <a:lnTo>
                    <a:pt x="64528" y="110032"/>
                  </a:lnTo>
                  <a:lnTo>
                    <a:pt x="101790" y="91287"/>
                  </a:lnTo>
                  <a:lnTo>
                    <a:pt x="99644" y="89306"/>
                  </a:lnTo>
                  <a:lnTo>
                    <a:pt x="85953" y="76657"/>
                  </a:lnTo>
                  <a:lnTo>
                    <a:pt x="80213" y="82194"/>
                  </a:lnTo>
                  <a:lnTo>
                    <a:pt x="73825" y="86144"/>
                  </a:lnTo>
                  <a:lnTo>
                    <a:pt x="66802" y="88519"/>
                  </a:lnTo>
                  <a:lnTo>
                    <a:pt x="59118" y="89306"/>
                  </a:lnTo>
                  <a:lnTo>
                    <a:pt x="52527" y="89306"/>
                  </a:lnTo>
                  <a:lnTo>
                    <a:pt x="24993" y="61772"/>
                  </a:lnTo>
                  <a:lnTo>
                    <a:pt x="24993" y="48564"/>
                  </a:lnTo>
                  <a:lnTo>
                    <a:pt x="52527" y="21031"/>
                  </a:lnTo>
                  <a:lnTo>
                    <a:pt x="59118" y="21031"/>
                  </a:lnTo>
                  <a:lnTo>
                    <a:pt x="66802" y="21818"/>
                  </a:lnTo>
                  <a:lnTo>
                    <a:pt x="73825" y="24155"/>
                  </a:lnTo>
                  <a:lnTo>
                    <a:pt x="80213" y="28067"/>
                  </a:lnTo>
                  <a:lnTo>
                    <a:pt x="85953" y="33528"/>
                  </a:lnTo>
                  <a:lnTo>
                    <a:pt x="99479" y="21031"/>
                  </a:lnTo>
                  <a:lnTo>
                    <a:pt x="101790" y="18897"/>
                  </a:lnTo>
                  <a:close/>
                </a:path>
                <a:path w="1630680" h="3112134">
                  <a:moveTo>
                    <a:pt x="444233" y="108508"/>
                  </a:moveTo>
                  <a:lnTo>
                    <a:pt x="434009" y="85648"/>
                  </a:lnTo>
                  <a:lnTo>
                    <a:pt x="425627" y="66903"/>
                  </a:lnTo>
                  <a:lnTo>
                    <a:pt x="407365" y="26060"/>
                  </a:lnTo>
                  <a:lnTo>
                    <a:pt x="401104" y="12065"/>
                  </a:lnTo>
                  <a:lnTo>
                    <a:pt x="401104" y="66903"/>
                  </a:lnTo>
                  <a:lnTo>
                    <a:pt x="367271" y="66903"/>
                  </a:lnTo>
                  <a:lnTo>
                    <a:pt x="384187" y="26060"/>
                  </a:lnTo>
                  <a:lnTo>
                    <a:pt x="401104" y="66903"/>
                  </a:lnTo>
                  <a:lnTo>
                    <a:pt x="401104" y="12065"/>
                  </a:lnTo>
                  <a:lnTo>
                    <a:pt x="396532" y="1828"/>
                  </a:lnTo>
                  <a:lnTo>
                    <a:pt x="372148" y="1828"/>
                  </a:lnTo>
                  <a:lnTo>
                    <a:pt x="325678" y="106095"/>
                  </a:lnTo>
                  <a:lnTo>
                    <a:pt x="302933" y="73152"/>
                  </a:lnTo>
                  <a:lnTo>
                    <a:pt x="288937" y="52882"/>
                  </a:lnTo>
                  <a:lnTo>
                    <a:pt x="301980" y="34137"/>
                  </a:lnTo>
                  <a:lnTo>
                    <a:pt x="324446" y="1828"/>
                  </a:lnTo>
                  <a:lnTo>
                    <a:pt x="295490" y="1828"/>
                  </a:lnTo>
                  <a:lnTo>
                    <a:pt x="273392" y="34137"/>
                  </a:lnTo>
                  <a:lnTo>
                    <a:pt x="251294" y="1828"/>
                  </a:lnTo>
                  <a:lnTo>
                    <a:pt x="222796" y="1828"/>
                  </a:lnTo>
                  <a:lnTo>
                    <a:pt x="258457" y="53949"/>
                  </a:lnTo>
                  <a:lnTo>
                    <a:pt x="222224" y="105854"/>
                  </a:lnTo>
                  <a:lnTo>
                    <a:pt x="213182" y="85648"/>
                  </a:lnTo>
                  <a:lnTo>
                    <a:pt x="204800" y="66903"/>
                  </a:lnTo>
                  <a:lnTo>
                    <a:pt x="186550" y="26060"/>
                  </a:lnTo>
                  <a:lnTo>
                    <a:pt x="180276" y="12052"/>
                  </a:lnTo>
                  <a:lnTo>
                    <a:pt x="180276" y="66903"/>
                  </a:lnTo>
                  <a:lnTo>
                    <a:pt x="146443" y="66903"/>
                  </a:lnTo>
                  <a:lnTo>
                    <a:pt x="163360" y="26060"/>
                  </a:lnTo>
                  <a:lnTo>
                    <a:pt x="180276" y="66903"/>
                  </a:lnTo>
                  <a:lnTo>
                    <a:pt x="180276" y="12052"/>
                  </a:lnTo>
                  <a:lnTo>
                    <a:pt x="175704" y="1828"/>
                  </a:lnTo>
                  <a:lnTo>
                    <a:pt x="151333" y="1828"/>
                  </a:lnTo>
                  <a:lnTo>
                    <a:pt x="103784" y="108508"/>
                  </a:lnTo>
                  <a:lnTo>
                    <a:pt x="129070" y="108508"/>
                  </a:lnTo>
                  <a:lnTo>
                    <a:pt x="138531" y="85648"/>
                  </a:lnTo>
                  <a:lnTo>
                    <a:pt x="188048" y="85648"/>
                  </a:lnTo>
                  <a:lnTo>
                    <a:pt x="197497" y="108508"/>
                  </a:lnTo>
                  <a:lnTo>
                    <a:pt x="220357" y="108508"/>
                  </a:lnTo>
                  <a:lnTo>
                    <a:pt x="223405" y="108508"/>
                  </a:lnTo>
                  <a:lnTo>
                    <a:pt x="248856" y="108508"/>
                  </a:lnTo>
                  <a:lnTo>
                    <a:pt x="273392" y="73152"/>
                  </a:lnTo>
                  <a:lnTo>
                    <a:pt x="298234" y="108508"/>
                  </a:lnTo>
                  <a:lnTo>
                    <a:pt x="324599" y="108508"/>
                  </a:lnTo>
                  <a:lnTo>
                    <a:pt x="327342" y="108508"/>
                  </a:lnTo>
                  <a:lnTo>
                    <a:pt x="349897" y="108508"/>
                  </a:lnTo>
                  <a:lnTo>
                    <a:pt x="359346" y="85648"/>
                  </a:lnTo>
                  <a:lnTo>
                    <a:pt x="408876" y="85648"/>
                  </a:lnTo>
                  <a:lnTo>
                    <a:pt x="418325" y="108508"/>
                  </a:lnTo>
                  <a:lnTo>
                    <a:pt x="444233" y="108508"/>
                  </a:lnTo>
                  <a:close/>
                </a:path>
                <a:path w="1630680" h="3112134">
                  <a:moveTo>
                    <a:pt x="550913" y="32613"/>
                  </a:moveTo>
                  <a:lnTo>
                    <a:pt x="549033" y="25755"/>
                  </a:lnTo>
                  <a:lnTo>
                    <a:pt x="546557" y="21945"/>
                  </a:lnTo>
                  <a:lnTo>
                    <a:pt x="541515" y="14173"/>
                  </a:lnTo>
                  <a:lnTo>
                    <a:pt x="536155" y="9702"/>
                  </a:lnTo>
                  <a:lnTo>
                    <a:pt x="525919" y="5080"/>
                  </a:lnTo>
                  <a:lnTo>
                    <a:pt x="525919" y="34544"/>
                  </a:lnTo>
                  <a:lnTo>
                    <a:pt x="525919" y="46431"/>
                  </a:lnTo>
                  <a:lnTo>
                    <a:pt x="523989" y="50977"/>
                  </a:lnTo>
                  <a:lnTo>
                    <a:pt x="516267" y="57378"/>
                  </a:lnTo>
                  <a:lnTo>
                    <a:pt x="510628" y="58978"/>
                  </a:lnTo>
                  <a:lnTo>
                    <a:pt x="483095" y="58978"/>
                  </a:lnTo>
                  <a:lnTo>
                    <a:pt x="483095" y="21945"/>
                  </a:lnTo>
                  <a:lnTo>
                    <a:pt x="510628" y="21945"/>
                  </a:lnTo>
                  <a:lnTo>
                    <a:pt x="516267" y="23545"/>
                  </a:lnTo>
                  <a:lnTo>
                    <a:pt x="523989" y="29946"/>
                  </a:lnTo>
                  <a:lnTo>
                    <a:pt x="525919" y="34544"/>
                  </a:lnTo>
                  <a:lnTo>
                    <a:pt x="525919" y="5080"/>
                  </a:lnTo>
                  <a:lnTo>
                    <a:pt x="522236" y="3403"/>
                  </a:lnTo>
                  <a:lnTo>
                    <a:pt x="514032" y="1828"/>
                  </a:lnTo>
                  <a:lnTo>
                    <a:pt x="458406" y="1828"/>
                  </a:lnTo>
                  <a:lnTo>
                    <a:pt x="458406" y="108508"/>
                  </a:lnTo>
                  <a:lnTo>
                    <a:pt x="483095" y="108508"/>
                  </a:lnTo>
                  <a:lnTo>
                    <a:pt x="483095" y="79095"/>
                  </a:lnTo>
                  <a:lnTo>
                    <a:pt x="514032" y="79095"/>
                  </a:lnTo>
                  <a:lnTo>
                    <a:pt x="522236" y="77546"/>
                  </a:lnTo>
                  <a:lnTo>
                    <a:pt x="536155" y="71348"/>
                  </a:lnTo>
                  <a:lnTo>
                    <a:pt x="541515" y="66878"/>
                  </a:lnTo>
                  <a:lnTo>
                    <a:pt x="546595" y="58978"/>
                  </a:lnTo>
                  <a:lnTo>
                    <a:pt x="549033" y="55194"/>
                  </a:lnTo>
                  <a:lnTo>
                    <a:pt x="550913" y="48361"/>
                  </a:lnTo>
                  <a:lnTo>
                    <a:pt x="550913" y="32613"/>
                  </a:lnTo>
                  <a:close/>
                </a:path>
                <a:path w="1630680" h="3112134">
                  <a:moveTo>
                    <a:pt x="665060" y="1828"/>
                  </a:moveTo>
                  <a:lnTo>
                    <a:pt x="640372" y="1828"/>
                  </a:lnTo>
                  <a:lnTo>
                    <a:pt x="640372" y="43891"/>
                  </a:lnTo>
                  <a:lnTo>
                    <a:pt x="591908" y="43891"/>
                  </a:lnTo>
                  <a:lnTo>
                    <a:pt x="591908" y="1828"/>
                  </a:lnTo>
                  <a:lnTo>
                    <a:pt x="567220" y="1828"/>
                  </a:lnTo>
                  <a:lnTo>
                    <a:pt x="567220" y="108508"/>
                  </a:lnTo>
                  <a:lnTo>
                    <a:pt x="591908" y="108508"/>
                  </a:lnTo>
                  <a:lnTo>
                    <a:pt x="591908" y="64770"/>
                  </a:lnTo>
                  <a:lnTo>
                    <a:pt x="640372" y="64770"/>
                  </a:lnTo>
                  <a:lnTo>
                    <a:pt x="640372" y="108508"/>
                  </a:lnTo>
                  <a:lnTo>
                    <a:pt x="665060" y="108508"/>
                  </a:lnTo>
                  <a:lnTo>
                    <a:pt x="665060" y="64770"/>
                  </a:lnTo>
                  <a:lnTo>
                    <a:pt x="665060" y="43891"/>
                  </a:lnTo>
                  <a:lnTo>
                    <a:pt x="665060" y="1828"/>
                  </a:lnTo>
                  <a:close/>
                </a:path>
                <a:path w="1630680" h="3112134">
                  <a:moveTo>
                    <a:pt x="799325" y="108508"/>
                  </a:moveTo>
                  <a:lnTo>
                    <a:pt x="789101" y="85648"/>
                  </a:lnTo>
                  <a:lnTo>
                    <a:pt x="780719" y="66903"/>
                  </a:lnTo>
                  <a:lnTo>
                    <a:pt x="762457" y="26060"/>
                  </a:lnTo>
                  <a:lnTo>
                    <a:pt x="756196" y="12065"/>
                  </a:lnTo>
                  <a:lnTo>
                    <a:pt x="756196" y="66903"/>
                  </a:lnTo>
                  <a:lnTo>
                    <a:pt x="722363" y="66903"/>
                  </a:lnTo>
                  <a:lnTo>
                    <a:pt x="739279" y="26060"/>
                  </a:lnTo>
                  <a:lnTo>
                    <a:pt x="756196" y="66903"/>
                  </a:lnTo>
                  <a:lnTo>
                    <a:pt x="756196" y="12065"/>
                  </a:lnTo>
                  <a:lnTo>
                    <a:pt x="751624" y="1828"/>
                  </a:lnTo>
                  <a:lnTo>
                    <a:pt x="727240" y="1828"/>
                  </a:lnTo>
                  <a:lnTo>
                    <a:pt x="679691" y="108508"/>
                  </a:lnTo>
                  <a:lnTo>
                    <a:pt x="704989" y="108508"/>
                  </a:lnTo>
                  <a:lnTo>
                    <a:pt x="714438" y="85648"/>
                  </a:lnTo>
                  <a:lnTo>
                    <a:pt x="763968" y="85648"/>
                  </a:lnTo>
                  <a:lnTo>
                    <a:pt x="773417" y="108508"/>
                  </a:lnTo>
                  <a:lnTo>
                    <a:pt x="799325" y="108508"/>
                  </a:lnTo>
                  <a:close/>
                </a:path>
                <a:path w="1630680" h="3112134">
                  <a:moveTo>
                    <a:pt x="893203" y="1828"/>
                  </a:moveTo>
                  <a:lnTo>
                    <a:pt x="868819" y="1828"/>
                  </a:lnTo>
                  <a:lnTo>
                    <a:pt x="868819" y="21945"/>
                  </a:lnTo>
                  <a:lnTo>
                    <a:pt x="868819" y="60655"/>
                  </a:lnTo>
                  <a:lnTo>
                    <a:pt x="840270" y="60655"/>
                  </a:lnTo>
                  <a:lnTo>
                    <a:pt x="835037" y="58978"/>
                  </a:lnTo>
                  <a:lnTo>
                    <a:pt x="827925" y="52273"/>
                  </a:lnTo>
                  <a:lnTo>
                    <a:pt x="826147" y="47498"/>
                  </a:lnTo>
                  <a:lnTo>
                    <a:pt x="826147" y="34899"/>
                  </a:lnTo>
                  <a:lnTo>
                    <a:pt x="828001" y="30073"/>
                  </a:lnTo>
                  <a:lnTo>
                    <a:pt x="835418" y="23571"/>
                  </a:lnTo>
                  <a:lnTo>
                    <a:pt x="840778" y="21945"/>
                  </a:lnTo>
                  <a:lnTo>
                    <a:pt x="868819" y="21945"/>
                  </a:lnTo>
                  <a:lnTo>
                    <a:pt x="868819" y="1828"/>
                  </a:lnTo>
                  <a:lnTo>
                    <a:pt x="837831" y="1828"/>
                  </a:lnTo>
                  <a:lnTo>
                    <a:pt x="829703" y="3429"/>
                  </a:lnTo>
                  <a:lnTo>
                    <a:pt x="815886" y="9829"/>
                  </a:lnTo>
                  <a:lnTo>
                    <a:pt x="810552" y="14401"/>
                  </a:lnTo>
                  <a:lnTo>
                    <a:pt x="803033" y="26289"/>
                  </a:lnTo>
                  <a:lnTo>
                    <a:pt x="801154" y="33375"/>
                  </a:lnTo>
                  <a:lnTo>
                    <a:pt x="801154" y="49936"/>
                  </a:lnTo>
                  <a:lnTo>
                    <a:pt x="803084" y="57073"/>
                  </a:lnTo>
                  <a:lnTo>
                    <a:pt x="810806" y="68961"/>
                  </a:lnTo>
                  <a:lnTo>
                    <a:pt x="816343" y="73406"/>
                  </a:lnTo>
                  <a:lnTo>
                    <a:pt x="823556" y="76352"/>
                  </a:lnTo>
                  <a:lnTo>
                    <a:pt x="801306" y="108508"/>
                  </a:lnTo>
                  <a:lnTo>
                    <a:pt x="827366" y="108508"/>
                  </a:lnTo>
                  <a:lnTo>
                    <a:pt x="846264" y="80162"/>
                  </a:lnTo>
                  <a:lnTo>
                    <a:pt x="868819" y="80162"/>
                  </a:lnTo>
                  <a:lnTo>
                    <a:pt x="868819" y="108508"/>
                  </a:lnTo>
                  <a:lnTo>
                    <a:pt x="893203" y="108508"/>
                  </a:lnTo>
                  <a:lnTo>
                    <a:pt x="893203" y="80162"/>
                  </a:lnTo>
                  <a:lnTo>
                    <a:pt x="893203" y="60655"/>
                  </a:lnTo>
                  <a:lnTo>
                    <a:pt x="893203" y="21945"/>
                  </a:lnTo>
                  <a:lnTo>
                    <a:pt x="893203" y="1828"/>
                  </a:lnTo>
                  <a:close/>
                </a:path>
                <a:path w="1630680" h="3112134">
                  <a:moveTo>
                    <a:pt x="966812" y="3109861"/>
                  </a:moveTo>
                  <a:lnTo>
                    <a:pt x="962787" y="3090024"/>
                  </a:lnTo>
                  <a:lnTo>
                    <a:pt x="951865" y="3073831"/>
                  </a:lnTo>
                  <a:lnTo>
                    <a:pt x="935659" y="3062897"/>
                  </a:lnTo>
                  <a:lnTo>
                    <a:pt x="915835" y="3058884"/>
                  </a:lnTo>
                  <a:lnTo>
                    <a:pt x="909243" y="3059315"/>
                  </a:lnTo>
                  <a:lnTo>
                    <a:pt x="902792" y="3060585"/>
                  </a:lnTo>
                  <a:lnTo>
                    <a:pt x="896543" y="3062681"/>
                  </a:lnTo>
                  <a:lnTo>
                    <a:pt x="890612" y="3065564"/>
                  </a:lnTo>
                  <a:lnTo>
                    <a:pt x="885825" y="3068307"/>
                  </a:lnTo>
                  <a:lnTo>
                    <a:pt x="879729" y="3066643"/>
                  </a:lnTo>
                  <a:lnTo>
                    <a:pt x="876477" y="3060814"/>
                  </a:lnTo>
                  <a:lnTo>
                    <a:pt x="873252" y="3054286"/>
                  </a:lnTo>
                  <a:lnTo>
                    <a:pt x="869315" y="3048190"/>
                  </a:lnTo>
                  <a:lnTo>
                    <a:pt x="864692" y="3042577"/>
                  </a:lnTo>
                  <a:lnTo>
                    <a:pt x="858583" y="3036786"/>
                  </a:lnTo>
                  <a:lnTo>
                    <a:pt x="836422" y="3024936"/>
                  </a:lnTo>
                  <a:lnTo>
                    <a:pt x="812304" y="3022600"/>
                  </a:lnTo>
                  <a:lnTo>
                    <a:pt x="789076" y="3029470"/>
                  </a:lnTo>
                  <a:lnTo>
                    <a:pt x="769581" y="3045282"/>
                  </a:lnTo>
                  <a:lnTo>
                    <a:pt x="764844" y="3051022"/>
                  </a:lnTo>
                  <a:lnTo>
                    <a:pt x="761161" y="3057550"/>
                  </a:lnTo>
                  <a:lnTo>
                    <a:pt x="757186" y="3068866"/>
                  </a:lnTo>
                  <a:lnTo>
                    <a:pt x="752983" y="3071596"/>
                  </a:lnTo>
                  <a:lnTo>
                    <a:pt x="710857" y="3091777"/>
                  </a:lnTo>
                  <a:lnTo>
                    <a:pt x="708660" y="3095942"/>
                  </a:lnTo>
                  <a:lnTo>
                    <a:pt x="703834" y="3098000"/>
                  </a:lnTo>
                  <a:lnTo>
                    <a:pt x="699300" y="3096717"/>
                  </a:lnTo>
                  <a:lnTo>
                    <a:pt x="688365" y="3095510"/>
                  </a:lnTo>
                  <a:lnTo>
                    <a:pt x="677900" y="3097898"/>
                  </a:lnTo>
                  <a:lnTo>
                    <a:pt x="668782" y="3103537"/>
                  </a:lnTo>
                  <a:lnTo>
                    <a:pt x="661835" y="3112071"/>
                  </a:lnTo>
                  <a:lnTo>
                    <a:pt x="966749" y="3112071"/>
                  </a:lnTo>
                  <a:lnTo>
                    <a:pt x="966812" y="3109861"/>
                  </a:lnTo>
                  <a:close/>
                </a:path>
                <a:path w="1630680" h="3112134">
                  <a:moveTo>
                    <a:pt x="1057478" y="18897"/>
                  </a:moveTo>
                  <a:lnTo>
                    <a:pt x="1020356" y="304"/>
                  </a:lnTo>
                  <a:lnTo>
                    <a:pt x="1013599" y="0"/>
                  </a:lnTo>
                  <a:lnTo>
                    <a:pt x="1005573" y="444"/>
                  </a:lnTo>
                  <a:lnTo>
                    <a:pt x="967346" y="20802"/>
                  </a:lnTo>
                  <a:lnTo>
                    <a:pt x="955687" y="55168"/>
                  </a:lnTo>
                  <a:lnTo>
                    <a:pt x="956157" y="62890"/>
                  </a:lnTo>
                  <a:lnTo>
                    <a:pt x="977709" y="99364"/>
                  </a:lnTo>
                  <a:lnTo>
                    <a:pt x="1013434" y="110337"/>
                  </a:lnTo>
                  <a:lnTo>
                    <a:pt x="1020216" y="110032"/>
                  </a:lnTo>
                  <a:lnTo>
                    <a:pt x="1057478" y="91287"/>
                  </a:lnTo>
                  <a:lnTo>
                    <a:pt x="1055331" y="89306"/>
                  </a:lnTo>
                  <a:lnTo>
                    <a:pt x="1041641" y="76657"/>
                  </a:lnTo>
                  <a:lnTo>
                    <a:pt x="1035900" y="82194"/>
                  </a:lnTo>
                  <a:lnTo>
                    <a:pt x="1029525" y="86144"/>
                  </a:lnTo>
                  <a:lnTo>
                    <a:pt x="1022489" y="88519"/>
                  </a:lnTo>
                  <a:lnTo>
                    <a:pt x="1014806" y="89306"/>
                  </a:lnTo>
                  <a:lnTo>
                    <a:pt x="1008214" y="89306"/>
                  </a:lnTo>
                  <a:lnTo>
                    <a:pt x="980681" y="61772"/>
                  </a:lnTo>
                  <a:lnTo>
                    <a:pt x="980681" y="48564"/>
                  </a:lnTo>
                  <a:lnTo>
                    <a:pt x="1008214" y="21031"/>
                  </a:lnTo>
                  <a:lnTo>
                    <a:pt x="1014806" y="21031"/>
                  </a:lnTo>
                  <a:lnTo>
                    <a:pt x="1022489" y="21818"/>
                  </a:lnTo>
                  <a:lnTo>
                    <a:pt x="1029525" y="24155"/>
                  </a:lnTo>
                  <a:lnTo>
                    <a:pt x="1035900" y="28067"/>
                  </a:lnTo>
                  <a:lnTo>
                    <a:pt x="1041641" y="33528"/>
                  </a:lnTo>
                  <a:lnTo>
                    <a:pt x="1055166" y="21031"/>
                  </a:lnTo>
                  <a:lnTo>
                    <a:pt x="1057478" y="18897"/>
                  </a:lnTo>
                  <a:close/>
                </a:path>
                <a:path w="1630680" h="3112134">
                  <a:moveTo>
                    <a:pt x="1121422" y="3112071"/>
                  </a:moveTo>
                  <a:lnTo>
                    <a:pt x="1111796" y="3098215"/>
                  </a:lnTo>
                  <a:lnTo>
                    <a:pt x="1098080" y="3089427"/>
                  </a:lnTo>
                  <a:lnTo>
                    <a:pt x="1082078" y="3086430"/>
                  </a:lnTo>
                  <a:lnTo>
                    <a:pt x="1065568" y="3089922"/>
                  </a:lnTo>
                  <a:lnTo>
                    <a:pt x="1061389" y="3092005"/>
                  </a:lnTo>
                  <a:lnTo>
                    <a:pt x="1056614" y="3094736"/>
                  </a:lnTo>
                  <a:lnTo>
                    <a:pt x="1050518" y="3093072"/>
                  </a:lnTo>
                  <a:lnTo>
                    <a:pt x="1047267" y="3087243"/>
                  </a:lnTo>
                  <a:lnTo>
                    <a:pt x="1035367" y="3069882"/>
                  </a:lnTo>
                  <a:lnTo>
                    <a:pt x="1018336" y="3058820"/>
                  </a:lnTo>
                  <a:lnTo>
                    <a:pt x="998385" y="3054947"/>
                  </a:lnTo>
                  <a:lnTo>
                    <a:pt x="977773" y="3059163"/>
                  </a:lnTo>
                  <a:lnTo>
                    <a:pt x="974890" y="3060395"/>
                  </a:lnTo>
                  <a:lnTo>
                    <a:pt x="972121" y="3061868"/>
                  </a:lnTo>
                  <a:lnTo>
                    <a:pt x="969505" y="3063583"/>
                  </a:lnTo>
                  <a:lnTo>
                    <a:pt x="976896" y="3073844"/>
                  </a:lnTo>
                  <a:lnTo>
                    <a:pt x="982306" y="3085160"/>
                  </a:lnTo>
                  <a:lnTo>
                    <a:pt x="985634" y="3097263"/>
                  </a:lnTo>
                  <a:lnTo>
                    <a:pt x="986713" y="3112084"/>
                  </a:lnTo>
                  <a:lnTo>
                    <a:pt x="1121422" y="3112071"/>
                  </a:lnTo>
                  <a:close/>
                </a:path>
                <a:path w="1630680" h="3112134">
                  <a:moveTo>
                    <a:pt x="1167663" y="72085"/>
                  </a:moveTo>
                  <a:lnTo>
                    <a:pt x="1165948" y="66700"/>
                  </a:lnTo>
                  <a:lnTo>
                    <a:pt x="1163205" y="63246"/>
                  </a:lnTo>
                  <a:lnTo>
                    <a:pt x="1159040" y="57962"/>
                  </a:lnTo>
                  <a:lnTo>
                    <a:pt x="1154061" y="54813"/>
                  </a:lnTo>
                  <a:lnTo>
                    <a:pt x="1147546" y="52882"/>
                  </a:lnTo>
                  <a:lnTo>
                    <a:pt x="1152334" y="50546"/>
                  </a:lnTo>
                  <a:lnTo>
                    <a:pt x="1156042" y="47371"/>
                  </a:lnTo>
                  <a:lnTo>
                    <a:pt x="1156919" y="46024"/>
                  </a:lnTo>
                  <a:lnTo>
                    <a:pt x="1161326" y="39344"/>
                  </a:lnTo>
                  <a:lnTo>
                    <a:pt x="1162634" y="34696"/>
                  </a:lnTo>
                  <a:lnTo>
                    <a:pt x="1162634" y="20574"/>
                  </a:lnTo>
                  <a:lnTo>
                    <a:pt x="1142682" y="4572"/>
                  </a:lnTo>
                  <a:lnTo>
                    <a:pt x="1142682" y="67665"/>
                  </a:lnTo>
                  <a:lnTo>
                    <a:pt x="1142682" y="85648"/>
                  </a:lnTo>
                  <a:lnTo>
                    <a:pt x="1136878" y="90220"/>
                  </a:lnTo>
                  <a:lnTo>
                    <a:pt x="1098181" y="90220"/>
                  </a:lnTo>
                  <a:lnTo>
                    <a:pt x="1098181" y="63246"/>
                  </a:lnTo>
                  <a:lnTo>
                    <a:pt x="1136878" y="63246"/>
                  </a:lnTo>
                  <a:lnTo>
                    <a:pt x="1142682" y="67665"/>
                  </a:lnTo>
                  <a:lnTo>
                    <a:pt x="1142682" y="4572"/>
                  </a:lnTo>
                  <a:lnTo>
                    <a:pt x="1139863" y="3619"/>
                  </a:lnTo>
                  <a:lnTo>
                    <a:pt x="1137488" y="3213"/>
                  </a:lnTo>
                  <a:lnTo>
                    <a:pt x="1137488" y="28905"/>
                  </a:lnTo>
                  <a:lnTo>
                    <a:pt x="1137488" y="37338"/>
                  </a:lnTo>
                  <a:lnTo>
                    <a:pt x="1136129" y="40563"/>
                  </a:lnTo>
                  <a:lnTo>
                    <a:pt x="1130642" y="44932"/>
                  </a:lnTo>
                  <a:lnTo>
                    <a:pt x="1126578" y="46024"/>
                  </a:lnTo>
                  <a:lnTo>
                    <a:pt x="1098181" y="46024"/>
                  </a:lnTo>
                  <a:lnTo>
                    <a:pt x="1098181" y="20116"/>
                  </a:lnTo>
                  <a:lnTo>
                    <a:pt x="1126464" y="20116"/>
                  </a:lnTo>
                  <a:lnTo>
                    <a:pt x="1130503" y="21234"/>
                  </a:lnTo>
                  <a:lnTo>
                    <a:pt x="1136091" y="25704"/>
                  </a:lnTo>
                  <a:lnTo>
                    <a:pt x="1137488" y="28905"/>
                  </a:lnTo>
                  <a:lnTo>
                    <a:pt x="1137488" y="3213"/>
                  </a:lnTo>
                  <a:lnTo>
                    <a:pt x="1132103" y="2286"/>
                  </a:lnTo>
                  <a:lnTo>
                    <a:pt x="1123327" y="1828"/>
                  </a:lnTo>
                  <a:lnTo>
                    <a:pt x="1073645" y="1828"/>
                  </a:lnTo>
                  <a:lnTo>
                    <a:pt x="1073645" y="108508"/>
                  </a:lnTo>
                  <a:lnTo>
                    <a:pt x="1126223" y="108508"/>
                  </a:lnTo>
                  <a:lnTo>
                    <a:pt x="1164094" y="95300"/>
                  </a:lnTo>
                  <a:lnTo>
                    <a:pt x="1167663" y="87934"/>
                  </a:lnTo>
                  <a:lnTo>
                    <a:pt x="1167663" y="72085"/>
                  </a:lnTo>
                  <a:close/>
                </a:path>
                <a:path w="1630680" h="3112134">
                  <a:moveTo>
                    <a:pt x="1269771" y="88696"/>
                  </a:moveTo>
                  <a:lnTo>
                    <a:pt x="1211719" y="88696"/>
                  </a:lnTo>
                  <a:lnTo>
                    <a:pt x="1211719" y="64008"/>
                  </a:lnTo>
                  <a:lnTo>
                    <a:pt x="1261237" y="64008"/>
                  </a:lnTo>
                  <a:lnTo>
                    <a:pt x="1261237" y="44805"/>
                  </a:lnTo>
                  <a:lnTo>
                    <a:pt x="1211719" y="44805"/>
                  </a:lnTo>
                  <a:lnTo>
                    <a:pt x="1211719" y="21640"/>
                  </a:lnTo>
                  <a:lnTo>
                    <a:pt x="1267790" y="21640"/>
                  </a:lnTo>
                  <a:lnTo>
                    <a:pt x="1267790" y="1828"/>
                  </a:lnTo>
                  <a:lnTo>
                    <a:pt x="1187170" y="1828"/>
                  </a:lnTo>
                  <a:lnTo>
                    <a:pt x="1187170" y="108508"/>
                  </a:lnTo>
                  <a:lnTo>
                    <a:pt x="1269771" y="108508"/>
                  </a:lnTo>
                  <a:lnTo>
                    <a:pt x="1269771" y="88696"/>
                  </a:lnTo>
                  <a:close/>
                </a:path>
                <a:path w="1630680" h="3112134">
                  <a:moveTo>
                    <a:pt x="1386814" y="108508"/>
                  </a:moveTo>
                  <a:lnTo>
                    <a:pt x="1358798" y="65532"/>
                  </a:lnTo>
                  <a:lnTo>
                    <a:pt x="1350848" y="53340"/>
                  </a:lnTo>
                  <a:lnTo>
                    <a:pt x="1356525" y="44958"/>
                  </a:lnTo>
                  <a:lnTo>
                    <a:pt x="1385747" y="1828"/>
                  </a:lnTo>
                  <a:lnTo>
                    <a:pt x="1359687" y="1828"/>
                  </a:lnTo>
                  <a:lnTo>
                    <a:pt x="1331645" y="44958"/>
                  </a:lnTo>
                  <a:lnTo>
                    <a:pt x="1313967" y="44958"/>
                  </a:lnTo>
                  <a:lnTo>
                    <a:pt x="1313967" y="1828"/>
                  </a:lnTo>
                  <a:lnTo>
                    <a:pt x="1289431" y="1828"/>
                  </a:lnTo>
                  <a:lnTo>
                    <a:pt x="1289431" y="108508"/>
                  </a:lnTo>
                  <a:lnTo>
                    <a:pt x="1313967" y="108508"/>
                  </a:lnTo>
                  <a:lnTo>
                    <a:pt x="1313967" y="65532"/>
                  </a:lnTo>
                  <a:lnTo>
                    <a:pt x="1331036" y="65532"/>
                  </a:lnTo>
                  <a:lnTo>
                    <a:pt x="1358773" y="108508"/>
                  </a:lnTo>
                  <a:lnTo>
                    <a:pt x="1386814" y="108508"/>
                  </a:lnTo>
                  <a:close/>
                </a:path>
                <a:path w="1630680" h="3112134">
                  <a:moveTo>
                    <a:pt x="1496085" y="1828"/>
                  </a:moveTo>
                  <a:lnTo>
                    <a:pt x="1414094" y="1828"/>
                  </a:lnTo>
                  <a:lnTo>
                    <a:pt x="1412570" y="45110"/>
                  </a:lnTo>
                  <a:lnTo>
                    <a:pt x="1411947" y="55499"/>
                  </a:lnTo>
                  <a:lnTo>
                    <a:pt x="1401699" y="88239"/>
                  </a:lnTo>
                  <a:lnTo>
                    <a:pt x="1394180" y="88239"/>
                  </a:lnTo>
                  <a:lnTo>
                    <a:pt x="1392707" y="88036"/>
                  </a:lnTo>
                  <a:lnTo>
                    <a:pt x="1391386" y="87630"/>
                  </a:lnTo>
                  <a:lnTo>
                    <a:pt x="1389862" y="108508"/>
                  </a:lnTo>
                  <a:lnTo>
                    <a:pt x="1394637" y="109626"/>
                  </a:lnTo>
                  <a:lnTo>
                    <a:pt x="1398701" y="110185"/>
                  </a:lnTo>
                  <a:lnTo>
                    <a:pt x="1410182" y="110185"/>
                  </a:lnTo>
                  <a:lnTo>
                    <a:pt x="1432026" y="73418"/>
                  </a:lnTo>
                  <a:lnTo>
                    <a:pt x="1435125" y="21945"/>
                  </a:lnTo>
                  <a:lnTo>
                    <a:pt x="1471701" y="21945"/>
                  </a:lnTo>
                  <a:lnTo>
                    <a:pt x="1471701" y="108508"/>
                  </a:lnTo>
                  <a:lnTo>
                    <a:pt x="1496085" y="108508"/>
                  </a:lnTo>
                  <a:lnTo>
                    <a:pt x="1496085" y="21945"/>
                  </a:lnTo>
                  <a:lnTo>
                    <a:pt x="1496085" y="1828"/>
                  </a:lnTo>
                  <a:close/>
                </a:path>
                <a:path w="1630680" h="3112134">
                  <a:moveTo>
                    <a:pt x="1630349" y="108508"/>
                  </a:moveTo>
                  <a:lnTo>
                    <a:pt x="1620126" y="85648"/>
                  </a:lnTo>
                  <a:lnTo>
                    <a:pt x="1611744" y="66903"/>
                  </a:lnTo>
                  <a:lnTo>
                    <a:pt x="1593481" y="26060"/>
                  </a:lnTo>
                  <a:lnTo>
                    <a:pt x="1587220" y="12065"/>
                  </a:lnTo>
                  <a:lnTo>
                    <a:pt x="1587220" y="66903"/>
                  </a:lnTo>
                  <a:lnTo>
                    <a:pt x="1553387" y="66903"/>
                  </a:lnTo>
                  <a:lnTo>
                    <a:pt x="1570304" y="26060"/>
                  </a:lnTo>
                  <a:lnTo>
                    <a:pt x="1587220" y="66903"/>
                  </a:lnTo>
                  <a:lnTo>
                    <a:pt x="1587220" y="12065"/>
                  </a:lnTo>
                  <a:lnTo>
                    <a:pt x="1582648" y="1828"/>
                  </a:lnTo>
                  <a:lnTo>
                    <a:pt x="1558264" y="1828"/>
                  </a:lnTo>
                  <a:lnTo>
                    <a:pt x="1510715" y="108508"/>
                  </a:lnTo>
                  <a:lnTo>
                    <a:pt x="1536014" y="108508"/>
                  </a:lnTo>
                  <a:lnTo>
                    <a:pt x="1545463" y="85648"/>
                  </a:lnTo>
                  <a:lnTo>
                    <a:pt x="1594993" y="85648"/>
                  </a:lnTo>
                  <a:lnTo>
                    <a:pt x="1604441" y="108508"/>
                  </a:lnTo>
                  <a:lnTo>
                    <a:pt x="1630349" y="108508"/>
                  </a:lnTo>
                  <a:close/>
                </a:path>
              </a:pathLst>
            </a:custGeom>
            <a:solidFill>
              <a:srgbClr val="606062"/>
            </a:solidFill>
          </p:spPr>
          <p:txBody>
            <a:bodyPr wrap="square" lIns="0" tIns="0" rIns="0" bIns="0" rtlCol="0"/>
            <a:lstStyle/>
            <a:p>
              <a:endParaRPr/>
            </a:p>
          </p:txBody>
        </p:sp>
        <p:pic>
          <p:nvPicPr>
            <p:cNvPr id="7" name="object 7"/>
            <p:cNvPicPr/>
            <p:nvPr/>
          </p:nvPicPr>
          <p:blipFill>
            <a:blip r:embed="rId3" cstate="print"/>
            <a:stretch>
              <a:fillRect/>
            </a:stretch>
          </p:blipFill>
          <p:spPr>
            <a:xfrm>
              <a:off x="1122184" y="8268606"/>
              <a:ext cx="140415" cy="69702"/>
            </a:xfrm>
            <a:prstGeom prst="rect">
              <a:avLst/>
            </a:prstGeom>
          </p:spPr>
        </p:pic>
        <p:sp>
          <p:nvSpPr>
            <p:cNvPr id="8" name="object 8"/>
            <p:cNvSpPr/>
            <p:nvPr/>
          </p:nvSpPr>
          <p:spPr>
            <a:xfrm>
              <a:off x="2518194" y="8248840"/>
              <a:ext cx="459740" cy="89535"/>
            </a:xfrm>
            <a:custGeom>
              <a:avLst/>
              <a:gdLst/>
              <a:ahLst/>
              <a:cxnLst/>
              <a:rect l="l" t="t" r="r" b="b"/>
              <a:pathLst>
                <a:path w="459739" h="89534">
                  <a:moveTo>
                    <a:pt x="304977" y="87261"/>
                  </a:moveTo>
                  <a:lnTo>
                    <a:pt x="300951" y="67424"/>
                  </a:lnTo>
                  <a:lnTo>
                    <a:pt x="290029" y="51231"/>
                  </a:lnTo>
                  <a:lnTo>
                    <a:pt x="273837" y="40297"/>
                  </a:lnTo>
                  <a:lnTo>
                    <a:pt x="254000" y="36283"/>
                  </a:lnTo>
                  <a:lnTo>
                    <a:pt x="247408" y="36715"/>
                  </a:lnTo>
                  <a:lnTo>
                    <a:pt x="240957" y="37985"/>
                  </a:lnTo>
                  <a:lnTo>
                    <a:pt x="234721" y="40081"/>
                  </a:lnTo>
                  <a:lnTo>
                    <a:pt x="228777" y="42964"/>
                  </a:lnTo>
                  <a:lnTo>
                    <a:pt x="223989" y="45707"/>
                  </a:lnTo>
                  <a:lnTo>
                    <a:pt x="217906" y="44043"/>
                  </a:lnTo>
                  <a:lnTo>
                    <a:pt x="214655" y="38214"/>
                  </a:lnTo>
                  <a:lnTo>
                    <a:pt x="211416" y="31686"/>
                  </a:lnTo>
                  <a:lnTo>
                    <a:pt x="207479" y="25590"/>
                  </a:lnTo>
                  <a:lnTo>
                    <a:pt x="202869" y="19977"/>
                  </a:lnTo>
                  <a:lnTo>
                    <a:pt x="196748" y="14185"/>
                  </a:lnTo>
                  <a:lnTo>
                    <a:pt x="174586" y="2336"/>
                  </a:lnTo>
                  <a:lnTo>
                    <a:pt x="150469" y="0"/>
                  </a:lnTo>
                  <a:lnTo>
                    <a:pt x="127241" y="6870"/>
                  </a:lnTo>
                  <a:lnTo>
                    <a:pt x="107759" y="22682"/>
                  </a:lnTo>
                  <a:lnTo>
                    <a:pt x="103022" y="28422"/>
                  </a:lnTo>
                  <a:lnTo>
                    <a:pt x="99326" y="34950"/>
                  </a:lnTo>
                  <a:lnTo>
                    <a:pt x="95364" y="46266"/>
                  </a:lnTo>
                  <a:lnTo>
                    <a:pt x="91147" y="48996"/>
                  </a:lnTo>
                  <a:lnTo>
                    <a:pt x="49022" y="69176"/>
                  </a:lnTo>
                  <a:lnTo>
                    <a:pt x="46812" y="73342"/>
                  </a:lnTo>
                  <a:lnTo>
                    <a:pt x="41998" y="75399"/>
                  </a:lnTo>
                  <a:lnTo>
                    <a:pt x="37465" y="74117"/>
                  </a:lnTo>
                  <a:lnTo>
                    <a:pt x="26530" y="72910"/>
                  </a:lnTo>
                  <a:lnTo>
                    <a:pt x="16078" y="75298"/>
                  </a:lnTo>
                  <a:lnTo>
                    <a:pt x="6946" y="80937"/>
                  </a:lnTo>
                  <a:lnTo>
                    <a:pt x="0" y="89471"/>
                  </a:lnTo>
                  <a:lnTo>
                    <a:pt x="304914" y="89471"/>
                  </a:lnTo>
                  <a:lnTo>
                    <a:pt x="304977" y="87261"/>
                  </a:lnTo>
                  <a:close/>
                </a:path>
                <a:path w="459739" h="89534">
                  <a:moveTo>
                    <a:pt x="459600" y="89471"/>
                  </a:moveTo>
                  <a:lnTo>
                    <a:pt x="449973" y="75615"/>
                  </a:lnTo>
                  <a:lnTo>
                    <a:pt x="436257" y="66827"/>
                  </a:lnTo>
                  <a:lnTo>
                    <a:pt x="420243" y="63830"/>
                  </a:lnTo>
                  <a:lnTo>
                    <a:pt x="403733" y="67322"/>
                  </a:lnTo>
                  <a:lnTo>
                    <a:pt x="399554" y="69405"/>
                  </a:lnTo>
                  <a:lnTo>
                    <a:pt x="394779" y="72136"/>
                  </a:lnTo>
                  <a:lnTo>
                    <a:pt x="388683" y="70472"/>
                  </a:lnTo>
                  <a:lnTo>
                    <a:pt x="385432" y="64643"/>
                  </a:lnTo>
                  <a:lnTo>
                    <a:pt x="373532" y="47282"/>
                  </a:lnTo>
                  <a:lnTo>
                    <a:pt x="356501" y="36220"/>
                  </a:lnTo>
                  <a:lnTo>
                    <a:pt x="336550" y="32346"/>
                  </a:lnTo>
                  <a:lnTo>
                    <a:pt x="315937" y="36563"/>
                  </a:lnTo>
                  <a:lnTo>
                    <a:pt x="313055" y="37795"/>
                  </a:lnTo>
                  <a:lnTo>
                    <a:pt x="310286" y="39268"/>
                  </a:lnTo>
                  <a:lnTo>
                    <a:pt x="307670" y="40982"/>
                  </a:lnTo>
                  <a:lnTo>
                    <a:pt x="315061" y="51244"/>
                  </a:lnTo>
                  <a:lnTo>
                    <a:pt x="320471" y="62560"/>
                  </a:lnTo>
                  <a:lnTo>
                    <a:pt x="323799" y="74663"/>
                  </a:lnTo>
                  <a:lnTo>
                    <a:pt x="324878" y="89484"/>
                  </a:lnTo>
                  <a:lnTo>
                    <a:pt x="459600" y="89471"/>
                  </a:lnTo>
                  <a:close/>
                </a:path>
              </a:pathLst>
            </a:custGeom>
            <a:solidFill>
              <a:srgbClr val="606062"/>
            </a:solidFill>
          </p:spPr>
          <p:txBody>
            <a:bodyPr wrap="square" lIns="0" tIns="0" rIns="0" bIns="0" rtlCol="0"/>
            <a:lstStyle/>
            <a:p>
              <a:endParaRPr/>
            </a:p>
          </p:txBody>
        </p:sp>
        <p:pic>
          <p:nvPicPr>
            <p:cNvPr id="9" name="object 9"/>
            <p:cNvPicPr/>
            <p:nvPr/>
          </p:nvPicPr>
          <p:blipFill>
            <a:blip r:embed="rId3" cstate="print"/>
            <a:stretch>
              <a:fillRect/>
            </a:stretch>
          </p:blipFill>
          <p:spPr>
            <a:xfrm>
              <a:off x="2422300" y="8268606"/>
              <a:ext cx="140413" cy="69702"/>
            </a:xfrm>
            <a:prstGeom prst="rect">
              <a:avLst/>
            </a:prstGeom>
          </p:spPr>
        </p:pic>
        <p:sp>
          <p:nvSpPr>
            <p:cNvPr id="10" name="object 10"/>
            <p:cNvSpPr/>
            <p:nvPr/>
          </p:nvSpPr>
          <p:spPr>
            <a:xfrm>
              <a:off x="1855698" y="8248840"/>
              <a:ext cx="459740" cy="89535"/>
            </a:xfrm>
            <a:custGeom>
              <a:avLst/>
              <a:gdLst/>
              <a:ahLst/>
              <a:cxnLst/>
              <a:rect l="l" t="t" r="r" b="b"/>
              <a:pathLst>
                <a:path w="459739" h="89534">
                  <a:moveTo>
                    <a:pt x="304977" y="87261"/>
                  </a:moveTo>
                  <a:lnTo>
                    <a:pt x="300951" y="67424"/>
                  </a:lnTo>
                  <a:lnTo>
                    <a:pt x="290029" y="51231"/>
                  </a:lnTo>
                  <a:lnTo>
                    <a:pt x="273837" y="40297"/>
                  </a:lnTo>
                  <a:lnTo>
                    <a:pt x="254000" y="36283"/>
                  </a:lnTo>
                  <a:lnTo>
                    <a:pt x="247408" y="36715"/>
                  </a:lnTo>
                  <a:lnTo>
                    <a:pt x="240957" y="37985"/>
                  </a:lnTo>
                  <a:lnTo>
                    <a:pt x="234708" y="40081"/>
                  </a:lnTo>
                  <a:lnTo>
                    <a:pt x="228777" y="42964"/>
                  </a:lnTo>
                  <a:lnTo>
                    <a:pt x="223989" y="45707"/>
                  </a:lnTo>
                  <a:lnTo>
                    <a:pt x="217893" y="44043"/>
                  </a:lnTo>
                  <a:lnTo>
                    <a:pt x="214642" y="38214"/>
                  </a:lnTo>
                  <a:lnTo>
                    <a:pt x="211416" y="31686"/>
                  </a:lnTo>
                  <a:lnTo>
                    <a:pt x="207479" y="25590"/>
                  </a:lnTo>
                  <a:lnTo>
                    <a:pt x="202869" y="19977"/>
                  </a:lnTo>
                  <a:lnTo>
                    <a:pt x="196748" y="14185"/>
                  </a:lnTo>
                  <a:lnTo>
                    <a:pt x="174586" y="2336"/>
                  </a:lnTo>
                  <a:lnTo>
                    <a:pt x="150469" y="0"/>
                  </a:lnTo>
                  <a:lnTo>
                    <a:pt x="127241" y="6870"/>
                  </a:lnTo>
                  <a:lnTo>
                    <a:pt x="107759" y="22682"/>
                  </a:lnTo>
                  <a:lnTo>
                    <a:pt x="103022" y="28422"/>
                  </a:lnTo>
                  <a:lnTo>
                    <a:pt x="99326" y="34950"/>
                  </a:lnTo>
                  <a:lnTo>
                    <a:pt x="95364" y="46266"/>
                  </a:lnTo>
                  <a:lnTo>
                    <a:pt x="91147" y="48996"/>
                  </a:lnTo>
                  <a:lnTo>
                    <a:pt x="49022" y="69176"/>
                  </a:lnTo>
                  <a:lnTo>
                    <a:pt x="46824" y="73342"/>
                  </a:lnTo>
                  <a:lnTo>
                    <a:pt x="41998" y="75399"/>
                  </a:lnTo>
                  <a:lnTo>
                    <a:pt x="37465" y="74117"/>
                  </a:lnTo>
                  <a:lnTo>
                    <a:pt x="26530" y="72910"/>
                  </a:lnTo>
                  <a:lnTo>
                    <a:pt x="16078" y="75298"/>
                  </a:lnTo>
                  <a:lnTo>
                    <a:pt x="6946" y="80937"/>
                  </a:lnTo>
                  <a:lnTo>
                    <a:pt x="0" y="89471"/>
                  </a:lnTo>
                  <a:lnTo>
                    <a:pt x="304914" y="89471"/>
                  </a:lnTo>
                  <a:lnTo>
                    <a:pt x="304977" y="87261"/>
                  </a:lnTo>
                  <a:close/>
                </a:path>
                <a:path w="459739" h="89534">
                  <a:moveTo>
                    <a:pt x="459587" y="89471"/>
                  </a:moveTo>
                  <a:lnTo>
                    <a:pt x="449973" y="75615"/>
                  </a:lnTo>
                  <a:lnTo>
                    <a:pt x="436257" y="66827"/>
                  </a:lnTo>
                  <a:lnTo>
                    <a:pt x="420243" y="63830"/>
                  </a:lnTo>
                  <a:lnTo>
                    <a:pt x="403733" y="67322"/>
                  </a:lnTo>
                  <a:lnTo>
                    <a:pt x="399554" y="69405"/>
                  </a:lnTo>
                  <a:lnTo>
                    <a:pt x="394779" y="72136"/>
                  </a:lnTo>
                  <a:lnTo>
                    <a:pt x="388683" y="70472"/>
                  </a:lnTo>
                  <a:lnTo>
                    <a:pt x="385432" y="64643"/>
                  </a:lnTo>
                  <a:lnTo>
                    <a:pt x="373532" y="47282"/>
                  </a:lnTo>
                  <a:lnTo>
                    <a:pt x="356501" y="36220"/>
                  </a:lnTo>
                  <a:lnTo>
                    <a:pt x="336550" y="32346"/>
                  </a:lnTo>
                  <a:lnTo>
                    <a:pt x="315937" y="36563"/>
                  </a:lnTo>
                  <a:lnTo>
                    <a:pt x="313055" y="37795"/>
                  </a:lnTo>
                  <a:lnTo>
                    <a:pt x="310299" y="39268"/>
                  </a:lnTo>
                  <a:lnTo>
                    <a:pt x="307670" y="40982"/>
                  </a:lnTo>
                  <a:lnTo>
                    <a:pt x="315061" y="51244"/>
                  </a:lnTo>
                  <a:lnTo>
                    <a:pt x="320471" y="62560"/>
                  </a:lnTo>
                  <a:lnTo>
                    <a:pt x="323799" y="74663"/>
                  </a:lnTo>
                  <a:lnTo>
                    <a:pt x="324878" y="89484"/>
                  </a:lnTo>
                  <a:lnTo>
                    <a:pt x="459587" y="89471"/>
                  </a:lnTo>
                  <a:close/>
                </a:path>
              </a:pathLst>
            </a:custGeom>
            <a:solidFill>
              <a:srgbClr val="606062"/>
            </a:solidFill>
          </p:spPr>
          <p:txBody>
            <a:bodyPr wrap="square" lIns="0" tIns="0" rIns="0" bIns="0" rtlCol="0"/>
            <a:lstStyle/>
            <a:p>
              <a:endParaRPr/>
            </a:p>
          </p:txBody>
        </p:sp>
        <p:pic>
          <p:nvPicPr>
            <p:cNvPr id="11" name="object 11"/>
            <p:cNvPicPr/>
            <p:nvPr/>
          </p:nvPicPr>
          <p:blipFill>
            <a:blip r:embed="rId3" cstate="print"/>
            <a:stretch>
              <a:fillRect/>
            </a:stretch>
          </p:blipFill>
          <p:spPr>
            <a:xfrm>
              <a:off x="1759802" y="8268606"/>
              <a:ext cx="140415" cy="69702"/>
            </a:xfrm>
            <a:prstGeom prst="rect">
              <a:avLst/>
            </a:prstGeom>
          </p:spPr>
        </p:pic>
        <p:sp>
          <p:nvSpPr>
            <p:cNvPr id="12" name="object 12"/>
            <p:cNvSpPr/>
            <p:nvPr/>
          </p:nvSpPr>
          <p:spPr>
            <a:xfrm>
              <a:off x="535489" y="8336937"/>
              <a:ext cx="6469380" cy="506095"/>
            </a:xfrm>
            <a:custGeom>
              <a:avLst/>
              <a:gdLst/>
              <a:ahLst/>
              <a:cxnLst/>
              <a:rect l="l" t="t" r="r" b="b"/>
              <a:pathLst>
                <a:path w="6469380" h="506095">
                  <a:moveTo>
                    <a:pt x="6468936" y="0"/>
                  </a:moveTo>
                  <a:lnTo>
                    <a:pt x="0" y="0"/>
                  </a:lnTo>
                  <a:lnTo>
                    <a:pt x="0" y="506098"/>
                  </a:lnTo>
                  <a:lnTo>
                    <a:pt x="6468936" y="506098"/>
                  </a:lnTo>
                  <a:lnTo>
                    <a:pt x="6468936" y="0"/>
                  </a:lnTo>
                  <a:close/>
                </a:path>
              </a:pathLst>
            </a:custGeom>
            <a:solidFill>
              <a:srgbClr val="727376"/>
            </a:solidFill>
          </p:spPr>
          <p:txBody>
            <a:bodyPr wrap="square" lIns="0" tIns="0" rIns="0" bIns="0" rtlCol="0"/>
            <a:lstStyle/>
            <a:p>
              <a:endParaRPr/>
            </a:p>
          </p:txBody>
        </p:sp>
        <p:sp>
          <p:nvSpPr>
            <p:cNvPr id="13" name="object 13"/>
            <p:cNvSpPr/>
            <p:nvPr/>
          </p:nvSpPr>
          <p:spPr>
            <a:xfrm>
              <a:off x="3273235" y="8708710"/>
              <a:ext cx="396875" cy="47625"/>
            </a:xfrm>
            <a:custGeom>
              <a:avLst/>
              <a:gdLst/>
              <a:ahLst/>
              <a:cxnLst/>
              <a:rect l="l" t="t" r="r" b="b"/>
              <a:pathLst>
                <a:path w="396875" h="47625">
                  <a:moveTo>
                    <a:pt x="31038" y="34700"/>
                  </a:moveTo>
                  <a:lnTo>
                    <a:pt x="26254" y="34700"/>
                  </a:lnTo>
                  <a:lnTo>
                    <a:pt x="26254" y="46929"/>
                  </a:lnTo>
                  <a:lnTo>
                    <a:pt x="31038" y="46929"/>
                  </a:lnTo>
                  <a:lnTo>
                    <a:pt x="31038" y="34700"/>
                  </a:lnTo>
                  <a:close/>
                </a:path>
                <a:path w="396875" h="47625">
                  <a:moveTo>
                    <a:pt x="29977" y="398"/>
                  </a:moveTo>
                  <a:lnTo>
                    <a:pt x="24659" y="398"/>
                  </a:lnTo>
                  <a:lnTo>
                    <a:pt x="0" y="31240"/>
                  </a:lnTo>
                  <a:lnTo>
                    <a:pt x="0" y="34700"/>
                  </a:lnTo>
                  <a:lnTo>
                    <a:pt x="40344" y="34700"/>
                  </a:lnTo>
                  <a:lnTo>
                    <a:pt x="40344" y="30444"/>
                  </a:lnTo>
                  <a:lnTo>
                    <a:pt x="6181" y="30444"/>
                  </a:lnTo>
                  <a:lnTo>
                    <a:pt x="29977" y="398"/>
                  </a:lnTo>
                  <a:close/>
                </a:path>
                <a:path w="396875" h="47625">
                  <a:moveTo>
                    <a:pt x="31038" y="19677"/>
                  </a:moveTo>
                  <a:lnTo>
                    <a:pt x="26388" y="19677"/>
                  </a:lnTo>
                  <a:lnTo>
                    <a:pt x="26388" y="30444"/>
                  </a:lnTo>
                  <a:lnTo>
                    <a:pt x="31038" y="30444"/>
                  </a:lnTo>
                  <a:lnTo>
                    <a:pt x="31038" y="19677"/>
                  </a:lnTo>
                  <a:close/>
                </a:path>
                <a:path w="396875" h="47625">
                  <a:moveTo>
                    <a:pt x="63341" y="26855"/>
                  </a:moveTo>
                  <a:lnTo>
                    <a:pt x="45928" y="26855"/>
                  </a:lnTo>
                  <a:lnTo>
                    <a:pt x="45928" y="30977"/>
                  </a:lnTo>
                  <a:lnTo>
                    <a:pt x="63341" y="30977"/>
                  </a:lnTo>
                  <a:lnTo>
                    <a:pt x="63341" y="26855"/>
                  </a:lnTo>
                  <a:close/>
                </a:path>
                <a:path w="396875" h="47625">
                  <a:moveTo>
                    <a:pt x="97199" y="0"/>
                  </a:moveTo>
                  <a:lnTo>
                    <a:pt x="88336" y="0"/>
                  </a:lnTo>
                  <a:lnTo>
                    <a:pt x="84613" y="920"/>
                  </a:lnTo>
                  <a:lnTo>
                    <a:pt x="78230" y="4599"/>
                  </a:lnTo>
                  <a:lnTo>
                    <a:pt x="75750" y="7311"/>
                  </a:lnTo>
                  <a:lnTo>
                    <a:pt x="72204" y="14493"/>
                  </a:lnTo>
                  <a:lnTo>
                    <a:pt x="71319" y="18878"/>
                  </a:lnTo>
                  <a:lnTo>
                    <a:pt x="71319" y="31464"/>
                  </a:lnTo>
                  <a:lnTo>
                    <a:pt x="72960" y="37190"/>
                  </a:lnTo>
                  <a:lnTo>
                    <a:pt x="79515" y="45302"/>
                  </a:lnTo>
                  <a:lnTo>
                    <a:pt x="84235" y="47329"/>
                  </a:lnTo>
                  <a:lnTo>
                    <a:pt x="93408" y="47329"/>
                  </a:lnTo>
                  <a:lnTo>
                    <a:pt x="96122" y="46742"/>
                  </a:lnTo>
                  <a:lnTo>
                    <a:pt x="100954" y="44391"/>
                  </a:lnTo>
                  <a:lnTo>
                    <a:pt x="102223" y="43271"/>
                  </a:lnTo>
                  <a:lnTo>
                    <a:pt x="87627" y="43271"/>
                  </a:lnTo>
                  <a:lnTo>
                    <a:pt x="85410" y="42807"/>
                  </a:lnTo>
                  <a:lnTo>
                    <a:pt x="81690" y="40946"/>
                  </a:lnTo>
                  <a:lnTo>
                    <a:pt x="80283" y="39729"/>
                  </a:lnTo>
                  <a:lnTo>
                    <a:pt x="78375" y="36715"/>
                  </a:lnTo>
                  <a:lnTo>
                    <a:pt x="77899" y="35074"/>
                  </a:lnTo>
                  <a:lnTo>
                    <a:pt x="77899" y="31399"/>
                  </a:lnTo>
                  <a:lnTo>
                    <a:pt x="78411" y="29671"/>
                  </a:lnTo>
                  <a:lnTo>
                    <a:pt x="80128" y="27053"/>
                  </a:lnTo>
                  <a:lnTo>
                    <a:pt x="76370" y="27053"/>
                  </a:lnTo>
                  <a:lnTo>
                    <a:pt x="76222" y="25346"/>
                  </a:lnTo>
                  <a:lnTo>
                    <a:pt x="76172" y="17063"/>
                  </a:lnTo>
                  <a:lnTo>
                    <a:pt x="77633" y="12329"/>
                  </a:lnTo>
                  <a:lnTo>
                    <a:pt x="83483" y="5817"/>
                  </a:lnTo>
                  <a:lnTo>
                    <a:pt x="87515" y="4189"/>
                  </a:lnTo>
                  <a:lnTo>
                    <a:pt x="102793" y="4189"/>
                  </a:lnTo>
                  <a:lnTo>
                    <a:pt x="103625" y="2527"/>
                  </a:lnTo>
                  <a:lnTo>
                    <a:pt x="100874" y="842"/>
                  </a:lnTo>
                  <a:lnTo>
                    <a:pt x="97199" y="0"/>
                  </a:lnTo>
                  <a:close/>
                </a:path>
                <a:path w="396875" h="47625">
                  <a:moveTo>
                    <a:pt x="102443" y="23133"/>
                  </a:moveTo>
                  <a:lnTo>
                    <a:pt x="93455" y="23133"/>
                  </a:lnTo>
                  <a:lnTo>
                    <a:pt x="96302" y="24039"/>
                  </a:lnTo>
                  <a:lnTo>
                    <a:pt x="100511" y="27675"/>
                  </a:lnTo>
                  <a:lnTo>
                    <a:pt x="101563" y="30114"/>
                  </a:lnTo>
                  <a:lnTo>
                    <a:pt x="101563" y="36226"/>
                  </a:lnTo>
                  <a:lnTo>
                    <a:pt x="100511" y="38674"/>
                  </a:lnTo>
                  <a:lnTo>
                    <a:pt x="96302" y="42353"/>
                  </a:lnTo>
                  <a:lnTo>
                    <a:pt x="93563" y="43271"/>
                  </a:lnTo>
                  <a:lnTo>
                    <a:pt x="102223" y="43271"/>
                  </a:lnTo>
                  <a:lnTo>
                    <a:pt x="102848" y="42720"/>
                  </a:lnTo>
                  <a:lnTo>
                    <a:pt x="105594" y="38375"/>
                  </a:lnTo>
                  <a:lnTo>
                    <a:pt x="106185" y="36226"/>
                  </a:lnTo>
                  <a:lnTo>
                    <a:pt x="106126" y="29671"/>
                  </a:lnTo>
                  <a:lnTo>
                    <a:pt x="105619" y="27795"/>
                  </a:lnTo>
                  <a:lnTo>
                    <a:pt x="102947" y="23576"/>
                  </a:lnTo>
                  <a:lnTo>
                    <a:pt x="102443" y="23133"/>
                  </a:lnTo>
                  <a:close/>
                </a:path>
                <a:path w="396875" h="47625">
                  <a:moveTo>
                    <a:pt x="93653" y="19079"/>
                  </a:moveTo>
                  <a:lnTo>
                    <a:pt x="87317" y="19079"/>
                  </a:lnTo>
                  <a:lnTo>
                    <a:pt x="84415" y="19773"/>
                  </a:lnTo>
                  <a:lnTo>
                    <a:pt x="79361" y="22567"/>
                  </a:lnTo>
                  <a:lnTo>
                    <a:pt x="77522" y="24530"/>
                  </a:lnTo>
                  <a:lnTo>
                    <a:pt x="76370" y="27053"/>
                  </a:lnTo>
                  <a:lnTo>
                    <a:pt x="80128" y="27053"/>
                  </a:lnTo>
                  <a:lnTo>
                    <a:pt x="80448" y="26567"/>
                  </a:lnTo>
                  <a:lnTo>
                    <a:pt x="81856" y="25346"/>
                  </a:lnTo>
                  <a:lnTo>
                    <a:pt x="85445" y="23576"/>
                  </a:lnTo>
                  <a:lnTo>
                    <a:pt x="87515" y="23133"/>
                  </a:lnTo>
                  <a:lnTo>
                    <a:pt x="102443" y="23133"/>
                  </a:lnTo>
                  <a:lnTo>
                    <a:pt x="101108" y="21959"/>
                  </a:lnTo>
                  <a:lnTo>
                    <a:pt x="96367" y="19655"/>
                  </a:lnTo>
                  <a:lnTo>
                    <a:pt x="93653" y="19079"/>
                  </a:lnTo>
                  <a:close/>
                </a:path>
                <a:path w="396875" h="47625">
                  <a:moveTo>
                    <a:pt x="102793" y="4189"/>
                  </a:moveTo>
                  <a:lnTo>
                    <a:pt x="96469" y="4189"/>
                  </a:lnTo>
                  <a:lnTo>
                    <a:pt x="99481" y="4921"/>
                  </a:lnTo>
                  <a:lnTo>
                    <a:pt x="101695" y="6383"/>
                  </a:lnTo>
                  <a:lnTo>
                    <a:pt x="102793" y="4189"/>
                  </a:lnTo>
                  <a:close/>
                </a:path>
                <a:path w="396875" h="47625">
                  <a:moveTo>
                    <a:pt x="126427" y="42807"/>
                  </a:moveTo>
                  <a:lnTo>
                    <a:pt x="126093" y="46864"/>
                  </a:lnTo>
                  <a:lnTo>
                    <a:pt x="127425" y="47217"/>
                  </a:lnTo>
                  <a:lnTo>
                    <a:pt x="128551" y="47393"/>
                  </a:lnTo>
                  <a:lnTo>
                    <a:pt x="132896" y="47393"/>
                  </a:lnTo>
                  <a:lnTo>
                    <a:pt x="135266" y="45445"/>
                  </a:lnTo>
                  <a:lnTo>
                    <a:pt x="136075" y="43073"/>
                  </a:lnTo>
                  <a:lnTo>
                    <a:pt x="127777" y="43073"/>
                  </a:lnTo>
                  <a:lnTo>
                    <a:pt x="127223" y="42983"/>
                  </a:lnTo>
                  <a:lnTo>
                    <a:pt x="126427" y="42807"/>
                  </a:lnTo>
                  <a:close/>
                </a:path>
                <a:path w="396875" h="47625">
                  <a:moveTo>
                    <a:pt x="161056" y="16153"/>
                  </a:moveTo>
                  <a:lnTo>
                    <a:pt x="156337" y="16153"/>
                  </a:lnTo>
                  <a:lnTo>
                    <a:pt x="156337" y="46929"/>
                  </a:lnTo>
                  <a:lnTo>
                    <a:pt x="161056" y="46929"/>
                  </a:lnTo>
                  <a:lnTo>
                    <a:pt x="161056" y="16153"/>
                  </a:lnTo>
                  <a:close/>
                </a:path>
                <a:path w="396875" h="47625">
                  <a:moveTo>
                    <a:pt x="161056" y="11965"/>
                  </a:moveTo>
                  <a:lnTo>
                    <a:pt x="135467" y="11965"/>
                  </a:lnTo>
                  <a:lnTo>
                    <a:pt x="134852" y="24792"/>
                  </a:lnTo>
                  <a:lnTo>
                    <a:pt x="134646" y="28540"/>
                  </a:lnTo>
                  <a:lnTo>
                    <a:pt x="129905" y="43073"/>
                  </a:lnTo>
                  <a:lnTo>
                    <a:pt x="136075" y="43073"/>
                  </a:lnTo>
                  <a:lnTo>
                    <a:pt x="137925" y="37645"/>
                  </a:lnTo>
                  <a:lnTo>
                    <a:pt x="138769" y="32061"/>
                  </a:lnTo>
                  <a:lnTo>
                    <a:pt x="139138" y="24461"/>
                  </a:lnTo>
                  <a:lnTo>
                    <a:pt x="139589" y="16153"/>
                  </a:lnTo>
                  <a:lnTo>
                    <a:pt x="161056" y="16153"/>
                  </a:lnTo>
                  <a:lnTo>
                    <a:pt x="161056" y="11965"/>
                  </a:lnTo>
                  <a:close/>
                </a:path>
                <a:path w="396875" h="47625">
                  <a:moveTo>
                    <a:pt x="179203" y="11965"/>
                  </a:moveTo>
                  <a:lnTo>
                    <a:pt x="174484" y="11965"/>
                  </a:lnTo>
                  <a:lnTo>
                    <a:pt x="174484" y="46929"/>
                  </a:lnTo>
                  <a:lnTo>
                    <a:pt x="178739" y="46929"/>
                  </a:lnTo>
                  <a:lnTo>
                    <a:pt x="184749" y="39751"/>
                  </a:lnTo>
                  <a:lnTo>
                    <a:pt x="179203" y="39751"/>
                  </a:lnTo>
                  <a:lnTo>
                    <a:pt x="179203" y="11965"/>
                  </a:lnTo>
                  <a:close/>
                </a:path>
                <a:path w="396875" h="47625">
                  <a:moveTo>
                    <a:pt x="206721" y="19143"/>
                  </a:moveTo>
                  <a:lnTo>
                    <a:pt x="202002" y="19143"/>
                  </a:lnTo>
                  <a:lnTo>
                    <a:pt x="202002" y="46929"/>
                  </a:lnTo>
                  <a:lnTo>
                    <a:pt x="206721" y="46929"/>
                  </a:lnTo>
                  <a:lnTo>
                    <a:pt x="206721" y="19143"/>
                  </a:lnTo>
                  <a:close/>
                </a:path>
                <a:path w="396875" h="47625">
                  <a:moveTo>
                    <a:pt x="206721" y="11965"/>
                  </a:moveTo>
                  <a:lnTo>
                    <a:pt x="202535" y="11965"/>
                  </a:lnTo>
                  <a:lnTo>
                    <a:pt x="179203" y="39751"/>
                  </a:lnTo>
                  <a:lnTo>
                    <a:pt x="184749" y="39751"/>
                  </a:lnTo>
                  <a:lnTo>
                    <a:pt x="202002" y="19143"/>
                  </a:lnTo>
                  <a:lnTo>
                    <a:pt x="206721" y="19143"/>
                  </a:lnTo>
                  <a:lnTo>
                    <a:pt x="206721" y="11965"/>
                  </a:lnTo>
                  <a:close/>
                </a:path>
                <a:path w="396875" h="47625">
                  <a:moveTo>
                    <a:pt x="237851" y="11699"/>
                  </a:moveTo>
                  <a:lnTo>
                    <a:pt x="231382" y="11699"/>
                  </a:lnTo>
                  <a:lnTo>
                    <a:pt x="228290" y="12452"/>
                  </a:lnTo>
                  <a:lnTo>
                    <a:pt x="222839" y="15464"/>
                  </a:lnTo>
                  <a:lnTo>
                    <a:pt x="220700" y="17571"/>
                  </a:lnTo>
                  <a:lnTo>
                    <a:pt x="217601" y="22978"/>
                  </a:lnTo>
                  <a:lnTo>
                    <a:pt x="216823" y="26035"/>
                  </a:lnTo>
                  <a:lnTo>
                    <a:pt x="216823" y="32859"/>
                  </a:lnTo>
                  <a:lnTo>
                    <a:pt x="231382" y="47260"/>
                  </a:lnTo>
                  <a:lnTo>
                    <a:pt x="237808" y="47260"/>
                  </a:lnTo>
                  <a:lnTo>
                    <a:pt x="240487" y="46673"/>
                  </a:lnTo>
                  <a:lnTo>
                    <a:pt x="245275" y="44326"/>
                  </a:lnTo>
                  <a:lnTo>
                    <a:pt x="246649" y="43073"/>
                  </a:lnTo>
                  <a:lnTo>
                    <a:pt x="232310" y="43073"/>
                  </a:lnTo>
                  <a:lnTo>
                    <a:pt x="230038" y="42508"/>
                  </a:lnTo>
                  <a:lnTo>
                    <a:pt x="226007" y="40247"/>
                  </a:lnTo>
                  <a:lnTo>
                    <a:pt x="224434" y="38652"/>
                  </a:lnTo>
                  <a:lnTo>
                    <a:pt x="222177" y="34531"/>
                  </a:lnTo>
                  <a:lnTo>
                    <a:pt x="221612" y="32151"/>
                  </a:lnTo>
                  <a:lnTo>
                    <a:pt x="221612" y="26786"/>
                  </a:lnTo>
                  <a:lnTo>
                    <a:pt x="232310" y="15821"/>
                  </a:lnTo>
                  <a:lnTo>
                    <a:pt x="246576" y="15821"/>
                  </a:lnTo>
                  <a:lnTo>
                    <a:pt x="245285" y="14636"/>
                  </a:lnTo>
                  <a:lnTo>
                    <a:pt x="240544" y="12285"/>
                  </a:lnTo>
                  <a:lnTo>
                    <a:pt x="237851" y="11699"/>
                  </a:lnTo>
                  <a:close/>
                </a:path>
                <a:path w="396875" h="47625">
                  <a:moveTo>
                    <a:pt x="245008" y="37953"/>
                  </a:moveTo>
                  <a:lnTo>
                    <a:pt x="243856" y="39682"/>
                  </a:lnTo>
                  <a:lnTo>
                    <a:pt x="242394" y="40967"/>
                  </a:lnTo>
                  <a:lnTo>
                    <a:pt x="238848" y="42652"/>
                  </a:lnTo>
                  <a:lnTo>
                    <a:pt x="236918" y="43073"/>
                  </a:lnTo>
                  <a:lnTo>
                    <a:pt x="246649" y="43073"/>
                  </a:lnTo>
                  <a:lnTo>
                    <a:pt x="247109" y="42652"/>
                  </a:lnTo>
                  <a:lnTo>
                    <a:pt x="247219" y="42508"/>
                  </a:lnTo>
                  <a:lnTo>
                    <a:pt x="248532" y="40347"/>
                  </a:lnTo>
                  <a:lnTo>
                    <a:pt x="245008" y="37953"/>
                  </a:lnTo>
                  <a:close/>
                </a:path>
                <a:path w="396875" h="47625">
                  <a:moveTo>
                    <a:pt x="246576" y="15821"/>
                  </a:moveTo>
                  <a:lnTo>
                    <a:pt x="236918" y="15821"/>
                  </a:lnTo>
                  <a:lnTo>
                    <a:pt x="238848" y="16253"/>
                  </a:lnTo>
                  <a:lnTo>
                    <a:pt x="242394" y="17981"/>
                  </a:lnTo>
                  <a:lnTo>
                    <a:pt x="243856" y="19277"/>
                  </a:lnTo>
                  <a:lnTo>
                    <a:pt x="245008" y="21005"/>
                  </a:lnTo>
                  <a:lnTo>
                    <a:pt x="248532" y="18611"/>
                  </a:lnTo>
                  <a:lnTo>
                    <a:pt x="247157" y="16355"/>
                  </a:lnTo>
                  <a:lnTo>
                    <a:pt x="246576" y="15821"/>
                  </a:lnTo>
                  <a:close/>
                </a:path>
                <a:path w="396875" h="47625">
                  <a:moveTo>
                    <a:pt x="268339" y="16153"/>
                  </a:moveTo>
                  <a:lnTo>
                    <a:pt x="263620" y="16153"/>
                  </a:lnTo>
                  <a:lnTo>
                    <a:pt x="263620" y="46929"/>
                  </a:lnTo>
                  <a:lnTo>
                    <a:pt x="268339" y="46929"/>
                  </a:lnTo>
                  <a:lnTo>
                    <a:pt x="268339" y="16153"/>
                  </a:lnTo>
                  <a:close/>
                </a:path>
                <a:path w="396875" h="47625">
                  <a:moveTo>
                    <a:pt x="281570" y="11965"/>
                  </a:moveTo>
                  <a:lnTo>
                    <a:pt x="250393" y="11965"/>
                  </a:lnTo>
                  <a:lnTo>
                    <a:pt x="250393" y="16153"/>
                  </a:lnTo>
                  <a:lnTo>
                    <a:pt x="281570" y="16153"/>
                  </a:lnTo>
                  <a:lnTo>
                    <a:pt x="281570" y="11965"/>
                  </a:lnTo>
                  <a:close/>
                </a:path>
                <a:path w="396875" h="47625">
                  <a:moveTo>
                    <a:pt x="293132" y="11965"/>
                  </a:moveTo>
                  <a:lnTo>
                    <a:pt x="288413" y="11965"/>
                  </a:lnTo>
                  <a:lnTo>
                    <a:pt x="288413" y="46929"/>
                  </a:lnTo>
                  <a:lnTo>
                    <a:pt x="307158" y="47040"/>
                  </a:lnTo>
                  <a:lnTo>
                    <a:pt x="310715" y="46065"/>
                  </a:lnTo>
                  <a:lnTo>
                    <a:pt x="313937" y="43451"/>
                  </a:lnTo>
                  <a:lnTo>
                    <a:pt x="305474" y="43451"/>
                  </a:lnTo>
                  <a:lnTo>
                    <a:pt x="293132" y="43271"/>
                  </a:lnTo>
                  <a:lnTo>
                    <a:pt x="293132" y="27720"/>
                  </a:lnTo>
                  <a:lnTo>
                    <a:pt x="313997" y="27720"/>
                  </a:lnTo>
                  <a:lnTo>
                    <a:pt x="311157" y="25346"/>
                  </a:lnTo>
                  <a:lnTo>
                    <a:pt x="307821" y="24375"/>
                  </a:lnTo>
                  <a:lnTo>
                    <a:pt x="293132" y="24194"/>
                  </a:lnTo>
                  <a:lnTo>
                    <a:pt x="293132" y="11965"/>
                  </a:lnTo>
                  <a:close/>
                </a:path>
                <a:path w="396875" h="47625">
                  <a:moveTo>
                    <a:pt x="313997" y="27720"/>
                  </a:moveTo>
                  <a:lnTo>
                    <a:pt x="293132" y="27720"/>
                  </a:lnTo>
                  <a:lnTo>
                    <a:pt x="305517" y="27895"/>
                  </a:lnTo>
                  <a:lnTo>
                    <a:pt x="307976" y="28540"/>
                  </a:lnTo>
                  <a:lnTo>
                    <a:pt x="311255" y="31021"/>
                  </a:lnTo>
                  <a:lnTo>
                    <a:pt x="312075" y="32924"/>
                  </a:lnTo>
                  <a:lnTo>
                    <a:pt x="312075" y="38108"/>
                  </a:lnTo>
                  <a:lnTo>
                    <a:pt x="311245" y="40092"/>
                  </a:lnTo>
                  <a:lnTo>
                    <a:pt x="307921" y="42796"/>
                  </a:lnTo>
                  <a:lnTo>
                    <a:pt x="305474" y="43451"/>
                  </a:lnTo>
                  <a:lnTo>
                    <a:pt x="313937" y="43451"/>
                  </a:lnTo>
                  <a:lnTo>
                    <a:pt x="315633" y="42076"/>
                  </a:lnTo>
                  <a:lnTo>
                    <a:pt x="316861" y="39217"/>
                  </a:lnTo>
                  <a:lnTo>
                    <a:pt x="316861" y="31906"/>
                  </a:lnTo>
                  <a:lnTo>
                    <a:pt x="315719" y="29159"/>
                  </a:lnTo>
                  <a:lnTo>
                    <a:pt x="313997" y="27720"/>
                  </a:lnTo>
                  <a:close/>
                </a:path>
                <a:path w="396875" h="47625">
                  <a:moveTo>
                    <a:pt x="342762" y="11699"/>
                  </a:moveTo>
                  <a:lnTo>
                    <a:pt x="336293" y="11699"/>
                  </a:lnTo>
                  <a:lnTo>
                    <a:pt x="333381" y="12452"/>
                  </a:lnTo>
                  <a:lnTo>
                    <a:pt x="322444" y="32859"/>
                  </a:lnTo>
                  <a:lnTo>
                    <a:pt x="323221" y="35916"/>
                  </a:lnTo>
                  <a:lnTo>
                    <a:pt x="326321" y="41324"/>
                  </a:lnTo>
                  <a:lnTo>
                    <a:pt x="328481" y="43440"/>
                  </a:lnTo>
                  <a:lnTo>
                    <a:pt x="334021" y="46497"/>
                  </a:lnTo>
                  <a:lnTo>
                    <a:pt x="337200" y="47260"/>
                  </a:lnTo>
                  <a:lnTo>
                    <a:pt x="343583" y="47260"/>
                  </a:lnTo>
                  <a:lnTo>
                    <a:pt x="346143" y="46774"/>
                  </a:lnTo>
                  <a:lnTo>
                    <a:pt x="350794" y="44823"/>
                  </a:lnTo>
                  <a:lnTo>
                    <a:pt x="352734" y="43404"/>
                  </a:lnTo>
                  <a:lnTo>
                    <a:pt x="353010" y="43073"/>
                  </a:lnTo>
                  <a:lnTo>
                    <a:pt x="337066" y="43073"/>
                  </a:lnTo>
                  <a:lnTo>
                    <a:pt x="333877" y="41954"/>
                  </a:lnTo>
                  <a:lnTo>
                    <a:pt x="328827" y="37478"/>
                  </a:lnTo>
                  <a:lnTo>
                    <a:pt x="327430" y="34545"/>
                  </a:lnTo>
                  <a:lnTo>
                    <a:pt x="327163" y="30909"/>
                  </a:lnTo>
                  <a:lnTo>
                    <a:pt x="356410" y="30909"/>
                  </a:lnTo>
                  <a:lnTo>
                    <a:pt x="356478" y="27388"/>
                  </a:lnTo>
                  <a:lnTo>
                    <a:pt x="327163" y="27388"/>
                  </a:lnTo>
                  <a:lnTo>
                    <a:pt x="327473" y="23929"/>
                  </a:lnTo>
                  <a:lnTo>
                    <a:pt x="328769" y="21127"/>
                  </a:lnTo>
                  <a:lnTo>
                    <a:pt x="333334" y="16830"/>
                  </a:lnTo>
                  <a:lnTo>
                    <a:pt x="336160" y="15753"/>
                  </a:lnTo>
                  <a:lnTo>
                    <a:pt x="351081" y="15753"/>
                  </a:lnTo>
                  <a:lnTo>
                    <a:pt x="350804" y="15464"/>
                  </a:lnTo>
                  <a:lnTo>
                    <a:pt x="345664" y="12452"/>
                  </a:lnTo>
                  <a:lnTo>
                    <a:pt x="342762" y="11699"/>
                  </a:lnTo>
                  <a:close/>
                </a:path>
                <a:path w="396875" h="47625">
                  <a:moveTo>
                    <a:pt x="351626" y="38487"/>
                  </a:moveTo>
                  <a:lnTo>
                    <a:pt x="350297" y="39996"/>
                  </a:lnTo>
                  <a:lnTo>
                    <a:pt x="348724" y="41136"/>
                  </a:lnTo>
                  <a:lnTo>
                    <a:pt x="345088" y="42684"/>
                  </a:lnTo>
                  <a:lnTo>
                    <a:pt x="343094" y="43073"/>
                  </a:lnTo>
                  <a:lnTo>
                    <a:pt x="353010" y="43073"/>
                  </a:lnTo>
                  <a:lnTo>
                    <a:pt x="354283" y="41544"/>
                  </a:lnTo>
                  <a:lnTo>
                    <a:pt x="351626" y="38487"/>
                  </a:lnTo>
                  <a:close/>
                </a:path>
                <a:path w="396875" h="47625">
                  <a:moveTo>
                    <a:pt x="351081" y="15753"/>
                  </a:moveTo>
                  <a:lnTo>
                    <a:pt x="342939" y="15753"/>
                  </a:lnTo>
                  <a:lnTo>
                    <a:pt x="345786" y="16830"/>
                  </a:lnTo>
                  <a:lnTo>
                    <a:pt x="350351" y="21127"/>
                  </a:lnTo>
                  <a:lnTo>
                    <a:pt x="351647" y="23929"/>
                  </a:lnTo>
                  <a:lnTo>
                    <a:pt x="351957" y="27388"/>
                  </a:lnTo>
                  <a:lnTo>
                    <a:pt x="356478" y="27388"/>
                  </a:lnTo>
                  <a:lnTo>
                    <a:pt x="356478" y="25991"/>
                  </a:lnTo>
                  <a:lnTo>
                    <a:pt x="355747" y="22920"/>
                  </a:lnTo>
                  <a:lnTo>
                    <a:pt x="352821" y="17560"/>
                  </a:lnTo>
                  <a:lnTo>
                    <a:pt x="351081" y="15753"/>
                  </a:lnTo>
                  <a:close/>
                </a:path>
                <a:path w="396875" h="47625">
                  <a:moveTo>
                    <a:pt x="386322" y="11965"/>
                  </a:moveTo>
                  <a:lnTo>
                    <a:pt x="366914" y="11965"/>
                  </a:lnTo>
                  <a:lnTo>
                    <a:pt x="366914" y="46929"/>
                  </a:lnTo>
                  <a:lnTo>
                    <a:pt x="387276" y="46929"/>
                  </a:lnTo>
                  <a:lnTo>
                    <a:pt x="390645" y="46108"/>
                  </a:lnTo>
                  <a:lnTo>
                    <a:pt x="394644" y="43206"/>
                  </a:lnTo>
                  <a:lnTo>
                    <a:pt x="371501" y="43206"/>
                  </a:lnTo>
                  <a:lnTo>
                    <a:pt x="371501" y="31042"/>
                  </a:lnTo>
                  <a:lnTo>
                    <a:pt x="394822" y="31042"/>
                  </a:lnTo>
                  <a:lnTo>
                    <a:pt x="393922" y="29959"/>
                  </a:lnTo>
                  <a:lnTo>
                    <a:pt x="389181" y="28850"/>
                  </a:lnTo>
                  <a:lnTo>
                    <a:pt x="391041" y="28183"/>
                  </a:lnTo>
                  <a:lnTo>
                    <a:pt x="391994" y="27522"/>
                  </a:lnTo>
                  <a:lnTo>
                    <a:pt x="371501" y="27522"/>
                  </a:lnTo>
                  <a:lnTo>
                    <a:pt x="371501" y="15688"/>
                  </a:lnTo>
                  <a:lnTo>
                    <a:pt x="393743" y="15688"/>
                  </a:lnTo>
                  <a:lnTo>
                    <a:pt x="389448" y="12740"/>
                  </a:lnTo>
                  <a:lnTo>
                    <a:pt x="386322" y="11965"/>
                  </a:lnTo>
                  <a:close/>
                </a:path>
                <a:path w="396875" h="47625">
                  <a:moveTo>
                    <a:pt x="394822" y="31042"/>
                  </a:moveTo>
                  <a:lnTo>
                    <a:pt x="386034" y="31042"/>
                  </a:lnTo>
                  <a:lnTo>
                    <a:pt x="388205" y="31542"/>
                  </a:lnTo>
                  <a:lnTo>
                    <a:pt x="390955" y="33536"/>
                  </a:lnTo>
                  <a:lnTo>
                    <a:pt x="391640" y="35074"/>
                  </a:lnTo>
                  <a:lnTo>
                    <a:pt x="391640" y="39239"/>
                  </a:lnTo>
                  <a:lnTo>
                    <a:pt x="390886" y="40769"/>
                  </a:lnTo>
                  <a:lnTo>
                    <a:pt x="387874" y="42720"/>
                  </a:lnTo>
                  <a:lnTo>
                    <a:pt x="385613" y="43206"/>
                  </a:lnTo>
                  <a:lnTo>
                    <a:pt x="394644" y="43206"/>
                  </a:lnTo>
                  <a:lnTo>
                    <a:pt x="395164" y="42829"/>
                  </a:lnTo>
                  <a:lnTo>
                    <a:pt x="396294" y="40481"/>
                  </a:lnTo>
                  <a:lnTo>
                    <a:pt x="396294" y="32814"/>
                  </a:lnTo>
                  <a:lnTo>
                    <a:pt x="394822" y="31042"/>
                  </a:lnTo>
                  <a:close/>
                </a:path>
                <a:path w="396875" h="47625">
                  <a:moveTo>
                    <a:pt x="393743" y="15688"/>
                  </a:moveTo>
                  <a:lnTo>
                    <a:pt x="384705" y="15688"/>
                  </a:lnTo>
                  <a:lnTo>
                    <a:pt x="386779" y="16174"/>
                  </a:lnTo>
                  <a:lnTo>
                    <a:pt x="389660" y="18125"/>
                  </a:lnTo>
                  <a:lnTo>
                    <a:pt x="390380" y="19587"/>
                  </a:lnTo>
                  <a:lnTo>
                    <a:pt x="390380" y="23486"/>
                  </a:lnTo>
                  <a:lnTo>
                    <a:pt x="389660" y="24973"/>
                  </a:lnTo>
                  <a:lnTo>
                    <a:pt x="386779" y="27010"/>
                  </a:lnTo>
                  <a:lnTo>
                    <a:pt x="384705" y="27522"/>
                  </a:lnTo>
                  <a:lnTo>
                    <a:pt x="391994" y="27522"/>
                  </a:lnTo>
                  <a:lnTo>
                    <a:pt x="392493" y="27175"/>
                  </a:lnTo>
                  <a:lnTo>
                    <a:pt x="394577" y="24472"/>
                  </a:lnTo>
                  <a:lnTo>
                    <a:pt x="395099" y="22844"/>
                  </a:lnTo>
                  <a:lnTo>
                    <a:pt x="395099" y="18056"/>
                  </a:lnTo>
                  <a:lnTo>
                    <a:pt x="393969" y="15843"/>
                  </a:lnTo>
                  <a:lnTo>
                    <a:pt x="393743" y="15688"/>
                  </a:lnTo>
                  <a:close/>
                </a:path>
              </a:pathLst>
            </a:custGeom>
            <a:solidFill>
              <a:srgbClr val="FEFEFE"/>
            </a:solidFill>
          </p:spPr>
          <p:txBody>
            <a:bodyPr wrap="square" lIns="0" tIns="0" rIns="0" bIns="0" rtlCol="0"/>
            <a:lstStyle/>
            <a:p>
              <a:endParaRPr/>
            </a:p>
          </p:txBody>
        </p:sp>
        <p:pic>
          <p:nvPicPr>
            <p:cNvPr id="14" name="object 14"/>
            <p:cNvPicPr/>
            <p:nvPr/>
          </p:nvPicPr>
          <p:blipFill>
            <a:blip r:embed="rId4" cstate="print"/>
            <a:stretch>
              <a:fillRect/>
            </a:stretch>
          </p:blipFill>
          <p:spPr>
            <a:xfrm>
              <a:off x="1179122" y="8054935"/>
              <a:ext cx="498887" cy="159327"/>
            </a:xfrm>
            <a:prstGeom prst="rect">
              <a:avLst/>
            </a:prstGeom>
          </p:spPr>
        </p:pic>
        <p:pic>
          <p:nvPicPr>
            <p:cNvPr id="15" name="object 15"/>
            <p:cNvPicPr/>
            <p:nvPr/>
          </p:nvPicPr>
          <p:blipFill>
            <a:blip r:embed="rId5" cstate="print"/>
            <a:stretch>
              <a:fillRect/>
            </a:stretch>
          </p:blipFill>
          <p:spPr>
            <a:xfrm>
              <a:off x="1748130" y="8056687"/>
              <a:ext cx="174450" cy="148626"/>
            </a:xfrm>
            <a:prstGeom prst="rect">
              <a:avLst/>
            </a:prstGeom>
          </p:spPr>
        </p:pic>
        <p:sp>
          <p:nvSpPr>
            <p:cNvPr id="16" name="object 16"/>
            <p:cNvSpPr/>
            <p:nvPr/>
          </p:nvSpPr>
          <p:spPr>
            <a:xfrm>
              <a:off x="1912366" y="8118918"/>
              <a:ext cx="414655" cy="86995"/>
            </a:xfrm>
            <a:custGeom>
              <a:avLst/>
              <a:gdLst/>
              <a:ahLst/>
              <a:cxnLst/>
              <a:rect l="l" t="t" r="r" b="b"/>
              <a:pathLst>
                <a:path w="414655" h="86995">
                  <a:moveTo>
                    <a:pt x="414604" y="37642"/>
                  </a:moveTo>
                  <a:lnTo>
                    <a:pt x="151815" y="37642"/>
                  </a:lnTo>
                  <a:lnTo>
                    <a:pt x="117424" y="0"/>
                  </a:lnTo>
                  <a:lnTo>
                    <a:pt x="0" y="0"/>
                  </a:lnTo>
                  <a:lnTo>
                    <a:pt x="17703" y="19697"/>
                  </a:lnTo>
                  <a:lnTo>
                    <a:pt x="41376" y="19697"/>
                  </a:lnTo>
                  <a:lnTo>
                    <a:pt x="41376" y="36715"/>
                  </a:lnTo>
                  <a:lnTo>
                    <a:pt x="15773" y="36715"/>
                  </a:lnTo>
                  <a:lnTo>
                    <a:pt x="15951" y="38557"/>
                  </a:lnTo>
                  <a:lnTo>
                    <a:pt x="16052" y="40436"/>
                  </a:lnTo>
                  <a:lnTo>
                    <a:pt x="16052" y="44970"/>
                  </a:lnTo>
                  <a:lnTo>
                    <a:pt x="15862" y="47561"/>
                  </a:lnTo>
                  <a:lnTo>
                    <a:pt x="15506" y="50114"/>
                  </a:lnTo>
                  <a:lnTo>
                    <a:pt x="41376" y="50114"/>
                  </a:lnTo>
                  <a:lnTo>
                    <a:pt x="54787" y="50114"/>
                  </a:lnTo>
                  <a:lnTo>
                    <a:pt x="54787" y="36715"/>
                  </a:lnTo>
                  <a:lnTo>
                    <a:pt x="54787" y="19697"/>
                  </a:lnTo>
                  <a:lnTo>
                    <a:pt x="98971" y="19697"/>
                  </a:lnTo>
                  <a:lnTo>
                    <a:pt x="126898" y="49606"/>
                  </a:lnTo>
                  <a:lnTo>
                    <a:pt x="155587" y="49606"/>
                  </a:lnTo>
                  <a:lnTo>
                    <a:pt x="155079" y="59512"/>
                  </a:lnTo>
                  <a:lnTo>
                    <a:pt x="151726" y="68884"/>
                  </a:lnTo>
                  <a:lnTo>
                    <a:pt x="144449" y="77812"/>
                  </a:lnTo>
                  <a:lnTo>
                    <a:pt x="132156" y="86398"/>
                  </a:lnTo>
                  <a:lnTo>
                    <a:pt x="146240" y="86334"/>
                  </a:lnTo>
                  <a:lnTo>
                    <a:pt x="159473" y="83654"/>
                  </a:lnTo>
                  <a:lnTo>
                    <a:pt x="171208" y="76339"/>
                  </a:lnTo>
                  <a:lnTo>
                    <a:pt x="180771" y="62344"/>
                  </a:lnTo>
                  <a:lnTo>
                    <a:pt x="173964" y="56197"/>
                  </a:lnTo>
                  <a:lnTo>
                    <a:pt x="166065" y="49606"/>
                  </a:lnTo>
                  <a:lnTo>
                    <a:pt x="212178" y="49606"/>
                  </a:lnTo>
                  <a:lnTo>
                    <a:pt x="211670" y="59512"/>
                  </a:lnTo>
                  <a:lnTo>
                    <a:pt x="208318" y="68884"/>
                  </a:lnTo>
                  <a:lnTo>
                    <a:pt x="201041" y="77812"/>
                  </a:lnTo>
                  <a:lnTo>
                    <a:pt x="188747" y="86398"/>
                  </a:lnTo>
                  <a:lnTo>
                    <a:pt x="202831" y="86334"/>
                  </a:lnTo>
                  <a:lnTo>
                    <a:pt x="216065" y="83654"/>
                  </a:lnTo>
                  <a:lnTo>
                    <a:pt x="227799" y="76339"/>
                  </a:lnTo>
                  <a:lnTo>
                    <a:pt x="237363" y="62344"/>
                  </a:lnTo>
                  <a:lnTo>
                    <a:pt x="230555" y="56197"/>
                  </a:lnTo>
                  <a:lnTo>
                    <a:pt x="222656" y="49606"/>
                  </a:lnTo>
                  <a:lnTo>
                    <a:pt x="271018" y="49606"/>
                  </a:lnTo>
                  <a:lnTo>
                    <a:pt x="270510" y="59512"/>
                  </a:lnTo>
                  <a:lnTo>
                    <a:pt x="267157" y="68884"/>
                  </a:lnTo>
                  <a:lnTo>
                    <a:pt x="259880" y="77812"/>
                  </a:lnTo>
                  <a:lnTo>
                    <a:pt x="247586" y="86398"/>
                  </a:lnTo>
                  <a:lnTo>
                    <a:pt x="261670" y="86334"/>
                  </a:lnTo>
                  <a:lnTo>
                    <a:pt x="274904" y="83654"/>
                  </a:lnTo>
                  <a:lnTo>
                    <a:pt x="286639" y="76339"/>
                  </a:lnTo>
                  <a:lnTo>
                    <a:pt x="296202" y="62344"/>
                  </a:lnTo>
                  <a:lnTo>
                    <a:pt x="289394" y="56197"/>
                  </a:lnTo>
                  <a:lnTo>
                    <a:pt x="281495" y="49606"/>
                  </a:lnTo>
                  <a:lnTo>
                    <a:pt x="327609" y="49606"/>
                  </a:lnTo>
                  <a:lnTo>
                    <a:pt x="327101" y="59512"/>
                  </a:lnTo>
                  <a:lnTo>
                    <a:pt x="323748" y="68884"/>
                  </a:lnTo>
                  <a:lnTo>
                    <a:pt x="316471" y="77812"/>
                  </a:lnTo>
                  <a:lnTo>
                    <a:pt x="304177" y="86398"/>
                  </a:lnTo>
                  <a:lnTo>
                    <a:pt x="318262" y="86334"/>
                  </a:lnTo>
                  <a:lnTo>
                    <a:pt x="331508" y="83654"/>
                  </a:lnTo>
                  <a:lnTo>
                    <a:pt x="343230" y="76339"/>
                  </a:lnTo>
                  <a:lnTo>
                    <a:pt x="352793" y="62344"/>
                  </a:lnTo>
                  <a:lnTo>
                    <a:pt x="345986" y="56197"/>
                  </a:lnTo>
                  <a:lnTo>
                    <a:pt x="338099" y="49606"/>
                  </a:lnTo>
                  <a:lnTo>
                    <a:pt x="384200" y="49606"/>
                  </a:lnTo>
                  <a:lnTo>
                    <a:pt x="383692" y="59512"/>
                  </a:lnTo>
                  <a:lnTo>
                    <a:pt x="380339" y="68884"/>
                  </a:lnTo>
                  <a:lnTo>
                    <a:pt x="373062" y="77812"/>
                  </a:lnTo>
                  <a:lnTo>
                    <a:pt x="360768" y="86398"/>
                  </a:lnTo>
                  <a:lnTo>
                    <a:pt x="374853" y="86334"/>
                  </a:lnTo>
                  <a:lnTo>
                    <a:pt x="388099" y="83654"/>
                  </a:lnTo>
                  <a:lnTo>
                    <a:pt x="399821" y="76339"/>
                  </a:lnTo>
                  <a:lnTo>
                    <a:pt x="409384" y="62344"/>
                  </a:lnTo>
                  <a:lnTo>
                    <a:pt x="402577" y="56197"/>
                  </a:lnTo>
                  <a:lnTo>
                    <a:pt x="394690" y="49606"/>
                  </a:lnTo>
                  <a:lnTo>
                    <a:pt x="414604" y="49606"/>
                  </a:lnTo>
                  <a:lnTo>
                    <a:pt x="414604" y="37642"/>
                  </a:lnTo>
                  <a:close/>
                </a:path>
              </a:pathLst>
            </a:custGeom>
            <a:solidFill>
              <a:srgbClr val="606062"/>
            </a:solidFill>
          </p:spPr>
          <p:txBody>
            <a:bodyPr wrap="square" lIns="0" tIns="0" rIns="0" bIns="0" rtlCol="0"/>
            <a:lstStyle/>
            <a:p>
              <a:endParaRPr/>
            </a:p>
          </p:txBody>
        </p:sp>
        <p:pic>
          <p:nvPicPr>
            <p:cNvPr id="17" name="object 17"/>
            <p:cNvPicPr/>
            <p:nvPr/>
          </p:nvPicPr>
          <p:blipFill>
            <a:blip r:embed="rId5" cstate="print"/>
            <a:stretch>
              <a:fillRect/>
            </a:stretch>
          </p:blipFill>
          <p:spPr>
            <a:xfrm>
              <a:off x="2455005" y="8056687"/>
              <a:ext cx="174450" cy="148626"/>
            </a:xfrm>
            <a:prstGeom prst="rect">
              <a:avLst/>
            </a:prstGeom>
          </p:spPr>
        </p:pic>
        <p:sp>
          <p:nvSpPr>
            <p:cNvPr id="18" name="object 18"/>
            <p:cNvSpPr/>
            <p:nvPr/>
          </p:nvSpPr>
          <p:spPr>
            <a:xfrm>
              <a:off x="2619244" y="8118914"/>
              <a:ext cx="326390" cy="50165"/>
            </a:xfrm>
            <a:custGeom>
              <a:avLst/>
              <a:gdLst/>
              <a:ahLst/>
              <a:cxnLst/>
              <a:rect l="l" t="t" r="r" b="b"/>
              <a:pathLst>
                <a:path w="326389" h="50165">
                  <a:moveTo>
                    <a:pt x="117425" y="0"/>
                  </a:moveTo>
                  <a:lnTo>
                    <a:pt x="0" y="0"/>
                  </a:lnTo>
                  <a:lnTo>
                    <a:pt x="17701" y="19692"/>
                  </a:lnTo>
                  <a:lnTo>
                    <a:pt x="98968" y="19692"/>
                  </a:lnTo>
                  <a:lnTo>
                    <a:pt x="126897" y="49611"/>
                  </a:lnTo>
                  <a:lnTo>
                    <a:pt x="325847" y="49611"/>
                  </a:lnTo>
                  <a:lnTo>
                    <a:pt x="325847" y="37645"/>
                  </a:lnTo>
                  <a:lnTo>
                    <a:pt x="151823" y="37645"/>
                  </a:lnTo>
                  <a:lnTo>
                    <a:pt x="117425" y="0"/>
                  </a:lnTo>
                  <a:close/>
                </a:path>
              </a:pathLst>
            </a:custGeom>
            <a:solidFill>
              <a:srgbClr val="606062"/>
            </a:solidFill>
          </p:spPr>
          <p:txBody>
            <a:bodyPr wrap="square" lIns="0" tIns="0" rIns="0" bIns="0" rtlCol="0"/>
            <a:lstStyle/>
            <a:p>
              <a:endParaRPr/>
            </a:p>
          </p:txBody>
        </p:sp>
        <p:pic>
          <p:nvPicPr>
            <p:cNvPr id="19" name="object 19"/>
            <p:cNvPicPr/>
            <p:nvPr/>
          </p:nvPicPr>
          <p:blipFill>
            <a:blip r:embed="rId6" cstate="print"/>
            <a:stretch>
              <a:fillRect/>
            </a:stretch>
          </p:blipFill>
          <p:spPr>
            <a:xfrm>
              <a:off x="2634757" y="8127151"/>
              <a:ext cx="97016" cy="78163"/>
            </a:xfrm>
            <a:prstGeom prst="rect">
              <a:avLst/>
            </a:prstGeom>
          </p:spPr>
        </p:pic>
        <p:pic>
          <p:nvPicPr>
            <p:cNvPr id="20" name="object 20"/>
            <p:cNvPicPr/>
            <p:nvPr/>
          </p:nvPicPr>
          <p:blipFill>
            <a:blip r:embed="rId7" cstate="print"/>
            <a:stretch>
              <a:fillRect/>
            </a:stretch>
          </p:blipFill>
          <p:spPr>
            <a:xfrm>
              <a:off x="2784071" y="8119534"/>
              <a:ext cx="130139" cy="85780"/>
            </a:xfrm>
            <a:prstGeom prst="rect">
              <a:avLst/>
            </a:prstGeom>
          </p:spPr>
        </p:pic>
        <p:pic>
          <p:nvPicPr>
            <p:cNvPr id="21" name="object 21"/>
            <p:cNvPicPr/>
            <p:nvPr/>
          </p:nvPicPr>
          <p:blipFill>
            <a:blip r:embed="rId8" cstate="print"/>
            <a:stretch>
              <a:fillRect/>
            </a:stretch>
          </p:blipFill>
          <p:spPr>
            <a:xfrm>
              <a:off x="1062558" y="7952187"/>
              <a:ext cx="5681120" cy="890849"/>
            </a:xfrm>
            <a:prstGeom prst="rect">
              <a:avLst/>
            </a:prstGeom>
          </p:spPr>
        </p:pic>
        <p:sp>
          <p:nvSpPr>
            <p:cNvPr id="22" name="object 22"/>
            <p:cNvSpPr/>
            <p:nvPr/>
          </p:nvSpPr>
          <p:spPr>
            <a:xfrm>
              <a:off x="3027931" y="5440748"/>
              <a:ext cx="1703705" cy="188595"/>
            </a:xfrm>
            <a:custGeom>
              <a:avLst/>
              <a:gdLst/>
              <a:ahLst/>
              <a:cxnLst/>
              <a:rect l="l" t="t" r="r" b="b"/>
              <a:pathLst>
                <a:path w="1703704" h="188595">
                  <a:moveTo>
                    <a:pt x="1703674" y="0"/>
                  </a:moveTo>
                  <a:lnTo>
                    <a:pt x="0" y="0"/>
                  </a:lnTo>
                  <a:lnTo>
                    <a:pt x="0" y="188128"/>
                  </a:lnTo>
                  <a:lnTo>
                    <a:pt x="1703674" y="188128"/>
                  </a:lnTo>
                  <a:lnTo>
                    <a:pt x="1703674" y="0"/>
                  </a:lnTo>
                  <a:close/>
                </a:path>
              </a:pathLst>
            </a:custGeom>
            <a:solidFill>
              <a:srgbClr val="FFF212">
                <a:alpha val="50000"/>
              </a:srgbClr>
            </a:solidFill>
          </p:spPr>
          <p:txBody>
            <a:bodyPr wrap="square" lIns="0" tIns="0" rIns="0" bIns="0" rtlCol="0"/>
            <a:lstStyle/>
            <a:p>
              <a:endParaRPr/>
            </a:p>
          </p:txBody>
        </p:sp>
        <p:sp>
          <p:nvSpPr>
            <p:cNvPr id="23" name="object 23"/>
            <p:cNvSpPr/>
            <p:nvPr/>
          </p:nvSpPr>
          <p:spPr>
            <a:xfrm>
              <a:off x="3630366" y="5509367"/>
              <a:ext cx="499109" cy="51435"/>
            </a:xfrm>
            <a:custGeom>
              <a:avLst/>
              <a:gdLst/>
              <a:ahLst/>
              <a:cxnLst/>
              <a:rect l="l" t="t" r="r" b="b"/>
              <a:pathLst>
                <a:path w="499110" h="51435">
                  <a:moveTo>
                    <a:pt x="3498" y="37656"/>
                  </a:moveTo>
                  <a:lnTo>
                    <a:pt x="0" y="45777"/>
                  </a:lnTo>
                  <a:lnTo>
                    <a:pt x="2984" y="47505"/>
                  </a:lnTo>
                  <a:lnTo>
                    <a:pt x="6145" y="48787"/>
                  </a:lnTo>
                  <a:lnTo>
                    <a:pt x="12819" y="50468"/>
                  </a:lnTo>
                  <a:lnTo>
                    <a:pt x="16167" y="50886"/>
                  </a:lnTo>
                  <a:lnTo>
                    <a:pt x="23493" y="50886"/>
                  </a:lnTo>
                  <a:lnTo>
                    <a:pt x="40485" y="41648"/>
                  </a:lnTo>
                  <a:lnTo>
                    <a:pt x="15725" y="41648"/>
                  </a:lnTo>
                  <a:lnTo>
                    <a:pt x="13194" y="41310"/>
                  </a:lnTo>
                  <a:lnTo>
                    <a:pt x="8013" y="39956"/>
                  </a:lnTo>
                  <a:lnTo>
                    <a:pt x="5645" y="38962"/>
                  </a:lnTo>
                  <a:lnTo>
                    <a:pt x="3498" y="37656"/>
                  </a:lnTo>
                  <a:close/>
                </a:path>
                <a:path w="499110" h="51435">
                  <a:moveTo>
                    <a:pt x="38603" y="9310"/>
                  </a:moveTo>
                  <a:lnTo>
                    <a:pt x="20880" y="9310"/>
                  </a:lnTo>
                  <a:lnTo>
                    <a:pt x="23248" y="9846"/>
                  </a:lnTo>
                  <a:lnTo>
                    <a:pt x="26935" y="11991"/>
                  </a:lnTo>
                  <a:lnTo>
                    <a:pt x="27856" y="13486"/>
                  </a:lnTo>
                  <a:lnTo>
                    <a:pt x="27856" y="17031"/>
                  </a:lnTo>
                  <a:lnTo>
                    <a:pt x="27216" y="18313"/>
                  </a:lnTo>
                  <a:lnTo>
                    <a:pt x="24649" y="20181"/>
                  </a:lnTo>
                  <a:lnTo>
                    <a:pt x="22863" y="20650"/>
                  </a:lnTo>
                  <a:lnTo>
                    <a:pt x="9450" y="20650"/>
                  </a:lnTo>
                  <a:lnTo>
                    <a:pt x="9450" y="29188"/>
                  </a:lnTo>
                  <a:lnTo>
                    <a:pt x="24029" y="29188"/>
                  </a:lnTo>
                  <a:lnTo>
                    <a:pt x="26095" y="29653"/>
                  </a:lnTo>
                  <a:lnTo>
                    <a:pt x="29131" y="31521"/>
                  </a:lnTo>
                  <a:lnTo>
                    <a:pt x="29886" y="32896"/>
                  </a:lnTo>
                  <a:lnTo>
                    <a:pt x="29886" y="36911"/>
                  </a:lnTo>
                  <a:lnTo>
                    <a:pt x="28778" y="38614"/>
                  </a:lnTo>
                  <a:lnTo>
                    <a:pt x="24347" y="41040"/>
                  </a:lnTo>
                  <a:lnTo>
                    <a:pt x="21556" y="41648"/>
                  </a:lnTo>
                  <a:lnTo>
                    <a:pt x="40485" y="41648"/>
                  </a:lnTo>
                  <a:lnTo>
                    <a:pt x="41367" y="39315"/>
                  </a:lnTo>
                  <a:lnTo>
                    <a:pt x="41367" y="33573"/>
                  </a:lnTo>
                  <a:lnTo>
                    <a:pt x="40561" y="31158"/>
                  </a:lnTo>
                  <a:lnTo>
                    <a:pt x="37343" y="27007"/>
                  </a:lnTo>
                  <a:lnTo>
                    <a:pt x="35114" y="25477"/>
                  </a:lnTo>
                  <a:lnTo>
                    <a:pt x="32266" y="24498"/>
                  </a:lnTo>
                  <a:lnTo>
                    <a:pt x="34462" y="23519"/>
                  </a:lnTo>
                  <a:lnTo>
                    <a:pt x="36187" y="22118"/>
                  </a:lnTo>
                  <a:lnTo>
                    <a:pt x="38707" y="18478"/>
                  </a:lnTo>
                  <a:lnTo>
                    <a:pt x="39336" y="16402"/>
                  </a:lnTo>
                  <a:lnTo>
                    <a:pt x="39336" y="11221"/>
                  </a:lnTo>
                  <a:lnTo>
                    <a:pt x="38603" y="9310"/>
                  </a:lnTo>
                  <a:close/>
                </a:path>
                <a:path w="499110" h="51435">
                  <a:moveTo>
                    <a:pt x="22024" y="0"/>
                  </a:moveTo>
                  <a:lnTo>
                    <a:pt x="12179" y="0"/>
                  </a:lnTo>
                  <a:lnTo>
                    <a:pt x="6577" y="1328"/>
                  </a:lnTo>
                  <a:lnTo>
                    <a:pt x="1400" y="3989"/>
                  </a:lnTo>
                  <a:lnTo>
                    <a:pt x="4827" y="12809"/>
                  </a:lnTo>
                  <a:lnTo>
                    <a:pt x="6883" y="11642"/>
                  </a:lnTo>
                  <a:lnTo>
                    <a:pt x="9050" y="10768"/>
                  </a:lnTo>
                  <a:lnTo>
                    <a:pt x="13625" y="9601"/>
                  </a:lnTo>
                  <a:lnTo>
                    <a:pt x="15839" y="9310"/>
                  </a:lnTo>
                  <a:lnTo>
                    <a:pt x="38603" y="9310"/>
                  </a:lnTo>
                  <a:lnTo>
                    <a:pt x="38379" y="8726"/>
                  </a:lnTo>
                  <a:lnTo>
                    <a:pt x="34556" y="4432"/>
                  </a:lnTo>
                  <a:lnTo>
                    <a:pt x="31990" y="2797"/>
                  </a:lnTo>
                  <a:lnTo>
                    <a:pt x="25548" y="557"/>
                  </a:lnTo>
                  <a:lnTo>
                    <a:pt x="22024" y="0"/>
                  </a:lnTo>
                  <a:close/>
                </a:path>
                <a:path w="499110" h="51435">
                  <a:moveTo>
                    <a:pt x="78793" y="209"/>
                  </a:moveTo>
                  <a:lnTo>
                    <a:pt x="68619" y="209"/>
                  </a:lnTo>
                  <a:lnTo>
                    <a:pt x="64033" y="1303"/>
                  </a:lnTo>
                  <a:lnTo>
                    <a:pt x="55868" y="5692"/>
                  </a:lnTo>
                  <a:lnTo>
                    <a:pt x="52671" y="8712"/>
                  </a:lnTo>
                  <a:lnTo>
                    <a:pt x="48052" y="16412"/>
                  </a:lnTo>
                  <a:lnTo>
                    <a:pt x="46897" y="20740"/>
                  </a:lnTo>
                  <a:lnTo>
                    <a:pt x="46897" y="30355"/>
                  </a:lnTo>
                  <a:lnTo>
                    <a:pt x="68619" y="50886"/>
                  </a:lnTo>
                  <a:lnTo>
                    <a:pt x="78793" y="50886"/>
                  </a:lnTo>
                  <a:lnTo>
                    <a:pt x="83365" y="49791"/>
                  </a:lnTo>
                  <a:lnTo>
                    <a:pt x="91486" y="45403"/>
                  </a:lnTo>
                  <a:lnTo>
                    <a:pt x="94683" y="42382"/>
                  </a:lnTo>
                  <a:lnTo>
                    <a:pt x="95383" y="41226"/>
                  </a:lnTo>
                  <a:lnTo>
                    <a:pt x="70811" y="41226"/>
                  </a:lnTo>
                  <a:lnTo>
                    <a:pt x="68197" y="40561"/>
                  </a:lnTo>
                  <a:lnTo>
                    <a:pt x="63533" y="37900"/>
                  </a:lnTo>
                  <a:lnTo>
                    <a:pt x="61700" y="36046"/>
                  </a:lnTo>
                  <a:lnTo>
                    <a:pt x="59039" y="31287"/>
                  </a:lnTo>
                  <a:lnTo>
                    <a:pt x="58378" y="28580"/>
                  </a:lnTo>
                  <a:lnTo>
                    <a:pt x="58378" y="22514"/>
                  </a:lnTo>
                  <a:lnTo>
                    <a:pt x="70811" y="9867"/>
                  </a:lnTo>
                  <a:lnTo>
                    <a:pt x="95383" y="9867"/>
                  </a:lnTo>
                  <a:lnTo>
                    <a:pt x="94683" y="8712"/>
                  </a:lnTo>
                  <a:lnTo>
                    <a:pt x="91486" y="5692"/>
                  </a:lnTo>
                  <a:lnTo>
                    <a:pt x="83365" y="1303"/>
                  </a:lnTo>
                  <a:lnTo>
                    <a:pt x="78793" y="209"/>
                  </a:lnTo>
                  <a:close/>
                </a:path>
                <a:path w="499110" h="51435">
                  <a:moveTo>
                    <a:pt x="95383" y="9867"/>
                  </a:moveTo>
                  <a:lnTo>
                    <a:pt x="76600" y="9867"/>
                  </a:lnTo>
                  <a:lnTo>
                    <a:pt x="79213" y="10533"/>
                  </a:lnTo>
                  <a:lnTo>
                    <a:pt x="83879" y="13194"/>
                  </a:lnTo>
                  <a:lnTo>
                    <a:pt x="85712" y="15048"/>
                  </a:lnTo>
                  <a:lnTo>
                    <a:pt x="88369" y="19806"/>
                  </a:lnTo>
                  <a:lnTo>
                    <a:pt x="89034" y="22514"/>
                  </a:lnTo>
                  <a:lnTo>
                    <a:pt x="89034" y="28580"/>
                  </a:lnTo>
                  <a:lnTo>
                    <a:pt x="76600" y="41226"/>
                  </a:lnTo>
                  <a:lnTo>
                    <a:pt x="95383" y="41226"/>
                  </a:lnTo>
                  <a:lnTo>
                    <a:pt x="99349" y="34682"/>
                  </a:lnTo>
                  <a:lnTo>
                    <a:pt x="100515" y="30355"/>
                  </a:lnTo>
                  <a:lnTo>
                    <a:pt x="100515" y="20740"/>
                  </a:lnTo>
                  <a:lnTo>
                    <a:pt x="99349" y="16412"/>
                  </a:lnTo>
                  <a:lnTo>
                    <a:pt x="95383" y="9867"/>
                  </a:lnTo>
                  <a:close/>
                </a:path>
                <a:path w="499110" h="51435">
                  <a:moveTo>
                    <a:pt x="120606" y="1047"/>
                  </a:moveTo>
                  <a:lnTo>
                    <a:pt x="109266" y="1047"/>
                  </a:lnTo>
                  <a:lnTo>
                    <a:pt x="109266" y="50046"/>
                  </a:lnTo>
                  <a:lnTo>
                    <a:pt x="120606" y="50046"/>
                  </a:lnTo>
                  <a:lnTo>
                    <a:pt x="120606" y="29959"/>
                  </a:lnTo>
                  <a:lnTo>
                    <a:pt x="154205" y="29959"/>
                  </a:lnTo>
                  <a:lnTo>
                    <a:pt x="154205" y="20369"/>
                  </a:lnTo>
                  <a:lnTo>
                    <a:pt x="120606" y="20369"/>
                  </a:lnTo>
                  <a:lnTo>
                    <a:pt x="120606" y="1047"/>
                  </a:lnTo>
                  <a:close/>
                </a:path>
                <a:path w="499110" h="51435">
                  <a:moveTo>
                    <a:pt x="154205" y="29959"/>
                  </a:moveTo>
                  <a:lnTo>
                    <a:pt x="142866" y="29959"/>
                  </a:lnTo>
                  <a:lnTo>
                    <a:pt x="142866" y="50046"/>
                  </a:lnTo>
                  <a:lnTo>
                    <a:pt x="154205" y="50046"/>
                  </a:lnTo>
                  <a:lnTo>
                    <a:pt x="154205" y="29959"/>
                  </a:lnTo>
                  <a:close/>
                </a:path>
                <a:path w="499110" h="51435">
                  <a:moveTo>
                    <a:pt x="154205" y="1047"/>
                  </a:moveTo>
                  <a:lnTo>
                    <a:pt x="142866" y="1047"/>
                  </a:lnTo>
                  <a:lnTo>
                    <a:pt x="142866" y="20369"/>
                  </a:lnTo>
                  <a:lnTo>
                    <a:pt x="154205" y="20369"/>
                  </a:lnTo>
                  <a:lnTo>
                    <a:pt x="154205" y="1047"/>
                  </a:lnTo>
                  <a:close/>
                </a:path>
                <a:path w="499110" h="51435">
                  <a:moveTo>
                    <a:pt x="193964" y="1047"/>
                  </a:moveTo>
                  <a:lnTo>
                    <a:pt x="182764" y="1047"/>
                  </a:lnTo>
                  <a:lnTo>
                    <a:pt x="160926" y="50046"/>
                  </a:lnTo>
                  <a:lnTo>
                    <a:pt x="172544" y="50046"/>
                  </a:lnTo>
                  <a:lnTo>
                    <a:pt x="176885" y="39546"/>
                  </a:lnTo>
                  <a:lnTo>
                    <a:pt x="211178" y="39546"/>
                  </a:lnTo>
                  <a:lnTo>
                    <a:pt x="207329" y="30938"/>
                  </a:lnTo>
                  <a:lnTo>
                    <a:pt x="180525" y="30938"/>
                  </a:lnTo>
                  <a:lnTo>
                    <a:pt x="188294" y="12179"/>
                  </a:lnTo>
                  <a:lnTo>
                    <a:pt x="198941" y="12179"/>
                  </a:lnTo>
                  <a:lnTo>
                    <a:pt x="193964" y="1047"/>
                  </a:lnTo>
                  <a:close/>
                </a:path>
                <a:path w="499110" h="51435">
                  <a:moveTo>
                    <a:pt x="211178" y="39546"/>
                  </a:moveTo>
                  <a:lnTo>
                    <a:pt x="199633" y="39546"/>
                  </a:lnTo>
                  <a:lnTo>
                    <a:pt x="203975" y="50046"/>
                  </a:lnTo>
                  <a:lnTo>
                    <a:pt x="215873" y="50046"/>
                  </a:lnTo>
                  <a:lnTo>
                    <a:pt x="211178" y="39546"/>
                  </a:lnTo>
                  <a:close/>
                </a:path>
                <a:path w="499110" h="51435">
                  <a:moveTo>
                    <a:pt x="198941" y="12179"/>
                  </a:moveTo>
                  <a:lnTo>
                    <a:pt x="188294" y="12179"/>
                  </a:lnTo>
                  <a:lnTo>
                    <a:pt x="196062" y="30938"/>
                  </a:lnTo>
                  <a:lnTo>
                    <a:pt x="207329" y="30938"/>
                  </a:lnTo>
                  <a:lnTo>
                    <a:pt x="198941" y="12179"/>
                  </a:lnTo>
                  <a:close/>
                </a:path>
                <a:path w="499110" h="51435">
                  <a:moveTo>
                    <a:pt x="267746" y="1047"/>
                  </a:moveTo>
                  <a:lnTo>
                    <a:pt x="242196" y="1047"/>
                  </a:lnTo>
                  <a:lnTo>
                    <a:pt x="242196" y="50046"/>
                  </a:lnTo>
                  <a:lnTo>
                    <a:pt x="253536" y="50046"/>
                  </a:lnTo>
                  <a:lnTo>
                    <a:pt x="253536" y="36536"/>
                  </a:lnTo>
                  <a:lnTo>
                    <a:pt x="267746" y="36536"/>
                  </a:lnTo>
                  <a:lnTo>
                    <a:pt x="271512" y="35827"/>
                  </a:lnTo>
                  <a:lnTo>
                    <a:pt x="277905" y="32979"/>
                  </a:lnTo>
                  <a:lnTo>
                    <a:pt x="280367" y="30928"/>
                  </a:lnTo>
                  <a:lnTo>
                    <a:pt x="282702" y="27298"/>
                  </a:lnTo>
                  <a:lnTo>
                    <a:pt x="253536" y="27298"/>
                  </a:lnTo>
                  <a:lnTo>
                    <a:pt x="253536" y="10289"/>
                  </a:lnTo>
                  <a:lnTo>
                    <a:pt x="282685" y="10289"/>
                  </a:lnTo>
                  <a:lnTo>
                    <a:pt x="280367" y="6718"/>
                  </a:lnTo>
                  <a:lnTo>
                    <a:pt x="277905" y="4665"/>
                  </a:lnTo>
                  <a:lnTo>
                    <a:pt x="271512" y="1771"/>
                  </a:lnTo>
                  <a:lnTo>
                    <a:pt x="267746" y="1047"/>
                  </a:lnTo>
                  <a:close/>
                </a:path>
                <a:path w="499110" h="51435">
                  <a:moveTo>
                    <a:pt x="282685" y="10289"/>
                  </a:moveTo>
                  <a:lnTo>
                    <a:pt x="266180" y="10289"/>
                  </a:lnTo>
                  <a:lnTo>
                    <a:pt x="268772" y="11023"/>
                  </a:lnTo>
                  <a:lnTo>
                    <a:pt x="272318" y="13964"/>
                  </a:lnTo>
                  <a:lnTo>
                    <a:pt x="273203" y="16074"/>
                  </a:lnTo>
                  <a:lnTo>
                    <a:pt x="273203" y="21535"/>
                  </a:lnTo>
                  <a:lnTo>
                    <a:pt x="272318" y="23623"/>
                  </a:lnTo>
                  <a:lnTo>
                    <a:pt x="268772" y="26564"/>
                  </a:lnTo>
                  <a:lnTo>
                    <a:pt x="266180" y="27298"/>
                  </a:lnTo>
                  <a:lnTo>
                    <a:pt x="282702" y="27298"/>
                  </a:lnTo>
                  <a:lnTo>
                    <a:pt x="283820" y="25560"/>
                  </a:lnTo>
                  <a:lnTo>
                    <a:pt x="284684" y="22420"/>
                  </a:lnTo>
                  <a:lnTo>
                    <a:pt x="284684" y="15187"/>
                  </a:lnTo>
                  <a:lnTo>
                    <a:pt x="283820" y="12038"/>
                  </a:lnTo>
                  <a:lnTo>
                    <a:pt x="282685" y="10289"/>
                  </a:lnTo>
                  <a:close/>
                </a:path>
                <a:path w="499110" h="51435">
                  <a:moveTo>
                    <a:pt x="303443" y="1047"/>
                  </a:moveTo>
                  <a:lnTo>
                    <a:pt x="292176" y="1047"/>
                  </a:lnTo>
                  <a:lnTo>
                    <a:pt x="292176" y="50046"/>
                  </a:lnTo>
                  <a:lnTo>
                    <a:pt x="302886" y="50046"/>
                  </a:lnTo>
                  <a:lnTo>
                    <a:pt x="315421" y="32969"/>
                  </a:lnTo>
                  <a:lnTo>
                    <a:pt x="303443" y="32969"/>
                  </a:lnTo>
                  <a:lnTo>
                    <a:pt x="303443" y="1047"/>
                  </a:lnTo>
                  <a:close/>
                </a:path>
                <a:path w="499110" h="51435">
                  <a:moveTo>
                    <a:pt x="337464" y="18197"/>
                  </a:moveTo>
                  <a:lnTo>
                    <a:pt x="326264" y="18197"/>
                  </a:lnTo>
                  <a:lnTo>
                    <a:pt x="326264" y="50046"/>
                  </a:lnTo>
                  <a:lnTo>
                    <a:pt x="337464" y="50046"/>
                  </a:lnTo>
                  <a:lnTo>
                    <a:pt x="337464" y="18197"/>
                  </a:lnTo>
                  <a:close/>
                </a:path>
                <a:path w="499110" h="51435">
                  <a:moveTo>
                    <a:pt x="337464" y="1047"/>
                  </a:moveTo>
                  <a:lnTo>
                    <a:pt x="326821" y="1047"/>
                  </a:lnTo>
                  <a:lnTo>
                    <a:pt x="303443" y="32969"/>
                  </a:lnTo>
                  <a:lnTo>
                    <a:pt x="315421" y="32969"/>
                  </a:lnTo>
                  <a:lnTo>
                    <a:pt x="326264" y="18197"/>
                  </a:lnTo>
                  <a:lnTo>
                    <a:pt x="337464" y="18197"/>
                  </a:lnTo>
                  <a:lnTo>
                    <a:pt x="337464" y="1047"/>
                  </a:lnTo>
                  <a:close/>
                </a:path>
                <a:path w="499110" h="51435">
                  <a:moveTo>
                    <a:pt x="377132" y="209"/>
                  </a:moveTo>
                  <a:lnTo>
                    <a:pt x="367844" y="209"/>
                  </a:lnTo>
                  <a:lnTo>
                    <a:pt x="363305" y="1292"/>
                  </a:lnTo>
                  <a:lnTo>
                    <a:pt x="355232" y="5633"/>
                  </a:lnTo>
                  <a:lnTo>
                    <a:pt x="352057" y="8643"/>
                  </a:lnTo>
                  <a:lnTo>
                    <a:pt x="347438" y="16343"/>
                  </a:lnTo>
                  <a:lnTo>
                    <a:pt x="346283" y="20693"/>
                  </a:lnTo>
                  <a:lnTo>
                    <a:pt x="346283" y="30402"/>
                  </a:lnTo>
                  <a:lnTo>
                    <a:pt x="367822" y="50886"/>
                  </a:lnTo>
                  <a:lnTo>
                    <a:pt x="377060" y="50886"/>
                  </a:lnTo>
                  <a:lnTo>
                    <a:pt x="380912" y="50140"/>
                  </a:lnTo>
                  <a:lnTo>
                    <a:pt x="387817" y="47152"/>
                  </a:lnTo>
                  <a:lnTo>
                    <a:pt x="390711" y="44985"/>
                  </a:lnTo>
                  <a:lnTo>
                    <a:pt x="393044" y="42138"/>
                  </a:lnTo>
                  <a:lnTo>
                    <a:pt x="392057" y="41226"/>
                  </a:lnTo>
                  <a:lnTo>
                    <a:pt x="370410" y="41226"/>
                  </a:lnTo>
                  <a:lnTo>
                    <a:pt x="367704" y="40561"/>
                  </a:lnTo>
                  <a:lnTo>
                    <a:pt x="362944" y="37900"/>
                  </a:lnTo>
                  <a:lnTo>
                    <a:pt x="361090" y="36046"/>
                  </a:lnTo>
                  <a:lnTo>
                    <a:pt x="358430" y="31287"/>
                  </a:lnTo>
                  <a:lnTo>
                    <a:pt x="357764" y="28580"/>
                  </a:lnTo>
                  <a:lnTo>
                    <a:pt x="357764" y="22514"/>
                  </a:lnTo>
                  <a:lnTo>
                    <a:pt x="370410" y="9867"/>
                  </a:lnTo>
                  <a:lnTo>
                    <a:pt x="391984" y="9867"/>
                  </a:lnTo>
                  <a:lnTo>
                    <a:pt x="393044" y="8888"/>
                  </a:lnTo>
                  <a:lnTo>
                    <a:pt x="390711" y="6088"/>
                  </a:lnTo>
                  <a:lnTo>
                    <a:pt x="387827" y="3942"/>
                  </a:lnTo>
                  <a:lnTo>
                    <a:pt x="380969" y="953"/>
                  </a:lnTo>
                  <a:lnTo>
                    <a:pt x="377132" y="209"/>
                  </a:lnTo>
                  <a:close/>
                </a:path>
                <a:path w="499110" h="51435">
                  <a:moveTo>
                    <a:pt x="385765" y="35416"/>
                  </a:moveTo>
                  <a:lnTo>
                    <a:pt x="382449" y="39289"/>
                  </a:lnTo>
                  <a:lnTo>
                    <a:pt x="378345" y="41226"/>
                  </a:lnTo>
                  <a:lnTo>
                    <a:pt x="392057" y="41226"/>
                  </a:lnTo>
                  <a:lnTo>
                    <a:pt x="385765" y="35416"/>
                  </a:lnTo>
                  <a:close/>
                </a:path>
                <a:path w="499110" h="51435">
                  <a:moveTo>
                    <a:pt x="391984" y="9867"/>
                  </a:moveTo>
                  <a:lnTo>
                    <a:pt x="378345" y="9867"/>
                  </a:lnTo>
                  <a:lnTo>
                    <a:pt x="382449" y="11783"/>
                  </a:lnTo>
                  <a:lnTo>
                    <a:pt x="385765" y="15609"/>
                  </a:lnTo>
                  <a:lnTo>
                    <a:pt x="391984" y="9867"/>
                  </a:lnTo>
                  <a:close/>
                </a:path>
                <a:path w="499110" h="51435">
                  <a:moveTo>
                    <a:pt x="411591" y="1047"/>
                  </a:moveTo>
                  <a:lnTo>
                    <a:pt x="400323" y="1047"/>
                  </a:lnTo>
                  <a:lnTo>
                    <a:pt x="400323" y="50046"/>
                  </a:lnTo>
                  <a:lnTo>
                    <a:pt x="411591" y="50046"/>
                  </a:lnTo>
                  <a:lnTo>
                    <a:pt x="411591" y="30308"/>
                  </a:lnTo>
                  <a:lnTo>
                    <a:pt x="432184" y="30308"/>
                  </a:lnTo>
                  <a:lnTo>
                    <a:pt x="428533" y="24706"/>
                  </a:lnTo>
                  <a:lnTo>
                    <a:pt x="431140" y="20858"/>
                  </a:lnTo>
                  <a:lnTo>
                    <a:pt x="411591" y="20858"/>
                  </a:lnTo>
                  <a:lnTo>
                    <a:pt x="411591" y="1047"/>
                  </a:lnTo>
                  <a:close/>
                </a:path>
                <a:path w="499110" h="51435">
                  <a:moveTo>
                    <a:pt x="432184" y="30308"/>
                  </a:moveTo>
                  <a:lnTo>
                    <a:pt x="419432" y="30308"/>
                  </a:lnTo>
                  <a:lnTo>
                    <a:pt x="432172" y="50046"/>
                  </a:lnTo>
                  <a:lnTo>
                    <a:pt x="443862" y="50046"/>
                  </a:lnTo>
                  <a:lnTo>
                    <a:pt x="444344" y="48964"/>
                  </a:lnTo>
                  <a:lnTo>
                    <a:pt x="432184" y="30308"/>
                  </a:lnTo>
                  <a:close/>
                </a:path>
                <a:path w="499110" h="51435">
                  <a:moveTo>
                    <a:pt x="444344" y="48964"/>
                  </a:moveTo>
                  <a:lnTo>
                    <a:pt x="443862" y="50046"/>
                  </a:lnTo>
                  <a:lnTo>
                    <a:pt x="445049" y="50046"/>
                  </a:lnTo>
                  <a:lnTo>
                    <a:pt x="444344" y="48964"/>
                  </a:lnTo>
                  <a:close/>
                </a:path>
                <a:path w="499110" h="51435">
                  <a:moveTo>
                    <a:pt x="476898" y="1047"/>
                  </a:moveTo>
                  <a:lnTo>
                    <a:pt x="465700" y="1047"/>
                  </a:lnTo>
                  <a:lnTo>
                    <a:pt x="444344" y="48964"/>
                  </a:lnTo>
                  <a:lnTo>
                    <a:pt x="445049" y="50046"/>
                  </a:lnTo>
                  <a:lnTo>
                    <a:pt x="455479" y="50046"/>
                  </a:lnTo>
                  <a:lnTo>
                    <a:pt x="459821" y="39546"/>
                  </a:lnTo>
                  <a:lnTo>
                    <a:pt x="494113" y="39546"/>
                  </a:lnTo>
                  <a:lnTo>
                    <a:pt x="490264" y="30938"/>
                  </a:lnTo>
                  <a:lnTo>
                    <a:pt x="463459" y="30938"/>
                  </a:lnTo>
                  <a:lnTo>
                    <a:pt x="471229" y="12179"/>
                  </a:lnTo>
                  <a:lnTo>
                    <a:pt x="481876" y="12179"/>
                  </a:lnTo>
                  <a:lnTo>
                    <a:pt x="476898" y="1047"/>
                  </a:lnTo>
                  <a:close/>
                </a:path>
                <a:path w="499110" h="51435">
                  <a:moveTo>
                    <a:pt x="494113" y="39546"/>
                  </a:moveTo>
                  <a:lnTo>
                    <a:pt x="482569" y="39546"/>
                  </a:lnTo>
                  <a:lnTo>
                    <a:pt x="486910" y="50046"/>
                  </a:lnTo>
                  <a:lnTo>
                    <a:pt x="498809" y="50046"/>
                  </a:lnTo>
                  <a:lnTo>
                    <a:pt x="494113" y="39546"/>
                  </a:lnTo>
                  <a:close/>
                </a:path>
                <a:path w="499110" h="51435">
                  <a:moveTo>
                    <a:pt x="481876" y="12179"/>
                  </a:moveTo>
                  <a:lnTo>
                    <a:pt x="471229" y="12179"/>
                  </a:lnTo>
                  <a:lnTo>
                    <a:pt x="478998" y="30938"/>
                  </a:lnTo>
                  <a:lnTo>
                    <a:pt x="490264" y="30938"/>
                  </a:lnTo>
                  <a:lnTo>
                    <a:pt x="481876" y="12179"/>
                  </a:lnTo>
                  <a:close/>
                </a:path>
                <a:path w="499110" h="51435">
                  <a:moveTo>
                    <a:pt x="444559" y="1047"/>
                  </a:moveTo>
                  <a:lnTo>
                    <a:pt x="432589" y="1047"/>
                  </a:lnTo>
                  <a:lnTo>
                    <a:pt x="419713" y="20858"/>
                  </a:lnTo>
                  <a:lnTo>
                    <a:pt x="431140" y="20858"/>
                  </a:lnTo>
                  <a:lnTo>
                    <a:pt x="444559" y="1047"/>
                  </a:lnTo>
                  <a:close/>
                </a:path>
              </a:pathLst>
            </a:custGeom>
            <a:solidFill>
              <a:srgbClr val="727376"/>
            </a:solidFill>
          </p:spPr>
          <p:txBody>
            <a:bodyPr wrap="square" lIns="0" tIns="0" rIns="0" bIns="0" rtlCol="0"/>
            <a:lstStyle/>
            <a:p>
              <a:endParaRPr/>
            </a:p>
          </p:txBody>
        </p:sp>
        <p:sp>
          <p:nvSpPr>
            <p:cNvPr id="24" name="object 24"/>
            <p:cNvSpPr/>
            <p:nvPr/>
          </p:nvSpPr>
          <p:spPr>
            <a:xfrm>
              <a:off x="4740188" y="5440748"/>
              <a:ext cx="2276475" cy="188595"/>
            </a:xfrm>
            <a:custGeom>
              <a:avLst/>
              <a:gdLst/>
              <a:ahLst/>
              <a:cxnLst/>
              <a:rect l="l" t="t" r="r" b="b"/>
              <a:pathLst>
                <a:path w="2276475" h="188595">
                  <a:moveTo>
                    <a:pt x="2276269" y="0"/>
                  </a:moveTo>
                  <a:lnTo>
                    <a:pt x="0" y="0"/>
                  </a:lnTo>
                  <a:lnTo>
                    <a:pt x="0" y="188128"/>
                  </a:lnTo>
                  <a:lnTo>
                    <a:pt x="2276269" y="188128"/>
                  </a:lnTo>
                  <a:lnTo>
                    <a:pt x="2276269" y="0"/>
                  </a:lnTo>
                  <a:close/>
                </a:path>
              </a:pathLst>
            </a:custGeom>
            <a:solidFill>
              <a:srgbClr val="ED3237">
                <a:alpha val="69999"/>
              </a:srgbClr>
            </a:solidFill>
          </p:spPr>
          <p:txBody>
            <a:bodyPr wrap="square" lIns="0" tIns="0" rIns="0" bIns="0" rtlCol="0"/>
            <a:lstStyle/>
            <a:p>
              <a:endParaRPr/>
            </a:p>
          </p:txBody>
        </p:sp>
        <p:pic>
          <p:nvPicPr>
            <p:cNvPr id="25" name="object 25"/>
            <p:cNvPicPr/>
            <p:nvPr/>
          </p:nvPicPr>
          <p:blipFill>
            <a:blip r:embed="rId9" cstate="print"/>
            <a:stretch>
              <a:fillRect/>
            </a:stretch>
          </p:blipFill>
          <p:spPr>
            <a:xfrm>
              <a:off x="5155232" y="5498304"/>
              <a:ext cx="1446180" cy="73008"/>
            </a:xfrm>
            <a:prstGeom prst="rect">
              <a:avLst/>
            </a:prstGeom>
          </p:spPr>
        </p:pic>
        <p:sp>
          <p:nvSpPr>
            <p:cNvPr id="26" name="object 26"/>
            <p:cNvSpPr/>
            <p:nvPr/>
          </p:nvSpPr>
          <p:spPr>
            <a:xfrm>
              <a:off x="1063447" y="5440748"/>
              <a:ext cx="1960245" cy="188595"/>
            </a:xfrm>
            <a:custGeom>
              <a:avLst/>
              <a:gdLst/>
              <a:ahLst/>
              <a:cxnLst/>
              <a:rect l="l" t="t" r="r" b="b"/>
              <a:pathLst>
                <a:path w="1960245" h="188595">
                  <a:moveTo>
                    <a:pt x="1959908" y="0"/>
                  </a:moveTo>
                  <a:lnTo>
                    <a:pt x="0" y="0"/>
                  </a:lnTo>
                  <a:lnTo>
                    <a:pt x="0" y="188128"/>
                  </a:lnTo>
                  <a:lnTo>
                    <a:pt x="1959908" y="188128"/>
                  </a:lnTo>
                  <a:lnTo>
                    <a:pt x="1959908" y="0"/>
                  </a:lnTo>
                  <a:close/>
                </a:path>
              </a:pathLst>
            </a:custGeom>
            <a:solidFill>
              <a:srgbClr val="96989A">
                <a:alpha val="50000"/>
              </a:srgbClr>
            </a:solidFill>
          </p:spPr>
          <p:txBody>
            <a:bodyPr wrap="square" lIns="0" tIns="0" rIns="0" bIns="0" rtlCol="0"/>
            <a:lstStyle/>
            <a:p>
              <a:endParaRPr/>
            </a:p>
          </p:txBody>
        </p:sp>
        <p:sp>
          <p:nvSpPr>
            <p:cNvPr id="27" name="object 27"/>
            <p:cNvSpPr/>
            <p:nvPr/>
          </p:nvSpPr>
          <p:spPr>
            <a:xfrm>
              <a:off x="794574" y="5909608"/>
              <a:ext cx="46355" cy="106680"/>
            </a:xfrm>
            <a:custGeom>
              <a:avLst/>
              <a:gdLst/>
              <a:ahLst/>
              <a:cxnLst/>
              <a:rect l="l" t="t" r="r" b="b"/>
              <a:pathLst>
                <a:path w="46355" h="106679">
                  <a:moveTo>
                    <a:pt x="46026" y="0"/>
                  </a:moveTo>
                  <a:lnTo>
                    <a:pt x="0" y="0"/>
                  </a:lnTo>
                  <a:lnTo>
                    <a:pt x="0" y="19810"/>
                  </a:lnTo>
                  <a:lnTo>
                    <a:pt x="21337" y="19810"/>
                  </a:lnTo>
                  <a:lnTo>
                    <a:pt x="21337" y="106678"/>
                  </a:lnTo>
                  <a:lnTo>
                    <a:pt x="46026" y="106678"/>
                  </a:lnTo>
                  <a:lnTo>
                    <a:pt x="46026" y="0"/>
                  </a:lnTo>
                  <a:close/>
                </a:path>
              </a:pathLst>
            </a:custGeom>
            <a:solidFill>
              <a:srgbClr val="606062"/>
            </a:solidFill>
          </p:spPr>
          <p:txBody>
            <a:bodyPr wrap="square" lIns="0" tIns="0" rIns="0" bIns="0" rtlCol="0"/>
            <a:lstStyle/>
            <a:p>
              <a:endParaRPr/>
            </a:p>
          </p:txBody>
        </p:sp>
        <p:pic>
          <p:nvPicPr>
            <p:cNvPr id="28" name="object 28"/>
            <p:cNvPicPr/>
            <p:nvPr/>
          </p:nvPicPr>
          <p:blipFill>
            <a:blip r:embed="rId10" cstate="print"/>
            <a:stretch>
              <a:fillRect/>
            </a:stretch>
          </p:blipFill>
          <p:spPr>
            <a:xfrm>
              <a:off x="778576" y="6486680"/>
              <a:ext cx="85496" cy="108507"/>
            </a:xfrm>
            <a:prstGeom prst="rect">
              <a:avLst/>
            </a:prstGeom>
          </p:spPr>
        </p:pic>
        <p:sp>
          <p:nvSpPr>
            <p:cNvPr id="29" name="object 29"/>
            <p:cNvSpPr/>
            <p:nvPr/>
          </p:nvSpPr>
          <p:spPr>
            <a:xfrm>
              <a:off x="535482" y="6163055"/>
              <a:ext cx="6480175" cy="738505"/>
            </a:xfrm>
            <a:custGeom>
              <a:avLst/>
              <a:gdLst/>
              <a:ahLst/>
              <a:cxnLst/>
              <a:rect l="l" t="t" r="r" b="b"/>
              <a:pathLst>
                <a:path w="6480175" h="738504">
                  <a:moveTo>
                    <a:pt x="6479997" y="733425"/>
                  </a:moveTo>
                  <a:lnTo>
                    <a:pt x="0" y="733425"/>
                  </a:lnTo>
                  <a:lnTo>
                    <a:pt x="0" y="738022"/>
                  </a:lnTo>
                  <a:lnTo>
                    <a:pt x="6479997" y="738022"/>
                  </a:lnTo>
                  <a:lnTo>
                    <a:pt x="6479997" y="733425"/>
                  </a:lnTo>
                  <a:close/>
                </a:path>
                <a:path w="6480175" h="738504">
                  <a:moveTo>
                    <a:pt x="6479997" y="0"/>
                  </a:moveTo>
                  <a:lnTo>
                    <a:pt x="0" y="0"/>
                  </a:lnTo>
                  <a:lnTo>
                    <a:pt x="0" y="4584"/>
                  </a:lnTo>
                  <a:lnTo>
                    <a:pt x="6479997" y="4584"/>
                  </a:lnTo>
                  <a:lnTo>
                    <a:pt x="6479997" y="0"/>
                  </a:lnTo>
                  <a:close/>
                </a:path>
              </a:pathLst>
            </a:custGeom>
            <a:solidFill>
              <a:srgbClr val="96989A"/>
            </a:solidFill>
          </p:spPr>
          <p:txBody>
            <a:bodyPr wrap="square" lIns="0" tIns="0" rIns="0" bIns="0" rtlCol="0"/>
            <a:lstStyle/>
            <a:p>
              <a:endParaRPr/>
            </a:p>
          </p:txBody>
        </p:sp>
        <p:pic>
          <p:nvPicPr>
            <p:cNvPr id="30" name="object 30"/>
            <p:cNvPicPr/>
            <p:nvPr/>
          </p:nvPicPr>
          <p:blipFill>
            <a:blip r:embed="rId11" cstate="print"/>
            <a:stretch>
              <a:fillRect/>
            </a:stretch>
          </p:blipFill>
          <p:spPr>
            <a:xfrm>
              <a:off x="778118" y="7131931"/>
              <a:ext cx="84884" cy="108507"/>
            </a:xfrm>
            <a:prstGeom prst="rect">
              <a:avLst/>
            </a:prstGeom>
          </p:spPr>
        </p:pic>
        <p:sp>
          <p:nvSpPr>
            <p:cNvPr id="31" name="object 31"/>
            <p:cNvSpPr/>
            <p:nvPr/>
          </p:nvSpPr>
          <p:spPr>
            <a:xfrm>
              <a:off x="535489" y="5440744"/>
              <a:ext cx="527685" cy="188595"/>
            </a:xfrm>
            <a:custGeom>
              <a:avLst/>
              <a:gdLst/>
              <a:ahLst/>
              <a:cxnLst/>
              <a:rect l="l" t="t" r="r" b="b"/>
              <a:pathLst>
                <a:path w="527685" h="188595">
                  <a:moveTo>
                    <a:pt x="527069" y="0"/>
                  </a:moveTo>
                  <a:lnTo>
                    <a:pt x="0" y="0"/>
                  </a:lnTo>
                  <a:lnTo>
                    <a:pt x="0" y="188128"/>
                  </a:lnTo>
                  <a:lnTo>
                    <a:pt x="527069" y="188128"/>
                  </a:lnTo>
                  <a:lnTo>
                    <a:pt x="527069" y="0"/>
                  </a:lnTo>
                  <a:close/>
                </a:path>
              </a:pathLst>
            </a:custGeom>
            <a:solidFill>
              <a:srgbClr val="96989A">
                <a:alpha val="50000"/>
              </a:srgbClr>
            </a:solidFill>
          </p:spPr>
          <p:txBody>
            <a:bodyPr wrap="square" lIns="0" tIns="0" rIns="0" bIns="0" rtlCol="0"/>
            <a:lstStyle/>
            <a:p>
              <a:endParaRPr/>
            </a:p>
          </p:txBody>
        </p:sp>
        <p:sp>
          <p:nvSpPr>
            <p:cNvPr id="32" name="object 32"/>
            <p:cNvSpPr/>
            <p:nvPr/>
          </p:nvSpPr>
          <p:spPr>
            <a:xfrm>
              <a:off x="617014" y="5477259"/>
              <a:ext cx="412750" cy="115570"/>
            </a:xfrm>
            <a:custGeom>
              <a:avLst/>
              <a:gdLst/>
              <a:ahLst/>
              <a:cxnLst/>
              <a:rect l="l" t="t" r="r" b="b"/>
              <a:pathLst>
                <a:path w="412750" h="115570">
                  <a:moveTo>
                    <a:pt x="27176" y="0"/>
                  </a:moveTo>
                  <a:lnTo>
                    <a:pt x="0" y="0"/>
                  </a:lnTo>
                  <a:lnTo>
                    <a:pt x="0" y="46702"/>
                  </a:lnTo>
                  <a:lnTo>
                    <a:pt x="28846" y="46702"/>
                  </a:lnTo>
                  <a:lnTo>
                    <a:pt x="33329" y="45547"/>
                  </a:lnTo>
                  <a:lnTo>
                    <a:pt x="39601" y="40920"/>
                  </a:lnTo>
                  <a:lnTo>
                    <a:pt x="40680" y="38696"/>
                  </a:lnTo>
                  <a:lnTo>
                    <a:pt x="10742" y="38696"/>
                  </a:lnTo>
                  <a:lnTo>
                    <a:pt x="10742" y="26888"/>
                  </a:lnTo>
                  <a:lnTo>
                    <a:pt x="39215" y="26888"/>
                  </a:lnTo>
                  <a:lnTo>
                    <a:pt x="37386" y="24573"/>
                  </a:lnTo>
                  <a:lnTo>
                    <a:pt x="35208" y="23195"/>
                  </a:lnTo>
                  <a:lnTo>
                    <a:pt x="32360" y="22348"/>
                  </a:lnTo>
                  <a:lnTo>
                    <a:pt x="34452" y="21325"/>
                  </a:lnTo>
                  <a:lnTo>
                    <a:pt x="36075" y="19936"/>
                  </a:lnTo>
                  <a:lnTo>
                    <a:pt x="36464" y="19345"/>
                  </a:lnTo>
                  <a:lnTo>
                    <a:pt x="10742" y="19345"/>
                  </a:lnTo>
                  <a:lnTo>
                    <a:pt x="10742" y="8006"/>
                  </a:lnTo>
                  <a:lnTo>
                    <a:pt x="38866" y="8006"/>
                  </a:lnTo>
                  <a:lnTo>
                    <a:pt x="37454" y="5227"/>
                  </a:lnTo>
                  <a:lnTo>
                    <a:pt x="31403" y="1043"/>
                  </a:lnTo>
                  <a:lnTo>
                    <a:pt x="27176" y="0"/>
                  </a:lnTo>
                  <a:close/>
                </a:path>
                <a:path w="412750" h="115570">
                  <a:moveTo>
                    <a:pt x="39215" y="26888"/>
                  </a:moveTo>
                  <a:lnTo>
                    <a:pt x="27692" y="26888"/>
                  </a:lnTo>
                  <a:lnTo>
                    <a:pt x="30226" y="28821"/>
                  </a:lnTo>
                  <a:lnTo>
                    <a:pt x="30226" y="36694"/>
                  </a:lnTo>
                  <a:lnTo>
                    <a:pt x="27692" y="38696"/>
                  </a:lnTo>
                  <a:lnTo>
                    <a:pt x="40680" y="38696"/>
                  </a:lnTo>
                  <a:lnTo>
                    <a:pt x="41167" y="37694"/>
                  </a:lnTo>
                  <a:lnTo>
                    <a:pt x="41167" y="30758"/>
                  </a:lnTo>
                  <a:lnTo>
                    <a:pt x="40410" y="28399"/>
                  </a:lnTo>
                  <a:lnTo>
                    <a:pt x="39215" y="26888"/>
                  </a:lnTo>
                  <a:close/>
                </a:path>
                <a:path w="412750" h="115570">
                  <a:moveTo>
                    <a:pt x="38866" y="8006"/>
                  </a:moveTo>
                  <a:lnTo>
                    <a:pt x="23130" y="8006"/>
                  </a:lnTo>
                  <a:lnTo>
                    <a:pt x="24898" y="8496"/>
                  </a:lnTo>
                  <a:lnTo>
                    <a:pt x="27345" y="10450"/>
                  </a:lnTo>
                  <a:lnTo>
                    <a:pt x="27957" y="11854"/>
                  </a:lnTo>
                  <a:lnTo>
                    <a:pt x="27957" y="15544"/>
                  </a:lnTo>
                  <a:lnTo>
                    <a:pt x="27357" y="16955"/>
                  </a:lnTo>
                  <a:lnTo>
                    <a:pt x="24955" y="18870"/>
                  </a:lnTo>
                  <a:lnTo>
                    <a:pt x="23173" y="19345"/>
                  </a:lnTo>
                  <a:lnTo>
                    <a:pt x="36464" y="19345"/>
                  </a:lnTo>
                  <a:lnTo>
                    <a:pt x="38387" y="16423"/>
                  </a:lnTo>
                  <a:lnTo>
                    <a:pt x="38967" y="14389"/>
                  </a:lnTo>
                  <a:lnTo>
                    <a:pt x="38866" y="8006"/>
                  </a:lnTo>
                  <a:close/>
                </a:path>
                <a:path w="412750" h="115570">
                  <a:moveTo>
                    <a:pt x="75928" y="0"/>
                  </a:moveTo>
                  <a:lnTo>
                    <a:pt x="65253" y="0"/>
                  </a:lnTo>
                  <a:lnTo>
                    <a:pt x="44434" y="46702"/>
                  </a:lnTo>
                  <a:lnTo>
                    <a:pt x="55512" y="46702"/>
                  </a:lnTo>
                  <a:lnTo>
                    <a:pt x="59649" y="36694"/>
                  </a:lnTo>
                  <a:lnTo>
                    <a:pt x="92336" y="36694"/>
                  </a:lnTo>
                  <a:lnTo>
                    <a:pt x="88666" y="28486"/>
                  </a:lnTo>
                  <a:lnTo>
                    <a:pt x="63119" y="28486"/>
                  </a:lnTo>
                  <a:lnTo>
                    <a:pt x="70524" y="10609"/>
                  </a:lnTo>
                  <a:lnTo>
                    <a:pt x="80672" y="10609"/>
                  </a:lnTo>
                  <a:lnTo>
                    <a:pt x="75928" y="0"/>
                  </a:lnTo>
                  <a:close/>
                </a:path>
                <a:path w="412750" h="115570">
                  <a:moveTo>
                    <a:pt x="92336" y="36694"/>
                  </a:moveTo>
                  <a:lnTo>
                    <a:pt x="81332" y="36694"/>
                  </a:lnTo>
                  <a:lnTo>
                    <a:pt x="85468" y="46702"/>
                  </a:lnTo>
                  <a:lnTo>
                    <a:pt x="96812" y="46702"/>
                  </a:lnTo>
                  <a:lnTo>
                    <a:pt x="92336" y="36694"/>
                  </a:lnTo>
                  <a:close/>
                </a:path>
                <a:path w="412750" h="115570">
                  <a:moveTo>
                    <a:pt x="80672" y="10609"/>
                  </a:moveTo>
                  <a:lnTo>
                    <a:pt x="70524" y="10609"/>
                  </a:lnTo>
                  <a:lnTo>
                    <a:pt x="77929" y="28486"/>
                  </a:lnTo>
                  <a:lnTo>
                    <a:pt x="88666" y="28486"/>
                  </a:lnTo>
                  <a:lnTo>
                    <a:pt x="80672" y="10609"/>
                  </a:lnTo>
                  <a:close/>
                </a:path>
                <a:path w="412750" h="115570">
                  <a:moveTo>
                    <a:pt x="127368" y="0"/>
                  </a:moveTo>
                  <a:lnTo>
                    <a:pt x="103014" y="0"/>
                  </a:lnTo>
                  <a:lnTo>
                    <a:pt x="103014" y="46702"/>
                  </a:lnTo>
                  <a:lnTo>
                    <a:pt x="113825" y="46702"/>
                  </a:lnTo>
                  <a:lnTo>
                    <a:pt x="113825" y="33825"/>
                  </a:lnTo>
                  <a:lnTo>
                    <a:pt x="127368" y="33825"/>
                  </a:lnTo>
                  <a:lnTo>
                    <a:pt x="130961" y="33148"/>
                  </a:lnTo>
                  <a:lnTo>
                    <a:pt x="137052" y="30434"/>
                  </a:lnTo>
                  <a:lnTo>
                    <a:pt x="139400" y="28475"/>
                  </a:lnTo>
                  <a:lnTo>
                    <a:pt x="141623" y="25020"/>
                  </a:lnTo>
                  <a:lnTo>
                    <a:pt x="113825" y="25020"/>
                  </a:lnTo>
                  <a:lnTo>
                    <a:pt x="113825" y="8804"/>
                  </a:lnTo>
                  <a:lnTo>
                    <a:pt x="141605" y="8804"/>
                  </a:lnTo>
                  <a:lnTo>
                    <a:pt x="139400" y="5403"/>
                  </a:lnTo>
                  <a:lnTo>
                    <a:pt x="137052" y="3445"/>
                  </a:lnTo>
                  <a:lnTo>
                    <a:pt x="130961" y="687"/>
                  </a:lnTo>
                  <a:lnTo>
                    <a:pt x="127368" y="0"/>
                  </a:lnTo>
                  <a:close/>
                </a:path>
                <a:path w="412750" h="115570">
                  <a:moveTo>
                    <a:pt x="141605" y="8804"/>
                  </a:moveTo>
                  <a:lnTo>
                    <a:pt x="125878" y="8804"/>
                  </a:lnTo>
                  <a:lnTo>
                    <a:pt x="128347" y="9507"/>
                  </a:lnTo>
                  <a:lnTo>
                    <a:pt x="131728" y="12308"/>
                  </a:lnTo>
                  <a:lnTo>
                    <a:pt x="132570" y="14320"/>
                  </a:lnTo>
                  <a:lnTo>
                    <a:pt x="132570" y="19526"/>
                  </a:lnTo>
                  <a:lnTo>
                    <a:pt x="131728" y="21517"/>
                  </a:lnTo>
                  <a:lnTo>
                    <a:pt x="128347" y="24317"/>
                  </a:lnTo>
                  <a:lnTo>
                    <a:pt x="125878" y="25020"/>
                  </a:lnTo>
                  <a:lnTo>
                    <a:pt x="141623" y="25020"/>
                  </a:lnTo>
                  <a:lnTo>
                    <a:pt x="142689" y="23364"/>
                  </a:lnTo>
                  <a:lnTo>
                    <a:pt x="143515" y="20372"/>
                  </a:lnTo>
                  <a:lnTo>
                    <a:pt x="143515" y="13478"/>
                  </a:lnTo>
                  <a:lnTo>
                    <a:pt x="142689" y="10476"/>
                  </a:lnTo>
                  <a:lnTo>
                    <a:pt x="141605" y="8804"/>
                  </a:lnTo>
                  <a:close/>
                </a:path>
                <a:path w="412750" h="115570">
                  <a:moveTo>
                    <a:pt x="161395" y="0"/>
                  </a:moveTo>
                  <a:lnTo>
                    <a:pt x="150653" y="0"/>
                  </a:lnTo>
                  <a:lnTo>
                    <a:pt x="150653" y="46702"/>
                  </a:lnTo>
                  <a:lnTo>
                    <a:pt x="160863" y="46702"/>
                  </a:lnTo>
                  <a:lnTo>
                    <a:pt x="172811" y="30424"/>
                  </a:lnTo>
                  <a:lnTo>
                    <a:pt x="161395" y="30424"/>
                  </a:lnTo>
                  <a:lnTo>
                    <a:pt x="161395" y="0"/>
                  </a:lnTo>
                  <a:close/>
                </a:path>
                <a:path w="412750" h="115570">
                  <a:moveTo>
                    <a:pt x="193821" y="16343"/>
                  </a:moveTo>
                  <a:lnTo>
                    <a:pt x="183146" y="16343"/>
                  </a:lnTo>
                  <a:lnTo>
                    <a:pt x="183146" y="46702"/>
                  </a:lnTo>
                  <a:lnTo>
                    <a:pt x="193821" y="46702"/>
                  </a:lnTo>
                  <a:lnTo>
                    <a:pt x="193821" y="16343"/>
                  </a:lnTo>
                  <a:close/>
                </a:path>
                <a:path w="412750" h="115570">
                  <a:moveTo>
                    <a:pt x="193821" y="0"/>
                  </a:moveTo>
                  <a:lnTo>
                    <a:pt x="183680" y="0"/>
                  </a:lnTo>
                  <a:lnTo>
                    <a:pt x="161395" y="30424"/>
                  </a:lnTo>
                  <a:lnTo>
                    <a:pt x="172811" y="30424"/>
                  </a:lnTo>
                  <a:lnTo>
                    <a:pt x="183146" y="16343"/>
                  </a:lnTo>
                  <a:lnTo>
                    <a:pt x="193821" y="16343"/>
                  </a:lnTo>
                  <a:lnTo>
                    <a:pt x="193821" y="0"/>
                  </a:lnTo>
                  <a:close/>
                </a:path>
                <a:path w="412750" h="115570">
                  <a:moveTo>
                    <a:pt x="231653" y="0"/>
                  </a:moveTo>
                  <a:lnTo>
                    <a:pt x="220978" y="0"/>
                  </a:lnTo>
                  <a:lnTo>
                    <a:pt x="200160" y="46702"/>
                  </a:lnTo>
                  <a:lnTo>
                    <a:pt x="211237" y="46702"/>
                  </a:lnTo>
                  <a:lnTo>
                    <a:pt x="215374" y="36694"/>
                  </a:lnTo>
                  <a:lnTo>
                    <a:pt x="248061" y="36694"/>
                  </a:lnTo>
                  <a:lnTo>
                    <a:pt x="244391" y="28486"/>
                  </a:lnTo>
                  <a:lnTo>
                    <a:pt x="218845" y="28486"/>
                  </a:lnTo>
                  <a:lnTo>
                    <a:pt x="226249" y="10609"/>
                  </a:lnTo>
                  <a:lnTo>
                    <a:pt x="236397" y="10609"/>
                  </a:lnTo>
                  <a:lnTo>
                    <a:pt x="231653" y="0"/>
                  </a:lnTo>
                  <a:close/>
                </a:path>
                <a:path w="412750" h="115570">
                  <a:moveTo>
                    <a:pt x="248061" y="36694"/>
                  </a:moveTo>
                  <a:lnTo>
                    <a:pt x="237056" y="36694"/>
                  </a:lnTo>
                  <a:lnTo>
                    <a:pt x="241193" y="46702"/>
                  </a:lnTo>
                  <a:lnTo>
                    <a:pt x="252536" y="46702"/>
                  </a:lnTo>
                  <a:lnTo>
                    <a:pt x="248061" y="36694"/>
                  </a:lnTo>
                  <a:close/>
                </a:path>
                <a:path w="412750" h="115570">
                  <a:moveTo>
                    <a:pt x="236397" y="10609"/>
                  </a:moveTo>
                  <a:lnTo>
                    <a:pt x="226249" y="10609"/>
                  </a:lnTo>
                  <a:lnTo>
                    <a:pt x="233654" y="28486"/>
                  </a:lnTo>
                  <a:lnTo>
                    <a:pt x="244391" y="28486"/>
                  </a:lnTo>
                  <a:lnTo>
                    <a:pt x="236397" y="10609"/>
                  </a:lnTo>
                  <a:close/>
                </a:path>
                <a:path w="412750" h="115570">
                  <a:moveTo>
                    <a:pt x="269551" y="0"/>
                  </a:moveTo>
                  <a:lnTo>
                    <a:pt x="258739" y="0"/>
                  </a:lnTo>
                  <a:lnTo>
                    <a:pt x="258739" y="46702"/>
                  </a:lnTo>
                  <a:lnTo>
                    <a:pt x="269551" y="46702"/>
                  </a:lnTo>
                  <a:lnTo>
                    <a:pt x="269551" y="27553"/>
                  </a:lnTo>
                  <a:lnTo>
                    <a:pt x="301576" y="27553"/>
                  </a:lnTo>
                  <a:lnTo>
                    <a:pt x="301576" y="18413"/>
                  </a:lnTo>
                  <a:lnTo>
                    <a:pt x="269551" y="18413"/>
                  </a:lnTo>
                  <a:lnTo>
                    <a:pt x="269551" y="0"/>
                  </a:lnTo>
                  <a:close/>
                </a:path>
                <a:path w="412750" h="115570">
                  <a:moveTo>
                    <a:pt x="301576" y="27553"/>
                  </a:moveTo>
                  <a:lnTo>
                    <a:pt x="290765" y="27553"/>
                  </a:lnTo>
                  <a:lnTo>
                    <a:pt x="290765" y="46702"/>
                  </a:lnTo>
                  <a:lnTo>
                    <a:pt x="301576" y="46702"/>
                  </a:lnTo>
                  <a:lnTo>
                    <a:pt x="301576" y="27553"/>
                  </a:lnTo>
                  <a:close/>
                </a:path>
                <a:path w="412750" h="115570">
                  <a:moveTo>
                    <a:pt x="301576" y="0"/>
                  </a:moveTo>
                  <a:lnTo>
                    <a:pt x="290765" y="0"/>
                  </a:lnTo>
                  <a:lnTo>
                    <a:pt x="290765" y="18413"/>
                  </a:lnTo>
                  <a:lnTo>
                    <a:pt x="301576" y="18413"/>
                  </a:lnTo>
                  <a:lnTo>
                    <a:pt x="301576" y="0"/>
                  </a:lnTo>
                  <a:close/>
                </a:path>
                <a:path w="412750" h="115570">
                  <a:moveTo>
                    <a:pt x="333997" y="8804"/>
                  </a:moveTo>
                  <a:lnTo>
                    <a:pt x="323324" y="8804"/>
                  </a:lnTo>
                  <a:lnTo>
                    <a:pt x="323324" y="46702"/>
                  </a:lnTo>
                  <a:lnTo>
                    <a:pt x="333997" y="46702"/>
                  </a:lnTo>
                  <a:lnTo>
                    <a:pt x="333997" y="8804"/>
                  </a:lnTo>
                  <a:close/>
                </a:path>
                <a:path w="412750" h="115570">
                  <a:moveTo>
                    <a:pt x="348945" y="0"/>
                  </a:moveTo>
                  <a:lnTo>
                    <a:pt x="308444" y="0"/>
                  </a:lnTo>
                  <a:lnTo>
                    <a:pt x="308444" y="8804"/>
                  </a:lnTo>
                  <a:lnTo>
                    <a:pt x="348945" y="8804"/>
                  </a:lnTo>
                  <a:lnTo>
                    <a:pt x="348945" y="0"/>
                  </a:lnTo>
                  <a:close/>
                </a:path>
                <a:path w="412750" h="115570">
                  <a:moveTo>
                    <a:pt x="366491" y="0"/>
                  </a:moveTo>
                  <a:lnTo>
                    <a:pt x="355748" y="0"/>
                  </a:lnTo>
                  <a:lnTo>
                    <a:pt x="355748" y="46702"/>
                  </a:lnTo>
                  <a:lnTo>
                    <a:pt x="382925" y="46702"/>
                  </a:lnTo>
                  <a:lnTo>
                    <a:pt x="387652" y="45313"/>
                  </a:lnTo>
                  <a:lnTo>
                    <a:pt x="394369" y="39750"/>
                  </a:lnTo>
                  <a:lnTo>
                    <a:pt x="394807" y="38696"/>
                  </a:lnTo>
                  <a:lnTo>
                    <a:pt x="366491" y="38696"/>
                  </a:lnTo>
                  <a:lnTo>
                    <a:pt x="366491" y="23348"/>
                  </a:lnTo>
                  <a:lnTo>
                    <a:pt x="395199" y="23348"/>
                  </a:lnTo>
                  <a:lnTo>
                    <a:pt x="394524" y="21682"/>
                  </a:lnTo>
                  <a:lnTo>
                    <a:pt x="388429" y="16614"/>
                  </a:lnTo>
                  <a:lnTo>
                    <a:pt x="384063" y="15342"/>
                  </a:lnTo>
                  <a:lnTo>
                    <a:pt x="366491" y="15342"/>
                  </a:lnTo>
                  <a:lnTo>
                    <a:pt x="366491" y="0"/>
                  </a:lnTo>
                  <a:close/>
                </a:path>
                <a:path w="412750" h="115570">
                  <a:moveTo>
                    <a:pt x="395199" y="23348"/>
                  </a:moveTo>
                  <a:lnTo>
                    <a:pt x="382195" y="23348"/>
                  </a:lnTo>
                  <a:lnTo>
                    <a:pt x="385171" y="25775"/>
                  </a:lnTo>
                  <a:lnTo>
                    <a:pt x="385171" y="33249"/>
                  </a:lnTo>
                  <a:lnTo>
                    <a:pt x="384383" y="35251"/>
                  </a:lnTo>
                  <a:lnTo>
                    <a:pt x="381226" y="38008"/>
                  </a:lnTo>
                  <a:lnTo>
                    <a:pt x="379034" y="38696"/>
                  </a:lnTo>
                  <a:lnTo>
                    <a:pt x="394807" y="38696"/>
                  </a:lnTo>
                  <a:lnTo>
                    <a:pt x="396046" y="35714"/>
                  </a:lnTo>
                  <a:lnTo>
                    <a:pt x="396046" y="25440"/>
                  </a:lnTo>
                  <a:lnTo>
                    <a:pt x="395199" y="23348"/>
                  </a:lnTo>
                  <a:close/>
                </a:path>
                <a:path w="412750" h="115570">
                  <a:moveTo>
                    <a:pt x="412729" y="0"/>
                  </a:moveTo>
                  <a:lnTo>
                    <a:pt x="401986" y="0"/>
                  </a:lnTo>
                  <a:lnTo>
                    <a:pt x="401986" y="46702"/>
                  </a:lnTo>
                  <a:lnTo>
                    <a:pt x="412729" y="46702"/>
                  </a:lnTo>
                  <a:lnTo>
                    <a:pt x="412729" y="0"/>
                  </a:lnTo>
                  <a:close/>
                </a:path>
                <a:path w="412750" h="115570">
                  <a:moveTo>
                    <a:pt x="74394" y="68399"/>
                  </a:moveTo>
                  <a:lnTo>
                    <a:pt x="31828" y="68399"/>
                  </a:lnTo>
                  <a:lnTo>
                    <a:pt x="31828" y="115102"/>
                  </a:lnTo>
                  <a:lnTo>
                    <a:pt x="42570" y="115102"/>
                  </a:lnTo>
                  <a:lnTo>
                    <a:pt x="42570" y="77205"/>
                  </a:lnTo>
                  <a:lnTo>
                    <a:pt x="74394" y="77205"/>
                  </a:lnTo>
                  <a:lnTo>
                    <a:pt x="74394" y="68399"/>
                  </a:lnTo>
                  <a:close/>
                </a:path>
                <a:path w="412750" h="115570">
                  <a:moveTo>
                    <a:pt x="74394" y="77205"/>
                  </a:moveTo>
                  <a:lnTo>
                    <a:pt x="63656" y="77205"/>
                  </a:lnTo>
                  <a:lnTo>
                    <a:pt x="63656" y="115102"/>
                  </a:lnTo>
                  <a:lnTo>
                    <a:pt x="74394" y="115102"/>
                  </a:lnTo>
                  <a:lnTo>
                    <a:pt x="74394" y="77205"/>
                  </a:lnTo>
                  <a:close/>
                </a:path>
                <a:path w="412750" h="115570">
                  <a:moveTo>
                    <a:pt x="96747" y="68399"/>
                  </a:moveTo>
                  <a:lnTo>
                    <a:pt x="86004" y="68399"/>
                  </a:lnTo>
                  <a:lnTo>
                    <a:pt x="86004" y="115102"/>
                  </a:lnTo>
                  <a:lnTo>
                    <a:pt x="96213" y="115102"/>
                  </a:lnTo>
                  <a:lnTo>
                    <a:pt x="108163" y="98823"/>
                  </a:lnTo>
                  <a:lnTo>
                    <a:pt x="96747" y="98823"/>
                  </a:lnTo>
                  <a:lnTo>
                    <a:pt x="96747" y="68399"/>
                  </a:lnTo>
                  <a:close/>
                </a:path>
                <a:path w="412750" h="115570">
                  <a:moveTo>
                    <a:pt x="129171" y="84743"/>
                  </a:moveTo>
                  <a:lnTo>
                    <a:pt x="118498" y="84743"/>
                  </a:lnTo>
                  <a:lnTo>
                    <a:pt x="118498" y="115102"/>
                  </a:lnTo>
                  <a:lnTo>
                    <a:pt x="129171" y="115102"/>
                  </a:lnTo>
                  <a:lnTo>
                    <a:pt x="129171" y="84743"/>
                  </a:lnTo>
                  <a:close/>
                </a:path>
                <a:path w="412750" h="115570">
                  <a:moveTo>
                    <a:pt x="129171" y="68399"/>
                  </a:moveTo>
                  <a:lnTo>
                    <a:pt x="119030" y="68399"/>
                  </a:lnTo>
                  <a:lnTo>
                    <a:pt x="96747" y="98823"/>
                  </a:lnTo>
                  <a:lnTo>
                    <a:pt x="108163" y="98823"/>
                  </a:lnTo>
                  <a:lnTo>
                    <a:pt x="118498" y="84743"/>
                  </a:lnTo>
                  <a:lnTo>
                    <a:pt x="129171" y="84743"/>
                  </a:lnTo>
                  <a:lnTo>
                    <a:pt x="129171" y="68399"/>
                  </a:lnTo>
                  <a:close/>
                </a:path>
                <a:path w="412750" h="115570">
                  <a:moveTo>
                    <a:pt x="161532" y="77205"/>
                  </a:moveTo>
                  <a:lnTo>
                    <a:pt x="150858" y="77205"/>
                  </a:lnTo>
                  <a:lnTo>
                    <a:pt x="150858" y="115102"/>
                  </a:lnTo>
                  <a:lnTo>
                    <a:pt x="161532" y="115102"/>
                  </a:lnTo>
                  <a:lnTo>
                    <a:pt x="161532" y="77205"/>
                  </a:lnTo>
                  <a:close/>
                </a:path>
                <a:path w="412750" h="115570">
                  <a:moveTo>
                    <a:pt x="207170" y="68399"/>
                  </a:moveTo>
                  <a:lnTo>
                    <a:pt x="196495" y="68399"/>
                  </a:lnTo>
                  <a:lnTo>
                    <a:pt x="175676" y="115102"/>
                  </a:lnTo>
                  <a:lnTo>
                    <a:pt x="186754" y="115102"/>
                  </a:lnTo>
                  <a:lnTo>
                    <a:pt x="190891" y="105095"/>
                  </a:lnTo>
                  <a:lnTo>
                    <a:pt x="223578" y="105095"/>
                  </a:lnTo>
                  <a:lnTo>
                    <a:pt x="219908" y="96887"/>
                  </a:lnTo>
                  <a:lnTo>
                    <a:pt x="194360" y="96887"/>
                  </a:lnTo>
                  <a:lnTo>
                    <a:pt x="201766" y="79009"/>
                  </a:lnTo>
                  <a:lnTo>
                    <a:pt x="211914" y="79009"/>
                  </a:lnTo>
                  <a:lnTo>
                    <a:pt x="207170" y="68399"/>
                  </a:lnTo>
                  <a:close/>
                </a:path>
                <a:path w="412750" h="115570">
                  <a:moveTo>
                    <a:pt x="223578" y="105095"/>
                  </a:moveTo>
                  <a:lnTo>
                    <a:pt x="212573" y="105095"/>
                  </a:lnTo>
                  <a:lnTo>
                    <a:pt x="216710" y="115102"/>
                  </a:lnTo>
                  <a:lnTo>
                    <a:pt x="228053" y="115102"/>
                  </a:lnTo>
                  <a:lnTo>
                    <a:pt x="223578" y="105095"/>
                  </a:lnTo>
                  <a:close/>
                </a:path>
                <a:path w="412750" h="115570">
                  <a:moveTo>
                    <a:pt x="211914" y="79009"/>
                  </a:moveTo>
                  <a:lnTo>
                    <a:pt x="201766" y="79009"/>
                  </a:lnTo>
                  <a:lnTo>
                    <a:pt x="209171" y="96887"/>
                  </a:lnTo>
                  <a:lnTo>
                    <a:pt x="219908" y="96887"/>
                  </a:lnTo>
                  <a:lnTo>
                    <a:pt x="211914" y="79009"/>
                  </a:lnTo>
                  <a:close/>
                </a:path>
                <a:path w="412750" h="115570">
                  <a:moveTo>
                    <a:pt x="176479" y="68399"/>
                  </a:moveTo>
                  <a:lnTo>
                    <a:pt x="135980" y="68399"/>
                  </a:lnTo>
                  <a:lnTo>
                    <a:pt x="135980" y="77205"/>
                  </a:lnTo>
                  <a:lnTo>
                    <a:pt x="176479" y="77205"/>
                  </a:lnTo>
                  <a:lnTo>
                    <a:pt x="176479" y="68399"/>
                  </a:lnTo>
                  <a:close/>
                </a:path>
                <a:path w="412750" h="115570">
                  <a:moveTo>
                    <a:pt x="245066" y="68399"/>
                  </a:moveTo>
                  <a:lnTo>
                    <a:pt x="234256" y="68399"/>
                  </a:lnTo>
                  <a:lnTo>
                    <a:pt x="234256" y="115102"/>
                  </a:lnTo>
                  <a:lnTo>
                    <a:pt x="245066" y="115102"/>
                  </a:lnTo>
                  <a:lnTo>
                    <a:pt x="245066" y="95954"/>
                  </a:lnTo>
                  <a:lnTo>
                    <a:pt x="277092" y="95954"/>
                  </a:lnTo>
                  <a:lnTo>
                    <a:pt x="277092" y="86813"/>
                  </a:lnTo>
                  <a:lnTo>
                    <a:pt x="245066" y="86813"/>
                  </a:lnTo>
                  <a:lnTo>
                    <a:pt x="245066" y="68399"/>
                  </a:lnTo>
                  <a:close/>
                </a:path>
                <a:path w="412750" h="115570">
                  <a:moveTo>
                    <a:pt x="277092" y="95954"/>
                  </a:moveTo>
                  <a:lnTo>
                    <a:pt x="266282" y="95954"/>
                  </a:lnTo>
                  <a:lnTo>
                    <a:pt x="266282" y="115102"/>
                  </a:lnTo>
                  <a:lnTo>
                    <a:pt x="277092" y="115102"/>
                  </a:lnTo>
                  <a:lnTo>
                    <a:pt x="277092" y="95954"/>
                  </a:lnTo>
                  <a:close/>
                </a:path>
                <a:path w="412750" h="115570">
                  <a:moveTo>
                    <a:pt x="277092" y="68399"/>
                  </a:moveTo>
                  <a:lnTo>
                    <a:pt x="266282" y="68399"/>
                  </a:lnTo>
                  <a:lnTo>
                    <a:pt x="266282" y="86813"/>
                  </a:lnTo>
                  <a:lnTo>
                    <a:pt x="277092" y="86813"/>
                  </a:lnTo>
                  <a:lnTo>
                    <a:pt x="277092" y="68399"/>
                  </a:lnTo>
                  <a:close/>
                </a:path>
                <a:path w="412750" h="115570">
                  <a:moveTo>
                    <a:pt x="299506" y="68399"/>
                  </a:moveTo>
                  <a:lnTo>
                    <a:pt x="288763" y="68399"/>
                  </a:lnTo>
                  <a:lnTo>
                    <a:pt x="288763" y="115102"/>
                  </a:lnTo>
                  <a:lnTo>
                    <a:pt x="298973" y="115102"/>
                  </a:lnTo>
                  <a:lnTo>
                    <a:pt x="310922" y="98823"/>
                  </a:lnTo>
                  <a:lnTo>
                    <a:pt x="299506" y="98823"/>
                  </a:lnTo>
                  <a:lnTo>
                    <a:pt x="299506" y="68399"/>
                  </a:lnTo>
                  <a:close/>
                </a:path>
                <a:path w="412750" h="115570">
                  <a:moveTo>
                    <a:pt x="331931" y="84743"/>
                  </a:moveTo>
                  <a:lnTo>
                    <a:pt x="321257" y="84743"/>
                  </a:lnTo>
                  <a:lnTo>
                    <a:pt x="321257" y="115102"/>
                  </a:lnTo>
                  <a:lnTo>
                    <a:pt x="331931" y="115102"/>
                  </a:lnTo>
                  <a:lnTo>
                    <a:pt x="331931" y="84743"/>
                  </a:lnTo>
                  <a:close/>
                </a:path>
                <a:path w="412750" h="115570">
                  <a:moveTo>
                    <a:pt x="331931" y="68399"/>
                  </a:moveTo>
                  <a:lnTo>
                    <a:pt x="321790" y="68399"/>
                  </a:lnTo>
                  <a:lnTo>
                    <a:pt x="299506" y="98823"/>
                  </a:lnTo>
                  <a:lnTo>
                    <a:pt x="310922" y="98823"/>
                  </a:lnTo>
                  <a:lnTo>
                    <a:pt x="321257" y="84743"/>
                  </a:lnTo>
                  <a:lnTo>
                    <a:pt x="331931" y="84743"/>
                  </a:lnTo>
                  <a:lnTo>
                    <a:pt x="331931" y="68399"/>
                  </a:lnTo>
                  <a:close/>
                </a:path>
                <a:path w="412750" h="115570">
                  <a:moveTo>
                    <a:pt x="380837" y="68399"/>
                  </a:moveTo>
                  <a:lnTo>
                    <a:pt x="356598" y="68399"/>
                  </a:lnTo>
                  <a:lnTo>
                    <a:pt x="353038" y="69098"/>
                  </a:lnTo>
                  <a:lnTo>
                    <a:pt x="346990" y="71902"/>
                  </a:lnTo>
                  <a:lnTo>
                    <a:pt x="344653" y="73903"/>
                  </a:lnTo>
                  <a:lnTo>
                    <a:pt x="341363" y="79105"/>
                  </a:lnTo>
                  <a:lnTo>
                    <a:pt x="340539" y="82209"/>
                  </a:lnTo>
                  <a:lnTo>
                    <a:pt x="340539" y="89460"/>
                  </a:lnTo>
                  <a:lnTo>
                    <a:pt x="341384" y="92584"/>
                  </a:lnTo>
                  <a:lnTo>
                    <a:pt x="344765" y="97789"/>
                  </a:lnTo>
                  <a:lnTo>
                    <a:pt x="347191" y="99734"/>
                  </a:lnTo>
                  <a:lnTo>
                    <a:pt x="350348" y="101027"/>
                  </a:lnTo>
                  <a:lnTo>
                    <a:pt x="340607" y="115102"/>
                  </a:lnTo>
                  <a:lnTo>
                    <a:pt x="352016" y="115102"/>
                  </a:lnTo>
                  <a:lnTo>
                    <a:pt x="360288" y="102693"/>
                  </a:lnTo>
                  <a:lnTo>
                    <a:pt x="380837" y="102693"/>
                  </a:lnTo>
                  <a:lnTo>
                    <a:pt x="380837" y="94153"/>
                  </a:lnTo>
                  <a:lnTo>
                    <a:pt x="357663" y="94153"/>
                  </a:lnTo>
                  <a:lnTo>
                    <a:pt x="355373" y="93419"/>
                  </a:lnTo>
                  <a:lnTo>
                    <a:pt x="352261" y="90482"/>
                  </a:lnTo>
                  <a:lnTo>
                    <a:pt x="351482" y="88394"/>
                  </a:lnTo>
                  <a:lnTo>
                    <a:pt x="351482" y="82878"/>
                  </a:lnTo>
                  <a:lnTo>
                    <a:pt x="352292" y="80765"/>
                  </a:lnTo>
                  <a:lnTo>
                    <a:pt x="355540" y="77918"/>
                  </a:lnTo>
                  <a:lnTo>
                    <a:pt x="357887" y="77205"/>
                  </a:lnTo>
                  <a:lnTo>
                    <a:pt x="380837" y="77205"/>
                  </a:lnTo>
                  <a:lnTo>
                    <a:pt x="380837" y="68399"/>
                  </a:lnTo>
                  <a:close/>
                </a:path>
                <a:path w="412750" h="115570">
                  <a:moveTo>
                    <a:pt x="380837" y="102693"/>
                  </a:moveTo>
                  <a:lnTo>
                    <a:pt x="370163" y="102693"/>
                  </a:lnTo>
                  <a:lnTo>
                    <a:pt x="370163" y="115102"/>
                  </a:lnTo>
                  <a:lnTo>
                    <a:pt x="380837" y="115102"/>
                  </a:lnTo>
                  <a:lnTo>
                    <a:pt x="380837" y="102693"/>
                  </a:lnTo>
                  <a:close/>
                </a:path>
                <a:path w="412750" h="115570">
                  <a:moveTo>
                    <a:pt x="380837" y="77205"/>
                  </a:moveTo>
                  <a:lnTo>
                    <a:pt x="370163" y="77205"/>
                  </a:lnTo>
                  <a:lnTo>
                    <a:pt x="370163" y="94153"/>
                  </a:lnTo>
                  <a:lnTo>
                    <a:pt x="380837" y="94153"/>
                  </a:lnTo>
                  <a:lnTo>
                    <a:pt x="380837" y="77205"/>
                  </a:lnTo>
                  <a:close/>
                </a:path>
              </a:pathLst>
            </a:custGeom>
            <a:solidFill>
              <a:srgbClr val="606062"/>
            </a:solidFill>
          </p:spPr>
          <p:txBody>
            <a:bodyPr wrap="square" lIns="0" tIns="0" rIns="0" bIns="0" rtlCol="0"/>
            <a:lstStyle/>
            <a:p>
              <a:endParaRPr/>
            </a:p>
          </p:txBody>
        </p:sp>
        <p:sp>
          <p:nvSpPr>
            <p:cNvPr id="33" name="object 33"/>
            <p:cNvSpPr/>
            <p:nvPr/>
          </p:nvSpPr>
          <p:spPr>
            <a:xfrm>
              <a:off x="604569" y="8527240"/>
              <a:ext cx="389255" cy="116839"/>
            </a:xfrm>
            <a:custGeom>
              <a:avLst/>
              <a:gdLst/>
              <a:ahLst/>
              <a:cxnLst/>
              <a:rect l="l" t="t" r="r" b="b"/>
              <a:pathLst>
                <a:path w="389255" h="116840">
                  <a:moveTo>
                    <a:pt x="86965" y="798"/>
                  </a:moveTo>
                  <a:lnTo>
                    <a:pt x="44399" y="798"/>
                  </a:lnTo>
                  <a:lnTo>
                    <a:pt x="44399" y="47501"/>
                  </a:lnTo>
                  <a:lnTo>
                    <a:pt x="55140" y="47501"/>
                  </a:lnTo>
                  <a:lnTo>
                    <a:pt x="55140" y="9605"/>
                  </a:lnTo>
                  <a:lnTo>
                    <a:pt x="86965" y="9605"/>
                  </a:lnTo>
                  <a:lnTo>
                    <a:pt x="86965" y="798"/>
                  </a:lnTo>
                  <a:close/>
                </a:path>
                <a:path w="389255" h="116840">
                  <a:moveTo>
                    <a:pt x="86965" y="9605"/>
                  </a:moveTo>
                  <a:lnTo>
                    <a:pt x="76226" y="9605"/>
                  </a:lnTo>
                  <a:lnTo>
                    <a:pt x="76226" y="47501"/>
                  </a:lnTo>
                  <a:lnTo>
                    <a:pt x="86965" y="47501"/>
                  </a:lnTo>
                  <a:lnTo>
                    <a:pt x="86965" y="9605"/>
                  </a:lnTo>
                  <a:close/>
                </a:path>
                <a:path w="389255" h="116840">
                  <a:moveTo>
                    <a:pt x="133869" y="798"/>
                  </a:moveTo>
                  <a:lnTo>
                    <a:pt x="98574" y="798"/>
                  </a:lnTo>
                  <a:lnTo>
                    <a:pt x="98574" y="47501"/>
                  </a:lnTo>
                  <a:lnTo>
                    <a:pt x="134736" y="47501"/>
                  </a:lnTo>
                  <a:lnTo>
                    <a:pt x="134736" y="38828"/>
                  </a:lnTo>
                  <a:lnTo>
                    <a:pt x="109317" y="38828"/>
                  </a:lnTo>
                  <a:lnTo>
                    <a:pt x="109317" y="28018"/>
                  </a:lnTo>
                  <a:lnTo>
                    <a:pt x="131000" y="28018"/>
                  </a:lnTo>
                  <a:lnTo>
                    <a:pt x="131000" y="19612"/>
                  </a:lnTo>
                  <a:lnTo>
                    <a:pt x="109317" y="19612"/>
                  </a:lnTo>
                  <a:lnTo>
                    <a:pt x="109317" y="9471"/>
                  </a:lnTo>
                  <a:lnTo>
                    <a:pt x="133869" y="9471"/>
                  </a:lnTo>
                  <a:lnTo>
                    <a:pt x="133869" y="798"/>
                  </a:lnTo>
                  <a:close/>
                </a:path>
                <a:path w="389255" h="116840">
                  <a:moveTo>
                    <a:pt x="167831" y="798"/>
                  </a:moveTo>
                  <a:lnTo>
                    <a:pt x="143478" y="798"/>
                  </a:lnTo>
                  <a:lnTo>
                    <a:pt x="143478" y="47501"/>
                  </a:lnTo>
                  <a:lnTo>
                    <a:pt x="154288" y="47501"/>
                  </a:lnTo>
                  <a:lnTo>
                    <a:pt x="154288" y="34625"/>
                  </a:lnTo>
                  <a:lnTo>
                    <a:pt x="167831" y="34625"/>
                  </a:lnTo>
                  <a:lnTo>
                    <a:pt x="171424" y="33948"/>
                  </a:lnTo>
                  <a:lnTo>
                    <a:pt x="177515" y="31233"/>
                  </a:lnTo>
                  <a:lnTo>
                    <a:pt x="179863" y="29274"/>
                  </a:lnTo>
                  <a:lnTo>
                    <a:pt x="182087" y="25819"/>
                  </a:lnTo>
                  <a:lnTo>
                    <a:pt x="154288" y="25819"/>
                  </a:lnTo>
                  <a:lnTo>
                    <a:pt x="154288" y="9605"/>
                  </a:lnTo>
                  <a:lnTo>
                    <a:pt x="182070" y="9605"/>
                  </a:lnTo>
                  <a:lnTo>
                    <a:pt x="179863" y="6202"/>
                  </a:lnTo>
                  <a:lnTo>
                    <a:pt x="177515" y="4244"/>
                  </a:lnTo>
                  <a:lnTo>
                    <a:pt x="171424" y="1487"/>
                  </a:lnTo>
                  <a:lnTo>
                    <a:pt x="167831" y="798"/>
                  </a:lnTo>
                  <a:close/>
                </a:path>
                <a:path w="389255" h="116840">
                  <a:moveTo>
                    <a:pt x="182070" y="9605"/>
                  </a:moveTo>
                  <a:lnTo>
                    <a:pt x="166342" y="9605"/>
                  </a:lnTo>
                  <a:lnTo>
                    <a:pt x="168810" y="10307"/>
                  </a:lnTo>
                  <a:lnTo>
                    <a:pt x="172191" y="13107"/>
                  </a:lnTo>
                  <a:lnTo>
                    <a:pt x="173033" y="15119"/>
                  </a:lnTo>
                  <a:lnTo>
                    <a:pt x="173033" y="20325"/>
                  </a:lnTo>
                  <a:lnTo>
                    <a:pt x="172191" y="22316"/>
                  </a:lnTo>
                  <a:lnTo>
                    <a:pt x="168810" y="25116"/>
                  </a:lnTo>
                  <a:lnTo>
                    <a:pt x="166342" y="25819"/>
                  </a:lnTo>
                  <a:lnTo>
                    <a:pt x="182087" y="25819"/>
                  </a:lnTo>
                  <a:lnTo>
                    <a:pt x="183153" y="24163"/>
                  </a:lnTo>
                  <a:lnTo>
                    <a:pt x="183978" y="21170"/>
                  </a:lnTo>
                  <a:lnTo>
                    <a:pt x="183978" y="14277"/>
                  </a:lnTo>
                  <a:lnTo>
                    <a:pt x="183153" y="11275"/>
                  </a:lnTo>
                  <a:lnTo>
                    <a:pt x="182070" y="9605"/>
                  </a:lnTo>
                  <a:close/>
                </a:path>
                <a:path w="389255" h="116840">
                  <a:moveTo>
                    <a:pt x="201858" y="798"/>
                  </a:moveTo>
                  <a:lnTo>
                    <a:pt x="191117" y="798"/>
                  </a:lnTo>
                  <a:lnTo>
                    <a:pt x="191117" y="47501"/>
                  </a:lnTo>
                  <a:lnTo>
                    <a:pt x="201326" y="47501"/>
                  </a:lnTo>
                  <a:lnTo>
                    <a:pt x="213275" y="31222"/>
                  </a:lnTo>
                  <a:lnTo>
                    <a:pt x="201858" y="31222"/>
                  </a:lnTo>
                  <a:lnTo>
                    <a:pt x="201858" y="798"/>
                  </a:lnTo>
                  <a:close/>
                </a:path>
                <a:path w="389255" h="116840">
                  <a:moveTo>
                    <a:pt x="234284" y="17142"/>
                  </a:moveTo>
                  <a:lnTo>
                    <a:pt x="223610" y="17142"/>
                  </a:lnTo>
                  <a:lnTo>
                    <a:pt x="223610" y="47501"/>
                  </a:lnTo>
                  <a:lnTo>
                    <a:pt x="234284" y="47501"/>
                  </a:lnTo>
                  <a:lnTo>
                    <a:pt x="234284" y="17142"/>
                  </a:lnTo>
                  <a:close/>
                </a:path>
                <a:path w="389255" h="116840">
                  <a:moveTo>
                    <a:pt x="234284" y="798"/>
                  </a:moveTo>
                  <a:lnTo>
                    <a:pt x="224143" y="798"/>
                  </a:lnTo>
                  <a:lnTo>
                    <a:pt x="201858" y="31222"/>
                  </a:lnTo>
                  <a:lnTo>
                    <a:pt x="213275" y="31222"/>
                  </a:lnTo>
                  <a:lnTo>
                    <a:pt x="223610" y="17142"/>
                  </a:lnTo>
                  <a:lnTo>
                    <a:pt x="234284" y="17142"/>
                  </a:lnTo>
                  <a:lnTo>
                    <a:pt x="234284" y="798"/>
                  </a:lnTo>
                  <a:close/>
                </a:path>
                <a:path w="389255" h="116840">
                  <a:moveTo>
                    <a:pt x="273027" y="0"/>
                  </a:moveTo>
                  <a:lnTo>
                    <a:pt x="263333" y="0"/>
                  </a:lnTo>
                  <a:lnTo>
                    <a:pt x="258961" y="1043"/>
                  </a:lnTo>
                  <a:lnTo>
                    <a:pt x="251179" y="5223"/>
                  </a:lnTo>
                  <a:lnTo>
                    <a:pt x="248130" y="8103"/>
                  </a:lnTo>
                  <a:lnTo>
                    <a:pt x="243726" y="15444"/>
                  </a:lnTo>
                  <a:lnTo>
                    <a:pt x="242625" y="19569"/>
                  </a:lnTo>
                  <a:lnTo>
                    <a:pt x="242625" y="28731"/>
                  </a:lnTo>
                  <a:lnTo>
                    <a:pt x="263333" y="48300"/>
                  </a:lnTo>
                  <a:lnTo>
                    <a:pt x="273027" y="48300"/>
                  </a:lnTo>
                  <a:lnTo>
                    <a:pt x="277387" y="47256"/>
                  </a:lnTo>
                  <a:lnTo>
                    <a:pt x="285127" y="43077"/>
                  </a:lnTo>
                  <a:lnTo>
                    <a:pt x="288173" y="40198"/>
                  </a:lnTo>
                  <a:lnTo>
                    <a:pt x="288841" y="39095"/>
                  </a:lnTo>
                  <a:lnTo>
                    <a:pt x="265421" y="39095"/>
                  </a:lnTo>
                  <a:lnTo>
                    <a:pt x="262929" y="38461"/>
                  </a:lnTo>
                  <a:lnTo>
                    <a:pt x="258483" y="35928"/>
                  </a:lnTo>
                  <a:lnTo>
                    <a:pt x="256738" y="34156"/>
                  </a:lnTo>
                  <a:lnTo>
                    <a:pt x="254203" y="29620"/>
                  </a:lnTo>
                  <a:lnTo>
                    <a:pt x="253569" y="27043"/>
                  </a:lnTo>
                  <a:lnTo>
                    <a:pt x="253569" y="21257"/>
                  </a:lnTo>
                  <a:lnTo>
                    <a:pt x="265421" y="9204"/>
                  </a:lnTo>
                  <a:lnTo>
                    <a:pt x="288840" y="9204"/>
                  </a:lnTo>
                  <a:lnTo>
                    <a:pt x="288173" y="8103"/>
                  </a:lnTo>
                  <a:lnTo>
                    <a:pt x="285127" y="5223"/>
                  </a:lnTo>
                  <a:lnTo>
                    <a:pt x="277387" y="1043"/>
                  </a:lnTo>
                  <a:lnTo>
                    <a:pt x="273027" y="0"/>
                  </a:lnTo>
                  <a:close/>
                </a:path>
                <a:path w="389255" h="116840">
                  <a:moveTo>
                    <a:pt x="288840" y="9204"/>
                  </a:moveTo>
                  <a:lnTo>
                    <a:pt x="270935" y="9204"/>
                  </a:lnTo>
                  <a:lnTo>
                    <a:pt x="273427" y="9838"/>
                  </a:lnTo>
                  <a:lnTo>
                    <a:pt x="277877" y="12373"/>
                  </a:lnTo>
                  <a:lnTo>
                    <a:pt x="279622" y="14143"/>
                  </a:lnTo>
                  <a:lnTo>
                    <a:pt x="282157" y="18680"/>
                  </a:lnTo>
                  <a:lnTo>
                    <a:pt x="282790" y="21257"/>
                  </a:lnTo>
                  <a:lnTo>
                    <a:pt x="282790" y="27043"/>
                  </a:lnTo>
                  <a:lnTo>
                    <a:pt x="270935" y="39095"/>
                  </a:lnTo>
                  <a:lnTo>
                    <a:pt x="288841" y="39095"/>
                  </a:lnTo>
                  <a:lnTo>
                    <a:pt x="292621" y="32857"/>
                  </a:lnTo>
                  <a:lnTo>
                    <a:pt x="293734" y="28731"/>
                  </a:lnTo>
                  <a:lnTo>
                    <a:pt x="293734" y="19569"/>
                  </a:lnTo>
                  <a:lnTo>
                    <a:pt x="292621" y="15444"/>
                  </a:lnTo>
                  <a:lnTo>
                    <a:pt x="288840" y="9204"/>
                  </a:lnTo>
                  <a:close/>
                </a:path>
                <a:path w="389255" h="116840">
                  <a:moveTo>
                    <a:pt x="348908" y="38696"/>
                  </a:moveTo>
                  <a:lnTo>
                    <a:pt x="296002" y="38696"/>
                  </a:lnTo>
                  <a:lnTo>
                    <a:pt x="295934" y="57175"/>
                  </a:lnTo>
                  <a:lnTo>
                    <a:pt x="305942" y="57175"/>
                  </a:lnTo>
                  <a:lnTo>
                    <a:pt x="305942" y="47501"/>
                  </a:lnTo>
                  <a:lnTo>
                    <a:pt x="348908" y="47501"/>
                  </a:lnTo>
                  <a:lnTo>
                    <a:pt x="348908" y="38696"/>
                  </a:lnTo>
                  <a:close/>
                </a:path>
                <a:path w="389255" h="116840">
                  <a:moveTo>
                    <a:pt x="348908" y="47501"/>
                  </a:moveTo>
                  <a:lnTo>
                    <a:pt x="338900" y="47501"/>
                  </a:lnTo>
                  <a:lnTo>
                    <a:pt x="338900" y="57175"/>
                  </a:lnTo>
                  <a:lnTo>
                    <a:pt x="348908" y="57175"/>
                  </a:lnTo>
                  <a:lnTo>
                    <a:pt x="348908" y="47501"/>
                  </a:lnTo>
                  <a:close/>
                </a:path>
                <a:path w="389255" h="116840">
                  <a:moveTo>
                    <a:pt x="342370" y="798"/>
                  </a:moveTo>
                  <a:lnTo>
                    <a:pt x="306475" y="798"/>
                  </a:lnTo>
                  <a:lnTo>
                    <a:pt x="305676" y="22838"/>
                  </a:lnTo>
                  <a:lnTo>
                    <a:pt x="304963" y="28554"/>
                  </a:lnTo>
                  <a:lnTo>
                    <a:pt x="302652" y="36562"/>
                  </a:lnTo>
                  <a:lnTo>
                    <a:pt x="300672" y="38606"/>
                  </a:lnTo>
                  <a:lnTo>
                    <a:pt x="297867" y="38696"/>
                  </a:lnTo>
                  <a:lnTo>
                    <a:pt x="310813" y="38696"/>
                  </a:lnTo>
                  <a:lnTo>
                    <a:pt x="315683" y="9605"/>
                  </a:lnTo>
                  <a:lnTo>
                    <a:pt x="342370" y="9605"/>
                  </a:lnTo>
                  <a:lnTo>
                    <a:pt x="342370" y="798"/>
                  </a:lnTo>
                  <a:close/>
                </a:path>
                <a:path w="389255" h="116840">
                  <a:moveTo>
                    <a:pt x="342370" y="9605"/>
                  </a:moveTo>
                  <a:lnTo>
                    <a:pt x="331697" y="9605"/>
                  </a:lnTo>
                  <a:lnTo>
                    <a:pt x="331697" y="38696"/>
                  </a:lnTo>
                  <a:lnTo>
                    <a:pt x="342370" y="38696"/>
                  </a:lnTo>
                  <a:lnTo>
                    <a:pt x="342370" y="9605"/>
                  </a:lnTo>
                  <a:close/>
                </a:path>
                <a:path w="389255" h="116840">
                  <a:moveTo>
                    <a:pt x="27176" y="69198"/>
                  </a:moveTo>
                  <a:lnTo>
                    <a:pt x="0" y="69198"/>
                  </a:lnTo>
                  <a:lnTo>
                    <a:pt x="0" y="115901"/>
                  </a:lnTo>
                  <a:lnTo>
                    <a:pt x="28846" y="115901"/>
                  </a:lnTo>
                  <a:lnTo>
                    <a:pt x="33328" y="114745"/>
                  </a:lnTo>
                  <a:lnTo>
                    <a:pt x="39599" y="110120"/>
                  </a:lnTo>
                  <a:lnTo>
                    <a:pt x="40679" y="107895"/>
                  </a:lnTo>
                  <a:lnTo>
                    <a:pt x="10742" y="107895"/>
                  </a:lnTo>
                  <a:lnTo>
                    <a:pt x="10742" y="96086"/>
                  </a:lnTo>
                  <a:lnTo>
                    <a:pt x="39214" y="96086"/>
                  </a:lnTo>
                  <a:lnTo>
                    <a:pt x="37386" y="93772"/>
                  </a:lnTo>
                  <a:lnTo>
                    <a:pt x="35208" y="92393"/>
                  </a:lnTo>
                  <a:lnTo>
                    <a:pt x="32360" y="91547"/>
                  </a:lnTo>
                  <a:lnTo>
                    <a:pt x="34452" y="90525"/>
                  </a:lnTo>
                  <a:lnTo>
                    <a:pt x="36075" y="89136"/>
                  </a:lnTo>
                  <a:lnTo>
                    <a:pt x="36464" y="88545"/>
                  </a:lnTo>
                  <a:lnTo>
                    <a:pt x="10742" y="88545"/>
                  </a:lnTo>
                  <a:lnTo>
                    <a:pt x="10742" y="77205"/>
                  </a:lnTo>
                  <a:lnTo>
                    <a:pt x="38865" y="77205"/>
                  </a:lnTo>
                  <a:lnTo>
                    <a:pt x="37454" y="74425"/>
                  </a:lnTo>
                  <a:lnTo>
                    <a:pt x="31403" y="70243"/>
                  </a:lnTo>
                  <a:lnTo>
                    <a:pt x="27176" y="69198"/>
                  </a:lnTo>
                  <a:close/>
                </a:path>
                <a:path w="389255" h="116840">
                  <a:moveTo>
                    <a:pt x="39214" y="96086"/>
                  </a:moveTo>
                  <a:lnTo>
                    <a:pt x="27691" y="96086"/>
                  </a:lnTo>
                  <a:lnTo>
                    <a:pt x="30225" y="98021"/>
                  </a:lnTo>
                  <a:lnTo>
                    <a:pt x="30225" y="105893"/>
                  </a:lnTo>
                  <a:lnTo>
                    <a:pt x="27691" y="107895"/>
                  </a:lnTo>
                  <a:lnTo>
                    <a:pt x="40679" y="107895"/>
                  </a:lnTo>
                  <a:lnTo>
                    <a:pt x="41165" y="106894"/>
                  </a:lnTo>
                  <a:lnTo>
                    <a:pt x="41165" y="99957"/>
                  </a:lnTo>
                  <a:lnTo>
                    <a:pt x="40410" y="97599"/>
                  </a:lnTo>
                  <a:lnTo>
                    <a:pt x="39214" y="96086"/>
                  </a:lnTo>
                  <a:close/>
                </a:path>
                <a:path w="389255" h="116840">
                  <a:moveTo>
                    <a:pt x="38865" y="77205"/>
                  </a:moveTo>
                  <a:lnTo>
                    <a:pt x="23130" y="77205"/>
                  </a:lnTo>
                  <a:lnTo>
                    <a:pt x="24897" y="77694"/>
                  </a:lnTo>
                  <a:lnTo>
                    <a:pt x="27345" y="79649"/>
                  </a:lnTo>
                  <a:lnTo>
                    <a:pt x="27957" y="81053"/>
                  </a:lnTo>
                  <a:lnTo>
                    <a:pt x="27957" y="84743"/>
                  </a:lnTo>
                  <a:lnTo>
                    <a:pt x="27357" y="86155"/>
                  </a:lnTo>
                  <a:lnTo>
                    <a:pt x="24955" y="88070"/>
                  </a:lnTo>
                  <a:lnTo>
                    <a:pt x="23173" y="88545"/>
                  </a:lnTo>
                  <a:lnTo>
                    <a:pt x="36464" y="88545"/>
                  </a:lnTo>
                  <a:lnTo>
                    <a:pt x="38387" y="85622"/>
                  </a:lnTo>
                  <a:lnTo>
                    <a:pt x="38966" y="83588"/>
                  </a:lnTo>
                  <a:lnTo>
                    <a:pt x="38865" y="77205"/>
                  </a:lnTo>
                  <a:close/>
                </a:path>
                <a:path w="389255" h="116840">
                  <a:moveTo>
                    <a:pt x="60515" y="69198"/>
                  </a:moveTo>
                  <a:lnTo>
                    <a:pt x="49705" y="69198"/>
                  </a:lnTo>
                  <a:lnTo>
                    <a:pt x="49705" y="115901"/>
                  </a:lnTo>
                  <a:lnTo>
                    <a:pt x="60515" y="115901"/>
                  </a:lnTo>
                  <a:lnTo>
                    <a:pt x="60515" y="96753"/>
                  </a:lnTo>
                  <a:lnTo>
                    <a:pt x="92541" y="96753"/>
                  </a:lnTo>
                  <a:lnTo>
                    <a:pt x="92541" y="87613"/>
                  </a:lnTo>
                  <a:lnTo>
                    <a:pt x="60515" y="87613"/>
                  </a:lnTo>
                  <a:lnTo>
                    <a:pt x="60515" y="69198"/>
                  </a:lnTo>
                  <a:close/>
                </a:path>
                <a:path w="389255" h="116840">
                  <a:moveTo>
                    <a:pt x="92541" y="96753"/>
                  </a:moveTo>
                  <a:lnTo>
                    <a:pt x="81730" y="96753"/>
                  </a:lnTo>
                  <a:lnTo>
                    <a:pt x="81730" y="115901"/>
                  </a:lnTo>
                  <a:lnTo>
                    <a:pt x="92541" y="115901"/>
                  </a:lnTo>
                  <a:lnTo>
                    <a:pt x="92541" y="96753"/>
                  </a:lnTo>
                  <a:close/>
                </a:path>
                <a:path w="389255" h="116840">
                  <a:moveTo>
                    <a:pt x="92541" y="69198"/>
                  </a:moveTo>
                  <a:lnTo>
                    <a:pt x="81730" y="69198"/>
                  </a:lnTo>
                  <a:lnTo>
                    <a:pt x="81730" y="87613"/>
                  </a:lnTo>
                  <a:lnTo>
                    <a:pt x="92541" y="87613"/>
                  </a:lnTo>
                  <a:lnTo>
                    <a:pt x="92541" y="69198"/>
                  </a:lnTo>
                  <a:close/>
                </a:path>
                <a:path w="389255" h="116840">
                  <a:moveTo>
                    <a:pt x="139506" y="69198"/>
                  </a:moveTo>
                  <a:lnTo>
                    <a:pt x="104212" y="69198"/>
                  </a:lnTo>
                  <a:lnTo>
                    <a:pt x="104212" y="115901"/>
                  </a:lnTo>
                  <a:lnTo>
                    <a:pt x="140374" y="115901"/>
                  </a:lnTo>
                  <a:lnTo>
                    <a:pt x="140374" y="107229"/>
                  </a:lnTo>
                  <a:lnTo>
                    <a:pt x="114955" y="107229"/>
                  </a:lnTo>
                  <a:lnTo>
                    <a:pt x="114955" y="96418"/>
                  </a:lnTo>
                  <a:lnTo>
                    <a:pt x="136638" y="96418"/>
                  </a:lnTo>
                  <a:lnTo>
                    <a:pt x="136638" y="88012"/>
                  </a:lnTo>
                  <a:lnTo>
                    <a:pt x="114955" y="88012"/>
                  </a:lnTo>
                  <a:lnTo>
                    <a:pt x="114955" y="77871"/>
                  </a:lnTo>
                  <a:lnTo>
                    <a:pt x="139506" y="77871"/>
                  </a:lnTo>
                  <a:lnTo>
                    <a:pt x="139506" y="69198"/>
                  </a:lnTo>
                  <a:close/>
                </a:path>
                <a:path w="389255" h="116840">
                  <a:moveTo>
                    <a:pt x="175183" y="68399"/>
                  </a:moveTo>
                  <a:lnTo>
                    <a:pt x="166330" y="68399"/>
                  </a:lnTo>
                  <a:lnTo>
                    <a:pt x="162003" y="69433"/>
                  </a:lnTo>
                  <a:lnTo>
                    <a:pt x="154310" y="73569"/>
                  </a:lnTo>
                  <a:lnTo>
                    <a:pt x="151286" y="76438"/>
                  </a:lnTo>
                  <a:lnTo>
                    <a:pt x="146883" y="83775"/>
                  </a:lnTo>
                  <a:lnTo>
                    <a:pt x="145782" y="87922"/>
                  </a:lnTo>
                  <a:lnTo>
                    <a:pt x="145782" y="97175"/>
                  </a:lnTo>
                  <a:lnTo>
                    <a:pt x="166309" y="116701"/>
                  </a:lnTo>
                  <a:lnTo>
                    <a:pt x="175115" y="116701"/>
                  </a:lnTo>
                  <a:lnTo>
                    <a:pt x="178782" y="115991"/>
                  </a:lnTo>
                  <a:lnTo>
                    <a:pt x="185367" y="113144"/>
                  </a:lnTo>
                  <a:lnTo>
                    <a:pt x="188125" y="111074"/>
                  </a:lnTo>
                  <a:lnTo>
                    <a:pt x="190350" y="108364"/>
                  </a:lnTo>
                  <a:lnTo>
                    <a:pt x="189408" y="107495"/>
                  </a:lnTo>
                  <a:lnTo>
                    <a:pt x="168775" y="107495"/>
                  </a:lnTo>
                  <a:lnTo>
                    <a:pt x="166197" y="106862"/>
                  </a:lnTo>
                  <a:lnTo>
                    <a:pt x="161662" y="104327"/>
                  </a:lnTo>
                  <a:lnTo>
                    <a:pt x="159894" y="102556"/>
                  </a:lnTo>
                  <a:lnTo>
                    <a:pt x="157355" y="98021"/>
                  </a:lnTo>
                  <a:lnTo>
                    <a:pt x="156723" y="95443"/>
                  </a:lnTo>
                  <a:lnTo>
                    <a:pt x="156723" y="89658"/>
                  </a:lnTo>
                  <a:lnTo>
                    <a:pt x="168775" y="77604"/>
                  </a:lnTo>
                  <a:lnTo>
                    <a:pt x="189339" y="77604"/>
                  </a:lnTo>
                  <a:lnTo>
                    <a:pt x="190350" y="76672"/>
                  </a:lnTo>
                  <a:lnTo>
                    <a:pt x="188125" y="74001"/>
                  </a:lnTo>
                  <a:lnTo>
                    <a:pt x="185378" y="71956"/>
                  </a:lnTo>
                  <a:lnTo>
                    <a:pt x="178841" y="69109"/>
                  </a:lnTo>
                  <a:lnTo>
                    <a:pt x="175183" y="68399"/>
                  </a:lnTo>
                  <a:close/>
                </a:path>
                <a:path w="389255" h="116840">
                  <a:moveTo>
                    <a:pt x="183409" y="101959"/>
                  </a:moveTo>
                  <a:lnTo>
                    <a:pt x="180252" y="105648"/>
                  </a:lnTo>
                  <a:lnTo>
                    <a:pt x="176339" y="107495"/>
                  </a:lnTo>
                  <a:lnTo>
                    <a:pt x="189408" y="107495"/>
                  </a:lnTo>
                  <a:lnTo>
                    <a:pt x="183409" y="101959"/>
                  </a:lnTo>
                  <a:close/>
                </a:path>
                <a:path w="389255" h="116840">
                  <a:moveTo>
                    <a:pt x="189339" y="77604"/>
                  </a:moveTo>
                  <a:lnTo>
                    <a:pt x="176339" y="77604"/>
                  </a:lnTo>
                  <a:lnTo>
                    <a:pt x="180252" y="79430"/>
                  </a:lnTo>
                  <a:lnTo>
                    <a:pt x="183409" y="83077"/>
                  </a:lnTo>
                  <a:lnTo>
                    <a:pt x="189339" y="77604"/>
                  </a:lnTo>
                  <a:close/>
                </a:path>
                <a:path w="389255" h="116840">
                  <a:moveTo>
                    <a:pt x="232714" y="69198"/>
                  </a:moveTo>
                  <a:lnTo>
                    <a:pt x="197420" y="69198"/>
                  </a:lnTo>
                  <a:lnTo>
                    <a:pt x="197420" y="115901"/>
                  </a:lnTo>
                  <a:lnTo>
                    <a:pt x="233582" y="115901"/>
                  </a:lnTo>
                  <a:lnTo>
                    <a:pt x="233582" y="107229"/>
                  </a:lnTo>
                  <a:lnTo>
                    <a:pt x="208163" y="107229"/>
                  </a:lnTo>
                  <a:lnTo>
                    <a:pt x="208163" y="96418"/>
                  </a:lnTo>
                  <a:lnTo>
                    <a:pt x="229845" y="96418"/>
                  </a:lnTo>
                  <a:lnTo>
                    <a:pt x="229845" y="88012"/>
                  </a:lnTo>
                  <a:lnTo>
                    <a:pt x="208163" y="88012"/>
                  </a:lnTo>
                  <a:lnTo>
                    <a:pt x="208163" y="77871"/>
                  </a:lnTo>
                  <a:lnTo>
                    <a:pt x="232714" y="77871"/>
                  </a:lnTo>
                  <a:lnTo>
                    <a:pt x="232714" y="69198"/>
                  </a:lnTo>
                  <a:close/>
                </a:path>
                <a:path w="389255" h="116840">
                  <a:moveTo>
                    <a:pt x="253133" y="69198"/>
                  </a:moveTo>
                  <a:lnTo>
                    <a:pt x="242323" y="69198"/>
                  </a:lnTo>
                  <a:lnTo>
                    <a:pt x="242323" y="115901"/>
                  </a:lnTo>
                  <a:lnTo>
                    <a:pt x="253133" y="115901"/>
                  </a:lnTo>
                  <a:lnTo>
                    <a:pt x="253133" y="96753"/>
                  </a:lnTo>
                  <a:lnTo>
                    <a:pt x="285159" y="96753"/>
                  </a:lnTo>
                  <a:lnTo>
                    <a:pt x="285159" y="87613"/>
                  </a:lnTo>
                  <a:lnTo>
                    <a:pt x="253133" y="87613"/>
                  </a:lnTo>
                  <a:lnTo>
                    <a:pt x="253133" y="69198"/>
                  </a:lnTo>
                  <a:close/>
                </a:path>
                <a:path w="389255" h="116840">
                  <a:moveTo>
                    <a:pt x="285159" y="96753"/>
                  </a:moveTo>
                  <a:lnTo>
                    <a:pt x="274349" y="96753"/>
                  </a:lnTo>
                  <a:lnTo>
                    <a:pt x="274349" y="115901"/>
                  </a:lnTo>
                  <a:lnTo>
                    <a:pt x="285159" y="115901"/>
                  </a:lnTo>
                  <a:lnTo>
                    <a:pt x="285159" y="96753"/>
                  </a:lnTo>
                  <a:close/>
                </a:path>
                <a:path w="389255" h="116840">
                  <a:moveTo>
                    <a:pt x="285159" y="69198"/>
                  </a:moveTo>
                  <a:lnTo>
                    <a:pt x="274349" y="69198"/>
                  </a:lnTo>
                  <a:lnTo>
                    <a:pt x="274349" y="87613"/>
                  </a:lnTo>
                  <a:lnTo>
                    <a:pt x="285159" y="87613"/>
                  </a:lnTo>
                  <a:lnTo>
                    <a:pt x="285159" y="69198"/>
                  </a:lnTo>
                  <a:close/>
                </a:path>
                <a:path w="389255" h="116840">
                  <a:moveTo>
                    <a:pt x="307573" y="69198"/>
                  </a:moveTo>
                  <a:lnTo>
                    <a:pt x="296830" y="69198"/>
                  </a:lnTo>
                  <a:lnTo>
                    <a:pt x="296830" y="115901"/>
                  </a:lnTo>
                  <a:lnTo>
                    <a:pt x="307040" y="115901"/>
                  </a:lnTo>
                  <a:lnTo>
                    <a:pt x="318989" y="99622"/>
                  </a:lnTo>
                  <a:lnTo>
                    <a:pt x="307573" y="99622"/>
                  </a:lnTo>
                  <a:lnTo>
                    <a:pt x="307573" y="69198"/>
                  </a:lnTo>
                  <a:close/>
                </a:path>
                <a:path w="389255" h="116840">
                  <a:moveTo>
                    <a:pt x="339998" y="85543"/>
                  </a:moveTo>
                  <a:lnTo>
                    <a:pt x="329324" y="85543"/>
                  </a:lnTo>
                  <a:lnTo>
                    <a:pt x="329324" y="115901"/>
                  </a:lnTo>
                  <a:lnTo>
                    <a:pt x="339998" y="115901"/>
                  </a:lnTo>
                  <a:lnTo>
                    <a:pt x="339998" y="85543"/>
                  </a:lnTo>
                  <a:close/>
                </a:path>
                <a:path w="389255" h="116840">
                  <a:moveTo>
                    <a:pt x="339998" y="69198"/>
                  </a:moveTo>
                  <a:lnTo>
                    <a:pt x="329857" y="69198"/>
                  </a:lnTo>
                  <a:lnTo>
                    <a:pt x="307573" y="99622"/>
                  </a:lnTo>
                  <a:lnTo>
                    <a:pt x="318989" y="99622"/>
                  </a:lnTo>
                  <a:lnTo>
                    <a:pt x="329324" y="85543"/>
                  </a:lnTo>
                  <a:lnTo>
                    <a:pt x="339998" y="85543"/>
                  </a:lnTo>
                  <a:lnTo>
                    <a:pt x="339998" y="69198"/>
                  </a:lnTo>
                  <a:close/>
                </a:path>
                <a:path w="389255" h="116840">
                  <a:moveTo>
                    <a:pt x="388904" y="69198"/>
                  </a:moveTo>
                  <a:lnTo>
                    <a:pt x="364665" y="69198"/>
                  </a:lnTo>
                  <a:lnTo>
                    <a:pt x="361105" y="69896"/>
                  </a:lnTo>
                  <a:lnTo>
                    <a:pt x="355057" y="72702"/>
                  </a:lnTo>
                  <a:lnTo>
                    <a:pt x="352720" y="74703"/>
                  </a:lnTo>
                  <a:lnTo>
                    <a:pt x="349430" y="79905"/>
                  </a:lnTo>
                  <a:lnTo>
                    <a:pt x="348606" y="83008"/>
                  </a:lnTo>
                  <a:lnTo>
                    <a:pt x="348606" y="90258"/>
                  </a:lnTo>
                  <a:lnTo>
                    <a:pt x="349451" y="93384"/>
                  </a:lnTo>
                  <a:lnTo>
                    <a:pt x="352832" y="98590"/>
                  </a:lnTo>
                  <a:lnTo>
                    <a:pt x="355258" y="100533"/>
                  </a:lnTo>
                  <a:lnTo>
                    <a:pt x="358415" y="101826"/>
                  </a:lnTo>
                  <a:lnTo>
                    <a:pt x="348674" y="115901"/>
                  </a:lnTo>
                  <a:lnTo>
                    <a:pt x="360083" y="115901"/>
                  </a:lnTo>
                  <a:lnTo>
                    <a:pt x="368355" y="103492"/>
                  </a:lnTo>
                  <a:lnTo>
                    <a:pt x="388904" y="103492"/>
                  </a:lnTo>
                  <a:lnTo>
                    <a:pt x="388904" y="94954"/>
                  </a:lnTo>
                  <a:lnTo>
                    <a:pt x="365730" y="94954"/>
                  </a:lnTo>
                  <a:lnTo>
                    <a:pt x="363442" y="94218"/>
                  </a:lnTo>
                  <a:lnTo>
                    <a:pt x="360328" y="91281"/>
                  </a:lnTo>
                  <a:lnTo>
                    <a:pt x="359549" y="89193"/>
                  </a:lnTo>
                  <a:lnTo>
                    <a:pt x="359549" y="83677"/>
                  </a:lnTo>
                  <a:lnTo>
                    <a:pt x="360359" y="81564"/>
                  </a:lnTo>
                  <a:lnTo>
                    <a:pt x="363607" y="78717"/>
                  </a:lnTo>
                  <a:lnTo>
                    <a:pt x="365954" y="78004"/>
                  </a:lnTo>
                  <a:lnTo>
                    <a:pt x="388904" y="78004"/>
                  </a:lnTo>
                  <a:lnTo>
                    <a:pt x="388904" y="69198"/>
                  </a:lnTo>
                  <a:close/>
                </a:path>
                <a:path w="389255" h="116840">
                  <a:moveTo>
                    <a:pt x="388904" y="103492"/>
                  </a:moveTo>
                  <a:lnTo>
                    <a:pt x="378230" y="103492"/>
                  </a:lnTo>
                  <a:lnTo>
                    <a:pt x="378230" y="115901"/>
                  </a:lnTo>
                  <a:lnTo>
                    <a:pt x="388904" y="115901"/>
                  </a:lnTo>
                  <a:lnTo>
                    <a:pt x="388904" y="103492"/>
                  </a:lnTo>
                  <a:close/>
                </a:path>
                <a:path w="389255" h="116840">
                  <a:moveTo>
                    <a:pt x="388904" y="78004"/>
                  </a:moveTo>
                  <a:lnTo>
                    <a:pt x="378230" y="78004"/>
                  </a:lnTo>
                  <a:lnTo>
                    <a:pt x="378230" y="94954"/>
                  </a:lnTo>
                  <a:lnTo>
                    <a:pt x="388904" y="94954"/>
                  </a:lnTo>
                  <a:lnTo>
                    <a:pt x="388904" y="78004"/>
                  </a:lnTo>
                  <a:close/>
                </a:path>
              </a:pathLst>
            </a:custGeom>
            <a:solidFill>
              <a:srgbClr val="FEFEFE"/>
            </a:solidFill>
          </p:spPr>
          <p:txBody>
            <a:bodyPr wrap="square" lIns="0" tIns="0" rIns="0" bIns="0" rtlCol="0"/>
            <a:lstStyle/>
            <a:p>
              <a:endParaRPr/>
            </a:p>
          </p:txBody>
        </p:sp>
        <p:sp>
          <p:nvSpPr>
            <p:cNvPr id="34" name="object 34"/>
            <p:cNvSpPr/>
            <p:nvPr/>
          </p:nvSpPr>
          <p:spPr>
            <a:xfrm>
              <a:off x="1062558" y="5628877"/>
              <a:ext cx="5080" cy="2708275"/>
            </a:xfrm>
            <a:custGeom>
              <a:avLst/>
              <a:gdLst/>
              <a:ahLst/>
              <a:cxnLst/>
              <a:rect l="l" t="t" r="r" b="b"/>
              <a:pathLst>
                <a:path w="5080" h="2708275">
                  <a:moveTo>
                    <a:pt x="4579" y="0"/>
                  </a:moveTo>
                  <a:lnTo>
                    <a:pt x="0" y="0"/>
                  </a:lnTo>
                  <a:lnTo>
                    <a:pt x="0" y="2708160"/>
                  </a:lnTo>
                  <a:lnTo>
                    <a:pt x="4579" y="2708160"/>
                  </a:lnTo>
                  <a:lnTo>
                    <a:pt x="4579" y="0"/>
                  </a:lnTo>
                  <a:close/>
                </a:path>
              </a:pathLst>
            </a:custGeom>
            <a:solidFill>
              <a:srgbClr val="96989A"/>
            </a:solidFill>
          </p:spPr>
          <p:txBody>
            <a:bodyPr wrap="square" lIns="0" tIns="0" rIns="0" bIns="0" rtlCol="0"/>
            <a:lstStyle/>
            <a:p>
              <a:endParaRPr/>
            </a:p>
          </p:txBody>
        </p:sp>
        <p:pic>
          <p:nvPicPr>
            <p:cNvPr id="40" name="object 40"/>
            <p:cNvPicPr/>
            <p:nvPr/>
          </p:nvPicPr>
          <p:blipFill>
            <a:blip r:embed="rId12" cstate="print"/>
            <a:stretch>
              <a:fillRect/>
            </a:stretch>
          </p:blipFill>
          <p:spPr>
            <a:xfrm>
              <a:off x="542386" y="1568574"/>
              <a:ext cx="6479014" cy="3071613"/>
            </a:xfrm>
            <a:prstGeom prst="rect">
              <a:avLst/>
            </a:prstGeom>
          </p:spPr>
        </p:pic>
        <p:sp>
          <p:nvSpPr>
            <p:cNvPr id="41" name="object 41"/>
            <p:cNvSpPr/>
            <p:nvPr/>
          </p:nvSpPr>
          <p:spPr>
            <a:xfrm>
              <a:off x="535482" y="1378368"/>
              <a:ext cx="1158875" cy="2990215"/>
            </a:xfrm>
            <a:custGeom>
              <a:avLst/>
              <a:gdLst/>
              <a:ahLst/>
              <a:cxnLst/>
              <a:rect l="l" t="t" r="r" b="b"/>
              <a:pathLst>
                <a:path w="1158875" h="2990215">
                  <a:moveTo>
                    <a:pt x="214426" y="111252"/>
                  </a:moveTo>
                  <a:lnTo>
                    <a:pt x="204203" y="88392"/>
                  </a:lnTo>
                  <a:lnTo>
                    <a:pt x="195821" y="69646"/>
                  </a:lnTo>
                  <a:lnTo>
                    <a:pt x="177558" y="28803"/>
                  </a:lnTo>
                  <a:lnTo>
                    <a:pt x="171297" y="14808"/>
                  </a:lnTo>
                  <a:lnTo>
                    <a:pt x="171297" y="69646"/>
                  </a:lnTo>
                  <a:lnTo>
                    <a:pt x="137464" y="69646"/>
                  </a:lnTo>
                  <a:lnTo>
                    <a:pt x="154381" y="28803"/>
                  </a:lnTo>
                  <a:lnTo>
                    <a:pt x="171297" y="69646"/>
                  </a:lnTo>
                  <a:lnTo>
                    <a:pt x="171297" y="14808"/>
                  </a:lnTo>
                  <a:lnTo>
                    <a:pt x="166725" y="4572"/>
                  </a:lnTo>
                  <a:lnTo>
                    <a:pt x="142341" y="4572"/>
                  </a:lnTo>
                  <a:lnTo>
                    <a:pt x="95846" y="108902"/>
                  </a:lnTo>
                  <a:lnTo>
                    <a:pt x="69367" y="68275"/>
                  </a:lnTo>
                  <a:lnTo>
                    <a:pt x="61417" y="56083"/>
                  </a:lnTo>
                  <a:lnTo>
                    <a:pt x="67094" y="47701"/>
                  </a:lnTo>
                  <a:lnTo>
                    <a:pt x="96316" y="4572"/>
                  </a:lnTo>
                  <a:lnTo>
                    <a:pt x="70256" y="4572"/>
                  </a:lnTo>
                  <a:lnTo>
                    <a:pt x="42214" y="47701"/>
                  </a:lnTo>
                  <a:lnTo>
                    <a:pt x="24536" y="47701"/>
                  </a:lnTo>
                  <a:lnTo>
                    <a:pt x="24536" y="4572"/>
                  </a:lnTo>
                  <a:lnTo>
                    <a:pt x="0" y="4572"/>
                  </a:lnTo>
                  <a:lnTo>
                    <a:pt x="0" y="111252"/>
                  </a:lnTo>
                  <a:lnTo>
                    <a:pt x="24536" y="111252"/>
                  </a:lnTo>
                  <a:lnTo>
                    <a:pt x="24536" y="68275"/>
                  </a:lnTo>
                  <a:lnTo>
                    <a:pt x="41605" y="68275"/>
                  </a:lnTo>
                  <a:lnTo>
                    <a:pt x="69342" y="111252"/>
                  </a:lnTo>
                  <a:lnTo>
                    <a:pt x="94792" y="111252"/>
                  </a:lnTo>
                  <a:lnTo>
                    <a:pt x="97383" y="111252"/>
                  </a:lnTo>
                  <a:lnTo>
                    <a:pt x="120091" y="111252"/>
                  </a:lnTo>
                  <a:lnTo>
                    <a:pt x="129540" y="88392"/>
                  </a:lnTo>
                  <a:lnTo>
                    <a:pt x="179070" y="88392"/>
                  </a:lnTo>
                  <a:lnTo>
                    <a:pt x="188518" y="111252"/>
                  </a:lnTo>
                  <a:lnTo>
                    <a:pt x="214426" y="111252"/>
                  </a:lnTo>
                  <a:close/>
                </a:path>
                <a:path w="1158875" h="2990215">
                  <a:moveTo>
                    <a:pt x="321106" y="35356"/>
                  </a:moveTo>
                  <a:lnTo>
                    <a:pt x="319227" y="28498"/>
                  </a:lnTo>
                  <a:lnTo>
                    <a:pt x="316750" y="24688"/>
                  </a:lnTo>
                  <a:lnTo>
                    <a:pt x="311708" y="16916"/>
                  </a:lnTo>
                  <a:lnTo>
                    <a:pt x="306349" y="12446"/>
                  </a:lnTo>
                  <a:lnTo>
                    <a:pt x="296113" y="7823"/>
                  </a:lnTo>
                  <a:lnTo>
                    <a:pt x="296113" y="37287"/>
                  </a:lnTo>
                  <a:lnTo>
                    <a:pt x="296113" y="49174"/>
                  </a:lnTo>
                  <a:lnTo>
                    <a:pt x="294182" y="53721"/>
                  </a:lnTo>
                  <a:lnTo>
                    <a:pt x="286461" y="60121"/>
                  </a:lnTo>
                  <a:lnTo>
                    <a:pt x="280822" y="61722"/>
                  </a:lnTo>
                  <a:lnTo>
                    <a:pt x="253288" y="61722"/>
                  </a:lnTo>
                  <a:lnTo>
                    <a:pt x="253288" y="24688"/>
                  </a:lnTo>
                  <a:lnTo>
                    <a:pt x="280822" y="24688"/>
                  </a:lnTo>
                  <a:lnTo>
                    <a:pt x="286461" y="26289"/>
                  </a:lnTo>
                  <a:lnTo>
                    <a:pt x="294182" y="32689"/>
                  </a:lnTo>
                  <a:lnTo>
                    <a:pt x="296113" y="37287"/>
                  </a:lnTo>
                  <a:lnTo>
                    <a:pt x="296113" y="7823"/>
                  </a:lnTo>
                  <a:lnTo>
                    <a:pt x="292430" y="6146"/>
                  </a:lnTo>
                  <a:lnTo>
                    <a:pt x="284226" y="4572"/>
                  </a:lnTo>
                  <a:lnTo>
                    <a:pt x="228600" y="4572"/>
                  </a:lnTo>
                  <a:lnTo>
                    <a:pt x="228600" y="111252"/>
                  </a:lnTo>
                  <a:lnTo>
                    <a:pt x="253288" y="111252"/>
                  </a:lnTo>
                  <a:lnTo>
                    <a:pt x="253288" y="81838"/>
                  </a:lnTo>
                  <a:lnTo>
                    <a:pt x="284226" y="81838"/>
                  </a:lnTo>
                  <a:lnTo>
                    <a:pt x="292430" y="80289"/>
                  </a:lnTo>
                  <a:lnTo>
                    <a:pt x="306349" y="74091"/>
                  </a:lnTo>
                  <a:lnTo>
                    <a:pt x="311708" y="69621"/>
                  </a:lnTo>
                  <a:lnTo>
                    <a:pt x="316788" y="61722"/>
                  </a:lnTo>
                  <a:lnTo>
                    <a:pt x="319227" y="57937"/>
                  </a:lnTo>
                  <a:lnTo>
                    <a:pt x="321106" y="51104"/>
                  </a:lnTo>
                  <a:lnTo>
                    <a:pt x="321106" y="35356"/>
                  </a:lnTo>
                  <a:close/>
                </a:path>
                <a:path w="1158875" h="2990215">
                  <a:moveTo>
                    <a:pt x="416052" y="4572"/>
                  </a:moveTo>
                  <a:lnTo>
                    <a:pt x="323545" y="4572"/>
                  </a:lnTo>
                  <a:lnTo>
                    <a:pt x="323545" y="24688"/>
                  </a:lnTo>
                  <a:lnTo>
                    <a:pt x="357530" y="24688"/>
                  </a:lnTo>
                  <a:lnTo>
                    <a:pt x="357530" y="111252"/>
                  </a:lnTo>
                  <a:lnTo>
                    <a:pt x="381914" y="111252"/>
                  </a:lnTo>
                  <a:lnTo>
                    <a:pt x="381914" y="24688"/>
                  </a:lnTo>
                  <a:lnTo>
                    <a:pt x="416052" y="24688"/>
                  </a:lnTo>
                  <a:lnTo>
                    <a:pt x="416052" y="4572"/>
                  </a:lnTo>
                  <a:close/>
                </a:path>
                <a:path w="1158875" h="2990215">
                  <a:moveTo>
                    <a:pt x="539343" y="57912"/>
                  </a:moveTo>
                  <a:lnTo>
                    <a:pt x="527608" y="23774"/>
                  </a:lnTo>
                  <a:lnTo>
                    <a:pt x="522693" y="18427"/>
                  </a:lnTo>
                  <a:lnTo>
                    <a:pt x="517118" y="13830"/>
                  </a:lnTo>
                  <a:lnTo>
                    <a:pt x="514350" y="12103"/>
                  </a:lnTo>
                  <a:lnTo>
                    <a:pt x="514350" y="51308"/>
                  </a:lnTo>
                  <a:lnTo>
                    <a:pt x="514350" y="64516"/>
                  </a:lnTo>
                  <a:lnTo>
                    <a:pt x="487273" y="92049"/>
                  </a:lnTo>
                  <a:lnTo>
                    <a:pt x="474675" y="92049"/>
                  </a:lnTo>
                  <a:lnTo>
                    <a:pt x="447598" y="64516"/>
                  </a:lnTo>
                  <a:lnTo>
                    <a:pt x="447598" y="51308"/>
                  </a:lnTo>
                  <a:lnTo>
                    <a:pt x="474675" y="23774"/>
                  </a:lnTo>
                  <a:lnTo>
                    <a:pt x="487273" y="23774"/>
                  </a:lnTo>
                  <a:lnTo>
                    <a:pt x="514350" y="51308"/>
                  </a:lnTo>
                  <a:lnTo>
                    <a:pt x="514350" y="12103"/>
                  </a:lnTo>
                  <a:lnTo>
                    <a:pt x="480974" y="2743"/>
                  </a:lnTo>
                  <a:lnTo>
                    <a:pt x="472871" y="3200"/>
                  </a:lnTo>
                  <a:lnTo>
                    <a:pt x="434276" y="23698"/>
                  </a:lnTo>
                  <a:lnTo>
                    <a:pt x="422605" y="57912"/>
                  </a:lnTo>
                  <a:lnTo>
                    <a:pt x="423075" y="65570"/>
                  </a:lnTo>
                  <a:lnTo>
                    <a:pt x="444715" y="102006"/>
                  </a:lnTo>
                  <a:lnTo>
                    <a:pt x="480974" y="113080"/>
                  </a:lnTo>
                  <a:lnTo>
                    <a:pt x="489064" y="112636"/>
                  </a:lnTo>
                  <a:lnTo>
                    <a:pt x="527558" y="92138"/>
                  </a:lnTo>
                  <a:lnTo>
                    <a:pt x="538861" y="65570"/>
                  </a:lnTo>
                  <a:lnTo>
                    <a:pt x="539343" y="57912"/>
                  </a:lnTo>
                  <a:close/>
                </a:path>
                <a:path w="1158875" h="2990215">
                  <a:moveTo>
                    <a:pt x="684733" y="57607"/>
                  </a:moveTo>
                  <a:lnTo>
                    <a:pt x="683806" y="47663"/>
                  </a:lnTo>
                  <a:lnTo>
                    <a:pt x="681126" y="38900"/>
                  </a:lnTo>
                  <a:lnTo>
                    <a:pt x="676617" y="31165"/>
                  </a:lnTo>
                  <a:lnTo>
                    <a:pt x="675817" y="30327"/>
                  </a:lnTo>
                  <a:lnTo>
                    <a:pt x="670331" y="24536"/>
                  </a:lnTo>
                  <a:lnTo>
                    <a:pt x="662343" y="19113"/>
                  </a:lnTo>
                  <a:lnTo>
                    <a:pt x="660958" y="18529"/>
                  </a:lnTo>
                  <a:lnTo>
                    <a:pt x="660958" y="57454"/>
                  </a:lnTo>
                  <a:lnTo>
                    <a:pt x="660958" y="65786"/>
                  </a:lnTo>
                  <a:lnTo>
                    <a:pt x="628954" y="85039"/>
                  </a:lnTo>
                  <a:lnTo>
                    <a:pt x="628954" y="30327"/>
                  </a:lnTo>
                  <a:lnTo>
                    <a:pt x="642950" y="33058"/>
                  </a:lnTo>
                  <a:lnTo>
                    <a:pt x="652957" y="38481"/>
                  </a:lnTo>
                  <a:lnTo>
                    <a:pt x="658952" y="46621"/>
                  </a:lnTo>
                  <a:lnTo>
                    <a:pt x="660958" y="57454"/>
                  </a:lnTo>
                  <a:lnTo>
                    <a:pt x="660958" y="18529"/>
                  </a:lnTo>
                  <a:lnTo>
                    <a:pt x="652780" y="15011"/>
                  </a:lnTo>
                  <a:lnTo>
                    <a:pt x="641654" y="12255"/>
                  </a:lnTo>
                  <a:lnTo>
                    <a:pt x="628954" y="10820"/>
                  </a:lnTo>
                  <a:lnTo>
                    <a:pt x="628954" y="0"/>
                  </a:lnTo>
                  <a:lnTo>
                    <a:pt x="606247" y="0"/>
                  </a:lnTo>
                  <a:lnTo>
                    <a:pt x="606247" y="10972"/>
                  </a:lnTo>
                  <a:lnTo>
                    <a:pt x="606247" y="30327"/>
                  </a:lnTo>
                  <a:lnTo>
                    <a:pt x="606247" y="85039"/>
                  </a:lnTo>
                  <a:lnTo>
                    <a:pt x="592239" y="82067"/>
                  </a:lnTo>
                  <a:lnTo>
                    <a:pt x="582244" y="76504"/>
                  </a:lnTo>
                  <a:lnTo>
                    <a:pt x="576237" y="68351"/>
                  </a:lnTo>
                  <a:lnTo>
                    <a:pt x="574243" y="57607"/>
                  </a:lnTo>
                  <a:lnTo>
                    <a:pt x="574243" y="49276"/>
                  </a:lnTo>
                  <a:lnTo>
                    <a:pt x="606247" y="30327"/>
                  </a:lnTo>
                  <a:lnTo>
                    <a:pt x="606247" y="10972"/>
                  </a:lnTo>
                  <a:lnTo>
                    <a:pt x="564718" y="24612"/>
                  </a:lnTo>
                  <a:lnTo>
                    <a:pt x="550316" y="57607"/>
                  </a:lnTo>
                  <a:lnTo>
                    <a:pt x="551205" y="67500"/>
                  </a:lnTo>
                  <a:lnTo>
                    <a:pt x="582295" y="100076"/>
                  </a:lnTo>
                  <a:lnTo>
                    <a:pt x="606247" y="104241"/>
                  </a:lnTo>
                  <a:lnTo>
                    <a:pt x="606247" y="115976"/>
                  </a:lnTo>
                  <a:lnTo>
                    <a:pt x="628954" y="115976"/>
                  </a:lnTo>
                  <a:lnTo>
                    <a:pt x="628954" y="104394"/>
                  </a:lnTo>
                  <a:lnTo>
                    <a:pt x="641654" y="103035"/>
                  </a:lnTo>
                  <a:lnTo>
                    <a:pt x="652780" y="100342"/>
                  </a:lnTo>
                  <a:lnTo>
                    <a:pt x="662343" y="96304"/>
                  </a:lnTo>
                  <a:lnTo>
                    <a:pt x="670331" y="90906"/>
                  </a:lnTo>
                  <a:lnTo>
                    <a:pt x="675906" y="85039"/>
                  </a:lnTo>
                  <a:lnTo>
                    <a:pt x="676630" y="84289"/>
                  </a:lnTo>
                  <a:lnTo>
                    <a:pt x="681126" y="76530"/>
                  </a:lnTo>
                  <a:lnTo>
                    <a:pt x="683831" y="67640"/>
                  </a:lnTo>
                  <a:lnTo>
                    <a:pt x="684733" y="57607"/>
                  </a:lnTo>
                  <a:close/>
                </a:path>
                <a:path w="1158875" h="2990215">
                  <a:moveTo>
                    <a:pt x="785761" y="91440"/>
                  </a:moveTo>
                  <a:lnTo>
                    <a:pt x="727710" y="91440"/>
                  </a:lnTo>
                  <a:lnTo>
                    <a:pt x="727710" y="66751"/>
                  </a:lnTo>
                  <a:lnTo>
                    <a:pt x="777227" y="66751"/>
                  </a:lnTo>
                  <a:lnTo>
                    <a:pt x="777227" y="47548"/>
                  </a:lnTo>
                  <a:lnTo>
                    <a:pt x="727710" y="47548"/>
                  </a:lnTo>
                  <a:lnTo>
                    <a:pt x="727710" y="24384"/>
                  </a:lnTo>
                  <a:lnTo>
                    <a:pt x="783780" y="24384"/>
                  </a:lnTo>
                  <a:lnTo>
                    <a:pt x="783780" y="4572"/>
                  </a:lnTo>
                  <a:lnTo>
                    <a:pt x="703160" y="4572"/>
                  </a:lnTo>
                  <a:lnTo>
                    <a:pt x="703160" y="111252"/>
                  </a:lnTo>
                  <a:lnTo>
                    <a:pt x="785761" y="111252"/>
                  </a:lnTo>
                  <a:lnTo>
                    <a:pt x="785761" y="91440"/>
                  </a:lnTo>
                  <a:close/>
                </a:path>
                <a:path w="1158875" h="2990215">
                  <a:moveTo>
                    <a:pt x="900823" y="4572"/>
                  </a:moveTo>
                  <a:lnTo>
                    <a:pt x="818832" y="4572"/>
                  </a:lnTo>
                  <a:lnTo>
                    <a:pt x="817308" y="47853"/>
                  </a:lnTo>
                  <a:lnTo>
                    <a:pt x="816698" y="58242"/>
                  </a:lnTo>
                  <a:lnTo>
                    <a:pt x="806450" y="90982"/>
                  </a:lnTo>
                  <a:lnTo>
                    <a:pt x="798918" y="90982"/>
                  </a:lnTo>
                  <a:lnTo>
                    <a:pt x="797445" y="90779"/>
                  </a:lnTo>
                  <a:lnTo>
                    <a:pt x="796124" y="90373"/>
                  </a:lnTo>
                  <a:lnTo>
                    <a:pt x="794600" y="111252"/>
                  </a:lnTo>
                  <a:lnTo>
                    <a:pt x="799376" y="112369"/>
                  </a:lnTo>
                  <a:lnTo>
                    <a:pt x="803440" y="112928"/>
                  </a:lnTo>
                  <a:lnTo>
                    <a:pt x="814920" y="112928"/>
                  </a:lnTo>
                  <a:lnTo>
                    <a:pt x="836764" y="76161"/>
                  </a:lnTo>
                  <a:lnTo>
                    <a:pt x="839863" y="24688"/>
                  </a:lnTo>
                  <a:lnTo>
                    <a:pt x="876439" y="24688"/>
                  </a:lnTo>
                  <a:lnTo>
                    <a:pt x="876439" y="111252"/>
                  </a:lnTo>
                  <a:lnTo>
                    <a:pt x="900823" y="111252"/>
                  </a:lnTo>
                  <a:lnTo>
                    <a:pt x="900823" y="24688"/>
                  </a:lnTo>
                  <a:lnTo>
                    <a:pt x="900823" y="4572"/>
                  </a:lnTo>
                  <a:close/>
                </a:path>
                <a:path w="1158875" h="2990215">
                  <a:moveTo>
                    <a:pt x="1003808" y="2987776"/>
                  </a:moveTo>
                  <a:lnTo>
                    <a:pt x="999794" y="2967964"/>
                  </a:lnTo>
                  <a:lnTo>
                    <a:pt x="988872" y="2951784"/>
                  </a:lnTo>
                  <a:lnTo>
                    <a:pt x="972693" y="2940875"/>
                  </a:lnTo>
                  <a:lnTo>
                    <a:pt x="952881" y="2936849"/>
                  </a:lnTo>
                  <a:lnTo>
                    <a:pt x="946302" y="2937281"/>
                  </a:lnTo>
                  <a:lnTo>
                    <a:pt x="939850" y="2938551"/>
                  </a:lnTo>
                  <a:lnTo>
                    <a:pt x="933615" y="2940647"/>
                  </a:lnTo>
                  <a:lnTo>
                    <a:pt x="927684" y="2943529"/>
                  </a:lnTo>
                  <a:lnTo>
                    <a:pt x="922909" y="2946260"/>
                  </a:lnTo>
                  <a:lnTo>
                    <a:pt x="916813" y="2944609"/>
                  </a:lnTo>
                  <a:lnTo>
                    <a:pt x="913574" y="2938780"/>
                  </a:lnTo>
                  <a:lnTo>
                    <a:pt x="910348" y="2932252"/>
                  </a:lnTo>
                  <a:lnTo>
                    <a:pt x="906411" y="2926169"/>
                  </a:lnTo>
                  <a:lnTo>
                    <a:pt x="901801" y="2920568"/>
                  </a:lnTo>
                  <a:lnTo>
                    <a:pt x="895692" y="2914789"/>
                  </a:lnTo>
                  <a:lnTo>
                    <a:pt x="873544" y="2902940"/>
                  </a:lnTo>
                  <a:lnTo>
                    <a:pt x="849452" y="2900603"/>
                  </a:lnTo>
                  <a:lnTo>
                    <a:pt x="826249" y="2907474"/>
                  </a:lnTo>
                  <a:lnTo>
                    <a:pt x="806780" y="2923260"/>
                  </a:lnTo>
                  <a:lnTo>
                    <a:pt x="802043" y="2929001"/>
                  </a:lnTo>
                  <a:lnTo>
                    <a:pt x="798360" y="2935528"/>
                  </a:lnTo>
                  <a:lnTo>
                    <a:pt x="794397" y="2946831"/>
                  </a:lnTo>
                  <a:lnTo>
                    <a:pt x="790181" y="2949562"/>
                  </a:lnTo>
                  <a:lnTo>
                    <a:pt x="748106" y="2969717"/>
                  </a:lnTo>
                  <a:lnTo>
                    <a:pt x="745896" y="2973882"/>
                  </a:lnTo>
                  <a:lnTo>
                    <a:pt x="741083" y="2975940"/>
                  </a:lnTo>
                  <a:lnTo>
                    <a:pt x="736561" y="2974644"/>
                  </a:lnTo>
                  <a:lnTo>
                    <a:pt x="725627" y="2973451"/>
                  </a:lnTo>
                  <a:lnTo>
                    <a:pt x="715175" y="2975826"/>
                  </a:lnTo>
                  <a:lnTo>
                    <a:pt x="706069" y="2981464"/>
                  </a:lnTo>
                  <a:lnTo>
                    <a:pt x="699122" y="2989999"/>
                  </a:lnTo>
                  <a:lnTo>
                    <a:pt x="1003757" y="2989999"/>
                  </a:lnTo>
                  <a:lnTo>
                    <a:pt x="1003808" y="2987776"/>
                  </a:lnTo>
                  <a:close/>
                </a:path>
                <a:path w="1158875" h="2990215">
                  <a:moveTo>
                    <a:pt x="1019543" y="74066"/>
                  </a:moveTo>
                  <a:lnTo>
                    <a:pt x="1018895" y="66065"/>
                  </a:lnTo>
                  <a:lnTo>
                    <a:pt x="1016939" y="59093"/>
                  </a:lnTo>
                  <a:lnTo>
                    <a:pt x="1016279" y="57912"/>
                  </a:lnTo>
                  <a:lnTo>
                    <a:pt x="1013675" y="53187"/>
                  </a:lnTo>
                  <a:lnTo>
                    <a:pt x="1009103" y="48310"/>
                  </a:lnTo>
                  <a:lnTo>
                    <a:pt x="1003325" y="44513"/>
                  </a:lnTo>
                  <a:lnTo>
                    <a:pt x="996403" y="41795"/>
                  </a:lnTo>
                  <a:lnTo>
                    <a:pt x="994702" y="41452"/>
                  </a:lnTo>
                  <a:lnTo>
                    <a:pt x="994702" y="80518"/>
                  </a:lnTo>
                  <a:lnTo>
                    <a:pt x="992898" y="85090"/>
                  </a:lnTo>
                  <a:lnTo>
                    <a:pt x="985685" y="91389"/>
                  </a:lnTo>
                  <a:lnTo>
                    <a:pt x="980681" y="92964"/>
                  </a:lnTo>
                  <a:lnTo>
                    <a:pt x="952030" y="92964"/>
                  </a:lnTo>
                  <a:lnTo>
                    <a:pt x="952030" y="57912"/>
                  </a:lnTo>
                  <a:lnTo>
                    <a:pt x="974280" y="57912"/>
                  </a:lnTo>
                  <a:lnTo>
                    <a:pt x="994702" y="80518"/>
                  </a:lnTo>
                  <a:lnTo>
                    <a:pt x="994702" y="41452"/>
                  </a:lnTo>
                  <a:lnTo>
                    <a:pt x="988352" y="40170"/>
                  </a:lnTo>
                  <a:lnTo>
                    <a:pt x="979157" y="39624"/>
                  </a:lnTo>
                  <a:lnTo>
                    <a:pt x="952030" y="39624"/>
                  </a:lnTo>
                  <a:lnTo>
                    <a:pt x="952030" y="4572"/>
                  </a:lnTo>
                  <a:lnTo>
                    <a:pt x="927493" y="4572"/>
                  </a:lnTo>
                  <a:lnTo>
                    <a:pt x="927493" y="111252"/>
                  </a:lnTo>
                  <a:lnTo>
                    <a:pt x="975652" y="111252"/>
                  </a:lnTo>
                  <a:lnTo>
                    <a:pt x="985507" y="110655"/>
                  </a:lnTo>
                  <a:lnTo>
                    <a:pt x="1015022" y="92964"/>
                  </a:lnTo>
                  <a:lnTo>
                    <a:pt x="1016673" y="90055"/>
                  </a:lnTo>
                  <a:lnTo>
                    <a:pt x="1018832" y="82600"/>
                  </a:lnTo>
                  <a:lnTo>
                    <a:pt x="1019543" y="74066"/>
                  </a:lnTo>
                  <a:close/>
                </a:path>
                <a:path w="1158875" h="2990215">
                  <a:moveTo>
                    <a:pt x="1158278" y="2989999"/>
                  </a:moveTo>
                  <a:lnTo>
                    <a:pt x="1148664" y="2976143"/>
                  </a:lnTo>
                  <a:lnTo>
                    <a:pt x="1134960" y="2967367"/>
                  </a:lnTo>
                  <a:lnTo>
                    <a:pt x="1118971" y="2964370"/>
                  </a:lnTo>
                  <a:lnTo>
                    <a:pt x="1102474" y="2967863"/>
                  </a:lnTo>
                  <a:lnTo>
                    <a:pt x="1098308" y="2969945"/>
                  </a:lnTo>
                  <a:lnTo>
                    <a:pt x="1093520" y="2972676"/>
                  </a:lnTo>
                  <a:lnTo>
                    <a:pt x="1087437" y="2971012"/>
                  </a:lnTo>
                  <a:lnTo>
                    <a:pt x="1084186" y="2965183"/>
                  </a:lnTo>
                  <a:lnTo>
                    <a:pt x="1072299" y="2947847"/>
                  </a:lnTo>
                  <a:lnTo>
                    <a:pt x="1055281" y="2936786"/>
                  </a:lnTo>
                  <a:lnTo>
                    <a:pt x="1035354" y="2932912"/>
                  </a:lnTo>
                  <a:lnTo>
                    <a:pt x="1014768" y="2937141"/>
                  </a:lnTo>
                  <a:lnTo>
                    <a:pt x="1011885" y="2938361"/>
                  </a:lnTo>
                  <a:lnTo>
                    <a:pt x="1009116" y="2939834"/>
                  </a:lnTo>
                  <a:lnTo>
                    <a:pt x="1006500" y="2941548"/>
                  </a:lnTo>
                  <a:lnTo>
                    <a:pt x="1013891" y="2951797"/>
                  </a:lnTo>
                  <a:lnTo>
                    <a:pt x="1019302" y="2963100"/>
                  </a:lnTo>
                  <a:lnTo>
                    <a:pt x="1022616" y="2975191"/>
                  </a:lnTo>
                  <a:lnTo>
                    <a:pt x="1023696" y="2989999"/>
                  </a:lnTo>
                  <a:lnTo>
                    <a:pt x="1158278" y="2989999"/>
                  </a:lnTo>
                  <a:close/>
                </a:path>
              </a:pathLst>
            </a:custGeom>
            <a:solidFill>
              <a:srgbClr val="606062"/>
            </a:solidFill>
          </p:spPr>
          <p:txBody>
            <a:bodyPr wrap="square" lIns="0" tIns="0" rIns="0" bIns="0" rtlCol="0"/>
            <a:lstStyle/>
            <a:p>
              <a:endParaRPr/>
            </a:p>
          </p:txBody>
        </p:sp>
        <p:pic>
          <p:nvPicPr>
            <p:cNvPr id="42" name="object 42"/>
            <p:cNvPicPr/>
            <p:nvPr/>
          </p:nvPicPr>
          <p:blipFill>
            <a:blip r:embed="rId13" cstate="print"/>
            <a:stretch>
              <a:fillRect/>
            </a:stretch>
          </p:blipFill>
          <p:spPr>
            <a:xfrm>
              <a:off x="1138802" y="4298719"/>
              <a:ext cx="140280" cy="69639"/>
            </a:xfrm>
            <a:prstGeom prst="rect">
              <a:avLst/>
            </a:prstGeom>
          </p:spPr>
        </p:pic>
        <p:sp>
          <p:nvSpPr>
            <p:cNvPr id="43" name="object 43"/>
            <p:cNvSpPr/>
            <p:nvPr/>
          </p:nvSpPr>
          <p:spPr>
            <a:xfrm>
              <a:off x="2533485" y="4278972"/>
              <a:ext cx="459740" cy="89535"/>
            </a:xfrm>
            <a:custGeom>
              <a:avLst/>
              <a:gdLst/>
              <a:ahLst/>
              <a:cxnLst/>
              <a:rect l="l" t="t" r="r" b="b"/>
              <a:pathLst>
                <a:path w="459739" h="89535">
                  <a:moveTo>
                    <a:pt x="304685" y="87172"/>
                  </a:moveTo>
                  <a:lnTo>
                    <a:pt x="300672" y="67360"/>
                  </a:lnTo>
                  <a:lnTo>
                    <a:pt x="289750" y="51181"/>
                  </a:lnTo>
                  <a:lnTo>
                    <a:pt x="273570" y="40271"/>
                  </a:lnTo>
                  <a:lnTo>
                    <a:pt x="253758" y="36245"/>
                  </a:lnTo>
                  <a:lnTo>
                    <a:pt x="247167" y="36677"/>
                  </a:lnTo>
                  <a:lnTo>
                    <a:pt x="240728" y="37947"/>
                  </a:lnTo>
                  <a:lnTo>
                    <a:pt x="234492" y="40043"/>
                  </a:lnTo>
                  <a:lnTo>
                    <a:pt x="228561" y="42926"/>
                  </a:lnTo>
                  <a:lnTo>
                    <a:pt x="223774" y="45656"/>
                  </a:lnTo>
                  <a:lnTo>
                    <a:pt x="217690" y="44005"/>
                  </a:lnTo>
                  <a:lnTo>
                    <a:pt x="214439" y="38176"/>
                  </a:lnTo>
                  <a:lnTo>
                    <a:pt x="211226" y="31648"/>
                  </a:lnTo>
                  <a:lnTo>
                    <a:pt x="207276" y="25565"/>
                  </a:lnTo>
                  <a:lnTo>
                    <a:pt x="202666" y="19964"/>
                  </a:lnTo>
                  <a:lnTo>
                    <a:pt x="196557" y="14185"/>
                  </a:lnTo>
                  <a:lnTo>
                    <a:pt x="174421" y="2336"/>
                  </a:lnTo>
                  <a:lnTo>
                    <a:pt x="150329" y="0"/>
                  </a:lnTo>
                  <a:lnTo>
                    <a:pt x="127127" y="6870"/>
                  </a:lnTo>
                  <a:lnTo>
                    <a:pt x="107657" y="22656"/>
                  </a:lnTo>
                  <a:lnTo>
                    <a:pt x="102920" y="28397"/>
                  </a:lnTo>
                  <a:lnTo>
                    <a:pt x="99237" y="34925"/>
                  </a:lnTo>
                  <a:lnTo>
                    <a:pt x="95262" y="46228"/>
                  </a:lnTo>
                  <a:lnTo>
                    <a:pt x="91059" y="48958"/>
                  </a:lnTo>
                  <a:lnTo>
                    <a:pt x="48971" y="69113"/>
                  </a:lnTo>
                  <a:lnTo>
                    <a:pt x="46774" y="73279"/>
                  </a:lnTo>
                  <a:lnTo>
                    <a:pt x="41960" y="75336"/>
                  </a:lnTo>
                  <a:lnTo>
                    <a:pt x="37426" y="74041"/>
                  </a:lnTo>
                  <a:lnTo>
                    <a:pt x="26504" y="72847"/>
                  </a:lnTo>
                  <a:lnTo>
                    <a:pt x="16052" y="75222"/>
                  </a:lnTo>
                  <a:lnTo>
                    <a:pt x="6946" y="80860"/>
                  </a:lnTo>
                  <a:lnTo>
                    <a:pt x="0" y="89395"/>
                  </a:lnTo>
                  <a:lnTo>
                    <a:pt x="304622" y="89395"/>
                  </a:lnTo>
                  <a:lnTo>
                    <a:pt x="304685" y="87172"/>
                  </a:lnTo>
                  <a:close/>
                </a:path>
                <a:path w="459739" h="89535">
                  <a:moveTo>
                    <a:pt x="459155" y="89395"/>
                  </a:moveTo>
                  <a:lnTo>
                    <a:pt x="449541" y="75539"/>
                  </a:lnTo>
                  <a:lnTo>
                    <a:pt x="435838" y="66763"/>
                  </a:lnTo>
                  <a:lnTo>
                    <a:pt x="419849" y="63766"/>
                  </a:lnTo>
                  <a:lnTo>
                    <a:pt x="403352" y="67259"/>
                  </a:lnTo>
                  <a:lnTo>
                    <a:pt x="399173" y="69342"/>
                  </a:lnTo>
                  <a:lnTo>
                    <a:pt x="394398" y="72072"/>
                  </a:lnTo>
                  <a:lnTo>
                    <a:pt x="388315" y="70408"/>
                  </a:lnTo>
                  <a:lnTo>
                    <a:pt x="385064" y="64579"/>
                  </a:lnTo>
                  <a:lnTo>
                    <a:pt x="373176" y="47244"/>
                  </a:lnTo>
                  <a:lnTo>
                    <a:pt x="356158" y="36182"/>
                  </a:lnTo>
                  <a:lnTo>
                    <a:pt x="336232" y="32308"/>
                  </a:lnTo>
                  <a:lnTo>
                    <a:pt x="315633" y="36537"/>
                  </a:lnTo>
                  <a:lnTo>
                    <a:pt x="312762" y="37757"/>
                  </a:lnTo>
                  <a:lnTo>
                    <a:pt x="309994" y="39230"/>
                  </a:lnTo>
                  <a:lnTo>
                    <a:pt x="307378" y="40944"/>
                  </a:lnTo>
                  <a:lnTo>
                    <a:pt x="314769" y="51193"/>
                  </a:lnTo>
                  <a:lnTo>
                    <a:pt x="320167" y="62496"/>
                  </a:lnTo>
                  <a:lnTo>
                    <a:pt x="323494" y="74587"/>
                  </a:lnTo>
                  <a:lnTo>
                    <a:pt x="324573" y="89395"/>
                  </a:lnTo>
                  <a:lnTo>
                    <a:pt x="459155" y="89395"/>
                  </a:lnTo>
                  <a:close/>
                </a:path>
              </a:pathLst>
            </a:custGeom>
            <a:solidFill>
              <a:srgbClr val="606062"/>
            </a:solidFill>
          </p:spPr>
          <p:txBody>
            <a:bodyPr wrap="square" lIns="0" tIns="0" rIns="0" bIns="0" rtlCol="0"/>
            <a:lstStyle/>
            <a:p>
              <a:endParaRPr/>
            </a:p>
          </p:txBody>
        </p:sp>
        <p:pic>
          <p:nvPicPr>
            <p:cNvPr id="44" name="object 44"/>
            <p:cNvPicPr/>
            <p:nvPr/>
          </p:nvPicPr>
          <p:blipFill>
            <a:blip r:embed="rId14" cstate="print"/>
            <a:stretch>
              <a:fillRect/>
            </a:stretch>
          </p:blipFill>
          <p:spPr>
            <a:xfrm>
              <a:off x="2437682" y="4298719"/>
              <a:ext cx="140281" cy="69639"/>
            </a:xfrm>
            <a:prstGeom prst="rect">
              <a:avLst/>
            </a:prstGeom>
          </p:spPr>
        </p:pic>
        <p:sp>
          <p:nvSpPr>
            <p:cNvPr id="45" name="object 45"/>
            <p:cNvSpPr/>
            <p:nvPr/>
          </p:nvSpPr>
          <p:spPr>
            <a:xfrm>
              <a:off x="1871624" y="4278972"/>
              <a:ext cx="459740" cy="89535"/>
            </a:xfrm>
            <a:custGeom>
              <a:avLst/>
              <a:gdLst/>
              <a:ahLst/>
              <a:cxnLst/>
              <a:rect l="l" t="t" r="r" b="b"/>
              <a:pathLst>
                <a:path w="459739" h="89535">
                  <a:moveTo>
                    <a:pt x="304685" y="87172"/>
                  </a:moveTo>
                  <a:lnTo>
                    <a:pt x="300659" y="67360"/>
                  </a:lnTo>
                  <a:lnTo>
                    <a:pt x="289750" y="51181"/>
                  </a:lnTo>
                  <a:lnTo>
                    <a:pt x="273570" y="40271"/>
                  </a:lnTo>
                  <a:lnTo>
                    <a:pt x="253746" y="36245"/>
                  </a:lnTo>
                  <a:lnTo>
                    <a:pt x="247167" y="36677"/>
                  </a:lnTo>
                  <a:lnTo>
                    <a:pt x="240715" y="37947"/>
                  </a:lnTo>
                  <a:lnTo>
                    <a:pt x="234480" y="40043"/>
                  </a:lnTo>
                  <a:lnTo>
                    <a:pt x="228549" y="42926"/>
                  </a:lnTo>
                  <a:lnTo>
                    <a:pt x="223774" y="45656"/>
                  </a:lnTo>
                  <a:lnTo>
                    <a:pt x="217690" y="44005"/>
                  </a:lnTo>
                  <a:lnTo>
                    <a:pt x="214439" y="38176"/>
                  </a:lnTo>
                  <a:lnTo>
                    <a:pt x="211213" y="31648"/>
                  </a:lnTo>
                  <a:lnTo>
                    <a:pt x="207276" y="25565"/>
                  </a:lnTo>
                  <a:lnTo>
                    <a:pt x="202666" y="19964"/>
                  </a:lnTo>
                  <a:lnTo>
                    <a:pt x="196557" y="14185"/>
                  </a:lnTo>
                  <a:lnTo>
                    <a:pt x="174421" y="2336"/>
                  </a:lnTo>
                  <a:lnTo>
                    <a:pt x="150329" y="0"/>
                  </a:lnTo>
                  <a:lnTo>
                    <a:pt x="127114" y="6870"/>
                  </a:lnTo>
                  <a:lnTo>
                    <a:pt x="107645" y="22656"/>
                  </a:lnTo>
                  <a:lnTo>
                    <a:pt x="102908" y="28397"/>
                  </a:lnTo>
                  <a:lnTo>
                    <a:pt x="99225" y="34925"/>
                  </a:lnTo>
                  <a:lnTo>
                    <a:pt x="95262" y="46228"/>
                  </a:lnTo>
                  <a:lnTo>
                    <a:pt x="91059" y="48958"/>
                  </a:lnTo>
                  <a:lnTo>
                    <a:pt x="48971" y="69113"/>
                  </a:lnTo>
                  <a:lnTo>
                    <a:pt x="46774" y="73279"/>
                  </a:lnTo>
                  <a:lnTo>
                    <a:pt x="41960" y="75336"/>
                  </a:lnTo>
                  <a:lnTo>
                    <a:pt x="37426" y="74041"/>
                  </a:lnTo>
                  <a:lnTo>
                    <a:pt x="26492" y="72847"/>
                  </a:lnTo>
                  <a:lnTo>
                    <a:pt x="16052" y="75222"/>
                  </a:lnTo>
                  <a:lnTo>
                    <a:pt x="6934" y="80860"/>
                  </a:lnTo>
                  <a:lnTo>
                    <a:pt x="0" y="89395"/>
                  </a:lnTo>
                  <a:lnTo>
                    <a:pt x="304622" y="89395"/>
                  </a:lnTo>
                  <a:lnTo>
                    <a:pt x="304685" y="87172"/>
                  </a:lnTo>
                  <a:close/>
                </a:path>
                <a:path w="459739" h="89535">
                  <a:moveTo>
                    <a:pt x="459155" y="89395"/>
                  </a:moveTo>
                  <a:lnTo>
                    <a:pt x="449529" y="75539"/>
                  </a:lnTo>
                  <a:lnTo>
                    <a:pt x="435825" y="66763"/>
                  </a:lnTo>
                  <a:lnTo>
                    <a:pt x="419836" y="63766"/>
                  </a:lnTo>
                  <a:lnTo>
                    <a:pt x="403352" y="67259"/>
                  </a:lnTo>
                  <a:lnTo>
                    <a:pt x="399173" y="69342"/>
                  </a:lnTo>
                  <a:lnTo>
                    <a:pt x="394398" y="72072"/>
                  </a:lnTo>
                  <a:lnTo>
                    <a:pt x="388315" y="70408"/>
                  </a:lnTo>
                  <a:lnTo>
                    <a:pt x="385064" y="64579"/>
                  </a:lnTo>
                  <a:lnTo>
                    <a:pt x="373176" y="47244"/>
                  </a:lnTo>
                  <a:lnTo>
                    <a:pt x="356158" y="36182"/>
                  </a:lnTo>
                  <a:lnTo>
                    <a:pt x="336232" y="32308"/>
                  </a:lnTo>
                  <a:lnTo>
                    <a:pt x="315633" y="36537"/>
                  </a:lnTo>
                  <a:lnTo>
                    <a:pt x="312750" y="37757"/>
                  </a:lnTo>
                  <a:lnTo>
                    <a:pt x="309994" y="39230"/>
                  </a:lnTo>
                  <a:lnTo>
                    <a:pt x="307378" y="40944"/>
                  </a:lnTo>
                  <a:lnTo>
                    <a:pt x="314756" y="51193"/>
                  </a:lnTo>
                  <a:lnTo>
                    <a:pt x="320167" y="62496"/>
                  </a:lnTo>
                  <a:lnTo>
                    <a:pt x="323481" y="74587"/>
                  </a:lnTo>
                  <a:lnTo>
                    <a:pt x="324573" y="89395"/>
                  </a:lnTo>
                  <a:lnTo>
                    <a:pt x="459155" y="89395"/>
                  </a:lnTo>
                  <a:close/>
                </a:path>
              </a:pathLst>
            </a:custGeom>
            <a:solidFill>
              <a:srgbClr val="606062"/>
            </a:solidFill>
          </p:spPr>
          <p:txBody>
            <a:bodyPr wrap="square" lIns="0" tIns="0" rIns="0" bIns="0" rtlCol="0"/>
            <a:lstStyle/>
            <a:p>
              <a:endParaRPr/>
            </a:p>
          </p:txBody>
        </p:sp>
        <p:pic>
          <p:nvPicPr>
            <p:cNvPr id="46" name="object 46"/>
            <p:cNvPicPr/>
            <p:nvPr/>
          </p:nvPicPr>
          <p:blipFill>
            <a:blip r:embed="rId15" cstate="print"/>
            <a:stretch>
              <a:fillRect/>
            </a:stretch>
          </p:blipFill>
          <p:spPr>
            <a:xfrm>
              <a:off x="1775815" y="4298719"/>
              <a:ext cx="140280" cy="69639"/>
            </a:xfrm>
            <a:prstGeom prst="rect">
              <a:avLst/>
            </a:prstGeom>
          </p:spPr>
        </p:pic>
        <p:sp>
          <p:nvSpPr>
            <p:cNvPr id="47" name="object 47"/>
            <p:cNvSpPr/>
            <p:nvPr/>
          </p:nvSpPr>
          <p:spPr>
            <a:xfrm>
              <a:off x="541401" y="4366987"/>
              <a:ext cx="6480175" cy="603885"/>
            </a:xfrm>
            <a:custGeom>
              <a:avLst/>
              <a:gdLst/>
              <a:ahLst/>
              <a:cxnLst/>
              <a:rect l="l" t="t" r="r" b="b"/>
              <a:pathLst>
                <a:path w="6480175" h="603885">
                  <a:moveTo>
                    <a:pt x="6479999" y="0"/>
                  </a:moveTo>
                  <a:lnTo>
                    <a:pt x="0" y="0"/>
                  </a:lnTo>
                  <a:lnTo>
                    <a:pt x="0" y="603877"/>
                  </a:lnTo>
                  <a:lnTo>
                    <a:pt x="6479999" y="603877"/>
                  </a:lnTo>
                  <a:lnTo>
                    <a:pt x="6479999" y="0"/>
                  </a:lnTo>
                  <a:close/>
                </a:path>
              </a:pathLst>
            </a:custGeom>
            <a:solidFill>
              <a:srgbClr val="727376"/>
            </a:solidFill>
          </p:spPr>
          <p:txBody>
            <a:bodyPr wrap="square" lIns="0" tIns="0" rIns="0" bIns="0" rtlCol="0"/>
            <a:lstStyle/>
            <a:p>
              <a:endParaRPr/>
            </a:p>
          </p:txBody>
        </p:sp>
        <p:pic>
          <p:nvPicPr>
            <p:cNvPr id="48" name="object 48"/>
            <p:cNvPicPr/>
            <p:nvPr/>
          </p:nvPicPr>
          <p:blipFill>
            <a:blip r:embed="rId16" cstate="print"/>
            <a:stretch>
              <a:fillRect/>
            </a:stretch>
          </p:blipFill>
          <p:spPr>
            <a:xfrm>
              <a:off x="1079237" y="4362040"/>
              <a:ext cx="5936208" cy="608824"/>
            </a:xfrm>
            <a:prstGeom prst="rect">
              <a:avLst/>
            </a:prstGeom>
          </p:spPr>
        </p:pic>
        <p:pic>
          <p:nvPicPr>
            <p:cNvPr id="49" name="object 49"/>
            <p:cNvPicPr/>
            <p:nvPr/>
          </p:nvPicPr>
          <p:blipFill>
            <a:blip r:embed="rId17" cstate="print"/>
            <a:stretch>
              <a:fillRect/>
            </a:stretch>
          </p:blipFill>
          <p:spPr>
            <a:xfrm>
              <a:off x="1195685" y="4085254"/>
              <a:ext cx="498412" cy="159174"/>
            </a:xfrm>
            <a:prstGeom prst="rect">
              <a:avLst/>
            </a:prstGeom>
          </p:spPr>
        </p:pic>
        <p:pic>
          <p:nvPicPr>
            <p:cNvPr id="50" name="object 50"/>
            <p:cNvPicPr/>
            <p:nvPr/>
          </p:nvPicPr>
          <p:blipFill>
            <a:blip r:embed="rId18" cstate="print"/>
            <a:stretch>
              <a:fillRect/>
            </a:stretch>
          </p:blipFill>
          <p:spPr>
            <a:xfrm>
              <a:off x="1764154" y="4087008"/>
              <a:ext cx="174285" cy="148482"/>
            </a:xfrm>
            <a:prstGeom prst="rect">
              <a:avLst/>
            </a:prstGeom>
          </p:spPr>
        </p:pic>
        <p:sp>
          <p:nvSpPr>
            <p:cNvPr id="51" name="object 51"/>
            <p:cNvSpPr/>
            <p:nvPr/>
          </p:nvSpPr>
          <p:spPr>
            <a:xfrm>
              <a:off x="1928228" y="4149178"/>
              <a:ext cx="414655" cy="86360"/>
            </a:xfrm>
            <a:custGeom>
              <a:avLst/>
              <a:gdLst/>
              <a:ahLst/>
              <a:cxnLst/>
              <a:rect l="l" t="t" r="r" b="b"/>
              <a:pathLst>
                <a:path w="414655" h="86360">
                  <a:moveTo>
                    <a:pt x="414210" y="37604"/>
                  </a:moveTo>
                  <a:lnTo>
                    <a:pt x="151676" y="37604"/>
                  </a:lnTo>
                  <a:lnTo>
                    <a:pt x="117309" y="0"/>
                  </a:lnTo>
                  <a:lnTo>
                    <a:pt x="0" y="0"/>
                  </a:lnTo>
                  <a:lnTo>
                    <a:pt x="17691" y="19672"/>
                  </a:lnTo>
                  <a:lnTo>
                    <a:pt x="41351" y="19672"/>
                  </a:lnTo>
                  <a:lnTo>
                    <a:pt x="41351" y="36677"/>
                  </a:lnTo>
                  <a:lnTo>
                    <a:pt x="15760" y="36677"/>
                  </a:lnTo>
                  <a:lnTo>
                    <a:pt x="15938" y="38519"/>
                  </a:lnTo>
                  <a:lnTo>
                    <a:pt x="16040" y="40386"/>
                  </a:lnTo>
                  <a:lnTo>
                    <a:pt x="16040" y="44919"/>
                  </a:lnTo>
                  <a:lnTo>
                    <a:pt x="15849" y="47523"/>
                  </a:lnTo>
                  <a:lnTo>
                    <a:pt x="15494" y="50063"/>
                  </a:lnTo>
                  <a:lnTo>
                    <a:pt x="41351" y="50063"/>
                  </a:lnTo>
                  <a:lnTo>
                    <a:pt x="54737" y="50063"/>
                  </a:lnTo>
                  <a:lnTo>
                    <a:pt x="54737" y="36677"/>
                  </a:lnTo>
                  <a:lnTo>
                    <a:pt x="54737" y="19672"/>
                  </a:lnTo>
                  <a:lnTo>
                    <a:pt x="98869" y="19672"/>
                  </a:lnTo>
                  <a:lnTo>
                    <a:pt x="126784" y="49568"/>
                  </a:lnTo>
                  <a:lnTo>
                    <a:pt x="155448" y="49568"/>
                  </a:lnTo>
                  <a:lnTo>
                    <a:pt x="154940" y="59448"/>
                  </a:lnTo>
                  <a:lnTo>
                    <a:pt x="151587" y="68808"/>
                  </a:lnTo>
                  <a:lnTo>
                    <a:pt x="144310" y="77736"/>
                  </a:lnTo>
                  <a:lnTo>
                    <a:pt x="132029" y="86321"/>
                  </a:lnTo>
                  <a:lnTo>
                    <a:pt x="146100" y="86258"/>
                  </a:lnTo>
                  <a:lnTo>
                    <a:pt x="159334" y="83578"/>
                  </a:lnTo>
                  <a:lnTo>
                    <a:pt x="171043" y="76263"/>
                  </a:lnTo>
                  <a:lnTo>
                    <a:pt x="180606" y="62280"/>
                  </a:lnTo>
                  <a:lnTo>
                    <a:pt x="173799" y="56146"/>
                  </a:lnTo>
                  <a:lnTo>
                    <a:pt x="165925" y="49568"/>
                  </a:lnTo>
                  <a:lnTo>
                    <a:pt x="211988" y="49568"/>
                  </a:lnTo>
                  <a:lnTo>
                    <a:pt x="211467" y="59448"/>
                  </a:lnTo>
                  <a:lnTo>
                    <a:pt x="208127" y="68808"/>
                  </a:lnTo>
                  <a:lnTo>
                    <a:pt x="200850" y="77736"/>
                  </a:lnTo>
                  <a:lnTo>
                    <a:pt x="188569" y="86321"/>
                  </a:lnTo>
                  <a:lnTo>
                    <a:pt x="202641" y="86258"/>
                  </a:lnTo>
                  <a:lnTo>
                    <a:pt x="215874" y="83578"/>
                  </a:lnTo>
                  <a:lnTo>
                    <a:pt x="227584" y="76263"/>
                  </a:lnTo>
                  <a:lnTo>
                    <a:pt x="237147" y="62280"/>
                  </a:lnTo>
                  <a:lnTo>
                    <a:pt x="230339" y="56146"/>
                  </a:lnTo>
                  <a:lnTo>
                    <a:pt x="222465" y="49568"/>
                  </a:lnTo>
                  <a:lnTo>
                    <a:pt x="270764" y="49568"/>
                  </a:lnTo>
                  <a:lnTo>
                    <a:pt x="270256" y="59448"/>
                  </a:lnTo>
                  <a:lnTo>
                    <a:pt x="266915" y="68808"/>
                  </a:lnTo>
                  <a:lnTo>
                    <a:pt x="259638" y="77736"/>
                  </a:lnTo>
                  <a:lnTo>
                    <a:pt x="247357" y="86321"/>
                  </a:lnTo>
                  <a:lnTo>
                    <a:pt x="261429" y="86258"/>
                  </a:lnTo>
                  <a:lnTo>
                    <a:pt x="274650" y="83578"/>
                  </a:lnTo>
                  <a:lnTo>
                    <a:pt x="286372" y="76263"/>
                  </a:lnTo>
                  <a:lnTo>
                    <a:pt x="295922" y="62280"/>
                  </a:lnTo>
                  <a:lnTo>
                    <a:pt x="289115" y="56146"/>
                  </a:lnTo>
                  <a:lnTo>
                    <a:pt x="281254" y="49568"/>
                  </a:lnTo>
                  <a:lnTo>
                    <a:pt x="327304" y="49568"/>
                  </a:lnTo>
                  <a:lnTo>
                    <a:pt x="326796" y="59448"/>
                  </a:lnTo>
                  <a:lnTo>
                    <a:pt x="323443" y="68808"/>
                  </a:lnTo>
                  <a:lnTo>
                    <a:pt x="316179" y="77736"/>
                  </a:lnTo>
                  <a:lnTo>
                    <a:pt x="303898" y="86321"/>
                  </a:lnTo>
                  <a:lnTo>
                    <a:pt x="317969" y="86258"/>
                  </a:lnTo>
                  <a:lnTo>
                    <a:pt x="331190" y="83578"/>
                  </a:lnTo>
                  <a:lnTo>
                    <a:pt x="342912" y="76263"/>
                  </a:lnTo>
                  <a:lnTo>
                    <a:pt x="352463" y="62280"/>
                  </a:lnTo>
                  <a:lnTo>
                    <a:pt x="345655" y="56146"/>
                  </a:lnTo>
                  <a:lnTo>
                    <a:pt x="337794" y="49568"/>
                  </a:lnTo>
                  <a:lnTo>
                    <a:pt x="383844" y="49568"/>
                  </a:lnTo>
                  <a:lnTo>
                    <a:pt x="383336" y="59448"/>
                  </a:lnTo>
                  <a:lnTo>
                    <a:pt x="379984" y="68808"/>
                  </a:lnTo>
                  <a:lnTo>
                    <a:pt x="372719" y="77736"/>
                  </a:lnTo>
                  <a:lnTo>
                    <a:pt x="360438" y="86321"/>
                  </a:lnTo>
                  <a:lnTo>
                    <a:pt x="374510" y="86258"/>
                  </a:lnTo>
                  <a:lnTo>
                    <a:pt x="387731" y="83578"/>
                  </a:lnTo>
                  <a:lnTo>
                    <a:pt x="399440" y="76263"/>
                  </a:lnTo>
                  <a:lnTo>
                    <a:pt x="409003" y="62280"/>
                  </a:lnTo>
                  <a:lnTo>
                    <a:pt x="402196" y="56146"/>
                  </a:lnTo>
                  <a:lnTo>
                    <a:pt x="394322" y="49568"/>
                  </a:lnTo>
                  <a:lnTo>
                    <a:pt x="414210" y="49568"/>
                  </a:lnTo>
                  <a:lnTo>
                    <a:pt x="414210" y="37604"/>
                  </a:lnTo>
                  <a:close/>
                </a:path>
              </a:pathLst>
            </a:custGeom>
            <a:solidFill>
              <a:srgbClr val="606062"/>
            </a:solidFill>
          </p:spPr>
          <p:txBody>
            <a:bodyPr wrap="square" lIns="0" tIns="0" rIns="0" bIns="0" rtlCol="0"/>
            <a:lstStyle/>
            <a:p>
              <a:endParaRPr/>
            </a:p>
          </p:txBody>
        </p:sp>
        <p:pic>
          <p:nvPicPr>
            <p:cNvPr id="52" name="object 52"/>
            <p:cNvPicPr/>
            <p:nvPr/>
          </p:nvPicPr>
          <p:blipFill>
            <a:blip r:embed="rId19" cstate="print"/>
            <a:stretch>
              <a:fillRect/>
            </a:stretch>
          </p:blipFill>
          <p:spPr>
            <a:xfrm>
              <a:off x="2470355" y="4087008"/>
              <a:ext cx="174285" cy="148482"/>
            </a:xfrm>
            <a:prstGeom prst="rect">
              <a:avLst/>
            </a:prstGeom>
          </p:spPr>
        </p:pic>
        <p:sp>
          <p:nvSpPr>
            <p:cNvPr id="53" name="object 53"/>
            <p:cNvSpPr/>
            <p:nvPr/>
          </p:nvSpPr>
          <p:spPr>
            <a:xfrm>
              <a:off x="2634437" y="4149172"/>
              <a:ext cx="325755" cy="50165"/>
            </a:xfrm>
            <a:custGeom>
              <a:avLst/>
              <a:gdLst/>
              <a:ahLst/>
              <a:cxnLst/>
              <a:rect l="l" t="t" r="r" b="b"/>
              <a:pathLst>
                <a:path w="325755" h="50164">
                  <a:moveTo>
                    <a:pt x="117312" y="0"/>
                  </a:moveTo>
                  <a:lnTo>
                    <a:pt x="0" y="0"/>
                  </a:lnTo>
                  <a:lnTo>
                    <a:pt x="17682" y="19674"/>
                  </a:lnTo>
                  <a:lnTo>
                    <a:pt x="98873" y="19674"/>
                  </a:lnTo>
                  <a:lnTo>
                    <a:pt x="126777" y="49565"/>
                  </a:lnTo>
                  <a:lnTo>
                    <a:pt x="325536" y="49565"/>
                  </a:lnTo>
                  <a:lnTo>
                    <a:pt x="325536" y="37609"/>
                  </a:lnTo>
                  <a:lnTo>
                    <a:pt x="151678" y="37609"/>
                  </a:lnTo>
                  <a:lnTo>
                    <a:pt x="117312" y="0"/>
                  </a:lnTo>
                  <a:close/>
                </a:path>
              </a:pathLst>
            </a:custGeom>
            <a:solidFill>
              <a:srgbClr val="606062"/>
            </a:solidFill>
          </p:spPr>
          <p:txBody>
            <a:bodyPr wrap="square" lIns="0" tIns="0" rIns="0" bIns="0" rtlCol="0"/>
            <a:lstStyle/>
            <a:p>
              <a:endParaRPr/>
            </a:p>
          </p:txBody>
        </p:sp>
        <p:pic>
          <p:nvPicPr>
            <p:cNvPr id="54" name="object 54"/>
            <p:cNvPicPr/>
            <p:nvPr/>
          </p:nvPicPr>
          <p:blipFill>
            <a:blip r:embed="rId20" cstate="print"/>
            <a:stretch>
              <a:fillRect/>
            </a:stretch>
          </p:blipFill>
          <p:spPr>
            <a:xfrm>
              <a:off x="2649938" y="4157402"/>
              <a:ext cx="96922" cy="78088"/>
            </a:xfrm>
            <a:prstGeom prst="rect">
              <a:avLst/>
            </a:prstGeom>
          </p:spPr>
        </p:pic>
        <p:pic>
          <p:nvPicPr>
            <p:cNvPr id="55" name="object 55"/>
            <p:cNvPicPr/>
            <p:nvPr/>
          </p:nvPicPr>
          <p:blipFill>
            <a:blip r:embed="rId21" cstate="print"/>
            <a:stretch>
              <a:fillRect/>
            </a:stretch>
          </p:blipFill>
          <p:spPr>
            <a:xfrm>
              <a:off x="2799108" y="4149788"/>
              <a:ext cx="130017" cy="85702"/>
            </a:xfrm>
            <a:prstGeom prst="rect">
              <a:avLst/>
            </a:prstGeom>
          </p:spPr>
        </p:pic>
        <p:sp>
          <p:nvSpPr>
            <p:cNvPr id="56" name="object 56"/>
            <p:cNvSpPr/>
            <p:nvPr/>
          </p:nvSpPr>
          <p:spPr>
            <a:xfrm>
              <a:off x="1709166" y="1756714"/>
              <a:ext cx="4599940" cy="2610485"/>
            </a:xfrm>
            <a:custGeom>
              <a:avLst/>
              <a:gdLst/>
              <a:ahLst/>
              <a:cxnLst/>
              <a:rect l="l" t="t" r="r" b="b"/>
              <a:pathLst>
                <a:path w="4599940" h="2610485">
                  <a:moveTo>
                    <a:pt x="4584" y="0"/>
                  </a:moveTo>
                  <a:lnTo>
                    <a:pt x="0" y="0"/>
                  </a:lnTo>
                  <a:lnTo>
                    <a:pt x="0" y="2610104"/>
                  </a:lnTo>
                  <a:lnTo>
                    <a:pt x="4584" y="2610104"/>
                  </a:lnTo>
                  <a:lnTo>
                    <a:pt x="4584" y="0"/>
                  </a:lnTo>
                  <a:close/>
                </a:path>
                <a:path w="4599940" h="2610485">
                  <a:moveTo>
                    <a:pt x="674700" y="12"/>
                  </a:moveTo>
                  <a:lnTo>
                    <a:pt x="670128" y="12"/>
                  </a:lnTo>
                  <a:lnTo>
                    <a:pt x="670128" y="2610104"/>
                  </a:lnTo>
                  <a:lnTo>
                    <a:pt x="674700" y="2610104"/>
                  </a:lnTo>
                  <a:lnTo>
                    <a:pt x="674700" y="12"/>
                  </a:lnTo>
                  <a:close/>
                </a:path>
                <a:path w="4599940" h="2610485">
                  <a:moveTo>
                    <a:pt x="1333563" y="12"/>
                  </a:moveTo>
                  <a:lnTo>
                    <a:pt x="1328991" y="12"/>
                  </a:lnTo>
                  <a:lnTo>
                    <a:pt x="1328991" y="2610104"/>
                  </a:lnTo>
                  <a:lnTo>
                    <a:pt x="1333563" y="2610104"/>
                  </a:lnTo>
                  <a:lnTo>
                    <a:pt x="1333563" y="12"/>
                  </a:lnTo>
                  <a:close/>
                </a:path>
                <a:path w="4599940" h="2610485">
                  <a:moveTo>
                    <a:pt x="1727365" y="12"/>
                  </a:moveTo>
                  <a:lnTo>
                    <a:pt x="1722793" y="12"/>
                  </a:lnTo>
                  <a:lnTo>
                    <a:pt x="1722793" y="2610104"/>
                  </a:lnTo>
                  <a:lnTo>
                    <a:pt x="1727365" y="2610104"/>
                  </a:lnTo>
                  <a:lnTo>
                    <a:pt x="1727365" y="12"/>
                  </a:lnTo>
                  <a:close/>
                </a:path>
                <a:path w="4599940" h="2610485">
                  <a:moveTo>
                    <a:pt x="2458605" y="12"/>
                  </a:moveTo>
                  <a:lnTo>
                    <a:pt x="2454033" y="12"/>
                  </a:lnTo>
                  <a:lnTo>
                    <a:pt x="2454033" y="2610104"/>
                  </a:lnTo>
                  <a:lnTo>
                    <a:pt x="2458605" y="2610104"/>
                  </a:lnTo>
                  <a:lnTo>
                    <a:pt x="2458605" y="12"/>
                  </a:lnTo>
                  <a:close/>
                </a:path>
                <a:path w="4599940" h="2610485">
                  <a:moveTo>
                    <a:pt x="3138640" y="12"/>
                  </a:moveTo>
                  <a:lnTo>
                    <a:pt x="3134068" y="12"/>
                  </a:lnTo>
                  <a:lnTo>
                    <a:pt x="3134068" y="2610104"/>
                  </a:lnTo>
                  <a:lnTo>
                    <a:pt x="3138640" y="2610104"/>
                  </a:lnTo>
                  <a:lnTo>
                    <a:pt x="3138640" y="12"/>
                  </a:lnTo>
                  <a:close/>
                </a:path>
                <a:path w="4599940" h="2610485">
                  <a:moveTo>
                    <a:pt x="3938333" y="12"/>
                  </a:moveTo>
                  <a:lnTo>
                    <a:pt x="3933761" y="12"/>
                  </a:lnTo>
                  <a:lnTo>
                    <a:pt x="3933761" y="2610104"/>
                  </a:lnTo>
                  <a:lnTo>
                    <a:pt x="3938333" y="2610104"/>
                  </a:lnTo>
                  <a:lnTo>
                    <a:pt x="3938333" y="12"/>
                  </a:lnTo>
                  <a:close/>
                </a:path>
                <a:path w="4599940" h="2610485">
                  <a:moveTo>
                    <a:pt x="4599686" y="12"/>
                  </a:moveTo>
                  <a:lnTo>
                    <a:pt x="4595114" y="12"/>
                  </a:lnTo>
                  <a:lnTo>
                    <a:pt x="4595114" y="2610104"/>
                  </a:lnTo>
                  <a:lnTo>
                    <a:pt x="4599686" y="2610104"/>
                  </a:lnTo>
                  <a:lnTo>
                    <a:pt x="4599686" y="12"/>
                  </a:lnTo>
                  <a:close/>
                </a:path>
              </a:pathLst>
            </a:custGeom>
            <a:solidFill>
              <a:srgbClr val="96989A"/>
            </a:solidFill>
          </p:spPr>
          <p:txBody>
            <a:bodyPr wrap="square" lIns="0" tIns="0" rIns="0" bIns="0" rtlCol="0"/>
            <a:lstStyle/>
            <a:p>
              <a:endParaRPr/>
            </a:p>
          </p:txBody>
        </p:sp>
        <p:sp>
          <p:nvSpPr>
            <p:cNvPr id="57" name="object 57"/>
            <p:cNvSpPr/>
            <p:nvPr/>
          </p:nvSpPr>
          <p:spPr>
            <a:xfrm>
              <a:off x="3127654" y="4425652"/>
              <a:ext cx="40005" cy="20955"/>
            </a:xfrm>
            <a:custGeom>
              <a:avLst/>
              <a:gdLst/>
              <a:ahLst/>
              <a:cxnLst/>
              <a:rect l="l" t="t" r="r" b="b"/>
              <a:pathLst>
                <a:path w="40005" h="20954">
                  <a:moveTo>
                    <a:pt x="22219" y="0"/>
                  </a:moveTo>
                  <a:lnTo>
                    <a:pt x="17604" y="1353"/>
                  </a:lnTo>
                  <a:lnTo>
                    <a:pt x="9140" y="4385"/>
                  </a:lnTo>
                  <a:lnTo>
                    <a:pt x="3139" y="6671"/>
                  </a:lnTo>
                  <a:lnTo>
                    <a:pt x="0" y="12085"/>
                  </a:lnTo>
                  <a:lnTo>
                    <a:pt x="541" y="13568"/>
                  </a:lnTo>
                  <a:lnTo>
                    <a:pt x="5541" y="15163"/>
                  </a:lnTo>
                  <a:lnTo>
                    <a:pt x="9004" y="17063"/>
                  </a:lnTo>
                  <a:lnTo>
                    <a:pt x="16358" y="19392"/>
                  </a:lnTo>
                  <a:lnTo>
                    <a:pt x="20214" y="20055"/>
                  </a:lnTo>
                  <a:lnTo>
                    <a:pt x="29013" y="20717"/>
                  </a:lnTo>
                  <a:lnTo>
                    <a:pt x="35251" y="20650"/>
                  </a:lnTo>
                  <a:lnTo>
                    <a:pt x="38905" y="14169"/>
                  </a:lnTo>
                  <a:lnTo>
                    <a:pt x="39236" y="12308"/>
                  </a:lnTo>
                  <a:lnTo>
                    <a:pt x="39121" y="10421"/>
                  </a:lnTo>
                  <a:lnTo>
                    <a:pt x="39554" y="8586"/>
                  </a:lnTo>
                  <a:lnTo>
                    <a:pt x="39207" y="6671"/>
                  </a:lnTo>
                  <a:lnTo>
                    <a:pt x="37619" y="4917"/>
                  </a:lnTo>
                  <a:lnTo>
                    <a:pt x="37144" y="4432"/>
                  </a:lnTo>
                  <a:lnTo>
                    <a:pt x="35806" y="2476"/>
                  </a:lnTo>
                  <a:lnTo>
                    <a:pt x="33858" y="1169"/>
                  </a:lnTo>
                  <a:lnTo>
                    <a:pt x="31460" y="1277"/>
                  </a:lnTo>
                  <a:lnTo>
                    <a:pt x="29858" y="792"/>
                  </a:lnTo>
                  <a:lnTo>
                    <a:pt x="28188" y="500"/>
                  </a:lnTo>
                  <a:lnTo>
                    <a:pt x="22219" y="0"/>
                  </a:lnTo>
                  <a:close/>
                </a:path>
              </a:pathLst>
            </a:custGeom>
            <a:solidFill>
              <a:srgbClr val="636061"/>
            </a:solidFill>
          </p:spPr>
          <p:txBody>
            <a:bodyPr wrap="square" lIns="0" tIns="0" rIns="0" bIns="0" rtlCol="0"/>
            <a:lstStyle/>
            <a:p>
              <a:endParaRPr/>
            </a:p>
          </p:txBody>
        </p:sp>
        <p:sp>
          <p:nvSpPr>
            <p:cNvPr id="58" name="object 58"/>
            <p:cNvSpPr/>
            <p:nvPr/>
          </p:nvSpPr>
          <p:spPr>
            <a:xfrm>
              <a:off x="3127794" y="4426952"/>
              <a:ext cx="40640" cy="20320"/>
            </a:xfrm>
            <a:custGeom>
              <a:avLst/>
              <a:gdLst/>
              <a:ahLst/>
              <a:cxnLst/>
              <a:rect l="l" t="t" r="r" b="b"/>
              <a:pathLst>
                <a:path w="40639" h="20320">
                  <a:moveTo>
                    <a:pt x="34417" y="7581"/>
                  </a:moveTo>
                  <a:lnTo>
                    <a:pt x="34137" y="5257"/>
                  </a:lnTo>
                  <a:lnTo>
                    <a:pt x="32600" y="5308"/>
                  </a:lnTo>
                  <a:lnTo>
                    <a:pt x="30899" y="5372"/>
                  </a:lnTo>
                  <a:lnTo>
                    <a:pt x="29171" y="5511"/>
                  </a:lnTo>
                  <a:lnTo>
                    <a:pt x="26009" y="4826"/>
                  </a:lnTo>
                  <a:lnTo>
                    <a:pt x="25450" y="6908"/>
                  </a:lnTo>
                  <a:lnTo>
                    <a:pt x="28867" y="8128"/>
                  </a:lnTo>
                  <a:lnTo>
                    <a:pt x="30886" y="8496"/>
                  </a:lnTo>
                  <a:lnTo>
                    <a:pt x="34417" y="7581"/>
                  </a:lnTo>
                  <a:close/>
                </a:path>
                <a:path w="40639" h="20320">
                  <a:moveTo>
                    <a:pt x="40360" y="6426"/>
                  </a:moveTo>
                  <a:lnTo>
                    <a:pt x="35331" y="0"/>
                  </a:lnTo>
                  <a:lnTo>
                    <a:pt x="33439" y="1727"/>
                  </a:lnTo>
                  <a:lnTo>
                    <a:pt x="34810" y="4483"/>
                  </a:lnTo>
                  <a:lnTo>
                    <a:pt x="35102" y="5778"/>
                  </a:lnTo>
                  <a:lnTo>
                    <a:pt x="35102" y="6985"/>
                  </a:lnTo>
                  <a:lnTo>
                    <a:pt x="34810" y="7124"/>
                  </a:lnTo>
                  <a:lnTo>
                    <a:pt x="34556" y="7353"/>
                  </a:lnTo>
                  <a:lnTo>
                    <a:pt x="33921" y="8775"/>
                  </a:lnTo>
                  <a:lnTo>
                    <a:pt x="33375" y="9652"/>
                  </a:lnTo>
                  <a:lnTo>
                    <a:pt x="32778" y="10401"/>
                  </a:lnTo>
                  <a:lnTo>
                    <a:pt x="32664" y="10121"/>
                  </a:lnTo>
                  <a:lnTo>
                    <a:pt x="32512" y="9893"/>
                  </a:lnTo>
                  <a:lnTo>
                    <a:pt x="31711" y="9486"/>
                  </a:lnTo>
                  <a:lnTo>
                    <a:pt x="31280" y="9271"/>
                  </a:lnTo>
                  <a:lnTo>
                    <a:pt x="30416" y="9486"/>
                  </a:lnTo>
                  <a:lnTo>
                    <a:pt x="28435" y="9448"/>
                  </a:lnTo>
                  <a:lnTo>
                    <a:pt x="27457" y="9334"/>
                  </a:lnTo>
                  <a:lnTo>
                    <a:pt x="25095" y="8902"/>
                  </a:lnTo>
                  <a:lnTo>
                    <a:pt x="24879" y="9271"/>
                  </a:lnTo>
                  <a:lnTo>
                    <a:pt x="24828" y="8661"/>
                  </a:lnTo>
                  <a:lnTo>
                    <a:pt x="23444" y="8661"/>
                  </a:lnTo>
                  <a:lnTo>
                    <a:pt x="20688" y="8686"/>
                  </a:lnTo>
                  <a:lnTo>
                    <a:pt x="18313" y="8788"/>
                  </a:lnTo>
                  <a:lnTo>
                    <a:pt x="14427" y="7315"/>
                  </a:lnTo>
                  <a:lnTo>
                    <a:pt x="13525" y="9410"/>
                  </a:lnTo>
                  <a:lnTo>
                    <a:pt x="17500" y="11112"/>
                  </a:lnTo>
                  <a:lnTo>
                    <a:pt x="20828" y="11925"/>
                  </a:lnTo>
                  <a:lnTo>
                    <a:pt x="23926" y="10960"/>
                  </a:lnTo>
                  <a:lnTo>
                    <a:pt x="26136" y="11988"/>
                  </a:lnTo>
                  <a:lnTo>
                    <a:pt x="27000" y="12306"/>
                  </a:lnTo>
                  <a:lnTo>
                    <a:pt x="27901" y="12534"/>
                  </a:lnTo>
                  <a:lnTo>
                    <a:pt x="22313" y="12966"/>
                  </a:lnTo>
                  <a:lnTo>
                    <a:pt x="14173" y="11582"/>
                  </a:lnTo>
                  <a:lnTo>
                    <a:pt x="8496" y="10401"/>
                  </a:lnTo>
                  <a:lnTo>
                    <a:pt x="7289" y="9982"/>
                  </a:lnTo>
                  <a:lnTo>
                    <a:pt x="8750" y="10007"/>
                  </a:lnTo>
                  <a:lnTo>
                    <a:pt x="10185" y="10083"/>
                  </a:lnTo>
                  <a:lnTo>
                    <a:pt x="13157" y="9994"/>
                  </a:lnTo>
                  <a:lnTo>
                    <a:pt x="13157" y="9817"/>
                  </a:lnTo>
                  <a:lnTo>
                    <a:pt x="13157" y="7696"/>
                  </a:lnTo>
                  <a:lnTo>
                    <a:pt x="10185" y="7620"/>
                  </a:lnTo>
                  <a:lnTo>
                    <a:pt x="8750" y="7683"/>
                  </a:lnTo>
                  <a:lnTo>
                    <a:pt x="6070" y="7721"/>
                  </a:lnTo>
                  <a:lnTo>
                    <a:pt x="5956" y="9334"/>
                  </a:lnTo>
                  <a:lnTo>
                    <a:pt x="6731" y="9817"/>
                  </a:lnTo>
                  <a:lnTo>
                    <a:pt x="5308" y="9385"/>
                  </a:lnTo>
                  <a:lnTo>
                    <a:pt x="3822" y="9093"/>
                  </a:lnTo>
                  <a:lnTo>
                    <a:pt x="342" y="8991"/>
                  </a:lnTo>
                  <a:lnTo>
                    <a:pt x="0" y="11772"/>
                  </a:lnTo>
                  <a:lnTo>
                    <a:pt x="4292" y="12915"/>
                  </a:lnTo>
                  <a:lnTo>
                    <a:pt x="4445" y="13296"/>
                  </a:lnTo>
                  <a:lnTo>
                    <a:pt x="4762" y="13601"/>
                  </a:lnTo>
                  <a:lnTo>
                    <a:pt x="6934" y="13792"/>
                  </a:lnTo>
                  <a:lnTo>
                    <a:pt x="8686" y="14135"/>
                  </a:lnTo>
                  <a:lnTo>
                    <a:pt x="10452" y="14541"/>
                  </a:lnTo>
                  <a:lnTo>
                    <a:pt x="13233" y="15786"/>
                  </a:lnTo>
                  <a:lnTo>
                    <a:pt x="15976" y="17208"/>
                  </a:lnTo>
                  <a:lnTo>
                    <a:pt x="22936" y="18669"/>
                  </a:lnTo>
                  <a:lnTo>
                    <a:pt x="28549" y="19926"/>
                  </a:lnTo>
                  <a:lnTo>
                    <a:pt x="38950" y="15760"/>
                  </a:lnTo>
                  <a:lnTo>
                    <a:pt x="39370" y="12966"/>
                  </a:lnTo>
                  <a:lnTo>
                    <a:pt x="39763" y="10401"/>
                  </a:lnTo>
                  <a:lnTo>
                    <a:pt x="40360" y="6426"/>
                  </a:lnTo>
                  <a:close/>
                </a:path>
              </a:pathLst>
            </a:custGeom>
            <a:solidFill>
              <a:srgbClr val="575054"/>
            </a:solidFill>
          </p:spPr>
          <p:txBody>
            <a:bodyPr wrap="square" lIns="0" tIns="0" rIns="0" bIns="0" rtlCol="0"/>
            <a:lstStyle/>
            <a:p>
              <a:endParaRPr/>
            </a:p>
          </p:txBody>
        </p:sp>
        <p:sp>
          <p:nvSpPr>
            <p:cNvPr id="59" name="object 59"/>
            <p:cNvSpPr/>
            <p:nvPr/>
          </p:nvSpPr>
          <p:spPr>
            <a:xfrm>
              <a:off x="3130250" y="4426800"/>
              <a:ext cx="30480" cy="10160"/>
            </a:xfrm>
            <a:custGeom>
              <a:avLst/>
              <a:gdLst/>
              <a:ahLst/>
              <a:cxnLst/>
              <a:rect l="l" t="t" r="r" b="b"/>
              <a:pathLst>
                <a:path w="30480" h="10160">
                  <a:moveTo>
                    <a:pt x="25887" y="0"/>
                  </a:moveTo>
                  <a:lnTo>
                    <a:pt x="21894" y="364"/>
                  </a:lnTo>
                  <a:lnTo>
                    <a:pt x="18342" y="932"/>
                  </a:lnTo>
                  <a:lnTo>
                    <a:pt x="18086" y="688"/>
                  </a:lnTo>
                  <a:lnTo>
                    <a:pt x="17726" y="547"/>
                  </a:lnTo>
                  <a:lnTo>
                    <a:pt x="11793" y="1779"/>
                  </a:lnTo>
                  <a:lnTo>
                    <a:pt x="5994" y="3665"/>
                  </a:lnTo>
                  <a:lnTo>
                    <a:pt x="0" y="7923"/>
                  </a:lnTo>
                  <a:lnTo>
                    <a:pt x="1169" y="9903"/>
                  </a:lnTo>
                  <a:lnTo>
                    <a:pt x="8798" y="6440"/>
                  </a:lnTo>
                  <a:lnTo>
                    <a:pt x="9025" y="6854"/>
                  </a:lnTo>
                  <a:lnTo>
                    <a:pt x="9432" y="7150"/>
                  </a:lnTo>
                  <a:lnTo>
                    <a:pt x="13715" y="6710"/>
                  </a:lnTo>
                  <a:lnTo>
                    <a:pt x="17611" y="6459"/>
                  </a:lnTo>
                  <a:lnTo>
                    <a:pt x="21978" y="5317"/>
                  </a:lnTo>
                  <a:lnTo>
                    <a:pt x="22172" y="4511"/>
                  </a:lnTo>
                  <a:lnTo>
                    <a:pt x="21902" y="3884"/>
                  </a:lnTo>
                  <a:lnTo>
                    <a:pt x="25311" y="3686"/>
                  </a:lnTo>
                  <a:lnTo>
                    <a:pt x="27219" y="3884"/>
                  </a:lnTo>
                  <a:lnTo>
                    <a:pt x="30441" y="3341"/>
                  </a:lnTo>
                  <a:lnTo>
                    <a:pt x="30189" y="1440"/>
                  </a:lnTo>
                  <a:lnTo>
                    <a:pt x="29088" y="1069"/>
                  </a:lnTo>
                  <a:lnTo>
                    <a:pt x="25887" y="0"/>
                  </a:lnTo>
                  <a:close/>
                </a:path>
              </a:pathLst>
            </a:custGeom>
            <a:solidFill>
              <a:srgbClr val="847674"/>
            </a:solidFill>
          </p:spPr>
          <p:txBody>
            <a:bodyPr wrap="square" lIns="0" tIns="0" rIns="0" bIns="0" rtlCol="0"/>
            <a:lstStyle/>
            <a:p>
              <a:endParaRPr/>
            </a:p>
          </p:txBody>
        </p:sp>
        <p:pic>
          <p:nvPicPr>
            <p:cNvPr id="60" name="object 60"/>
            <p:cNvPicPr/>
            <p:nvPr/>
          </p:nvPicPr>
          <p:blipFill>
            <a:blip r:embed="rId22" cstate="print"/>
            <a:stretch>
              <a:fillRect/>
            </a:stretch>
          </p:blipFill>
          <p:spPr>
            <a:xfrm>
              <a:off x="6395184" y="4355216"/>
              <a:ext cx="474925" cy="237467"/>
            </a:xfrm>
            <a:prstGeom prst="rect">
              <a:avLst/>
            </a:prstGeom>
          </p:spPr>
        </p:pic>
        <p:sp>
          <p:nvSpPr>
            <p:cNvPr id="61" name="object 61"/>
            <p:cNvSpPr/>
            <p:nvPr/>
          </p:nvSpPr>
          <p:spPr>
            <a:xfrm>
              <a:off x="6464198" y="3684180"/>
              <a:ext cx="281305" cy="694690"/>
            </a:xfrm>
            <a:custGeom>
              <a:avLst/>
              <a:gdLst/>
              <a:ahLst/>
              <a:cxnLst/>
              <a:rect l="l" t="t" r="r" b="b"/>
              <a:pathLst>
                <a:path w="281304" h="694689">
                  <a:moveTo>
                    <a:pt x="257048" y="474980"/>
                  </a:moveTo>
                  <a:lnTo>
                    <a:pt x="254685" y="469900"/>
                  </a:lnTo>
                  <a:lnTo>
                    <a:pt x="249847" y="463550"/>
                  </a:lnTo>
                  <a:lnTo>
                    <a:pt x="244132" y="459740"/>
                  </a:lnTo>
                  <a:lnTo>
                    <a:pt x="237591" y="458470"/>
                  </a:lnTo>
                  <a:lnTo>
                    <a:pt x="230289" y="459740"/>
                  </a:lnTo>
                  <a:lnTo>
                    <a:pt x="231013" y="458470"/>
                  </a:lnTo>
                  <a:lnTo>
                    <a:pt x="231825" y="457200"/>
                  </a:lnTo>
                  <a:lnTo>
                    <a:pt x="232854" y="455930"/>
                  </a:lnTo>
                  <a:lnTo>
                    <a:pt x="235254" y="452120"/>
                  </a:lnTo>
                  <a:lnTo>
                    <a:pt x="229260" y="448310"/>
                  </a:lnTo>
                  <a:lnTo>
                    <a:pt x="222618" y="458470"/>
                  </a:lnTo>
                  <a:lnTo>
                    <a:pt x="221246" y="464820"/>
                  </a:lnTo>
                  <a:lnTo>
                    <a:pt x="219989" y="472440"/>
                  </a:lnTo>
                  <a:lnTo>
                    <a:pt x="219773" y="473710"/>
                  </a:lnTo>
                  <a:lnTo>
                    <a:pt x="219481" y="474980"/>
                  </a:lnTo>
                  <a:lnTo>
                    <a:pt x="257048" y="474980"/>
                  </a:lnTo>
                  <a:close/>
                </a:path>
                <a:path w="281304" h="694689">
                  <a:moveTo>
                    <a:pt x="280898" y="501650"/>
                  </a:moveTo>
                  <a:lnTo>
                    <a:pt x="275132" y="501650"/>
                  </a:lnTo>
                  <a:lnTo>
                    <a:pt x="274624" y="500380"/>
                  </a:lnTo>
                  <a:lnTo>
                    <a:pt x="272796" y="500380"/>
                  </a:lnTo>
                  <a:lnTo>
                    <a:pt x="266661" y="494030"/>
                  </a:lnTo>
                  <a:lnTo>
                    <a:pt x="262013" y="486410"/>
                  </a:lnTo>
                  <a:lnTo>
                    <a:pt x="260934" y="483870"/>
                  </a:lnTo>
                  <a:lnTo>
                    <a:pt x="258216" y="477520"/>
                  </a:lnTo>
                  <a:lnTo>
                    <a:pt x="257632" y="476250"/>
                  </a:lnTo>
                  <a:lnTo>
                    <a:pt x="219189" y="476250"/>
                  </a:lnTo>
                  <a:lnTo>
                    <a:pt x="217652" y="476250"/>
                  </a:lnTo>
                  <a:lnTo>
                    <a:pt x="217652" y="483870"/>
                  </a:lnTo>
                  <a:lnTo>
                    <a:pt x="217068" y="485140"/>
                  </a:lnTo>
                  <a:lnTo>
                    <a:pt x="216712" y="486410"/>
                  </a:lnTo>
                  <a:lnTo>
                    <a:pt x="216852" y="485140"/>
                  </a:lnTo>
                  <a:lnTo>
                    <a:pt x="217068" y="483870"/>
                  </a:lnTo>
                  <a:lnTo>
                    <a:pt x="217652" y="483870"/>
                  </a:lnTo>
                  <a:lnTo>
                    <a:pt x="217652" y="476250"/>
                  </a:lnTo>
                  <a:lnTo>
                    <a:pt x="215760" y="476250"/>
                  </a:lnTo>
                  <a:lnTo>
                    <a:pt x="210566" y="476250"/>
                  </a:lnTo>
                  <a:lnTo>
                    <a:pt x="210413" y="478790"/>
                  </a:lnTo>
                  <a:lnTo>
                    <a:pt x="200583" y="487680"/>
                  </a:lnTo>
                  <a:lnTo>
                    <a:pt x="192773" y="497840"/>
                  </a:lnTo>
                  <a:lnTo>
                    <a:pt x="187363" y="510540"/>
                  </a:lnTo>
                  <a:lnTo>
                    <a:pt x="184708" y="521970"/>
                  </a:lnTo>
                  <a:lnTo>
                    <a:pt x="184645" y="523240"/>
                  </a:lnTo>
                  <a:lnTo>
                    <a:pt x="184937" y="523240"/>
                  </a:lnTo>
                  <a:lnTo>
                    <a:pt x="185293" y="524510"/>
                  </a:lnTo>
                  <a:lnTo>
                    <a:pt x="183261" y="527050"/>
                  </a:lnTo>
                  <a:lnTo>
                    <a:pt x="186245" y="530860"/>
                  </a:lnTo>
                  <a:lnTo>
                    <a:pt x="189750" y="529590"/>
                  </a:lnTo>
                  <a:lnTo>
                    <a:pt x="195567" y="525780"/>
                  </a:lnTo>
                  <a:lnTo>
                    <a:pt x="200736" y="521970"/>
                  </a:lnTo>
                  <a:lnTo>
                    <a:pt x="205232" y="516890"/>
                  </a:lnTo>
                  <a:lnTo>
                    <a:pt x="209042" y="510540"/>
                  </a:lnTo>
                  <a:lnTo>
                    <a:pt x="208737" y="511810"/>
                  </a:lnTo>
                  <a:lnTo>
                    <a:pt x="202323" y="528320"/>
                  </a:lnTo>
                  <a:lnTo>
                    <a:pt x="194360" y="543560"/>
                  </a:lnTo>
                  <a:lnTo>
                    <a:pt x="183515" y="556260"/>
                  </a:lnTo>
                  <a:lnTo>
                    <a:pt x="168490" y="565150"/>
                  </a:lnTo>
                  <a:lnTo>
                    <a:pt x="168186" y="556260"/>
                  </a:lnTo>
                  <a:lnTo>
                    <a:pt x="168186" y="552450"/>
                  </a:lnTo>
                  <a:lnTo>
                    <a:pt x="168313" y="543560"/>
                  </a:lnTo>
                  <a:lnTo>
                    <a:pt x="174167" y="499110"/>
                  </a:lnTo>
                  <a:lnTo>
                    <a:pt x="184315" y="453390"/>
                  </a:lnTo>
                  <a:lnTo>
                    <a:pt x="189382" y="430530"/>
                  </a:lnTo>
                  <a:lnTo>
                    <a:pt x="209080" y="427990"/>
                  </a:lnTo>
                  <a:lnTo>
                    <a:pt x="219786" y="414020"/>
                  </a:lnTo>
                  <a:lnTo>
                    <a:pt x="220408" y="411480"/>
                  </a:lnTo>
                  <a:lnTo>
                    <a:pt x="224193" y="396240"/>
                  </a:lnTo>
                  <a:lnTo>
                    <a:pt x="225044" y="375920"/>
                  </a:lnTo>
                  <a:lnTo>
                    <a:pt x="224739" y="374650"/>
                  </a:lnTo>
                  <a:lnTo>
                    <a:pt x="225907" y="372110"/>
                  </a:lnTo>
                  <a:lnTo>
                    <a:pt x="221894" y="368300"/>
                  </a:lnTo>
                  <a:lnTo>
                    <a:pt x="219049" y="370840"/>
                  </a:lnTo>
                  <a:lnTo>
                    <a:pt x="211074" y="379730"/>
                  </a:lnTo>
                  <a:lnTo>
                    <a:pt x="204419" y="389890"/>
                  </a:lnTo>
                  <a:lnTo>
                    <a:pt x="198602" y="400050"/>
                  </a:lnTo>
                  <a:lnTo>
                    <a:pt x="193179" y="411480"/>
                  </a:lnTo>
                  <a:lnTo>
                    <a:pt x="195440" y="394970"/>
                  </a:lnTo>
                  <a:lnTo>
                    <a:pt x="196926" y="379730"/>
                  </a:lnTo>
                  <a:lnTo>
                    <a:pt x="197396" y="365760"/>
                  </a:lnTo>
                  <a:lnTo>
                    <a:pt x="197269" y="360680"/>
                  </a:lnTo>
                  <a:lnTo>
                    <a:pt x="192112" y="317500"/>
                  </a:lnTo>
                  <a:lnTo>
                    <a:pt x="190842" y="312420"/>
                  </a:lnTo>
                  <a:lnTo>
                    <a:pt x="188302" y="302260"/>
                  </a:lnTo>
                  <a:lnTo>
                    <a:pt x="183616" y="285750"/>
                  </a:lnTo>
                  <a:lnTo>
                    <a:pt x="184492" y="285750"/>
                  </a:lnTo>
                  <a:lnTo>
                    <a:pt x="189153" y="280670"/>
                  </a:lnTo>
                  <a:lnTo>
                    <a:pt x="193306" y="274320"/>
                  </a:lnTo>
                  <a:lnTo>
                    <a:pt x="196075" y="270510"/>
                  </a:lnTo>
                  <a:lnTo>
                    <a:pt x="197002" y="269240"/>
                  </a:lnTo>
                  <a:lnTo>
                    <a:pt x="200266" y="262890"/>
                  </a:lnTo>
                  <a:lnTo>
                    <a:pt x="224370" y="294640"/>
                  </a:lnTo>
                  <a:lnTo>
                    <a:pt x="227812" y="295910"/>
                  </a:lnTo>
                  <a:lnTo>
                    <a:pt x="230873" y="292100"/>
                  </a:lnTo>
                  <a:lnTo>
                    <a:pt x="229489" y="289560"/>
                  </a:lnTo>
                  <a:lnTo>
                    <a:pt x="230149" y="289560"/>
                  </a:lnTo>
                  <a:lnTo>
                    <a:pt x="230441" y="288290"/>
                  </a:lnTo>
                  <a:lnTo>
                    <a:pt x="235343" y="271780"/>
                  </a:lnTo>
                  <a:lnTo>
                    <a:pt x="234759" y="262890"/>
                  </a:lnTo>
                  <a:lnTo>
                    <a:pt x="234175" y="254000"/>
                  </a:lnTo>
                  <a:lnTo>
                    <a:pt x="226479" y="238760"/>
                  </a:lnTo>
                  <a:lnTo>
                    <a:pt x="211747" y="229870"/>
                  </a:lnTo>
                  <a:lnTo>
                    <a:pt x="211518" y="229870"/>
                  </a:lnTo>
                  <a:lnTo>
                    <a:pt x="212991" y="220980"/>
                  </a:lnTo>
                  <a:lnTo>
                    <a:pt x="214071" y="212090"/>
                  </a:lnTo>
                  <a:lnTo>
                    <a:pt x="214795" y="201930"/>
                  </a:lnTo>
                  <a:lnTo>
                    <a:pt x="215252" y="193040"/>
                  </a:lnTo>
                  <a:lnTo>
                    <a:pt x="215392" y="193040"/>
                  </a:lnTo>
                  <a:lnTo>
                    <a:pt x="215468" y="191770"/>
                  </a:lnTo>
                  <a:lnTo>
                    <a:pt x="215392" y="185420"/>
                  </a:lnTo>
                  <a:lnTo>
                    <a:pt x="215468" y="173990"/>
                  </a:lnTo>
                  <a:lnTo>
                    <a:pt x="214083" y="172720"/>
                  </a:lnTo>
                  <a:lnTo>
                    <a:pt x="212534" y="172720"/>
                  </a:lnTo>
                  <a:lnTo>
                    <a:pt x="212305" y="171450"/>
                  </a:lnTo>
                  <a:lnTo>
                    <a:pt x="211150" y="165100"/>
                  </a:lnTo>
                  <a:lnTo>
                    <a:pt x="209042" y="158750"/>
                  </a:lnTo>
                  <a:lnTo>
                    <a:pt x="205524" y="152400"/>
                  </a:lnTo>
                  <a:lnTo>
                    <a:pt x="203263" y="148590"/>
                  </a:lnTo>
                  <a:lnTo>
                    <a:pt x="196977" y="152400"/>
                  </a:lnTo>
                  <a:lnTo>
                    <a:pt x="199250" y="156210"/>
                  </a:lnTo>
                  <a:lnTo>
                    <a:pt x="201955" y="161290"/>
                  </a:lnTo>
                  <a:lnTo>
                    <a:pt x="203708" y="166370"/>
                  </a:lnTo>
                  <a:lnTo>
                    <a:pt x="205016" y="171450"/>
                  </a:lnTo>
                  <a:lnTo>
                    <a:pt x="197967" y="168910"/>
                  </a:lnTo>
                  <a:lnTo>
                    <a:pt x="191262" y="168910"/>
                  </a:lnTo>
                  <a:lnTo>
                    <a:pt x="174929" y="196850"/>
                  </a:lnTo>
                  <a:lnTo>
                    <a:pt x="175056" y="204470"/>
                  </a:lnTo>
                  <a:lnTo>
                    <a:pt x="177469" y="219710"/>
                  </a:lnTo>
                  <a:lnTo>
                    <a:pt x="177634" y="228600"/>
                  </a:lnTo>
                  <a:lnTo>
                    <a:pt x="176974" y="228600"/>
                  </a:lnTo>
                  <a:lnTo>
                    <a:pt x="174701" y="233680"/>
                  </a:lnTo>
                  <a:lnTo>
                    <a:pt x="180543" y="237490"/>
                  </a:lnTo>
                  <a:lnTo>
                    <a:pt x="182524" y="233680"/>
                  </a:lnTo>
                  <a:lnTo>
                    <a:pt x="188849" y="220980"/>
                  </a:lnTo>
                  <a:lnTo>
                    <a:pt x="195389" y="209550"/>
                  </a:lnTo>
                  <a:lnTo>
                    <a:pt x="201752" y="198120"/>
                  </a:lnTo>
                  <a:lnTo>
                    <a:pt x="207505" y="185420"/>
                  </a:lnTo>
                  <a:lnTo>
                    <a:pt x="207797" y="186690"/>
                  </a:lnTo>
                  <a:lnTo>
                    <a:pt x="208241" y="190500"/>
                  </a:lnTo>
                  <a:lnTo>
                    <a:pt x="208000" y="196850"/>
                  </a:lnTo>
                  <a:lnTo>
                    <a:pt x="207873" y="199390"/>
                  </a:lnTo>
                  <a:lnTo>
                    <a:pt x="207505" y="205740"/>
                  </a:lnTo>
                  <a:lnTo>
                    <a:pt x="206870" y="213360"/>
                  </a:lnTo>
                  <a:lnTo>
                    <a:pt x="205968" y="219710"/>
                  </a:lnTo>
                  <a:lnTo>
                    <a:pt x="205016" y="220980"/>
                  </a:lnTo>
                  <a:lnTo>
                    <a:pt x="204216" y="220980"/>
                  </a:lnTo>
                  <a:lnTo>
                    <a:pt x="203771" y="222250"/>
                  </a:lnTo>
                  <a:lnTo>
                    <a:pt x="198704" y="234950"/>
                  </a:lnTo>
                  <a:lnTo>
                    <a:pt x="193332" y="247650"/>
                  </a:lnTo>
                  <a:lnTo>
                    <a:pt x="186867" y="259080"/>
                  </a:lnTo>
                  <a:lnTo>
                    <a:pt x="178511" y="269240"/>
                  </a:lnTo>
                  <a:lnTo>
                    <a:pt x="178206" y="270510"/>
                  </a:lnTo>
                  <a:lnTo>
                    <a:pt x="177838" y="270510"/>
                  </a:lnTo>
                  <a:lnTo>
                    <a:pt x="169291" y="250190"/>
                  </a:lnTo>
                  <a:lnTo>
                    <a:pt x="161899" y="228600"/>
                  </a:lnTo>
                  <a:lnTo>
                    <a:pt x="160235" y="220980"/>
                  </a:lnTo>
                  <a:lnTo>
                    <a:pt x="158851" y="214630"/>
                  </a:lnTo>
                  <a:lnTo>
                    <a:pt x="157187" y="207010"/>
                  </a:lnTo>
                  <a:lnTo>
                    <a:pt x="156730" y="184150"/>
                  </a:lnTo>
                  <a:lnTo>
                    <a:pt x="157251" y="179070"/>
                  </a:lnTo>
                  <a:lnTo>
                    <a:pt x="158280" y="172720"/>
                  </a:lnTo>
                  <a:lnTo>
                    <a:pt x="159512" y="167640"/>
                  </a:lnTo>
                  <a:lnTo>
                    <a:pt x="159512" y="161290"/>
                  </a:lnTo>
                  <a:lnTo>
                    <a:pt x="160096" y="153670"/>
                  </a:lnTo>
                  <a:lnTo>
                    <a:pt x="160896" y="146050"/>
                  </a:lnTo>
                  <a:lnTo>
                    <a:pt x="165074" y="135890"/>
                  </a:lnTo>
                  <a:lnTo>
                    <a:pt x="169494" y="124460"/>
                  </a:lnTo>
                  <a:lnTo>
                    <a:pt x="177444" y="106680"/>
                  </a:lnTo>
                  <a:lnTo>
                    <a:pt x="178574" y="104140"/>
                  </a:lnTo>
                  <a:lnTo>
                    <a:pt x="178943" y="104140"/>
                  </a:lnTo>
                  <a:lnTo>
                    <a:pt x="179387" y="102870"/>
                  </a:lnTo>
                  <a:lnTo>
                    <a:pt x="179743" y="101600"/>
                  </a:lnTo>
                  <a:lnTo>
                    <a:pt x="180543" y="102870"/>
                  </a:lnTo>
                  <a:lnTo>
                    <a:pt x="186829" y="102870"/>
                  </a:lnTo>
                  <a:lnTo>
                    <a:pt x="190525" y="101600"/>
                  </a:lnTo>
                  <a:lnTo>
                    <a:pt x="194208" y="100330"/>
                  </a:lnTo>
                  <a:lnTo>
                    <a:pt x="197802" y="110490"/>
                  </a:lnTo>
                  <a:lnTo>
                    <a:pt x="205143" y="119380"/>
                  </a:lnTo>
                  <a:lnTo>
                    <a:pt x="215036" y="125730"/>
                  </a:lnTo>
                  <a:lnTo>
                    <a:pt x="226275" y="125730"/>
                  </a:lnTo>
                  <a:lnTo>
                    <a:pt x="229044" y="128270"/>
                  </a:lnTo>
                  <a:lnTo>
                    <a:pt x="234086" y="124460"/>
                  </a:lnTo>
                  <a:lnTo>
                    <a:pt x="227139" y="114300"/>
                  </a:lnTo>
                  <a:lnTo>
                    <a:pt x="226644" y="106680"/>
                  </a:lnTo>
                  <a:lnTo>
                    <a:pt x="223062" y="100330"/>
                  </a:lnTo>
                  <a:lnTo>
                    <a:pt x="220205" y="95250"/>
                  </a:lnTo>
                  <a:lnTo>
                    <a:pt x="216776" y="92710"/>
                  </a:lnTo>
                  <a:lnTo>
                    <a:pt x="212763" y="91440"/>
                  </a:lnTo>
                  <a:lnTo>
                    <a:pt x="222300" y="85090"/>
                  </a:lnTo>
                  <a:lnTo>
                    <a:pt x="231267" y="78740"/>
                  </a:lnTo>
                  <a:lnTo>
                    <a:pt x="236105" y="73660"/>
                  </a:lnTo>
                  <a:lnTo>
                    <a:pt x="239725" y="69850"/>
                  </a:lnTo>
                  <a:lnTo>
                    <a:pt x="247751" y="60960"/>
                  </a:lnTo>
                  <a:lnTo>
                    <a:pt x="250748" y="58420"/>
                  </a:lnTo>
                  <a:lnTo>
                    <a:pt x="245922" y="53340"/>
                  </a:lnTo>
                  <a:lnTo>
                    <a:pt x="242925" y="55880"/>
                  </a:lnTo>
                  <a:lnTo>
                    <a:pt x="237451" y="62230"/>
                  </a:lnTo>
                  <a:lnTo>
                    <a:pt x="231673" y="68580"/>
                  </a:lnTo>
                  <a:lnTo>
                    <a:pt x="225615" y="73660"/>
                  </a:lnTo>
                  <a:lnTo>
                    <a:pt x="227457" y="67310"/>
                  </a:lnTo>
                  <a:lnTo>
                    <a:pt x="227190" y="59690"/>
                  </a:lnTo>
                  <a:lnTo>
                    <a:pt x="225259" y="53340"/>
                  </a:lnTo>
                  <a:lnTo>
                    <a:pt x="222186" y="46990"/>
                  </a:lnTo>
                  <a:lnTo>
                    <a:pt x="221602" y="45720"/>
                  </a:lnTo>
                  <a:lnTo>
                    <a:pt x="220789" y="44450"/>
                  </a:lnTo>
                  <a:lnTo>
                    <a:pt x="219913" y="44450"/>
                  </a:lnTo>
                  <a:lnTo>
                    <a:pt x="221602" y="40640"/>
                  </a:lnTo>
                  <a:lnTo>
                    <a:pt x="216039" y="38100"/>
                  </a:lnTo>
                  <a:lnTo>
                    <a:pt x="213715" y="41910"/>
                  </a:lnTo>
                  <a:lnTo>
                    <a:pt x="208915" y="52070"/>
                  </a:lnTo>
                  <a:lnTo>
                    <a:pt x="207124" y="62230"/>
                  </a:lnTo>
                  <a:lnTo>
                    <a:pt x="208737" y="72390"/>
                  </a:lnTo>
                  <a:lnTo>
                    <a:pt x="214083" y="82550"/>
                  </a:lnTo>
                  <a:lnTo>
                    <a:pt x="206806" y="87630"/>
                  </a:lnTo>
                  <a:lnTo>
                    <a:pt x="199110" y="91440"/>
                  </a:lnTo>
                  <a:lnTo>
                    <a:pt x="190931" y="93980"/>
                  </a:lnTo>
                  <a:lnTo>
                    <a:pt x="182232" y="95250"/>
                  </a:lnTo>
                  <a:lnTo>
                    <a:pt x="185953" y="85090"/>
                  </a:lnTo>
                  <a:lnTo>
                    <a:pt x="187350" y="81280"/>
                  </a:lnTo>
                  <a:lnTo>
                    <a:pt x="187820" y="80010"/>
                  </a:lnTo>
                  <a:lnTo>
                    <a:pt x="188747" y="77470"/>
                  </a:lnTo>
                  <a:lnTo>
                    <a:pt x="190144" y="73660"/>
                  </a:lnTo>
                  <a:lnTo>
                    <a:pt x="193751" y="57150"/>
                  </a:lnTo>
                  <a:lnTo>
                    <a:pt x="195135" y="50800"/>
                  </a:lnTo>
                  <a:lnTo>
                    <a:pt x="195986" y="27940"/>
                  </a:lnTo>
                  <a:lnTo>
                    <a:pt x="191503" y="3810"/>
                  </a:lnTo>
                  <a:lnTo>
                    <a:pt x="190119" y="0"/>
                  </a:lnTo>
                  <a:lnTo>
                    <a:pt x="183261" y="1270"/>
                  </a:lnTo>
                  <a:lnTo>
                    <a:pt x="184645" y="6350"/>
                  </a:lnTo>
                  <a:lnTo>
                    <a:pt x="187807" y="19050"/>
                  </a:lnTo>
                  <a:lnTo>
                    <a:pt x="189039" y="31750"/>
                  </a:lnTo>
                  <a:lnTo>
                    <a:pt x="188607" y="44450"/>
                  </a:lnTo>
                  <a:lnTo>
                    <a:pt x="186766" y="57150"/>
                  </a:lnTo>
                  <a:lnTo>
                    <a:pt x="180492" y="48260"/>
                  </a:lnTo>
                  <a:lnTo>
                    <a:pt x="180187" y="47980"/>
                  </a:lnTo>
                  <a:lnTo>
                    <a:pt x="180187" y="81280"/>
                  </a:lnTo>
                  <a:lnTo>
                    <a:pt x="179666" y="82550"/>
                  </a:lnTo>
                  <a:lnTo>
                    <a:pt x="179235" y="83820"/>
                  </a:lnTo>
                  <a:lnTo>
                    <a:pt x="178727" y="85090"/>
                  </a:lnTo>
                  <a:lnTo>
                    <a:pt x="178206" y="83820"/>
                  </a:lnTo>
                  <a:lnTo>
                    <a:pt x="177634" y="83820"/>
                  </a:lnTo>
                  <a:lnTo>
                    <a:pt x="176974" y="82550"/>
                  </a:lnTo>
                  <a:lnTo>
                    <a:pt x="179387" y="82550"/>
                  </a:lnTo>
                  <a:lnTo>
                    <a:pt x="180187" y="81280"/>
                  </a:lnTo>
                  <a:lnTo>
                    <a:pt x="180187" y="47980"/>
                  </a:lnTo>
                  <a:lnTo>
                    <a:pt x="172453" y="40640"/>
                  </a:lnTo>
                  <a:lnTo>
                    <a:pt x="164312" y="31750"/>
                  </a:lnTo>
                  <a:lnTo>
                    <a:pt x="157759" y="22860"/>
                  </a:lnTo>
                  <a:lnTo>
                    <a:pt x="156006" y="19050"/>
                  </a:lnTo>
                  <a:lnTo>
                    <a:pt x="150964" y="21590"/>
                  </a:lnTo>
                  <a:lnTo>
                    <a:pt x="151180" y="24130"/>
                  </a:lnTo>
                  <a:lnTo>
                    <a:pt x="148018" y="31750"/>
                  </a:lnTo>
                  <a:lnTo>
                    <a:pt x="146545" y="40640"/>
                  </a:lnTo>
                  <a:lnTo>
                    <a:pt x="147231" y="48260"/>
                  </a:lnTo>
                  <a:lnTo>
                    <a:pt x="150609" y="55880"/>
                  </a:lnTo>
                  <a:lnTo>
                    <a:pt x="156210" y="60960"/>
                  </a:lnTo>
                  <a:lnTo>
                    <a:pt x="164172" y="67310"/>
                  </a:lnTo>
                  <a:lnTo>
                    <a:pt x="171157" y="73660"/>
                  </a:lnTo>
                  <a:lnTo>
                    <a:pt x="173761" y="78740"/>
                  </a:lnTo>
                  <a:lnTo>
                    <a:pt x="173824" y="80010"/>
                  </a:lnTo>
                  <a:lnTo>
                    <a:pt x="161683" y="73660"/>
                  </a:lnTo>
                  <a:lnTo>
                    <a:pt x="134035" y="68580"/>
                  </a:lnTo>
                  <a:lnTo>
                    <a:pt x="123202" y="59690"/>
                  </a:lnTo>
                  <a:lnTo>
                    <a:pt x="120726" y="55880"/>
                  </a:lnTo>
                  <a:lnTo>
                    <a:pt x="114960" y="58420"/>
                  </a:lnTo>
                  <a:lnTo>
                    <a:pt x="116713" y="62230"/>
                  </a:lnTo>
                  <a:lnTo>
                    <a:pt x="116497" y="63500"/>
                  </a:lnTo>
                  <a:lnTo>
                    <a:pt x="116636" y="64770"/>
                  </a:lnTo>
                  <a:lnTo>
                    <a:pt x="119189" y="74930"/>
                  </a:lnTo>
                  <a:lnTo>
                    <a:pt x="122008" y="86360"/>
                  </a:lnTo>
                  <a:lnTo>
                    <a:pt x="126352" y="95250"/>
                  </a:lnTo>
                  <a:lnTo>
                    <a:pt x="133515" y="104140"/>
                  </a:lnTo>
                  <a:lnTo>
                    <a:pt x="142240" y="109220"/>
                  </a:lnTo>
                  <a:lnTo>
                    <a:pt x="151320" y="110490"/>
                  </a:lnTo>
                  <a:lnTo>
                    <a:pt x="160553" y="110490"/>
                  </a:lnTo>
                  <a:lnTo>
                    <a:pt x="169735" y="106680"/>
                  </a:lnTo>
                  <a:lnTo>
                    <a:pt x="163385" y="121920"/>
                  </a:lnTo>
                  <a:lnTo>
                    <a:pt x="154940" y="142240"/>
                  </a:lnTo>
                  <a:lnTo>
                    <a:pt x="148818" y="163830"/>
                  </a:lnTo>
                  <a:lnTo>
                    <a:pt x="145237" y="184150"/>
                  </a:lnTo>
                  <a:lnTo>
                    <a:pt x="144399" y="205740"/>
                  </a:lnTo>
                  <a:lnTo>
                    <a:pt x="144094" y="207010"/>
                  </a:lnTo>
                  <a:lnTo>
                    <a:pt x="143954" y="207010"/>
                  </a:lnTo>
                  <a:lnTo>
                    <a:pt x="143954" y="210820"/>
                  </a:lnTo>
                  <a:lnTo>
                    <a:pt x="144399" y="214630"/>
                  </a:lnTo>
                  <a:lnTo>
                    <a:pt x="137820" y="210820"/>
                  </a:lnTo>
                  <a:lnTo>
                    <a:pt x="101739" y="185420"/>
                  </a:lnTo>
                  <a:lnTo>
                    <a:pt x="96697" y="175260"/>
                  </a:lnTo>
                  <a:lnTo>
                    <a:pt x="94284" y="175260"/>
                  </a:lnTo>
                  <a:lnTo>
                    <a:pt x="92024" y="170180"/>
                  </a:lnTo>
                  <a:lnTo>
                    <a:pt x="89979" y="166370"/>
                  </a:lnTo>
                  <a:lnTo>
                    <a:pt x="88226" y="161290"/>
                  </a:lnTo>
                  <a:lnTo>
                    <a:pt x="70688" y="116840"/>
                  </a:lnTo>
                  <a:lnTo>
                    <a:pt x="62509" y="102870"/>
                  </a:lnTo>
                  <a:lnTo>
                    <a:pt x="62369" y="102870"/>
                  </a:lnTo>
                  <a:lnTo>
                    <a:pt x="61912" y="101600"/>
                  </a:lnTo>
                  <a:lnTo>
                    <a:pt x="60985" y="99060"/>
                  </a:lnTo>
                  <a:lnTo>
                    <a:pt x="59309" y="96520"/>
                  </a:lnTo>
                  <a:lnTo>
                    <a:pt x="57264" y="92710"/>
                  </a:lnTo>
                  <a:lnTo>
                    <a:pt x="57480" y="91440"/>
                  </a:lnTo>
                  <a:lnTo>
                    <a:pt x="56007" y="90170"/>
                  </a:lnTo>
                  <a:lnTo>
                    <a:pt x="54330" y="90170"/>
                  </a:lnTo>
                  <a:lnTo>
                    <a:pt x="48641" y="83820"/>
                  </a:lnTo>
                  <a:lnTo>
                    <a:pt x="41033" y="80010"/>
                  </a:lnTo>
                  <a:lnTo>
                    <a:pt x="31915" y="81280"/>
                  </a:lnTo>
                  <a:lnTo>
                    <a:pt x="22974" y="83820"/>
                  </a:lnTo>
                  <a:lnTo>
                    <a:pt x="14452" y="88900"/>
                  </a:lnTo>
                  <a:lnTo>
                    <a:pt x="6870" y="95250"/>
                  </a:lnTo>
                  <a:lnTo>
                    <a:pt x="723" y="101600"/>
                  </a:lnTo>
                  <a:lnTo>
                    <a:pt x="0" y="102870"/>
                  </a:lnTo>
                  <a:lnTo>
                    <a:pt x="0" y="104140"/>
                  </a:lnTo>
                  <a:lnTo>
                    <a:pt x="368" y="105410"/>
                  </a:lnTo>
                  <a:lnTo>
                    <a:pt x="63" y="106680"/>
                  </a:lnTo>
                  <a:lnTo>
                    <a:pt x="660" y="107950"/>
                  </a:lnTo>
                  <a:lnTo>
                    <a:pt x="2705" y="109220"/>
                  </a:lnTo>
                  <a:lnTo>
                    <a:pt x="10871" y="110490"/>
                  </a:lnTo>
                  <a:lnTo>
                    <a:pt x="19062" y="113030"/>
                  </a:lnTo>
                  <a:lnTo>
                    <a:pt x="27330" y="114300"/>
                  </a:lnTo>
                  <a:lnTo>
                    <a:pt x="35712" y="113030"/>
                  </a:lnTo>
                  <a:lnTo>
                    <a:pt x="42354" y="111760"/>
                  </a:lnTo>
                  <a:lnTo>
                    <a:pt x="47764" y="106680"/>
                  </a:lnTo>
                  <a:lnTo>
                    <a:pt x="52146" y="101600"/>
                  </a:lnTo>
                  <a:lnTo>
                    <a:pt x="56756" y="106680"/>
                  </a:lnTo>
                  <a:lnTo>
                    <a:pt x="60794" y="113030"/>
                  </a:lnTo>
                  <a:lnTo>
                    <a:pt x="64312" y="119380"/>
                  </a:lnTo>
                  <a:lnTo>
                    <a:pt x="67411" y="125730"/>
                  </a:lnTo>
                  <a:lnTo>
                    <a:pt x="62661" y="120650"/>
                  </a:lnTo>
                  <a:lnTo>
                    <a:pt x="56311" y="118110"/>
                  </a:lnTo>
                  <a:lnTo>
                    <a:pt x="48133" y="119380"/>
                  </a:lnTo>
                  <a:lnTo>
                    <a:pt x="39116" y="120650"/>
                  </a:lnTo>
                  <a:lnTo>
                    <a:pt x="29324" y="124460"/>
                  </a:lnTo>
                  <a:lnTo>
                    <a:pt x="19672" y="125730"/>
                  </a:lnTo>
                  <a:lnTo>
                    <a:pt x="11023" y="124460"/>
                  </a:lnTo>
                  <a:lnTo>
                    <a:pt x="8331" y="121920"/>
                  </a:lnTo>
                  <a:lnTo>
                    <a:pt x="5842" y="124460"/>
                  </a:lnTo>
                  <a:lnTo>
                    <a:pt x="5613" y="127000"/>
                  </a:lnTo>
                  <a:lnTo>
                    <a:pt x="4660" y="128270"/>
                  </a:lnTo>
                  <a:lnTo>
                    <a:pt x="4165" y="129540"/>
                  </a:lnTo>
                  <a:lnTo>
                    <a:pt x="4813" y="130810"/>
                  </a:lnTo>
                  <a:lnTo>
                    <a:pt x="17932" y="148590"/>
                  </a:lnTo>
                  <a:lnTo>
                    <a:pt x="36830" y="157480"/>
                  </a:lnTo>
                  <a:lnTo>
                    <a:pt x="55968" y="154940"/>
                  </a:lnTo>
                  <a:lnTo>
                    <a:pt x="69824" y="138430"/>
                  </a:lnTo>
                  <a:lnTo>
                    <a:pt x="70256" y="137160"/>
                  </a:lnTo>
                  <a:lnTo>
                    <a:pt x="70040" y="135890"/>
                  </a:lnTo>
                  <a:lnTo>
                    <a:pt x="70408" y="134620"/>
                  </a:lnTo>
                  <a:lnTo>
                    <a:pt x="70700" y="134620"/>
                  </a:lnTo>
                  <a:lnTo>
                    <a:pt x="74930" y="146050"/>
                  </a:lnTo>
                  <a:lnTo>
                    <a:pt x="79057" y="157480"/>
                  </a:lnTo>
                  <a:lnTo>
                    <a:pt x="83540" y="168910"/>
                  </a:lnTo>
                  <a:lnTo>
                    <a:pt x="88887" y="180340"/>
                  </a:lnTo>
                  <a:lnTo>
                    <a:pt x="90639" y="184150"/>
                  </a:lnTo>
                  <a:lnTo>
                    <a:pt x="92456" y="186690"/>
                  </a:lnTo>
                  <a:lnTo>
                    <a:pt x="94437" y="190500"/>
                  </a:lnTo>
                  <a:lnTo>
                    <a:pt x="92887" y="207010"/>
                  </a:lnTo>
                  <a:lnTo>
                    <a:pt x="98018" y="224790"/>
                  </a:lnTo>
                  <a:lnTo>
                    <a:pt x="107416" y="241300"/>
                  </a:lnTo>
                  <a:lnTo>
                    <a:pt x="118681" y="255270"/>
                  </a:lnTo>
                  <a:lnTo>
                    <a:pt x="119265" y="256540"/>
                  </a:lnTo>
                  <a:lnTo>
                    <a:pt x="120586" y="256540"/>
                  </a:lnTo>
                  <a:lnTo>
                    <a:pt x="120586" y="259080"/>
                  </a:lnTo>
                  <a:lnTo>
                    <a:pt x="120726" y="262890"/>
                  </a:lnTo>
                  <a:lnTo>
                    <a:pt x="127596" y="262890"/>
                  </a:lnTo>
                  <a:lnTo>
                    <a:pt x="127609" y="247650"/>
                  </a:lnTo>
                  <a:lnTo>
                    <a:pt x="127800" y="241300"/>
                  </a:lnTo>
                  <a:lnTo>
                    <a:pt x="127673" y="233680"/>
                  </a:lnTo>
                  <a:lnTo>
                    <a:pt x="127622" y="231140"/>
                  </a:lnTo>
                  <a:lnTo>
                    <a:pt x="126136" y="222250"/>
                  </a:lnTo>
                  <a:lnTo>
                    <a:pt x="125476" y="220980"/>
                  </a:lnTo>
                  <a:lnTo>
                    <a:pt x="131470" y="224790"/>
                  </a:lnTo>
                  <a:lnTo>
                    <a:pt x="137744" y="228600"/>
                  </a:lnTo>
                  <a:lnTo>
                    <a:pt x="144475" y="232410"/>
                  </a:lnTo>
                  <a:lnTo>
                    <a:pt x="146367" y="232410"/>
                  </a:lnTo>
                  <a:lnTo>
                    <a:pt x="150888" y="252730"/>
                  </a:lnTo>
                  <a:lnTo>
                    <a:pt x="156933" y="273050"/>
                  </a:lnTo>
                  <a:lnTo>
                    <a:pt x="163753" y="292100"/>
                  </a:lnTo>
                  <a:lnTo>
                    <a:pt x="170611" y="312420"/>
                  </a:lnTo>
                  <a:lnTo>
                    <a:pt x="148882" y="302260"/>
                  </a:lnTo>
                  <a:lnTo>
                    <a:pt x="138734" y="295910"/>
                  </a:lnTo>
                  <a:lnTo>
                    <a:pt x="130441" y="287020"/>
                  </a:lnTo>
                  <a:lnTo>
                    <a:pt x="129273" y="285750"/>
                  </a:lnTo>
                  <a:lnTo>
                    <a:pt x="126492" y="284480"/>
                  </a:lnTo>
                  <a:lnTo>
                    <a:pt x="124091" y="287020"/>
                  </a:lnTo>
                  <a:lnTo>
                    <a:pt x="123355" y="288290"/>
                  </a:lnTo>
                  <a:lnTo>
                    <a:pt x="122847" y="289560"/>
                  </a:lnTo>
                  <a:lnTo>
                    <a:pt x="120383" y="299720"/>
                  </a:lnTo>
                  <a:lnTo>
                    <a:pt x="121970" y="311150"/>
                  </a:lnTo>
                  <a:lnTo>
                    <a:pt x="126072" y="322580"/>
                  </a:lnTo>
                  <a:lnTo>
                    <a:pt x="131178" y="331470"/>
                  </a:lnTo>
                  <a:lnTo>
                    <a:pt x="141427" y="340360"/>
                  </a:lnTo>
                  <a:lnTo>
                    <a:pt x="152717" y="341630"/>
                  </a:lnTo>
                  <a:lnTo>
                    <a:pt x="164261" y="337820"/>
                  </a:lnTo>
                  <a:lnTo>
                    <a:pt x="175298" y="330200"/>
                  </a:lnTo>
                  <a:lnTo>
                    <a:pt x="178282" y="355600"/>
                  </a:lnTo>
                  <a:lnTo>
                    <a:pt x="178092" y="381000"/>
                  </a:lnTo>
                  <a:lnTo>
                    <a:pt x="177965" y="383540"/>
                  </a:lnTo>
                  <a:lnTo>
                    <a:pt x="175780" y="407670"/>
                  </a:lnTo>
                  <a:lnTo>
                    <a:pt x="172440" y="434340"/>
                  </a:lnTo>
                  <a:lnTo>
                    <a:pt x="170764" y="434340"/>
                  </a:lnTo>
                  <a:lnTo>
                    <a:pt x="168109" y="441960"/>
                  </a:lnTo>
                  <a:lnTo>
                    <a:pt x="166230" y="448310"/>
                  </a:lnTo>
                  <a:lnTo>
                    <a:pt x="164630" y="455930"/>
                  </a:lnTo>
                  <a:lnTo>
                    <a:pt x="163233" y="462280"/>
                  </a:lnTo>
                  <a:lnTo>
                    <a:pt x="161632" y="461010"/>
                  </a:lnTo>
                  <a:lnTo>
                    <a:pt x="159880" y="458470"/>
                  </a:lnTo>
                  <a:lnTo>
                    <a:pt x="157911" y="457200"/>
                  </a:lnTo>
                  <a:lnTo>
                    <a:pt x="150507" y="449580"/>
                  </a:lnTo>
                  <a:lnTo>
                    <a:pt x="143217" y="443230"/>
                  </a:lnTo>
                  <a:lnTo>
                    <a:pt x="135851" y="435610"/>
                  </a:lnTo>
                  <a:lnTo>
                    <a:pt x="128257" y="429260"/>
                  </a:lnTo>
                  <a:lnTo>
                    <a:pt x="136817" y="427990"/>
                  </a:lnTo>
                  <a:lnTo>
                    <a:pt x="145008" y="425450"/>
                  </a:lnTo>
                  <a:lnTo>
                    <a:pt x="152425" y="420370"/>
                  </a:lnTo>
                  <a:lnTo>
                    <a:pt x="154914" y="417830"/>
                  </a:lnTo>
                  <a:lnTo>
                    <a:pt x="158648" y="414020"/>
                  </a:lnTo>
                  <a:lnTo>
                    <a:pt x="164782" y="402590"/>
                  </a:lnTo>
                  <a:lnTo>
                    <a:pt x="165735" y="391160"/>
                  </a:lnTo>
                  <a:lnTo>
                    <a:pt x="163906" y="379730"/>
                  </a:lnTo>
                  <a:lnTo>
                    <a:pt x="161480" y="365760"/>
                  </a:lnTo>
                  <a:lnTo>
                    <a:pt x="160464" y="364490"/>
                  </a:lnTo>
                  <a:lnTo>
                    <a:pt x="159296" y="364490"/>
                  </a:lnTo>
                  <a:lnTo>
                    <a:pt x="159435" y="363220"/>
                  </a:lnTo>
                  <a:lnTo>
                    <a:pt x="159435" y="358140"/>
                  </a:lnTo>
                  <a:lnTo>
                    <a:pt x="152285" y="358140"/>
                  </a:lnTo>
                  <a:lnTo>
                    <a:pt x="152285" y="363220"/>
                  </a:lnTo>
                  <a:lnTo>
                    <a:pt x="145783" y="374650"/>
                  </a:lnTo>
                  <a:lnTo>
                    <a:pt x="131749" y="388620"/>
                  </a:lnTo>
                  <a:lnTo>
                    <a:pt x="118364" y="403860"/>
                  </a:lnTo>
                  <a:lnTo>
                    <a:pt x="113792" y="417830"/>
                  </a:lnTo>
                  <a:lnTo>
                    <a:pt x="110464" y="415290"/>
                  </a:lnTo>
                  <a:lnTo>
                    <a:pt x="108800" y="414020"/>
                  </a:lnTo>
                  <a:lnTo>
                    <a:pt x="104000" y="408940"/>
                  </a:lnTo>
                  <a:lnTo>
                    <a:pt x="99428" y="405130"/>
                  </a:lnTo>
                  <a:lnTo>
                    <a:pt x="95097" y="400050"/>
                  </a:lnTo>
                  <a:lnTo>
                    <a:pt x="102831" y="398780"/>
                  </a:lnTo>
                  <a:lnTo>
                    <a:pt x="110159" y="396240"/>
                  </a:lnTo>
                  <a:lnTo>
                    <a:pt x="112356" y="394970"/>
                  </a:lnTo>
                  <a:lnTo>
                    <a:pt x="114554" y="393700"/>
                  </a:lnTo>
                  <a:lnTo>
                    <a:pt x="116751" y="392430"/>
                  </a:lnTo>
                  <a:lnTo>
                    <a:pt x="122275" y="387350"/>
                  </a:lnTo>
                  <a:lnTo>
                    <a:pt x="124548" y="382270"/>
                  </a:lnTo>
                  <a:lnTo>
                    <a:pt x="126834" y="377190"/>
                  </a:lnTo>
                  <a:lnTo>
                    <a:pt x="127317" y="370840"/>
                  </a:lnTo>
                  <a:lnTo>
                    <a:pt x="127279" y="363220"/>
                  </a:lnTo>
                  <a:lnTo>
                    <a:pt x="127050" y="358140"/>
                  </a:lnTo>
                  <a:lnTo>
                    <a:pt x="128257" y="347980"/>
                  </a:lnTo>
                  <a:lnTo>
                    <a:pt x="129425" y="342900"/>
                  </a:lnTo>
                  <a:lnTo>
                    <a:pt x="123583" y="341630"/>
                  </a:lnTo>
                  <a:lnTo>
                    <a:pt x="121831" y="344170"/>
                  </a:lnTo>
                  <a:lnTo>
                    <a:pt x="121386" y="344170"/>
                  </a:lnTo>
                  <a:lnTo>
                    <a:pt x="121234" y="345440"/>
                  </a:lnTo>
                  <a:lnTo>
                    <a:pt x="110350" y="351790"/>
                  </a:lnTo>
                  <a:lnTo>
                    <a:pt x="97548" y="360680"/>
                  </a:lnTo>
                  <a:lnTo>
                    <a:pt x="91224" y="366839"/>
                  </a:lnTo>
                  <a:lnTo>
                    <a:pt x="91224" y="393700"/>
                  </a:lnTo>
                  <a:lnTo>
                    <a:pt x="90932" y="394970"/>
                  </a:lnTo>
                  <a:lnTo>
                    <a:pt x="90779" y="393700"/>
                  </a:lnTo>
                  <a:lnTo>
                    <a:pt x="91224" y="393700"/>
                  </a:lnTo>
                  <a:lnTo>
                    <a:pt x="91224" y="366839"/>
                  </a:lnTo>
                  <a:lnTo>
                    <a:pt x="87109" y="370840"/>
                  </a:lnTo>
                  <a:lnTo>
                    <a:pt x="83337" y="382270"/>
                  </a:lnTo>
                  <a:lnTo>
                    <a:pt x="79209" y="373380"/>
                  </a:lnTo>
                  <a:lnTo>
                    <a:pt x="75590" y="365760"/>
                  </a:lnTo>
                  <a:lnTo>
                    <a:pt x="72466" y="356870"/>
                  </a:lnTo>
                  <a:lnTo>
                    <a:pt x="69824" y="347980"/>
                  </a:lnTo>
                  <a:lnTo>
                    <a:pt x="69596" y="346710"/>
                  </a:lnTo>
                  <a:lnTo>
                    <a:pt x="69164" y="346710"/>
                  </a:lnTo>
                  <a:lnTo>
                    <a:pt x="68656" y="345440"/>
                  </a:lnTo>
                  <a:lnTo>
                    <a:pt x="77685" y="346710"/>
                  </a:lnTo>
                  <a:lnTo>
                    <a:pt x="81762" y="345440"/>
                  </a:lnTo>
                  <a:lnTo>
                    <a:pt x="104063" y="312420"/>
                  </a:lnTo>
                  <a:lnTo>
                    <a:pt x="104355" y="311150"/>
                  </a:lnTo>
                  <a:lnTo>
                    <a:pt x="106464" y="300990"/>
                  </a:lnTo>
                  <a:lnTo>
                    <a:pt x="109397" y="292100"/>
                  </a:lnTo>
                  <a:lnTo>
                    <a:pt x="109626" y="292100"/>
                  </a:lnTo>
                  <a:lnTo>
                    <a:pt x="109918" y="290830"/>
                  </a:lnTo>
                  <a:lnTo>
                    <a:pt x="111531" y="290830"/>
                  </a:lnTo>
                  <a:lnTo>
                    <a:pt x="112331" y="289560"/>
                  </a:lnTo>
                  <a:lnTo>
                    <a:pt x="113055" y="288290"/>
                  </a:lnTo>
                  <a:lnTo>
                    <a:pt x="112547" y="285750"/>
                  </a:lnTo>
                  <a:lnTo>
                    <a:pt x="111455" y="285750"/>
                  </a:lnTo>
                  <a:lnTo>
                    <a:pt x="110947" y="281940"/>
                  </a:lnTo>
                  <a:lnTo>
                    <a:pt x="106781" y="280670"/>
                  </a:lnTo>
                  <a:lnTo>
                    <a:pt x="104813" y="284480"/>
                  </a:lnTo>
                  <a:lnTo>
                    <a:pt x="104584" y="284480"/>
                  </a:lnTo>
                  <a:lnTo>
                    <a:pt x="104292" y="285750"/>
                  </a:lnTo>
                  <a:lnTo>
                    <a:pt x="92862" y="289560"/>
                  </a:lnTo>
                  <a:lnTo>
                    <a:pt x="80708" y="295910"/>
                  </a:lnTo>
                  <a:lnTo>
                    <a:pt x="69545" y="303530"/>
                  </a:lnTo>
                  <a:lnTo>
                    <a:pt x="61061" y="312420"/>
                  </a:lnTo>
                  <a:lnTo>
                    <a:pt x="60109" y="307340"/>
                  </a:lnTo>
                  <a:lnTo>
                    <a:pt x="59080" y="302260"/>
                  </a:lnTo>
                  <a:lnTo>
                    <a:pt x="57924" y="297180"/>
                  </a:lnTo>
                  <a:lnTo>
                    <a:pt x="57632" y="294640"/>
                  </a:lnTo>
                  <a:lnTo>
                    <a:pt x="55575" y="294640"/>
                  </a:lnTo>
                  <a:lnTo>
                    <a:pt x="55219" y="293370"/>
                  </a:lnTo>
                  <a:lnTo>
                    <a:pt x="54622" y="293370"/>
                  </a:lnTo>
                  <a:lnTo>
                    <a:pt x="53759" y="292100"/>
                  </a:lnTo>
                  <a:lnTo>
                    <a:pt x="34251" y="295910"/>
                  </a:lnTo>
                  <a:lnTo>
                    <a:pt x="26568" y="320040"/>
                  </a:lnTo>
                  <a:lnTo>
                    <a:pt x="26771" y="349250"/>
                  </a:lnTo>
                  <a:lnTo>
                    <a:pt x="30899" y="370840"/>
                  </a:lnTo>
                  <a:lnTo>
                    <a:pt x="31318" y="372110"/>
                  </a:lnTo>
                  <a:lnTo>
                    <a:pt x="33083" y="372110"/>
                  </a:lnTo>
                  <a:lnTo>
                    <a:pt x="32651" y="373380"/>
                  </a:lnTo>
                  <a:lnTo>
                    <a:pt x="32423" y="374650"/>
                  </a:lnTo>
                  <a:lnTo>
                    <a:pt x="30822" y="378460"/>
                  </a:lnTo>
                  <a:lnTo>
                    <a:pt x="37388" y="381000"/>
                  </a:lnTo>
                  <a:lnTo>
                    <a:pt x="39001" y="375920"/>
                  </a:lnTo>
                  <a:lnTo>
                    <a:pt x="44234" y="363220"/>
                  </a:lnTo>
                  <a:lnTo>
                    <a:pt x="49276" y="350520"/>
                  </a:lnTo>
                  <a:lnTo>
                    <a:pt x="53390" y="337820"/>
                  </a:lnTo>
                  <a:lnTo>
                    <a:pt x="55867" y="325120"/>
                  </a:lnTo>
                  <a:lnTo>
                    <a:pt x="59347" y="345440"/>
                  </a:lnTo>
                  <a:lnTo>
                    <a:pt x="64020" y="364490"/>
                  </a:lnTo>
                  <a:lnTo>
                    <a:pt x="71120" y="383540"/>
                  </a:lnTo>
                  <a:lnTo>
                    <a:pt x="81876" y="401320"/>
                  </a:lnTo>
                  <a:lnTo>
                    <a:pt x="83045" y="403860"/>
                  </a:lnTo>
                  <a:lnTo>
                    <a:pt x="83629" y="403860"/>
                  </a:lnTo>
                  <a:lnTo>
                    <a:pt x="72974" y="417830"/>
                  </a:lnTo>
                  <a:lnTo>
                    <a:pt x="73596" y="434340"/>
                  </a:lnTo>
                  <a:lnTo>
                    <a:pt x="79590" y="452120"/>
                  </a:lnTo>
                  <a:lnTo>
                    <a:pt x="85090" y="468630"/>
                  </a:lnTo>
                  <a:lnTo>
                    <a:pt x="85305" y="469900"/>
                  </a:lnTo>
                  <a:lnTo>
                    <a:pt x="85813" y="471170"/>
                  </a:lnTo>
                  <a:lnTo>
                    <a:pt x="86461" y="471170"/>
                  </a:lnTo>
                  <a:lnTo>
                    <a:pt x="86614" y="473710"/>
                  </a:lnTo>
                  <a:lnTo>
                    <a:pt x="90855" y="476250"/>
                  </a:lnTo>
                  <a:lnTo>
                    <a:pt x="92748" y="472440"/>
                  </a:lnTo>
                  <a:lnTo>
                    <a:pt x="98183" y="458470"/>
                  </a:lnTo>
                  <a:lnTo>
                    <a:pt x="99606" y="444500"/>
                  </a:lnTo>
                  <a:lnTo>
                    <a:pt x="97955" y="430530"/>
                  </a:lnTo>
                  <a:lnTo>
                    <a:pt x="94145" y="415290"/>
                  </a:lnTo>
                  <a:lnTo>
                    <a:pt x="104076" y="424180"/>
                  </a:lnTo>
                  <a:lnTo>
                    <a:pt x="124815" y="441960"/>
                  </a:lnTo>
                  <a:lnTo>
                    <a:pt x="134747" y="452120"/>
                  </a:lnTo>
                  <a:lnTo>
                    <a:pt x="133362" y="452120"/>
                  </a:lnTo>
                  <a:lnTo>
                    <a:pt x="132194" y="453390"/>
                  </a:lnTo>
                  <a:lnTo>
                    <a:pt x="132054" y="454660"/>
                  </a:lnTo>
                  <a:lnTo>
                    <a:pt x="115989" y="463550"/>
                  </a:lnTo>
                  <a:lnTo>
                    <a:pt x="101993" y="485140"/>
                  </a:lnTo>
                  <a:lnTo>
                    <a:pt x="87757" y="505460"/>
                  </a:lnTo>
                  <a:lnTo>
                    <a:pt x="70993" y="509270"/>
                  </a:lnTo>
                  <a:lnTo>
                    <a:pt x="67195" y="508000"/>
                  </a:lnTo>
                  <a:lnTo>
                    <a:pt x="65290" y="513080"/>
                  </a:lnTo>
                  <a:lnTo>
                    <a:pt x="68059" y="515620"/>
                  </a:lnTo>
                  <a:lnTo>
                    <a:pt x="68287" y="516890"/>
                  </a:lnTo>
                  <a:lnTo>
                    <a:pt x="68656" y="516890"/>
                  </a:lnTo>
                  <a:lnTo>
                    <a:pt x="69303" y="518160"/>
                  </a:lnTo>
                  <a:lnTo>
                    <a:pt x="98729" y="524510"/>
                  </a:lnTo>
                  <a:lnTo>
                    <a:pt x="125387" y="514350"/>
                  </a:lnTo>
                  <a:lnTo>
                    <a:pt x="129159" y="509270"/>
                  </a:lnTo>
                  <a:lnTo>
                    <a:pt x="142379" y="491490"/>
                  </a:lnTo>
                  <a:lnTo>
                    <a:pt x="142786" y="462280"/>
                  </a:lnTo>
                  <a:lnTo>
                    <a:pt x="142938" y="461010"/>
                  </a:lnTo>
                  <a:lnTo>
                    <a:pt x="142646" y="461010"/>
                  </a:lnTo>
                  <a:lnTo>
                    <a:pt x="141909" y="459740"/>
                  </a:lnTo>
                  <a:lnTo>
                    <a:pt x="141693" y="459740"/>
                  </a:lnTo>
                  <a:lnTo>
                    <a:pt x="141566" y="458660"/>
                  </a:lnTo>
                  <a:lnTo>
                    <a:pt x="158648" y="486410"/>
                  </a:lnTo>
                  <a:lnTo>
                    <a:pt x="159435" y="486410"/>
                  </a:lnTo>
                  <a:lnTo>
                    <a:pt x="158127" y="496570"/>
                  </a:lnTo>
                  <a:lnTo>
                    <a:pt x="157314" y="501650"/>
                  </a:lnTo>
                  <a:lnTo>
                    <a:pt x="155702" y="514350"/>
                  </a:lnTo>
                  <a:lnTo>
                    <a:pt x="154597" y="527050"/>
                  </a:lnTo>
                  <a:lnTo>
                    <a:pt x="153987" y="539750"/>
                  </a:lnTo>
                  <a:lnTo>
                    <a:pt x="153885" y="552450"/>
                  </a:lnTo>
                  <a:lnTo>
                    <a:pt x="150533" y="548640"/>
                  </a:lnTo>
                  <a:lnTo>
                    <a:pt x="146075" y="546100"/>
                  </a:lnTo>
                  <a:lnTo>
                    <a:pt x="140741" y="544830"/>
                  </a:lnTo>
                  <a:lnTo>
                    <a:pt x="134239" y="543560"/>
                  </a:lnTo>
                  <a:lnTo>
                    <a:pt x="122631" y="544830"/>
                  </a:lnTo>
                  <a:lnTo>
                    <a:pt x="118402" y="538480"/>
                  </a:lnTo>
                  <a:lnTo>
                    <a:pt x="117436" y="538480"/>
                  </a:lnTo>
                  <a:lnTo>
                    <a:pt x="116865" y="537210"/>
                  </a:lnTo>
                  <a:lnTo>
                    <a:pt x="116713" y="537210"/>
                  </a:lnTo>
                  <a:lnTo>
                    <a:pt x="116497" y="535940"/>
                  </a:lnTo>
                  <a:lnTo>
                    <a:pt x="116357" y="534670"/>
                  </a:lnTo>
                  <a:lnTo>
                    <a:pt x="115836" y="530860"/>
                  </a:lnTo>
                  <a:lnTo>
                    <a:pt x="108978" y="532130"/>
                  </a:lnTo>
                  <a:lnTo>
                    <a:pt x="109474" y="537210"/>
                  </a:lnTo>
                  <a:lnTo>
                    <a:pt x="114338" y="554990"/>
                  </a:lnTo>
                  <a:lnTo>
                    <a:pt x="124333" y="570230"/>
                  </a:lnTo>
                  <a:lnTo>
                    <a:pt x="138214" y="577850"/>
                  </a:lnTo>
                  <a:lnTo>
                    <a:pt x="154698" y="570230"/>
                  </a:lnTo>
                  <a:lnTo>
                    <a:pt x="154774" y="571500"/>
                  </a:lnTo>
                  <a:lnTo>
                    <a:pt x="154838" y="574040"/>
                  </a:lnTo>
                  <a:lnTo>
                    <a:pt x="156806" y="591820"/>
                  </a:lnTo>
                  <a:lnTo>
                    <a:pt x="159308" y="609600"/>
                  </a:lnTo>
                  <a:lnTo>
                    <a:pt x="161785" y="626110"/>
                  </a:lnTo>
                  <a:lnTo>
                    <a:pt x="163677" y="643890"/>
                  </a:lnTo>
                  <a:lnTo>
                    <a:pt x="163830" y="650240"/>
                  </a:lnTo>
                  <a:lnTo>
                    <a:pt x="163842" y="666750"/>
                  </a:lnTo>
                  <a:lnTo>
                    <a:pt x="164807" y="676910"/>
                  </a:lnTo>
                  <a:lnTo>
                    <a:pt x="168287" y="688340"/>
                  </a:lnTo>
                  <a:lnTo>
                    <a:pt x="169379" y="689610"/>
                  </a:lnTo>
                  <a:lnTo>
                    <a:pt x="174701" y="689610"/>
                  </a:lnTo>
                  <a:lnTo>
                    <a:pt x="176390" y="690880"/>
                  </a:lnTo>
                  <a:lnTo>
                    <a:pt x="177914" y="692150"/>
                  </a:lnTo>
                  <a:lnTo>
                    <a:pt x="180251" y="693420"/>
                  </a:lnTo>
                  <a:lnTo>
                    <a:pt x="181711" y="693420"/>
                  </a:lnTo>
                  <a:lnTo>
                    <a:pt x="183616" y="694690"/>
                  </a:lnTo>
                  <a:lnTo>
                    <a:pt x="188150" y="694690"/>
                  </a:lnTo>
                  <a:lnTo>
                    <a:pt x="188074" y="690880"/>
                  </a:lnTo>
                  <a:lnTo>
                    <a:pt x="186537" y="670560"/>
                  </a:lnTo>
                  <a:lnTo>
                    <a:pt x="183362" y="650240"/>
                  </a:lnTo>
                  <a:lnTo>
                    <a:pt x="179197" y="629920"/>
                  </a:lnTo>
                  <a:lnTo>
                    <a:pt x="174701" y="609600"/>
                  </a:lnTo>
                  <a:lnTo>
                    <a:pt x="172834" y="600710"/>
                  </a:lnTo>
                  <a:lnTo>
                    <a:pt x="171284" y="591820"/>
                  </a:lnTo>
                  <a:lnTo>
                    <a:pt x="170040" y="581660"/>
                  </a:lnTo>
                  <a:lnTo>
                    <a:pt x="169087" y="572770"/>
                  </a:lnTo>
                  <a:lnTo>
                    <a:pt x="175082" y="570230"/>
                  </a:lnTo>
                  <a:lnTo>
                    <a:pt x="181076" y="567690"/>
                  </a:lnTo>
                  <a:lnTo>
                    <a:pt x="184505" y="565150"/>
                  </a:lnTo>
                  <a:lnTo>
                    <a:pt x="191350" y="560070"/>
                  </a:lnTo>
                  <a:lnTo>
                    <a:pt x="199936" y="549910"/>
                  </a:lnTo>
                  <a:lnTo>
                    <a:pt x="204711" y="541121"/>
                  </a:lnTo>
                  <a:lnTo>
                    <a:pt x="205816" y="546201"/>
                  </a:lnTo>
                  <a:lnTo>
                    <a:pt x="209626" y="545973"/>
                  </a:lnTo>
                  <a:lnTo>
                    <a:pt x="208953" y="546569"/>
                  </a:lnTo>
                  <a:lnTo>
                    <a:pt x="208445" y="547293"/>
                  </a:lnTo>
                  <a:lnTo>
                    <a:pt x="207073" y="558774"/>
                  </a:lnTo>
                  <a:lnTo>
                    <a:pt x="206298" y="568960"/>
                  </a:lnTo>
                  <a:lnTo>
                    <a:pt x="207365" y="578891"/>
                  </a:lnTo>
                  <a:lnTo>
                    <a:pt x="238696" y="606310"/>
                  </a:lnTo>
                  <a:lnTo>
                    <a:pt x="241757" y="607847"/>
                  </a:lnTo>
                  <a:lnTo>
                    <a:pt x="244602" y="604786"/>
                  </a:lnTo>
                  <a:lnTo>
                    <a:pt x="244170" y="602373"/>
                  </a:lnTo>
                  <a:lnTo>
                    <a:pt x="244094" y="601116"/>
                  </a:lnTo>
                  <a:lnTo>
                    <a:pt x="243662" y="600468"/>
                  </a:lnTo>
                  <a:lnTo>
                    <a:pt x="238721" y="582015"/>
                  </a:lnTo>
                  <a:lnTo>
                    <a:pt x="235915" y="559511"/>
                  </a:lnTo>
                  <a:lnTo>
                    <a:pt x="228231" y="542124"/>
                  </a:lnTo>
                  <a:lnTo>
                    <a:pt x="208673" y="539038"/>
                  </a:lnTo>
                  <a:lnTo>
                    <a:pt x="205371" y="539915"/>
                  </a:lnTo>
                  <a:lnTo>
                    <a:pt x="206844" y="537210"/>
                  </a:lnTo>
                  <a:lnTo>
                    <a:pt x="211188" y="527050"/>
                  </a:lnTo>
                  <a:lnTo>
                    <a:pt x="214972" y="516890"/>
                  </a:lnTo>
                  <a:lnTo>
                    <a:pt x="217004" y="510540"/>
                  </a:lnTo>
                  <a:lnTo>
                    <a:pt x="221894" y="495300"/>
                  </a:lnTo>
                  <a:lnTo>
                    <a:pt x="222846" y="492760"/>
                  </a:lnTo>
                  <a:lnTo>
                    <a:pt x="223494" y="490220"/>
                  </a:lnTo>
                  <a:lnTo>
                    <a:pt x="224078" y="486410"/>
                  </a:lnTo>
                  <a:lnTo>
                    <a:pt x="231762" y="497840"/>
                  </a:lnTo>
                  <a:lnTo>
                    <a:pt x="243763" y="505460"/>
                  </a:lnTo>
                  <a:lnTo>
                    <a:pt x="258013" y="509270"/>
                  </a:lnTo>
                  <a:lnTo>
                    <a:pt x="272440" y="508000"/>
                  </a:lnTo>
                  <a:lnTo>
                    <a:pt x="276237" y="508000"/>
                  </a:lnTo>
                  <a:lnTo>
                    <a:pt x="280758" y="509270"/>
                  </a:lnTo>
                  <a:lnTo>
                    <a:pt x="280784" y="508000"/>
                  </a:lnTo>
                  <a:lnTo>
                    <a:pt x="280898" y="501650"/>
                  </a:lnTo>
                  <a:close/>
                </a:path>
              </a:pathLst>
            </a:custGeom>
            <a:solidFill>
              <a:srgbClr val="B79851"/>
            </a:solidFill>
          </p:spPr>
          <p:txBody>
            <a:bodyPr wrap="square" lIns="0" tIns="0" rIns="0" bIns="0" rtlCol="0"/>
            <a:lstStyle/>
            <a:p>
              <a:endParaRPr/>
            </a:p>
          </p:txBody>
        </p:sp>
        <p:pic>
          <p:nvPicPr>
            <p:cNvPr id="62" name="object 62"/>
            <p:cNvPicPr/>
            <p:nvPr/>
          </p:nvPicPr>
          <p:blipFill>
            <a:blip r:embed="rId23" cstate="print"/>
            <a:stretch>
              <a:fillRect/>
            </a:stretch>
          </p:blipFill>
          <p:spPr>
            <a:xfrm>
              <a:off x="6394586" y="4357929"/>
              <a:ext cx="474991" cy="238733"/>
            </a:xfrm>
            <a:prstGeom prst="rect">
              <a:avLst/>
            </a:prstGeom>
          </p:spPr>
        </p:pic>
        <p:sp>
          <p:nvSpPr>
            <p:cNvPr id="63" name="object 63"/>
            <p:cNvSpPr/>
            <p:nvPr/>
          </p:nvSpPr>
          <p:spPr>
            <a:xfrm>
              <a:off x="6586715" y="3785691"/>
              <a:ext cx="112395" cy="578485"/>
            </a:xfrm>
            <a:custGeom>
              <a:avLst/>
              <a:gdLst/>
              <a:ahLst/>
              <a:cxnLst/>
              <a:rect l="l" t="t" r="r" b="b"/>
              <a:pathLst>
                <a:path w="112395" h="578485">
                  <a:moveTo>
                    <a:pt x="39408" y="291807"/>
                  </a:moveTo>
                  <a:lnTo>
                    <a:pt x="39395" y="284848"/>
                  </a:lnTo>
                  <a:lnTo>
                    <a:pt x="38582" y="278003"/>
                  </a:lnTo>
                  <a:lnTo>
                    <a:pt x="37465" y="270878"/>
                  </a:lnTo>
                  <a:lnTo>
                    <a:pt x="37439" y="268808"/>
                  </a:lnTo>
                  <a:lnTo>
                    <a:pt x="37185" y="266839"/>
                  </a:lnTo>
                  <a:lnTo>
                    <a:pt x="36664" y="265010"/>
                  </a:lnTo>
                  <a:lnTo>
                    <a:pt x="36118" y="258241"/>
                  </a:lnTo>
                  <a:lnTo>
                    <a:pt x="33286" y="257467"/>
                  </a:lnTo>
                  <a:lnTo>
                    <a:pt x="32562" y="259105"/>
                  </a:lnTo>
                  <a:lnTo>
                    <a:pt x="31381" y="259092"/>
                  </a:lnTo>
                  <a:lnTo>
                    <a:pt x="30073" y="260007"/>
                  </a:lnTo>
                  <a:lnTo>
                    <a:pt x="30581" y="261404"/>
                  </a:lnTo>
                  <a:lnTo>
                    <a:pt x="31051" y="271310"/>
                  </a:lnTo>
                  <a:lnTo>
                    <a:pt x="27051" y="281012"/>
                  </a:lnTo>
                  <a:lnTo>
                    <a:pt x="20891" y="289991"/>
                  </a:lnTo>
                  <a:lnTo>
                    <a:pt x="14859" y="297726"/>
                  </a:lnTo>
                  <a:lnTo>
                    <a:pt x="10718" y="303580"/>
                  </a:lnTo>
                  <a:lnTo>
                    <a:pt x="7086" y="309448"/>
                  </a:lnTo>
                  <a:lnTo>
                    <a:pt x="3987" y="315582"/>
                  </a:lnTo>
                  <a:lnTo>
                    <a:pt x="1409" y="322199"/>
                  </a:lnTo>
                  <a:lnTo>
                    <a:pt x="0" y="326390"/>
                  </a:lnTo>
                  <a:lnTo>
                    <a:pt x="4635" y="331470"/>
                  </a:lnTo>
                  <a:lnTo>
                    <a:pt x="38176" y="299250"/>
                  </a:lnTo>
                  <a:lnTo>
                    <a:pt x="39408" y="291807"/>
                  </a:lnTo>
                  <a:close/>
                </a:path>
                <a:path w="112395" h="578485">
                  <a:moveTo>
                    <a:pt x="55829" y="218262"/>
                  </a:moveTo>
                  <a:lnTo>
                    <a:pt x="22898" y="202641"/>
                  </a:lnTo>
                  <a:lnTo>
                    <a:pt x="15773" y="193967"/>
                  </a:lnTo>
                  <a:lnTo>
                    <a:pt x="13411" y="192100"/>
                  </a:lnTo>
                  <a:lnTo>
                    <a:pt x="9499" y="187807"/>
                  </a:lnTo>
                  <a:lnTo>
                    <a:pt x="9042" y="186486"/>
                  </a:lnTo>
                  <a:lnTo>
                    <a:pt x="5016" y="185216"/>
                  </a:lnTo>
                  <a:lnTo>
                    <a:pt x="2959" y="186537"/>
                  </a:lnTo>
                  <a:lnTo>
                    <a:pt x="3327" y="189560"/>
                  </a:lnTo>
                  <a:lnTo>
                    <a:pt x="3594" y="190080"/>
                  </a:lnTo>
                  <a:lnTo>
                    <a:pt x="3962" y="190487"/>
                  </a:lnTo>
                  <a:lnTo>
                    <a:pt x="4445" y="191833"/>
                  </a:lnTo>
                  <a:lnTo>
                    <a:pt x="4622" y="192608"/>
                  </a:lnTo>
                  <a:lnTo>
                    <a:pt x="4051" y="193065"/>
                  </a:lnTo>
                  <a:lnTo>
                    <a:pt x="3581" y="193713"/>
                  </a:lnTo>
                  <a:lnTo>
                    <a:pt x="977" y="207441"/>
                  </a:lnTo>
                  <a:lnTo>
                    <a:pt x="5041" y="220459"/>
                  </a:lnTo>
                  <a:lnTo>
                    <a:pt x="9601" y="229400"/>
                  </a:lnTo>
                  <a:lnTo>
                    <a:pt x="20726" y="237909"/>
                  </a:lnTo>
                  <a:lnTo>
                    <a:pt x="29705" y="236524"/>
                  </a:lnTo>
                  <a:lnTo>
                    <a:pt x="43383" y="236029"/>
                  </a:lnTo>
                  <a:lnTo>
                    <a:pt x="49250" y="233464"/>
                  </a:lnTo>
                  <a:lnTo>
                    <a:pt x="52844" y="227711"/>
                  </a:lnTo>
                  <a:lnTo>
                    <a:pt x="55829" y="218262"/>
                  </a:lnTo>
                  <a:close/>
                </a:path>
                <a:path w="112395" h="578485">
                  <a:moveTo>
                    <a:pt x="101511" y="273710"/>
                  </a:moveTo>
                  <a:lnTo>
                    <a:pt x="97510" y="272453"/>
                  </a:lnTo>
                  <a:lnTo>
                    <a:pt x="96723" y="275297"/>
                  </a:lnTo>
                  <a:lnTo>
                    <a:pt x="93929" y="282752"/>
                  </a:lnTo>
                  <a:lnTo>
                    <a:pt x="92633" y="285165"/>
                  </a:lnTo>
                  <a:lnTo>
                    <a:pt x="92633" y="298246"/>
                  </a:lnTo>
                  <a:lnTo>
                    <a:pt x="91351" y="302882"/>
                  </a:lnTo>
                  <a:lnTo>
                    <a:pt x="89611" y="307251"/>
                  </a:lnTo>
                  <a:lnTo>
                    <a:pt x="86080" y="312381"/>
                  </a:lnTo>
                  <a:lnTo>
                    <a:pt x="84823" y="313639"/>
                  </a:lnTo>
                  <a:lnTo>
                    <a:pt x="83451" y="314756"/>
                  </a:lnTo>
                  <a:lnTo>
                    <a:pt x="85610" y="311683"/>
                  </a:lnTo>
                  <a:lnTo>
                    <a:pt x="87363" y="308178"/>
                  </a:lnTo>
                  <a:lnTo>
                    <a:pt x="90309" y="302806"/>
                  </a:lnTo>
                  <a:lnTo>
                    <a:pt x="91478" y="300570"/>
                  </a:lnTo>
                  <a:lnTo>
                    <a:pt x="92633" y="298246"/>
                  </a:lnTo>
                  <a:lnTo>
                    <a:pt x="92633" y="285165"/>
                  </a:lnTo>
                  <a:lnTo>
                    <a:pt x="90081" y="289902"/>
                  </a:lnTo>
                  <a:lnTo>
                    <a:pt x="85763" y="296849"/>
                  </a:lnTo>
                  <a:lnTo>
                    <a:pt x="81572" y="303669"/>
                  </a:lnTo>
                  <a:lnTo>
                    <a:pt x="78549" y="308876"/>
                  </a:lnTo>
                  <a:lnTo>
                    <a:pt x="75780" y="313194"/>
                  </a:lnTo>
                  <a:lnTo>
                    <a:pt x="69024" y="319836"/>
                  </a:lnTo>
                  <a:lnTo>
                    <a:pt x="67322" y="321157"/>
                  </a:lnTo>
                  <a:lnTo>
                    <a:pt x="67157" y="324091"/>
                  </a:lnTo>
                  <a:lnTo>
                    <a:pt x="65659" y="325170"/>
                  </a:lnTo>
                  <a:lnTo>
                    <a:pt x="64858" y="326085"/>
                  </a:lnTo>
                  <a:lnTo>
                    <a:pt x="65379" y="320929"/>
                  </a:lnTo>
                  <a:lnTo>
                    <a:pt x="66929" y="310857"/>
                  </a:lnTo>
                  <a:lnTo>
                    <a:pt x="69024" y="300774"/>
                  </a:lnTo>
                  <a:lnTo>
                    <a:pt x="71691" y="290322"/>
                  </a:lnTo>
                  <a:lnTo>
                    <a:pt x="74206" y="277672"/>
                  </a:lnTo>
                  <a:lnTo>
                    <a:pt x="75260" y="264807"/>
                  </a:lnTo>
                  <a:lnTo>
                    <a:pt x="75514" y="238975"/>
                  </a:lnTo>
                  <a:lnTo>
                    <a:pt x="74434" y="224294"/>
                  </a:lnTo>
                  <a:lnTo>
                    <a:pt x="71208" y="210121"/>
                  </a:lnTo>
                  <a:lnTo>
                    <a:pt x="66395" y="196329"/>
                  </a:lnTo>
                  <a:lnTo>
                    <a:pt x="60553" y="182854"/>
                  </a:lnTo>
                  <a:lnTo>
                    <a:pt x="62712" y="182029"/>
                  </a:lnTo>
                  <a:lnTo>
                    <a:pt x="63550" y="180162"/>
                  </a:lnTo>
                  <a:lnTo>
                    <a:pt x="63842" y="179501"/>
                  </a:lnTo>
                  <a:lnTo>
                    <a:pt x="63665" y="178727"/>
                  </a:lnTo>
                  <a:lnTo>
                    <a:pt x="63246" y="178231"/>
                  </a:lnTo>
                  <a:lnTo>
                    <a:pt x="67602" y="172440"/>
                  </a:lnTo>
                  <a:lnTo>
                    <a:pt x="83743" y="133845"/>
                  </a:lnTo>
                  <a:lnTo>
                    <a:pt x="83756" y="131940"/>
                  </a:lnTo>
                  <a:lnTo>
                    <a:pt x="80619" y="131394"/>
                  </a:lnTo>
                  <a:lnTo>
                    <a:pt x="80314" y="133375"/>
                  </a:lnTo>
                  <a:lnTo>
                    <a:pt x="78181" y="140487"/>
                  </a:lnTo>
                  <a:lnTo>
                    <a:pt x="74561" y="147269"/>
                  </a:lnTo>
                  <a:lnTo>
                    <a:pt x="66548" y="160286"/>
                  </a:lnTo>
                  <a:lnTo>
                    <a:pt x="63931" y="165277"/>
                  </a:lnTo>
                  <a:lnTo>
                    <a:pt x="59855" y="170395"/>
                  </a:lnTo>
                  <a:lnTo>
                    <a:pt x="57162" y="175628"/>
                  </a:lnTo>
                  <a:lnTo>
                    <a:pt x="50660" y="161975"/>
                  </a:lnTo>
                  <a:lnTo>
                    <a:pt x="37769" y="123342"/>
                  </a:lnTo>
                  <a:lnTo>
                    <a:pt x="33629" y="81749"/>
                  </a:lnTo>
                  <a:lnTo>
                    <a:pt x="39370" y="40563"/>
                  </a:lnTo>
                  <a:lnTo>
                    <a:pt x="56146" y="3200"/>
                  </a:lnTo>
                  <a:lnTo>
                    <a:pt x="57073" y="1778"/>
                  </a:lnTo>
                  <a:lnTo>
                    <a:pt x="54838" y="0"/>
                  </a:lnTo>
                  <a:lnTo>
                    <a:pt x="36017" y="38455"/>
                  </a:lnTo>
                  <a:lnTo>
                    <a:pt x="29133" y="79146"/>
                  </a:lnTo>
                  <a:lnTo>
                    <a:pt x="28473" y="97155"/>
                  </a:lnTo>
                  <a:lnTo>
                    <a:pt x="30124" y="114808"/>
                  </a:lnTo>
                  <a:lnTo>
                    <a:pt x="33756" y="132194"/>
                  </a:lnTo>
                  <a:lnTo>
                    <a:pt x="39039" y="149390"/>
                  </a:lnTo>
                  <a:lnTo>
                    <a:pt x="46723" y="168884"/>
                  </a:lnTo>
                  <a:lnTo>
                    <a:pt x="54978" y="188201"/>
                  </a:lnTo>
                  <a:lnTo>
                    <a:pt x="62306" y="207848"/>
                  </a:lnTo>
                  <a:lnTo>
                    <a:pt x="67221" y="228295"/>
                  </a:lnTo>
                  <a:lnTo>
                    <a:pt x="68795" y="243687"/>
                  </a:lnTo>
                  <a:lnTo>
                    <a:pt x="68973" y="259930"/>
                  </a:lnTo>
                  <a:lnTo>
                    <a:pt x="67589" y="276059"/>
                  </a:lnTo>
                  <a:lnTo>
                    <a:pt x="64503" y="291071"/>
                  </a:lnTo>
                  <a:lnTo>
                    <a:pt x="61569" y="302882"/>
                  </a:lnTo>
                  <a:lnTo>
                    <a:pt x="59702" y="314248"/>
                  </a:lnTo>
                  <a:lnTo>
                    <a:pt x="58839" y="325742"/>
                  </a:lnTo>
                  <a:lnTo>
                    <a:pt x="58991" y="339102"/>
                  </a:lnTo>
                  <a:lnTo>
                    <a:pt x="59664" y="339839"/>
                  </a:lnTo>
                  <a:lnTo>
                    <a:pt x="60477" y="340144"/>
                  </a:lnTo>
                  <a:lnTo>
                    <a:pt x="58610" y="349097"/>
                  </a:lnTo>
                  <a:lnTo>
                    <a:pt x="55753" y="358114"/>
                  </a:lnTo>
                  <a:lnTo>
                    <a:pt x="50038" y="373659"/>
                  </a:lnTo>
                  <a:lnTo>
                    <a:pt x="46075" y="388835"/>
                  </a:lnTo>
                  <a:lnTo>
                    <a:pt x="44069" y="404088"/>
                  </a:lnTo>
                  <a:lnTo>
                    <a:pt x="43345" y="419519"/>
                  </a:lnTo>
                  <a:lnTo>
                    <a:pt x="43256" y="435203"/>
                  </a:lnTo>
                  <a:lnTo>
                    <a:pt x="42926" y="444576"/>
                  </a:lnTo>
                  <a:lnTo>
                    <a:pt x="41795" y="463397"/>
                  </a:lnTo>
                  <a:lnTo>
                    <a:pt x="41948" y="472744"/>
                  </a:lnTo>
                  <a:lnTo>
                    <a:pt x="42710" y="480479"/>
                  </a:lnTo>
                  <a:lnTo>
                    <a:pt x="49364" y="521690"/>
                  </a:lnTo>
                  <a:lnTo>
                    <a:pt x="54686" y="557720"/>
                  </a:lnTo>
                  <a:lnTo>
                    <a:pt x="58280" y="578142"/>
                  </a:lnTo>
                  <a:lnTo>
                    <a:pt x="62331" y="577570"/>
                  </a:lnTo>
                  <a:lnTo>
                    <a:pt x="60820" y="558012"/>
                  </a:lnTo>
                  <a:lnTo>
                    <a:pt x="58432" y="540893"/>
                  </a:lnTo>
                  <a:lnTo>
                    <a:pt x="53047" y="506857"/>
                  </a:lnTo>
                  <a:lnTo>
                    <a:pt x="48895" y="474091"/>
                  </a:lnTo>
                  <a:lnTo>
                    <a:pt x="48437" y="463829"/>
                  </a:lnTo>
                  <a:lnTo>
                    <a:pt x="48958" y="453351"/>
                  </a:lnTo>
                  <a:lnTo>
                    <a:pt x="49796" y="442849"/>
                  </a:lnTo>
                  <a:lnTo>
                    <a:pt x="50292" y="432511"/>
                  </a:lnTo>
                  <a:lnTo>
                    <a:pt x="53809" y="389509"/>
                  </a:lnTo>
                  <a:lnTo>
                    <a:pt x="60236" y="368020"/>
                  </a:lnTo>
                  <a:lnTo>
                    <a:pt x="62369" y="360057"/>
                  </a:lnTo>
                  <a:lnTo>
                    <a:pt x="64236" y="350393"/>
                  </a:lnTo>
                  <a:lnTo>
                    <a:pt x="65138" y="340372"/>
                  </a:lnTo>
                  <a:lnTo>
                    <a:pt x="64338" y="331355"/>
                  </a:lnTo>
                  <a:lnTo>
                    <a:pt x="64643" y="328193"/>
                  </a:lnTo>
                  <a:lnTo>
                    <a:pt x="64973" y="330949"/>
                  </a:lnTo>
                  <a:lnTo>
                    <a:pt x="68072" y="332016"/>
                  </a:lnTo>
                  <a:lnTo>
                    <a:pt x="68783" y="330949"/>
                  </a:lnTo>
                  <a:lnTo>
                    <a:pt x="72402" y="330911"/>
                  </a:lnTo>
                  <a:lnTo>
                    <a:pt x="76441" y="330466"/>
                  </a:lnTo>
                  <a:lnTo>
                    <a:pt x="77444" y="329717"/>
                  </a:lnTo>
                  <a:lnTo>
                    <a:pt x="77978" y="329323"/>
                  </a:lnTo>
                  <a:lnTo>
                    <a:pt x="87566" y="323545"/>
                  </a:lnTo>
                  <a:lnTo>
                    <a:pt x="92113" y="321373"/>
                  </a:lnTo>
                  <a:lnTo>
                    <a:pt x="95173" y="314756"/>
                  </a:lnTo>
                  <a:lnTo>
                    <a:pt x="95719" y="313613"/>
                  </a:lnTo>
                  <a:lnTo>
                    <a:pt x="98564" y="304584"/>
                  </a:lnTo>
                  <a:lnTo>
                    <a:pt x="99314" y="298246"/>
                  </a:lnTo>
                  <a:lnTo>
                    <a:pt x="99669" y="295287"/>
                  </a:lnTo>
                  <a:lnTo>
                    <a:pt x="100126" y="285864"/>
                  </a:lnTo>
                  <a:lnTo>
                    <a:pt x="101053" y="276491"/>
                  </a:lnTo>
                  <a:lnTo>
                    <a:pt x="101511" y="273710"/>
                  </a:lnTo>
                  <a:close/>
                </a:path>
                <a:path w="112395" h="578485">
                  <a:moveTo>
                    <a:pt x="111874" y="168389"/>
                  </a:moveTo>
                  <a:lnTo>
                    <a:pt x="111467" y="152031"/>
                  </a:lnTo>
                  <a:lnTo>
                    <a:pt x="106857" y="137477"/>
                  </a:lnTo>
                  <a:lnTo>
                    <a:pt x="95529" y="128587"/>
                  </a:lnTo>
                  <a:lnTo>
                    <a:pt x="94996" y="128422"/>
                  </a:lnTo>
                  <a:lnTo>
                    <a:pt x="94056" y="128562"/>
                  </a:lnTo>
                  <a:lnTo>
                    <a:pt x="93484" y="128155"/>
                  </a:lnTo>
                  <a:lnTo>
                    <a:pt x="92722" y="128028"/>
                  </a:lnTo>
                  <a:lnTo>
                    <a:pt x="90170" y="129603"/>
                  </a:lnTo>
                  <a:lnTo>
                    <a:pt x="89928" y="130784"/>
                  </a:lnTo>
                  <a:lnTo>
                    <a:pt x="92862" y="136652"/>
                  </a:lnTo>
                  <a:lnTo>
                    <a:pt x="95554" y="140601"/>
                  </a:lnTo>
                  <a:lnTo>
                    <a:pt x="97116" y="151117"/>
                  </a:lnTo>
                  <a:lnTo>
                    <a:pt x="97282" y="156146"/>
                  </a:lnTo>
                  <a:lnTo>
                    <a:pt x="99301" y="169545"/>
                  </a:lnTo>
                  <a:lnTo>
                    <a:pt x="98653" y="178663"/>
                  </a:lnTo>
                  <a:lnTo>
                    <a:pt x="107518" y="186664"/>
                  </a:lnTo>
                  <a:lnTo>
                    <a:pt x="110312" y="185254"/>
                  </a:lnTo>
                  <a:lnTo>
                    <a:pt x="111874" y="168389"/>
                  </a:lnTo>
                  <a:close/>
                </a:path>
              </a:pathLst>
            </a:custGeom>
            <a:solidFill>
              <a:srgbClr val="906F3A"/>
            </a:solidFill>
          </p:spPr>
          <p:txBody>
            <a:bodyPr wrap="square" lIns="0" tIns="0" rIns="0" bIns="0" rtlCol="0"/>
            <a:lstStyle/>
            <a:p>
              <a:endParaRPr/>
            </a:p>
          </p:txBody>
        </p:sp>
        <p:pic>
          <p:nvPicPr>
            <p:cNvPr id="64" name="object 64"/>
            <p:cNvPicPr/>
            <p:nvPr/>
          </p:nvPicPr>
          <p:blipFill>
            <a:blip r:embed="rId24" cstate="print"/>
            <a:stretch>
              <a:fillRect/>
            </a:stretch>
          </p:blipFill>
          <p:spPr>
            <a:xfrm>
              <a:off x="6541329" y="4091068"/>
              <a:ext cx="67525" cy="117077"/>
            </a:xfrm>
            <a:prstGeom prst="rect">
              <a:avLst/>
            </a:prstGeom>
          </p:spPr>
        </p:pic>
        <p:sp>
          <p:nvSpPr>
            <p:cNvPr id="65" name="object 65"/>
            <p:cNvSpPr/>
            <p:nvPr/>
          </p:nvSpPr>
          <p:spPr>
            <a:xfrm>
              <a:off x="6494869" y="3869549"/>
              <a:ext cx="242570" cy="322580"/>
            </a:xfrm>
            <a:custGeom>
              <a:avLst/>
              <a:gdLst/>
              <a:ahLst/>
              <a:cxnLst/>
              <a:rect l="l" t="t" r="r" b="b"/>
              <a:pathLst>
                <a:path w="242570" h="322579">
                  <a:moveTo>
                    <a:pt x="27228" y="110629"/>
                  </a:moveTo>
                  <a:lnTo>
                    <a:pt x="25577" y="107708"/>
                  </a:lnTo>
                  <a:lnTo>
                    <a:pt x="23355" y="107886"/>
                  </a:lnTo>
                  <a:lnTo>
                    <a:pt x="21018" y="108204"/>
                  </a:lnTo>
                  <a:lnTo>
                    <a:pt x="19773" y="106248"/>
                  </a:lnTo>
                  <a:lnTo>
                    <a:pt x="18224" y="104470"/>
                  </a:lnTo>
                  <a:lnTo>
                    <a:pt x="15240" y="104889"/>
                  </a:lnTo>
                  <a:lnTo>
                    <a:pt x="13512" y="106387"/>
                  </a:lnTo>
                  <a:lnTo>
                    <a:pt x="8915" y="112610"/>
                  </a:lnTo>
                  <a:lnTo>
                    <a:pt x="6553" y="120256"/>
                  </a:lnTo>
                  <a:lnTo>
                    <a:pt x="5715" y="128397"/>
                  </a:lnTo>
                  <a:lnTo>
                    <a:pt x="5969" y="155752"/>
                  </a:lnTo>
                  <a:lnTo>
                    <a:pt x="6743" y="171640"/>
                  </a:lnTo>
                  <a:lnTo>
                    <a:pt x="6108" y="176364"/>
                  </a:lnTo>
                  <a:lnTo>
                    <a:pt x="4673" y="180479"/>
                  </a:lnTo>
                  <a:lnTo>
                    <a:pt x="3073" y="184480"/>
                  </a:lnTo>
                  <a:lnTo>
                    <a:pt x="0" y="190449"/>
                  </a:lnTo>
                  <a:lnTo>
                    <a:pt x="2857" y="192976"/>
                  </a:lnTo>
                  <a:lnTo>
                    <a:pt x="9829" y="185343"/>
                  </a:lnTo>
                  <a:lnTo>
                    <a:pt x="12623" y="178409"/>
                  </a:lnTo>
                  <a:lnTo>
                    <a:pt x="14274" y="171081"/>
                  </a:lnTo>
                  <a:lnTo>
                    <a:pt x="17030" y="164642"/>
                  </a:lnTo>
                  <a:lnTo>
                    <a:pt x="19507" y="158089"/>
                  </a:lnTo>
                  <a:lnTo>
                    <a:pt x="23812" y="145008"/>
                  </a:lnTo>
                  <a:lnTo>
                    <a:pt x="25285" y="138125"/>
                  </a:lnTo>
                  <a:lnTo>
                    <a:pt x="25590" y="126746"/>
                  </a:lnTo>
                  <a:lnTo>
                    <a:pt x="23418" y="116141"/>
                  </a:lnTo>
                  <a:lnTo>
                    <a:pt x="27228" y="110629"/>
                  </a:lnTo>
                  <a:close/>
                </a:path>
                <a:path w="242570" h="322579">
                  <a:moveTo>
                    <a:pt x="81330" y="103771"/>
                  </a:moveTo>
                  <a:lnTo>
                    <a:pt x="80632" y="100126"/>
                  </a:lnTo>
                  <a:lnTo>
                    <a:pt x="78409" y="100037"/>
                  </a:lnTo>
                  <a:lnTo>
                    <a:pt x="76796" y="100088"/>
                  </a:lnTo>
                  <a:lnTo>
                    <a:pt x="76034" y="100253"/>
                  </a:lnTo>
                  <a:lnTo>
                    <a:pt x="75552" y="100050"/>
                  </a:lnTo>
                  <a:lnTo>
                    <a:pt x="74980" y="100076"/>
                  </a:lnTo>
                  <a:lnTo>
                    <a:pt x="73660" y="101015"/>
                  </a:lnTo>
                  <a:lnTo>
                    <a:pt x="69926" y="102654"/>
                  </a:lnTo>
                  <a:lnTo>
                    <a:pt x="66840" y="106045"/>
                  </a:lnTo>
                  <a:lnTo>
                    <a:pt x="57175" y="113487"/>
                  </a:lnTo>
                  <a:lnTo>
                    <a:pt x="50419" y="118313"/>
                  </a:lnTo>
                  <a:lnTo>
                    <a:pt x="44729" y="123888"/>
                  </a:lnTo>
                  <a:lnTo>
                    <a:pt x="38303" y="131864"/>
                  </a:lnTo>
                  <a:lnTo>
                    <a:pt x="32524" y="142722"/>
                  </a:lnTo>
                  <a:lnTo>
                    <a:pt x="30124" y="154076"/>
                  </a:lnTo>
                  <a:lnTo>
                    <a:pt x="33845" y="163525"/>
                  </a:lnTo>
                  <a:lnTo>
                    <a:pt x="41960" y="166573"/>
                  </a:lnTo>
                  <a:lnTo>
                    <a:pt x="50063" y="162623"/>
                  </a:lnTo>
                  <a:lnTo>
                    <a:pt x="71691" y="127508"/>
                  </a:lnTo>
                  <a:lnTo>
                    <a:pt x="76885" y="104825"/>
                  </a:lnTo>
                  <a:lnTo>
                    <a:pt x="78282" y="104190"/>
                  </a:lnTo>
                  <a:lnTo>
                    <a:pt x="81330" y="103771"/>
                  </a:lnTo>
                  <a:close/>
                </a:path>
                <a:path w="242570" h="322579">
                  <a:moveTo>
                    <a:pt x="100114" y="50393"/>
                  </a:moveTo>
                  <a:lnTo>
                    <a:pt x="86334" y="13144"/>
                  </a:lnTo>
                  <a:lnTo>
                    <a:pt x="68961" y="0"/>
                  </a:lnTo>
                  <a:lnTo>
                    <a:pt x="66649" y="1079"/>
                  </a:lnTo>
                  <a:lnTo>
                    <a:pt x="62445" y="6921"/>
                  </a:lnTo>
                  <a:lnTo>
                    <a:pt x="62293" y="16116"/>
                  </a:lnTo>
                  <a:lnTo>
                    <a:pt x="64198" y="25768"/>
                  </a:lnTo>
                  <a:lnTo>
                    <a:pt x="83985" y="64300"/>
                  </a:lnTo>
                  <a:lnTo>
                    <a:pt x="88493" y="69430"/>
                  </a:lnTo>
                  <a:lnTo>
                    <a:pt x="91922" y="74726"/>
                  </a:lnTo>
                  <a:lnTo>
                    <a:pt x="93065" y="77127"/>
                  </a:lnTo>
                  <a:lnTo>
                    <a:pt x="96456" y="76200"/>
                  </a:lnTo>
                  <a:lnTo>
                    <a:pt x="97180" y="74041"/>
                  </a:lnTo>
                  <a:lnTo>
                    <a:pt x="99656" y="62788"/>
                  </a:lnTo>
                  <a:lnTo>
                    <a:pt x="100114" y="50393"/>
                  </a:lnTo>
                  <a:close/>
                </a:path>
                <a:path w="242570" h="322579">
                  <a:moveTo>
                    <a:pt x="242163" y="321881"/>
                  </a:moveTo>
                  <a:lnTo>
                    <a:pt x="241960" y="317296"/>
                  </a:lnTo>
                  <a:lnTo>
                    <a:pt x="238798" y="316877"/>
                  </a:lnTo>
                  <a:lnTo>
                    <a:pt x="232435" y="314756"/>
                  </a:lnTo>
                  <a:lnTo>
                    <a:pt x="217220" y="294195"/>
                  </a:lnTo>
                  <a:lnTo>
                    <a:pt x="215290" y="291160"/>
                  </a:lnTo>
                  <a:lnTo>
                    <a:pt x="213702" y="289420"/>
                  </a:lnTo>
                  <a:lnTo>
                    <a:pt x="212991" y="286867"/>
                  </a:lnTo>
                  <a:lnTo>
                    <a:pt x="212140" y="284378"/>
                  </a:lnTo>
                  <a:lnTo>
                    <a:pt x="210667" y="281787"/>
                  </a:lnTo>
                  <a:lnTo>
                    <a:pt x="210273" y="281470"/>
                  </a:lnTo>
                  <a:lnTo>
                    <a:pt x="209842" y="281228"/>
                  </a:lnTo>
                  <a:lnTo>
                    <a:pt x="208915" y="279387"/>
                  </a:lnTo>
                  <a:lnTo>
                    <a:pt x="205790" y="279234"/>
                  </a:lnTo>
                  <a:lnTo>
                    <a:pt x="203568" y="289191"/>
                  </a:lnTo>
                  <a:lnTo>
                    <a:pt x="203530" y="297726"/>
                  </a:lnTo>
                  <a:lnTo>
                    <a:pt x="205041" y="306133"/>
                  </a:lnTo>
                  <a:lnTo>
                    <a:pt x="208026" y="313359"/>
                  </a:lnTo>
                  <a:lnTo>
                    <a:pt x="210515" y="317614"/>
                  </a:lnTo>
                  <a:lnTo>
                    <a:pt x="213728" y="319455"/>
                  </a:lnTo>
                  <a:lnTo>
                    <a:pt x="223113" y="318973"/>
                  </a:lnTo>
                  <a:lnTo>
                    <a:pt x="226047" y="319366"/>
                  </a:lnTo>
                  <a:lnTo>
                    <a:pt x="233438" y="321729"/>
                  </a:lnTo>
                  <a:lnTo>
                    <a:pt x="235534" y="322059"/>
                  </a:lnTo>
                  <a:lnTo>
                    <a:pt x="242163" y="321881"/>
                  </a:lnTo>
                  <a:close/>
                </a:path>
              </a:pathLst>
            </a:custGeom>
            <a:solidFill>
              <a:srgbClr val="906F3A"/>
            </a:solidFill>
          </p:spPr>
          <p:txBody>
            <a:bodyPr wrap="square" lIns="0" tIns="0" rIns="0" bIns="0" rtlCol="0"/>
            <a:lstStyle/>
            <a:p>
              <a:endParaRPr/>
            </a:p>
          </p:txBody>
        </p:sp>
        <p:sp>
          <p:nvSpPr>
            <p:cNvPr id="66" name="object 66"/>
            <p:cNvSpPr/>
            <p:nvPr/>
          </p:nvSpPr>
          <p:spPr>
            <a:xfrm>
              <a:off x="6465341" y="3684879"/>
              <a:ext cx="245745" cy="464820"/>
            </a:xfrm>
            <a:custGeom>
              <a:avLst/>
              <a:gdLst/>
              <a:ahLst/>
              <a:cxnLst/>
              <a:rect l="l" t="t" r="r" b="b"/>
              <a:pathLst>
                <a:path w="245745" h="464820">
                  <a:moveTo>
                    <a:pt x="94208" y="184912"/>
                  </a:moveTo>
                  <a:close/>
                </a:path>
                <a:path w="245745" h="464820">
                  <a:moveTo>
                    <a:pt x="122580" y="248412"/>
                  </a:moveTo>
                  <a:lnTo>
                    <a:pt x="122085" y="247142"/>
                  </a:lnTo>
                  <a:lnTo>
                    <a:pt x="117767" y="238252"/>
                  </a:lnTo>
                  <a:lnTo>
                    <a:pt x="115671" y="231902"/>
                  </a:lnTo>
                  <a:lnTo>
                    <a:pt x="111467" y="219202"/>
                  </a:lnTo>
                  <a:lnTo>
                    <a:pt x="108419" y="209042"/>
                  </a:lnTo>
                  <a:lnTo>
                    <a:pt x="108254" y="207772"/>
                  </a:lnTo>
                  <a:lnTo>
                    <a:pt x="109550" y="209042"/>
                  </a:lnTo>
                  <a:lnTo>
                    <a:pt x="110896" y="210312"/>
                  </a:lnTo>
                  <a:lnTo>
                    <a:pt x="112991" y="212852"/>
                  </a:lnTo>
                  <a:lnTo>
                    <a:pt x="113944" y="214122"/>
                  </a:lnTo>
                  <a:lnTo>
                    <a:pt x="115443" y="216662"/>
                  </a:lnTo>
                  <a:lnTo>
                    <a:pt x="115747" y="217932"/>
                  </a:lnTo>
                  <a:lnTo>
                    <a:pt x="117449" y="219202"/>
                  </a:lnTo>
                  <a:lnTo>
                    <a:pt x="118529" y="217932"/>
                  </a:lnTo>
                  <a:lnTo>
                    <a:pt x="116916" y="216662"/>
                  </a:lnTo>
                  <a:lnTo>
                    <a:pt x="116281" y="215392"/>
                  </a:lnTo>
                  <a:lnTo>
                    <a:pt x="114376" y="212852"/>
                  </a:lnTo>
                  <a:lnTo>
                    <a:pt x="113284" y="210312"/>
                  </a:lnTo>
                  <a:lnTo>
                    <a:pt x="110705" y="207772"/>
                  </a:lnTo>
                  <a:lnTo>
                    <a:pt x="105270" y="200152"/>
                  </a:lnTo>
                  <a:lnTo>
                    <a:pt x="105511" y="200152"/>
                  </a:lnTo>
                  <a:lnTo>
                    <a:pt x="106057" y="198882"/>
                  </a:lnTo>
                  <a:lnTo>
                    <a:pt x="104546" y="198882"/>
                  </a:lnTo>
                  <a:lnTo>
                    <a:pt x="103771" y="197612"/>
                  </a:lnTo>
                  <a:lnTo>
                    <a:pt x="102971" y="195072"/>
                  </a:lnTo>
                  <a:lnTo>
                    <a:pt x="98323" y="187452"/>
                  </a:lnTo>
                  <a:lnTo>
                    <a:pt x="96266" y="186182"/>
                  </a:lnTo>
                  <a:lnTo>
                    <a:pt x="94208" y="184937"/>
                  </a:lnTo>
                  <a:lnTo>
                    <a:pt x="94272" y="186182"/>
                  </a:lnTo>
                  <a:lnTo>
                    <a:pt x="94170" y="184912"/>
                  </a:lnTo>
                  <a:lnTo>
                    <a:pt x="93141" y="184912"/>
                  </a:lnTo>
                  <a:lnTo>
                    <a:pt x="91262" y="178562"/>
                  </a:lnTo>
                  <a:lnTo>
                    <a:pt x="86537" y="170942"/>
                  </a:lnTo>
                  <a:lnTo>
                    <a:pt x="84442" y="164592"/>
                  </a:lnTo>
                  <a:lnTo>
                    <a:pt x="82245" y="158242"/>
                  </a:lnTo>
                  <a:lnTo>
                    <a:pt x="79870" y="151892"/>
                  </a:lnTo>
                  <a:lnTo>
                    <a:pt x="74917" y="139192"/>
                  </a:lnTo>
                  <a:lnTo>
                    <a:pt x="72275" y="131572"/>
                  </a:lnTo>
                  <a:lnTo>
                    <a:pt x="72059" y="130302"/>
                  </a:lnTo>
                  <a:lnTo>
                    <a:pt x="71183" y="125222"/>
                  </a:lnTo>
                  <a:lnTo>
                    <a:pt x="66065" y="115062"/>
                  </a:lnTo>
                  <a:lnTo>
                    <a:pt x="63804" y="111252"/>
                  </a:lnTo>
                  <a:lnTo>
                    <a:pt x="61798" y="106172"/>
                  </a:lnTo>
                  <a:lnTo>
                    <a:pt x="60617" y="104902"/>
                  </a:lnTo>
                  <a:lnTo>
                    <a:pt x="60807" y="103632"/>
                  </a:lnTo>
                  <a:lnTo>
                    <a:pt x="57937" y="97282"/>
                  </a:lnTo>
                  <a:lnTo>
                    <a:pt x="56692" y="96012"/>
                  </a:lnTo>
                  <a:lnTo>
                    <a:pt x="49047" y="90932"/>
                  </a:lnTo>
                  <a:lnTo>
                    <a:pt x="47142" y="89662"/>
                  </a:lnTo>
                  <a:lnTo>
                    <a:pt x="44196" y="87122"/>
                  </a:lnTo>
                  <a:lnTo>
                    <a:pt x="38785" y="87122"/>
                  </a:lnTo>
                  <a:lnTo>
                    <a:pt x="37706" y="85852"/>
                  </a:lnTo>
                  <a:lnTo>
                    <a:pt x="37084" y="85852"/>
                  </a:lnTo>
                  <a:lnTo>
                    <a:pt x="34505" y="83312"/>
                  </a:lnTo>
                  <a:lnTo>
                    <a:pt x="32004" y="82042"/>
                  </a:lnTo>
                  <a:lnTo>
                    <a:pt x="28702" y="82042"/>
                  </a:lnTo>
                  <a:lnTo>
                    <a:pt x="28498" y="83312"/>
                  </a:lnTo>
                  <a:lnTo>
                    <a:pt x="31153" y="84582"/>
                  </a:lnTo>
                  <a:lnTo>
                    <a:pt x="32791" y="85852"/>
                  </a:lnTo>
                  <a:lnTo>
                    <a:pt x="34810" y="85852"/>
                  </a:lnTo>
                  <a:lnTo>
                    <a:pt x="35648" y="87122"/>
                  </a:lnTo>
                  <a:lnTo>
                    <a:pt x="25781" y="87122"/>
                  </a:lnTo>
                  <a:lnTo>
                    <a:pt x="19939" y="90932"/>
                  </a:lnTo>
                  <a:lnTo>
                    <a:pt x="18300" y="92202"/>
                  </a:lnTo>
                  <a:lnTo>
                    <a:pt x="16713" y="93472"/>
                  </a:lnTo>
                  <a:lnTo>
                    <a:pt x="16116" y="93472"/>
                  </a:lnTo>
                  <a:lnTo>
                    <a:pt x="14655" y="92202"/>
                  </a:lnTo>
                  <a:lnTo>
                    <a:pt x="10502" y="92202"/>
                  </a:lnTo>
                  <a:lnTo>
                    <a:pt x="8039" y="90932"/>
                  </a:lnTo>
                  <a:lnTo>
                    <a:pt x="5600" y="93472"/>
                  </a:lnTo>
                  <a:lnTo>
                    <a:pt x="6324" y="94742"/>
                  </a:lnTo>
                  <a:lnTo>
                    <a:pt x="9613" y="92202"/>
                  </a:lnTo>
                  <a:lnTo>
                    <a:pt x="12598" y="93472"/>
                  </a:lnTo>
                  <a:lnTo>
                    <a:pt x="14960" y="94742"/>
                  </a:lnTo>
                  <a:lnTo>
                    <a:pt x="10680" y="97282"/>
                  </a:lnTo>
                  <a:lnTo>
                    <a:pt x="6565" y="101092"/>
                  </a:lnTo>
                  <a:lnTo>
                    <a:pt x="0" y="102362"/>
                  </a:lnTo>
                  <a:lnTo>
                    <a:pt x="101" y="103632"/>
                  </a:lnTo>
                  <a:lnTo>
                    <a:pt x="2006" y="104902"/>
                  </a:lnTo>
                  <a:lnTo>
                    <a:pt x="2501" y="103632"/>
                  </a:lnTo>
                  <a:lnTo>
                    <a:pt x="2006" y="102362"/>
                  </a:lnTo>
                  <a:lnTo>
                    <a:pt x="4432" y="104902"/>
                  </a:lnTo>
                  <a:lnTo>
                    <a:pt x="10033" y="102362"/>
                  </a:lnTo>
                  <a:lnTo>
                    <a:pt x="12941" y="101092"/>
                  </a:lnTo>
                  <a:lnTo>
                    <a:pt x="13690" y="99822"/>
                  </a:lnTo>
                  <a:lnTo>
                    <a:pt x="13081" y="101092"/>
                  </a:lnTo>
                  <a:lnTo>
                    <a:pt x="12166" y="103632"/>
                  </a:lnTo>
                  <a:lnTo>
                    <a:pt x="11684" y="104902"/>
                  </a:lnTo>
                  <a:lnTo>
                    <a:pt x="9652" y="106172"/>
                  </a:lnTo>
                  <a:lnTo>
                    <a:pt x="6883" y="106172"/>
                  </a:lnTo>
                  <a:lnTo>
                    <a:pt x="7404" y="108712"/>
                  </a:lnTo>
                  <a:lnTo>
                    <a:pt x="10337" y="107442"/>
                  </a:lnTo>
                  <a:lnTo>
                    <a:pt x="12115" y="106172"/>
                  </a:lnTo>
                  <a:lnTo>
                    <a:pt x="14884" y="102362"/>
                  </a:lnTo>
                  <a:lnTo>
                    <a:pt x="15240" y="99822"/>
                  </a:lnTo>
                  <a:lnTo>
                    <a:pt x="17335" y="98552"/>
                  </a:lnTo>
                  <a:lnTo>
                    <a:pt x="21247" y="94742"/>
                  </a:lnTo>
                  <a:lnTo>
                    <a:pt x="22987" y="93472"/>
                  </a:lnTo>
                  <a:lnTo>
                    <a:pt x="24714" y="92202"/>
                  </a:lnTo>
                  <a:lnTo>
                    <a:pt x="32639" y="90932"/>
                  </a:lnTo>
                  <a:lnTo>
                    <a:pt x="35280" y="89662"/>
                  </a:lnTo>
                  <a:lnTo>
                    <a:pt x="37846" y="89662"/>
                  </a:lnTo>
                  <a:lnTo>
                    <a:pt x="36576" y="92202"/>
                  </a:lnTo>
                  <a:lnTo>
                    <a:pt x="35636" y="93472"/>
                  </a:lnTo>
                  <a:lnTo>
                    <a:pt x="31915" y="99822"/>
                  </a:lnTo>
                  <a:lnTo>
                    <a:pt x="29718" y="108712"/>
                  </a:lnTo>
                  <a:lnTo>
                    <a:pt x="23469" y="111252"/>
                  </a:lnTo>
                  <a:lnTo>
                    <a:pt x="24053" y="112522"/>
                  </a:lnTo>
                  <a:lnTo>
                    <a:pt x="28778" y="111252"/>
                  </a:lnTo>
                  <a:lnTo>
                    <a:pt x="33591" y="103632"/>
                  </a:lnTo>
                  <a:lnTo>
                    <a:pt x="38595" y="93472"/>
                  </a:lnTo>
                  <a:lnTo>
                    <a:pt x="41071" y="90932"/>
                  </a:lnTo>
                  <a:lnTo>
                    <a:pt x="43116" y="90932"/>
                  </a:lnTo>
                  <a:lnTo>
                    <a:pt x="45224" y="92202"/>
                  </a:lnTo>
                  <a:lnTo>
                    <a:pt x="51396" y="96012"/>
                  </a:lnTo>
                  <a:lnTo>
                    <a:pt x="54343" y="97282"/>
                  </a:lnTo>
                  <a:lnTo>
                    <a:pt x="56857" y="101092"/>
                  </a:lnTo>
                  <a:lnTo>
                    <a:pt x="57658" y="103632"/>
                  </a:lnTo>
                  <a:lnTo>
                    <a:pt x="59283" y="106172"/>
                  </a:lnTo>
                  <a:lnTo>
                    <a:pt x="61239" y="112522"/>
                  </a:lnTo>
                  <a:lnTo>
                    <a:pt x="62776" y="115062"/>
                  </a:lnTo>
                  <a:lnTo>
                    <a:pt x="65798" y="121412"/>
                  </a:lnTo>
                  <a:lnTo>
                    <a:pt x="67894" y="127762"/>
                  </a:lnTo>
                  <a:lnTo>
                    <a:pt x="65316" y="127762"/>
                  </a:lnTo>
                  <a:lnTo>
                    <a:pt x="65227" y="126492"/>
                  </a:lnTo>
                  <a:lnTo>
                    <a:pt x="64897" y="126492"/>
                  </a:lnTo>
                  <a:lnTo>
                    <a:pt x="59651" y="127762"/>
                  </a:lnTo>
                  <a:lnTo>
                    <a:pt x="53936" y="126492"/>
                  </a:lnTo>
                  <a:lnTo>
                    <a:pt x="46469" y="122682"/>
                  </a:lnTo>
                  <a:lnTo>
                    <a:pt x="42748" y="122682"/>
                  </a:lnTo>
                  <a:lnTo>
                    <a:pt x="38633" y="120142"/>
                  </a:lnTo>
                  <a:lnTo>
                    <a:pt x="37833" y="121412"/>
                  </a:lnTo>
                  <a:lnTo>
                    <a:pt x="40525" y="123952"/>
                  </a:lnTo>
                  <a:lnTo>
                    <a:pt x="42684" y="123952"/>
                  </a:lnTo>
                  <a:lnTo>
                    <a:pt x="46786" y="125222"/>
                  </a:lnTo>
                  <a:lnTo>
                    <a:pt x="48590" y="126492"/>
                  </a:lnTo>
                  <a:lnTo>
                    <a:pt x="52019" y="127762"/>
                  </a:lnTo>
                  <a:lnTo>
                    <a:pt x="53606" y="127762"/>
                  </a:lnTo>
                  <a:lnTo>
                    <a:pt x="55245" y="129032"/>
                  </a:lnTo>
                  <a:lnTo>
                    <a:pt x="50812" y="130302"/>
                  </a:lnTo>
                  <a:lnTo>
                    <a:pt x="46494" y="132842"/>
                  </a:lnTo>
                  <a:lnTo>
                    <a:pt x="39547" y="135382"/>
                  </a:lnTo>
                  <a:lnTo>
                    <a:pt x="36461" y="135382"/>
                  </a:lnTo>
                  <a:lnTo>
                    <a:pt x="33388" y="136652"/>
                  </a:lnTo>
                  <a:lnTo>
                    <a:pt x="32689" y="135382"/>
                  </a:lnTo>
                  <a:lnTo>
                    <a:pt x="29514" y="135382"/>
                  </a:lnTo>
                  <a:lnTo>
                    <a:pt x="28600" y="134112"/>
                  </a:lnTo>
                  <a:lnTo>
                    <a:pt x="26847" y="130302"/>
                  </a:lnTo>
                  <a:lnTo>
                    <a:pt x="26098" y="127762"/>
                  </a:lnTo>
                  <a:lnTo>
                    <a:pt x="23456" y="126492"/>
                  </a:lnTo>
                  <a:lnTo>
                    <a:pt x="22720" y="127762"/>
                  </a:lnTo>
                  <a:lnTo>
                    <a:pt x="24307" y="129032"/>
                  </a:lnTo>
                  <a:lnTo>
                    <a:pt x="24828" y="130302"/>
                  </a:lnTo>
                  <a:lnTo>
                    <a:pt x="25768" y="132842"/>
                  </a:lnTo>
                  <a:lnTo>
                    <a:pt x="26276" y="134112"/>
                  </a:lnTo>
                  <a:lnTo>
                    <a:pt x="27559" y="135382"/>
                  </a:lnTo>
                  <a:lnTo>
                    <a:pt x="28206" y="135382"/>
                  </a:lnTo>
                  <a:lnTo>
                    <a:pt x="28917" y="136652"/>
                  </a:lnTo>
                  <a:lnTo>
                    <a:pt x="24879" y="136652"/>
                  </a:lnTo>
                  <a:lnTo>
                    <a:pt x="20891" y="135382"/>
                  </a:lnTo>
                  <a:lnTo>
                    <a:pt x="13550" y="130302"/>
                  </a:lnTo>
                  <a:lnTo>
                    <a:pt x="9880" y="126492"/>
                  </a:lnTo>
                  <a:lnTo>
                    <a:pt x="8674" y="125222"/>
                  </a:lnTo>
                  <a:lnTo>
                    <a:pt x="7454" y="123952"/>
                  </a:lnTo>
                  <a:lnTo>
                    <a:pt x="7366" y="126492"/>
                  </a:lnTo>
                  <a:lnTo>
                    <a:pt x="6616" y="125679"/>
                  </a:lnTo>
                  <a:lnTo>
                    <a:pt x="6908" y="125361"/>
                  </a:lnTo>
                  <a:lnTo>
                    <a:pt x="7048" y="125222"/>
                  </a:lnTo>
                  <a:lnTo>
                    <a:pt x="7035" y="125679"/>
                  </a:lnTo>
                  <a:lnTo>
                    <a:pt x="7366" y="126492"/>
                  </a:lnTo>
                  <a:lnTo>
                    <a:pt x="7366" y="123952"/>
                  </a:lnTo>
                  <a:lnTo>
                    <a:pt x="7200" y="123952"/>
                  </a:lnTo>
                  <a:lnTo>
                    <a:pt x="5384" y="122682"/>
                  </a:lnTo>
                  <a:lnTo>
                    <a:pt x="4940" y="123952"/>
                  </a:lnTo>
                  <a:lnTo>
                    <a:pt x="5842" y="126492"/>
                  </a:lnTo>
                  <a:lnTo>
                    <a:pt x="6464" y="125844"/>
                  </a:lnTo>
                  <a:lnTo>
                    <a:pt x="7835" y="129032"/>
                  </a:lnTo>
                  <a:lnTo>
                    <a:pt x="8674" y="129032"/>
                  </a:lnTo>
                  <a:lnTo>
                    <a:pt x="11150" y="131572"/>
                  </a:lnTo>
                  <a:lnTo>
                    <a:pt x="13589" y="134112"/>
                  </a:lnTo>
                  <a:lnTo>
                    <a:pt x="19824" y="137922"/>
                  </a:lnTo>
                  <a:lnTo>
                    <a:pt x="24079" y="139192"/>
                  </a:lnTo>
                  <a:lnTo>
                    <a:pt x="28638" y="139192"/>
                  </a:lnTo>
                  <a:lnTo>
                    <a:pt x="26339" y="140462"/>
                  </a:lnTo>
                  <a:lnTo>
                    <a:pt x="24396" y="141732"/>
                  </a:lnTo>
                  <a:lnTo>
                    <a:pt x="20713" y="141732"/>
                  </a:lnTo>
                  <a:lnTo>
                    <a:pt x="15481" y="140462"/>
                  </a:lnTo>
                  <a:lnTo>
                    <a:pt x="16014" y="139192"/>
                  </a:lnTo>
                  <a:lnTo>
                    <a:pt x="14770" y="139192"/>
                  </a:lnTo>
                  <a:lnTo>
                    <a:pt x="13881" y="140462"/>
                  </a:lnTo>
                  <a:lnTo>
                    <a:pt x="16624" y="144272"/>
                  </a:lnTo>
                  <a:lnTo>
                    <a:pt x="21386" y="143002"/>
                  </a:lnTo>
                  <a:lnTo>
                    <a:pt x="28143" y="143002"/>
                  </a:lnTo>
                  <a:lnTo>
                    <a:pt x="29705" y="141732"/>
                  </a:lnTo>
                  <a:lnTo>
                    <a:pt x="31267" y="140462"/>
                  </a:lnTo>
                  <a:lnTo>
                    <a:pt x="34671" y="140462"/>
                  </a:lnTo>
                  <a:lnTo>
                    <a:pt x="39992" y="139192"/>
                  </a:lnTo>
                  <a:lnTo>
                    <a:pt x="44577" y="136652"/>
                  </a:lnTo>
                  <a:lnTo>
                    <a:pt x="52603" y="134112"/>
                  </a:lnTo>
                  <a:lnTo>
                    <a:pt x="50939" y="135382"/>
                  </a:lnTo>
                  <a:lnTo>
                    <a:pt x="49517" y="137922"/>
                  </a:lnTo>
                  <a:lnTo>
                    <a:pt x="44005" y="145542"/>
                  </a:lnTo>
                  <a:lnTo>
                    <a:pt x="38163" y="153162"/>
                  </a:lnTo>
                  <a:lnTo>
                    <a:pt x="29832" y="154432"/>
                  </a:lnTo>
                  <a:lnTo>
                    <a:pt x="30276" y="155702"/>
                  </a:lnTo>
                  <a:lnTo>
                    <a:pt x="37922" y="154432"/>
                  </a:lnTo>
                  <a:lnTo>
                    <a:pt x="41541" y="149352"/>
                  </a:lnTo>
                  <a:lnTo>
                    <a:pt x="47510" y="144272"/>
                  </a:lnTo>
                  <a:lnTo>
                    <a:pt x="49060" y="143002"/>
                  </a:lnTo>
                  <a:lnTo>
                    <a:pt x="51320" y="140462"/>
                  </a:lnTo>
                  <a:lnTo>
                    <a:pt x="52247" y="139192"/>
                  </a:lnTo>
                  <a:lnTo>
                    <a:pt x="56654" y="134112"/>
                  </a:lnTo>
                  <a:lnTo>
                    <a:pt x="58267" y="131572"/>
                  </a:lnTo>
                  <a:lnTo>
                    <a:pt x="58496" y="131572"/>
                  </a:lnTo>
                  <a:lnTo>
                    <a:pt x="67081" y="130302"/>
                  </a:lnTo>
                  <a:lnTo>
                    <a:pt x="68160" y="131572"/>
                  </a:lnTo>
                  <a:lnTo>
                    <a:pt x="68986" y="131572"/>
                  </a:lnTo>
                  <a:lnTo>
                    <a:pt x="69850" y="134112"/>
                  </a:lnTo>
                  <a:lnTo>
                    <a:pt x="70802" y="136652"/>
                  </a:lnTo>
                  <a:lnTo>
                    <a:pt x="72009" y="139192"/>
                  </a:lnTo>
                  <a:lnTo>
                    <a:pt x="74853" y="145542"/>
                  </a:lnTo>
                  <a:lnTo>
                    <a:pt x="77508" y="150622"/>
                  </a:lnTo>
                  <a:lnTo>
                    <a:pt x="79933" y="156972"/>
                  </a:lnTo>
                  <a:lnTo>
                    <a:pt x="82092" y="163322"/>
                  </a:lnTo>
                  <a:lnTo>
                    <a:pt x="84531" y="169672"/>
                  </a:lnTo>
                  <a:lnTo>
                    <a:pt x="87388" y="176022"/>
                  </a:lnTo>
                  <a:lnTo>
                    <a:pt x="90144" y="182372"/>
                  </a:lnTo>
                  <a:lnTo>
                    <a:pt x="92240" y="188722"/>
                  </a:lnTo>
                  <a:lnTo>
                    <a:pt x="93789" y="188722"/>
                  </a:lnTo>
                  <a:lnTo>
                    <a:pt x="94957" y="189992"/>
                  </a:lnTo>
                  <a:lnTo>
                    <a:pt x="96761" y="191262"/>
                  </a:lnTo>
                  <a:lnTo>
                    <a:pt x="98894" y="193802"/>
                  </a:lnTo>
                  <a:lnTo>
                    <a:pt x="100012" y="196342"/>
                  </a:lnTo>
                  <a:lnTo>
                    <a:pt x="101053" y="198882"/>
                  </a:lnTo>
                  <a:lnTo>
                    <a:pt x="101307" y="201422"/>
                  </a:lnTo>
                  <a:lnTo>
                    <a:pt x="101422" y="206502"/>
                  </a:lnTo>
                  <a:lnTo>
                    <a:pt x="99707" y="214122"/>
                  </a:lnTo>
                  <a:lnTo>
                    <a:pt x="98653" y="217932"/>
                  </a:lnTo>
                  <a:lnTo>
                    <a:pt x="98831" y="223012"/>
                  </a:lnTo>
                  <a:lnTo>
                    <a:pt x="100406" y="223012"/>
                  </a:lnTo>
                  <a:lnTo>
                    <a:pt x="100634" y="215392"/>
                  </a:lnTo>
                  <a:lnTo>
                    <a:pt x="102857" y="210312"/>
                  </a:lnTo>
                  <a:lnTo>
                    <a:pt x="103124" y="203962"/>
                  </a:lnTo>
                  <a:lnTo>
                    <a:pt x="103860" y="206502"/>
                  </a:lnTo>
                  <a:lnTo>
                    <a:pt x="105232" y="210312"/>
                  </a:lnTo>
                  <a:lnTo>
                    <a:pt x="107149" y="215392"/>
                  </a:lnTo>
                  <a:lnTo>
                    <a:pt x="109016" y="221742"/>
                  </a:lnTo>
                  <a:lnTo>
                    <a:pt x="111112" y="226822"/>
                  </a:lnTo>
                  <a:lnTo>
                    <a:pt x="111404" y="230632"/>
                  </a:lnTo>
                  <a:lnTo>
                    <a:pt x="111188" y="233172"/>
                  </a:lnTo>
                  <a:lnTo>
                    <a:pt x="110921" y="238252"/>
                  </a:lnTo>
                  <a:lnTo>
                    <a:pt x="110439" y="240792"/>
                  </a:lnTo>
                  <a:lnTo>
                    <a:pt x="112255" y="243332"/>
                  </a:lnTo>
                  <a:lnTo>
                    <a:pt x="113563" y="242062"/>
                  </a:lnTo>
                  <a:lnTo>
                    <a:pt x="111874" y="239522"/>
                  </a:lnTo>
                  <a:lnTo>
                    <a:pt x="112877" y="235712"/>
                  </a:lnTo>
                  <a:lnTo>
                    <a:pt x="112928" y="233172"/>
                  </a:lnTo>
                  <a:lnTo>
                    <a:pt x="112928" y="231902"/>
                  </a:lnTo>
                  <a:lnTo>
                    <a:pt x="115112" y="238252"/>
                  </a:lnTo>
                  <a:lnTo>
                    <a:pt x="117602" y="243332"/>
                  </a:lnTo>
                  <a:lnTo>
                    <a:pt x="121246" y="248412"/>
                  </a:lnTo>
                  <a:lnTo>
                    <a:pt x="122580" y="248412"/>
                  </a:lnTo>
                  <a:close/>
                </a:path>
                <a:path w="245745" h="464820">
                  <a:moveTo>
                    <a:pt x="147535" y="332740"/>
                  </a:moveTo>
                  <a:lnTo>
                    <a:pt x="144716" y="332740"/>
                  </a:lnTo>
                  <a:lnTo>
                    <a:pt x="140525" y="332740"/>
                  </a:lnTo>
                  <a:lnTo>
                    <a:pt x="144627" y="335280"/>
                  </a:lnTo>
                  <a:lnTo>
                    <a:pt x="147535" y="332740"/>
                  </a:lnTo>
                  <a:close/>
                </a:path>
                <a:path w="245745" h="464820">
                  <a:moveTo>
                    <a:pt x="188302" y="209994"/>
                  </a:moveTo>
                  <a:lnTo>
                    <a:pt x="183299" y="216623"/>
                  </a:lnTo>
                  <a:lnTo>
                    <a:pt x="184492" y="217538"/>
                  </a:lnTo>
                  <a:lnTo>
                    <a:pt x="185089" y="216865"/>
                  </a:lnTo>
                  <a:lnTo>
                    <a:pt x="188302" y="209994"/>
                  </a:lnTo>
                  <a:close/>
                </a:path>
                <a:path w="245745" h="464820">
                  <a:moveTo>
                    <a:pt x="189128" y="208902"/>
                  </a:moveTo>
                  <a:lnTo>
                    <a:pt x="188544" y="207403"/>
                  </a:lnTo>
                  <a:lnTo>
                    <a:pt x="188518" y="209524"/>
                  </a:lnTo>
                  <a:lnTo>
                    <a:pt x="188302" y="209994"/>
                  </a:lnTo>
                  <a:lnTo>
                    <a:pt x="189128" y="208902"/>
                  </a:lnTo>
                  <a:close/>
                </a:path>
                <a:path w="245745" h="464820">
                  <a:moveTo>
                    <a:pt x="201142" y="152717"/>
                  </a:moveTo>
                  <a:lnTo>
                    <a:pt x="199275" y="151815"/>
                  </a:lnTo>
                  <a:lnTo>
                    <a:pt x="198907" y="151739"/>
                  </a:lnTo>
                  <a:lnTo>
                    <a:pt x="197637" y="152717"/>
                  </a:lnTo>
                  <a:lnTo>
                    <a:pt x="197573" y="153073"/>
                  </a:lnTo>
                  <a:lnTo>
                    <a:pt x="198158" y="154114"/>
                  </a:lnTo>
                  <a:lnTo>
                    <a:pt x="201142" y="152717"/>
                  </a:lnTo>
                  <a:close/>
                </a:path>
                <a:path w="245745" h="464820">
                  <a:moveTo>
                    <a:pt x="201891" y="153073"/>
                  </a:moveTo>
                  <a:lnTo>
                    <a:pt x="201739" y="152425"/>
                  </a:lnTo>
                  <a:lnTo>
                    <a:pt x="201142" y="152717"/>
                  </a:lnTo>
                  <a:lnTo>
                    <a:pt x="201891" y="153073"/>
                  </a:lnTo>
                  <a:close/>
                </a:path>
                <a:path w="245745" h="464820">
                  <a:moveTo>
                    <a:pt x="222300" y="371551"/>
                  </a:moveTo>
                  <a:lnTo>
                    <a:pt x="220916" y="370954"/>
                  </a:lnTo>
                  <a:lnTo>
                    <a:pt x="218605" y="376161"/>
                  </a:lnTo>
                  <a:lnTo>
                    <a:pt x="217208" y="380936"/>
                  </a:lnTo>
                  <a:lnTo>
                    <a:pt x="215646" y="385648"/>
                  </a:lnTo>
                  <a:lnTo>
                    <a:pt x="216115" y="380034"/>
                  </a:lnTo>
                  <a:lnTo>
                    <a:pt x="215836" y="376326"/>
                  </a:lnTo>
                  <a:lnTo>
                    <a:pt x="214350" y="376301"/>
                  </a:lnTo>
                  <a:lnTo>
                    <a:pt x="214249" y="381406"/>
                  </a:lnTo>
                  <a:lnTo>
                    <a:pt x="213677" y="385445"/>
                  </a:lnTo>
                  <a:lnTo>
                    <a:pt x="213868" y="389813"/>
                  </a:lnTo>
                  <a:lnTo>
                    <a:pt x="214109" y="390105"/>
                  </a:lnTo>
                  <a:lnTo>
                    <a:pt x="212648" y="394030"/>
                  </a:lnTo>
                  <a:lnTo>
                    <a:pt x="210921" y="397827"/>
                  </a:lnTo>
                  <a:lnTo>
                    <a:pt x="206552" y="403847"/>
                  </a:lnTo>
                  <a:lnTo>
                    <a:pt x="204254" y="406628"/>
                  </a:lnTo>
                  <a:lnTo>
                    <a:pt x="201866" y="409143"/>
                  </a:lnTo>
                  <a:lnTo>
                    <a:pt x="204393" y="403339"/>
                  </a:lnTo>
                  <a:lnTo>
                    <a:pt x="205079" y="396417"/>
                  </a:lnTo>
                  <a:lnTo>
                    <a:pt x="206286" y="389496"/>
                  </a:lnTo>
                  <a:lnTo>
                    <a:pt x="204800" y="389039"/>
                  </a:lnTo>
                  <a:lnTo>
                    <a:pt x="202590" y="397967"/>
                  </a:lnTo>
                  <a:lnTo>
                    <a:pt x="202006" y="406971"/>
                  </a:lnTo>
                  <a:lnTo>
                    <a:pt x="196926" y="413626"/>
                  </a:lnTo>
                  <a:lnTo>
                    <a:pt x="193878" y="415683"/>
                  </a:lnTo>
                  <a:lnTo>
                    <a:pt x="189966" y="417461"/>
                  </a:lnTo>
                  <a:lnTo>
                    <a:pt x="188048" y="422198"/>
                  </a:lnTo>
                  <a:lnTo>
                    <a:pt x="190068" y="423329"/>
                  </a:lnTo>
                  <a:lnTo>
                    <a:pt x="194691" y="420878"/>
                  </a:lnTo>
                  <a:lnTo>
                    <a:pt x="197827" y="418706"/>
                  </a:lnTo>
                  <a:lnTo>
                    <a:pt x="200672" y="416204"/>
                  </a:lnTo>
                  <a:lnTo>
                    <a:pt x="208165" y="415696"/>
                  </a:lnTo>
                  <a:lnTo>
                    <a:pt x="215049" y="412432"/>
                  </a:lnTo>
                  <a:lnTo>
                    <a:pt x="219240" y="409854"/>
                  </a:lnTo>
                  <a:lnTo>
                    <a:pt x="220586" y="405803"/>
                  </a:lnTo>
                  <a:lnTo>
                    <a:pt x="219227" y="405206"/>
                  </a:lnTo>
                  <a:lnTo>
                    <a:pt x="218833" y="406031"/>
                  </a:lnTo>
                  <a:lnTo>
                    <a:pt x="217195" y="409448"/>
                  </a:lnTo>
                  <a:lnTo>
                    <a:pt x="206717" y="413334"/>
                  </a:lnTo>
                  <a:lnTo>
                    <a:pt x="203098" y="413905"/>
                  </a:lnTo>
                  <a:lnTo>
                    <a:pt x="206832" y="410146"/>
                  </a:lnTo>
                  <a:lnTo>
                    <a:pt x="209956" y="405790"/>
                  </a:lnTo>
                  <a:lnTo>
                    <a:pt x="212280" y="400926"/>
                  </a:lnTo>
                  <a:lnTo>
                    <a:pt x="215163" y="393966"/>
                  </a:lnTo>
                  <a:lnTo>
                    <a:pt x="217512" y="386778"/>
                  </a:lnTo>
                  <a:lnTo>
                    <a:pt x="219684" y="379539"/>
                  </a:lnTo>
                  <a:lnTo>
                    <a:pt x="222300" y="371551"/>
                  </a:lnTo>
                  <a:close/>
                </a:path>
                <a:path w="245745" h="464820">
                  <a:moveTo>
                    <a:pt x="231178" y="267119"/>
                  </a:moveTo>
                  <a:lnTo>
                    <a:pt x="230301" y="258445"/>
                  </a:lnTo>
                  <a:lnTo>
                    <a:pt x="229933" y="252145"/>
                  </a:lnTo>
                  <a:lnTo>
                    <a:pt x="223278" y="242404"/>
                  </a:lnTo>
                  <a:lnTo>
                    <a:pt x="222046" y="241338"/>
                  </a:lnTo>
                  <a:lnTo>
                    <a:pt x="219570" y="239179"/>
                  </a:lnTo>
                  <a:lnTo>
                    <a:pt x="215519" y="239179"/>
                  </a:lnTo>
                  <a:lnTo>
                    <a:pt x="214541" y="237210"/>
                  </a:lnTo>
                  <a:lnTo>
                    <a:pt x="211569" y="232676"/>
                  </a:lnTo>
                  <a:lnTo>
                    <a:pt x="208483" y="229717"/>
                  </a:lnTo>
                  <a:lnTo>
                    <a:pt x="208000" y="229501"/>
                  </a:lnTo>
                  <a:lnTo>
                    <a:pt x="204050" y="227723"/>
                  </a:lnTo>
                  <a:lnTo>
                    <a:pt x="203974" y="227596"/>
                  </a:lnTo>
                  <a:lnTo>
                    <a:pt x="203720" y="227469"/>
                  </a:lnTo>
                  <a:lnTo>
                    <a:pt x="206502" y="220535"/>
                  </a:lnTo>
                  <a:lnTo>
                    <a:pt x="208445" y="213245"/>
                  </a:lnTo>
                  <a:lnTo>
                    <a:pt x="209410" y="205828"/>
                  </a:lnTo>
                  <a:lnTo>
                    <a:pt x="210362" y="197929"/>
                  </a:lnTo>
                  <a:lnTo>
                    <a:pt x="210858" y="191185"/>
                  </a:lnTo>
                  <a:lnTo>
                    <a:pt x="210769" y="181013"/>
                  </a:lnTo>
                  <a:lnTo>
                    <a:pt x="209473" y="173240"/>
                  </a:lnTo>
                  <a:lnTo>
                    <a:pt x="208927" y="171208"/>
                  </a:lnTo>
                  <a:lnTo>
                    <a:pt x="208902" y="171081"/>
                  </a:lnTo>
                  <a:lnTo>
                    <a:pt x="207645" y="166319"/>
                  </a:lnTo>
                  <a:lnTo>
                    <a:pt x="206832" y="155448"/>
                  </a:lnTo>
                  <a:lnTo>
                    <a:pt x="201891" y="153073"/>
                  </a:lnTo>
                  <a:lnTo>
                    <a:pt x="204749" y="165328"/>
                  </a:lnTo>
                  <a:lnTo>
                    <a:pt x="205587" y="169595"/>
                  </a:lnTo>
                  <a:lnTo>
                    <a:pt x="205905" y="171081"/>
                  </a:lnTo>
                  <a:lnTo>
                    <a:pt x="203860" y="169595"/>
                  </a:lnTo>
                  <a:lnTo>
                    <a:pt x="201549" y="169265"/>
                  </a:lnTo>
                  <a:lnTo>
                    <a:pt x="198437" y="169125"/>
                  </a:lnTo>
                  <a:lnTo>
                    <a:pt x="198183" y="168948"/>
                  </a:lnTo>
                  <a:lnTo>
                    <a:pt x="197866" y="168884"/>
                  </a:lnTo>
                  <a:lnTo>
                    <a:pt x="197472" y="169049"/>
                  </a:lnTo>
                  <a:lnTo>
                    <a:pt x="197345" y="169125"/>
                  </a:lnTo>
                  <a:lnTo>
                    <a:pt x="192049" y="169176"/>
                  </a:lnTo>
                  <a:lnTo>
                    <a:pt x="189750" y="172110"/>
                  </a:lnTo>
                  <a:lnTo>
                    <a:pt x="187248" y="177457"/>
                  </a:lnTo>
                  <a:lnTo>
                    <a:pt x="187083" y="177990"/>
                  </a:lnTo>
                  <a:lnTo>
                    <a:pt x="186944" y="178358"/>
                  </a:lnTo>
                  <a:lnTo>
                    <a:pt x="186778" y="178460"/>
                  </a:lnTo>
                  <a:lnTo>
                    <a:pt x="186550" y="178536"/>
                  </a:lnTo>
                  <a:lnTo>
                    <a:pt x="186334" y="178650"/>
                  </a:lnTo>
                  <a:lnTo>
                    <a:pt x="185267" y="182016"/>
                  </a:lnTo>
                  <a:lnTo>
                    <a:pt x="181127" y="183324"/>
                  </a:lnTo>
                  <a:lnTo>
                    <a:pt x="178409" y="189611"/>
                  </a:lnTo>
                  <a:lnTo>
                    <a:pt x="178193" y="192798"/>
                  </a:lnTo>
                  <a:lnTo>
                    <a:pt x="178066" y="193509"/>
                  </a:lnTo>
                  <a:lnTo>
                    <a:pt x="176580" y="197358"/>
                  </a:lnTo>
                  <a:lnTo>
                    <a:pt x="177965" y="197929"/>
                  </a:lnTo>
                  <a:lnTo>
                    <a:pt x="180225" y="193509"/>
                  </a:lnTo>
                  <a:lnTo>
                    <a:pt x="179959" y="188963"/>
                  </a:lnTo>
                  <a:lnTo>
                    <a:pt x="183286" y="184569"/>
                  </a:lnTo>
                  <a:lnTo>
                    <a:pt x="184391" y="183730"/>
                  </a:lnTo>
                  <a:lnTo>
                    <a:pt x="185394" y="182841"/>
                  </a:lnTo>
                  <a:lnTo>
                    <a:pt x="184277" y="186931"/>
                  </a:lnTo>
                  <a:lnTo>
                    <a:pt x="183692" y="191185"/>
                  </a:lnTo>
                  <a:lnTo>
                    <a:pt x="183337" y="195376"/>
                  </a:lnTo>
                  <a:lnTo>
                    <a:pt x="182613" y="201955"/>
                  </a:lnTo>
                  <a:lnTo>
                    <a:pt x="181584" y="208305"/>
                  </a:lnTo>
                  <a:lnTo>
                    <a:pt x="180187" y="214591"/>
                  </a:lnTo>
                  <a:lnTo>
                    <a:pt x="178358" y="220980"/>
                  </a:lnTo>
                  <a:lnTo>
                    <a:pt x="178015" y="222008"/>
                  </a:lnTo>
                  <a:lnTo>
                    <a:pt x="179552" y="222364"/>
                  </a:lnTo>
                  <a:lnTo>
                    <a:pt x="185534" y="192265"/>
                  </a:lnTo>
                  <a:lnTo>
                    <a:pt x="185839" y="200329"/>
                  </a:lnTo>
                  <a:lnTo>
                    <a:pt x="188544" y="207403"/>
                  </a:lnTo>
                  <a:lnTo>
                    <a:pt x="188506" y="201142"/>
                  </a:lnTo>
                  <a:lnTo>
                    <a:pt x="187248" y="192798"/>
                  </a:lnTo>
                  <a:lnTo>
                    <a:pt x="187185" y="192265"/>
                  </a:lnTo>
                  <a:lnTo>
                    <a:pt x="186982" y="186791"/>
                  </a:lnTo>
                  <a:lnTo>
                    <a:pt x="187071" y="183324"/>
                  </a:lnTo>
                  <a:lnTo>
                    <a:pt x="187185" y="182841"/>
                  </a:lnTo>
                  <a:lnTo>
                    <a:pt x="187617" y="181013"/>
                  </a:lnTo>
                  <a:lnTo>
                    <a:pt x="188696" y="177990"/>
                  </a:lnTo>
                  <a:lnTo>
                    <a:pt x="191414" y="174244"/>
                  </a:lnTo>
                  <a:lnTo>
                    <a:pt x="192824" y="173240"/>
                  </a:lnTo>
                  <a:lnTo>
                    <a:pt x="194386" y="172554"/>
                  </a:lnTo>
                  <a:lnTo>
                    <a:pt x="192532" y="177457"/>
                  </a:lnTo>
                  <a:lnTo>
                    <a:pt x="192417" y="177914"/>
                  </a:lnTo>
                  <a:lnTo>
                    <a:pt x="194678" y="186791"/>
                  </a:lnTo>
                  <a:lnTo>
                    <a:pt x="194741" y="191897"/>
                  </a:lnTo>
                  <a:lnTo>
                    <a:pt x="196291" y="191884"/>
                  </a:lnTo>
                  <a:lnTo>
                    <a:pt x="196494" y="188455"/>
                  </a:lnTo>
                  <a:lnTo>
                    <a:pt x="196138" y="186080"/>
                  </a:lnTo>
                  <a:lnTo>
                    <a:pt x="195719" y="181013"/>
                  </a:lnTo>
                  <a:lnTo>
                    <a:pt x="200431" y="171208"/>
                  </a:lnTo>
                  <a:lnTo>
                    <a:pt x="203873" y="171907"/>
                  </a:lnTo>
                  <a:lnTo>
                    <a:pt x="207289" y="193509"/>
                  </a:lnTo>
                  <a:lnTo>
                    <a:pt x="206768" y="201142"/>
                  </a:lnTo>
                  <a:lnTo>
                    <a:pt x="193001" y="240842"/>
                  </a:lnTo>
                  <a:lnTo>
                    <a:pt x="190373" y="245427"/>
                  </a:lnTo>
                  <a:lnTo>
                    <a:pt x="188290" y="250469"/>
                  </a:lnTo>
                  <a:lnTo>
                    <a:pt x="183362" y="260527"/>
                  </a:lnTo>
                  <a:lnTo>
                    <a:pt x="179387" y="264807"/>
                  </a:lnTo>
                  <a:lnTo>
                    <a:pt x="176034" y="271526"/>
                  </a:lnTo>
                  <a:lnTo>
                    <a:pt x="176999" y="273113"/>
                  </a:lnTo>
                  <a:lnTo>
                    <a:pt x="180644" y="273418"/>
                  </a:lnTo>
                  <a:lnTo>
                    <a:pt x="181305" y="272211"/>
                  </a:lnTo>
                  <a:lnTo>
                    <a:pt x="181190" y="271056"/>
                  </a:lnTo>
                  <a:lnTo>
                    <a:pt x="184175" y="265506"/>
                  </a:lnTo>
                  <a:lnTo>
                    <a:pt x="188137" y="260769"/>
                  </a:lnTo>
                  <a:lnTo>
                    <a:pt x="193243" y="248805"/>
                  </a:lnTo>
                  <a:lnTo>
                    <a:pt x="195249" y="244017"/>
                  </a:lnTo>
                  <a:lnTo>
                    <a:pt x="199961" y="235800"/>
                  </a:lnTo>
                  <a:lnTo>
                    <a:pt x="201498" y="232676"/>
                  </a:lnTo>
                  <a:lnTo>
                    <a:pt x="202857" y="229501"/>
                  </a:lnTo>
                  <a:lnTo>
                    <a:pt x="205968" y="232841"/>
                  </a:lnTo>
                  <a:lnTo>
                    <a:pt x="209842" y="235127"/>
                  </a:lnTo>
                  <a:lnTo>
                    <a:pt x="212369" y="239204"/>
                  </a:lnTo>
                  <a:lnTo>
                    <a:pt x="210794" y="249313"/>
                  </a:lnTo>
                  <a:lnTo>
                    <a:pt x="209575" y="256692"/>
                  </a:lnTo>
                  <a:lnTo>
                    <a:pt x="209042" y="263398"/>
                  </a:lnTo>
                  <a:lnTo>
                    <a:pt x="208940" y="266065"/>
                  </a:lnTo>
                  <a:lnTo>
                    <a:pt x="209715" y="274497"/>
                  </a:lnTo>
                  <a:lnTo>
                    <a:pt x="209918" y="275501"/>
                  </a:lnTo>
                  <a:lnTo>
                    <a:pt x="211366" y="275056"/>
                  </a:lnTo>
                  <a:lnTo>
                    <a:pt x="210185" y="267322"/>
                  </a:lnTo>
                  <a:lnTo>
                    <a:pt x="210108" y="259753"/>
                  </a:lnTo>
                  <a:lnTo>
                    <a:pt x="212763" y="247764"/>
                  </a:lnTo>
                  <a:lnTo>
                    <a:pt x="213283" y="245605"/>
                  </a:lnTo>
                  <a:lnTo>
                    <a:pt x="213779" y="241846"/>
                  </a:lnTo>
                  <a:lnTo>
                    <a:pt x="216522" y="247764"/>
                  </a:lnTo>
                  <a:lnTo>
                    <a:pt x="217462" y="254381"/>
                  </a:lnTo>
                  <a:lnTo>
                    <a:pt x="218871" y="263398"/>
                  </a:lnTo>
                  <a:lnTo>
                    <a:pt x="219862" y="268719"/>
                  </a:lnTo>
                  <a:lnTo>
                    <a:pt x="219557" y="271894"/>
                  </a:lnTo>
                  <a:lnTo>
                    <a:pt x="219443" y="274497"/>
                  </a:lnTo>
                  <a:lnTo>
                    <a:pt x="218287" y="279628"/>
                  </a:lnTo>
                  <a:lnTo>
                    <a:pt x="217563" y="281838"/>
                  </a:lnTo>
                  <a:lnTo>
                    <a:pt x="217474" y="285127"/>
                  </a:lnTo>
                  <a:lnTo>
                    <a:pt x="218986" y="285064"/>
                  </a:lnTo>
                  <a:lnTo>
                    <a:pt x="219405" y="281355"/>
                  </a:lnTo>
                  <a:lnTo>
                    <a:pt x="220268" y="278612"/>
                  </a:lnTo>
                  <a:lnTo>
                    <a:pt x="220992" y="275501"/>
                  </a:lnTo>
                  <a:lnTo>
                    <a:pt x="221119" y="274624"/>
                  </a:lnTo>
                  <a:lnTo>
                    <a:pt x="222453" y="280606"/>
                  </a:lnTo>
                  <a:lnTo>
                    <a:pt x="224015" y="286512"/>
                  </a:lnTo>
                  <a:lnTo>
                    <a:pt x="226123" y="293420"/>
                  </a:lnTo>
                  <a:lnTo>
                    <a:pt x="227622" y="292989"/>
                  </a:lnTo>
                  <a:lnTo>
                    <a:pt x="226834" y="288798"/>
                  </a:lnTo>
                  <a:lnTo>
                    <a:pt x="225183" y="285826"/>
                  </a:lnTo>
                  <a:lnTo>
                    <a:pt x="223100" y="275501"/>
                  </a:lnTo>
                  <a:lnTo>
                    <a:pt x="222885" y="274624"/>
                  </a:lnTo>
                  <a:lnTo>
                    <a:pt x="220789" y="266065"/>
                  </a:lnTo>
                  <a:lnTo>
                    <a:pt x="220751" y="258445"/>
                  </a:lnTo>
                  <a:lnTo>
                    <a:pt x="219036" y="248805"/>
                  </a:lnTo>
                  <a:lnTo>
                    <a:pt x="218008" y="244906"/>
                  </a:lnTo>
                  <a:lnTo>
                    <a:pt x="216725" y="241846"/>
                  </a:lnTo>
                  <a:lnTo>
                    <a:pt x="216509" y="241338"/>
                  </a:lnTo>
                  <a:lnTo>
                    <a:pt x="222592" y="245313"/>
                  </a:lnTo>
                  <a:lnTo>
                    <a:pt x="226275" y="251688"/>
                  </a:lnTo>
                  <a:lnTo>
                    <a:pt x="228320" y="259130"/>
                  </a:lnTo>
                  <a:lnTo>
                    <a:pt x="229654" y="267322"/>
                  </a:lnTo>
                  <a:lnTo>
                    <a:pt x="231178" y="267119"/>
                  </a:lnTo>
                  <a:close/>
                </a:path>
                <a:path w="245745" h="464820">
                  <a:moveTo>
                    <a:pt x="245364" y="54610"/>
                  </a:moveTo>
                  <a:lnTo>
                    <a:pt x="244106" y="53340"/>
                  </a:lnTo>
                  <a:lnTo>
                    <a:pt x="243573" y="54610"/>
                  </a:lnTo>
                  <a:lnTo>
                    <a:pt x="238188" y="62230"/>
                  </a:lnTo>
                  <a:lnTo>
                    <a:pt x="232054" y="68580"/>
                  </a:lnTo>
                  <a:lnTo>
                    <a:pt x="225298" y="73660"/>
                  </a:lnTo>
                  <a:lnTo>
                    <a:pt x="218059" y="78740"/>
                  </a:lnTo>
                  <a:lnTo>
                    <a:pt x="218643" y="76200"/>
                  </a:lnTo>
                  <a:lnTo>
                    <a:pt x="219189" y="67310"/>
                  </a:lnTo>
                  <a:lnTo>
                    <a:pt x="220535" y="62230"/>
                  </a:lnTo>
                  <a:lnTo>
                    <a:pt x="220294" y="60960"/>
                  </a:lnTo>
                  <a:lnTo>
                    <a:pt x="219329" y="55880"/>
                  </a:lnTo>
                  <a:lnTo>
                    <a:pt x="218986" y="55880"/>
                  </a:lnTo>
                  <a:lnTo>
                    <a:pt x="216979" y="50800"/>
                  </a:lnTo>
                  <a:lnTo>
                    <a:pt x="216293" y="43180"/>
                  </a:lnTo>
                  <a:lnTo>
                    <a:pt x="214807" y="43180"/>
                  </a:lnTo>
                  <a:lnTo>
                    <a:pt x="214884" y="49530"/>
                  </a:lnTo>
                  <a:lnTo>
                    <a:pt x="216560" y="55880"/>
                  </a:lnTo>
                  <a:lnTo>
                    <a:pt x="217131" y="58420"/>
                  </a:lnTo>
                  <a:lnTo>
                    <a:pt x="217284" y="60960"/>
                  </a:lnTo>
                  <a:lnTo>
                    <a:pt x="216712" y="59690"/>
                  </a:lnTo>
                  <a:lnTo>
                    <a:pt x="216179" y="59690"/>
                  </a:lnTo>
                  <a:lnTo>
                    <a:pt x="214236" y="57150"/>
                  </a:lnTo>
                  <a:lnTo>
                    <a:pt x="212229" y="55880"/>
                  </a:lnTo>
                  <a:lnTo>
                    <a:pt x="211556" y="53340"/>
                  </a:lnTo>
                  <a:lnTo>
                    <a:pt x="210159" y="53340"/>
                  </a:lnTo>
                  <a:lnTo>
                    <a:pt x="210083" y="55880"/>
                  </a:lnTo>
                  <a:lnTo>
                    <a:pt x="211455" y="57150"/>
                  </a:lnTo>
                  <a:lnTo>
                    <a:pt x="214668" y="59690"/>
                  </a:lnTo>
                  <a:lnTo>
                    <a:pt x="215836" y="62230"/>
                  </a:lnTo>
                  <a:lnTo>
                    <a:pt x="217284" y="63500"/>
                  </a:lnTo>
                  <a:lnTo>
                    <a:pt x="217182" y="64770"/>
                  </a:lnTo>
                  <a:lnTo>
                    <a:pt x="216789" y="68580"/>
                  </a:lnTo>
                  <a:lnTo>
                    <a:pt x="216750" y="71120"/>
                  </a:lnTo>
                  <a:lnTo>
                    <a:pt x="217106" y="76200"/>
                  </a:lnTo>
                  <a:lnTo>
                    <a:pt x="214795" y="81280"/>
                  </a:lnTo>
                  <a:lnTo>
                    <a:pt x="214477" y="81280"/>
                  </a:lnTo>
                  <a:lnTo>
                    <a:pt x="204863" y="86360"/>
                  </a:lnTo>
                  <a:lnTo>
                    <a:pt x="184365" y="93980"/>
                  </a:lnTo>
                  <a:lnTo>
                    <a:pt x="174688" y="97790"/>
                  </a:lnTo>
                  <a:lnTo>
                    <a:pt x="176707" y="92710"/>
                  </a:lnTo>
                  <a:lnTo>
                    <a:pt x="177380" y="91440"/>
                  </a:lnTo>
                  <a:lnTo>
                    <a:pt x="179425" y="87630"/>
                  </a:lnTo>
                  <a:lnTo>
                    <a:pt x="181622" y="83820"/>
                  </a:lnTo>
                  <a:lnTo>
                    <a:pt x="184378" y="76200"/>
                  </a:lnTo>
                  <a:lnTo>
                    <a:pt x="184683" y="72390"/>
                  </a:lnTo>
                  <a:lnTo>
                    <a:pt x="187820" y="59690"/>
                  </a:lnTo>
                  <a:lnTo>
                    <a:pt x="190385" y="52070"/>
                  </a:lnTo>
                  <a:lnTo>
                    <a:pt x="190995" y="44450"/>
                  </a:lnTo>
                  <a:lnTo>
                    <a:pt x="191350" y="38100"/>
                  </a:lnTo>
                  <a:lnTo>
                    <a:pt x="191452" y="35560"/>
                  </a:lnTo>
                  <a:lnTo>
                    <a:pt x="191516" y="33020"/>
                  </a:lnTo>
                  <a:lnTo>
                    <a:pt x="191401" y="24130"/>
                  </a:lnTo>
                  <a:lnTo>
                    <a:pt x="191363" y="22860"/>
                  </a:lnTo>
                  <a:lnTo>
                    <a:pt x="190601" y="16510"/>
                  </a:lnTo>
                  <a:lnTo>
                    <a:pt x="189928" y="11430"/>
                  </a:lnTo>
                  <a:lnTo>
                    <a:pt x="189407" y="5080"/>
                  </a:lnTo>
                  <a:lnTo>
                    <a:pt x="185661" y="0"/>
                  </a:lnTo>
                  <a:lnTo>
                    <a:pt x="183515" y="1270"/>
                  </a:lnTo>
                  <a:lnTo>
                    <a:pt x="185801" y="5080"/>
                  </a:lnTo>
                  <a:lnTo>
                    <a:pt x="185788" y="11430"/>
                  </a:lnTo>
                  <a:lnTo>
                    <a:pt x="187185" y="22860"/>
                  </a:lnTo>
                  <a:lnTo>
                    <a:pt x="187261" y="27940"/>
                  </a:lnTo>
                  <a:lnTo>
                    <a:pt x="187210" y="35560"/>
                  </a:lnTo>
                  <a:lnTo>
                    <a:pt x="187375" y="38100"/>
                  </a:lnTo>
                  <a:lnTo>
                    <a:pt x="187464" y="41910"/>
                  </a:lnTo>
                  <a:lnTo>
                    <a:pt x="186867" y="50800"/>
                  </a:lnTo>
                  <a:lnTo>
                    <a:pt x="185242" y="57150"/>
                  </a:lnTo>
                  <a:lnTo>
                    <a:pt x="182778" y="67310"/>
                  </a:lnTo>
                  <a:lnTo>
                    <a:pt x="182067" y="72390"/>
                  </a:lnTo>
                  <a:lnTo>
                    <a:pt x="180886" y="76200"/>
                  </a:lnTo>
                  <a:lnTo>
                    <a:pt x="181102" y="74930"/>
                  </a:lnTo>
                  <a:lnTo>
                    <a:pt x="181267" y="73660"/>
                  </a:lnTo>
                  <a:lnTo>
                    <a:pt x="181356" y="68580"/>
                  </a:lnTo>
                  <a:lnTo>
                    <a:pt x="180136" y="66040"/>
                  </a:lnTo>
                  <a:lnTo>
                    <a:pt x="178536" y="62230"/>
                  </a:lnTo>
                  <a:lnTo>
                    <a:pt x="178612" y="59690"/>
                  </a:lnTo>
                  <a:lnTo>
                    <a:pt x="178549" y="53340"/>
                  </a:lnTo>
                  <a:lnTo>
                    <a:pt x="178079" y="46990"/>
                  </a:lnTo>
                  <a:lnTo>
                    <a:pt x="171589" y="41910"/>
                  </a:lnTo>
                  <a:lnTo>
                    <a:pt x="170472" y="43180"/>
                  </a:lnTo>
                  <a:lnTo>
                    <a:pt x="175463" y="48260"/>
                  </a:lnTo>
                  <a:lnTo>
                    <a:pt x="176377" y="53340"/>
                  </a:lnTo>
                  <a:lnTo>
                    <a:pt x="176682" y="59690"/>
                  </a:lnTo>
                  <a:lnTo>
                    <a:pt x="173736" y="54610"/>
                  </a:lnTo>
                  <a:lnTo>
                    <a:pt x="171361" y="50800"/>
                  </a:lnTo>
                  <a:lnTo>
                    <a:pt x="167373" y="45720"/>
                  </a:lnTo>
                  <a:lnTo>
                    <a:pt x="165125" y="43180"/>
                  </a:lnTo>
                  <a:lnTo>
                    <a:pt x="160909" y="39370"/>
                  </a:lnTo>
                  <a:lnTo>
                    <a:pt x="157022" y="35560"/>
                  </a:lnTo>
                  <a:lnTo>
                    <a:pt x="155524" y="27940"/>
                  </a:lnTo>
                  <a:lnTo>
                    <a:pt x="154012" y="27940"/>
                  </a:lnTo>
                  <a:lnTo>
                    <a:pt x="154584" y="33020"/>
                  </a:lnTo>
                  <a:lnTo>
                    <a:pt x="156121" y="35560"/>
                  </a:lnTo>
                  <a:lnTo>
                    <a:pt x="158115" y="39370"/>
                  </a:lnTo>
                  <a:lnTo>
                    <a:pt x="156984" y="38100"/>
                  </a:lnTo>
                  <a:lnTo>
                    <a:pt x="155803" y="36830"/>
                  </a:lnTo>
                  <a:lnTo>
                    <a:pt x="153555" y="35560"/>
                  </a:lnTo>
                  <a:lnTo>
                    <a:pt x="152781" y="34290"/>
                  </a:lnTo>
                  <a:lnTo>
                    <a:pt x="149948" y="34290"/>
                  </a:lnTo>
                  <a:lnTo>
                    <a:pt x="151422" y="35560"/>
                  </a:lnTo>
                  <a:lnTo>
                    <a:pt x="151815" y="36830"/>
                  </a:lnTo>
                  <a:lnTo>
                    <a:pt x="154038" y="38100"/>
                  </a:lnTo>
                  <a:lnTo>
                    <a:pt x="155613" y="39370"/>
                  </a:lnTo>
                  <a:lnTo>
                    <a:pt x="158318" y="40640"/>
                  </a:lnTo>
                  <a:lnTo>
                    <a:pt x="159575" y="41910"/>
                  </a:lnTo>
                  <a:lnTo>
                    <a:pt x="161124" y="43180"/>
                  </a:lnTo>
                  <a:lnTo>
                    <a:pt x="164388" y="46990"/>
                  </a:lnTo>
                  <a:lnTo>
                    <a:pt x="168071" y="50800"/>
                  </a:lnTo>
                  <a:lnTo>
                    <a:pt x="173050" y="59690"/>
                  </a:lnTo>
                  <a:lnTo>
                    <a:pt x="174180" y="62230"/>
                  </a:lnTo>
                  <a:lnTo>
                    <a:pt x="170980" y="60960"/>
                  </a:lnTo>
                  <a:lnTo>
                    <a:pt x="167449" y="59690"/>
                  </a:lnTo>
                  <a:lnTo>
                    <a:pt x="163093" y="55880"/>
                  </a:lnTo>
                  <a:lnTo>
                    <a:pt x="161696" y="54610"/>
                  </a:lnTo>
                  <a:lnTo>
                    <a:pt x="157264" y="52070"/>
                  </a:lnTo>
                  <a:lnTo>
                    <a:pt x="154698" y="50800"/>
                  </a:lnTo>
                  <a:lnTo>
                    <a:pt x="153047" y="46990"/>
                  </a:lnTo>
                  <a:lnTo>
                    <a:pt x="151650" y="48260"/>
                  </a:lnTo>
                  <a:lnTo>
                    <a:pt x="153555" y="53340"/>
                  </a:lnTo>
                  <a:lnTo>
                    <a:pt x="158788" y="55880"/>
                  </a:lnTo>
                  <a:lnTo>
                    <a:pt x="166052" y="60960"/>
                  </a:lnTo>
                  <a:lnTo>
                    <a:pt x="177101" y="76200"/>
                  </a:lnTo>
                  <a:lnTo>
                    <a:pt x="176326" y="80010"/>
                  </a:lnTo>
                  <a:lnTo>
                    <a:pt x="177165" y="83820"/>
                  </a:lnTo>
                  <a:lnTo>
                    <a:pt x="177368" y="85090"/>
                  </a:lnTo>
                  <a:lnTo>
                    <a:pt x="177622" y="85090"/>
                  </a:lnTo>
                  <a:lnTo>
                    <a:pt x="176352" y="87630"/>
                  </a:lnTo>
                  <a:lnTo>
                    <a:pt x="174980" y="90170"/>
                  </a:lnTo>
                  <a:lnTo>
                    <a:pt x="173824" y="91440"/>
                  </a:lnTo>
                  <a:lnTo>
                    <a:pt x="173202" y="90170"/>
                  </a:lnTo>
                  <a:lnTo>
                    <a:pt x="171869" y="88900"/>
                  </a:lnTo>
                  <a:lnTo>
                    <a:pt x="170154" y="87630"/>
                  </a:lnTo>
                  <a:lnTo>
                    <a:pt x="170014" y="85090"/>
                  </a:lnTo>
                  <a:lnTo>
                    <a:pt x="169100" y="83820"/>
                  </a:lnTo>
                  <a:lnTo>
                    <a:pt x="165874" y="80010"/>
                  </a:lnTo>
                  <a:lnTo>
                    <a:pt x="163957" y="76200"/>
                  </a:lnTo>
                  <a:lnTo>
                    <a:pt x="159512" y="74930"/>
                  </a:lnTo>
                  <a:lnTo>
                    <a:pt x="159080" y="76200"/>
                  </a:lnTo>
                  <a:lnTo>
                    <a:pt x="162687" y="77470"/>
                  </a:lnTo>
                  <a:lnTo>
                    <a:pt x="163817" y="80010"/>
                  </a:lnTo>
                  <a:lnTo>
                    <a:pt x="167043" y="83820"/>
                  </a:lnTo>
                  <a:lnTo>
                    <a:pt x="167563" y="85090"/>
                  </a:lnTo>
                  <a:lnTo>
                    <a:pt x="163817" y="83820"/>
                  </a:lnTo>
                  <a:lnTo>
                    <a:pt x="159296" y="82550"/>
                  </a:lnTo>
                  <a:lnTo>
                    <a:pt x="151244" y="80010"/>
                  </a:lnTo>
                  <a:lnTo>
                    <a:pt x="146062" y="78740"/>
                  </a:lnTo>
                  <a:lnTo>
                    <a:pt x="141071" y="76200"/>
                  </a:lnTo>
                  <a:lnTo>
                    <a:pt x="140792" y="74930"/>
                  </a:lnTo>
                  <a:lnTo>
                    <a:pt x="139674" y="73660"/>
                  </a:lnTo>
                  <a:lnTo>
                    <a:pt x="139153" y="71120"/>
                  </a:lnTo>
                  <a:lnTo>
                    <a:pt x="137731" y="71120"/>
                  </a:lnTo>
                  <a:lnTo>
                    <a:pt x="137604" y="73660"/>
                  </a:lnTo>
                  <a:lnTo>
                    <a:pt x="138442" y="74930"/>
                  </a:lnTo>
                  <a:lnTo>
                    <a:pt x="138925" y="76200"/>
                  </a:lnTo>
                  <a:lnTo>
                    <a:pt x="136499" y="74930"/>
                  </a:lnTo>
                  <a:lnTo>
                    <a:pt x="128320" y="71120"/>
                  </a:lnTo>
                  <a:lnTo>
                    <a:pt x="124244" y="67310"/>
                  </a:lnTo>
                  <a:lnTo>
                    <a:pt x="119926" y="60960"/>
                  </a:lnTo>
                  <a:lnTo>
                    <a:pt x="118567" y="60960"/>
                  </a:lnTo>
                  <a:lnTo>
                    <a:pt x="121881" y="68580"/>
                  </a:lnTo>
                  <a:lnTo>
                    <a:pt x="127241" y="73660"/>
                  </a:lnTo>
                  <a:lnTo>
                    <a:pt x="134073" y="77470"/>
                  </a:lnTo>
                  <a:lnTo>
                    <a:pt x="124206" y="77470"/>
                  </a:lnTo>
                  <a:lnTo>
                    <a:pt x="123964" y="78740"/>
                  </a:lnTo>
                  <a:lnTo>
                    <a:pt x="127025" y="80010"/>
                  </a:lnTo>
                  <a:lnTo>
                    <a:pt x="133045" y="80010"/>
                  </a:lnTo>
                  <a:lnTo>
                    <a:pt x="134289" y="78740"/>
                  </a:lnTo>
                  <a:lnTo>
                    <a:pt x="138976" y="78740"/>
                  </a:lnTo>
                  <a:lnTo>
                    <a:pt x="145999" y="81280"/>
                  </a:lnTo>
                  <a:lnTo>
                    <a:pt x="152311" y="82550"/>
                  </a:lnTo>
                  <a:lnTo>
                    <a:pt x="161937" y="86360"/>
                  </a:lnTo>
                  <a:lnTo>
                    <a:pt x="164299" y="87630"/>
                  </a:lnTo>
                  <a:lnTo>
                    <a:pt x="166154" y="88900"/>
                  </a:lnTo>
                  <a:lnTo>
                    <a:pt x="162826" y="88900"/>
                  </a:lnTo>
                  <a:lnTo>
                    <a:pt x="157657" y="90170"/>
                  </a:lnTo>
                  <a:lnTo>
                    <a:pt x="154203" y="92710"/>
                  </a:lnTo>
                  <a:lnTo>
                    <a:pt x="144881" y="95250"/>
                  </a:lnTo>
                  <a:lnTo>
                    <a:pt x="139230" y="95250"/>
                  </a:lnTo>
                  <a:lnTo>
                    <a:pt x="133477" y="92710"/>
                  </a:lnTo>
                  <a:lnTo>
                    <a:pt x="132867" y="95250"/>
                  </a:lnTo>
                  <a:lnTo>
                    <a:pt x="139179" y="97790"/>
                  </a:lnTo>
                  <a:lnTo>
                    <a:pt x="145961" y="96520"/>
                  </a:lnTo>
                  <a:lnTo>
                    <a:pt x="156235" y="95250"/>
                  </a:lnTo>
                  <a:lnTo>
                    <a:pt x="162915" y="90170"/>
                  </a:lnTo>
                  <a:lnTo>
                    <a:pt x="168071" y="91440"/>
                  </a:lnTo>
                  <a:lnTo>
                    <a:pt x="169316" y="92710"/>
                  </a:lnTo>
                  <a:lnTo>
                    <a:pt x="171361" y="97790"/>
                  </a:lnTo>
                  <a:lnTo>
                    <a:pt x="168363" y="104140"/>
                  </a:lnTo>
                  <a:lnTo>
                    <a:pt x="165163" y="110490"/>
                  </a:lnTo>
                  <a:lnTo>
                    <a:pt x="162394" y="116840"/>
                  </a:lnTo>
                  <a:lnTo>
                    <a:pt x="149847" y="157480"/>
                  </a:lnTo>
                  <a:lnTo>
                    <a:pt x="144551" y="196850"/>
                  </a:lnTo>
                  <a:lnTo>
                    <a:pt x="144157" y="201930"/>
                  </a:lnTo>
                  <a:lnTo>
                    <a:pt x="143090" y="208280"/>
                  </a:lnTo>
                  <a:lnTo>
                    <a:pt x="144754" y="213360"/>
                  </a:lnTo>
                  <a:lnTo>
                    <a:pt x="144386" y="217170"/>
                  </a:lnTo>
                  <a:lnTo>
                    <a:pt x="144094" y="219710"/>
                  </a:lnTo>
                  <a:lnTo>
                    <a:pt x="145719" y="228600"/>
                  </a:lnTo>
                  <a:lnTo>
                    <a:pt x="146253" y="233680"/>
                  </a:lnTo>
                  <a:lnTo>
                    <a:pt x="158191" y="276860"/>
                  </a:lnTo>
                  <a:lnTo>
                    <a:pt x="160909" y="284480"/>
                  </a:lnTo>
                  <a:lnTo>
                    <a:pt x="162331" y="288290"/>
                  </a:lnTo>
                  <a:lnTo>
                    <a:pt x="162179" y="289560"/>
                  </a:lnTo>
                  <a:lnTo>
                    <a:pt x="163334" y="292100"/>
                  </a:lnTo>
                  <a:lnTo>
                    <a:pt x="165823" y="297180"/>
                  </a:lnTo>
                  <a:lnTo>
                    <a:pt x="167449" y="300990"/>
                  </a:lnTo>
                  <a:lnTo>
                    <a:pt x="168287" y="307340"/>
                  </a:lnTo>
                  <a:lnTo>
                    <a:pt x="168414" y="308610"/>
                  </a:lnTo>
                  <a:lnTo>
                    <a:pt x="170053" y="313690"/>
                  </a:lnTo>
                  <a:lnTo>
                    <a:pt x="172212" y="314960"/>
                  </a:lnTo>
                  <a:lnTo>
                    <a:pt x="172593" y="318770"/>
                  </a:lnTo>
                  <a:lnTo>
                    <a:pt x="170141" y="317500"/>
                  </a:lnTo>
                  <a:lnTo>
                    <a:pt x="164465" y="317500"/>
                  </a:lnTo>
                  <a:lnTo>
                    <a:pt x="164223" y="316230"/>
                  </a:lnTo>
                  <a:lnTo>
                    <a:pt x="161302" y="316230"/>
                  </a:lnTo>
                  <a:lnTo>
                    <a:pt x="158737" y="313690"/>
                  </a:lnTo>
                  <a:lnTo>
                    <a:pt x="154889" y="311150"/>
                  </a:lnTo>
                  <a:lnTo>
                    <a:pt x="152577" y="309880"/>
                  </a:lnTo>
                  <a:lnTo>
                    <a:pt x="151536" y="306070"/>
                  </a:lnTo>
                  <a:lnTo>
                    <a:pt x="150088" y="306070"/>
                  </a:lnTo>
                  <a:lnTo>
                    <a:pt x="150634" y="309880"/>
                  </a:lnTo>
                  <a:lnTo>
                    <a:pt x="153352" y="311150"/>
                  </a:lnTo>
                  <a:lnTo>
                    <a:pt x="156984" y="314960"/>
                  </a:lnTo>
                  <a:lnTo>
                    <a:pt x="158534" y="316230"/>
                  </a:lnTo>
                  <a:lnTo>
                    <a:pt x="160210" y="317500"/>
                  </a:lnTo>
                  <a:lnTo>
                    <a:pt x="150469" y="317500"/>
                  </a:lnTo>
                  <a:lnTo>
                    <a:pt x="143497" y="316230"/>
                  </a:lnTo>
                  <a:lnTo>
                    <a:pt x="141605" y="314960"/>
                  </a:lnTo>
                  <a:lnTo>
                    <a:pt x="137807" y="312420"/>
                  </a:lnTo>
                  <a:lnTo>
                    <a:pt x="137541" y="311150"/>
                  </a:lnTo>
                  <a:lnTo>
                    <a:pt x="137261" y="309880"/>
                  </a:lnTo>
                  <a:lnTo>
                    <a:pt x="137807" y="307340"/>
                  </a:lnTo>
                  <a:lnTo>
                    <a:pt x="137020" y="302260"/>
                  </a:lnTo>
                  <a:lnTo>
                    <a:pt x="136702" y="299720"/>
                  </a:lnTo>
                  <a:lnTo>
                    <a:pt x="134607" y="297180"/>
                  </a:lnTo>
                  <a:lnTo>
                    <a:pt x="133324" y="298450"/>
                  </a:lnTo>
                  <a:lnTo>
                    <a:pt x="135318" y="302260"/>
                  </a:lnTo>
                  <a:lnTo>
                    <a:pt x="135877" y="306070"/>
                  </a:lnTo>
                  <a:lnTo>
                    <a:pt x="135940" y="311150"/>
                  </a:lnTo>
                  <a:lnTo>
                    <a:pt x="135585" y="309880"/>
                  </a:lnTo>
                  <a:lnTo>
                    <a:pt x="135216" y="309880"/>
                  </a:lnTo>
                  <a:lnTo>
                    <a:pt x="129247" y="304800"/>
                  </a:lnTo>
                  <a:lnTo>
                    <a:pt x="125196" y="295910"/>
                  </a:lnTo>
                  <a:lnTo>
                    <a:pt x="127025" y="287020"/>
                  </a:lnTo>
                  <a:lnTo>
                    <a:pt x="125552" y="287020"/>
                  </a:lnTo>
                  <a:lnTo>
                    <a:pt x="125260" y="288290"/>
                  </a:lnTo>
                  <a:lnTo>
                    <a:pt x="124612" y="294640"/>
                  </a:lnTo>
                  <a:lnTo>
                    <a:pt x="126314" y="302260"/>
                  </a:lnTo>
                  <a:lnTo>
                    <a:pt x="129870" y="309880"/>
                  </a:lnTo>
                  <a:lnTo>
                    <a:pt x="134810" y="314960"/>
                  </a:lnTo>
                  <a:lnTo>
                    <a:pt x="131279" y="314960"/>
                  </a:lnTo>
                  <a:lnTo>
                    <a:pt x="126707" y="313690"/>
                  </a:lnTo>
                  <a:lnTo>
                    <a:pt x="124079" y="309880"/>
                  </a:lnTo>
                  <a:lnTo>
                    <a:pt x="122809" y="311150"/>
                  </a:lnTo>
                  <a:lnTo>
                    <a:pt x="125869" y="314960"/>
                  </a:lnTo>
                  <a:lnTo>
                    <a:pt x="132384" y="317500"/>
                  </a:lnTo>
                  <a:lnTo>
                    <a:pt x="136550" y="316230"/>
                  </a:lnTo>
                  <a:lnTo>
                    <a:pt x="137185" y="316230"/>
                  </a:lnTo>
                  <a:lnTo>
                    <a:pt x="142900" y="320040"/>
                  </a:lnTo>
                  <a:lnTo>
                    <a:pt x="149758" y="321310"/>
                  </a:lnTo>
                  <a:lnTo>
                    <a:pt x="159994" y="321310"/>
                  </a:lnTo>
                  <a:lnTo>
                    <a:pt x="158318" y="322580"/>
                  </a:lnTo>
                  <a:lnTo>
                    <a:pt x="156756" y="325120"/>
                  </a:lnTo>
                  <a:lnTo>
                    <a:pt x="152831" y="327660"/>
                  </a:lnTo>
                  <a:lnTo>
                    <a:pt x="146735" y="331470"/>
                  </a:lnTo>
                  <a:lnTo>
                    <a:pt x="148996" y="331470"/>
                  </a:lnTo>
                  <a:lnTo>
                    <a:pt x="154266" y="328930"/>
                  </a:lnTo>
                  <a:lnTo>
                    <a:pt x="156159" y="328930"/>
                  </a:lnTo>
                  <a:lnTo>
                    <a:pt x="158965" y="326390"/>
                  </a:lnTo>
                  <a:lnTo>
                    <a:pt x="162966" y="323850"/>
                  </a:lnTo>
                  <a:lnTo>
                    <a:pt x="164731" y="321310"/>
                  </a:lnTo>
                  <a:lnTo>
                    <a:pt x="171119" y="321310"/>
                  </a:lnTo>
                  <a:lnTo>
                    <a:pt x="174053" y="323850"/>
                  </a:lnTo>
                  <a:lnTo>
                    <a:pt x="174726" y="330200"/>
                  </a:lnTo>
                  <a:lnTo>
                    <a:pt x="175145" y="336550"/>
                  </a:lnTo>
                  <a:lnTo>
                    <a:pt x="176491" y="344170"/>
                  </a:lnTo>
                  <a:lnTo>
                    <a:pt x="176949" y="344170"/>
                  </a:lnTo>
                  <a:lnTo>
                    <a:pt x="176834" y="353060"/>
                  </a:lnTo>
                  <a:lnTo>
                    <a:pt x="173545" y="403860"/>
                  </a:lnTo>
                  <a:lnTo>
                    <a:pt x="172440" y="410210"/>
                  </a:lnTo>
                  <a:lnTo>
                    <a:pt x="172097" y="419100"/>
                  </a:lnTo>
                  <a:lnTo>
                    <a:pt x="171170" y="426720"/>
                  </a:lnTo>
                  <a:lnTo>
                    <a:pt x="169087" y="430530"/>
                  </a:lnTo>
                  <a:lnTo>
                    <a:pt x="169075" y="435610"/>
                  </a:lnTo>
                  <a:lnTo>
                    <a:pt x="168668" y="439420"/>
                  </a:lnTo>
                  <a:lnTo>
                    <a:pt x="168414" y="440690"/>
                  </a:lnTo>
                  <a:lnTo>
                    <a:pt x="168198" y="440690"/>
                  </a:lnTo>
                  <a:lnTo>
                    <a:pt x="167906" y="441960"/>
                  </a:lnTo>
                  <a:lnTo>
                    <a:pt x="165658" y="447040"/>
                  </a:lnTo>
                  <a:lnTo>
                    <a:pt x="162890" y="454660"/>
                  </a:lnTo>
                  <a:lnTo>
                    <a:pt x="161823" y="461010"/>
                  </a:lnTo>
                  <a:lnTo>
                    <a:pt x="164655" y="464820"/>
                  </a:lnTo>
                  <a:lnTo>
                    <a:pt x="166560" y="464820"/>
                  </a:lnTo>
                  <a:lnTo>
                    <a:pt x="171437" y="461010"/>
                  </a:lnTo>
                  <a:lnTo>
                    <a:pt x="170865" y="453390"/>
                  </a:lnTo>
                  <a:lnTo>
                    <a:pt x="172237" y="444500"/>
                  </a:lnTo>
                  <a:lnTo>
                    <a:pt x="172770" y="441960"/>
                  </a:lnTo>
                  <a:lnTo>
                    <a:pt x="173202" y="439420"/>
                  </a:lnTo>
                  <a:lnTo>
                    <a:pt x="173964" y="436880"/>
                  </a:lnTo>
                  <a:lnTo>
                    <a:pt x="174548" y="434340"/>
                  </a:lnTo>
                  <a:lnTo>
                    <a:pt x="174739" y="430530"/>
                  </a:lnTo>
                  <a:lnTo>
                    <a:pt x="175704" y="420370"/>
                  </a:lnTo>
                  <a:lnTo>
                    <a:pt x="177063" y="410210"/>
                  </a:lnTo>
                  <a:lnTo>
                    <a:pt x="178536" y="400050"/>
                  </a:lnTo>
                  <a:lnTo>
                    <a:pt x="179857" y="389890"/>
                  </a:lnTo>
                  <a:lnTo>
                    <a:pt x="180505" y="382270"/>
                  </a:lnTo>
                  <a:lnTo>
                    <a:pt x="180886" y="374650"/>
                  </a:lnTo>
                  <a:lnTo>
                    <a:pt x="181063" y="368300"/>
                  </a:lnTo>
                  <a:lnTo>
                    <a:pt x="181140" y="359410"/>
                  </a:lnTo>
                  <a:lnTo>
                    <a:pt x="181356" y="353060"/>
                  </a:lnTo>
                  <a:lnTo>
                    <a:pt x="181660" y="345440"/>
                  </a:lnTo>
                  <a:lnTo>
                    <a:pt x="181317" y="337820"/>
                  </a:lnTo>
                  <a:lnTo>
                    <a:pt x="179628" y="330200"/>
                  </a:lnTo>
                  <a:lnTo>
                    <a:pt x="179717" y="328930"/>
                  </a:lnTo>
                  <a:lnTo>
                    <a:pt x="179209" y="328930"/>
                  </a:lnTo>
                  <a:lnTo>
                    <a:pt x="178244" y="321310"/>
                  </a:lnTo>
                  <a:lnTo>
                    <a:pt x="177673" y="318770"/>
                  </a:lnTo>
                  <a:lnTo>
                    <a:pt x="176822" y="314960"/>
                  </a:lnTo>
                  <a:lnTo>
                    <a:pt x="174828" y="303530"/>
                  </a:lnTo>
                  <a:lnTo>
                    <a:pt x="173685" y="299720"/>
                  </a:lnTo>
                  <a:lnTo>
                    <a:pt x="168008" y="290830"/>
                  </a:lnTo>
                  <a:lnTo>
                    <a:pt x="166090" y="285750"/>
                  </a:lnTo>
                  <a:lnTo>
                    <a:pt x="163842" y="279400"/>
                  </a:lnTo>
                  <a:lnTo>
                    <a:pt x="160248" y="270510"/>
                  </a:lnTo>
                  <a:lnTo>
                    <a:pt x="149860" y="227330"/>
                  </a:lnTo>
                  <a:lnTo>
                    <a:pt x="149110" y="219710"/>
                  </a:lnTo>
                  <a:lnTo>
                    <a:pt x="148196" y="212090"/>
                  </a:lnTo>
                  <a:lnTo>
                    <a:pt x="148348" y="210820"/>
                  </a:lnTo>
                  <a:lnTo>
                    <a:pt x="148539" y="209550"/>
                  </a:lnTo>
                  <a:lnTo>
                    <a:pt x="148564" y="200660"/>
                  </a:lnTo>
                  <a:lnTo>
                    <a:pt x="149402" y="190500"/>
                  </a:lnTo>
                  <a:lnTo>
                    <a:pt x="149491" y="182880"/>
                  </a:lnTo>
                  <a:lnTo>
                    <a:pt x="150596" y="175260"/>
                  </a:lnTo>
                  <a:lnTo>
                    <a:pt x="160324" y="132080"/>
                  </a:lnTo>
                  <a:lnTo>
                    <a:pt x="171030" y="106680"/>
                  </a:lnTo>
                  <a:lnTo>
                    <a:pt x="172199" y="104140"/>
                  </a:lnTo>
                  <a:lnTo>
                    <a:pt x="173342" y="101600"/>
                  </a:lnTo>
                  <a:lnTo>
                    <a:pt x="173494" y="101600"/>
                  </a:lnTo>
                  <a:lnTo>
                    <a:pt x="180708" y="97790"/>
                  </a:lnTo>
                  <a:lnTo>
                    <a:pt x="188429" y="96520"/>
                  </a:lnTo>
                  <a:lnTo>
                    <a:pt x="195973" y="92710"/>
                  </a:lnTo>
                  <a:lnTo>
                    <a:pt x="197840" y="93980"/>
                  </a:lnTo>
                  <a:lnTo>
                    <a:pt x="205397" y="93980"/>
                  </a:lnTo>
                  <a:lnTo>
                    <a:pt x="206527" y="96520"/>
                  </a:lnTo>
                  <a:lnTo>
                    <a:pt x="208546" y="99060"/>
                  </a:lnTo>
                  <a:lnTo>
                    <a:pt x="209156" y="101600"/>
                  </a:lnTo>
                  <a:lnTo>
                    <a:pt x="207924" y="106680"/>
                  </a:lnTo>
                  <a:lnTo>
                    <a:pt x="207124" y="113030"/>
                  </a:lnTo>
                  <a:lnTo>
                    <a:pt x="207657" y="115570"/>
                  </a:lnTo>
                  <a:lnTo>
                    <a:pt x="208381" y="119380"/>
                  </a:lnTo>
                  <a:lnTo>
                    <a:pt x="209880" y="119380"/>
                  </a:lnTo>
                  <a:lnTo>
                    <a:pt x="209677" y="115570"/>
                  </a:lnTo>
                  <a:lnTo>
                    <a:pt x="209156" y="114300"/>
                  </a:lnTo>
                  <a:lnTo>
                    <a:pt x="209245" y="110490"/>
                  </a:lnTo>
                  <a:lnTo>
                    <a:pt x="209931" y="107950"/>
                  </a:lnTo>
                  <a:lnTo>
                    <a:pt x="210248" y="104140"/>
                  </a:lnTo>
                  <a:lnTo>
                    <a:pt x="210413" y="102870"/>
                  </a:lnTo>
                  <a:lnTo>
                    <a:pt x="210451" y="101600"/>
                  </a:lnTo>
                  <a:lnTo>
                    <a:pt x="212445" y="104140"/>
                  </a:lnTo>
                  <a:lnTo>
                    <a:pt x="214528" y="106680"/>
                  </a:lnTo>
                  <a:lnTo>
                    <a:pt x="218173" y="114300"/>
                  </a:lnTo>
                  <a:lnTo>
                    <a:pt x="218897" y="116840"/>
                  </a:lnTo>
                  <a:lnTo>
                    <a:pt x="224028" y="120650"/>
                  </a:lnTo>
                  <a:lnTo>
                    <a:pt x="224967" y="119380"/>
                  </a:lnTo>
                  <a:lnTo>
                    <a:pt x="219684" y="115570"/>
                  </a:lnTo>
                  <a:lnTo>
                    <a:pt x="217690" y="109220"/>
                  </a:lnTo>
                  <a:lnTo>
                    <a:pt x="214960" y="102870"/>
                  </a:lnTo>
                  <a:lnTo>
                    <a:pt x="215925" y="104140"/>
                  </a:lnTo>
                  <a:lnTo>
                    <a:pt x="217487" y="104140"/>
                  </a:lnTo>
                  <a:lnTo>
                    <a:pt x="218681" y="105410"/>
                  </a:lnTo>
                  <a:lnTo>
                    <a:pt x="220891" y="106680"/>
                  </a:lnTo>
                  <a:lnTo>
                    <a:pt x="224002" y="106680"/>
                  </a:lnTo>
                  <a:lnTo>
                    <a:pt x="224409" y="105410"/>
                  </a:lnTo>
                  <a:lnTo>
                    <a:pt x="222542" y="105410"/>
                  </a:lnTo>
                  <a:lnTo>
                    <a:pt x="221843" y="104140"/>
                  </a:lnTo>
                  <a:lnTo>
                    <a:pt x="220154" y="104140"/>
                  </a:lnTo>
                  <a:lnTo>
                    <a:pt x="218020" y="102870"/>
                  </a:lnTo>
                  <a:lnTo>
                    <a:pt x="214198" y="101600"/>
                  </a:lnTo>
                  <a:lnTo>
                    <a:pt x="214109" y="100330"/>
                  </a:lnTo>
                  <a:lnTo>
                    <a:pt x="213029" y="100330"/>
                  </a:lnTo>
                  <a:lnTo>
                    <a:pt x="211264" y="97790"/>
                  </a:lnTo>
                  <a:lnTo>
                    <a:pt x="209562" y="93980"/>
                  </a:lnTo>
                  <a:lnTo>
                    <a:pt x="207378" y="92710"/>
                  </a:lnTo>
                  <a:lnTo>
                    <a:pt x="205206" y="91440"/>
                  </a:lnTo>
                  <a:lnTo>
                    <a:pt x="202082" y="91440"/>
                  </a:lnTo>
                  <a:lnTo>
                    <a:pt x="207848" y="88900"/>
                  </a:lnTo>
                  <a:lnTo>
                    <a:pt x="213372" y="86360"/>
                  </a:lnTo>
                  <a:lnTo>
                    <a:pt x="222897" y="78740"/>
                  </a:lnTo>
                  <a:lnTo>
                    <a:pt x="226072" y="76200"/>
                  </a:lnTo>
                  <a:lnTo>
                    <a:pt x="233260" y="69850"/>
                  </a:lnTo>
                  <a:lnTo>
                    <a:pt x="239623" y="63500"/>
                  </a:lnTo>
                  <a:lnTo>
                    <a:pt x="244906" y="55880"/>
                  </a:lnTo>
                  <a:lnTo>
                    <a:pt x="245364" y="54610"/>
                  </a:lnTo>
                  <a:close/>
                </a:path>
              </a:pathLst>
            </a:custGeom>
            <a:solidFill>
              <a:srgbClr val="E8C550"/>
            </a:solidFill>
          </p:spPr>
          <p:txBody>
            <a:bodyPr wrap="square" lIns="0" tIns="0" rIns="0" bIns="0" rtlCol="0"/>
            <a:lstStyle/>
            <a:p>
              <a:endParaRPr/>
            </a:p>
          </p:txBody>
        </p:sp>
        <p:pic>
          <p:nvPicPr>
            <p:cNvPr id="67" name="object 67"/>
            <p:cNvPicPr/>
            <p:nvPr/>
          </p:nvPicPr>
          <p:blipFill>
            <a:blip r:embed="rId25" cstate="print"/>
            <a:stretch>
              <a:fillRect/>
            </a:stretch>
          </p:blipFill>
          <p:spPr>
            <a:xfrm>
              <a:off x="6492607" y="3967795"/>
              <a:ext cx="245595" cy="404572"/>
            </a:xfrm>
            <a:prstGeom prst="rect">
              <a:avLst/>
            </a:prstGeom>
          </p:spPr>
        </p:pic>
        <p:pic>
          <p:nvPicPr>
            <p:cNvPr id="68" name="object 68"/>
            <p:cNvPicPr/>
            <p:nvPr/>
          </p:nvPicPr>
          <p:blipFill>
            <a:blip r:embed="rId26" cstate="print"/>
            <a:stretch>
              <a:fillRect/>
            </a:stretch>
          </p:blipFill>
          <p:spPr>
            <a:xfrm>
              <a:off x="5738756" y="3480023"/>
              <a:ext cx="498308" cy="1127202"/>
            </a:xfrm>
            <a:prstGeom prst="rect">
              <a:avLst/>
            </a:prstGeom>
          </p:spPr>
        </p:pic>
        <p:pic>
          <p:nvPicPr>
            <p:cNvPr id="69" name="object 69"/>
            <p:cNvPicPr/>
            <p:nvPr/>
          </p:nvPicPr>
          <p:blipFill>
            <a:blip r:embed="rId27" cstate="print"/>
            <a:stretch>
              <a:fillRect/>
            </a:stretch>
          </p:blipFill>
          <p:spPr>
            <a:xfrm>
              <a:off x="4975793" y="3467008"/>
              <a:ext cx="525049" cy="1116094"/>
            </a:xfrm>
            <a:prstGeom prst="rect">
              <a:avLst/>
            </a:prstGeom>
          </p:spPr>
        </p:pic>
        <p:sp>
          <p:nvSpPr>
            <p:cNvPr id="70" name="object 70"/>
            <p:cNvSpPr/>
            <p:nvPr/>
          </p:nvSpPr>
          <p:spPr>
            <a:xfrm>
              <a:off x="4641166" y="4648691"/>
              <a:ext cx="7620" cy="6350"/>
            </a:xfrm>
            <a:custGeom>
              <a:avLst/>
              <a:gdLst/>
              <a:ahLst/>
              <a:cxnLst/>
              <a:rect l="l" t="t" r="r" b="b"/>
              <a:pathLst>
                <a:path w="7620" h="6350">
                  <a:moveTo>
                    <a:pt x="7578" y="0"/>
                  </a:moveTo>
                  <a:lnTo>
                    <a:pt x="3790" y="0"/>
                  </a:lnTo>
                  <a:lnTo>
                    <a:pt x="13" y="0"/>
                  </a:lnTo>
                  <a:lnTo>
                    <a:pt x="0" y="5875"/>
                  </a:lnTo>
                  <a:lnTo>
                    <a:pt x="7566" y="5875"/>
                  </a:lnTo>
                  <a:lnTo>
                    <a:pt x="7578" y="0"/>
                  </a:lnTo>
                  <a:close/>
                </a:path>
              </a:pathLst>
            </a:custGeom>
            <a:solidFill>
              <a:srgbClr val="8F725B"/>
            </a:solidFill>
          </p:spPr>
          <p:txBody>
            <a:bodyPr wrap="square" lIns="0" tIns="0" rIns="0" bIns="0" rtlCol="0"/>
            <a:lstStyle/>
            <a:p>
              <a:endParaRPr/>
            </a:p>
          </p:txBody>
        </p:sp>
        <p:pic>
          <p:nvPicPr>
            <p:cNvPr id="71" name="object 71"/>
            <p:cNvPicPr/>
            <p:nvPr/>
          </p:nvPicPr>
          <p:blipFill>
            <a:blip r:embed="rId28" cstate="print"/>
            <a:stretch>
              <a:fillRect/>
            </a:stretch>
          </p:blipFill>
          <p:spPr>
            <a:xfrm>
              <a:off x="4270935" y="3572636"/>
              <a:ext cx="505955" cy="1018598"/>
            </a:xfrm>
            <a:prstGeom prst="rect">
              <a:avLst/>
            </a:prstGeom>
          </p:spPr>
        </p:pic>
        <p:pic>
          <p:nvPicPr>
            <p:cNvPr id="72" name="object 72"/>
            <p:cNvPicPr/>
            <p:nvPr/>
          </p:nvPicPr>
          <p:blipFill>
            <a:blip r:embed="rId29" cstate="print"/>
            <a:stretch>
              <a:fillRect/>
            </a:stretch>
          </p:blipFill>
          <p:spPr>
            <a:xfrm>
              <a:off x="3461936" y="3798017"/>
              <a:ext cx="665704" cy="737553"/>
            </a:xfrm>
            <a:prstGeom prst="rect">
              <a:avLst/>
            </a:prstGeom>
          </p:spPr>
        </p:pic>
        <p:sp>
          <p:nvSpPr>
            <p:cNvPr id="73" name="object 73"/>
            <p:cNvSpPr/>
            <p:nvPr/>
          </p:nvSpPr>
          <p:spPr>
            <a:xfrm>
              <a:off x="3418664" y="4405780"/>
              <a:ext cx="15875" cy="6985"/>
            </a:xfrm>
            <a:custGeom>
              <a:avLst/>
              <a:gdLst/>
              <a:ahLst/>
              <a:cxnLst/>
              <a:rect l="l" t="t" r="r" b="b"/>
              <a:pathLst>
                <a:path w="15875" h="6985">
                  <a:moveTo>
                    <a:pt x="15796" y="0"/>
                  </a:moveTo>
                  <a:lnTo>
                    <a:pt x="11541" y="129"/>
                  </a:lnTo>
                  <a:lnTo>
                    <a:pt x="8251" y="226"/>
                  </a:lnTo>
                  <a:lnTo>
                    <a:pt x="5245" y="694"/>
                  </a:lnTo>
                  <a:lnTo>
                    <a:pt x="0" y="1821"/>
                  </a:lnTo>
                  <a:lnTo>
                    <a:pt x="0" y="5046"/>
                  </a:lnTo>
                  <a:lnTo>
                    <a:pt x="5245" y="6169"/>
                  </a:lnTo>
                  <a:lnTo>
                    <a:pt x="8239" y="6630"/>
                  </a:lnTo>
                  <a:lnTo>
                    <a:pt x="15788" y="6857"/>
                  </a:lnTo>
                  <a:lnTo>
                    <a:pt x="15796" y="0"/>
                  </a:lnTo>
                  <a:close/>
                </a:path>
              </a:pathLst>
            </a:custGeom>
            <a:solidFill>
              <a:srgbClr val="8F725B"/>
            </a:solidFill>
          </p:spPr>
          <p:txBody>
            <a:bodyPr wrap="square" lIns="0" tIns="0" rIns="0" bIns="0" rtlCol="0"/>
            <a:lstStyle/>
            <a:p>
              <a:endParaRPr/>
            </a:p>
          </p:txBody>
        </p:sp>
        <p:sp>
          <p:nvSpPr>
            <p:cNvPr id="74" name="object 74"/>
            <p:cNvSpPr/>
            <p:nvPr/>
          </p:nvSpPr>
          <p:spPr>
            <a:xfrm>
              <a:off x="3210882" y="4392435"/>
              <a:ext cx="132715" cy="89535"/>
            </a:xfrm>
            <a:custGeom>
              <a:avLst/>
              <a:gdLst/>
              <a:ahLst/>
              <a:cxnLst/>
              <a:rect l="l" t="t" r="r" b="b"/>
              <a:pathLst>
                <a:path w="132714" h="89535">
                  <a:moveTo>
                    <a:pt x="43780" y="0"/>
                  </a:moveTo>
                  <a:lnTo>
                    <a:pt x="26746" y="1235"/>
                  </a:lnTo>
                  <a:lnTo>
                    <a:pt x="12050" y="9640"/>
                  </a:lnTo>
                  <a:lnTo>
                    <a:pt x="2274" y="23309"/>
                  </a:lnTo>
                  <a:lnTo>
                    <a:pt x="0" y="40337"/>
                  </a:lnTo>
                  <a:lnTo>
                    <a:pt x="756" y="46360"/>
                  </a:lnTo>
                  <a:lnTo>
                    <a:pt x="28922" y="73033"/>
                  </a:lnTo>
                  <a:lnTo>
                    <a:pt x="58731" y="83145"/>
                  </a:lnTo>
                  <a:lnTo>
                    <a:pt x="64325" y="85402"/>
                  </a:lnTo>
                  <a:lnTo>
                    <a:pt x="69919" y="87339"/>
                  </a:lnTo>
                  <a:lnTo>
                    <a:pt x="71964" y="88308"/>
                  </a:lnTo>
                  <a:lnTo>
                    <a:pt x="73357" y="87875"/>
                  </a:lnTo>
                  <a:lnTo>
                    <a:pt x="84689" y="89420"/>
                  </a:lnTo>
                  <a:lnTo>
                    <a:pt x="96081" y="89238"/>
                  </a:lnTo>
                  <a:lnTo>
                    <a:pt x="107027" y="87140"/>
                  </a:lnTo>
                  <a:lnTo>
                    <a:pt x="117025" y="82936"/>
                  </a:lnTo>
                  <a:lnTo>
                    <a:pt x="128226" y="72233"/>
                  </a:lnTo>
                  <a:lnTo>
                    <a:pt x="132317" y="58649"/>
                  </a:lnTo>
                  <a:lnTo>
                    <a:pt x="129570" y="44541"/>
                  </a:lnTo>
                  <a:lnTo>
                    <a:pt x="96645" y="19850"/>
                  </a:lnTo>
                  <a:lnTo>
                    <a:pt x="83902" y="15921"/>
                  </a:lnTo>
                  <a:lnTo>
                    <a:pt x="73926" y="11752"/>
                  </a:lnTo>
                  <a:lnTo>
                    <a:pt x="64122" y="7110"/>
                  </a:lnTo>
                  <a:lnTo>
                    <a:pt x="54177" y="2893"/>
                  </a:lnTo>
                  <a:lnTo>
                    <a:pt x="43780" y="0"/>
                  </a:lnTo>
                  <a:close/>
                </a:path>
              </a:pathLst>
            </a:custGeom>
            <a:solidFill>
              <a:srgbClr val="C9B284"/>
            </a:solidFill>
          </p:spPr>
          <p:txBody>
            <a:bodyPr wrap="square" lIns="0" tIns="0" rIns="0" bIns="0" rtlCol="0"/>
            <a:lstStyle/>
            <a:p>
              <a:endParaRPr/>
            </a:p>
          </p:txBody>
        </p:sp>
        <p:sp>
          <p:nvSpPr>
            <p:cNvPr id="75" name="object 75"/>
            <p:cNvSpPr/>
            <p:nvPr/>
          </p:nvSpPr>
          <p:spPr>
            <a:xfrm>
              <a:off x="3216364" y="4408360"/>
              <a:ext cx="127000" cy="73660"/>
            </a:xfrm>
            <a:custGeom>
              <a:avLst/>
              <a:gdLst/>
              <a:ahLst/>
              <a:cxnLst/>
              <a:rect l="l" t="t" r="r" b="b"/>
              <a:pathLst>
                <a:path w="127000" h="73660">
                  <a:moveTo>
                    <a:pt x="15455" y="16078"/>
                  </a:moveTo>
                  <a:lnTo>
                    <a:pt x="11480" y="14770"/>
                  </a:lnTo>
                  <a:lnTo>
                    <a:pt x="9563" y="16687"/>
                  </a:lnTo>
                  <a:lnTo>
                    <a:pt x="7645" y="18618"/>
                  </a:lnTo>
                  <a:lnTo>
                    <a:pt x="8953" y="22593"/>
                  </a:lnTo>
                  <a:lnTo>
                    <a:pt x="12509" y="22313"/>
                  </a:lnTo>
                  <a:lnTo>
                    <a:pt x="12801" y="22288"/>
                  </a:lnTo>
                  <a:lnTo>
                    <a:pt x="14147" y="22174"/>
                  </a:lnTo>
                  <a:lnTo>
                    <a:pt x="15049" y="21285"/>
                  </a:lnTo>
                  <a:lnTo>
                    <a:pt x="15455" y="16078"/>
                  </a:lnTo>
                  <a:close/>
                </a:path>
                <a:path w="127000" h="73660">
                  <a:moveTo>
                    <a:pt x="31610" y="21831"/>
                  </a:moveTo>
                  <a:lnTo>
                    <a:pt x="30886" y="21120"/>
                  </a:lnTo>
                  <a:lnTo>
                    <a:pt x="27622" y="17780"/>
                  </a:lnTo>
                  <a:lnTo>
                    <a:pt x="23825" y="16865"/>
                  </a:lnTo>
                  <a:lnTo>
                    <a:pt x="19837" y="23431"/>
                  </a:lnTo>
                  <a:lnTo>
                    <a:pt x="20599" y="26162"/>
                  </a:lnTo>
                  <a:lnTo>
                    <a:pt x="24485" y="28422"/>
                  </a:lnTo>
                  <a:lnTo>
                    <a:pt x="26111" y="28130"/>
                  </a:lnTo>
                  <a:lnTo>
                    <a:pt x="28371" y="26060"/>
                  </a:lnTo>
                  <a:lnTo>
                    <a:pt x="28816" y="24130"/>
                  </a:lnTo>
                  <a:lnTo>
                    <a:pt x="31330" y="23114"/>
                  </a:lnTo>
                  <a:lnTo>
                    <a:pt x="31610" y="21831"/>
                  </a:lnTo>
                  <a:close/>
                </a:path>
                <a:path w="127000" h="73660">
                  <a:moveTo>
                    <a:pt x="72796" y="16598"/>
                  </a:moveTo>
                  <a:lnTo>
                    <a:pt x="66141" y="12179"/>
                  </a:lnTo>
                  <a:lnTo>
                    <a:pt x="60375" y="14211"/>
                  </a:lnTo>
                  <a:lnTo>
                    <a:pt x="54178" y="16395"/>
                  </a:lnTo>
                  <a:lnTo>
                    <a:pt x="51993" y="25031"/>
                  </a:lnTo>
                  <a:lnTo>
                    <a:pt x="58229" y="29908"/>
                  </a:lnTo>
                  <a:lnTo>
                    <a:pt x="59143" y="30264"/>
                  </a:lnTo>
                  <a:lnTo>
                    <a:pt x="60071" y="30505"/>
                  </a:lnTo>
                  <a:lnTo>
                    <a:pt x="65341" y="32893"/>
                  </a:lnTo>
                  <a:lnTo>
                    <a:pt x="71907" y="29006"/>
                  </a:lnTo>
                  <a:lnTo>
                    <a:pt x="72796" y="16598"/>
                  </a:lnTo>
                  <a:close/>
                </a:path>
                <a:path w="127000" h="73660">
                  <a:moveTo>
                    <a:pt x="117856" y="20408"/>
                  </a:moveTo>
                  <a:lnTo>
                    <a:pt x="79705" y="431"/>
                  </a:lnTo>
                  <a:lnTo>
                    <a:pt x="78409" y="0"/>
                  </a:lnTo>
                  <a:lnTo>
                    <a:pt x="81851" y="4838"/>
                  </a:lnTo>
                  <a:lnTo>
                    <a:pt x="86588" y="7962"/>
                  </a:lnTo>
                  <a:lnTo>
                    <a:pt x="92290" y="9258"/>
                  </a:lnTo>
                  <a:lnTo>
                    <a:pt x="91973" y="10426"/>
                  </a:lnTo>
                  <a:lnTo>
                    <a:pt x="92506" y="11836"/>
                  </a:lnTo>
                  <a:lnTo>
                    <a:pt x="93903" y="12153"/>
                  </a:lnTo>
                  <a:lnTo>
                    <a:pt x="94437" y="12471"/>
                  </a:lnTo>
                  <a:lnTo>
                    <a:pt x="95084" y="12801"/>
                  </a:lnTo>
                  <a:lnTo>
                    <a:pt x="95732" y="13017"/>
                  </a:lnTo>
                  <a:lnTo>
                    <a:pt x="92697" y="13830"/>
                  </a:lnTo>
                  <a:lnTo>
                    <a:pt x="90474" y="16840"/>
                  </a:lnTo>
                  <a:lnTo>
                    <a:pt x="91973" y="20408"/>
                  </a:lnTo>
                  <a:lnTo>
                    <a:pt x="117856" y="20408"/>
                  </a:lnTo>
                  <a:close/>
                </a:path>
                <a:path w="127000" h="73660">
                  <a:moveTo>
                    <a:pt x="126720" y="43091"/>
                  </a:moveTo>
                  <a:lnTo>
                    <a:pt x="117856" y="20421"/>
                  </a:lnTo>
                  <a:lnTo>
                    <a:pt x="91986" y="20421"/>
                  </a:lnTo>
                  <a:lnTo>
                    <a:pt x="91694" y="20421"/>
                  </a:lnTo>
                  <a:lnTo>
                    <a:pt x="91389" y="20459"/>
                  </a:lnTo>
                  <a:lnTo>
                    <a:pt x="88074" y="20053"/>
                  </a:lnTo>
                  <a:lnTo>
                    <a:pt x="87147" y="23761"/>
                  </a:lnTo>
                  <a:lnTo>
                    <a:pt x="87757" y="27965"/>
                  </a:lnTo>
                  <a:lnTo>
                    <a:pt x="89027" y="28676"/>
                  </a:lnTo>
                  <a:lnTo>
                    <a:pt x="91300" y="28765"/>
                  </a:lnTo>
                  <a:lnTo>
                    <a:pt x="92621" y="28333"/>
                  </a:lnTo>
                  <a:lnTo>
                    <a:pt x="93726" y="27660"/>
                  </a:lnTo>
                  <a:lnTo>
                    <a:pt x="93891" y="27889"/>
                  </a:lnTo>
                  <a:lnTo>
                    <a:pt x="93903" y="28181"/>
                  </a:lnTo>
                  <a:lnTo>
                    <a:pt x="94056" y="28333"/>
                  </a:lnTo>
                  <a:lnTo>
                    <a:pt x="94119" y="29159"/>
                  </a:lnTo>
                  <a:lnTo>
                    <a:pt x="88138" y="38074"/>
                  </a:lnTo>
                  <a:lnTo>
                    <a:pt x="84645" y="43675"/>
                  </a:lnTo>
                  <a:lnTo>
                    <a:pt x="83248" y="43141"/>
                  </a:lnTo>
                  <a:lnTo>
                    <a:pt x="81635" y="42164"/>
                  </a:lnTo>
                  <a:lnTo>
                    <a:pt x="80340" y="41948"/>
                  </a:lnTo>
                  <a:lnTo>
                    <a:pt x="77025" y="41300"/>
                  </a:lnTo>
                  <a:lnTo>
                    <a:pt x="73469" y="41198"/>
                  </a:lnTo>
                  <a:lnTo>
                    <a:pt x="68999" y="42633"/>
                  </a:lnTo>
                  <a:lnTo>
                    <a:pt x="67030" y="43586"/>
                  </a:lnTo>
                  <a:lnTo>
                    <a:pt x="66395" y="43929"/>
                  </a:lnTo>
                  <a:lnTo>
                    <a:pt x="66611" y="43586"/>
                  </a:lnTo>
                  <a:lnTo>
                    <a:pt x="67284" y="42545"/>
                  </a:lnTo>
                  <a:lnTo>
                    <a:pt x="67157" y="41376"/>
                  </a:lnTo>
                  <a:lnTo>
                    <a:pt x="66967" y="40233"/>
                  </a:lnTo>
                  <a:lnTo>
                    <a:pt x="65354" y="38074"/>
                  </a:lnTo>
                  <a:lnTo>
                    <a:pt x="64363" y="37693"/>
                  </a:lnTo>
                  <a:lnTo>
                    <a:pt x="62636" y="39852"/>
                  </a:lnTo>
                  <a:lnTo>
                    <a:pt x="62636" y="43586"/>
                  </a:lnTo>
                  <a:lnTo>
                    <a:pt x="62522" y="43383"/>
                  </a:lnTo>
                  <a:lnTo>
                    <a:pt x="62407" y="42913"/>
                  </a:lnTo>
                  <a:lnTo>
                    <a:pt x="62471" y="43091"/>
                  </a:lnTo>
                  <a:lnTo>
                    <a:pt x="62357" y="42468"/>
                  </a:lnTo>
                  <a:lnTo>
                    <a:pt x="62407" y="42735"/>
                  </a:lnTo>
                  <a:lnTo>
                    <a:pt x="62522" y="43230"/>
                  </a:lnTo>
                  <a:lnTo>
                    <a:pt x="62636" y="43586"/>
                  </a:lnTo>
                  <a:lnTo>
                    <a:pt x="62636" y="39852"/>
                  </a:lnTo>
                  <a:lnTo>
                    <a:pt x="62484" y="40043"/>
                  </a:lnTo>
                  <a:lnTo>
                    <a:pt x="62230" y="40779"/>
                  </a:lnTo>
                  <a:lnTo>
                    <a:pt x="62191" y="41579"/>
                  </a:lnTo>
                  <a:lnTo>
                    <a:pt x="62115" y="41148"/>
                  </a:lnTo>
                  <a:lnTo>
                    <a:pt x="62052" y="41846"/>
                  </a:lnTo>
                  <a:lnTo>
                    <a:pt x="62052" y="40779"/>
                  </a:lnTo>
                  <a:lnTo>
                    <a:pt x="60756" y="38849"/>
                  </a:lnTo>
                  <a:lnTo>
                    <a:pt x="56438" y="40360"/>
                  </a:lnTo>
                  <a:lnTo>
                    <a:pt x="55816" y="41300"/>
                  </a:lnTo>
                  <a:lnTo>
                    <a:pt x="55714" y="41592"/>
                  </a:lnTo>
                  <a:lnTo>
                    <a:pt x="55499" y="42545"/>
                  </a:lnTo>
                  <a:lnTo>
                    <a:pt x="50736" y="38823"/>
                  </a:lnTo>
                  <a:lnTo>
                    <a:pt x="45554" y="35356"/>
                  </a:lnTo>
                  <a:lnTo>
                    <a:pt x="39662" y="34061"/>
                  </a:lnTo>
                  <a:lnTo>
                    <a:pt x="40538" y="33426"/>
                  </a:lnTo>
                  <a:lnTo>
                    <a:pt x="41033" y="32448"/>
                  </a:lnTo>
                  <a:lnTo>
                    <a:pt x="41198" y="31305"/>
                  </a:lnTo>
                  <a:lnTo>
                    <a:pt x="42430" y="28625"/>
                  </a:lnTo>
                  <a:lnTo>
                    <a:pt x="42354" y="28181"/>
                  </a:lnTo>
                  <a:lnTo>
                    <a:pt x="40284" y="24853"/>
                  </a:lnTo>
                  <a:lnTo>
                    <a:pt x="32981" y="25996"/>
                  </a:lnTo>
                  <a:lnTo>
                    <a:pt x="32067" y="30949"/>
                  </a:lnTo>
                  <a:lnTo>
                    <a:pt x="34620" y="33477"/>
                  </a:lnTo>
                  <a:lnTo>
                    <a:pt x="27355" y="33515"/>
                  </a:lnTo>
                  <a:lnTo>
                    <a:pt x="19773" y="37693"/>
                  </a:lnTo>
                  <a:lnTo>
                    <a:pt x="17424" y="44958"/>
                  </a:lnTo>
                  <a:lnTo>
                    <a:pt x="17208" y="45491"/>
                  </a:lnTo>
                  <a:lnTo>
                    <a:pt x="17094" y="46355"/>
                  </a:lnTo>
                  <a:lnTo>
                    <a:pt x="16573" y="46355"/>
                  </a:lnTo>
                  <a:lnTo>
                    <a:pt x="16129" y="46469"/>
                  </a:lnTo>
                  <a:lnTo>
                    <a:pt x="15595" y="46469"/>
                  </a:lnTo>
                  <a:lnTo>
                    <a:pt x="14947" y="44640"/>
                  </a:lnTo>
                  <a:lnTo>
                    <a:pt x="14084" y="42913"/>
                  </a:lnTo>
                  <a:lnTo>
                    <a:pt x="13373" y="41948"/>
                  </a:lnTo>
                  <a:lnTo>
                    <a:pt x="11087" y="38836"/>
                  </a:lnTo>
                  <a:lnTo>
                    <a:pt x="8064" y="39585"/>
                  </a:lnTo>
                  <a:lnTo>
                    <a:pt x="7315" y="41948"/>
                  </a:lnTo>
                  <a:lnTo>
                    <a:pt x="7099" y="41630"/>
                  </a:lnTo>
                  <a:lnTo>
                    <a:pt x="7327" y="40779"/>
                  </a:lnTo>
                  <a:lnTo>
                    <a:pt x="7340" y="40233"/>
                  </a:lnTo>
                  <a:lnTo>
                    <a:pt x="5588" y="37973"/>
                  </a:lnTo>
                  <a:lnTo>
                    <a:pt x="5054" y="37541"/>
                  </a:lnTo>
                  <a:lnTo>
                    <a:pt x="3975" y="36893"/>
                  </a:lnTo>
                  <a:lnTo>
                    <a:pt x="2476" y="36131"/>
                  </a:lnTo>
                  <a:lnTo>
                    <a:pt x="762" y="37325"/>
                  </a:lnTo>
                  <a:lnTo>
                    <a:pt x="965" y="38938"/>
                  </a:lnTo>
                  <a:lnTo>
                    <a:pt x="647" y="39039"/>
                  </a:lnTo>
                  <a:lnTo>
                    <a:pt x="330" y="39268"/>
                  </a:lnTo>
                  <a:lnTo>
                    <a:pt x="0" y="39585"/>
                  </a:lnTo>
                  <a:lnTo>
                    <a:pt x="10121" y="49860"/>
                  </a:lnTo>
                  <a:lnTo>
                    <a:pt x="23431" y="57111"/>
                  </a:lnTo>
                  <a:lnTo>
                    <a:pt x="38341" y="62509"/>
                  </a:lnTo>
                  <a:lnTo>
                    <a:pt x="53238" y="67221"/>
                  </a:lnTo>
                  <a:lnTo>
                    <a:pt x="55930" y="68414"/>
                  </a:lnTo>
                  <a:lnTo>
                    <a:pt x="58839" y="69481"/>
                  </a:lnTo>
                  <a:lnTo>
                    <a:pt x="61849" y="70345"/>
                  </a:lnTo>
                  <a:lnTo>
                    <a:pt x="64427" y="71424"/>
                  </a:lnTo>
                  <a:lnTo>
                    <a:pt x="65722" y="72072"/>
                  </a:lnTo>
                  <a:lnTo>
                    <a:pt x="66471" y="72390"/>
                  </a:lnTo>
                  <a:lnTo>
                    <a:pt x="67233" y="72288"/>
                  </a:lnTo>
                  <a:lnTo>
                    <a:pt x="67868" y="71958"/>
                  </a:lnTo>
                  <a:lnTo>
                    <a:pt x="79197" y="73507"/>
                  </a:lnTo>
                  <a:lnTo>
                    <a:pt x="122732" y="56311"/>
                  </a:lnTo>
                  <a:lnTo>
                    <a:pt x="126466" y="43929"/>
                  </a:lnTo>
                  <a:lnTo>
                    <a:pt x="126542" y="43675"/>
                  </a:lnTo>
                  <a:lnTo>
                    <a:pt x="126720" y="43091"/>
                  </a:lnTo>
                  <a:close/>
                </a:path>
              </a:pathLst>
            </a:custGeom>
            <a:solidFill>
              <a:srgbClr val="B2975E"/>
            </a:solidFill>
          </p:spPr>
          <p:txBody>
            <a:bodyPr wrap="square" lIns="0" tIns="0" rIns="0" bIns="0" rtlCol="0"/>
            <a:lstStyle/>
            <a:p>
              <a:endParaRPr/>
            </a:p>
          </p:txBody>
        </p:sp>
        <p:sp>
          <p:nvSpPr>
            <p:cNvPr id="76" name="object 76"/>
            <p:cNvSpPr/>
            <p:nvPr/>
          </p:nvSpPr>
          <p:spPr>
            <a:xfrm>
              <a:off x="3240087" y="4409261"/>
              <a:ext cx="96520" cy="72390"/>
            </a:xfrm>
            <a:custGeom>
              <a:avLst/>
              <a:gdLst/>
              <a:ahLst/>
              <a:cxnLst/>
              <a:rect l="l" t="t" r="r" b="b"/>
              <a:pathLst>
                <a:path w="96520" h="72389">
                  <a:moveTo>
                    <a:pt x="9042" y="4965"/>
                  </a:moveTo>
                  <a:lnTo>
                    <a:pt x="8851" y="419"/>
                  </a:lnTo>
                  <a:lnTo>
                    <a:pt x="5461" y="0"/>
                  </a:lnTo>
                  <a:lnTo>
                    <a:pt x="4610" y="1803"/>
                  </a:lnTo>
                  <a:lnTo>
                    <a:pt x="3556" y="1917"/>
                  </a:lnTo>
                  <a:lnTo>
                    <a:pt x="2489" y="2451"/>
                  </a:lnTo>
                  <a:lnTo>
                    <a:pt x="355" y="3771"/>
                  </a:lnTo>
                  <a:lnTo>
                    <a:pt x="0" y="5410"/>
                  </a:lnTo>
                  <a:lnTo>
                    <a:pt x="2463" y="8140"/>
                  </a:lnTo>
                  <a:lnTo>
                    <a:pt x="4584" y="10121"/>
                  </a:lnTo>
                  <a:lnTo>
                    <a:pt x="9042" y="7874"/>
                  </a:lnTo>
                  <a:lnTo>
                    <a:pt x="9042" y="4965"/>
                  </a:lnTo>
                  <a:close/>
                </a:path>
                <a:path w="96520" h="72389">
                  <a:moveTo>
                    <a:pt x="9347" y="35229"/>
                  </a:moveTo>
                  <a:lnTo>
                    <a:pt x="8102" y="33426"/>
                  </a:lnTo>
                  <a:lnTo>
                    <a:pt x="6705" y="33566"/>
                  </a:lnTo>
                  <a:lnTo>
                    <a:pt x="5384" y="33718"/>
                  </a:lnTo>
                  <a:lnTo>
                    <a:pt x="3962" y="34137"/>
                  </a:lnTo>
                  <a:lnTo>
                    <a:pt x="3454" y="35369"/>
                  </a:lnTo>
                  <a:lnTo>
                    <a:pt x="2794" y="35636"/>
                  </a:lnTo>
                  <a:lnTo>
                    <a:pt x="38" y="36969"/>
                  </a:lnTo>
                  <a:lnTo>
                    <a:pt x="2222" y="40957"/>
                  </a:lnTo>
                  <a:lnTo>
                    <a:pt x="5613" y="39331"/>
                  </a:lnTo>
                  <a:lnTo>
                    <a:pt x="6438" y="39319"/>
                  </a:lnTo>
                  <a:lnTo>
                    <a:pt x="8051" y="38277"/>
                  </a:lnTo>
                  <a:lnTo>
                    <a:pt x="8445" y="37439"/>
                  </a:lnTo>
                  <a:lnTo>
                    <a:pt x="9347" y="35229"/>
                  </a:lnTo>
                  <a:close/>
                </a:path>
                <a:path w="96520" h="72389">
                  <a:moveTo>
                    <a:pt x="16814" y="54013"/>
                  </a:moveTo>
                  <a:lnTo>
                    <a:pt x="16573" y="52565"/>
                  </a:lnTo>
                  <a:lnTo>
                    <a:pt x="16395" y="51523"/>
                  </a:lnTo>
                  <a:lnTo>
                    <a:pt x="15519" y="51244"/>
                  </a:lnTo>
                  <a:lnTo>
                    <a:pt x="14655" y="51333"/>
                  </a:lnTo>
                  <a:lnTo>
                    <a:pt x="14528" y="51066"/>
                  </a:lnTo>
                  <a:lnTo>
                    <a:pt x="13855" y="50952"/>
                  </a:lnTo>
                  <a:lnTo>
                    <a:pt x="13373" y="50863"/>
                  </a:lnTo>
                  <a:lnTo>
                    <a:pt x="12763" y="50901"/>
                  </a:lnTo>
                  <a:lnTo>
                    <a:pt x="11709" y="52222"/>
                  </a:lnTo>
                  <a:lnTo>
                    <a:pt x="11391" y="52832"/>
                  </a:lnTo>
                  <a:lnTo>
                    <a:pt x="12331" y="55092"/>
                  </a:lnTo>
                  <a:lnTo>
                    <a:pt x="13512" y="55892"/>
                  </a:lnTo>
                  <a:lnTo>
                    <a:pt x="16357" y="54889"/>
                  </a:lnTo>
                  <a:lnTo>
                    <a:pt x="16814" y="54013"/>
                  </a:lnTo>
                  <a:close/>
                </a:path>
                <a:path w="96520" h="72389">
                  <a:moveTo>
                    <a:pt x="29857" y="8470"/>
                  </a:moveTo>
                  <a:lnTo>
                    <a:pt x="29654" y="6057"/>
                  </a:lnTo>
                  <a:lnTo>
                    <a:pt x="29578" y="5930"/>
                  </a:lnTo>
                  <a:lnTo>
                    <a:pt x="29540" y="5765"/>
                  </a:lnTo>
                  <a:lnTo>
                    <a:pt x="29832" y="4318"/>
                  </a:lnTo>
                  <a:lnTo>
                    <a:pt x="28740" y="2552"/>
                  </a:lnTo>
                  <a:lnTo>
                    <a:pt x="25577" y="3302"/>
                  </a:lnTo>
                  <a:lnTo>
                    <a:pt x="24358" y="2603"/>
                  </a:lnTo>
                  <a:lnTo>
                    <a:pt x="21564" y="4165"/>
                  </a:lnTo>
                  <a:lnTo>
                    <a:pt x="20967" y="6400"/>
                  </a:lnTo>
                  <a:lnTo>
                    <a:pt x="21615" y="10172"/>
                  </a:lnTo>
                  <a:lnTo>
                    <a:pt x="24168" y="11252"/>
                  </a:lnTo>
                  <a:lnTo>
                    <a:pt x="28422" y="10566"/>
                  </a:lnTo>
                  <a:lnTo>
                    <a:pt x="29857" y="8470"/>
                  </a:lnTo>
                  <a:close/>
                </a:path>
                <a:path w="96520" h="72389">
                  <a:moveTo>
                    <a:pt x="36944" y="52247"/>
                  </a:moveTo>
                  <a:lnTo>
                    <a:pt x="34455" y="50990"/>
                  </a:lnTo>
                  <a:lnTo>
                    <a:pt x="32550" y="49555"/>
                  </a:lnTo>
                  <a:lnTo>
                    <a:pt x="30213" y="47815"/>
                  </a:lnTo>
                  <a:lnTo>
                    <a:pt x="27851" y="51625"/>
                  </a:lnTo>
                  <a:lnTo>
                    <a:pt x="30099" y="53378"/>
                  </a:lnTo>
                  <a:lnTo>
                    <a:pt x="30022" y="54114"/>
                  </a:lnTo>
                  <a:lnTo>
                    <a:pt x="30276" y="54889"/>
                  </a:lnTo>
                  <a:lnTo>
                    <a:pt x="32308" y="56095"/>
                  </a:lnTo>
                  <a:lnTo>
                    <a:pt x="33020" y="56781"/>
                  </a:lnTo>
                  <a:lnTo>
                    <a:pt x="35267" y="56502"/>
                  </a:lnTo>
                  <a:lnTo>
                    <a:pt x="35953" y="55740"/>
                  </a:lnTo>
                  <a:lnTo>
                    <a:pt x="36944" y="52247"/>
                  </a:lnTo>
                  <a:close/>
                </a:path>
                <a:path w="96520" h="72389">
                  <a:moveTo>
                    <a:pt x="41211" y="62547"/>
                  </a:moveTo>
                  <a:lnTo>
                    <a:pt x="39751" y="62230"/>
                  </a:lnTo>
                  <a:lnTo>
                    <a:pt x="38658" y="61988"/>
                  </a:lnTo>
                  <a:lnTo>
                    <a:pt x="38303" y="61937"/>
                  </a:lnTo>
                  <a:lnTo>
                    <a:pt x="37198" y="61861"/>
                  </a:lnTo>
                  <a:lnTo>
                    <a:pt x="36360" y="61798"/>
                  </a:lnTo>
                  <a:lnTo>
                    <a:pt x="36156" y="62903"/>
                  </a:lnTo>
                  <a:lnTo>
                    <a:pt x="36741" y="63347"/>
                  </a:lnTo>
                  <a:lnTo>
                    <a:pt x="36690" y="64109"/>
                  </a:lnTo>
                  <a:lnTo>
                    <a:pt x="37096" y="64884"/>
                  </a:lnTo>
                  <a:lnTo>
                    <a:pt x="38963" y="64668"/>
                  </a:lnTo>
                  <a:lnTo>
                    <a:pt x="39433" y="64604"/>
                  </a:lnTo>
                  <a:lnTo>
                    <a:pt x="40678" y="64477"/>
                  </a:lnTo>
                  <a:lnTo>
                    <a:pt x="41211" y="62547"/>
                  </a:lnTo>
                  <a:close/>
                </a:path>
                <a:path w="96520" h="72389">
                  <a:moveTo>
                    <a:pt x="53936" y="67322"/>
                  </a:moveTo>
                  <a:lnTo>
                    <a:pt x="53428" y="66535"/>
                  </a:lnTo>
                  <a:lnTo>
                    <a:pt x="52666" y="65392"/>
                  </a:lnTo>
                  <a:lnTo>
                    <a:pt x="52412" y="65189"/>
                  </a:lnTo>
                  <a:lnTo>
                    <a:pt x="51003" y="65214"/>
                  </a:lnTo>
                  <a:lnTo>
                    <a:pt x="50342" y="65227"/>
                  </a:lnTo>
                  <a:lnTo>
                    <a:pt x="49872" y="65646"/>
                  </a:lnTo>
                  <a:lnTo>
                    <a:pt x="49466" y="66763"/>
                  </a:lnTo>
                  <a:lnTo>
                    <a:pt x="49364" y="67017"/>
                  </a:lnTo>
                  <a:lnTo>
                    <a:pt x="49072" y="67818"/>
                  </a:lnTo>
                  <a:lnTo>
                    <a:pt x="49707" y="68580"/>
                  </a:lnTo>
                  <a:lnTo>
                    <a:pt x="50622" y="68922"/>
                  </a:lnTo>
                  <a:lnTo>
                    <a:pt x="51638" y="69303"/>
                  </a:lnTo>
                  <a:lnTo>
                    <a:pt x="52057" y="68872"/>
                  </a:lnTo>
                  <a:lnTo>
                    <a:pt x="52247" y="68338"/>
                  </a:lnTo>
                  <a:lnTo>
                    <a:pt x="53251" y="68364"/>
                  </a:lnTo>
                  <a:lnTo>
                    <a:pt x="53936" y="67322"/>
                  </a:lnTo>
                  <a:close/>
                </a:path>
                <a:path w="96520" h="72389">
                  <a:moveTo>
                    <a:pt x="56438" y="48844"/>
                  </a:moveTo>
                  <a:lnTo>
                    <a:pt x="54305" y="44831"/>
                  </a:lnTo>
                  <a:lnTo>
                    <a:pt x="51930" y="46532"/>
                  </a:lnTo>
                  <a:lnTo>
                    <a:pt x="51714" y="46710"/>
                  </a:lnTo>
                  <a:lnTo>
                    <a:pt x="51257" y="46977"/>
                  </a:lnTo>
                  <a:lnTo>
                    <a:pt x="50330" y="44259"/>
                  </a:lnTo>
                  <a:lnTo>
                    <a:pt x="45961" y="45300"/>
                  </a:lnTo>
                  <a:lnTo>
                    <a:pt x="47980" y="51574"/>
                  </a:lnTo>
                  <a:lnTo>
                    <a:pt x="51041" y="52705"/>
                  </a:lnTo>
                  <a:lnTo>
                    <a:pt x="54089" y="50533"/>
                  </a:lnTo>
                  <a:lnTo>
                    <a:pt x="56438" y="48844"/>
                  </a:lnTo>
                  <a:close/>
                </a:path>
                <a:path w="96520" h="72389">
                  <a:moveTo>
                    <a:pt x="56972" y="58077"/>
                  </a:moveTo>
                  <a:lnTo>
                    <a:pt x="54038" y="58077"/>
                  </a:lnTo>
                  <a:lnTo>
                    <a:pt x="49149" y="58077"/>
                  </a:lnTo>
                  <a:lnTo>
                    <a:pt x="49047" y="62611"/>
                  </a:lnTo>
                  <a:lnTo>
                    <a:pt x="56870" y="62611"/>
                  </a:lnTo>
                  <a:lnTo>
                    <a:pt x="56972" y="58077"/>
                  </a:lnTo>
                  <a:close/>
                </a:path>
                <a:path w="96520" h="72389">
                  <a:moveTo>
                    <a:pt x="66522" y="33578"/>
                  </a:moveTo>
                  <a:lnTo>
                    <a:pt x="62649" y="31203"/>
                  </a:lnTo>
                  <a:lnTo>
                    <a:pt x="60921" y="33540"/>
                  </a:lnTo>
                  <a:lnTo>
                    <a:pt x="60477" y="34150"/>
                  </a:lnTo>
                  <a:lnTo>
                    <a:pt x="60071" y="34340"/>
                  </a:lnTo>
                  <a:lnTo>
                    <a:pt x="56515" y="35140"/>
                  </a:lnTo>
                  <a:lnTo>
                    <a:pt x="57581" y="39560"/>
                  </a:lnTo>
                  <a:lnTo>
                    <a:pt x="62318" y="38506"/>
                  </a:lnTo>
                  <a:lnTo>
                    <a:pt x="63652" y="37490"/>
                  </a:lnTo>
                  <a:lnTo>
                    <a:pt x="66522" y="33578"/>
                  </a:lnTo>
                  <a:close/>
                </a:path>
                <a:path w="96520" h="72389">
                  <a:moveTo>
                    <a:pt x="71196" y="59639"/>
                  </a:moveTo>
                  <a:lnTo>
                    <a:pt x="70827" y="57835"/>
                  </a:lnTo>
                  <a:lnTo>
                    <a:pt x="70967" y="56832"/>
                  </a:lnTo>
                  <a:lnTo>
                    <a:pt x="70586" y="55714"/>
                  </a:lnTo>
                  <a:lnTo>
                    <a:pt x="69418" y="55219"/>
                  </a:lnTo>
                  <a:lnTo>
                    <a:pt x="68732" y="54914"/>
                  </a:lnTo>
                  <a:lnTo>
                    <a:pt x="68008" y="54584"/>
                  </a:lnTo>
                  <a:lnTo>
                    <a:pt x="66217" y="54622"/>
                  </a:lnTo>
                  <a:lnTo>
                    <a:pt x="65341" y="55245"/>
                  </a:lnTo>
                  <a:lnTo>
                    <a:pt x="64401" y="58115"/>
                  </a:lnTo>
                  <a:lnTo>
                    <a:pt x="66294" y="59347"/>
                  </a:lnTo>
                  <a:lnTo>
                    <a:pt x="69367" y="61696"/>
                  </a:lnTo>
                  <a:lnTo>
                    <a:pt x="71196" y="59639"/>
                  </a:lnTo>
                  <a:close/>
                </a:path>
                <a:path w="96520" h="72389">
                  <a:moveTo>
                    <a:pt x="80505" y="28968"/>
                  </a:moveTo>
                  <a:lnTo>
                    <a:pt x="80225" y="28003"/>
                  </a:lnTo>
                  <a:lnTo>
                    <a:pt x="79946" y="27533"/>
                  </a:lnTo>
                  <a:lnTo>
                    <a:pt x="79641" y="27216"/>
                  </a:lnTo>
                  <a:lnTo>
                    <a:pt x="79095" y="27203"/>
                  </a:lnTo>
                  <a:lnTo>
                    <a:pt x="77660" y="26911"/>
                  </a:lnTo>
                  <a:lnTo>
                    <a:pt x="77050" y="27457"/>
                  </a:lnTo>
                  <a:lnTo>
                    <a:pt x="76669" y="28968"/>
                  </a:lnTo>
                  <a:lnTo>
                    <a:pt x="76796" y="29210"/>
                  </a:lnTo>
                  <a:lnTo>
                    <a:pt x="76987" y="29768"/>
                  </a:lnTo>
                  <a:lnTo>
                    <a:pt x="77127" y="29959"/>
                  </a:lnTo>
                  <a:lnTo>
                    <a:pt x="77419" y="30162"/>
                  </a:lnTo>
                  <a:lnTo>
                    <a:pt x="77774" y="30353"/>
                  </a:lnTo>
                  <a:lnTo>
                    <a:pt x="77952" y="30480"/>
                  </a:lnTo>
                  <a:lnTo>
                    <a:pt x="78105" y="30480"/>
                  </a:lnTo>
                  <a:lnTo>
                    <a:pt x="78968" y="30759"/>
                  </a:lnTo>
                  <a:lnTo>
                    <a:pt x="79946" y="30568"/>
                  </a:lnTo>
                  <a:lnTo>
                    <a:pt x="80035" y="30340"/>
                  </a:lnTo>
                  <a:lnTo>
                    <a:pt x="80264" y="29743"/>
                  </a:lnTo>
                  <a:lnTo>
                    <a:pt x="80391" y="29527"/>
                  </a:lnTo>
                  <a:lnTo>
                    <a:pt x="80505" y="28968"/>
                  </a:lnTo>
                  <a:close/>
                </a:path>
                <a:path w="96520" h="72389">
                  <a:moveTo>
                    <a:pt x="95923" y="40144"/>
                  </a:moveTo>
                  <a:lnTo>
                    <a:pt x="94068" y="32778"/>
                  </a:lnTo>
                  <a:lnTo>
                    <a:pt x="89839" y="32486"/>
                  </a:lnTo>
                  <a:lnTo>
                    <a:pt x="88823" y="39700"/>
                  </a:lnTo>
                  <a:lnTo>
                    <a:pt x="87744" y="44043"/>
                  </a:lnTo>
                  <a:lnTo>
                    <a:pt x="87007" y="46405"/>
                  </a:lnTo>
                  <a:lnTo>
                    <a:pt x="87464" y="43319"/>
                  </a:lnTo>
                  <a:lnTo>
                    <a:pt x="83832" y="39674"/>
                  </a:lnTo>
                  <a:lnTo>
                    <a:pt x="83375" y="39217"/>
                  </a:lnTo>
                  <a:lnTo>
                    <a:pt x="82727" y="39395"/>
                  </a:lnTo>
                  <a:lnTo>
                    <a:pt x="80822" y="41935"/>
                  </a:lnTo>
                  <a:lnTo>
                    <a:pt x="78816" y="44831"/>
                  </a:lnTo>
                  <a:lnTo>
                    <a:pt x="77978" y="47650"/>
                  </a:lnTo>
                  <a:lnTo>
                    <a:pt x="77800" y="47548"/>
                  </a:lnTo>
                  <a:lnTo>
                    <a:pt x="77762" y="47332"/>
                  </a:lnTo>
                  <a:lnTo>
                    <a:pt x="76200" y="46926"/>
                  </a:lnTo>
                  <a:lnTo>
                    <a:pt x="75653" y="47548"/>
                  </a:lnTo>
                  <a:lnTo>
                    <a:pt x="75361" y="48298"/>
                  </a:lnTo>
                  <a:lnTo>
                    <a:pt x="74790" y="47790"/>
                  </a:lnTo>
                  <a:lnTo>
                    <a:pt x="74269" y="47561"/>
                  </a:lnTo>
                  <a:lnTo>
                    <a:pt x="74028" y="47548"/>
                  </a:lnTo>
                  <a:lnTo>
                    <a:pt x="74041" y="47155"/>
                  </a:lnTo>
                  <a:lnTo>
                    <a:pt x="74015" y="46761"/>
                  </a:lnTo>
                  <a:lnTo>
                    <a:pt x="73761" y="45681"/>
                  </a:lnTo>
                  <a:lnTo>
                    <a:pt x="73075" y="44996"/>
                  </a:lnTo>
                  <a:lnTo>
                    <a:pt x="69697" y="44208"/>
                  </a:lnTo>
                  <a:lnTo>
                    <a:pt x="68237" y="46113"/>
                  </a:lnTo>
                  <a:lnTo>
                    <a:pt x="67983" y="48348"/>
                  </a:lnTo>
                  <a:lnTo>
                    <a:pt x="67513" y="49339"/>
                  </a:lnTo>
                  <a:lnTo>
                    <a:pt x="67500" y="50507"/>
                  </a:lnTo>
                  <a:lnTo>
                    <a:pt x="68491" y="51574"/>
                  </a:lnTo>
                  <a:lnTo>
                    <a:pt x="68986" y="52603"/>
                  </a:lnTo>
                  <a:lnTo>
                    <a:pt x="69697" y="53390"/>
                  </a:lnTo>
                  <a:lnTo>
                    <a:pt x="71488" y="54063"/>
                  </a:lnTo>
                  <a:lnTo>
                    <a:pt x="72224" y="54025"/>
                  </a:lnTo>
                  <a:lnTo>
                    <a:pt x="72923" y="53835"/>
                  </a:lnTo>
                  <a:lnTo>
                    <a:pt x="73228" y="54559"/>
                  </a:lnTo>
                  <a:lnTo>
                    <a:pt x="73698" y="55206"/>
                  </a:lnTo>
                  <a:lnTo>
                    <a:pt x="77101" y="57442"/>
                  </a:lnTo>
                  <a:lnTo>
                    <a:pt x="79502" y="55283"/>
                  </a:lnTo>
                  <a:lnTo>
                    <a:pt x="79832" y="52552"/>
                  </a:lnTo>
                  <a:lnTo>
                    <a:pt x="80073" y="52578"/>
                  </a:lnTo>
                  <a:lnTo>
                    <a:pt x="80251" y="52730"/>
                  </a:lnTo>
                  <a:lnTo>
                    <a:pt x="84924" y="52108"/>
                  </a:lnTo>
                  <a:lnTo>
                    <a:pt x="84467" y="54406"/>
                  </a:lnTo>
                  <a:lnTo>
                    <a:pt x="84848" y="55283"/>
                  </a:lnTo>
                  <a:lnTo>
                    <a:pt x="85483" y="55829"/>
                  </a:lnTo>
                  <a:lnTo>
                    <a:pt x="80530" y="59156"/>
                  </a:lnTo>
                  <a:lnTo>
                    <a:pt x="78613" y="61277"/>
                  </a:lnTo>
                  <a:lnTo>
                    <a:pt x="78486" y="60617"/>
                  </a:lnTo>
                  <a:lnTo>
                    <a:pt x="78219" y="60159"/>
                  </a:lnTo>
                  <a:lnTo>
                    <a:pt x="75158" y="58915"/>
                  </a:lnTo>
                  <a:lnTo>
                    <a:pt x="73456" y="60642"/>
                  </a:lnTo>
                  <a:lnTo>
                    <a:pt x="73291" y="62826"/>
                  </a:lnTo>
                  <a:lnTo>
                    <a:pt x="73456" y="63842"/>
                  </a:lnTo>
                  <a:lnTo>
                    <a:pt x="73647" y="64427"/>
                  </a:lnTo>
                  <a:lnTo>
                    <a:pt x="74066" y="64960"/>
                  </a:lnTo>
                  <a:lnTo>
                    <a:pt x="73812" y="65036"/>
                  </a:lnTo>
                  <a:lnTo>
                    <a:pt x="71272" y="64630"/>
                  </a:lnTo>
                  <a:lnTo>
                    <a:pt x="67652" y="65671"/>
                  </a:lnTo>
                  <a:lnTo>
                    <a:pt x="65176" y="66675"/>
                  </a:lnTo>
                  <a:lnTo>
                    <a:pt x="64820" y="66217"/>
                  </a:lnTo>
                  <a:lnTo>
                    <a:pt x="64414" y="65938"/>
                  </a:lnTo>
                  <a:lnTo>
                    <a:pt x="62941" y="65557"/>
                  </a:lnTo>
                  <a:lnTo>
                    <a:pt x="62141" y="65786"/>
                  </a:lnTo>
                  <a:lnTo>
                    <a:pt x="61709" y="66738"/>
                  </a:lnTo>
                  <a:lnTo>
                    <a:pt x="61239" y="68478"/>
                  </a:lnTo>
                  <a:lnTo>
                    <a:pt x="58928" y="68910"/>
                  </a:lnTo>
                  <a:lnTo>
                    <a:pt x="59524" y="71462"/>
                  </a:lnTo>
                  <a:lnTo>
                    <a:pt x="62001" y="71653"/>
                  </a:lnTo>
                  <a:lnTo>
                    <a:pt x="63449" y="71551"/>
                  </a:lnTo>
                  <a:lnTo>
                    <a:pt x="63728" y="71907"/>
                  </a:lnTo>
                  <a:lnTo>
                    <a:pt x="64109" y="72186"/>
                  </a:lnTo>
                  <a:lnTo>
                    <a:pt x="64643" y="72224"/>
                  </a:lnTo>
                  <a:lnTo>
                    <a:pt x="74041" y="71386"/>
                  </a:lnTo>
                  <a:lnTo>
                    <a:pt x="83642" y="67792"/>
                  </a:lnTo>
                  <a:lnTo>
                    <a:pt x="91376" y="61620"/>
                  </a:lnTo>
                  <a:lnTo>
                    <a:pt x="95186" y="53073"/>
                  </a:lnTo>
                  <a:lnTo>
                    <a:pt x="95313" y="51993"/>
                  </a:lnTo>
                  <a:lnTo>
                    <a:pt x="93611" y="51282"/>
                  </a:lnTo>
                  <a:lnTo>
                    <a:pt x="92951" y="52158"/>
                  </a:lnTo>
                  <a:lnTo>
                    <a:pt x="92227" y="53111"/>
                  </a:lnTo>
                  <a:lnTo>
                    <a:pt x="95732" y="48298"/>
                  </a:lnTo>
                  <a:lnTo>
                    <a:pt x="95923" y="40144"/>
                  </a:lnTo>
                  <a:close/>
                </a:path>
              </a:pathLst>
            </a:custGeom>
            <a:solidFill>
              <a:srgbClr val="846B47"/>
            </a:solidFill>
          </p:spPr>
          <p:txBody>
            <a:bodyPr wrap="square" lIns="0" tIns="0" rIns="0" bIns="0" rtlCol="0"/>
            <a:lstStyle/>
            <a:p>
              <a:endParaRPr/>
            </a:p>
          </p:txBody>
        </p:sp>
        <p:sp>
          <p:nvSpPr>
            <p:cNvPr id="77" name="object 77"/>
            <p:cNvSpPr/>
            <p:nvPr/>
          </p:nvSpPr>
          <p:spPr>
            <a:xfrm>
              <a:off x="3232150" y="4398111"/>
              <a:ext cx="61594" cy="46990"/>
            </a:xfrm>
            <a:custGeom>
              <a:avLst/>
              <a:gdLst/>
              <a:ahLst/>
              <a:cxnLst/>
              <a:rect l="l" t="t" r="r" b="b"/>
              <a:pathLst>
                <a:path w="61595" h="46989">
                  <a:moveTo>
                    <a:pt x="18656" y="7759"/>
                  </a:moveTo>
                  <a:lnTo>
                    <a:pt x="18415" y="6426"/>
                  </a:lnTo>
                  <a:lnTo>
                    <a:pt x="18021" y="5181"/>
                  </a:lnTo>
                  <a:lnTo>
                    <a:pt x="18161" y="4076"/>
                  </a:lnTo>
                  <a:lnTo>
                    <a:pt x="17868" y="2794"/>
                  </a:lnTo>
                  <a:lnTo>
                    <a:pt x="16586" y="1333"/>
                  </a:lnTo>
                  <a:lnTo>
                    <a:pt x="15582" y="1320"/>
                  </a:lnTo>
                  <a:lnTo>
                    <a:pt x="14668" y="1676"/>
                  </a:lnTo>
                  <a:lnTo>
                    <a:pt x="14389" y="1231"/>
                  </a:lnTo>
                  <a:lnTo>
                    <a:pt x="13893" y="825"/>
                  </a:lnTo>
                  <a:lnTo>
                    <a:pt x="11671" y="0"/>
                  </a:lnTo>
                  <a:lnTo>
                    <a:pt x="9715" y="101"/>
                  </a:lnTo>
                  <a:lnTo>
                    <a:pt x="8153" y="406"/>
                  </a:lnTo>
                  <a:lnTo>
                    <a:pt x="6540" y="177"/>
                  </a:lnTo>
                  <a:lnTo>
                    <a:pt x="4826" y="266"/>
                  </a:lnTo>
                  <a:lnTo>
                    <a:pt x="1295" y="1054"/>
                  </a:lnTo>
                  <a:lnTo>
                    <a:pt x="0" y="2095"/>
                  </a:lnTo>
                  <a:lnTo>
                    <a:pt x="88" y="5676"/>
                  </a:lnTo>
                  <a:lnTo>
                    <a:pt x="584" y="6629"/>
                  </a:lnTo>
                  <a:lnTo>
                    <a:pt x="1371" y="7188"/>
                  </a:lnTo>
                  <a:lnTo>
                    <a:pt x="393" y="8089"/>
                  </a:lnTo>
                  <a:lnTo>
                    <a:pt x="203" y="9779"/>
                  </a:lnTo>
                  <a:lnTo>
                    <a:pt x="4787" y="12280"/>
                  </a:lnTo>
                  <a:lnTo>
                    <a:pt x="9232" y="11518"/>
                  </a:lnTo>
                  <a:lnTo>
                    <a:pt x="11557" y="8788"/>
                  </a:lnTo>
                  <a:lnTo>
                    <a:pt x="11988" y="9017"/>
                  </a:lnTo>
                  <a:lnTo>
                    <a:pt x="12433" y="9182"/>
                  </a:lnTo>
                  <a:lnTo>
                    <a:pt x="14300" y="9563"/>
                  </a:lnTo>
                  <a:lnTo>
                    <a:pt x="16497" y="9702"/>
                  </a:lnTo>
                  <a:lnTo>
                    <a:pt x="18656" y="7759"/>
                  </a:lnTo>
                  <a:close/>
                </a:path>
                <a:path w="61595" h="46989">
                  <a:moveTo>
                    <a:pt x="40246" y="37807"/>
                  </a:moveTo>
                  <a:lnTo>
                    <a:pt x="36385" y="36842"/>
                  </a:lnTo>
                  <a:lnTo>
                    <a:pt x="33743" y="38036"/>
                  </a:lnTo>
                  <a:lnTo>
                    <a:pt x="32867" y="38430"/>
                  </a:lnTo>
                  <a:lnTo>
                    <a:pt x="32499" y="39230"/>
                  </a:lnTo>
                  <a:lnTo>
                    <a:pt x="32397" y="40093"/>
                  </a:lnTo>
                  <a:lnTo>
                    <a:pt x="31254" y="41287"/>
                  </a:lnTo>
                  <a:lnTo>
                    <a:pt x="30962" y="43103"/>
                  </a:lnTo>
                  <a:lnTo>
                    <a:pt x="35890" y="46926"/>
                  </a:lnTo>
                  <a:lnTo>
                    <a:pt x="40132" y="44843"/>
                  </a:lnTo>
                  <a:lnTo>
                    <a:pt x="40246" y="37807"/>
                  </a:lnTo>
                  <a:close/>
                </a:path>
                <a:path w="61595" h="46989">
                  <a:moveTo>
                    <a:pt x="61582" y="43002"/>
                  </a:moveTo>
                  <a:lnTo>
                    <a:pt x="58851" y="38379"/>
                  </a:lnTo>
                  <a:lnTo>
                    <a:pt x="55435" y="38785"/>
                  </a:lnTo>
                  <a:lnTo>
                    <a:pt x="54406" y="38912"/>
                  </a:lnTo>
                  <a:lnTo>
                    <a:pt x="53403" y="39433"/>
                  </a:lnTo>
                  <a:lnTo>
                    <a:pt x="52235" y="44335"/>
                  </a:lnTo>
                  <a:lnTo>
                    <a:pt x="54013" y="45402"/>
                  </a:lnTo>
                  <a:lnTo>
                    <a:pt x="55549" y="45237"/>
                  </a:lnTo>
                  <a:lnTo>
                    <a:pt x="56210" y="45427"/>
                  </a:lnTo>
                  <a:lnTo>
                    <a:pt x="56997" y="45377"/>
                  </a:lnTo>
                  <a:lnTo>
                    <a:pt x="61582" y="43002"/>
                  </a:lnTo>
                  <a:close/>
                </a:path>
              </a:pathLst>
            </a:custGeom>
            <a:solidFill>
              <a:srgbClr val="B2975E"/>
            </a:solidFill>
          </p:spPr>
          <p:txBody>
            <a:bodyPr wrap="square" lIns="0" tIns="0" rIns="0" bIns="0" rtlCol="0"/>
            <a:lstStyle/>
            <a:p>
              <a:endParaRPr/>
            </a:p>
          </p:txBody>
        </p:sp>
        <p:sp>
          <p:nvSpPr>
            <p:cNvPr id="78" name="object 78"/>
            <p:cNvSpPr/>
            <p:nvPr/>
          </p:nvSpPr>
          <p:spPr>
            <a:xfrm>
              <a:off x="3235932" y="4401083"/>
              <a:ext cx="9525" cy="10160"/>
            </a:xfrm>
            <a:custGeom>
              <a:avLst/>
              <a:gdLst/>
              <a:ahLst/>
              <a:cxnLst/>
              <a:rect l="l" t="t" r="r" b="b"/>
              <a:pathLst>
                <a:path w="9525" h="10160">
                  <a:moveTo>
                    <a:pt x="5453" y="0"/>
                  </a:moveTo>
                  <a:lnTo>
                    <a:pt x="4603" y="1817"/>
                  </a:lnTo>
                  <a:lnTo>
                    <a:pt x="3553" y="1921"/>
                  </a:lnTo>
                  <a:lnTo>
                    <a:pt x="2484" y="2454"/>
                  </a:lnTo>
                  <a:lnTo>
                    <a:pt x="341" y="3775"/>
                  </a:lnTo>
                  <a:lnTo>
                    <a:pt x="0" y="5414"/>
                  </a:lnTo>
                  <a:lnTo>
                    <a:pt x="2451" y="8143"/>
                  </a:lnTo>
                  <a:lnTo>
                    <a:pt x="4582" y="10125"/>
                  </a:lnTo>
                  <a:lnTo>
                    <a:pt x="9032" y="7880"/>
                  </a:lnTo>
                  <a:lnTo>
                    <a:pt x="9032" y="4970"/>
                  </a:lnTo>
                  <a:lnTo>
                    <a:pt x="8841" y="416"/>
                  </a:lnTo>
                  <a:lnTo>
                    <a:pt x="5453" y="0"/>
                  </a:lnTo>
                  <a:close/>
                </a:path>
              </a:pathLst>
            </a:custGeom>
            <a:solidFill>
              <a:srgbClr val="846B47"/>
            </a:solidFill>
          </p:spPr>
          <p:txBody>
            <a:bodyPr wrap="square" lIns="0" tIns="0" rIns="0" bIns="0" rtlCol="0"/>
            <a:lstStyle/>
            <a:p>
              <a:endParaRPr/>
            </a:p>
          </p:txBody>
        </p:sp>
        <p:sp>
          <p:nvSpPr>
            <p:cNvPr id="79" name="object 79"/>
            <p:cNvSpPr/>
            <p:nvPr/>
          </p:nvSpPr>
          <p:spPr>
            <a:xfrm>
              <a:off x="3230156" y="4413998"/>
              <a:ext cx="72390" cy="30480"/>
            </a:xfrm>
            <a:custGeom>
              <a:avLst/>
              <a:gdLst/>
              <a:ahLst/>
              <a:cxnLst/>
              <a:rect l="l" t="t" r="r" b="b"/>
              <a:pathLst>
                <a:path w="72389" h="30479">
                  <a:moveTo>
                    <a:pt x="5041" y="25857"/>
                  </a:moveTo>
                  <a:lnTo>
                    <a:pt x="4470" y="25107"/>
                  </a:lnTo>
                  <a:lnTo>
                    <a:pt x="3860" y="24993"/>
                  </a:lnTo>
                  <a:lnTo>
                    <a:pt x="2603" y="24765"/>
                  </a:lnTo>
                  <a:lnTo>
                    <a:pt x="2159" y="24790"/>
                  </a:lnTo>
                  <a:lnTo>
                    <a:pt x="482" y="25819"/>
                  </a:lnTo>
                  <a:lnTo>
                    <a:pt x="0" y="26695"/>
                  </a:lnTo>
                  <a:lnTo>
                    <a:pt x="279" y="27393"/>
                  </a:lnTo>
                  <a:lnTo>
                    <a:pt x="381" y="27647"/>
                  </a:lnTo>
                  <a:lnTo>
                    <a:pt x="533" y="29032"/>
                  </a:lnTo>
                  <a:lnTo>
                    <a:pt x="1587" y="30314"/>
                  </a:lnTo>
                  <a:lnTo>
                    <a:pt x="4419" y="29679"/>
                  </a:lnTo>
                  <a:lnTo>
                    <a:pt x="4749" y="29083"/>
                  </a:lnTo>
                  <a:lnTo>
                    <a:pt x="4800" y="28498"/>
                  </a:lnTo>
                  <a:lnTo>
                    <a:pt x="4864" y="27825"/>
                  </a:lnTo>
                  <a:lnTo>
                    <a:pt x="4991" y="26479"/>
                  </a:lnTo>
                  <a:lnTo>
                    <a:pt x="5041" y="25857"/>
                  </a:lnTo>
                  <a:close/>
                </a:path>
                <a:path w="72389" h="30479">
                  <a:moveTo>
                    <a:pt x="30314" y="14516"/>
                  </a:moveTo>
                  <a:lnTo>
                    <a:pt x="27508" y="14922"/>
                  </a:lnTo>
                  <a:lnTo>
                    <a:pt x="28092" y="16357"/>
                  </a:lnTo>
                  <a:lnTo>
                    <a:pt x="28638" y="17653"/>
                  </a:lnTo>
                  <a:lnTo>
                    <a:pt x="28930" y="18389"/>
                  </a:lnTo>
                  <a:lnTo>
                    <a:pt x="29959" y="18288"/>
                  </a:lnTo>
                  <a:lnTo>
                    <a:pt x="30073" y="16992"/>
                  </a:lnTo>
                  <a:lnTo>
                    <a:pt x="30124" y="16535"/>
                  </a:lnTo>
                  <a:lnTo>
                    <a:pt x="30314" y="14516"/>
                  </a:lnTo>
                  <a:close/>
                </a:path>
                <a:path w="72389" h="30479">
                  <a:moveTo>
                    <a:pt x="63538" y="2755"/>
                  </a:moveTo>
                  <a:lnTo>
                    <a:pt x="60553" y="419"/>
                  </a:lnTo>
                  <a:lnTo>
                    <a:pt x="60020" y="165"/>
                  </a:lnTo>
                  <a:lnTo>
                    <a:pt x="59385" y="139"/>
                  </a:lnTo>
                  <a:lnTo>
                    <a:pt x="59385" y="4483"/>
                  </a:lnTo>
                  <a:lnTo>
                    <a:pt x="59169" y="4457"/>
                  </a:lnTo>
                  <a:lnTo>
                    <a:pt x="59118" y="4292"/>
                  </a:lnTo>
                  <a:lnTo>
                    <a:pt x="59385" y="4483"/>
                  </a:lnTo>
                  <a:lnTo>
                    <a:pt x="59385" y="139"/>
                  </a:lnTo>
                  <a:lnTo>
                    <a:pt x="57099" y="0"/>
                  </a:lnTo>
                  <a:lnTo>
                    <a:pt x="55829" y="2019"/>
                  </a:lnTo>
                  <a:lnTo>
                    <a:pt x="57899" y="4864"/>
                  </a:lnTo>
                  <a:lnTo>
                    <a:pt x="58915" y="5194"/>
                  </a:lnTo>
                  <a:lnTo>
                    <a:pt x="59486" y="4546"/>
                  </a:lnTo>
                  <a:lnTo>
                    <a:pt x="60960" y="5562"/>
                  </a:lnTo>
                  <a:lnTo>
                    <a:pt x="62128" y="4292"/>
                  </a:lnTo>
                  <a:lnTo>
                    <a:pt x="63538" y="2755"/>
                  </a:lnTo>
                  <a:close/>
                </a:path>
                <a:path w="72389" h="30479">
                  <a:moveTo>
                    <a:pt x="68859" y="13004"/>
                  </a:moveTo>
                  <a:lnTo>
                    <a:pt x="63588" y="12992"/>
                  </a:lnTo>
                  <a:lnTo>
                    <a:pt x="64655" y="15633"/>
                  </a:lnTo>
                  <a:lnTo>
                    <a:pt x="64757" y="15900"/>
                  </a:lnTo>
                  <a:lnTo>
                    <a:pt x="64871" y="16167"/>
                  </a:lnTo>
                  <a:lnTo>
                    <a:pt x="65468" y="17665"/>
                  </a:lnTo>
                  <a:lnTo>
                    <a:pt x="66992" y="17665"/>
                  </a:lnTo>
                  <a:lnTo>
                    <a:pt x="67703" y="15900"/>
                  </a:lnTo>
                  <a:lnTo>
                    <a:pt x="68859" y="13004"/>
                  </a:lnTo>
                  <a:close/>
                </a:path>
                <a:path w="72389" h="30479">
                  <a:moveTo>
                    <a:pt x="71882" y="6299"/>
                  </a:moveTo>
                  <a:lnTo>
                    <a:pt x="71589" y="5803"/>
                  </a:lnTo>
                  <a:lnTo>
                    <a:pt x="71183" y="5588"/>
                  </a:lnTo>
                  <a:lnTo>
                    <a:pt x="70002" y="4953"/>
                  </a:lnTo>
                  <a:lnTo>
                    <a:pt x="69469" y="5003"/>
                  </a:lnTo>
                  <a:lnTo>
                    <a:pt x="68884" y="5613"/>
                  </a:lnTo>
                  <a:lnTo>
                    <a:pt x="68757" y="5740"/>
                  </a:lnTo>
                  <a:lnTo>
                    <a:pt x="68478" y="6032"/>
                  </a:lnTo>
                  <a:lnTo>
                    <a:pt x="68567" y="6451"/>
                  </a:lnTo>
                  <a:lnTo>
                    <a:pt x="68872" y="6680"/>
                  </a:lnTo>
                  <a:lnTo>
                    <a:pt x="69202" y="6883"/>
                  </a:lnTo>
                  <a:lnTo>
                    <a:pt x="69875" y="8140"/>
                  </a:lnTo>
                  <a:lnTo>
                    <a:pt x="70688" y="9156"/>
                  </a:lnTo>
                  <a:lnTo>
                    <a:pt x="71793" y="8509"/>
                  </a:lnTo>
                  <a:lnTo>
                    <a:pt x="71882" y="6299"/>
                  </a:lnTo>
                  <a:close/>
                </a:path>
              </a:pathLst>
            </a:custGeom>
            <a:solidFill>
              <a:srgbClr val="B2975E"/>
            </a:solidFill>
          </p:spPr>
          <p:txBody>
            <a:bodyPr wrap="square" lIns="0" tIns="0" rIns="0" bIns="0" rtlCol="0"/>
            <a:lstStyle/>
            <a:p>
              <a:endParaRPr/>
            </a:p>
          </p:txBody>
        </p:sp>
        <p:sp>
          <p:nvSpPr>
            <p:cNvPr id="80" name="object 80"/>
            <p:cNvSpPr/>
            <p:nvPr/>
          </p:nvSpPr>
          <p:spPr>
            <a:xfrm>
              <a:off x="3236836" y="4419345"/>
              <a:ext cx="83185" cy="40640"/>
            </a:xfrm>
            <a:custGeom>
              <a:avLst/>
              <a:gdLst/>
              <a:ahLst/>
              <a:cxnLst/>
              <a:rect l="l" t="t" r="r" b="b"/>
              <a:pathLst>
                <a:path w="83185" h="40639">
                  <a:moveTo>
                    <a:pt x="9906" y="36614"/>
                  </a:moveTo>
                  <a:lnTo>
                    <a:pt x="9207" y="34505"/>
                  </a:lnTo>
                  <a:lnTo>
                    <a:pt x="8001" y="32918"/>
                  </a:lnTo>
                  <a:lnTo>
                    <a:pt x="6032" y="33782"/>
                  </a:lnTo>
                  <a:lnTo>
                    <a:pt x="4724" y="34366"/>
                  </a:lnTo>
                  <a:lnTo>
                    <a:pt x="4800" y="35280"/>
                  </a:lnTo>
                  <a:lnTo>
                    <a:pt x="4660" y="35687"/>
                  </a:lnTo>
                  <a:lnTo>
                    <a:pt x="4267" y="35280"/>
                  </a:lnTo>
                  <a:lnTo>
                    <a:pt x="3886" y="34848"/>
                  </a:lnTo>
                  <a:lnTo>
                    <a:pt x="2235" y="34607"/>
                  </a:lnTo>
                  <a:lnTo>
                    <a:pt x="1536" y="34874"/>
                  </a:lnTo>
                  <a:lnTo>
                    <a:pt x="0" y="37020"/>
                  </a:lnTo>
                  <a:lnTo>
                    <a:pt x="393" y="38455"/>
                  </a:lnTo>
                  <a:lnTo>
                    <a:pt x="1282" y="38900"/>
                  </a:lnTo>
                  <a:lnTo>
                    <a:pt x="1689" y="39077"/>
                  </a:lnTo>
                  <a:lnTo>
                    <a:pt x="1993" y="39192"/>
                  </a:lnTo>
                  <a:lnTo>
                    <a:pt x="2298" y="39217"/>
                  </a:lnTo>
                  <a:lnTo>
                    <a:pt x="3314" y="40208"/>
                  </a:lnTo>
                  <a:lnTo>
                    <a:pt x="5067" y="39814"/>
                  </a:lnTo>
                  <a:lnTo>
                    <a:pt x="5435" y="38379"/>
                  </a:lnTo>
                  <a:lnTo>
                    <a:pt x="6997" y="39065"/>
                  </a:lnTo>
                  <a:lnTo>
                    <a:pt x="8115" y="38887"/>
                  </a:lnTo>
                  <a:lnTo>
                    <a:pt x="9715" y="37122"/>
                  </a:lnTo>
                  <a:lnTo>
                    <a:pt x="9906" y="36614"/>
                  </a:lnTo>
                  <a:close/>
                </a:path>
                <a:path w="83185" h="40639">
                  <a:moveTo>
                    <a:pt x="28689" y="38036"/>
                  </a:moveTo>
                  <a:lnTo>
                    <a:pt x="27178" y="28905"/>
                  </a:lnTo>
                  <a:lnTo>
                    <a:pt x="22453" y="30048"/>
                  </a:lnTo>
                  <a:lnTo>
                    <a:pt x="22237" y="30149"/>
                  </a:lnTo>
                  <a:lnTo>
                    <a:pt x="21640" y="30353"/>
                  </a:lnTo>
                  <a:lnTo>
                    <a:pt x="21170" y="30480"/>
                  </a:lnTo>
                  <a:lnTo>
                    <a:pt x="19786" y="31483"/>
                  </a:lnTo>
                  <a:lnTo>
                    <a:pt x="19304" y="32410"/>
                  </a:lnTo>
                  <a:lnTo>
                    <a:pt x="19964" y="35001"/>
                  </a:lnTo>
                  <a:lnTo>
                    <a:pt x="20421" y="35344"/>
                  </a:lnTo>
                  <a:lnTo>
                    <a:pt x="20955" y="35521"/>
                  </a:lnTo>
                  <a:lnTo>
                    <a:pt x="21234" y="36080"/>
                  </a:lnTo>
                  <a:lnTo>
                    <a:pt x="21666" y="36576"/>
                  </a:lnTo>
                  <a:lnTo>
                    <a:pt x="28689" y="38036"/>
                  </a:lnTo>
                  <a:close/>
                </a:path>
                <a:path w="83185" h="40639">
                  <a:moveTo>
                    <a:pt x="75704" y="31000"/>
                  </a:moveTo>
                  <a:lnTo>
                    <a:pt x="72745" y="24955"/>
                  </a:lnTo>
                  <a:lnTo>
                    <a:pt x="70827" y="28041"/>
                  </a:lnTo>
                  <a:lnTo>
                    <a:pt x="70192" y="29057"/>
                  </a:lnTo>
                  <a:lnTo>
                    <a:pt x="70535" y="30226"/>
                  </a:lnTo>
                  <a:lnTo>
                    <a:pt x="75704" y="31000"/>
                  </a:lnTo>
                  <a:close/>
                </a:path>
                <a:path w="83185" h="40639">
                  <a:moveTo>
                    <a:pt x="82918" y="6807"/>
                  </a:moveTo>
                  <a:lnTo>
                    <a:pt x="81915" y="4330"/>
                  </a:lnTo>
                  <a:lnTo>
                    <a:pt x="80175" y="0"/>
                  </a:lnTo>
                  <a:lnTo>
                    <a:pt x="73444" y="3302"/>
                  </a:lnTo>
                  <a:lnTo>
                    <a:pt x="76339" y="8369"/>
                  </a:lnTo>
                  <a:lnTo>
                    <a:pt x="77406" y="8382"/>
                  </a:lnTo>
                  <a:lnTo>
                    <a:pt x="78092" y="7810"/>
                  </a:lnTo>
                  <a:lnTo>
                    <a:pt x="78447" y="7645"/>
                  </a:lnTo>
                  <a:lnTo>
                    <a:pt x="78600" y="7416"/>
                  </a:lnTo>
                  <a:lnTo>
                    <a:pt x="78701" y="7150"/>
                  </a:lnTo>
                  <a:lnTo>
                    <a:pt x="80225" y="8572"/>
                  </a:lnTo>
                  <a:lnTo>
                    <a:pt x="82918" y="6807"/>
                  </a:lnTo>
                  <a:close/>
                </a:path>
              </a:pathLst>
            </a:custGeom>
            <a:solidFill>
              <a:srgbClr val="C9B284"/>
            </a:solidFill>
          </p:spPr>
          <p:txBody>
            <a:bodyPr wrap="square" lIns="0" tIns="0" rIns="0" bIns="0" rtlCol="0"/>
            <a:lstStyle/>
            <a:p>
              <a:endParaRPr/>
            </a:p>
          </p:txBody>
        </p:sp>
        <p:sp>
          <p:nvSpPr>
            <p:cNvPr id="81" name="object 81"/>
            <p:cNvSpPr/>
            <p:nvPr/>
          </p:nvSpPr>
          <p:spPr>
            <a:xfrm>
              <a:off x="3312960" y="4470348"/>
              <a:ext cx="10795" cy="9525"/>
            </a:xfrm>
            <a:custGeom>
              <a:avLst/>
              <a:gdLst/>
              <a:ahLst/>
              <a:cxnLst/>
              <a:rect l="l" t="t" r="r" b="b"/>
              <a:pathLst>
                <a:path w="10795" h="9525">
                  <a:moveTo>
                    <a:pt x="7010" y="5118"/>
                  </a:moveTo>
                  <a:lnTo>
                    <a:pt x="6413" y="3505"/>
                  </a:lnTo>
                  <a:lnTo>
                    <a:pt x="5283" y="3873"/>
                  </a:lnTo>
                  <a:lnTo>
                    <a:pt x="5092" y="3937"/>
                  </a:lnTo>
                  <a:lnTo>
                    <a:pt x="4953" y="3949"/>
                  </a:lnTo>
                  <a:lnTo>
                    <a:pt x="4762" y="3987"/>
                  </a:lnTo>
                  <a:lnTo>
                    <a:pt x="4356" y="3886"/>
                  </a:lnTo>
                  <a:lnTo>
                    <a:pt x="3886" y="3949"/>
                  </a:lnTo>
                  <a:lnTo>
                    <a:pt x="3187" y="4343"/>
                  </a:lnTo>
                  <a:lnTo>
                    <a:pt x="1955" y="4546"/>
                  </a:lnTo>
                  <a:lnTo>
                    <a:pt x="1066" y="4800"/>
                  </a:lnTo>
                  <a:lnTo>
                    <a:pt x="0" y="8089"/>
                  </a:lnTo>
                  <a:lnTo>
                    <a:pt x="1435" y="9207"/>
                  </a:lnTo>
                  <a:lnTo>
                    <a:pt x="4419" y="8623"/>
                  </a:lnTo>
                  <a:lnTo>
                    <a:pt x="4610" y="8509"/>
                  </a:lnTo>
                  <a:lnTo>
                    <a:pt x="6045" y="6743"/>
                  </a:lnTo>
                  <a:lnTo>
                    <a:pt x="6134" y="6223"/>
                  </a:lnTo>
                  <a:lnTo>
                    <a:pt x="6096" y="5740"/>
                  </a:lnTo>
                  <a:lnTo>
                    <a:pt x="7010" y="5118"/>
                  </a:lnTo>
                  <a:close/>
                </a:path>
                <a:path w="10795" h="9525">
                  <a:moveTo>
                    <a:pt x="10744" y="977"/>
                  </a:moveTo>
                  <a:lnTo>
                    <a:pt x="10096" y="0"/>
                  </a:lnTo>
                  <a:lnTo>
                    <a:pt x="9283" y="12"/>
                  </a:lnTo>
                  <a:lnTo>
                    <a:pt x="7874" y="12"/>
                  </a:lnTo>
                  <a:lnTo>
                    <a:pt x="7277" y="800"/>
                  </a:lnTo>
                  <a:lnTo>
                    <a:pt x="7073" y="1841"/>
                  </a:lnTo>
                  <a:lnTo>
                    <a:pt x="6972" y="1981"/>
                  </a:lnTo>
                  <a:lnTo>
                    <a:pt x="6934" y="2108"/>
                  </a:lnTo>
                  <a:lnTo>
                    <a:pt x="6883" y="2362"/>
                  </a:lnTo>
                  <a:lnTo>
                    <a:pt x="6985" y="2628"/>
                  </a:lnTo>
                  <a:lnTo>
                    <a:pt x="6819" y="2794"/>
                  </a:lnTo>
                  <a:lnTo>
                    <a:pt x="7150" y="4483"/>
                  </a:lnTo>
                  <a:lnTo>
                    <a:pt x="9359" y="4470"/>
                  </a:lnTo>
                  <a:lnTo>
                    <a:pt x="9664" y="2984"/>
                  </a:lnTo>
                  <a:lnTo>
                    <a:pt x="9690" y="2857"/>
                  </a:lnTo>
                  <a:lnTo>
                    <a:pt x="9740" y="2641"/>
                  </a:lnTo>
                  <a:lnTo>
                    <a:pt x="9664" y="2489"/>
                  </a:lnTo>
                  <a:lnTo>
                    <a:pt x="10744" y="977"/>
                  </a:lnTo>
                  <a:close/>
                </a:path>
              </a:pathLst>
            </a:custGeom>
            <a:solidFill>
              <a:srgbClr val="B2975E"/>
            </a:solidFill>
          </p:spPr>
          <p:txBody>
            <a:bodyPr wrap="square" lIns="0" tIns="0" rIns="0" bIns="0" rtlCol="0"/>
            <a:lstStyle/>
            <a:p>
              <a:endParaRPr/>
            </a:p>
          </p:txBody>
        </p:sp>
        <p:sp>
          <p:nvSpPr>
            <p:cNvPr id="82" name="object 82"/>
            <p:cNvSpPr/>
            <p:nvPr/>
          </p:nvSpPr>
          <p:spPr>
            <a:xfrm>
              <a:off x="3218586" y="4444085"/>
              <a:ext cx="37465" cy="25400"/>
            </a:xfrm>
            <a:custGeom>
              <a:avLst/>
              <a:gdLst/>
              <a:ahLst/>
              <a:cxnLst/>
              <a:rect l="l" t="t" r="r" b="b"/>
              <a:pathLst>
                <a:path w="37464" h="25400">
                  <a:moveTo>
                    <a:pt x="7810" y="6134"/>
                  </a:moveTo>
                  <a:lnTo>
                    <a:pt x="7442" y="5753"/>
                  </a:lnTo>
                  <a:lnTo>
                    <a:pt x="7302" y="5626"/>
                  </a:lnTo>
                  <a:lnTo>
                    <a:pt x="6642" y="3213"/>
                  </a:lnTo>
                  <a:lnTo>
                    <a:pt x="5397" y="1828"/>
                  </a:lnTo>
                  <a:lnTo>
                    <a:pt x="2006" y="0"/>
                  </a:lnTo>
                  <a:lnTo>
                    <a:pt x="0" y="762"/>
                  </a:lnTo>
                  <a:lnTo>
                    <a:pt x="571" y="5486"/>
                  </a:lnTo>
                  <a:lnTo>
                    <a:pt x="2006" y="7277"/>
                  </a:lnTo>
                  <a:lnTo>
                    <a:pt x="5600" y="8394"/>
                  </a:lnTo>
                  <a:lnTo>
                    <a:pt x="6400" y="8216"/>
                  </a:lnTo>
                  <a:lnTo>
                    <a:pt x="7772" y="6604"/>
                  </a:lnTo>
                  <a:lnTo>
                    <a:pt x="7810" y="6134"/>
                  </a:lnTo>
                  <a:close/>
                </a:path>
                <a:path w="37464" h="25400">
                  <a:moveTo>
                    <a:pt x="15265" y="14287"/>
                  </a:moveTo>
                  <a:lnTo>
                    <a:pt x="13766" y="13347"/>
                  </a:lnTo>
                  <a:lnTo>
                    <a:pt x="12636" y="12661"/>
                  </a:lnTo>
                  <a:lnTo>
                    <a:pt x="11645" y="11836"/>
                  </a:lnTo>
                  <a:lnTo>
                    <a:pt x="10896" y="10756"/>
                  </a:lnTo>
                  <a:lnTo>
                    <a:pt x="9626" y="9271"/>
                  </a:lnTo>
                  <a:lnTo>
                    <a:pt x="7188" y="11201"/>
                  </a:lnTo>
                  <a:lnTo>
                    <a:pt x="9080" y="14224"/>
                  </a:lnTo>
                  <a:lnTo>
                    <a:pt x="9334" y="14478"/>
                  </a:lnTo>
                  <a:lnTo>
                    <a:pt x="11087" y="15697"/>
                  </a:lnTo>
                  <a:lnTo>
                    <a:pt x="11506" y="15735"/>
                  </a:lnTo>
                  <a:lnTo>
                    <a:pt x="11861" y="15646"/>
                  </a:lnTo>
                  <a:lnTo>
                    <a:pt x="12026" y="15722"/>
                  </a:lnTo>
                  <a:lnTo>
                    <a:pt x="14160" y="16751"/>
                  </a:lnTo>
                  <a:lnTo>
                    <a:pt x="15265" y="14287"/>
                  </a:lnTo>
                  <a:close/>
                </a:path>
                <a:path w="37464" h="25400">
                  <a:moveTo>
                    <a:pt x="30187" y="17297"/>
                  </a:moveTo>
                  <a:lnTo>
                    <a:pt x="28892" y="16738"/>
                  </a:lnTo>
                  <a:lnTo>
                    <a:pt x="27673" y="16230"/>
                  </a:lnTo>
                  <a:lnTo>
                    <a:pt x="27076" y="15963"/>
                  </a:lnTo>
                  <a:lnTo>
                    <a:pt x="26365" y="15671"/>
                  </a:lnTo>
                  <a:lnTo>
                    <a:pt x="25438" y="16548"/>
                  </a:lnTo>
                  <a:lnTo>
                    <a:pt x="28867" y="19443"/>
                  </a:lnTo>
                  <a:lnTo>
                    <a:pt x="30187" y="17297"/>
                  </a:lnTo>
                  <a:close/>
                </a:path>
                <a:path w="37464" h="25400">
                  <a:moveTo>
                    <a:pt x="36969" y="23329"/>
                  </a:moveTo>
                  <a:lnTo>
                    <a:pt x="35521" y="23025"/>
                  </a:lnTo>
                  <a:lnTo>
                    <a:pt x="31242" y="21323"/>
                  </a:lnTo>
                  <a:lnTo>
                    <a:pt x="30467" y="23177"/>
                  </a:lnTo>
                  <a:lnTo>
                    <a:pt x="31216" y="20624"/>
                  </a:lnTo>
                  <a:lnTo>
                    <a:pt x="28968" y="19939"/>
                  </a:lnTo>
                  <a:lnTo>
                    <a:pt x="28333" y="19748"/>
                  </a:lnTo>
                  <a:lnTo>
                    <a:pt x="27051" y="19418"/>
                  </a:lnTo>
                  <a:lnTo>
                    <a:pt x="26301" y="18796"/>
                  </a:lnTo>
                  <a:lnTo>
                    <a:pt x="25298" y="18554"/>
                  </a:lnTo>
                  <a:lnTo>
                    <a:pt x="24091" y="18592"/>
                  </a:lnTo>
                  <a:lnTo>
                    <a:pt x="23914" y="18554"/>
                  </a:lnTo>
                  <a:lnTo>
                    <a:pt x="23761" y="18567"/>
                  </a:lnTo>
                  <a:lnTo>
                    <a:pt x="21793" y="18719"/>
                  </a:lnTo>
                  <a:lnTo>
                    <a:pt x="21475" y="20789"/>
                  </a:lnTo>
                  <a:lnTo>
                    <a:pt x="24384" y="21996"/>
                  </a:lnTo>
                  <a:lnTo>
                    <a:pt x="26962" y="23012"/>
                  </a:lnTo>
                  <a:lnTo>
                    <a:pt x="27127" y="23126"/>
                  </a:lnTo>
                  <a:lnTo>
                    <a:pt x="28003" y="23431"/>
                  </a:lnTo>
                  <a:lnTo>
                    <a:pt x="30162" y="24231"/>
                  </a:lnTo>
                  <a:lnTo>
                    <a:pt x="30378" y="23482"/>
                  </a:lnTo>
                  <a:lnTo>
                    <a:pt x="31699" y="24130"/>
                  </a:lnTo>
                  <a:lnTo>
                    <a:pt x="31877" y="24180"/>
                  </a:lnTo>
                  <a:lnTo>
                    <a:pt x="33553" y="24866"/>
                  </a:lnTo>
                  <a:lnTo>
                    <a:pt x="34302" y="24930"/>
                  </a:lnTo>
                  <a:lnTo>
                    <a:pt x="34899" y="24980"/>
                  </a:lnTo>
                  <a:lnTo>
                    <a:pt x="36626" y="24879"/>
                  </a:lnTo>
                  <a:lnTo>
                    <a:pt x="36969" y="23329"/>
                  </a:lnTo>
                  <a:close/>
                </a:path>
              </a:pathLst>
            </a:custGeom>
            <a:solidFill>
              <a:srgbClr val="C9B284"/>
            </a:solidFill>
          </p:spPr>
          <p:txBody>
            <a:bodyPr wrap="square" lIns="0" tIns="0" rIns="0" bIns="0" rtlCol="0"/>
            <a:lstStyle/>
            <a:p>
              <a:endParaRPr/>
            </a:p>
          </p:txBody>
        </p:sp>
        <p:sp>
          <p:nvSpPr>
            <p:cNvPr id="83" name="object 83"/>
            <p:cNvSpPr/>
            <p:nvPr/>
          </p:nvSpPr>
          <p:spPr>
            <a:xfrm>
              <a:off x="3179343" y="4242879"/>
              <a:ext cx="106680" cy="163830"/>
            </a:xfrm>
            <a:custGeom>
              <a:avLst/>
              <a:gdLst/>
              <a:ahLst/>
              <a:cxnLst/>
              <a:rect l="l" t="t" r="r" b="b"/>
              <a:pathLst>
                <a:path w="106679" h="163829">
                  <a:moveTo>
                    <a:pt x="106172" y="37007"/>
                  </a:moveTo>
                  <a:lnTo>
                    <a:pt x="105486" y="36817"/>
                  </a:lnTo>
                  <a:lnTo>
                    <a:pt x="105549" y="34709"/>
                  </a:lnTo>
                  <a:lnTo>
                    <a:pt x="100888" y="35039"/>
                  </a:lnTo>
                  <a:lnTo>
                    <a:pt x="99961" y="35217"/>
                  </a:lnTo>
                  <a:lnTo>
                    <a:pt x="99199" y="34988"/>
                  </a:lnTo>
                  <a:lnTo>
                    <a:pt x="99021" y="35382"/>
                  </a:lnTo>
                  <a:lnTo>
                    <a:pt x="95758" y="35991"/>
                  </a:lnTo>
                  <a:lnTo>
                    <a:pt x="95694" y="35826"/>
                  </a:lnTo>
                  <a:lnTo>
                    <a:pt x="94411" y="36233"/>
                  </a:lnTo>
                  <a:lnTo>
                    <a:pt x="86855" y="37617"/>
                  </a:lnTo>
                  <a:lnTo>
                    <a:pt x="74917" y="43014"/>
                  </a:lnTo>
                  <a:lnTo>
                    <a:pt x="64325" y="50952"/>
                  </a:lnTo>
                  <a:lnTo>
                    <a:pt x="61912" y="53416"/>
                  </a:lnTo>
                  <a:lnTo>
                    <a:pt x="61810" y="52882"/>
                  </a:lnTo>
                  <a:lnTo>
                    <a:pt x="65163" y="45910"/>
                  </a:lnTo>
                  <a:lnTo>
                    <a:pt x="67995" y="31203"/>
                  </a:lnTo>
                  <a:lnTo>
                    <a:pt x="66675" y="16446"/>
                  </a:lnTo>
                  <a:lnTo>
                    <a:pt x="61061" y="5130"/>
                  </a:lnTo>
                  <a:lnTo>
                    <a:pt x="61683" y="3873"/>
                  </a:lnTo>
                  <a:lnTo>
                    <a:pt x="59296" y="2374"/>
                  </a:lnTo>
                  <a:lnTo>
                    <a:pt x="57365" y="0"/>
                  </a:lnTo>
                  <a:lnTo>
                    <a:pt x="56642" y="685"/>
                  </a:lnTo>
                  <a:lnTo>
                    <a:pt x="55562" y="0"/>
                  </a:lnTo>
                  <a:lnTo>
                    <a:pt x="53911" y="3276"/>
                  </a:lnTo>
                  <a:lnTo>
                    <a:pt x="52108" y="4991"/>
                  </a:lnTo>
                  <a:lnTo>
                    <a:pt x="52832" y="5892"/>
                  </a:lnTo>
                  <a:lnTo>
                    <a:pt x="48107" y="18707"/>
                  </a:lnTo>
                  <a:lnTo>
                    <a:pt x="46012" y="34023"/>
                  </a:lnTo>
                  <a:lnTo>
                    <a:pt x="47332" y="49403"/>
                  </a:lnTo>
                  <a:lnTo>
                    <a:pt x="48196" y="52031"/>
                  </a:lnTo>
                  <a:lnTo>
                    <a:pt x="47053" y="51003"/>
                  </a:lnTo>
                  <a:lnTo>
                    <a:pt x="47053" y="64274"/>
                  </a:lnTo>
                  <a:lnTo>
                    <a:pt x="46850" y="63842"/>
                  </a:lnTo>
                  <a:lnTo>
                    <a:pt x="47053" y="64274"/>
                  </a:lnTo>
                  <a:lnTo>
                    <a:pt x="47053" y="51003"/>
                  </a:lnTo>
                  <a:lnTo>
                    <a:pt x="38404" y="43141"/>
                  </a:lnTo>
                  <a:lnTo>
                    <a:pt x="23571" y="35737"/>
                  </a:lnTo>
                  <a:lnTo>
                    <a:pt x="7632" y="30480"/>
                  </a:lnTo>
                  <a:lnTo>
                    <a:pt x="3162" y="29171"/>
                  </a:lnTo>
                  <a:lnTo>
                    <a:pt x="1841" y="33553"/>
                  </a:lnTo>
                  <a:lnTo>
                    <a:pt x="0" y="34556"/>
                  </a:lnTo>
                  <a:lnTo>
                    <a:pt x="27038" y="70142"/>
                  </a:lnTo>
                  <a:lnTo>
                    <a:pt x="53086" y="78663"/>
                  </a:lnTo>
                  <a:lnTo>
                    <a:pt x="48298" y="93306"/>
                  </a:lnTo>
                  <a:lnTo>
                    <a:pt x="41440" y="111810"/>
                  </a:lnTo>
                  <a:lnTo>
                    <a:pt x="38506" y="131432"/>
                  </a:lnTo>
                  <a:lnTo>
                    <a:pt x="39941" y="142621"/>
                  </a:lnTo>
                  <a:lnTo>
                    <a:pt x="43903" y="152336"/>
                  </a:lnTo>
                  <a:lnTo>
                    <a:pt x="50914" y="159537"/>
                  </a:lnTo>
                  <a:lnTo>
                    <a:pt x="61480" y="163182"/>
                  </a:lnTo>
                  <a:lnTo>
                    <a:pt x="66116" y="163753"/>
                  </a:lnTo>
                  <a:lnTo>
                    <a:pt x="66217" y="156502"/>
                  </a:lnTo>
                  <a:lnTo>
                    <a:pt x="61633" y="155943"/>
                  </a:lnTo>
                  <a:lnTo>
                    <a:pt x="49517" y="148640"/>
                  </a:lnTo>
                  <a:lnTo>
                    <a:pt x="45567" y="134264"/>
                  </a:lnTo>
                  <a:lnTo>
                    <a:pt x="46990" y="117754"/>
                  </a:lnTo>
                  <a:lnTo>
                    <a:pt x="50965" y="104051"/>
                  </a:lnTo>
                  <a:lnTo>
                    <a:pt x="56210" y="91465"/>
                  </a:lnTo>
                  <a:lnTo>
                    <a:pt x="60490" y="79476"/>
                  </a:lnTo>
                  <a:lnTo>
                    <a:pt x="60794" y="77774"/>
                  </a:lnTo>
                  <a:lnTo>
                    <a:pt x="67881" y="78460"/>
                  </a:lnTo>
                  <a:lnTo>
                    <a:pt x="83223" y="70878"/>
                  </a:lnTo>
                  <a:lnTo>
                    <a:pt x="95402" y="57353"/>
                  </a:lnTo>
                  <a:lnTo>
                    <a:pt x="103822" y="42075"/>
                  </a:lnTo>
                  <a:lnTo>
                    <a:pt x="105346" y="41960"/>
                  </a:lnTo>
                  <a:lnTo>
                    <a:pt x="105435" y="38658"/>
                  </a:lnTo>
                  <a:lnTo>
                    <a:pt x="106172" y="37007"/>
                  </a:lnTo>
                  <a:close/>
                </a:path>
              </a:pathLst>
            </a:custGeom>
            <a:solidFill>
              <a:srgbClr val="7CAC4D"/>
            </a:solidFill>
          </p:spPr>
          <p:txBody>
            <a:bodyPr wrap="square" lIns="0" tIns="0" rIns="0" bIns="0" rtlCol="0"/>
            <a:lstStyle/>
            <a:p>
              <a:endParaRPr/>
            </a:p>
          </p:txBody>
        </p:sp>
        <p:sp>
          <p:nvSpPr>
            <p:cNvPr id="84" name="object 84"/>
            <p:cNvSpPr/>
            <p:nvPr/>
          </p:nvSpPr>
          <p:spPr>
            <a:xfrm>
              <a:off x="3238225" y="4319855"/>
              <a:ext cx="635" cy="635"/>
            </a:xfrm>
            <a:custGeom>
              <a:avLst/>
              <a:gdLst/>
              <a:ahLst/>
              <a:cxnLst/>
              <a:rect l="l" t="t" r="r" b="b"/>
              <a:pathLst>
                <a:path w="635" h="635">
                  <a:moveTo>
                    <a:pt x="60" y="0"/>
                  </a:moveTo>
                  <a:lnTo>
                    <a:pt x="0" y="447"/>
                  </a:lnTo>
                  <a:lnTo>
                    <a:pt x="60" y="0"/>
                  </a:lnTo>
                  <a:close/>
                </a:path>
              </a:pathLst>
            </a:custGeom>
            <a:solidFill>
              <a:srgbClr val="476F4D"/>
            </a:solidFill>
          </p:spPr>
          <p:txBody>
            <a:bodyPr wrap="square" lIns="0" tIns="0" rIns="0" bIns="0" rtlCol="0"/>
            <a:lstStyle/>
            <a:p>
              <a:endParaRPr/>
            </a:p>
          </p:txBody>
        </p:sp>
        <p:sp>
          <p:nvSpPr>
            <p:cNvPr id="85" name="object 85"/>
            <p:cNvSpPr/>
            <p:nvPr/>
          </p:nvSpPr>
          <p:spPr>
            <a:xfrm>
              <a:off x="3356629" y="4217338"/>
              <a:ext cx="635" cy="635"/>
            </a:xfrm>
            <a:custGeom>
              <a:avLst/>
              <a:gdLst/>
              <a:ahLst/>
              <a:cxnLst/>
              <a:rect l="l" t="t" r="r" b="b"/>
              <a:pathLst>
                <a:path w="635" h="635">
                  <a:moveTo>
                    <a:pt x="378" y="0"/>
                  </a:moveTo>
                  <a:lnTo>
                    <a:pt x="190" y="0"/>
                  </a:lnTo>
                  <a:lnTo>
                    <a:pt x="0" y="0"/>
                  </a:lnTo>
                  <a:lnTo>
                    <a:pt x="0" y="295"/>
                  </a:lnTo>
                  <a:lnTo>
                    <a:pt x="378" y="295"/>
                  </a:lnTo>
                  <a:lnTo>
                    <a:pt x="378" y="0"/>
                  </a:lnTo>
                  <a:close/>
                </a:path>
              </a:pathLst>
            </a:custGeom>
            <a:solidFill>
              <a:srgbClr val="3A7B47"/>
            </a:solidFill>
          </p:spPr>
          <p:txBody>
            <a:bodyPr wrap="square" lIns="0" tIns="0" rIns="0" bIns="0" rtlCol="0"/>
            <a:lstStyle/>
            <a:p>
              <a:endParaRPr/>
            </a:p>
          </p:txBody>
        </p:sp>
        <p:sp>
          <p:nvSpPr>
            <p:cNvPr id="86" name="object 86"/>
            <p:cNvSpPr/>
            <p:nvPr/>
          </p:nvSpPr>
          <p:spPr>
            <a:xfrm>
              <a:off x="3221115" y="4322250"/>
              <a:ext cx="22860" cy="85725"/>
            </a:xfrm>
            <a:custGeom>
              <a:avLst/>
              <a:gdLst/>
              <a:ahLst/>
              <a:cxnLst/>
              <a:rect l="l" t="t" r="r" b="b"/>
              <a:pathLst>
                <a:path w="22860" h="85725">
                  <a:moveTo>
                    <a:pt x="17033" y="0"/>
                  </a:moveTo>
                  <a:lnTo>
                    <a:pt x="14441" y="4154"/>
                  </a:lnTo>
                  <a:lnTo>
                    <a:pt x="14042" y="9010"/>
                  </a:lnTo>
                  <a:lnTo>
                    <a:pt x="7619" y="22614"/>
                  </a:lnTo>
                  <a:lnTo>
                    <a:pt x="3678" y="34400"/>
                  </a:lnTo>
                  <a:lnTo>
                    <a:pt x="2018" y="41114"/>
                  </a:lnTo>
                  <a:lnTo>
                    <a:pt x="635" y="47894"/>
                  </a:lnTo>
                  <a:lnTo>
                    <a:pt x="0" y="58562"/>
                  </a:lnTo>
                  <a:lnTo>
                    <a:pt x="2621" y="68131"/>
                  </a:lnTo>
                  <a:lnTo>
                    <a:pt x="8651" y="75253"/>
                  </a:lnTo>
                  <a:lnTo>
                    <a:pt x="18240" y="78583"/>
                  </a:lnTo>
                  <a:lnTo>
                    <a:pt x="17894" y="78789"/>
                  </a:lnTo>
                  <a:lnTo>
                    <a:pt x="17840" y="79249"/>
                  </a:lnTo>
                  <a:lnTo>
                    <a:pt x="18052" y="79714"/>
                  </a:lnTo>
                  <a:lnTo>
                    <a:pt x="13725" y="78130"/>
                  </a:lnTo>
                  <a:lnTo>
                    <a:pt x="11651" y="77122"/>
                  </a:lnTo>
                  <a:lnTo>
                    <a:pt x="10791" y="76503"/>
                  </a:lnTo>
                  <a:lnTo>
                    <a:pt x="9646" y="76125"/>
                  </a:lnTo>
                  <a:lnTo>
                    <a:pt x="9343" y="76398"/>
                  </a:lnTo>
                  <a:lnTo>
                    <a:pt x="10107" y="78360"/>
                  </a:lnTo>
                  <a:lnTo>
                    <a:pt x="10885" y="79347"/>
                  </a:lnTo>
                  <a:lnTo>
                    <a:pt x="13415" y="80711"/>
                  </a:lnTo>
                  <a:lnTo>
                    <a:pt x="11788" y="80869"/>
                  </a:lnTo>
                  <a:lnTo>
                    <a:pt x="11849" y="81097"/>
                  </a:lnTo>
                  <a:lnTo>
                    <a:pt x="13948" y="81362"/>
                  </a:lnTo>
                  <a:lnTo>
                    <a:pt x="15921" y="82108"/>
                  </a:lnTo>
                  <a:lnTo>
                    <a:pt x="18081" y="84488"/>
                  </a:lnTo>
                  <a:lnTo>
                    <a:pt x="18513" y="85650"/>
                  </a:lnTo>
                  <a:lnTo>
                    <a:pt x="22235" y="85567"/>
                  </a:lnTo>
                  <a:lnTo>
                    <a:pt x="22614" y="82518"/>
                  </a:lnTo>
                  <a:lnTo>
                    <a:pt x="22678" y="80481"/>
                  </a:lnTo>
                  <a:lnTo>
                    <a:pt x="22343" y="80196"/>
                  </a:lnTo>
                  <a:lnTo>
                    <a:pt x="22329" y="78497"/>
                  </a:lnTo>
                  <a:lnTo>
                    <a:pt x="22027" y="78267"/>
                  </a:lnTo>
                  <a:lnTo>
                    <a:pt x="17653" y="77806"/>
                  </a:lnTo>
                  <a:lnTo>
                    <a:pt x="13340" y="76556"/>
                  </a:lnTo>
                  <a:lnTo>
                    <a:pt x="5923" y="71164"/>
                  </a:lnTo>
                  <a:lnTo>
                    <a:pt x="5197" y="66631"/>
                  </a:lnTo>
                  <a:lnTo>
                    <a:pt x="2126" y="53588"/>
                  </a:lnTo>
                  <a:lnTo>
                    <a:pt x="13581" y="14086"/>
                  </a:lnTo>
                  <a:lnTo>
                    <a:pt x="16036" y="7559"/>
                  </a:lnTo>
                  <a:lnTo>
                    <a:pt x="16238" y="4046"/>
                  </a:lnTo>
                  <a:lnTo>
                    <a:pt x="18008" y="565"/>
                  </a:lnTo>
                  <a:lnTo>
                    <a:pt x="17033" y="0"/>
                  </a:lnTo>
                  <a:close/>
                </a:path>
              </a:pathLst>
            </a:custGeom>
            <a:solidFill>
              <a:srgbClr val="476F4D"/>
            </a:solidFill>
          </p:spPr>
          <p:txBody>
            <a:bodyPr wrap="square" lIns="0" tIns="0" rIns="0" bIns="0" rtlCol="0"/>
            <a:lstStyle/>
            <a:p>
              <a:endParaRPr/>
            </a:p>
          </p:txBody>
        </p:sp>
        <p:sp>
          <p:nvSpPr>
            <p:cNvPr id="87" name="object 87"/>
            <p:cNvSpPr/>
            <p:nvPr/>
          </p:nvSpPr>
          <p:spPr>
            <a:xfrm>
              <a:off x="3188627" y="4258068"/>
              <a:ext cx="90805" cy="64769"/>
            </a:xfrm>
            <a:custGeom>
              <a:avLst/>
              <a:gdLst/>
              <a:ahLst/>
              <a:cxnLst/>
              <a:rect l="l" t="t" r="r" b="b"/>
              <a:pathLst>
                <a:path w="90804" h="64770">
                  <a:moveTo>
                    <a:pt x="58991" y="3505"/>
                  </a:moveTo>
                  <a:lnTo>
                    <a:pt x="55283" y="177"/>
                  </a:lnTo>
                  <a:lnTo>
                    <a:pt x="55079" y="0"/>
                  </a:lnTo>
                  <a:lnTo>
                    <a:pt x="54813" y="177"/>
                  </a:lnTo>
                  <a:lnTo>
                    <a:pt x="55435" y="4381"/>
                  </a:lnTo>
                  <a:lnTo>
                    <a:pt x="55105" y="8623"/>
                  </a:lnTo>
                  <a:lnTo>
                    <a:pt x="54495" y="12865"/>
                  </a:lnTo>
                  <a:lnTo>
                    <a:pt x="51473" y="18897"/>
                  </a:lnTo>
                  <a:lnTo>
                    <a:pt x="46659" y="24333"/>
                  </a:lnTo>
                  <a:lnTo>
                    <a:pt x="45466" y="34594"/>
                  </a:lnTo>
                  <a:lnTo>
                    <a:pt x="47040" y="37033"/>
                  </a:lnTo>
                  <a:lnTo>
                    <a:pt x="47307" y="43586"/>
                  </a:lnTo>
                  <a:lnTo>
                    <a:pt x="45834" y="47320"/>
                  </a:lnTo>
                  <a:lnTo>
                    <a:pt x="45364" y="52006"/>
                  </a:lnTo>
                  <a:lnTo>
                    <a:pt x="24091" y="27139"/>
                  </a:lnTo>
                  <a:lnTo>
                    <a:pt x="18529" y="24193"/>
                  </a:lnTo>
                  <a:lnTo>
                    <a:pt x="16383" y="23164"/>
                  </a:lnTo>
                  <a:lnTo>
                    <a:pt x="13893" y="22212"/>
                  </a:lnTo>
                  <a:lnTo>
                    <a:pt x="12014" y="21082"/>
                  </a:lnTo>
                  <a:lnTo>
                    <a:pt x="11226" y="21132"/>
                  </a:lnTo>
                  <a:lnTo>
                    <a:pt x="10579" y="21463"/>
                  </a:lnTo>
                  <a:lnTo>
                    <a:pt x="8674" y="21158"/>
                  </a:lnTo>
                  <a:lnTo>
                    <a:pt x="6578" y="20535"/>
                  </a:lnTo>
                  <a:lnTo>
                    <a:pt x="4813" y="20243"/>
                  </a:lnTo>
                  <a:lnTo>
                    <a:pt x="4432" y="20878"/>
                  </a:lnTo>
                  <a:lnTo>
                    <a:pt x="4584" y="21412"/>
                  </a:lnTo>
                  <a:lnTo>
                    <a:pt x="2387" y="20281"/>
                  </a:lnTo>
                  <a:lnTo>
                    <a:pt x="469" y="19075"/>
                  </a:lnTo>
                  <a:lnTo>
                    <a:pt x="114" y="17691"/>
                  </a:lnTo>
                  <a:lnTo>
                    <a:pt x="508" y="21183"/>
                  </a:lnTo>
                  <a:lnTo>
                    <a:pt x="5143" y="21945"/>
                  </a:lnTo>
                  <a:lnTo>
                    <a:pt x="8267" y="24155"/>
                  </a:lnTo>
                  <a:lnTo>
                    <a:pt x="9652" y="25374"/>
                  </a:lnTo>
                  <a:lnTo>
                    <a:pt x="10629" y="26568"/>
                  </a:lnTo>
                  <a:lnTo>
                    <a:pt x="11645" y="27368"/>
                  </a:lnTo>
                  <a:lnTo>
                    <a:pt x="12725" y="28067"/>
                  </a:lnTo>
                  <a:lnTo>
                    <a:pt x="15011" y="30251"/>
                  </a:lnTo>
                  <a:lnTo>
                    <a:pt x="17259" y="32575"/>
                  </a:lnTo>
                  <a:lnTo>
                    <a:pt x="24371" y="38684"/>
                  </a:lnTo>
                  <a:lnTo>
                    <a:pt x="30251" y="42125"/>
                  </a:lnTo>
                  <a:lnTo>
                    <a:pt x="37134" y="50165"/>
                  </a:lnTo>
                  <a:lnTo>
                    <a:pt x="40398" y="53479"/>
                  </a:lnTo>
                  <a:lnTo>
                    <a:pt x="43827" y="58940"/>
                  </a:lnTo>
                  <a:lnTo>
                    <a:pt x="47244" y="57683"/>
                  </a:lnTo>
                  <a:lnTo>
                    <a:pt x="46494" y="55295"/>
                  </a:lnTo>
                  <a:lnTo>
                    <a:pt x="45377" y="52070"/>
                  </a:lnTo>
                  <a:lnTo>
                    <a:pt x="46926" y="52260"/>
                  </a:lnTo>
                  <a:lnTo>
                    <a:pt x="48260" y="46583"/>
                  </a:lnTo>
                  <a:lnTo>
                    <a:pt x="51981" y="37147"/>
                  </a:lnTo>
                  <a:lnTo>
                    <a:pt x="55613" y="31330"/>
                  </a:lnTo>
                  <a:lnTo>
                    <a:pt x="57912" y="25285"/>
                  </a:lnTo>
                  <a:lnTo>
                    <a:pt x="58318" y="13817"/>
                  </a:lnTo>
                  <a:lnTo>
                    <a:pt x="58991" y="3505"/>
                  </a:lnTo>
                  <a:close/>
                </a:path>
                <a:path w="90804" h="64770">
                  <a:moveTo>
                    <a:pt x="90322" y="34798"/>
                  </a:moveTo>
                  <a:lnTo>
                    <a:pt x="89789" y="32715"/>
                  </a:lnTo>
                  <a:lnTo>
                    <a:pt x="88036" y="32766"/>
                  </a:lnTo>
                  <a:lnTo>
                    <a:pt x="85509" y="32854"/>
                  </a:lnTo>
                  <a:lnTo>
                    <a:pt x="83591" y="33972"/>
                  </a:lnTo>
                  <a:lnTo>
                    <a:pt x="81788" y="35382"/>
                  </a:lnTo>
                  <a:lnTo>
                    <a:pt x="81622" y="35115"/>
                  </a:lnTo>
                  <a:lnTo>
                    <a:pt x="80492" y="35052"/>
                  </a:lnTo>
                  <a:lnTo>
                    <a:pt x="79413" y="35534"/>
                  </a:lnTo>
                  <a:lnTo>
                    <a:pt x="78486" y="36258"/>
                  </a:lnTo>
                  <a:lnTo>
                    <a:pt x="78549" y="35394"/>
                  </a:lnTo>
                  <a:lnTo>
                    <a:pt x="78244" y="34226"/>
                  </a:lnTo>
                  <a:lnTo>
                    <a:pt x="77749" y="33896"/>
                  </a:lnTo>
                  <a:lnTo>
                    <a:pt x="74434" y="33718"/>
                  </a:lnTo>
                  <a:lnTo>
                    <a:pt x="71577" y="36398"/>
                  </a:lnTo>
                  <a:lnTo>
                    <a:pt x="70942" y="39116"/>
                  </a:lnTo>
                  <a:lnTo>
                    <a:pt x="65557" y="40335"/>
                  </a:lnTo>
                  <a:lnTo>
                    <a:pt x="51625" y="50939"/>
                  </a:lnTo>
                  <a:lnTo>
                    <a:pt x="47078" y="55397"/>
                  </a:lnTo>
                  <a:lnTo>
                    <a:pt x="48247" y="62039"/>
                  </a:lnTo>
                  <a:lnTo>
                    <a:pt x="48882" y="62636"/>
                  </a:lnTo>
                  <a:lnTo>
                    <a:pt x="56311" y="64325"/>
                  </a:lnTo>
                  <a:lnTo>
                    <a:pt x="64668" y="59982"/>
                  </a:lnTo>
                  <a:lnTo>
                    <a:pt x="74053" y="54610"/>
                  </a:lnTo>
                  <a:lnTo>
                    <a:pt x="77012" y="51892"/>
                  </a:lnTo>
                  <a:lnTo>
                    <a:pt x="79451" y="48679"/>
                  </a:lnTo>
                  <a:lnTo>
                    <a:pt x="82804" y="45745"/>
                  </a:lnTo>
                  <a:lnTo>
                    <a:pt x="86004" y="41821"/>
                  </a:lnTo>
                  <a:lnTo>
                    <a:pt x="87706" y="37884"/>
                  </a:lnTo>
                  <a:lnTo>
                    <a:pt x="90322" y="34798"/>
                  </a:lnTo>
                  <a:close/>
                </a:path>
              </a:pathLst>
            </a:custGeom>
            <a:solidFill>
              <a:srgbClr val="5F8C4E"/>
            </a:solidFill>
          </p:spPr>
          <p:txBody>
            <a:bodyPr wrap="square" lIns="0" tIns="0" rIns="0" bIns="0" rtlCol="0"/>
            <a:lstStyle/>
            <a:p>
              <a:endParaRPr/>
            </a:p>
          </p:txBody>
        </p:sp>
        <p:sp>
          <p:nvSpPr>
            <p:cNvPr id="88" name="object 88"/>
            <p:cNvSpPr/>
            <p:nvPr/>
          </p:nvSpPr>
          <p:spPr>
            <a:xfrm>
              <a:off x="3183763" y="4246625"/>
              <a:ext cx="97155" cy="153035"/>
            </a:xfrm>
            <a:custGeom>
              <a:avLst/>
              <a:gdLst/>
              <a:ahLst/>
              <a:cxnLst/>
              <a:rect l="l" t="t" r="r" b="b"/>
              <a:pathLst>
                <a:path w="97154" h="153035">
                  <a:moveTo>
                    <a:pt x="1181" y="38519"/>
                  </a:moveTo>
                  <a:lnTo>
                    <a:pt x="647" y="35293"/>
                  </a:lnTo>
                  <a:lnTo>
                    <a:pt x="419" y="35293"/>
                  </a:lnTo>
                  <a:lnTo>
                    <a:pt x="0" y="37947"/>
                  </a:lnTo>
                  <a:lnTo>
                    <a:pt x="1181" y="38519"/>
                  </a:lnTo>
                  <a:close/>
                </a:path>
                <a:path w="97154" h="153035">
                  <a:moveTo>
                    <a:pt x="2374" y="39077"/>
                  </a:moveTo>
                  <a:lnTo>
                    <a:pt x="1181" y="38519"/>
                  </a:lnTo>
                  <a:lnTo>
                    <a:pt x="1308" y="39192"/>
                  </a:lnTo>
                  <a:lnTo>
                    <a:pt x="2374" y="39077"/>
                  </a:lnTo>
                  <a:close/>
                </a:path>
                <a:path w="97154" h="153035">
                  <a:moveTo>
                    <a:pt x="50419" y="69176"/>
                  </a:moveTo>
                  <a:lnTo>
                    <a:pt x="46291" y="65697"/>
                  </a:lnTo>
                  <a:lnTo>
                    <a:pt x="43522" y="62280"/>
                  </a:lnTo>
                  <a:lnTo>
                    <a:pt x="43688" y="61175"/>
                  </a:lnTo>
                  <a:lnTo>
                    <a:pt x="43967" y="59194"/>
                  </a:lnTo>
                  <a:lnTo>
                    <a:pt x="44157" y="57073"/>
                  </a:lnTo>
                  <a:lnTo>
                    <a:pt x="44056" y="55918"/>
                  </a:lnTo>
                  <a:lnTo>
                    <a:pt x="41313" y="50368"/>
                  </a:lnTo>
                  <a:lnTo>
                    <a:pt x="39166" y="47053"/>
                  </a:lnTo>
                  <a:lnTo>
                    <a:pt x="36487" y="44704"/>
                  </a:lnTo>
                  <a:lnTo>
                    <a:pt x="36156" y="44919"/>
                  </a:lnTo>
                  <a:lnTo>
                    <a:pt x="38036" y="47396"/>
                  </a:lnTo>
                  <a:lnTo>
                    <a:pt x="39154" y="50165"/>
                  </a:lnTo>
                  <a:lnTo>
                    <a:pt x="41986" y="55460"/>
                  </a:lnTo>
                  <a:lnTo>
                    <a:pt x="42595" y="61175"/>
                  </a:lnTo>
                  <a:lnTo>
                    <a:pt x="39230" y="57073"/>
                  </a:lnTo>
                  <a:lnTo>
                    <a:pt x="36969" y="54902"/>
                  </a:lnTo>
                  <a:lnTo>
                    <a:pt x="35699" y="53682"/>
                  </a:lnTo>
                  <a:lnTo>
                    <a:pt x="28867" y="48704"/>
                  </a:lnTo>
                  <a:lnTo>
                    <a:pt x="26492" y="46736"/>
                  </a:lnTo>
                  <a:lnTo>
                    <a:pt x="24117" y="44704"/>
                  </a:lnTo>
                  <a:lnTo>
                    <a:pt x="23876" y="43548"/>
                  </a:lnTo>
                  <a:lnTo>
                    <a:pt x="23964" y="40817"/>
                  </a:lnTo>
                  <a:lnTo>
                    <a:pt x="23939" y="36779"/>
                  </a:lnTo>
                  <a:lnTo>
                    <a:pt x="22593" y="34315"/>
                  </a:lnTo>
                  <a:lnTo>
                    <a:pt x="20675" y="33362"/>
                  </a:lnTo>
                  <a:lnTo>
                    <a:pt x="20434" y="33502"/>
                  </a:lnTo>
                  <a:lnTo>
                    <a:pt x="20891" y="34709"/>
                  </a:lnTo>
                  <a:lnTo>
                    <a:pt x="21551" y="35560"/>
                  </a:lnTo>
                  <a:lnTo>
                    <a:pt x="22593" y="37947"/>
                  </a:lnTo>
                  <a:lnTo>
                    <a:pt x="22631" y="42887"/>
                  </a:lnTo>
                  <a:lnTo>
                    <a:pt x="22771" y="43548"/>
                  </a:lnTo>
                  <a:lnTo>
                    <a:pt x="20650" y="41719"/>
                  </a:lnTo>
                  <a:lnTo>
                    <a:pt x="2032" y="28435"/>
                  </a:lnTo>
                  <a:lnTo>
                    <a:pt x="1905" y="28498"/>
                  </a:lnTo>
                  <a:lnTo>
                    <a:pt x="1879" y="28968"/>
                  </a:lnTo>
                  <a:lnTo>
                    <a:pt x="2044" y="29019"/>
                  </a:lnTo>
                  <a:lnTo>
                    <a:pt x="2171" y="28790"/>
                  </a:lnTo>
                  <a:lnTo>
                    <a:pt x="13411" y="39357"/>
                  </a:lnTo>
                  <a:lnTo>
                    <a:pt x="12877" y="39154"/>
                  </a:lnTo>
                  <a:lnTo>
                    <a:pt x="12255" y="38925"/>
                  </a:lnTo>
                  <a:lnTo>
                    <a:pt x="11112" y="38544"/>
                  </a:lnTo>
                  <a:lnTo>
                    <a:pt x="7035" y="38557"/>
                  </a:lnTo>
                  <a:lnTo>
                    <a:pt x="2374" y="39077"/>
                  </a:lnTo>
                  <a:lnTo>
                    <a:pt x="2705" y="39243"/>
                  </a:lnTo>
                  <a:lnTo>
                    <a:pt x="7137" y="40005"/>
                  </a:lnTo>
                  <a:lnTo>
                    <a:pt x="9588" y="39154"/>
                  </a:lnTo>
                  <a:lnTo>
                    <a:pt x="11684" y="39662"/>
                  </a:lnTo>
                  <a:lnTo>
                    <a:pt x="11811" y="39700"/>
                  </a:lnTo>
                  <a:lnTo>
                    <a:pt x="14147" y="40474"/>
                  </a:lnTo>
                  <a:lnTo>
                    <a:pt x="14973" y="40817"/>
                  </a:lnTo>
                  <a:lnTo>
                    <a:pt x="15417" y="41236"/>
                  </a:lnTo>
                  <a:lnTo>
                    <a:pt x="15189" y="41948"/>
                  </a:lnTo>
                  <a:lnTo>
                    <a:pt x="15684" y="42176"/>
                  </a:lnTo>
                  <a:lnTo>
                    <a:pt x="15938" y="41719"/>
                  </a:lnTo>
                  <a:lnTo>
                    <a:pt x="19672" y="45212"/>
                  </a:lnTo>
                  <a:lnTo>
                    <a:pt x="22936" y="48247"/>
                  </a:lnTo>
                  <a:lnTo>
                    <a:pt x="25958" y="50660"/>
                  </a:lnTo>
                  <a:lnTo>
                    <a:pt x="28130" y="52133"/>
                  </a:lnTo>
                  <a:lnTo>
                    <a:pt x="30226" y="53682"/>
                  </a:lnTo>
                  <a:lnTo>
                    <a:pt x="29540" y="53657"/>
                  </a:lnTo>
                  <a:lnTo>
                    <a:pt x="28600" y="53657"/>
                  </a:lnTo>
                  <a:lnTo>
                    <a:pt x="26365" y="53568"/>
                  </a:lnTo>
                  <a:lnTo>
                    <a:pt x="24180" y="53924"/>
                  </a:lnTo>
                  <a:lnTo>
                    <a:pt x="19469" y="54000"/>
                  </a:lnTo>
                  <a:lnTo>
                    <a:pt x="16002" y="55092"/>
                  </a:lnTo>
                  <a:lnTo>
                    <a:pt x="13639" y="53517"/>
                  </a:lnTo>
                  <a:lnTo>
                    <a:pt x="13576" y="53924"/>
                  </a:lnTo>
                  <a:lnTo>
                    <a:pt x="15303" y="56108"/>
                  </a:lnTo>
                  <a:lnTo>
                    <a:pt x="18757" y="55778"/>
                  </a:lnTo>
                  <a:lnTo>
                    <a:pt x="22529" y="55918"/>
                  </a:lnTo>
                  <a:lnTo>
                    <a:pt x="23456" y="55778"/>
                  </a:lnTo>
                  <a:lnTo>
                    <a:pt x="28028" y="55092"/>
                  </a:lnTo>
                  <a:lnTo>
                    <a:pt x="29324" y="54902"/>
                  </a:lnTo>
                  <a:lnTo>
                    <a:pt x="32105" y="55092"/>
                  </a:lnTo>
                  <a:lnTo>
                    <a:pt x="33947" y="56527"/>
                  </a:lnTo>
                  <a:lnTo>
                    <a:pt x="35712" y="58077"/>
                  </a:lnTo>
                  <a:lnTo>
                    <a:pt x="41236" y="64554"/>
                  </a:lnTo>
                  <a:lnTo>
                    <a:pt x="45504" y="69253"/>
                  </a:lnTo>
                  <a:lnTo>
                    <a:pt x="49022" y="74383"/>
                  </a:lnTo>
                  <a:lnTo>
                    <a:pt x="49250" y="74498"/>
                  </a:lnTo>
                  <a:lnTo>
                    <a:pt x="49415" y="74460"/>
                  </a:lnTo>
                  <a:lnTo>
                    <a:pt x="49301" y="74739"/>
                  </a:lnTo>
                  <a:lnTo>
                    <a:pt x="48895" y="81330"/>
                  </a:lnTo>
                  <a:lnTo>
                    <a:pt x="45085" y="88595"/>
                  </a:lnTo>
                  <a:lnTo>
                    <a:pt x="39370" y="101892"/>
                  </a:lnTo>
                  <a:lnTo>
                    <a:pt x="35814" y="109385"/>
                  </a:lnTo>
                  <a:lnTo>
                    <a:pt x="34848" y="117475"/>
                  </a:lnTo>
                  <a:lnTo>
                    <a:pt x="33959" y="126606"/>
                  </a:lnTo>
                  <a:lnTo>
                    <a:pt x="34124" y="136334"/>
                  </a:lnTo>
                  <a:lnTo>
                    <a:pt x="36512" y="145415"/>
                  </a:lnTo>
                  <a:lnTo>
                    <a:pt x="42291" y="152704"/>
                  </a:lnTo>
                  <a:lnTo>
                    <a:pt x="42443" y="152819"/>
                  </a:lnTo>
                  <a:lnTo>
                    <a:pt x="42481" y="152450"/>
                  </a:lnTo>
                  <a:lnTo>
                    <a:pt x="37007" y="141998"/>
                  </a:lnTo>
                  <a:lnTo>
                    <a:pt x="35623" y="129882"/>
                  </a:lnTo>
                  <a:lnTo>
                    <a:pt x="37211" y="117398"/>
                  </a:lnTo>
                  <a:lnTo>
                    <a:pt x="40589" y="106095"/>
                  </a:lnTo>
                  <a:lnTo>
                    <a:pt x="46913" y="90792"/>
                  </a:lnTo>
                  <a:lnTo>
                    <a:pt x="49403" y="82689"/>
                  </a:lnTo>
                  <a:lnTo>
                    <a:pt x="50139" y="74739"/>
                  </a:lnTo>
                  <a:lnTo>
                    <a:pt x="50126" y="74460"/>
                  </a:lnTo>
                  <a:lnTo>
                    <a:pt x="49834" y="74307"/>
                  </a:lnTo>
                  <a:lnTo>
                    <a:pt x="49606" y="74383"/>
                  </a:lnTo>
                  <a:lnTo>
                    <a:pt x="49809" y="74180"/>
                  </a:lnTo>
                  <a:lnTo>
                    <a:pt x="50419" y="69176"/>
                  </a:lnTo>
                  <a:close/>
                </a:path>
                <a:path w="97154" h="153035">
                  <a:moveTo>
                    <a:pt x="60020" y="18338"/>
                  </a:moveTo>
                  <a:lnTo>
                    <a:pt x="59855" y="13144"/>
                  </a:lnTo>
                  <a:lnTo>
                    <a:pt x="59397" y="13131"/>
                  </a:lnTo>
                  <a:lnTo>
                    <a:pt x="59385" y="13449"/>
                  </a:lnTo>
                  <a:lnTo>
                    <a:pt x="59270" y="18326"/>
                  </a:lnTo>
                  <a:lnTo>
                    <a:pt x="58216" y="23964"/>
                  </a:lnTo>
                  <a:lnTo>
                    <a:pt x="55130" y="30187"/>
                  </a:lnTo>
                  <a:lnTo>
                    <a:pt x="53848" y="31864"/>
                  </a:lnTo>
                  <a:lnTo>
                    <a:pt x="52298" y="34937"/>
                  </a:lnTo>
                  <a:lnTo>
                    <a:pt x="52425" y="13639"/>
                  </a:lnTo>
                  <a:lnTo>
                    <a:pt x="52374" y="6959"/>
                  </a:lnTo>
                  <a:lnTo>
                    <a:pt x="52082" y="0"/>
                  </a:lnTo>
                  <a:lnTo>
                    <a:pt x="51752" y="0"/>
                  </a:lnTo>
                  <a:lnTo>
                    <a:pt x="51130" y="7327"/>
                  </a:lnTo>
                  <a:lnTo>
                    <a:pt x="49682" y="21437"/>
                  </a:lnTo>
                  <a:lnTo>
                    <a:pt x="49301" y="28549"/>
                  </a:lnTo>
                  <a:lnTo>
                    <a:pt x="48793" y="26301"/>
                  </a:lnTo>
                  <a:lnTo>
                    <a:pt x="48056" y="21056"/>
                  </a:lnTo>
                  <a:lnTo>
                    <a:pt x="47866" y="16256"/>
                  </a:lnTo>
                  <a:lnTo>
                    <a:pt x="46113" y="11099"/>
                  </a:lnTo>
                  <a:lnTo>
                    <a:pt x="45923" y="11099"/>
                  </a:lnTo>
                  <a:lnTo>
                    <a:pt x="46113" y="14046"/>
                  </a:lnTo>
                  <a:lnTo>
                    <a:pt x="46939" y="16675"/>
                  </a:lnTo>
                  <a:lnTo>
                    <a:pt x="47040" y="21882"/>
                  </a:lnTo>
                  <a:lnTo>
                    <a:pt x="46926" y="24434"/>
                  </a:lnTo>
                  <a:lnTo>
                    <a:pt x="47536" y="29057"/>
                  </a:lnTo>
                  <a:lnTo>
                    <a:pt x="49199" y="33223"/>
                  </a:lnTo>
                  <a:lnTo>
                    <a:pt x="48971" y="42951"/>
                  </a:lnTo>
                  <a:lnTo>
                    <a:pt x="49491" y="51790"/>
                  </a:lnTo>
                  <a:lnTo>
                    <a:pt x="49580" y="58051"/>
                  </a:lnTo>
                  <a:lnTo>
                    <a:pt x="51460" y="61874"/>
                  </a:lnTo>
                  <a:lnTo>
                    <a:pt x="51854" y="61722"/>
                  </a:lnTo>
                  <a:lnTo>
                    <a:pt x="50838" y="58547"/>
                  </a:lnTo>
                  <a:lnTo>
                    <a:pt x="52387" y="55702"/>
                  </a:lnTo>
                  <a:lnTo>
                    <a:pt x="52730" y="50101"/>
                  </a:lnTo>
                  <a:lnTo>
                    <a:pt x="52451" y="47472"/>
                  </a:lnTo>
                  <a:lnTo>
                    <a:pt x="52336" y="38214"/>
                  </a:lnTo>
                  <a:lnTo>
                    <a:pt x="53162" y="37020"/>
                  </a:lnTo>
                  <a:lnTo>
                    <a:pt x="53543" y="35674"/>
                  </a:lnTo>
                  <a:lnTo>
                    <a:pt x="55257" y="32359"/>
                  </a:lnTo>
                  <a:lnTo>
                    <a:pt x="56629" y="30467"/>
                  </a:lnTo>
                  <a:lnTo>
                    <a:pt x="59372" y="23774"/>
                  </a:lnTo>
                  <a:lnTo>
                    <a:pt x="60020" y="18338"/>
                  </a:lnTo>
                  <a:close/>
                </a:path>
                <a:path w="97154" h="153035">
                  <a:moveTo>
                    <a:pt x="78308" y="37846"/>
                  </a:moveTo>
                  <a:lnTo>
                    <a:pt x="78092" y="37973"/>
                  </a:lnTo>
                  <a:lnTo>
                    <a:pt x="77876" y="38684"/>
                  </a:lnTo>
                  <a:lnTo>
                    <a:pt x="78308" y="37846"/>
                  </a:lnTo>
                  <a:close/>
                </a:path>
                <a:path w="97154" h="153035">
                  <a:moveTo>
                    <a:pt x="81724" y="35852"/>
                  </a:moveTo>
                  <a:lnTo>
                    <a:pt x="79146" y="36169"/>
                  </a:lnTo>
                  <a:lnTo>
                    <a:pt x="78308" y="37846"/>
                  </a:lnTo>
                  <a:lnTo>
                    <a:pt x="81724" y="35852"/>
                  </a:lnTo>
                  <a:close/>
                </a:path>
                <a:path w="97154" h="153035">
                  <a:moveTo>
                    <a:pt x="91414" y="35852"/>
                  </a:moveTo>
                  <a:lnTo>
                    <a:pt x="84137" y="40881"/>
                  </a:lnTo>
                  <a:lnTo>
                    <a:pt x="79311" y="44945"/>
                  </a:lnTo>
                  <a:lnTo>
                    <a:pt x="73469" y="48450"/>
                  </a:lnTo>
                  <a:lnTo>
                    <a:pt x="76212" y="44310"/>
                  </a:lnTo>
                  <a:lnTo>
                    <a:pt x="77876" y="38684"/>
                  </a:lnTo>
                  <a:lnTo>
                    <a:pt x="77292" y="39839"/>
                  </a:lnTo>
                  <a:lnTo>
                    <a:pt x="74079" y="44323"/>
                  </a:lnTo>
                  <a:lnTo>
                    <a:pt x="72618" y="47447"/>
                  </a:lnTo>
                  <a:lnTo>
                    <a:pt x="70688" y="50139"/>
                  </a:lnTo>
                  <a:lnTo>
                    <a:pt x="66255" y="52882"/>
                  </a:lnTo>
                  <a:lnTo>
                    <a:pt x="62788" y="55194"/>
                  </a:lnTo>
                  <a:lnTo>
                    <a:pt x="58318" y="59105"/>
                  </a:lnTo>
                  <a:lnTo>
                    <a:pt x="57150" y="60452"/>
                  </a:lnTo>
                  <a:lnTo>
                    <a:pt x="57251" y="60210"/>
                  </a:lnTo>
                  <a:lnTo>
                    <a:pt x="57340" y="56769"/>
                  </a:lnTo>
                  <a:lnTo>
                    <a:pt x="60071" y="52666"/>
                  </a:lnTo>
                  <a:lnTo>
                    <a:pt x="62674" y="48285"/>
                  </a:lnTo>
                  <a:lnTo>
                    <a:pt x="64643" y="46367"/>
                  </a:lnTo>
                  <a:lnTo>
                    <a:pt x="64770" y="44310"/>
                  </a:lnTo>
                  <a:lnTo>
                    <a:pt x="64757" y="43878"/>
                  </a:lnTo>
                  <a:lnTo>
                    <a:pt x="64338" y="45275"/>
                  </a:lnTo>
                  <a:lnTo>
                    <a:pt x="62471" y="47332"/>
                  </a:lnTo>
                  <a:lnTo>
                    <a:pt x="59055" y="52209"/>
                  </a:lnTo>
                  <a:lnTo>
                    <a:pt x="56553" y="56984"/>
                  </a:lnTo>
                  <a:lnTo>
                    <a:pt x="55664" y="60452"/>
                  </a:lnTo>
                  <a:lnTo>
                    <a:pt x="54800" y="63080"/>
                  </a:lnTo>
                  <a:lnTo>
                    <a:pt x="54686" y="63893"/>
                  </a:lnTo>
                  <a:lnTo>
                    <a:pt x="54813" y="64058"/>
                  </a:lnTo>
                  <a:lnTo>
                    <a:pt x="53581" y="66446"/>
                  </a:lnTo>
                  <a:lnTo>
                    <a:pt x="52666" y="69037"/>
                  </a:lnTo>
                  <a:lnTo>
                    <a:pt x="51422" y="72301"/>
                  </a:lnTo>
                  <a:lnTo>
                    <a:pt x="52539" y="72771"/>
                  </a:lnTo>
                  <a:lnTo>
                    <a:pt x="54000" y="69596"/>
                  </a:lnTo>
                  <a:lnTo>
                    <a:pt x="55308" y="66890"/>
                  </a:lnTo>
                  <a:lnTo>
                    <a:pt x="56883" y="64452"/>
                  </a:lnTo>
                  <a:lnTo>
                    <a:pt x="58877" y="64566"/>
                  </a:lnTo>
                  <a:lnTo>
                    <a:pt x="60871" y="64452"/>
                  </a:lnTo>
                  <a:lnTo>
                    <a:pt x="65366" y="64757"/>
                  </a:lnTo>
                  <a:lnTo>
                    <a:pt x="68110" y="65024"/>
                  </a:lnTo>
                  <a:lnTo>
                    <a:pt x="73748" y="64452"/>
                  </a:lnTo>
                  <a:lnTo>
                    <a:pt x="74879" y="63690"/>
                  </a:lnTo>
                  <a:lnTo>
                    <a:pt x="77330" y="62014"/>
                  </a:lnTo>
                  <a:lnTo>
                    <a:pt x="79705" y="59702"/>
                  </a:lnTo>
                  <a:lnTo>
                    <a:pt x="79565" y="59461"/>
                  </a:lnTo>
                  <a:lnTo>
                    <a:pt x="75590" y="60807"/>
                  </a:lnTo>
                  <a:lnTo>
                    <a:pt x="72669" y="63080"/>
                  </a:lnTo>
                  <a:lnTo>
                    <a:pt x="66128" y="63690"/>
                  </a:lnTo>
                  <a:lnTo>
                    <a:pt x="63842" y="63169"/>
                  </a:lnTo>
                  <a:lnTo>
                    <a:pt x="61379" y="63080"/>
                  </a:lnTo>
                  <a:lnTo>
                    <a:pt x="60350" y="62979"/>
                  </a:lnTo>
                  <a:lnTo>
                    <a:pt x="59321" y="63017"/>
                  </a:lnTo>
                  <a:lnTo>
                    <a:pt x="58369" y="63169"/>
                  </a:lnTo>
                  <a:lnTo>
                    <a:pt x="58140" y="63093"/>
                  </a:lnTo>
                  <a:lnTo>
                    <a:pt x="57950" y="62928"/>
                  </a:lnTo>
                  <a:lnTo>
                    <a:pt x="59055" y="61468"/>
                  </a:lnTo>
                  <a:lnTo>
                    <a:pt x="60058" y="60452"/>
                  </a:lnTo>
                  <a:lnTo>
                    <a:pt x="61861" y="58623"/>
                  </a:lnTo>
                  <a:lnTo>
                    <a:pt x="64363" y="56769"/>
                  </a:lnTo>
                  <a:lnTo>
                    <a:pt x="66967" y="55054"/>
                  </a:lnTo>
                  <a:lnTo>
                    <a:pt x="67144" y="55270"/>
                  </a:lnTo>
                  <a:lnTo>
                    <a:pt x="67437" y="55397"/>
                  </a:lnTo>
                  <a:lnTo>
                    <a:pt x="68084" y="55054"/>
                  </a:lnTo>
                  <a:lnTo>
                    <a:pt x="72313" y="52882"/>
                  </a:lnTo>
                  <a:lnTo>
                    <a:pt x="77228" y="54686"/>
                  </a:lnTo>
                  <a:lnTo>
                    <a:pt x="84696" y="53975"/>
                  </a:lnTo>
                  <a:lnTo>
                    <a:pt x="86017" y="52882"/>
                  </a:lnTo>
                  <a:lnTo>
                    <a:pt x="86906" y="52158"/>
                  </a:lnTo>
                  <a:lnTo>
                    <a:pt x="89128" y="50177"/>
                  </a:lnTo>
                  <a:lnTo>
                    <a:pt x="88874" y="49682"/>
                  </a:lnTo>
                  <a:lnTo>
                    <a:pt x="87604" y="50177"/>
                  </a:lnTo>
                  <a:lnTo>
                    <a:pt x="86982" y="50444"/>
                  </a:lnTo>
                  <a:lnTo>
                    <a:pt x="83908" y="52019"/>
                  </a:lnTo>
                  <a:lnTo>
                    <a:pt x="83312" y="52870"/>
                  </a:lnTo>
                  <a:lnTo>
                    <a:pt x="82600" y="52844"/>
                  </a:lnTo>
                  <a:lnTo>
                    <a:pt x="79273" y="52743"/>
                  </a:lnTo>
                  <a:lnTo>
                    <a:pt x="78117" y="52400"/>
                  </a:lnTo>
                  <a:lnTo>
                    <a:pt x="74688" y="52311"/>
                  </a:lnTo>
                  <a:lnTo>
                    <a:pt x="72478" y="52400"/>
                  </a:lnTo>
                  <a:lnTo>
                    <a:pt x="70459" y="52844"/>
                  </a:lnTo>
                  <a:lnTo>
                    <a:pt x="76492" y="49199"/>
                  </a:lnTo>
                  <a:lnTo>
                    <a:pt x="77304" y="48450"/>
                  </a:lnTo>
                  <a:lnTo>
                    <a:pt x="79273" y="46634"/>
                  </a:lnTo>
                  <a:lnTo>
                    <a:pt x="85483" y="41732"/>
                  </a:lnTo>
                  <a:lnTo>
                    <a:pt x="91414" y="35852"/>
                  </a:lnTo>
                  <a:close/>
                </a:path>
                <a:path w="97154" h="153035">
                  <a:moveTo>
                    <a:pt x="92595" y="35001"/>
                  </a:moveTo>
                  <a:lnTo>
                    <a:pt x="92354" y="34925"/>
                  </a:lnTo>
                  <a:lnTo>
                    <a:pt x="91414" y="35852"/>
                  </a:lnTo>
                  <a:lnTo>
                    <a:pt x="92595" y="35001"/>
                  </a:lnTo>
                  <a:close/>
                </a:path>
                <a:path w="97154" h="153035">
                  <a:moveTo>
                    <a:pt x="97091" y="35852"/>
                  </a:moveTo>
                  <a:lnTo>
                    <a:pt x="97015" y="35687"/>
                  </a:lnTo>
                  <a:lnTo>
                    <a:pt x="94132" y="33883"/>
                  </a:lnTo>
                  <a:lnTo>
                    <a:pt x="92595" y="35001"/>
                  </a:lnTo>
                  <a:lnTo>
                    <a:pt x="96951" y="36220"/>
                  </a:lnTo>
                  <a:lnTo>
                    <a:pt x="97091" y="35852"/>
                  </a:lnTo>
                  <a:close/>
                </a:path>
              </a:pathLst>
            </a:custGeom>
            <a:solidFill>
              <a:srgbClr val="B9D540"/>
            </a:solidFill>
          </p:spPr>
          <p:txBody>
            <a:bodyPr wrap="square" lIns="0" tIns="0" rIns="0" bIns="0" rtlCol="0"/>
            <a:lstStyle/>
            <a:p>
              <a:endParaRPr/>
            </a:p>
          </p:txBody>
        </p:sp>
        <p:sp>
          <p:nvSpPr>
            <p:cNvPr id="89" name="object 89"/>
            <p:cNvSpPr/>
            <p:nvPr/>
          </p:nvSpPr>
          <p:spPr>
            <a:xfrm>
              <a:off x="3429050" y="1568574"/>
              <a:ext cx="1108075" cy="188595"/>
            </a:xfrm>
            <a:custGeom>
              <a:avLst/>
              <a:gdLst/>
              <a:ahLst/>
              <a:cxnLst/>
              <a:rect l="l" t="t" r="r" b="b"/>
              <a:pathLst>
                <a:path w="1108075" h="188594">
                  <a:moveTo>
                    <a:pt x="1107813" y="0"/>
                  </a:moveTo>
                  <a:lnTo>
                    <a:pt x="0" y="0"/>
                  </a:lnTo>
                  <a:lnTo>
                    <a:pt x="0" y="188139"/>
                  </a:lnTo>
                  <a:lnTo>
                    <a:pt x="1107813" y="188139"/>
                  </a:lnTo>
                  <a:lnTo>
                    <a:pt x="1107813" y="0"/>
                  </a:lnTo>
                  <a:close/>
                </a:path>
              </a:pathLst>
            </a:custGeom>
            <a:solidFill>
              <a:srgbClr val="FFF212">
                <a:alpha val="50000"/>
              </a:srgbClr>
            </a:solidFill>
          </p:spPr>
          <p:txBody>
            <a:bodyPr wrap="square" lIns="0" tIns="0" rIns="0" bIns="0" rtlCol="0"/>
            <a:lstStyle/>
            <a:p>
              <a:endParaRPr/>
            </a:p>
          </p:txBody>
        </p:sp>
        <p:sp>
          <p:nvSpPr>
            <p:cNvPr id="90" name="object 90"/>
            <p:cNvSpPr/>
            <p:nvPr/>
          </p:nvSpPr>
          <p:spPr>
            <a:xfrm>
              <a:off x="3733538" y="1637201"/>
              <a:ext cx="499109" cy="51435"/>
            </a:xfrm>
            <a:custGeom>
              <a:avLst/>
              <a:gdLst/>
              <a:ahLst/>
              <a:cxnLst/>
              <a:rect l="l" t="t" r="r" b="b"/>
              <a:pathLst>
                <a:path w="499110" h="51435">
                  <a:moveTo>
                    <a:pt x="3498" y="37659"/>
                  </a:moveTo>
                  <a:lnTo>
                    <a:pt x="0" y="45780"/>
                  </a:lnTo>
                  <a:lnTo>
                    <a:pt x="2984" y="47505"/>
                  </a:lnTo>
                  <a:lnTo>
                    <a:pt x="6149" y="48790"/>
                  </a:lnTo>
                  <a:lnTo>
                    <a:pt x="12819" y="50471"/>
                  </a:lnTo>
                  <a:lnTo>
                    <a:pt x="16167" y="50888"/>
                  </a:lnTo>
                  <a:lnTo>
                    <a:pt x="23497" y="50888"/>
                  </a:lnTo>
                  <a:lnTo>
                    <a:pt x="40485" y="41650"/>
                  </a:lnTo>
                  <a:lnTo>
                    <a:pt x="15725" y="41650"/>
                  </a:lnTo>
                  <a:lnTo>
                    <a:pt x="13194" y="41313"/>
                  </a:lnTo>
                  <a:lnTo>
                    <a:pt x="8013" y="39959"/>
                  </a:lnTo>
                  <a:lnTo>
                    <a:pt x="5645" y="38966"/>
                  </a:lnTo>
                  <a:lnTo>
                    <a:pt x="3498" y="37659"/>
                  </a:lnTo>
                  <a:close/>
                </a:path>
                <a:path w="499110" h="51435">
                  <a:moveTo>
                    <a:pt x="38606" y="9309"/>
                  </a:moveTo>
                  <a:lnTo>
                    <a:pt x="20883" y="9309"/>
                  </a:lnTo>
                  <a:lnTo>
                    <a:pt x="23252" y="9845"/>
                  </a:lnTo>
                  <a:lnTo>
                    <a:pt x="26939" y="11991"/>
                  </a:lnTo>
                  <a:lnTo>
                    <a:pt x="27859" y="13484"/>
                  </a:lnTo>
                  <a:lnTo>
                    <a:pt x="27859" y="17030"/>
                  </a:lnTo>
                  <a:lnTo>
                    <a:pt x="27219" y="18315"/>
                  </a:lnTo>
                  <a:lnTo>
                    <a:pt x="24653" y="20181"/>
                  </a:lnTo>
                  <a:lnTo>
                    <a:pt x="22867" y="20648"/>
                  </a:lnTo>
                  <a:lnTo>
                    <a:pt x="9450" y="20648"/>
                  </a:lnTo>
                  <a:lnTo>
                    <a:pt x="9450" y="29188"/>
                  </a:lnTo>
                  <a:lnTo>
                    <a:pt x="24033" y="29188"/>
                  </a:lnTo>
                  <a:lnTo>
                    <a:pt x="26095" y="29655"/>
                  </a:lnTo>
                  <a:lnTo>
                    <a:pt x="29131" y="31525"/>
                  </a:lnTo>
                  <a:lnTo>
                    <a:pt x="29890" y="32899"/>
                  </a:lnTo>
                  <a:lnTo>
                    <a:pt x="29890" y="36913"/>
                  </a:lnTo>
                  <a:lnTo>
                    <a:pt x="28782" y="38616"/>
                  </a:lnTo>
                  <a:lnTo>
                    <a:pt x="24347" y="41042"/>
                  </a:lnTo>
                  <a:lnTo>
                    <a:pt x="21560" y="41650"/>
                  </a:lnTo>
                  <a:lnTo>
                    <a:pt x="40485" y="41650"/>
                  </a:lnTo>
                  <a:lnTo>
                    <a:pt x="41371" y="39315"/>
                  </a:lnTo>
                  <a:lnTo>
                    <a:pt x="41371" y="33576"/>
                  </a:lnTo>
                  <a:lnTo>
                    <a:pt x="40565" y="31160"/>
                  </a:lnTo>
                  <a:lnTo>
                    <a:pt x="37346" y="27006"/>
                  </a:lnTo>
                  <a:lnTo>
                    <a:pt x="35118" y="25480"/>
                  </a:lnTo>
                  <a:lnTo>
                    <a:pt x="32270" y="24500"/>
                  </a:lnTo>
                  <a:lnTo>
                    <a:pt x="34462" y="23517"/>
                  </a:lnTo>
                  <a:lnTo>
                    <a:pt x="36191" y="22118"/>
                  </a:lnTo>
                  <a:lnTo>
                    <a:pt x="38710" y="18478"/>
                  </a:lnTo>
                  <a:lnTo>
                    <a:pt x="39340" y="16400"/>
                  </a:lnTo>
                  <a:lnTo>
                    <a:pt x="39340" y="11224"/>
                  </a:lnTo>
                  <a:lnTo>
                    <a:pt x="38606" y="9309"/>
                  </a:lnTo>
                  <a:close/>
                </a:path>
                <a:path w="499110" h="51435">
                  <a:moveTo>
                    <a:pt x="22024" y="0"/>
                  </a:moveTo>
                  <a:lnTo>
                    <a:pt x="12179" y="0"/>
                  </a:lnTo>
                  <a:lnTo>
                    <a:pt x="6581" y="1328"/>
                  </a:lnTo>
                  <a:lnTo>
                    <a:pt x="1400" y="3987"/>
                  </a:lnTo>
                  <a:lnTo>
                    <a:pt x="4827" y="12807"/>
                  </a:lnTo>
                  <a:lnTo>
                    <a:pt x="6883" y="11642"/>
                  </a:lnTo>
                  <a:lnTo>
                    <a:pt x="9053" y="10767"/>
                  </a:lnTo>
                  <a:lnTo>
                    <a:pt x="13625" y="9601"/>
                  </a:lnTo>
                  <a:lnTo>
                    <a:pt x="15843" y="9309"/>
                  </a:lnTo>
                  <a:lnTo>
                    <a:pt x="38606" y="9309"/>
                  </a:lnTo>
                  <a:lnTo>
                    <a:pt x="38383" y="8726"/>
                  </a:lnTo>
                  <a:lnTo>
                    <a:pt x="34556" y="4431"/>
                  </a:lnTo>
                  <a:lnTo>
                    <a:pt x="31990" y="2800"/>
                  </a:lnTo>
                  <a:lnTo>
                    <a:pt x="25548" y="557"/>
                  </a:lnTo>
                  <a:lnTo>
                    <a:pt x="22024" y="0"/>
                  </a:lnTo>
                  <a:close/>
                </a:path>
                <a:path w="499110" h="51435">
                  <a:moveTo>
                    <a:pt x="78797" y="208"/>
                  </a:moveTo>
                  <a:lnTo>
                    <a:pt x="68623" y="208"/>
                  </a:lnTo>
                  <a:lnTo>
                    <a:pt x="64041" y="1306"/>
                  </a:lnTo>
                  <a:lnTo>
                    <a:pt x="55872" y="5690"/>
                  </a:lnTo>
                  <a:lnTo>
                    <a:pt x="52675" y="8714"/>
                  </a:lnTo>
                  <a:lnTo>
                    <a:pt x="48056" y="16416"/>
                  </a:lnTo>
                  <a:lnTo>
                    <a:pt x="46901" y="20742"/>
                  </a:lnTo>
                  <a:lnTo>
                    <a:pt x="46901" y="30354"/>
                  </a:lnTo>
                  <a:lnTo>
                    <a:pt x="68623" y="50888"/>
                  </a:lnTo>
                  <a:lnTo>
                    <a:pt x="78797" y="50888"/>
                  </a:lnTo>
                  <a:lnTo>
                    <a:pt x="83372" y="49794"/>
                  </a:lnTo>
                  <a:lnTo>
                    <a:pt x="91490" y="45406"/>
                  </a:lnTo>
                  <a:lnTo>
                    <a:pt x="94687" y="42386"/>
                  </a:lnTo>
                  <a:lnTo>
                    <a:pt x="95387" y="41230"/>
                  </a:lnTo>
                  <a:lnTo>
                    <a:pt x="70819" y="41230"/>
                  </a:lnTo>
                  <a:lnTo>
                    <a:pt x="68205" y="40563"/>
                  </a:lnTo>
                  <a:lnTo>
                    <a:pt x="63536" y="37904"/>
                  </a:lnTo>
                  <a:lnTo>
                    <a:pt x="61708" y="36050"/>
                  </a:lnTo>
                  <a:lnTo>
                    <a:pt x="59047" y="31290"/>
                  </a:lnTo>
                  <a:lnTo>
                    <a:pt x="58380" y="28583"/>
                  </a:lnTo>
                  <a:lnTo>
                    <a:pt x="58380" y="22517"/>
                  </a:lnTo>
                  <a:lnTo>
                    <a:pt x="70819" y="9870"/>
                  </a:lnTo>
                  <a:lnTo>
                    <a:pt x="95387" y="9870"/>
                  </a:lnTo>
                  <a:lnTo>
                    <a:pt x="94687" y="8714"/>
                  </a:lnTo>
                  <a:lnTo>
                    <a:pt x="91490" y="5690"/>
                  </a:lnTo>
                  <a:lnTo>
                    <a:pt x="83372" y="1306"/>
                  </a:lnTo>
                  <a:lnTo>
                    <a:pt x="78797" y="208"/>
                  </a:lnTo>
                  <a:close/>
                </a:path>
                <a:path w="499110" h="51435">
                  <a:moveTo>
                    <a:pt x="95387" y="9870"/>
                  </a:moveTo>
                  <a:lnTo>
                    <a:pt x="76603" y="9870"/>
                  </a:lnTo>
                  <a:lnTo>
                    <a:pt x="79217" y="10533"/>
                  </a:lnTo>
                  <a:lnTo>
                    <a:pt x="83883" y="13194"/>
                  </a:lnTo>
                  <a:lnTo>
                    <a:pt x="85716" y="15046"/>
                  </a:lnTo>
                  <a:lnTo>
                    <a:pt x="88376" y="19810"/>
                  </a:lnTo>
                  <a:lnTo>
                    <a:pt x="89042" y="22517"/>
                  </a:lnTo>
                  <a:lnTo>
                    <a:pt x="89042" y="28583"/>
                  </a:lnTo>
                  <a:lnTo>
                    <a:pt x="76603" y="41230"/>
                  </a:lnTo>
                  <a:lnTo>
                    <a:pt x="95387" y="41230"/>
                  </a:lnTo>
                  <a:lnTo>
                    <a:pt x="99355" y="34684"/>
                  </a:lnTo>
                  <a:lnTo>
                    <a:pt x="100523" y="30354"/>
                  </a:lnTo>
                  <a:lnTo>
                    <a:pt x="100523" y="20742"/>
                  </a:lnTo>
                  <a:lnTo>
                    <a:pt x="99355" y="16416"/>
                  </a:lnTo>
                  <a:lnTo>
                    <a:pt x="95387" y="9870"/>
                  </a:lnTo>
                  <a:close/>
                </a:path>
                <a:path w="499110" h="51435">
                  <a:moveTo>
                    <a:pt x="120614" y="1046"/>
                  </a:moveTo>
                  <a:lnTo>
                    <a:pt x="109274" y="1046"/>
                  </a:lnTo>
                  <a:lnTo>
                    <a:pt x="109274" y="50050"/>
                  </a:lnTo>
                  <a:lnTo>
                    <a:pt x="120614" y="50050"/>
                  </a:lnTo>
                  <a:lnTo>
                    <a:pt x="120614" y="29958"/>
                  </a:lnTo>
                  <a:lnTo>
                    <a:pt x="154213" y="29958"/>
                  </a:lnTo>
                  <a:lnTo>
                    <a:pt x="154213" y="20368"/>
                  </a:lnTo>
                  <a:lnTo>
                    <a:pt x="120614" y="20368"/>
                  </a:lnTo>
                  <a:lnTo>
                    <a:pt x="120614" y="1046"/>
                  </a:lnTo>
                  <a:close/>
                </a:path>
                <a:path w="499110" h="51435">
                  <a:moveTo>
                    <a:pt x="154213" y="29958"/>
                  </a:moveTo>
                  <a:lnTo>
                    <a:pt x="142873" y="29958"/>
                  </a:lnTo>
                  <a:lnTo>
                    <a:pt x="142873" y="50050"/>
                  </a:lnTo>
                  <a:lnTo>
                    <a:pt x="154213" y="50050"/>
                  </a:lnTo>
                  <a:lnTo>
                    <a:pt x="154213" y="29958"/>
                  </a:lnTo>
                  <a:close/>
                </a:path>
                <a:path w="499110" h="51435">
                  <a:moveTo>
                    <a:pt x="154213" y="1046"/>
                  </a:moveTo>
                  <a:lnTo>
                    <a:pt x="142873" y="1046"/>
                  </a:lnTo>
                  <a:lnTo>
                    <a:pt x="142873" y="20368"/>
                  </a:lnTo>
                  <a:lnTo>
                    <a:pt x="154213" y="20368"/>
                  </a:lnTo>
                  <a:lnTo>
                    <a:pt x="154213" y="1046"/>
                  </a:lnTo>
                  <a:close/>
                </a:path>
                <a:path w="499110" h="51435">
                  <a:moveTo>
                    <a:pt x="193978" y="1046"/>
                  </a:moveTo>
                  <a:lnTo>
                    <a:pt x="182775" y="1046"/>
                  </a:lnTo>
                  <a:lnTo>
                    <a:pt x="160938" y="50050"/>
                  </a:lnTo>
                  <a:lnTo>
                    <a:pt x="172554" y="50050"/>
                  </a:lnTo>
                  <a:lnTo>
                    <a:pt x="176897" y="39549"/>
                  </a:lnTo>
                  <a:lnTo>
                    <a:pt x="211193" y="39549"/>
                  </a:lnTo>
                  <a:lnTo>
                    <a:pt x="207344" y="30941"/>
                  </a:lnTo>
                  <a:lnTo>
                    <a:pt x="180536" y="30941"/>
                  </a:lnTo>
                  <a:lnTo>
                    <a:pt x="188309" y="12178"/>
                  </a:lnTo>
                  <a:lnTo>
                    <a:pt x="198955" y="12178"/>
                  </a:lnTo>
                  <a:lnTo>
                    <a:pt x="193978" y="1046"/>
                  </a:lnTo>
                  <a:close/>
                </a:path>
                <a:path w="499110" h="51435">
                  <a:moveTo>
                    <a:pt x="211193" y="39549"/>
                  </a:moveTo>
                  <a:lnTo>
                    <a:pt x="199649" y="39549"/>
                  </a:lnTo>
                  <a:lnTo>
                    <a:pt x="203987" y="50050"/>
                  </a:lnTo>
                  <a:lnTo>
                    <a:pt x="215888" y="50050"/>
                  </a:lnTo>
                  <a:lnTo>
                    <a:pt x="211193" y="39549"/>
                  </a:lnTo>
                  <a:close/>
                </a:path>
                <a:path w="499110" h="51435">
                  <a:moveTo>
                    <a:pt x="198955" y="12178"/>
                  </a:moveTo>
                  <a:lnTo>
                    <a:pt x="188309" y="12178"/>
                  </a:lnTo>
                  <a:lnTo>
                    <a:pt x="196077" y="30941"/>
                  </a:lnTo>
                  <a:lnTo>
                    <a:pt x="207344" y="30941"/>
                  </a:lnTo>
                  <a:lnTo>
                    <a:pt x="198955" y="12178"/>
                  </a:lnTo>
                  <a:close/>
                </a:path>
                <a:path w="499110" h="51435">
                  <a:moveTo>
                    <a:pt x="267760" y="1046"/>
                  </a:moveTo>
                  <a:lnTo>
                    <a:pt x="242211" y="1046"/>
                  </a:lnTo>
                  <a:lnTo>
                    <a:pt x="242211" y="50050"/>
                  </a:lnTo>
                  <a:lnTo>
                    <a:pt x="253551" y="50050"/>
                  </a:lnTo>
                  <a:lnTo>
                    <a:pt x="253551" y="36539"/>
                  </a:lnTo>
                  <a:lnTo>
                    <a:pt x="267760" y="36539"/>
                  </a:lnTo>
                  <a:lnTo>
                    <a:pt x="271529" y="35826"/>
                  </a:lnTo>
                  <a:lnTo>
                    <a:pt x="277922" y="32983"/>
                  </a:lnTo>
                  <a:lnTo>
                    <a:pt x="280385" y="30927"/>
                  </a:lnTo>
                  <a:lnTo>
                    <a:pt x="282720" y="27298"/>
                  </a:lnTo>
                  <a:lnTo>
                    <a:pt x="253551" y="27298"/>
                  </a:lnTo>
                  <a:lnTo>
                    <a:pt x="253551" y="10288"/>
                  </a:lnTo>
                  <a:lnTo>
                    <a:pt x="282702" y="10288"/>
                  </a:lnTo>
                  <a:lnTo>
                    <a:pt x="280385" y="6720"/>
                  </a:lnTo>
                  <a:lnTo>
                    <a:pt x="277922" y="4664"/>
                  </a:lnTo>
                  <a:lnTo>
                    <a:pt x="271529" y="1770"/>
                  </a:lnTo>
                  <a:lnTo>
                    <a:pt x="267760" y="1046"/>
                  </a:lnTo>
                  <a:close/>
                </a:path>
                <a:path w="499110" h="51435">
                  <a:moveTo>
                    <a:pt x="282702" y="10288"/>
                  </a:moveTo>
                  <a:lnTo>
                    <a:pt x="266198" y="10288"/>
                  </a:lnTo>
                  <a:lnTo>
                    <a:pt x="268786" y="11022"/>
                  </a:lnTo>
                  <a:lnTo>
                    <a:pt x="272336" y="13963"/>
                  </a:lnTo>
                  <a:lnTo>
                    <a:pt x="273221" y="16076"/>
                  </a:lnTo>
                  <a:lnTo>
                    <a:pt x="273221" y="21534"/>
                  </a:lnTo>
                  <a:lnTo>
                    <a:pt x="272336" y="23625"/>
                  </a:lnTo>
                  <a:lnTo>
                    <a:pt x="268786" y="26563"/>
                  </a:lnTo>
                  <a:lnTo>
                    <a:pt x="266198" y="27298"/>
                  </a:lnTo>
                  <a:lnTo>
                    <a:pt x="282720" y="27298"/>
                  </a:lnTo>
                  <a:lnTo>
                    <a:pt x="283838" y="25560"/>
                  </a:lnTo>
                  <a:lnTo>
                    <a:pt x="284702" y="22424"/>
                  </a:lnTo>
                  <a:lnTo>
                    <a:pt x="284702" y="15187"/>
                  </a:lnTo>
                  <a:lnTo>
                    <a:pt x="283838" y="12038"/>
                  </a:lnTo>
                  <a:lnTo>
                    <a:pt x="282702" y="10288"/>
                  </a:lnTo>
                  <a:close/>
                </a:path>
                <a:path w="499110" h="51435">
                  <a:moveTo>
                    <a:pt x="303461" y="1046"/>
                  </a:moveTo>
                  <a:lnTo>
                    <a:pt x="292193" y="1046"/>
                  </a:lnTo>
                  <a:lnTo>
                    <a:pt x="292193" y="50050"/>
                  </a:lnTo>
                  <a:lnTo>
                    <a:pt x="302903" y="50050"/>
                  </a:lnTo>
                  <a:lnTo>
                    <a:pt x="315443" y="32967"/>
                  </a:lnTo>
                  <a:lnTo>
                    <a:pt x="303461" y="32967"/>
                  </a:lnTo>
                  <a:lnTo>
                    <a:pt x="303461" y="1046"/>
                  </a:lnTo>
                  <a:close/>
                </a:path>
                <a:path w="499110" h="51435">
                  <a:moveTo>
                    <a:pt x="337485" y="18201"/>
                  </a:moveTo>
                  <a:lnTo>
                    <a:pt x="326282" y="18201"/>
                  </a:lnTo>
                  <a:lnTo>
                    <a:pt x="326282" y="50050"/>
                  </a:lnTo>
                  <a:lnTo>
                    <a:pt x="337485" y="50050"/>
                  </a:lnTo>
                  <a:lnTo>
                    <a:pt x="337485" y="18201"/>
                  </a:lnTo>
                  <a:close/>
                </a:path>
                <a:path w="499110" h="51435">
                  <a:moveTo>
                    <a:pt x="337485" y="1046"/>
                  </a:moveTo>
                  <a:lnTo>
                    <a:pt x="326843" y="1046"/>
                  </a:lnTo>
                  <a:lnTo>
                    <a:pt x="303461" y="32967"/>
                  </a:lnTo>
                  <a:lnTo>
                    <a:pt x="315443" y="32967"/>
                  </a:lnTo>
                  <a:lnTo>
                    <a:pt x="326282" y="18201"/>
                  </a:lnTo>
                  <a:lnTo>
                    <a:pt x="337485" y="18201"/>
                  </a:lnTo>
                  <a:lnTo>
                    <a:pt x="337485" y="1046"/>
                  </a:lnTo>
                  <a:close/>
                </a:path>
                <a:path w="499110" h="51435">
                  <a:moveTo>
                    <a:pt x="377150" y="208"/>
                  </a:moveTo>
                  <a:lnTo>
                    <a:pt x="367861" y="208"/>
                  </a:lnTo>
                  <a:lnTo>
                    <a:pt x="363326" y="1295"/>
                  </a:lnTo>
                  <a:lnTo>
                    <a:pt x="355252" y="5633"/>
                  </a:lnTo>
                  <a:lnTo>
                    <a:pt x="352079" y="8643"/>
                  </a:lnTo>
                  <a:lnTo>
                    <a:pt x="347458" y="16343"/>
                  </a:lnTo>
                  <a:lnTo>
                    <a:pt x="346302" y="20695"/>
                  </a:lnTo>
                  <a:lnTo>
                    <a:pt x="346302" y="30401"/>
                  </a:lnTo>
                  <a:lnTo>
                    <a:pt x="367840" y="50888"/>
                  </a:lnTo>
                  <a:lnTo>
                    <a:pt x="377082" y="50888"/>
                  </a:lnTo>
                  <a:lnTo>
                    <a:pt x="380930" y="50143"/>
                  </a:lnTo>
                  <a:lnTo>
                    <a:pt x="387838" y="47156"/>
                  </a:lnTo>
                  <a:lnTo>
                    <a:pt x="390729" y="44984"/>
                  </a:lnTo>
                  <a:lnTo>
                    <a:pt x="393066" y="42141"/>
                  </a:lnTo>
                  <a:lnTo>
                    <a:pt x="392079" y="41230"/>
                  </a:lnTo>
                  <a:lnTo>
                    <a:pt x="370429" y="41230"/>
                  </a:lnTo>
                  <a:lnTo>
                    <a:pt x="367725" y="40563"/>
                  </a:lnTo>
                  <a:lnTo>
                    <a:pt x="362962" y="37904"/>
                  </a:lnTo>
                  <a:lnTo>
                    <a:pt x="361109" y="36050"/>
                  </a:lnTo>
                  <a:lnTo>
                    <a:pt x="358448" y="31290"/>
                  </a:lnTo>
                  <a:lnTo>
                    <a:pt x="357781" y="28583"/>
                  </a:lnTo>
                  <a:lnTo>
                    <a:pt x="357781" y="22517"/>
                  </a:lnTo>
                  <a:lnTo>
                    <a:pt x="370429" y="9870"/>
                  </a:lnTo>
                  <a:lnTo>
                    <a:pt x="392001" y="9870"/>
                  </a:lnTo>
                  <a:lnTo>
                    <a:pt x="393066" y="8887"/>
                  </a:lnTo>
                  <a:lnTo>
                    <a:pt x="390729" y="6090"/>
                  </a:lnTo>
                  <a:lnTo>
                    <a:pt x="387849" y="3942"/>
                  </a:lnTo>
                  <a:lnTo>
                    <a:pt x="380988" y="957"/>
                  </a:lnTo>
                  <a:lnTo>
                    <a:pt x="377150" y="208"/>
                  </a:lnTo>
                  <a:close/>
                </a:path>
                <a:path w="499110" h="51435">
                  <a:moveTo>
                    <a:pt x="385782" y="35420"/>
                  </a:moveTo>
                  <a:lnTo>
                    <a:pt x="382470" y="39293"/>
                  </a:lnTo>
                  <a:lnTo>
                    <a:pt x="378363" y="41230"/>
                  </a:lnTo>
                  <a:lnTo>
                    <a:pt x="392079" y="41230"/>
                  </a:lnTo>
                  <a:lnTo>
                    <a:pt x="385782" y="35420"/>
                  </a:lnTo>
                  <a:close/>
                </a:path>
                <a:path w="499110" h="51435">
                  <a:moveTo>
                    <a:pt x="392001" y="9870"/>
                  </a:moveTo>
                  <a:lnTo>
                    <a:pt x="378363" y="9870"/>
                  </a:lnTo>
                  <a:lnTo>
                    <a:pt x="382470" y="11781"/>
                  </a:lnTo>
                  <a:lnTo>
                    <a:pt x="385782" y="15609"/>
                  </a:lnTo>
                  <a:lnTo>
                    <a:pt x="392001" y="9870"/>
                  </a:lnTo>
                  <a:close/>
                </a:path>
                <a:path w="499110" h="51435">
                  <a:moveTo>
                    <a:pt x="411613" y="1046"/>
                  </a:moveTo>
                  <a:lnTo>
                    <a:pt x="400344" y="1046"/>
                  </a:lnTo>
                  <a:lnTo>
                    <a:pt x="400344" y="50050"/>
                  </a:lnTo>
                  <a:lnTo>
                    <a:pt x="411613" y="50050"/>
                  </a:lnTo>
                  <a:lnTo>
                    <a:pt x="411613" y="30311"/>
                  </a:lnTo>
                  <a:lnTo>
                    <a:pt x="432206" y="30311"/>
                  </a:lnTo>
                  <a:lnTo>
                    <a:pt x="428555" y="24710"/>
                  </a:lnTo>
                  <a:lnTo>
                    <a:pt x="431164" y="20858"/>
                  </a:lnTo>
                  <a:lnTo>
                    <a:pt x="411613" y="20858"/>
                  </a:lnTo>
                  <a:lnTo>
                    <a:pt x="411613" y="1046"/>
                  </a:lnTo>
                  <a:close/>
                </a:path>
                <a:path w="499110" h="51435">
                  <a:moveTo>
                    <a:pt x="432206" y="30311"/>
                  </a:moveTo>
                  <a:lnTo>
                    <a:pt x="419454" y="30311"/>
                  </a:lnTo>
                  <a:lnTo>
                    <a:pt x="432194" y="50050"/>
                  </a:lnTo>
                  <a:lnTo>
                    <a:pt x="443886" y="50050"/>
                  </a:lnTo>
                  <a:lnTo>
                    <a:pt x="444369" y="48967"/>
                  </a:lnTo>
                  <a:lnTo>
                    <a:pt x="432206" y="30311"/>
                  </a:lnTo>
                  <a:close/>
                </a:path>
                <a:path w="499110" h="51435">
                  <a:moveTo>
                    <a:pt x="444369" y="48967"/>
                  </a:moveTo>
                  <a:lnTo>
                    <a:pt x="443886" y="50050"/>
                  </a:lnTo>
                  <a:lnTo>
                    <a:pt x="445075" y="50050"/>
                  </a:lnTo>
                  <a:lnTo>
                    <a:pt x="444369" y="48967"/>
                  </a:lnTo>
                  <a:close/>
                </a:path>
                <a:path w="499110" h="51435">
                  <a:moveTo>
                    <a:pt x="476928" y="1046"/>
                  </a:moveTo>
                  <a:lnTo>
                    <a:pt x="465724" y="1046"/>
                  </a:lnTo>
                  <a:lnTo>
                    <a:pt x="444369" y="48967"/>
                  </a:lnTo>
                  <a:lnTo>
                    <a:pt x="445075" y="50050"/>
                  </a:lnTo>
                  <a:lnTo>
                    <a:pt x="455504" y="50050"/>
                  </a:lnTo>
                  <a:lnTo>
                    <a:pt x="459845" y="39549"/>
                  </a:lnTo>
                  <a:lnTo>
                    <a:pt x="494142" y="39549"/>
                  </a:lnTo>
                  <a:lnTo>
                    <a:pt x="490294" y="30941"/>
                  </a:lnTo>
                  <a:lnTo>
                    <a:pt x="463485" y="30941"/>
                  </a:lnTo>
                  <a:lnTo>
                    <a:pt x="471257" y="12178"/>
                  </a:lnTo>
                  <a:lnTo>
                    <a:pt x="481905" y="12178"/>
                  </a:lnTo>
                  <a:lnTo>
                    <a:pt x="476928" y="1046"/>
                  </a:lnTo>
                  <a:close/>
                </a:path>
                <a:path w="499110" h="51435">
                  <a:moveTo>
                    <a:pt x="494142" y="39549"/>
                  </a:moveTo>
                  <a:lnTo>
                    <a:pt x="482597" y="39549"/>
                  </a:lnTo>
                  <a:lnTo>
                    <a:pt x="486935" y="50050"/>
                  </a:lnTo>
                  <a:lnTo>
                    <a:pt x="498838" y="50050"/>
                  </a:lnTo>
                  <a:lnTo>
                    <a:pt x="494142" y="39549"/>
                  </a:lnTo>
                  <a:close/>
                </a:path>
                <a:path w="499110" h="51435">
                  <a:moveTo>
                    <a:pt x="481905" y="12178"/>
                  </a:moveTo>
                  <a:lnTo>
                    <a:pt x="471257" y="12178"/>
                  </a:lnTo>
                  <a:lnTo>
                    <a:pt x="479026" y="30941"/>
                  </a:lnTo>
                  <a:lnTo>
                    <a:pt x="490294" y="30941"/>
                  </a:lnTo>
                  <a:lnTo>
                    <a:pt x="481905" y="12178"/>
                  </a:lnTo>
                  <a:close/>
                </a:path>
                <a:path w="499110" h="51435">
                  <a:moveTo>
                    <a:pt x="444585" y="1046"/>
                  </a:moveTo>
                  <a:lnTo>
                    <a:pt x="432615" y="1046"/>
                  </a:lnTo>
                  <a:lnTo>
                    <a:pt x="419735" y="20858"/>
                  </a:lnTo>
                  <a:lnTo>
                    <a:pt x="431164" y="20858"/>
                  </a:lnTo>
                  <a:lnTo>
                    <a:pt x="444585" y="1046"/>
                  </a:lnTo>
                  <a:close/>
                </a:path>
              </a:pathLst>
            </a:custGeom>
            <a:solidFill>
              <a:srgbClr val="727376"/>
            </a:solidFill>
          </p:spPr>
          <p:txBody>
            <a:bodyPr wrap="square" lIns="0" tIns="0" rIns="0" bIns="0" rtlCol="0"/>
            <a:lstStyle/>
            <a:p>
              <a:endParaRPr/>
            </a:p>
          </p:txBody>
        </p:sp>
        <p:sp>
          <p:nvSpPr>
            <p:cNvPr id="91" name="object 91"/>
            <p:cNvSpPr/>
            <p:nvPr/>
          </p:nvSpPr>
          <p:spPr>
            <a:xfrm>
              <a:off x="4547368" y="1568574"/>
              <a:ext cx="2474595" cy="188595"/>
            </a:xfrm>
            <a:custGeom>
              <a:avLst/>
              <a:gdLst/>
              <a:ahLst/>
              <a:cxnLst/>
              <a:rect l="l" t="t" r="r" b="b"/>
              <a:pathLst>
                <a:path w="2474595" h="188594">
                  <a:moveTo>
                    <a:pt x="2474032" y="0"/>
                  </a:moveTo>
                  <a:lnTo>
                    <a:pt x="0" y="0"/>
                  </a:lnTo>
                  <a:lnTo>
                    <a:pt x="0" y="188139"/>
                  </a:lnTo>
                  <a:lnTo>
                    <a:pt x="2474032" y="188139"/>
                  </a:lnTo>
                  <a:lnTo>
                    <a:pt x="2474032" y="0"/>
                  </a:lnTo>
                  <a:close/>
                </a:path>
              </a:pathLst>
            </a:custGeom>
            <a:solidFill>
              <a:srgbClr val="ED3237">
                <a:alpha val="69999"/>
              </a:srgbClr>
            </a:solidFill>
          </p:spPr>
          <p:txBody>
            <a:bodyPr wrap="square" lIns="0" tIns="0" rIns="0" bIns="0" rtlCol="0"/>
            <a:lstStyle/>
            <a:p>
              <a:endParaRPr/>
            </a:p>
          </p:txBody>
        </p:sp>
        <p:pic>
          <p:nvPicPr>
            <p:cNvPr id="92" name="object 92"/>
            <p:cNvPicPr/>
            <p:nvPr/>
          </p:nvPicPr>
          <p:blipFill>
            <a:blip r:embed="rId30" cstate="print"/>
            <a:stretch>
              <a:fillRect/>
            </a:stretch>
          </p:blipFill>
          <p:spPr>
            <a:xfrm>
              <a:off x="5061261" y="1626138"/>
              <a:ext cx="1446246" cy="73014"/>
            </a:xfrm>
            <a:prstGeom prst="rect">
              <a:avLst/>
            </a:prstGeom>
          </p:spPr>
        </p:pic>
        <p:sp>
          <p:nvSpPr>
            <p:cNvPr id="93" name="object 93"/>
            <p:cNvSpPr/>
            <p:nvPr/>
          </p:nvSpPr>
          <p:spPr>
            <a:xfrm>
              <a:off x="541020" y="1568576"/>
              <a:ext cx="2879090" cy="188595"/>
            </a:xfrm>
            <a:custGeom>
              <a:avLst/>
              <a:gdLst/>
              <a:ahLst/>
              <a:cxnLst/>
              <a:rect l="l" t="t" r="r" b="b"/>
              <a:pathLst>
                <a:path w="2879090" h="188594">
                  <a:moveTo>
                    <a:pt x="2879039" y="0"/>
                  </a:moveTo>
                  <a:lnTo>
                    <a:pt x="527075" y="0"/>
                  </a:lnTo>
                  <a:lnTo>
                    <a:pt x="0" y="0"/>
                  </a:lnTo>
                  <a:lnTo>
                    <a:pt x="0" y="188137"/>
                  </a:lnTo>
                  <a:lnTo>
                    <a:pt x="527075" y="188137"/>
                  </a:lnTo>
                  <a:lnTo>
                    <a:pt x="2879039" y="188137"/>
                  </a:lnTo>
                  <a:lnTo>
                    <a:pt x="2879039" y="0"/>
                  </a:lnTo>
                  <a:close/>
                </a:path>
              </a:pathLst>
            </a:custGeom>
            <a:solidFill>
              <a:srgbClr val="96989A">
                <a:alpha val="50000"/>
              </a:srgbClr>
            </a:solidFill>
          </p:spPr>
          <p:txBody>
            <a:bodyPr wrap="square" lIns="0" tIns="0" rIns="0" bIns="0" rtlCol="0"/>
            <a:lstStyle/>
            <a:p>
              <a:endParaRPr/>
            </a:p>
          </p:txBody>
        </p:sp>
        <p:sp>
          <p:nvSpPr>
            <p:cNvPr id="94" name="object 94"/>
            <p:cNvSpPr/>
            <p:nvPr/>
          </p:nvSpPr>
          <p:spPr>
            <a:xfrm>
              <a:off x="622555" y="1605089"/>
              <a:ext cx="412750" cy="115570"/>
            </a:xfrm>
            <a:custGeom>
              <a:avLst/>
              <a:gdLst/>
              <a:ahLst/>
              <a:cxnLst/>
              <a:rect l="l" t="t" r="r" b="b"/>
              <a:pathLst>
                <a:path w="412750" h="115569">
                  <a:moveTo>
                    <a:pt x="27176" y="0"/>
                  </a:moveTo>
                  <a:lnTo>
                    <a:pt x="0" y="0"/>
                  </a:lnTo>
                  <a:lnTo>
                    <a:pt x="0" y="46701"/>
                  </a:lnTo>
                  <a:lnTo>
                    <a:pt x="28846" y="46701"/>
                  </a:lnTo>
                  <a:lnTo>
                    <a:pt x="33328" y="45546"/>
                  </a:lnTo>
                  <a:lnTo>
                    <a:pt x="39599" y="40920"/>
                  </a:lnTo>
                  <a:lnTo>
                    <a:pt x="40679" y="38695"/>
                  </a:lnTo>
                  <a:lnTo>
                    <a:pt x="10742" y="38695"/>
                  </a:lnTo>
                  <a:lnTo>
                    <a:pt x="10742" y="26887"/>
                  </a:lnTo>
                  <a:lnTo>
                    <a:pt x="39214" y="26887"/>
                  </a:lnTo>
                  <a:lnTo>
                    <a:pt x="37386" y="24573"/>
                  </a:lnTo>
                  <a:lnTo>
                    <a:pt x="35208" y="23194"/>
                  </a:lnTo>
                  <a:lnTo>
                    <a:pt x="32360" y="22348"/>
                  </a:lnTo>
                  <a:lnTo>
                    <a:pt x="34452" y="21325"/>
                  </a:lnTo>
                  <a:lnTo>
                    <a:pt x="36075" y="19936"/>
                  </a:lnTo>
                  <a:lnTo>
                    <a:pt x="36464" y="19345"/>
                  </a:lnTo>
                  <a:lnTo>
                    <a:pt x="10742" y="19345"/>
                  </a:lnTo>
                  <a:lnTo>
                    <a:pt x="10742" y="8006"/>
                  </a:lnTo>
                  <a:lnTo>
                    <a:pt x="38865" y="8006"/>
                  </a:lnTo>
                  <a:lnTo>
                    <a:pt x="37454" y="5226"/>
                  </a:lnTo>
                  <a:lnTo>
                    <a:pt x="31403" y="1043"/>
                  </a:lnTo>
                  <a:lnTo>
                    <a:pt x="27176" y="0"/>
                  </a:lnTo>
                  <a:close/>
                </a:path>
                <a:path w="412750" h="115569">
                  <a:moveTo>
                    <a:pt x="39214" y="26887"/>
                  </a:moveTo>
                  <a:lnTo>
                    <a:pt x="27691" y="26887"/>
                  </a:lnTo>
                  <a:lnTo>
                    <a:pt x="30226" y="28821"/>
                  </a:lnTo>
                  <a:lnTo>
                    <a:pt x="30226" y="36694"/>
                  </a:lnTo>
                  <a:lnTo>
                    <a:pt x="27691" y="38695"/>
                  </a:lnTo>
                  <a:lnTo>
                    <a:pt x="40679" y="38695"/>
                  </a:lnTo>
                  <a:lnTo>
                    <a:pt x="41165" y="37694"/>
                  </a:lnTo>
                  <a:lnTo>
                    <a:pt x="41165" y="30758"/>
                  </a:lnTo>
                  <a:lnTo>
                    <a:pt x="40410" y="28399"/>
                  </a:lnTo>
                  <a:lnTo>
                    <a:pt x="39214" y="26887"/>
                  </a:lnTo>
                  <a:close/>
                </a:path>
                <a:path w="412750" h="115569">
                  <a:moveTo>
                    <a:pt x="38865" y="8006"/>
                  </a:moveTo>
                  <a:lnTo>
                    <a:pt x="23130" y="8006"/>
                  </a:lnTo>
                  <a:lnTo>
                    <a:pt x="24897" y="8495"/>
                  </a:lnTo>
                  <a:lnTo>
                    <a:pt x="27345" y="10450"/>
                  </a:lnTo>
                  <a:lnTo>
                    <a:pt x="27957" y="11854"/>
                  </a:lnTo>
                  <a:lnTo>
                    <a:pt x="27957" y="15544"/>
                  </a:lnTo>
                  <a:lnTo>
                    <a:pt x="27355" y="16955"/>
                  </a:lnTo>
                  <a:lnTo>
                    <a:pt x="24955" y="18870"/>
                  </a:lnTo>
                  <a:lnTo>
                    <a:pt x="23173" y="19345"/>
                  </a:lnTo>
                  <a:lnTo>
                    <a:pt x="36464" y="19345"/>
                  </a:lnTo>
                  <a:lnTo>
                    <a:pt x="38387" y="16422"/>
                  </a:lnTo>
                  <a:lnTo>
                    <a:pt x="38966" y="14389"/>
                  </a:lnTo>
                  <a:lnTo>
                    <a:pt x="38865" y="8006"/>
                  </a:lnTo>
                  <a:close/>
                </a:path>
                <a:path w="412750" h="115569">
                  <a:moveTo>
                    <a:pt x="75926" y="0"/>
                  </a:moveTo>
                  <a:lnTo>
                    <a:pt x="65253" y="0"/>
                  </a:lnTo>
                  <a:lnTo>
                    <a:pt x="44434" y="46701"/>
                  </a:lnTo>
                  <a:lnTo>
                    <a:pt x="55511" y="46701"/>
                  </a:lnTo>
                  <a:lnTo>
                    <a:pt x="59648" y="36694"/>
                  </a:lnTo>
                  <a:lnTo>
                    <a:pt x="92335" y="36694"/>
                  </a:lnTo>
                  <a:lnTo>
                    <a:pt x="88665" y="28486"/>
                  </a:lnTo>
                  <a:lnTo>
                    <a:pt x="63118" y="28486"/>
                  </a:lnTo>
                  <a:lnTo>
                    <a:pt x="70524" y="10608"/>
                  </a:lnTo>
                  <a:lnTo>
                    <a:pt x="80670" y="10608"/>
                  </a:lnTo>
                  <a:lnTo>
                    <a:pt x="75926" y="0"/>
                  </a:lnTo>
                  <a:close/>
                </a:path>
                <a:path w="412750" h="115569">
                  <a:moveTo>
                    <a:pt x="92335" y="36694"/>
                  </a:moveTo>
                  <a:lnTo>
                    <a:pt x="81330" y="36694"/>
                  </a:lnTo>
                  <a:lnTo>
                    <a:pt x="85467" y="46701"/>
                  </a:lnTo>
                  <a:lnTo>
                    <a:pt x="96810" y="46701"/>
                  </a:lnTo>
                  <a:lnTo>
                    <a:pt x="92335" y="36694"/>
                  </a:lnTo>
                  <a:close/>
                </a:path>
                <a:path w="412750" h="115569">
                  <a:moveTo>
                    <a:pt x="80670" y="10608"/>
                  </a:moveTo>
                  <a:lnTo>
                    <a:pt x="70524" y="10608"/>
                  </a:lnTo>
                  <a:lnTo>
                    <a:pt x="77929" y="28486"/>
                  </a:lnTo>
                  <a:lnTo>
                    <a:pt x="88665" y="28486"/>
                  </a:lnTo>
                  <a:lnTo>
                    <a:pt x="80670" y="10608"/>
                  </a:lnTo>
                  <a:close/>
                </a:path>
                <a:path w="412750" h="115569">
                  <a:moveTo>
                    <a:pt x="127368" y="0"/>
                  </a:moveTo>
                  <a:lnTo>
                    <a:pt x="103013" y="0"/>
                  </a:lnTo>
                  <a:lnTo>
                    <a:pt x="103013" y="46701"/>
                  </a:lnTo>
                  <a:lnTo>
                    <a:pt x="113825" y="46701"/>
                  </a:lnTo>
                  <a:lnTo>
                    <a:pt x="113825" y="33825"/>
                  </a:lnTo>
                  <a:lnTo>
                    <a:pt x="127368" y="33825"/>
                  </a:lnTo>
                  <a:lnTo>
                    <a:pt x="130961" y="33148"/>
                  </a:lnTo>
                  <a:lnTo>
                    <a:pt x="137052" y="30434"/>
                  </a:lnTo>
                  <a:lnTo>
                    <a:pt x="139399" y="28475"/>
                  </a:lnTo>
                  <a:lnTo>
                    <a:pt x="141623" y="25019"/>
                  </a:lnTo>
                  <a:lnTo>
                    <a:pt x="113825" y="25019"/>
                  </a:lnTo>
                  <a:lnTo>
                    <a:pt x="113825" y="8804"/>
                  </a:lnTo>
                  <a:lnTo>
                    <a:pt x="141606" y="8804"/>
                  </a:lnTo>
                  <a:lnTo>
                    <a:pt x="139399" y="5402"/>
                  </a:lnTo>
                  <a:lnTo>
                    <a:pt x="137052" y="3444"/>
                  </a:lnTo>
                  <a:lnTo>
                    <a:pt x="130961" y="687"/>
                  </a:lnTo>
                  <a:lnTo>
                    <a:pt x="127368" y="0"/>
                  </a:lnTo>
                  <a:close/>
                </a:path>
                <a:path w="412750" h="115569">
                  <a:moveTo>
                    <a:pt x="141606" y="8804"/>
                  </a:moveTo>
                  <a:lnTo>
                    <a:pt x="125877" y="8804"/>
                  </a:lnTo>
                  <a:lnTo>
                    <a:pt x="128347" y="9507"/>
                  </a:lnTo>
                  <a:lnTo>
                    <a:pt x="131726" y="12307"/>
                  </a:lnTo>
                  <a:lnTo>
                    <a:pt x="132570" y="14320"/>
                  </a:lnTo>
                  <a:lnTo>
                    <a:pt x="132570" y="19526"/>
                  </a:lnTo>
                  <a:lnTo>
                    <a:pt x="131726" y="21516"/>
                  </a:lnTo>
                  <a:lnTo>
                    <a:pt x="128347" y="24317"/>
                  </a:lnTo>
                  <a:lnTo>
                    <a:pt x="125877" y="25019"/>
                  </a:lnTo>
                  <a:lnTo>
                    <a:pt x="141623" y="25019"/>
                  </a:lnTo>
                  <a:lnTo>
                    <a:pt x="142689" y="23362"/>
                  </a:lnTo>
                  <a:lnTo>
                    <a:pt x="143513" y="20372"/>
                  </a:lnTo>
                  <a:lnTo>
                    <a:pt x="143513" y="13477"/>
                  </a:lnTo>
                  <a:lnTo>
                    <a:pt x="142689" y="10474"/>
                  </a:lnTo>
                  <a:lnTo>
                    <a:pt x="141606" y="8804"/>
                  </a:lnTo>
                  <a:close/>
                </a:path>
                <a:path w="412750" h="115569">
                  <a:moveTo>
                    <a:pt x="161395" y="0"/>
                  </a:moveTo>
                  <a:lnTo>
                    <a:pt x="150652" y="0"/>
                  </a:lnTo>
                  <a:lnTo>
                    <a:pt x="150652" y="46701"/>
                  </a:lnTo>
                  <a:lnTo>
                    <a:pt x="160862" y="46701"/>
                  </a:lnTo>
                  <a:lnTo>
                    <a:pt x="172811" y="30422"/>
                  </a:lnTo>
                  <a:lnTo>
                    <a:pt x="161395" y="30422"/>
                  </a:lnTo>
                  <a:lnTo>
                    <a:pt x="161395" y="0"/>
                  </a:lnTo>
                  <a:close/>
                </a:path>
                <a:path w="412750" h="115569">
                  <a:moveTo>
                    <a:pt x="193819" y="16343"/>
                  </a:moveTo>
                  <a:lnTo>
                    <a:pt x="183146" y="16343"/>
                  </a:lnTo>
                  <a:lnTo>
                    <a:pt x="183146" y="46701"/>
                  </a:lnTo>
                  <a:lnTo>
                    <a:pt x="193819" y="46701"/>
                  </a:lnTo>
                  <a:lnTo>
                    <a:pt x="193819" y="16343"/>
                  </a:lnTo>
                  <a:close/>
                </a:path>
                <a:path w="412750" h="115569">
                  <a:moveTo>
                    <a:pt x="193819" y="0"/>
                  </a:moveTo>
                  <a:lnTo>
                    <a:pt x="183678" y="0"/>
                  </a:lnTo>
                  <a:lnTo>
                    <a:pt x="161395" y="30422"/>
                  </a:lnTo>
                  <a:lnTo>
                    <a:pt x="172811" y="30422"/>
                  </a:lnTo>
                  <a:lnTo>
                    <a:pt x="183146" y="16343"/>
                  </a:lnTo>
                  <a:lnTo>
                    <a:pt x="193819" y="16343"/>
                  </a:lnTo>
                  <a:lnTo>
                    <a:pt x="193819" y="0"/>
                  </a:lnTo>
                  <a:close/>
                </a:path>
                <a:path w="412750" h="115569">
                  <a:moveTo>
                    <a:pt x="231653" y="0"/>
                  </a:moveTo>
                  <a:lnTo>
                    <a:pt x="220978" y="0"/>
                  </a:lnTo>
                  <a:lnTo>
                    <a:pt x="200159" y="46701"/>
                  </a:lnTo>
                  <a:lnTo>
                    <a:pt x="211236" y="46701"/>
                  </a:lnTo>
                  <a:lnTo>
                    <a:pt x="215372" y="36694"/>
                  </a:lnTo>
                  <a:lnTo>
                    <a:pt x="248061" y="36694"/>
                  </a:lnTo>
                  <a:lnTo>
                    <a:pt x="244391" y="28486"/>
                  </a:lnTo>
                  <a:lnTo>
                    <a:pt x="218843" y="28486"/>
                  </a:lnTo>
                  <a:lnTo>
                    <a:pt x="226249" y="10608"/>
                  </a:lnTo>
                  <a:lnTo>
                    <a:pt x="236396" y="10608"/>
                  </a:lnTo>
                  <a:lnTo>
                    <a:pt x="231653" y="0"/>
                  </a:lnTo>
                  <a:close/>
                </a:path>
                <a:path w="412750" h="115569">
                  <a:moveTo>
                    <a:pt x="248061" y="36694"/>
                  </a:moveTo>
                  <a:lnTo>
                    <a:pt x="237056" y="36694"/>
                  </a:lnTo>
                  <a:lnTo>
                    <a:pt x="241193" y="46701"/>
                  </a:lnTo>
                  <a:lnTo>
                    <a:pt x="252536" y="46701"/>
                  </a:lnTo>
                  <a:lnTo>
                    <a:pt x="248061" y="36694"/>
                  </a:lnTo>
                  <a:close/>
                </a:path>
                <a:path w="412750" h="115569">
                  <a:moveTo>
                    <a:pt x="236396" y="10608"/>
                  </a:moveTo>
                  <a:lnTo>
                    <a:pt x="226249" y="10608"/>
                  </a:lnTo>
                  <a:lnTo>
                    <a:pt x="233654" y="28486"/>
                  </a:lnTo>
                  <a:lnTo>
                    <a:pt x="244391" y="28486"/>
                  </a:lnTo>
                  <a:lnTo>
                    <a:pt x="236396" y="10608"/>
                  </a:lnTo>
                  <a:close/>
                </a:path>
                <a:path w="412750" h="115569">
                  <a:moveTo>
                    <a:pt x="269549" y="0"/>
                  </a:moveTo>
                  <a:lnTo>
                    <a:pt x="258739" y="0"/>
                  </a:lnTo>
                  <a:lnTo>
                    <a:pt x="258739" y="46701"/>
                  </a:lnTo>
                  <a:lnTo>
                    <a:pt x="269549" y="46701"/>
                  </a:lnTo>
                  <a:lnTo>
                    <a:pt x="269549" y="27553"/>
                  </a:lnTo>
                  <a:lnTo>
                    <a:pt x="301575" y="27553"/>
                  </a:lnTo>
                  <a:lnTo>
                    <a:pt x="301575" y="18413"/>
                  </a:lnTo>
                  <a:lnTo>
                    <a:pt x="269549" y="18413"/>
                  </a:lnTo>
                  <a:lnTo>
                    <a:pt x="269549" y="0"/>
                  </a:lnTo>
                  <a:close/>
                </a:path>
                <a:path w="412750" h="115569">
                  <a:moveTo>
                    <a:pt x="301575" y="27553"/>
                  </a:moveTo>
                  <a:lnTo>
                    <a:pt x="290765" y="27553"/>
                  </a:lnTo>
                  <a:lnTo>
                    <a:pt x="290765" y="46701"/>
                  </a:lnTo>
                  <a:lnTo>
                    <a:pt x="301575" y="46701"/>
                  </a:lnTo>
                  <a:lnTo>
                    <a:pt x="301575" y="27553"/>
                  </a:lnTo>
                  <a:close/>
                </a:path>
                <a:path w="412750" h="115569">
                  <a:moveTo>
                    <a:pt x="301575" y="0"/>
                  </a:moveTo>
                  <a:lnTo>
                    <a:pt x="290765" y="0"/>
                  </a:lnTo>
                  <a:lnTo>
                    <a:pt x="290765" y="18413"/>
                  </a:lnTo>
                  <a:lnTo>
                    <a:pt x="301575" y="18413"/>
                  </a:lnTo>
                  <a:lnTo>
                    <a:pt x="301575" y="0"/>
                  </a:lnTo>
                  <a:close/>
                </a:path>
                <a:path w="412750" h="115569">
                  <a:moveTo>
                    <a:pt x="333997" y="8804"/>
                  </a:moveTo>
                  <a:lnTo>
                    <a:pt x="323322" y="8804"/>
                  </a:lnTo>
                  <a:lnTo>
                    <a:pt x="323322" y="46701"/>
                  </a:lnTo>
                  <a:lnTo>
                    <a:pt x="333997" y="46701"/>
                  </a:lnTo>
                  <a:lnTo>
                    <a:pt x="333997" y="8804"/>
                  </a:lnTo>
                  <a:close/>
                </a:path>
                <a:path w="412750" h="115569">
                  <a:moveTo>
                    <a:pt x="348943" y="0"/>
                  </a:moveTo>
                  <a:lnTo>
                    <a:pt x="308444" y="0"/>
                  </a:lnTo>
                  <a:lnTo>
                    <a:pt x="308444" y="8804"/>
                  </a:lnTo>
                  <a:lnTo>
                    <a:pt x="348943" y="8804"/>
                  </a:lnTo>
                  <a:lnTo>
                    <a:pt x="348943" y="0"/>
                  </a:lnTo>
                  <a:close/>
                </a:path>
                <a:path w="412750" h="115569">
                  <a:moveTo>
                    <a:pt x="366490" y="0"/>
                  </a:moveTo>
                  <a:lnTo>
                    <a:pt x="355748" y="0"/>
                  </a:lnTo>
                  <a:lnTo>
                    <a:pt x="355748" y="46701"/>
                  </a:lnTo>
                  <a:lnTo>
                    <a:pt x="382925" y="46701"/>
                  </a:lnTo>
                  <a:lnTo>
                    <a:pt x="387650" y="45312"/>
                  </a:lnTo>
                  <a:lnTo>
                    <a:pt x="394369" y="39750"/>
                  </a:lnTo>
                  <a:lnTo>
                    <a:pt x="394807" y="38695"/>
                  </a:lnTo>
                  <a:lnTo>
                    <a:pt x="366490" y="38695"/>
                  </a:lnTo>
                  <a:lnTo>
                    <a:pt x="366490" y="23348"/>
                  </a:lnTo>
                  <a:lnTo>
                    <a:pt x="395199" y="23348"/>
                  </a:lnTo>
                  <a:lnTo>
                    <a:pt x="394524" y="21682"/>
                  </a:lnTo>
                  <a:lnTo>
                    <a:pt x="388429" y="16612"/>
                  </a:lnTo>
                  <a:lnTo>
                    <a:pt x="384061" y="15342"/>
                  </a:lnTo>
                  <a:lnTo>
                    <a:pt x="366490" y="15342"/>
                  </a:lnTo>
                  <a:lnTo>
                    <a:pt x="366490" y="0"/>
                  </a:lnTo>
                  <a:close/>
                </a:path>
                <a:path w="412750" h="115569">
                  <a:moveTo>
                    <a:pt x="395199" y="23348"/>
                  </a:moveTo>
                  <a:lnTo>
                    <a:pt x="382193" y="23348"/>
                  </a:lnTo>
                  <a:lnTo>
                    <a:pt x="385170" y="25775"/>
                  </a:lnTo>
                  <a:lnTo>
                    <a:pt x="385170" y="33248"/>
                  </a:lnTo>
                  <a:lnTo>
                    <a:pt x="384383" y="35250"/>
                  </a:lnTo>
                  <a:lnTo>
                    <a:pt x="381226" y="38008"/>
                  </a:lnTo>
                  <a:lnTo>
                    <a:pt x="379032" y="38695"/>
                  </a:lnTo>
                  <a:lnTo>
                    <a:pt x="394807" y="38695"/>
                  </a:lnTo>
                  <a:lnTo>
                    <a:pt x="396046" y="35714"/>
                  </a:lnTo>
                  <a:lnTo>
                    <a:pt x="396046" y="25440"/>
                  </a:lnTo>
                  <a:lnTo>
                    <a:pt x="395199" y="23348"/>
                  </a:lnTo>
                  <a:close/>
                </a:path>
                <a:path w="412750" h="115569">
                  <a:moveTo>
                    <a:pt x="412729" y="0"/>
                  </a:moveTo>
                  <a:lnTo>
                    <a:pt x="401986" y="0"/>
                  </a:lnTo>
                  <a:lnTo>
                    <a:pt x="401986" y="46701"/>
                  </a:lnTo>
                  <a:lnTo>
                    <a:pt x="412729" y="46701"/>
                  </a:lnTo>
                  <a:lnTo>
                    <a:pt x="412729" y="0"/>
                  </a:lnTo>
                  <a:close/>
                </a:path>
                <a:path w="412750" h="115569">
                  <a:moveTo>
                    <a:pt x="74394" y="68399"/>
                  </a:moveTo>
                  <a:lnTo>
                    <a:pt x="31827" y="68399"/>
                  </a:lnTo>
                  <a:lnTo>
                    <a:pt x="31827" y="115102"/>
                  </a:lnTo>
                  <a:lnTo>
                    <a:pt x="42570" y="115102"/>
                  </a:lnTo>
                  <a:lnTo>
                    <a:pt x="42570" y="77204"/>
                  </a:lnTo>
                  <a:lnTo>
                    <a:pt x="74394" y="77204"/>
                  </a:lnTo>
                  <a:lnTo>
                    <a:pt x="74394" y="68399"/>
                  </a:lnTo>
                  <a:close/>
                </a:path>
                <a:path w="412750" h="115569">
                  <a:moveTo>
                    <a:pt x="74394" y="77204"/>
                  </a:moveTo>
                  <a:lnTo>
                    <a:pt x="63654" y="77204"/>
                  </a:lnTo>
                  <a:lnTo>
                    <a:pt x="63654" y="115102"/>
                  </a:lnTo>
                  <a:lnTo>
                    <a:pt x="74394" y="115102"/>
                  </a:lnTo>
                  <a:lnTo>
                    <a:pt x="74394" y="77204"/>
                  </a:lnTo>
                  <a:close/>
                </a:path>
                <a:path w="412750" h="115569">
                  <a:moveTo>
                    <a:pt x="96746" y="68399"/>
                  </a:moveTo>
                  <a:lnTo>
                    <a:pt x="86004" y="68399"/>
                  </a:lnTo>
                  <a:lnTo>
                    <a:pt x="86004" y="115102"/>
                  </a:lnTo>
                  <a:lnTo>
                    <a:pt x="96213" y="115102"/>
                  </a:lnTo>
                  <a:lnTo>
                    <a:pt x="108163" y="98822"/>
                  </a:lnTo>
                  <a:lnTo>
                    <a:pt x="96746" y="98822"/>
                  </a:lnTo>
                  <a:lnTo>
                    <a:pt x="96746" y="68399"/>
                  </a:lnTo>
                  <a:close/>
                </a:path>
                <a:path w="412750" h="115569">
                  <a:moveTo>
                    <a:pt x="129171" y="84743"/>
                  </a:moveTo>
                  <a:lnTo>
                    <a:pt x="118497" y="84743"/>
                  </a:lnTo>
                  <a:lnTo>
                    <a:pt x="118497" y="115102"/>
                  </a:lnTo>
                  <a:lnTo>
                    <a:pt x="129171" y="115102"/>
                  </a:lnTo>
                  <a:lnTo>
                    <a:pt x="129171" y="84743"/>
                  </a:lnTo>
                  <a:close/>
                </a:path>
                <a:path w="412750" h="115569">
                  <a:moveTo>
                    <a:pt x="129171" y="68399"/>
                  </a:moveTo>
                  <a:lnTo>
                    <a:pt x="119030" y="68399"/>
                  </a:lnTo>
                  <a:lnTo>
                    <a:pt x="96746" y="98822"/>
                  </a:lnTo>
                  <a:lnTo>
                    <a:pt x="108163" y="98822"/>
                  </a:lnTo>
                  <a:lnTo>
                    <a:pt x="118497" y="84743"/>
                  </a:lnTo>
                  <a:lnTo>
                    <a:pt x="129171" y="84743"/>
                  </a:lnTo>
                  <a:lnTo>
                    <a:pt x="129171" y="68399"/>
                  </a:lnTo>
                  <a:close/>
                </a:path>
                <a:path w="412750" h="115569">
                  <a:moveTo>
                    <a:pt x="161531" y="77204"/>
                  </a:moveTo>
                  <a:lnTo>
                    <a:pt x="150858" y="77204"/>
                  </a:lnTo>
                  <a:lnTo>
                    <a:pt x="150858" y="115102"/>
                  </a:lnTo>
                  <a:lnTo>
                    <a:pt x="161531" y="115102"/>
                  </a:lnTo>
                  <a:lnTo>
                    <a:pt x="161531" y="77204"/>
                  </a:lnTo>
                  <a:close/>
                </a:path>
                <a:path w="412750" h="115569">
                  <a:moveTo>
                    <a:pt x="207168" y="68399"/>
                  </a:moveTo>
                  <a:lnTo>
                    <a:pt x="196495" y="68399"/>
                  </a:lnTo>
                  <a:lnTo>
                    <a:pt x="175676" y="115102"/>
                  </a:lnTo>
                  <a:lnTo>
                    <a:pt x="186753" y="115102"/>
                  </a:lnTo>
                  <a:lnTo>
                    <a:pt x="190889" y="105093"/>
                  </a:lnTo>
                  <a:lnTo>
                    <a:pt x="223577" y="105093"/>
                  </a:lnTo>
                  <a:lnTo>
                    <a:pt x="219906" y="96885"/>
                  </a:lnTo>
                  <a:lnTo>
                    <a:pt x="194360" y="96885"/>
                  </a:lnTo>
                  <a:lnTo>
                    <a:pt x="201764" y="79007"/>
                  </a:lnTo>
                  <a:lnTo>
                    <a:pt x="211912" y="79007"/>
                  </a:lnTo>
                  <a:lnTo>
                    <a:pt x="207168" y="68399"/>
                  </a:lnTo>
                  <a:close/>
                </a:path>
                <a:path w="412750" h="115569">
                  <a:moveTo>
                    <a:pt x="223577" y="105093"/>
                  </a:moveTo>
                  <a:lnTo>
                    <a:pt x="212572" y="105093"/>
                  </a:lnTo>
                  <a:lnTo>
                    <a:pt x="216708" y="115102"/>
                  </a:lnTo>
                  <a:lnTo>
                    <a:pt x="228052" y="115102"/>
                  </a:lnTo>
                  <a:lnTo>
                    <a:pt x="223577" y="105093"/>
                  </a:lnTo>
                  <a:close/>
                </a:path>
                <a:path w="412750" h="115569">
                  <a:moveTo>
                    <a:pt x="211912" y="79007"/>
                  </a:moveTo>
                  <a:lnTo>
                    <a:pt x="201764" y="79007"/>
                  </a:lnTo>
                  <a:lnTo>
                    <a:pt x="209170" y="96885"/>
                  </a:lnTo>
                  <a:lnTo>
                    <a:pt x="219906" y="96885"/>
                  </a:lnTo>
                  <a:lnTo>
                    <a:pt x="211912" y="79007"/>
                  </a:lnTo>
                  <a:close/>
                </a:path>
                <a:path w="412750" h="115569">
                  <a:moveTo>
                    <a:pt x="176479" y="68399"/>
                  </a:moveTo>
                  <a:lnTo>
                    <a:pt x="135978" y="68399"/>
                  </a:lnTo>
                  <a:lnTo>
                    <a:pt x="135978" y="77204"/>
                  </a:lnTo>
                  <a:lnTo>
                    <a:pt x="176479" y="77204"/>
                  </a:lnTo>
                  <a:lnTo>
                    <a:pt x="176479" y="68399"/>
                  </a:lnTo>
                  <a:close/>
                </a:path>
                <a:path w="412750" h="115569">
                  <a:moveTo>
                    <a:pt x="245066" y="68399"/>
                  </a:moveTo>
                  <a:lnTo>
                    <a:pt x="234255" y="68399"/>
                  </a:lnTo>
                  <a:lnTo>
                    <a:pt x="234255" y="115102"/>
                  </a:lnTo>
                  <a:lnTo>
                    <a:pt x="245066" y="115102"/>
                  </a:lnTo>
                  <a:lnTo>
                    <a:pt x="245066" y="95953"/>
                  </a:lnTo>
                  <a:lnTo>
                    <a:pt x="277092" y="95953"/>
                  </a:lnTo>
                  <a:lnTo>
                    <a:pt x="277092" y="86813"/>
                  </a:lnTo>
                  <a:lnTo>
                    <a:pt x="245066" y="86813"/>
                  </a:lnTo>
                  <a:lnTo>
                    <a:pt x="245066" y="68399"/>
                  </a:lnTo>
                  <a:close/>
                </a:path>
                <a:path w="412750" h="115569">
                  <a:moveTo>
                    <a:pt x="277092" y="95953"/>
                  </a:moveTo>
                  <a:lnTo>
                    <a:pt x="266280" y="95953"/>
                  </a:lnTo>
                  <a:lnTo>
                    <a:pt x="266280" y="115102"/>
                  </a:lnTo>
                  <a:lnTo>
                    <a:pt x="277092" y="115102"/>
                  </a:lnTo>
                  <a:lnTo>
                    <a:pt x="277092" y="95953"/>
                  </a:lnTo>
                  <a:close/>
                </a:path>
                <a:path w="412750" h="115569">
                  <a:moveTo>
                    <a:pt x="277092" y="68399"/>
                  </a:moveTo>
                  <a:lnTo>
                    <a:pt x="266280" y="68399"/>
                  </a:lnTo>
                  <a:lnTo>
                    <a:pt x="266280" y="86813"/>
                  </a:lnTo>
                  <a:lnTo>
                    <a:pt x="277092" y="86813"/>
                  </a:lnTo>
                  <a:lnTo>
                    <a:pt x="277092" y="68399"/>
                  </a:lnTo>
                  <a:close/>
                </a:path>
                <a:path w="412750" h="115569">
                  <a:moveTo>
                    <a:pt x="299505" y="68399"/>
                  </a:moveTo>
                  <a:lnTo>
                    <a:pt x="288763" y="68399"/>
                  </a:lnTo>
                  <a:lnTo>
                    <a:pt x="288763" y="115102"/>
                  </a:lnTo>
                  <a:lnTo>
                    <a:pt x="298973" y="115102"/>
                  </a:lnTo>
                  <a:lnTo>
                    <a:pt x="310922" y="98822"/>
                  </a:lnTo>
                  <a:lnTo>
                    <a:pt x="299505" y="98822"/>
                  </a:lnTo>
                  <a:lnTo>
                    <a:pt x="299505" y="68399"/>
                  </a:lnTo>
                  <a:close/>
                </a:path>
                <a:path w="412750" h="115569">
                  <a:moveTo>
                    <a:pt x="331931" y="84743"/>
                  </a:moveTo>
                  <a:lnTo>
                    <a:pt x="321256" y="84743"/>
                  </a:lnTo>
                  <a:lnTo>
                    <a:pt x="321256" y="115102"/>
                  </a:lnTo>
                  <a:lnTo>
                    <a:pt x="331931" y="115102"/>
                  </a:lnTo>
                  <a:lnTo>
                    <a:pt x="331931" y="84743"/>
                  </a:lnTo>
                  <a:close/>
                </a:path>
                <a:path w="412750" h="115569">
                  <a:moveTo>
                    <a:pt x="331931" y="68399"/>
                  </a:moveTo>
                  <a:lnTo>
                    <a:pt x="321790" y="68399"/>
                  </a:lnTo>
                  <a:lnTo>
                    <a:pt x="299505" y="98822"/>
                  </a:lnTo>
                  <a:lnTo>
                    <a:pt x="310922" y="98822"/>
                  </a:lnTo>
                  <a:lnTo>
                    <a:pt x="321256" y="84743"/>
                  </a:lnTo>
                  <a:lnTo>
                    <a:pt x="331931" y="84743"/>
                  </a:lnTo>
                  <a:lnTo>
                    <a:pt x="331931" y="68399"/>
                  </a:lnTo>
                  <a:close/>
                </a:path>
                <a:path w="412750" h="115569">
                  <a:moveTo>
                    <a:pt x="380836" y="68399"/>
                  </a:moveTo>
                  <a:lnTo>
                    <a:pt x="356598" y="68399"/>
                  </a:lnTo>
                  <a:lnTo>
                    <a:pt x="353037" y="69098"/>
                  </a:lnTo>
                  <a:lnTo>
                    <a:pt x="346989" y="71902"/>
                  </a:lnTo>
                  <a:lnTo>
                    <a:pt x="344652" y="73903"/>
                  </a:lnTo>
                  <a:lnTo>
                    <a:pt x="341363" y="79105"/>
                  </a:lnTo>
                  <a:lnTo>
                    <a:pt x="340537" y="82208"/>
                  </a:lnTo>
                  <a:lnTo>
                    <a:pt x="340537" y="89458"/>
                  </a:lnTo>
                  <a:lnTo>
                    <a:pt x="341384" y="92584"/>
                  </a:lnTo>
                  <a:lnTo>
                    <a:pt x="344764" y="97790"/>
                  </a:lnTo>
                  <a:lnTo>
                    <a:pt x="347191" y="99734"/>
                  </a:lnTo>
                  <a:lnTo>
                    <a:pt x="350348" y="101025"/>
                  </a:lnTo>
                  <a:lnTo>
                    <a:pt x="340606" y="115102"/>
                  </a:lnTo>
                  <a:lnTo>
                    <a:pt x="352014" y="115102"/>
                  </a:lnTo>
                  <a:lnTo>
                    <a:pt x="360287" y="102693"/>
                  </a:lnTo>
                  <a:lnTo>
                    <a:pt x="380836" y="102693"/>
                  </a:lnTo>
                  <a:lnTo>
                    <a:pt x="380836" y="94153"/>
                  </a:lnTo>
                  <a:lnTo>
                    <a:pt x="357663" y="94153"/>
                  </a:lnTo>
                  <a:lnTo>
                    <a:pt x="355373" y="93419"/>
                  </a:lnTo>
                  <a:lnTo>
                    <a:pt x="352259" y="90482"/>
                  </a:lnTo>
                  <a:lnTo>
                    <a:pt x="351482" y="88393"/>
                  </a:lnTo>
                  <a:lnTo>
                    <a:pt x="351482" y="82878"/>
                  </a:lnTo>
                  <a:lnTo>
                    <a:pt x="352292" y="80765"/>
                  </a:lnTo>
                  <a:lnTo>
                    <a:pt x="355539" y="77918"/>
                  </a:lnTo>
                  <a:lnTo>
                    <a:pt x="357887" y="77204"/>
                  </a:lnTo>
                  <a:lnTo>
                    <a:pt x="380836" y="77204"/>
                  </a:lnTo>
                  <a:lnTo>
                    <a:pt x="380836" y="68399"/>
                  </a:lnTo>
                  <a:close/>
                </a:path>
                <a:path w="412750" h="115569">
                  <a:moveTo>
                    <a:pt x="380836" y="102693"/>
                  </a:moveTo>
                  <a:lnTo>
                    <a:pt x="370163" y="102693"/>
                  </a:lnTo>
                  <a:lnTo>
                    <a:pt x="370163" y="115102"/>
                  </a:lnTo>
                  <a:lnTo>
                    <a:pt x="380836" y="115102"/>
                  </a:lnTo>
                  <a:lnTo>
                    <a:pt x="380836" y="102693"/>
                  </a:lnTo>
                  <a:close/>
                </a:path>
                <a:path w="412750" h="115569">
                  <a:moveTo>
                    <a:pt x="380836" y="77204"/>
                  </a:moveTo>
                  <a:lnTo>
                    <a:pt x="370163" y="77204"/>
                  </a:lnTo>
                  <a:lnTo>
                    <a:pt x="370163" y="94153"/>
                  </a:lnTo>
                  <a:lnTo>
                    <a:pt x="380836" y="94153"/>
                  </a:lnTo>
                  <a:lnTo>
                    <a:pt x="380836" y="77204"/>
                  </a:lnTo>
                  <a:close/>
                </a:path>
              </a:pathLst>
            </a:custGeom>
            <a:solidFill>
              <a:srgbClr val="606062"/>
            </a:solidFill>
          </p:spPr>
          <p:txBody>
            <a:bodyPr wrap="square" lIns="0" tIns="0" rIns="0" bIns="0" rtlCol="0"/>
            <a:lstStyle/>
            <a:p>
              <a:endParaRPr/>
            </a:p>
          </p:txBody>
        </p:sp>
        <p:sp>
          <p:nvSpPr>
            <p:cNvPr id="95" name="object 95"/>
            <p:cNvSpPr/>
            <p:nvPr/>
          </p:nvSpPr>
          <p:spPr>
            <a:xfrm>
              <a:off x="1063882" y="1568574"/>
              <a:ext cx="4445" cy="3402329"/>
            </a:xfrm>
            <a:custGeom>
              <a:avLst/>
              <a:gdLst/>
              <a:ahLst/>
              <a:cxnLst/>
              <a:rect l="l" t="t" r="r" b="b"/>
              <a:pathLst>
                <a:path w="4444" h="3402329">
                  <a:moveTo>
                    <a:pt x="4215" y="0"/>
                  </a:moveTo>
                  <a:lnTo>
                    <a:pt x="0" y="0"/>
                  </a:lnTo>
                  <a:lnTo>
                    <a:pt x="0" y="3402290"/>
                  </a:lnTo>
                  <a:lnTo>
                    <a:pt x="4215" y="3402290"/>
                  </a:lnTo>
                  <a:lnTo>
                    <a:pt x="4215" y="0"/>
                  </a:lnTo>
                  <a:close/>
                </a:path>
              </a:pathLst>
            </a:custGeom>
            <a:solidFill>
              <a:srgbClr val="96989A"/>
            </a:solidFill>
          </p:spPr>
          <p:txBody>
            <a:bodyPr wrap="square" lIns="0" tIns="0" rIns="0" bIns="0" rtlCol="0"/>
            <a:lstStyle/>
            <a:p>
              <a:endParaRPr/>
            </a:p>
          </p:txBody>
        </p:sp>
        <p:sp>
          <p:nvSpPr>
            <p:cNvPr id="96" name="object 96"/>
            <p:cNvSpPr/>
            <p:nvPr/>
          </p:nvSpPr>
          <p:spPr>
            <a:xfrm>
              <a:off x="610110" y="4655070"/>
              <a:ext cx="389255" cy="116839"/>
            </a:xfrm>
            <a:custGeom>
              <a:avLst/>
              <a:gdLst/>
              <a:ahLst/>
              <a:cxnLst/>
              <a:rect l="l" t="t" r="r" b="b"/>
              <a:pathLst>
                <a:path w="389255" h="116839">
                  <a:moveTo>
                    <a:pt x="86964" y="798"/>
                  </a:moveTo>
                  <a:lnTo>
                    <a:pt x="44397" y="798"/>
                  </a:lnTo>
                  <a:lnTo>
                    <a:pt x="44397" y="47501"/>
                  </a:lnTo>
                  <a:lnTo>
                    <a:pt x="55140" y="47501"/>
                  </a:lnTo>
                  <a:lnTo>
                    <a:pt x="55140" y="9603"/>
                  </a:lnTo>
                  <a:lnTo>
                    <a:pt x="86964" y="9603"/>
                  </a:lnTo>
                  <a:lnTo>
                    <a:pt x="86964" y="798"/>
                  </a:lnTo>
                  <a:close/>
                </a:path>
                <a:path w="389255" h="116839">
                  <a:moveTo>
                    <a:pt x="86964" y="9603"/>
                  </a:moveTo>
                  <a:lnTo>
                    <a:pt x="76225" y="9603"/>
                  </a:lnTo>
                  <a:lnTo>
                    <a:pt x="76225" y="47501"/>
                  </a:lnTo>
                  <a:lnTo>
                    <a:pt x="86964" y="47501"/>
                  </a:lnTo>
                  <a:lnTo>
                    <a:pt x="86964" y="9603"/>
                  </a:lnTo>
                  <a:close/>
                </a:path>
                <a:path w="389255" h="116839">
                  <a:moveTo>
                    <a:pt x="133869" y="798"/>
                  </a:moveTo>
                  <a:lnTo>
                    <a:pt x="98574" y="798"/>
                  </a:lnTo>
                  <a:lnTo>
                    <a:pt x="98574" y="47501"/>
                  </a:lnTo>
                  <a:lnTo>
                    <a:pt x="134736" y="47501"/>
                  </a:lnTo>
                  <a:lnTo>
                    <a:pt x="134736" y="38828"/>
                  </a:lnTo>
                  <a:lnTo>
                    <a:pt x="109316" y="38828"/>
                  </a:lnTo>
                  <a:lnTo>
                    <a:pt x="109316" y="28018"/>
                  </a:lnTo>
                  <a:lnTo>
                    <a:pt x="130999" y="28018"/>
                  </a:lnTo>
                  <a:lnTo>
                    <a:pt x="130999" y="19612"/>
                  </a:lnTo>
                  <a:lnTo>
                    <a:pt x="109316" y="19612"/>
                  </a:lnTo>
                  <a:lnTo>
                    <a:pt x="109316" y="9470"/>
                  </a:lnTo>
                  <a:lnTo>
                    <a:pt x="133869" y="9470"/>
                  </a:lnTo>
                  <a:lnTo>
                    <a:pt x="133869" y="798"/>
                  </a:lnTo>
                  <a:close/>
                </a:path>
                <a:path w="389255" h="116839">
                  <a:moveTo>
                    <a:pt x="167831" y="798"/>
                  </a:moveTo>
                  <a:lnTo>
                    <a:pt x="143476" y="798"/>
                  </a:lnTo>
                  <a:lnTo>
                    <a:pt x="143476" y="47501"/>
                  </a:lnTo>
                  <a:lnTo>
                    <a:pt x="154288" y="47501"/>
                  </a:lnTo>
                  <a:lnTo>
                    <a:pt x="154288" y="34624"/>
                  </a:lnTo>
                  <a:lnTo>
                    <a:pt x="167831" y="34624"/>
                  </a:lnTo>
                  <a:lnTo>
                    <a:pt x="171424" y="33947"/>
                  </a:lnTo>
                  <a:lnTo>
                    <a:pt x="177515" y="31233"/>
                  </a:lnTo>
                  <a:lnTo>
                    <a:pt x="179862" y="29274"/>
                  </a:lnTo>
                  <a:lnTo>
                    <a:pt x="182086" y="25819"/>
                  </a:lnTo>
                  <a:lnTo>
                    <a:pt x="154288" y="25819"/>
                  </a:lnTo>
                  <a:lnTo>
                    <a:pt x="154288" y="9603"/>
                  </a:lnTo>
                  <a:lnTo>
                    <a:pt x="182068" y="9603"/>
                  </a:lnTo>
                  <a:lnTo>
                    <a:pt x="179862" y="6202"/>
                  </a:lnTo>
                  <a:lnTo>
                    <a:pt x="177515" y="4244"/>
                  </a:lnTo>
                  <a:lnTo>
                    <a:pt x="171424" y="1485"/>
                  </a:lnTo>
                  <a:lnTo>
                    <a:pt x="167831" y="798"/>
                  </a:lnTo>
                  <a:close/>
                </a:path>
                <a:path w="389255" h="116839">
                  <a:moveTo>
                    <a:pt x="182068" y="9603"/>
                  </a:moveTo>
                  <a:lnTo>
                    <a:pt x="166340" y="9603"/>
                  </a:lnTo>
                  <a:lnTo>
                    <a:pt x="168810" y="10306"/>
                  </a:lnTo>
                  <a:lnTo>
                    <a:pt x="172191" y="13106"/>
                  </a:lnTo>
                  <a:lnTo>
                    <a:pt x="173033" y="15119"/>
                  </a:lnTo>
                  <a:lnTo>
                    <a:pt x="173033" y="20325"/>
                  </a:lnTo>
                  <a:lnTo>
                    <a:pt x="172191" y="22315"/>
                  </a:lnTo>
                  <a:lnTo>
                    <a:pt x="168810" y="25116"/>
                  </a:lnTo>
                  <a:lnTo>
                    <a:pt x="166340" y="25819"/>
                  </a:lnTo>
                  <a:lnTo>
                    <a:pt x="182086" y="25819"/>
                  </a:lnTo>
                  <a:lnTo>
                    <a:pt x="183153" y="24163"/>
                  </a:lnTo>
                  <a:lnTo>
                    <a:pt x="183977" y="21170"/>
                  </a:lnTo>
                  <a:lnTo>
                    <a:pt x="183977" y="14277"/>
                  </a:lnTo>
                  <a:lnTo>
                    <a:pt x="183153" y="11275"/>
                  </a:lnTo>
                  <a:lnTo>
                    <a:pt x="182068" y="9603"/>
                  </a:lnTo>
                  <a:close/>
                </a:path>
                <a:path w="389255" h="116839">
                  <a:moveTo>
                    <a:pt x="201858" y="798"/>
                  </a:moveTo>
                  <a:lnTo>
                    <a:pt x="191115" y="798"/>
                  </a:lnTo>
                  <a:lnTo>
                    <a:pt x="191115" y="47501"/>
                  </a:lnTo>
                  <a:lnTo>
                    <a:pt x="201325" y="47501"/>
                  </a:lnTo>
                  <a:lnTo>
                    <a:pt x="213275" y="31221"/>
                  </a:lnTo>
                  <a:lnTo>
                    <a:pt x="201858" y="31221"/>
                  </a:lnTo>
                  <a:lnTo>
                    <a:pt x="201858" y="798"/>
                  </a:lnTo>
                  <a:close/>
                </a:path>
                <a:path w="389255" h="116839">
                  <a:moveTo>
                    <a:pt x="234283" y="17142"/>
                  </a:moveTo>
                  <a:lnTo>
                    <a:pt x="223610" y="17142"/>
                  </a:lnTo>
                  <a:lnTo>
                    <a:pt x="223610" y="47501"/>
                  </a:lnTo>
                  <a:lnTo>
                    <a:pt x="234283" y="47501"/>
                  </a:lnTo>
                  <a:lnTo>
                    <a:pt x="234283" y="17142"/>
                  </a:lnTo>
                  <a:close/>
                </a:path>
                <a:path w="389255" h="116839">
                  <a:moveTo>
                    <a:pt x="234283" y="798"/>
                  </a:moveTo>
                  <a:lnTo>
                    <a:pt x="224142" y="798"/>
                  </a:lnTo>
                  <a:lnTo>
                    <a:pt x="201858" y="31221"/>
                  </a:lnTo>
                  <a:lnTo>
                    <a:pt x="213275" y="31221"/>
                  </a:lnTo>
                  <a:lnTo>
                    <a:pt x="223610" y="17142"/>
                  </a:lnTo>
                  <a:lnTo>
                    <a:pt x="234283" y="17142"/>
                  </a:lnTo>
                  <a:lnTo>
                    <a:pt x="234283" y="798"/>
                  </a:lnTo>
                  <a:close/>
                </a:path>
                <a:path w="389255" h="116839">
                  <a:moveTo>
                    <a:pt x="273027" y="0"/>
                  </a:moveTo>
                  <a:lnTo>
                    <a:pt x="263331" y="0"/>
                  </a:lnTo>
                  <a:lnTo>
                    <a:pt x="258961" y="1043"/>
                  </a:lnTo>
                  <a:lnTo>
                    <a:pt x="251178" y="5223"/>
                  </a:lnTo>
                  <a:lnTo>
                    <a:pt x="248130" y="8102"/>
                  </a:lnTo>
                  <a:lnTo>
                    <a:pt x="243726" y="15443"/>
                  </a:lnTo>
                  <a:lnTo>
                    <a:pt x="242624" y="19569"/>
                  </a:lnTo>
                  <a:lnTo>
                    <a:pt x="242624" y="28731"/>
                  </a:lnTo>
                  <a:lnTo>
                    <a:pt x="263331" y="48300"/>
                  </a:lnTo>
                  <a:lnTo>
                    <a:pt x="273027" y="48300"/>
                  </a:lnTo>
                  <a:lnTo>
                    <a:pt x="277387" y="47256"/>
                  </a:lnTo>
                  <a:lnTo>
                    <a:pt x="285126" y="43077"/>
                  </a:lnTo>
                  <a:lnTo>
                    <a:pt x="288171" y="40196"/>
                  </a:lnTo>
                  <a:lnTo>
                    <a:pt x="288839" y="39095"/>
                  </a:lnTo>
                  <a:lnTo>
                    <a:pt x="265419" y="39095"/>
                  </a:lnTo>
                  <a:lnTo>
                    <a:pt x="262929" y="38461"/>
                  </a:lnTo>
                  <a:lnTo>
                    <a:pt x="258483" y="35927"/>
                  </a:lnTo>
                  <a:lnTo>
                    <a:pt x="256736" y="34156"/>
                  </a:lnTo>
                  <a:lnTo>
                    <a:pt x="254203" y="29620"/>
                  </a:lnTo>
                  <a:lnTo>
                    <a:pt x="253569" y="27042"/>
                  </a:lnTo>
                  <a:lnTo>
                    <a:pt x="253569" y="21257"/>
                  </a:lnTo>
                  <a:lnTo>
                    <a:pt x="265419" y="9204"/>
                  </a:lnTo>
                  <a:lnTo>
                    <a:pt x="288840" y="9204"/>
                  </a:lnTo>
                  <a:lnTo>
                    <a:pt x="288171" y="8102"/>
                  </a:lnTo>
                  <a:lnTo>
                    <a:pt x="285126" y="5223"/>
                  </a:lnTo>
                  <a:lnTo>
                    <a:pt x="277387" y="1043"/>
                  </a:lnTo>
                  <a:lnTo>
                    <a:pt x="273027" y="0"/>
                  </a:lnTo>
                  <a:close/>
                </a:path>
                <a:path w="389255" h="116839">
                  <a:moveTo>
                    <a:pt x="288840" y="9204"/>
                  </a:moveTo>
                  <a:lnTo>
                    <a:pt x="270935" y="9204"/>
                  </a:lnTo>
                  <a:lnTo>
                    <a:pt x="273427" y="9838"/>
                  </a:lnTo>
                  <a:lnTo>
                    <a:pt x="277875" y="12372"/>
                  </a:lnTo>
                  <a:lnTo>
                    <a:pt x="279622" y="14143"/>
                  </a:lnTo>
                  <a:lnTo>
                    <a:pt x="282157" y="18680"/>
                  </a:lnTo>
                  <a:lnTo>
                    <a:pt x="282789" y="21257"/>
                  </a:lnTo>
                  <a:lnTo>
                    <a:pt x="282789" y="27042"/>
                  </a:lnTo>
                  <a:lnTo>
                    <a:pt x="270935" y="39095"/>
                  </a:lnTo>
                  <a:lnTo>
                    <a:pt x="288839" y="39095"/>
                  </a:lnTo>
                  <a:lnTo>
                    <a:pt x="292621" y="32856"/>
                  </a:lnTo>
                  <a:lnTo>
                    <a:pt x="293734" y="28731"/>
                  </a:lnTo>
                  <a:lnTo>
                    <a:pt x="293734" y="19569"/>
                  </a:lnTo>
                  <a:lnTo>
                    <a:pt x="292621" y="15443"/>
                  </a:lnTo>
                  <a:lnTo>
                    <a:pt x="288840" y="9204"/>
                  </a:lnTo>
                  <a:close/>
                </a:path>
                <a:path w="389255" h="116839">
                  <a:moveTo>
                    <a:pt x="348908" y="38695"/>
                  </a:moveTo>
                  <a:lnTo>
                    <a:pt x="296002" y="38695"/>
                  </a:lnTo>
                  <a:lnTo>
                    <a:pt x="295934" y="57174"/>
                  </a:lnTo>
                  <a:lnTo>
                    <a:pt x="305941" y="57174"/>
                  </a:lnTo>
                  <a:lnTo>
                    <a:pt x="305941" y="47501"/>
                  </a:lnTo>
                  <a:lnTo>
                    <a:pt x="348908" y="47501"/>
                  </a:lnTo>
                  <a:lnTo>
                    <a:pt x="348908" y="38695"/>
                  </a:lnTo>
                  <a:close/>
                </a:path>
                <a:path w="389255" h="116839">
                  <a:moveTo>
                    <a:pt x="348908" y="47501"/>
                  </a:moveTo>
                  <a:lnTo>
                    <a:pt x="338899" y="47501"/>
                  </a:lnTo>
                  <a:lnTo>
                    <a:pt x="338899" y="57174"/>
                  </a:lnTo>
                  <a:lnTo>
                    <a:pt x="348908" y="57174"/>
                  </a:lnTo>
                  <a:lnTo>
                    <a:pt x="348908" y="47501"/>
                  </a:lnTo>
                  <a:close/>
                </a:path>
                <a:path w="389255" h="116839">
                  <a:moveTo>
                    <a:pt x="342370" y="798"/>
                  </a:moveTo>
                  <a:lnTo>
                    <a:pt x="306475" y="798"/>
                  </a:lnTo>
                  <a:lnTo>
                    <a:pt x="305675" y="22838"/>
                  </a:lnTo>
                  <a:lnTo>
                    <a:pt x="304962" y="28554"/>
                  </a:lnTo>
                  <a:lnTo>
                    <a:pt x="302651" y="36560"/>
                  </a:lnTo>
                  <a:lnTo>
                    <a:pt x="300671" y="38605"/>
                  </a:lnTo>
                  <a:lnTo>
                    <a:pt x="297867" y="38695"/>
                  </a:lnTo>
                  <a:lnTo>
                    <a:pt x="310812" y="38695"/>
                  </a:lnTo>
                  <a:lnTo>
                    <a:pt x="315683" y="9603"/>
                  </a:lnTo>
                  <a:lnTo>
                    <a:pt x="342370" y="9603"/>
                  </a:lnTo>
                  <a:lnTo>
                    <a:pt x="342370" y="798"/>
                  </a:lnTo>
                  <a:close/>
                </a:path>
                <a:path w="389255" h="116839">
                  <a:moveTo>
                    <a:pt x="342370" y="9603"/>
                  </a:moveTo>
                  <a:lnTo>
                    <a:pt x="331696" y="9603"/>
                  </a:lnTo>
                  <a:lnTo>
                    <a:pt x="331696" y="38695"/>
                  </a:lnTo>
                  <a:lnTo>
                    <a:pt x="342370" y="38695"/>
                  </a:lnTo>
                  <a:lnTo>
                    <a:pt x="342370" y="9603"/>
                  </a:lnTo>
                  <a:close/>
                </a:path>
                <a:path w="389255" h="116839">
                  <a:moveTo>
                    <a:pt x="27175" y="69198"/>
                  </a:moveTo>
                  <a:lnTo>
                    <a:pt x="0" y="69198"/>
                  </a:lnTo>
                  <a:lnTo>
                    <a:pt x="0" y="115901"/>
                  </a:lnTo>
                  <a:lnTo>
                    <a:pt x="28846" y="115901"/>
                  </a:lnTo>
                  <a:lnTo>
                    <a:pt x="33328" y="114745"/>
                  </a:lnTo>
                  <a:lnTo>
                    <a:pt x="39599" y="110120"/>
                  </a:lnTo>
                  <a:lnTo>
                    <a:pt x="40679" y="107895"/>
                  </a:lnTo>
                  <a:lnTo>
                    <a:pt x="10741" y="107895"/>
                  </a:lnTo>
                  <a:lnTo>
                    <a:pt x="10741" y="96086"/>
                  </a:lnTo>
                  <a:lnTo>
                    <a:pt x="39213" y="96086"/>
                  </a:lnTo>
                  <a:lnTo>
                    <a:pt x="37384" y="93771"/>
                  </a:lnTo>
                  <a:lnTo>
                    <a:pt x="35206" y="92393"/>
                  </a:lnTo>
                  <a:lnTo>
                    <a:pt x="32359" y="91547"/>
                  </a:lnTo>
                  <a:lnTo>
                    <a:pt x="34451" y="90525"/>
                  </a:lnTo>
                  <a:lnTo>
                    <a:pt x="36075" y="89134"/>
                  </a:lnTo>
                  <a:lnTo>
                    <a:pt x="36463" y="88544"/>
                  </a:lnTo>
                  <a:lnTo>
                    <a:pt x="10741" y="88544"/>
                  </a:lnTo>
                  <a:lnTo>
                    <a:pt x="10741" y="77204"/>
                  </a:lnTo>
                  <a:lnTo>
                    <a:pt x="38865" y="77204"/>
                  </a:lnTo>
                  <a:lnTo>
                    <a:pt x="37453" y="74425"/>
                  </a:lnTo>
                  <a:lnTo>
                    <a:pt x="31402" y="70242"/>
                  </a:lnTo>
                  <a:lnTo>
                    <a:pt x="27175" y="69198"/>
                  </a:lnTo>
                  <a:close/>
                </a:path>
                <a:path w="389255" h="116839">
                  <a:moveTo>
                    <a:pt x="39213" y="96086"/>
                  </a:moveTo>
                  <a:lnTo>
                    <a:pt x="27691" y="96086"/>
                  </a:lnTo>
                  <a:lnTo>
                    <a:pt x="30224" y="98019"/>
                  </a:lnTo>
                  <a:lnTo>
                    <a:pt x="30224" y="105893"/>
                  </a:lnTo>
                  <a:lnTo>
                    <a:pt x="27691" y="107895"/>
                  </a:lnTo>
                  <a:lnTo>
                    <a:pt x="40679" y="107895"/>
                  </a:lnTo>
                  <a:lnTo>
                    <a:pt x="41165" y="106894"/>
                  </a:lnTo>
                  <a:lnTo>
                    <a:pt x="41165" y="99956"/>
                  </a:lnTo>
                  <a:lnTo>
                    <a:pt x="40408" y="97599"/>
                  </a:lnTo>
                  <a:lnTo>
                    <a:pt x="39213" y="96086"/>
                  </a:lnTo>
                  <a:close/>
                </a:path>
                <a:path w="389255" h="116839">
                  <a:moveTo>
                    <a:pt x="38865" y="77204"/>
                  </a:moveTo>
                  <a:lnTo>
                    <a:pt x="23129" y="77204"/>
                  </a:lnTo>
                  <a:lnTo>
                    <a:pt x="24897" y="77694"/>
                  </a:lnTo>
                  <a:lnTo>
                    <a:pt x="27345" y="79649"/>
                  </a:lnTo>
                  <a:lnTo>
                    <a:pt x="27956" y="81053"/>
                  </a:lnTo>
                  <a:lnTo>
                    <a:pt x="27956" y="84743"/>
                  </a:lnTo>
                  <a:lnTo>
                    <a:pt x="27355" y="86154"/>
                  </a:lnTo>
                  <a:lnTo>
                    <a:pt x="24954" y="88069"/>
                  </a:lnTo>
                  <a:lnTo>
                    <a:pt x="23172" y="88544"/>
                  </a:lnTo>
                  <a:lnTo>
                    <a:pt x="36463" y="88544"/>
                  </a:lnTo>
                  <a:lnTo>
                    <a:pt x="38385" y="85622"/>
                  </a:lnTo>
                  <a:lnTo>
                    <a:pt x="38966" y="83587"/>
                  </a:lnTo>
                  <a:lnTo>
                    <a:pt x="38865" y="77204"/>
                  </a:lnTo>
                  <a:close/>
                </a:path>
                <a:path w="389255" h="116839">
                  <a:moveTo>
                    <a:pt x="60515" y="69198"/>
                  </a:moveTo>
                  <a:lnTo>
                    <a:pt x="49705" y="69198"/>
                  </a:lnTo>
                  <a:lnTo>
                    <a:pt x="49705" y="115901"/>
                  </a:lnTo>
                  <a:lnTo>
                    <a:pt x="60515" y="115901"/>
                  </a:lnTo>
                  <a:lnTo>
                    <a:pt x="60515" y="96752"/>
                  </a:lnTo>
                  <a:lnTo>
                    <a:pt x="92541" y="96752"/>
                  </a:lnTo>
                  <a:lnTo>
                    <a:pt x="92541" y="87612"/>
                  </a:lnTo>
                  <a:lnTo>
                    <a:pt x="60515" y="87612"/>
                  </a:lnTo>
                  <a:lnTo>
                    <a:pt x="60515" y="69198"/>
                  </a:lnTo>
                  <a:close/>
                </a:path>
                <a:path w="389255" h="116839">
                  <a:moveTo>
                    <a:pt x="92541" y="96752"/>
                  </a:moveTo>
                  <a:lnTo>
                    <a:pt x="81730" y="96752"/>
                  </a:lnTo>
                  <a:lnTo>
                    <a:pt x="81730" y="115901"/>
                  </a:lnTo>
                  <a:lnTo>
                    <a:pt x="92541" y="115901"/>
                  </a:lnTo>
                  <a:lnTo>
                    <a:pt x="92541" y="96752"/>
                  </a:lnTo>
                  <a:close/>
                </a:path>
                <a:path w="389255" h="116839">
                  <a:moveTo>
                    <a:pt x="92541" y="69198"/>
                  </a:moveTo>
                  <a:lnTo>
                    <a:pt x="81730" y="69198"/>
                  </a:lnTo>
                  <a:lnTo>
                    <a:pt x="81730" y="87612"/>
                  </a:lnTo>
                  <a:lnTo>
                    <a:pt x="92541" y="87612"/>
                  </a:lnTo>
                  <a:lnTo>
                    <a:pt x="92541" y="69198"/>
                  </a:lnTo>
                  <a:close/>
                </a:path>
                <a:path w="389255" h="116839">
                  <a:moveTo>
                    <a:pt x="139506" y="69198"/>
                  </a:moveTo>
                  <a:lnTo>
                    <a:pt x="104212" y="69198"/>
                  </a:lnTo>
                  <a:lnTo>
                    <a:pt x="104212" y="115901"/>
                  </a:lnTo>
                  <a:lnTo>
                    <a:pt x="140374" y="115901"/>
                  </a:lnTo>
                  <a:lnTo>
                    <a:pt x="140374" y="107228"/>
                  </a:lnTo>
                  <a:lnTo>
                    <a:pt x="114954" y="107228"/>
                  </a:lnTo>
                  <a:lnTo>
                    <a:pt x="114954" y="96418"/>
                  </a:lnTo>
                  <a:lnTo>
                    <a:pt x="136638" y="96418"/>
                  </a:lnTo>
                  <a:lnTo>
                    <a:pt x="136638" y="88012"/>
                  </a:lnTo>
                  <a:lnTo>
                    <a:pt x="114954" y="88012"/>
                  </a:lnTo>
                  <a:lnTo>
                    <a:pt x="114954" y="77871"/>
                  </a:lnTo>
                  <a:lnTo>
                    <a:pt x="139506" y="77871"/>
                  </a:lnTo>
                  <a:lnTo>
                    <a:pt x="139506" y="69198"/>
                  </a:lnTo>
                  <a:close/>
                </a:path>
                <a:path w="389255" h="116839">
                  <a:moveTo>
                    <a:pt x="175182" y="68399"/>
                  </a:moveTo>
                  <a:lnTo>
                    <a:pt x="166330" y="68399"/>
                  </a:lnTo>
                  <a:lnTo>
                    <a:pt x="162002" y="69432"/>
                  </a:lnTo>
                  <a:lnTo>
                    <a:pt x="154310" y="73568"/>
                  </a:lnTo>
                  <a:lnTo>
                    <a:pt x="151286" y="76438"/>
                  </a:lnTo>
                  <a:lnTo>
                    <a:pt x="146883" y="83775"/>
                  </a:lnTo>
                  <a:lnTo>
                    <a:pt x="145782" y="87922"/>
                  </a:lnTo>
                  <a:lnTo>
                    <a:pt x="145782" y="97174"/>
                  </a:lnTo>
                  <a:lnTo>
                    <a:pt x="166309" y="116700"/>
                  </a:lnTo>
                  <a:lnTo>
                    <a:pt x="175113" y="116700"/>
                  </a:lnTo>
                  <a:lnTo>
                    <a:pt x="178782" y="115991"/>
                  </a:lnTo>
                  <a:lnTo>
                    <a:pt x="185366" y="113144"/>
                  </a:lnTo>
                  <a:lnTo>
                    <a:pt x="188125" y="111074"/>
                  </a:lnTo>
                  <a:lnTo>
                    <a:pt x="190348" y="108362"/>
                  </a:lnTo>
                  <a:lnTo>
                    <a:pt x="189408" y="107495"/>
                  </a:lnTo>
                  <a:lnTo>
                    <a:pt x="168774" y="107495"/>
                  </a:lnTo>
                  <a:lnTo>
                    <a:pt x="166197" y="106861"/>
                  </a:lnTo>
                  <a:lnTo>
                    <a:pt x="161660" y="104327"/>
                  </a:lnTo>
                  <a:lnTo>
                    <a:pt x="159893" y="102556"/>
                  </a:lnTo>
                  <a:lnTo>
                    <a:pt x="157355" y="98019"/>
                  </a:lnTo>
                  <a:lnTo>
                    <a:pt x="156721" y="95443"/>
                  </a:lnTo>
                  <a:lnTo>
                    <a:pt x="156721" y="89656"/>
                  </a:lnTo>
                  <a:lnTo>
                    <a:pt x="168774" y="77604"/>
                  </a:lnTo>
                  <a:lnTo>
                    <a:pt x="189338" y="77604"/>
                  </a:lnTo>
                  <a:lnTo>
                    <a:pt x="190348" y="76672"/>
                  </a:lnTo>
                  <a:lnTo>
                    <a:pt x="188125" y="74001"/>
                  </a:lnTo>
                  <a:lnTo>
                    <a:pt x="185378" y="71955"/>
                  </a:lnTo>
                  <a:lnTo>
                    <a:pt x="178840" y="69108"/>
                  </a:lnTo>
                  <a:lnTo>
                    <a:pt x="175182" y="68399"/>
                  </a:lnTo>
                  <a:close/>
                </a:path>
                <a:path w="389255" h="116839">
                  <a:moveTo>
                    <a:pt x="183408" y="101958"/>
                  </a:moveTo>
                  <a:lnTo>
                    <a:pt x="180251" y="105648"/>
                  </a:lnTo>
                  <a:lnTo>
                    <a:pt x="176338" y="107495"/>
                  </a:lnTo>
                  <a:lnTo>
                    <a:pt x="189408" y="107495"/>
                  </a:lnTo>
                  <a:lnTo>
                    <a:pt x="183408" y="101958"/>
                  </a:lnTo>
                  <a:close/>
                </a:path>
                <a:path w="389255" h="116839">
                  <a:moveTo>
                    <a:pt x="189338" y="77604"/>
                  </a:moveTo>
                  <a:lnTo>
                    <a:pt x="176338" y="77604"/>
                  </a:lnTo>
                  <a:lnTo>
                    <a:pt x="180251" y="79429"/>
                  </a:lnTo>
                  <a:lnTo>
                    <a:pt x="183408" y="83077"/>
                  </a:lnTo>
                  <a:lnTo>
                    <a:pt x="189338" y="77604"/>
                  </a:lnTo>
                  <a:close/>
                </a:path>
                <a:path w="389255" h="116839">
                  <a:moveTo>
                    <a:pt x="232714" y="69198"/>
                  </a:moveTo>
                  <a:lnTo>
                    <a:pt x="197420" y="69198"/>
                  </a:lnTo>
                  <a:lnTo>
                    <a:pt x="197420" y="115901"/>
                  </a:lnTo>
                  <a:lnTo>
                    <a:pt x="233582" y="115901"/>
                  </a:lnTo>
                  <a:lnTo>
                    <a:pt x="233582" y="107228"/>
                  </a:lnTo>
                  <a:lnTo>
                    <a:pt x="208161" y="107228"/>
                  </a:lnTo>
                  <a:lnTo>
                    <a:pt x="208161" y="96418"/>
                  </a:lnTo>
                  <a:lnTo>
                    <a:pt x="229844" y="96418"/>
                  </a:lnTo>
                  <a:lnTo>
                    <a:pt x="229844" y="88012"/>
                  </a:lnTo>
                  <a:lnTo>
                    <a:pt x="208161" y="88012"/>
                  </a:lnTo>
                  <a:lnTo>
                    <a:pt x="208161" y="77871"/>
                  </a:lnTo>
                  <a:lnTo>
                    <a:pt x="232714" y="77871"/>
                  </a:lnTo>
                  <a:lnTo>
                    <a:pt x="232714" y="69198"/>
                  </a:lnTo>
                  <a:close/>
                </a:path>
                <a:path w="389255" h="116839">
                  <a:moveTo>
                    <a:pt x="253133" y="69198"/>
                  </a:moveTo>
                  <a:lnTo>
                    <a:pt x="242322" y="69198"/>
                  </a:lnTo>
                  <a:lnTo>
                    <a:pt x="242322" y="115901"/>
                  </a:lnTo>
                  <a:lnTo>
                    <a:pt x="253133" y="115901"/>
                  </a:lnTo>
                  <a:lnTo>
                    <a:pt x="253133" y="96752"/>
                  </a:lnTo>
                  <a:lnTo>
                    <a:pt x="285159" y="96752"/>
                  </a:lnTo>
                  <a:lnTo>
                    <a:pt x="285159" y="87612"/>
                  </a:lnTo>
                  <a:lnTo>
                    <a:pt x="253133" y="87612"/>
                  </a:lnTo>
                  <a:lnTo>
                    <a:pt x="253133" y="69198"/>
                  </a:lnTo>
                  <a:close/>
                </a:path>
                <a:path w="389255" h="116839">
                  <a:moveTo>
                    <a:pt x="285159" y="96752"/>
                  </a:moveTo>
                  <a:lnTo>
                    <a:pt x="274347" y="96752"/>
                  </a:lnTo>
                  <a:lnTo>
                    <a:pt x="274347" y="115901"/>
                  </a:lnTo>
                  <a:lnTo>
                    <a:pt x="285159" y="115901"/>
                  </a:lnTo>
                  <a:lnTo>
                    <a:pt x="285159" y="96752"/>
                  </a:lnTo>
                  <a:close/>
                </a:path>
                <a:path w="389255" h="116839">
                  <a:moveTo>
                    <a:pt x="285159" y="69198"/>
                  </a:moveTo>
                  <a:lnTo>
                    <a:pt x="274347" y="69198"/>
                  </a:lnTo>
                  <a:lnTo>
                    <a:pt x="274347" y="87612"/>
                  </a:lnTo>
                  <a:lnTo>
                    <a:pt x="285159" y="87612"/>
                  </a:lnTo>
                  <a:lnTo>
                    <a:pt x="285159" y="69198"/>
                  </a:lnTo>
                  <a:close/>
                </a:path>
                <a:path w="389255" h="116839">
                  <a:moveTo>
                    <a:pt x="307572" y="69198"/>
                  </a:moveTo>
                  <a:lnTo>
                    <a:pt x="296830" y="69198"/>
                  </a:lnTo>
                  <a:lnTo>
                    <a:pt x="296830" y="115901"/>
                  </a:lnTo>
                  <a:lnTo>
                    <a:pt x="307040" y="115901"/>
                  </a:lnTo>
                  <a:lnTo>
                    <a:pt x="318988" y="99622"/>
                  </a:lnTo>
                  <a:lnTo>
                    <a:pt x="307572" y="99622"/>
                  </a:lnTo>
                  <a:lnTo>
                    <a:pt x="307572" y="69198"/>
                  </a:lnTo>
                  <a:close/>
                </a:path>
                <a:path w="389255" h="116839">
                  <a:moveTo>
                    <a:pt x="339998" y="85542"/>
                  </a:moveTo>
                  <a:lnTo>
                    <a:pt x="329323" y="85542"/>
                  </a:lnTo>
                  <a:lnTo>
                    <a:pt x="329323" y="115901"/>
                  </a:lnTo>
                  <a:lnTo>
                    <a:pt x="339998" y="115901"/>
                  </a:lnTo>
                  <a:lnTo>
                    <a:pt x="339998" y="85542"/>
                  </a:lnTo>
                  <a:close/>
                </a:path>
                <a:path w="389255" h="116839">
                  <a:moveTo>
                    <a:pt x="339998" y="69198"/>
                  </a:moveTo>
                  <a:lnTo>
                    <a:pt x="329857" y="69198"/>
                  </a:lnTo>
                  <a:lnTo>
                    <a:pt x="307572" y="99622"/>
                  </a:lnTo>
                  <a:lnTo>
                    <a:pt x="318988" y="99622"/>
                  </a:lnTo>
                  <a:lnTo>
                    <a:pt x="329323" y="85542"/>
                  </a:lnTo>
                  <a:lnTo>
                    <a:pt x="339998" y="85542"/>
                  </a:lnTo>
                  <a:lnTo>
                    <a:pt x="339998" y="69198"/>
                  </a:lnTo>
                  <a:close/>
                </a:path>
                <a:path w="389255" h="116839">
                  <a:moveTo>
                    <a:pt x="388904" y="69198"/>
                  </a:moveTo>
                  <a:lnTo>
                    <a:pt x="364665" y="69198"/>
                  </a:lnTo>
                  <a:lnTo>
                    <a:pt x="361104" y="69896"/>
                  </a:lnTo>
                  <a:lnTo>
                    <a:pt x="355056" y="72701"/>
                  </a:lnTo>
                  <a:lnTo>
                    <a:pt x="352719" y="74702"/>
                  </a:lnTo>
                  <a:lnTo>
                    <a:pt x="349430" y="79904"/>
                  </a:lnTo>
                  <a:lnTo>
                    <a:pt x="348604" y="83008"/>
                  </a:lnTo>
                  <a:lnTo>
                    <a:pt x="348604" y="90258"/>
                  </a:lnTo>
                  <a:lnTo>
                    <a:pt x="349451" y="93383"/>
                  </a:lnTo>
                  <a:lnTo>
                    <a:pt x="352831" y="98588"/>
                  </a:lnTo>
                  <a:lnTo>
                    <a:pt x="355258" y="100533"/>
                  </a:lnTo>
                  <a:lnTo>
                    <a:pt x="358415" y="101824"/>
                  </a:lnTo>
                  <a:lnTo>
                    <a:pt x="348673" y="115901"/>
                  </a:lnTo>
                  <a:lnTo>
                    <a:pt x="360081" y="115901"/>
                  </a:lnTo>
                  <a:lnTo>
                    <a:pt x="368354" y="103492"/>
                  </a:lnTo>
                  <a:lnTo>
                    <a:pt x="388904" y="103492"/>
                  </a:lnTo>
                  <a:lnTo>
                    <a:pt x="388904" y="94952"/>
                  </a:lnTo>
                  <a:lnTo>
                    <a:pt x="365730" y="94952"/>
                  </a:lnTo>
                  <a:lnTo>
                    <a:pt x="363440" y="94218"/>
                  </a:lnTo>
                  <a:lnTo>
                    <a:pt x="360326" y="91281"/>
                  </a:lnTo>
                  <a:lnTo>
                    <a:pt x="359549" y="89193"/>
                  </a:lnTo>
                  <a:lnTo>
                    <a:pt x="359549" y="83677"/>
                  </a:lnTo>
                  <a:lnTo>
                    <a:pt x="360359" y="81564"/>
                  </a:lnTo>
                  <a:lnTo>
                    <a:pt x="363606" y="78717"/>
                  </a:lnTo>
                  <a:lnTo>
                    <a:pt x="365954" y="78004"/>
                  </a:lnTo>
                  <a:lnTo>
                    <a:pt x="388904" y="78004"/>
                  </a:lnTo>
                  <a:lnTo>
                    <a:pt x="388904" y="69198"/>
                  </a:lnTo>
                  <a:close/>
                </a:path>
                <a:path w="389255" h="116839">
                  <a:moveTo>
                    <a:pt x="388904" y="103492"/>
                  </a:moveTo>
                  <a:lnTo>
                    <a:pt x="378230" y="103492"/>
                  </a:lnTo>
                  <a:lnTo>
                    <a:pt x="378230" y="115901"/>
                  </a:lnTo>
                  <a:lnTo>
                    <a:pt x="388904" y="115901"/>
                  </a:lnTo>
                  <a:lnTo>
                    <a:pt x="388904" y="103492"/>
                  </a:lnTo>
                  <a:close/>
                </a:path>
                <a:path w="389255" h="116839">
                  <a:moveTo>
                    <a:pt x="388904" y="78004"/>
                  </a:moveTo>
                  <a:lnTo>
                    <a:pt x="378230" y="78004"/>
                  </a:lnTo>
                  <a:lnTo>
                    <a:pt x="378230" y="94952"/>
                  </a:lnTo>
                  <a:lnTo>
                    <a:pt x="388904" y="94952"/>
                  </a:lnTo>
                  <a:lnTo>
                    <a:pt x="388904" y="78004"/>
                  </a:lnTo>
                  <a:close/>
                </a:path>
              </a:pathLst>
            </a:custGeom>
            <a:solidFill>
              <a:srgbClr val="FEFEFE"/>
            </a:solidFill>
          </p:spPr>
          <p:txBody>
            <a:bodyPr wrap="square" lIns="0" tIns="0" rIns="0" bIns="0" rtlCol="0"/>
            <a:lstStyle/>
            <a:p>
              <a:endParaRPr/>
            </a:p>
          </p:txBody>
        </p:sp>
      </p:grpSp>
      <p:sp>
        <p:nvSpPr>
          <p:cNvPr id="97" name="object 97"/>
          <p:cNvSpPr txBox="1"/>
          <p:nvPr/>
        </p:nvSpPr>
        <p:spPr>
          <a:xfrm>
            <a:off x="524117" y="10333015"/>
            <a:ext cx="147955" cy="147320"/>
          </a:xfrm>
          <a:prstGeom prst="rect">
            <a:avLst/>
          </a:prstGeom>
        </p:spPr>
        <p:txBody>
          <a:bodyPr vert="horz" wrap="square" lIns="0" tIns="12700" rIns="0" bIns="0" rtlCol="0">
            <a:spAutoFit/>
          </a:bodyPr>
          <a:lstStyle/>
          <a:p>
            <a:pPr marL="12700">
              <a:lnSpc>
                <a:spcPct val="100000"/>
              </a:lnSpc>
              <a:spcBef>
                <a:spcPts val="100"/>
              </a:spcBef>
            </a:pPr>
            <a:r>
              <a:rPr sz="800" spc="-30" dirty="0">
                <a:solidFill>
                  <a:srgbClr val="606062"/>
                </a:solidFill>
                <a:latin typeface="Verdana"/>
                <a:cs typeface="Verdana"/>
              </a:rPr>
              <a:t>28</a:t>
            </a:r>
            <a:endParaRPr sz="800">
              <a:latin typeface="Verdana"/>
              <a:cs typeface="Verdana"/>
            </a:endParaRPr>
          </a:p>
        </p:txBody>
      </p:sp>
      <p:grpSp>
        <p:nvGrpSpPr>
          <p:cNvPr id="98" name="object 98"/>
          <p:cNvGrpSpPr/>
          <p:nvPr/>
        </p:nvGrpSpPr>
        <p:grpSpPr>
          <a:xfrm>
            <a:off x="535489" y="1888318"/>
            <a:ext cx="6480175" cy="2943860"/>
            <a:chOff x="535489" y="1888318"/>
            <a:chExt cx="6480175" cy="2943860"/>
          </a:xfrm>
        </p:grpSpPr>
        <p:pic>
          <p:nvPicPr>
            <p:cNvPr id="99" name="object 99"/>
            <p:cNvPicPr/>
            <p:nvPr/>
          </p:nvPicPr>
          <p:blipFill>
            <a:blip r:embed="rId31" cstate="print"/>
            <a:stretch>
              <a:fillRect/>
            </a:stretch>
          </p:blipFill>
          <p:spPr>
            <a:xfrm>
              <a:off x="1243717" y="4601498"/>
              <a:ext cx="342254" cy="230587"/>
            </a:xfrm>
            <a:prstGeom prst="rect">
              <a:avLst/>
            </a:prstGeom>
          </p:spPr>
        </p:pic>
        <p:sp>
          <p:nvSpPr>
            <p:cNvPr id="100" name="object 100"/>
            <p:cNvSpPr/>
            <p:nvPr/>
          </p:nvSpPr>
          <p:spPr>
            <a:xfrm>
              <a:off x="794574" y="2067448"/>
              <a:ext cx="46355" cy="106680"/>
            </a:xfrm>
            <a:custGeom>
              <a:avLst/>
              <a:gdLst/>
              <a:ahLst/>
              <a:cxnLst/>
              <a:rect l="l" t="t" r="r" b="b"/>
              <a:pathLst>
                <a:path w="46355" h="106680">
                  <a:moveTo>
                    <a:pt x="46026" y="0"/>
                  </a:moveTo>
                  <a:lnTo>
                    <a:pt x="0" y="0"/>
                  </a:lnTo>
                  <a:lnTo>
                    <a:pt x="0" y="19810"/>
                  </a:lnTo>
                  <a:lnTo>
                    <a:pt x="21337" y="19810"/>
                  </a:lnTo>
                  <a:lnTo>
                    <a:pt x="21337" y="106678"/>
                  </a:lnTo>
                  <a:lnTo>
                    <a:pt x="46026" y="106678"/>
                  </a:lnTo>
                  <a:lnTo>
                    <a:pt x="46026" y="0"/>
                  </a:lnTo>
                  <a:close/>
                </a:path>
              </a:pathLst>
            </a:custGeom>
            <a:solidFill>
              <a:srgbClr val="606062"/>
            </a:solidFill>
          </p:spPr>
          <p:txBody>
            <a:bodyPr wrap="square" lIns="0" tIns="0" rIns="0" bIns="0" rtlCol="0"/>
            <a:lstStyle/>
            <a:p>
              <a:endParaRPr/>
            </a:p>
          </p:txBody>
        </p:sp>
        <p:pic>
          <p:nvPicPr>
            <p:cNvPr id="101" name="object 101"/>
            <p:cNvPicPr/>
            <p:nvPr/>
          </p:nvPicPr>
          <p:blipFill>
            <a:blip r:embed="rId32" cstate="print"/>
            <a:stretch>
              <a:fillRect/>
            </a:stretch>
          </p:blipFill>
          <p:spPr>
            <a:xfrm>
              <a:off x="778576" y="2644520"/>
              <a:ext cx="85496" cy="108507"/>
            </a:xfrm>
            <a:prstGeom prst="rect">
              <a:avLst/>
            </a:prstGeom>
          </p:spPr>
        </p:pic>
        <p:sp>
          <p:nvSpPr>
            <p:cNvPr id="102" name="object 102"/>
            <p:cNvSpPr/>
            <p:nvPr/>
          </p:nvSpPr>
          <p:spPr>
            <a:xfrm>
              <a:off x="535482" y="2320886"/>
              <a:ext cx="6480175" cy="738505"/>
            </a:xfrm>
            <a:custGeom>
              <a:avLst/>
              <a:gdLst/>
              <a:ahLst/>
              <a:cxnLst/>
              <a:rect l="l" t="t" r="r" b="b"/>
              <a:pathLst>
                <a:path w="6480175" h="738505">
                  <a:moveTo>
                    <a:pt x="6479997" y="733437"/>
                  </a:moveTo>
                  <a:lnTo>
                    <a:pt x="0" y="733437"/>
                  </a:lnTo>
                  <a:lnTo>
                    <a:pt x="0" y="738022"/>
                  </a:lnTo>
                  <a:lnTo>
                    <a:pt x="6479997" y="738022"/>
                  </a:lnTo>
                  <a:lnTo>
                    <a:pt x="6479997" y="733437"/>
                  </a:lnTo>
                  <a:close/>
                </a:path>
                <a:path w="6480175" h="738505">
                  <a:moveTo>
                    <a:pt x="6479997" y="0"/>
                  </a:moveTo>
                  <a:lnTo>
                    <a:pt x="0" y="0"/>
                  </a:lnTo>
                  <a:lnTo>
                    <a:pt x="0" y="4584"/>
                  </a:lnTo>
                  <a:lnTo>
                    <a:pt x="6479997" y="4584"/>
                  </a:lnTo>
                  <a:lnTo>
                    <a:pt x="6479997" y="0"/>
                  </a:lnTo>
                  <a:close/>
                </a:path>
              </a:pathLst>
            </a:custGeom>
            <a:solidFill>
              <a:srgbClr val="96989A"/>
            </a:solidFill>
          </p:spPr>
          <p:txBody>
            <a:bodyPr wrap="square" lIns="0" tIns="0" rIns="0" bIns="0" rtlCol="0"/>
            <a:lstStyle/>
            <a:p>
              <a:endParaRPr/>
            </a:p>
          </p:txBody>
        </p:sp>
        <p:pic>
          <p:nvPicPr>
            <p:cNvPr id="103" name="object 103"/>
            <p:cNvPicPr/>
            <p:nvPr/>
          </p:nvPicPr>
          <p:blipFill>
            <a:blip r:embed="rId33" cstate="print"/>
            <a:stretch>
              <a:fillRect/>
            </a:stretch>
          </p:blipFill>
          <p:spPr>
            <a:xfrm>
              <a:off x="778118" y="3289769"/>
              <a:ext cx="84884" cy="108507"/>
            </a:xfrm>
            <a:prstGeom prst="rect">
              <a:avLst/>
            </a:prstGeom>
          </p:spPr>
        </p:pic>
        <p:sp>
          <p:nvSpPr>
            <p:cNvPr id="104" name="object 104"/>
            <p:cNvSpPr/>
            <p:nvPr/>
          </p:nvSpPr>
          <p:spPr>
            <a:xfrm>
              <a:off x="1745016" y="1888318"/>
              <a:ext cx="593725" cy="292100"/>
            </a:xfrm>
            <a:custGeom>
              <a:avLst/>
              <a:gdLst/>
              <a:ahLst/>
              <a:cxnLst/>
              <a:rect l="l" t="t" r="r" b="b"/>
              <a:pathLst>
                <a:path w="593725" h="292100">
                  <a:moveTo>
                    <a:pt x="593211" y="0"/>
                  </a:moveTo>
                  <a:lnTo>
                    <a:pt x="0" y="0"/>
                  </a:lnTo>
                  <a:lnTo>
                    <a:pt x="0" y="220866"/>
                  </a:lnTo>
                  <a:lnTo>
                    <a:pt x="296608" y="291589"/>
                  </a:lnTo>
                  <a:lnTo>
                    <a:pt x="593211" y="220866"/>
                  </a:lnTo>
                  <a:lnTo>
                    <a:pt x="593211" y="0"/>
                  </a:lnTo>
                  <a:close/>
                </a:path>
              </a:pathLst>
            </a:custGeom>
            <a:solidFill>
              <a:srgbClr val="F16137">
                <a:alpha val="75999"/>
              </a:srgbClr>
            </a:solidFill>
          </p:spPr>
          <p:txBody>
            <a:bodyPr wrap="square" lIns="0" tIns="0" rIns="0" bIns="0" rtlCol="0"/>
            <a:lstStyle/>
            <a:p>
              <a:endParaRPr/>
            </a:p>
          </p:txBody>
        </p:sp>
      </p:grpSp>
      <p:sp>
        <p:nvSpPr>
          <p:cNvPr id="105" name="object 105"/>
          <p:cNvSpPr txBox="1"/>
          <p:nvPr/>
        </p:nvSpPr>
        <p:spPr>
          <a:xfrm>
            <a:off x="1800979" y="1921879"/>
            <a:ext cx="479425" cy="175895"/>
          </a:xfrm>
          <a:prstGeom prst="rect">
            <a:avLst/>
          </a:prstGeom>
        </p:spPr>
        <p:txBody>
          <a:bodyPr vert="horz" wrap="square" lIns="0" tIns="17145" rIns="0" bIns="0" rtlCol="0">
            <a:spAutoFit/>
          </a:bodyPr>
          <a:lstStyle/>
          <a:p>
            <a:pPr marL="37465" marR="5080" indent="-2540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35" dirty="0">
                <a:solidFill>
                  <a:srgbClr val="FEFEFE"/>
                </a:solidFill>
                <a:latin typeface="Verdana"/>
                <a:cs typeface="Verdana"/>
              </a:rPr>
              <a:t>M</a:t>
            </a:r>
            <a:r>
              <a:rPr sz="500" spc="-25" dirty="0">
                <a:solidFill>
                  <a:srgbClr val="FEFEFE"/>
                </a:solidFill>
                <a:latin typeface="Verdana"/>
                <a:cs typeface="Verdana"/>
              </a:rPr>
              <a:t>il</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N</a:t>
            </a:r>
            <a:r>
              <a:rPr sz="500" spc="30" dirty="0">
                <a:solidFill>
                  <a:srgbClr val="FEFEFE"/>
                </a:solidFill>
                <a:latin typeface="Verdana"/>
                <a:cs typeface="Verdana"/>
              </a:rPr>
              <a:t>P</a:t>
            </a:r>
            <a:r>
              <a:rPr sz="500" spc="-25" dirty="0">
                <a:solidFill>
                  <a:srgbClr val="FEFEFE"/>
                </a:solidFill>
                <a:latin typeface="Verdana"/>
                <a:cs typeface="Verdana"/>
              </a:rPr>
              <a:t>KS  </a:t>
            </a:r>
            <a:r>
              <a:rPr sz="500" spc="-60" dirty="0">
                <a:solidFill>
                  <a:srgbClr val="FEFEFE"/>
                </a:solidFill>
                <a:latin typeface="Verdana"/>
                <a:cs typeface="Verdana"/>
              </a:rPr>
              <a:t>2</a:t>
            </a:r>
            <a:r>
              <a:rPr sz="500" spc="-10" dirty="0">
                <a:solidFill>
                  <a:srgbClr val="FEFEFE"/>
                </a:solidFill>
                <a:latin typeface="Verdana"/>
                <a:cs typeface="Verdana"/>
              </a:rPr>
              <a:t>00</a:t>
            </a:r>
            <a:r>
              <a:rPr sz="500" spc="-70" dirty="0">
                <a:solidFill>
                  <a:srgbClr val="FEFEFE"/>
                </a:solidFill>
                <a:latin typeface="Verdana"/>
                <a:cs typeface="Verdana"/>
              </a:rPr>
              <a:t>-</a:t>
            </a:r>
            <a:r>
              <a:rPr sz="500" spc="-60" dirty="0">
                <a:solidFill>
                  <a:srgbClr val="FEFEFE"/>
                </a:solidFill>
                <a:latin typeface="Verdana"/>
                <a:cs typeface="Verdana"/>
              </a:rPr>
              <a:t>3</a:t>
            </a:r>
            <a:r>
              <a:rPr sz="500" spc="-10" dirty="0">
                <a:solidFill>
                  <a:srgbClr val="FEFEFE"/>
                </a:solidFill>
                <a:latin typeface="Verdana"/>
                <a:cs typeface="Verdana"/>
              </a:rPr>
              <a:t>0</a:t>
            </a:r>
            <a:r>
              <a:rPr sz="500" spc="10" dirty="0">
                <a:solidFill>
                  <a:srgbClr val="FEFEFE"/>
                </a:solidFill>
                <a:latin typeface="Verdana"/>
                <a:cs typeface="Verdana"/>
              </a:rPr>
              <a:t>0</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06" name="object 106"/>
          <p:cNvSpPr/>
          <p:nvPr/>
        </p:nvSpPr>
        <p:spPr>
          <a:xfrm>
            <a:off x="1745016" y="3119424"/>
            <a:ext cx="593725" cy="292100"/>
          </a:xfrm>
          <a:custGeom>
            <a:avLst/>
            <a:gdLst/>
            <a:ahLst/>
            <a:cxnLst/>
            <a:rect l="l" t="t" r="r" b="b"/>
            <a:pathLst>
              <a:path w="593725" h="292100">
                <a:moveTo>
                  <a:pt x="593211" y="0"/>
                </a:moveTo>
                <a:lnTo>
                  <a:pt x="0" y="0"/>
                </a:lnTo>
                <a:lnTo>
                  <a:pt x="0" y="220868"/>
                </a:lnTo>
                <a:lnTo>
                  <a:pt x="296608" y="291589"/>
                </a:lnTo>
                <a:lnTo>
                  <a:pt x="593211" y="220868"/>
                </a:lnTo>
                <a:lnTo>
                  <a:pt x="593211" y="0"/>
                </a:lnTo>
                <a:close/>
              </a:path>
            </a:pathLst>
          </a:custGeom>
          <a:solidFill>
            <a:srgbClr val="F16137">
              <a:alpha val="75999"/>
            </a:srgbClr>
          </a:solidFill>
        </p:spPr>
        <p:txBody>
          <a:bodyPr wrap="square" lIns="0" tIns="0" rIns="0" bIns="0" rtlCol="0"/>
          <a:lstStyle/>
          <a:p>
            <a:endParaRPr/>
          </a:p>
        </p:txBody>
      </p:sp>
      <p:sp>
        <p:nvSpPr>
          <p:cNvPr id="107" name="object 107"/>
          <p:cNvSpPr txBox="1"/>
          <p:nvPr/>
        </p:nvSpPr>
        <p:spPr>
          <a:xfrm>
            <a:off x="1800979" y="3152985"/>
            <a:ext cx="479425" cy="175895"/>
          </a:xfrm>
          <a:prstGeom prst="rect">
            <a:avLst/>
          </a:prstGeom>
        </p:spPr>
        <p:txBody>
          <a:bodyPr vert="horz" wrap="square" lIns="0" tIns="17145" rIns="0" bIns="0" rtlCol="0">
            <a:spAutoFit/>
          </a:bodyPr>
          <a:lstStyle/>
          <a:p>
            <a:pPr marL="37465" marR="5080" indent="-2540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35" dirty="0">
                <a:solidFill>
                  <a:srgbClr val="FEFEFE"/>
                </a:solidFill>
                <a:latin typeface="Verdana"/>
                <a:cs typeface="Verdana"/>
              </a:rPr>
              <a:t>M</a:t>
            </a:r>
            <a:r>
              <a:rPr sz="500" spc="-25" dirty="0">
                <a:solidFill>
                  <a:srgbClr val="FEFEFE"/>
                </a:solidFill>
                <a:latin typeface="Verdana"/>
                <a:cs typeface="Verdana"/>
              </a:rPr>
              <a:t>il</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N</a:t>
            </a:r>
            <a:r>
              <a:rPr sz="500" spc="30" dirty="0">
                <a:solidFill>
                  <a:srgbClr val="FEFEFE"/>
                </a:solidFill>
                <a:latin typeface="Verdana"/>
                <a:cs typeface="Verdana"/>
              </a:rPr>
              <a:t>P</a:t>
            </a:r>
            <a:r>
              <a:rPr sz="500" spc="-25" dirty="0">
                <a:solidFill>
                  <a:srgbClr val="FEFEFE"/>
                </a:solidFill>
                <a:latin typeface="Verdana"/>
                <a:cs typeface="Verdana"/>
              </a:rPr>
              <a:t>KS  </a:t>
            </a:r>
            <a:r>
              <a:rPr sz="500" spc="-60" dirty="0">
                <a:solidFill>
                  <a:srgbClr val="FEFEFE"/>
                </a:solidFill>
                <a:latin typeface="Verdana"/>
                <a:cs typeface="Verdana"/>
              </a:rPr>
              <a:t>2</a:t>
            </a:r>
            <a:r>
              <a:rPr sz="500" spc="-10" dirty="0">
                <a:solidFill>
                  <a:srgbClr val="FEFEFE"/>
                </a:solidFill>
                <a:latin typeface="Verdana"/>
                <a:cs typeface="Verdana"/>
              </a:rPr>
              <a:t>00</a:t>
            </a:r>
            <a:r>
              <a:rPr sz="500" spc="-70" dirty="0">
                <a:solidFill>
                  <a:srgbClr val="FEFEFE"/>
                </a:solidFill>
                <a:latin typeface="Verdana"/>
                <a:cs typeface="Verdana"/>
              </a:rPr>
              <a:t>-</a:t>
            </a:r>
            <a:r>
              <a:rPr sz="500" spc="-60" dirty="0">
                <a:solidFill>
                  <a:srgbClr val="FEFEFE"/>
                </a:solidFill>
                <a:latin typeface="Verdana"/>
                <a:cs typeface="Verdana"/>
              </a:rPr>
              <a:t>3</a:t>
            </a:r>
            <a:r>
              <a:rPr sz="500" spc="-10" dirty="0">
                <a:solidFill>
                  <a:srgbClr val="FEFEFE"/>
                </a:solidFill>
                <a:latin typeface="Verdana"/>
                <a:cs typeface="Verdana"/>
              </a:rPr>
              <a:t>0</a:t>
            </a:r>
            <a:r>
              <a:rPr sz="500" spc="10" dirty="0">
                <a:solidFill>
                  <a:srgbClr val="FEFEFE"/>
                </a:solidFill>
                <a:latin typeface="Verdana"/>
                <a:cs typeface="Verdana"/>
              </a:rPr>
              <a:t>0</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08" name="object 108"/>
          <p:cNvSpPr/>
          <p:nvPr/>
        </p:nvSpPr>
        <p:spPr>
          <a:xfrm>
            <a:off x="3473319" y="2443147"/>
            <a:ext cx="647065" cy="292100"/>
          </a:xfrm>
          <a:custGeom>
            <a:avLst/>
            <a:gdLst/>
            <a:ahLst/>
            <a:cxnLst/>
            <a:rect l="l" t="t" r="r" b="b"/>
            <a:pathLst>
              <a:path w="647064" h="292100">
                <a:moveTo>
                  <a:pt x="646570" y="0"/>
                </a:moveTo>
                <a:lnTo>
                  <a:pt x="0" y="0"/>
                </a:lnTo>
                <a:lnTo>
                  <a:pt x="0" y="220866"/>
                </a:lnTo>
                <a:lnTo>
                  <a:pt x="323287" y="291589"/>
                </a:lnTo>
                <a:lnTo>
                  <a:pt x="646570" y="220866"/>
                </a:lnTo>
                <a:lnTo>
                  <a:pt x="646570" y="0"/>
                </a:lnTo>
                <a:close/>
              </a:path>
            </a:pathLst>
          </a:custGeom>
          <a:solidFill>
            <a:srgbClr val="F16137">
              <a:alpha val="75999"/>
            </a:srgbClr>
          </a:solidFill>
        </p:spPr>
        <p:txBody>
          <a:bodyPr wrap="square" lIns="0" tIns="0" rIns="0" bIns="0" rtlCol="0"/>
          <a:lstStyle/>
          <a:p>
            <a:endParaRPr/>
          </a:p>
        </p:txBody>
      </p:sp>
      <p:sp>
        <p:nvSpPr>
          <p:cNvPr id="109" name="object 109"/>
          <p:cNvSpPr txBox="1"/>
          <p:nvPr/>
        </p:nvSpPr>
        <p:spPr>
          <a:xfrm>
            <a:off x="3434245" y="2323177"/>
            <a:ext cx="731520" cy="734060"/>
          </a:xfrm>
          <a:prstGeom prst="rect">
            <a:avLst/>
          </a:prstGeom>
          <a:ln w="4572">
            <a:solidFill>
              <a:srgbClr val="96989A"/>
            </a:solidFill>
          </a:ln>
        </p:spPr>
        <p:txBody>
          <a:bodyPr vert="horz" wrap="square" lIns="0" tIns="0" rIns="0" bIns="0" rtlCol="0">
            <a:spAutoFit/>
          </a:bodyPr>
          <a:lstStyle/>
          <a:p>
            <a:pPr>
              <a:lnSpc>
                <a:spcPct val="100000"/>
              </a:lnSpc>
            </a:pPr>
            <a:endParaRPr sz="600">
              <a:latin typeface="Times New Roman"/>
              <a:cs typeface="Times New Roman"/>
            </a:endParaRPr>
          </a:p>
          <a:p>
            <a:pPr>
              <a:lnSpc>
                <a:spcPct val="100000"/>
              </a:lnSpc>
              <a:spcBef>
                <a:spcPts val="20"/>
              </a:spcBef>
            </a:pPr>
            <a:endParaRPr sz="550">
              <a:latin typeface="Times New Roman"/>
              <a:cs typeface="Times New Roman"/>
            </a:endParaRPr>
          </a:p>
          <a:p>
            <a:pPr marL="277495" marR="113664" indent="-165100">
              <a:lnSpc>
                <a:spcPts val="580"/>
              </a:lnSpc>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B</a:t>
            </a:r>
            <a:r>
              <a:rPr sz="500" spc="-10" dirty="0">
                <a:solidFill>
                  <a:srgbClr val="FEFEFE"/>
                </a:solidFill>
                <a:latin typeface="Verdana"/>
                <a:cs typeface="Verdana"/>
              </a:rPr>
              <a:t>o</a:t>
            </a:r>
            <a:r>
              <a:rPr sz="500" spc="-30" dirty="0">
                <a:solidFill>
                  <a:srgbClr val="FEFEFE"/>
                </a:solidFill>
                <a:latin typeface="Verdana"/>
                <a:cs typeface="Verdana"/>
              </a:rPr>
              <a:t>r</a:t>
            </a:r>
            <a:r>
              <a:rPr sz="500" spc="-15" dirty="0">
                <a:solidFill>
                  <a:srgbClr val="FEFEFE"/>
                </a:solidFill>
                <a:latin typeface="Verdana"/>
                <a:cs typeface="Verdana"/>
              </a:rPr>
              <a:t>t</a:t>
            </a:r>
            <a:r>
              <a:rPr sz="500" spc="-40" dirty="0">
                <a:solidFill>
                  <a:srgbClr val="FEFEFE"/>
                </a:solidFill>
                <a:latin typeface="Verdana"/>
                <a:cs typeface="Verdana"/>
              </a:rPr>
              <a:t>r</a:t>
            </a:r>
            <a:r>
              <a:rPr sz="500" spc="-30" dirty="0">
                <a:solidFill>
                  <a:srgbClr val="FEFEFE"/>
                </a:solidFill>
                <a:latin typeface="Verdana"/>
                <a:cs typeface="Verdana"/>
              </a:rPr>
              <a:t>a</a:t>
            </a:r>
            <a:r>
              <a:rPr sz="500" spc="15" dirty="0">
                <a:solidFill>
                  <a:srgbClr val="FEFEFE"/>
                </a:solidFill>
                <a:latin typeface="Verdana"/>
                <a:cs typeface="Verdana"/>
              </a:rPr>
              <a:t>c  </a:t>
            </a:r>
            <a:r>
              <a:rPr sz="500" spc="-35" dirty="0">
                <a:solidFill>
                  <a:srgbClr val="FEFEFE"/>
                </a:solidFill>
                <a:latin typeface="Verdana"/>
                <a:cs typeface="Verdana"/>
              </a:rPr>
              <a:t>2</a:t>
            </a:r>
            <a:r>
              <a:rPr sz="500" spc="-65" dirty="0">
                <a:solidFill>
                  <a:srgbClr val="FEFEFE"/>
                </a:solidFill>
                <a:latin typeface="Verdana"/>
                <a:cs typeface="Verdana"/>
              </a:rPr>
              <a:t> </a:t>
            </a:r>
            <a:r>
              <a:rPr sz="500" spc="-15" dirty="0">
                <a:solidFill>
                  <a:srgbClr val="FEFEFE"/>
                </a:solidFill>
                <a:latin typeface="Verdana"/>
                <a:cs typeface="Verdana"/>
              </a:rPr>
              <a:t>л</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10" name="object 110"/>
          <p:cNvSpPr/>
          <p:nvPr/>
        </p:nvSpPr>
        <p:spPr>
          <a:xfrm>
            <a:off x="5676465" y="3119424"/>
            <a:ext cx="593725" cy="292100"/>
          </a:xfrm>
          <a:custGeom>
            <a:avLst/>
            <a:gdLst/>
            <a:ahLst/>
            <a:cxnLst/>
            <a:rect l="l" t="t" r="r" b="b"/>
            <a:pathLst>
              <a:path w="593725" h="292100">
                <a:moveTo>
                  <a:pt x="593211" y="0"/>
                </a:moveTo>
                <a:lnTo>
                  <a:pt x="0" y="0"/>
                </a:lnTo>
                <a:lnTo>
                  <a:pt x="0" y="220868"/>
                </a:lnTo>
                <a:lnTo>
                  <a:pt x="296607" y="291589"/>
                </a:lnTo>
                <a:lnTo>
                  <a:pt x="593211" y="220868"/>
                </a:lnTo>
                <a:lnTo>
                  <a:pt x="593211" y="0"/>
                </a:lnTo>
                <a:close/>
              </a:path>
            </a:pathLst>
          </a:custGeom>
          <a:solidFill>
            <a:srgbClr val="F16137">
              <a:alpha val="75999"/>
            </a:srgbClr>
          </a:solidFill>
        </p:spPr>
        <p:txBody>
          <a:bodyPr wrap="square" lIns="0" tIns="0" rIns="0" bIns="0" rtlCol="0"/>
          <a:lstStyle/>
          <a:p>
            <a:endParaRPr/>
          </a:p>
        </p:txBody>
      </p:sp>
      <p:sp>
        <p:nvSpPr>
          <p:cNvPr id="111" name="object 111"/>
          <p:cNvSpPr txBox="1"/>
          <p:nvPr/>
        </p:nvSpPr>
        <p:spPr>
          <a:xfrm>
            <a:off x="5726700" y="3152985"/>
            <a:ext cx="490855" cy="175895"/>
          </a:xfrm>
          <a:prstGeom prst="rect">
            <a:avLst/>
          </a:prstGeom>
        </p:spPr>
        <p:txBody>
          <a:bodyPr vert="horz" wrap="square" lIns="0" tIns="12700" rIns="0" bIns="0" rtlCol="0">
            <a:spAutoFit/>
          </a:bodyPr>
          <a:lstStyle/>
          <a:p>
            <a:pPr algn="ctr">
              <a:lnSpc>
                <a:spcPts val="590"/>
              </a:lnSpc>
              <a:spcBef>
                <a:spcPts val="100"/>
              </a:spcBef>
            </a:pPr>
            <a:r>
              <a:rPr sz="500" spc="-5" dirty="0">
                <a:solidFill>
                  <a:srgbClr val="FEFEFE"/>
                </a:solidFill>
                <a:latin typeface="Verdana"/>
                <a:cs typeface="Verdana"/>
              </a:rPr>
              <a:t>F</a:t>
            </a:r>
            <a:r>
              <a:rPr sz="500" spc="-10" dirty="0">
                <a:solidFill>
                  <a:srgbClr val="FEFEFE"/>
                </a:solidFill>
                <a:latin typeface="Verdana"/>
                <a:cs typeface="Verdana"/>
              </a:rPr>
              <a:t>o</a:t>
            </a:r>
            <a:r>
              <a:rPr sz="500" spc="-25" dirty="0">
                <a:solidFill>
                  <a:srgbClr val="FEFEFE"/>
                </a:solidFill>
                <a:latin typeface="Verdana"/>
                <a:cs typeface="Verdana"/>
              </a:rPr>
              <a:t>li</a:t>
            </a:r>
            <a:r>
              <a:rPr sz="500" dirty="0">
                <a:solidFill>
                  <a:srgbClr val="FEFEFE"/>
                </a:solidFill>
                <a:latin typeface="Verdana"/>
                <a:cs typeface="Verdana"/>
              </a:rPr>
              <a:t>c</a:t>
            </a:r>
            <a:r>
              <a:rPr sz="500" spc="-30" dirty="0">
                <a:solidFill>
                  <a:srgbClr val="FEFEFE"/>
                </a:solidFill>
                <a:latin typeface="Verdana"/>
                <a:cs typeface="Verdana"/>
              </a:rPr>
              <a:t>a</a:t>
            </a:r>
            <a:r>
              <a:rPr sz="500" spc="-45" dirty="0">
                <a:solidFill>
                  <a:srgbClr val="FEFEFE"/>
                </a:solidFill>
                <a:latin typeface="Verdana"/>
                <a:cs typeface="Verdana"/>
              </a:rPr>
              <a:t>r</a:t>
            </a:r>
            <a:r>
              <a:rPr sz="500" dirty="0">
                <a:solidFill>
                  <a:srgbClr val="FEFEFE"/>
                </a:solidFill>
                <a:latin typeface="Verdana"/>
                <a:cs typeface="Verdana"/>
              </a:rPr>
              <a:t>e</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a:t>
            </a:r>
            <a:r>
              <a:rPr sz="500" spc="-60" dirty="0">
                <a:solidFill>
                  <a:srgbClr val="FEFEFE"/>
                </a:solidFill>
                <a:latin typeface="Verdana"/>
                <a:cs typeface="Verdana"/>
              </a:rPr>
              <a:t>-</a:t>
            </a:r>
            <a:r>
              <a:rPr sz="500" spc="-55" dirty="0">
                <a:solidFill>
                  <a:srgbClr val="FEFEFE"/>
                </a:solidFill>
                <a:latin typeface="Verdana"/>
                <a:cs typeface="Verdana"/>
              </a:rPr>
              <a:t>5</a:t>
            </a:r>
            <a:r>
              <a:rPr sz="500" spc="-60" dirty="0">
                <a:solidFill>
                  <a:srgbClr val="FEFEFE"/>
                </a:solidFill>
                <a:latin typeface="Verdana"/>
                <a:cs typeface="Verdana"/>
              </a:rPr>
              <a:t>-</a:t>
            </a:r>
            <a:r>
              <a:rPr sz="500" spc="-10" dirty="0">
                <a:solidFill>
                  <a:srgbClr val="FEFEFE"/>
                </a:solidFill>
                <a:latin typeface="Verdana"/>
                <a:cs typeface="Verdana"/>
              </a:rPr>
              <a:t>4</a:t>
            </a:r>
            <a:r>
              <a:rPr sz="500" spc="10" dirty="0">
                <a:solidFill>
                  <a:srgbClr val="FEFEFE"/>
                </a:solidFill>
                <a:latin typeface="Verdana"/>
                <a:cs typeface="Verdana"/>
              </a:rPr>
              <a:t>0</a:t>
            </a:r>
            <a:endParaRPr sz="500">
              <a:latin typeface="Verdana"/>
              <a:cs typeface="Verdana"/>
            </a:endParaRPr>
          </a:p>
          <a:p>
            <a:pPr algn="ctr">
              <a:lnSpc>
                <a:spcPts val="590"/>
              </a:lnSpc>
            </a:pPr>
            <a:r>
              <a:rPr sz="500" spc="-40" dirty="0">
                <a:solidFill>
                  <a:srgbClr val="FEFEFE"/>
                </a:solidFill>
                <a:latin typeface="Verdana"/>
                <a:cs typeface="Verdana"/>
              </a:rPr>
              <a:t>3</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12" name="object 112"/>
          <p:cNvSpPr/>
          <p:nvPr/>
        </p:nvSpPr>
        <p:spPr>
          <a:xfrm>
            <a:off x="1725965" y="5731653"/>
            <a:ext cx="593725" cy="292100"/>
          </a:xfrm>
          <a:custGeom>
            <a:avLst/>
            <a:gdLst/>
            <a:ahLst/>
            <a:cxnLst/>
            <a:rect l="l" t="t" r="r" b="b"/>
            <a:pathLst>
              <a:path w="593725" h="292100">
                <a:moveTo>
                  <a:pt x="593211" y="0"/>
                </a:moveTo>
                <a:lnTo>
                  <a:pt x="0" y="0"/>
                </a:lnTo>
                <a:lnTo>
                  <a:pt x="0" y="220866"/>
                </a:lnTo>
                <a:lnTo>
                  <a:pt x="296608" y="291589"/>
                </a:lnTo>
                <a:lnTo>
                  <a:pt x="593211" y="220866"/>
                </a:lnTo>
                <a:lnTo>
                  <a:pt x="593211" y="0"/>
                </a:lnTo>
                <a:close/>
              </a:path>
            </a:pathLst>
          </a:custGeom>
          <a:solidFill>
            <a:srgbClr val="F16137">
              <a:alpha val="75999"/>
            </a:srgbClr>
          </a:solidFill>
        </p:spPr>
        <p:txBody>
          <a:bodyPr wrap="square" lIns="0" tIns="0" rIns="0" bIns="0" rtlCol="0"/>
          <a:lstStyle/>
          <a:p>
            <a:endParaRPr/>
          </a:p>
        </p:txBody>
      </p:sp>
      <p:sp>
        <p:nvSpPr>
          <p:cNvPr id="113" name="object 113"/>
          <p:cNvSpPr txBox="1"/>
          <p:nvPr/>
        </p:nvSpPr>
        <p:spPr>
          <a:xfrm>
            <a:off x="1781929" y="5765214"/>
            <a:ext cx="479425" cy="175895"/>
          </a:xfrm>
          <a:prstGeom prst="rect">
            <a:avLst/>
          </a:prstGeom>
        </p:spPr>
        <p:txBody>
          <a:bodyPr vert="horz" wrap="square" lIns="0" tIns="17145" rIns="0" bIns="0" rtlCol="0">
            <a:spAutoFit/>
          </a:bodyPr>
          <a:lstStyle/>
          <a:p>
            <a:pPr marL="102235" marR="5080" indent="-9017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35" dirty="0">
                <a:solidFill>
                  <a:srgbClr val="FEFEFE"/>
                </a:solidFill>
                <a:latin typeface="Verdana"/>
                <a:cs typeface="Verdana"/>
              </a:rPr>
              <a:t>M</a:t>
            </a:r>
            <a:r>
              <a:rPr sz="500" spc="-25" dirty="0">
                <a:solidFill>
                  <a:srgbClr val="FEFEFE"/>
                </a:solidFill>
                <a:latin typeface="Verdana"/>
                <a:cs typeface="Verdana"/>
              </a:rPr>
              <a:t>il</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N</a:t>
            </a:r>
            <a:r>
              <a:rPr sz="500" spc="30" dirty="0">
                <a:solidFill>
                  <a:srgbClr val="FEFEFE"/>
                </a:solidFill>
                <a:latin typeface="Verdana"/>
                <a:cs typeface="Verdana"/>
              </a:rPr>
              <a:t>P</a:t>
            </a:r>
            <a:r>
              <a:rPr sz="500" spc="-25" dirty="0">
                <a:solidFill>
                  <a:srgbClr val="FEFEFE"/>
                </a:solidFill>
                <a:latin typeface="Verdana"/>
                <a:cs typeface="Verdana"/>
              </a:rPr>
              <a:t>KS  </a:t>
            </a:r>
            <a:r>
              <a:rPr sz="500" spc="-55" dirty="0">
                <a:solidFill>
                  <a:srgbClr val="FEFEFE"/>
                </a:solidFill>
                <a:latin typeface="Verdana"/>
                <a:cs typeface="Verdana"/>
              </a:rPr>
              <a:t>100</a:t>
            </a:r>
            <a:r>
              <a:rPr sz="500" spc="45" dirty="0">
                <a:solidFill>
                  <a:srgbClr val="FEFEFE"/>
                </a:solidFill>
                <a:latin typeface="Verdana"/>
                <a:cs typeface="Verdana"/>
              </a:rPr>
              <a:t> </a:t>
            </a:r>
            <a:r>
              <a:rPr sz="500" spc="-40" dirty="0">
                <a:solidFill>
                  <a:srgbClr val="FEFEFE"/>
                </a:solidFill>
                <a:latin typeface="Verdana"/>
                <a:cs typeface="Verdana"/>
              </a:rPr>
              <a:t>кг/га</a:t>
            </a:r>
            <a:endParaRPr sz="500">
              <a:latin typeface="Verdana"/>
              <a:cs typeface="Verdana"/>
            </a:endParaRPr>
          </a:p>
        </p:txBody>
      </p:sp>
      <p:sp>
        <p:nvSpPr>
          <p:cNvPr id="114" name="object 114"/>
          <p:cNvSpPr/>
          <p:nvPr/>
        </p:nvSpPr>
        <p:spPr>
          <a:xfrm>
            <a:off x="3075184" y="6253145"/>
            <a:ext cx="818515" cy="207645"/>
          </a:xfrm>
          <a:custGeom>
            <a:avLst/>
            <a:gdLst/>
            <a:ahLst/>
            <a:cxnLst/>
            <a:rect l="l" t="t" r="r" b="b"/>
            <a:pathLst>
              <a:path w="818514" h="207645">
                <a:moveTo>
                  <a:pt x="818493" y="0"/>
                </a:moveTo>
                <a:lnTo>
                  <a:pt x="0" y="0"/>
                </a:lnTo>
                <a:lnTo>
                  <a:pt x="0" y="157093"/>
                </a:lnTo>
                <a:lnTo>
                  <a:pt x="409248" y="207396"/>
                </a:lnTo>
                <a:lnTo>
                  <a:pt x="818493" y="157093"/>
                </a:lnTo>
                <a:lnTo>
                  <a:pt x="818493" y="0"/>
                </a:lnTo>
                <a:close/>
              </a:path>
            </a:pathLst>
          </a:custGeom>
          <a:solidFill>
            <a:srgbClr val="F16137">
              <a:alpha val="75999"/>
            </a:srgbClr>
          </a:solidFill>
        </p:spPr>
        <p:txBody>
          <a:bodyPr wrap="square" lIns="0" tIns="0" rIns="0" bIns="0" rtlCol="0"/>
          <a:lstStyle/>
          <a:p>
            <a:endParaRPr/>
          </a:p>
        </p:txBody>
      </p:sp>
      <p:sp>
        <p:nvSpPr>
          <p:cNvPr id="115" name="object 115"/>
          <p:cNvSpPr txBox="1"/>
          <p:nvPr/>
        </p:nvSpPr>
        <p:spPr>
          <a:xfrm>
            <a:off x="3025643" y="6165338"/>
            <a:ext cx="910590" cy="734060"/>
          </a:xfrm>
          <a:prstGeom prst="rect">
            <a:avLst/>
          </a:prstGeom>
          <a:ln w="4575">
            <a:solidFill>
              <a:srgbClr val="96989A"/>
            </a:solidFill>
          </a:ln>
        </p:spPr>
        <p:txBody>
          <a:bodyPr vert="horz" wrap="square" lIns="0" tIns="0" rIns="0" bIns="0" rtlCol="0">
            <a:spAutoFit/>
          </a:bodyPr>
          <a:lstStyle/>
          <a:p>
            <a:pPr>
              <a:lnSpc>
                <a:spcPct val="100000"/>
              </a:lnSpc>
            </a:pPr>
            <a:endParaRPr sz="600">
              <a:latin typeface="Times New Roman"/>
              <a:cs typeface="Times New Roman"/>
            </a:endParaRPr>
          </a:p>
          <a:p>
            <a:pPr marL="116839">
              <a:lnSpc>
                <a:spcPct val="100000"/>
              </a:lnSpc>
              <a:spcBef>
                <a:spcPts val="365"/>
              </a:spcBef>
            </a:pPr>
            <a:r>
              <a:rPr sz="500" spc="-5" dirty="0">
                <a:solidFill>
                  <a:srgbClr val="FEFEFE"/>
                </a:solidFill>
                <a:latin typeface="Verdana"/>
                <a:cs typeface="Verdana"/>
              </a:rPr>
              <a:t>F</a:t>
            </a:r>
            <a:r>
              <a:rPr sz="500" spc="-10" dirty="0">
                <a:solidFill>
                  <a:srgbClr val="FEFEFE"/>
                </a:solidFill>
                <a:latin typeface="Verdana"/>
                <a:cs typeface="Verdana"/>
              </a:rPr>
              <a:t>o</a:t>
            </a:r>
            <a:r>
              <a:rPr sz="500" spc="-25" dirty="0">
                <a:solidFill>
                  <a:srgbClr val="FEFEFE"/>
                </a:solidFill>
                <a:latin typeface="Verdana"/>
                <a:cs typeface="Verdana"/>
              </a:rPr>
              <a:t>li</a:t>
            </a:r>
            <a:r>
              <a:rPr sz="500" dirty="0">
                <a:solidFill>
                  <a:srgbClr val="FEFEFE"/>
                </a:solidFill>
                <a:latin typeface="Verdana"/>
                <a:cs typeface="Verdana"/>
              </a:rPr>
              <a:t>c</a:t>
            </a:r>
            <a:r>
              <a:rPr sz="500" spc="-30" dirty="0">
                <a:solidFill>
                  <a:srgbClr val="FEFEFE"/>
                </a:solidFill>
                <a:latin typeface="Verdana"/>
                <a:cs typeface="Verdana"/>
              </a:rPr>
              <a:t>a</a:t>
            </a:r>
            <a:r>
              <a:rPr sz="500" spc="-45" dirty="0">
                <a:solidFill>
                  <a:srgbClr val="FEFEFE"/>
                </a:solidFill>
                <a:latin typeface="Verdana"/>
                <a:cs typeface="Verdana"/>
              </a:rPr>
              <a:t>r</a:t>
            </a:r>
            <a:r>
              <a:rPr sz="500" dirty="0">
                <a:solidFill>
                  <a:srgbClr val="FEFEFE"/>
                </a:solidFill>
                <a:latin typeface="Verdana"/>
                <a:cs typeface="Verdana"/>
              </a:rPr>
              <a:t>e</a:t>
            </a:r>
            <a:r>
              <a:rPr sz="500" spc="-65" dirty="0">
                <a:solidFill>
                  <a:srgbClr val="FEFEFE"/>
                </a:solidFill>
                <a:latin typeface="Verdana"/>
                <a:cs typeface="Verdana"/>
              </a:rPr>
              <a:t> </a:t>
            </a:r>
            <a:r>
              <a:rPr sz="500" spc="-160" dirty="0">
                <a:solidFill>
                  <a:srgbClr val="FEFEFE"/>
                </a:solidFill>
                <a:latin typeface="Verdana"/>
                <a:cs typeface="Verdana"/>
              </a:rPr>
              <a:t>1</a:t>
            </a:r>
            <a:r>
              <a:rPr sz="500" spc="-60" dirty="0">
                <a:solidFill>
                  <a:srgbClr val="FEFEFE"/>
                </a:solidFill>
                <a:latin typeface="Verdana"/>
                <a:cs typeface="Verdana"/>
              </a:rPr>
              <a:t>2-</a:t>
            </a:r>
            <a:r>
              <a:rPr sz="500" spc="-10" dirty="0">
                <a:solidFill>
                  <a:srgbClr val="FEFEFE"/>
                </a:solidFill>
                <a:latin typeface="Verdana"/>
                <a:cs typeface="Verdana"/>
              </a:rPr>
              <a:t>4</a:t>
            </a:r>
            <a:r>
              <a:rPr sz="500" spc="-35" dirty="0">
                <a:solidFill>
                  <a:srgbClr val="FEFEFE"/>
                </a:solidFill>
                <a:latin typeface="Verdana"/>
                <a:cs typeface="Verdana"/>
              </a:rPr>
              <a:t>6</a:t>
            </a:r>
            <a:r>
              <a:rPr sz="500" spc="-60" dirty="0">
                <a:solidFill>
                  <a:srgbClr val="FEFEFE"/>
                </a:solidFill>
                <a:latin typeface="Verdana"/>
                <a:cs typeface="Verdana"/>
              </a:rPr>
              <a:t>-</a:t>
            </a:r>
            <a:r>
              <a:rPr sz="500" dirty="0">
                <a:solidFill>
                  <a:srgbClr val="FEFEFE"/>
                </a:solidFill>
                <a:latin typeface="Verdana"/>
                <a:cs typeface="Verdana"/>
              </a:rPr>
              <a:t>8</a:t>
            </a:r>
            <a:r>
              <a:rPr sz="500" spc="65" dirty="0">
                <a:solidFill>
                  <a:srgbClr val="FEFEFE"/>
                </a:solidFill>
                <a:latin typeface="Verdana"/>
                <a:cs typeface="Verdana"/>
              </a:rPr>
              <a:t> </a:t>
            </a:r>
            <a:r>
              <a:rPr sz="500" spc="-40" dirty="0">
                <a:solidFill>
                  <a:srgbClr val="FEFEFE"/>
                </a:solidFill>
                <a:latin typeface="Verdana"/>
                <a:cs typeface="Verdana"/>
              </a:rPr>
              <a:t>3</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16" name="object 116"/>
          <p:cNvSpPr/>
          <p:nvPr/>
        </p:nvSpPr>
        <p:spPr>
          <a:xfrm>
            <a:off x="3985710" y="5731653"/>
            <a:ext cx="1663064" cy="198120"/>
          </a:xfrm>
          <a:custGeom>
            <a:avLst/>
            <a:gdLst/>
            <a:ahLst/>
            <a:cxnLst/>
            <a:rect l="l" t="t" r="r" b="b"/>
            <a:pathLst>
              <a:path w="1663064" h="198120">
                <a:moveTo>
                  <a:pt x="1662951" y="0"/>
                </a:moveTo>
                <a:lnTo>
                  <a:pt x="0" y="0"/>
                </a:lnTo>
                <a:lnTo>
                  <a:pt x="0" y="149875"/>
                </a:lnTo>
                <a:lnTo>
                  <a:pt x="831477" y="197867"/>
                </a:lnTo>
                <a:lnTo>
                  <a:pt x="1662951" y="149875"/>
                </a:lnTo>
                <a:lnTo>
                  <a:pt x="1662951" y="0"/>
                </a:lnTo>
                <a:close/>
              </a:path>
            </a:pathLst>
          </a:custGeom>
          <a:solidFill>
            <a:srgbClr val="F16137">
              <a:alpha val="75999"/>
            </a:srgbClr>
          </a:solidFill>
        </p:spPr>
        <p:txBody>
          <a:bodyPr wrap="square" lIns="0" tIns="0" rIns="0" bIns="0" rtlCol="0"/>
          <a:lstStyle/>
          <a:p>
            <a:endParaRPr/>
          </a:p>
        </p:txBody>
      </p:sp>
      <p:sp>
        <p:nvSpPr>
          <p:cNvPr id="117" name="object 117"/>
          <p:cNvSpPr txBox="1"/>
          <p:nvPr/>
        </p:nvSpPr>
        <p:spPr>
          <a:xfrm>
            <a:off x="3937935" y="5765214"/>
            <a:ext cx="1766570" cy="101600"/>
          </a:xfrm>
          <a:prstGeom prst="rect">
            <a:avLst/>
          </a:prstGeom>
        </p:spPr>
        <p:txBody>
          <a:bodyPr vert="horz" wrap="square" lIns="0" tIns="12700" rIns="0" bIns="0" rtlCol="0">
            <a:spAutoFit/>
          </a:bodyPr>
          <a:lstStyle/>
          <a:p>
            <a:pPr marL="541655">
              <a:lnSpc>
                <a:spcPct val="100000"/>
              </a:lnSpc>
              <a:spcBef>
                <a:spcPts val="100"/>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B</a:t>
            </a:r>
            <a:r>
              <a:rPr sz="500" spc="-10" dirty="0">
                <a:solidFill>
                  <a:srgbClr val="FEFEFE"/>
                </a:solidFill>
                <a:latin typeface="Verdana"/>
                <a:cs typeface="Verdana"/>
              </a:rPr>
              <a:t>o</a:t>
            </a:r>
            <a:r>
              <a:rPr sz="500" spc="-30" dirty="0">
                <a:solidFill>
                  <a:srgbClr val="FEFEFE"/>
                </a:solidFill>
                <a:latin typeface="Verdana"/>
                <a:cs typeface="Verdana"/>
              </a:rPr>
              <a:t>r</a:t>
            </a:r>
            <a:r>
              <a:rPr sz="500" spc="-15" dirty="0">
                <a:solidFill>
                  <a:srgbClr val="FEFEFE"/>
                </a:solidFill>
                <a:latin typeface="Verdana"/>
                <a:cs typeface="Verdana"/>
              </a:rPr>
              <a:t>t</a:t>
            </a:r>
            <a:r>
              <a:rPr sz="500" spc="-40" dirty="0">
                <a:solidFill>
                  <a:srgbClr val="FEFEFE"/>
                </a:solidFill>
                <a:latin typeface="Verdana"/>
                <a:cs typeface="Verdana"/>
              </a:rPr>
              <a:t>r</a:t>
            </a:r>
            <a:r>
              <a:rPr sz="500" spc="-30" dirty="0">
                <a:solidFill>
                  <a:srgbClr val="FEFEFE"/>
                </a:solidFill>
                <a:latin typeface="Verdana"/>
                <a:cs typeface="Verdana"/>
              </a:rPr>
              <a:t>a</a:t>
            </a:r>
            <a:r>
              <a:rPr sz="500" spc="20" dirty="0">
                <a:solidFill>
                  <a:srgbClr val="FEFEFE"/>
                </a:solidFill>
                <a:latin typeface="Verdana"/>
                <a:cs typeface="Verdana"/>
              </a:rPr>
              <a:t>c</a:t>
            </a:r>
            <a:r>
              <a:rPr sz="500" spc="-65" dirty="0">
                <a:solidFill>
                  <a:srgbClr val="FEFEFE"/>
                </a:solidFill>
                <a:latin typeface="Verdana"/>
                <a:cs typeface="Verdana"/>
              </a:rPr>
              <a:t> </a:t>
            </a:r>
            <a:r>
              <a:rPr sz="500" spc="-35" dirty="0">
                <a:solidFill>
                  <a:srgbClr val="FEFEFE"/>
                </a:solidFill>
                <a:latin typeface="Verdana"/>
                <a:cs typeface="Verdana"/>
              </a:rPr>
              <a:t>2</a:t>
            </a:r>
            <a:r>
              <a:rPr sz="500" spc="-65" dirty="0">
                <a:solidFill>
                  <a:srgbClr val="FEFEFE"/>
                </a:solidFill>
                <a:latin typeface="Verdana"/>
                <a:cs typeface="Verdana"/>
              </a:rPr>
              <a:t> </a:t>
            </a:r>
            <a:r>
              <a:rPr sz="500" spc="-15" dirty="0">
                <a:solidFill>
                  <a:srgbClr val="FEFEFE"/>
                </a:solidFill>
                <a:latin typeface="Verdana"/>
                <a:cs typeface="Verdana"/>
              </a:rPr>
              <a:t>л</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18" name="object 118"/>
          <p:cNvSpPr/>
          <p:nvPr/>
        </p:nvSpPr>
        <p:spPr>
          <a:xfrm>
            <a:off x="3985710" y="7003246"/>
            <a:ext cx="1663064" cy="198120"/>
          </a:xfrm>
          <a:custGeom>
            <a:avLst/>
            <a:gdLst/>
            <a:ahLst/>
            <a:cxnLst/>
            <a:rect l="l" t="t" r="r" b="b"/>
            <a:pathLst>
              <a:path w="1663064" h="198120">
                <a:moveTo>
                  <a:pt x="1662951" y="0"/>
                </a:moveTo>
                <a:lnTo>
                  <a:pt x="0" y="0"/>
                </a:lnTo>
                <a:lnTo>
                  <a:pt x="0" y="149875"/>
                </a:lnTo>
                <a:lnTo>
                  <a:pt x="831477" y="197866"/>
                </a:lnTo>
                <a:lnTo>
                  <a:pt x="1662951" y="149875"/>
                </a:lnTo>
                <a:lnTo>
                  <a:pt x="1662951" y="0"/>
                </a:lnTo>
                <a:close/>
              </a:path>
            </a:pathLst>
          </a:custGeom>
          <a:solidFill>
            <a:srgbClr val="F16137">
              <a:alpha val="75999"/>
            </a:srgbClr>
          </a:solidFill>
        </p:spPr>
        <p:txBody>
          <a:bodyPr wrap="square" lIns="0" tIns="0" rIns="0" bIns="0" rtlCol="0"/>
          <a:lstStyle/>
          <a:p>
            <a:endParaRPr/>
          </a:p>
        </p:txBody>
      </p:sp>
      <p:sp>
        <p:nvSpPr>
          <p:cNvPr id="119" name="object 119"/>
          <p:cNvSpPr txBox="1"/>
          <p:nvPr/>
        </p:nvSpPr>
        <p:spPr>
          <a:xfrm>
            <a:off x="4475062" y="7036806"/>
            <a:ext cx="700405" cy="101600"/>
          </a:xfrm>
          <a:prstGeom prst="rect">
            <a:avLst/>
          </a:prstGeom>
        </p:spPr>
        <p:txBody>
          <a:bodyPr vert="horz" wrap="square" lIns="0" tIns="12700" rIns="0" bIns="0" rtlCol="0">
            <a:spAutoFit/>
          </a:bodyPr>
          <a:lstStyle/>
          <a:p>
            <a:pPr>
              <a:lnSpc>
                <a:spcPct val="100000"/>
              </a:lnSpc>
              <a:spcBef>
                <a:spcPts val="100"/>
              </a:spcBef>
            </a:pPr>
            <a:r>
              <a:rPr sz="500" spc="-5" dirty="0">
                <a:solidFill>
                  <a:srgbClr val="FEFEFE"/>
                </a:solidFill>
                <a:latin typeface="Verdana"/>
                <a:cs typeface="Verdana"/>
              </a:rPr>
              <a:t>F</a:t>
            </a:r>
            <a:r>
              <a:rPr sz="500" spc="-10" dirty="0">
                <a:solidFill>
                  <a:srgbClr val="FEFEFE"/>
                </a:solidFill>
                <a:latin typeface="Verdana"/>
                <a:cs typeface="Verdana"/>
              </a:rPr>
              <a:t>o</a:t>
            </a:r>
            <a:r>
              <a:rPr sz="500" spc="-25" dirty="0">
                <a:solidFill>
                  <a:srgbClr val="FEFEFE"/>
                </a:solidFill>
                <a:latin typeface="Verdana"/>
                <a:cs typeface="Verdana"/>
              </a:rPr>
              <a:t>li</a:t>
            </a:r>
            <a:r>
              <a:rPr sz="500" dirty="0">
                <a:solidFill>
                  <a:srgbClr val="FEFEFE"/>
                </a:solidFill>
                <a:latin typeface="Verdana"/>
                <a:cs typeface="Verdana"/>
              </a:rPr>
              <a:t>c</a:t>
            </a:r>
            <a:r>
              <a:rPr sz="500" spc="-30" dirty="0">
                <a:solidFill>
                  <a:srgbClr val="FEFEFE"/>
                </a:solidFill>
                <a:latin typeface="Verdana"/>
                <a:cs typeface="Verdana"/>
              </a:rPr>
              <a:t>a</a:t>
            </a:r>
            <a:r>
              <a:rPr sz="500" spc="-45" dirty="0">
                <a:solidFill>
                  <a:srgbClr val="FEFEFE"/>
                </a:solidFill>
                <a:latin typeface="Verdana"/>
                <a:cs typeface="Verdana"/>
              </a:rPr>
              <a:t>r</a:t>
            </a:r>
            <a:r>
              <a:rPr sz="500" dirty="0">
                <a:solidFill>
                  <a:srgbClr val="FEFEFE"/>
                </a:solidFill>
                <a:latin typeface="Verdana"/>
                <a:cs typeface="Verdana"/>
              </a:rPr>
              <a:t>e</a:t>
            </a:r>
            <a:r>
              <a:rPr sz="500" spc="-65" dirty="0">
                <a:solidFill>
                  <a:srgbClr val="FEFEFE"/>
                </a:solidFill>
                <a:latin typeface="Verdana"/>
                <a:cs typeface="Verdana"/>
              </a:rPr>
              <a:t> </a:t>
            </a:r>
            <a:r>
              <a:rPr sz="500" spc="-160" dirty="0">
                <a:solidFill>
                  <a:srgbClr val="FEFEFE"/>
                </a:solidFill>
                <a:latin typeface="Verdana"/>
                <a:cs typeface="Verdana"/>
              </a:rPr>
              <a:t>1</a:t>
            </a:r>
            <a:r>
              <a:rPr sz="500" spc="-20" dirty="0">
                <a:solidFill>
                  <a:srgbClr val="FEFEFE"/>
                </a:solidFill>
                <a:latin typeface="Verdana"/>
                <a:cs typeface="Verdana"/>
              </a:rPr>
              <a:t>8</a:t>
            </a:r>
            <a:r>
              <a:rPr sz="500" spc="-70" dirty="0">
                <a:solidFill>
                  <a:srgbClr val="FEFEFE"/>
                </a:solidFill>
                <a:latin typeface="Verdana"/>
                <a:cs typeface="Verdana"/>
              </a:rPr>
              <a:t>-</a:t>
            </a:r>
            <a:r>
              <a:rPr sz="500" spc="-160" dirty="0">
                <a:solidFill>
                  <a:srgbClr val="FEFEFE"/>
                </a:solidFill>
                <a:latin typeface="Verdana"/>
                <a:cs typeface="Verdana"/>
              </a:rPr>
              <a:t>1</a:t>
            </a:r>
            <a:r>
              <a:rPr sz="500" spc="-20" dirty="0">
                <a:solidFill>
                  <a:srgbClr val="FEFEFE"/>
                </a:solidFill>
                <a:latin typeface="Verdana"/>
                <a:cs typeface="Verdana"/>
              </a:rPr>
              <a:t>8</a:t>
            </a:r>
            <a:r>
              <a:rPr sz="500" spc="-70" dirty="0">
                <a:solidFill>
                  <a:srgbClr val="FEFEFE"/>
                </a:solidFill>
                <a:latin typeface="Verdana"/>
                <a:cs typeface="Verdana"/>
              </a:rPr>
              <a:t>-</a:t>
            </a:r>
            <a:r>
              <a:rPr sz="500" spc="-160" dirty="0">
                <a:solidFill>
                  <a:srgbClr val="FEFEFE"/>
                </a:solidFill>
                <a:latin typeface="Verdana"/>
                <a:cs typeface="Verdana"/>
              </a:rPr>
              <a:t>1</a:t>
            </a:r>
            <a:r>
              <a:rPr sz="500" dirty="0">
                <a:solidFill>
                  <a:srgbClr val="FEFEFE"/>
                </a:solidFill>
                <a:latin typeface="Verdana"/>
                <a:cs typeface="Verdana"/>
              </a:rPr>
              <a:t>8</a:t>
            </a:r>
            <a:r>
              <a:rPr sz="500" spc="65" dirty="0">
                <a:solidFill>
                  <a:srgbClr val="FEFEFE"/>
                </a:solidFill>
                <a:latin typeface="Verdana"/>
                <a:cs typeface="Verdana"/>
              </a:rPr>
              <a:t> </a:t>
            </a:r>
            <a:r>
              <a:rPr sz="500" spc="-40" dirty="0">
                <a:solidFill>
                  <a:srgbClr val="FEFEFE"/>
                </a:solidFill>
                <a:latin typeface="Verdana"/>
                <a:cs typeface="Verdana"/>
              </a:rPr>
              <a:t>3</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pic>
        <p:nvPicPr>
          <p:cNvPr id="120" name="Рисунок 119">
            <a:extLst>
              <a:ext uri="{FF2B5EF4-FFF2-40B4-BE49-F238E27FC236}">
                <a16:creationId xmlns:a16="http://schemas.microsoft.com/office/drawing/2014/main" id="{BAD83349-854E-48EC-8C4F-9B093F00C096}"/>
              </a:ext>
            </a:extLst>
          </p:cNvPr>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402894" y="9919974"/>
            <a:ext cx="490805" cy="3844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2020" y="88412"/>
            <a:ext cx="7563484" cy="10695305"/>
            <a:chOff x="142020" y="88412"/>
            <a:chExt cx="7563484" cy="10695305"/>
          </a:xfrm>
        </p:grpSpPr>
        <p:sp>
          <p:nvSpPr>
            <p:cNvPr id="3" name="object 3"/>
            <p:cNvSpPr/>
            <p:nvPr/>
          </p:nvSpPr>
          <p:spPr>
            <a:xfrm>
              <a:off x="143607" y="89999"/>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373435"/>
              </a:solidFill>
            </a:ln>
          </p:spPr>
          <p:txBody>
            <a:bodyPr wrap="square" lIns="0" tIns="0" rIns="0" bIns="0" rtlCol="0"/>
            <a:lstStyle/>
            <a:p>
              <a:endParaRPr/>
            </a:p>
          </p:txBody>
        </p:sp>
        <p:sp>
          <p:nvSpPr>
            <p:cNvPr id="4" name="object 4"/>
            <p:cNvSpPr/>
            <p:nvPr/>
          </p:nvSpPr>
          <p:spPr>
            <a:xfrm>
              <a:off x="3166924" y="1036119"/>
              <a:ext cx="1513840" cy="125730"/>
            </a:xfrm>
            <a:custGeom>
              <a:avLst/>
              <a:gdLst/>
              <a:ahLst/>
              <a:cxnLst/>
              <a:rect l="l" t="t" r="r" b="b"/>
              <a:pathLst>
                <a:path w="1513839" h="125730">
                  <a:moveTo>
                    <a:pt x="104720" y="0"/>
                  </a:moveTo>
                  <a:lnTo>
                    <a:pt x="0" y="0"/>
                  </a:lnTo>
                  <a:lnTo>
                    <a:pt x="0" y="124459"/>
                  </a:lnTo>
                  <a:lnTo>
                    <a:pt x="12978" y="124459"/>
                  </a:lnTo>
                  <a:lnTo>
                    <a:pt x="12978" y="11380"/>
                  </a:lnTo>
                  <a:lnTo>
                    <a:pt x="104720" y="11380"/>
                  </a:lnTo>
                  <a:lnTo>
                    <a:pt x="104720" y="0"/>
                  </a:lnTo>
                  <a:close/>
                </a:path>
                <a:path w="1513839" h="125730">
                  <a:moveTo>
                    <a:pt x="104720" y="11380"/>
                  </a:moveTo>
                  <a:lnTo>
                    <a:pt x="91742" y="11380"/>
                  </a:lnTo>
                  <a:lnTo>
                    <a:pt x="91742" y="124459"/>
                  </a:lnTo>
                  <a:lnTo>
                    <a:pt x="104720" y="124459"/>
                  </a:lnTo>
                  <a:lnTo>
                    <a:pt x="104720" y="11380"/>
                  </a:lnTo>
                  <a:close/>
                </a:path>
                <a:path w="1513839" h="125730">
                  <a:moveTo>
                    <a:pt x="126770" y="112723"/>
                  </a:moveTo>
                  <a:lnTo>
                    <a:pt x="125700" y="124459"/>
                  </a:lnTo>
                  <a:lnTo>
                    <a:pt x="129138" y="125288"/>
                  </a:lnTo>
                  <a:lnTo>
                    <a:pt x="132458" y="125704"/>
                  </a:lnTo>
                  <a:lnTo>
                    <a:pt x="143125" y="125704"/>
                  </a:lnTo>
                  <a:lnTo>
                    <a:pt x="149111" y="123127"/>
                  </a:lnTo>
                  <a:lnTo>
                    <a:pt x="153615" y="117969"/>
                  </a:lnTo>
                  <a:lnTo>
                    <a:pt x="156776" y="113602"/>
                  </a:lnTo>
                  <a:lnTo>
                    <a:pt x="156860" y="113436"/>
                  </a:lnTo>
                  <a:lnTo>
                    <a:pt x="130740" y="113436"/>
                  </a:lnTo>
                  <a:lnTo>
                    <a:pt x="128781" y="113198"/>
                  </a:lnTo>
                  <a:lnTo>
                    <a:pt x="126770" y="112723"/>
                  </a:lnTo>
                  <a:close/>
                </a:path>
                <a:path w="1513839" h="125730">
                  <a:moveTo>
                    <a:pt x="242337" y="11380"/>
                  </a:moveTo>
                  <a:lnTo>
                    <a:pt x="229355" y="11380"/>
                  </a:lnTo>
                  <a:lnTo>
                    <a:pt x="229355" y="124459"/>
                  </a:lnTo>
                  <a:lnTo>
                    <a:pt x="242337" y="124459"/>
                  </a:lnTo>
                  <a:lnTo>
                    <a:pt x="242337" y="11380"/>
                  </a:lnTo>
                  <a:close/>
                </a:path>
                <a:path w="1513839" h="125730">
                  <a:moveTo>
                    <a:pt x="242337" y="0"/>
                  </a:moveTo>
                  <a:lnTo>
                    <a:pt x="157881" y="0"/>
                  </a:lnTo>
                  <a:lnTo>
                    <a:pt x="156105" y="53341"/>
                  </a:lnTo>
                  <a:lnTo>
                    <a:pt x="155560" y="63570"/>
                  </a:lnTo>
                  <a:lnTo>
                    <a:pt x="148607" y="103064"/>
                  </a:lnTo>
                  <a:lnTo>
                    <a:pt x="137850" y="113436"/>
                  </a:lnTo>
                  <a:lnTo>
                    <a:pt x="156860" y="113436"/>
                  </a:lnTo>
                  <a:lnTo>
                    <a:pt x="166351" y="76253"/>
                  </a:lnTo>
                  <a:lnTo>
                    <a:pt x="169260" y="11380"/>
                  </a:lnTo>
                  <a:lnTo>
                    <a:pt x="242337" y="11380"/>
                  </a:lnTo>
                  <a:lnTo>
                    <a:pt x="242337" y="0"/>
                  </a:lnTo>
                  <a:close/>
                </a:path>
                <a:path w="1513839" h="125730">
                  <a:moveTo>
                    <a:pt x="335857" y="0"/>
                  </a:moveTo>
                  <a:lnTo>
                    <a:pt x="322879" y="0"/>
                  </a:lnTo>
                  <a:lnTo>
                    <a:pt x="265984" y="124459"/>
                  </a:lnTo>
                  <a:lnTo>
                    <a:pt x="279676" y="124459"/>
                  </a:lnTo>
                  <a:lnTo>
                    <a:pt x="294609" y="91210"/>
                  </a:lnTo>
                  <a:lnTo>
                    <a:pt x="377552" y="91210"/>
                  </a:lnTo>
                  <a:lnTo>
                    <a:pt x="372676" y="80543"/>
                  </a:lnTo>
                  <a:lnTo>
                    <a:pt x="299411" y="80543"/>
                  </a:lnTo>
                  <a:lnTo>
                    <a:pt x="329280" y="13690"/>
                  </a:lnTo>
                  <a:lnTo>
                    <a:pt x="342116" y="13690"/>
                  </a:lnTo>
                  <a:lnTo>
                    <a:pt x="335857" y="0"/>
                  </a:lnTo>
                  <a:close/>
                </a:path>
                <a:path w="1513839" h="125730">
                  <a:moveTo>
                    <a:pt x="377552" y="91210"/>
                  </a:moveTo>
                  <a:lnTo>
                    <a:pt x="363952" y="91210"/>
                  </a:lnTo>
                  <a:lnTo>
                    <a:pt x="378885" y="124459"/>
                  </a:lnTo>
                  <a:lnTo>
                    <a:pt x="392752" y="124459"/>
                  </a:lnTo>
                  <a:lnTo>
                    <a:pt x="377552" y="91210"/>
                  </a:lnTo>
                  <a:close/>
                </a:path>
                <a:path w="1513839" h="125730">
                  <a:moveTo>
                    <a:pt x="342116" y="13690"/>
                  </a:moveTo>
                  <a:lnTo>
                    <a:pt x="329280" y="13690"/>
                  </a:lnTo>
                  <a:lnTo>
                    <a:pt x="359149" y="80543"/>
                  </a:lnTo>
                  <a:lnTo>
                    <a:pt x="372676" y="80543"/>
                  </a:lnTo>
                  <a:lnTo>
                    <a:pt x="342116" y="13690"/>
                  </a:lnTo>
                  <a:close/>
                </a:path>
                <a:path w="1513839" h="125730">
                  <a:moveTo>
                    <a:pt x="429734" y="0"/>
                  </a:moveTo>
                  <a:lnTo>
                    <a:pt x="416580" y="0"/>
                  </a:lnTo>
                  <a:lnTo>
                    <a:pt x="416580" y="124459"/>
                  </a:lnTo>
                  <a:lnTo>
                    <a:pt x="429734" y="124459"/>
                  </a:lnTo>
                  <a:lnTo>
                    <a:pt x="429734" y="67031"/>
                  </a:lnTo>
                  <a:lnTo>
                    <a:pt x="520592" y="67031"/>
                  </a:lnTo>
                  <a:lnTo>
                    <a:pt x="520592" y="55472"/>
                  </a:lnTo>
                  <a:lnTo>
                    <a:pt x="429734" y="55472"/>
                  </a:lnTo>
                  <a:lnTo>
                    <a:pt x="429734" y="0"/>
                  </a:lnTo>
                  <a:close/>
                </a:path>
                <a:path w="1513839" h="125730">
                  <a:moveTo>
                    <a:pt x="520592" y="67031"/>
                  </a:moveTo>
                  <a:lnTo>
                    <a:pt x="507610" y="67031"/>
                  </a:lnTo>
                  <a:lnTo>
                    <a:pt x="507610" y="124459"/>
                  </a:lnTo>
                  <a:lnTo>
                    <a:pt x="520592" y="124459"/>
                  </a:lnTo>
                  <a:lnTo>
                    <a:pt x="520592" y="67031"/>
                  </a:lnTo>
                  <a:close/>
                </a:path>
                <a:path w="1513839" h="125730">
                  <a:moveTo>
                    <a:pt x="520592" y="0"/>
                  </a:moveTo>
                  <a:lnTo>
                    <a:pt x="507610" y="0"/>
                  </a:lnTo>
                  <a:lnTo>
                    <a:pt x="507610" y="55472"/>
                  </a:lnTo>
                  <a:lnTo>
                    <a:pt x="520592" y="55472"/>
                  </a:lnTo>
                  <a:lnTo>
                    <a:pt x="520592" y="0"/>
                  </a:lnTo>
                  <a:close/>
                </a:path>
                <a:path w="1513839" h="125730">
                  <a:moveTo>
                    <a:pt x="713858" y="0"/>
                  </a:moveTo>
                  <a:lnTo>
                    <a:pt x="609137" y="0"/>
                  </a:lnTo>
                  <a:lnTo>
                    <a:pt x="609137" y="124459"/>
                  </a:lnTo>
                  <a:lnTo>
                    <a:pt x="622115" y="124459"/>
                  </a:lnTo>
                  <a:lnTo>
                    <a:pt x="622115" y="11380"/>
                  </a:lnTo>
                  <a:lnTo>
                    <a:pt x="713858" y="11380"/>
                  </a:lnTo>
                  <a:lnTo>
                    <a:pt x="713858" y="0"/>
                  </a:lnTo>
                  <a:close/>
                </a:path>
                <a:path w="1513839" h="125730">
                  <a:moveTo>
                    <a:pt x="713858" y="11380"/>
                  </a:moveTo>
                  <a:lnTo>
                    <a:pt x="700879" y="11380"/>
                  </a:lnTo>
                  <a:lnTo>
                    <a:pt x="700879" y="124459"/>
                  </a:lnTo>
                  <a:lnTo>
                    <a:pt x="713858" y="124459"/>
                  </a:lnTo>
                  <a:lnTo>
                    <a:pt x="713858" y="11380"/>
                  </a:lnTo>
                  <a:close/>
                </a:path>
                <a:path w="1513839" h="125730">
                  <a:moveTo>
                    <a:pt x="768797" y="0"/>
                  </a:moveTo>
                  <a:lnTo>
                    <a:pt x="755818" y="0"/>
                  </a:lnTo>
                  <a:lnTo>
                    <a:pt x="755818" y="124459"/>
                  </a:lnTo>
                  <a:lnTo>
                    <a:pt x="767731" y="124459"/>
                  </a:lnTo>
                  <a:lnTo>
                    <a:pt x="784241" y="103122"/>
                  </a:lnTo>
                  <a:lnTo>
                    <a:pt x="768797" y="103122"/>
                  </a:lnTo>
                  <a:lnTo>
                    <a:pt x="768797" y="0"/>
                  </a:lnTo>
                  <a:close/>
                </a:path>
                <a:path w="1513839" h="125730">
                  <a:moveTo>
                    <a:pt x="860364" y="21513"/>
                  </a:moveTo>
                  <a:lnTo>
                    <a:pt x="847385" y="21513"/>
                  </a:lnTo>
                  <a:lnTo>
                    <a:pt x="847385" y="124459"/>
                  </a:lnTo>
                  <a:lnTo>
                    <a:pt x="860364" y="124459"/>
                  </a:lnTo>
                  <a:lnTo>
                    <a:pt x="860364" y="21513"/>
                  </a:lnTo>
                  <a:close/>
                </a:path>
                <a:path w="1513839" h="125730">
                  <a:moveTo>
                    <a:pt x="860364" y="0"/>
                  </a:moveTo>
                  <a:lnTo>
                    <a:pt x="848451" y="0"/>
                  </a:lnTo>
                  <a:lnTo>
                    <a:pt x="768797" y="103122"/>
                  </a:lnTo>
                  <a:lnTo>
                    <a:pt x="784241" y="103122"/>
                  </a:lnTo>
                  <a:lnTo>
                    <a:pt x="847385" y="21513"/>
                  </a:lnTo>
                  <a:lnTo>
                    <a:pt x="860364" y="21513"/>
                  </a:lnTo>
                  <a:lnTo>
                    <a:pt x="860364" y="0"/>
                  </a:lnTo>
                  <a:close/>
                </a:path>
                <a:path w="1513839" h="125730">
                  <a:moveTo>
                    <a:pt x="940017" y="11380"/>
                  </a:moveTo>
                  <a:lnTo>
                    <a:pt x="927039" y="11380"/>
                  </a:lnTo>
                  <a:lnTo>
                    <a:pt x="927039" y="124459"/>
                  </a:lnTo>
                  <a:lnTo>
                    <a:pt x="940017" y="124459"/>
                  </a:lnTo>
                  <a:lnTo>
                    <a:pt x="940017" y="11380"/>
                  </a:lnTo>
                  <a:close/>
                </a:path>
                <a:path w="1513839" h="125730">
                  <a:moveTo>
                    <a:pt x="1052207" y="0"/>
                  </a:moveTo>
                  <a:lnTo>
                    <a:pt x="1039229" y="0"/>
                  </a:lnTo>
                  <a:lnTo>
                    <a:pt x="982334" y="124459"/>
                  </a:lnTo>
                  <a:lnTo>
                    <a:pt x="996025" y="124459"/>
                  </a:lnTo>
                  <a:lnTo>
                    <a:pt x="1010958" y="91210"/>
                  </a:lnTo>
                  <a:lnTo>
                    <a:pt x="1093902" y="91210"/>
                  </a:lnTo>
                  <a:lnTo>
                    <a:pt x="1089026" y="80543"/>
                  </a:lnTo>
                  <a:lnTo>
                    <a:pt x="1015761" y="80543"/>
                  </a:lnTo>
                  <a:lnTo>
                    <a:pt x="1045630" y="13690"/>
                  </a:lnTo>
                  <a:lnTo>
                    <a:pt x="1058466" y="13690"/>
                  </a:lnTo>
                  <a:lnTo>
                    <a:pt x="1052207" y="0"/>
                  </a:lnTo>
                  <a:close/>
                </a:path>
                <a:path w="1513839" h="125730">
                  <a:moveTo>
                    <a:pt x="1093902" y="91210"/>
                  </a:moveTo>
                  <a:lnTo>
                    <a:pt x="1080301" y="91210"/>
                  </a:lnTo>
                  <a:lnTo>
                    <a:pt x="1095235" y="124459"/>
                  </a:lnTo>
                  <a:lnTo>
                    <a:pt x="1109102" y="124459"/>
                  </a:lnTo>
                  <a:lnTo>
                    <a:pt x="1093902" y="91210"/>
                  </a:lnTo>
                  <a:close/>
                </a:path>
                <a:path w="1513839" h="125730">
                  <a:moveTo>
                    <a:pt x="1058466" y="13690"/>
                  </a:moveTo>
                  <a:lnTo>
                    <a:pt x="1045630" y="13690"/>
                  </a:lnTo>
                  <a:lnTo>
                    <a:pt x="1075499" y="80543"/>
                  </a:lnTo>
                  <a:lnTo>
                    <a:pt x="1089026" y="80543"/>
                  </a:lnTo>
                  <a:lnTo>
                    <a:pt x="1058466" y="13690"/>
                  </a:lnTo>
                  <a:close/>
                </a:path>
                <a:path w="1513839" h="125730">
                  <a:moveTo>
                    <a:pt x="983753" y="0"/>
                  </a:moveTo>
                  <a:lnTo>
                    <a:pt x="883298" y="0"/>
                  </a:lnTo>
                  <a:lnTo>
                    <a:pt x="883298" y="11380"/>
                  </a:lnTo>
                  <a:lnTo>
                    <a:pt x="983753" y="11380"/>
                  </a:lnTo>
                  <a:lnTo>
                    <a:pt x="983753" y="0"/>
                  </a:lnTo>
                  <a:close/>
                </a:path>
                <a:path w="1513839" h="125730">
                  <a:moveTo>
                    <a:pt x="1146084" y="0"/>
                  </a:moveTo>
                  <a:lnTo>
                    <a:pt x="1132930" y="0"/>
                  </a:lnTo>
                  <a:lnTo>
                    <a:pt x="1132930" y="124459"/>
                  </a:lnTo>
                  <a:lnTo>
                    <a:pt x="1146084" y="124459"/>
                  </a:lnTo>
                  <a:lnTo>
                    <a:pt x="1146084" y="67031"/>
                  </a:lnTo>
                  <a:lnTo>
                    <a:pt x="1236941" y="67031"/>
                  </a:lnTo>
                  <a:lnTo>
                    <a:pt x="1236941" y="55472"/>
                  </a:lnTo>
                  <a:lnTo>
                    <a:pt x="1146084" y="55472"/>
                  </a:lnTo>
                  <a:lnTo>
                    <a:pt x="1146084" y="0"/>
                  </a:lnTo>
                  <a:close/>
                </a:path>
                <a:path w="1513839" h="125730">
                  <a:moveTo>
                    <a:pt x="1236941" y="67031"/>
                  </a:moveTo>
                  <a:lnTo>
                    <a:pt x="1223959" y="67031"/>
                  </a:lnTo>
                  <a:lnTo>
                    <a:pt x="1223959" y="124459"/>
                  </a:lnTo>
                  <a:lnTo>
                    <a:pt x="1236941" y="124459"/>
                  </a:lnTo>
                  <a:lnTo>
                    <a:pt x="1236941" y="67031"/>
                  </a:lnTo>
                  <a:close/>
                </a:path>
                <a:path w="1513839" h="125730">
                  <a:moveTo>
                    <a:pt x="1236941" y="0"/>
                  </a:moveTo>
                  <a:lnTo>
                    <a:pt x="1223959" y="0"/>
                  </a:lnTo>
                  <a:lnTo>
                    <a:pt x="1223959" y="55472"/>
                  </a:lnTo>
                  <a:lnTo>
                    <a:pt x="1236941" y="55472"/>
                  </a:lnTo>
                  <a:lnTo>
                    <a:pt x="1236941" y="0"/>
                  </a:lnTo>
                  <a:close/>
                </a:path>
                <a:path w="1513839" h="125730">
                  <a:moveTo>
                    <a:pt x="1291880" y="0"/>
                  </a:moveTo>
                  <a:lnTo>
                    <a:pt x="1278902" y="0"/>
                  </a:lnTo>
                  <a:lnTo>
                    <a:pt x="1278902" y="124459"/>
                  </a:lnTo>
                  <a:lnTo>
                    <a:pt x="1290815" y="124459"/>
                  </a:lnTo>
                  <a:lnTo>
                    <a:pt x="1307324" y="103122"/>
                  </a:lnTo>
                  <a:lnTo>
                    <a:pt x="1291880" y="103122"/>
                  </a:lnTo>
                  <a:lnTo>
                    <a:pt x="1291880" y="0"/>
                  </a:lnTo>
                  <a:close/>
                </a:path>
                <a:path w="1513839" h="125730">
                  <a:moveTo>
                    <a:pt x="1383446" y="21513"/>
                  </a:moveTo>
                  <a:lnTo>
                    <a:pt x="1370469" y="21513"/>
                  </a:lnTo>
                  <a:lnTo>
                    <a:pt x="1370469" y="124459"/>
                  </a:lnTo>
                  <a:lnTo>
                    <a:pt x="1383446" y="124459"/>
                  </a:lnTo>
                  <a:lnTo>
                    <a:pt x="1383446" y="21513"/>
                  </a:lnTo>
                  <a:close/>
                </a:path>
                <a:path w="1513839" h="125730">
                  <a:moveTo>
                    <a:pt x="1383446" y="0"/>
                  </a:moveTo>
                  <a:lnTo>
                    <a:pt x="1371535" y="0"/>
                  </a:lnTo>
                  <a:lnTo>
                    <a:pt x="1291880" y="103122"/>
                  </a:lnTo>
                  <a:lnTo>
                    <a:pt x="1307324" y="103122"/>
                  </a:lnTo>
                  <a:lnTo>
                    <a:pt x="1370469" y="21513"/>
                  </a:lnTo>
                  <a:lnTo>
                    <a:pt x="1383446" y="21513"/>
                  </a:lnTo>
                  <a:lnTo>
                    <a:pt x="1383446" y="0"/>
                  </a:lnTo>
                  <a:close/>
                </a:path>
                <a:path w="1513839" h="125730">
                  <a:moveTo>
                    <a:pt x="1513594" y="0"/>
                  </a:moveTo>
                  <a:lnTo>
                    <a:pt x="1465235" y="0"/>
                  </a:lnTo>
                  <a:lnTo>
                    <a:pt x="1454527" y="722"/>
                  </a:lnTo>
                  <a:lnTo>
                    <a:pt x="1419474" y="25470"/>
                  </a:lnTo>
                  <a:lnTo>
                    <a:pt x="1416164" y="44096"/>
                  </a:lnTo>
                  <a:lnTo>
                    <a:pt x="1416619" y="51357"/>
                  </a:lnTo>
                  <a:lnTo>
                    <a:pt x="1444430" y="84099"/>
                  </a:lnTo>
                  <a:lnTo>
                    <a:pt x="1416164" y="124459"/>
                  </a:lnTo>
                  <a:lnTo>
                    <a:pt x="1430207" y="124459"/>
                  </a:lnTo>
                  <a:lnTo>
                    <a:pt x="1456343" y="86410"/>
                  </a:lnTo>
                  <a:lnTo>
                    <a:pt x="1513594" y="86410"/>
                  </a:lnTo>
                  <a:lnTo>
                    <a:pt x="1513594" y="75563"/>
                  </a:lnTo>
                  <a:lnTo>
                    <a:pt x="1464523" y="75563"/>
                  </a:lnTo>
                  <a:lnTo>
                    <a:pt x="1456416" y="75047"/>
                  </a:lnTo>
                  <a:lnTo>
                    <a:pt x="1429318" y="53931"/>
                  </a:lnTo>
                  <a:lnTo>
                    <a:pt x="1429318" y="43740"/>
                  </a:lnTo>
                  <a:lnTo>
                    <a:pt x="1457550" y="11897"/>
                  </a:lnTo>
                  <a:lnTo>
                    <a:pt x="1465767" y="11380"/>
                  </a:lnTo>
                  <a:lnTo>
                    <a:pt x="1513594" y="11380"/>
                  </a:lnTo>
                  <a:lnTo>
                    <a:pt x="1513594" y="0"/>
                  </a:lnTo>
                  <a:close/>
                </a:path>
                <a:path w="1513839" h="125730">
                  <a:moveTo>
                    <a:pt x="1513594" y="86410"/>
                  </a:moveTo>
                  <a:lnTo>
                    <a:pt x="1456343" y="86410"/>
                  </a:lnTo>
                  <a:lnTo>
                    <a:pt x="1459425" y="86648"/>
                  </a:lnTo>
                  <a:lnTo>
                    <a:pt x="1461797" y="86767"/>
                  </a:lnTo>
                  <a:lnTo>
                    <a:pt x="1500616" y="86767"/>
                  </a:lnTo>
                  <a:lnTo>
                    <a:pt x="1500616" y="124459"/>
                  </a:lnTo>
                  <a:lnTo>
                    <a:pt x="1513594" y="124459"/>
                  </a:lnTo>
                  <a:lnTo>
                    <a:pt x="1513594" y="86410"/>
                  </a:lnTo>
                  <a:close/>
                </a:path>
                <a:path w="1513839" h="125730">
                  <a:moveTo>
                    <a:pt x="1513594" y="11380"/>
                  </a:moveTo>
                  <a:lnTo>
                    <a:pt x="1500616" y="11380"/>
                  </a:lnTo>
                  <a:lnTo>
                    <a:pt x="1500616" y="75563"/>
                  </a:lnTo>
                  <a:lnTo>
                    <a:pt x="1513594" y="75563"/>
                  </a:lnTo>
                  <a:lnTo>
                    <a:pt x="1513594" y="11380"/>
                  </a:lnTo>
                  <a:close/>
                </a:path>
              </a:pathLst>
            </a:custGeom>
            <a:solidFill>
              <a:srgbClr val="606062"/>
            </a:solidFill>
          </p:spPr>
          <p:txBody>
            <a:bodyPr wrap="square" lIns="0" tIns="0" rIns="0" bIns="0" rtlCol="0"/>
            <a:lstStyle/>
            <a:p>
              <a:endParaRPr/>
            </a:p>
          </p:txBody>
        </p:sp>
        <p:pic>
          <p:nvPicPr>
            <p:cNvPr id="5" name="object 5"/>
            <p:cNvPicPr/>
            <p:nvPr/>
          </p:nvPicPr>
          <p:blipFill>
            <a:blip r:embed="rId2" cstate="print"/>
            <a:stretch>
              <a:fillRect/>
            </a:stretch>
          </p:blipFill>
          <p:spPr>
            <a:xfrm>
              <a:off x="682301" y="9269996"/>
              <a:ext cx="6474715" cy="431852"/>
            </a:xfrm>
            <a:prstGeom prst="rect">
              <a:avLst/>
            </a:prstGeom>
          </p:spPr>
        </p:pic>
        <p:pic>
          <p:nvPicPr>
            <p:cNvPr id="6" name="object 6"/>
            <p:cNvPicPr/>
            <p:nvPr/>
          </p:nvPicPr>
          <p:blipFill>
            <a:blip r:embed="rId3" cstate="print"/>
            <a:stretch>
              <a:fillRect/>
            </a:stretch>
          </p:blipFill>
          <p:spPr>
            <a:xfrm>
              <a:off x="3580384" y="10323778"/>
              <a:ext cx="163165" cy="130528"/>
            </a:xfrm>
            <a:prstGeom prst="rect">
              <a:avLst/>
            </a:prstGeom>
          </p:spPr>
        </p:pic>
        <p:pic>
          <p:nvPicPr>
            <p:cNvPr id="7" name="object 7"/>
            <p:cNvPicPr/>
            <p:nvPr/>
          </p:nvPicPr>
          <p:blipFill>
            <a:blip r:embed="rId4" cstate="print"/>
            <a:stretch>
              <a:fillRect/>
            </a:stretch>
          </p:blipFill>
          <p:spPr>
            <a:xfrm>
              <a:off x="3795293" y="10353625"/>
              <a:ext cx="125506" cy="70836"/>
            </a:xfrm>
            <a:prstGeom prst="rect">
              <a:avLst/>
            </a:prstGeom>
          </p:spPr>
        </p:pic>
        <p:pic>
          <p:nvPicPr>
            <p:cNvPr id="8" name="object 8"/>
            <p:cNvPicPr/>
            <p:nvPr/>
          </p:nvPicPr>
          <p:blipFill>
            <a:blip r:embed="rId5" cstate="print"/>
            <a:stretch>
              <a:fillRect/>
            </a:stretch>
          </p:blipFill>
          <p:spPr>
            <a:xfrm>
              <a:off x="3924151" y="10352436"/>
              <a:ext cx="127303" cy="73210"/>
            </a:xfrm>
            <a:prstGeom prst="rect">
              <a:avLst/>
            </a:prstGeom>
          </p:spPr>
        </p:pic>
        <p:pic>
          <p:nvPicPr>
            <p:cNvPr id="9" name="object 9"/>
            <p:cNvPicPr/>
            <p:nvPr/>
          </p:nvPicPr>
          <p:blipFill>
            <a:blip r:embed="rId6" cstate="print"/>
            <a:stretch>
              <a:fillRect/>
            </a:stretch>
          </p:blipFill>
          <p:spPr>
            <a:xfrm>
              <a:off x="4060259" y="10353625"/>
              <a:ext cx="60436" cy="70836"/>
            </a:xfrm>
            <a:prstGeom prst="rect">
              <a:avLst/>
            </a:prstGeom>
          </p:spPr>
        </p:pic>
        <p:pic>
          <p:nvPicPr>
            <p:cNvPr id="10" name="object 10"/>
            <p:cNvPicPr/>
            <p:nvPr/>
          </p:nvPicPr>
          <p:blipFill>
            <a:blip r:embed="rId7" cstate="print"/>
            <a:stretch>
              <a:fillRect/>
            </a:stretch>
          </p:blipFill>
          <p:spPr>
            <a:xfrm>
              <a:off x="4135546" y="10353625"/>
              <a:ext cx="131281" cy="70836"/>
            </a:xfrm>
            <a:prstGeom prst="rect">
              <a:avLst/>
            </a:prstGeom>
          </p:spPr>
        </p:pic>
      </p:grpSp>
      <p:sp>
        <p:nvSpPr>
          <p:cNvPr id="11" name="object 11"/>
          <p:cNvSpPr txBox="1"/>
          <p:nvPr/>
        </p:nvSpPr>
        <p:spPr>
          <a:xfrm>
            <a:off x="7091195" y="10333039"/>
            <a:ext cx="145415" cy="147320"/>
          </a:xfrm>
          <a:prstGeom prst="rect">
            <a:avLst/>
          </a:prstGeom>
        </p:spPr>
        <p:txBody>
          <a:bodyPr vert="horz" wrap="square" lIns="0" tIns="12700" rIns="0" bIns="0" rtlCol="0">
            <a:spAutoFit/>
          </a:bodyPr>
          <a:lstStyle/>
          <a:p>
            <a:pPr marL="12700">
              <a:lnSpc>
                <a:spcPct val="100000"/>
              </a:lnSpc>
              <a:spcBef>
                <a:spcPts val="100"/>
              </a:spcBef>
            </a:pPr>
            <a:r>
              <a:rPr sz="800" spc="-40" dirty="0">
                <a:solidFill>
                  <a:srgbClr val="606062"/>
                </a:solidFill>
                <a:latin typeface="Verdana"/>
                <a:cs typeface="Verdana"/>
              </a:rPr>
              <a:t>29</a:t>
            </a:r>
            <a:endParaRPr sz="800">
              <a:latin typeface="Verdana"/>
              <a:cs typeface="Verdana"/>
            </a:endParaRPr>
          </a:p>
        </p:txBody>
      </p:sp>
      <p:grpSp>
        <p:nvGrpSpPr>
          <p:cNvPr id="12" name="object 12"/>
          <p:cNvGrpSpPr/>
          <p:nvPr/>
        </p:nvGrpSpPr>
        <p:grpSpPr>
          <a:xfrm>
            <a:off x="682301" y="1386220"/>
            <a:ext cx="6481445" cy="7457440"/>
            <a:chOff x="682301" y="1386220"/>
            <a:chExt cx="6481445" cy="7457440"/>
          </a:xfrm>
        </p:grpSpPr>
        <p:pic>
          <p:nvPicPr>
            <p:cNvPr id="13" name="object 13"/>
            <p:cNvPicPr/>
            <p:nvPr/>
          </p:nvPicPr>
          <p:blipFill>
            <a:blip r:embed="rId8" cstate="print"/>
            <a:stretch>
              <a:fillRect/>
            </a:stretch>
          </p:blipFill>
          <p:spPr>
            <a:xfrm>
              <a:off x="683406" y="1568574"/>
              <a:ext cx="6479200" cy="3402290"/>
            </a:xfrm>
            <a:prstGeom prst="rect">
              <a:avLst/>
            </a:prstGeom>
          </p:spPr>
        </p:pic>
        <p:sp>
          <p:nvSpPr>
            <p:cNvPr id="14" name="object 14"/>
            <p:cNvSpPr/>
            <p:nvPr/>
          </p:nvSpPr>
          <p:spPr>
            <a:xfrm>
              <a:off x="1394891" y="4457318"/>
              <a:ext cx="457834" cy="89535"/>
            </a:xfrm>
            <a:custGeom>
              <a:avLst/>
              <a:gdLst/>
              <a:ahLst/>
              <a:cxnLst/>
              <a:rect l="l" t="t" r="r" b="b"/>
              <a:pathLst>
                <a:path w="457835" h="89535">
                  <a:moveTo>
                    <a:pt x="303415" y="86817"/>
                  </a:moveTo>
                  <a:lnTo>
                    <a:pt x="299402" y="67081"/>
                  </a:lnTo>
                  <a:lnTo>
                    <a:pt x="288544" y="50965"/>
                  </a:lnTo>
                  <a:lnTo>
                    <a:pt x="272427" y="40106"/>
                  </a:lnTo>
                  <a:lnTo>
                    <a:pt x="252691" y="36093"/>
                  </a:lnTo>
                  <a:lnTo>
                    <a:pt x="246138" y="36525"/>
                  </a:lnTo>
                  <a:lnTo>
                    <a:pt x="239712" y="37795"/>
                  </a:lnTo>
                  <a:lnTo>
                    <a:pt x="233514" y="39878"/>
                  </a:lnTo>
                  <a:lnTo>
                    <a:pt x="227596" y="42760"/>
                  </a:lnTo>
                  <a:lnTo>
                    <a:pt x="222846" y="45478"/>
                  </a:lnTo>
                  <a:lnTo>
                    <a:pt x="216789" y="43815"/>
                  </a:lnTo>
                  <a:lnTo>
                    <a:pt x="213550" y="38023"/>
                  </a:lnTo>
                  <a:lnTo>
                    <a:pt x="210337" y="31521"/>
                  </a:lnTo>
                  <a:lnTo>
                    <a:pt x="206413" y="25463"/>
                  </a:lnTo>
                  <a:lnTo>
                    <a:pt x="201828" y="19888"/>
                  </a:lnTo>
                  <a:lnTo>
                    <a:pt x="195732" y="14122"/>
                  </a:lnTo>
                  <a:lnTo>
                    <a:pt x="173697" y="2324"/>
                  </a:lnTo>
                  <a:lnTo>
                    <a:pt x="149707" y="0"/>
                  </a:lnTo>
                  <a:lnTo>
                    <a:pt x="126593" y="6832"/>
                  </a:lnTo>
                  <a:lnTo>
                    <a:pt x="107200" y="22567"/>
                  </a:lnTo>
                  <a:lnTo>
                    <a:pt x="102489" y="28282"/>
                  </a:lnTo>
                  <a:lnTo>
                    <a:pt x="98818" y="34785"/>
                  </a:lnTo>
                  <a:lnTo>
                    <a:pt x="94869" y="46037"/>
                  </a:lnTo>
                  <a:lnTo>
                    <a:pt x="90678" y="48755"/>
                  </a:lnTo>
                  <a:lnTo>
                    <a:pt x="48768" y="68834"/>
                  </a:lnTo>
                  <a:lnTo>
                    <a:pt x="46583" y="72974"/>
                  </a:lnTo>
                  <a:lnTo>
                    <a:pt x="41783" y="75018"/>
                  </a:lnTo>
                  <a:lnTo>
                    <a:pt x="37274" y="73736"/>
                  </a:lnTo>
                  <a:lnTo>
                    <a:pt x="26390" y="72542"/>
                  </a:lnTo>
                  <a:lnTo>
                    <a:pt x="15989" y="74917"/>
                  </a:lnTo>
                  <a:lnTo>
                    <a:pt x="6908" y="80530"/>
                  </a:lnTo>
                  <a:lnTo>
                    <a:pt x="0" y="89014"/>
                  </a:lnTo>
                  <a:lnTo>
                    <a:pt x="303352" y="89014"/>
                  </a:lnTo>
                  <a:lnTo>
                    <a:pt x="303415" y="86817"/>
                  </a:lnTo>
                  <a:close/>
                </a:path>
                <a:path w="457835" h="89535">
                  <a:moveTo>
                    <a:pt x="457225" y="89014"/>
                  </a:moveTo>
                  <a:lnTo>
                    <a:pt x="447662" y="75234"/>
                  </a:lnTo>
                  <a:lnTo>
                    <a:pt x="434009" y="66484"/>
                  </a:lnTo>
                  <a:lnTo>
                    <a:pt x="418084" y="63500"/>
                  </a:lnTo>
                  <a:lnTo>
                    <a:pt x="401662" y="66979"/>
                  </a:lnTo>
                  <a:lnTo>
                    <a:pt x="397510" y="69049"/>
                  </a:lnTo>
                  <a:lnTo>
                    <a:pt x="392747" y="71767"/>
                  </a:lnTo>
                  <a:lnTo>
                    <a:pt x="386689" y="70116"/>
                  </a:lnTo>
                  <a:lnTo>
                    <a:pt x="383451" y="64312"/>
                  </a:lnTo>
                  <a:lnTo>
                    <a:pt x="371614" y="47040"/>
                  </a:lnTo>
                  <a:lnTo>
                    <a:pt x="354672" y="36029"/>
                  </a:lnTo>
                  <a:lnTo>
                    <a:pt x="334822" y="32181"/>
                  </a:lnTo>
                  <a:lnTo>
                    <a:pt x="314312" y="36385"/>
                  </a:lnTo>
                  <a:lnTo>
                    <a:pt x="311454" y="37604"/>
                  </a:lnTo>
                  <a:lnTo>
                    <a:pt x="308698" y="39065"/>
                  </a:lnTo>
                  <a:lnTo>
                    <a:pt x="306095" y="40767"/>
                  </a:lnTo>
                  <a:lnTo>
                    <a:pt x="313448" y="50977"/>
                  </a:lnTo>
                  <a:lnTo>
                    <a:pt x="318833" y="62242"/>
                  </a:lnTo>
                  <a:lnTo>
                    <a:pt x="322135" y="74282"/>
                  </a:lnTo>
                  <a:lnTo>
                    <a:pt x="323215" y="89027"/>
                  </a:lnTo>
                  <a:lnTo>
                    <a:pt x="457225" y="89014"/>
                  </a:lnTo>
                  <a:close/>
                </a:path>
              </a:pathLst>
            </a:custGeom>
            <a:solidFill>
              <a:srgbClr val="606062"/>
            </a:solidFill>
          </p:spPr>
          <p:txBody>
            <a:bodyPr wrap="square" lIns="0" tIns="0" rIns="0" bIns="0" rtlCol="0"/>
            <a:lstStyle/>
            <a:p>
              <a:endParaRPr/>
            </a:p>
          </p:txBody>
        </p:sp>
        <p:pic>
          <p:nvPicPr>
            <p:cNvPr id="15" name="object 15"/>
            <p:cNvPicPr/>
            <p:nvPr/>
          </p:nvPicPr>
          <p:blipFill>
            <a:blip r:embed="rId9" cstate="print"/>
            <a:stretch>
              <a:fillRect/>
            </a:stretch>
          </p:blipFill>
          <p:spPr>
            <a:xfrm>
              <a:off x="1299488" y="4476988"/>
              <a:ext cx="139694" cy="69343"/>
            </a:xfrm>
            <a:prstGeom prst="rect">
              <a:avLst/>
            </a:prstGeom>
          </p:spPr>
        </p:pic>
        <p:sp>
          <p:nvSpPr>
            <p:cNvPr id="16" name="object 16"/>
            <p:cNvSpPr/>
            <p:nvPr/>
          </p:nvSpPr>
          <p:spPr>
            <a:xfrm>
              <a:off x="2688336" y="4457318"/>
              <a:ext cx="457834" cy="89535"/>
            </a:xfrm>
            <a:custGeom>
              <a:avLst/>
              <a:gdLst/>
              <a:ahLst/>
              <a:cxnLst/>
              <a:rect l="l" t="t" r="r" b="b"/>
              <a:pathLst>
                <a:path w="457835" h="89535">
                  <a:moveTo>
                    <a:pt x="303403" y="86817"/>
                  </a:moveTo>
                  <a:lnTo>
                    <a:pt x="299402" y="67081"/>
                  </a:lnTo>
                  <a:lnTo>
                    <a:pt x="288531" y="50965"/>
                  </a:lnTo>
                  <a:lnTo>
                    <a:pt x="272415" y="40106"/>
                  </a:lnTo>
                  <a:lnTo>
                    <a:pt x="252691" y="36093"/>
                  </a:lnTo>
                  <a:lnTo>
                    <a:pt x="246126" y="36525"/>
                  </a:lnTo>
                  <a:lnTo>
                    <a:pt x="239712" y="37795"/>
                  </a:lnTo>
                  <a:lnTo>
                    <a:pt x="233502" y="39878"/>
                  </a:lnTo>
                  <a:lnTo>
                    <a:pt x="227596" y="42760"/>
                  </a:lnTo>
                  <a:lnTo>
                    <a:pt x="222834" y="45478"/>
                  </a:lnTo>
                  <a:lnTo>
                    <a:pt x="216776" y="43815"/>
                  </a:lnTo>
                  <a:lnTo>
                    <a:pt x="213537" y="38023"/>
                  </a:lnTo>
                  <a:lnTo>
                    <a:pt x="210324" y="31521"/>
                  </a:lnTo>
                  <a:lnTo>
                    <a:pt x="206413" y="25463"/>
                  </a:lnTo>
                  <a:lnTo>
                    <a:pt x="201815" y="19888"/>
                  </a:lnTo>
                  <a:lnTo>
                    <a:pt x="195732" y="14122"/>
                  </a:lnTo>
                  <a:lnTo>
                    <a:pt x="173685" y="2324"/>
                  </a:lnTo>
                  <a:lnTo>
                    <a:pt x="149694" y="0"/>
                  </a:lnTo>
                  <a:lnTo>
                    <a:pt x="126580" y="6832"/>
                  </a:lnTo>
                  <a:lnTo>
                    <a:pt x="107200" y="22567"/>
                  </a:lnTo>
                  <a:lnTo>
                    <a:pt x="102476" y="28282"/>
                  </a:lnTo>
                  <a:lnTo>
                    <a:pt x="98818" y="34785"/>
                  </a:lnTo>
                  <a:lnTo>
                    <a:pt x="94856" y="46037"/>
                  </a:lnTo>
                  <a:lnTo>
                    <a:pt x="90678" y="48755"/>
                  </a:lnTo>
                  <a:lnTo>
                    <a:pt x="48768" y="68834"/>
                  </a:lnTo>
                  <a:lnTo>
                    <a:pt x="46570" y="72974"/>
                  </a:lnTo>
                  <a:lnTo>
                    <a:pt x="41783" y="75018"/>
                  </a:lnTo>
                  <a:lnTo>
                    <a:pt x="37274" y="73736"/>
                  </a:lnTo>
                  <a:lnTo>
                    <a:pt x="26377" y="72542"/>
                  </a:lnTo>
                  <a:lnTo>
                    <a:pt x="15976" y="74917"/>
                  </a:lnTo>
                  <a:lnTo>
                    <a:pt x="6908" y="80530"/>
                  </a:lnTo>
                  <a:lnTo>
                    <a:pt x="0" y="89014"/>
                  </a:lnTo>
                  <a:lnTo>
                    <a:pt x="303339" y="89014"/>
                  </a:lnTo>
                  <a:lnTo>
                    <a:pt x="303403" y="86817"/>
                  </a:lnTo>
                  <a:close/>
                </a:path>
                <a:path w="457835" h="89535">
                  <a:moveTo>
                    <a:pt x="457225" y="89014"/>
                  </a:moveTo>
                  <a:lnTo>
                    <a:pt x="447649" y="75234"/>
                  </a:lnTo>
                  <a:lnTo>
                    <a:pt x="434009" y="66484"/>
                  </a:lnTo>
                  <a:lnTo>
                    <a:pt x="418084" y="63500"/>
                  </a:lnTo>
                  <a:lnTo>
                    <a:pt x="401662" y="66979"/>
                  </a:lnTo>
                  <a:lnTo>
                    <a:pt x="397497" y="69049"/>
                  </a:lnTo>
                  <a:lnTo>
                    <a:pt x="392747" y="71767"/>
                  </a:lnTo>
                  <a:lnTo>
                    <a:pt x="386676" y="70116"/>
                  </a:lnTo>
                  <a:lnTo>
                    <a:pt x="383438" y="64312"/>
                  </a:lnTo>
                  <a:lnTo>
                    <a:pt x="371614" y="47040"/>
                  </a:lnTo>
                  <a:lnTo>
                    <a:pt x="354660" y="36029"/>
                  </a:lnTo>
                  <a:lnTo>
                    <a:pt x="334822" y="32181"/>
                  </a:lnTo>
                  <a:lnTo>
                    <a:pt x="314312" y="36385"/>
                  </a:lnTo>
                  <a:lnTo>
                    <a:pt x="311442" y="37604"/>
                  </a:lnTo>
                  <a:lnTo>
                    <a:pt x="308686" y="39065"/>
                  </a:lnTo>
                  <a:lnTo>
                    <a:pt x="306082" y="40767"/>
                  </a:lnTo>
                  <a:lnTo>
                    <a:pt x="313436" y="50977"/>
                  </a:lnTo>
                  <a:lnTo>
                    <a:pt x="318820" y="62242"/>
                  </a:lnTo>
                  <a:lnTo>
                    <a:pt x="322122" y="74282"/>
                  </a:lnTo>
                  <a:lnTo>
                    <a:pt x="323202" y="89027"/>
                  </a:lnTo>
                  <a:lnTo>
                    <a:pt x="457225" y="89014"/>
                  </a:lnTo>
                  <a:close/>
                </a:path>
              </a:pathLst>
            </a:custGeom>
            <a:solidFill>
              <a:srgbClr val="606062"/>
            </a:solidFill>
          </p:spPr>
          <p:txBody>
            <a:bodyPr wrap="square" lIns="0" tIns="0" rIns="0" bIns="0" rtlCol="0"/>
            <a:lstStyle/>
            <a:p>
              <a:endParaRPr/>
            </a:p>
          </p:txBody>
        </p:sp>
        <p:pic>
          <p:nvPicPr>
            <p:cNvPr id="17" name="object 17"/>
            <p:cNvPicPr/>
            <p:nvPr/>
          </p:nvPicPr>
          <p:blipFill>
            <a:blip r:embed="rId10" cstate="print"/>
            <a:stretch>
              <a:fillRect/>
            </a:stretch>
          </p:blipFill>
          <p:spPr>
            <a:xfrm>
              <a:off x="2592924" y="4476988"/>
              <a:ext cx="139694" cy="69343"/>
            </a:xfrm>
            <a:prstGeom prst="rect">
              <a:avLst/>
            </a:prstGeom>
          </p:spPr>
        </p:pic>
        <p:sp>
          <p:nvSpPr>
            <p:cNvPr id="18" name="object 18"/>
            <p:cNvSpPr/>
            <p:nvPr/>
          </p:nvSpPr>
          <p:spPr>
            <a:xfrm>
              <a:off x="2029244" y="4457318"/>
              <a:ext cx="457834" cy="89535"/>
            </a:xfrm>
            <a:custGeom>
              <a:avLst/>
              <a:gdLst/>
              <a:ahLst/>
              <a:cxnLst/>
              <a:rect l="l" t="t" r="r" b="b"/>
              <a:pathLst>
                <a:path w="457835" h="89535">
                  <a:moveTo>
                    <a:pt x="303403" y="86817"/>
                  </a:moveTo>
                  <a:lnTo>
                    <a:pt x="299402" y="67081"/>
                  </a:lnTo>
                  <a:lnTo>
                    <a:pt x="288531" y="50965"/>
                  </a:lnTo>
                  <a:lnTo>
                    <a:pt x="272415" y="40106"/>
                  </a:lnTo>
                  <a:lnTo>
                    <a:pt x="252691" y="36093"/>
                  </a:lnTo>
                  <a:lnTo>
                    <a:pt x="246126" y="36525"/>
                  </a:lnTo>
                  <a:lnTo>
                    <a:pt x="239699" y="37795"/>
                  </a:lnTo>
                  <a:lnTo>
                    <a:pt x="233502" y="39878"/>
                  </a:lnTo>
                  <a:lnTo>
                    <a:pt x="227584" y="42760"/>
                  </a:lnTo>
                  <a:lnTo>
                    <a:pt x="222834" y="45478"/>
                  </a:lnTo>
                  <a:lnTo>
                    <a:pt x="216776" y="43815"/>
                  </a:lnTo>
                  <a:lnTo>
                    <a:pt x="213537" y="38023"/>
                  </a:lnTo>
                  <a:lnTo>
                    <a:pt x="210324" y="31521"/>
                  </a:lnTo>
                  <a:lnTo>
                    <a:pt x="206413" y="25463"/>
                  </a:lnTo>
                  <a:lnTo>
                    <a:pt x="201815" y="19888"/>
                  </a:lnTo>
                  <a:lnTo>
                    <a:pt x="195732" y="14122"/>
                  </a:lnTo>
                  <a:lnTo>
                    <a:pt x="173685" y="2324"/>
                  </a:lnTo>
                  <a:lnTo>
                    <a:pt x="149694" y="0"/>
                  </a:lnTo>
                  <a:lnTo>
                    <a:pt x="126580" y="6832"/>
                  </a:lnTo>
                  <a:lnTo>
                    <a:pt x="107188" y="22567"/>
                  </a:lnTo>
                  <a:lnTo>
                    <a:pt x="102476" y="28282"/>
                  </a:lnTo>
                  <a:lnTo>
                    <a:pt x="98806" y="34785"/>
                  </a:lnTo>
                  <a:lnTo>
                    <a:pt x="94856" y="46037"/>
                  </a:lnTo>
                  <a:lnTo>
                    <a:pt x="90665" y="48755"/>
                  </a:lnTo>
                  <a:lnTo>
                    <a:pt x="48768" y="68834"/>
                  </a:lnTo>
                  <a:lnTo>
                    <a:pt x="46570" y="72974"/>
                  </a:lnTo>
                  <a:lnTo>
                    <a:pt x="41770" y="75018"/>
                  </a:lnTo>
                  <a:lnTo>
                    <a:pt x="37261" y="73736"/>
                  </a:lnTo>
                  <a:lnTo>
                    <a:pt x="26377" y="72542"/>
                  </a:lnTo>
                  <a:lnTo>
                    <a:pt x="15976" y="74917"/>
                  </a:lnTo>
                  <a:lnTo>
                    <a:pt x="6908" y="80530"/>
                  </a:lnTo>
                  <a:lnTo>
                    <a:pt x="0" y="89014"/>
                  </a:lnTo>
                  <a:lnTo>
                    <a:pt x="303339" y="89014"/>
                  </a:lnTo>
                  <a:lnTo>
                    <a:pt x="303403" y="86817"/>
                  </a:lnTo>
                  <a:close/>
                </a:path>
                <a:path w="457835" h="89535">
                  <a:moveTo>
                    <a:pt x="457225" y="89014"/>
                  </a:moveTo>
                  <a:lnTo>
                    <a:pt x="447649" y="75234"/>
                  </a:lnTo>
                  <a:lnTo>
                    <a:pt x="433997" y="66484"/>
                  </a:lnTo>
                  <a:lnTo>
                    <a:pt x="418071" y="63500"/>
                  </a:lnTo>
                  <a:lnTo>
                    <a:pt x="401650" y="66979"/>
                  </a:lnTo>
                  <a:lnTo>
                    <a:pt x="397497" y="69049"/>
                  </a:lnTo>
                  <a:lnTo>
                    <a:pt x="392734" y="71767"/>
                  </a:lnTo>
                  <a:lnTo>
                    <a:pt x="386676" y="70116"/>
                  </a:lnTo>
                  <a:lnTo>
                    <a:pt x="383438" y="64312"/>
                  </a:lnTo>
                  <a:lnTo>
                    <a:pt x="371614" y="47040"/>
                  </a:lnTo>
                  <a:lnTo>
                    <a:pt x="354660" y="36029"/>
                  </a:lnTo>
                  <a:lnTo>
                    <a:pt x="334822" y="32181"/>
                  </a:lnTo>
                  <a:lnTo>
                    <a:pt x="314312" y="36385"/>
                  </a:lnTo>
                  <a:lnTo>
                    <a:pt x="311442" y="37604"/>
                  </a:lnTo>
                  <a:lnTo>
                    <a:pt x="308686" y="39065"/>
                  </a:lnTo>
                  <a:lnTo>
                    <a:pt x="306082" y="40767"/>
                  </a:lnTo>
                  <a:lnTo>
                    <a:pt x="313436" y="50977"/>
                  </a:lnTo>
                  <a:lnTo>
                    <a:pt x="318820" y="62242"/>
                  </a:lnTo>
                  <a:lnTo>
                    <a:pt x="322122" y="74282"/>
                  </a:lnTo>
                  <a:lnTo>
                    <a:pt x="323202" y="89027"/>
                  </a:lnTo>
                  <a:lnTo>
                    <a:pt x="457225" y="89014"/>
                  </a:lnTo>
                  <a:close/>
                </a:path>
              </a:pathLst>
            </a:custGeom>
            <a:solidFill>
              <a:srgbClr val="606062"/>
            </a:solidFill>
          </p:spPr>
          <p:txBody>
            <a:bodyPr wrap="square" lIns="0" tIns="0" rIns="0" bIns="0" rtlCol="0"/>
            <a:lstStyle/>
            <a:p>
              <a:endParaRPr/>
            </a:p>
          </p:txBody>
        </p:sp>
        <p:pic>
          <p:nvPicPr>
            <p:cNvPr id="19" name="object 19"/>
            <p:cNvPicPr/>
            <p:nvPr/>
          </p:nvPicPr>
          <p:blipFill>
            <a:blip r:embed="rId11" cstate="print"/>
            <a:stretch>
              <a:fillRect/>
            </a:stretch>
          </p:blipFill>
          <p:spPr>
            <a:xfrm>
              <a:off x="1933834" y="4476988"/>
              <a:ext cx="139689" cy="69343"/>
            </a:xfrm>
            <a:prstGeom prst="rect">
              <a:avLst/>
            </a:prstGeom>
          </p:spPr>
        </p:pic>
        <p:sp>
          <p:nvSpPr>
            <p:cNvPr id="20" name="object 20"/>
            <p:cNvSpPr/>
            <p:nvPr/>
          </p:nvSpPr>
          <p:spPr>
            <a:xfrm>
              <a:off x="682607" y="4544968"/>
              <a:ext cx="6480175" cy="426084"/>
            </a:xfrm>
            <a:custGeom>
              <a:avLst/>
              <a:gdLst/>
              <a:ahLst/>
              <a:cxnLst/>
              <a:rect l="l" t="t" r="r" b="b"/>
              <a:pathLst>
                <a:path w="6480175" h="426085">
                  <a:moveTo>
                    <a:pt x="6479999" y="0"/>
                  </a:moveTo>
                  <a:lnTo>
                    <a:pt x="0" y="0"/>
                  </a:lnTo>
                  <a:lnTo>
                    <a:pt x="0" y="425897"/>
                  </a:lnTo>
                  <a:lnTo>
                    <a:pt x="6479999" y="425897"/>
                  </a:lnTo>
                  <a:lnTo>
                    <a:pt x="6479999" y="0"/>
                  </a:lnTo>
                  <a:close/>
                </a:path>
              </a:pathLst>
            </a:custGeom>
            <a:solidFill>
              <a:srgbClr val="727376"/>
            </a:solidFill>
          </p:spPr>
          <p:txBody>
            <a:bodyPr wrap="square" lIns="0" tIns="0" rIns="0" bIns="0" rtlCol="0"/>
            <a:lstStyle/>
            <a:p>
              <a:endParaRPr/>
            </a:p>
          </p:txBody>
        </p:sp>
        <p:pic>
          <p:nvPicPr>
            <p:cNvPr id="21" name="object 21"/>
            <p:cNvPicPr/>
            <p:nvPr/>
          </p:nvPicPr>
          <p:blipFill>
            <a:blip r:embed="rId12" cstate="print"/>
            <a:stretch>
              <a:fillRect/>
            </a:stretch>
          </p:blipFill>
          <p:spPr>
            <a:xfrm>
              <a:off x="1240171" y="4540065"/>
              <a:ext cx="5922435" cy="430799"/>
            </a:xfrm>
            <a:prstGeom prst="rect">
              <a:avLst/>
            </a:prstGeom>
          </p:spPr>
        </p:pic>
        <p:pic>
          <p:nvPicPr>
            <p:cNvPr id="22" name="object 22"/>
            <p:cNvPicPr/>
            <p:nvPr/>
          </p:nvPicPr>
          <p:blipFill>
            <a:blip r:embed="rId13" cstate="print"/>
            <a:stretch>
              <a:fillRect/>
            </a:stretch>
          </p:blipFill>
          <p:spPr>
            <a:xfrm>
              <a:off x="1356133" y="4264412"/>
              <a:ext cx="496324" cy="158511"/>
            </a:xfrm>
            <a:prstGeom prst="rect">
              <a:avLst/>
            </a:prstGeom>
          </p:spPr>
        </p:pic>
        <p:pic>
          <p:nvPicPr>
            <p:cNvPr id="23" name="object 23"/>
            <p:cNvPicPr/>
            <p:nvPr/>
          </p:nvPicPr>
          <p:blipFill>
            <a:blip r:embed="rId14" cstate="print"/>
            <a:stretch>
              <a:fillRect/>
            </a:stretch>
          </p:blipFill>
          <p:spPr>
            <a:xfrm>
              <a:off x="1922219" y="4266158"/>
              <a:ext cx="173554" cy="147862"/>
            </a:xfrm>
            <a:prstGeom prst="rect">
              <a:avLst/>
            </a:prstGeom>
          </p:spPr>
        </p:pic>
        <p:sp>
          <p:nvSpPr>
            <p:cNvPr id="24" name="object 24"/>
            <p:cNvSpPr/>
            <p:nvPr/>
          </p:nvSpPr>
          <p:spPr>
            <a:xfrm>
              <a:off x="2085606" y="4328070"/>
              <a:ext cx="412750" cy="86360"/>
            </a:xfrm>
            <a:custGeom>
              <a:avLst/>
              <a:gdLst/>
              <a:ahLst/>
              <a:cxnLst/>
              <a:rect l="l" t="t" r="r" b="b"/>
              <a:pathLst>
                <a:path w="412750" h="86360">
                  <a:moveTo>
                    <a:pt x="412470" y="37452"/>
                  </a:moveTo>
                  <a:lnTo>
                    <a:pt x="151041" y="37452"/>
                  </a:lnTo>
                  <a:lnTo>
                    <a:pt x="116827" y="0"/>
                  </a:lnTo>
                  <a:lnTo>
                    <a:pt x="0" y="0"/>
                  </a:lnTo>
                  <a:lnTo>
                    <a:pt x="17614" y="19596"/>
                  </a:lnTo>
                  <a:lnTo>
                    <a:pt x="41173" y="19596"/>
                  </a:lnTo>
                  <a:lnTo>
                    <a:pt x="41173" y="36525"/>
                  </a:lnTo>
                  <a:lnTo>
                    <a:pt x="15697" y="36525"/>
                  </a:lnTo>
                  <a:lnTo>
                    <a:pt x="15875" y="38354"/>
                  </a:lnTo>
                  <a:lnTo>
                    <a:pt x="15976" y="40220"/>
                  </a:lnTo>
                  <a:lnTo>
                    <a:pt x="15976" y="44742"/>
                  </a:lnTo>
                  <a:lnTo>
                    <a:pt x="15786" y="47320"/>
                  </a:lnTo>
                  <a:lnTo>
                    <a:pt x="15443" y="49860"/>
                  </a:lnTo>
                  <a:lnTo>
                    <a:pt x="41173" y="49860"/>
                  </a:lnTo>
                  <a:lnTo>
                    <a:pt x="54508" y="49860"/>
                  </a:lnTo>
                  <a:lnTo>
                    <a:pt x="54508" y="36525"/>
                  </a:lnTo>
                  <a:lnTo>
                    <a:pt x="54508" y="19596"/>
                  </a:lnTo>
                  <a:lnTo>
                    <a:pt x="98463" y="19596"/>
                  </a:lnTo>
                  <a:lnTo>
                    <a:pt x="126250" y="49352"/>
                  </a:lnTo>
                  <a:lnTo>
                    <a:pt x="154787" y="49352"/>
                  </a:lnTo>
                  <a:lnTo>
                    <a:pt x="154292" y="59207"/>
                  </a:lnTo>
                  <a:lnTo>
                    <a:pt x="150952" y="68529"/>
                  </a:lnTo>
                  <a:lnTo>
                    <a:pt x="143713" y="77419"/>
                  </a:lnTo>
                  <a:lnTo>
                    <a:pt x="131483" y="85953"/>
                  </a:lnTo>
                  <a:lnTo>
                    <a:pt x="145491" y="85890"/>
                  </a:lnTo>
                  <a:lnTo>
                    <a:pt x="158661" y="83223"/>
                  </a:lnTo>
                  <a:lnTo>
                    <a:pt x="170332" y="75946"/>
                  </a:lnTo>
                  <a:lnTo>
                    <a:pt x="179844" y="62014"/>
                  </a:lnTo>
                  <a:lnTo>
                    <a:pt x="173075" y="55905"/>
                  </a:lnTo>
                  <a:lnTo>
                    <a:pt x="165227" y="49352"/>
                  </a:lnTo>
                  <a:lnTo>
                    <a:pt x="211099" y="49352"/>
                  </a:lnTo>
                  <a:lnTo>
                    <a:pt x="210591" y="59207"/>
                  </a:lnTo>
                  <a:lnTo>
                    <a:pt x="207251" y="68529"/>
                  </a:lnTo>
                  <a:lnTo>
                    <a:pt x="200012" y="77419"/>
                  </a:lnTo>
                  <a:lnTo>
                    <a:pt x="187782" y="85953"/>
                  </a:lnTo>
                  <a:lnTo>
                    <a:pt x="201790" y="85890"/>
                  </a:lnTo>
                  <a:lnTo>
                    <a:pt x="214960" y="83223"/>
                  </a:lnTo>
                  <a:lnTo>
                    <a:pt x="226631" y="75946"/>
                  </a:lnTo>
                  <a:lnTo>
                    <a:pt x="236143" y="62014"/>
                  </a:lnTo>
                  <a:lnTo>
                    <a:pt x="229374" y="55905"/>
                  </a:lnTo>
                  <a:lnTo>
                    <a:pt x="221526" y="49352"/>
                  </a:lnTo>
                  <a:lnTo>
                    <a:pt x="269633" y="49352"/>
                  </a:lnTo>
                  <a:lnTo>
                    <a:pt x="269125" y="59207"/>
                  </a:lnTo>
                  <a:lnTo>
                    <a:pt x="265798" y="68529"/>
                  </a:lnTo>
                  <a:lnTo>
                    <a:pt x="258546" y="77419"/>
                  </a:lnTo>
                  <a:lnTo>
                    <a:pt x="246316" y="85953"/>
                  </a:lnTo>
                  <a:lnTo>
                    <a:pt x="260337" y="85890"/>
                  </a:lnTo>
                  <a:lnTo>
                    <a:pt x="273494" y="83223"/>
                  </a:lnTo>
                  <a:lnTo>
                    <a:pt x="285165" y="75946"/>
                  </a:lnTo>
                  <a:lnTo>
                    <a:pt x="294690" y="62014"/>
                  </a:lnTo>
                  <a:lnTo>
                    <a:pt x="287909" y="55905"/>
                  </a:lnTo>
                  <a:lnTo>
                    <a:pt x="280073" y="49352"/>
                  </a:lnTo>
                  <a:lnTo>
                    <a:pt x="325932" y="49352"/>
                  </a:lnTo>
                  <a:lnTo>
                    <a:pt x="325424" y="59207"/>
                  </a:lnTo>
                  <a:lnTo>
                    <a:pt x="322097" y="68529"/>
                  </a:lnTo>
                  <a:lnTo>
                    <a:pt x="314858" y="77419"/>
                  </a:lnTo>
                  <a:lnTo>
                    <a:pt x="302615" y="85953"/>
                  </a:lnTo>
                  <a:lnTo>
                    <a:pt x="316636" y="85890"/>
                  </a:lnTo>
                  <a:lnTo>
                    <a:pt x="329806" y="83223"/>
                  </a:lnTo>
                  <a:lnTo>
                    <a:pt x="341477" y="75946"/>
                  </a:lnTo>
                  <a:lnTo>
                    <a:pt x="350989" y="62014"/>
                  </a:lnTo>
                  <a:lnTo>
                    <a:pt x="344208" y="55905"/>
                  </a:lnTo>
                  <a:lnTo>
                    <a:pt x="336372" y="49352"/>
                  </a:lnTo>
                  <a:lnTo>
                    <a:pt x="382231" y="49352"/>
                  </a:lnTo>
                  <a:lnTo>
                    <a:pt x="381736" y="59207"/>
                  </a:lnTo>
                  <a:lnTo>
                    <a:pt x="378396" y="68529"/>
                  </a:lnTo>
                  <a:lnTo>
                    <a:pt x="371157" y="77419"/>
                  </a:lnTo>
                  <a:lnTo>
                    <a:pt x="358927" y="85953"/>
                  </a:lnTo>
                  <a:lnTo>
                    <a:pt x="372935" y="85890"/>
                  </a:lnTo>
                  <a:lnTo>
                    <a:pt x="386105" y="83223"/>
                  </a:lnTo>
                  <a:lnTo>
                    <a:pt x="397776" y="75946"/>
                  </a:lnTo>
                  <a:lnTo>
                    <a:pt x="407289" y="62014"/>
                  </a:lnTo>
                  <a:lnTo>
                    <a:pt x="400519" y="55905"/>
                  </a:lnTo>
                  <a:lnTo>
                    <a:pt x="392671" y="49352"/>
                  </a:lnTo>
                  <a:lnTo>
                    <a:pt x="412470" y="49352"/>
                  </a:lnTo>
                  <a:lnTo>
                    <a:pt x="412470" y="37452"/>
                  </a:lnTo>
                  <a:close/>
                </a:path>
              </a:pathLst>
            </a:custGeom>
            <a:solidFill>
              <a:srgbClr val="606062"/>
            </a:solidFill>
          </p:spPr>
          <p:txBody>
            <a:bodyPr wrap="square" lIns="0" tIns="0" rIns="0" bIns="0" rtlCol="0"/>
            <a:lstStyle/>
            <a:p>
              <a:endParaRPr/>
            </a:p>
          </p:txBody>
        </p:sp>
        <p:pic>
          <p:nvPicPr>
            <p:cNvPr id="25" name="object 25"/>
            <p:cNvPicPr/>
            <p:nvPr/>
          </p:nvPicPr>
          <p:blipFill>
            <a:blip r:embed="rId15" cstate="print"/>
            <a:stretch>
              <a:fillRect/>
            </a:stretch>
          </p:blipFill>
          <p:spPr>
            <a:xfrm>
              <a:off x="2625462" y="4266158"/>
              <a:ext cx="173557" cy="147862"/>
            </a:xfrm>
            <a:prstGeom prst="rect">
              <a:avLst/>
            </a:prstGeom>
          </p:spPr>
        </p:pic>
        <p:sp>
          <p:nvSpPr>
            <p:cNvPr id="26" name="object 26"/>
            <p:cNvSpPr/>
            <p:nvPr/>
          </p:nvSpPr>
          <p:spPr>
            <a:xfrm>
              <a:off x="2788858" y="4328063"/>
              <a:ext cx="324485" cy="49530"/>
            </a:xfrm>
            <a:custGeom>
              <a:avLst/>
              <a:gdLst/>
              <a:ahLst/>
              <a:cxnLst/>
              <a:rect l="l" t="t" r="r" b="b"/>
              <a:pathLst>
                <a:path w="324485" h="49529">
                  <a:moveTo>
                    <a:pt x="116823" y="0"/>
                  </a:moveTo>
                  <a:lnTo>
                    <a:pt x="0" y="0"/>
                  </a:lnTo>
                  <a:lnTo>
                    <a:pt x="17611" y="19594"/>
                  </a:lnTo>
                  <a:lnTo>
                    <a:pt x="98459" y="19594"/>
                  </a:lnTo>
                  <a:lnTo>
                    <a:pt x="126244" y="49359"/>
                  </a:lnTo>
                  <a:lnTo>
                    <a:pt x="324172" y="49359"/>
                  </a:lnTo>
                  <a:lnTo>
                    <a:pt x="324172" y="37454"/>
                  </a:lnTo>
                  <a:lnTo>
                    <a:pt x="151041" y="37454"/>
                  </a:lnTo>
                  <a:lnTo>
                    <a:pt x="116823" y="0"/>
                  </a:lnTo>
                  <a:close/>
                </a:path>
              </a:pathLst>
            </a:custGeom>
            <a:solidFill>
              <a:srgbClr val="606062"/>
            </a:solidFill>
          </p:spPr>
          <p:txBody>
            <a:bodyPr wrap="square" lIns="0" tIns="0" rIns="0" bIns="0" rtlCol="0"/>
            <a:lstStyle/>
            <a:p>
              <a:endParaRPr/>
            </a:p>
          </p:txBody>
        </p:sp>
        <p:pic>
          <p:nvPicPr>
            <p:cNvPr id="27" name="object 27"/>
            <p:cNvPicPr/>
            <p:nvPr/>
          </p:nvPicPr>
          <p:blipFill>
            <a:blip r:embed="rId16" cstate="print"/>
            <a:stretch>
              <a:fillRect/>
            </a:stretch>
          </p:blipFill>
          <p:spPr>
            <a:xfrm>
              <a:off x="2804295" y="4336261"/>
              <a:ext cx="96516" cy="77759"/>
            </a:xfrm>
            <a:prstGeom prst="rect">
              <a:avLst/>
            </a:prstGeom>
          </p:spPr>
        </p:pic>
        <p:pic>
          <p:nvPicPr>
            <p:cNvPr id="28" name="object 28"/>
            <p:cNvPicPr/>
            <p:nvPr/>
          </p:nvPicPr>
          <p:blipFill>
            <a:blip r:embed="rId17" cstate="print"/>
            <a:stretch>
              <a:fillRect/>
            </a:stretch>
          </p:blipFill>
          <p:spPr>
            <a:xfrm>
              <a:off x="2952838" y="4328679"/>
              <a:ext cx="129473" cy="85341"/>
            </a:xfrm>
            <a:prstGeom prst="rect">
              <a:avLst/>
            </a:prstGeom>
          </p:spPr>
        </p:pic>
        <p:sp>
          <p:nvSpPr>
            <p:cNvPr id="29" name="object 29"/>
            <p:cNvSpPr/>
            <p:nvPr/>
          </p:nvSpPr>
          <p:spPr>
            <a:xfrm>
              <a:off x="1867471" y="1755749"/>
              <a:ext cx="4039870" cy="2789555"/>
            </a:xfrm>
            <a:custGeom>
              <a:avLst/>
              <a:gdLst/>
              <a:ahLst/>
              <a:cxnLst/>
              <a:rect l="l" t="t" r="r" b="b"/>
              <a:pathLst>
                <a:path w="4039870" h="2789554">
                  <a:moveTo>
                    <a:pt x="4546" y="0"/>
                  </a:moveTo>
                  <a:lnTo>
                    <a:pt x="0" y="0"/>
                  </a:lnTo>
                  <a:lnTo>
                    <a:pt x="0" y="2789415"/>
                  </a:lnTo>
                  <a:lnTo>
                    <a:pt x="4546" y="2789415"/>
                  </a:lnTo>
                  <a:lnTo>
                    <a:pt x="4546" y="0"/>
                  </a:lnTo>
                  <a:close/>
                </a:path>
                <a:path w="4039870" h="2789554">
                  <a:moveTo>
                    <a:pt x="671868" y="0"/>
                  </a:moveTo>
                  <a:lnTo>
                    <a:pt x="667321" y="0"/>
                  </a:lnTo>
                  <a:lnTo>
                    <a:pt x="667321" y="2789415"/>
                  </a:lnTo>
                  <a:lnTo>
                    <a:pt x="671868" y="2789415"/>
                  </a:lnTo>
                  <a:lnTo>
                    <a:pt x="671868" y="0"/>
                  </a:lnTo>
                  <a:close/>
                </a:path>
                <a:path w="4039870" h="2789554">
                  <a:moveTo>
                    <a:pt x="1327975" y="0"/>
                  </a:moveTo>
                  <a:lnTo>
                    <a:pt x="1323416" y="0"/>
                  </a:lnTo>
                  <a:lnTo>
                    <a:pt x="1323416" y="2789415"/>
                  </a:lnTo>
                  <a:lnTo>
                    <a:pt x="1327975" y="2789415"/>
                  </a:lnTo>
                  <a:lnTo>
                    <a:pt x="1327975" y="0"/>
                  </a:lnTo>
                  <a:close/>
                </a:path>
                <a:path w="4039870" h="2789554">
                  <a:moveTo>
                    <a:pt x="1720113" y="0"/>
                  </a:moveTo>
                  <a:lnTo>
                    <a:pt x="1715566" y="0"/>
                  </a:lnTo>
                  <a:lnTo>
                    <a:pt x="1715566" y="2789415"/>
                  </a:lnTo>
                  <a:lnTo>
                    <a:pt x="1720113" y="2789415"/>
                  </a:lnTo>
                  <a:lnTo>
                    <a:pt x="1720113" y="0"/>
                  </a:lnTo>
                  <a:close/>
                </a:path>
                <a:path w="4039870" h="2789554">
                  <a:moveTo>
                    <a:pt x="2448293" y="0"/>
                  </a:moveTo>
                  <a:lnTo>
                    <a:pt x="2443746" y="0"/>
                  </a:lnTo>
                  <a:lnTo>
                    <a:pt x="2443746" y="2789415"/>
                  </a:lnTo>
                  <a:lnTo>
                    <a:pt x="2448293" y="2789415"/>
                  </a:lnTo>
                  <a:lnTo>
                    <a:pt x="2448293" y="0"/>
                  </a:lnTo>
                  <a:close/>
                </a:path>
                <a:path w="4039870" h="2789554">
                  <a:moveTo>
                    <a:pt x="3247047" y="0"/>
                  </a:moveTo>
                  <a:lnTo>
                    <a:pt x="3242500" y="0"/>
                  </a:lnTo>
                  <a:lnTo>
                    <a:pt x="3242500" y="2789415"/>
                  </a:lnTo>
                  <a:lnTo>
                    <a:pt x="3247047" y="2789415"/>
                  </a:lnTo>
                  <a:lnTo>
                    <a:pt x="3247047" y="0"/>
                  </a:lnTo>
                  <a:close/>
                </a:path>
                <a:path w="4039870" h="2789554">
                  <a:moveTo>
                    <a:pt x="4039247" y="0"/>
                  </a:moveTo>
                  <a:lnTo>
                    <a:pt x="4034688" y="0"/>
                  </a:lnTo>
                  <a:lnTo>
                    <a:pt x="4034688" y="2789415"/>
                  </a:lnTo>
                  <a:lnTo>
                    <a:pt x="4039247" y="2789415"/>
                  </a:lnTo>
                  <a:lnTo>
                    <a:pt x="4039247" y="0"/>
                  </a:lnTo>
                  <a:close/>
                </a:path>
              </a:pathLst>
            </a:custGeom>
            <a:solidFill>
              <a:srgbClr val="96989A"/>
            </a:solidFill>
          </p:spPr>
          <p:txBody>
            <a:bodyPr wrap="square" lIns="0" tIns="0" rIns="0" bIns="0" rtlCol="0"/>
            <a:lstStyle/>
            <a:p>
              <a:endParaRPr/>
            </a:p>
          </p:txBody>
        </p:sp>
        <p:pic>
          <p:nvPicPr>
            <p:cNvPr id="30" name="object 30"/>
            <p:cNvPicPr/>
            <p:nvPr/>
          </p:nvPicPr>
          <p:blipFill>
            <a:blip r:embed="rId18" cstate="print"/>
            <a:stretch>
              <a:fillRect/>
            </a:stretch>
          </p:blipFill>
          <p:spPr>
            <a:xfrm>
              <a:off x="3246112" y="4276907"/>
              <a:ext cx="227826" cy="300931"/>
            </a:xfrm>
            <a:prstGeom prst="rect">
              <a:avLst/>
            </a:prstGeom>
          </p:spPr>
        </p:pic>
        <p:pic>
          <p:nvPicPr>
            <p:cNvPr id="31" name="object 31"/>
            <p:cNvPicPr/>
            <p:nvPr/>
          </p:nvPicPr>
          <p:blipFill>
            <a:blip r:embed="rId19" cstate="print"/>
            <a:stretch>
              <a:fillRect/>
            </a:stretch>
          </p:blipFill>
          <p:spPr>
            <a:xfrm>
              <a:off x="3845786" y="3886768"/>
              <a:ext cx="161819" cy="660491"/>
            </a:xfrm>
            <a:prstGeom prst="rect">
              <a:avLst/>
            </a:prstGeom>
          </p:spPr>
        </p:pic>
        <p:pic>
          <p:nvPicPr>
            <p:cNvPr id="32" name="object 32"/>
            <p:cNvPicPr/>
            <p:nvPr/>
          </p:nvPicPr>
          <p:blipFill>
            <a:blip r:embed="rId20" cstate="print"/>
            <a:stretch>
              <a:fillRect/>
            </a:stretch>
          </p:blipFill>
          <p:spPr>
            <a:xfrm>
              <a:off x="4561911" y="3449724"/>
              <a:ext cx="311725" cy="1091039"/>
            </a:xfrm>
            <a:prstGeom prst="rect">
              <a:avLst/>
            </a:prstGeom>
          </p:spPr>
        </p:pic>
        <p:pic>
          <p:nvPicPr>
            <p:cNvPr id="33" name="object 33"/>
            <p:cNvPicPr/>
            <p:nvPr/>
          </p:nvPicPr>
          <p:blipFill>
            <a:blip r:embed="rId21" cstate="print"/>
            <a:stretch>
              <a:fillRect/>
            </a:stretch>
          </p:blipFill>
          <p:spPr>
            <a:xfrm>
              <a:off x="5332890" y="3133418"/>
              <a:ext cx="418909" cy="1430614"/>
            </a:xfrm>
            <a:prstGeom prst="rect">
              <a:avLst/>
            </a:prstGeom>
          </p:spPr>
        </p:pic>
        <p:pic>
          <p:nvPicPr>
            <p:cNvPr id="34" name="object 34"/>
            <p:cNvPicPr/>
            <p:nvPr/>
          </p:nvPicPr>
          <p:blipFill>
            <a:blip r:embed="rId22" cstate="print"/>
            <a:stretch>
              <a:fillRect/>
            </a:stretch>
          </p:blipFill>
          <p:spPr>
            <a:xfrm>
              <a:off x="6308863" y="2971966"/>
              <a:ext cx="509717" cy="1607879"/>
            </a:xfrm>
            <a:prstGeom prst="rect">
              <a:avLst/>
            </a:prstGeom>
          </p:spPr>
        </p:pic>
        <p:sp>
          <p:nvSpPr>
            <p:cNvPr id="35" name="object 35"/>
            <p:cNvSpPr/>
            <p:nvPr/>
          </p:nvSpPr>
          <p:spPr>
            <a:xfrm>
              <a:off x="3588878" y="1568574"/>
              <a:ext cx="1102360" cy="187325"/>
            </a:xfrm>
            <a:custGeom>
              <a:avLst/>
              <a:gdLst/>
              <a:ahLst/>
              <a:cxnLst/>
              <a:rect l="l" t="t" r="r" b="b"/>
              <a:pathLst>
                <a:path w="1102360" h="187325">
                  <a:moveTo>
                    <a:pt x="1102069" y="0"/>
                  </a:moveTo>
                  <a:lnTo>
                    <a:pt x="0" y="0"/>
                  </a:lnTo>
                  <a:lnTo>
                    <a:pt x="0" y="187163"/>
                  </a:lnTo>
                  <a:lnTo>
                    <a:pt x="1102069" y="187163"/>
                  </a:lnTo>
                  <a:lnTo>
                    <a:pt x="1102069" y="0"/>
                  </a:lnTo>
                  <a:close/>
                </a:path>
              </a:pathLst>
            </a:custGeom>
            <a:solidFill>
              <a:srgbClr val="FFF212">
                <a:alpha val="50000"/>
              </a:srgbClr>
            </a:solidFill>
          </p:spPr>
          <p:txBody>
            <a:bodyPr wrap="square" lIns="0" tIns="0" rIns="0" bIns="0" rtlCol="0"/>
            <a:lstStyle/>
            <a:p>
              <a:endParaRPr/>
            </a:p>
          </p:txBody>
        </p:sp>
        <p:sp>
          <p:nvSpPr>
            <p:cNvPr id="36" name="object 36"/>
            <p:cNvSpPr/>
            <p:nvPr/>
          </p:nvSpPr>
          <p:spPr>
            <a:xfrm>
              <a:off x="3891790" y="1636848"/>
              <a:ext cx="496570" cy="50800"/>
            </a:xfrm>
            <a:custGeom>
              <a:avLst/>
              <a:gdLst/>
              <a:ahLst/>
              <a:cxnLst/>
              <a:rect l="l" t="t" r="r" b="b"/>
              <a:pathLst>
                <a:path w="496570" h="50800">
                  <a:moveTo>
                    <a:pt x="3481" y="37464"/>
                  </a:moveTo>
                  <a:lnTo>
                    <a:pt x="0" y="45543"/>
                  </a:lnTo>
                  <a:lnTo>
                    <a:pt x="2974" y="47260"/>
                  </a:lnTo>
                  <a:lnTo>
                    <a:pt x="6116" y="48538"/>
                  </a:lnTo>
                  <a:lnTo>
                    <a:pt x="12754" y="50209"/>
                  </a:lnTo>
                  <a:lnTo>
                    <a:pt x="16088" y="50626"/>
                  </a:lnTo>
                  <a:lnTo>
                    <a:pt x="23375" y="50626"/>
                  </a:lnTo>
                  <a:lnTo>
                    <a:pt x="40280" y="41436"/>
                  </a:lnTo>
                  <a:lnTo>
                    <a:pt x="15646" y="41436"/>
                  </a:lnTo>
                  <a:lnTo>
                    <a:pt x="13129" y="41097"/>
                  </a:lnTo>
                  <a:lnTo>
                    <a:pt x="7974" y="39750"/>
                  </a:lnTo>
                  <a:lnTo>
                    <a:pt x="5619" y="38764"/>
                  </a:lnTo>
                  <a:lnTo>
                    <a:pt x="3481" y="37464"/>
                  </a:lnTo>
                  <a:close/>
                </a:path>
                <a:path w="496570" h="50800">
                  <a:moveTo>
                    <a:pt x="38407" y="9262"/>
                  </a:moveTo>
                  <a:lnTo>
                    <a:pt x="20775" y="9262"/>
                  </a:lnTo>
                  <a:lnTo>
                    <a:pt x="23134" y="9795"/>
                  </a:lnTo>
                  <a:lnTo>
                    <a:pt x="26798" y="11930"/>
                  </a:lnTo>
                  <a:lnTo>
                    <a:pt x="27716" y="13416"/>
                  </a:lnTo>
                  <a:lnTo>
                    <a:pt x="27716" y="16944"/>
                  </a:lnTo>
                  <a:lnTo>
                    <a:pt x="27078" y="18223"/>
                  </a:lnTo>
                  <a:lnTo>
                    <a:pt x="24527" y="20079"/>
                  </a:lnTo>
                  <a:lnTo>
                    <a:pt x="22748" y="20544"/>
                  </a:lnTo>
                  <a:lnTo>
                    <a:pt x="9403" y="20544"/>
                  </a:lnTo>
                  <a:lnTo>
                    <a:pt x="9403" y="29037"/>
                  </a:lnTo>
                  <a:lnTo>
                    <a:pt x="23911" y="29037"/>
                  </a:lnTo>
                  <a:lnTo>
                    <a:pt x="25963" y="29502"/>
                  </a:lnTo>
                  <a:lnTo>
                    <a:pt x="28983" y="31358"/>
                  </a:lnTo>
                  <a:lnTo>
                    <a:pt x="29735" y="32730"/>
                  </a:lnTo>
                  <a:lnTo>
                    <a:pt x="29735" y="36723"/>
                  </a:lnTo>
                  <a:lnTo>
                    <a:pt x="28634" y="38414"/>
                  </a:lnTo>
                  <a:lnTo>
                    <a:pt x="24225" y="40830"/>
                  </a:lnTo>
                  <a:lnTo>
                    <a:pt x="21449" y="41436"/>
                  </a:lnTo>
                  <a:lnTo>
                    <a:pt x="40280" y="41436"/>
                  </a:lnTo>
                  <a:lnTo>
                    <a:pt x="41159" y="39113"/>
                  </a:lnTo>
                  <a:lnTo>
                    <a:pt x="41159" y="33403"/>
                  </a:lnTo>
                  <a:lnTo>
                    <a:pt x="40356" y="30999"/>
                  </a:lnTo>
                  <a:lnTo>
                    <a:pt x="37152" y="26870"/>
                  </a:lnTo>
                  <a:lnTo>
                    <a:pt x="34935" y="25347"/>
                  </a:lnTo>
                  <a:lnTo>
                    <a:pt x="32105" y="24371"/>
                  </a:lnTo>
                  <a:lnTo>
                    <a:pt x="34286" y="23399"/>
                  </a:lnTo>
                  <a:lnTo>
                    <a:pt x="36003" y="22006"/>
                  </a:lnTo>
                  <a:lnTo>
                    <a:pt x="38508" y="18384"/>
                  </a:lnTo>
                  <a:lnTo>
                    <a:pt x="39138" y="16318"/>
                  </a:lnTo>
                  <a:lnTo>
                    <a:pt x="39138" y="11167"/>
                  </a:lnTo>
                  <a:lnTo>
                    <a:pt x="38407" y="9262"/>
                  </a:lnTo>
                  <a:close/>
                </a:path>
                <a:path w="496570" h="50800">
                  <a:moveTo>
                    <a:pt x="21913" y="0"/>
                  </a:moveTo>
                  <a:lnTo>
                    <a:pt x="12118" y="0"/>
                  </a:lnTo>
                  <a:lnTo>
                    <a:pt x="6548" y="1324"/>
                  </a:lnTo>
                  <a:lnTo>
                    <a:pt x="1393" y="3970"/>
                  </a:lnTo>
                  <a:lnTo>
                    <a:pt x="4805" y="12743"/>
                  </a:lnTo>
                  <a:lnTo>
                    <a:pt x="6847" y="11584"/>
                  </a:lnTo>
                  <a:lnTo>
                    <a:pt x="9006" y="10713"/>
                  </a:lnTo>
                  <a:lnTo>
                    <a:pt x="13557" y="9550"/>
                  </a:lnTo>
                  <a:lnTo>
                    <a:pt x="15760" y="9262"/>
                  </a:lnTo>
                  <a:lnTo>
                    <a:pt x="38407" y="9262"/>
                  </a:lnTo>
                  <a:lnTo>
                    <a:pt x="38185" y="8682"/>
                  </a:lnTo>
                  <a:lnTo>
                    <a:pt x="34380" y="4409"/>
                  </a:lnTo>
                  <a:lnTo>
                    <a:pt x="31823" y="2786"/>
                  </a:lnTo>
                  <a:lnTo>
                    <a:pt x="25420" y="557"/>
                  </a:lnTo>
                  <a:lnTo>
                    <a:pt x="21913" y="0"/>
                  </a:lnTo>
                  <a:close/>
                </a:path>
                <a:path w="496570" h="50800">
                  <a:moveTo>
                    <a:pt x="78390" y="208"/>
                  </a:moveTo>
                  <a:lnTo>
                    <a:pt x="68270" y="208"/>
                  </a:lnTo>
                  <a:lnTo>
                    <a:pt x="63709" y="1299"/>
                  </a:lnTo>
                  <a:lnTo>
                    <a:pt x="55584" y="5662"/>
                  </a:lnTo>
                  <a:lnTo>
                    <a:pt x="52405" y="8669"/>
                  </a:lnTo>
                  <a:lnTo>
                    <a:pt x="47807" y="16329"/>
                  </a:lnTo>
                  <a:lnTo>
                    <a:pt x="46659" y="20634"/>
                  </a:lnTo>
                  <a:lnTo>
                    <a:pt x="46659" y="30200"/>
                  </a:lnTo>
                  <a:lnTo>
                    <a:pt x="68270" y="50626"/>
                  </a:lnTo>
                  <a:lnTo>
                    <a:pt x="78390" y="50626"/>
                  </a:lnTo>
                  <a:lnTo>
                    <a:pt x="82941" y="49535"/>
                  </a:lnTo>
                  <a:lnTo>
                    <a:pt x="91019" y="45172"/>
                  </a:lnTo>
                  <a:lnTo>
                    <a:pt x="94200" y="42166"/>
                  </a:lnTo>
                  <a:lnTo>
                    <a:pt x="94896" y="41018"/>
                  </a:lnTo>
                  <a:lnTo>
                    <a:pt x="70451" y="41018"/>
                  </a:lnTo>
                  <a:lnTo>
                    <a:pt x="67853" y="40355"/>
                  </a:lnTo>
                  <a:lnTo>
                    <a:pt x="63209" y="37710"/>
                  </a:lnTo>
                  <a:lnTo>
                    <a:pt x="61387" y="35863"/>
                  </a:lnTo>
                  <a:lnTo>
                    <a:pt x="58741" y="31128"/>
                  </a:lnTo>
                  <a:lnTo>
                    <a:pt x="58079" y="28436"/>
                  </a:lnTo>
                  <a:lnTo>
                    <a:pt x="58079" y="22398"/>
                  </a:lnTo>
                  <a:lnTo>
                    <a:pt x="70451" y="9820"/>
                  </a:lnTo>
                  <a:lnTo>
                    <a:pt x="94898" y="9820"/>
                  </a:lnTo>
                  <a:lnTo>
                    <a:pt x="94200" y="8669"/>
                  </a:lnTo>
                  <a:lnTo>
                    <a:pt x="91019" y="5662"/>
                  </a:lnTo>
                  <a:lnTo>
                    <a:pt x="82941" y="1299"/>
                  </a:lnTo>
                  <a:lnTo>
                    <a:pt x="78390" y="208"/>
                  </a:lnTo>
                  <a:close/>
                </a:path>
                <a:path w="496570" h="50800">
                  <a:moveTo>
                    <a:pt x="94898" y="9820"/>
                  </a:moveTo>
                  <a:lnTo>
                    <a:pt x="76208" y="9820"/>
                  </a:lnTo>
                  <a:lnTo>
                    <a:pt x="78811" y="10478"/>
                  </a:lnTo>
                  <a:lnTo>
                    <a:pt x="83451" y="13125"/>
                  </a:lnTo>
                  <a:lnTo>
                    <a:pt x="85272" y="14972"/>
                  </a:lnTo>
                  <a:lnTo>
                    <a:pt x="87919" y="19706"/>
                  </a:lnTo>
                  <a:lnTo>
                    <a:pt x="88581" y="22398"/>
                  </a:lnTo>
                  <a:lnTo>
                    <a:pt x="88581" y="28436"/>
                  </a:lnTo>
                  <a:lnTo>
                    <a:pt x="76208" y="41018"/>
                  </a:lnTo>
                  <a:lnTo>
                    <a:pt x="94896" y="41018"/>
                  </a:lnTo>
                  <a:lnTo>
                    <a:pt x="98841" y="34505"/>
                  </a:lnTo>
                  <a:lnTo>
                    <a:pt x="100004" y="30200"/>
                  </a:lnTo>
                  <a:lnTo>
                    <a:pt x="100004" y="20634"/>
                  </a:lnTo>
                  <a:lnTo>
                    <a:pt x="98841" y="16329"/>
                  </a:lnTo>
                  <a:lnTo>
                    <a:pt x="94898" y="9820"/>
                  </a:lnTo>
                  <a:close/>
                </a:path>
                <a:path w="496570" h="50800">
                  <a:moveTo>
                    <a:pt x="119992" y="1043"/>
                  </a:moveTo>
                  <a:lnTo>
                    <a:pt x="108709" y="1043"/>
                  </a:lnTo>
                  <a:lnTo>
                    <a:pt x="108709" y="49791"/>
                  </a:lnTo>
                  <a:lnTo>
                    <a:pt x="119992" y="49791"/>
                  </a:lnTo>
                  <a:lnTo>
                    <a:pt x="119992" y="29804"/>
                  </a:lnTo>
                  <a:lnTo>
                    <a:pt x="153417" y="29804"/>
                  </a:lnTo>
                  <a:lnTo>
                    <a:pt x="153417" y="20264"/>
                  </a:lnTo>
                  <a:lnTo>
                    <a:pt x="119992" y="20264"/>
                  </a:lnTo>
                  <a:lnTo>
                    <a:pt x="119992" y="1043"/>
                  </a:lnTo>
                  <a:close/>
                </a:path>
                <a:path w="496570" h="50800">
                  <a:moveTo>
                    <a:pt x="153417" y="29804"/>
                  </a:moveTo>
                  <a:lnTo>
                    <a:pt x="142135" y="29804"/>
                  </a:lnTo>
                  <a:lnTo>
                    <a:pt x="142135" y="49791"/>
                  </a:lnTo>
                  <a:lnTo>
                    <a:pt x="153417" y="49791"/>
                  </a:lnTo>
                  <a:lnTo>
                    <a:pt x="153417" y="29804"/>
                  </a:lnTo>
                  <a:close/>
                </a:path>
                <a:path w="496570" h="50800">
                  <a:moveTo>
                    <a:pt x="153417" y="1043"/>
                  </a:moveTo>
                  <a:lnTo>
                    <a:pt x="142135" y="1043"/>
                  </a:lnTo>
                  <a:lnTo>
                    <a:pt x="142135" y="20264"/>
                  </a:lnTo>
                  <a:lnTo>
                    <a:pt x="153417" y="20264"/>
                  </a:lnTo>
                  <a:lnTo>
                    <a:pt x="153417" y="1043"/>
                  </a:lnTo>
                  <a:close/>
                </a:path>
                <a:path w="496570" h="50800">
                  <a:moveTo>
                    <a:pt x="192971" y="1043"/>
                  </a:moveTo>
                  <a:lnTo>
                    <a:pt x="181828" y="1043"/>
                  </a:lnTo>
                  <a:lnTo>
                    <a:pt x="160102" y="49791"/>
                  </a:lnTo>
                  <a:lnTo>
                    <a:pt x="171662" y="49791"/>
                  </a:lnTo>
                  <a:lnTo>
                    <a:pt x="175978" y="39344"/>
                  </a:lnTo>
                  <a:lnTo>
                    <a:pt x="210097" y="39344"/>
                  </a:lnTo>
                  <a:lnTo>
                    <a:pt x="206267" y="30779"/>
                  </a:lnTo>
                  <a:lnTo>
                    <a:pt x="179600" y="30779"/>
                  </a:lnTo>
                  <a:lnTo>
                    <a:pt x="187330" y="12117"/>
                  </a:lnTo>
                  <a:lnTo>
                    <a:pt x="197922" y="12117"/>
                  </a:lnTo>
                  <a:lnTo>
                    <a:pt x="192971" y="1043"/>
                  </a:lnTo>
                  <a:close/>
                </a:path>
                <a:path w="496570" h="50800">
                  <a:moveTo>
                    <a:pt x="210097" y="39344"/>
                  </a:moveTo>
                  <a:lnTo>
                    <a:pt x="198612" y="39344"/>
                  </a:lnTo>
                  <a:lnTo>
                    <a:pt x="202928" y="49791"/>
                  </a:lnTo>
                  <a:lnTo>
                    <a:pt x="214768" y="49791"/>
                  </a:lnTo>
                  <a:lnTo>
                    <a:pt x="210097" y="39344"/>
                  </a:lnTo>
                  <a:close/>
                </a:path>
                <a:path w="496570" h="50800">
                  <a:moveTo>
                    <a:pt x="197922" y="12117"/>
                  </a:moveTo>
                  <a:lnTo>
                    <a:pt x="187330" y="12117"/>
                  </a:lnTo>
                  <a:lnTo>
                    <a:pt x="195059" y="30779"/>
                  </a:lnTo>
                  <a:lnTo>
                    <a:pt x="206267" y="30779"/>
                  </a:lnTo>
                  <a:lnTo>
                    <a:pt x="197922" y="12117"/>
                  </a:lnTo>
                  <a:close/>
                </a:path>
                <a:path w="496570" h="50800">
                  <a:moveTo>
                    <a:pt x="266367" y="1043"/>
                  </a:moveTo>
                  <a:lnTo>
                    <a:pt x="240952" y="1043"/>
                  </a:lnTo>
                  <a:lnTo>
                    <a:pt x="240952" y="49791"/>
                  </a:lnTo>
                  <a:lnTo>
                    <a:pt x="252234" y="49791"/>
                  </a:lnTo>
                  <a:lnTo>
                    <a:pt x="252234" y="36352"/>
                  </a:lnTo>
                  <a:lnTo>
                    <a:pt x="266367" y="36352"/>
                  </a:lnTo>
                  <a:lnTo>
                    <a:pt x="270118" y="35643"/>
                  </a:lnTo>
                  <a:lnTo>
                    <a:pt x="276480" y="32810"/>
                  </a:lnTo>
                  <a:lnTo>
                    <a:pt x="278928" y="30768"/>
                  </a:lnTo>
                  <a:lnTo>
                    <a:pt x="281251" y="27157"/>
                  </a:lnTo>
                  <a:lnTo>
                    <a:pt x="252234" y="27157"/>
                  </a:lnTo>
                  <a:lnTo>
                    <a:pt x="252234" y="10238"/>
                  </a:lnTo>
                  <a:lnTo>
                    <a:pt x="281234" y="10238"/>
                  </a:lnTo>
                  <a:lnTo>
                    <a:pt x="278928" y="6685"/>
                  </a:lnTo>
                  <a:lnTo>
                    <a:pt x="276480" y="4643"/>
                  </a:lnTo>
                  <a:lnTo>
                    <a:pt x="270118" y="1764"/>
                  </a:lnTo>
                  <a:lnTo>
                    <a:pt x="266367" y="1043"/>
                  </a:lnTo>
                  <a:close/>
                </a:path>
                <a:path w="496570" h="50800">
                  <a:moveTo>
                    <a:pt x="281234" y="10238"/>
                  </a:moveTo>
                  <a:lnTo>
                    <a:pt x="264812" y="10238"/>
                  </a:lnTo>
                  <a:lnTo>
                    <a:pt x="267390" y="10968"/>
                  </a:lnTo>
                  <a:lnTo>
                    <a:pt x="270917" y="13892"/>
                  </a:lnTo>
                  <a:lnTo>
                    <a:pt x="271800" y="15994"/>
                  </a:lnTo>
                  <a:lnTo>
                    <a:pt x="271800" y="21427"/>
                  </a:lnTo>
                  <a:lnTo>
                    <a:pt x="270917" y="23503"/>
                  </a:lnTo>
                  <a:lnTo>
                    <a:pt x="267390" y="26427"/>
                  </a:lnTo>
                  <a:lnTo>
                    <a:pt x="264812" y="27157"/>
                  </a:lnTo>
                  <a:lnTo>
                    <a:pt x="281251" y="27157"/>
                  </a:lnTo>
                  <a:lnTo>
                    <a:pt x="282362" y="25430"/>
                  </a:lnTo>
                  <a:lnTo>
                    <a:pt x="283222" y="22308"/>
                  </a:lnTo>
                  <a:lnTo>
                    <a:pt x="283222" y="15112"/>
                  </a:lnTo>
                  <a:lnTo>
                    <a:pt x="282362" y="11977"/>
                  </a:lnTo>
                  <a:lnTo>
                    <a:pt x="281234" y="10238"/>
                  </a:lnTo>
                  <a:close/>
                </a:path>
                <a:path w="496570" h="50800">
                  <a:moveTo>
                    <a:pt x="301885" y="1043"/>
                  </a:moveTo>
                  <a:lnTo>
                    <a:pt x="290675" y="1043"/>
                  </a:lnTo>
                  <a:lnTo>
                    <a:pt x="290675" y="49791"/>
                  </a:lnTo>
                  <a:lnTo>
                    <a:pt x="301331" y="49791"/>
                  </a:lnTo>
                  <a:lnTo>
                    <a:pt x="313802" y="32799"/>
                  </a:lnTo>
                  <a:lnTo>
                    <a:pt x="301885" y="32799"/>
                  </a:lnTo>
                  <a:lnTo>
                    <a:pt x="301885" y="1043"/>
                  </a:lnTo>
                  <a:close/>
                </a:path>
                <a:path w="496570" h="50800">
                  <a:moveTo>
                    <a:pt x="335729" y="18103"/>
                  </a:moveTo>
                  <a:lnTo>
                    <a:pt x="324586" y="18103"/>
                  </a:lnTo>
                  <a:lnTo>
                    <a:pt x="324586" y="49791"/>
                  </a:lnTo>
                  <a:lnTo>
                    <a:pt x="335729" y="49791"/>
                  </a:lnTo>
                  <a:lnTo>
                    <a:pt x="335729" y="18103"/>
                  </a:lnTo>
                  <a:close/>
                </a:path>
                <a:path w="496570" h="50800">
                  <a:moveTo>
                    <a:pt x="335729" y="1043"/>
                  </a:moveTo>
                  <a:lnTo>
                    <a:pt x="325145" y="1043"/>
                  </a:lnTo>
                  <a:lnTo>
                    <a:pt x="301885" y="32799"/>
                  </a:lnTo>
                  <a:lnTo>
                    <a:pt x="313802" y="32799"/>
                  </a:lnTo>
                  <a:lnTo>
                    <a:pt x="324586" y="18103"/>
                  </a:lnTo>
                  <a:lnTo>
                    <a:pt x="335729" y="18103"/>
                  </a:lnTo>
                  <a:lnTo>
                    <a:pt x="335729" y="1043"/>
                  </a:lnTo>
                  <a:close/>
                </a:path>
                <a:path w="496570" h="50800">
                  <a:moveTo>
                    <a:pt x="375192" y="208"/>
                  </a:moveTo>
                  <a:lnTo>
                    <a:pt x="365950" y="208"/>
                  </a:lnTo>
                  <a:lnTo>
                    <a:pt x="361436" y="1289"/>
                  </a:lnTo>
                  <a:lnTo>
                    <a:pt x="353405" y="5604"/>
                  </a:lnTo>
                  <a:lnTo>
                    <a:pt x="350248" y="8600"/>
                  </a:lnTo>
                  <a:lnTo>
                    <a:pt x="345654" y="16261"/>
                  </a:lnTo>
                  <a:lnTo>
                    <a:pt x="344502" y="20587"/>
                  </a:lnTo>
                  <a:lnTo>
                    <a:pt x="344502" y="30246"/>
                  </a:lnTo>
                  <a:lnTo>
                    <a:pt x="365928" y="50626"/>
                  </a:lnTo>
                  <a:lnTo>
                    <a:pt x="375119" y="50626"/>
                  </a:lnTo>
                  <a:lnTo>
                    <a:pt x="378950" y="49884"/>
                  </a:lnTo>
                  <a:lnTo>
                    <a:pt x="385823" y="46911"/>
                  </a:lnTo>
                  <a:lnTo>
                    <a:pt x="388700" y="44754"/>
                  </a:lnTo>
                  <a:lnTo>
                    <a:pt x="391021" y="41921"/>
                  </a:lnTo>
                  <a:lnTo>
                    <a:pt x="390043" y="41018"/>
                  </a:lnTo>
                  <a:lnTo>
                    <a:pt x="368507" y="41018"/>
                  </a:lnTo>
                  <a:lnTo>
                    <a:pt x="365814" y="40355"/>
                  </a:lnTo>
                  <a:lnTo>
                    <a:pt x="361076" y="37710"/>
                  </a:lnTo>
                  <a:lnTo>
                    <a:pt x="359233" y="35863"/>
                  </a:lnTo>
                  <a:lnTo>
                    <a:pt x="356588" y="31128"/>
                  </a:lnTo>
                  <a:lnTo>
                    <a:pt x="355925" y="28436"/>
                  </a:lnTo>
                  <a:lnTo>
                    <a:pt x="355925" y="22398"/>
                  </a:lnTo>
                  <a:lnTo>
                    <a:pt x="368507" y="9820"/>
                  </a:lnTo>
                  <a:lnTo>
                    <a:pt x="389963" y="9820"/>
                  </a:lnTo>
                  <a:lnTo>
                    <a:pt x="391021" y="8844"/>
                  </a:lnTo>
                  <a:lnTo>
                    <a:pt x="388700" y="6057"/>
                  </a:lnTo>
                  <a:lnTo>
                    <a:pt x="385833" y="3924"/>
                  </a:lnTo>
                  <a:lnTo>
                    <a:pt x="379008" y="949"/>
                  </a:lnTo>
                  <a:lnTo>
                    <a:pt x="375192" y="208"/>
                  </a:lnTo>
                  <a:close/>
                </a:path>
                <a:path w="496570" h="50800">
                  <a:moveTo>
                    <a:pt x="383778" y="35236"/>
                  </a:moveTo>
                  <a:lnTo>
                    <a:pt x="380484" y="39088"/>
                  </a:lnTo>
                  <a:lnTo>
                    <a:pt x="376398" y="41018"/>
                  </a:lnTo>
                  <a:lnTo>
                    <a:pt x="390043" y="41018"/>
                  </a:lnTo>
                  <a:lnTo>
                    <a:pt x="383778" y="35236"/>
                  </a:lnTo>
                  <a:close/>
                </a:path>
                <a:path w="496570" h="50800">
                  <a:moveTo>
                    <a:pt x="389963" y="9820"/>
                  </a:moveTo>
                  <a:lnTo>
                    <a:pt x="376398" y="9820"/>
                  </a:lnTo>
                  <a:lnTo>
                    <a:pt x="380484" y="11720"/>
                  </a:lnTo>
                  <a:lnTo>
                    <a:pt x="383778" y="15529"/>
                  </a:lnTo>
                  <a:lnTo>
                    <a:pt x="389963" y="9820"/>
                  </a:lnTo>
                  <a:close/>
                </a:path>
                <a:path w="496570" h="50800">
                  <a:moveTo>
                    <a:pt x="409478" y="1043"/>
                  </a:moveTo>
                  <a:lnTo>
                    <a:pt x="398264" y="1043"/>
                  </a:lnTo>
                  <a:lnTo>
                    <a:pt x="398264" y="49791"/>
                  </a:lnTo>
                  <a:lnTo>
                    <a:pt x="409478" y="49791"/>
                  </a:lnTo>
                  <a:lnTo>
                    <a:pt x="409478" y="30153"/>
                  </a:lnTo>
                  <a:lnTo>
                    <a:pt x="429962" y="30153"/>
                  </a:lnTo>
                  <a:lnTo>
                    <a:pt x="426330" y="24580"/>
                  </a:lnTo>
                  <a:lnTo>
                    <a:pt x="428922" y="20754"/>
                  </a:lnTo>
                  <a:lnTo>
                    <a:pt x="409478" y="20754"/>
                  </a:lnTo>
                  <a:lnTo>
                    <a:pt x="409478" y="1043"/>
                  </a:lnTo>
                  <a:close/>
                </a:path>
                <a:path w="496570" h="50800">
                  <a:moveTo>
                    <a:pt x="429962" y="30153"/>
                  </a:moveTo>
                  <a:lnTo>
                    <a:pt x="417276" y="30153"/>
                  </a:lnTo>
                  <a:lnTo>
                    <a:pt x="429952" y="49791"/>
                  </a:lnTo>
                  <a:lnTo>
                    <a:pt x="441580" y="49791"/>
                  </a:lnTo>
                  <a:lnTo>
                    <a:pt x="442060" y="48713"/>
                  </a:lnTo>
                  <a:lnTo>
                    <a:pt x="429962" y="30153"/>
                  </a:lnTo>
                  <a:close/>
                </a:path>
                <a:path w="496570" h="50800">
                  <a:moveTo>
                    <a:pt x="442060" y="48713"/>
                  </a:moveTo>
                  <a:lnTo>
                    <a:pt x="441580" y="49791"/>
                  </a:lnTo>
                  <a:lnTo>
                    <a:pt x="442763" y="49791"/>
                  </a:lnTo>
                  <a:lnTo>
                    <a:pt x="442060" y="48713"/>
                  </a:lnTo>
                  <a:close/>
                </a:path>
                <a:path w="496570" h="50800">
                  <a:moveTo>
                    <a:pt x="474447" y="1043"/>
                  </a:moveTo>
                  <a:lnTo>
                    <a:pt x="463306" y="1043"/>
                  </a:lnTo>
                  <a:lnTo>
                    <a:pt x="442060" y="48713"/>
                  </a:lnTo>
                  <a:lnTo>
                    <a:pt x="442763" y="49791"/>
                  </a:lnTo>
                  <a:lnTo>
                    <a:pt x="453139" y="49791"/>
                  </a:lnTo>
                  <a:lnTo>
                    <a:pt x="457455" y="39344"/>
                  </a:lnTo>
                  <a:lnTo>
                    <a:pt x="491574" y="39344"/>
                  </a:lnTo>
                  <a:lnTo>
                    <a:pt x="487744" y="30779"/>
                  </a:lnTo>
                  <a:lnTo>
                    <a:pt x="461077" y="30779"/>
                  </a:lnTo>
                  <a:lnTo>
                    <a:pt x="468806" y="12117"/>
                  </a:lnTo>
                  <a:lnTo>
                    <a:pt x="479399" y="12117"/>
                  </a:lnTo>
                  <a:lnTo>
                    <a:pt x="474447" y="1043"/>
                  </a:lnTo>
                  <a:close/>
                </a:path>
                <a:path w="496570" h="50800">
                  <a:moveTo>
                    <a:pt x="491574" y="39344"/>
                  </a:moveTo>
                  <a:lnTo>
                    <a:pt x="480089" y="39344"/>
                  </a:lnTo>
                  <a:lnTo>
                    <a:pt x="484405" y="49791"/>
                  </a:lnTo>
                  <a:lnTo>
                    <a:pt x="496246" y="49791"/>
                  </a:lnTo>
                  <a:lnTo>
                    <a:pt x="491574" y="39344"/>
                  </a:lnTo>
                  <a:close/>
                </a:path>
                <a:path w="496570" h="50800">
                  <a:moveTo>
                    <a:pt x="479399" y="12117"/>
                  </a:moveTo>
                  <a:lnTo>
                    <a:pt x="468806" y="12117"/>
                  </a:lnTo>
                  <a:lnTo>
                    <a:pt x="476535" y="30779"/>
                  </a:lnTo>
                  <a:lnTo>
                    <a:pt x="487744" y="30779"/>
                  </a:lnTo>
                  <a:lnTo>
                    <a:pt x="479399" y="12117"/>
                  </a:lnTo>
                  <a:close/>
                </a:path>
                <a:path w="496570" h="50800">
                  <a:moveTo>
                    <a:pt x="442278" y="1043"/>
                  </a:moveTo>
                  <a:lnTo>
                    <a:pt x="430369" y="1043"/>
                  </a:lnTo>
                  <a:lnTo>
                    <a:pt x="417556" y="20754"/>
                  </a:lnTo>
                  <a:lnTo>
                    <a:pt x="428922" y="20754"/>
                  </a:lnTo>
                  <a:lnTo>
                    <a:pt x="442278" y="1043"/>
                  </a:lnTo>
                  <a:close/>
                </a:path>
              </a:pathLst>
            </a:custGeom>
            <a:solidFill>
              <a:srgbClr val="727376"/>
            </a:solidFill>
          </p:spPr>
          <p:txBody>
            <a:bodyPr wrap="square" lIns="0" tIns="0" rIns="0" bIns="0" rtlCol="0"/>
            <a:lstStyle/>
            <a:p>
              <a:endParaRPr/>
            </a:p>
          </p:txBody>
        </p:sp>
        <p:sp>
          <p:nvSpPr>
            <p:cNvPr id="37" name="object 37"/>
            <p:cNvSpPr/>
            <p:nvPr/>
          </p:nvSpPr>
          <p:spPr>
            <a:xfrm>
              <a:off x="4701398" y="1568574"/>
              <a:ext cx="2461260" cy="187325"/>
            </a:xfrm>
            <a:custGeom>
              <a:avLst/>
              <a:gdLst/>
              <a:ahLst/>
              <a:cxnLst/>
              <a:rect l="l" t="t" r="r" b="b"/>
              <a:pathLst>
                <a:path w="2461259" h="187325">
                  <a:moveTo>
                    <a:pt x="2461207" y="0"/>
                  </a:moveTo>
                  <a:lnTo>
                    <a:pt x="0" y="0"/>
                  </a:lnTo>
                  <a:lnTo>
                    <a:pt x="0" y="187163"/>
                  </a:lnTo>
                  <a:lnTo>
                    <a:pt x="2461207" y="187163"/>
                  </a:lnTo>
                  <a:lnTo>
                    <a:pt x="2461207" y="0"/>
                  </a:lnTo>
                  <a:close/>
                </a:path>
              </a:pathLst>
            </a:custGeom>
            <a:solidFill>
              <a:srgbClr val="ED3237">
                <a:alpha val="69999"/>
              </a:srgbClr>
            </a:solidFill>
          </p:spPr>
          <p:txBody>
            <a:bodyPr wrap="square" lIns="0" tIns="0" rIns="0" bIns="0" rtlCol="0"/>
            <a:lstStyle/>
            <a:p>
              <a:endParaRPr/>
            </a:p>
          </p:txBody>
        </p:sp>
        <p:pic>
          <p:nvPicPr>
            <p:cNvPr id="38" name="object 38"/>
            <p:cNvPicPr/>
            <p:nvPr/>
          </p:nvPicPr>
          <p:blipFill>
            <a:blip r:embed="rId23" cstate="print"/>
            <a:stretch>
              <a:fillRect/>
            </a:stretch>
          </p:blipFill>
          <p:spPr>
            <a:xfrm>
              <a:off x="5212637" y="1625842"/>
              <a:ext cx="1438729" cy="72633"/>
            </a:xfrm>
            <a:prstGeom prst="rect">
              <a:avLst/>
            </a:prstGeom>
          </p:spPr>
        </p:pic>
        <p:sp>
          <p:nvSpPr>
            <p:cNvPr id="39" name="object 39"/>
            <p:cNvSpPr/>
            <p:nvPr/>
          </p:nvSpPr>
          <p:spPr>
            <a:xfrm>
              <a:off x="682607" y="1568574"/>
              <a:ext cx="2897505" cy="187325"/>
            </a:xfrm>
            <a:custGeom>
              <a:avLst/>
              <a:gdLst/>
              <a:ahLst/>
              <a:cxnLst/>
              <a:rect l="l" t="t" r="r" b="b"/>
              <a:pathLst>
                <a:path w="2897504" h="187325">
                  <a:moveTo>
                    <a:pt x="2897329" y="0"/>
                  </a:moveTo>
                  <a:lnTo>
                    <a:pt x="0" y="0"/>
                  </a:lnTo>
                  <a:lnTo>
                    <a:pt x="0" y="187163"/>
                  </a:lnTo>
                  <a:lnTo>
                    <a:pt x="2897329" y="187163"/>
                  </a:lnTo>
                  <a:lnTo>
                    <a:pt x="2897329" y="0"/>
                  </a:lnTo>
                  <a:close/>
                </a:path>
              </a:pathLst>
            </a:custGeom>
            <a:solidFill>
              <a:srgbClr val="96989A">
                <a:alpha val="50000"/>
              </a:srgbClr>
            </a:solidFill>
          </p:spPr>
          <p:txBody>
            <a:bodyPr wrap="square" lIns="0" tIns="0" rIns="0" bIns="0" rtlCol="0"/>
            <a:lstStyle/>
            <a:p>
              <a:endParaRPr/>
            </a:p>
          </p:txBody>
        </p:sp>
        <p:sp>
          <p:nvSpPr>
            <p:cNvPr id="40" name="object 40"/>
            <p:cNvSpPr/>
            <p:nvPr/>
          </p:nvSpPr>
          <p:spPr>
            <a:xfrm>
              <a:off x="682498" y="1386229"/>
              <a:ext cx="494665" cy="690245"/>
            </a:xfrm>
            <a:custGeom>
              <a:avLst/>
              <a:gdLst/>
              <a:ahLst/>
              <a:cxnLst/>
              <a:rect l="l" t="t" r="r" b="b"/>
              <a:pathLst>
                <a:path w="494665" h="690244">
                  <a:moveTo>
                    <a:pt x="106222" y="0"/>
                  </a:moveTo>
                  <a:lnTo>
                    <a:pt x="24231" y="0"/>
                  </a:lnTo>
                  <a:lnTo>
                    <a:pt x="22707" y="43268"/>
                  </a:lnTo>
                  <a:lnTo>
                    <a:pt x="22085" y="53657"/>
                  </a:lnTo>
                  <a:lnTo>
                    <a:pt x="11836" y="86410"/>
                  </a:lnTo>
                  <a:lnTo>
                    <a:pt x="4318" y="86410"/>
                  </a:lnTo>
                  <a:lnTo>
                    <a:pt x="2844" y="86194"/>
                  </a:lnTo>
                  <a:lnTo>
                    <a:pt x="1524" y="85788"/>
                  </a:lnTo>
                  <a:lnTo>
                    <a:pt x="0" y="106680"/>
                  </a:lnTo>
                  <a:lnTo>
                    <a:pt x="4775" y="107784"/>
                  </a:lnTo>
                  <a:lnTo>
                    <a:pt x="8839" y="108356"/>
                  </a:lnTo>
                  <a:lnTo>
                    <a:pt x="20320" y="108356"/>
                  </a:lnTo>
                  <a:lnTo>
                    <a:pt x="42151" y="71577"/>
                  </a:lnTo>
                  <a:lnTo>
                    <a:pt x="45262" y="20116"/>
                  </a:lnTo>
                  <a:lnTo>
                    <a:pt x="81838" y="20116"/>
                  </a:lnTo>
                  <a:lnTo>
                    <a:pt x="81838" y="106680"/>
                  </a:lnTo>
                  <a:lnTo>
                    <a:pt x="106222" y="106680"/>
                  </a:lnTo>
                  <a:lnTo>
                    <a:pt x="106222" y="20116"/>
                  </a:lnTo>
                  <a:lnTo>
                    <a:pt x="106222" y="0"/>
                  </a:lnTo>
                  <a:close/>
                </a:path>
                <a:path w="494665" h="690244">
                  <a:moveTo>
                    <a:pt x="122796" y="249618"/>
                  </a:moveTo>
                  <a:lnTo>
                    <a:pt x="122034" y="247269"/>
                  </a:lnTo>
                  <a:lnTo>
                    <a:pt x="120840" y="245757"/>
                  </a:lnTo>
                  <a:lnTo>
                    <a:pt x="119011" y="243433"/>
                  </a:lnTo>
                  <a:lnTo>
                    <a:pt x="116840" y="242062"/>
                  </a:lnTo>
                  <a:lnTo>
                    <a:pt x="113995" y="241211"/>
                  </a:lnTo>
                  <a:lnTo>
                    <a:pt x="116078" y="240195"/>
                  </a:lnTo>
                  <a:lnTo>
                    <a:pt x="117703" y="238798"/>
                  </a:lnTo>
                  <a:lnTo>
                    <a:pt x="118097" y="238213"/>
                  </a:lnTo>
                  <a:lnTo>
                    <a:pt x="120015" y="235292"/>
                  </a:lnTo>
                  <a:lnTo>
                    <a:pt x="120599" y="233248"/>
                  </a:lnTo>
                  <a:lnTo>
                    <a:pt x="120497" y="226872"/>
                  </a:lnTo>
                  <a:lnTo>
                    <a:pt x="119087" y="224091"/>
                  </a:lnTo>
                  <a:lnTo>
                    <a:pt x="113030" y="219913"/>
                  </a:lnTo>
                  <a:lnTo>
                    <a:pt x="111848" y="219621"/>
                  </a:lnTo>
                  <a:lnTo>
                    <a:pt x="111848" y="247688"/>
                  </a:lnTo>
                  <a:lnTo>
                    <a:pt x="111848" y="255562"/>
                  </a:lnTo>
                  <a:lnTo>
                    <a:pt x="109321" y="257556"/>
                  </a:lnTo>
                  <a:lnTo>
                    <a:pt x="92367" y="257556"/>
                  </a:lnTo>
                  <a:lnTo>
                    <a:pt x="92367" y="245757"/>
                  </a:lnTo>
                  <a:lnTo>
                    <a:pt x="109321" y="245757"/>
                  </a:lnTo>
                  <a:lnTo>
                    <a:pt x="111848" y="247688"/>
                  </a:lnTo>
                  <a:lnTo>
                    <a:pt x="111848" y="219621"/>
                  </a:lnTo>
                  <a:lnTo>
                    <a:pt x="109588" y="219062"/>
                  </a:lnTo>
                  <a:lnTo>
                    <a:pt x="109588" y="230720"/>
                  </a:lnTo>
                  <a:lnTo>
                    <a:pt x="109588" y="234403"/>
                  </a:lnTo>
                  <a:lnTo>
                    <a:pt x="108991" y="235826"/>
                  </a:lnTo>
                  <a:lnTo>
                    <a:pt x="106578" y="237731"/>
                  </a:lnTo>
                  <a:lnTo>
                    <a:pt x="104800" y="238213"/>
                  </a:lnTo>
                  <a:lnTo>
                    <a:pt x="92367" y="238213"/>
                  </a:lnTo>
                  <a:lnTo>
                    <a:pt x="92367" y="226872"/>
                  </a:lnTo>
                  <a:lnTo>
                    <a:pt x="104762" y="226872"/>
                  </a:lnTo>
                  <a:lnTo>
                    <a:pt x="106527" y="227355"/>
                  </a:lnTo>
                  <a:lnTo>
                    <a:pt x="108978" y="229311"/>
                  </a:lnTo>
                  <a:lnTo>
                    <a:pt x="109588" y="230720"/>
                  </a:lnTo>
                  <a:lnTo>
                    <a:pt x="109588" y="219062"/>
                  </a:lnTo>
                  <a:lnTo>
                    <a:pt x="108800" y="218859"/>
                  </a:lnTo>
                  <a:lnTo>
                    <a:pt x="81622" y="218859"/>
                  </a:lnTo>
                  <a:lnTo>
                    <a:pt x="81622" y="265569"/>
                  </a:lnTo>
                  <a:lnTo>
                    <a:pt x="110477" y="265569"/>
                  </a:lnTo>
                  <a:lnTo>
                    <a:pt x="114960" y="264414"/>
                  </a:lnTo>
                  <a:lnTo>
                    <a:pt x="121234" y="259791"/>
                  </a:lnTo>
                  <a:lnTo>
                    <a:pt x="122313" y="257556"/>
                  </a:lnTo>
                  <a:lnTo>
                    <a:pt x="122796" y="256565"/>
                  </a:lnTo>
                  <a:lnTo>
                    <a:pt x="122796" y="249618"/>
                  </a:lnTo>
                  <a:close/>
                </a:path>
                <a:path w="494665" h="690244">
                  <a:moveTo>
                    <a:pt x="156019" y="287261"/>
                  </a:moveTo>
                  <a:lnTo>
                    <a:pt x="113461" y="287261"/>
                  </a:lnTo>
                  <a:lnTo>
                    <a:pt x="113461" y="333971"/>
                  </a:lnTo>
                  <a:lnTo>
                    <a:pt x="124193" y="333971"/>
                  </a:lnTo>
                  <a:lnTo>
                    <a:pt x="124193" y="296075"/>
                  </a:lnTo>
                  <a:lnTo>
                    <a:pt x="145288" y="296075"/>
                  </a:lnTo>
                  <a:lnTo>
                    <a:pt x="145288" y="333971"/>
                  </a:lnTo>
                  <a:lnTo>
                    <a:pt x="156019" y="333971"/>
                  </a:lnTo>
                  <a:lnTo>
                    <a:pt x="156019" y="296075"/>
                  </a:lnTo>
                  <a:lnTo>
                    <a:pt x="156019" y="287261"/>
                  </a:lnTo>
                  <a:close/>
                </a:path>
                <a:path w="494665" h="690244">
                  <a:moveTo>
                    <a:pt x="178435" y="265569"/>
                  </a:moveTo>
                  <a:lnTo>
                    <a:pt x="173964" y="255562"/>
                  </a:lnTo>
                  <a:lnTo>
                    <a:pt x="170294" y="247345"/>
                  </a:lnTo>
                  <a:lnTo>
                    <a:pt x="162306" y="229476"/>
                  </a:lnTo>
                  <a:lnTo>
                    <a:pt x="159562" y="223354"/>
                  </a:lnTo>
                  <a:lnTo>
                    <a:pt x="159562" y="247345"/>
                  </a:lnTo>
                  <a:lnTo>
                    <a:pt x="144741" y="247345"/>
                  </a:lnTo>
                  <a:lnTo>
                    <a:pt x="152158" y="229476"/>
                  </a:lnTo>
                  <a:lnTo>
                    <a:pt x="159562" y="247345"/>
                  </a:lnTo>
                  <a:lnTo>
                    <a:pt x="159562" y="223354"/>
                  </a:lnTo>
                  <a:lnTo>
                    <a:pt x="157556" y="218859"/>
                  </a:lnTo>
                  <a:lnTo>
                    <a:pt x="146888" y="218859"/>
                  </a:lnTo>
                  <a:lnTo>
                    <a:pt x="126060" y="265569"/>
                  </a:lnTo>
                  <a:lnTo>
                    <a:pt x="137134" y="265569"/>
                  </a:lnTo>
                  <a:lnTo>
                    <a:pt x="141274" y="255562"/>
                  </a:lnTo>
                  <a:lnTo>
                    <a:pt x="162953" y="255562"/>
                  </a:lnTo>
                  <a:lnTo>
                    <a:pt x="167093" y="265569"/>
                  </a:lnTo>
                  <a:lnTo>
                    <a:pt x="178435" y="265569"/>
                  </a:lnTo>
                  <a:close/>
                </a:path>
                <a:path w="494665" h="690244">
                  <a:moveTo>
                    <a:pt x="210794" y="287261"/>
                  </a:moveTo>
                  <a:lnTo>
                    <a:pt x="200660" y="287261"/>
                  </a:lnTo>
                  <a:lnTo>
                    <a:pt x="178371" y="317690"/>
                  </a:lnTo>
                  <a:lnTo>
                    <a:pt x="178371" y="287261"/>
                  </a:lnTo>
                  <a:lnTo>
                    <a:pt x="167627" y="287261"/>
                  </a:lnTo>
                  <a:lnTo>
                    <a:pt x="167627" y="333971"/>
                  </a:lnTo>
                  <a:lnTo>
                    <a:pt x="177838" y="333971"/>
                  </a:lnTo>
                  <a:lnTo>
                    <a:pt x="189788" y="317690"/>
                  </a:lnTo>
                  <a:lnTo>
                    <a:pt x="200126" y="303606"/>
                  </a:lnTo>
                  <a:lnTo>
                    <a:pt x="200126" y="333971"/>
                  </a:lnTo>
                  <a:lnTo>
                    <a:pt x="210794" y="333971"/>
                  </a:lnTo>
                  <a:lnTo>
                    <a:pt x="210794" y="303606"/>
                  </a:lnTo>
                  <a:lnTo>
                    <a:pt x="210794" y="287261"/>
                  </a:lnTo>
                  <a:close/>
                </a:path>
                <a:path w="494665" h="690244">
                  <a:moveTo>
                    <a:pt x="215493" y="86868"/>
                  </a:moveTo>
                  <a:lnTo>
                    <a:pt x="157429" y="86868"/>
                  </a:lnTo>
                  <a:lnTo>
                    <a:pt x="157429" y="62179"/>
                  </a:lnTo>
                  <a:lnTo>
                    <a:pt x="206959" y="62179"/>
                  </a:lnTo>
                  <a:lnTo>
                    <a:pt x="206959" y="42976"/>
                  </a:lnTo>
                  <a:lnTo>
                    <a:pt x="157429" y="42976"/>
                  </a:lnTo>
                  <a:lnTo>
                    <a:pt x="157429" y="19812"/>
                  </a:lnTo>
                  <a:lnTo>
                    <a:pt x="213512" y="19812"/>
                  </a:lnTo>
                  <a:lnTo>
                    <a:pt x="213512" y="0"/>
                  </a:lnTo>
                  <a:lnTo>
                    <a:pt x="132892" y="0"/>
                  </a:lnTo>
                  <a:lnTo>
                    <a:pt x="132892" y="106680"/>
                  </a:lnTo>
                  <a:lnTo>
                    <a:pt x="215493" y="106680"/>
                  </a:lnTo>
                  <a:lnTo>
                    <a:pt x="215493" y="86868"/>
                  </a:lnTo>
                  <a:close/>
                </a:path>
                <a:path w="494665" h="690244">
                  <a:moveTo>
                    <a:pt x="225145" y="232346"/>
                  </a:moveTo>
                  <a:lnTo>
                    <a:pt x="224320" y="229336"/>
                  </a:lnTo>
                  <a:lnTo>
                    <a:pt x="223227" y="227672"/>
                  </a:lnTo>
                  <a:lnTo>
                    <a:pt x="221030" y="224269"/>
                  </a:lnTo>
                  <a:lnTo>
                    <a:pt x="218681" y="222313"/>
                  </a:lnTo>
                  <a:lnTo>
                    <a:pt x="214198" y="220294"/>
                  </a:lnTo>
                  <a:lnTo>
                    <a:pt x="214198" y="233184"/>
                  </a:lnTo>
                  <a:lnTo>
                    <a:pt x="214198" y="238391"/>
                  </a:lnTo>
                  <a:lnTo>
                    <a:pt x="213360" y="240385"/>
                  </a:lnTo>
                  <a:lnTo>
                    <a:pt x="209981" y="243179"/>
                  </a:lnTo>
                  <a:lnTo>
                    <a:pt x="207505" y="243878"/>
                  </a:lnTo>
                  <a:lnTo>
                    <a:pt x="195453" y="243878"/>
                  </a:lnTo>
                  <a:lnTo>
                    <a:pt x="195453" y="227672"/>
                  </a:lnTo>
                  <a:lnTo>
                    <a:pt x="207505" y="227672"/>
                  </a:lnTo>
                  <a:lnTo>
                    <a:pt x="209981" y="228371"/>
                  </a:lnTo>
                  <a:lnTo>
                    <a:pt x="213360" y="231178"/>
                  </a:lnTo>
                  <a:lnTo>
                    <a:pt x="214198" y="233184"/>
                  </a:lnTo>
                  <a:lnTo>
                    <a:pt x="214198" y="220294"/>
                  </a:lnTo>
                  <a:lnTo>
                    <a:pt x="212585" y="219557"/>
                  </a:lnTo>
                  <a:lnTo>
                    <a:pt x="208991" y="218859"/>
                  </a:lnTo>
                  <a:lnTo>
                    <a:pt x="184645" y="218859"/>
                  </a:lnTo>
                  <a:lnTo>
                    <a:pt x="184645" y="265569"/>
                  </a:lnTo>
                  <a:lnTo>
                    <a:pt x="195453" y="265569"/>
                  </a:lnTo>
                  <a:lnTo>
                    <a:pt x="195453" y="252691"/>
                  </a:lnTo>
                  <a:lnTo>
                    <a:pt x="208991" y="252691"/>
                  </a:lnTo>
                  <a:lnTo>
                    <a:pt x="212585" y="252018"/>
                  </a:lnTo>
                  <a:lnTo>
                    <a:pt x="218681" y="249301"/>
                  </a:lnTo>
                  <a:lnTo>
                    <a:pt x="221030" y="247345"/>
                  </a:lnTo>
                  <a:lnTo>
                    <a:pt x="223253" y="243878"/>
                  </a:lnTo>
                  <a:lnTo>
                    <a:pt x="224320" y="242227"/>
                  </a:lnTo>
                  <a:lnTo>
                    <a:pt x="225145" y="239242"/>
                  </a:lnTo>
                  <a:lnTo>
                    <a:pt x="225145" y="232346"/>
                  </a:lnTo>
                  <a:close/>
                </a:path>
                <a:path w="494665" h="690244">
                  <a:moveTo>
                    <a:pt x="258102" y="287261"/>
                  </a:moveTo>
                  <a:lnTo>
                    <a:pt x="217601" y="287261"/>
                  </a:lnTo>
                  <a:lnTo>
                    <a:pt x="217601" y="296075"/>
                  </a:lnTo>
                  <a:lnTo>
                    <a:pt x="232486" y="296075"/>
                  </a:lnTo>
                  <a:lnTo>
                    <a:pt x="232486" y="333971"/>
                  </a:lnTo>
                  <a:lnTo>
                    <a:pt x="243166" y="333971"/>
                  </a:lnTo>
                  <a:lnTo>
                    <a:pt x="243166" y="296075"/>
                  </a:lnTo>
                  <a:lnTo>
                    <a:pt x="258102" y="296075"/>
                  </a:lnTo>
                  <a:lnTo>
                    <a:pt x="258102" y="287261"/>
                  </a:lnTo>
                  <a:close/>
                </a:path>
                <a:path w="494665" h="690244">
                  <a:moveTo>
                    <a:pt x="275450" y="218859"/>
                  </a:moveTo>
                  <a:lnTo>
                    <a:pt x="265303" y="218859"/>
                  </a:lnTo>
                  <a:lnTo>
                    <a:pt x="243027" y="249288"/>
                  </a:lnTo>
                  <a:lnTo>
                    <a:pt x="243027" y="218859"/>
                  </a:lnTo>
                  <a:lnTo>
                    <a:pt x="232283" y="218859"/>
                  </a:lnTo>
                  <a:lnTo>
                    <a:pt x="232283" y="265569"/>
                  </a:lnTo>
                  <a:lnTo>
                    <a:pt x="242493" y="265569"/>
                  </a:lnTo>
                  <a:lnTo>
                    <a:pt x="254444" y="249288"/>
                  </a:lnTo>
                  <a:lnTo>
                    <a:pt x="264769" y="235204"/>
                  </a:lnTo>
                  <a:lnTo>
                    <a:pt x="264769" y="265569"/>
                  </a:lnTo>
                  <a:lnTo>
                    <a:pt x="275450" y="265569"/>
                  </a:lnTo>
                  <a:lnTo>
                    <a:pt x="275450" y="235204"/>
                  </a:lnTo>
                  <a:lnTo>
                    <a:pt x="275450" y="218859"/>
                  </a:lnTo>
                  <a:close/>
                </a:path>
                <a:path w="494665" h="690244">
                  <a:moveTo>
                    <a:pt x="305219" y="583298"/>
                  </a:moveTo>
                  <a:lnTo>
                    <a:pt x="259181" y="583298"/>
                  </a:lnTo>
                  <a:lnTo>
                    <a:pt x="259181" y="603110"/>
                  </a:lnTo>
                  <a:lnTo>
                    <a:pt x="280530" y="603110"/>
                  </a:lnTo>
                  <a:lnTo>
                    <a:pt x="280530" y="689978"/>
                  </a:lnTo>
                  <a:lnTo>
                    <a:pt x="305219" y="689978"/>
                  </a:lnTo>
                  <a:lnTo>
                    <a:pt x="305219" y="583298"/>
                  </a:lnTo>
                  <a:close/>
                </a:path>
                <a:path w="494665" h="690244">
                  <a:moveTo>
                    <a:pt x="309676" y="333971"/>
                  </a:moveTo>
                  <a:lnTo>
                    <a:pt x="305206" y="323964"/>
                  </a:lnTo>
                  <a:lnTo>
                    <a:pt x="301536" y="315747"/>
                  </a:lnTo>
                  <a:lnTo>
                    <a:pt x="293535" y="297878"/>
                  </a:lnTo>
                  <a:lnTo>
                    <a:pt x="290804" y="291769"/>
                  </a:lnTo>
                  <a:lnTo>
                    <a:pt x="290804" y="315747"/>
                  </a:lnTo>
                  <a:lnTo>
                    <a:pt x="275983" y="315747"/>
                  </a:lnTo>
                  <a:lnTo>
                    <a:pt x="283400" y="297878"/>
                  </a:lnTo>
                  <a:lnTo>
                    <a:pt x="290804" y="315747"/>
                  </a:lnTo>
                  <a:lnTo>
                    <a:pt x="290804" y="291769"/>
                  </a:lnTo>
                  <a:lnTo>
                    <a:pt x="288798" y="287261"/>
                  </a:lnTo>
                  <a:lnTo>
                    <a:pt x="278130" y="287261"/>
                  </a:lnTo>
                  <a:lnTo>
                    <a:pt x="257302" y="333971"/>
                  </a:lnTo>
                  <a:lnTo>
                    <a:pt x="268376" y="333971"/>
                  </a:lnTo>
                  <a:lnTo>
                    <a:pt x="272516" y="323964"/>
                  </a:lnTo>
                  <a:lnTo>
                    <a:pt x="294195" y="323964"/>
                  </a:lnTo>
                  <a:lnTo>
                    <a:pt x="298335" y="333971"/>
                  </a:lnTo>
                  <a:lnTo>
                    <a:pt x="309676" y="333971"/>
                  </a:lnTo>
                  <a:close/>
                </a:path>
                <a:path w="494665" h="690244">
                  <a:moveTo>
                    <a:pt x="333298" y="0"/>
                  </a:moveTo>
                  <a:lnTo>
                    <a:pt x="308610" y="0"/>
                  </a:lnTo>
                  <a:lnTo>
                    <a:pt x="308610" y="42062"/>
                  </a:lnTo>
                  <a:lnTo>
                    <a:pt x="260146" y="42062"/>
                  </a:lnTo>
                  <a:lnTo>
                    <a:pt x="260146" y="0"/>
                  </a:lnTo>
                  <a:lnTo>
                    <a:pt x="235458" y="0"/>
                  </a:lnTo>
                  <a:lnTo>
                    <a:pt x="235458" y="106680"/>
                  </a:lnTo>
                  <a:lnTo>
                    <a:pt x="260146" y="106680"/>
                  </a:lnTo>
                  <a:lnTo>
                    <a:pt x="260146" y="62928"/>
                  </a:lnTo>
                  <a:lnTo>
                    <a:pt x="308610" y="62928"/>
                  </a:lnTo>
                  <a:lnTo>
                    <a:pt x="308610" y="106680"/>
                  </a:lnTo>
                  <a:lnTo>
                    <a:pt x="333298" y="106680"/>
                  </a:lnTo>
                  <a:lnTo>
                    <a:pt x="333298" y="62928"/>
                  </a:lnTo>
                  <a:lnTo>
                    <a:pt x="333298" y="42062"/>
                  </a:lnTo>
                  <a:lnTo>
                    <a:pt x="333298" y="0"/>
                  </a:lnTo>
                  <a:close/>
                </a:path>
                <a:path w="494665" h="690244">
                  <a:moveTo>
                    <a:pt x="334162" y="265569"/>
                  </a:moveTo>
                  <a:lnTo>
                    <a:pt x="329692" y="255562"/>
                  </a:lnTo>
                  <a:lnTo>
                    <a:pt x="326021" y="247345"/>
                  </a:lnTo>
                  <a:lnTo>
                    <a:pt x="318020" y="229476"/>
                  </a:lnTo>
                  <a:lnTo>
                    <a:pt x="315277" y="223329"/>
                  </a:lnTo>
                  <a:lnTo>
                    <a:pt x="315277" y="247345"/>
                  </a:lnTo>
                  <a:lnTo>
                    <a:pt x="300469" y="247345"/>
                  </a:lnTo>
                  <a:lnTo>
                    <a:pt x="307873" y="229476"/>
                  </a:lnTo>
                  <a:lnTo>
                    <a:pt x="315277" y="247345"/>
                  </a:lnTo>
                  <a:lnTo>
                    <a:pt x="315277" y="223329"/>
                  </a:lnTo>
                  <a:lnTo>
                    <a:pt x="313283" y="218859"/>
                  </a:lnTo>
                  <a:lnTo>
                    <a:pt x="302602" y="218859"/>
                  </a:lnTo>
                  <a:lnTo>
                    <a:pt x="281787" y="265569"/>
                  </a:lnTo>
                  <a:lnTo>
                    <a:pt x="292862" y="265569"/>
                  </a:lnTo>
                  <a:lnTo>
                    <a:pt x="297002" y="255562"/>
                  </a:lnTo>
                  <a:lnTo>
                    <a:pt x="318681" y="255562"/>
                  </a:lnTo>
                  <a:lnTo>
                    <a:pt x="322821" y="265569"/>
                  </a:lnTo>
                  <a:lnTo>
                    <a:pt x="334162" y="265569"/>
                  </a:lnTo>
                  <a:close/>
                </a:path>
                <a:path w="494665" h="690244">
                  <a:moveTo>
                    <a:pt x="358724" y="287261"/>
                  </a:moveTo>
                  <a:lnTo>
                    <a:pt x="347903" y="287261"/>
                  </a:lnTo>
                  <a:lnTo>
                    <a:pt x="347903" y="305676"/>
                  </a:lnTo>
                  <a:lnTo>
                    <a:pt x="326694" y="305676"/>
                  </a:lnTo>
                  <a:lnTo>
                    <a:pt x="326694" y="287261"/>
                  </a:lnTo>
                  <a:lnTo>
                    <a:pt x="315887" y="287261"/>
                  </a:lnTo>
                  <a:lnTo>
                    <a:pt x="315887" y="333971"/>
                  </a:lnTo>
                  <a:lnTo>
                    <a:pt x="326694" y="333971"/>
                  </a:lnTo>
                  <a:lnTo>
                    <a:pt x="326694" y="314820"/>
                  </a:lnTo>
                  <a:lnTo>
                    <a:pt x="347903" y="314820"/>
                  </a:lnTo>
                  <a:lnTo>
                    <a:pt x="347903" y="333971"/>
                  </a:lnTo>
                  <a:lnTo>
                    <a:pt x="358724" y="333971"/>
                  </a:lnTo>
                  <a:lnTo>
                    <a:pt x="358724" y="314820"/>
                  </a:lnTo>
                  <a:lnTo>
                    <a:pt x="358724" y="305676"/>
                  </a:lnTo>
                  <a:lnTo>
                    <a:pt x="358724" y="287261"/>
                  </a:lnTo>
                  <a:close/>
                </a:path>
                <a:path w="494665" h="690244">
                  <a:moveTo>
                    <a:pt x="383209" y="218859"/>
                  </a:moveTo>
                  <a:lnTo>
                    <a:pt x="372389" y="218859"/>
                  </a:lnTo>
                  <a:lnTo>
                    <a:pt x="372389" y="237274"/>
                  </a:lnTo>
                  <a:lnTo>
                    <a:pt x="351180" y="237274"/>
                  </a:lnTo>
                  <a:lnTo>
                    <a:pt x="351180" y="218859"/>
                  </a:lnTo>
                  <a:lnTo>
                    <a:pt x="340372" y="218859"/>
                  </a:lnTo>
                  <a:lnTo>
                    <a:pt x="340372" y="265569"/>
                  </a:lnTo>
                  <a:lnTo>
                    <a:pt x="351180" y="265569"/>
                  </a:lnTo>
                  <a:lnTo>
                    <a:pt x="351180" y="246418"/>
                  </a:lnTo>
                  <a:lnTo>
                    <a:pt x="372389" y="246418"/>
                  </a:lnTo>
                  <a:lnTo>
                    <a:pt x="372389" y="265569"/>
                  </a:lnTo>
                  <a:lnTo>
                    <a:pt x="383209" y="265569"/>
                  </a:lnTo>
                  <a:lnTo>
                    <a:pt x="383209" y="246418"/>
                  </a:lnTo>
                  <a:lnTo>
                    <a:pt x="383209" y="237274"/>
                  </a:lnTo>
                  <a:lnTo>
                    <a:pt x="383209" y="218859"/>
                  </a:lnTo>
                  <a:close/>
                </a:path>
                <a:path w="494665" h="690244">
                  <a:moveTo>
                    <a:pt x="413562" y="287261"/>
                  </a:moveTo>
                  <a:lnTo>
                    <a:pt x="403415" y="287261"/>
                  </a:lnTo>
                  <a:lnTo>
                    <a:pt x="381139" y="317690"/>
                  </a:lnTo>
                  <a:lnTo>
                    <a:pt x="381139" y="287261"/>
                  </a:lnTo>
                  <a:lnTo>
                    <a:pt x="370395" y="287261"/>
                  </a:lnTo>
                  <a:lnTo>
                    <a:pt x="370395" y="333971"/>
                  </a:lnTo>
                  <a:lnTo>
                    <a:pt x="380606" y="333971"/>
                  </a:lnTo>
                  <a:lnTo>
                    <a:pt x="392557" y="317690"/>
                  </a:lnTo>
                  <a:lnTo>
                    <a:pt x="402882" y="303606"/>
                  </a:lnTo>
                  <a:lnTo>
                    <a:pt x="402882" y="333971"/>
                  </a:lnTo>
                  <a:lnTo>
                    <a:pt x="413562" y="333971"/>
                  </a:lnTo>
                  <a:lnTo>
                    <a:pt x="413562" y="303606"/>
                  </a:lnTo>
                  <a:lnTo>
                    <a:pt x="413562" y="287261"/>
                  </a:lnTo>
                  <a:close/>
                </a:path>
                <a:path w="494665" h="690244">
                  <a:moveTo>
                    <a:pt x="430568" y="218859"/>
                  </a:moveTo>
                  <a:lnTo>
                    <a:pt x="390067" y="218859"/>
                  </a:lnTo>
                  <a:lnTo>
                    <a:pt x="390067" y="227672"/>
                  </a:lnTo>
                  <a:lnTo>
                    <a:pt x="404952" y="227672"/>
                  </a:lnTo>
                  <a:lnTo>
                    <a:pt x="404952" y="265569"/>
                  </a:lnTo>
                  <a:lnTo>
                    <a:pt x="415620" y="265569"/>
                  </a:lnTo>
                  <a:lnTo>
                    <a:pt x="415620" y="227672"/>
                  </a:lnTo>
                  <a:lnTo>
                    <a:pt x="430568" y="227672"/>
                  </a:lnTo>
                  <a:lnTo>
                    <a:pt x="430568" y="218859"/>
                  </a:lnTo>
                  <a:close/>
                </a:path>
                <a:path w="494665" h="690244">
                  <a:moveTo>
                    <a:pt x="462470" y="287261"/>
                  </a:moveTo>
                  <a:lnTo>
                    <a:pt x="451789" y="287261"/>
                  </a:lnTo>
                  <a:lnTo>
                    <a:pt x="451789" y="296075"/>
                  </a:lnTo>
                  <a:lnTo>
                    <a:pt x="451789" y="313016"/>
                  </a:lnTo>
                  <a:lnTo>
                    <a:pt x="439293" y="313016"/>
                  </a:lnTo>
                  <a:lnTo>
                    <a:pt x="437007" y="312280"/>
                  </a:lnTo>
                  <a:lnTo>
                    <a:pt x="433882" y="309346"/>
                  </a:lnTo>
                  <a:lnTo>
                    <a:pt x="433108" y="307263"/>
                  </a:lnTo>
                  <a:lnTo>
                    <a:pt x="433108" y="301739"/>
                  </a:lnTo>
                  <a:lnTo>
                    <a:pt x="433920" y="299631"/>
                  </a:lnTo>
                  <a:lnTo>
                    <a:pt x="437172" y="296786"/>
                  </a:lnTo>
                  <a:lnTo>
                    <a:pt x="439521" y="296075"/>
                  </a:lnTo>
                  <a:lnTo>
                    <a:pt x="451789" y="296075"/>
                  </a:lnTo>
                  <a:lnTo>
                    <a:pt x="451789" y="287261"/>
                  </a:lnTo>
                  <a:lnTo>
                    <a:pt x="438226" y="287261"/>
                  </a:lnTo>
                  <a:lnTo>
                    <a:pt x="434670" y="287959"/>
                  </a:lnTo>
                  <a:lnTo>
                    <a:pt x="428612" y="290766"/>
                  </a:lnTo>
                  <a:lnTo>
                    <a:pt x="426288" y="292773"/>
                  </a:lnTo>
                  <a:lnTo>
                    <a:pt x="422986" y="297967"/>
                  </a:lnTo>
                  <a:lnTo>
                    <a:pt x="422173" y="301078"/>
                  </a:lnTo>
                  <a:lnTo>
                    <a:pt x="422173" y="308317"/>
                  </a:lnTo>
                  <a:lnTo>
                    <a:pt x="423011" y="311454"/>
                  </a:lnTo>
                  <a:lnTo>
                    <a:pt x="426389" y="316649"/>
                  </a:lnTo>
                  <a:lnTo>
                    <a:pt x="428815" y="318604"/>
                  </a:lnTo>
                  <a:lnTo>
                    <a:pt x="431977" y="319887"/>
                  </a:lnTo>
                  <a:lnTo>
                    <a:pt x="422236" y="333971"/>
                  </a:lnTo>
                  <a:lnTo>
                    <a:pt x="433641" y="333971"/>
                  </a:lnTo>
                  <a:lnTo>
                    <a:pt x="441921" y="321564"/>
                  </a:lnTo>
                  <a:lnTo>
                    <a:pt x="451789" y="321564"/>
                  </a:lnTo>
                  <a:lnTo>
                    <a:pt x="451789" y="333971"/>
                  </a:lnTo>
                  <a:lnTo>
                    <a:pt x="462470" y="333971"/>
                  </a:lnTo>
                  <a:lnTo>
                    <a:pt x="462470" y="321564"/>
                  </a:lnTo>
                  <a:lnTo>
                    <a:pt x="462470" y="313016"/>
                  </a:lnTo>
                  <a:lnTo>
                    <a:pt x="462470" y="296075"/>
                  </a:lnTo>
                  <a:lnTo>
                    <a:pt x="462470" y="287261"/>
                  </a:lnTo>
                  <a:close/>
                </a:path>
                <a:path w="494665" h="690244">
                  <a:moveTo>
                    <a:pt x="477672" y="244309"/>
                  </a:moveTo>
                  <a:lnTo>
                    <a:pt x="476821" y="242214"/>
                  </a:lnTo>
                  <a:lnTo>
                    <a:pt x="476148" y="240550"/>
                  </a:lnTo>
                  <a:lnTo>
                    <a:pt x="470052" y="235483"/>
                  </a:lnTo>
                  <a:lnTo>
                    <a:pt x="466801" y="234543"/>
                  </a:lnTo>
                  <a:lnTo>
                    <a:pt x="466801" y="244640"/>
                  </a:lnTo>
                  <a:lnTo>
                    <a:pt x="466801" y="252107"/>
                  </a:lnTo>
                  <a:lnTo>
                    <a:pt x="466013" y="254114"/>
                  </a:lnTo>
                  <a:lnTo>
                    <a:pt x="462851" y="256870"/>
                  </a:lnTo>
                  <a:lnTo>
                    <a:pt x="460667" y="257556"/>
                  </a:lnTo>
                  <a:lnTo>
                    <a:pt x="448119" y="257556"/>
                  </a:lnTo>
                  <a:lnTo>
                    <a:pt x="448119" y="242214"/>
                  </a:lnTo>
                  <a:lnTo>
                    <a:pt x="463816" y="242214"/>
                  </a:lnTo>
                  <a:lnTo>
                    <a:pt x="466801" y="244640"/>
                  </a:lnTo>
                  <a:lnTo>
                    <a:pt x="466801" y="234543"/>
                  </a:lnTo>
                  <a:lnTo>
                    <a:pt x="465696" y="234213"/>
                  </a:lnTo>
                  <a:lnTo>
                    <a:pt x="448119" y="234213"/>
                  </a:lnTo>
                  <a:lnTo>
                    <a:pt x="448119" y="218859"/>
                  </a:lnTo>
                  <a:lnTo>
                    <a:pt x="437375" y="218859"/>
                  </a:lnTo>
                  <a:lnTo>
                    <a:pt x="437375" y="265569"/>
                  </a:lnTo>
                  <a:lnTo>
                    <a:pt x="464553" y="265569"/>
                  </a:lnTo>
                  <a:lnTo>
                    <a:pt x="469277" y="264172"/>
                  </a:lnTo>
                  <a:lnTo>
                    <a:pt x="475996" y="258610"/>
                  </a:lnTo>
                  <a:lnTo>
                    <a:pt x="476440" y="257556"/>
                  </a:lnTo>
                  <a:lnTo>
                    <a:pt x="477672" y="254584"/>
                  </a:lnTo>
                  <a:lnTo>
                    <a:pt x="477672" y="244309"/>
                  </a:lnTo>
                  <a:close/>
                </a:path>
                <a:path w="494665" h="690244">
                  <a:moveTo>
                    <a:pt x="494360" y="218859"/>
                  </a:moveTo>
                  <a:lnTo>
                    <a:pt x="483616" y="218859"/>
                  </a:lnTo>
                  <a:lnTo>
                    <a:pt x="483616" y="265569"/>
                  </a:lnTo>
                  <a:lnTo>
                    <a:pt x="494360" y="265569"/>
                  </a:lnTo>
                  <a:lnTo>
                    <a:pt x="494360" y="218859"/>
                  </a:lnTo>
                  <a:close/>
                </a:path>
              </a:pathLst>
            </a:custGeom>
            <a:solidFill>
              <a:srgbClr val="606062"/>
            </a:solidFill>
          </p:spPr>
          <p:txBody>
            <a:bodyPr wrap="square" lIns="0" tIns="0" rIns="0" bIns="0" rtlCol="0"/>
            <a:lstStyle/>
            <a:p>
              <a:endParaRPr/>
            </a:p>
          </p:txBody>
        </p:sp>
        <p:pic>
          <p:nvPicPr>
            <p:cNvPr id="41" name="object 41"/>
            <p:cNvPicPr/>
            <p:nvPr/>
          </p:nvPicPr>
          <p:blipFill>
            <a:blip r:embed="rId24" cstate="print"/>
            <a:stretch>
              <a:fillRect/>
            </a:stretch>
          </p:blipFill>
          <p:spPr>
            <a:xfrm>
              <a:off x="925692" y="2546596"/>
              <a:ext cx="85496" cy="108507"/>
            </a:xfrm>
            <a:prstGeom prst="rect">
              <a:avLst/>
            </a:prstGeom>
          </p:spPr>
        </p:pic>
        <p:sp>
          <p:nvSpPr>
            <p:cNvPr id="42" name="object 42"/>
            <p:cNvSpPr/>
            <p:nvPr/>
          </p:nvSpPr>
          <p:spPr>
            <a:xfrm>
              <a:off x="682599" y="2346794"/>
              <a:ext cx="6480175" cy="586105"/>
            </a:xfrm>
            <a:custGeom>
              <a:avLst/>
              <a:gdLst/>
              <a:ahLst/>
              <a:cxnLst/>
              <a:rect l="l" t="t" r="r" b="b"/>
              <a:pathLst>
                <a:path w="6480175" h="586105">
                  <a:moveTo>
                    <a:pt x="6479997" y="581025"/>
                  </a:moveTo>
                  <a:lnTo>
                    <a:pt x="0" y="581025"/>
                  </a:lnTo>
                  <a:lnTo>
                    <a:pt x="0" y="585622"/>
                  </a:lnTo>
                  <a:lnTo>
                    <a:pt x="6479997" y="585622"/>
                  </a:lnTo>
                  <a:lnTo>
                    <a:pt x="6479997" y="581025"/>
                  </a:lnTo>
                  <a:close/>
                </a:path>
                <a:path w="6480175" h="586105">
                  <a:moveTo>
                    <a:pt x="6479997" y="0"/>
                  </a:moveTo>
                  <a:lnTo>
                    <a:pt x="0" y="0"/>
                  </a:lnTo>
                  <a:lnTo>
                    <a:pt x="0" y="4584"/>
                  </a:lnTo>
                  <a:lnTo>
                    <a:pt x="6479997" y="4584"/>
                  </a:lnTo>
                  <a:lnTo>
                    <a:pt x="6479997" y="0"/>
                  </a:lnTo>
                  <a:close/>
                </a:path>
              </a:pathLst>
            </a:custGeom>
            <a:solidFill>
              <a:srgbClr val="96989A"/>
            </a:solidFill>
          </p:spPr>
          <p:txBody>
            <a:bodyPr wrap="square" lIns="0" tIns="0" rIns="0" bIns="0" rtlCol="0"/>
            <a:lstStyle/>
            <a:p>
              <a:endParaRPr/>
            </a:p>
          </p:txBody>
        </p:sp>
        <p:pic>
          <p:nvPicPr>
            <p:cNvPr id="43" name="object 43"/>
            <p:cNvPicPr/>
            <p:nvPr/>
          </p:nvPicPr>
          <p:blipFill>
            <a:blip r:embed="rId25" cstate="print"/>
            <a:stretch>
              <a:fillRect/>
            </a:stretch>
          </p:blipFill>
          <p:spPr>
            <a:xfrm>
              <a:off x="925235" y="3191846"/>
              <a:ext cx="84884" cy="108507"/>
            </a:xfrm>
            <a:prstGeom prst="rect">
              <a:avLst/>
            </a:prstGeom>
          </p:spPr>
        </p:pic>
        <p:sp>
          <p:nvSpPr>
            <p:cNvPr id="44" name="object 44"/>
            <p:cNvSpPr/>
            <p:nvPr/>
          </p:nvSpPr>
          <p:spPr>
            <a:xfrm>
              <a:off x="1240459" y="1755738"/>
              <a:ext cx="5080" cy="3215640"/>
            </a:xfrm>
            <a:custGeom>
              <a:avLst/>
              <a:gdLst/>
              <a:ahLst/>
              <a:cxnLst/>
              <a:rect l="l" t="t" r="r" b="b"/>
              <a:pathLst>
                <a:path w="5080" h="3215640">
                  <a:moveTo>
                    <a:pt x="4552" y="0"/>
                  </a:moveTo>
                  <a:lnTo>
                    <a:pt x="0" y="0"/>
                  </a:lnTo>
                  <a:lnTo>
                    <a:pt x="0" y="3215126"/>
                  </a:lnTo>
                  <a:lnTo>
                    <a:pt x="4552" y="3215126"/>
                  </a:lnTo>
                  <a:lnTo>
                    <a:pt x="4552" y="0"/>
                  </a:lnTo>
                  <a:close/>
                </a:path>
              </a:pathLst>
            </a:custGeom>
            <a:solidFill>
              <a:srgbClr val="96989A"/>
            </a:solidFill>
          </p:spPr>
          <p:txBody>
            <a:bodyPr wrap="square" lIns="0" tIns="0" rIns="0" bIns="0" rtlCol="0"/>
            <a:lstStyle/>
            <a:p>
              <a:endParaRPr/>
            </a:p>
          </p:txBody>
        </p:sp>
        <p:sp>
          <p:nvSpPr>
            <p:cNvPr id="45" name="object 45"/>
            <p:cNvSpPr/>
            <p:nvPr/>
          </p:nvSpPr>
          <p:spPr>
            <a:xfrm>
              <a:off x="751687" y="4655070"/>
              <a:ext cx="389255" cy="116839"/>
            </a:xfrm>
            <a:custGeom>
              <a:avLst/>
              <a:gdLst/>
              <a:ahLst/>
              <a:cxnLst/>
              <a:rect l="l" t="t" r="r" b="b"/>
              <a:pathLst>
                <a:path w="389255" h="116839">
                  <a:moveTo>
                    <a:pt x="86964" y="798"/>
                  </a:moveTo>
                  <a:lnTo>
                    <a:pt x="44397" y="798"/>
                  </a:lnTo>
                  <a:lnTo>
                    <a:pt x="44397" y="47501"/>
                  </a:lnTo>
                  <a:lnTo>
                    <a:pt x="55140" y="47501"/>
                  </a:lnTo>
                  <a:lnTo>
                    <a:pt x="55140" y="9603"/>
                  </a:lnTo>
                  <a:lnTo>
                    <a:pt x="86964" y="9603"/>
                  </a:lnTo>
                  <a:lnTo>
                    <a:pt x="86964" y="798"/>
                  </a:lnTo>
                  <a:close/>
                </a:path>
                <a:path w="389255" h="116839">
                  <a:moveTo>
                    <a:pt x="86964" y="9603"/>
                  </a:moveTo>
                  <a:lnTo>
                    <a:pt x="76225" y="9603"/>
                  </a:lnTo>
                  <a:lnTo>
                    <a:pt x="76225" y="47501"/>
                  </a:lnTo>
                  <a:lnTo>
                    <a:pt x="86964" y="47501"/>
                  </a:lnTo>
                  <a:lnTo>
                    <a:pt x="86964" y="9603"/>
                  </a:lnTo>
                  <a:close/>
                </a:path>
                <a:path w="389255" h="116839">
                  <a:moveTo>
                    <a:pt x="133869" y="798"/>
                  </a:moveTo>
                  <a:lnTo>
                    <a:pt x="98574" y="798"/>
                  </a:lnTo>
                  <a:lnTo>
                    <a:pt x="98574" y="47501"/>
                  </a:lnTo>
                  <a:lnTo>
                    <a:pt x="134736" y="47501"/>
                  </a:lnTo>
                  <a:lnTo>
                    <a:pt x="134736" y="38828"/>
                  </a:lnTo>
                  <a:lnTo>
                    <a:pt x="109317" y="38828"/>
                  </a:lnTo>
                  <a:lnTo>
                    <a:pt x="109317" y="28018"/>
                  </a:lnTo>
                  <a:lnTo>
                    <a:pt x="131000" y="28018"/>
                  </a:lnTo>
                  <a:lnTo>
                    <a:pt x="131000" y="19612"/>
                  </a:lnTo>
                  <a:lnTo>
                    <a:pt x="109317" y="19612"/>
                  </a:lnTo>
                  <a:lnTo>
                    <a:pt x="109317" y="9470"/>
                  </a:lnTo>
                  <a:lnTo>
                    <a:pt x="133869" y="9470"/>
                  </a:lnTo>
                  <a:lnTo>
                    <a:pt x="133869" y="798"/>
                  </a:lnTo>
                  <a:close/>
                </a:path>
                <a:path w="389255" h="116839">
                  <a:moveTo>
                    <a:pt x="167831" y="798"/>
                  </a:moveTo>
                  <a:lnTo>
                    <a:pt x="143476" y="798"/>
                  </a:lnTo>
                  <a:lnTo>
                    <a:pt x="143476" y="47501"/>
                  </a:lnTo>
                  <a:lnTo>
                    <a:pt x="154288" y="47501"/>
                  </a:lnTo>
                  <a:lnTo>
                    <a:pt x="154288" y="34624"/>
                  </a:lnTo>
                  <a:lnTo>
                    <a:pt x="167831" y="34624"/>
                  </a:lnTo>
                  <a:lnTo>
                    <a:pt x="171424" y="33947"/>
                  </a:lnTo>
                  <a:lnTo>
                    <a:pt x="177515" y="31233"/>
                  </a:lnTo>
                  <a:lnTo>
                    <a:pt x="179862" y="29274"/>
                  </a:lnTo>
                  <a:lnTo>
                    <a:pt x="182086" y="25819"/>
                  </a:lnTo>
                  <a:lnTo>
                    <a:pt x="154288" y="25819"/>
                  </a:lnTo>
                  <a:lnTo>
                    <a:pt x="154288" y="9603"/>
                  </a:lnTo>
                  <a:lnTo>
                    <a:pt x="182068" y="9603"/>
                  </a:lnTo>
                  <a:lnTo>
                    <a:pt x="179862" y="6202"/>
                  </a:lnTo>
                  <a:lnTo>
                    <a:pt x="177515" y="4244"/>
                  </a:lnTo>
                  <a:lnTo>
                    <a:pt x="171424" y="1485"/>
                  </a:lnTo>
                  <a:lnTo>
                    <a:pt x="167831" y="798"/>
                  </a:lnTo>
                  <a:close/>
                </a:path>
                <a:path w="389255" h="116839">
                  <a:moveTo>
                    <a:pt x="182068" y="9603"/>
                  </a:moveTo>
                  <a:lnTo>
                    <a:pt x="166340" y="9603"/>
                  </a:lnTo>
                  <a:lnTo>
                    <a:pt x="168810" y="10306"/>
                  </a:lnTo>
                  <a:lnTo>
                    <a:pt x="172191" y="13106"/>
                  </a:lnTo>
                  <a:lnTo>
                    <a:pt x="173033" y="15119"/>
                  </a:lnTo>
                  <a:lnTo>
                    <a:pt x="173033" y="20325"/>
                  </a:lnTo>
                  <a:lnTo>
                    <a:pt x="172191" y="22315"/>
                  </a:lnTo>
                  <a:lnTo>
                    <a:pt x="168810" y="25116"/>
                  </a:lnTo>
                  <a:lnTo>
                    <a:pt x="166340" y="25819"/>
                  </a:lnTo>
                  <a:lnTo>
                    <a:pt x="182086" y="25819"/>
                  </a:lnTo>
                  <a:lnTo>
                    <a:pt x="183153" y="24163"/>
                  </a:lnTo>
                  <a:lnTo>
                    <a:pt x="183977" y="21170"/>
                  </a:lnTo>
                  <a:lnTo>
                    <a:pt x="183977" y="14277"/>
                  </a:lnTo>
                  <a:lnTo>
                    <a:pt x="183153" y="11275"/>
                  </a:lnTo>
                  <a:lnTo>
                    <a:pt x="182068" y="9603"/>
                  </a:lnTo>
                  <a:close/>
                </a:path>
                <a:path w="389255" h="116839">
                  <a:moveTo>
                    <a:pt x="201858" y="798"/>
                  </a:moveTo>
                  <a:lnTo>
                    <a:pt x="191115" y="798"/>
                  </a:lnTo>
                  <a:lnTo>
                    <a:pt x="191115" y="47501"/>
                  </a:lnTo>
                  <a:lnTo>
                    <a:pt x="201325" y="47501"/>
                  </a:lnTo>
                  <a:lnTo>
                    <a:pt x="213275" y="31221"/>
                  </a:lnTo>
                  <a:lnTo>
                    <a:pt x="201858" y="31221"/>
                  </a:lnTo>
                  <a:lnTo>
                    <a:pt x="201858" y="798"/>
                  </a:lnTo>
                  <a:close/>
                </a:path>
                <a:path w="389255" h="116839">
                  <a:moveTo>
                    <a:pt x="234284" y="17142"/>
                  </a:moveTo>
                  <a:lnTo>
                    <a:pt x="223610" y="17142"/>
                  </a:lnTo>
                  <a:lnTo>
                    <a:pt x="223610" y="47501"/>
                  </a:lnTo>
                  <a:lnTo>
                    <a:pt x="234284" y="47501"/>
                  </a:lnTo>
                  <a:lnTo>
                    <a:pt x="234284" y="17142"/>
                  </a:lnTo>
                  <a:close/>
                </a:path>
                <a:path w="389255" h="116839">
                  <a:moveTo>
                    <a:pt x="234284" y="798"/>
                  </a:moveTo>
                  <a:lnTo>
                    <a:pt x="224142" y="798"/>
                  </a:lnTo>
                  <a:lnTo>
                    <a:pt x="201858" y="31221"/>
                  </a:lnTo>
                  <a:lnTo>
                    <a:pt x="213275" y="31221"/>
                  </a:lnTo>
                  <a:lnTo>
                    <a:pt x="223610" y="17142"/>
                  </a:lnTo>
                  <a:lnTo>
                    <a:pt x="234284" y="17142"/>
                  </a:lnTo>
                  <a:lnTo>
                    <a:pt x="234284" y="798"/>
                  </a:lnTo>
                  <a:close/>
                </a:path>
                <a:path w="389255" h="116839">
                  <a:moveTo>
                    <a:pt x="273027" y="0"/>
                  </a:moveTo>
                  <a:lnTo>
                    <a:pt x="263331" y="0"/>
                  </a:lnTo>
                  <a:lnTo>
                    <a:pt x="258961" y="1043"/>
                  </a:lnTo>
                  <a:lnTo>
                    <a:pt x="251179" y="5223"/>
                  </a:lnTo>
                  <a:lnTo>
                    <a:pt x="248130" y="8102"/>
                  </a:lnTo>
                  <a:lnTo>
                    <a:pt x="243726" y="15443"/>
                  </a:lnTo>
                  <a:lnTo>
                    <a:pt x="242624" y="19569"/>
                  </a:lnTo>
                  <a:lnTo>
                    <a:pt x="242624" y="28731"/>
                  </a:lnTo>
                  <a:lnTo>
                    <a:pt x="263331" y="48300"/>
                  </a:lnTo>
                  <a:lnTo>
                    <a:pt x="273027" y="48300"/>
                  </a:lnTo>
                  <a:lnTo>
                    <a:pt x="277387" y="47256"/>
                  </a:lnTo>
                  <a:lnTo>
                    <a:pt x="285126" y="43077"/>
                  </a:lnTo>
                  <a:lnTo>
                    <a:pt x="288171" y="40196"/>
                  </a:lnTo>
                  <a:lnTo>
                    <a:pt x="288839" y="39095"/>
                  </a:lnTo>
                  <a:lnTo>
                    <a:pt x="265419" y="39095"/>
                  </a:lnTo>
                  <a:lnTo>
                    <a:pt x="262929" y="38461"/>
                  </a:lnTo>
                  <a:lnTo>
                    <a:pt x="258483" y="35927"/>
                  </a:lnTo>
                  <a:lnTo>
                    <a:pt x="256736" y="34156"/>
                  </a:lnTo>
                  <a:lnTo>
                    <a:pt x="254203" y="29620"/>
                  </a:lnTo>
                  <a:lnTo>
                    <a:pt x="253569" y="27042"/>
                  </a:lnTo>
                  <a:lnTo>
                    <a:pt x="253569" y="21257"/>
                  </a:lnTo>
                  <a:lnTo>
                    <a:pt x="265419" y="9204"/>
                  </a:lnTo>
                  <a:lnTo>
                    <a:pt x="288840" y="9204"/>
                  </a:lnTo>
                  <a:lnTo>
                    <a:pt x="288171" y="8102"/>
                  </a:lnTo>
                  <a:lnTo>
                    <a:pt x="285126" y="5223"/>
                  </a:lnTo>
                  <a:lnTo>
                    <a:pt x="277387" y="1043"/>
                  </a:lnTo>
                  <a:lnTo>
                    <a:pt x="273027" y="0"/>
                  </a:lnTo>
                  <a:close/>
                </a:path>
                <a:path w="389255" h="116839">
                  <a:moveTo>
                    <a:pt x="288840" y="9204"/>
                  </a:moveTo>
                  <a:lnTo>
                    <a:pt x="270935" y="9204"/>
                  </a:lnTo>
                  <a:lnTo>
                    <a:pt x="273427" y="9838"/>
                  </a:lnTo>
                  <a:lnTo>
                    <a:pt x="277875" y="12372"/>
                  </a:lnTo>
                  <a:lnTo>
                    <a:pt x="279622" y="14143"/>
                  </a:lnTo>
                  <a:lnTo>
                    <a:pt x="282157" y="18680"/>
                  </a:lnTo>
                  <a:lnTo>
                    <a:pt x="282790" y="21257"/>
                  </a:lnTo>
                  <a:lnTo>
                    <a:pt x="282790" y="27042"/>
                  </a:lnTo>
                  <a:lnTo>
                    <a:pt x="270935" y="39095"/>
                  </a:lnTo>
                  <a:lnTo>
                    <a:pt x="288839" y="39095"/>
                  </a:lnTo>
                  <a:lnTo>
                    <a:pt x="292621" y="32856"/>
                  </a:lnTo>
                  <a:lnTo>
                    <a:pt x="293734" y="28731"/>
                  </a:lnTo>
                  <a:lnTo>
                    <a:pt x="293734" y="19569"/>
                  </a:lnTo>
                  <a:lnTo>
                    <a:pt x="292621" y="15443"/>
                  </a:lnTo>
                  <a:lnTo>
                    <a:pt x="288840" y="9204"/>
                  </a:lnTo>
                  <a:close/>
                </a:path>
                <a:path w="389255" h="116839">
                  <a:moveTo>
                    <a:pt x="348908" y="38695"/>
                  </a:moveTo>
                  <a:lnTo>
                    <a:pt x="296002" y="38695"/>
                  </a:lnTo>
                  <a:lnTo>
                    <a:pt x="295934" y="57174"/>
                  </a:lnTo>
                  <a:lnTo>
                    <a:pt x="305941" y="57174"/>
                  </a:lnTo>
                  <a:lnTo>
                    <a:pt x="305941" y="47501"/>
                  </a:lnTo>
                  <a:lnTo>
                    <a:pt x="348908" y="47501"/>
                  </a:lnTo>
                  <a:lnTo>
                    <a:pt x="348908" y="38695"/>
                  </a:lnTo>
                  <a:close/>
                </a:path>
                <a:path w="389255" h="116839">
                  <a:moveTo>
                    <a:pt x="348908" y="47501"/>
                  </a:moveTo>
                  <a:lnTo>
                    <a:pt x="338899" y="47501"/>
                  </a:lnTo>
                  <a:lnTo>
                    <a:pt x="338899" y="57174"/>
                  </a:lnTo>
                  <a:lnTo>
                    <a:pt x="348908" y="57174"/>
                  </a:lnTo>
                  <a:lnTo>
                    <a:pt x="348908" y="47501"/>
                  </a:lnTo>
                  <a:close/>
                </a:path>
                <a:path w="389255" h="116839">
                  <a:moveTo>
                    <a:pt x="342370" y="798"/>
                  </a:moveTo>
                  <a:lnTo>
                    <a:pt x="306475" y="798"/>
                  </a:lnTo>
                  <a:lnTo>
                    <a:pt x="305675" y="22838"/>
                  </a:lnTo>
                  <a:lnTo>
                    <a:pt x="304962" y="28554"/>
                  </a:lnTo>
                  <a:lnTo>
                    <a:pt x="302651" y="36560"/>
                  </a:lnTo>
                  <a:lnTo>
                    <a:pt x="300671" y="38605"/>
                  </a:lnTo>
                  <a:lnTo>
                    <a:pt x="297867" y="38695"/>
                  </a:lnTo>
                  <a:lnTo>
                    <a:pt x="310812" y="38695"/>
                  </a:lnTo>
                  <a:lnTo>
                    <a:pt x="315683" y="9603"/>
                  </a:lnTo>
                  <a:lnTo>
                    <a:pt x="342370" y="9603"/>
                  </a:lnTo>
                  <a:lnTo>
                    <a:pt x="342370" y="798"/>
                  </a:lnTo>
                  <a:close/>
                </a:path>
                <a:path w="389255" h="116839">
                  <a:moveTo>
                    <a:pt x="342370" y="9603"/>
                  </a:moveTo>
                  <a:lnTo>
                    <a:pt x="331696" y="9603"/>
                  </a:lnTo>
                  <a:lnTo>
                    <a:pt x="331696" y="38695"/>
                  </a:lnTo>
                  <a:lnTo>
                    <a:pt x="342370" y="38695"/>
                  </a:lnTo>
                  <a:lnTo>
                    <a:pt x="342370" y="9603"/>
                  </a:lnTo>
                  <a:close/>
                </a:path>
                <a:path w="389255" h="116839">
                  <a:moveTo>
                    <a:pt x="27175" y="69198"/>
                  </a:moveTo>
                  <a:lnTo>
                    <a:pt x="0" y="69198"/>
                  </a:lnTo>
                  <a:lnTo>
                    <a:pt x="0" y="115901"/>
                  </a:lnTo>
                  <a:lnTo>
                    <a:pt x="28846" y="115901"/>
                  </a:lnTo>
                  <a:lnTo>
                    <a:pt x="33328" y="114745"/>
                  </a:lnTo>
                  <a:lnTo>
                    <a:pt x="39599" y="110120"/>
                  </a:lnTo>
                  <a:lnTo>
                    <a:pt x="40679" y="107895"/>
                  </a:lnTo>
                  <a:lnTo>
                    <a:pt x="10741" y="107895"/>
                  </a:lnTo>
                  <a:lnTo>
                    <a:pt x="10741" y="96086"/>
                  </a:lnTo>
                  <a:lnTo>
                    <a:pt x="39214" y="96086"/>
                  </a:lnTo>
                  <a:lnTo>
                    <a:pt x="37384" y="93771"/>
                  </a:lnTo>
                  <a:lnTo>
                    <a:pt x="35208" y="92393"/>
                  </a:lnTo>
                  <a:lnTo>
                    <a:pt x="32359" y="91547"/>
                  </a:lnTo>
                  <a:lnTo>
                    <a:pt x="34451" y="90525"/>
                  </a:lnTo>
                  <a:lnTo>
                    <a:pt x="36075" y="89134"/>
                  </a:lnTo>
                  <a:lnTo>
                    <a:pt x="36464" y="88544"/>
                  </a:lnTo>
                  <a:lnTo>
                    <a:pt x="10741" y="88544"/>
                  </a:lnTo>
                  <a:lnTo>
                    <a:pt x="10741" y="77204"/>
                  </a:lnTo>
                  <a:lnTo>
                    <a:pt x="38865" y="77204"/>
                  </a:lnTo>
                  <a:lnTo>
                    <a:pt x="37453" y="74425"/>
                  </a:lnTo>
                  <a:lnTo>
                    <a:pt x="31402" y="70242"/>
                  </a:lnTo>
                  <a:lnTo>
                    <a:pt x="27175" y="69198"/>
                  </a:lnTo>
                  <a:close/>
                </a:path>
                <a:path w="389255" h="116839">
                  <a:moveTo>
                    <a:pt x="39214" y="96086"/>
                  </a:moveTo>
                  <a:lnTo>
                    <a:pt x="27691" y="96086"/>
                  </a:lnTo>
                  <a:lnTo>
                    <a:pt x="30224" y="98019"/>
                  </a:lnTo>
                  <a:lnTo>
                    <a:pt x="30224" y="105893"/>
                  </a:lnTo>
                  <a:lnTo>
                    <a:pt x="27691" y="107895"/>
                  </a:lnTo>
                  <a:lnTo>
                    <a:pt x="40679" y="107895"/>
                  </a:lnTo>
                  <a:lnTo>
                    <a:pt x="41165" y="106894"/>
                  </a:lnTo>
                  <a:lnTo>
                    <a:pt x="41165" y="99956"/>
                  </a:lnTo>
                  <a:lnTo>
                    <a:pt x="40410" y="97599"/>
                  </a:lnTo>
                  <a:lnTo>
                    <a:pt x="39214" y="96086"/>
                  </a:lnTo>
                  <a:close/>
                </a:path>
                <a:path w="389255" h="116839">
                  <a:moveTo>
                    <a:pt x="38865" y="77204"/>
                  </a:moveTo>
                  <a:lnTo>
                    <a:pt x="23129" y="77204"/>
                  </a:lnTo>
                  <a:lnTo>
                    <a:pt x="24897" y="77694"/>
                  </a:lnTo>
                  <a:lnTo>
                    <a:pt x="27345" y="79649"/>
                  </a:lnTo>
                  <a:lnTo>
                    <a:pt x="27957" y="81053"/>
                  </a:lnTo>
                  <a:lnTo>
                    <a:pt x="27957" y="84743"/>
                  </a:lnTo>
                  <a:lnTo>
                    <a:pt x="27355" y="86154"/>
                  </a:lnTo>
                  <a:lnTo>
                    <a:pt x="24954" y="88069"/>
                  </a:lnTo>
                  <a:lnTo>
                    <a:pt x="23172" y="88544"/>
                  </a:lnTo>
                  <a:lnTo>
                    <a:pt x="36464" y="88544"/>
                  </a:lnTo>
                  <a:lnTo>
                    <a:pt x="38387" y="85622"/>
                  </a:lnTo>
                  <a:lnTo>
                    <a:pt x="38966" y="83587"/>
                  </a:lnTo>
                  <a:lnTo>
                    <a:pt x="38865" y="77204"/>
                  </a:lnTo>
                  <a:close/>
                </a:path>
                <a:path w="389255" h="116839">
                  <a:moveTo>
                    <a:pt x="60515" y="69198"/>
                  </a:moveTo>
                  <a:lnTo>
                    <a:pt x="49705" y="69198"/>
                  </a:lnTo>
                  <a:lnTo>
                    <a:pt x="49705" y="115901"/>
                  </a:lnTo>
                  <a:lnTo>
                    <a:pt x="60515" y="115901"/>
                  </a:lnTo>
                  <a:lnTo>
                    <a:pt x="60515" y="96752"/>
                  </a:lnTo>
                  <a:lnTo>
                    <a:pt x="92541" y="96752"/>
                  </a:lnTo>
                  <a:lnTo>
                    <a:pt x="92541" y="87612"/>
                  </a:lnTo>
                  <a:lnTo>
                    <a:pt x="60515" y="87612"/>
                  </a:lnTo>
                  <a:lnTo>
                    <a:pt x="60515" y="69198"/>
                  </a:lnTo>
                  <a:close/>
                </a:path>
                <a:path w="389255" h="116839">
                  <a:moveTo>
                    <a:pt x="92541" y="96752"/>
                  </a:moveTo>
                  <a:lnTo>
                    <a:pt x="81730" y="96752"/>
                  </a:lnTo>
                  <a:lnTo>
                    <a:pt x="81730" y="115901"/>
                  </a:lnTo>
                  <a:lnTo>
                    <a:pt x="92541" y="115901"/>
                  </a:lnTo>
                  <a:lnTo>
                    <a:pt x="92541" y="96752"/>
                  </a:lnTo>
                  <a:close/>
                </a:path>
                <a:path w="389255" h="116839">
                  <a:moveTo>
                    <a:pt x="92541" y="69198"/>
                  </a:moveTo>
                  <a:lnTo>
                    <a:pt x="81730" y="69198"/>
                  </a:lnTo>
                  <a:lnTo>
                    <a:pt x="81730" y="87612"/>
                  </a:lnTo>
                  <a:lnTo>
                    <a:pt x="92541" y="87612"/>
                  </a:lnTo>
                  <a:lnTo>
                    <a:pt x="92541" y="69198"/>
                  </a:lnTo>
                  <a:close/>
                </a:path>
                <a:path w="389255" h="116839">
                  <a:moveTo>
                    <a:pt x="139506" y="69198"/>
                  </a:moveTo>
                  <a:lnTo>
                    <a:pt x="104212" y="69198"/>
                  </a:lnTo>
                  <a:lnTo>
                    <a:pt x="104212" y="115901"/>
                  </a:lnTo>
                  <a:lnTo>
                    <a:pt x="140374" y="115901"/>
                  </a:lnTo>
                  <a:lnTo>
                    <a:pt x="140374" y="107228"/>
                  </a:lnTo>
                  <a:lnTo>
                    <a:pt x="114955" y="107228"/>
                  </a:lnTo>
                  <a:lnTo>
                    <a:pt x="114955" y="96418"/>
                  </a:lnTo>
                  <a:lnTo>
                    <a:pt x="136638" y="96418"/>
                  </a:lnTo>
                  <a:lnTo>
                    <a:pt x="136638" y="88012"/>
                  </a:lnTo>
                  <a:lnTo>
                    <a:pt x="114955" y="88012"/>
                  </a:lnTo>
                  <a:lnTo>
                    <a:pt x="114955" y="77871"/>
                  </a:lnTo>
                  <a:lnTo>
                    <a:pt x="139506" y="77871"/>
                  </a:lnTo>
                  <a:lnTo>
                    <a:pt x="139506" y="69198"/>
                  </a:lnTo>
                  <a:close/>
                </a:path>
                <a:path w="389255" h="116839">
                  <a:moveTo>
                    <a:pt x="175182" y="68399"/>
                  </a:moveTo>
                  <a:lnTo>
                    <a:pt x="166330" y="68399"/>
                  </a:lnTo>
                  <a:lnTo>
                    <a:pt x="162003" y="69432"/>
                  </a:lnTo>
                  <a:lnTo>
                    <a:pt x="154310" y="73568"/>
                  </a:lnTo>
                  <a:lnTo>
                    <a:pt x="151286" y="76438"/>
                  </a:lnTo>
                  <a:lnTo>
                    <a:pt x="146883" y="83775"/>
                  </a:lnTo>
                  <a:lnTo>
                    <a:pt x="145782" y="87922"/>
                  </a:lnTo>
                  <a:lnTo>
                    <a:pt x="145782" y="97174"/>
                  </a:lnTo>
                  <a:lnTo>
                    <a:pt x="166309" y="116700"/>
                  </a:lnTo>
                  <a:lnTo>
                    <a:pt x="175113" y="116700"/>
                  </a:lnTo>
                  <a:lnTo>
                    <a:pt x="178782" y="115991"/>
                  </a:lnTo>
                  <a:lnTo>
                    <a:pt x="185366" y="113144"/>
                  </a:lnTo>
                  <a:lnTo>
                    <a:pt x="188125" y="111074"/>
                  </a:lnTo>
                  <a:lnTo>
                    <a:pt x="190350" y="108362"/>
                  </a:lnTo>
                  <a:lnTo>
                    <a:pt x="189409" y="107495"/>
                  </a:lnTo>
                  <a:lnTo>
                    <a:pt x="168775" y="107495"/>
                  </a:lnTo>
                  <a:lnTo>
                    <a:pt x="166197" y="106861"/>
                  </a:lnTo>
                  <a:lnTo>
                    <a:pt x="161660" y="104327"/>
                  </a:lnTo>
                  <a:lnTo>
                    <a:pt x="159893" y="102556"/>
                  </a:lnTo>
                  <a:lnTo>
                    <a:pt x="157355" y="98019"/>
                  </a:lnTo>
                  <a:lnTo>
                    <a:pt x="156721" y="95443"/>
                  </a:lnTo>
                  <a:lnTo>
                    <a:pt x="156721" y="89656"/>
                  </a:lnTo>
                  <a:lnTo>
                    <a:pt x="168775" y="77604"/>
                  </a:lnTo>
                  <a:lnTo>
                    <a:pt x="189339" y="77604"/>
                  </a:lnTo>
                  <a:lnTo>
                    <a:pt x="190350" y="76672"/>
                  </a:lnTo>
                  <a:lnTo>
                    <a:pt x="188125" y="74001"/>
                  </a:lnTo>
                  <a:lnTo>
                    <a:pt x="185378" y="71955"/>
                  </a:lnTo>
                  <a:lnTo>
                    <a:pt x="178840" y="69108"/>
                  </a:lnTo>
                  <a:lnTo>
                    <a:pt x="175182" y="68399"/>
                  </a:lnTo>
                  <a:close/>
                </a:path>
                <a:path w="389255" h="116839">
                  <a:moveTo>
                    <a:pt x="183408" y="101958"/>
                  </a:moveTo>
                  <a:lnTo>
                    <a:pt x="180251" y="105648"/>
                  </a:lnTo>
                  <a:lnTo>
                    <a:pt x="176338" y="107495"/>
                  </a:lnTo>
                  <a:lnTo>
                    <a:pt x="189409" y="107495"/>
                  </a:lnTo>
                  <a:lnTo>
                    <a:pt x="183408" y="101958"/>
                  </a:lnTo>
                  <a:close/>
                </a:path>
                <a:path w="389255" h="116839">
                  <a:moveTo>
                    <a:pt x="189339" y="77604"/>
                  </a:moveTo>
                  <a:lnTo>
                    <a:pt x="176338" y="77604"/>
                  </a:lnTo>
                  <a:lnTo>
                    <a:pt x="180251" y="79429"/>
                  </a:lnTo>
                  <a:lnTo>
                    <a:pt x="183408" y="83077"/>
                  </a:lnTo>
                  <a:lnTo>
                    <a:pt x="189339" y="77604"/>
                  </a:lnTo>
                  <a:close/>
                </a:path>
                <a:path w="389255" h="116839">
                  <a:moveTo>
                    <a:pt x="232714" y="69198"/>
                  </a:moveTo>
                  <a:lnTo>
                    <a:pt x="197420" y="69198"/>
                  </a:lnTo>
                  <a:lnTo>
                    <a:pt x="197420" y="115901"/>
                  </a:lnTo>
                  <a:lnTo>
                    <a:pt x="233582" y="115901"/>
                  </a:lnTo>
                  <a:lnTo>
                    <a:pt x="233582" y="107228"/>
                  </a:lnTo>
                  <a:lnTo>
                    <a:pt x="208161" y="107228"/>
                  </a:lnTo>
                  <a:lnTo>
                    <a:pt x="208161" y="96418"/>
                  </a:lnTo>
                  <a:lnTo>
                    <a:pt x="229844" y="96418"/>
                  </a:lnTo>
                  <a:lnTo>
                    <a:pt x="229844" y="88012"/>
                  </a:lnTo>
                  <a:lnTo>
                    <a:pt x="208161" y="88012"/>
                  </a:lnTo>
                  <a:lnTo>
                    <a:pt x="208161" y="77871"/>
                  </a:lnTo>
                  <a:lnTo>
                    <a:pt x="232714" y="77871"/>
                  </a:lnTo>
                  <a:lnTo>
                    <a:pt x="232714" y="69198"/>
                  </a:lnTo>
                  <a:close/>
                </a:path>
                <a:path w="389255" h="116839">
                  <a:moveTo>
                    <a:pt x="253133" y="69198"/>
                  </a:moveTo>
                  <a:lnTo>
                    <a:pt x="242322" y="69198"/>
                  </a:lnTo>
                  <a:lnTo>
                    <a:pt x="242322" y="115901"/>
                  </a:lnTo>
                  <a:lnTo>
                    <a:pt x="253133" y="115901"/>
                  </a:lnTo>
                  <a:lnTo>
                    <a:pt x="253133" y="96752"/>
                  </a:lnTo>
                  <a:lnTo>
                    <a:pt x="285159" y="96752"/>
                  </a:lnTo>
                  <a:lnTo>
                    <a:pt x="285159" y="87612"/>
                  </a:lnTo>
                  <a:lnTo>
                    <a:pt x="253133" y="87612"/>
                  </a:lnTo>
                  <a:lnTo>
                    <a:pt x="253133" y="69198"/>
                  </a:lnTo>
                  <a:close/>
                </a:path>
                <a:path w="389255" h="116839">
                  <a:moveTo>
                    <a:pt x="285159" y="96752"/>
                  </a:moveTo>
                  <a:lnTo>
                    <a:pt x="274347" y="96752"/>
                  </a:lnTo>
                  <a:lnTo>
                    <a:pt x="274347" y="115901"/>
                  </a:lnTo>
                  <a:lnTo>
                    <a:pt x="285159" y="115901"/>
                  </a:lnTo>
                  <a:lnTo>
                    <a:pt x="285159" y="96752"/>
                  </a:lnTo>
                  <a:close/>
                </a:path>
                <a:path w="389255" h="116839">
                  <a:moveTo>
                    <a:pt x="285159" y="69198"/>
                  </a:moveTo>
                  <a:lnTo>
                    <a:pt x="274347" y="69198"/>
                  </a:lnTo>
                  <a:lnTo>
                    <a:pt x="274347" y="87612"/>
                  </a:lnTo>
                  <a:lnTo>
                    <a:pt x="285159" y="87612"/>
                  </a:lnTo>
                  <a:lnTo>
                    <a:pt x="285159" y="69198"/>
                  </a:lnTo>
                  <a:close/>
                </a:path>
                <a:path w="389255" h="116839">
                  <a:moveTo>
                    <a:pt x="307572" y="69198"/>
                  </a:moveTo>
                  <a:lnTo>
                    <a:pt x="296830" y="69198"/>
                  </a:lnTo>
                  <a:lnTo>
                    <a:pt x="296830" y="115901"/>
                  </a:lnTo>
                  <a:lnTo>
                    <a:pt x="307040" y="115901"/>
                  </a:lnTo>
                  <a:lnTo>
                    <a:pt x="318988" y="99622"/>
                  </a:lnTo>
                  <a:lnTo>
                    <a:pt x="307572" y="99622"/>
                  </a:lnTo>
                  <a:lnTo>
                    <a:pt x="307572" y="69198"/>
                  </a:lnTo>
                  <a:close/>
                </a:path>
                <a:path w="389255" h="116839">
                  <a:moveTo>
                    <a:pt x="339998" y="85542"/>
                  </a:moveTo>
                  <a:lnTo>
                    <a:pt x="329323" y="85542"/>
                  </a:lnTo>
                  <a:lnTo>
                    <a:pt x="329323" y="115901"/>
                  </a:lnTo>
                  <a:lnTo>
                    <a:pt x="339998" y="115901"/>
                  </a:lnTo>
                  <a:lnTo>
                    <a:pt x="339998" y="85542"/>
                  </a:lnTo>
                  <a:close/>
                </a:path>
                <a:path w="389255" h="116839">
                  <a:moveTo>
                    <a:pt x="339998" y="69198"/>
                  </a:moveTo>
                  <a:lnTo>
                    <a:pt x="329857" y="69198"/>
                  </a:lnTo>
                  <a:lnTo>
                    <a:pt x="307572" y="99622"/>
                  </a:lnTo>
                  <a:lnTo>
                    <a:pt x="318988" y="99622"/>
                  </a:lnTo>
                  <a:lnTo>
                    <a:pt x="329323" y="85542"/>
                  </a:lnTo>
                  <a:lnTo>
                    <a:pt x="339998" y="85542"/>
                  </a:lnTo>
                  <a:lnTo>
                    <a:pt x="339998" y="69198"/>
                  </a:lnTo>
                  <a:close/>
                </a:path>
                <a:path w="389255" h="116839">
                  <a:moveTo>
                    <a:pt x="388904" y="69198"/>
                  </a:moveTo>
                  <a:lnTo>
                    <a:pt x="364665" y="69198"/>
                  </a:lnTo>
                  <a:lnTo>
                    <a:pt x="361104" y="69896"/>
                  </a:lnTo>
                  <a:lnTo>
                    <a:pt x="355056" y="72701"/>
                  </a:lnTo>
                  <a:lnTo>
                    <a:pt x="352720" y="74702"/>
                  </a:lnTo>
                  <a:lnTo>
                    <a:pt x="349430" y="79904"/>
                  </a:lnTo>
                  <a:lnTo>
                    <a:pt x="348606" y="83008"/>
                  </a:lnTo>
                  <a:lnTo>
                    <a:pt x="348606" y="90258"/>
                  </a:lnTo>
                  <a:lnTo>
                    <a:pt x="349451" y="93383"/>
                  </a:lnTo>
                  <a:lnTo>
                    <a:pt x="352831" y="98588"/>
                  </a:lnTo>
                  <a:lnTo>
                    <a:pt x="355258" y="100533"/>
                  </a:lnTo>
                  <a:lnTo>
                    <a:pt x="358415" y="101824"/>
                  </a:lnTo>
                  <a:lnTo>
                    <a:pt x="348673" y="115901"/>
                  </a:lnTo>
                  <a:lnTo>
                    <a:pt x="360081" y="115901"/>
                  </a:lnTo>
                  <a:lnTo>
                    <a:pt x="368354" y="103492"/>
                  </a:lnTo>
                  <a:lnTo>
                    <a:pt x="388904" y="103492"/>
                  </a:lnTo>
                  <a:lnTo>
                    <a:pt x="388904" y="94952"/>
                  </a:lnTo>
                  <a:lnTo>
                    <a:pt x="365730" y="94952"/>
                  </a:lnTo>
                  <a:lnTo>
                    <a:pt x="363440" y="94218"/>
                  </a:lnTo>
                  <a:lnTo>
                    <a:pt x="360326" y="91281"/>
                  </a:lnTo>
                  <a:lnTo>
                    <a:pt x="359549" y="89193"/>
                  </a:lnTo>
                  <a:lnTo>
                    <a:pt x="359549" y="83677"/>
                  </a:lnTo>
                  <a:lnTo>
                    <a:pt x="360359" y="81564"/>
                  </a:lnTo>
                  <a:lnTo>
                    <a:pt x="363607" y="78717"/>
                  </a:lnTo>
                  <a:lnTo>
                    <a:pt x="365954" y="78004"/>
                  </a:lnTo>
                  <a:lnTo>
                    <a:pt x="388904" y="78004"/>
                  </a:lnTo>
                  <a:lnTo>
                    <a:pt x="388904" y="69198"/>
                  </a:lnTo>
                  <a:close/>
                </a:path>
                <a:path w="389255" h="116839">
                  <a:moveTo>
                    <a:pt x="388904" y="103492"/>
                  </a:moveTo>
                  <a:lnTo>
                    <a:pt x="378230" y="103492"/>
                  </a:lnTo>
                  <a:lnTo>
                    <a:pt x="378230" y="115901"/>
                  </a:lnTo>
                  <a:lnTo>
                    <a:pt x="388904" y="115901"/>
                  </a:lnTo>
                  <a:lnTo>
                    <a:pt x="388904" y="103492"/>
                  </a:lnTo>
                  <a:close/>
                </a:path>
                <a:path w="389255" h="116839">
                  <a:moveTo>
                    <a:pt x="388904" y="78004"/>
                  </a:moveTo>
                  <a:lnTo>
                    <a:pt x="378230" y="78004"/>
                  </a:lnTo>
                  <a:lnTo>
                    <a:pt x="378230" y="94952"/>
                  </a:lnTo>
                  <a:lnTo>
                    <a:pt x="388904" y="94952"/>
                  </a:lnTo>
                  <a:lnTo>
                    <a:pt x="388904" y="78004"/>
                  </a:lnTo>
                  <a:close/>
                </a:path>
              </a:pathLst>
            </a:custGeom>
            <a:solidFill>
              <a:srgbClr val="FEFEFE"/>
            </a:solidFill>
          </p:spPr>
          <p:txBody>
            <a:bodyPr wrap="square" lIns="0" tIns="0" rIns="0" bIns="0" rtlCol="0"/>
            <a:lstStyle/>
            <a:p>
              <a:endParaRPr/>
            </a:p>
          </p:txBody>
        </p:sp>
        <p:pic>
          <p:nvPicPr>
            <p:cNvPr id="46" name="object 46"/>
            <p:cNvPicPr/>
            <p:nvPr/>
          </p:nvPicPr>
          <p:blipFill>
            <a:blip r:embed="rId26" cstate="print"/>
            <a:stretch>
              <a:fillRect/>
            </a:stretch>
          </p:blipFill>
          <p:spPr>
            <a:xfrm>
              <a:off x="683272" y="5440744"/>
              <a:ext cx="6479999" cy="3402291"/>
            </a:xfrm>
            <a:prstGeom prst="rect">
              <a:avLst/>
            </a:prstGeom>
          </p:spPr>
        </p:pic>
        <p:sp>
          <p:nvSpPr>
            <p:cNvPr id="47" name="object 47"/>
            <p:cNvSpPr/>
            <p:nvPr/>
          </p:nvSpPr>
          <p:spPr>
            <a:xfrm>
              <a:off x="682294" y="5246826"/>
              <a:ext cx="1143635" cy="3108960"/>
            </a:xfrm>
            <a:custGeom>
              <a:avLst/>
              <a:gdLst/>
              <a:ahLst/>
              <a:cxnLst/>
              <a:rect l="l" t="t" r="r" b="b"/>
              <a:pathLst>
                <a:path w="1143635" h="3108959">
                  <a:moveTo>
                    <a:pt x="97383" y="108966"/>
                  </a:moveTo>
                  <a:lnTo>
                    <a:pt x="69367" y="65989"/>
                  </a:lnTo>
                  <a:lnTo>
                    <a:pt x="61417" y="53797"/>
                  </a:lnTo>
                  <a:lnTo>
                    <a:pt x="67094" y="45415"/>
                  </a:lnTo>
                  <a:lnTo>
                    <a:pt x="96316" y="2286"/>
                  </a:lnTo>
                  <a:lnTo>
                    <a:pt x="70256" y="2286"/>
                  </a:lnTo>
                  <a:lnTo>
                    <a:pt x="42214" y="45415"/>
                  </a:lnTo>
                  <a:lnTo>
                    <a:pt x="24536" y="45415"/>
                  </a:lnTo>
                  <a:lnTo>
                    <a:pt x="24536" y="2286"/>
                  </a:lnTo>
                  <a:lnTo>
                    <a:pt x="0" y="2286"/>
                  </a:lnTo>
                  <a:lnTo>
                    <a:pt x="0" y="108966"/>
                  </a:lnTo>
                  <a:lnTo>
                    <a:pt x="24536" y="108966"/>
                  </a:lnTo>
                  <a:lnTo>
                    <a:pt x="24536" y="65989"/>
                  </a:lnTo>
                  <a:lnTo>
                    <a:pt x="41605" y="65989"/>
                  </a:lnTo>
                  <a:lnTo>
                    <a:pt x="69342" y="108966"/>
                  </a:lnTo>
                  <a:lnTo>
                    <a:pt x="97383" y="108966"/>
                  </a:lnTo>
                  <a:close/>
                </a:path>
                <a:path w="1143635" h="3108959">
                  <a:moveTo>
                    <a:pt x="207111" y="2286"/>
                  </a:moveTo>
                  <a:lnTo>
                    <a:pt x="182880" y="2286"/>
                  </a:lnTo>
                  <a:lnTo>
                    <a:pt x="153619" y="59588"/>
                  </a:lnTo>
                  <a:lnTo>
                    <a:pt x="125272" y="2286"/>
                  </a:lnTo>
                  <a:lnTo>
                    <a:pt x="98907" y="2286"/>
                  </a:lnTo>
                  <a:lnTo>
                    <a:pt x="140970" y="80619"/>
                  </a:lnTo>
                  <a:lnTo>
                    <a:pt x="140055" y="81838"/>
                  </a:lnTo>
                  <a:lnTo>
                    <a:pt x="138023" y="84988"/>
                  </a:lnTo>
                  <a:lnTo>
                    <a:pt x="135788" y="87299"/>
                  </a:lnTo>
                  <a:lnTo>
                    <a:pt x="130911" y="90246"/>
                  </a:lnTo>
                  <a:lnTo>
                    <a:pt x="128168" y="90982"/>
                  </a:lnTo>
                  <a:lnTo>
                    <a:pt x="122275" y="90982"/>
                  </a:lnTo>
                  <a:lnTo>
                    <a:pt x="118719" y="90322"/>
                  </a:lnTo>
                  <a:lnTo>
                    <a:pt x="114452" y="89001"/>
                  </a:lnTo>
                  <a:lnTo>
                    <a:pt x="108508" y="107746"/>
                  </a:lnTo>
                  <a:lnTo>
                    <a:pt x="114503" y="110185"/>
                  </a:lnTo>
                  <a:lnTo>
                    <a:pt x="120294" y="111404"/>
                  </a:lnTo>
                  <a:lnTo>
                    <a:pt x="133096" y="111404"/>
                  </a:lnTo>
                  <a:lnTo>
                    <a:pt x="139776" y="109321"/>
                  </a:lnTo>
                  <a:lnTo>
                    <a:pt x="152069" y="100990"/>
                  </a:lnTo>
                  <a:lnTo>
                    <a:pt x="157327" y="94843"/>
                  </a:lnTo>
                  <a:lnTo>
                    <a:pt x="159397" y="90982"/>
                  </a:lnTo>
                  <a:lnTo>
                    <a:pt x="176288" y="59588"/>
                  </a:lnTo>
                  <a:lnTo>
                    <a:pt x="207111" y="2286"/>
                  </a:lnTo>
                  <a:close/>
                </a:path>
                <a:path w="1143635" h="3108959">
                  <a:moveTo>
                    <a:pt x="315925" y="108966"/>
                  </a:moveTo>
                  <a:lnTo>
                    <a:pt x="287909" y="65989"/>
                  </a:lnTo>
                  <a:lnTo>
                    <a:pt x="279958" y="53797"/>
                  </a:lnTo>
                  <a:lnTo>
                    <a:pt x="285635" y="45415"/>
                  </a:lnTo>
                  <a:lnTo>
                    <a:pt x="314858" y="2286"/>
                  </a:lnTo>
                  <a:lnTo>
                    <a:pt x="288798" y="2286"/>
                  </a:lnTo>
                  <a:lnTo>
                    <a:pt x="260756" y="45415"/>
                  </a:lnTo>
                  <a:lnTo>
                    <a:pt x="243078" y="45415"/>
                  </a:lnTo>
                  <a:lnTo>
                    <a:pt x="243078" y="2286"/>
                  </a:lnTo>
                  <a:lnTo>
                    <a:pt x="218541" y="2286"/>
                  </a:lnTo>
                  <a:lnTo>
                    <a:pt x="218541" y="108966"/>
                  </a:lnTo>
                  <a:lnTo>
                    <a:pt x="243078" y="108966"/>
                  </a:lnTo>
                  <a:lnTo>
                    <a:pt x="243078" y="65989"/>
                  </a:lnTo>
                  <a:lnTo>
                    <a:pt x="260146" y="65989"/>
                  </a:lnTo>
                  <a:lnTo>
                    <a:pt x="287883" y="108966"/>
                  </a:lnTo>
                  <a:lnTo>
                    <a:pt x="315925" y="108966"/>
                  </a:lnTo>
                  <a:close/>
                </a:path>
                <a:path w="1143635" h="3108959">
                  <a:moveTo>
                    <a:pt x="425640" y="2286"/>
                  </a:moveTo>
                  <a:lnTo>
                    <a:pt x="401408" y="2286"/>
                  </a:lnTo>
                  <a:lnTo>
                    <a:pt x="372160" y="59588"/>
                  </a:lnTo>
                  <a:lnTo>
                    <a:pt x="343814" y="2286"/>
                  </a:lnTo>
                  <a:lnTo>
                    <a:pt x="317449" y="2286"/>
                  </a:lnTo>
                  <a:lnTo>
                    <a:pt x="359511" y="80619"/>
                  </a:lnTo>
                  <a:lnTo>
                    <a:pt x="358597" y="81838"/>
                  </a:lnTo>
                  <a:lnTo>
                    <a:pt x="356552" y="84988"/>
                  </a:lnTo>
                  <a:lnTo>
                    <a:pt x="354330" y="87299"/>
                  </a:lnTo>
                  <a:lnTo>
                    <a:pt x="349453" y="90246"/>
                  </a:lnTo>
                  <a:lnTo>
                    <a:pt x="346710" y="90982"/>
                  </a:lnTo>
                  <a:lnTo>
                    <a:pt x="340817" y="90982"/>
                  </a:lnTo>
                  <a:lnTo>
                    <a:pt x="337261" y="90322"/>
                  </a:lnTo>
                  <a:lnTo>
                    <a:pt x="332994" y="89001"/>
                  </a:lnTo>
                  <a:lnTo>
                    <a:pt x="327050" y="107746"/>
                  </a:lnTo>
                  <a:lnTo>
                    <a:pt x="333044" y="110185"/>
                  </a:lnTo>
                  <a:lnTo>
                    <a:pt x="338836" y="111404"/>
                  </a:lnTo>
                  <a:lnTo>
                    <a:pt x="351637" y="111404"/>
                  </a:lnTo>
                  <a:lnTo>
                    <a:pt x="358317" y="109321"/>
                  </a:lnTo>
                  <a:lnTo>
                    <a:pt x="370611" y="100990"/>
                  </a:lnTo>
                  <a:lnTo>
                    <a:pt x="375869" y="94843"/>
                  </a:lnTo>
                  <a:lnTo>
                    <a:pt x="377939" y="90982"/>
                  </a:lnTo>
                  <a:lnTo>
                    <a:pt x="394830" y="59588"/>
                  </a:lnTo>
                  <a:lnTo>
                    <a:pt x="425640" y="2286"/>
                  </a:lnTo>
                  <a:close/>
                </a:path>
                <a:path w="1143635" h="3108959">
                  <a:moveTo>
                    <a:pt x="529882" y="33070"/>
                  </a:moveTo>
                  <a:lnTo>
                    <a:pt x="504888" y="5537"/>
                  </a:lnTo>
                  <a:lnTo>
                    <a:pt x="504888" y="35001"/>
                  </a:lnTo>
                  <a:lnTo>
                    <a:pt x="504888" y="46888"/>
                  </a:lnTo>
                  <a:lnTo>
                    <a:pt x="502958" y="51435"/>
                  </a:lnTo>
                  <a:lnTo>
                    <a:pt x="495236" y="57835"/>
                  </a:lnTo>
                  <a:lnTo>
                    <a:pt x="489597" y="59436"/>
                  </a:lnTo>
                  <a:lnTo>
                    <a:pt x="462076" y="59436"/>
                  </a:lnTo>
                  <a:lnTo>
                    <a:pt x="462076" y="22402"/>
                  </a:lnTo>
                  <a:lnTo>
                    <a:pt x="489597" y="22402"/>
                  </a:lnTo>
                  <a:lnTo>
                    <a:pt x="495236" y="24003"/>
                  </a:lnTo>
                  <a:lnTo>
                    <a:pt x="502958" y="30403"/>
                  </a:lnTo>
                  <a:lnTo>
                    <a:pt x="504888" y="35001"/>
                  </a:lnTo>
                  <a:lnTo>
                    <a:pt x="504888" y="5537"/>
                  </a:lnTo>
                  <a:lnTo>
                    <a:pt x="501205" y="3860"/>
                  </a:lnTo>
                  <a:lnTo>
                    <a:pt x="493014" y="2286"/>
                  </a:lnTo>
                  <a:lnTo>
                    <a:pt x="437388" y="2286"/>
                  </a:lnTo>
                  <a:lnTo>
                    <a:pt x="437388" y="108966"/>
                  </a:lnTo>
                  <a:lnTo>
                    <a:pt x="462076" y="108966"/>
                  </a:lnTo>
                  <a:lnTo>
                    <a:pt x="462076" y="79552"/>
                  </a:lnTo>
                  <a:lnTo>
                    <a:pt x="493014" y="79552"/>
                  </a:lnTo>
                  <a:lnTo>
                    <a:pt x="525576" y="59436"/>
                  </a:lnTo>
                  <a:lnTo>
                    <a:pt x="529882" y="48818"/>
                  </a:lnTo>
                  <a:lnTo>
                    <a:pt x="529882" y="33070"/>
                  </a:lnTo>
                  <a:close/>
                </a:path>
                <a:path w="1143635" h="3108959">
                  <a:moveTo>
                    <a:pt x="640219" y="2286"/>
                  </a:moveTo>
                  <a:lnTo>
                    <a:pt x="615988" y="2286"/>
                  </a:lnTo>
                  <a:lnTo>
                    <a:pt x="586740" y="59588"/>
                  </a:lnTo>
                  <a:lnTo>
                    <a:pt x="558393" y="2286"/>
                  </a:lnTo>
                  <a:lnTo>
                    <a:pt x="532028" y="2286"/>
                  </a:lnTo>
                  <a:lnTo>
                    <a:pt x="574090" y="80619"/>
                  </a:lnTo>
                  <a:lnTo>
                    <a:pt x="573176" y="81838"/>
                  </a:lnTo>
                  <a:lnTo>
                    <a:pt x="571131" y="84988"/>
                  </a:lnTo>
                  <a:lnTo>
                    <a:pt x="568909" y="87299"/>
                  </a:lnTo>
                  <a:lnTo>
                    <a:pt x="564032" y="90246"/>
                  </a:lnTo>
                  <a:lnTo>
                    <a:pt x="561289" y="90982"/>
                  </a:lnTo>
                  <a:lnTo>
                    <a:pt x="555396" y="90982"/>
                  </a:lnTo>
                  <a:lnTo>
                    <a:pt x="551827" y="90322"/>
                  </a:lnTo>
                  <a:lnTo>
                    <a:pt x="547573" y="89001"/>
                  </a:lnTo>
                  <a:lnTo>
                    <a:pt x="541629" y="107746"/>
                  </a:lnTo>
                  <a:lnTo>
                    <a:pt x="547624" y="110185"/>
                  </a:lnTo>
                  <a:lnTo>
                    <a:pt x="553415" y="111404"/>
                  </a:lnTo>
                  <a:lnTo>
                    <a:pt x="566216" y="111404"/>
                  </a:lnTo>
                  <a:lnTo>
                    <a:pt x="572884" y="109321"/>
                  </a:lnTo>
                  <a:lnTo>
                    <a:pt x="585177" y="100990"/>
                  </a:lnTo>
                  <a:lnTo>
                    <a:pt x="590448" y="94843"/>
                  </a:lnTo>
                  <a:lnTo>
                    <a:pt x="592518" y="90982"/>
                  </a:lnTo>
                  <a:lnTo>
                    <a:pt x="609409" y="59588"/>
                  </a:lnTo>
                  <a:lnTo>
                    <a:pt x="640219" y="2286"/>
                  </a:lnTo>
                  <a:close/>
                </a:path>
                <a:path w="1143635" h="3108959">
                  <a:moveTo>
                    <a:pt x="733196" y="73101"/>
                  </a:moveTo>
                  <a:lnTo>
                    <a:pt x="731443" y="67843"/>
                  </a:lnTo>
                  <a:lnTo>
                    <a:pt x="724433" y="58801"/>
                  </a:lnTo>
                  <a:lnTo>
                    <a:pt x="719569" y="55473"/>
                  </a:lnTo>
                  <a:lnTo>
                    <a:pt x="713384" y="53340"/>
                  </a:lnTo>
                  <a:lnTo>
                    <a:pt x="718159" y="51206"/>
                  </a:lnTo>
                  <a:lnTo>
                    <a:pt x="721906" y="48158"/>
                  </a:lnTo>
                  <a:lnTo>
                    <a:pt x="727392" y="40233"/>
                  </a:lnTo>
                  <a:lnTo>
                    <a:pt x="728764" y="35712"/>
                  </a:lnTo>
                  <a:lnTo>
                    <a:pt x="728764" y="24434"/>
                  </a:lnTo>
                  <a:lnTo>
                    <a:pt x="727176" y="20269"/>
                  </a:lnTo>
                  <a:lnTo>
                    <a:pt x="726694" y="18999"/>
                  </a:lnTo>
                  <a:lnTo>
                    <a:pt x="718350" y="9652"/>
                  </a:lnTo>
                  <a:lnTo>
                    <a:pt x="712762" y="6096"/>
                  </a:lnTo>
                  <a:lnTo>
                    <a:pt x="698754" y="1219"/>
                  </a:lnTo>
                  <a:lnTo>
                    <a:pt x="691083" y="0"/>
                  </a:lnTo>
                  <a:lnTo>
                    <a:pt x="682752" y="0"/>
                  </a:lnTo>
                  <a:lnTo>
                    <a:pt x="673087" y="546"/>
                  </a:lnTo>
                  <a:lnTo>
                    <a:pt x="663765" y="2171"/>
                  </a:lnTo>
                  <a:lnTo>
                    <a:pt x="654799" y="4889"/>
                  </a:lnTo>
                  <a:lnTo>
                    <a:pt x="646176" y="8686"/>
                  </a:lnTo>
                  <a:lnTo>
                    <a:pt x="653643" y="27889"/>
                  </a:lnTo>
                  <a:lnTo>
                    <a:pt x="658114" y="25349"/>
                  </a:lnTo>
                  <a:lnTo>
                    <a:pt x="662838" y="23444"/>
                  </a:lnTo>
                  <a:lnTo>
                    <a:pt x="672795" y="20904"/>
                  </a:lnTo>
                  <a:lnTo>
                    <a:pt x="677608" y="20269"/>
                  </a:lnTo>
                  <a:lnTo>
                    <a:pt x="688581" y="20269"/>
                  </a:lnTo>
                  <a:lnTo>
                    <a:pt x="693750" y="21437"/>
                  </a:lnTo>
                  <a:lnTo>
                    <a:pt x="701763" y="26111"/>
                  </a:lnTo>
                  <a:lnTo>
                    <a:pt x="703783" y="29362"/>
                  </a:lnTo>
                  <a:lnTo>
                    <a:pt x="703783" y="37084"/>
                  </a:lnTo>
                  <a:lnTo>
                    <a:pt x="702373" y="39878"/>
                  </a:lnTo>
                  <a:lnTo>
                    <a:pt x="696785" y="43942"/>
                  </a:lnTo>
                  <a:lnTo>
                    <a:pt x="692912" y="44958"/>
                  </a:lnTo>
                  <a:lnTo>
                    <a:pt x="663702" y="44958"/>
                  </a:lnTo>
                  <a:lnTo>
                    <a:pt x="663702" y="63550"/>
                  </a:lnTo>
                  <a:lnTo>
                    <a:pt x="695439" y="63550"/>
                  </a:lnTo>
                  <a:lnTo>
                    <a:pt x="699935" y="64566"/>
                  </a:lnTo>
                  <a:lnTo>
                    <a:pt x="706551" y="68630"/>
                  </a:lnTo>
                  <a:lnTo>
                    <a:pt x="708190" y="71628"/>
                  </a:lnTo>
                  <a:lnTo>
                    <a:pt x="708190" y="80365"/>
                  </a:lnTo>
                  <a:lnTo>
                    <a:pt x="705789" y="84074"/>
                  </a:lnTo>
                  <a:lnTo>
                    <a:pt x="696137" y="89357"/>
                  </a:lnTo>
                  <a:lnTo>
                    <a:pt x="690067" y="90678"/>
                  </a:lnTo>
                  <a:lnTo>
                    <a:pt x="677367" y="90678"/>
                  </a:lnTo>
                  <a:lnTo>
                    <a:pt x="671855" y="89941"/>
                  </a:lnTo>
                  <a:lnTo>
                    <a:pt x="660577" y="86995"/>
                  </a:lnTo>
                  <a:lnTo>
                    <a:pt x="655421" y="84836"/>
                  </a:lnTo>
                  <a:lnTo>
                    <a:pt x="650748" y="81991"/>
                  </a:lnTo>
                  <a:lnTo>
                    <a:pt x="643128" y="99669"/>
                  </a:lnTo>
                  <a:lnTo>
                    <a:pt x="649617" y="103428"/>
                  </a:lnTo>
                  <a:lnTo>
                    <a:pt x="656501" y="106222"/>
                  </a:lnTo>
                  <a:lnTo>
                    <a:pt x="671042" y="109880"/>
                  </a:lnTo>
                  <a:lnTo>
                    <a:pt x="678332" y="110794"/>
                  </a:lnTo>
                  <a:lnTo>
                    <a:pt x="694283" y="110794"/>
                  </a:lnTo>
                  <a:lnTo>
                    <a:pt x="731050" y="91236"/>
                  </a:lnTo>
                  <a:lnTo>
                    <a:pt x="733196" y="85598"/>
                  </a:lnTo>
                  <a:lnTo>
                    <a:pt x="733196" y="73101"/>
                  </a:lnTo>
                  <a:close/>
                </a:path>
                <a:path w="1143635" h="3108959">
                  <a:moveTo>
                    <a:pt x="860285" y="108966"/>
                  </a:moveTo>
                  <a:lnTo>
                    <a:pt x="850061" y="86106"/>
                  </a:lnTo>
                  <a:lnTo>
                    <a:pt x="841679" y="67360"/>
                  </a:lnTo>
                  <a:lnTo>
                    <a:pt x="823417" y="26517"/>
                  </a:lnTo>
                  <a:lnTo>
                    <a:pt x="817156" y="12522"/>
                  </a:lnTo>
                  <a:lnTo>
                    <a:pt x="817156" y="67360"/>
                  </a:lnTo>
                  <a:lnTo>
                    <a:pt x="783323" y="67360"/>
                  </a:lnTo>
                  <a:lnTo>
                    <a:pt x="800239" y="26517"/>
                  </a:lnTo>
                  <a:lnTo>
                    <a:pt x="817156" y="67360"/>
                  </a:lnTo>
                  <a:lnTo>
                    <a:pt x="817156" y="12522"/>
                  </a:lnTo>
                  <a:lnTo>
                    <a:pt x="812584" y="2286"/>
                  </a:lnTo>
                  <a:lnTo>
                    <a:pt x="788200" y="2286"/>
                  </a:lnTo>
                  <a:lnTo>
                    <a:pt x="740651" y="108966"/>
                  </a:lnTo>
                  <a:lnTo>
                    <a:pt x="765949" y="108966"/>
                  </a:lnTo>
                  <a:lnTo>
                    <a:pt x="775398" y="86106"/>
                  </a:lnTo>
                  <a:lnTo>
                    <a:pt x="824928" y="86106"/>
                  </a:lnTo>
                  <a:lnTo>
                    <a:pt x="834377" y="108966"/>
                  </a:lnTo>
                  <a:lnTo>
                    <a:pt x="860285" y="108966"/>
                  </a:lnTo>
                  <a:close/>
                </a:path>
                <a:path w="1143635" h="3108959">
                  <a:moveTo>
                    <a:pt x="988542" y="3106420"/>
                  </a:moveTo>
                  <a:lnTo>
                    <a:pt x="984516" y="3086595"/>
                  </a:lnTo>
                  <a:lnTo>
                    <a:pt x="973594" y="3070390"/>
                  </a:lnTo>
                  <a:lnTo>
                    <a:pt x="957389" y="3059468"/>
                  </a:lnTo>
                  <a:lnTo>
                    <a:pt x="937564" y="3055442"/>
                  </a:lnTo>
                  <a:lnTo>
                    <a:pt x="930973" y="3055874"/>
                  </a:lnTo>
                  <a:lnTo>
                    <a:pt x="924509" y="3057144"/>
                  </a:lnTo>
                  <a:lnTo>
                    <a:pt x="918273" y="3059239"/>
                  </a:lnTo>
                  <a:lnTo>
                    <a:pt x="912342" y="3062135"/>
                  </a:lnTo>
                  <a:lnTo>
                    <a:pt x="907554" y="3064865"/>
                  </a:lnTo>
                  <a:lnTo>
                    <a:pt x="901458" y="3063202"/>
                  </a:lnTo>
                  <a:lnTo>
                    <a:pt x="898207" y="3057372"/>
                  </a:lnTo>
                  <a:lnTo>
                    <a:pt x="894981" y="3050844"/>
                  </a:lnTo>
                  <a:lnTo>
                    <a:pt x="891044" y="3044748"/>
                  </a:lnTo>
                  <a:lnTo>
                    <a:pt x="886434" y="3039148"/>
                  </a:lnTo>
                  <a:lnTo>
                    <a:pt x="880313" y="3033357"/>
                  </a:lnTo>
                  <a:lnTo>
                    <a:pt x="858151" y="3021495"/>
                  </a:lnTo>
                  <a:lnTo>
                    <a:pt x="834034" y="3019158"/>
                  </a:lnTo>
                  <a:lnTo>
                    <a:pt x="810806" y="3026029"/>
                  </a:lnTo>
                  <a:lnTo>
                    <a:pt x="791324" y="3041840"/>
                  </a:lnTo>
                  <a:lnTo>
                    <a:pt x="786587" y="3047581"/>
                  </a:lnTo>
                  <a:lnTo>
                    <a:pt x="782891" y="3054121"/>
                  </a:lnTo>
                  <a:lnTo>
                    <a:pt x="778929" y="3065437"/>
                  </a:lnTo>
                  <a:lnTo>
                    <a:pt x="774712" y="3068167"/>
                  </a:lnTo>
                  <a:lnTo>
                    <a:pt x="732586" y="3088348"/>
                  </a:lnTo>
                  <a:lnTo>
                    <a:pt x="730377" y="3092513"/>
                  </a:lnTo>
                  <a:lnTo>
                    <a:pt x="725563" y="3094571"/>
                  </a:lnTo>
                  <a:lnTo>
                    <a:pt x="721029" y="3093275"/>
                  </a:lnTo>
                  <a:lnTo>
                    <a:pt x="710095" y="3092069"/>
                  </a:lnTo>
                  <a:lnTo>
                    <a:pt x="699643" y="3094456"/>
                  </a:lnTo>
                  <a:lnTo>
                    <a:pt x="690511" y="3100095"/>
                  </a:lnTo>
                  <a:lnTo>
                    <a:pt x="683564" y="3108642"/>
                  </a:lnTo>
                  <a:lnTo>
                    <a:pt x="988479" y="3108642"/>
                  </a:lnTo>
                  <a:lnTo>
                    <a:pt x="988542" y="3106420"/>
                  </a:lnTo>
                  <a:close/>
                </a:path>
                <a:path w="1143635" h="3108959">
                  <a:moveTo>
                    <a:pt x="1143152" y="3108642"/>
                  </a:moveTo>
                  <a:lnTo>
                    <a:pt x="1133525" y="3094774"/>
                  </a:lnTo>
                  <a:lnTo>
                    <a:pt x="1119809" y="3085985"/>
                  </a:lnTo>
                  <a:lnTo>
                    <a:pt x="1103807" y="3082988"/>
                  </a:lnTo>
                  <a:lnTo>
                    <a:pt x="1087297" y="3086481"/>
                  </a:lnTo>
                  <a:lnTo>
                    <a:pt x="1083119" y="3088563"/>
                  </a:lnTo>
                  <a:lnTo>
                    <a:pt x="1078331" y="3091294"/>
                  </a:lnTo>
                  <a:lnTo>
                    <a:pt x="1072248" y="3089643"/>
                  </a:lnTo>
                  <a:lnTo>
                    <a:pt x="1068997" y="3083801"/>
                  </a:lnTo>
                  <a:lnTo>
                    <a:pt x="1057097" y="3066440"/>
                  </a:lnTo>
                  <a:lnTo>
                    <a:pt x="1040053" y="3055378"/>
                  </a:lnTo>
                  <a:lnTo>
                    <a:pt x="1020114" y="3051505"/>
                  </a:lnTo>
                  <a:lnTo>
                    <a:pt x="999502" y="3055734"/>
                  </a:lnTo>
                  <a:lnTo>
                    <a:pt x="996619" y="3056953"/>
                  </a:lnTo>
                  <a:lnTo>
                    <a:pt x="993851" y="3058426"/>
                  </a:lnTo>
                  <a:lnTo>
                    <a:pt x="991235" y="3060141"/>
                  </a:lnTo>
                  <a:lnTo>
                    <a:pt x="998626" y="3070402"/>
                  </a:lnTo>
                  <a:lnTo>
                    <a:pt x="1004036" y="3081731"/>
                  </a:lnTo>
                  <a:lnTo>
                    <a:pt x="1007364" y="3093821"/>
                  </a:lnTo>
                  <a:lnTo>
                    <a:pt x="1008443" y="3108642"/>
                  </a:lnTo>
                  <a:lnTo>
                    <a:pt x="1143152" y="3108642"/>
                  </a:lnTo>
                  <a:close/>
                </a:path>
              </a:pathLst>
            </a:custGeom>
            <a:solidFill>
              <a:srgbClr val="606062"/>
            </a:solidFill>
          </p:spPr>
          <p:txBody>
            <a:bodyPr wrap="square" lIns="0" tIns="0" rIns="0" bIns="0" rtlCol="0"/>
            <a:lstStyle/>
            <a:p>
              <a:endParaRPr/>
            </a:p>
          </p:txBody>
        </p:sp>
        <p:pic>
          <p:nvPicPr>
            <p:cNvPr id="48" name="object 48"/>
            <p:cNvPicPr/>
            <p:nvPr/>
          </p:nvPicPr>
          <p:blipFill>
            <a:blip r:embed="rId27" cstate="print"/>
            <a:stretch>
              <a:fillRect/>
            </a:stretch>
          </p:blipFill>
          <p:spPr>
            <a:xfrm>
              <a:off x="1269964" y="8285757"/>
              <a:ext cx="140415" cy="69702"/>
            </a:xfrm>
            <a:prstGeom prst="rect">
              <a:avLst/>
            </a:prstGeom>
          </p:spPr>
        </p:pic>
        <p:sp>
          <p:nvSpPr>
            <p:cNvPr id="49" name="object 49"/>
            <p:cNvSpPr/>
            <p:nvPr/>
          </p:nvSpPr>
          <p:spPr>
            <a:xfrm>
              <a:off x="2665958" y="8265985"/>
              <a:ext cx="459740" cy="89535"/>
            </a:xfrm>
            <a:custGeom>
              <a:avLst/>
              <a:gdLst/>
              <a:ahLst/>
              <a:cxnLst/>
              <a:rect l="l" t="t" r="r" b="b"/>
              <a:pathLst>
                <a:path w="459739" h="89534">
                  <a:moveTo>
                    <a:pt x="304977" y="87261"/>
                  </a:moveTo>
                  <a:lnTo>
                    <a:pt x="300951" y="67437"/>
                  </a:lnTo>
                  <a:lnTo>
                    <a:pt x="290029" y="51231"/>
                  </a:lnTo>
                  <a:lnTo>
                    <a:pt x="273824" y="40309"/>
                  </a:lnTo>
                  <a:lnTo>
                    <a:pt x="254000" y="36283"/>
                  </a:lnTo>
                  <a:lnTo>
                    <a:pt x="247408" y="36715"/>
                  </a:lnTo>
                  <a:lnTo>
                    <a:pt x="240944" y="37985"/>
                  </a:lnTo>
                  <a:lnTo>
                    <a:pt x="234708" y="40081"/>
                  </a:lnTo>
                  <a:lnTo>
                    <a:pt x="228765" y="42976"/>
                  </a:lnTo>
                  <a:lnTo>
                    <a:pt x="223989" y="45707"/>
                  </a:lnTo>
                  <a:lnTo>
                    <a:pt x="217893" y="44043"/>
                  </a:lnTo>
                  <a:lnTo>
                    <a:pt x="214642" y="38214"/>
                  </a:lnTo>
                  <a:lnTo>
                    <a:pt x="211416" y="31686"/>
                  </a:lnTo>
                  <a:lnTo>
                    <a:pt x="207479" y="25590"/>
                  </a:lnTo>
                  <a:lnTo>
                    <a:pt x="202869" y="19989"/>
                  </a:lnTo>
                  <a:lnTo>
                    <a:pt x="196748" y="14198"/>
                  </a:lnTo>
                  <a:lnTo>
                    <a:pt x="174586" y="2336"/>
                  </a:lnTo>
                  <a:lnTo>
                    <a:pt x="150469" y="0"/>
                  </a:lnTo>
                  <a:lnTo>
                    <a:pt x="127241" y="6870"/>
                  </a:lnTo>
                  <a:lnTo>
                    <a:pt x="107746" y="22682"/>
                  </a:lnTo>
                  <a:lnTo>
                    <a:pt x="103009" y="28422"/>
                  </a:lnTo>
                  <a:lnTo>
                    <a:pt x="99326" y="34963"/>
                  </a:lnTo>
                  <a:lnTo>
                    <a:pt x="95364" y="46278"/>
                  </a:lnTo>
                  <a:lnTo>
                    <a:pt x="91147" y="49009"/>
                  </a:lnTo>
                  <a:lnTo>
                    <a:pt x="49022" y="69189"/>
                  </a:lnTo>
                  <a:lnTo>
                    <a:pt x="46824" y="73355"/>
                  </a:lnTo>
                  <a:lnTo>
                    <a:pt x="41998" y="75412"/>
                  </a:lnTo>
                  <a:lnTo>
                    <a:pt x="37465" y="74117"/>
                  </a:lnTo>
                  <a:lnTo>
                    <a:pt x="26530" y="72910"/>
                  </a:lnTo>
                  <a:lnTo>
                    <a:pt x="16065" y="75298"/>
                  </a:lnTo>
                  <a:lnTo>
                    <a:pt x="6946" y="80937"/>
                  </a:lnTo>
                  <a:lnTo>
                    <a:pt x="0" y="89484"/>
                  </a:lnTo>
                  <a:lnTo>
                    <a:pt x="304914" y="89484"/>
                  </a:lnTo>
                  <a:lnTo>
                    <a:pt x="304977" y="87261"/>
                  </a:lnTo>
                  <a:close/>
                </a:path>
                <a:path w="459739" h="89534">
                  <a:moveTo>
                    <a:pt x="459587" y="89484"/>
                  </a:moveTo>
                  <a:lnTo>
                    <a:pt x="449961" y="75615"/>
                  </a:lnTo>
                  <a:lnTo>
                    <a:pt x="436245" y="66827"/>
                  </a:lnTo>
                  <a:lnTo>
                    <a:pt x="420243" y="63830"/>
                  </a:lnTo>
                  <a:lnTo>
                    <a:pt x="403733" y="67322"/>
                  </a:lnTo>
                  <a:lnTo>
                    <a:pt x="399554" y="69405"/>
                  </a:lnTo>
                  <a:lnTo>
                    <a:pt x="394766" y="72136"/>
                  </a:lnTo>
                  <a:lnTo>
                    <a:pt x="388683" y="70485"/>
                  </a:lnTo>
                  <a:lnTo>
                    <a:pt x="385419" y="64643"/>
                  </a:lnTo>
                  <a:lnTo>
                    <a:pt x="373532" y="47282"/>
                  </a:lnTo>
                  <a:lnTo>
                    <a:pt x="356489" y="36220"/>
                  </a:lnTo>
                  <a:lnTo>
                    <a:pt x="336550" y="32346"/>
                  </a:lnTo>
                  <a:lnTo>
                    <a:pt x="315937" y="36576"/>
                  </a:lnTo>
                  <a:lnTo>
                    <a:pt x="313055" y="37795"/>
                  </a:lnTo>
                  <a:lnTo>
                    <a:pt x="310286" y="39268"/>
                  </a:lnTo>
                  <a:lnTo>
                    <a:pt x="307670" y="40982"/>
                  </a:lnTo>
                  <a:lnTo>
                    <a:pt x="315061" y="51244"/>
                  </a:lnTo>
                  <a:lnTo>
                    <a:pt x="320471" y="62572"/>
                  </a:lnTo>
                  <a:lnTo>
                    <a:pt x="323799" y="74663"/>
                  </a:lnTo>
                  <a:lnTo>
                    <a:pt x="324878" y="89484"/>
                  </a:lnTo>
                  <a:lnTo>
                    <a:pt x="459587" y="89484"/>
                  </a:lnTo>
                  <a:close/>
                </a:path>
              </a:pathLst>
            </a:custGeom>
            <a:solidFill>
              <a:srgbClr val="606062"/>
            </a:solidFill>
          </p:spPr>
          <p:txBody>
            <a:bodyPr wrap="square" lIns="0" tIns="0" rIns="0" bIns="0" rtlCol="0"/>
            <a:lstStyle/>
            <a:p>
              <a:endParaRPr/>
            </a:p>
          </p:txBody>
        </p:sp>
        <p:pic>
          <p:nvPicPr>
            <p:cNvPr id="50" name="object 50"/>
            <p:cNvPicPr/>
            <p:nvPr/>
          </p:nvPicPr>
          <p:blipFill>
            <a:blip r:embed="rId27" cstate="print"/>
            <a:stretch>
              <a:fillRect/>
            </a:stretch>
          </p:blipFill>
          <p:spPr>
            <a:xfrm>
              <a:off x="2570064" y="8285757"/>
              <a:ext cx="140411" cy="69702"/>
            </a:xfrm>
            <a:prstGeom prst="rect">
              <a:avLst/>
            </a:prstGeom>
          </p:spPr>
        </p:pic>
        <p:sp>
          <p:nvSpPr>
            <p:cNvPr id="51" name="object 51"/>
            <p:cNvSpPr/>
            <p:nvPr/>
          </p:nvSpPr>
          <p:spPr>
            <a:xfrm>
              <a:off x="2003475" y="8265985"/>
              <a:ext cx="459740" cy="89535"/>
            </a:xfrm>
            <a:custGeom>
              <a:avLst/>
              <a:gdLst/>
              <a:ahLst/>
              <a:cxnLst/>
              <a:rect l="l" t="t" r="r" b="b"/>
              <a:pathLst>
                <a:path w="459739" h="89534">
                  <a:moveTo>
                    <a:pt x="304965" y="87261"/>
                  </a:moveTo>
                  <a:lnTo>
                    <a:pt x="300951" y="67437"/>
                  </a:lnTo>
                  <a:lnTo>
                    <a:pt x="290017" y="51231"/>
                  </a:lnTo>
                  <a:lnTo>
                    <a:pt x="273824" y="40309"/>
                  </a:lnTo>
                  <a:lnTo>
                    <a:pt x="253987" y="36283"/>
                  </a:lnTo>
                  <a:lnTo>
                    <a:pt x="247396" y="36715"/>
                  </a:lnTo>
                  <a:lnTo>
                    <a:pt x="240944" y="37985"/>
                  </a:lnTo>
                  <a:lnTo>
                    <a:pt x="234708" y="40081"/>
                  </a:lnTo>
                  <a:lnTo>
                    <a:pt x="228765" y="42976"/>
                  </a:lnTo>
                  <a:lnTo>
                    <a:pt x="223977" y="45707"/>
                  </a:lnTo>
                  <a:lnTo>
                    <a:pt x="217893" y="44043"/>
                  </a:lnTo>
                  <a:lnTo>
                    <a:pt x="214642" y="38214"/>
                  </a:lnTo>
                  <a:lnTo>
                    <a:pt x="211416" y="31686"/>
                  </a:lnTo>
                  <a:lnTo>
                    <a:pt x="207467" y="25590"/>
                  </a:lnTo>
                  <a:lnTo>
                    <a:pt x="202857" y="19989"/>
                  </a:lnTo>
                  <a:lnTo>
                    <a:pt x="196735" y="14198"/>
                  </a:lnTo>
                  <a:lnTo>
                    <a:pt x="174586" y="2336"/>
                  </a:lnTo>
                  <a:lnTo>
                    <a:pt x="150469" y="0"/>
                  </a:lnTo>
                  <a:lnTo>
                    <a:pt x="127241" y="6870"/>
                  </a:lnTo>
                  <a:lnTo>
                    <a:pt x="107746" y="22682"/>
                  </a:lnTo>
                  <a:lnTo>
                    <a:pt x="103009" y="28422"/>
                  </a:lnTo>
                  <a:lnTo>
                    <a:pt x="99326" y="34963"/>
                  </a:lnTo>
                  <a:lnTo>
                    <a:pt x="95351" y="46278"/>
                  </a:lnTo>
                  <a:lnTo>
                    <a:pt x="91147" y="49009"/>
                  </a:lnTo>
                  <a:lnTo>
                    <a:pt x="49009" y="69189"/>
                  </a:lnTo>
                  <a:lnTo>
                    <a:pt x="46812" y="73355"/>
                  </a:lnTo>
                  <a:lnTo>
                    <a:pt x="41998" y="75412"/>
                  </a:lnTo>
                  <a:lnTo>
                    <a:pt x="37465" y="74117"/>
                  </a:lnTo>
                  <a:lnTo>
                    <a:pt x="26517" y="72910"/>
                  </a:lnTo>
                  <a:lnTo>
                    <a:pt x="16065" y="75298"/>
                  </a:lnTo>
                  <a:lnTo>
                    <a:pt x="6946" y="80937"/>
                  </a:lnTo>
                  <a:lnTo>
                    <a:pt x="0" y="89484"/>
                  </a:lnTo>
                  <a:lnTo>
                    <a:pt x="304914" y="89484"/>
                  </a:lnTo>
                  <a:lnTo>
                    <a:pt x="304965" y="87261"/>
                  </a:lnTo>
                  <a:close/>
                </a:path>
                <a:path w="459739" h="89534">
                  <a:moveTo>
                    <a:pt x="459574" y="89484"/>
                  </a:moveTo>
                  <a:lnTo>
                    <a:pt x="449961" y="75615"/>
                  </a:lnTo>
                  <a:lnTo>
                    <a:pt x="436245" y="66827"/>
                  </a:lnTo>
                  <a:lnTo>
                    <a:pt x="420230" y="63830"/>
                  </a:lnTo>
                  <a:lnTo>
                    <a:pt x="403733" y="67322"/>
                  </a:lnTo>
                  <a:lnTo>
                    <a:pt x="399542" y="69405"/>
                  </a:lnTo>
                  <a:lnTo>
                    <a:pt x="394766" y="72136"/>
                  </a:lnTo>
                  <a:lnTo>
                    <a:pt x="388670" y="70485"/>
                  </a:lnTo>
                  <a:lnTo>
                    <a:pt x="385419" y="64643"/>
                  </a:lnTo>
                  <a:lnTo>
                    <a:pt x="373532" y="47282"/>
                  </a:lnTo>
                  <a:lnTo>
                    <a:pt x="356489" y="36220"/>
                  </a:lnTo>
                  <a:lnTo>
                    <a:pt x="336550" y="32346"/>
                  </a:lnTo>
                  <a:lnTo>
                    <a:pt x="315925" y="36576"/>
                  </a:lnTo>
                  <a:lnTo>
                    <a:pt x="313055" y="37795"/>
                  </a:lnTo>
                  <a:lnTo>
                    <a:pt x="310286" y="39268"/>
                  </a:lnTo>
                  <a:lnTo>
                    <a:pt x="307657" y="40982"/>
                  </a:lnTo>
                  <a:lnTo>
                    <a:pt x="315061" y="51244"/>
                  </a:lnTo>
                  <a:lnTo>
                    <a:pt x="320471" y="62572"/>
                  </a:lnTo>
                  <a:lnTo>
                    <a:pt x="323786" y="74663"/>
                  </a:lnTo>
                  <a:lnTo>
                    <a:pt x="324878" y="89484"/>
                  </a:lnTo>
                  <a:lnTo>
                    <a:pt x="459574" y="89484"/>
                  </a:lnTo>
                  <a:close/>
                </a:path>
              </a:pathLst>
            </a:custGeom>
            <a:solidFill>
              <a:srgbClr val="606062"/>
            </a:solidFill>
          </p:spPr>
          <p:txBody>
            <a:bodyPr wrap="square" lIns="0" tIns="0" rIns="0" bIns="0" rtlCol="0"/>
            <a:lstStyle/>
            <a:p>
              <a:endParaRPr/>
            </a:p>
          </p:txBody>
        </p:sp>
        <p:pic>
          <p:nvPicPr>
            <p:cNvPr id="52" name="object 52"/>
            <p:cNvPicPr/>
            <p:nvPr/>
          </p:nvPicPr>
          <p:blipFill>
            <a:blip r:embed="rId9" cstate="print"/>
            <a:stretch>
              <a:fillRect/>
            </a:stretch>
          </p:blipFill>
          <p:spPr>
            <a:xfrm>
              <a:off x="1907575" y="8285757"/>
              <a:ext cx="140413" cy="69702"/>
            </a:xfrm>
            <a:prstGeom prst="rect">
              <a:avLst/>
            </a:prstGeom>
          </p:spPr>
        </p:pic>
        <p:sp>
          <p:nvSpPr>
            <p:cNvPr id="53" name="object 53"/>
            <p:cNvSpPr/>
            <p:nvPr/>
          </p:nvSpPr>
          <p:spPr>
            <a:xfrm>
              <a:off x="683272" y="8354087"/>
              <a:ext cx="6469380" cy="488950"/>
            </a:xfrm>
            <a:custGeom>
              <a:avLst/>
              <a:gdLst/>
              <a:ahLst/>
              <a:cxnLst/>
              <a:rect l="l" t="t" r="r" b="b"/>
              <a:pathLst>
                <a:path w="6469380" h="488950">
                  <a:moveTo>
                    <a:pt x="6468858" y="0"/>
                  </a:moveTo>
                  <a:lnTo>
                    <a:pt x="0" y="0"/>
                  </a:lnTo>
                  <a:lnTo>
                    <a:pt x="0" y="488948"/>
                  </a:lnTo>
                  <a:lnTo>
                    <a:pt x="6468858" y="488948"/>
                  </a:lnTo>
                  <a:lnTo>
                    <a:pt x="6468858" y="0"/>
                  </a:lnTo>
                  <a:close/>
                </a:path>
              </a:pathLst>
            </a:custGeom>
            <a:solidFill>
              <a:srgbClr val="727376"/>
            </a:solidFill>
          </p:spPr>
          <p:txBody>
            <a:bodyPr wrap="square" lIns="0" tIns="0" rIns="0" bIns="0" rtlCol="0"/>
            <a:lstStyle/>
            <a:p>
              <a:endParaRPr/>
            </a:p>
          </p:txBody>
        </p:sp>
        <p:pic>
          <p:nvPicPr>
            <p:cNvPr id="54" name="object 54"/>
            <p:cNvPicPr/>
            <p:nvPr/>
          </p:nvPicPr>
          <p:blipFill>
            <a:blip r:embed="rId28" cstate="print"/>
            <a:stretch>
              <a:fillRect/>
            </a:stretch>
          </p:blipFill>
          <p:spPr>
            <a:xfrm>
              <a:off x="1210341" y="8349160"/>
              <a:ext cx="5941788" cy="493876"/>
            </a:xfrm>
            <a:prstGeom prst="rect">
              <a:avLst/>
            </a:prstGeom>
          </p:spPr>
        </p:pic>
        <p:pic>
          <p:nvPicPr>
            <p:cNvPr id="55" name="object 55"/>
            <p:cNvPicPr/>
            <p:nvPr/>
          </p:nvPicPr>
          <p:blipFill>
            <a:blip r:embed="rId29" cstate="print"/>
            <a:stretch>
              <a:fillRect/>
            </a:stretch>
          </p:blipFill>
          <p:spPr>
            <a:xfrm>
              <a:off x="1326902" y="8072089"/>
              <a:ext cx="498881" cy="159325"/>
            </a:xfrm>
            <a:prstGeom prst="rect">
              <a:avLst/>
            </a:prstGeom>
          </p:spPr>
        </p:pic>
        <p:pic>
          <p:nvPicPr>
            <p:cNvPr id="56" name="object 56"/>
            <p:cNvPicPr/>
            <p:nvPr/>
          </p:nvPicPr>
          <p:blipFill>
            <a:blip r:embed="rId30" cstate="print"/>
            <a:stretch>
              <a:fillRect/>
            </a:stretch>
          </p:blipFill>
          <p:spPr>
            <a:xfrm>
              <a:off x="1895904" y="8073842"/>
              <a:ext cx="174446" cy="148623"/>
            </a:xfrm>
            <a:prstGeom prst="rect">
              <a:avLst/>
            </a:prstGeom>
          </p:spPr>
        </p:pic>
        <p:sp>
          <p:nvSpPr>
            <p:cNvPr id="57" name="object 57"/>
            <p:cNvSpPr/>
            <p:nvPr/>
          </p:nvSpPr>
          <p:spPr>
            <a:xfrm>
              <a:off x="2060130" y="8136077"/>
              <a:ext cx="414655" cy="86995"/>
            </a:xfrm>
            <a:custGeom>
              <a:avLst/>
              <a:gdLst/>
              <a:ahLst/>
              <a:cxnLst/>
              <a:rect l="l" t="t" r="r" b="b"/>
              <a:pathLst>
                <a:path w="414655" h="86995">
                  <a:moveTo>
                    <a:pt x="414604" y="37642"/>
                  </a:moveTo>
                  <a:lnTo>
                    <a:pt x="151828" y="37642"/>
                  </a:lnTo>
                  <a:lnTo>
                    <a:pt x="117424" y="0"/>
                  </a:lnTo>
                  <a:lnTo>
                    <a:pt x="0" y="0"/>
                  </a:lnTo>
                  <a:lnTo>
                    <a:pt x="17703" y="19685"/>
                  </a:lnTo>
                  <a:lnTo>
                    <a:pt x="41389" y="19685"/>
                  </a:lnTo>
                  <a:lnTo>
                    <a:pt x="41389" y="36703"/>
                  </a:lnTo>
                  <a:lnTo>
                    <a:pt x="15773" y="36703"/>
                  </a:lnTo>
                  <a:lnTo>
                    <a:pt x="15951" y="38557"/>
                  </a:lnTo>
                  <a:lnTo>
                    <a:pt x="16052" y="40424"/>
                  </a:lnTo>
                  <a:lnTo>
                    <a:pt x="16052" y="44958"/>
                  </a:lnTo>
                  <a:lnTo>
                    <a:pt x="15862" y="47561"/>
                  </a:lnTo>
                  <a:lnTo>
                    <a:pt x="15519" y="50101"/>
                  </a:lnTo>
                  <a:lnTo>
                    <a:pt x="41389" y="50101"/>
                  </a:lnTo>
                  <a:lnTo>
                    <a:pt x="54787" y="50101"/>
                  </a:lnTo>
                  <a:lnTo>
                    <a:pt x="54787" y="36703"/>
                  </a:lnTo>
                  <a:lnTo>
                    <a:pt x="54787" y="19685"/>
                  </a:lnTo>
                  <a:lnTo>
                    <a:pt x="98971" y="19685"/>
                  </a:lnTo>
                  <a:lnTo>
                    <a:pt x="126898" y="49606"/>
                  </a:lnTo>
                  <a:lnTo>
                    <a:pt x="155587" y="49606"/>
                  </a:lnTo>
                  <a:lnTo>
                    <a:pt x="155079" y="59512"/>
                  </a:lnTo>
                  <a:lnTo>
                    <a:pt x="151739" y="68872"/>
                  </a:lnTo>
                  <a:lnTo>
                    <a:pt x="144449" y="77812"/>
                  </a:lnTo>
                  <a:lnTo>
                    <a:pt x="132156" y="86398"/>
                  </a:lnTo>
                  <a:lnTo>
                    <a:pt x="146240" y="86334"/>
                  </a:lnTo>
                  <a:lnTo>
                    <a:pt x="159486" y="83654"/>
                  </a:lnTo>
                  <a:lnTo>
                    <a:pt x="171208" y="76327"/>
                  </a:lnTo>
                  <a:lnTo>
                    <a:pt x="180771" y="62331"/>
                  </a:lnTo>
                  <a:lnTo>
                    <a:pt x="173964" y="56197"/>
                  </a:lnTo>
                  <a:lnTo>
                    <a:pt x="166090" y="49606"/>
                  </a:lnTo>
                  <a:lnTo>
                    <a:pt x="212178" y="49606"/>
                  </a:lnTo>
                  <a:lnTo>
                    <a:pt x="211670" y="59512"/>
                  </a:lnTo>
                  <a:lnTo>
                    <a:pt x="208318" y="68872"/>
                  </a:lnTo>
                  <a:lnTo>
                    <a:pt x="201041" y="77812"/>
                  </a:lnTo>
                  <a:lnTo>
                    <a:pt x="188747" y="86398"/>
                  </a:lnTo>
                  <a:lnTo>
                    <a:pt x="202831" y="86334"/>
                  </a:lnTo>
                  <a:lnTo>
                    <a:pt x="216077" y="83654"/>
                  </a:lnTo>
                  <a:lnTo>
                    <a:pt x="227799" y="76327"/>
                  </a:lnTo>
                  <a:lnTo>
                    <a:pt x="237363" y="62331"/>
                  </a:lnTo>
                  <a:lnTo>
                    <a:pt x="230555" y="56197"/>
                  </a:lnTo>
                  <a:lnTo>
                    <a:pt x="222681" y="49606"/>
                  </a:lnTo>
                  <a:lnTo>
                    <a:pt x="271018" y="49606"/>
                  </a:lnTo>
                  <a:lnTo>
                    <a:pt x="270510" y="59512"/>
                  </a:lnTo>
                  <a:lnTo>
                    <a:pt x="267169" y="68872"/>
                  </a:lnTo>
                  <a:lnTo>
                    <a:pt x="259880" y="77812"/>
                  </a:lnTo>
                  <a:lnTo>
                    <a:pt x="247586" y="86398"/>
                  </a:lnTo>
                  <a:lnTo>
                    <a:pt x="261670" y="86334"/>
                  </a:lnTo>
                  <a:lnTo>
                    <a:pt x="274916" y="83654"/>
                  </a:lnTo>
                  <a:lnTo>
                    <a:pt x="286639" y="76327"/>
                  </a:lnTo>
                  <a:lnTo>
                    <a:pt x="296202" y="62331"/>
                  </a:lnTo>
                  <a:lnTo>
                    <a:pt x="289394" y="56197"/>
                  </a:lnTo>
                  <a:lnTo>
                    <a:pt x="281520" y="49606"/>
                  </a:lnTo>
                  <a:lnTo>
                    <a:pt x="327609" y="49606"/>
                  </a:lnTo>
                  <a:lnTo>
                    <a:pt x="327101" y="59512"/>
                  </a:lnTo>
                  <a:lnTo>
                    <a:pt x="323748" y="68872"/>
                  </a:lnTo>
                  <a:lnTo>
                    <a:pt x="316471" y="77812"/>
                  </a:lnTo>
                  <a:lnTo>
                    <a:pt x="304177" y="86398"/>
                  </a:lnTo>
                  <a:lnTo>
                    <a:pt x="318262" y="86334"/>
                  </a:lnTo>
                  <a:lnTo>
                    <a:pt x="331508" y="83654"/>
                  </a:lnTo>
                  <a:lnTo>
                    <a:pt x="343230" y="76327"/>
                  </a:lnTo>
                  <a:lnTo>
                    <a:pt x="352793" y="62331"/>
                  </a:lnTo>
                  <a:lnTo>
                    <a:pt x="345986" y="56197"/>
                  </a:lnTo>
                  <a:lnTo>
                    <a:pt x="338112" y="49606"/>
                  </a:lnTo>
                  <a:lnTo>
                    <a:pt x="384200" y="49606"/>
                  </a:lnTo>
                  <a:lnTo>
                    <a:pt x="383692" y="59512"/>
                  </a:lnTo>
                  <a:lnTo>
                    <a:pt x="380352" y="68872"/>
                  </a:lnTo>
                  <a:lnTo>
                    <a:pt x="373062" y="77812"/>
                  </a:lnTo>
                  <a:lnTo>
                    <a:pt x="360768" y="86398"/>
                  </a:lnTo>
                  <a:lnTo>
                    <a:pt x="374853" y="86334"/>
                  </a:lnTo>
                  <a:lnTo>
                    <a:pt x="388099" y="83654"/>
                  </a:lnTo>
                  <a:lnTo>
                    <a:pt x="399821" y="76327"/>
                  </a:lnTo>
                  <a:lnTo>
                    <a:pt x="409384" y="62331"/>
                  </a:lnTo>
                  <a:lnTo>
                    <a:pt x="402577" y="56197"/>
                  </a:lnTo>
                  <a:lnTo>
                    <a:pt x="394703" y="49606"/>
                  </a:lnTo>
                  <a:lnTo>
                    <a:pt x="414604" y="49606"/>
                  </a:lnTo>
                  <a:lnTo>
                    <a:pt x="414604" y="37642"/>
                  </a:lnTo>
                  <a:close/>
                </a:path>
              </a:pathLst>
            </a:custGeom>
            <a:solidFill>
              <a:srgbClr val="606062"/>
            </a:solidFill>
          </p:spPr>
          <p:txBody>
            <a:bodyPr wrap="square" lIns="0" tIns="0" rIns="0" bIns="0" rtlCol="0"/>
            <a:lstStyle/>
            <a:p>
              <a:endParaRPr/>
            </a:p>
          </p:txBody>
        </p:sp>
        <p:pic>
          <p:nvPicPr>
            <p:cNvPr id="58" name="object 58"/>
            <p:cNvPicPr/>
            <p:nvPr/>
          </p:nvPicPr>
          <p:blipFill>
            <a:blip r:embed="rId31" cstate="print"/>
            <a:stretch>
              <a:fillRect/>
            </a:stretch>
          </p:blipFill>
          <p:spPr>
            <a:xfrm>
              <a:off x="2602767" y="8073842"/>
              <a:ext cx="174450" cy="148623"/>
            </a:xfrm>
            <a:prstGeom prst="rect">
              <a:avLst/>
            </a:prstGeom>
          </p:spPr>
        </p:pic>
        <p:sp>
          <p:nvSpPr>
            <p:cNvPr id="59" name="object 59"/>
            <p:cNvSpPr/>
            <p:nvPr/>
          </p:nvSpPr>
          <p:spPr>
            <a:xfrm>
              <a:off x="2767007" y="8136067"/>
              <a:ext cx="326390" cy="50165"/>
            </a:xfrm>
            <a:custGeom>
              <a:avLst/>
              <a:gdLst/>
              <a:ahLst/>
              <a:cxnLst/>
              <a:rect l="l" t="t" r="r" b="b"/>
              <a:pathLst>
                <a:path w="326389" h="50165">
                  <a:moveTo>
                    <a:pt x="117420" y="0"/>
                  </a:moveTo>
                  <a:lnTo>
                    <a:pt x="0" y="0"/>
                  </a:lnTo>
                  <a:lnTo>
                    <a:pt x="17697" y="19692"/>
                  </a:lnTo>
                  <a:lnTo>
                    <a:pt x="98963" y="19692"/>
                  </a:lnTo>
                  <a:lnTo>
                    <a:pt x="126892" y="49611"/>
                  </a:lnTo>
                  <a:lnTo>
                    <a:pt x="325838" y="49611"/>
                  </a:lnTo>
                  <a:lnTo>
                    <a:pt x="325838" y="37645"/>
                  </a:lnTo>
                  <a:lnTo>
                    <a:pt x="151818" y="37645"/>
                  </a:lnTo>
                  <a:lnTo>
                    <a:pt x="117420" y="0"/>
                  </a:lnTo>
                  <a:close/>
                </a:path>
              </a:pathLst>
            </a:custGeom>
            <a:solidFill>
              <a:srgbClr val="606062"/>
            </a:solidFill>
          </p:spPr>
          <p:txBody>
            <a:bodyPr wrap="square" lIns="0" tIns="0" rIns="0" bIns="0" rtlCol="0"/>
            <a:lstStyle/>
            <a:p>
              <a:endParaRPr/>
            </a:p>
          </p:txBody>
        </p:sp>
        <p:pic>
          <p:nvPicPr>
            <p:cNvPr id="60" name="object 60"/>
            <p:cNvPicPr/>
            <p:nvPr/>
          </p:nvPicPr>
          <p:blipFill>
            <a:blip r:embed="rId32" cstate="print"/>
            <a:stretch>
              <a:fillRect/>
            </a:stretch>
          </p:blipFill>
          <p:spPr>
            <a:xfrm>
              <a:off x="2782519" y="8144305"/>
              <a:ext cx="97016" cy="78159"/>
            </a:xfrm>
            <a:prstGeom prst="rect">
              <a:avLst/>
            </a:prstGeom>
          </p:spPr>
        </p:pic>
        <p:pic>
          <p:nvPicPr>
            <p:cNvPr id="61" name="object 61"/>
            <p:cNvPicPr/>
            <p:nvPr/>
          </p:nvPicPr>
          <p:blipFill>
            <a:blip r:embed="rId33" cstate="print"/>
            <a:stretch>
              <a:fillRect/>
            </a:stretch>
          </p:blipFill>
          <p:spPr>
            <a:xfrm>
              <a:off x="2931833" y="8136684"/>
              <a:ext cx="130135" cy="85780"/>
            </a:xfrm>
            <a:prstGeom prst="rect">
              <a:avLst/>
            </a:prstGeom>
          </p:spPr>
        </p:pic>
        <p:sp>
          <p:nvSpPr>
            <p:cNvPr id="62" name="object 62"/>
            <p:cNvSpPr/>
            <p:nvPr/>
          </p:nvSpPr>
          <p:spPr>
            <a:xfrm>
              <a:off x="1840865" y="5628880"/>
              <a:ext cx="4258310" cy="2727960"/>
            </a:xfrm>
            <a:custGeom>
              <a:avLst/>
              <a:gdLst/>
              <a:ahLst/>
              <a:cxnLst/>
              <a:rect l="l" t="t" r="r" b="b"/>
              <a:pathLst>
                <a:path w="4258310" h="2727959">
                  <a:moveTo>
                    <a:pt x="4584" y="0"/>
                  </a:moveTo>
                  <a:lnTo>
                    <a:pt x="0" y="0"/>
                  </a:lnTo>
                  <a:lnTo>
                    <a:pt x="0" y="2727896"/>
                  </a:lnTo>
                  <a:lnTo>
                    <a:pt x="4584" y="2727896"/>
                  </a:lnTo>
                  <a:lnTo>
                    <a:pt x="4584" y="0"/>
                  </a:lnTo>
                  <a:close/>
                </a:path>
                <a:path w="4258310" h="2727959">
                  <a:moveTo>
                    <a:pt x="670763" y="0"/>
                  </a:moveTo>
                  <a:lnTo>
                    <a:pt x="666178" y="0"/>
                  </a:lnTo>
                  <a:lnTo>
                    <a:pt x="666178" y="2727896"/>
                  </a:lnTo>
                  <a:lnTo>
                    <a:pt x="670763" y="2727896"/>
                  </a:lnTo>
                  <a:lnTo>
                    <a:pt x="670763" y="0"/>
                  </a:lnTo>
                  <a:close/>
                </a:path>
                <a:path w="4258310" h="2727959">
                  <a:moveTo>
                    <a:pt x="1334820" y="0"/>
                  </a:moveTo>
                  <a:lnTo>
                    <a:pt x="1330236" y="0"/>
                  </a:lnTo>
                  <a:lnTo>
                    <a:pt x="1330236" y="2727896"/>
                  </a:lnTo>
                  <a:lnTo>
                    <a:pt x="1334820" y="2727896"/>
                  </a:lnTo>
                  <a:lnTo>
                    <a:pt x="1334820" y="0"/>
                  </a:lnTo>
                  <a:close/>
                </a:path>
                <a:path w="4258310" h="2727959">
                  <a:moveTo>
                    <a:pt x="1675815" y="0"/>
                  </a:moveTo>
                  <a:lnTo>
                    <a:pt x="1671243" y="0"/>
                  </a:lnTo>
                  <a:lnTo>
                    <a:pt x="1671243" y="2727896"/>
                  </a:lnTo>
                  <a:lnTo>
                    <a:pt x="1675815" y="2727896"/>
                  </a:lnTo>
                  <a:lnTo>
                    <a:pt x="1675815" y="0"/>
                  </a:lnTo>
                  <a:close/>
                </a:path>
                <a:path w="4258310" h="2727959">
                  <a:moveTo>
                    <a:pt x="2368054" y="0"/>
                  </a:moveTo>
                  <a:lnTo>
                    <a:pt x="2363470" y="0"/>
                  </a:lnTo>
                  <a:lnTo>
                    <a:pt x="2363470" y="2727896"/>
                  </a:lnTo>
                  <a:lnTo>
                    <a:pt x="2368054" y="2727896"/>
                  </a:lnTo>
                  <a:lnTo>
                    <a:pt x="2368054" y="0"/>
                  </a:lnTo>
                  <a:close/>
                </a:path>
                <a:path w="4258310" h="2727959">
                  <a:moveTo>
                    <a:pt x="3051962" y="0"/>
                  </a:moveTo>
                  <a:lnTo>
                    <a:pt x="3047390" y="0"/>
                  </a:lnTo>
                  <a:lnTo>
                    <a:pt x="3047390" y="2727896"/>
                  </a:lnTo>
                  <a:lnTo>
                    <a:pt x="3051962" y="2727896"/>
                  </a:lnTo>
                  <a:lnTo>
                    <a:pt x="3051962" y="0"/>
                  </a:lnTo>
                  <a:close/>
                </a:path>
                <a:path w="4258310" h="2727959">
                  <a:moveTo>
                    <a:pt x="3586569" y="0"/>
                  </a:moveTo>
                  <a:lnTo>
                    <a:pt x="3581997" y="0"/>
                  </a:lnTo>
                  <a:lnTo>
                    <a:pt x="3581997" y="2727896"/>
                  </a:lnTo>
                  <a:lnTo>
                    <a:pt x="3586569" y="2727896"/>
                  </a:lnTo>
                  <a:lnTo>
                    <a:pt x="3586569" y="0"/>
                  </a:lnTo>
                  <a:close/>
                </a:path>
                <a:path w="4258310" h="2727959">
                  <a:moveTo>
                    <a:pt x="4258081" y="0"/>
                  </a:moveTo>
                  <a:lnTo>
                    <a:pt x="4253496" y="0"/>
                  </a:lnTo>
                  <a:lnTo>
                    <a:pt x="4253496" y="2727896"/>
                  </a:lnTo>
                  <a:lnTo>
                    <a:pt x="4258081" y="2727896"/>
                  </a:lnTo>
                  <a:lnTo>
                    <a:pt x="4258081" y="0"/>
                  </a:lnTo>
                  <a:close/>
                </a:path>
              </a:pathLst>
            </a:custGeom>
            <a:solidFill>
              <a:srgbClr val="96989A"/>
            </a:solidFill>
          </p:spPr>
          <p:txBody>
            <a:bodyPr wrap="square" lIns="0" tIns="0" rIns="0" bIns="0" rtlCol="0"/>
            <a:lstStyle/>
            <a:p>
              <a:endParaRPr/>
            </a:p>
          </p:txBody>
        </p:sp>
        <p:sp>
          <p:nvSpPr>
            <p:cNvPr id="63" name="object 63"/>
            <p:cNvSpPr/>
            <p:nvPr/>
          </p:nvSpPr>
          <p:spPr>
            <a:xfrm>
              <a:off x="3571142" y="5440744"/>
              <a:ext cx="1322070" cy="188595"/>
            </a:xfrm>
            <a:custGeom>
              <a:avLst/>
              <a:gdLst/>
              <a:ahLst/>
              <a:cxnLst/>
              <a:rect l="l" t="t" r="r" b="b"/>
              <a:pathLst>
                <a:path w="1322070" h="188595">
                  <a:moveTo>
                    <a:pt x="1321692" y="0"/>
                  </a:moveTo>
                  <a:lnTo>
                    <a:pt x="0" y="0"/>
                  </a:lnTo>
                  <a:lnTo>
                    <a:pt x="0" y="188128"/>
                  </a:lnTo>
                  <a:lnTo>
                    <a:pt x="1321692" y="188128"/>
                  </a:lnTo>
                  <a:lnTo>
                    <a:pt x="1321692" y="0"/>
                  </a:lnTo>
                  <a:close/>
                </a:path>
              </a:pathLst>
            </a:custGeom>
            <a:solidFill>
              <a:srgbClr val="FFF212">
                <a:alpha val="50000"/>
              </a:srgbClr>
            </a:solidFill>
          </p:spPr>
          <p:txBody>
            <a:bodyPr wrap="square" lIns="0" tIns="0" rIns="0" bIns="0" rtlCol="0"/>
            <a:lstStyle/>
            <a:p>
              <a:endParaRPr/>
            </a:p>
          </p:txBody>
        </p:sp>
        <p:sp>
          <p:nvSpPr>
            <p:cNvPr id="64" name="object 64"/>
            <p:cNvSpPr/>
            <p:nvPr/>
          </p:nvSpPr>
          <p:spPr>
            <a:xfrm>
              <a:off x="3982596" y="5509401"/>
              <a:ext cx="499109" cy="51435"/>
            </a:xfrm>
            <a:custGeom>
              <a:avLst/>
              <a:gdLst/>
              <a:ahLst/>
              <a:cxnLst/>
              <a:rect l="l" t="t" r="r" b="b"/>
              <a:pathLst>
                <a:path w="499110" h="51435">
                  <a:moveTo>
                    <a:pt x="3500" y="37659"/>
                  </a:moveTo>
                  <a:lnTo>
                    <a:pt x="0" y="45777"/>
                  </a:lnTo>
                  <a:lnTo>
                    <a:pt x="2984" y="47505"/>
                  </a:lnTo>
                  <a:lnTo>
                    <a:pt x="6145" y="48787"/>
                  </a:lnTo>
                  <a:lnTo>
                    <a:pt x="12819" y="50468"/>
                  </a:lnTo>
                  <a:lnTo>
                    <a:pt x="16168" y="50885"/>
                  </a:lnTo>
                  <a:lnTo>
                    <a:pt x="23493" y="50885"/>
                  </a:lnTo>
                  <a:lnTo>
                    <a:pt x="40481" y="41648"/>
                  </a:lnTo>
                  <a:lnTo>
                    <a:pt x="15725" y="41648"/>
                  </a:lnTo>
                  <a:lnTo>
                    <a:pt x="13194" y="41309"/>
                  </a:lnTo>
                  <a:lnTo>
                    <a:pt x="8013" y="39955"/>
                  </a:lnTo>
                  <a:lnTo>
                    <a:pt x="5645" y="38966"/>
                  </a:lnTo>
                  <a:lnTo>
                    <a:pt x="3500" y="37659"/>
                  </a:lnTo>
                  <a:close/>
                </a:path>
                <a:path w="499110" h="51435">
                  <a:moveTo>
                    <a:pt x="38602" y="9309"/>
                  </a:moveTo>
                  <a:lnTo>
                    <a:pt x="20880" y="9309"/>
                  </a:lnTo>
                  <a:lnTo>
                    <a:pt x="23248" y="9845"/>
                  </a:lnTo>
                  <a:lnTo>
                    <a:pt x="26935" y="11991"/>
                  </a:lnTo>
                  <a:lnTo>
                    <a:pt x="27857" y="13484"/>
                  </a:lnTo>
                  <a:lnTo>
                    <a:pt x="27857" y="17030"/>
                  </a:lnTo>
                  <a:lnTo>
                    <a:pt x="27216" y="18315"/>
                  </a:lnTo>
                  <a:lnTo>
                    <a:pt x="24649" y="20181"/>
                  </a:lnTo>
                  <a:lnTo>
                    <a:pt x="22863" y="20648"/>
                  </a:lnTo>
                  <a:lnTo>
                    <a:pt x="9446" y="20648"/>
                  </a:lnTo>
                  <a:lnTo>
                    <a:pt x="9446" y="29188"/>
                  </a:lnTo>
                  <a:lnTo>
                    <a:pt x="24030" y="29188"/>
                  </a:lnTo>
                  <a:lnTo>
                    <a:pt x="26097" y="29655"/>
                  </a:lnTo>
                  <a:lnTo>
                    <a:pt x="29127" y="31521"/>
                  </a:lnTo>
                  <a:lnTo>
                    <a:pt x="29888" y="32896"/>
                  </a:lnTo>
                  <a:lnTo>
                    <a:pt x="29888" y="36910"/>
                  </a:lnTo>
                  <a:lnTo>
                    <a:pt x="28778" y="38613"/>
                  </a:lnTo>
                  <a:lnTo>
                    <a:pt x="24347" y="41040"/>
                  </a:lnTo>
                  <a:lnTo>
                    <a:pt x="21556" y="41648"/>
                  </a:lnTo>
                  <a:lnTo>
                    <a:pt x="40481" y="41648"/>
                  </a:lnTo>
                  <a:lnTo>
                    <a:pt x="41363" y="39315"/>
                  </a:lnTo>
                  <a:lnTo>
                    <a:pt x="41363" y="33573"/>
                  </a:lnTo>
                  <a:lnTo>
                    <a:pt x="40561" y="31160"/>
                  </a:lnTo>
                  <a:lnTo>
                    <a:pt x="37339" y="27006"/>
                  </a:lnTo>
                  <a:lnTo>
                    <a:pt x="35114" y="25480"/>
                  </a:lnTo>
                  <a:lnTo>
                    <a:pt x="32266" y="24497"/>
                  </a:lnTo>
                  <a:lnTo>
                    <a:pt x="34460" y="23517"/>
                  </a:lnTo>
                  <a:lnTo>
                    <a:pt x="36187" y="22118"/>
                  </a:lnTo>
                  <a:lnTo>
                    <a:pt x="38707" y="18478"/>
                  </a:lnTo>
                  <a:lnTo>
                    <a:pt x="39336" y="16400"/>
                  </a:lnTo>
                  <a:lnTo>
                    <a:pt x="39336" y="11224"/>
                  </a:lnTo>
                  <a:lnTo>
                    <a:pt x="38602" y="9309"/>
                  </a:lnTo>
                  <a:close/>
                </a:path>
                <a:path w="499110" h="51435">
                  <a:moveTo>
                    <a:pt x="22025" y="0"/>
                  </a:moveTo>
                  <a:lnTo>
                    <a:pt x="12179" y="0"/>
                  </a:lnTo>
                  <a:lnTo>
                    <a:pt x="6577" y="1330"/>
                  </a:lnTo>
                  <a:lnTo>
                    <a:pt x="1397" y="3991"/>
                  </a:lnTo>
                  <a:lnTo>
                    <a:pt x="4828" y="12807"/>
                  </a:lnTo>
                  <a:lnTo>
                    <a:pt x="6883" y="11642"/>
                  </a:lnTo>
                  <a:lnTo>
                    <a:pt x="9051" y="10767"/>
                  </a:lnTo>
                  <a:lnTo>
                    <a:pt x="13625" y="9601"/>
                  </a:lnTo>
                  <a:lnTo>
                    <a:pt x="15840" y="9309"/>
                  </a:lnTo>
                  <a:lnTo>
                    <a:pt x="38602" y="9309"/>
                  </a:lnTo>
                  <a:lnTo>
                    <a:pt x="38379" y="8726"/>
                  </a:lnTo>
                  <a:lnTo>
                    <a:pt x="34552" y="4434"/>
                  </a:lnTo>
                  <a:lnTo>
                    <a:pt x="31986" y="2800"/>
                  </a:lnTo>
                  <a:lnTo>
                    <a:pt x="25546" y="561"/>
                  </a:lnTo>
                  <a:lnTo>
                    <a:pt x="22025" y="0"/>
                  </a:lnTo>
                  <a:close/>
                </a:path>
                <a:path w="499110" h="51435">
                  <a:moveTo>
                    <a:pt x="78789" y="212"/>
                  </a:moveTo>
                  <a:lnTo>
                    <a:pt x="68619" y="212"/>
                  </a:lnTo>
                  <a:lnTo>
                    <a:pt x="64033" y="1306"/>
                  </a:lnTo>
                  <a:lnTo>
                    <a:pt x="55868" y="5694"/>
                  </a:lnTo>
                  <a:lnTo>
                    <a:pt x="52671" y="8714"/>
                  </a:lnTo>
                  <a:lnTo>
                    <a:pt x="48052" y="16416"/>
                  </a:lnTo>
                  <a:lnTo>
                    <a:pt x="46897" y="20742"/>
                  </a:lnTo>
                  <a:lnTo>
                    <a:pt x="46897" y="30354"/>
                  </a:lnTo>
                  <a:lnTo>
                    <a:pt x="68619" y="50885"/>
                  </a:lnTo>
                  <a:lnTo>
                    <a:pt x="78789" y="50885"/>
                  </a:lnTo>
                  <a:lnTo>
                    <a:pt x="83365" y="49791"/>
                  </a:lnTo>
                  <a:lnTo>
                    <a:pt x="91483" y="45402"/>
                  </a:lnTo>
                  <a:lnTo>
                    <a:pt x="94679" y="42382"/>
                  </a:lnTo>
                  <a:lnTo>
                    <a:pt x="95380" y="41226"/>
                  </a:lnTo>
                  <a:lnTo>
                    <a:pt x="70812" y="41226"/>
                  </a:lnTo>
                  <a:lnTo>
                    <a:pt x="68199" y="40561"/>
                  </a:lnTo>
                  <a:lnTo>
                    <a:pt x="63533" y="37904"/>
                  </a:lnTo>
                  <a:lnTo>
                    <a:pt x="61700" y="36046"/>
                  </a:lnTo>
                  <a:lnTo>
                    <a:pt x="59039" y="31287"/>
                  </a:lnTo>
                  <a:lnTo>
                    <a:pt x="58374" y="28580"/>
                  </a:lnTo>
                  <a:lnTo>
                    <a:pt x="58374" y="22514"/>
                  </a:lnTo>
                  <a:lnTo>
                    <a:pt x="70812" y="9870"/>
                  </a:lnTo>
                  <a:lnTo>
                    <a:pt x="95379" y="9870"/>
                  </a:lnTo>
                  <a:lnTo>
                    <a:pt x="94679" y="8714"/>
                  </a:lnTo>
                  <a:lnTo>
                    <a:pt x="91483" y="5694"/>
                  </a:lnTo>
                  <a:lnTo>
                    <a:pt x="83365" y="1306"/>
                  </a:lnTo>
                  <a:lnTo>
                    <a:pt x="78789" y="212"/>
                  </a:lnTo>
                  <a:close/>
                </a:path>
                <a:path w="499110" h="51435">
                  <a:moveTo>
                    <a:pt x="95379" y="9870"/>
                  </a:moveTo>
                  <a:lnTo>
                    <a:pt x="76597" y="9870"/>
                  </a:lnTo>
                  <a:lnTo>
                    <a:pt x="79211" y="10533"/>
                  </a:lnTo>
                  <a:lnTo>
                    <a:pt x="83877" y="13194"/>
                  </a:lnTo>
                  <a:lnTo>
                    <a:pt x="85709" y="15046"/>
                  </a:lnTo>
                  <a:lnTo>
                    <a:pt x="88369" y="19810"/>
                  </a:lnTo>
                  <a:lnTo>
                    <a:pt x="89035" y="22514"/>
                  </a:lnTo>
                  <a:lnTo>
                    <a:pt x="89035" y="28580"/>
                  </a:lnTo>
                  <a:lnTo>
                    <a:pt x="76597" y="41226"/>
                  </a:lnTo>
                  <a:lnTo>
                    <a:pt x="95380" y="41226"/>
                  </a:lnTo>
                  <a:lnTo>
                    <a:pt x="99345" y="34682"/>
                  </a:lnTo>
                  <a:lnTo>
                    <a:pt x="100512" y="30354"/>
                  </a:lnTo>
                  <a:lnTo>
                    <a:pt x="100512" y="20742"/>
                  </a:lnTo>
                  <a:lnTo>
                    <a:pt x="99345" y="16416"/>
                  </a:lnTo>
                  <a:lnTo>
                    <a:pt x="95379" y="9870"/>
                  </a:lnTo>
                  <a:close/>
                </a:path>
                <a:path w="499110" h="51435">
                  <a:moveTo>
                    <a:pt x="120600" y="1050"/>
                  </a:moveTo>
                  <a:lnTo>
                    <a:pt x="109264" y="1050"/>
                  </a:lnTo>
                  <a:lnTo>
                    <a:pt x="109264" y="50046"/>
                  </a:lnTo>
                  <a:lnTo>
                    <a:pt x="120600" y="50046"/>
                  </a:lnTo>
                  <a:lnTo>
                    <a:pt x="120600" y="29959"/>
                  </a:lnTo>
                  <a:lnTo>
                    <a:pt x="154199" y="29959"/>
                  </a:lnTo>
                  <a:lnTo>
                    <a:pt x="154199" y="20368"/>
                  </a:lnTo>
                  <a:lnTo>
                    <a:pt x="120600" y="20368"/>
                  </a:lnTo>
                  <a:lnTo>
                    <a:pt x="120600" y="1050"/>
                  </a:lnTo>
                  <a:close/>
                </a:path>
                <a:path w="499110" h="51435">
                  <a:moveTo>
                    <a:pt x="154199" y="29959"/>
                  </a:moveTo>
                  <a:lnTo>
                    <a:pt x="142859" y="29959"/>
                  </a:lnTo>
                  <a:lnTo>
                    <a:pt x="142859" y="50046"/>
                  </a:lnTo>
                  <a:lnTo>
                    <a:pt x="154199" y="50046"/>
                  </a:lnTo>
                  <a:lnTo>
                    <a:pt x="154199" y="29959"/>
                  </a:lnTo>
                  <a:close/>
                </a:path>
                <a:path w="499110" h="51435">
                  <a:moveTo>
                    <a:pt x="154199" y="1050"/>
                  </a:moveTo>
                  <a:lnTo>
                    <a:pt x="142859" y="1050"/>
                  </a:lnTo>
                  <a:lnTo>
                    <a:pt x="142859" y="20368"/>
                  </a:lnTo>
                  <a:lnTo>
                    <a:pt x="154199" y="20368"/>
                  </a:lnTo>
                  <a:lnTo>
                    <a:pt x="154199" y="1050"/>
                  </a:lnTo>
                  <a:close/>
                </a:path>
                <a:path w="499110" h="51435">
                  <a:moveTo>
                    <a:pt x="193958" y="1050"/>
                  </a:moveTo>
                  <a:lnTo>
                    <a:pt x="182758" y="1050"/>
                  </a:lnTo>
                  <a:lnTo>
                    <a:pt x="160920" y="50046"/>
                  </a:lnTo>
                  <a:lnTo>
                    <a:pt x="172537" y="50046"/>
                  </a:lnTo>
                  <a:lnTo>
                    <a:pt x="176879" y="39549"/>
                  </a:lnTo>
                  <a:lnTo>
                    <a:pt x="211169" y="39549"/>
                  </a:lnTo>
                  <a:lnTo>
                    <a:pt x="207320" y="30938"/>
                  </a:lnTo>
                  <a:lnTo>
                    <a:pt x="180519" y="30938"/>
                  </a:lnTo>
                  <a:lnTo>
                    <a:pt x="188287" y="12178"/>
                  </a:lnTo>
                  <a:lnTo>
                    <a:pt x="198933" y="12178"/>
                  </a:lnTo>
                  <a:lnTo>
                    <a:pt x="193958" y="1050"/>
                  </a:lnTo>
                  <a:close/>
                </a:path>
                <a:path w="499110" h="51435">
                  <a:moveTo>
                    <a:pt x="211169" y="39549"/>
                  </a:moveTo>
                  <a:lnTo>
                    <a:pt x="199627" y="39549"/>
                  </a:lnTo>
                  <a:lnTo>
                    <a:pt x="203965" y="50046"/>
                  </a:lnTo>
                  <a:lnTo>
                    <a:pt x="215863" y="50046"/>
                  </a:lnTo>
                  <a:lnTo>
                    <a:pt x="211169" y="39549"/>
                  </a:lnTo>
                  <a:close/>
                </a:path>
                <a:path w="499110" h="51435">
                  <a:moveTo>
                    <a:pt x="198933" y="12178"/>
                  </a:moveTo>
                  <a:lnTo>
                    <a:pt x="188287" y="12178"/>
                  </a:lnTo>
                  <a:lnTo>
                    <a:pt x="196056" y="30938"/>
                  </a:lnTo>
                  <a:lnTo>
                    <a:pt x="207320" y="30938"/>
                  </a:lnTo>
                  <a:lnTo>
                    <a:pt x="198933" y="12178"/>
                  </a:lnTo>
                  <a:close/>
                </a:path>
                <a:path w="499110" h="51435">
                  <a:moveTo>
                    <a:pt x="267728" y="1050"/>
                  </a:moveTo>
                  <a:lnTo>
                    <a:pt x="242182" y="1050"/>
                  </a:lnTo>
                  <a:lnTo>
                    <a:pt x="242182" y="50046"/>
                  </a:lnTo>
                  <a:lnTo>
                    <a:pt x="253519" y="50046"/>
                  </a:lnTo>
                  <a:lnTo>
                    <a:pt x="253519" y="36539"/>
                  </a:lnTo>
                  <a:lnTo>
                    <a:pt x="267728" y="36539"/>
                  </a:lnTo>
                  <a:lnTo>
                    <a:pt x="271498" y="35826"/>
                  </a:lnTo>
                  <a:lnTo>
                    <a:pt x="277891" y="32979"/>
                  </a:lnTo>
                  <a:lnTo>
                    <a:pt x="280349" y="30927"/>
                  </a:lnTo>
                  <a:lnTo>
                    <a:pt x="282687" y="27298"/>
                  </a:lnTo>
                  <a:lnTo>
                    <a:pt x="253519" y="27298"/>
                  </a:lnTo>
                  <a:lnTo>
                    <a:pt x="253519" y="10288"/>
                  </a:lnTo>
                  <a:lnTo>
                    <a:pt x="282669" y="10288"/>
                  </a:lnTo>
                  <a:lnTo>
                    <a:pt x="280349" y="6720"/>
                  </a:lnTo>
                  <a:lnTo>
                    <a:pt x="277891" y="4664"/>
                  </a:lnTo>
                  <a:lnTo>
                    <a:pt x="271498" y="1774"/>
                  </a:lnTo>
                  <a:lnTo>
                    <a:pt x="267728" y="1050"/>
                  </a:lnTo>
                  <a:close/>
                </a:path>
                <a:path w="499110" h="51435">
                  <a:moveTo>
                    <a:pt x="282669" y="10288"/>
                  </a:moveTo>
                  <a:lnTo>
                    <a:pt x="266166" y="10288"/>
                  </a:lnTo>
                  <a:lnTo>
                    <a:pt x="268754" y="11026"/>
                  </a:lnTo>
                  <a:lnTo>
                    <a:pt x="272304" y="13963"/>
                  </a:lnTo>
                  <a:lnTo>
                    <a:pt x="273189" y="16076"/>
                  </a:lnTo>
                  <a:lnTo>
                    <a:pt x="273189" y="21534"/>
                  </a:lnTo>
                  <a:lnTo>
                    <a:pt x="272304" y="23623"/>
                  </a:lnTo>
                  <a:lnTo>
                    <a:pt x="268754" y="26563"/>
                  </a:lnTo>
                  <a:lnTo>
                    <a:pt x="266166" y="27298"/>
                  </a:lnTo>
                  <a:lnTo>
                    <a:pt x="282687" y="27298"/>
                  </a:lnTo>
                  <a:lnTo>
                    <a:pt x="283806" y="25560"/>
                  </a:lnTo>
                  <a:lnTo>
                    <a:pt x="284666" y="22420"/>
                  </a:lnTo>
                  <a:lnTo>
                    <a:pt x="284666" y="15187"/>
                  </a:lnTo>
                  <a:lnTo>
                    <a:pt x="283806" y="12038"/>
                  </a:lnTo>
                  <a:lnTo>
                    <a:pt x="282669" y="10288"/>
                  </a:lnTo>
                  <a:close/>
                </a:path>
                <a:path w="499110" h="51435">
                  <a:moveTo>
                    <a:pt x="303425" y="1050"/>
                  </a:moveTo>
                  <a:lnTo>
                    <a:pt x="292158" y="1050"/>
                  </a:lnTo>
                  <a:lnTo>
                    <a:pt x="292158" y="50046"/>
                  </a:lnTo>
                  <a:lnTo>
                    <a:pt x="302864" y="50046"/>
                  </a:lnTo>
                  <a:lnTo>
                    <a:pt x="315400" y="32967"/>
                  </a:lnTo>
                  <a:lnTo>
                    <a:pt x="303425" y="32967"/>
                  </a:lnTo>
                  <a:lnTo>
                    <a:pt x="303425" y="1050"/>
                  </a:lnTo>
                  <a:close/>
                </a:path>
                <a:path w="499110" h="51435">
                  <a:moveTo>
                    <a:pt x="337442" y="18197"/>
                  </a:moveTo>
                  <a:lnTo>
                    <a:pt x="326242" y="18197"/>
                  </a:lnTo>
                  <a:lnTo>
                    <a:pt x="326242" y="50046"/>
                  </a:lnTo>
                  <a:lnTo>
                    <a:pt x="337442" y="50046"/>
                  </a:lnTo>
                  <a:lnTo>
                    <a:pt x="337442" y="18197"/>
                  </a:lnTo>
                  <a:close/>
                </a:path>
                <a:path w="499110" h="51435">
                  <a:moveTo>
                    <a:pt x="337442" y="1050"/>
                  </a:moveTo>
                  <a:lnTo>
                    <a:pt x="326805" y="1050"/>
                  </a:lnTo>
                  <a:lnTo>
                    <a:pt x="303425" y="32967"/>
                  </a:lnTo>
                  <a:lnTo>
                    <a:pt x="315400" y="32967"/>
                  </a:lnTo>
                  <a:lnTo>
                    <a:pt x="326242" y="18197"/>
                  </a:lnTo>
                  <a:lnTo>
                    <a:pt x="337442" y="18197"/>
                  </a:lnTo>
                  <a:lnTo>
                    <a:pt x="337442" y="1050"/>
                  </a:lnTo>
                  <a:close/>
                </a:path>
                <a:path w="499110" h="51435">
                  <a:moveTo>
                    <a:pt x="377107" y="212"/>
                  </a:moveTo>
                  <a:lnTo>
                    <a:pt x="367823" y="212"/>
                  </a:lnTo>
                  <a:lnTo>
                    <a:pt x="363283" y="1295"/>
                  </a:lnTo>
                  <a:lnTo>
                    <a:pt x="355212" y="5633"/>
                  </a:lnTo>
                  <a:lnTo>
                    <a:pt x="352037" y="8643"/>
                  </a:lnTo>
                  <a:lnTo>
                    <a:pt x="347418" y="16343"/>
                  </a:lnTo>
                  <a:lnTo>
                    <a:pt x="346262" y="20695"/>
                  </a:lnTo>
                  <a:lnTo>
                    <a:pt x="346262" y="30401"/>
                  </a:lnTo>
                  <a:lnTo>
                    <a:pt x="367798" y="50885"/>
                  </a:lnTo>
                  <a:lnTo>
                    <a:pt x="377038" y="50885"/>
                  </a:lnTo>
                  <a:lnTo>
                    <a:pt x="380886" y="50140"/>
                  </a:lnTo>
                  <a:lnTo>
                    <a:pt x="387791" y="47152"/>
                  </a:lnTo>
                  <a:lnTo>
                    <a:pt x="390686" y="44984"/>
                  </a:lnTo>
                  <a:lnTo>
                    <a:pt x="393019" y="42137"/>
                  </a:lnTo>
                  <a:lnTo>
                    <a:pt x="392033" y="41226"/>
                  </a:lnTo>
                  <a:lnTo>
                    <a:pt x="370390" y="41226"/>
                  </a:lnTo>
                  <a:lnTo>
                    <a:pt x="367682" y="40561"/>
                  </a:lnTo>
                  <a:lnTo>
                    <a:pt x="362924" y="37904"/>
                  </a:lnTo>
                  <a:lnTo>
                    <a:pt x="361066" y="36046"/>
                  </a:lnTo>
                  <a:lnTo>
                    <a:pt x="358409" y="31287"/>
                  </a:lnTo>
                  <a:lnTo>
                    <a:pt x="357743" y="28580"/>
                  </a:lnTo>
                  <a:lnTo>
                    <a:pt x="357743" y="22514"/>
                  </a:lnTo>
                  <a:lnTo>
                    <a:pt x="370390" y="9870"/>
                  </a:lnTo>
                  <a:lnTo>
                    <a:pt x="391958" y="9870"/>
                  </a:lnTo>
                  <a:lnTo>
                    <a:pt x="393019" y="8891"/>
                  </a:lnTo>
                  <a:lnTo>
                    <a:pt x="390686" y="6090"/>
                  </a:lnTo>
                  <a:lnTo>
                    <a:pt x="387807" y="3944"/>
                  </a:lnTo>
                  <a:lnTo>
                    <a:pt x="380945" y="957"/>
                  </a:lnTo>
                  <a:lnTo>
                    <a:pt x="377107" y="212"/>
                  </a:lnTo>
                  <a:close/>
                </a:path>
                <a:path w="499110" h="51435">
                  <a:moveTo>
                    <a:pt x="385740" y="35416"/>
                  </a:moveTo>
                  <a:lnTo>
                    <a:pt x="382428" y="39289"/>
                  </a:lnTo>
                  <a:lnTo>
                    <a:pt x="378320" y="41226"/>
                  </a:lnTo>
                  <a:lnTo>
                    <a:pt x="392033" y="41226"/>
                  </a:lnTo>
                  <a:lnTo>
                    <a:pt x="385740" y="35416"/>
                  </a:lnTo>
                  <a:close/>
                </a:path>
                <a:path w="499110" h="51435">
                  <a:moveTo>
                    <a:pt x="391958" y="9870"/>
                  </a:moveTo>
                  <a:lnTo>
                    <a:pt x="378320" y="9870"/>
                  </a:lnTo>
                  <a:lnTo>
                    <a:pt x="382428" y="11781"/>
                  </a:lnTo>
                  <a:lnTo>
                    <a:pt x="385740" y="15609"/>
                  </a:lnTo>
                  <a:lnTo>
                    <a:pt x="391958" y="9870"/>
                  </a:lnTo>
                  <a:close/>
                </a:path>
                <a:path w="499110" h="51435">
                  <a:moveTo>
                    <a:pt x="411570" y="1050"/>
                  </a:moveTo>
                  <a:lnTo>
                    <a:pt x="400302" y="1050"/>
                  </a:lnTo>
                  <a:lnTo>
                    <a:pt x="400302" y="50046"/>
                  </a:lnTo>
                  <a:lnTo>
                    <a:pt x="411570" y="50046"/>
                  </a:lnTo>
                  <a:lnTo>
                    <a:pt x="411570" y="30308"/>
                  </a:lnTo>
                  <a:lnTo>
                    <a:pt x="432158" y="30308"/>
                  </a:lnTo>
                  <a:lnTo>
                    <a:pt x="428508" y="24710"/>
                  </a:lnTo>
                  <a:lnTo>
                    <a:pt x="431118" y="20858"/>
                  </a:lnTo>
                  <a:lnTo>
                    <a:pt x="411570" y="20858"/>
                  </a:lnTo>
                  <a:lnTo>
                    <a:pt x="411570" y="1050"/>
                  </a:lnTo>
                  <a:close/>
                </a:path>
                <a:path w="499110" h="51435">
                  <a:moveTo>
                    <a:pt x="432158" y="30308"/>
                  </a:moveTo>
                  <a:lnTo>
                    <a:pt x="419411" y="30308"/>
                  </a:lnTo>
                  <a:lnTo>
                    <a:pt x="432147" y="50046"/>
                  </a:lnTo>
                  <a:lnTo>
                    <a:pt x="443840" y="50046"/>
                  </a:lnTo>
                  <a:lnTo>
                    <a:pt x="444322" y="48965"/>
                  </a:lnTo>
                  <a:lnTo>
                    <a:pt x="432158" y="30308"/>
                  </a:lnTo>
                  <a:close/>
                </a:path>
                <a:path w="499110" h="51435">
                  <a:moveTo>
                    <a:pt x="444322" y="48965"/>
                  </a:moveTo>
                  <a:lnTo>
                    <a:pt x="443840" y="50046"/>
                  </a:lnTo>
                  <a:lnTo>
                    <a:pt x="445028" y="50046"/>
                  </a:lnTo>
                  <a:lnTo>
                    <a:pt x="444322" y="48965"/>
                  </a:lnTo>
                  <a:close/>
                </a:path>
                <a:path w="499110" h="51435">
                  <a:moveTo>
                    <a:pt x="476877" y="1050"/>
                  </a:moveTo>
                  <a:lnTo>
                    <a:pt x="465678" y="1050"/>
                  </a:lnTo>
                  <a:lnTo>
                    <a:pt x="444322" y="48965"/>
                  </a:lnTo>
                  <a:lnTo>
                    <a:pt x="445028" y="50046"/>
                  </a:lnTo>
                  <a:lnTo>
                    <a:pt x="455457" y="50046"/>
                  </a:lnTo>
                  <a:lnTo>
                    <a:pt x="459799" y="39549"/>
                  </a:lnTo>
                  <a:lnTo>
                    <a:pt x="494090" y="39549"/>
                  </a:lnTo>
                  <a:lnTo>
                    <a:pt x="490240" y="30938"/>
                  </a:lnTo>
                  <a:lnTo>
                    <a:pt x="463439" y="30938"/>
                  </a:lnTo>
                  <a:lnTo>
                    <a:pt x="471208" y="12178"/>
                  </a:lnTo>
                  <a:lnTo>
                    <a:pt x="481852" y="12178"/>
                  </a:lnTo>
                  <a:lnTo>
                    <a:pt x="476877" y="1050"/>
                  </a:lnTo>
                  <a:close/>
                </a:path>
                <a:path w="499110" h="51435">
                  <a:moveTo>
                    <a:pt x="494090" y="39549"/>
                  </a:moveTo>
                  <a:lnTo>
                    <a:pt x="482547" y="39549"/>
                  </a:lnTo>
                  <a:lnTo>
                    <a:pt x="486886" y="50046"/>
                  </a:lnTo>
                  <a:lnTo>
                    <a:pt x="498783" y="50046"/>
                  </a:lnTo>
                  <a:lnTo>
                    <a:pt x="494090" y="39549"/>
                  </a:lnTo>
                  <a:close/>
                </a:path>
                <a:path w="499110" h="51435">
                  <a:moveTo>
                    <a:pt x="481852" y="12178"/>
                  </a:moveTo>
                  <a:lnTo>
                    <a:pt x="471208" y="12178"/>
                  </a:lnTo>
                  <a:lnTo>
                    <a:pt x="478976" y="30938"/>
                  </a:lnTo>
                  <a:lnTo>
                    <a:pt x="490240" y="30938"/>
                  </a:lnTo>
                  <a:lnTo>
                    <a:pt x="481852" y="12178"/>
                  </a:lnTo>
                  <a:close/>
                </a:path>
                <a:path w="499110" h="51435">
                  <a:moveTo>
                    <a:pt x="444539" y="1050"/>
                  </a:moveTo>
                  <a:lnTo>
                    <a:pt x="432569" y="1050"/>
                  </a:lnTo>
                  <a:lnTo>
                    <a:pt x="419688" y="20858"/>
                  </a:lnTo>
                  <a:lnTo>
                    <a:pt x="431118" y="20858"/>
                  </a:lnTo>
                  <a:lnTo>
                    <a:pt x="444539" y="1050"/>
                  </a:lnTo>
                  <a:close/>
                </a:path>
              </a:pathLst>
            </a:custGeom>
            <a:solidFill>
              <a:srgbClr val="727376"/>
            </a:solidFill>
          </p:spPr>
          <p:txBody>
            <a:bodyPr wrap="square" lIns="0" tIns="0" rIns="0" bIns="0" rtlCol="0"/>
            <a:lstStyle/>
            <a:p>
              <a:endParaRPr/>
            </a:p>
          </p:txBody>
        </p:sp>
        <p:sp>
          <p:nvSpPr>
            <p:cNvPr id="65" name="object 65"/>
            <p:cNvSpPr/>
            <p:nvPr/>
          </p:nvSpPr>
          <p:spPr>
            <a:xfrm>
              <a:off x="4892838" y="5440744"/>
              <a:ext cx="2270760" cy="188595"/>
            </a:xfrm>
            <a:custGeom>
              <a:avLst/>
              <a:gdLst/>
              <a:ahLst/>
              <a:cxnLst/>
              <a:rect l="l" t="t" r="r" b="b"/>
              <a:pathLst>
                <a:path w="2270759" h="188595">
                  <a:moveTo>
                    <a:pt x="2270433" y="0"/>
                  </a:moveTo>
                  <a:lnTo>
                    <a:pt x="0" y="0"/>
                  </a:lnTo>
                  <a:lnTo>
                    <a:pt x="0" y="188128"/>
                  </a:lnTo>
                  <a:lnTo>
                    <a:pt x="2270433" y="188128"/>
                  </a:lnTo>
                  <a:lnTo>
                    <a:pt x="2270433" y="0"/>
                  </a:lnTo>
                  <a:close/>
                </a:path>
              </a:pathLst>
            </a:custGeom>
            <a:solidFill>
              <a:srgbClr val="ED3237">
                <a:alpha val="69999"/>
              </a:srgbClr>
            </a:solidFill>
          </p:spPr>
          <p:txBody>
            <a:bodyPr wrap="square" lIns="0" tIns="0" rIns="0" bIns="0" rtlCol="0"/>
            <a:lstStyle/>
            <a:p>
              <a:endParaRPr/>
            </a:p>
          </p:txBody>
        </p:sp>
        <p:pic>
          <p:nvPicPr>
            <p:cNvPr id="66" name="object 66"/>
            <p:cNvPicPr/>
            <p:nvPr/>
          </p:nvPicPr>
          <p:blipFill>
            <a:blip r:embed="rId34" cstate="print"/>
            <a:stretch>
              <a:fillRect/>
            </a:stretch>
          </p:blipFill>
          <p:spPr>
            <a:xfrm>
              <a:off x="5606514" y="5472561"/>
              <a:ext cx="843084" cy="130953"/>
            </a:xfrm>
            <a:prstGeom prst="rect">
              <a:avLst/>
            </a:prstGeom>
          </p:spPr>
        </p:pic>
        <p:sp>
          <p:nvSpPr>
            <p:cNvPr id="67" name="object 67"/>
            <p:cNvSpPr/>
            <p:nvPr/>
          </p:nvSpPr>
          <p:spPr>
            <a:xfrm>
              <a:off x="683272" y="5440755"/>
              <a:ext cx="2879090" cy="188595"/>
            </a:xfrm>
            <a:custGeom>
              <a:avLst/>
              <a:gdLst/>
              <a:ahLst/>
              <a:cxnLst/>
              <a:rect l="l" t="t" r="r" b="b"/>
              <a:pathLst>
                <a:path w="2879090" h="188595">
                  <a:moveTo>
                    <a:pt x="2878874" y="0"/>
                  </a:moveTo>
                  <a:lnTo>
                    <a:pt x="527062" y="0"/>
                  </a:lnTo>
                  <a:lnTo>
                    <a:pt x="0" y="0"/>
                  </a:lnTo>
                  <a:lnTo>
                    <a:pt x="0" y="188125"/>
                  </a:lnTo>
                  <a:lnTo>
                    <a:pt x="527062" y="188125"/>
                  </a:lnTo>
                  <a:lnTo>
                    <a:pt x="2878874" y="188125"/>
                  </a:lnTo>
                  <a:lnTo>
                    <a:pt x="2878874" y="0"/>
                  </a:lnTo>
                  <a:close/>
                </a:path>
              </a:pathLst>
            </a:custGeom>
            <a:solidFill>
              <a:srgbClr val="96989A">
                <a:alpha val="50000"/>
              </a:srgbClr>
            </a:solidFill>
          </p:spPr>
          <p:txBody>
            <a:bodyPr wrap="square" lIns="0" tIns="0" rIns="0" bIns="0" rtlCol="0"/>
            <a:lstStyle/>
            <a:p>
              <a:endParaRPr/>
            </a:p>
          </p:txBody>
        </p:sp>
        <p:sp>
          <p:nvSpPr>
            <p:cNvPr id="68" name="object 68"/>
            <p:cNvSpPr/>
            <p:nvPr/>
          </p:nvSpPr>
          <p:spPr>
            <a:xfrm>
              <a:off x="764797" y="5477259"/>
              <a:ext cx="412750" cy="115570"/>
            </a:xfrm>
            <a:custGeom>
              <a:avLst/>
              <a:gdLst/>
              <a:ahLst/>
              <a:cxnLst/>
              <a:rect l="l" t="t" r="r" b="b"/>
              <a:pathLst>
                <a:path w="412750" h="115570">
                  <a:moveTo>
                    <a:pt x="27176" y="0"/>
                  </a:moveTo>
                  <a:lnTo>
                    <a:pt x="0" y="0"/>
                  </a:lnTo>
                  <a:lnTo>
                    <a:pt x="0" y="46702"/>
                  </a:lnTo>
                  <a:lnTo>
                    <a:pt x="28846" y="46702"/>
                  </a:lnTo>
                  <a:lnTo>
                    <a:pt x="33329" y="45547"/>
                  </a:lnTo>
                  <a:lnTo>
                    <a:pt x="39601" y="40920"/>
                  </a:lnTo>
                  <a:lnTo>
                    <a:pt x="40680" y="38696"/>
                  </a:lnTo>
                  <a:lnTo>
                    <a:pt x="10742" y="38696"/>
                  </a:lnTo>
                  <a:lnTo>
                    <a:pt x="10742" y="26888"/>
                  </a:lnTo>
                  <a:lnTo>
                    <a:pt x="39215" y="26888"/>
                  </a:lnTo>
                  <a:lnTo>
                    <a:pt x="37386" y="24573"/>
                  </a:lnTo>
                  <a:lnTo>
                    <a:pt x="35208" y="23195"/>
                  </a:lnTo>
                  <a:lnTo>
                    <a:pt x="32360" y="22348"/>
                  </a:lnTo>
                  <a:lnTo>
                    <a:pt x="34452" y="21325"/>
                  </a:lnTo>
                  <a:lnTo>
                    <a:pt x="36075" y="19936"/>
                  </a:lnTo>
                  <a:lnTo>
                    <a:pt x="36464" y="19345"/>
                  </a:lnTo>
                  <a:lnTo>
                    <a:pt x="10742" y="19345"/>
                  </a:lnTo>
                  <a:lnTo>
                    <a:pt x="10742" y="8006"/>
                  </a:lnTo>
                  <a:lnTo>
                    <a:pt x="38866" y="8006"/>
                  </a:lnTo>
                  <a:lnTo>
                    <a:pt x="37454" y="5227"/>
                  </a:lnTo>
                  <a:lnTo>
                    <a:pt x="31403" y="1043"/>
                  </a:lnTo>
                  <a:lnTo>
                    <a:pt x="27176" y="0"/>
                  </a:lnTo>
                  <a:close/>
                </a:path>
                <a:path w="412750" h="115570">
                  <a:moveTo>
                    <a:pt x="39215" y="26888"/>
                  </a:moveTo>
                  <a:lnTo>
                    <a:pt x="27692" y="26888"/>
                  </a:lnTo>
                  <a:lnTo>
                    <a:pt x="30225" y="28821"/>
                  </a:lnTo>
                  <a:lnTo>
                    <a:pt x="30225" y="36694"/>
                  </a:lnTo>
                  <a:lnTo>
                    <a:pt x="27692" y="38696"/>
                  </a:lnTo>
                  <a:lnTo>
                    <a:pt x="40680" y="38696"/>
                  </a:lnTo>
                  <a:lnTo>
                    <a:pt x="41167" y="37694"/>
                  </a:lnTo>
                  <a:lnTo>
                    <a:pt x="41167" y="30758"/>
                  </a:lnTo>
                  <a:lnTo>
                    <a:pt x="40410" y="28399"/>
                  </a:lnTo>
                  <a:lnTo>
                    <a:pt x="39215" y="26888"/>
                  </a:lnTo>
                  <a:close/>
                </a:path>
                <a:path w="412750" h="115570">
                  <a:moveTo>
                    <a:pt x="38866" y="8006"/>
                  </a:moveTo>
                  <a:lnTo>
                    <a:pt x="23130" y="8006"/>
                  </a:lnTo>
                  <a:lnTo>
                    <a:pt x="24898" y="8496"/>
                  </a:lnTo>
                  <a:lnTo>
                    <a:pt x="27345" y="10450"/>
                  </a:lnTo>
                  <a:lnTo>
                    <a:pt x="27957" y="11854"/>
                  </a:lnTo>
                  <a:lnTo>
                    <a:pt x="27957" y="15544"/>
                  </a:lnTo>
                  <a:lnTo>
                    <a:pt x="27357" y="16955"/>
                  </a:lnTo>
                  <a:lnTo>
                    <a:pt x="24955" y="18870"/>
                  </a:lnTo>
                  <a:lnTo>
                    <a:pt x="23173" y="19345"/>
                  </a:lnTo>
                  <a:lnTo>
                    <a:pt x="36464" y="19345"/>
                  </a:lnTo>
                  <a:lnTo>
                    <a:pt x="38387" y="16423"/>
                  </a:lnTo>
                  <a:lnTo>
                    <a:pt x="38967" y="14389"/>
                  </a:lnTo>
                  <a:lnTo>
                    <a:pt x="38866" y="8006"/>
                  </a:lnTo>
                  <a:close/>
                </a:path>
                <a:path w="412750" h="115570">
                  <a:moveTo>
                    <a:pt x="75928" y="0"/>
                  </a:moveTo>
                  <a:lnTo>
                    <a:pt x="65253" y="0"/>
                  </a:lnTo>
                  <a:lnTo>
                    <a:pt x="44434" y="46702"/>
                  </a:lnTo>
                  <a:lnTo>
                    <a:pt x="55512" y="46702"/>
                  </a:lnTo>
                  <a:lnTo>
                    <a:pt x="59649" y="36694"/>
                  </a:lnTo>
                  <a:lnTo>
                    <a:pt x="92336" y="36694"/>
                  </a:lnTo>
                  <a:lnTo>
                    <a:pt x="88666" y="28486"/>
                  </a:lnTo>
                  <a:lnTo>
                    <a:pt x="63118" y="28486"/>
                  </a:lnTo>
                  <a:lnTo>
                    <a:pt x="70524" y="10609"/>
                  </a:lnTo>
                  <a:lnTo>
                    <a:pt x="80672" y="10609"/>
                  </a:lnTo>
                  <a:lnTo>
                    <a:pt x="75928" y="0"/>
                  </a:lnTo>
                  <a:close/>
                </a:path>
                <a:path w="412750" h="115570">
                  <a:moveTo>
                    <a:pt x="92336" y="36694"/>
                  </a:moveTo>
                  <a:lnTo>
                    <a:pt x="81332" y="36694"/>
                  </a:lnTo>
                  <a:lnTo>
                    <a:pt x="85468" y="46702"/>
                  </a:lnTo>
                  <a:lnTo>
                    <a:pt x="96812" y="46702"/>
                  </a:lnTo>
                  <a:lnTo>
                    <a:pt x="92336" y="36694"/>
                  </a:lnTo>
                  <a:close/>
                </a:path>
                <a:path w="412750" h="115570">
                  <a:moveTo>
                    <a:pt x="80672" y="10609"/>
                  </a:moveTo>
                  <a:lnTo>
                    <a:pt x="70524" y="10609"/>
                  </a:lnTo>
                  <a:lnTo>
                    <a:pt x="77929" y="28486"/>
                  </a:lnTo>
                  <a:lnTo>
                    <a:pt x="88666" y="28486"/>
                  </a:lnTo>
                  <a:lnTo>
                    <a:pt x="80672" y="10609"/>
                  </a:lnTo>
                  <a:close/>
                </a:path>
                <a:path w="412750" h="115570">
                  <a:moveTo>
                    <a:pt x="127368" y="0"/>
                  </a:moveTo>
                  <a:lnTo>
                    <a:pt x="103014" y="0"/>
                  </a:lnTo>
                  <a:lnTo>
                    <a:pt x="103014" y="46702"/>
                  </a:lnTo>
                  <a:lnTo>
                    <a:pt x="113825" y="46702"/>
                  </a:lnTo>
                  <a:lnTo>
                    <a:pt x="113825" y="33825"/>
                  </a:lnTo>
                  <a:lnTo>
                    <a:pt x="127368" y="33825"/>
                  </a:lnTo>
                  <a:lnTo>
                    <a:pt x="130961" y="33148"/>
                  </a:lnTo>
                  <a:lnTo>
                    <a:pt x="137052" y="30434"/>
                  </a:lnTo>
                  <a:lnTo>
                    <a:pt x="139400" y="28475"/>
                  </a:lnTo>
                  <a:lnTo>
                    <a:pt x="141623" y="25020"/>
                  </a:lnTo>
                  <a:lnTo>
                    <a:pt x="113825" y="25020"/>
                  </a:lnTo>
                  <a:lnTo>
                    <a:pt x="113825" y="8804"/>
                  </a:lnTo>
                  <a:lnTo>
                    <a:pt x="141605" y="8804"/>
                  </a:lnTo>
                  <a:lnTo>
                    <a:pt x="139400" y="5403"/>
                  </a:lnTo>
                  <a:lnTo>
                    <a:pt x="137052" y="3445"/>
                  </a:lnTo>
                  <a:lnTo>
                    <a:pt x="130961" y="687"/>
                  </a:lnTo>
                  <a:lnTo>
                    <a:pt x="127368" y="0"/>
                  </a:lnTo>
                  <a:close/>
                </a:path>
                <a:path w="412750" h="115570">
                  <a:moveTo>
                    <a:pt x="141605" y="8804"/>
                  </a:moveTo>
                  <a:lnTo>
                    <a:pt x="125878" y="8804"/>
                  </a:lnTo>
                  <a:lnTo>
                    <a:pt x="128347" y="9507"/>
                  </a:lnTo>
                  <a:lnTo>
                    <a:pt x="131728" y="12308"/>
                  </a:lnTo>
                  <a:lnTo>
                    <a:pt x="132570" y="14320"/>
                  </a:lnTo>
                  <a:lnTo>
                    <a:pt x="132570" y="19526"/>
                  </a:lnTo>
                  <a:lnTo>
                    <a:pt x="131728" y="21517"/>
                  </a:lnTo>
                  <a:lnTo>
                    <a:pt x="128347" y="24317"/>
                  </a:lnTo>
                  <a:lnTo>
                    <a:pt x="125878" y="25020"/>
                  </a:lnTo>
                  <a:lnTo>
                    <a:pt x="141623" y="25020"/>
                  </a:lnTo>
                  <a:lnTo>
                    <a:pt x="142689" y="23364"/>
                  </a:lnTo>
                  <a:lnTo>
                    <a:pt x="143515" y="20372"/>
                  </a:lnTo>
                  <a:lnTo>
                    <a:pt x="143515" y="13478"/>
                  </a:lnTo>
                  <a:lnTo>
                    <a:pt x="142689" y="10476"/>
                  </a:lnTo>
                  <a:lnTo>
                    <a:pt x="141605" y="8804"/>
                  </a:lnTo>
                  <a:close/>
                </a:path>
                <a:path w="412750" h="115570">
                  <a:moveTo>
                    <a:pt x="161395" y="0"/>
                  </a:moveTo>
                  <a:lnTo>
                    <a:pt x="150653" y="0"/>
                  </a:lnTo>
                  <a:lnTo>
                    <a:pt x="150653" y="46702"/>
                  </a:lnTo>
                  <a:lnTo>
                    <a:pt x="160863" y="46702"/>
                  </a:lnTo>
                  <a:lnTo>
                    <a:pt x="172811" y="30424"/>
                  </a:lnTo>
                  <a:lnTo>
                    <a:pt x="161395" y="30424"/>
                  </a:lnTo>
                  <a:lnTo>
                    <a:pt x="161395" y="0"/>
                  </a:lnTo>
                  <a:close/>
                </a:path>
                <a:path w="412750" h="115570">
                  <a:moveTo>
                    <a:pt x="193821" y="16343"/>
                  </a:moveTo>
                  <a:lnTo>
                    <a:pt x="183146" y="16343"/>
                  </a:lnTo>
                  <a:lnTo>
                    <a:pt x="183146" y="46702"/>
                  </a:lnTo>
                  <a:lnTo>
                    <a:pt x="193821" y="46702"/>
                  </a:lnTo>
                  <a:lnTo>
                    <a:pt x="193821" y="16343"/>
                  </a:lnTo>
                  <a:close/>
                </a:path>
                <a:path w="412750" h="115570">
                  <a:moveTo>
                    <a:pt x="193821" y="0"/>
                  </a:moveTo>
                  <a:lnTo>
                    <a:pt x="183680" y="0"/>
                  </a:lnTo>
                  <a:lnTo>
                    <a:pt x="161395" y="30424"/>
                  </a:lnTo>
                  <a:lnTo>
                    <a:pt x="172811" y="30424"/>
                  </a:lnTo>
                  <a:lnTo>
                    <a:pt x="183146" y="16343"/>
                  </a:lnTo>
                  <a:lnTo>
                    <a:pt x="193821" y="16343"/>
                  </a:lnTo>
                  <a:lnTo>
                    <a:pt x="193821" y="0"/>
                  </a:lnTo>
                  <a:close/>
                </a:path>
                <a:path w="412750" h="115570">
                  <a:moveTo>
                    <a:pt x="231653" y="0"/>
                  </a:moveTo>
                  <a:lnTo>
                    <a:pt x="220979" y="0"/>
                  </a:lnTo>
                  <a:lnTo>
                    <a:pt x="200160" y="46702"/>
                  </a:lnTo>
                  <a:lnTo>
                    <a:pt x="211237" y="46702"/>
                  </a:lnTo>
                  <a:lnTo>
                    <a:pt x="215374" y="36694"/>
                  </a:lnTo>
                  <a:lnTo>
                    <a:pt x="248061" y="36694"/>
                  </a:lnTo>
                  <a:lnTo>
                    <a:pt x="244391" y="28486"/>
                  </a:lnTo>
                  <a:lnTo>
                    <a:pt x="218845" y="28486"/>
                  </a:lnTo>
                  <a:lnTo>
                    <a:pt x="226249" y="10609"/>
                  </a:lnTo>
                  <a:lnTo>
                    <a:pt x="236397" y="10609"/>
                  </a:lnTo>
                  <a:lnTo>
                    <a:pt x="231653" y="0"/>
                  </a:lnTo>
                  <a:close/>
                </a:path>
                <a:path w="412750" h="115570">
                  <a:moveTo>
                    <a:pt x="248061" y="36694"/>
                  </a:moveTo>
                  <a:lnTo>
                    <a:pt x="237056" y="36694"/>
                  </a:lnTo>
                  <a:lnTo>
                    <a:pt x="241193" y="46702"/>
                  </a:lnTo>
                  <a:lnTo>
                    <a:pt x="252536" y="46702"/>
                  </a:lnTo>
                  <a:lnTo>
                    <a:pt x="248061" y="36694"/>
                  </a:lnTo>
                  <a:close/>
                </a:path>
                <a:path w="412750" h="115570">
                  <a:moveTo>
                    <a:pt x="236397" y="10609"/>
                  </a:moveTo>
                  <a:lnTo>
                    <a:pt x="226249" y="10609"/>
                  </a:lnTo>
                  <a:lnTo>
                    <a:pt x="233654" y="28486"/>
                  </a:lnTo>
                  <a:lnTo>
                    <a:pt x="244391" y="28486"/>
                  </a:lnTo>
                  <a:lnTo>
                    <a:pt x="236397" y="10609"/>
                  </a:lnTo>
                  <a:close/>
                </a:path>
                <a:path w="412750" h="115570">
                  <a:moveTo>
                    <a:pt x="269551" y="0"/>
                  </a:moveTo>
                  <a:lnTo>
                    <a:pt x="258739" y="0"/>
                  </a:lnTo>
                  <a:lnTo>
                    <a:pt x="258739" y="46702"/>
                  </a:lnTo>
                  <a:lnTo>
                    <a:pt x="269551" y="46702"/>
                  </a:lnTo>
                  <a:lnTo>
                    <a:pt x="269551" y="27553"/>
                  </a:lnTo>
                  <a:lnTo>
                    <a:pt x="301576" y="27553"/>
                  </a:lnTo>
                  <a:lnTo>
                    <a:pt x="301576" y="18413"/>
                  </a:lnTo>
                  <a:lnTo>
                    <a:pt x="269551" y="18413"/>
                  </a:lnTo>
                  <a:lnTo>
                    <a:pt x="269551" y="0"/>
                  </a:lnTo>
                  <a:close/>
                </a:path>
                <a:path w="412750" h="115570">
                  <a:moveTo>
                    <a:pt x="301576" y="27553"/>
                  </a:moveTo>
                  <a:lnTo>
                    <a:pt x="290765" y="27553"/>
                  </a:lnTo>
                  <a:lnTo>
                    <a:pt x="290765" y="46702"/>
                  </a:lnTo>
                  <a:lnTo>
                    <a:pt x="301576" y="46702"/>
                  </a:lnTo>
                  <a:lnTo>
                    <a:pt x="301576" y="27553"/>
                  </a:lnTo>
                  <a:close/>
                </a:path>
                <a:path w="412750" h="115570">
                  <a:moveTo>
                    <a:pt x="301576" y="0"/>
                  </a:moveTo>
                  <a:lnTo>
                    <a:pt x="290765" y="0"/>
                  </a:lnTo>
                  <a:lnTo>
                    <a:pt x="290765" y="18413"/>
                  </a:lnTo>
                  <a:lnTo>
                    <a:pt x="301576" y="18413"/>
                  </a:lnTo>
                  <a:lnTo>
                    <a:pt x="301576" y="0"/>
                  </a:lnTo>
                  <a:close/>
                </a:path>
                <a:path w="412750" h="115570">
                  <a:moveTo>
                    <a:pt x="333997" y="8804"/>
                  </a:moveTo>
                  <a:lnTo>
                    <a:pt x="323324" y="8804"/>
                  </a:lnTo>
                  <a:lnTo>
                    <a:pt x="323324" y="46702"/>
                  </a:lnTo>
                  <a:lnTo>
                    <a:pt x="333997" y="46702"/>
                  </a:lnTo>
                  <a:lnTo>
                    <a:pt x="333997" y="8804"/>
                  </a:lnTo>
                  <a:close/>
                </a:path>
                <a:path w="412750" h="115570">
                  <a:moveTo>
                    <a:pt x="348945" y="0"/>
                  </a:moveTo>
                  <a:lnTo>
                    <a:pt x="308444" y="0"/>
                  </a:lnTo>
                  <a:lnTo>
                    <a:pt x="308444" y="8804"/>
                  </a:lnTo>
                  <a:lnTo>
                    <a:pt x="348945" y="8804"/>
                  </a:lnTo>
                  <a:lnTo>
                    <a:pt x="348945" y="0"/>
                  </a:lnTo>
                  <a:close/>
                </a:path>
                <a:path w="412750" h="115570">
                  <a:moveTo>
                    <a:pt x="366491" y="0"/>
                  </a:moveTo>
                  <a:lnTo>
                    <a:pt x="355748" y="0"/>
                  </a:lnTo>
                  <a:lnTo>
                    <a:pt x="355748" y="46702"/>
                  </a:lnTo>
                  <a:lnTo>
                    <a:pt x="382925" y="46702"/>
                  </a:lnTo>
                  <a:lnTo>
                    <a:pt x="387652" y="45313"/>
                  </a:lnTo>
                  <a:lnTo>
                    <a:pt x="394369" y="39750"/>
                  </a:lnTo>
                  <a:lnTo>
                    <a:pt x="394807" y="38696"/>
                  </a:lnTo>
                  <a:lnTo>
                    <a:pt x="366491" y="38696"/>
                  </a:lnTo>
                  <a:lnTo>
                    <a:pt x="366491" y="23348"/>
                  </a:lnTo>
                  <a:lnTo>
                    <a:pt x="395199" y="23348"/>
                  </a:lnTo>
                  <a:lnTo>
                    <a:pt x="394524" y="21682"/>
                  </a:lnTo>
                  <a:lnTo>
                    <a:pt x="388429" y="16614"/>
                  </a:lnTo>
                  <a:lnTo>
                    <a:pt x="384063" y="15342"/>
                  </a:lnTo>
                  <a:lnTo>
                    <a:pt x="366491" y="15342"/>
                  </a:lnTo>
                  <a:lnTo>
                    <a:pt x="366491" y="0"/>
                  </a:lnTo>
                  <a:close/>
                </a:path>
                <a:path w="412750" h="115570">
                  <a:moveTo>
                    <a:pt x="395199" y="23348"/>
                  </a:moveTo>
                  <a:lnTo>
                    <a:pt x="382195" y="23348"/>
                  </a:lnTo>
                  <a:lnTo>
                    <a:pt x="385171" y="25775"/>
                  </a:lnTo>
                  <a:lnTo>
                    <a:pt x="385171" y="33249"/>
                  </a:lnTo>
                  <a:lnTo>
                    <a:pt x="384383" y="35251"/>
                  </a:lnTo>
                  <a:lnTo>
                    <a:pt x="381226" y="38008"/>
                  </a:lnTo>
                  <a:lnTo>
                    <a:pt x="379034" y="38696"/>
                  </a:lnTo>
                  <a:lnTo>
                    <a:pt x="394807" y="38696"/>
                  </a:lnTo>
                  <a:lnTo>
                    <a:pt x="396046" y="35714"/>
                  </a:lnTo>
                  <a:lnTo>
                    <a:pt x="396046" y="25440"/>
                  </a:lnTo>
                  <a:lnTo>
                    <a:pt x="395199" y="23348"/>
                  </a:lnTo>
                  <a:close/>
                </a:path>
                <a:path w="412750" h="115570">
                  <a:moveTo>
                    <a:pt x="412729" y="0"/>
                  </a:moveTo>
                  <a:lnTo>
                    <a:pt x="401988" y="0"/>
                  </a:lnTo>
                  <a:lnTo>
                    <a:pt x="401988" y="46702"/>
                  </a:lnTo>
                  <a:lnTo>
                    <a:pt x="412729" y="46702"/>
                  </a:lnTo>
                  <a:lnTo>
                    <a:pt x="412729" y="0"/>
                  </a:lnTo>
                  <a:close/>
                </a:path>
                <a:path w="412750" h="115570">
                  <a:moveTo>
                    <a:pt x="74394" y="68399"/>
                  </a:moveTo>
                  <a:lnTo>
                    <a:pt x="31828" y="68399"/>
                  </a:lnTo>
                  <a:lnTo>
                    <a:pt x="31828" y="115102"/>
                  </a:lnTo>
                  <a:lnTo>
                    <a:pt x="42570" y="115102"/>
                  </a:lnTo>
                  <a:lnTo>
                    <a:pt x="42570" y="77205"/>
                  </a:lnTo>
                  <a:lnTo>
                    <a:pt x="74394" y="77205"/>
                  </a:lnTo>
                  <a:lnTo>
                    <a:pt x="74394" y="68399"/>
                  </a:lnTo>
                  <a:close/>
                </a:path>
                <a:path w="412750" h="115570">
                  <a:moveTo>
                    <a:pt x="74394" y="77205"/>
                  </a:moveTo>
                  <a:lnTo>
                    <a:pt x="63656" y="77205"/>
                  </a:lnTo>
                  <a:lnTo>
                    <a:pt x="63656" y="115102"/>
                  </a:lnTo>
                  <a:lnTo>
                    <a:pt x="74394" y="115102"/>
                  </a:lnTo>
                  <a:lnTo>
                    <a:pt x="74394" y="77205"/>
                  </a:lnTo>
                  <a:close/>
                </a:path>
                <a:path w="412750" h="115570">
                  <a:moveTo>
                    <a:pt x="96747" y="68399"/>
                  </a:moveTo>
                  <a:lnTo>
                    <a:pt x="86004" y="68399"/>
                  </a:lnTo>
                  <a:lnTo>
                    <a:pt x="86004" y="115102"/>
                  </a:lnTo>
                  <a:lnTo>
                    <a:pt x="96213" y="115102"/>
                  </a:lnTo>
                  <a:lnTo>
                    <a:pt x="108163" y="98823"/>
                  </a:lnTo>
                  <a:lnTo>
                    <a:pt x="96747" y="98823"/>
                  </a:lnTo>
                  <a:lnTo>
                    <a:pt x="96747" y="68399"/>
                  </a:lnTo>
                  <a:close/>
                </a:path>
                <a:path w="412750" h="115570">
                  <a:moveTo>
                    <a:pt x="129171" y="84743"/>
                  </a:moveTo>
                  <a:lnTo>
                    <a:pt x="118498" y="84743"/>
                  </a:lnTo>
                  <a:lnTo>
                    <a:pt x="118498" y="115102"/>
                  </a:lnTo>
                  <a:lnTo>
                    <a:pt x="129171" y="115102"/>
                  </a:lnTo>
                  <a:lnTo>
                    <a:pt x="129171" y="84743"/>
                  </a:lnTo>
                  <a:close/>
                </a:path>
                <a:path w="412750" h="115570">
                  <a:moveTo>
                    <a:pt x="129171" y="68399"/>
                  </a:moveTo>
                  <a:lnTo>
                    <a:pt x="119030" y="68399"/>
                  </a:lnTo>
                  <a:lnTo>
                    <a:pt x="96747" y="98823"/>
                  </a:lnTo>
                  <a:lnTo>
                    <a:pt x="108163" y="98823"/>
                  </a:lnTo>
                  <a:lnTo>
                    <a:pt x="118498" y="84743"/>
                  </a:lnTo>
                  <a:lnTo>
                    <a:pt x="129171" y="84743"/>
                  </a:lnTo>
                  <a:lnTo>
                    <a:pt x="129171" y="68399"/>
                  </a:lnTo>
                  <a:close/>
                </a:path>
                <a:path w="412750" h="115570">
                  <a:moveTo>
                    <a:pt x="161532" y="77205"/>
                  </a:moveTo>
                  <a:lnTo>
                    <a:pt x="150858" y="77205"/>
                  </a:lnTo>
                  <a:lnTo>
                    <a:pt x="150858" y="115102"/>
                  </a:lnTo>
                  <a:lnTo>
                    <a:pt x="161532" y="115102"/>
                  </a:lnTo>
                  <a:lnTo>
                    <a:pt x="161532" y="77205"/>
                  </a:lnTo>
                  <a:close/>
                </a:path>
                <a:path w="412750" h="115570">
                  <a:moveTo>
                    <a:pt x="207170" y="68399"/>
                  </a:moveTo>
                  <a:lnTo>
                    <a:pt x="196495" y="68399"/>
                  </a:lnTo>
                  <a:lnTo>
                    <a:pt x="175676" y="115102"/>
                  </a:lnTo>
                  <a:lnTo>
                    <a:pt x="186754" y="115102"/>
                  </a:lnTo>
                  <a:lnTo>
                    <a:pt x="190891" y="105095"/>
                  </a:lnTo>
                  <a:lnTo>
                    <a:pt x="223578" y="105095"/>
                  </a:lnTo>
                  <a:lnTo>
                    <a:pt x="219908" y="96887"/>
                  </a:lnTo>
                  <a:lnTo>
                    <a:pt x="194360" y="96887"/>
                  </a:lnTo>
                  <a:lnTo>
                    <a:pt x="201766" y="79009"/>
                  </a:lnTo>
                  <a:lnTo>
                    <a:pt x="211914" y="79009"/>
                  </a:lnTo>
                  <a:lnTo>
                    <a:pt x="207170" y="68399"/>
                  </a:lnTo>
                  <a:close/>
                </a:path>
                <a:path w="412750" h="115570">
                  <a:moveTo>
                    <a:pt x="223578" y="105095"/>
                  </a:moveTo>
                  <a:lnTo>
                    <a:pt x="212573" y="105095"/>
                  </a:lnTo>
                  <a:lnTo>
                    <a:pt x="216710" y="115102"/>
                  </a:lnTo>
                  <a:lnTo>
                    <a:pt x="228053" y="115102"/>
                  </a:lnTo>
                  <a:lnTo>
                    <a:pt x="223578" y="105095"/>
                  </a:lnTo>
                  <a:close/>
                </a:path>
                <a:path w="412750" h="115570">
                  <a:moveTo>
                    <a:pt x="211914" y="79009"/>
                  </a:moveTo>
                  <a:lnTo>
                    <a:pt x="201766" y="79009"/>
                  </a:lnTo>
                  <a:lnTo>
                    <a:pt x="209171" y="96887"/>
                  </a:lnTo>
                  <a:lnTo>
                    <a:pt x="219908" y="96887"/>
                  </a:lnTo>
                  <a:lnTo>
                    <a:pt x="211914" y="79009"/>
                  </a:lnTo>
                  <a:close/>
                </a:path>
                <a:path w="412750" h="115570">
                  <a:moveTo>
                    <a:pt x="176479" y="68399"/>
                  </a:moveTo>
                  <a:lnTo>
                    <a:pt x="135980" y="68399"/>
                  </a:lnTo>
                  <a:lnTo>
                    <a:pt x="135980" y="77205"/>
                  </a:lnTo>
                  <a:lnTo>
                    <a:pt x="176479" y="77205"/>
                  </a:lnTo>
                  <a:lnTo>
                    <a:pt x="176479" y="68399"/>
                  </a:lnTo>
                  <a:close/>
                </a:path>
                <a:path w="412750" h="115570">
                  <a:moveTo>
                    <a:pt x="245066" y="68399"/>
                  </a:moveTo>
                  <a:lnTo>
                    <a:pt x="234256" y="68399"/>
                  </a:lnTo>
                  <a:lnTo>
                    <a:pt x="234256" y="115102"/>
                  </a:lnTo>
                  <a:lnTo>
                    <a:pt x="245066" y="115102"/>
                  </a:lnTo>
                  <a:lnTo>
                    <a:pt x="245066" y="95954"/>
                  </a:lnTo>
                  <a:lnTo>
                    <a:pt x="277092" y="95954"/>
                  </a:lnTo>
                  <a:lnTo>
                    <a:pt x="277092" y="86813"/>
                  </a:lnTo>
                  <a:lnTo>
                    <a:pt x="245066" y="86813"/>
                  </a:lnTo>
                  <a:lnTo>
                    <a:pt x="245066" y="68399"/>
                  </a:lnTo>
                  <a:close/>
                </a:path>
                <a:path w="412750" h="115570">
                  <a:moveTo>
                    <a:pt x="277092" y="95954"/>
                  </a:moveTo>
                  <a:lnTo>
                    <a:pt x="266282" y="95954"/>
                  </a:lnTo>
                  <a:lnTo>
                    <a:pt x="266282" y="115102"/>
                  </a:lnTo>
                  <a:lnTo>
                    <a:pt x="277092" y="115102"/>
                  </a:lnTo>
                  <a:lnTo>
                    <a:pt x="277092" y="95954"/>
                  </a:lnTo>
                  <a:close/>
                </a:path>
                <a:path w="412750" h="115570">
                  <a:moveTo>
                    <a:pt x="277092" y="68399"/>
                  </a:moveTo>
                  <a:lnTo>
                    <a:pt x="266282" y="68399"/>
                  </a:lnTo>
                  <a:lnTo>
                    <a:pt x="266282" y="86813"/>
                  </a:lnTo>
                  <a:lnTo>
                    <a:pt x="277092" y="86813"/>
                  </a:lnTo>
                  <a:lnTo>
                    <a:pt x="277092" y="68399"/>
                  </a:lnTo>
                  <a:close/>
                </a:path>
                <a:path w="412750" h="115570">
                  <a:moveTo>
                    <a:pt x="299506" y="68399"/>
                  </a:moveTo>
                  <a:lnTo>
                    <a:pt x="288763" y="68399"/>
                  </a:lnTo>
                  <a:lnTo>
                    <a:pt x="288763" y="115102"/>
                  </a:lnTo>
                  <a:lnTo>
                    <a:pt x="298973" y="115102"/>
                  </a:lnTo>
                  <a:lnTo>
                    <a:pt x="310922" y="98823"/>
                  </a:lnTo>
                  <a:lnTo>
                    <a:pt x="299506" y="98823"/>
                  </a:lnTo>
                  <a:lnTo>
                    <a:pt x="299506" y="68399"/>
                  </a:lnTo>
                  <a:close/>
                </a:path>
                <a:path w="412750" h="115570">
                  <a:moveTo>
                    <a:pt x="331931" y="84743"/>
                  </a:moveTo>
                  <a:lnTo>
                    <a:pt x="321257" y="84743"/>
                  </a:lnTo>
                  <a:lnTo>
                    <a:pt x="321257" y="115102"/>
                  </a:lnTo>
                  <a:lnTo>
                    <a:pt x="331931" y="115102"/>
                  </a:lnTo>
                  <a:lnTo>
                    <a:pt x="331931" y="84743"/>
                  </a:lnTo>
                  <a:close/>
                </a:path>
                <a:path w="412750" h="115570">
                  <a:moveTo>
                    <a:pt x="331931" y="68399"/>
                  </a:moveTo>
                  <a:lnTo>
                    <a:pt x="321790" y="68399"/>
                  </a:lnTo>
                  <a:lnTo>
                    <a:pt x="299506" y="98823"/>
                  </a:lnTo>
                  <a:lnTo>
                    <a:pt x="310922" y="98823"/>
                  </a:lnTo>
                  <a:lnTo>
                    <a:pt x="321257" y="84743"/>
                  </a:lnTo>
                  <a:lnTo>
                    <a:pt x="331931" y="84743"/>
                  </a:lnTo>
                  <a:lnTo>
                    <a:pt x="331931" y="68399"/>
                  </a:lnTo>
                  <a:close/>
                </a:path>
                <a:path w="412750" h="115570">
                  <a:moveTo>
                    <a:pt x="380837" y="68399"/>
                  </a:moveTo>
                  <a:lnTo>
                    <a:pt x="356598" y="68399"/>
                  </a:lnTo>
                  <a:lnTo>
                    <a:pt x="353038" y="69098"/>
                  </a:lnTo>
                  <a:lnTo>
                    <a:pt x="346990" y="71902"/>
                  </a:lnTo>
                  <a:lnTo>
                    <a:pt x="344653" y="73903"/>
                  </a:lnTo>
                  <a:lnTo>
                    <a:pt x="341363" y="79105"/>
                  </a:lnTo>
                  <a:lnTo>
                    <a:pt x="340539" y="82209"/>
                  </a:lnTo>
                  <a:lnTo>
                    <a:pt x="340539" y="89460"/>
                  </a:lnTo>
                  <a:lnTo>
                    <a:pt x="341384" y="92584"/>
                  </a:lnTo>
                  <a:lnTo>
                    <a:pt x="344765" y="97789"/>
                  </a:lnTo>
                  <a:lnTo>
                    <a:pt x="347191" y="99734"/>
                  </a:lnTo>
                  <a:lnTo>
                    <a:pt x="350348" y="101027"/>
                  </a:lnTo>
                  <a:lnTo>
                    <a:pt x="340607" y="115102"/>
                  </a:lnTo>
                  <a:lnTo>
                    <a:pt x="352016" y="115102"/>
                  </a:lnTo>
                  <a:lnTo>
                    <a:pt x="360288" y="102693"/>
                  </a:lnTo>
                  <a:lnTo>
                    <a:pt x="380837" y="102693"/>
                  </a:lnTo>
                  <a:lnTo>
                    <a:pt x="380837" y="94153"/>
                  </a:lnTo>
                  <a:lnTo>
                    <a:pt x="357663" y="94153"/>
                  </a:lnTo>
                  <a:lnTo>
                    <a:pt x="355375" y="93419"/>
                  </a:lnTo>
                  <a:lnTo>
                    <a:pt x="352261" y="90482"/>
                  </a:lnTo>
                  <a:lnTo>
                    <a:pt x="351482" y="88394"/>
                  </a:lnTo>
                  <a:lnTo>
                    <a:pt x="351482" y="82878"/>
                  </a:lnTo>
                  <a:lnTo>
                    <a:pt x="352292" y="80765"/>
                  </a:lnTo>
                  <a:lnTo>
                    <a:pt x="355540" y="77918"/>
                  </a:lnTo>
                  <a:lnTo>
                    <a:pt x="357887" y="77205"/>
                  </a:lnTo>
                  <a:lnTo>
                    <a:pt x="380837" y="77205"/>
                  </a:lnTo>
                  <a:lnTo>
                    <a:pt x="380837" y="68399"/>
                  </a:lnTo>
                  <a:close/>
                </a:path>
                <a:path w="412750" h="115570">
                  <a:moveTo>
                    <a:pt x="380837" y="102693"/>
                  </a:moveTo>
                  <a:lnTo>
                    <a:pt x="370163" y="102693"/>
                  </a:lnTo>
                  <a:lnTo>
                    <a:pt x="370163" y="115102"/>
                  </a:lnTo>
                  <a:lnTo>
                    <a:pt x="380837" y="115102"/>
                  </a:lnTo>
                  <a:lnTo>
                    <a:pt x="380837" y="102693"/>
                  </a:lnTo>
                  <a:close/>
                </a:path>
                <a:path w="412750" h="115570">
                  <a:moveTo>
                    <a:pt x="380837" y="77205"/>
                  </a:moveTo>
                  <a:lnTo>
                    <a:pt x="370163" y="77205"/>
                  </a:lnTo>
                  <a:lnTo>
                    <a:pt x="370163" y="94153"/>
                  </a:lnTo>
                  <a:lnTo>
                    <a:pt x="380837" y="94153"/>
                  </a:lnTo>
                  <a:lnTo>
                    <a:pt x="380837" y="77205"/>
                  </a:lnTo>
                  <a:close/>
                </a:path>
              </a:pathLst>
            </a:custGeom>
            <a:solidFill>
              <a:srgbClr val="606062"/>
            </a:solidFill>
          </p:spPr>
          <p:txBody>
            <a:bodyPr wrap="square" lIns="0" tIns="0" rIns="0" bIns="0" rtlCol="0"/>
            <a:lstStyle/>
            <a:p>
              <a:endParaRPr/>
            </a:p>
          </p:txBody>
        </p:sp>
        <p:sp>
          <p:nvSpPr>
            <p:cNvPr id="69" name="object 69"/>
            <p:cNvSpPr/>
            <p:nvPr/>
          </p:nvSpPr>
          <p:spPr>
            <a:xfrm>
              <a:off x="1206126" y="5440744"/>
              <a:ext cx="4445" cy="3402329"/>
            </a:xfrm>
            <a:custGeom>
              <a:avLst/>
              <a:gdLst/>
              <a:ahLst/>
              <a:cxnLst/>
              <a:rect l="l" t="t" r="r" b="b"/>
              <a:pathLst>
                <a:path w="4444" h="3402329">
                  <a:moveTo>
                    <a:pt x="4215" y="0"/>
                  </a:moveTo>
                  <a:lnTo>
                    <a:pt x="0" y="0"/>
                  </a:lnTo>
                  <a:lnTo>
                    <a:pt x="0" y="3402291"/>
                  </a:lnTo>
                  <a:lnTo>
                    <a:pt x="4215" y="3402291"/>
                  </a:lnTo>
                  <a:lnTo>
                    <a:pt x="4215" y="0"/>
                  </a:lnTo>
                  <a:close/>
                </a:path>
              </a:pathLst>
            </a:custGeom>
            <a:solidFill>
              <a:srgbClr val="96989A"/>
            </a:solidFill>
          </p:spPr>
          <p:txBody>
            <a:bodyPr wrap="square" lIns="0" tIns="0" rIns="0" bIns="0" rtlCol="0"/>
            <a:lstStyle/>
            <a:p>
              <a:endParaRPr/>
            </a:p>
          </p:txBody>
        </p:sp>
        <p:sp>
          <p:nvSpPr>
            <p:cNvPr id="70" name="object 70"/>
            <p:cNvSpPr/>
            <p:nvPr/>
          </p:nvSpPr>
          <p:spPr>
            <a:xfrm>
              <a:off x="752353" y="8527240"/>
              <a:ext cx="389255" cy="116839"/>
            </a:xfrm>
            <a:custGeom>
              <a:avLst/>
              <a:gdLst/>
              <a:ahLst/>
              <a:cxnLst/>
              <a:rect l="l" t="t" r="r" b="b"/>
              <a:pathLst>
                <a:path w="389255" h="116840">
                  <a:moveTo>
                    <a:pt x="86965" y="798"/>
                  </a:moveTo>
                  <a:lnTo>
                    <a:pt x="44399" y="798"/>
                  </a:lnTo>
                  <a:lnTo>
                    <a:pt x="44399" y="47501"/>
                  </a:lnTo>
                  <a:lnTo>
                    <a:pt x="55140" y="47501"/>
                  </a:lnTo>
                  <a:lnTo>
                    <a:pt x="55140" y="9605"/>
                  </a:lnTo>
                  <a:lnTo>
                    <a:pt x="86965" y="9605"/>
                  </a:lnTo>
                  <a:lnTo>
                    <a:pt x="86965" y="798"/>
                  </a:lnTo>
                  <a:close/>
                </a:path>
                <a:path w="389255" h="116840">
                  <a:moveTo>
                    <a:pt x="86965" y="9605"/>
                  </a:moveTo>
                  <a:lnTo>
                    <a:pt x="76226" y="9605"/>
                  </a:lnTo>
                  <a:lnTo>
                    <a:pt x="76226" y="47501"/>
                  </a:lnTo>
                  <a:lnTo>
                    <a:pt x="86965" y="47501"/>
                  </a:lnTo>
                  <a:lnTo>
                    <a:pt x="86965" y="9605"/>
                  </a:lnTo>
                  <a:close/>
                </a:path>
                <a:path w="389255" h="116840">
                  <a:moveTo>
                    <a:pt x="133869" y="798"/>
                  </a:moveTo>
                  <a:lnTo>
                    <a:pt x="98574" y="798"/>
                  </a:lnTo>
                  <a:lnTo>
                    <a:pt x="98574" y="47501"/>
                  </a:lnTo>
                  <a:lnTo>
                    <a:pt x="134736" y="47501"/>
                  </a:lnTo>
                  <a:lnTo>
                    <a:pt x="134736" y="38828"/>
                  </a:lnTo>
                  <a:lnTo>
                    <a:pt x="109317" y="38828"/>
                  </a:lnTo>
                  <a:lnTo>
                    <a:pt x="109317" y="28018"/>
                  </a:lnTo>
                  <a:lnTo>
                    <a:pt x="131000" y="28018"/>
                  </a:lnTo>
                  <a:lnTo>
                    <a:pt x="131000" y="19612"/>
                  </a:lnTo>
                  <a:lnTo>
                    <a:pt x="109317" y="19612"/>
                  </a:lnTo>
                  <a:lnTo>
                    <a:pt x="109317" y="9471"/>
                  </a:lnTo>
                  <a:lnTo>
                    <a:pt x="133869" y="9471"/>
                  </a:lnTo>
                  <a:lnTo>
                    <a:pt x="133869" y="798"/>
                  </a:lnTo>
                  <a:close/>
                </a:path>
                <a:path w="389255" h="116840">
                  <a:moveTo>
                    <a:pt x="167831" y="798"/>
                  </a:moveTo>
                  <a:lnTo>
                    <a:pt x="143478" y="798"/>
                  </a:lnTo>
                  <a:lnTo>
                    <a:pt x="143478" y="47501"/>
                  </a:lnTo>
                  <a:lnTo>
                    <a:pt x="154288" y="47501"/>
                  </a:lnTo>
                  <a:lnTo>
                    <a:pt x="154288" y="34625"/>
                  </a:lnTo>
                  <a:lnTo>
                    <a:pt x="167831" y="34625"/>
                  </a:lnTo>
                  <a:lnTo>
                    <a:pt x="171424" y="33948"/>
                  </a:lnTo>
                  <a:lnTo>
                    <a:pt x="177515" y="31233"/>
                  </a:lnTo>
                  <a:lnTo>
                    <a:pt x="179863" y="29274"/>
                  </a:lnTo>
                  <a:lnTo>
                    <a:pt x="182088" y="25819"/>
                  </a:lnTo>
                  <a:lnTo>
                    <a:pt x="154288" y="25819"/>
                  </a:lnTo>
                  <a:lnTo>
                    <a:pt x="154288" y="9605"/>
                  </a:lnTo>
                  <a:lnTo>
                    <a:pt x="182070" y="9605"/>
                  </a:lnTo>
                  <a:lnTo>
                    <a:pt x="179863" y="6202"/>
                  </a:lnTo>
                  <a:lnTo>
                    <a:pt x="177515" y="4244"/>
                  </a:lnTo>
                  <a:lnTo>
                    <a:pt x="171424" y="1487"/>
                  </a:lnTo>
                  <a:lnTo>
                    <a:pt x="167831" y="798"/>
                  </a:lnTo>
                  <a:close/>
                </a:path>
                <a:path w="389255" h="116840">
                  <a:moveTo>
                    <a:pt x="182070" y="9605"/>
                  </a:moveTo>
                  <a:lnTo>
                    <a:pt x="166342" y="9605"/>
                  </a:lnTo>
                  <a:lnTo>
                    <a:pt x="168810" y="10307"/>
                  </a:lnTo>
                  <a:lnTo>
                    <a:pt x="172191" y="13107"/>
                  </a:lnTo>
                  <a:lnTo>
                    <a:pt x="173033" y="15119"/>
                  </a:lnTo>
                  <a:lnTo>
                    <a:pt x="173033" y="20325"/>
                  </a:lnTo>
                  <a:lnTo>
                    <a:pt x="172191" y="22316"/>
                  </a:lnTo>
                  <a:lnTo>
                    <a:pt x="168810" y="25116"/>
                  </a:lnTo>
                  <a:lnTo>
                    <a:pt x="166342" y="25819"/>
                  </a:lnTo>
                  <a:lnTo>
                    <a:pt x="182088" y="25819"/>
                  </a:lnTo>
                  <a:lnTo>
                    <a:pt x="183154" y="24163"/>
                  </a:lnTo>
                  <a:lnTo>
                    <a:pt x="183978" y="21170"/>
                  </a:lnTo>
                  <a:lnTo>
                    <a:pt x="183978" y="14277"/>
                  </a:lnTo>
                  <a:lnTo>
                    <a:pt x="183154" y="11275"/>
                  </a:lnTo>
                  <a:lnTo>
                    <a:pt x="182070" y="9605"/>
                  </a:lnTo>
                  <a:close/>
                </a:path>
                <a:path w="389255" h="116840">
                  <a:moveTo>
                    <a:pt x="201858" y="798"/>
                  </a:moveTo>
                  <a:lnTo>
                    <a:pt x="191117" y="798"/>
                  </a:lnTo>
                  <a:lnTo>
                    <a:pt x="191117" y="47501"/>
                  </a:lnTo>
                  <a:lnTo>
                    <a:pt x="201326" y="47501"/>
                  </a:lnTo>
                  <a:lnTo>
                    <a:pt x="213275" y="31222"/>
                  </a:lnTo>
                  <a:lnTo>
                    <a:pt x="201858" y="31222"/>
                  </a:lnTo>
                  <a:lnTo>
                    <a:pt x="201858" y="798"/>
                  </a:lnTo>
                  <a:close/>
                </a:path>
                <a:path w="389255" h="116840">
                  <a:moveTo>
                    <a:pt x="234284" y="17142"/>
                  </a:moveTo>
                  <a:lnTo>
                    <a:pt x="223610" y="17142"/>
                  </a:lnTo>
                  <a:lnTo>
                    <a:pt x="223610" y="47501"/>
                  </a:lnTo>
                  <a:lnTo>
                    <a:pt x="234284" y="47501"/>
                  </a:lnTo>
                  <a:lnTo>
                    <a:pt x="234284" y="17142"/>
                  </a:lnTo>
                  <a:close/>
                </a:path>
                <a:path w="389255" h="116840">
                  <a:moveTo>
                    <a:pt x="234284" y="798"/>
                  </a:moveTo>
                  <a:lnTo>
                    <a:pt x="224143" y="798"/>
                  </a:lnTo>
                  <a:lnTo>
                    <a:pt x="201858" y="31222"/>
                  </a:lnTo>
                  <a:lnTo>
                    <a:pt x="213275" y="31222"/>
                  </a:lnTo>
                  <a:lnTo>
                    <a:pt x="223610" y="17142"/>
                  </a:lnTo>
                  <a:lnTo>
                    <a:pt x="234284" y="17142"/>
                  </a:lnTo>
                  <a:lnTo>
                    <a:pt x="234284" y="798"/>
                  </a:lnTo>
                  <a:close/>
                </a:path>
                <a:path w="389255" h="116840">
                  <a:moveTo>
                    <a:pt x="273027" y="0"/>
                  </a:moveTo>
                  <a:lnTo>
                    <a:pt x="263333" y="0"/>
                  </a:lnTo>
                  <a:lnTo>
                    <a:pt x="258961" y="1043"/>
                  </a:lnTo>
                  <a:lnTo>
                    <a:pt x="251179" y="5223"/>
                  </a:lnTo>
                  <a:lnTo>
                    <a:pt x="248130" y="8103"/>
                  </a:lnTo>
                  <a:lnTo>
                    <a:pt x="243726" y="15444"/>
                  </a:lnTo>
                  <a:lnTo>
                    <a:pt x="242625" y="19569"/>
                  </a:lnTo>
                  <a:lnTo>
                    <a:pt x="242625" y="28731"/>
                  </a:lnTo>
                  <a:lnTo>
                    <a:pt x="263333" y="48300"/>
                  </a:lnTo>
                  <a:lnTo>
                    <a:pt x="273027" y="48300"/>
                  </a:lnTo>
                  <a:lnTo>
                    <a:pt x="277387" y="47256"/>
                  </a:lnTo>
                  <a:lnTo>
                    <a:pt x="285127" y="43077"/>
                  </a:lnTo>
                  <a:lnTo>
                    <a:pt x="288173" y="40198"/>
                  </a:lnTo>
                  <a:lnTo>
                    <a:pt x="288841" y="39095"/>
                  </a:lnTo>
                  <a:lnTo>
                    <a:pt x="265421" y="39095"/>
                  </a:lnTo>
                  <a:lnTo>
                    <a:pt x="262929" y="38461"/>
                  </a:lnTo>
                  <a:lnTo>
                    <a:pt x="258483" y="35928"/>
                  </a:lnTo>
                  <a:lnTo>
                    <a:pt x="256738" y="34156"/>
                  </a:lnTo>
                  <a:lnTo>
                    <a:pt x="254203" y="29620"/>
                  </a:lnTo>
                  <a:lnTo>
                    <a:pt x="253569" y="27043"/>
                  </a:lnTo>
                  <a:lnTo>
                    <a:pt x="253569" y="21257"/>
                  </a:lnTo>
                  <a:lnTo>
                    <a:pt x="265421" y="9204"/>
                  </a:lnTo>
                  <a:lnTo>
                    <a:pt x="288840" y="9204"/>
                  </a:lnTo>
                  <a:lnTo>
                    <a:pt x="288173" y="8103"/>
                  </a:lnTo>
                  <a:lnTo>
                    <a:pt x="285127" y="5223"/>
                  </a:lnTo>
                  <a:lnTo>
                    <a:pt x="277387" y="1043"/>
                  </a:lnTo>
                  <a:lnTo>
                    <a:pt x="273027" y="0"/>
                  </a:lnTo>
                  <a:close/>
                </a:path>
                <a:path w="389255" h="116840">
                  <a:moveTo>
                    <a:pt x="288840" y="9204"/>
                  </a:moveTo>
                  <a:lnTo>
                    <a:pt x="270936" y="9204"/>
                  </a:lnTo>
                  <a:lnTo>
                    <a:pt x="273427" y="9838"/>
                  </a:lnTo>
                  <a:lnTo>
                    <a:pt x="277877" y="12373"/>
                  </a:lnTo>
                  <a:lnTo>
                    <a:pt x="279623" y="14143"/>
                  </a:lnTo>
                  <a:lnTo>
                    <a:pt x="282157" y="18680"/>
                  </a:lnTo>
                  <a:lnTo>
                    <a:pt x="282790" y="21257"/>
                  </a:lnTo>
                  <a:lnTo>
                    <a:pt x="282790" y="27043"/>
                  </a:lnTo>
                  <a:lnTo>
                    <a:pt x="270936" y="39095"/>
                  </a:lnTo>
                  <a:lnTo>
                    <a:pt x="288841" y="39095"/>
                  </a:lnTo>
                  <a:lnTo>
                    <a:pt x="292621" y="32857"/>
                  </a:lnTo>
                  <a:lnTo>
                    <a:pt x="293734" y="28731"/>
                  </a:lnTo>
                  <a:lnTo>
                    <a:pt x="293734" y="19569"/>
                  </a:lnTo>
                  <a:lnTo>
                    <a:pt x="292621" y="15444"/>
                  </a:lnTo>
                  <a:lnTo>
                    <a:pt x="288840" y="9204"/>
                  </a:lnTo>
                  <a:close/>
                </a:path>
                <a:path w="389255" h="116840">
                  <a:moveTo>
                    <a:pt x="348908" y="38696"/>
                  </a:moveTo>
                  <a:lnTo>
                    <a:pt x="296002" y="38696"/>
                  </a:lnTo>
                  <a:lnTo>
                    <a:pt x="295934" y="57175"/>
                  </a:lnTo>
                  <a:lnTo>
                    <a:pt x="305942" y="57175"/>
                  </a:lnTo>
                  <a:lnTo>
                    <a:pt x="305942" y="47501"/>
                  </a:lnTo>
                  <a:lnTo>
                    <a:pt x="348908" y="47501"/>
                  </a:lnTo>
                  <a:lnTo>
                    <a:pt x="348908" y="38696"/>
                  </a:lnTo>
                  <a:close/>
                </a:path>
                <a:path w="389255" h="116840">
                  <a:moveTo>
                    <a:pt x="348908" y="47501"/>
                  </a:moveTo>
                  <a:lnTo>
                    <a:pt x="338900" y="47501"/>
                  </a:lnTo>
                  <a:lnTo>
                    <a:pt x="338900" y="57175"/>
                  </a:lnTo>
                  <a:lnTo>
                    <a:pt x="348908" y="57175"/>
                  </a:lnTo>
                  <a:lnTo>
                    <a:pt x="348908" y="47501"/>
                  </a:lnTo>
                  <a:close/>
                </a:path>
                <a:path w="389255" h="116840">
                  <a:moveTo>
                    <a:pt x="342370" y="798"/>
                  </a:moveTo>
                  <a:lnTo>
                    <a:pt x="306475" y="798"/>
                  </a:lnTo>
                  <a:lnTo>
                    <a:pt x="305676" y="22838"/>
                  </a:lnTo>
                  <a:lnTo>
                    <a:pt x="304963" y="28554"/>
                  </a:lnTo>
                  <a:lnTo>
                    <a:pt x="302652" y="36562"/>
                  </a:lnTo>
                  <a:lnTo>
                    <a:pt x="300672" y="38606"/>
                  </a:lnTo>
                  <a:lnTo>
                    <a:pt x="297868" y="38696"/>
                  </a:lnTo>
                  <a:lnTo>
                    <a:pt x="310813" y="38696"/>
                  </a:lnTo>
                  <a:lnTo>
                    <a:pt x="315683" y="9605"/>
                  </a:lnTo>
                  <a:lnTo>
                    <a:pt x="342370" y="9605"/>
                  </a:lnTo>
                  <a:lnTo>
                    <a:pt x="342370" y="798"/>
                  </a:lnTo>
                  <a:close/>
                </a:path>
                <a:path w="389255" h="116840">
                  <a:moveTo>
                    <a:pt x="342370" y="9605"/>
                  </a:moveTo>
                  <a:lnTo>
                    <a:pt x="331697" y="9605"/>
                  </a:lnTo>
                  <a:lnTo>
                    <a:pt x="331697" y="38696"/>
                  </a:lnTo>
                  <a:lnTo>
                    <a:pt x="342370" y="38696"/>
                  </a:lnTo>
                  <a:lnTo>
                    <a:pt x="342370" y="9605"/>
                  </a:lnTo>
                  <a:close/>
                </a:path>
                <a:path w="389255" h="116840">
                  <a:moveTo>
                    <a:pt x="27176" y="69198"/>
                  </a:moveTo>
                  <a:lnTo>
                    <a:pt x="0" y="69198"/>
                  </a:lnTo>
                  <a:lnTo>
                    <a:pt x="0" y="115901"/>
                  </a:lnTo>
                  <a:lnTo>
                    <a:pt x="28846" y="115901"/>
                  </a:lnTo>
                  <a:lnTo>
                    <a:pt x="33328" y="114745"/>
                  </a:lnTo>
                  <a:lnTo>
                    <a:pt x="39599" y="110120"/>
                  </a:lnTo>
                  <a:lnTo>
                    <a:pt x="40679" y="107895"/>
                  </a:lnTo>
                  <a:lnTo>
                    <a:pt x="10742" y="107895"/>
                  </a:lnTo>
                  <a:lnTo>
                    <a:pt x="10742" y="96086"/>
                  </a:lnTo>
                  <a:lnTo>
                    <a:pt x="39214" y="96086"/>
                  </a:lnTo>
                  <a:lnTo>
                    <a:pt x="37386" y="93772"/>
                  </a:lnTo>
                  <a:lnTo>
                    <a:pt x="35208" y="92393"/>
                  </a:lnTo>
                  <a:lnTo>
                    <a:pt x="32360" y="91547"/>
                  </a:lnTo>
                  <a:lnTo>
                    <a:pt x="34452" y="90525"/>
                  </a:lnTo>
                  <a:lnTo>
                    <a:pt x="36075" y="89136"/>
                  </a:lnTo>
                  <a:lnTo>
                    <a:pt x="36464" y="88545"/>
                  </a:lnTo>
                  <a:lnTo>
                    <a:pt x="10742" y="88545"/>
                  </a:lnTo>
                  <a:lnTo>
                    <a:pt x="10742" y="77205"/>
                  </a:lnTo>
                  <a:lnTo>
                    <a:pt x="38865" y="77205"/>
                  </a:lnTo>
                  <a:lnTo>
                    <a:pt x="37454" y="74425"/>
                  </a:lnTo>
                  <a:lnTo>
                    <a:pt x="31403" y="70243"/>
                  </a:lnTo>
                  <a:lnTo>
                    <a:pt x="27176" y="69198"/>
                  </a:lnTo>
                  <a:close/>
                </a:path>
                <a:path w="389255" h="116840">
                  <a:moveTo>
                    <a:pt x="39214" y="96086"/>
                  </a:moveTo>
                  <a:lnTo>
                    <a:pt x="27691" y="96086"/>
                  </a:lnTo>
                  <a:lnTo>
                    <a:pt x="30225" y="98021"/>
                  </a:lnTo>
                  <a:lnTo>
                    <a:pt x="30225" y="105893"/>
                  </a:lnTo>
                  <a:lnTo>
                    <a:pt x="27691" y="107895"/>
                  </a:lnTo>
                  <a:lnTo>
                    <a:pt x="40679" y="107895"/>
                  </a:lnTo>
                  <a:lnTo>
                    <a:pt x="41165" y="106894"/>
                  </a:lnTo>
                  <a:lnTo>
                    <a:pt x="41165" y="99957"/>
                  </a:lnTo>
                  <a:lnTo>
                    <a:pt x="40410" y="97599"/>
                  </a:lnTo>
                  <a:lnTo>
                    <a:pt x="39214" y="96086"/>
                  </a:lnTo>
                  <a:close/>
                </a:path>
                <a:path w="389255" h="116840">
                  <a:moveTo>
                    <a:pt x="38865" y="77205"/>
                  </a:moveTo>
                  <a:lnTo>
                    <a:pt x="23130" y="77205"/>
                  </a:lnTo>
                  <a:lnTo>
                    <a:pt x="24898" y="77694"/>
                  </a:lnTo>
                  <a:lnTo>
                    <a:pt x="27345" y="79649"/>
                  </a:lnTo>
                  <a:lnTo>
                    <a:pt x="27957" y="81053"/>
                  </a:lnTo>
                  <a:lnTo>
                    <a:pt x="27957" y="84743"/>
                  </a:lnTo>
                  <a:lnTo>
                    <a:pt x="27357" y="86155"/>
                  </a:lnTo>
                  <a:lnTo>
                    <a:pt x="24955" y="88070"/>
                  </a:lnTo>
                  <a:lnTo>
                    <a:pt x="23173" y="88545"/>
                  </a:lnTo>
                  <a:lnTo>
                    <a:pt x="36464" y="88545"/>
                  </a:lnTo>
                  <a:lnTo>
                    <a:pt x="38387" y="85622"/>
                  </a:lnTo>
                  <a:lnTo>
                    <a:pt x="38966" y="83588"/>
                  </a:lnTo>
                  <a:lnTo>
                    <a:pt x="38865" y="77205"/>
                  </a:lnTo>
                  <a:close/>
                </a:path>
                <a:path w="389255" h="116840">
                  <a:moveTo>
                    <a:pt x="60515" y="69198"/>
                  </a:moveTo>
                  <a:lnTo>
                    <a:pt x="49705" y="69198"/>
                  </a:lnTo>
                  <a:lnTo>
                    <a:pt x="49705" y="115901"/>
                  </a:lnTo>
                  <a:lnTo>
                    <a:pt x="60515" y="115901"/>
                  </a:lnTo>
                  <a:lnTo>
                    <a:pt x="60515" y="96753"/>
                  </a:lnTo>
                  <a:lnTo>
                    <a:pt x="92541" y="96753"/>
                  </a:lnTo>
                  <a:lnTo>
                    <a:pt x="92541" y="87613"/>
                  </a:lnTo>
                  <a:lnTo>
                    <a:pt x="60515" y="87613"/>
                  </a:lnTo>
                  <a:lnTo>
                    <a:pt x="60515" y="69198"/>
                  </a:lnTo>
                  <a:close/>
                </a:path>
                <a:path w="389255" h="116840">
                  <a:moveTo>
                    <a:pt x="92541" y="96753"/>
                  </a:moveTo>
                  <a:lnTo>
                    <a:pt x="81730" y="96753"/>
                  </a:lnTo>
                  <a:lnTo>
                    <a:pt x="81730" y="115901"/>
                  </a:lnTo>
                  <a:lnTo>
                    <a:pt x="92541" y="115901"/>
                  </a:lnTo>
                  <a:lnTo>
                    <a:pt x="92541" y="96753"/>
                  </a:lnTo>
                  <a:close/>
                </a:path>
                <a:path w="389255" h="116840">
                  <a:moveTo>
                    <a:pt x="92541" y="69198"/>
                  </a:moveTo>
                  <a:lnTo>
                    <a:pt x="81730" y="69198"/>
                  </a:lnTo>
                  <a:lnTo>
                    <a:pt x="81730" y="87613"/>
                  </a:lnTo>
                  <a:lnTo>
                    <a:pt x="92541" y="87613"/>
                  </a:lnTo>
                  <a:lnTo>
                    <a:pt x="92541" y="69198"/>
                  </a:lnTo>
                  <a:close/>
                </a:path>
                <a:path w="389255" h="116840">
                  <a:moveTo>
                    <a:pt x="139506" y="69198"/>
                  </a:moveTo>
                  <a:lnTo>
                    <a:pt x="104212" y="69198"/>
                  </a:lnTo>
                  <a:lnTo>
                    <a:pt x="104212" y="115901"/>
                  </a:lnTo>
                  <a:lnTo>
                    <a:pt x="140374" y="115901"/>
                  </a:lnTo>
                  <a:lnTo>
                    <a:pt x="140374" y="107229"/>
                  </a:lnTo>
                  <a:lnTo>
                    <a:pt x="114955" y="107229"/>
                  </a:lnTo>
                  <a:lnTo>
                    <a:pt x="114955" y="96418"/>
                  </a:lnTo>
                  <a:lnTo>
                    <a:pt x="136638" y="96418"/>
                  </a:lnTo>
                  <a:lnTo>
                    <a:pt x="136638" y="88012"/>
                  </a:lnTo>
                  <a:lnTo>
                    <a:pt x="114955" y="88012"/>
                  </a:lnTo>
                  <a:lnTo>
                    <a:pt x="114955" y="77871"/>
                  </a:lnTo>
                  <a:lnTo>
                    <a:pt x="139506" y="77871"/>
                  </a:lnTo>
                  <a:lnTo>
                    <a:pt x="139506" y="69198"/>
                  </a:lnTo>
                  <a:close/>
                </a:path>
                <a:path w="389255" h="116840">
                  <a:moveTo>
                    <a:pt x="175183" y="68399"/>
                  </a:moveTo>
                  <a:lnTo>
                    <a:pt x="166330" y="68399"/>
                  </a:lnTo>
                  <a:lnTo>
                    <a:pt x="162003" y="69433"/>
                  </a:lnTo>
                  <a:lnTo>
                    <a:pt x="154310" y="73569"/>
                  </a:lnTo>
                  <a:lnTo>
                    <a:pt x="151286" y="76438"/>
                  </a:lnTo>
                  <a:lnTo>
                    <a:pt x="146883" y="83775"/>
                  </a:lnTo>
                  <a:lnTo>
                    <a:pt x="145782" y="87922"/>
                  </a:lnTo>
                  <a:lnTo>
                    <a:pt x="145782" y="97175"/>
                  </a:lnTo>
                  <a:lnTo>
                    <a:pt x="166309" y="116701"/>
                  </a:lnTo>
                  <a:lnTo>
                    <a:pt x="175115" y="116701"/>
                  </a:lnTo>
                  <a:lnTo>
                    <a:pt x="178782" y="115991"/>
                  </a:lnTo>
                  <a:lnTo>
                    <a:pt x="185367" y="113144"/>
                  </a:lnTo>
                  <a:lnTo>
                    <a:pt x="188125" y="111074"/>
                  </a:lnTo>
                  <a:lnTo>
                    <a:pt x="190350" y="108364"/>
                  </a:lnTo>
                  <a:lnTo>
                    <a:pt x="189408" y="107495"/>
                  </a:lnTo>
                  <a:lnTo>
                    <a:pt x="168775" y="107495"/>
                  </a:lnTo>
                  <a:lnTo>
                    <a:pt x="166197" y="106862"/>
                  </a:lnTo>
                  <a:lnTo>
                    <a:pt x="161662" y="104327"/>
                  </a:lnTo>
                  <a:lnTo>
                    <a:pt x="159894" y="102556"/>
                  </a:lnTo>
                  <a:lnTo>
                    <a:pt x="157355" y="98021"/>
                  </a:lnTo>
                  <a:lnTo>
                    <a:pt x="156723" y="95443"/>
                  </a:lnTo>
                  <a:lnTo>
                    <a:pt x="156723" y="89658"/>
                  </a:lnTo>
                  <a:lnTo>
                    <a:pt x="168775" y="77604"/>
                  </a:lnTo>
                  <a:lnTo>
                    <a:pt x="189339" y="77604"/>
                  </a:lnTo>
                  <a:lnTo>
                    <a:pt x="190350" y="76672"/>
                  </a:lnTo>
                  <a:lnTo>
                    <a:pt x="188125" y="74001"/>
                  </a:lnTo>
                  <a:lnTo>
                    <a:pt x="185378" y="71956"/>
                  </a:lnTo>
                  <a:lnTo>
                    <a:pt x="178841" y="69109"/>
                  </a:lnTo>
                  <a:lnTo>
                    <a:pt x="175183" y="68399"/>
                  </a:lnTo>
                  <a:close/>
                </a:path>
                <a:path w="389255" h="116840">
                  <a:moveTo>
                    <a:pt x="183409" y="101959"/>
                  </a:moveTo>
                  <a:lnTo>
                    <a:pt x="180252" y="105648"/>
                  </a:lnTo>
                  <a:lnTo>
                    <a:pt x="176339" y="107495"/>
                  </a:lnTo>
                  <a:lnTo>
                    <a:pt x="189408" y="107495"/>
                  </a:lnTo>
                  <a:lnTo>
                    <a:pt x="183409" y="101959"/>
                  </a:lnTo>
                  <a:close/>
                </a:path>
                <a:path w="389255" h="116840">
                  <a:moveTo>
                    <a:pt x="189339" y="77604"/>
                  </a:moveTo>
                  <a:lnTo>
                    <a:pt x="176339" y="77604"/>
                  </a:lnTo>
                  <a:lnTo>
                    <a:pt x="180252" y="79430"/>
                  </a:lnTo>
                  <a:lnTo>
                    <a:pt x="183409" y="83077"/>
                  </a:lnTo>
                  <a:lnTo>
                    <a:pt x="189339" y="77604"/>
                  </a:lnTo>
                  <a:close/>
                </a:path>
                <a:path w="389255" h="116840">
                  <a:moveTo>
                    <a:pt x="232714" y="69198"/>
                  </a:moveTo>
                  <a:lnTo>
                    <a:pt x="197420" y="69198"/>
                  </a:lnTo>
                  <a:lnTo>
                    <a:pt x="197420" y="115901"/>
                  </a:lnTo>
                  <a:lnTo>
                    <a:pt x="233582" y="115901"/>
                  </a:lnTo>
                  <a:lnTo>
                    <a:pt x="233582" y="107229"/>
                  </a:lnTo>
                  <a:lnTo>
                    <a:pt x="208163" y="107229"/>
                  </a:lnTo>
                  <a:lnTo>
                    <a:pt x="208163" y="96418"/>
                  </a:lnTo>
                  <a:lnTo>
                    <a:pt x="229845" y="96418"/>
                  </a:lnTo>
                  <a:lnTo>
                    <a:pt x="229845" y="88012"/>
                  </a:lnTo>
                  <a:lnTo>
                    <a:pt x="208163" y="88012"/>
                  </a:lnTo>
                  <a:lnTo>
                    <a:pt x="208163" y="77871"/>
                  </a:lnTo>
                  <a:lnTo>
                    <a:pt x="232714" y="77871"/>
                  </a:lnTo>
                  <a:lnTo>
                    <a:pt x="232714" y="69198"/>
                  </a:lnTo>
                  <a:close/>
                </a:path>
                <a:path w="389255" h="116840">
                  <a:moveTo>
                    <a:pt x="253133" y="69198"/>
                  </a:moveTo>
                  <a:lnTo>
                    <a:pt x="242323" y="69198"/>
                  </a:lnTo>
                  <a:lnTo>
                    <a:pt x="242323" y="115901"/>
                  </a:lnTo>
                  <a:lnTo>
                    <a:pt x="253133" y="115901"/>
                  </a:lnTo>
                  <a:lnTo>
                    <a:pt x="253133" y="96753"/>
                  </a:lnTo>
                  <a:lnTo>
                    <a:pt x="285159" y="96753"/>
                  </a:lnTo>
                  <a:lnTo>
                    <a:pt x="285159" y="87613"/>
                  </a:lnTo>
                  <a:lnTo>
                    <a:pt x="253133" y="87613"/>
                  </a:lnTo>
                  <a:lnTo>
                    <a:pt x="253133" y="69198"/>
                  </a:lnTo>
                  <a:close/>
                </a:path>
                <a:path w="389255" h="116840">
                  <a:moveTo>
                    <a:pt x="285159" y="96753"/>
                  </a:moveTo>
                  <a:lnTo>
                    <a:pt x="274349" y="96753"/>
                  </a:lnTo>
                  <a:lnTo>
                    <a:pt x="274349" y="115901"/>
                  </a:lnTo>
                  <a:lnTo>
                    <a:pt x="285159" y="115901"/>
                  </a:lnTo>
                  <a:lnTo>
                    <a:pt x="285159" y="96753"/>
                  </a:lnTo>
                  <a:close/>
                </a:path>
                <a:path w="389255" h="116840">
                  <a:moveTo>
                    <a:pt x="285159" y="69198"/>
                  </a:moveTo>
                  <a:lnTo>
                    <a:pt x="274349" y="69198"/>
                  </a:lnTo>
                  <a:lnTo>
                    <a:pt x="274349" y="87613"/>
                  </a:lnTo>
                  <a:lnTo>
                    <a:pt x="285159" y="87613"/>
                  </a:lnTo>
                  <a:lnTo>
                    <a:pt x="285159" y="69198"/>
                  </a:lnTo>
                  <a:close/>
                </a:path>
                <a:path w="389255" h="116840">
                  <a:moveTo>
                    <a:pt x="307573" y="69198"/>
                  </a:moveTo>
                  <a:lnTo>
                    <a:pt x="296830" y="69198"/>
                  </a:lnTo>
                  <a:lnTo>
                    <a:pt x="296830" y="115901"/>
                  </a:lnTo>
                  <a:lnTo>
                    <a:pt x="307040" y="115901"/>
                  </a:lnTo>
                  <a:lnTo>
                    <a:pt x="318989" y="99622"/>
                  </a:lnTo>
                  <a:lnTo>
                    <a:pt x="307573" y="99622"/>
                  </a:lnTo>
                  <a:lnTo>
                    <a:pt x="307573" y="69198"/>
                  </a:lnTo>
                  <a:close/>
                </a:path>
                <a:path w="389255" h="116840">
                  <a:moveTo>
                    <a:pt x="339998" y="85543"/>
                  </a:moveTo>
                  <a:lnTo>
                    <a:pt x="329324" y="85543"/>
                  </a:lnTo>
                  <a:lnTo>
                    <a:pt x="329324" y="115901"/>
                  </a:lnTo>
                  <a:lnTo>
                    <a:pt x="339998" y="115901"/>
                  </a:lnTo>
                  <a:lnTo>
                    <a:pt x="339998" y="85543"/>
                  </a:lnTo>
                  <a:close/>
                </a:path>
                <a:path w="389255" h="116840">
                  <a:moveTo>
                    <a:pt x="339998" y="69198"/>
                  </a:moveTo>
                  <a:lnTo>
                    <a:pt x="329857" y="69198"/>
                  </a:lnTo>
                  <a:lnTo>
                    <a:pt x="307573" y="99622"/>
                  </a:lnTo>
                  <a:lnTo>
                    <a:pt x="318989" y="99622"/>
                  </a:lnTo>
                  <a:lnTo>
                    <a:pt x="329324" y="85543"/>
                  </a:lnTo>
                  <a:lnTo>
                    <a:pt x="339998" y="85543"/>
                  </a:lnTo>
                  <a:lnTo>
                    <a:pt x="339998" y="69198"/>
                  </a:lnTo>
                  <a:close/>
                </a:path>
                <a:path w="389255" h="116840">
                  <a:moveTo>
                    <a:pt x="388904" y="69198"/>
                  </a:moveTo>
                  <a:lnTo>
                    <a:pt x="364665" y="69198"/>
                  </a:lnTo>
                  <a:lnTo>
                    <a:pt x="361105" y="69896"/>
                  </a:lnTo>
                  <a:lnTo>
                    <a:pt x="355057" y="72702"/>
                  </a:lnTo>
                  <a:lnTo>
                    <a:pt x="352720" y="74703"/>
                  </a:lnTo>
                  <a:lnTo>
                    <a:pt x="349430" y="79905"/>
                  </a:lnTo>
                  <a:lnTo>
                    <a:pt x="348606" y="83008"/>
                  </a:lnTo>
                  <a:lnTo>
                    <a:pt x="348606" y="90258"/>
                  </a:lnTo>
                  <a:lnTo>
                    <a:pt x="349451" y="93384"/>
                  </a:lnTo>
                  <a:lnTo>
                    <a:pt x="352832" y="98590"/>
                  </a:lnTo>
                  <a:lnTo>
                    <a:pt x="355258" y="100533"/>
                  </a:lnTo>
                  <a:lnTo>
                    <a:pt x="358415" y="101826"/>
                  </a:lnTo>
                  <a:lnTo>
                    <a:pt x="348674" y="115901"/>
                  </a:lnTo>
                  <a:lnTo>
                    <a:pt x="360083" y="115901"/>
                  </a:lnTo>
                  <a:lnTo>
                    <a:pt x="368355" y="103492"/>
                  </a:lnTo>
                  <a:lnTo>
                    <a:pt x="388904" y="103492"/>
                  </a:lnTo>
                  <a:lnTo>
                    <a:pt x="388904" y="94954"/>
                  </a:lnTo>
                  <a:lnTo>
                    <a:pt x="365730" y="94954"/>
                  </a:lnTo>
                  <a:lnTo>
                    <a:pt x="363442" y="94218"/>
                  </a:lnTo>
                  <a:lnTo>
                    <a:pt x="360328" y="91281"/>
                  </a:lnTo>
                  <a:lnTo>
                    <a:pt x="359549" y="89193"/>
                  </a:lnTo>
                  <a:lnTo>
                    <a:pt x="359549" y="83677"/>
                  </a:lnTo>
                  <a:lnTo>
                    <a:pt x="360359" y="81564"/>
                  </a:lnTo>
                  <a:lnTo>
                    <a:pt x="363607" y="78717"/>
                  </a:lnTo>
                  <a:lnTo>
                    <a:pt x="365954" y="78004"/>
                  </a:lnTo>
                  <a:lnTo>
                    <a:pt x="388904" y="78004"/>
                  </a:lnTo>
                  <a:lnTo>
                    <a:pt x="388904" y="69198"/>
                  </a:lnTo>
                  <a:close/>
                </a:path>
                <a:path w="389255" h="116840">
                  <a:moveTo>
                    <a:pt x="388904" y="103492"/>
                  </a:moveTo>
                  <a:lnTo>
                    <a:pt x="378230" y="103492"/>
                  </a:lnTo>
                  <a:lnTo>
                    <a:pt x="378230" y="115901"/>
                  </a:lnTo>
                  <a:lnTo>
                    <a:pt x="388904" y="115901"/>
                  </a:lnTo>
                  <a:lnTo>
                    <a:pt x="388904" y="103492"/>
                  </a:lnTo>
                  <a:close/>
                </a:path>
                <a:path w="389255" h="116840">
                  <a:moveTo>
                    <a:pt x="388904" y="78004"/>
                  </a:moveTo>
                  <a:lnTo>
                    <a:pt x="378230" y="78004"/>
                  </a:lnTo>
                  <a:lnTo>
                    <a:pt x="378230" y="94954"/>
                  </a:lnTo>
                  <a:lnTo>
                    <a:pt x="388904" y="94954"/>
                  </a:lnTo>
                  <a:lnTo>
                    <a:pt x="388904" y="78004"/>
                  </a:lnTo>
                  <a:close/>
                </a:path>
              </a:pathLst>
            </a:custGeom>
            <a:solidFill>
              <a:srgbClr val="FEFEFE"/>
            </a:solidFill>
          </p:spPr>
          <p:txBody>
            <a:bodyPr wrap="square" lIns="0" tIns="0" rIns="0" bIns="0" rtlCol="0"/>
            <a:lstStyle/>
            <a:p>
              <a:endParaRPr/>
            </a:p>
          </p:txBody>
        </p:sp>
        <p:sp>
          <p:nvSpPr>
            <p:cNvPr id="71" name="object 71"/>
            <p:cNvSpPr/>
            <p:nvPr/>
          </p:nvSpPr>
          <p:spPr>
            <a:xfrm>
              <a:off x="3269962" y="8362795"/>
              <a:ext cx="14604" cy="17145"/>
            </a:xfrm>
            <a:custGeom>
              <a:avLst/>
              <a:gdLst/>
              <a:ahLst/>
              <a:cxnLst/>
              <a:rect l="l" t="t" r="r" b="b"/>
              <a:pathLst>
                <a:path w="14604" h="17145">
                  <a:moveTo>
                    <a:pt x="8669" y="0"/>
                  </a:moveTo>
                  <a:lnTo>
                    <a:pt x="2818" y="5519"/>
                  </a:lnTo>
                  <a:lnTo>
                    <a:pt x="2429" y="5698"/>
                  </a:lnTo>
                  <a:lnTo>
                    <a:pt x="74" y="6977"/>
                  </a:lnTo>
                  <a:lnTo>
                    <a:pt x="0" y="10166"/>
                  </a:lnTo>
                  <a:lnTo>
                    <a:pt x="2962" y="15890"/>
                  </a:lnTo>
                  <a:lnTo>
                    <a:pt x="7887" y="17075"/>
                  </a:lnTo>
                  <a:lnTo>
                    <a:pt x="13276" y="12334"/>
                  </a:lnTo>
                  <a:lnTo>
                    <a:pt x="13996" y="8949"/>
                  </a:lnTo>
                  <a:lnTo>
                    <a:pt x="13288" y="6094"/>
                  </a:lnTo>
                  <a:lnTo>
                    <a:pt x="12452" y="2733"/>
                  </a:lnTo>
                  <a:lnTo>
                    <a:pt x="8669" y="0"/>
                  </a:lnTo>
                  <a:close/>
                </a:path>
              </a:pathLst>
            </a:custGeom>
            <a:solidFill>
              <a:srgbClr val="B79851"/>
            </a:solidFill>
          </p:spPr>
          <p:txBody>
            <a:bodyPr wrap="square" lIns="0" tIns="0" rIns="0" bIns="0" rtlCol="0"/>
            <a:lstStyle/>
            <a:p>
              <a:endParaRPr/>
            </a:p>
          </p:txBody>
        </p:sp>
        <p:sp>
          <p:nvSpPr>
            <p:cNvPr id="72" name="object 72"/>
            <p:cNvSpPr/>
            <p:nvPr/>
          </p:nvSpPr>
          <p:spPr>
            <a:xfrm>
              <a:off x="3274901" y="8326849"/>
              <a:ext cx="17780" cy="44450"/>
            </a:xfrm>
            <a:custGeom>
              <a:avLst/>
              <a:gdLst/>
              <a:ahLst/>
              <a:cxnLst/>
              <a:rect l="l" t="t" r="r" b="b"/>
              <a:pathLst>
                <a:path w="17779" h="44450">
                  <a:moveTo>
                    <a:pt x="14270" y="0"/>
                  </a:moveTo>
                  <a:lnTo>
                    <a:pt x="12736" y="3143"/>
                  </a:lnTo>
                  <a:lnTo>
                    <a:pt x="12729" y="3812"/>
                  </a:lnTo>
                  <a:lnTo>
                    <a:pt x="11233" y="19579"/>
                  </a:lnTo>
                  <a:lnTo>
                    <a:pt x="8128" y="29169"/>
                  </a:lnTo>
                  <a:lnTo>
                    <a:pt x="4349" y="35110"/>
                  </a:lnTo>
                  <a:lnTo>
                    <a:pt x="828" y="39927"/>
                  </a:lnTo>
                  <a:lnTo>
                    <a:pt x="0" y="41306"/>
                  </a:lnTo>
                  <a:lnTo>
                    <a:pt x="4654" y="43887"/>
                  </a:lnTo>
                  <a:lnTo>
                    <a:pt x="6214" y="43473"/>
                  </a:lnTo>
                  <a:lnTo>
                    <a:pt x="12526" y="38584"/>
                  </a:lnTo>
                  <a:lnTo>
                    <a:pt x="16445" y="29128"/>
                  </a:lnTo>
                  <a:lnTo>
                    <a:pt x="17548" y="16929"/>
                  </a:lnTo>
                  <a:lnTo>
                    <a:pt x="15411" y="3812"/>
                  </a:lnTo>
                  <a:lnTo>
                    <a:pt x="14270" y="0"/>
                  </a:lnTo>
                  <a:close/>
                </a:path>
              </a:pathLst>
            </a:custGeom>
            <a:solidFill>
              <a:srgbClr val="7CAC4D"/>
            </a:solidFill>
          </p:spPr>
          <p:txBody>
            <a:bodyPr wrap="square" lIns="0" tIns="0" rIns="0" bIns="0" rtlCol="0"/>
            <a:lstStyle/>
            <a:p>
              <a:endParaRPr/>
            </a:p>
          </p:txBody>
        </p:sp>
        <p:pic>
          <p:nvPicPr>
            <p:cNvPr id="73" name="object 73"/>
            <p:cNvPicPr/>
            <p:nvPr/>
          </p:nvPicPr>
          <p:blipFill>
            <a:blip r:embed="rId35" cstate="print"/>
            <a:stretch>
              <a:fillRect/>
            </a:stretch>
          </p:blipFill>
          <p:spPr>
            <a:xfrm>
              <a:off x="3874291" y="8250725"/>
              <a:ext cx="145950" cy="172580"/>
            </a:xfrm>
            <a:prstGeom prst="rect">
              <a:avLst/>
            </a:prstGeom>
          </p:spPr>
        </p:pic>
        <p:sp>
          <p:nvSpPr>
            <p:cNvPr id="74" name="object 74"/>
            <p:cNvSpPr/>
            <p:nvPr/>
          </p:nvSpPr>
          <p:spPr>
            <a:xfrm>
              <a:off x="4411947" y="8473255"/>
              <a:ext cx="635" cy="635"/>
            </a:xfrm>
            <a:custGeom>
              <a:avLst/>
              <a:gdLst/>
              <a:ahLst/>
              <a:cxnLst/>
              <a:rect l="l" t="t" r="r" b="b"/>
              <a:pathLst>
                <a:path w="635" h="634">
                  <a:moveTo>
                    <a:pt x="392" y="0"/>
                  </a:moveTo>
                  <a:lnTo>
                    <a:pt x="198" y="0"/>
                  </a:lnTo>
                  <a:lnTo>
                    <a:pt x="0" y="0"/>
                  </a:lnTo>
                  <a:lnTo>
                    <a:pt x="0" y="306"/>
                  </a:lnTo>
                  <a:lnTo>
                    <a:pt x="392" y="306"/>
                  </a:lnTo>
                  <a:lnTo>
                    <a:pt x="392" y="0"/>
                  </a:lnTo>
                  <a:close/>
                </a:path>
              </a:pathLst>
            </a:custGeom>
            <a:solidFill>
              <a:srgbClr val="62533E"/>
            </a:solidFill>
          </p:spPr>
          <p:txBody>
            <a:bodyPr wrap="square" lIns="0" tIns="0" rIns="0" bIns="0" rtlCol="0"/>
            <a:lstStyle/>
            <a:p>
              <a:endParaRPr/>
            </a:p>
          </p:txBody>
        </p:sp>
        <p:pic>
          <p:nvPicPr>
            <p:cNvPr id="75" name="object 75"/>
            <p:cNvPicPr/>
            <p:nvPr/>
          </p:nvPicPr>
          <p:blipFill>
            <a:blip r:embed="rId36" cstate="print"/>
            <a:stretch>
              <a:fillRect/>
            </a:stretch>
          </p:blipFill>
          <p:spPr>
            <a:xfrm>
              <a:off x="4449794" y="7898626"/>
              <a:ext cx="248461" cy="583290"/>
            </a:xfrm>
            <a:prstGeom prst="rect">
              <a:avLst/>
            </a:prstGeom>
          </p:spPr>
        </p:pic>
        <p:pic>
          <p:nvPicPr>
            <p:cNvPr id="76" name="object 76"/>
            <p:cNvPicPr/>
            <p:nvPr/>
          </p:nvPicPr>
          <p:blipFill>
            <a:blip r:embed="rId37" cstate="print"/>
            <a:stretch>
              <a:fillRect/>
            </a:stretch>
          </p:blipFill>
          <p:spPr>
            <a:xfrm>
              <a:off x="5054047" y="8348230"/>
              <a:ext cx="165225" cy="141735"/>
            </a:xfrm>
            <a:prstGeom prst="rect">
              <a:avLst/>
            </a:prstGeom>
          </p:spPr>
        </p:pic>
        <p:sp>
          <p:nvSpPr>
            <p:cNvPr id="77" name="object 77"/>
            <p:cNvSpPr/>
            <p:nvPr/>
          </p:nvSpPr>
          <p:spPr>
            <a:xfrm>
              <a:off x="5047945" y="7577493"/>
              <a:ext cx="227965" cy="781685"/>
            </a:xfrm>
            <a:custGeom>
              <a:avLst/>
              <a:gdLst/>
              <a:ahLst/>
              <a:cxnLst/>
              <a:rect l="l" t="t" r="r" b="b"/>
              <a:pathLst>
                <a:path w="227964" h="781684">
                  <a:moveTo>
                    <a:pt x="227812" y="363677"/>
                  </a:moveTo>
                  <a:lnTo>
                    <a:pt x="197980" y="343382"/>
                  </a:lnTo>
                  <a:lnTo>
                    <a:pt x="190893" y="343382"/>
                  </a:lnTo>
                  <a:lnTo>
                    <a:pt x="173393" y="345008"/>
                  </a:lnTo>
                  <a:lnTo>
                    <a:pt x="157568" y="345389"/>
                  </a:lnTo>
                  <a:lnTo>
                    <a:pt x="144157" y="346976"/>
                  </a:lnTo>
                  <a:lnTo>
                    <a:pt x="135674" y="349567"/>
                  </a:lnTo>
                  <a:lnTo>
                    <a:pt x="124294" y="361670"/>
                  </a:lnTo>
                  <a:lnTo>
                    <a:pt x="122364" y="370649"/>
                  </a:lnTo>
                  <a:lnTo>
                    <a:pt x="110693" y="376847"/>
                  </a:lnTo>
                  <a:lnTo>
                    <a:pt x="94767" y="393052"/>
                  </a:lnTo>
                  <a:lnTo>
                    <a:pt x="91160" y="333883"/>
                  </a:lnTo>
                  <a:lnTo>
                    <a:pt x="89890" y="295478"/>
                  </a:lnTo>
                  <a:lnTo>
                    <a:pt x="112979" y="266725"/>
                  </a:lnTo>
                  <a:lnTo>
                    <a:pt x="117322" y="262826"/>
                  </a:lnTo>
                  <a:lnTo>
                    <a:pt x="120472" y="257949"/>
                  </a:lnTo>
                  <a:lnTo>
                    <a:pt x="127546" y="250469"/>
                  </a:lnTo>
                  <a:lnTo>
                    <a:pt x="131813" y="247446"/>
                  </a:lnTo>
                  <a:lnTo>
                    <a:pt x="136296" y="246964"/>
                  </a:lnTo>
                  <a:lnTo>
                    <a:pt x="141452" y="248526"/>
                  </a:lnTo>
                  <a:lnTo>
                    <a:pt x="146443" y="250659"/>
                  </a:lnTo>
                  <a:lnTo>
                    <a:pt x="154406" y="254533"/>
                  </a:lnTo>
                  <a:lnTo>
                    <a:pt x="157797" y="256463"/>
                  </a:lnTo>
                  <a:lnTo>
                    <a:pt x="161036" y="258610"/>
                  </a:lnTo>
                  <a:lnTo>
                    <a:pt x="168516" y="262496"/>
                  </a:lnTo>
                  <a:lnTo>
                    <a:pt x="175336" y="267462"/>
                  </a:lnTo>
                  <a:lnTo>
                    <a:pt x="182295" y="272224"/>
                  </a:lnTo>
                  <a:lnTo>
                    <a:pt x="177634" y="264820"/>
                  </a:lnTo>
                  <a:lnTo>
                    <a:pt x="143027" y="241579"/>
                  </a:lnTo>
                  <a:lnTo>
                    <a:pt x="134937" y="240868"/>
                  </a:lnTo>
                  <a:lnTo>
                    <a:pt x="126784" y="241655"/>
                  </a:lnTo>
                  <a:lnTo>
                    <a:pt x="122897" y="242620"/>
                  </a:lnTo>
                  <a:lnTo>
                    <a:pt x="120586" y="242620"/>
                  </a:lnTo>
                  <a:lnTo>
                    <a:pt x="91198" y="269811"/>
                  </a:lnTo>
                  <a:lnTo>
                    <a:pt x="89306" y="277736"/>
                  </a:lnTo>
                  <a:lnTo>
                    <a:pt x="88912" y="265391"/>
                  </a:lnTo>
                  <a:lnTo>
                    <a:pt x="88468" y="226225"/>
                  </a:lnTo>
                  <a:lnTo>
                    <a:pt x="88480" y="217309"/>
                  </a:lnTo>
                  <a:lnTo>
                    <a:pt x="89319" y="216801"/>
                  </a:lnTo>
                  <a:lnTo>
                    <a:pt x="88887" y="216115"/>
                  </a:lnTo>
                  <a:lnTo>
                    <a:pt x="112712" y="176606"/>
                  </a:lnTo>
                  <a:lnTo>
                    <a:pt x="141389" y="142798"/>
                  </a:lnTo>
                  <a:lnTo>
                    <a:pt x="157708" y="139331"/>
                  </a:lnTo>
                  <a:lnTo>
                    <a:pt x="161683" y="140271"/>
                  </a:lnTo>
                  <a:lnTo>
                    <a:pt x="165468" y="141490"/>
                  </a:lnTo>
                  <a:lnTo>
                    <a:pt x="168910" y="143649"/>
                  </a:lnTo>
                  <a:lnTo>
                    <a:pt x="171958" y="147421"/>
                  </a:lnTo>
                  <a:lnTo>
                    <a:pt x="172580" y="147472"/>
                  </a:lnTo>
                  <a:lnTo>
                    <a:pt x="173393" y="147218"/>
                  </a:lnTo>
                  <a:lnTo>
                    <a:pt x="173926" y="146710"/>
                  </a:lnTo>
                  <a:lnTo>
                    <a:pt x="174180" y="146011"/>
                  </a:lnTo>
                  <a:lnTo>
                    <a:pt x="173659" y="145376"/>
                  </a:lnTo>
                  <a:lnTo>
                    <a:pt x="168427" y="138938"/>
                  </a:lnTo>
                  <a:lnTo>
                    <a:pt x="160210" y="136169"/>
                  </a:lnTo>
                  <a:lnTo>
                    <a:pt x="152069" y="136550"/>
                  </a:lnTo>
                  <a:lnTo>
                    <a:pt x="145402" y="137604"/>
                  </a:lnTo>
                  <a:lnTo>
                    <a:pt x="107289" y="168135"/>
                  </a:lnTo>
                  <a:lnTo>
                    <a:pt x="88544" y="201612"/>
                  </a:lnTo>
                  <a:lnTo>
                    <a:pt x="88607" y="187045"/>
                  </a:lnTo>
                  <a:lnTo>
                    <a:pt x="89357" y="147866"/>
                  </a:lnTo>
                  <a:lnTo>
                    <a:pt x="89395" y="146354"/>
                  </a:lnTo>
                  <a:lnTo>
                    <a:pt x="88557" y="145453"/>
                  </a:lnTo>
                  <a:lnTo>
                    <a:pt x="88684" y="131267"/>
                  </a:lnTo>
                  <a:lnTo>
                    <a:pt x="89166" y="131025"/>
                  </a:lnTo>
                  <a:lnTo>
                    <a:pt x="94297" y="125323"/>
                  </a:lnTo>
                  <a:lnTo>
                    <a:pt x="96393" y="123202"/>
                  </a:lnTo>
                  <a:lnTo>
                    <a:pt x="105638" y="115595"/>
                  </a:lnTo>
                  <a:lnTo>
                    <a:pt x="123139" y="102882"/>
                  </a:lnTo>
                  <a:lnTo>
                    <a:pt x="130848" y="97078"/>
                  </a:lnTo>
                  <a:lnTo>
                    <a:pt x="138430" y="91122"/>
                  </a:lnTo>
                  <a:lnTo>
                    <a:pt x="157060" y="75514"/>
                  </a:lnTo>
                  <a:lnTo>
                    <a:pt x="162306" y="69672"/>
                  </a:lnTo>
                  <a:lnTo>
                    <a:pt x="161798" y="69075"/>
                  </a:lnTo>
                  <a:lnTo>
                    <a:pt x="161353" y="69430"/>
                  </a:lnTo>
                  <a:lnTo>
                    <a:pt x="156235" y="73456"/>
                  </a:lnTo>
                  <a:lnTo>
                    <a:pt x="126263" y="98386"/>
                  </a:lnTo>
                  <a:lnTo>
                    <a:pt x="105791" y="112788"/>
                  </a:lnTo>
                  <a:lnTo>
                    <a:pt x="98259" y="118389"/>
                  </a:lnTo>
                  <a:lnTo>
                    <a:pt x="90754" y="125044"/>
                  </a:lnTo>
                  <a:lnTo>
                    <a:pt x="88722" y="127101"/>
                  </a:lnTo>
                  <a:lnTo>
                    <a:pt x="88760" y="122199"/>
                  </a:lnTo>
                  <a:lnTo>
                    <a:pt x="88950" y="120573"/>
                  </a:lnTo>
                  <a:lnTo>
                    <a:pt x="89344" y="120218"/>
                  </a:lnTo>
                  <a:lnTo>
                    <a:pt x="89027" y="119938"/>
                  </a:lnTo>
                  <a:lnTo>
                    <a:pt x="89662" y="114719"/>
                  </a:lnTo>
                  <a:lnTo>
                    <a:pt x="91363" y="106197"/>
                  </a:lnTo>
                  <a:lnTo>
                    <a:pt x="91567" y="105460"/>
                  </a:lnTo>
                  <a:lnTo>
                    <a:pt x="95846" y="101765"/>
                  </a:lnTo>
                  <a:lnTo>
                    <a:pt x="99999" y="97574"/>
                  </a:lnTo>
                  <a:lnTo>
                    <a:pt x="120789" y="61849"/>
                  </a:lnTo>
                  <a:lnTo>
                    <a:pt x="121107" y="59270"/>
                  </a:lnTo>
                  <a:lnTo>
                    <a:pt x="120408" y="59004"/>
                  </a:lnTo>
                  <a:lnTo>
                    <a:pt x="120192" y="59436"/>
                  </a:lnTo>
                  <a:lnTo>
                    <a:pt x="119303" y="61112"/>
                  </a:lnTo>
                  <a:lnTo>
                    <a:pt x="93243" y="100076"/>
                  </a:lnTo>
                  <a:lnTo>
                    <a:pt x="93014" y="100279"/>
                  </a:lnTo>
                  <a:lnTo>
                    <a:pt x="94500" y="94996"/>
                  </a:lnTo>
                  <a:lnTo>
                    <a:pt x="97447" y="86677"/>
                  </a:lnTo>
                  <a:lnTo>
                    <a:pt x="101968" y="75780"/>
                  </a:lnTo>
                  <a:lnTo>
                    <a:pt x="109626" y="59055"/>
                  </a:lnTo>
                  <a:lnTo>
                    <a:pt x="111861" y="52730"/>
                  </a:lnTo>
                  <a:lnTo>
                    <a:pt x="113538" y="49631"/>
                  </a:lnTo>
                  <a:lnTo>
                    <a:pt x="115239" y="45631"/>
                  </a:lnTo>
                  <a:lnTo>
                    <a:pt x="113931" y="44983"/>
                  </a:lnTo>
                  <a:lnTo>
                    <a:pt x="113512" y="45758"/>
                  </a:lnTo>
                  <a:lnTo>
                    <a:pt x="110007" y="52755"/>
                  </a:lnTo>
                  <a:lnTo>
                    <a:pt x="107746" y="56553"/>
                  </a:lnTo>
                  <a:lnTo>
                    <a:pt x="91643" y="95059"/>
                  </a:lnTo>
                  <a:lnTo>
                    <a:pt x="89141" y="103593"/>
                  </a:lnTo>
                  <a:lnTo>
                    <a:pt x="88950" y="103733"/>
                  </a:lnTo>
                  <a:lnTo>
                    <a:pt x="88963" y="103073"/>
                  </a:lnTo>
                  <a:lnTo>
                    <a:pt x="88506" y="13106"/>
                  </a:lnTo>
                  <a:lnTo>
                    <a:pt x="87617" y="88"/>
                  </a:lnTo>
                  <a:lnTo>
                    <a:pt x="86702" y="0"/>
                  </a:lnTo>
                  <a:lnTo>
                    <a:pt x="85953" y="11645"/>
                  </a:lnTo>
                  <a:lnTo>
                    <a:pt x="85394" y="91363"/>
                  </a:lnTo>
                  <a:lnTo>
                    <a:pt x="84937" y="90347"/>
                  </a:lnTo>
                  <a:lnTo>
                    <a:pt x="82321" y="83756"/>
                  </a:lnTo>
                  <a:lnTo>
                    <a:pt x="78066" y="70218"/>
                  </a:lnTo>
                  <a:lnTo>
                    <a:pt x="76403" y="63322"/>
                  </a:lnTo>
                  <a:lnTo>
                    <a:pt x="73063" y="46507"/>
                  </a:lnTo>
                  <a:lnTo>
                    <a:pt x="72237" y="44056"/>
                  </a:lnTo>
                  <a:lnTo>
                    <a:pt x="71374" y="44056"/>
                  </a:lnTo>
                  <a:lnTo>
                    <a:pt x="71145" y="46494"/>
                  </a:lnTo>
                  <a:lnTo>
                    <a:pt x="82232" y="90474"/>
                  </a:lnTo>
                  <a:lnTo>
                    <a:pt x="85356" y="97485"/>
                  </a:lnTo>
                  <a:lnTo>
                    <a:pt x="85293" y="105244"/>
                  </a:lnTo>
                  <a:lnTo>
                    <a:pt x="62877" y="72288"/>
                  </a:lnTo>
                  <a:lnTo>
                    <a:pt x="58978" y="64770"/>
                  </a:lnTo>
                  <a:lnTo>
                    <a:pt x="57658" y="65443"/>
                  </a:lnTo>
                  <a:lnTo>
                    <a:pt x="82804" y="105587"/>
                  </a:lnTo>
                  <a:lnTo>
                    <a:pt x="84594" y="107797"/>
                  </a:lnTo>
                  <a:lnTo>
                    <a:pt x="85128" y="108635"/>
                  </a:lnTo>
                  <a:lnTo>
                    <a:pt x="85267" y="108813"/>
                  </a:lnTo>
                  <a:lnTo>
                    <a:pt x="85217" y="116255"/>
                  </a:lnTo>
                  <a:lnTo>
                    <a:pt x="66484" y="98209"/>
                  </a:lnTo>
                  <a:lnTo>
                    <a:pt x="59944" y="92113"/>
                  </a:lnTo>
                  <a:lnTo>
                    <a:pt x="57670" y="90170"/>
                  </a:lnTo>
                  <a:lnTo>
                    <a:pt x="31597" y="65214"/>
                  </a:lnTo>
                  <a:lnTo>
                    <a:pt x="26682" y="60921"/>
                  </a:lnTo>
                  <a:lnTo>
                    <a:pt x="21221" y="56756"/>
                  </a:lnTo>
                  <a:lnTo>
                    <a:pt x="20701" y="57340"/>
                  </a:lnTo>
                  <a:lnTo>
                    <a:pt x="27546" y="63487"/>
                  </a:lnTo>
                  <a:lnTo>
                    <a:pt x="56807" y="91909"/>
                  </a:lnTo>
                  <a:lnTo>
                    <a:pt x="57746" y="93078"/>
                  </a:lnTo>
                  <a:lnTo>
                    <a:pt x="85178" y="120281"/>
                  </a:lnTo>
                  <a:lnTo>
                    <a:pt x="85039" y="141312"/>
                  </a:lnTo>
                  <a:lnTo>
                    <a:pt x="57340" y="107823"/>
                  </a:lnTo>
                  <a:lnTo>
                    <a:pt x="33667" y="82118"/>
                  </a:lnTo>
                  <a:lnTo>
                    <a:pt x="32562" y="83096"/>
                  </a:lnTo>
                  <a:lnTo>
                    <a:pt x="36436" y="88150"/>
                  </a:lnTo>
                  <a:lnTo>
                    <a:pt x="59194" y="114084"/>
                  </a:lnTo>
                  <a:lnTo>
                    <a:pt x="69469" y="126314"/>
                  </a:lnTo>
                  <a:lnTo>
                    <a:pt x="81813" y="141947"/>
                  </a:lnTo>
                  <a:lnTo>
                    <a:pt x="84480" y="145529"/>
                  </a:lnTo>
                  <a:lnTo>
                    <a:pt x="83858" y="146088"/>
                  </a:lnTo>
                  <a:lnTo>
                    <a:pt x="81902" y="186880"/>
                  </a:lnTo>
                  <a:lnTo>
                    <a:pt x="81381" y="204584"/>
                  </a:lnTo>
                  <a:lnTo>
                    <a:pt x="79603" y="202120"/>
                  </a:lnTo>
                  <a:lnTo>
                    <a:pt x="79933" y="201930"/>
                  </a:lnTo>
                  <a:lnTo>
                    <a:pt x="64008" y="182854"/>
                  </a:lnTo>
                  <a:lnTo>
                    <a:pt x="43167" y="147345"/>
                  </a:lnTo>
                  <a:lnTo>
                    <a:pt x="39014" y="135407"/>
                  </a:lnTo>
                  <a:lnTo>
                    <a:pt x="34188" y="123837"/>
                  </a:lnTo>
                  <a:lnTo>
                    <a:pt x="27330" y="113322"/>
                  </a:lnTo>
                  <a:lnTo>
                    <a:pt x="22390" y="107543"/>
                  </a:lnTo>
                  <a:lnTo>
                    <a:pt x="15862" y="103111"/>
                  </a:lnTo>
                  <a:lnTo>
                    <a:pt x="6731" y="101752"/>
                  </a:lnTo>
                  <a:lnTo>
                    <a:pt x="6235" y="103746"/>
                  </a:lnTo>
                  <a:lnTo>
                    <a:pt x="7658" y="104254"/>
                  </a:lnTo>
                  <a:lnTo>
                    <a:pt x="13881" y="107759"/>
                  </a:lnTo>
                  <a:lnTo>
                    <a:pt x="18707" y="112852"/>
                  </a:lnTo>
                  <a:lnTo>
                    <a:pt x="22377" y="118973"/>
                  </a:lnTo>
                  <a:lnTo>
                    <a:pt x="25095" y="125564"/>
                  </a:lnTo>
                  <a:lnTo>
                    <a:pt x="31826" y="145923"/>
                  </a:lnTo>
                  <a:lnTo>
                    <a:pt x="34391" y="152615"/>
                  </a:lnTo>
                  <a:lnTo>
                    <a:pt x="55168" y="186474"/>
                  </a:lnTo>
                  <a:lnTo>
                    <a:pt x="76187" y="205447"/>
                  </a:lnTo>
                  <a:lnTo>
                    <a:pt x="81203" y="210604"/>
                  </a:lnTo>
                  <a:lnTo>
                    <a:pt x="80759" y="226161"/>
                  </a:lnTo>
                  <a:lnTo>
                    <a:pt x="80314" y="265468"/>
                  </a:lnTo>
                  <a:lnTo>
                    <a:pt x="80581" y="304774"/>
                  </a:lnTo>
                  <a:lnTo>
                    <a:pt x="80949" y="324434"/>
                  </a:lnTo>
                  <a:lnTo>
                    <a:pt x="82181" y="363740"/>
                  </a:lnTo>
                  <a:lnTo>
                    <a:pt x="83616" y="393204"/>
                  </a:lnTo>
                  <a:lnTo>
                    <a:pt x="89700" y="481330"/>
                  </a:lnTo>
                  <a:lnTo>
                    <a:pt x="91401" y="510006"/>
                  </a:lnTo>
                  <a:lnTo>
                    <a:pt x="80606" y="458622"/>
                  </a:lnTo>
                  <a:lnTo>
                    <a:pt x="79844" y="453326"/>
                  </a:lnTo>
                  <a:lnTo>
                    <a:pt x="76822" y="446671"/>
                  </a:lnTo>
                  <a:lnTo>
                    <a:pt x="75679" y="444868"/>
                  </a:lnTo>
                  <a:lnTo>
                    <a:pt x="72364" y="441477"/>
                  </a:lnTo>
                  <a:lnTo>
                    <a:pt x="70002" y="440232"/>
                  </a:lnTo>
                  <a:lnTo>
                    <a:pt x="64249" y="434213"/>
                  </a:lnTo>
                  <a:lnTo>
                    <a:pt x="66763" y="428612"/>
                  </a:lnTo>
                  <a:lnTo>
                    <a:pt x="69024" y="420001"/>
                  </a:lnTo>
                  <a:lnTo>
                    <a:pt x="69469" y="415899"/>
                  </a:lnTo>
                  <a:lnTo>
                    <a:pt x="65303" y="408914"/>
                  </a:lnTo>
                  <a:lnTo>
                    <a:pt x="61620" y="406628"/>
                  </a:lnTo>
                  <a:lnTo>
                    <a:pt x="57835" y="405752"/>
                  </a:lnTo>
                  <a:lnTo>
                    <a:pt x="50076" y="405574"/>
                  </a:lnTo>
                  <a:lnTo>
                    <a:pt x="42430" y="407898"/>
                  </a:lnTo>
                  <a:lnTo>
                    <a:pt x="9182" y="429983"/>
                  </a:lnTo>
                  <a:lnTo>
                    <a:pt x="0" y="438518"/>
                  </a:lnTo>
                  <a:lnTo>
                    <a:pt x="8293" y="435279"/>
                  </a:lnTo>
                  <a:lnTo>
                    <a:pt x="13411" y="432104"/>
                  </a:lnTo>
                  <a:lnTo>
                    <a:pt x="24168" y="427342"/>
                  </a:lnTo>
                  <a:lnTo>
                    <a:pt x="31864" y="421220"/>
                  </a:lnTo>
                  <a:lnTo>
                    <a:pt x="38912" y="422681"/>
                  </a:lnTo>
                  <a:lnTo>
                    <a:pt x="43053" y="424903"/>
                  </a:lnTo>
                  <a:lnTo>
                    <a:pt x="45046" y="430123"/>
                  </a:lnTo>
                  <a:lnTo>
                    <a:pt x="45593" y="440156"/>
                  </a:lnTo>
                  <a:lnTo>
                    <a:pt x="44310" y="445770"/>
                  </a:lnTo>
                  <a:lnTo>
                    <a:pt x="45110" y="451421"/>
                  </a:lnTo>
                  <a:lnTo>
                    <a:pt x="46850" y="458381"/>
                  </a:lnTo>
                  <a:lnTo>
                    <a:pt x="49809" y="464858"/>
                  </a:lnTo>
                  <a:lnTo>
                    <a:pt x="53594" y="470928"/>
                  </a:lnTo>
                  <a:lnTo>
                    <a:pt x="67513" y="489775"/>
                  </a:lnTo>
                  <a:lnTo>
                    <a:pt x="71996" y="496544"/>
                  </a:lnTo>
                  <a:lnTo>
                    <a:pt x="89408" y="533742"/>
                  </a:lnTo>
                  <a:lnTo>
                    <a:pt x="94399" y="598551"/>
                  </a:lnTo>
                  <a:lnTo>
                    <a:pt x="94513" y="637654"/>
                  </a:lnTo>
                  <a:lnTo>
                    <a:pt x="93827" y="670407"/>
                  </a:lnTo>
                  <a:lnTo>
                    <a:pt x="91655" y="649363"/>
                  </a:lnTo>
                  <a:lnTo>
                    <a:pt x="92697" y="642924"/>
                  </a:lnTo>
                  <a:lnTo>
                    <a:pt x="91630" y="639470"/>
                  </a:lnTo>
                  <a:lnTo>
                    <a:pt x="85750" y="634365"/>
                  </a:lnTo>
                  <a:lnTo>
                    <a:pt x="81622" y="632942"/>
                  </a:lnTo>
                  <a:lnTo>
                    <a:pt x="77317" y="625017"/>
                  </a:lnTo>
                  <a:lnTo>
                    <a:pt x="80568" y="619429"/>
                  </a:lnTo>
                  <a:lnTo>
                    <a:pt x="80975" y="611898"/>
                  </a:lnTo>
                  <a:lnTo>
                    <a:pt x="80530" y="609053"/>
                  </a:lnTo>
                  <a:lnTo>
                    <a:pt x="79578" y="606374"/>
                  </a:lnTo>
                  <a:lnTo>
                    <a:pt x="73012" y="604570"/>
                  </a:lnTo>
                  <a:lnTo>
                    <a:pt x="51092" y="599960"/>
                  </a:lnTo>
                  <a:lnTo>
                    <a:pt x="49390" y="600659"/>
                  </a:lnTo>
                  <a:lnTo>
                    <a:pt x="46647" y="602932"/>
                  </a:lnTo>
                  <a:lnTo>
                    <a:pt x="45402" y="605802"/>
                  </a:lnTo>
                  <a:lnTo>
                    <a:pt x="42710" y="614629"/>
                  </a:lnTo>
                  <a:lnTo>
                    <a:pt x="41643" y="631520"/>
                  </a:lnTo>
                  <a:lnTo>
                    <a:pt x="40538" y="635431"/>
                  </a:lnTo>
                  <a:lnTo>
                    <a:pt x="36474" y="642950"/>
                  </a:lnTo>
                  <a:lnTo>
                    <a:pt x="33921" y="646328"/>
                  </a:lnTo>
                  <a:lnTo>
                    <a:pt x="32626" y="650214"/>
                  </a:lnTo>
                  <a:lnTo>
                    <a:pt x="46964" y="686396"/>
                  </a:lnTo>
                  <a:lnTo>
                    <a:pt x="49631" y="692467"/>
                  </a:lnTo>
                  <a:lnTo>
                    <a:pt x="51231" y="698881"/>
                  </a:lnTo>
                  <a:lnTo>
                    <a:pt x="57632" y="679716"/>
                  </a:lnTo>
                  <a:lnTo>
                    <a:pt x="57569" y="679284"/>
                  </a:lnTo>
                  <a:lnTo>
                    <a:pt x="59791" y="667524"/>
                  </a:lnTo>
                  <a:lnTo>
                    <a:pt x="59626" y="657682"/>
                  </a:lnTo>
                  <a:lnTo>
                    <a:pt x="58712" y="647687"/>
                  </a:lnTo>
                  <a:lnTo>
                    <a:pt x="58915" y="631507"/>
                  </a:lnTo>
                  <a:lnTo>
                    <a:pt x="62611" y="635533"/>
                  </a:lnTo>
                  <a:lnTo>
                    <a:pt x="69977" y="645744"/>
                  </a:lnTo>
                  <a:lnTo>
                    <a:pt x="75463" y="654202"/>
                  </a:lnTo>
                  <a:lnTo>
                    <a:pt x="72428" y="659422"/>
                  </a:lnTo>
                  <a:lnTo>
                    <a:pt x="71323" y="669048"/>
                  </a:lnTo>
                  <a:lnTo>
                    <a:pt x="73228" y="672757"/>
                  </a:lnTo>
                  <a:lnTo>
                    <a:pt x="79146" y="679945"/>
                  </a:lnTo>
                  <a:lnTo>
                    <a:pt x="82384" y="683514"/>
                  </a:lnTo>
                  <a:lnTo>
                    <a:pt x="85077" y="687616"/>
                  </a:lnTo>
                  <a:lnTo>
                    <a:pt x="88988" y="694321"/>
                  </a:lnTo>
                  <a:lnTo>
                    <a:pt x="92214" y="701370"/>
                  </a:lnTo>
                  <a:lnTo>
                    <a:pt x="93129" y="703961"/>
                  </a:lnTo>
                  <a:lnTo>
                    <a:pt x="93091" y="706069"/>
                  </a:lnTo>
                  <a:lnTo>
                    <a:pt x="89585" y="777849"/>
                  </a:lnTo>
                  <a:lnTo>
                    <a:pt x="92125" y="780770"/>
                  </a:lnTo>
                  <a:lnTo>
                    <a:pt x="98933" y="781316"/>
                  </a:lnTo>
                  <a:lnTo>
                    <a:pt x="101942" y="778764"/>
                  </a:lnTo>
                  <a:lnTo>
                    <a:pt x="104965" y="736066"/>
                  </a:lnTo>
                  <a:lnTo>
                    <a:pt x="105854" y="717435"/>
                  </a:lnTo>
                  <a:lnTo>
                    <a:pt x="108750" y="711454"/>
                  </a:lnTo>
                  <a:lnTo>
                    <a:pt x="112141" y="705840"/>
                  </a:lnTo>
                  <a:lnTo>
                    <a:pt x="132486" y="676071"/>
                  </a:lnTo>
                  <a:lnTo>
                    <a:pt x="135864" y="668515"/>
                  </a:lnTo>
                  <a:lnTo>
                    <a:pt x="138188" y="662393"/>
                  </a:lnTo>
                  <a:lnTo>
                    <a:pt x="139877" y="656170"/>
                  </a:lnTo>
                  <a:lnTo>
                    <a:pt x="143319" y="636041"/>
                  </a:lnTo>
                  <a:lnTo>
                    <a:pt x="145072" y="629107"/>
                  </a:lnTo>
                  <a:lnTo>
                    <a:pt x="149529" y="623417"/>
                  </a:lnTo>
                  <a:lnTo>
                    <a:pt x="151625" y="619988"/>
                  </a:lnTo>
                  <a:lnTo>
                    <a:pt x="152920" y="618337"/>
                  </a:lnTo>
                  <a:lnTo>
                    <a:pt x="172720" y="578319"/>
                  </a:lnTo>
                  <a:lnTo>
                    <a:pt x="173443" y="570623"/>
                  </a:lnTo>
                  <a:lnTo>
                    <a:pt x="166116" y="583311"/>
                  </a:lnTo>
                  <a:lnTo>
                    <a:pt x="160210" y="589622"/>
                  </a:lnTo>
                  <a:lnTo>
                    <a:pt x="130581" y="630250"/>
                  </a:lnTo>
                  <a:lnTo>
                    <a:pt x="127952" y="636104"/>
                  </a:lnTo>
                  <a:lnTo>
                    <a:pt x="124688" y="642099"/>
                  </a:lnTo>
                  <a:lnTo>
                    <a:pt x="113715" y="659371"/>
                  </a:lnTo>
                  <a:lnTo>
                    <a:pt x="110401" y="665060"/>
                  </a:lnTo>
                  <a:lnTo>
                    <a:pt x="107530" y="670636"/>
                  </a:lnTo>
                  <a:lnTo>
                    <a:pt x="107886" y="657402"/>
                  </a:lnTo>
                  <a:lnTo>
                    <a:pt x="108064" y="618032"/>
                  </a:lnTo>
                  <a:lnTo>
                    <a:pt x="107403" y="578662"/>
                  </a:lnTo>
                  <a:lnTo>
                    <a:pt x="105867" y="539330"/>
                  </a:lnTo>
                  <a:lnTo>
                    <a:pt x="103454" y="500037"/>
                  </a:lnTo>
                  <a:lnTo>
                    <a:pt x="96799" y="419938"/>
                  </a:lnTo>
                  <a:lnTo>
                    <a:pt x="116763" y="384175"/>
                  </a:lnTo>
                  <a:lnTo>
                    <a:pt x="154635" y="367893"/>
                  </a:lnTo>
                  <a:lnTo>
                    <a:pt x="165163" y="363372"/>
                  </a:lnTo>
                  <a:lnTo>
                    <a:pt x="171297" y="360146"/>
                  </a:lnTo>
                  <a:lnTo>
                    <a:pt x="177507" y="355003"/>
                  </a:lnTo>
                  <a:lnTo>
                    <a:pt x="184442" y="353949"/>
                  </a:lnTo>
                  <a:lnTo>
                    <a:pt x="185750" y="353364"/>
                  </a:lnTo>
                  <a:lnTo>
                    <a:pt x="186613" y="353390"/>
                  </a:lnTo>
                  <a:lnTo>
                    <a:pt x="197269" y="354241"/>
                  </a:lnTo>
                  <a:lnTo>
                    <a:pt x="207733" y="356336"/>
                  </a:lnTo>
                  <a:lnTo>
                    <a:pt x="217944" y="359511"/>
                  </a:lnTo>
                  <a:lnTo>
                    <a:pt x="227812" y="363677"/>
                  </a:lnTo>
                  <a:close/>
                </a:path>
              </a:pathLst>
            </a:custGeom>
            <a:solidFill>
              <a:srgbClr val="5F8C4E"/>
            </a:solidFill>
          </p:spPr>
          <p:txBody>
            <a:bodyPr wrap="square" lIns="0" tIns="0" rIns="0" bIns="0" rtlCol="0"/>
            <a:lstStyle/>
            <a:p>
              <a:endParaRPr/>
            </a:p>
          </p:txBody>
        </p:sp>
        <p:sp>
          <p:nvSpPr>
            <p:cNvPr id="78" name="object 78"/>
            <p:cNvSpPr/>
            <p:nvPr/>
          </p:nvSpPr>
          <p:spPr>
            <a:xfrm>
              <a:off x="5102746" y="7573200"/>
              <a:ext cx="109220" cy="147955"/>
            </a:xfrm>
            <a:custGeom>
              <a:avLst/>
              <a:gdLst/>
              <a:ahLst/>
              <a:cxnLst/>
              <a:rect l="l" t="t" r="r" b="b"/>
              <a:pathLst>
                <a:path w="109220" h="147954">
                  <a:moveTo>
                    <a:pt x="8343" y="78003"/>
                  </a:moveTo>
                  <a:lnTo>
                    <a:pt x="7772" y="77228"/>
                  </a:lnTo>
                  <a:lnTo>
                    <a:pt x="7277" y="76530"/>
                  </a:lnTo>
                  <a:lnTo>
                    <a:pt x="6350" y="76238"/>
                  </a:lnTo>
                  <a:lnTo>
                    <a:pt x="1765" y="71348"/>
                  </a:lnTo>
                  <a:lnTo>
                    <a:pt x="1181" y="71120"/>
                  </a:lnTo>
                  <a:lnTo>
                    <a:pt x="698" y="70510"/>
                  </a:lnTo>
                  <a:lnTo>
                    <a:pt x="0" y="70853"/>
                  </a:lnTo>
                  <a:lnTo>
                    <a:pt x="266" y="71666"/>
                  </a:lnTo>
                  <a:lnTo>
                    <a:pt x="203" y="72021"/>
                  </a:lnTo>
                  <a:lnTo>
                    <a:pt x="4902" y="79819"/>
                  </a:lnTo>
                  <a:lnTo>
                    <a:pt x="8178" y="79451"/>
                  </a:lnTo>
                  <a:lnTo>
                    <a:pt x="8343" y="78003"/>
                  </a:lnTo>
                  <a:close/>
                </a:path>
                <a:path w="109220" h="147954">
                  <a:moveTo>
                    <a:pt x="21094" y="54622"/>
                  </a:moveTo>
                  <a:lnTo>
                    <a:pt x="20929" y="52666"/>
                  </a:lnTo>
                  <a:lnTo>
                    <a:pt x="20904" y="51282"/>
                  </a:lnTo>
                  <a:lnTo>
                    <a:pt x="20904" y="50558"/>
                  </a:lnTo>
                  <a:lnTo>
                    <a:pt x="20853" y="49847"/>
                  </a:lnTo>
                  <a:lnTo>
                    <a:pt x="20701" y="48475"/>
                  </a:lnTo>
                  <a:lnTo>
                    <a:pt x="20662" y="47713"/>
                  </a:lnTo>
                  <a:lnTo>
                    <a:pt x="20015" y="46951"/>
                  </a:lnTo>
                  <a:lnTo>
                    <a:pt x="19685" y="47078"/>
                  </a:lnTo>
                  <a:lnTo>
                    <a:pt x="19278" y="47942"/>
                  </a:lnTo>
                  <a:lnTo>
                    <a:pt x="19431" y="48717"/>
                  </a:lnTo>
                  <a:lnTo>
                    <a:pt x="19392" y="50038"/>
                  </a:lnTo>
                  <a:lnTo>
                    <a:pt x="19354" y="50685"/>
                  </a:lnTo>
                  <a:lnTo>
                    <a:pt x="19100" y="52692"/>
                  </a:lnTo>
                  <a:lnTo>
                    <a:pt x="18376" y="54102"/>
                  </a:lnTo>
                  <a:lnTo>
                    <a:pt x="18580" y="55956"/>
                  </a:lnTo>
                  <a:lnTo>
                    <a:pt x="17970" y="55168"/>
                  </a:lnTo>
                  <a:lnTo>
                    <a:pt x="17348" y="54025"/>
                  </a:lnTo>
                  <a:lnTo>
                    <a:pt x="16992" y="53467"/>
                  </a:lnTo>
                  <a:lnTo>
                    <a:pt x="16484" y="52501"/>
                  </a:lnTo>
                  <a:lnTo>
                    <a:pt x="16357" y="52108"/>
                  </a:lnTo>
                  <a:lnTo>
                    <a:pt x="15798" y="51574"/>
                  </a:lnTo>
                  <a:lnTo>
                    <a:pt x="15544" y="51358"/>
                  </a:lnTo>
                  <a:lnTo>
                    <a:pt x="15227" y="50304"/>
                  </a:lnTo>
                  <a:lnTo>
                    <a:pt x="13995" y="50266"/>
                  </a:lnTo>
                  <a:lnTo>
                    <a:pt x="14046" y="51498"/>
                  </a:lnTo>
                  <a:lnTo>
                    <a:pt x="13970" y="51904"/>
                  </a:lnTo>
                  <a:lnTo>
                    <a:pt x="13652" y="52666"/>
                  </a:lnTo>
                  <a:lnTo>
                    <a:pt x="13868" y="54330"/>
                  </a:lnTo>
                  <a:lnTo>
                    <a:pt x="13944" y="55092"/>
                  </a:lnTo>
                  <a:lnTo>
                    <a:pt x="14782" y="57531"/>
                  </a:lnTo>
                  <a:lnTo>
                    <a:pt x="15367" y="59918"/>
                  </a:lnTo>
                  <a:lnTo>
                    <a:pt x="18389" y="61036"/>
                  </a:lnTo>
                  <a:lnTo>
                    <a:pt x="19989" y="60121"/>
                  </a:lnTo>
                  <a:lnTo>
                    <a:pt x="19939" y="58801"/>
                  </a:lnTo>
                  <a:lnTo>
                    <a:pt x="19888" y="57607"/>
                  </a:lnTo>
                  <a:lnTo>
                    <a:pt x="19405" y="56972"/>
                  </a:lnTo>
                  <a:lnTo>
                    <a:pt x="18884" y="56337"/>
                  </a:lnTo>
                  <a:lnTo>
                    <a:pt x="19812" y="56388"/>
                  </a:lnTo>
                  <a:lnTo>
                    <a:pt x="21094" y="54622"/>
                  </a:lnTo>
                  <a:close/>
                </a:path>
                <a:path w="109220" h="147954">
                  <a:moveTo>
                    <a:pt x="22085" y="69786"/>
                  </a:moveTo>
                  <a:lnTo>
                    <a:pt x="21628" y="68326"/>
                  </a:lnTo>
                  <a:lnTo>
                    <a:pt x="21082" y="66586"/>
                  </a:lnTo>
                  <a:lnTo>
                    <a:pt x="19431" y="65290"/>
                  </a:lnTo>
                  <a:lnTo>
                    <a:pt x="17767" y="63284"/>
                  </a:lnTo>
                  <a:lnTo>
                    <a:pt x="17284" y="62598"/>
                  </a:lnTo>
                  <a:lnTo>
                    <a:pt x="16471" y="61683"/>
                  </a:lnTo>
                  <a:lnTo>
                    <a:pt x="15417" y="60731"/>
                  </a:lnTo>
                  <a:lnTo>
                    <a:pt x="15176" y="60604"/>
                  </a:lnTo>
                  <a:lnTo>
                    <a:pt x="15328" y="60642"/>
                  </a:lnTo>
                  <a:lnTo>
                    <a:pt x="15125" y="60426"/>
                  </a:lnTo>
                  <a:lnTo>
                    <a:pt x="14592" y="59728"/>
                  </a:lnTo>
                  <a:lnTo>
                    <a:pt x="13639" y="60401"/>
                  </a:lnTo>
                  <a:lnTo>
                    <a:pt x="13830" y="61709"/>
                  </a:lnTo>
                  <a:lnTo>
                    <a:pt x="13741" y="62738"/>
                  </a:lnTo>
                  <a:lnTo>
                    <a:pt x="20434" y="70891"/>
                  </a:lnTo>
                  <a:lnTo>
                    <a:pt x="22085" y="69786"/>
                  </a:lnTo>
                  <a:close/>
                </a:path>
                <a:path w="109220" h="147954">
                  <a:moveTo>
                    <a:pt x="24892" y="75971"/>
                  </a:moveTo>
                  <a:lnTo>
                    <a:pt x="24790" y="75031"/>
                  </a:lnTo>
                  <a:lnTo>
                    <a:pt x="24790" y="74168"/>
                  </a:lnTo>
                  <a:lnTo>
                    <a:pt x="24790" y="73317"/>
                  </a:lnTo>
                  <a:lnTo>
                    <a:pt x="24638" y="69964"/>
                  </a:lnTo>
                  <a:lnTo>
                    <a:pt x="24307" y="68326"/>
                  </a:lnTo>
                  <a:lnTo>
                    <a:pt x="24079" y="66268"/>
                  </a:lnTo>
                  <a:lnTo>
                    <a:pt x="23355" y="66217"/>
                  </a:lnTo>
                  <a:lnTo>
                    <a:pt x="22910" y="68249"/>
                  </a:lnTo>
                  <a:lnTo>
                    <a:pt x="22390" y="69837"/>
                  </a:lnTo>
                  <a:lnTo>
                    <a:pt x="21894" y="73037"/>
                  </a:lnTo>
                  <a:lnTo>
                    <a:pt x="21704" y="74752"/>
                  </a:lnTo>
                  <a:lnTo>
                    <a:pt x="21602" y="75145"/>
                  </a:lnTo>
                  <a:lnTo>
                    <a:pt x="20955" y="74434"/>
                  </a:lnTo>
                  <a:lnTo>
                    <a:pt x="20345" y="73761"/>
                  </a:lnTo>
                  <a:lnTo>
                    <a:pt x="19761" y="73063"/>
                  </a:lnTo>
                  <a:lnTo>
                    <a:pt x="18122" y="70954"/>
                  </a:lnTo>
                  <a:lnTo>
                    <a:pt x="16992" y="69596"/>
                  </a:lnTo>
                  <a:lnTo>
                    <a:pt x="15557" y="67678"/>
                  </a:lnTo>
                  <a:lnTo>
                    <a:pt x="14719" y="68135"/>
                  </a:lnTo>
                  <a:lnTo>
                    <a:pt x="15341" y="70510"/>
                  </a:lnTo>
                  <a:lnTo>
                    <a:pt x="16014" y="72263"/>
                  </a:lnTo>
                  <a:lnTo>
                    <a:pt x="17589" y="74650"/>
                  </a:lnTo>
                  <a:lnTo>
                    <a:pt x="18161" y="75438"/>
                  </a:lnTo>
                  <a:lnTo>
                    <a:pt x="19380" y="76962"/>
                  </a:lnTo>
                  <a:lnTo>
                    <a:pt x="20053" y="78079"/>
                  </a:lnTo>
                  <a:lnTo>
                    <a:pt x="21818" y="78028"/>
                  </a:lnTo>
                  <a:lnTo>
                    <a:pt x="22047" y="77863"/>
                  </a:lnTo>
                  <a:lnTo>
                    <a:pt x="22110" y="78041"/>
                  </a:lnTo>
                  <a:lnTo>
                    <a:pt x="24003" y="78168"/>
                  </a:lnTo>
                  <a:lnTo>
                    <a:pt x="24892" y="75971"/>
                  </a:lnTo>
                  <a:close/>
                </a:path>
                <a:path w="109220" h="147954">
                  <a:moveTo>
                    <a:pt x="26428" y="88773"/>
                  </a:moveTo>
                  <a:lnTo>
                    <a:pt x="25958" y="88290"/>
                  </a:lnTo>
                  <a:lnTo>
                    <a:pt x="25031" y="87376"/>
                  </a:lnTo>
                  <a:lnTo>
                    <a:pt x="24079" y="86220"/>
                  </a:lnTo>
                  <a:lnTo>
                    <a:pt x="23469" y="85725"/>
                  </a:lnTo>
                  <a:lnTo>
                    <a:pt x="21704" y="84086"/>
                  </a:lnTo>
                  <a:lnTo>
                    <a:pt x="20701" y="82918"/>
                  </a:lnTo>
                  <a:lnTo>
                    <a:pt x="20104" y="82550"/>
                  </a:lnTo>
                  <a:lnTo>
                    <a:pt x="20929" y="82778"/>
                  </a:lnTo>
                  <a:lnTo>
                    <a:pt x="21285" y="82740"/>
                  </a:lnTo>
                  <a:lnTo>
                    <a:pt x="22390" y="82854"/>
                  </a:lnTo>
                  <a:lnTo>
                    <a:pt x="22796" y="81953"/>
                  </a:lnTo>
                  <a:lnTo>
                    <a:pt x="22339" y="81457"/>
                  </a:lnTo>
                  <a:lnTo>
                    <a:pt x="22123" y="81216"/>
                  </a:lnTo>
                  <a:lnTo>
                    <a:pt x="21958" y="80949"/>
                  </a:lnTo>
                  <a:lnTo>
                    <a:pt x="21361" y="80302"/>
                  </a:lnTo>
                  <a:lnTo>
                    <a:pt x="20688" y="79629"/>
                  </a:lnTo>
                  <a:lnTo>
                    <a:pt x="20320" y="79082"/>
                  </a:lnTo>
                  <a:lnTo>
                    <a:pt x="19392" y="78168"/>
                  </a:lnTo>
                  <a:lnTo>
                    <a:pt x="18961" y="77711"/>
                  </a:lnTo>
                  <a:lnTo>
                    <a:pt x="18161" y="76708"/>
                  </a:lnTo>
                  <a:lnTo>
                    <a:pt x="17843" y="76060"/>
                  </a:lnTo>
                  <a:lnTo>
                    <a:pt x="16776" y="75107"/>
                  </a:lnTo>
                  <a:lnTo>
                    <a:pt x="16014" y="74853"/>
                  </a:lnTo>
                  <a:lnTo>
                    <a:pt x="14605" y="75565"/>
                  </a:lnTo>
                  <a:lnTo>
                    <a:pt x="14160" y="76403"/>
                  </a:lnTo>
                  <a:lnTo>
                    <a:pt x="14757" y="78689"/>
                  </a:lnTo>
                  <a:lnTo>
                    <a:pt x="16129" y="80022"/>
                  </a:lnTo>
                  <a:lnTo>
                    <a:pt x="17945" y="81622"/>
                  </a:lnTo>
                  <a:lnTo>
                    <a:pt x="18465" y="81864"/>
                  </a:lnTo>
                  <a:lnTo>
                    <a:pt x="17843" y="82207"/>
                  </a:lnTo>
                  <a:lnTo>
                    <a:pt x="18542" y="84632"/>
                  </a:lnTo>
                  <a:lnTo>
                    <a:pt x="19570" y="85801"/>
                  </a:lnTo>
                  <a:lnTo>
                    <a:pt x="21539" y="87528"/>
                  </a:lnTo>
                  <a:lnTo>
                    <a:pt x="22161" y="88099"/>
                  </a:lnTo>
                  <a:lnTo>
                    <a:pt x="23685" y="88823"/>
                  </a:lnTo>
                  <a:lnTo>
                    <a:pt x="24485" y="89103"/>
                  </a:lnTo>
                  <a:lnTo>
                    <a:pt x="25844" y="89535"/>
                  </a:lnTo>
                  <a:lnTo>
                    <a:pt x="26428" y="88773"/>
                  </a:lnTo>
                  <a:close/>
                </a:path>
                <a:path w="109220" h="147954">
                  <a:moveTo>
                    <a:pt x="35661" y="17386"/>
                  </a:moveTo>
                  <a:lnTo>
                    <a:pt x="35585" y="16433"/>
                  </a:lnTo>
                  <a:lnTo>
                    <a:pt x="35560" y="15989"/>
                  </a:lnTo>
                  <a:lnTo>
                    <a:pt x="35407" y="15405"/>
                  </a:lnTo>
                  <a:lnTo>
                    <a:pt x="35509" y="14452"/>
                  </a:lnTo>
                  <a:lnTo>
                    <a:pt x="34823" y="14287"/>
                  </a:lnTo>
                  <a:lnTo>
                    <a:pt x="34353" y="14935"/>
                  </a:lnTo>
                  <a:lnTo>
                    <a:pt x="33845" y="15328"/>
                  </a:lnTo>
                  <a:lnTo>
                    <a:pt x="33578" y="15557"/>
                  </a:lnTo>
                  <a:lnTo>
                    <a:pt x="33185" y="15925"/>
                  </a:lnTo>
                  <a:lnTo>
                    <a:pt x="32816" y="16243"/>
                  </a:lnTo>
                  <a:lnTo>
                    <a:pt x="31851" y="17462"/>
                  </a:lnTo>
                  <a:lnTo>
                    <a:pt x="31242" y="18389"/>
                  </a:lnTo>
                  <a:lnTo>
                    <a:pt x="30937" y="19507"/>
                  </a:lnTo>
                  <a:lnTo>
                    <a:pt x="29972" y="17322"/>
                  </a:lnTo>
                  <a:lnTo>
                    <a:pt x="28041" y="15963"/>
                  </a:lnTo>
                  <a:lnTo>
                    <a:pt x="27012" y="16421"/>
                  </a:lnTo>
                  <a:lnTo>
                    <a:pt x="26187" y="18567"/>
                  </a:lnTo>
                  <a:lnTo>
                    <a:pt x="26492" y="20154"/>
                  </a:lnTo>
                  <a:lnTo>
                    <a:pt x="26771" y="21869"/>
                  </a:lnTo>
                  <a:lnTo>
                    <a:pt x="27051" y="24396"/>
                  </a:lnTo>
                  <a:lnTo>
                    <a:pt x="27393" y="25222"/>
                  </a:lnTo>
                  <a:lnTo>
                    <a:pt x="28625" y="26911"/>
                  </a:lnTo>
                  <a:lnTo>
                    <a:pt x="29972" y="27101"/>
                  </a:lnTo>
                  <a:lnTo>
                    <a:pt x="31470" y="26581"/>
                  </a:lnTo>
                  <a:lnTo>
                    <a:pt x="30391" y="28181"/>
                  </a:lnTo>
                  <a:lnTo>
                    <a:pt x="29679" y="29527"/>
                  </a:lnTo>
                  <a:lnTo>
                    <a:pt x="30581" y="31673"/>
                  </a:lnTo>
                  <a:lnTo>
                    <a:pt x="31534" y="32080"/>
                  </a:lnTo>
                  <a:lnTo>
                    <a:pt x="33680" y="31546"/>
                  </a:lnTo>
                  <a:lnTo>
                    <a:pt x="34302" y="30175"/>
                  </a:lnTo>
                  <a:lnTo>
                    <a:pt x="34975" y="28346"/>
                  </a:lnTo>
                  <a:lnTo>
                    <a:pt x="35128" y="27774"/>
                  </a:lnTo>
                  <a:lnTo>
                    <a:pt x="35306" y="26962"/>
                  </a:lnTo>
                  <a:lnTo>
                    <a:pt x="35394" y="26670"/>
                  </a:lnTo>
                  <a:lnTo>
                    <a:pt x="35420" y="26174"/>
                  </a:lnTo>
                  <a:lnTo>
                    <a:pt x="35318" y="25920"/>
                  </a:lnTo>
                  <a:lnTo>
                    <a:pt x="35356" y="25666"/>
                  </a:lnTo>
                  <a:lnTo>
                    <a:pt x="35458" y="25171"/>
                  </a:lnTo>
                  <a:lnTo>
                    <a:pt x="35369" y="24676"/>
                  </a:lnTo>
                  <a:lnTo>
                    <a:pt x="34531" y="24117"/>
                  </a:lnTo>
                  <a:lnTo>
                    <a:pt x="33870" y="24104"/>
                  </a:lnTo>
                  <a:lnTo>
                    <a:pt x="33197" y="24866"/>
                  </a:lnTo>
                  <a:lnTo>
                    <a:pt x="32715" y="25107"/>
                  </a:lnTo>
                  <a:lnTo>
                    <a:pt x="32778" y="22720"/>
                  </a:lnTo>
                  <a:lnTo>
                    <a:pt x="32232" y="22009"/>
                  </a:lnTo>
                  <a:lnTo>
                    <a:pt x="32905" y="22313"/>
                  </a:lnTo>
                  <a:lnTo>
                    <a:pt x="34226" y="22148"/>
                  </a:lnTo>
                  <a:lnTo>
                    <a:pt x="35267" y="20142"/>
                  </a:lnTo>
                  <a:lnTo>
                    <a:pt x="35509" y="19050"/>
                  </a:lnTo>
                  <a:lnTo>
                    <a:pt x="35661" y="17386"/>
                  </a:lnTo>
                  <a:close/>
                </a:path>
                <a:path w="109220" h="147954">
                  <a:moveTo>
                    <a:pt x="36474" y="9334"/>
                  </a:moveTo>
                  <a:lnTo>
                    <a:pt x="35890" y="8051"/>
                  </a:lnTo>
                  <a:lnTo>
                    <a:pt x="35839" y="7708"/>
                  </a:lnTo>
                  <a:lnTo>
                    <a:pt x="35674" y="6553"/>
                  </a:lnTo>
                  <a:lnTo>
                    <a:pt x="34112" y="6413"/>
                  </a:lnTo>
                  <a:lnTo>
                    <a:pt x="33718" y="6959"/>
                  </a:lnTo>
                  <a:lnTo>
                    <a:pt x="34061" y="5549"/>
                  </a:lnTo>
                  <a:lnTo>
                    <a:pt x="33616" y="4673"/>
                  </a:lnTo>
                  <a:lnTo>
                    <a:pt x="33413" y="3606"/>
                  </a:lnTo>
                  <a:lnTo>
                    <a:pt x="33248" y="2692"/>
                  </a:lnTo>
                  <a:lnTo>
                    <a:pt x="33134" y="1866"/>
                  </a:lnTo>
                  <a:lnTo>
                    <a:pt x="33375" y="88"/>
                  </a:lnTo>
                  <a:lnTo>
                    <a:pt x="32207" y="0"/>
                  </a:lnTo>
                  <a:lnTo>
                    <a:pt x="31496" y="1574"/>
                  </a:lnTo>
                  <a:lnTo>
                    <a:pt x="31026" y="2489"/>
                  </a:lnTo>
                  <a:lnTo>
                    <a:pt x="30137" y="5867"/>
                  </a:lnTo>
                  <a:lnTo>
                    <a:pt x="31394" y="7988"/>
                  </a:lnTo>
                  <a:lnTo>
                    <a:pt x="32423" y="8077"/>
                  </a:lnTo>
                  <a:lnTo>
                    <a:pt x="31940" y="9410"/>
                  </a:lnTo>
                  <a:lnTo>
                    <a:pt x="31813" y="9207"/>
                  </a:lnTo>
                  <a:lnTo>
                    <a:pt x="31203" y="8280"/>
                  </a:lnTo>
                  <a:lnTo>
                    <a:pt x="30657" y="7785"/>
                  </a:lnTo>
                  <a:lnTo>
                    <a:pt x="30086" y="7467"/>
                  </a:lnTo>
                  <a:lnTo>
                    <a:pt x="29857" y="7340"/>
                  </a:lnTo>
                  <a:lnTo>
                    <a:pt x="29464" y="7124"/>
                  </a:lnTo>
                  <a:lnTo>
                    <a:pt x="28930" y="6959"/>
                  </a:lnTo>
                  <a:lnTo>
                    <a:pt x="28752" y="6946"/>
                  </a:lnTo>
                  <a:lnTo>
                    <a:pt x="27724" y="6489"/>
                  </a:lnTo>
                  <a:lnTo>
                    <a:pt x="27127" y="7124"/>
                  </a:lnTo>
                  <a:lnTo>
                    <a:pt x="27012" y="7785"/>
                  </a:lnTo>
                  <a:lnTo>
                    <a:pt x="27101" y="9372"/>
                  </a:lnTo>
                  <a:lnTo>
                    <a:pt x="27114" y="9207"/>
                  </a:lnTo>
                  <a:lnTo>
                    <a:pt x="27178" y="9829"/>
                  </a:lnTo>
                  <a:lnTo>
                    <a:pt x="27279" y="10363"/>
                  </a:lnTo>
                  <a:lnTo>
                    <a:pt x="27609" y="11430"/>
                  </a:lnTo>
                  <a:lnTo>
                    <a:pt x="27724" y="11938"/>
                  </a:lnTo>
                  <a:lnTo>
                    <a:pt x="28206" y="13462"/>
                  </a:lnTo>
                  <a:lnTo>
                    <a:pt x="28676" y="14109"/>
                  </a:lnTo>
                  <a:lnTo>
                    <a:pt x="30708" y="14960"/>
                  </a:lnTo>
                  <a:lnTo>
                    <a:pt x="31813" y="14427"/>
                  </a:lnTo>
                  <a:lnTo>
                    <a:pt x="32359" y="13690"/>
                  </a:lnTo>
                  <a:lnTo>
                    <a:pt x="34023" y="14160"/>
                  </a:lnTo>
                  <a:lnTo>
                    <a:pt x="35572" y="13665"/>
                  </a:lnTo>
                  <a:lnTo>
                    <a:pt x="36131" y="11125"/>
                  </a:lnTo>
                  <a:lnTo>
                    <a:pt x="36474" y="9334"/>
                  </a:lnTo>
                  <a:close/>
                </a:path>
                <a:path w="109220" h="147954">
                  <a:moveTo>
                    <a:pt x="37655" y="130429"/>
                  </a:moveTo>
                  <a:lnTo>
                    <a:pt x="37617" y="129692"/>
                  </a:lnTo>
                  <a:lnTo>
                    <a:pt x="37198" y="129260"/>
                  </a:lnTo>
                  <a:lnTo>
                    <a:pt x="36855" y="128676"/>
                  </a:lnTo>
                  <a:lnTo>
                    <a:pt x="36144" y="128308"/>
                  </a:lnTo>
                  <a:lnTo>
                    <a:pt x="35483" y="128625"/>
                  </a:lnTo>
                  <a:lnTo>
                    <a:pt x="35013" y="128714"/>
                  </a:lnTo>
                  <a:lnTo>
                    <a:pt x="34544" y="128993"/>
                  </a:lnTo>
                  <a:lnTo>
                    <a:pt x="33566" y="130721"/>
                  </a:lnTo>
                  <a:lnTo>
                    <a:pt x="32778" y="131889"/>
                  </a:lnTo>
                  <a:lnTo>
                    <a:pt x="32651" y="130721"/>
                  </a:lnTo>
                  <a:lnTo>
                    <a:pt x="32194" y="129197"/>
                  </a:lnTo>
                  <a:lnTo>
                    <a:pt x="31394" y="127152"/>
                  </a:lnTo>
                  <a:lnTo>
                    <a:pt x="31038" y="126593"/>
                  </a:lnTo>
                  <a:lnTo>
                    <a:pt x="30886" y="126314"/>
                  </a:lnTo>
                  <a:lnTo>
                    <a:pt x="30886" y="135077"/>
                  </a:lnTo>
                  <a:lnTo>
                    <a:pt x="30010" y="136156"/>
                  </a:lnTo>
                  <a:lnTo>
                    <a:pt x="29984" y="137693"/>
                  </a:lnTo>
                  <a:lnTo>
                    <a:pt x="29946" y="137858"/>
                  </a:lnTo>
                  <a:lnTo>
                    <a:pt x="29375" y="137033"/>
                  </a:lnTo>
                  <a:lnTo>
                    <a:pt x="29032" y="136067"/>
                  </a:lnTo>
                  <a:lnTo>
                    <a:pt x="28587" y="134493"/>
                  </a:lnTo>
                  <a:lnTo>
                    <a:pt x="29730" y="135369"/>
                  </a:lnTo>
                  <a:lnTo>
                    <a:pt x="30886" y="135077"/>
                  </a:lnTo>
                  <a:lnTo>
                    <a:pt x="30886" y="126314"/>
                  </a:lnTo>
                  <a:lnTo>
                    <a:pt x="30340" y="125285"/>
                  </a:lnTo>
                  <a:lnTo>
                    <a:pt x="29857" y="124764"/>
                  </a:lnTo>
                  <a:lnTo>
                    <a:pt x="28714" y="123266"/>
                  </a:lnTo>
                  <a:lnTo>
                    <a:pt x="26962" y="123799"/>
                  </a:lnTo>
                  <a:lnTo>
                    <a:pt x="27089" y="125730"/>
                  </a:lnTo>
                  <a:lnTo>
                    <a:pt x="27063" y="126466"/>
                  </a:lnTo>
                  <a:lnTo>
                    <a:pt x="27241" y="127863"/>
                  </a:lnTo>
                  <a:lnTo>
                    <a:pt x="27266" y="128536"/>
                  </a:lnTo>
                  <a:lnTo>
                    <a:pt x="27851" y="131889"/>
                  </a:lnTo>
                  <a:lnTo>
                    <a:pt x="28473" y="134353"/>
                  </a:lnTo>
                  <a:lnTo>
                    <a:pt x="27508" y="134543"/>
                  </a:lnTo>
                  <a:lnTo>
                    <a:pt x="27762" y="136258"/>
                  </a:lnTo>
                  <a:lnTo>
                    <a:pt x="28054" y="137185"/>
                  </a:lnTo>
                  <a:lnTo>
                    <a:pt x="28371" y="139090"/>
                  </a:lnTo>
                  <a:lnTo>
                    <a:pt x="28575" y="140157"/>
                  </a:lnTo>
                  <a:lnTo>
                    <a:pt x="29260" y="141782"/>
                  </a:lnTo>
                  <a:lnTo>
                    <a:pt x="29629" y="142570"/>
                  </a:lnTo>
                  <a:lnTo>
                    <a:pt x="30365" y="144310"/>
                  </a:lnTo>
                  <a:lnTo>
                    <a:pt x="30530" y="144792"/>
                  </a:lnTo>
                  <a:lnTo>
                    <a:pt x="30708" y="146786"/>
                  </a:lnTo>
                  <a:lnTo>
                    <a:pt x="31661" y="147447"/>
                  </a:lnTo>
                  <a:lnTo>
                    <a:pt x="33362" y="147548"/>
                  </a:lnTo>
                  <a:lnTo>
                    <a:pt x="34112" y="146964"/>
                  </a:lnTo>
                  <a:lnTo>
                    <a:pt x="35458" y="143713"/>
                  </a:lnTo>
                  <a:lnTo>
                    <a:pt x="31851" y="140258"/>
                  </a:lnTo>
                  <a:lnTo>
                    <a:pt x="32258" y="140131"/>
                  </a:lnTo>
                  <a:lnTo>
                    <a:pt x="33121" y="139471"/>
                  </a:lnTo>
                  <a:lnTo>
                    <a:pt x="33794" y="139090"/>
                  </a:lnTo>
                  <a:lnTo>
                    <a:pt x="34213" y="138480"/>
                  </a:lnTo>
                  <a:lnTo>
                    <a:pt x="35077" y="137071"/>
                  </a:lnTo>
                  <a:lnTo>
                    <a:pt x="35420" y="136359"/>
                  </a:lnTo>
                  <a:lnTo>
                    <a:pt x="36525" y="134124"/>
                  </a:lnTo>
                  <a:lnTo>
                    <a:pt x="37020" y="132600"/>
                  </a:lnTo>
                  <a:lnTo>
                    <a:pt x="37655" y="130429"/>
                  </a:lnTo>
                  <a:close/>
                </a:path>
                <a:path w="109220" h="147954">
                  <a:moveTo>
                    <a:pt x="38671" y="117856"/>
                  </a:moveTo>
                  <a:lnTo>
                    <a:pt x="38455" y="117462"/>
                  </a:lnTo>
                  <a:lnTo>
                    <a:pt x="38303" y="117195"/>
                  </a:lnTo>
                  <a:lnTo>
                    <a:pt x="37973" y="116992"/>
                  </a:lnTo>
                  <a:lnTo>
                    <a:pt x="36969" y="117284"/>
                  </a:lnTo>
                  <a:lnTo>
                    <a:pt x="36576" y="117944"/>
                  </a:lnTo>
                  <a:lnTo>
                    <a:pt x="35534" y="119049"/>
                  </a:lnTo>
                  <a:lnTo>
                    <a:pt x="35052" y="119837"/>
                  </a:lnTo>
                  <a:lnTo>
                    <a:pt x="34582" y="120548"/>
                  </a:lnTo>
                  <a:lnTo>
                    <a:pt x="34264" y="120154"/>
                  </a:lnTo>
                  <a:lnTo>
                    <a:pt x="33629" y="119176"/>
                  </a:lnTo>
                  <a:lnTo>
                    <a:pt x="33210" y="118554"/>
                  </a:lnTo>
                  <a:lnTo>
                    <a:pt x="34417" y="118097"/>
                  </a:lnTo>
                  <a:lnTo>
                    <a:pt x="35166" y="115417"/>
                  </a:lnTo>
                  <a:lnTo>
                    <a:pt x="36677" y="111620"/>
                  </a:lnTo>
                  <a:lnTo>
                    <a:pt x="36969" y="109575"/>
                  </a:lnTo>
                  <a:lnTo>
                    <a:pt x="37287" y="106921"/>
                  </a:lnTo>
                  <a:lnTo>
                    <a:pt x="36360" y="106832"/>
                  </a:lnTo>
                  <a:lnTo>
                    <a:pt x="36118" y="107378"/>
                  </a:lnTo>
                  <a:lnTo>
                    <a:pt x="35331" y="109131"/>
                  </a:lnTo>
                  <a:lnTo>
                    <a:pt x="33540" y="111772"/>
                  </a:lnTo>
                  <a:lnTo>
                    <a:pt x="33528" y="111150"/>
                  </a:lnTo>
                  <a:lnTo>
                    <a:pt x="32600" y="109359"/>
                  </a:lnTo>
                  <a:lnTo>
                    <a:pt x="35420" y="104736"/>
                  </a:lnTo>
                  <a:lnTo>
                    <a:pt x="36131" y="101765"/>
                  </a:lnTo>
                  <a:lnTo>
                    <a:pt x="36258" y="100330"/>
                  </a:lnTo>
                  <a:lnTo>
                    <a:pt x="36334" y="98971"/>
                  </a:lnTo>
                  <a:lnTo>
                    <a:pt x="35509" y="97637"/>
                  </a:lnTo>
                  <a:lnTo>
                    <a:pt x="36385" y="96989"/>
                  </a:lnTo>
                  <a:lnTo>
                    <a:pt x="37160" y="95326"/>
                  </a:lnTo>
                  <a:lnTo>
                    <a:pt x="38011" y="92646"/>
                  </a:lnTo>
                  <a:lnTo>
                    <a:pt x="38315" y="88785"/>
                  </a:lnTo>
                  <a:lnTo>
                    <a:pt x="36563" y="88087"/>
                  </a:lnTo>
                  <a:lnTo>
                    <a:pt x="35979" y="89192"/>
                  </a:lnTo>
                  <a:lnTo>
                    <a:pt x="35420" y="90258"/>
                  </a:lnTo>
                  <a:lnTo>
                    <a:pt x="35013" y="90792"/>
                  </a:lnTo>
                  <a:lnTo>
                    <a:pt x="35013" y="99237"/>
                  </a:lnTo>
                  <a:lnTo>
                    <a:pt x="34925" y="98907"/>
                  </a:lnTo>
                  <a:lnTo>
                    <a:pt x="34925" y="99771"/>
                  </a:lnTo>
                  <a:lnTo>
                    <a:pt x="34836" y="99987"/>
                  </a:lnTo>
                  <a:lnTo>
                    <a:pt x="34531" y="100393"/>
                  </a:lnTo>
                  <a:lnTo>
                    <a:pt x="34925" y="99771"/>
                  </a:lnTo>
                  <a:lnTo>
                    <a:pt x="34925" y="98907"/>
                  </a:lnTo>
                  <a:lnTo>
                    <a:pt x="34848" y="98615"/>
                  </a:lnTo>
                  <a:lnTo>
                    <a:pt x="35001" y="98971"/>
                  </a:lnTo>
                  <a:lnTo>
                    <a:pt x="35013" y="99237"/>
                  </a:lnTo>
                  <a:lnTo>
                    <a:pt x="35013" y="90792"/>
                  </a:lnTo>
                  <a:lnTo>
                    <a:pt x="34671" y="91224"/>
                  </a:lnTo>
                  <a:lnTo>
                    <a:pt x="33197" y="93243"/>
                  </a:lnTo>
                  <a:lnTo>
                    <a:pt x="32385" y="94234"/>
                  </a:lnTo>
                  <a:lnTo>
                    <a:pt x="31457" y="92925"/>
                  </a:lnTo>
                  <a:lnTo>
                    <a:pt x="30480" y="91757"/>
                  </a:lnTo>
                  <a:lnTo>
                    <a:pt x="29552" y="90563"/>
                  </a:lnTo>
                  <a:lnTo>
                    <a:pt x="30314" y="90957"/>
                  </a:lnTo>
                  <a:lnTo>
                    <a:pt x="31051" y="90868"/>
                  </a:lnTo>
                  <a:lnTo>
                    <a:pt x="32105" y="89382"/>
                  </a:lnTo>
                  <a:lnTo>
                    <a:pt x="34226" y="88887"/>
                  </a:lnTo>
                  <a:lnTo>
                    <a:pt x="35255" y="87020"/>
                  </a:lnTo>
                  <a:lnTo>
                    <a:pt x="36982" y="82956"/>
                  </a:lnTo>
                  <a:lnTo>
                    <a:pt x="36804" y="81622"/>
                  </a:lnTo>
                  <a:lnTo>
                    <a:pt x="36664" y="80594"/>
                  </a:lnTo>
                  <a:lnTo>
                    <a:pt x="35458" y="80479"/>
                  </a:lnTo>
                  <a:lnTo>
                    <a:pt x="34455" y="81153"/>
                  </a:lnTo>
                  <a:lnTo>
                    <a:pt x="34023" y="81737"/>
                  </a:lnTo>
                  <a:lnTo>
                    <a:pt x="33705" y="82029"/>
                  </a:lnTo>
                  <a:lnTo>
                    <a:pt x="32829" y="83159"/>
                  </a:lnTo>
                  <a:lnTo>
                    <a:pt x="32423" y="83553"/>
                  </a:lnTo>
                  <a:lnTo>
                    <a:pt x="31292" y="84848"/>
                  </a:lnTo>
                  <a:lnTo>
                    <a:pt x="31051" y="85051"/>
                  </a:lnTo>
                  <a:lnTo>
                    <a:pt x="29972" y="81724"/>
                  </a:lnTo>
                  <a:lnTo>
                    <a:pt x="31800" y="82753"/>
                  </a:lnTo>
                  <a:lnTo>
                    <a:pt x="34683" y="80441"/>
                  </a:lnTo>
                  <a:lnTo>
                    <a:pt x="35648" y="78841"/>
                  </a:lnTo>
                  <a:lnTo>
                    <a:pt x="36944" y="76530"/>
                  </a:lnTo>
                  <a:lnTo>
                    <a:pt x="37426" y="75742"/>
                  </a:lnTo>
                  <a:lnTo>
                    <a:pt x="38188" y="73863"/>
                  </a:lnTo>
                  <a:lnTo>
                    <a:pt x="38379" y="73367"/>
                  </a:lnTo>
                  <a:lnTo>
                    <a:pt x="38341" y="72936"/>
                  </a:lnTo>
                  <a:lnTo>
                    <a:pt x="38354" y="72415"/>
                  </a:lnTo>
                  <a:lnTo>
                    <a:pt x="38392" y="71551"/>
                  </a:lnTo>
                  <a:lnTo>
                    <a:pt x="37490" y="70954"/>
                  </a:lnTo>
                  <a:lnTo>
                    <a:pt x="36296" y="71539"/>
                  </a:lnTo>
                  <a:lnTo>
                    <a:pt x="35902" y="71653"/>
                  </a:lnTo>
                  <a:lnTo>
                    <a:pt x="35280" y="72224"/>
                  </a:lnTo>
                  <a:lnTo>
                    <a:pt x="35039" y="72517"/>
                  </a:lnTo>
                  <a:lnTo>
                    <a:pt x="34340" y="73215"/>
                  </a:lnTo>
                  <a:lnTo>
                    <a:pt x="34759" y="72237"/>
                  </a:lnTo>
                  <a:lnTo>
                    <a:pt x="35115" y="70713"/>
                  </a:lnTo>
                  <a:lnTo>
                    <a:pt x="35534" y="69075"/>
                  </a:lnTo>
                  <a:lnTo>
                    <a:pt x="36169" y="67094"/>
                  </a:lnTo>
                  <a:lnTo>
                    <a:pt x="35420" y="65506"/>
                  </a:lnTo>
                  <a:lnTo>
                    <a:pt x="35115" y="64871"/>
                  </a:lnTo>
                  <a:lnTo>
                    <a:pt x="34277" y="64617"/>
                  </a:lnTo>
                  <a:lnTo>
                    <a:pt x="33299" y="65125"/>
                  </a:lnTo>
                  <a:lnTo>
                    <a:pt x="33985" y="64376"/>
                  </a:lnTo>
                  <a:lnTo>
                    <a:pt x="34277" y="63881"/>
                  </a:lnTo>
                  <a:lnTo>
                    <a:pt x="34594" y="62712"/>
                  </a:lnTo>
                  <a:lnTo>
                    <a:pt x="34759" y="62242"/>
                  </a:lnTo>
                  <a:lnTo>
                    <a:pt x="35102" y="60934"/>
                  </a:lnTo>
                  <a:lnTo>
                    <a:pt x="35433" y="59690"/>
                  </a:lnTo>
                  <a:lnTo>
                    <a:pt x="35052" y="58813"/>
                  </a:lnTo>
                  <a:lnTo>
                    <a:pt x="35102" y="57759"/>
                  </a:lnTo>
                  <a:lnTo>
                    <a:pt x="34302" y="57391"/>
                  </a:lnTo>
                  <a:lnTo>
                    <a:pt x="34391" y="56362"/>
                  </a:lnTo>
                  <a:lnTo>
                    <a:pt x="34467" y="55791"/>
                  </a:lnTo>
                  <a:lnTo>
                    <a:pt x="34683" y="54660"/>
                  </a:lnTo>
                  <a:lnTo>
                    <a:pt x="35102" y="52920"/>
                  </a:lnTo>
                  <a:lnTo>
                    <a:pt x="35280" y="50927"/>
                  </a:lnTo>
                  <a:lnTo>
                    <a:pt x="34429" y="50457"/>
                  </a:lnTo>
                  <a:lnTo>
                    <a:pt x="34734" y="50419"/>
                  </a:lnTo>
                  <a:lnTo>
                    <a:pt x="35318" y="49784"/>
                  </a:lnTo>
                  <a:lnTo>
                    <a:pt x="35966" y="47942"/>
                  </a:lnTo>
                  <a:lnTo>
                    <a:pt x="36042" y="46418"/>
                  </a:lnTo>
                  <a:lnTo>
                    <a:pt x="36258" y="44475"/>
                  </a:lnTo>
                  <a:lnTo>
                    <a:pt x="36372" y="43853"/>
                  </a:lnTo>
                  <a:lnTo>
                    <a:pt x="36372" y="43192"/>
                  </a:lnTo>
                  <a:lnTo>
                    <a:pt x="36372" y="42964"/>
                  </a:lnTo>
                  <a:lnTo>
                    <a:pt x="36423" y="42748"/>
                  </a:lnTo>
                  <a:lnTo>
                    <a:pt x="36398" y="42100"/>
                  </a:lnTo>
                  <a:lnTo>
                    <a:pt x="36207" y="41859"/>
                  </a:lnTo>
                  <a:lnTo>
                    <a:pt x="35953" y="40944"/>
                  </a:lnTo>
                  <a:lnTo>
                    <a:pt x="35356" y="40754"/>
                  </a:lnTo>
                  <a:lnTo>
                    <a:pt x="34620" y="41325"/>
                  </a:lnTo>
                  <a:lnTo>
                    <a:pt x="34391" y="41402"/>
                  </a:lnTo>
                  <a:lnTo>
                    <a:pt x="34391" y="50457"/>
                  </a:lnTo>
                  <a:lnTo>
                    <a:pt x="33743" y="50761"/>
                  </a:lnTo>
                  <a:lnTo>
                    <a:pt x="33083" y="51066"/>
                  </a:lnTo>
                  <a:lnTo>
                    <a:pt x="32613" y="51384"/>
                  </a:lnTo>
                  <a:lnTo>
                    <a:pt x="32270" y="51739"/>
                  </a:lnTo>
                  <a:lnTo>
                    <a:pt x="31838" y="50901"/>
                  </a:lnTo>
                  <a:lnTo>
                    <a:pt x="31064" y="49555"/>
                  </a:lnTo>
                  <a:lnTo>
                    <a:pt x="30645" y="48945"/>
                  </a:lnTo>
                  <a:lnTo>
                    <a:pt x="29718" y="47790"/>
                  </a:lnTo>
                  <a:lnTo>
                    <a:pt x="29171" y="47345"/>
                  </a:lnTo>
                  <a:lnTo>
                    <a:pt x="28854" y="47053"/>
                  </a:lnTo>
                  <a:lnTo>
                    <a:pt x="30607" y="47510"/>
                  </a:lnTo>
                  <a:lnTo>
                    <a:pt x="31610" y="47040"/>
                  </a:lnTo>
                  <a:lnTo>
                    <a:pt x="31559" y="49047"/>
                  </a:lnTo>
                  <a:lnTo>
                    <a:pt x="31851" y="49872"/>
                  </a:lnTo>
                  <a:lnTo>
                    <a:pt x="33032" y="50495"/>
                  </a:lnTo>
                  <a:lnTo>
                    <a:pt x="33426" y="50558"/>
                  </a:lnTo>
                  <a:lnTo>
                    <a:pt x="34391" y="50457"/>
                  </a:lnTo>
                  <a:lnTo>
                    <a:pt x="34391" y="41402"/>
                  </a:lnTo>
                  <a:lnTo>
                    <a:pt x="33921" y="41922"/>
                  </a:lnTo>
                  <a:lnTo>
                    <a:pt x="33858" y="42125"/>
                  </a:lnTo>
                  <a:lnTo>
                    <a:pt x="33324" y="42926"/>
                  </a:lnTo>
                  <a:lnTo>
                    <a:pt x="32804" y="44157"/>
                  </a:lnTo>
                  <a:lnTo>
                    <a:pt x="31686" y="42684"/>
                  </a:lnTo>
                  <a:lnTo>
                    <a:pt x="31064" y="41275"/>
                  </a:lnTo>
                  <a:lnTo>
                    <a:pt x="30772" y="40627"/>
                  </a:lnTo>
                  <a:lnTo>
                    <a:pt x="30429" y="40297"/>
                  </a:lnTo>
                  <a:lnTo>
                    <a:pt x="29972" y="39179"/>
                  </a:lnTo>
                  <a:lnTo>
                    <a:pt x="31330" y="38696"/>
                  </a:lnTo>
                  <a:lnTo>
                    <a:pt x="31229" y="39090"/>
                  </a:lnTo>
                  <a:lnTo>
                    <a:pt x="31762" y="40487"/>
                  </a:lnTo>
                  <a:lnTo>
                    <a:pt x="34226" y="41198"/>
                  </a:lnTo>
                  <a:lnTo>
                    <a:pt x="35420" y="40601"/>
                  </a:lnTo>
                  <a:lnTo>
                    <a:pt x="36283" y="38417"/>
                  </a:lnTo>
                  <a:lnTo>
                    <a:pt x="36449" y="37350"/>
                  </a:lnTo>
                  <a:lnTo>
                    <a:pt x="36880" y="35204"/>
                  </a:lnTo>
                  <a:lnTo>
                    <a:pt x="37020" y="33820"/>
                  </a:lnTo>
                  <a:lnTo>
                    <a:pt x="36449" y="32766"/>
                  </a:lnTo>
                  <a:lnTo>
                    <a:pt x="36182" y="32270"/>
                  </a:lnTo>
                  <a:lnTo>
                    <a:pt x="35598" y="32105"/>
                  </a:lnTo>
                  <a:lnTo>
                    <a:pt x="34023" y="32816"/>
                  </a:lnTo>
                  <a:lnTo>
                    <a:pt x="33299" y="33997"/>
                  </a:lnTo>
                  <a:lnTo>
                    <a:pt x="32359" y="35966"/>
                  </a:lnTo>
                  <a:lnTo>
                    <a:pt x="32131" y="36385"/>
                  </a:lnTo>
                  <a:lnTo>
                    <a:pt x="32054" y="36220"/>
                  </a:lnTo>
                  <a:lnTo>
                    <a:pt x="31343" y="34874"/>
                  </a:lnTo>
                  <a:lnTo>
                    <a:pt x="30683" y="33528"/>
                  </a:lnTo>
                  <a:lnTo>
                    <a:pt x="28892" y="31115"/>
                  </a:lnTo>
                  <a:lnTo>
                    <a:pt x="26377" y="28448"/>
                  </a:lnTo>
                  <a:lnTo>
                    <a:pt x="25501" y="29070"/>
                  </a:lnTo>
                  <a:lnTo>
                    <a:pt x="26352" y="31013"/>
                  </a:lnTo>
                  <a:lnTo>
                    <a:pt x="27673" y="34925"/>
                  </a:lnTo>
                  <a:lnTo>
                    <a:pt x="28206" y="36156"/>
                  </a:lnTo>
                  <a:lnTo>
                    <a:pt x="28752" y="38023"/>
                  </a:lnTo>
                  <a:lnTo>
                    <a:pt x="28206" y="37769"/>
                  </a:lnTo>
                  <a:lnTo>
                    <a:pt x="27635" y="37909"/>
                  </a:lnTo>
                  <a:lnTo>
                    <a:pt x="26962" y="38557"/>
                  </a:lnTo>
                  <a:lnTo>
                    <a:pt x="26720" y="38874"/>
                  </a:lnTo>
                  <a:lnTo>
                    <a:pt x="26454" y="39903"/>
                  </a:lnTo>
                  <a:lnTo>
                    <a:pt x="26568" y="40309"/>
                  </a:lnTo>
                  <a:lnTo>
                    <a:pt x="26568" y="41440"/>
                  </a:lnTo>
                  <a:lnTo>
                    <a:pt x="26517" y="42151"/>
                  </a:lnTo>
                  <a:lnTo>
                    <a:pt x="27482" y="46278"/>
                  </a:lnTo>
                  <a:lnTo>
                    <a:pt x="27343" y="46278"/>
                  </a:lnTo>
                  <a:lnTo>
                    <a:pt x="27355" y="47802"/>
                  </a:lnTo>
                  <a:lnTo>
                    <a:pt x="27038" y="48488"/>
                  </a:lnTo>
                  <a:lnTo>
                    <a:pt x="27165" y="50850"/>
                  </a:lnTo>
                  <a:lnTo>
                    <a:pt x="29895" y="56057"/>
                  </a:lnTo>
                  <a:lnTo>
                    <a:pt x="29337" y="58026"/>
                  </a:lnTo>
                  <a:lnTo>
                    <a:pt x="31076" y="59842"/>
                  </a:lnTo>
                  <a:lnTo>
                    <a:pt x="30734" y="60464"/>
                  </a:lnTo>
                  <a:lnTo>
                    <a:pt x="30518" y="60985"/>
                  </a:lnTo>
                  <a:lnTo>
                    <a:pt x="29933" y="62268"/>
                  </a:lnTo>
                  <a:lnTo>
                    <a:pt x="29819" y="62839"/>
                  </a:lnTo>
                  <a:lnTo>
                    <a:pt x="30035" y="65290"/>
                  </a:lnTo>
                  <a:lnTo>
                    <a:pt x="32080" y="65938"/>
                  </a:lnTo>
                  <a:lnTo>
                    <a:pt x="31483" y="67614"/>
                  </a:lnTo>
                  <a:lnTo>
                    <a:pt x="30873" y="68986"/>
                  </a:lnTo>
                  <a:lnTo>
                    <a:pt x="30099" y="67703"/>
                  </a:lnTo>
                  <a:lnTo>
                    <a:pt x="28765" y="65278"/>
                  </a:lnTo>
                  <a:lnTo>
                    <a:pt x="27736" y="64350"/>
                  </a:lnTo>
                  <a:lnTo>
                    <a:pt x="27178" y="62445"/>
                  </a:lnTo>
                  <a:lnTo>
                    <a:pt x="26136" y="62420"/>
                  </a:lnTo>
                  <a:lnTo>
                    <a:pt x="26238" y="64630"/>
                  </a:lnTo>
                  <a:lnTo>
                    <a:pt x="25755" y="66052"/>
                  </a:lnTo>
                  <a:lnTo>
                    <a:pt x="26098" y="69227"/>
                  </a:lnTo>
                  <a:lnTo>
                    <a:pt x="26581" y="71018"/>
                  </a:lnTo>
                  <a:lnTo>
                    <a:pt x="28092" y="73190"/>
                  </a:lnTo>
                  <a:lnTo>
                    <a:pt x="29375" y="73317"/>
                  </a:lnTo>
                  <a:lnTo>
                    <a:pt x="29768" y="73126"/>
                  </a:lnTo>
                  <a:lnTo>
                    <a:pt x="30022" y="74168"/>
                  </a:lnTo>
                  <a:lnTo>
                    <a:pt x="32626" y="75044"/>
                  </a:lnTo>
                  <a:lnTo>
                    <a:pt x="33185" y="74637"/>
                  </a:lnTo>
                  <a:lnTo>
                    <a:pt x="31826" y="76327"/>
                  </a:lnTo>
                  <a:lnTo>
                    <a:pt x="30708" y="77749"/>
                  </a:lnTo>
                  <a:lnTo>
                    <a:pt x="29552" y="80937"/>
                  </a:lnTo>
                  <a:lnTo>
                    <a:pt x="29070" y="80111"/>
                  </a:lnTo>
                  <a:lnTo>
                    <a:pt x="28295" y="78600"/>
                  </a:lnTo>
                  <a:lnTo>
                    <a:pt x="27914" y="78168"/>
                  </a:lnTo>
                  <a:lnTo>
                    <a:pt x="27266" y="76962"/>
                  </a:lnTo>
                  <a:lnTo>
                    <a:pt x="26187" y="77343"/>
                  </a:lnTo>
                  <a:lnTo>
                    <a:pt x="26428" y="78701"/>
                  </a:lnTo>
                  <a:lnTo>
                    <a:pt x="26403" y="79273"/>
                  </a:lnTo>
                  <a:lnTo>
                    <a:pt x="26670" y="80708"/>
                  </a:lnTo>
                  <a:lnTo>
                    <a:pt x="26797" y="82296"/>
                  </a:lnTo>
                  <a:lnTo>
                    <a:pt x="27584" y="85483"/>
                  </a:lnTo>
                  <a:lnTo>
                    <a:pt x="27813" y="86499"/>
                  </a:lnTo>
                  <a:lnTo>
                    <a:pt x="28346" y="88519"/>
                  </a:lnTo>
                  <a:lnTo>
                    <a:pt x="28651" y="90081"/>
                  </a:lnTo>
                  <a:lnTo>
                    <a:pt x="28956" y="90246"/>
                  </a:lnTo>
                  <a:lnTo>
                    <a:pt x="28536" y="90512"/>
                  </a:lnTo>
                  <a:lnTo>
                    <a:pt x="28765" y="91744"/>
                  </a:lnTo>
                  <a:lnTo>
                    <a:pt x="28968" y="92468"/>
                  </a:lnTo>
                  <a:lnTo>
                    <a:pt x="29057" y="93865"/>
                  </a:lnTo>
                  <a:lnTo>
                    <a:pt x="28892" y="93649"/>
                  </a:lnTo>
                  <a:lnTo>
                    <a:pt x="28168" y="93230"/>
                  </a:lnTo>
                  <a:lnTo>
                    <a:pt x="27051" y="92354"/>
                  </a:lnTo>
                  <a:lnTo>
                    <a:pt x="26581" y="91948"/>
                  </a:lnTo>
                  <a:lnTo>
                    <a:pt x="25565" y="91033"/>
                  </a:lnTo>
                  <a:lnTo>
                    <a:pt x="23787" y="89738"/>
                  </a:lnTo>
                  <a:lnTo>
                    <a:pt x="23253" y="89230"/>
                  </a:lnTo>
                  <a:lnTo>
                    <a:pt x="21983" y="88925"/>
                  </a:lnTo>
                  <a:lnTo>
                    <a:pt x="21424" y="89242"/>
                  </a:lnTo>
                  <a:lnTo>
                    <a:pt x="21259" y="91274"/>
                  </a:lnTo>
                  <a:lnTo>
                    <a:pt x="22428" y="93129"/>
                  </a:lnTo>
                  <a:lnTo>
                    <a:pt x="23952" y="94742"/>
                  </a:lnTo>
                  <a:lnTo>
                    <a:pt x="24561" y="95300"/>
                  </a:lnTo>
                  <a:lnTo>
                    <a:pt x="26530" y="97002"/>
                  </a:lnTo>
                  <a:lnTo>
                    <a:pt x="29210" y="97891"/>
                  </a:lnTo>
                  <a:lnTo>
                    <a:pt x="29819" y="96888"/>
                  </a:lnTo>
                  <a:lnTo>
                    <a:pt x="30213" y="98247"/>
                  </a:lnTo>
                  <a:lnTo>
                    <a:pt x="30391" y="99199"/>
                  </a:lnTo>
                  <a:lnTo>
                    <a:pt x="31419" y="100787"/>
                  </a:lnTo>
                  <a:lnTo>
                    <a:pt x="32372" y="101320"/>
                  </a:lnTo>
                  <a:lnTo>
                    <a:pt x="34290" y="100622"/>
                  </a:lnTo>
                  <a:lnTo>
                    <a:pt x="34010" y="100799"/>
                  </a:lnTo>
                  <a:lnTo>
                    <a:pt x="33439" y="101295"/>
                  </a:lnTo>
                  <a:lnTo>
                    <a:pt x="33121" y="101523"/>
                  </a:lnTo>
                  <a:lnTo>
                    <a:pt x="31572" y="103136"/>
                  </a:lnTo>
                  <a:lnTo>
                    <a:pt x="30505" y="104546"/>
                  </a:lnTo>
                  <a:lnTo>
                    <a:pt x="30365" y="104749"/>
                  </a:lnTo>
                  <a:lnTo>
                    <a:pt x="29794" y="103644"/>
                  </a:lnTo>
                  <a:lnTo>
                    <a:pt x="29629" y="102831"/>
                  </a:lnTo>
                  <a:lnTo>
                    <a:pt x="28587" y="101650"/>
                  </a:lnTo>
                  <a:lnTo>
                    <a:pt x="27889" y="101917"/>
                  </a:lnTo>
                  <a:lnTo>
                    <a:pt x="27419" y="102870"/>
                  </a:lnTo>
                  <a:lnTo>
                    <a:pt x="27368" y="103314"/>
                  </a:lnTo>
                  <a:lnTo>
                    <a:pt x="27228" y="104165"/>
                  </a:lnTo>
                  <a:lnTo>
                    <a:pt x="27343" y="104571"/>
                  </a:lnTo>
                  <a:lnTo>
                    <a:pt x="27254" y="106095"/>
                  </a:lnTo>
                  <a:lnTo>
                    <a:pt x="27317" y="107086"/>
                  </a:lnTo>
                  <a:lnTo>
                    <a:pt x="31470" y="114388"/>
                  </a:lnTo>
                  <a:lnTo>
                    <a:pt x="30708" y="114960"/>
                  </a:lnTo>
                  <a:lnTo>
                    <a:pt x="29756" y="113842"/>
                  </a:lnTo>
                  <a:lnTo>
                    <a:pt x="29197" y="113004"/>
                  </a:lnTo>
                  <a:lnTo>
                    <a:pt x="28333" y="111620"/>
                  </a:lnTo>
                  <a:lnTo>
                    <a:pt x="27508" y="111912"/>
                  </a:lnTo>
                  <a:lnTo>
                    <a:pt x="27838" y="114465"/>
                  </a:lnTo>
                  <a:lnTo>
                    <a:pt x="28003" y="115417"/>
                  </a:lnTo>
                  <a:lnTo>
                    <a:pt x="28028" y="116001"/>
                  </a:lnTo>
                  <a:lnTo>
                    <a:pt x="28206" y="116535"/>
                  </a:lnTo>
                  <a:lnTo>
                    <a:pt x="28689" y="118681"/>
                  </a:lnTo>
                  <a:lnTo>
                    <a:pt x="29514" y="121158"/>
                  </a:lnTo>
                  <a:lnTo>
                    <a:pt x="30353" y="123418"/>
                  </a:lnTo>
                  <a:lnTo>
                    <a:pt x="32219" y="124167"/>
                  </a:lnTo>
                  <a:lnTo>
                    <a:pt x="32118" y="126707"/>
                  </a:lnTo>
                  <a:lnTo>
                    <a:pt x="33642" y="128028"/>
                  </a:lnTo>
                  <a:lnTo>
                    <a:pt x="36017" y="126555"/>
                  </a:lnTo>
                  <a:lnTo>
                    <a:pt x="37211" y="123850"/>
                  </a:lnTo>
                  <a:lnTo>
                    <a:pt x="37579" y="123075"/>
                  </a:lnTo>
                  <a:lnTo>
                    <a:pt x="38100" y="121500"/>
                  </a:lnTo>
                  <a:lnTo>
                    <a:pt x="38531" y="119494"/>
                  </a:lnTo>
                  <a:lnTo>
                    <a:pt x="38519" y="119075"/>
                  </a:lnTo>
                  <a:lnTo>
                    <a:pt x="38671" y="117856"/>
                  </a:lnTo>
                  <a:close/>
                </a:path>
                <a:path w="109220" h="147954">
                  <a:moveTo>
                    <a:pt x="44907" y="115824"/>
                  </a:moveTo>
                  <a:lnTo>
                    <a:pt x="44335" y="115265"/>
                  </a:lnTo>
                  <a:lnTo>
                    <a:pt x="43827" y="115658"/>
                  </a:lnTo>
                  <a:lnTo>
                    <a:pt x="43192" y="116141"/>
                  </a:lnTo>
                  <a:lnTo>
                    <a:pt x="42621" y="116903"/>
                  </a:lnTo>
                  <a:lnTo>
                    <a:pt x="41490" y="117894"/>
                  </a:lnTo>
                  <a:lnTo>
                    <a:pt x="40779" y="118833"/>
                  </a:lnTo>
                  <a:lnTo>
                    <a:pt x="39471" y="121564"/>
                  </a:lnTo>
                  <a:lnTo>
                    <a:pt x="38150" y="124561"/>
                  </a:lnTo>
                  <a:lnTo>
                    <a:pt x="40767" y="126657"/>
                  </a:lnTo>
                  <a:lnTo>
                    <a:pt x="41744" y="126453"/>
                  </a:lnTo>
                  <a:lnTo>
                    <a:pt x="43332" y="125183"/>
                  </a:lnTo>
                  <a:lnTo>
                    <a:pt x="43154" y="123977"/>
                  </a:lnTo>
                  <a:lnTo>
                    <a:pt x="43192" y="121475"/>
                  </a:lnTo>
                  <a:lnTo>
                    <a:pt x="43954" y="117652"/>
                  </a:lnTo>
                  <a:lnTo>
                    <a:pt x="44284" y="117055"/>
                  </a:lnTo>
                  <a:lnTo>
                    <a:pt x="44907" y="115824"/>
                  </a:lnTo>
                  <a:close/>
                </a:path>
                <a:path w="109220" h="147954">
                  <a:moveTo>
                    <a:pt x="49390" y="79590"/>
                  </a:moveTo>
                  <a:lnTo>
                    <a:pt x="48094" y="78422"/>
                  </a:lnTo>
                  <a:lnTo>
                    <a:pt x="46151" y="79209"/>
                  </a:lnTo>
                  <a:lnTo>
                    <a:pt x="46558" y="75958"/>
                  </a:lnTo>
                  <a:lnTo>
                    <a:pt x="46647" y="73914"/>
                  </a:lnTo>
                  <a:lnTo>
                    <a:pt x="46672" y="72923"/>
                  </a:lnTo>
                  <a:lnTo>
                    <a:pt x="46621" y="71894"/>
                  </a:lnTo>
                  <a:lnTo>
                    <a:pt x="46570" y="70815"/>
                  </a:lnTo>
                  <a:lnTo>
                    <a:pt x="46329" y="69761"/>
                  </a:lnTo>
                  <a:lnTo>
                    <a:pt x="46126" y="67716"/>
                  </a:lnTo>
                  <a:lnTo>
                    <a:pt x="44488" y="67627"/>
                  </a:lnTo>
                  <a:lnTo>
                    <a:pt x="44081" y="69507"/>
                  </a:lnTo>
                  <a:lnTo>
                    <a:pt x="43726" y="70370"/>
                  </a:lnTo>
                  <a:lnTo>
                    <a:pt x="43268" y="72263"/>
                  </a:lnTo>
                  <a:lnTo>
                    <a:pt x="41935" y="78193"/>
                  </a:lnTo>
                  <a:lnTo>
                    <a:pt x="41376" y="79603"/>
                  </a:lnTo>
                  <a:lnTo>
                    <a:pt x="42583" y="81521"/>
                  </a:lnTo>
                  <a:lnTo>
                    <a:pt x="43751" y="82181"/>
                  </a:lnTo>
                  <a:lnTo>
                    <a:pt x="42303" y="83997"/>
                  </a:lnTo>
                  <a:lnTo>
                    <a:pt x="41757" y="84531"/>
                  </a:lnTo>
                  <a:lnTo>
                    <a:pt x="41592" y="83515"/>
                  </a:lnTo>
                  <a:lnTo>
                    <a:pt x="41465" y="82550"/>
                  </a:lnTo>
                  <a:lnTo>
                    <a:pt x="41186" y="81051"/>
                  </a:lnTo>
                  <a:lnTo>
                    <a:pt x="40449" y="81165"/>
                  </a:lnTo>
                  <a:lnTo>
                    <a:pt x="40246" y="82638"/>
                  </a:lnTo>
                  <a:lnTo>
                    <a:pt x="40144" y="83629"/>
                  </a:lnTo>
                  <a:lnTo>
                    <a:pt x="39903" y="85559"/>
                  </a:lnTo>
                  <a:lnTo>
                    <a:pt x="39712" y="86487"/>
                  </a:lnTo>
                  <a:lnTo>
                    <a:pt x="39585" y="88366"/>
                  </a:lnTo>
                  <a:lnTo>
                    <a:pt x="39497" y="89306"/>
                  </a:lnTo>
                  <a:lnTo>
                    <a:pt x="39433" y="91401"/>
                  </a:lnTo>
                  <a:lnTo>
                    <a:pt x="39357" y="92417"/>
                  </a:lnTo>
                  <a:lnTo>
                    <a:pt x="40792" y="93535"/>
                  </a:lnTo>
                  <a:lnTo>
                    <a:pt x="41478" y="93421"/>
                  </a:lnTo>
                  <a:lnTo>
                    <a:pt x="42799" y="92303"/>
                  </a:lnTo>
                  <a:lnTo>
                    <a:pt x="42608" y="91198"/>
                  </a:lnTo>
                  <a:lnTo>
                    <a:pt x="42532" y="90131"/>
                  </a:lnTo>
                  <a:lnTo>
                    <a:pt x="42468" y="89166"/>
                  </a:lnTo>
                  <a:lnTo>
                    <a:pt x="42405" y="88747"/>
                  </a:lnTo>
                  <a:lnTo>
                    <a:pt x="43586" y="88404"/>
                  </a:lnTo>
                  <a:lnTo>
                    <a:pt x="48501" y="81165"/>
                  </a:lnTo>
                  <a:lnTo>
                    <a:pt x="48818" y="80429"/>
                  </a:lnTo>
                  <a:lnTo>
                    <a:pt x="49390" y="79590"/>
                  </a:lnTo>
                  <a:close/>
                </a:path>
                <a:path w="109220" h="147954">
                  <a:moveTo>
                    <a:pt x="52857" y="96939"/>
                  </a:moveTo>
                  <a:lnTo>
                    <a:pt x="52311" y="96545"/>
                  </a:lnTo>
                  <a:lnTo>
                    <a:pt x="51866" y="96735"/>
                  </a:lnTo>
                  <a:lnTo>
                    <a:pt x="51117" y="97066"/>
                  </a:lnTo>
                  <a:lnTo>
                    <a:pt x="50419" y="97726"/>
                  </a:lnTo>
                  <a:lnTo>
                    <a:pt x="48983" y="98704"/>
                  </a:lnTo>
                  <a:lnTo>
                    <a:pt x="48120" y="99060"/>
                  </a:lnTo>
                  <a:lnTo>
                    <a:pt x="46545" y="99834"/>
                  </a:lnTo>
                  <a:lnTo>
                    <a:pt x="45770" y="100152"/>
                  </a:lnTo>
                  <a:lnTo>
                    <a:pt x="44094" y="100698"/>
                  </a:lnTo>
                  <a:lnTo>
                    <a:pt x="43205" y="101015"/>
                  </a:lnTo>
                  <a:lnTo>
                    <a:pt x="43586" y="100152"/>
                  </a:lnTo>
                  <a:lnTo>
                    <a:pt x="44475" y="97751"/>
                  </a:lnTo>
                  <a:lnTo>
                    <a:pt x="44970" y="96075"/>
                  </a:lnTo>
                  <a:lnTo>
                    <a:pt x="45986" y="93954"/>
                  </a:lnTo>
                  <a:lnTo>
                    <a:pt x="45021" y="93535"/>
                  </a:lnTo>
                  <a:lnTo>
                    <a:pt x="44653" y="94056"/>
                  </a:lnTo>
                  <a:lnTo>
                    <a:pt x="43662" y="95504"/>
                  </a:lnTo>
                  <a:lnTo>
                    <a:pt x="42532" y="96837"/>
                  </a:lnTo>
                  <a:lnTo>
                    <a:pt x="41198" y="99072"/>
                  </a:lnTo>
                  <a:lnTo>
                    <a:pt x="40487" y="100584"/>
                  </a:lnTo>
                  <a:lnTo>
                    <a:pt x="40030" y="101511"/>
                  </a:lnTo>
                  <a:lnTo>
                    <a:pt x="39573" y="102362"/>
                  </a:lnTo>
                  <a:lnTo>
                    <a:pt x="40208" y="103974"/>
                  </a:lnTo>
                  <a:lnTo>
                    <a:pt x="40982" y="104101"/>
                  </a:lnTo>
                  <a:lnTo>
                    <a:pt x="42316" y="103505"/>
                  </a:lnTo>
                  <a:lnTo>
                    <a:pt x="42519" y="102882"/>
                  </a:lnTo>
                  <a:lnTo>
                    <a:pt x="42557" y="103276"/>
                  </a:lnTo>
                  <a:lnTo>
                    <a:pt x="43281" y="103428"/>
                  </a:lnTo>
                  <a:lnTo>
                    <a:pt x="43624" y="103606"/>
                  </a:lnTo>
                  <a:lnTo>
                    <a:pt x="43954" y="103746"/>
                  </a:lnTo>
                  <a:lnTo>
                    <a:pt x="44259" y="103771"/>
                  </a:lnTo>
                  <a:lnTo>
                    <a:pt x="45123" y="103657"/>
                  </a:lnTo>
                  <a:lnTo>
                    <a:pt x="50228" y="100355"/>
                  </a:lnTo>
                  <a:lnTo>
                    <a:pt x="52362" y="98272"/>
                  </a:lnTo>
                  <a:lnTo>
                    <a:pt x="52857" y="96939"/>
                  </a:lnTo>
                  <a:close/>
                </a:path>
                <a:path w="109220" h="147954">
                  <a:moveTo>
                    <a:pt x="55219" y="81572"/>
                  </a:moveTo>
                  <a:lnTo>
                    <a:pt x="55079" y="80225"/>
                  </a:lnTo>
                  <a:lnTo>
                    <a:pt x="54775" y="78206"/>
                  </a:lnTo>
                  <a:lnTo>
                    <a:pt x="53848" y="78219"/>
                  </a:lnTo>
                  <a:lnTo>
                    <a:pt x="53213" y="80035"/>
                  </a:lnTo>
                  <a:lnTo>
                    <a:pt x="52730" y="81280"/>
                  </a:lnTo>
                  <a:lnTo>
                    <a:pt x="52019" y="83870"/>
                  </a:lnTo>
                  <a:lnTo>
                    <a:pt x="51714" y="85191"/>
                  </a:lnTo>
                  <a:lnTo>
                    <a:pt x="51066" y="87464"/>
                  </a:lnTo>
                  <a:lnTo>
                    <a:pt x="51600" y="88493"/>
                  </a:lnTo>
                  <a:lnTo>
                    <a:pt x="53721" y="88900"/>
                  </a:lnTo>
                  <a:lnTo>
                    <a:pt x="54495" y="88138"/>
                  </a:lnTo>
                  <a:lnTo>
                    <a:pt x="55130" y="84366"/>
                  </a:lnTo>
                  <a:lnTo>
                    <a:pt x="55168" y="82969"/>
                  </a:lnTo>
                  <a:lnTo>
                    <a:pt x="55219" y="81572"/>
                  </a:lnTo>
                  <a:close/>
                </a:path>
                <a:path w="109220" h="147954">
                  <a:moveTo>
                    <a:pt x="56705" y="110794"/>
                  </a:moveTo>
                  <a:lnTo>
                    <a:pt x="55841" y="110223"/>
                  </a:lnTo>
                  <a:lnTo>
                    <a:pt x="55308" y="110705"/>
                  </a:lnTo>
                  <a:lnTo>
                    <a:pt x="54927" y="111061"/>
                  </a:lnTo>
                  <a:lnTo>
                    <a:pt x="54508" y="111328"/>
                  </a:lnTo>
                  <a:lnTo>
                    <a:pt x="53797" y="112166"/>
                  </a:lnTo>
                  <a:lnTo>
                    <a:pt x="53378" y="112534"/>
                  </a:lnTo>
                  <a:lnTo>
                    <a:pt x="52412" y="113969"/>
                  </a:lnTo>
                  <a:lnTo>
                    <a:pt x="51676" y="114884"/>
                  </a:lnTo>
                  <a:lnTo>
                    <a:pt x="50990" y="116789"/>
                  </a:lnTo>
                  <a:lnTo>
                    <a:pt x="51308" y="117919"/>
                  </a:lnTo>
                  <a:lnTo>
                    <a:pt x="51892" y="118249"/>
                  </a:lnTo>
                  <a:lnTo>
                    <a:pt x="51104" y="118452"/>
                  </a:lnTo>
                  <a:lnTo>
                    <a:pt x="50507" y="118579"/>
                  </a:lnTo>
                  <a:lnTo>
                    <a:pt x="49834" y="118681"/>
                  </a:lnTo>
                  <a:lnTo>
                    <a:pt x="49555" y="118719"/>
                  </a:lnTo>
                  <a:lnTo>
                    <a:pt x="49822" y="117919"/>
                  </a:lnTo>
                  <a:lnTo>
                    <a:pt x="50025" y="116382"/>
                  </a:lnTo>
                  <a:lnTo>
                    <a:pt x="50533" y="114223"/>
                  </a:lnTo>
                  <a:lnTo>
                    <a:pt x="49733" y="113779"/>
                  </a:lnTo>
                  <a:lnTo>
                    <a:pt x="49314" y="114350"/>
                  </a:lnTo>
                  <a:lnTo>
                    <a:pt x="48412" y="115582"/>
                  </a:lnTo>
                  <a:lnTo>
                    <a:pt x="47409" y="116738"/>
                  </a:lnTo>
                  <a:lnTo>
                    <a:pt x="46037" y="119024"/>
                  </a:lnTo>
                  <a:lnTo>
                    <a:pt x="45897" y="119062"/>
                  </a:lnTo>
                  <a:lnTo>
                    <a:pt x="45732" y="119138"/>
                  </a:lnTo>
                  <a:lnTo>
                    <a:pt x="45986" y="119113"/>
                  </a:lnTo>
                  <a:lnTo>
                    <a:pt x="45237" y="119303"/>
                  </a:lnTo>
                  <a:lnTo>
                    <a:pt x="44577" y="119938"/>
                  </a:lnTo>
                  <a:lnTo>
                    <a:pt x="44272" y="121602"/>
                  </a:lnTo>
                  <a:lnTo>
                    <a:pt x="44500" y="122491"/>
                  </a:lnTo>
                  <a:lnTo>
                    <a:pt x="44361" y="123901"/>
                  </a:lnTo>
                  <a:lnTo>
                    <a:pt x="46329" y="124955"/>
                  </a:lnTo>
                  <a:lnTo>
                    <a:pt x="47383" y="123812"/>
                  </a:lnTo>
                  <a:lnTo>
                    <a:pt x="47739" y="123863"/>
                  </a:lnTo>
                  <a:lnTo>
                    <a:pt x="55245" y="121564"/>
                  </a:lnTo>
                  <a:lnTo>
                    <a:pt x="55664" y="121348"/>
                  </a:lnTo>
                  <a:lnTo>
                    <a:pt x="56019" y="120916"/>
                  </a:lnTo>
                  <a:lnTo>
                    <a:pt x="56362" y="119888"/>
                  </a:lnTo>
                  <a:lnTo>
                    <a:pt x="56210" y="119354"/>
                  </a:lnTo>
                  <a:lnTo>
                    <a:pt x="55892" y="118859"/>
                  </a:lnTo>
                  <a:lnTo>
                    <a:pt x="55333" y="118046"/>
                  </a:lnTo>
                  <a:lnTo>
                    <a:pt x="55003" y="117856"/>
                  </a:lnTo>
                  <a:lnTo>
                    <a:pt x="55410" y="116332"/>
                  </a:lnTo>
                  <a:lnTo>
                    <a:pt x="55473" y="115303"/>
                  </a:lnTo>
                  <a:lnTo>
                    <a:pt x="55956" y="113372"/>
                  </a:lnTo>
                  <a:lnTo>
                    <a:pt x="56134" y="112382"/>
                  </a:lnTo>
                  <a:lnTo>
                    <a:pt x="56705" y="110794"/>
                  </a:lnTo>
                  <a:close/>
                </a:path>
                <a:path w="109220" h="147954">
                  <a:moveTo>
                    <a:pt x="59220" y="88849"/>
                  </a:moveTo>
                  <a:lnTo>
                    <a:pt x="58153" y="88125"/>
                  </a:lnTo>
                  <a:lnTo>
                    <a:pt x="57543" y="88874"/>
                  </a:lnTo>
                  <a:lnTo>
                    <a:pt x="56705" y="89903"/>
                  </a:lnTo>
                  <a:lnTo>
                    <a:pt x="55714" y="90868"/>
                  </a:lnTo>
                  <a:lnTo>
                    <a:pt x="53517" y="92290"/>
                  </a:lnTo>
                  <a:lnTo>
                    <a:pt x="52412" y="92379"/>
                  </a:lnTo>
                  <a:lnTo>
                    <a:pt x="50685" y="92062"/>
                  </a:lnTo>
                  <a:lnTo>
                    <a:pt x="50342" y="92240"/>
                  </a:lnTo>
                  <a:lnTo>
                    <a:pt x="50266" y="91211"/>
                  </a:lnTo>
                  <a:lnTo>
                    <a:pt x="50304" y="90411"/>
                  </a:lnTo>
                  <a:lnTo>
                    <a:pt x="50457" y="89649"/>
                  </a:lnTo>
                  <a:lnTo>
                    <a:pt x="50761" y="88074"/>
                  </a:lnTo>
                  <a:lnTo>
                    <a:pt x="51282" y="86550"/>
                  </a:lnTo>
                  <a:lnTo>
                    <a:pt x="50736" y="84201"/>
                  </a:lnTo>
                  <a:lnTo>
                    <a:pt x="49530" y="84226"/>
                  </a:lnTo>
                  <a:lnTo>
                    <a:pt x="49542" y="85902"/>
                  </a:lnTo>
                  <a:lnTo>
                    <a:pt x="49072" y="86461"/>
                  </a:lnTo>
                  <a:lnTo>
                    <a:pt x="48082" y="87833"/>
                  </a:lnTo>
                  <a:lnTo>
                    <a:pt x="47701" y="88646"/>
                  </a:lnTo>
                  <a:lnTo>
                    <a:pt x="46710" y="90944"/>
                  </a:lnTo>
                  <a:lnTo>
                    <a:pt x="45834" y="93370"/>
                  </a:lnTo>
                  <a:lnTo>
                    <a:pt x="47586" y="96380"/>
                  </a:lnTo>
                  <a:lnTo>
                    <a:pt x="49644" y="96215"/>
                  </a:lnTo>
                  <a:lnTo>
                    <a:pt x="50114" y="95072"/>
                  </a:lnTo>
                  <a:lnTo>
                    <a:pt x="52374" y="95986"/>
                  </a:lnTo>
                  <a:lnTo>
                    <a:pt x="54432" y="95250"/>
                  </a:lnTo>
                  <a:lnTo>
                    <a:pt x="57327" y="92976"/>
                  </a:lnTo>
                  <a:lnTo>
                    <a:pt x="57975" y="91287"/>
                  </a:lnTo>
                  <a:lnTo>
                    <a:pt x="59220" y="88849"/>
                  </a:lnTo>
                  <a:close/>
                </a:path>
                <a:path w="109220" h="147954">
                  <a:moveTo>
                    <a:pt x="60426" y="53022"/>
                  </a:moveTo>
                  <a:lnTo>
                    <a:pt x="60020" y="52654"/>
                  </a:lnTo>
                  <a:lnTo>
                    <a:pt x="58889" y="52870"/>
                  </a:lnTo>
                  <a:lnTo>
                    <a:pt x="58153" y="53505"/>
                  </a:lnTo>
                  <a:lnTo>
                    <a:pt x="56527" y="55092"/>
                  </a:lnTo>
                  <a:lnTo>
                    <a:pt x="55473" y="56337"/>
                  </a:lnTo>
                  <a:lnTo>
                    <a:pt x="55067" y="56870"/>
                  </a:lnTo>
                  <a:lnTo>
                    <a:pt x="55156" y="55486"/>
                  </a:lnTo>
                  <a:lnTo>
                    <a:pt x="55333" y="54673"/>
                  </a:lnTo>
                  <a:lnTo>
                    <a:pt x="55664" y="53403"/>
                  </a:lnTo>
                  <a:lnTo>
                    <a:pt x="55651" y="53111"/>
                  </a:lnTo>
                  <a:lnTo>
                    <a:pt x="55880" y="52247"/>
                  </a:lnTo>
                  <a:lnTo>
                    <a:pt x="56083" y="51803"/>
                  </a:lnTo>
                  <a:lnTo>
                    <a:pt x="56426" y="50850"/>
                  </a:lnTo>
                  <a:lnTo>
                    <a:pt x="55714" y="50317"/>
                  </a:lnTo>
                  <a:lnTo>
                    <a:pt x="55321" y="50749"/>
                  </a:lnTo>
                  <a:lnTo>
                    <a:pt x="54089" y="52158"/>
                  </a:lnTo>
                  <a:lnTo>
                    <a:pt x="53073" y="53733"/>
                  </a:lnTo>
                  <a:lnTo>
                    <a:pt x="51841" y="56502"/>
                  </a:lnTo>
                  <a:lnTo>
                    <a:pt x="51536" y="57543"/>
                  </a:lnTo>
                  <a:lnTo>
                    <a:pt x="51523" y="56565"/>
                  </a:lnTo>
                  <a:lnTo>
                    <a:pt x="50774" y="56121"/>
                  </a:lnTo>
                  <a:lnTo>
                    <a:pt x="50012" y="57505"/>
                  </a:lnTo>
                  <a:lnTo>
                    <a:pt x="49809" y="58394"/>
                  </a:lnTo>
                  <a:lnTo>
                    <a:pt x="49263" y="60159"/>
                  </a:lnTo>
                  <a:lnTo>
                    <a:pt x="49034" y="61150"/>
                  </a:lnTo>
                  <a:lnTo>
                    <a:pt x="48793" y="63055"/>
                  </a:lnTo>
                  <a:lnTo>
                    <a:pt x="48679" y="67297"/>
                  </a:lnTo>
                  <a:lnTo>
                    <a:pt x="49466" y="68237"/>
                  </a:lnTo>
                  <a:lnTo>
                    <a:pt x="49606" y="68376"/>
                  </a:lnTo>
                  <a:lnTo>
                    <a:pt x="49771" y="68516"/>
                  </a:lnTo>
                  <a:lnTo>
                    <a:pt x="50673" y="68973"/>
                  </a:lnTo>
                  <a:lnTo>
                    <a:pt x="49403" y="70485"/>
                  </a:lnTo>
                  <a:lnTo>
                    <a:pt x="48348" y="71386"/>
                  </a:lnTo>
                  <a:lnTo>
                    <a:pt x="47320" y="73367"/>
                  </a:lnTo>
                  <a:lnTo>
                    <a:pt x="47396" y="74447"/>
                  </a:lnTo>
                  <a:lnTo>
                    <a:pt x="49149" y="75615"/>
                  </a:lnTo>
                  <a:lnTo>
                    <a:pt x="50317" y="75374"/>
                  </a:lnTo>
                  <a:lnTo>
                    <a:pt x="51600" y="73469"/>
                  </a:lnTo>
                  <a:lnTo>
                    <a:pt x="51917" y="72110"/>
                  </a:lnTo>
                  <a:lnTo>
                    <a:pt x="52819" y="69799"/>
                  </a:lnTo>
                  <a:lnTo>
                    <a:pt x="53187" y="68605"/>
                  </a:lnTo>
                  <a:lnTo>
                    <a:pt x="53797" y="66929"/>
                  </a:lnTo>
                  <a:lnTo>
                    <a:pt x="53047" y="66344"/>
                  </a:lnTo>
                  <a:lnTo>
                    <a:pt x="52641" y="66814"/>
                  </a:lnTo>
                  <a:lnTo>
                    <a:pt x="52679" y="66687"/>
                  </a:lnTo>
                  <a:lnTo>
                    <a:pt x="52285" y="65760"/>
                  </a:lnTo>
                  <a:lnTo>
                    <a:pt x="51841" y="63144"/>
                  </a:lnTo>
                  <a:lnTo>
                    <a:pt x="51714" y="61455"/>
                  </a:lnTo>
                  <a:lnTo>
                    <a:pt x="51600" y="60604"/>
                  </a:lnTo>
                  <a:lnTo>
                    <a:pt x="51549" y="58318"/>
                  </a:lnTo>
                  <a:lnTo>
                    <a:pt x="51663" y="59867"/>
                  </a:lnTo>
                  <a:lnTo>
                    <a:pt x="52070" y="60350"/>
                  </a:lnTo>
                  <a:lnTo>
                    <a:pt x="52451" y="60744"/>
                  </a:lnTo>
                  <a:lnTo>
                    <a:pt x="52565" y="60883"/>
                  </a:lnTo>
                  <a:lnTo>
                    <a:pt x="52857" y="61201"/>
                  </a:lnTo>
                  <a:lnTo>
                    <a:pt x="53213" y="61252"/>
                  </a:lnTo>
                  <a:lnTo>
                    <a:pt x="53416" y="61036"/>
                  </a:lnTo>
                  <a:lnTo>
                    <a:pt x="53441" y="61328"/>
                  </a:lnTo>
                  <a:lnTo>
                    <a:pt x="54571" y="62357"/>
                  </a:lnTo>
                  <a:lnTo>
                    <a:pt x="56692" y="61252"/>
                  </a:lnTo>
                  <a:lnTo>
                    <a:pt x="57061" y="60413"/>
                  </a:lnTo>
                  <a:lnTo>
                    <a:pt x="57835" y="58864"/>
                  </a:lnTo>
                  <a:lnTo>
                    <a:pt x="58978" y="56794"/>
                  </a:lnTo>
                  <a:lnTo>
                    <a:pt x="59321" y="56108"/>
                  </a:lnTo>
                  <a:lnTo>
                    <a:pt x="59791" y="55257"/>
                  </a:lnTo>
                  <a:lnTo>
                    <a:pt x="59918" y="55079"/>
                  </a:lnTo>
                  <a:lnTo>
                    <a:pt x="60045" y="54610"/>
                  </a:lnTo>
                  <a:lnTo>
                    <a:pt x="60198" y="54216"/>
                  </a:lnTo>
                  <a:lnTo>
                    <a:pt x="60413" y="53962"/>
                  </a:lnTo>
                  <a:lnTo>
                    <a:pt x="60426" y="53022"/>
                  </a:lnTo>
                  <a:close/>
                </a:path>
                <a:path w="109220" h="147954">
                  <a:moveTo>
                    <a:pt x="62496" y="80276"/>
                  </a:moveTo>
                  <a:lnTo>
                    <a:pt x="62357" y="79603"/>
                  </a:lnTo>
                  <a:lnTo>
                    <a:pt x="62318" y="79387"/>
                  </a:lnTo>
                  <a:lnTo>
                    <a:pt x="62090" y="79248"/>
                  </a:lnTo>
                  <a:lnTo>
                    <a:pt x="61264" y="79413"/>
                  </a:lnTo>
                  <a:lnTo>
                    <a:pt x="61112" y="79654"/>
                  </a:lnTo>
                  <a:lnTo>
                    <a:pt x="61239" y="79235"/>
                  </a:lnTo>
                  <a:lnTo>
                    <a:pt x="61087" y="78536"/>
                  </a:lnTo>
                  <a:lnTo>
                    <a:pt x="60833" y="77431"/>
                  </a:lnTo>
                  <a:lnTo>
                    <a:pt x="60667" y="76288"/>
                  </a:lnTo>
                  <a:lnTo>
                    <a:pt x="60096" y="74777"/>
                  </a:lnTo>
                  <a:lnTo>
                    <a:pt x="60020" y="74206"/>
                  </a:lnTo>
                  <a:lnTo>
                    <a:pt x="59537" y="73266"/>
                  </a:lnTo>
                  <a:lnTo>
                    <a:pt x="59321" y="72720"/>
                  </a:lnTo>
                  <a:lnTo>
                    <a:pt x="59055" y="71475"/>
                  </a:lnTo>
                  <a:lnTo>
                    <a:pt x="58077" y="71577"/>
                  </a:lnTo>
                  <a:lnTo>
                    <a:pt x="57962" y="72847"/>
                  </a:lnTo>
                  <a:lnTo>
                    <a:pt x="57442" y="74396"/>
                  </a:lnTo>
                  <a:lnTo>
                    <a:pt x="57416" y="74980"/>
                  </a:lnTo>
                  <a:lnTo>
                    <a:pt x="57061" y="76581"/>
                  </a:lnTo>
                  <a:lnTo>
                    <a:pt x="56997" y="77724"/>
                  </a:lnTo>
                  <a:lnTo>
                    <a:pt x="56807" y="79578"/>
                  </a:lnTo>
                  <a:lnTo>
                    <a:pt x="57226" y="80365"/>
                  </a:lnTo>
                  <a:lnTo>
                    <a:pt x="58724" y="81305"/>
                  </a:lnTo>
                  <a:lnTo>
                    <a:pt x="59575" y="81229"/>
                  </a:lnTo>
                  <a:lnTo>
                    <a:pt x="58077" y="82346"/>
                  </a:lnTo>
                  <a:lnTo>
                    <a:pt x="56324" y="83058"/>
                  </a:lnTo>
                  <a:lnTo>
                    <a:pt x="55791" y="85064"/>
                  </a:lnTo>
                  <a:lnTo>
                    <a:pt x="56235" y="85775"/>
                  </a:lnTo>
                  <a:lnTo>
                    <a:pt x="58547" y="86004"/>
                  </a:lnTo>
                  <a:lnTo>
                    <a:pt x="59842" y="84239"/>
                  </a:lnTo>
                  <a:lnTo>
                    <a:pt x="61023" y="82562"/>
                  </a:lnTo>
                  <a:lnTo>
                    <a:pt x="61429" y="82016"/>
                  </a:lnTo>
                  <a:lnTo>
                    <a:pt x="62077" y="80822"/>
                  </a:lnTo>
                  <a:lnTo>
                    <a:pt x="62496" y="80276"/>
                  </a:lnTo>
                  <a:close/>
                </a:path>
                <a:path w="109220" h="147954">
                  <a:moveTo>
                    <a:pt x="68249" y="62572"/>
                  </a:moveTo>
                  <a:lnTo>
                    <a:pt x="67348" y="61556"/>
                  </a:lnTo>
                  <a:lnTo>
                    <a:pt x="66687" y="62001"/>
                  </a:lnTo>
                  <a:lnTo>
                    <a:pt x="64947" y="63182"/>
                  </a:lnTo>
                  <a:lnTo>
                    <a:pt x="63804" y="64211"/>
                  </a:lnTo>
                  <a:lnTo>
                    <a:pt x="63855" y="63944"/>
                  </a:lnTo>
                  <a:lnTo>
                    <a:pt x="64312" y="61887"/>
                  </a:lnTo>
                  <a:lnTo>
                    <a:pt x="63665" y="61468"/>
                  </a:lnTo>
                  <a:lnTo>
                    <a:pt x="63423" y="61950"/>
                  </a:lnTo>
                  <a:lnTo>
                    <a:pt x="62649" y="63461"/>
                  </a:lnTo>
                  <a:lnTo>
                    <a:pt x="61226" y="67398"/>
                  </a:lnTo>
                  <a:lnTo>
                    <a:pt x="60998" y="68249"/>
                  </a:lnTo>
                  <a:lnTo>
                    <a:pt x="60617" y="70002"/>
                  </a:lnTo>
                  <a:lnTo>
                    <a:pt x="60286" y="70954"/>
                  </a:lnTo>
                  <a:lnTo>
                    <a:pt x="60693" y="73406"/>
                  </a:lnTo>
                  <a:lnTo>
                    <a:pt x="60921" y="73431"/>
                  </a:lnTo>
                  <a:lnTo>
                    <a:pt x="62191" y="74485"/>
                  </a:lnTo>
                  <a:lnTo>
                    <a:pt x="63931" y="73710"/>
                  </a:lnTo>
                  <a:lnTo>
                    <a:pt x="64427" y="73025"/>
                  </a:lnTo>
                  <a:lnTo>
                    <a:pt x="65341" y="71869"/>
                  </a:lnTo>
                  <a:lnTo>
                    <a:pt x="65773" y="71297"/>
                  </a:lnTo>
                  <a:lnTo>
                    <a:pt x="66941" y="69469"/>
                  </a:lnTo>
                  <a:lnTo>
                    <a:pt x="67513" y="68237"/>
                  </a:lnTo>
                  <a:lnTo>
                    <a:pt x="67881" y="67576"/>
                  </a:lnTo>
                  <a:lnTo>
                    <a:pt x="67970" y="66421"/>
                  </a:lnTo>
                  <a:lnTo>
                    <a:pt x="67386" y="66027"/>
                  </a:lnTo>
                  <a:lnTo>
                    <a:pt x="66929" y="66281"/>
                  </a:lnTo>
                  <a:lnTo>
                    <a:pt x="66370" y="66586"/>
                  </a:lnTo>
                  <a:lnTo>
                    <a:pt x="65900" y="67170"/>
                  </a:lnTo>
                  <a:lnTo>
                    <a:pt x="64985" y="68097"/>
                  </a:lnTo>
                  <a:lnTo>
                    <a:pt x="64554" y="68592"/>
                  </a:lnTo>
                  <a:lnTo>
                    <a:pt x="63639" y="69557"/>
                  </a:lnTo>
                  <a:lnTo>
                    <a:pt x="63500" y="69723"/>
                  </a:lnTo>
                  <a:lnTo>
                    <a:pt x="63487" y="67983"/>
                  </a:lnTo>
                  <a:lnTo>
                    <a:pt x="63500" y="67576"/>
                  </a:lnTo>
                  <a:lnTo>
                    <a:pt x="64833" y="67462"/>
                  </a:lnTo>
                  <a:lnTo>
                    <a:pt x="65455" y="66217"/>
                  </a:lnTo>
                  <a:lnTo>
                    <a:pt x="67106" y="63919"/>
                  </a:lnTo>
                  <a:lnTo>
                    <a:pt x="68249" y="62572"/>
                  </a:lnTo>
                  <a:close/>
                </a:path>
                <a:path w="109220" h="147954">
                  <a:moveTo>
                    <a:pt x="91528" y="93433"/>
                  </a:moveTo>
                  <a:lnTo>
                    <a:pt x="91033" y="92417"/>
                  </a:lnTo>
                  <a:lnTo>
                    <a:pt x="90233" y="92735"/>
                  </a:lnTo>
                  <a:lnTo>
                    <a:pt x="88734" y="93345"/>
                  </a:lnTo>
                  <a:lnTo>
                    <a:pt x="87223" y="93446"/>
                  </a:lnTo>
                  <a:lnTo>
                    <a:pt x="84074" y="93827"/>
                  </a:lnTo>
                  <a:lnTo>
                    <a:pt x="85305" y="90551"/>
                  </a:lnTo>
                  <a:lnTo>
                    <a:pt x="85686" y="88849"/>
                  </a:lnTo>
                  <a:lnTo>
                    <a:pt x="86334" y="86398"/>
                  </a:lnTo>
                  <a:lnTo>
                    <a:pt x="85318" y="85801"/>
                  </a:lnTo>
                  <a:lnTo>
                    <a:pt x="84886" y="86525"/>
                  </a:lnTo>
                  <a:lnTo>
                    <a:pt x="83972" y="88036"/>
                  </a:lnTo>
                  <a:lnTo>
                    <a:pt x="83007" y="89484"/>
                  </a:lnTo>
                  <a:lnTo>
                    <a:pt x="80772" y="94208"/>
                  </a:lnTo>
                  <a:lnTo>
                    <a:pt x="80645" y="94411"/>
                  </a:lnTo>
                  <a:lnTo>
                    <a:pt x="79438" y="94881"/>
                  </a:lnTo>
                  <a:lnTo>
                    <a:pt x="79730" y="94234"/>
                  </a:lnTo>
                  <a:lnTo>
                    <a:pt x="80772" y="92570"/>
                  </a:lnTo>
                  <a:lnTo>
                    <a:pt x="80187" y="91757"/>
                  </a:lnTo>
                  <a:lnTo>
                    <a:pt x="79590" y="92138"/>
                  </a:lnTo>
                  <a:lnTo>
                    <a:pt x="78892" y="92570"/>
                  </a:lnTo>
                  <a:lnTo>
                    <a:pt x="78295" y="92976"/>
                  </a:lnTo>
                  <a:lnTo>
                    <a:pt x="74396" y="99491"/>
                  </a:lnTo>
                  <a:lnTo>
                    <a:pt x="74904" y="100368"/>
                  </a:lnTo>
                  <a:lnTo>
                    <a:pt x="75222" y="101142"/>
                  </a:lnTo>
                  <a:lnTo>
                    <a:pt x="74790" y="101269"/>
                  </a:lnTo>
                  <a:lnTo>
                    <a:pt x="73329" y="101574"/>
                  </a:lnTo>
                  <a:lnTo>
                    <a:pt x="72618" y="101625"/>
                  </a:lnTo>
                  <a:lnTo>
                    <a:pt x="71208" y="101333"/>
                  </a:lnTo>
                  <a:lnTo>
                    <a:pt x="70281" y="101638"/>
                  </a:lnTo>
                  <a:lnTo>
                    <a:pt x="69659" y="103454"/>
                  </a:lnTo>
                  <a:lnTo>
                    <a:pt x="70142" y="104444"/>
                  </a:lnTo>
                  <a:lnTo>
                    <a:pt x="72174" y="105130"/>
                  </a:lnTo>
                  <a:lnTo>
                    <a:pt x="71285" y="104927"/>
                  </a:lnTo>
                  <a:lnTo>
                    <a:pt x="70713" y="104940"/>
                  </a:lnTo>
                  <a:lnTo>
                    <a:pt x="68884" y="104711"/>
                  </a:lnTo>
                  <a:lnTo>
                    <a:pt x="67627" y="104470"/>
                  </a:lnTo>
                  <a:lnTo>
                    <a:pt x="64668" y="104990"/>
                  </a:lnTo>
                  <a:lnTo>
                    <a:pt x="63690" y="104419"/>
                  </a:lnTo>
                  <a:lnTo>
                    <a:pt x="62928" y="105092"/>
                  </a:lnTo>
                  <a:lnTo>
                    <a:pt x="62357" y="105600"/>
                  </a:lnTo>
                  <a:lnTo>
                    <a:pt x="61823" y="106032"/>
                  </a:lnTo>
                  <a:lnTo>
                    <a:pt x="58216" y="113487"/>
                  </a:lnTo>
                  <a:lnTo>
                    <a:pt x="57924" y="113538"/>
                  </a:lnTo>
                  <a:lnTo>
                    <a:pt x="57264" y="113906"/>
                  </a:lnTo>
                  <a:lnTo>
                    <a:pt x="56705" y="114325"/>
                  </a:lnTo>
                  <a:lnTo>
                    <a:pt x="56857" y="116281"/>
                  </a:lnTo>
                  <a:lnTo>
                    <a:pt x="58432" y="116497"/>
                  </a:lnTo>
                  <a:lnTo>
                    <a:pt x="60426" y="116078"/>
                  </a:lnTo>
                  <a:lnTo>
                    <a:pt x="61252" y="115430"/>
                  </a:lnTo>
                  <a:lnTo>
                    <a:pt x="62674" y="114122"/>
                  </a:lnTo>
                  <a:lnTo>
                    <a:pt x="63385" y="113334"/>
                  </a:lnTo>
                  <a:lnTo>
                    <a:pt x="64249" y="112471"/>
                  </a:lnTo>
                  <a:lnTo>
                    <a:pt x="64541" y="112217"/>
                  </a:lnTo>
                  <a:lnTo>
                    <a:pt x="65239" y="111772"/>
                  </a:lnTo>
                  <a:lnTo>
                    <a:pt x="65697" y="111658"/>
                  </a:lnTo>
                  <a:lnTo>
                    <a:pt x="66141" y="111163"/>
                  </a:lnTo>
                  <a:lnTo>
                    <a:pt x="66167" y="110883"/>
                  </a:lnTo>
                  <a:lnTo>
                    <a:pt x="65252" y="110312"/>
                  </a:lnTo>
                  <a:lnTo>
                    <a:pt x="64236" y="110693"/>
                  </a:lnTo>
                  <a:lnTo>
                    <a:pt x="62699" y="111328"/>
                  </a:lnTo>
                  <a:lnTo>
                    <a:pt x="62928" y="110629"/>
                  </a:lnTo>
                  <a:lnTo>
                    <a:pt x="63690" y="108762"/>
                  </a:lnTo>
                  <a:lnTo>
                    <a:pt x="64160" y="107518"/>
                  </a:lnTo>
                  <a:lnTo>
                    <a:pt x="64376" y="106870"/>
                  </a:lnTo>
                  <a:lnTo>
                    <a:pt x="64490" y="106616"/>
                  </a:lnTo>
                  <a:lnTo>
                    <a:pt x="64503" y="107721"/>
                  </a:lnTo>
                  <a:lnTo>
                    <a:pt x="67551" y="108864"/>
                  </a:lnTo>
                  <a:lnTo>
                    <a:pt x="69164" y="108623"/>
                  </a:lnTo>
                  <a:lnTo>
                    <a:pt x="71170" y="108000"/>
                  </a:lnTo>
                  <a:lnTo>
                    <a:pt x="71818" y="107835"/>
                  </a:lnTo>
                  <a:lnTo>
                    <a:pt x="72859" y="107137"/>
                  </a:lnTo>
                  <a:lnTo>
                    <a:pt x="73393" y="106819"/>
                  </a:lnTo>
                  <a:lnTo>
                    <a:pt x="74041" y="106006"/>
                  </a:lnTo>
                  <a:lnTo>
                    <a:pt x="73774" y="105473"/>
                  </a:lnTo>
                  <a:lnTo>
                    <a:pt x="73393" y="105333"/>
                  </a:lnTo>
                  <a:lnTo>
                    <a:pt x="73164" y="105244"/>
                  </a:lnTo>
                  <a:lnTo>
                    <a:pt x="74841" y="104787"/>
                  </a:lnTo>
                  <a:lnTo>
                    <a:pt x="77825" y="103149"/>
                  </a:lnTo>
                  <a:lnTo>
                    <a:pt x="79413" y="102108"/>
                  </a:lnTo>
                  <a:lnTo>
                    <a:pt x="81864" y="102235"/>
                  </a:lnTo>
                  <a:lnTo>
                    <a:pt x="82092" y="101015"/>
                  </a:lnTo>
                  <a:lnTo>
                    <a:pt x="81292" y="100711"/>
                  </a:lnTo>
                  <a:lnTo>
                    <a:pt x="79679" y="100126"/>
                  </a:lnTo>
                  <a:lnTo>
                    <a:pt x="77978" y="100355"/>
                  </a:lnTo>
                  <a:lnTo>
                    <a:pt x="77431" y="100520"/>
                  </a:lnTo>
                  <a:lnTo>
                    <a:pt x="77698" y="100317"/>
                  </a:lnTo>
                  <a:lnTo>
                    <a:pt x="77952" y="99733"/>
                  </a:lnTo>
                  <a:lnTo>
                    <a:pt x="78282" y="98209"/>
                  </a:lnTo>
                  <a:lnTo>
                    <a:pt x="78473" y="97536"/>
                  </a:lnTo>
                  <a:lnTo>
                    <a:pt x="79121" y="95580"/>
                  </a:lnTo>
                  <a:lnTo>
                    <a:pt x="79413" y="94932"/>
                  </a:lnTo>
                  <a:lnTo>
                    <a:pt x="79527" y="97396"/>
                  </a:lnTo>
                  <a:lnTo>
                    <a:pt x="82169" y="97904"/>
                  </a:lnTo>
                  <a:lnTo>
                    <a:pt x="89433" y="94843"/>
                  </a:lnTo>
                  <a:lnTo>
                    <a:pt x="91528" y="93433"/>
                  </a:lnTo>
                  <a:close/>
                </a:path>
                <a:path w="109220" h="147954">
                  <a:moveTo>
                    <a:pt x="99618" y="86842"/>
                  </a:moveTo>
                  <a:lnTo>
                    <a:pt x="99390" y="86347"/>
                  </a:lnTo>
                  <a:lnTo>
                    <a:pt x="98920" y="86309"/>
                  </a:lnTo>
                  <a:lnTo>
                    <a:pt x="98209" y="86245"/>
                  </a:lnTo>
                  <a:lnTo>
                    <a:pt x="97663" y="86220"/>
                  </a:lnTo>
                  <a:lnTo>
                    <a:pt x="96278" y="86588"/>
                  </a:lnTo>
                  <a:lnTo>
                    <a:pt x="93510" y="87058"/>
                  </a:lnTo>
                  <a:lnTo>
                    <a:pt x="92062" y="86779"/>
                  </a:lnTo>
                  <a:lnTo>
                    <a:pt x="91097" y="86982"/>
                  </a:lnTo>
                  <a:lnTo>
                    <a:pt x="91198" y="86410"/>
                  </a:lnTo>
                  <a:lnTo>
                    <a:pt x="92786" y="81775"/>
                  </a:lnTo>
                  <a:lnTo>
                    <a:pt x="93484" y="79603"/>
                  </a:lnTo>
                  <a:lnTo>
                    <a:pt x="92671" y="79286"/>
                  </a:lnTo>
                  <a:lnTo>
                    <a:pt x="87985" y="86677"/>
                  </a:lnTo>
                  <a:lnTo>
                    <a:pt x="87503" y="87426"/>
                  </a:lnTo>
                  <a:lnTo>
                    <a:pt x="87185" y="89014"/>
                  </a:lnTo>
                  <a:lnTo>
                    <a:pt x="87376" y="89789"/>
                  </a:lnTo>
                  <a:lnTo>
                    <a:pt x="88785" y="90449"/>
                  </a:lnTo>
                  <a:lnTo>
                    <a:pt x="89776" y="90335"/>
                  </a:lnTo>
                  <a:lnTo>
                    <a:pt x="89865" y="90157"/>
                  </a:lnTo>
                  <a:lnTo>
                    <a:pt x="92138" y="90754"/>
                  </a:lnTo>
                  <a:lnTo>
                    <a:pt x="98933" y="88023"/>
                  </a:lnTo>
                  <a:lnTo>
                    <a:pt x="99618" y="86842"/>
                  </a:lnTo>
                  <a:close/>
                </a:path>
                <a:path w="109220" h="147954">
                  <a:moveTo>
                    <a:pt x="109054" y="73228"/>
                  </a:moveTo>
                  <a:lnTo>
                    <a:pt x="108458" y="72402"/>
                  </a:lnTo>
                  <a:lnTo>
                    <a:pt x="107861" y="72783"/>
                  </a:lnTo>
                  <a:lnTo>
                    <a:pt x="106540" y="73596"/>
                  </a:lnTo>
                  <a:lnTo>
                    <a:pt x="100215" y="76771"/>
                  </a:lnTo>
                  <a:lnTo>
                    <a:pt x="100469" y="76454"/>
                  </a:lnTo>
                  <a:lnTo>
                    <a:pt x="101701" y="74980"/>
                  </a:lnTo>
                  <a:lnTo>
                    <a:pt x="101104" y="74333"/>
                  </a:lnTo>
                  <a:lnTo>
                    <a:pt x="100660" y="74612"/>
                  </a:lnTo>
                  <a:lnTo>
                    <a:pt x="100164" y="74917"/>
                  </a:lnTo>
                  <a:lnTo>
                    <a:pt x="100164" y="76835"/>
                  </a:lnTo>
                  <a:lnTo>
                    <a:pt x="99504" y="77812"/>
                  </a:lnTo>
                  <a:lnTo>
                    <a:pt x="99606" y="77558"/>
                  </a:lnTo>
                  <a:lnTo>
                    <a:pt x="100164" y="76835"/>
                  </a:lnTo>
                  <a:lnTo>
                    <a:pt x="100164" y="74917"/>
                  </a:lnTo>
                  <a:lnTo>
                    <a:pt x="95770" y="81711"/>
                  </a:lnTo>
                  <a:lnTo>
                    <a:pt x="96316" y="83350"/>
                  </a:lnTo>
                  <a:lnTo>
                    <a:pt x="97485" y="83794"/>
                  </a:lnTo>
                  <a:lnTo>
                    <a:pt x="97980" y="82943"/>
                  </a:lnTo>
                  <a:lnTo>
                    <a:pt x="99415" y="83375"/>
                  </a:lnTo>
                  <a:lnTo>
                    <a:pt x="102298" y="83019"/>
                  </a:lnTo>
                  <a:lnTo>
                    <a:pt x="104952" y="81267"/>
                  </a:lnTo>
                  <a:lnTo>
                    <a:pt x="104648" y="80327"/>
                  </a:lnTo>
                  <a:lnTo>
                    <a:pt x="103860" y="80416"/>
                  </a:lnTo>
                  <a:lnTo>
                    <a:pt x="101917" y="80657"/>
                  </a:lnTo>
                  <a:lnTo>
                    <a:pt x="99872" y="80543"/>
                  </a:lnTo>
                  <a:lnTo>
                    <a:pt x="98933" y="80391"/>
                  </a:lnTo>
                  <a:lnTo>
                    <a:pt x="98577" y="80327"/>
                  </a:lnTo>
                  <a:lnTo>
                    <a:pt x="98615" y="80162"/>
                  </a:lnTo>
                  <a:lnTo>
                    <a:pt x="98831" y="79489"/>
                  </a:lnTo>
                  <a:lnTo>
                    <a:pt x="99352" y="78181"/>
                  </a:lnTo>
                  <a:lnTo>
                    <a:pt x="99606" y="78892"/>
                  </a:lnTo>
                  <a:lnTo>
                    <a:pt x="101155" y="79400"/>
                  </a:lnTo>
                  <a:lnTo>
                    <a:pt x="103619" y="78232"/>
                  </a:lnTo>
                  <a:lnTo>
                    <a:pt x="104381" y="77800"/>
                  </a:lnTo>
                  <a:lnTo>
                    <a:pt x="106527" y="76352"/>
                  </a:lnTo>
                  <a:lnTo>
                    <a:pt x="107823" y="75209"/>
                  </a:lnTo>
                  <a:lnTo>
                    <a:pt x="109054" y="73228"/>
                  </a:lnTo>
                  <a:close/>
                </a:path>
              </a:pathLst>
            </a:custGeom>
            <a:solidFill>
              <a:srgbClr val="B9D540"/>
            </a:solidFill>
          </p:spPr>
          <p:txBody>
            <a:bodyPr wrap="square" lIns="0" tIns="0" rIns="0" bIns="0" rtlCol="0"/>
            <a:lstStyle/>
            <a:p>
              <a:endParaRPr/>
            </a:p>
          </p:txBody>
        </p:sp>
        <p:sp>
          <p:nvSpPr>
            <p:cNvPr id="79" name="object 79"/>
            <p:cNvSpPr/>
            <p:nvPr/>
          </p:nvSpPr>
          <p:spPr>
            <a:xfrm>
              <a:off x="5072519" y="7632407"/>
              <a:ext cx="71755" cy="110489"/>
            </a:xfrm>
            <a:custGeom>
              <a:avLst/>
              <a:gdLst/>
              <a:ahLst/>
              <a:cxnLst/>
              <a:rect l="l" t="t" r="r" b="b"/>
              <a:pathLst>
                <a:path w="71754" h="110490">
                  <a:moveTo>
                    <a:pt x="7874" y="8966"/>
                  </a:moveTo>
                  <a:lnTo>
                    <a:pt x="7442" y="7912"/>
                  </a:lnTo>
                  <a:lnTo>
                    <a:pt x="6819" y="6426"/>
                  </a:lnTo>
                  <a:lnTo>
                    <a:pt x="3771" y="2578"/>
                  </a:lnTo>
                  <a:lnTo>
                    <a:pt x="2514" y="1651"/>
                  </a:lnTo>
                  <a:lnTo>
                    <a:pt x="850" y="0"/>
                  </a:lnTo>
                  <a:lnTo>
                    <a:pt x="0" y="584"/>
                  </a:lnTo>
                  <a:lnTo>
                    <a:pt x="520" y="1828"/>
                  </a:lnTo>
                  <a:lnTo>
                    <a:pt x="876" y="2895"/>
                  </a:lnTo>
                  <a:lnTo>
                    <a:pt x="1041" y="4064"/>
                  </a:lnTo>
                  <a:lnTo>
                    <a:pt x="1612" y="5245"/>
                  </a:lnTo>
                  <a:lnTo>
                    <a:pt x="2540" y="7493"/>
                  </a:lnTo>
                  <a:lnTo>
                    <a:pt x="3022" y="8737"/>
                  </a:lnTo>
                  <a:lnTo>
                    <a:pt x="4318" y="10769"/>
                  </a:lnTo>
                  <a:lnTo>
                    <a:pt x="5448" y="11277"/>
                  </a:lnTo>
                  <a:lnTo>
                    <a:pt x="7594" y="10198"/>
                  </a:lnTo>
                  <a:lnTo>
                    <a:pt x="7874" y="8966"/>
                  </a:lnTo>
                  <a:close/>
                </a:path>
                <a:path w="71754" h="110490">
                  <a:moveTo>
                    <a:pt x="10922" y="15214"/>
                  </a:moveTo>
                  <a:lnTo>
                    <a:pt x="10693" y="14312"/>
                  </a:lnTo>
                  <a:lnTo>
                    <a:pt x="10045" y="14008"/>
                  </a:lnTo>
                  <a:lnTo>
                    <a:pt x="9080" y="13525"/>
                  </a:lnTo>
                  <a:lnTo>
                    <a:pt x="8509" y="13576"/>
                  </a:lnTo>
                  <a:lnTo>
                    <a:pt x="6870" y="13030"/>
                  </a:lnTo>
                  <a:lnTo>
                    <a:pt x="6197" y="12649"/>
                  </a:lnTo>
                  <a:lnTo>
                    <a:pt x="4749" y="12153"/>
                  </a:lnTo>
                  <a:lnTo>
                    <a:pt x="4025" y="11938"/>
                  </a:lnTo>
                  <a:lnTo>
                    <a:pt x="2540" y="11772"/>
                  </a:lnTo>
                  <a:lnTo>
                    <a:pt x="1727" y="11620"/>
                  </a:lnTo>
                  <a:lnTo>
                    <a:pt x="431" y="12077"/>
                  </a:lnTo>
                  <a:lnTo>
                    <a:pt x="279" y="12915"/>
                  </a:lnTo>
                  <a:lnTo>
                    <a:pt x="1651" y="13423"/>
                  </a:lnTo>
                  <a:lnTo>
                    <a:pt x="2184" y="13563"/>
                  </a:lnTo>
                  <a:lnTo>
                    <a:pt x="3352" y="14528"/>
                  </a:lnTo>
                  <a:lnTo>
                    <a:pt x="3962" y="15049"/>
                  </a:lnTo>
                  <a:lnTo>
                    <a:pt x="7759" y="17754"/>
                  </a:lnTo>
                  <a:lnTo>
                    <a:pt x="10121" y="17081"/>
                  </a:lnTo>
                  <a:lnTo>
                    <a:pt x="10668" y="16598"/>
                  </a:lnTo>
                  <a:lnTo>
                    <a:pt x="10922" y="15214"/>
                  </a:lnTo>
                  <a:close/>
                </a:path>
                <a:path w="71754" h="110490">
                  <a:moveTo>
                    <a:pt x="16167" y="36410"/>
                  </a:moveTo>
                  <a:lnTo>
                    <a:pt x="15913" y="35572"/>
                  </a:lnTo>
                  <a:lnTo>
                    <a:pt x="15697" y="34836"/>
                  </a:lnTo>
                  <a:lnTo>
                    <a:pt x="15367" y="34315"/>
                  </a:lnTo>
                  <a:lnTo>
                    <a:pt x="14744" y="33921"/>
                  </a:lnTo>
                  <a:lnTo>
                    <a:pt x="13208" y="33121"/>
                  </a:lnTo>
                  <a:lnTo>
                    <a:pt x="12001" y="32486"/>
                  </a:lnTo>
                  <a:lnTo>
                    <a:pt x="10464" y="31546"/>
                  </a:lnTo>
                  <a:lnTo>
                    <a:pt x="9232" y="30683"/>
                  </a:lnTo>
                  <a:lnTo>
                    <a:pt x="8597" y="30276"/>
                  </a:lnTo>
                  <a:lnTo>
                    <a:pt x="7937" y="30035"/>
                  </a:lnTo>
                  <a:lnTo>
                    <a:pt x="7505" y="29794"/>
                  </a:lnTo>
                  <a:lnTo>
                    <a:pt x="7175" y="29514"/>
                  </a:lnTo>
                  <a:lnTo>
                    <a:pt x="6718" y="29451"/>
                  </a:lnTo>
                  <a:lnTo>
                    <a:pt x="6032" y="29070"/>
                  </a:lnTo>
                  <a:lnTo>
                    <a:pt x="5118" y="29476"/>
                  </a:lnTo>
                  <a:lnTo>
                    <a:pt x="5346" y="30213"/>
                  </a:lnTo>
                  <a:lnTo>
                    <a:pt x="5372" y="30441"/>
                  </a:lnTo>
                  <a:lnTo>
                    <a:pt x="5384" y="30861"/>
                  </a:lnTo>
                  <a:lnTo>
                    <a:pt x="5892" y="31864"/>
                  </a:lnTo>
                  <a:lnTo>
                    <a:pt x="13411" y="38481"/>
                  </a:lnTo>
                  <a:lnTo>
                    <a:pt x="15608" y="37490"/>
                  </a:lnTo>
                  <a:lnTo>
                    <a:pt x="16167" y="36410"/>
                  </a:lnTo>
                  <a:close/>
                </a:path>
                <a:path w="71754" h="110490">
                  <a:moveTo>
                    <a:pt x="18516" y="21767"/>
                  </a:moveTo>
                  <a:lnTo>
                    <a:pt x="17526" y="20535"/>
                  </a:lnTo>
                  <a:lnTo>
                    <a:pt x="16941" y="19812"/>
                  </a:lnTo>
                  <a:lnTo>
                    <a:pt x="16078" y="19532"/>
                  </a:lnTo>
                  <a:lnTo>
                    <a:pt x="16256" y="19342"/>
                  </a:lnTo>
                  <a:lnTo>
                    <a:pt x="16573" y="16840"/>
                  </a:lnTo>
                  <a:lnTo>
                    <a:pt x="16065" y="15278"/>
                  </a:lnTo>
                  <a:lnTo>
                    <a:pt x="15646" y="14071"/>
                  </a:lnTo>
                  <a:lnTo>
                    <a:pt x="15278" y="12979"/>
                  </a:lnTo>
                  <a:lnTo>
                    <a:pt x="14693" y="11404"/>
                  </a:lnTo>
                  <a:lnTo>
                    <a:pt x="13576" y="10871"/>
                  </a:lnTo>
                  <a:lnTo>
                    <a:pt x="12611" y="10071"/>
                  </a:lnTo>
                  <a:lnTo>
                    <a:pt x="11569" y="10731"/>
                  </a:lnTo>
                  <a:lnTo>
                    <a:pt x="11518" y="11633"/>
                  </a:lnTo>
                  <a:lnTo>
                    <a:pt x="11277" y="12166"/>
                  </a:lnTo>
                  <a:lnTo>
                    <a:pt x="11417" y="12738"/>
                  </a:lnTo>
                  <a:lnTo>
                    <a:pt x="11531" y="13906"/>
                  </a:lnTo>
                  <a:lnTo>
                    <a:pt x="11620" y="14478"/>
                  </a:lnTo>
                  <a:lnTo>
                    <a:pt x="11772" y="16065"/>
                  </a:lnTo>
                  <a:lnTo>
                    <a:pt x="11658" y="17424"/>
                  </a:lnTo>
                  <a:lnTo>
                    <a:pt x="11811" y="18351"/>
                  </a:lnTo>
                  <a:lnTo>
                    <a:pt x="9842" y="18084"/>
                  </a:lnTo>
                  <a:lnTo>
                    <a:pt x="9093" y="18288"/>
                  </a:lnTo>
                  <a:lnTo>
                    <a:pt x="7467" y="18288"/>
                  </a:lnTo>
                  <a:lnTo>
                    <a:pt x="7239" y="19367"/>
                  </a:lnTo>
                  <a:lnTo>
                    <a:pt x="8674" y="19951"/>
                  </a:lnTo>
                  <a:lnTo>
                    <a:pt x="9232" y="20434"/>
                  </a:lnTo>
                  <a:lnTo>
                    <a:pt x="10528" y="21005"/>
                  </a:lnTo>
                  <a:lnTo>
                    <a:pt x="11099" y="21361"/>
                  </a:lnTo>
                  <a:lnTo>
                    <a:pt x="12306" y="22047"/>
                  </a:lnTo>
                  <a:lnTo>
                    <a:pt x="12941" y="22352"/>
                  </a:lnTo>
                  <a:lnTo>
                    <a:pt x="14338" y="23190"/>
                  </a:lnTo>
                  <a:lnTo>
                    <a:pt x="15011" y="23660"/>
                  </a:lnTo>
                  <a:lnTo>
                    <a:pt x="17729" y="23990"/>
                  </a:lnTo>
                  <a:lnTo>
                    <a:pt x="18516" y="21767"/>
                  </a:lnTo>
                  <a:close/>
                </a:path>
                <a:path w="71754" h="110490">
                  <a:moveTo>
                    <a:pt x="27508" y="48196"/>
                  </a:moveTo>
                  <a:lnTo>
                    <a:pt x="27292" y="45516"/>
                  </a:lnTo>
                  <a:lnTo>
                    <a:pt x="25311" y="45262"/>
                  </a:lnTo>
                  <a:lnTo>
                    <a:pt x="24803" y="45186"/>
                  </a:lnTo>
                  <a:lnTo>
                    <a:pt x="24663" y="45262"/>
                  </a:lnTo>
                  <a:lnTo>
                    <a:pt x="23774" y="45262"/>
                  </a:lnTo>
                  <a:lnTo>
                    <a:pt x="23431" y="45224"/>
                  </a:lnTo>
                  <a:lnTo>
                    <a:pt x="22402" y="45008"/>
                  </a:lnTo>
                  <a:lnTo>
                    <a:pt x="23063" y="44361"/>
                  </a:lnTo>
                  <a:lnTo>
                    <a:pt x="23190" y="42214"/>
                  </a:lnTo>
                  <a:lnTo>
                    <a:pt x="22606" y="40271"/>
                  </a:lnTo>
                  <a:lnTo>
                    <a:pt x="22085" y="38519"/>
                  </a:lnTo>
                  <a:lnTo>
                    <a:pt x="21221" y="36944"/>
                  </a:lnTo>
                  <a:lnTo>
                    <a:pt x="20650" y="36182"/>
                  </a:lnTo>
                  <a:lnTo>
                    <a:pt x="19748" y="35280"/>
                  </a:lnTo>
                  <a:lnTo>
                    <a:pt x="19329" y="35153"/>
                  </a:lnTo>
                  <a:lnTo>
                    <a:pt x="18707" y="34569"/>
                  </a:lnTo>
                  <a:lnTo>
                    <a:pt x="18478" y="34150"/>
                  </a:lnTo>
                  <a:lnTo>
                    <a:pt x="17818" y="33248"/>
                  </a:lnTo>
                  <a:lnTo>
                    <a:pt x="16979" y="33870"/>
                  </a:lnTo>
                  <a:lnTo>
                    <a:pt x="17437" y="34823"/>
                  </a:lnTo>
                  <a:lnTo>
                    <a:pt x="17665" y="35217"/>
                  </a:lnTo>
                  <a:lnTo>
                    <a:pt x="17741" y="35953"/>
                  </a:lnTo>
                  <a:lnTo>
                    <a:pt x="17627" y="36283"/>
                  </a:lnTo>
                  <a:lnTo>
                    <a:pt x="17627" y="36957"/>
                  </a:lnTo>
                  <a:lnTo>
                    <a:pt x="17741" y="37287"/>
                  </a:lnTo>
                  <a:lnTo>
                    <a:pt x="17792" y="38493"/>
                  </a:lnTo>
                  <a:lnTo>
                    <a:pt x="17957" y="39649"/>
                  </a:lnTo>
                  <a:lnTo>
                    <a:pt x="18135" y="40424"/>
                  </a:lnTo>
                  <a:lnTo>
                    <a:pt x="18351" y="41897"/>
                  </a:lnTo>
                  <a:lnTo>
                    <a:pt x="18465" y="42989"/>
                  </a:lnTo>
                  <a:lnTo>
                    <a:pt x="18453" y="43180"/>
                  </a:lnTo>
                  <a:lnTo>
                    <a:pt x="18478" y="43370"/>
                  </a:lnTo>
                  <a:lnTo>
                    <a:pt x="18554" y="43548"/>
                  </a:lnTo>
                  <a:lnTo>
                    <a:pt x="18669" y="43942"/>
                  </a:lnTo>
                  <a:lnTo>
                    <a:pt x="17957" y="43726"/>
                  </a:lnTo>
                  <a:lnTo>
                    <a:pt x="16192" y="44589"/>
                  </a:lnTo>
                  <a:lnTo>
                    <a:pt x="16344" y="45186"/>
                  </a:lnTo>
                  <a:lnTo>
                    <a:pt x="17564" y="45313"/>
                  </a:lnTo>
                  <a:lnTo>
                    <a:pt x="18211" y="45453"/>
                  </a:lnTo>
                  <a:lnTo>
                    <a:pt x="19570" y="46189"/>
                  </a:lnTo>
                  <a:lnTo>
                    <a:pt x="20167" y="46647"/>
                  </a:lnTo>
                  <a:lnTo>
                    <a:pt x="22059" y="47993"/>
                  </a:lnTo>
                  <a:lnTo>
                    <a:pt x="23914" y="49199"/>
                  </a:lnTo>
                  <a:lnTo>
                    <a:pt x="27508" y="48196"/>
                  </a:lnTo>
                  <a:close/>
                </a:path>
                <a:path w="71754" h="110490">
                  <a:moveTo>
                    <a:pt x="32359" y="34010"/>
                  </a:moveTo>
                  <a:lnTo>
                    <a:pt x="31737" y="33134"/>
                  </a:lnTo>
                  <a:lnTo>
                    <a:pt x="30695" y="32651"/>
                  </a:lnTo>
                  <a:lnTo>
                    <a:pt x="30378" y="32512"/>
                  </a:lnTo>
                  <a:lnTo>
                    <a:pt x="30683" y="31775"/>
                  </a:lnTo>
                  <a:lnTo>
                    <a:pt x="30302" y="30734"/>
                  </a:lnTo>
                  <a:lnTo>
                    <a:pt x="29921" y="29781"/>
                  </a:lnTo>
                  <a:lnTo>
                    <a:pt x="29667" y="29095"/>
                  </a:lnTo>
                  <a:lnTo>
                    <a:pt x="29387" y="28460"/>
                  </a:lnTo>
                  <a:lnTo>
                    <a:pt x="28943" y="27927"/>
                  </a:lnTo>
                  <a:lnTo>
                    <a:pt x="28067" y="26454"/>
                  </a:lnTo>
                  <a:lnTo>
                    <a:pt x="26479" y="26771"/>
                  </a:lnTo>
                  <a:lnTo>
                    <a:pt x="26276" y="28435"/>
                  </a:lnTo>
                  <a:lnTo>
                    <a:pt x="26123" y="28790"/>
                  </a:lnTo>
                  <a:lnTo>
                    <a:pt x="26085" y="29629"/>
                  </a:lnTo>
                  <a:lnTo>
                    <a:pt x="26123" y="30581"/>
                  </a:lnTo>
                  <a:lnTo>
                    <a:pt x="26162" y="31521"/>
                  </a:lnTo>
                  <a:lnTo>
                    <a:pt x="25996" y="31470"/>
                  </a:lnTo>
                  <a:lnTo>
                    <a:pt x="24650" y="31153"/>
                  </a:lnTo>
                  <a:lnTo>
                    <a:pt x="24193" y="31127"/>
                  </a:lnTo>
                  <a:lnTo>
                    <a:pt x="23431" y="31013"/>
                  </a:lnTo>
                  <a:lnTo>
                    <a:pt x="22809" y="30810"/>
                  </a:lnTo>
                  <a:lnTo>
                    <a:pt x="22580" y="30759"/>
                  </a:lnTo>
                  <a:lnTo>
                    <a:pt x="23609" y="30619"/>
                  </a:lnTo>
                  <a:lnTo>
                    <a:pt x="23952" y="28943"/>
                  </a:lnTo>
                  <a:lnTo>
                    <a:pt x="23202" y="28054"/>
                  </a:lnTo>
                  <a:lnTo>
                    <a:pt x="22631" y="27381"/>
                  </a:lnTo>
                  <a:lnTo>
                    <a:pt x="21831" y="27254"/>
                  </a:lnTo>
                  <a:lnTo>
                    <a:pt x="21526" y="27152"/>
                  </a:lnTo>
                  <a:lnTo>
                    <a:pt x="22339" y="26555"/>
                  </a:lnTo>
                  <a:lnTo>
                    <a:pt x="22301" y="25476"/>
                  </a:lnTo>
                  <a:lnTo>
                    <a:pt x="22263" y="24104"/>
                  </a:lnTo>
                  <a:lnTo>
                    <a:pt x="22034" y="22758"/>
                  </a:lnTo>
                  <a:lnTo>
                    <a:pt x="21069" y="20320"/>
                  </a:lnTo>
                  <a:lnTo>
                    <a:pt x="20802" y="19138"/>
                  </a:lnTo>
                  <a:lnTo>
                    <a:pt x="20205" y="17348"/>
                  </a:lnTo>
                  <a:lnTo>
                    <a:pt x="19240" y="17310"/>
                  </a:lnTo>
                  <a:lnTo>
                    <a:pt x="19126" y="19265"/>
                  </a:lnTo>
                  <a:lnTo>
                    <a:pt x="19151" y="20408"/>
                  </a:lnTo>
                  <a:lnTo>
                    <a:pt x="18542" y="22771"/>
                  </a:lnTo>
                  <a:lnTo>
                    <a:pt x="18364" y="24015"/>
                  </a:lnTo>
                  <a:lnTo>
                    <a:pt x="18338" y="25908"/>
                  </a:lnTo>
                  <a:lnTo>
                    <a:pt x="17602" y="25577"/>
                  </a:lnTo>
                  <a:lnTo>
                    <a:pt x="16167" y="25146"/>
                  </a:lnTo>
                  <a:lnTo>
                    <a:pt x="14224" y="24168"/>
                  </a:lnTo>
                  <a:lnTo>
                    <a:pt x="13347" y="24942"/>
                  </a:lnTo>
                  <a:lnTo>
                    <a:pt x="15100" y="26695"/>
                  </a:lnTo>
                  <a:lnTo>
                    <a:pt x="16129" y="27863"/>
                  </a:lnTo>
                  <a:lnTo>
                    <a:pt x="18135" y="29133"/>
                  </a:lnTo>
                  <a:lnTo>
                    <a:pt x="18783" y="29514"/>
                  </a:lnTo>
                  <a:lnTo>
                    <a:pt x="19545" y="29946"/>
                  </a:lnTo>
                  <a:lnTo>
                    <a:pt x="19342" y="30772"/>
                  </a:lnTo>
                  <a:lnTo>
                    <a:pt x="19443" y="31483"/>
                  </a:lnTo>
                  <a:lnTo>
                    <a:pt x="19926" y="31699"/>
                  </a:lnTo>
                  <a:lnTo>
                    <a:pt x="20193" y="32156"/>
                  </a:lnTo>
                  <a:lnTo>
                    <a:pt x="20523" y="32575"/>
                  </a:lnTo>
                  <a:lnTo>
                    <a:pt x="21259" y="33286"/>
                  </a:lnTo>
                  <a:lnTo>
                    <a:pt x="21628" y="33616"/>
                  </a:lnTo>
                  <a:lnTo>
                    <a:pt x="22415" y="34163"/>
                  </a:lnTo>
                  <a:lnTo>
                    <a:pt x="22783" y="34493"/>
                  </a:lnTo>
                  <a:lnTo>
                    <a:pt x="24066" y="35293"/>
                  </a:lnTo>
                  <a:lnTo>
                    <a:pt x="25196" y="35585"/>
                  </a:lnTo>
                  <a:lnTo>
                    <a:pt x="27368" y="36360"/>
                  </a:lnTo>
                  <a:lnTo>
                    <a:pt x="28600" y="36842"/>
                  </a:lnTo>
                  <a:lnTo>
                    <a:pt x="30949" y="37096"/>
                  </a:lnTo>
                  <a:lnTo>
                    <a:pt x="31965" y="36207"/>
                  </a:lnTo>
                  <a:lnTo>
                    <a:pt x="32359" y="34010"/>
                  </a:lnTo>
                  <a:close/>
                </a:path>
                <a:path w="71754" h="110490">
                  <a:moveTo>
                    <a:pt x="33426" y="52146"/>
                  </a:moveTo>
                  <a:lnTo>
                    <a:pt x="31432" y="45567"/>
                  </a:lnTo>
                  <a:lnTo>
                    <a:pt x="30454" y="45770"/>
                  </a:lnTo>
                  <a:lnTo>
                    <a:pt x="30314" y="47586"/>
                  </a:lnTo>
                  <a:lnTo>
                    <a:pt x="30137" y="48691"/>
                  </a:lnTo>
                  <a:lnTo>
                    <a:pt x="30022" y="50927"/>
                  </a:lnTo>
                  <a:lnTo>
                    <a:pt x="29718" y="52031"/>
                  </a:lnTo>
                  <a:lnTo>
                    <a:pt x="29540" y="54127"/>
                  </a:lnTo>
                  <a:lnTo>
                    <a:pt x="30378" y="55029"/>
                  </a:lnTo>
                  <a:lnTo>
                    <a:pt x="32385" y="55130"/>
                  </a:lnTo>
                  <a:lnTo>
                    <a:pt x="33134" y="54343"/>
                  </a:lnTo>
                  <a:lnTo>
                    <a:pt x="33426" y="52146"/>
                  </a:lnTo>
                  <a:close/>
                </a:path>
                <a:path w="71754" h="110490">
                  <a:moveTo>
                    <a:pt x="38811" y="19608"/>
                  </a:moveTo>
                  <a:lnTo>
                    <a:pt x="38785" y="18288"/>
                  </a:lnTo>
                  <a:lnTo>
                    <a:pt x="38773" y="17056"/>
                  </a:lnTo>
                  <a:lnTo>
                    <a:pt x="38379" y="15900"/>
                  </a:lnTo>
                  <a:lnTo>
                    <a:pt x="37896" y="13512"/>
                  </a:lnTo>
                  <a:lnTo>
                    <a:pt x="37757" y="12344"/>
                  </a:lnTo>
                  <a:lnTo>
                    <a:pt x="37325" y="10655"/>
                  </a:lnTo>
                  <a:lnTo>
                    <a:pt x="36576" y="10693"/>
                  </a:lnTo>
                  <a:lnTo>
                    <a:pt x="36449" y="12446"/>
                  </a:lnTo>
                  <a:lnTo>
                    <a:pt x="36537" y="13627"/>
                  </a:lnTo>
                  <a:lnTo>
                    <a:pt x="36499" y="16040"/>
                  </a:lnTo>
                  <a:lnTo>
                    <a:pt x="36360" y="16878"/>
                  </a:lnTo>
                  <a:lnTo>
                    <a:pt x="35331" y="16103"/>
                  </a:lnTo>
                  <a:lnTo>
                    <a:pt x="34759" y="15621"/>
                  </a:lnTo>
                  <a:lnTo>
                    <a:pt x="33756" y="14516"/>
                  </a:lnTo>
                  <a:lnTo>
                    <a:pt x="33235" y="13893"/>
                  </a:lnTo>
                  <a:lnTo>
                    <a:pt x="32385" y="12788"/>
                  </a:lnTo>
                  <a:lnTo>
                    <a:pt x="31991" y="12141"/>
                  </a:lnTo>
                  <a:lnTo>
                    <a:pt x="31407" y="11912"/>
                  </a:lnTo>
                  <a:lnTo>
                    <a:pt x="30924" y="11303"/>
                  </a:lnTo>
                  <a:lnTo>
                    <a:pt x="30226" y="11645"/>
                  </a:lnTo>
                  <a:lnTo>
                    <a:pt x="30492" y="12458"/>
                  </a:lnTo>
                  <a:lnTo>
                    <a:pt x="30429" y="12814"/>
                  </a:lnTo>
                  <a:lnTo>
                    <a:pt x="35128" y="20612"/>
                  </a:lnTo>
                  <a:lnTo>
                    <a:pt x="38404" y="20243"/>
                  </a:lnTo>
                  <a:lnTo>
                    <a:pt x="38468" y="19634"/>
                  </a:lnTo>
                  <a:lnTo>
                    <a:pt x="38811" y="19608"/>
                  </a:lnTo>
                  <a:close/>
                </a:path>
                <a:path w="71754" h="110490">
                  <a:moveTo>
                    <a:pt x="39395" y="43040"/>
                  </a:moveTo>
                  <a:lnTo>
                    <a:pt x="39128" y="42151"/>
                  </a:lnTo>
                  <a:lnTo>
                    <a:pt x="38493" y="41770"/>
                  </a:lnTo>
                  <a:lnTo>
                    <a:pt x="37820" y="41363"/>
                  </a:lnTo>
                  <a:lnTo>
                    <a:pt x="37045" y="41224"/>
                  </a:lnTo>
                  <a:lnTo>
                    <a:pt x="35610" y="40805"/>
                  </a:lnTo>
                  <a:lnTo>
                    <a:pt x="34925" y="40576"/>
                  </a:lnTo>
                  <a:lnTo>
                    <a:pt x="32854" y="40068"/>
                  </a:lnTo>
                  <a:lnTo>
                    <a:pt x="31496" y="39598"/>
                  </a:lnTo>
                  <a:lnTo>
                    <a:pt x="29514" y="38989"/>
                  </a:lnTo>
                  <a:lnTo>
                    <a:pt x="28994" y="39751"/>
                  </a:lnTo>
                  <a:lnTo>
                    <a:pt x="30467" y="41402"/>
                  </a:lnTo>
                  <a:lnTo>
                    <a:pt x="31584" y="42303"/>
                  </a:lnTo>
                  <a:lnTo>
                    <a:pt x="33528" y="43561"/>
                  </a:lnTo>
                  <a:lnTo>
                    <a:pt x="35699" y="44488"/>
                  </a:lnTo>
                  <a:lnTo>
                    <a:pt x="36626" y="44907"/>
                  </a:lnTo>
                  <a:lnTo>
                    <a:pt x="38214" y="44843"/>
                  </a:lnTo>
                  <a:lnTo>
                    <a:pt x="38900" y="44475"/>
                  </a:lnTo>
                  <a:lnTo>
                    <a:pt x="39395" y="43040"/>
                  </a:lnTo>
                  <a:close/>
                </a:path>
                <a:path w="71754" h="110490">
                  <a:moveTo>
                    <a:pt x="42710" y="64503"/>
                  </a:moveTo>
                  <a:lnTo>
                    <a:pt x="42418" y="63296"/>
                  </a:lnTo>
                  <a:lnTo>
                    <a:pt x="41592" y="62877"/>
                  </a:lnTo>
                  <a:lnTo>
                    <a:pt x="40462" y="62280"/>
                  </a:lnTo>
                  <a:lnTo>
                    <a:pt x="39408" y="62153"/>
                  </a:lnTo>
                  <a:lnTo>
                    <a:pt x="37134" y="61671"/>
                  </a:lnTo>
                  <a:lnTo>
                    <a:pt x="36106" y="61353"/>
                  </a:lnTo>
                  <a:lnTo>
                    <a:pt x="34124" y="60833"/>
                  </a:lnTo>
                  <a:lnTo>
                    <a:pt x="33756" y="60718"/>
                  </a:lnTo>
                  <a:lnTo>
                    <a:pt x="34988" y="58305"/>
                  </a:lnTo>
                  <a:lnTo>
                    <a:pt x="33642" y="57099"/>
                  </a:lnTo>
                  <a:lnTo>
                    <a:pt x="32804" y="56349"/>
                  </a:lnTo>
                  <a:lnTo>
                    <a:pt x="31877" y="56121"/>
                  </a:lnTo>
                  <a:lnTo>
                    <a:pt x="30200" y="55384"/>
                  </a:lnTo>
                  <a:lnTo>
                    <a:pt x="29591" y="55029"/>
                  </a:lnTo>
                  <a:lnTo>
                    <a:pt x="28244" y="54305"/>
                  </a:lnTo>
                  <a:lnTo>
                    <a:pt x="27508" y="53936"/>
                  </a:lnTo>
                  <a:lnTo>
                    <a:pt x="26149" y="52946"/>
                  </a:lnTo>
                  <a:lnTo>
                    <a:pt x="25412" y="52666"/>
                  </a:lnTo>
                  <a:lnTo>
                    <a:pt x="24104" y="51930"/>
                  </a:lnTo>
                  <a:lnTo>
                    <a:pt x="23495" y="52476"/>
                  </a:lnTo>
                  <a:lnTo>
                    <a:pt x="24130" y="53924"/>
                  </a:lnTo>
                  <a:lnTo>
                    <a:pt x="24371" y="54673"/>
                  </a:lnTo>
                  <a:lnTo>
                    <a:pt x="25603" y="56057"/>
                  </a:lnTo>
                  <a:lnTo>
                    <a:pt x="26149" y="56730"/>
                  </a:lnTo>
                  <a:lnTo>
                    <a:pt x="27432" y="57988"/>
                  </a:lnTo>
                  <a:lnTo>
                    <a:pt x="28194" y="58572"/>
                  </a:lnTo>
                  <a:lnTo>
                    <a:pt x="29883" y="59791"/>
                  </a:lnTo>
                  <a:lnTo>
                    <a:pt x="30099" y="59982"/>
                  </a:lnTo>
                  <a:lnTo>
                    <a:pt x="28854" y="60375"/>
                  </a:lnTo>
                  <a:lnTo>
                    <a:pt x="29032" y="61252"/>
                  </a:lnTo>
                  <a:lnTo>
                    <a:pt x="30746" y="60998"/>
                  </a:lnTo>
                  <a:lnTo>
                    <a:pt x="32994" y="63093"/>
                  </a:lnTo>
                  <a:lnTo>
                    <a:pt x="33655" y="63754"/>
                  </a:lnTo>
                  <a:lnTo>
                    <a:pt x="35356" y="64795"/>
                  </a:lnTo>
                  <a:lnTo>
                    <a:pt x="36245" y="65290"/>
                  </a:lnTo>
                  <a:lnTo>
                    <a:pt x="38150" y="66217"/>
                  </a:lnTo>
                  <a:lnTo>
                    <a:pt x="39166" y="66725"/>
                  </a:lnTo>
                  <a:lnTo>
                    <a:pt x="41211" y="66814"/>
                  </a:lnTo>
                  <a:lnTo>
                    <a:pt x="42125" y="66230"/>
                  </a:lnTo>
                  <a:lnTo>
                    <a:pt x="42710" y="64503"/>
                  </a:lnTo>
                  <a:close/>
                </a:path>
                <a:path w="71754" h="110490">
                  <a:moveTo>
                    <a:pt x="46901" y="32181"/>
                  </a:moveTo>
                  <a:lnTo>
                    <a:pt x="46266" y="31457"/>
                  </a:lnTo>
                  <a:lnTo>
                    <a:pt x="45313" y="30365"/>
                  </a:lnTo>
                  <a:lnTo>
                    <a:pt x="44043" y="29591"/>
                  </a:lnTo>
                  <a:lnTo>
                    <a:pt x="42113" y="28067"/>
                  </a:lnTo>
                  <a:lnTo>
                    <a:pt x="43027" y="26606"/>
                  </a:lnTo>
                  <a:lnTo>
                    <a:pt x="43649" y="26123"/>
                  </a:lnTo>
                  <a:lnTo>
                    <a:pt x="43599" y="25527"/>
                  </a:lnTo>
                  <a:lnTo>
                    <a:pt x="43522" y="24409"/>
                  </a:lnTo>
                  <a:lnTo>
                    <a:pt x="43091" y="23329"/>
                  </a:lnTo>
                  <a:lnTo>
                    <a:pt x="42773" y="21094"/>
                  </a:lnTo>
                  <a:lnTo>
                    <a:pt x="42760" y="19951"/>
                  </a:lnTo>
                  <a:lnTo>
                    <a:pt x="42811" y="18135"/>
                  </a:lnTo>
                  <a:lnTo>
                    <a:pt x="41694" y="17843"/>
                  </a:lnTo>
                  <a:lnTo>
                    <a:pt x="41313" y="19748"/>
                  </a:lnTo>
                  <a:lnTo>
                    <a:pt x="41186" y="20891"/>
                  </a:lnTo>
                  <a:lnTo>
                    <a:pt x="41071" y="22631"/>
                  </a:lnTo>
                  <a:lnTo>
                    <a:pt x="41097" y="23190"/>
                  </a:lnTo>
                  <a:lnTo>
                    <a:pt x="41097" y="24066"/>
                  </a:lnTo>
                  <a:lnTo>
                    <a:pt x="40462" y="23812"/>
                  </a:lnTo>
                  <a:lnTo>
                    <a:pt x="38569" y="22999"/>
                  </a:lnTo>
                  <a:lnTo>
                    <a:pt x="37592" y="22428"/>
                  </a:lnTo>
                  <a:lnTo>
                    <a:pt x="36347" y="22479"/>
                  </a:lnTo>
                  <a:lnTo>
                    <a:pt x="36068" y="22682"/>
                  </a:lnTo>
                  <a:lnTo>
                    <a:pt x="36499" y="23939"/>
                  </a:lnTo>
                  <a:lnTo>
                    <a:pt x="37312" y="24599"/>
                  </a:lnTo>
                  <a:lnTo>
                    <a:pt x="38785" y="26162"/>
                  </a:lnTo>
                  <a:lnTo>
                    <a:pt x="39624" y="27038"/>
                  </a:lnTo>
                  <a:lnTo>
                    <a:pt x="40487" y="27444"/>
                  </a:lnTo>
                  <a:lnTo>
                    <a:pt x="39382" y="28105"/>
                  </a:lnTo>
                  <a:lnTo>
                    <a:pt x="39370" y="28625"/>
                  </a:lnTo>
                  <a:lnTo>
                    <a:pt x="40093" y="29210"/>
                  </a:lnTo>
                  <a:lnTo>
                    <a:pt x="40309" y="29641"/>
                  </a:lnTo>
                  <a:lnTo>
                    <a:pt x="40881" y="30378"/>
                  </a:lnTo>
                  <a:lnTo>
                    <a:pt x="41173" y="30772"/>
                  </a:lnTo>
                  <a:lnTo>
                    <a:pt x="42049" y="32105"/>
                  </a:lnTo>
                  <a:lnTo>
                    <a:pt x="42799" y="33108"/>
                  </a:lnTo>
                  <a:lnTo>
                    <a:pt x="44297" y="34493"/>
                  </a:lnTo>
                  <a:lnTo>
                    <a:pt x="45339" y="34671"/>
                  </a:lnTo>
                  <a:lnTo>
                    <a:pt x="46850" y="33337"/>
                  </a:lnTo>
                  <a:lnTo>
                    <a:pt x="46901" y="32181"/>
                  </a:lnTo>
                  <a:close/>
                </a:path>
                <a:path w="71754" h="110490">
                  <a:moveTo>
                    <a:pt x="50088" y="71628"/>
                  </a:moveTo>
                  <a:lnTo>
                    <a:pt x="49784" y="70662"/>
                  </a:lnTo>
                  <a:lnTo>
                    <a:pt x="49593" y="69735"/>
                  </a:lnTo>
                  <a:lnTo>
                    <a:pt x="49441" y="68986"/>
                  </a:lnTo>
                  <a:lnTo>
                    <a:pt x="48793" y="66903"/>
                  </a:lnTo>
                  <a:lnTo>
                    <a:pt x="48514" y="66268"/>
                  </a:lnTo>
                  <a:lnTo>
                    <a:pt x="48094" y="64960"/>
                  </a:lnTo>
                  <a:lnTo>
                    <a:pt x="48158" y="64223"/>
                  </a:lnTo>
                  <a:lnTo>
                    <a:pt x="47485" y="63474"/>
                  </a:lnTo>
                  <a:lnTo>
                    <a:pt x="47117" y="63512"/>
                  </a:lnTo>
                  <a:lnTo>
                    <a:pt x="46558" y="64287"/>
                  </a:lnTo>
                  <a:lnTo>
                    <a:pt x="46596" y="65100"/>
                  </a:lnTo>
                  <a:lnTo>
                    <a:pt x="46520" y="66001"/>
                  </a:lnTo>
                  <a:lnTo>
                    <a:pt x="46469" y="66217"/>
                  </a:lnTo>
                  <a:lnTo>
                    <a:pt x="46189" y="66878"/>
                  </a:lnTo>
                  <a:lnTo>
                    <a:pt x="46164" y="67195"/>
                  </a:lnTo>
                  <a:lnTo>
                    <a:pt x="45961" y="68427"/>
                  </a:lnTo>
                  <a:lnTo>
                    <a:pt x="45770" y="69215"/>
                  </a:lnTo>
                  <a:lnTo>
                    <a:pt x="45593" y="70993"/>
                  </a:lnTo>
                  <a:lnTo>
                    <a:pt x="45453" y="71678"/>
                  </a:lnTo>
                  <a:lnTo>
                    <a:pt x="43954" y="71196"/>
                  </a:lnTo>
                  <a:lnTo>
                    <a:pt x="42214" y="70840"/>
                  </a:lnTo>
                  <a:lnTo>
                    <a:pt x="39776" y="69507"/>
                  </a:lnTo>
                  <a:lnTo>
                    <a:pt x="37439" y="67983"/>
                  </a:lnTo>
                  <a:lnTo>
                    <a:pt x="35636" y="66090"/>
                  </a:lnTo>
                  <a:lnTo>
                    <a:pt x="34696" y="66700"/>
                  </a:lnTo>
                  <a:lnTo>
                    <a:pt x="45466" y="75692"/>
                  </a:lnTo>
                  <a:lnTo>
                    <a:pt x="46558" y="75323"/>
                  </a:lnTo>
                  <a:lnTo>
                    <a:pt x="46863" y="74409"/>
                  </a:lnTo>
                  <a:lnTo>
                    <a:pt x="48971" y="74155"/>
                  </a:lnTo>
                  <a:lnTo>
                    <a:pt x="50088" y="71628"/>
                  </a:lnTo>
                  <a:close/>
                </a:path>
                <a:path w="71754" h="110490">
                  <a:moveTo>
                    <a:pt x="54521" y="55156"/>
                  </a:moveTo>
                  <a:lnTo>
                    <a:pt x="47104" y="52514"/>
                  </a:lnTo>
                  <a:lnTo>
                    <a:pt x="46951" y="51219"/>
                  </a:lnTo>
                  <a:lnTo>
                    <a:pt x="46482" y="49199"/>
                  </a:lnTo>
                  <a:lnTo>
                    <a:pt x="43815" y="48234"/>
                  </a:lnTo>
                  <a:lnTo>
                    <a:pt x="42633" y="47917"/>
                  </a:lnTo>
                  <a:lnTo>
                    <a:pt x="44475" y="47764"/>
                  </a:lnTo>
                  <a:lnTo>
                    <a:pt x="45237" y="46799"/>
                  </a:lnTo>
                  <a:lnTo>
                    <a:pt x="45021" y="45770"/>
                  </a:lnTo>
                  <a:lnTo>
                    <a:pt x="44704" y="44335"/>
                  </a:lnTo>
                  <a:lnTo>
                    <a:pt x="44284" y="42875"/>
                  </a:lnTo>
                  <a:lnTo>
                    <a:pt x="43281" y="40132"/>
                  </a:lnTo>
                  <a:lnTo>
                    <a:pt x="42900" y="38722"/>
                  </a:lnTo>
                  <a:lnTo>
                    <a:pt x="42037" y="36779"/>
                  </a:lnTo>
                  <a:lnTo>
                    <a:pt x="41211" y="37185"/>
                  </a:lnTo>
                  <a:lnTo>
                    <a:pt x="41414" y="39166"/>
                  </a:lnTo>
                  <a:lnTo>
                    <a:pt x="41681" y="40525"/>
                  </a:lnTo>
                  <a:lnTo>
                    <a:pt x="41617" y="44665"/>
                  </a:lnTo>
                  <a:lnTo>
                    <a:pt x="41554" y="47078"/>
                  </a:lnTo>
                  <a:lnTo>
                    <a:pt x="42278" y="47815"/>
                  </a:lnTo>
                  <a:lnTo>
                    <a:pt x="41198" y="47510"/>
                  </a:lnTo>
                  <a:lnTo>
                    <a:pt x="40322" y="47383"/>
                  </a:lnTo>
                  <a:lnTo>
                    <a:pt x="38760" y="47244"/>
                  </a:lnTo>
                  <a:lnTo>
                    <a:pt x="38163" y="47396"/>
                  </a:lnTo>
                  <a:lnTo>
                    <a:pt x="37122" y="46443"/>
                  </a:lnTo>
                  <a:lnTo>
                    <a:pt x="36487" y="46761"/>
                  </a:lnTo>
                  <a:lnTo>
                    <a:pt x="36728" y="49085"/>
                  </a:lnTo>
                  <a:lnTo>
                    <a:pt x="38404" y="49822"/>
                  </a:lnTo>
                  <a:lnTo>
                    <a:pt x="40551" y="50952"/>
                  </a:lnTo>
                  <a:lnTo>
                    <a:pt x="41338" y="51409"/>
                  </a:lnTo>
                  <a:lnTo>
                    <a:pt x="43053" y="52463"/>
                  </a:lnTo>
                  <a:lnTo>
                    <a:pt x="42748" y="53594"/>
                  </a:lnTo>
                  <a:lnTo>
                    <a:pt x="43967" y="54432"/>
                  </a:lnTo>
                  <a:lnTo>
                    <a:pt x="52412" y="58445"/>
                  </a:lnTo>
                  <a:lnTo>
                    <a:pt x="53568" y="58229"/>
                  </a:lnTo>
                  <a:lnTo>
                    <a:pt x="54330" y="56934"/>
                  </a:lnTo>
                  <a:lnTo>
                    <a:pt x="54483" y="56603"/>
                  </a:lnTo>
                  <a:lnTo>
                    <a:pt x="54521" y="55156"/>
                  </a:lnTo>
                  <a:close/>
                </a:path>
                <a:path w="71754" h="110490">
                  <a:moveTo>
                    <a:pt x="54813" y="76860"/>
                  </a:moveTo>
                  <a:lnTo>
                    <a:pt x="54660" y="75412"/>
                  </a:lnTo>
                  <a:lnTo>
                    <a:pt x="54533" y="74206"/>
                  </a:lnTo>
                  <a:lnTo>
                    <a:pt x="54190" y="72529"/>
                  </a:lnTo>
                  <a:lnTo>
                    <a:pt x="52895" y="71335"/>
                  </a:lnTo>
                  <a:lnTo>
                    <a:pt x="52120" y="71323"/>
                  </a:lnTo>
                  <a:lnTo>
                    <a:pt x="51777" y="72948"/>
                  </a:lnTo>
                  <a:lnTo>
                    <a:pt x="51892" y="74015"/>
                  </a:lnTo>
                  <a:lnTo>
                    <a:pt x="51574" y="75552"/>
                  </a:lnTo>
                  <a:lnTo>
                    <a:pt x="51460" y="76034"/>
                  </a:lnTo>
                  <a:lnTo>
                    <a:pt x="51066" y="77114"/>
                  </a:lnTo>
                  <a:lnTo>
                    <a:pt x="50736" y="77635"/>
                  </a:lnTo>
                  <a:lnTo>
                    <a:pt x="50431" y="78498"/>
                  </a:lnTo>
                  <a:lnTo>
                    <a:pt x="50088" y="78384"/>
                  </a:lnTo>
                  <a:lnTo>
                    <a:pt x="48742" y="77965"/>
                  </a:lnTo>
                  <a:lnTo>
                    <a:pt x="46723" y="77292"/>
                  </a:lnTo>
                  <a:lnTo>
                    <a:pt x="46050" y="77000"/>
                  </a:lnTo>
                  <a:lnTo>
                    <a:pt x="44678" y="76758"/>
                  </a:lnTo>
                  <a:lnTo>
                    <a:pt x="44030" y="76669"/>
                  </a:lnTo>
                  <a:lnTo>
                    <a:pt x="42684" y="76415"/>
                  </a:lnTo>
                  <a:lnTo>
                    <a:pt x="51003" y="82511"/>
                  </a:lnTo>
                  <a:lnTo>
                    <a:pt x="51943" y="82308"/>
                  </a:lnTo>
                  <a:lnTo>
                    <a:pt x="52387" y="81546"/>
                  </a:lnTo>
                  <a:lnTo>
                    <a:pt x="52819" y="81762"/>
                  </a:lnTo>
                  <a:lnTo>
                    <a:pt x="54610" y="78587"/>
                  </a:lnTo>
                  <a:lnTo>
                    <a:pt x="54813" y="76860"/>
                  </a:lnTo>
                  <a:close/>
                </a:path>
                <a:path w="71754" h="110490">
                  <a:moveTo>
                    <a:pt x="56248" y="44513"/>
                  </a:moveTo>
                  <a:lnTo>
                    <a:pt x="55702" y="43599"/>
                  </a:lnTo>
                  <a:lnTo>
                    <a:pt x="55029" y="42532"/>
                  </a:lnTo>
                  <a:lnTo>
                    <a:pt x="54152" y="42367"/>
                  </a:lnTo>
                  <a:lnTo>
                    <a:pt x="52247" y="41795"/>
                  </a:lnTo>
                  <a:lnTo>
                    <a:pt x="51460" y="41503"/>
                  </a:lnTo>
                  <a:lnTo>
                    <a:pt x="50939" y="41376"/>
                  </a:lnTo>
                  <a:lnTo>
                    <a:pt x="50939" y="41033"/>
                  </a:lnTo>
                  <a:lnTo>
                    <a:pt x="50914" y="39433"/>
                  </a:lnTo>
                  <a:lnTo>
                    <a:pt x="50507" y="37858"/>
                  </a:lnTo>
                  <a:lnTo>
                    <a:pt x="50241" y="34658"/>
                  </a:lnTo>
                  <a:lnTo>
                    <a:pt x="49949" y="33045"/>
                  </a:lnTo>
                  <a:lnTo>
                    <a:pt x="49847" y="30937"/>
                  </a:lnTo>
                  <a:lnTo>
                    <a:pt x="49149" y="30873"/>
                  </a:lnTo>
                  <a:lnTo>
                    <a:pt x="48971" y="33007"/>
                  </a:lnTo>
                  <a:lnTo>
                    <a:pt x="48666" y="34620"/>
                  </a:lnTo>
                  <a:lnTo>
                    <a:pt x="48539" y="37376"/>
                  </a:lnTo>
                  <a:lnTo>
                    <a:pt x="47929" y="36944"/>
                  </a:lnTo>
                  <a:lnTo>
                    <a:pt x="46748" y="36398"/>
                  </a:lnTo>
                  <a:lnTo>
                    <a:pt x="44564" y="35077"/>
                  </a:lnTo>
                  <a:lnTo>
                    <a:pt x="43522" y="34366"/>
                  </a:lnTo>
                  <a:lnTo>
                    <a:pt x="41910" y="33540"/>
                  </a:lnTo>
                  <a:lnTo>
                    <a:pt x="41325" y="34074"/>
                  </a:lnTo>
                  <a:lnTo>
                    <a:pt x="42633" y="35483"/>
                  </a:lnTo>
                  <a:lnTo>
                    <a:pt x="43624" y="36309"/>
                  </a:lnTo>
                  <a:lnTo>
                    <a:pt x="45542" y="38112"/>
                  </a:lnTo>
                  <a:lnTo>
                    <a:pt x="46431" y="39128"/>
                  </a:lnTo>
                  <a:lnTo>
                    <a:pt x="48361" y="40754"/>
                  </a:lnTo>
                  <a:lnTo>
                    <a:pt x="47879" y="40652"/>
                  </a:lnTo>
                  <a:lnTo>
                    <a:pt x="47472" y="40589"/>
                  </a:lnTo>
                  <a:lnTo>
                    <a:pt x="46697" y="40373"/>
                  </a:lnTo>
                  <a:lnTo>
                    <a:pt x="46329" y="40170"/>
                  </a:lnTo>
                  <a:lnTo>
                    <a:pt x="45504" y="39992"/>
                  </a:lnTo>
                  <a:lnTo>
                    <a:pt x="45046" y="40373"/>
                  </a:lnTo>
                  <a:lnTo>
                    <a:pt x="52552" y="46253"/>
                  </a:lnTo>
                  <a:lnTo>
                    <a:pt x="53797" y="46761"/>
                  </a:lnTo>
                  <a:lnTo>
                    <a:pt x="55689" y="45631"/>
                  </a:lnTo>
                  <a:lnTo>
                    <a:pt x="56248" y="44513"/>
                  </a:lnTo>
                  <a:close/>
                </a:path>
                <a:path w="71754" h="110490">
                  <a:moveTo>
                    <a:pt x="58381" y="49237"/>
                  </a:moveTo>
                  <a:lnTo>
                    <a:pt x="58229" y="48463"/>
                  </a:lnTo>
                  <a:lnTo>
                    <a:pt x="58064" y="47713"/>
                  </a:lnTo>
                  <a:lnTo>
                    <a:pt x="57277" y="46913"/>
                  </a:lnTo>
                  <a:lnTo>
                    <a:pt x="54444" y="47053"/>
                  </a:lnTo>
                  <a:lnTo>
                    <a:pt x="52425" y="47002"/>
                  </a:lnTo>
                  <a:lnTo>
                    <a:pt x="49784" y="46634"/>
                  </a:lnTo>
                  <a:lnTo>
                    <a:pt x="49669" y="47574"/>
                  </a:lnTo>
                  <a:lnTo>
                    <a:pt x="52006" y="48514"/>
                  </a:lnTo>
                  <a:lnTo>
                    <a:pt x="53682" y="49428"/>
                  </a:lnTo>
                  <a:lnTo>
                    <a:pt x="55943" y="50888"/>
                  </a:lnTo>
                  <a:lnTo>
                    <a:pt x="57061" y="50927"/>
                  </a:lnTo>
                  <a:lnTo>
                    <a:pt x="58127" y="49745"/>
                  </a:lnTo>
                  <a:lnTo>
                    <a:pt x="58381" y="49237"/>
                  </a:lnTo>
                  <a:close/>
                </a:path>
                <a:path w="71754" h="110490">
                  <a:moveTo>
                    <a:pt x="58521" y="61290"/>
                  </a:moveTo>
                  <a:lnTo>
                    <a:pt x="53809" y="58940"/>
                  </a:lnTo>
                  <a:lnTo>
                    <a:pt x="52057" y="58699"/>
                  </a:lnTo>
                  <a:lnTo>
                    <a:pt x="51155" y="58699"/>
                  </a:lnTo>
                  <a:lnTo>
                    <a:pt x="50622" y="58623"/>
                  </a:lnTo>
                  <a:lnTo>
                    <a:pt x="49949" y="58521"/>
                  </a:lnTo>
                  <a:lnTo>
                    <a:pt x="49453" y="58470"/>
                  </a:lnTo>
                  <a:lnTo>
                    <a:pt x="48768" y="58458"/>
                  </a:lnTo>
                  <a:lnTo>
                    <a:pt x="48615" y="58483"/>
                  </a:lnTo>
                  <a:lnTo>
                    <a:pt x="48272" y="58623"/>
                  </a:lnTo>
                  <a:lnTo>
                    <a:pt x="48475" y="58534"/>
                  </a:lnTo>
                  <a:lnTo>
                    <a:pt x="48196" y="58470"/>
                  </a:lnTo>
                  <a:lnTo>
                    <a:pt x="47396" y="58115"/>
                  </a:lnTo>
                  <a:lnTo>
                    <a:pt x="46799" y="59029"/>
                  </a:lnTo>
                  <a:lnTo>
                    <a:pt x="47510" y="59690"/>
                  </a:lnTo>
                  <a:lnTo>
                    <a:pt x="47612" y="59817"/>
                  </a:lnTo>
                  <a:lnTo>
                    <a:pt x="47764" y="60121"/>
                  </a:lnTo>
                  <a:lnTo>
                    <a:pt x="47942" y="60477"/>
                  </a:lnTo>
                  <a:lnTo>
                    <a:pt x="48895" y="61544"/>
                  </a:lnTo>
                  <a:lnTo>
                    <a:pt x="49377" y="61747"/>
                  </a:lnTo>
                  <a:lnTo>
                    <a:pt x="50215" y="62344"/>
                  </a:lnTo>
                  <a:lnTo>
                    <a:pt x="50736" y="62661"/>
                  </a:lnTo>
                  <a:lnTo>
                    <a:pt x="52171" y="63246"/>
                  </a:lnTo>
                  <a:lnTo>
                    <a:pt x="53111" y="63487"/>
                  </a:lnTo>
                  <a:lnTo>
                    <a:pt x="57099" y="64312"/>
                  </a:lnTo>
                  <a:lnTo>
                    <a:pt x="58420" y="62344"/>
                  </a:lnTo>
                  <a:lnTo>
                    <a:pt x="58521" y="61290"/>
                  </a:lnTo>
                  <a:close/>
                </a:path>
                <a:path w="71754" h="110490">
                  <a:moveTo>
                    <a:pt x="68681" y="101701"/>
                  </a:moveTo>
                  <a:lnTo>
                    <a:pt x="68084" y="100291"/>
                  </a:lnTo>
                  <a:lnTo>
                    <a:pt x="67919" y="99872"/>
                  </a:lnTo>
                  <a:lnTo>
                    <a:pt x="67233" y="99822"/>
                  </a:lnTo>
                  <a:lnTo>
                    <a:pt x="66713" y="100787"/>
                  </a:lnTo>
                  <a:lnTo>
                    <a:pt x="66560" y="101422"/>
                  </a:lnTo>
                  <a:lnTo>
                    <a:pt x="66052" y="102679"/>
                  </a:lnTo>
                  <a:lnTo>
                    <a:pt x="65684" y="103174"/>
                  </a:lnTo>
                  <a:lnTo>
                    <a:pt x="64452" y="104724"/>
                  </a:lnTo>
                  <a:lnTo>
                    <a:pt x="63461" y="105486"/>
                  </a:lnTo>
                  <a:lnTo>
                    <a:pt x="60363" y="107073"/>
                  </a:lnTo>
                  <a:lnTo>
                    <a:pt x="61976" y="110223"/>
                  </a:lnTo>
                  <a:lnTo>
                    <a:pt x="65519" y="108191"/>
                  </a:lnTo>
                  <a:lnTo>
                    <a:pt x="66700" y="106845"/>
                  </a:lnTo>
                  <a:lnTo>
                    <a:pt x="68160" y="103847"/>
                  </a:lnTo>
                  <a:lnTo>
                    <a:pt x="68681" y="101701"/>
                  </a:lnTo>
                  <a:close/>
                </a:path>
                <a:path w="71754" h="110490">
                  <a:moveTo>
                    <a:pt x="71589" y="78003"/>
                  </a:moveTo>
                  <a:lnTo>
                    <a:pt x="71170" y="77419"/>
                  </a:lnTo>
                  <a:lnTo>
                    <a:pt x="69697" y="78308"/>
                  </a:lnTo>
                  <a:lnTo>
                    <a:pt x="68783" y="79413"/>
                  </a:lnTo>
                  <a:lnTo>
                    <a:pt x="67830" y="80670"/>
                  </a:lnTo>
                  <a:lnTo>
                    <a:pt x="67500" y="80975"/>
                  </a:lnTo>
                  <a:lnTo>
                    <a:pt x="67284" y="81241"/>
                  </a:lnTo>
                  <a:lnTo>
                    <a:pt x="66522" y="82359"/>
                  </a:lnTo>
                  <a:lnTo>
                    <a:pt x="66116" y="82829"/>
                  </a:lnTo>
                  <a:lnTo>
                    <a:pt x="65011" y="84467"/>
                  </a:lnTo>
                  <a:lnTo>
                    <a:pt x="64325" y="85585"/>
                  </a:lnTo>
                  <a:lnTo>
                    <a:pt x="63461" y="86728"/>
                  </a:lnTo>
                  <a:lnTo>
                    <a:pt x="63030" y="87223"/>
                  </a:lnTo>
                  <a:lnTo>
                    <a:pt x="62331" y="87998"/>
                  </a:lnTo>
                  <a:lnTo>
                    <a:pt x="62064" y="88201"/>
                  </a:lnTo>
                  <a:lnTo>
                    <a:pt x="61722" y="88519"/>
                  </a:lnTo>
                  <a:lnTo>
                    <a:pt x="61556" y="88722"/>
                  </a:lnTo>
                  <a:lnTo>
                    <a:pt x="61328" y="88912"/>
                  </a:lnTo>
                  <a:lnTo>
                    <a:pt x="61150" y="89154"/>
                  </a:lnTo>
                  <a:lnTo>
                    <a:pt x="60883" y="89763"/>
                  </a:lnTo>
                  <a:lnTo>
                    <a:pt x="60223" y="91097"/>
                  </a:lnTo>
                  <a:lnTo>
                    <a:pt x="61226" y="92659"/>
                  </a:lnTo>
                  <a:lnTo>
                    <a:pt x="62953" y="92595"/>
                  </a:lnTo>
                  <a:lnTo>
                    <a:pt x="63881" y="92430"/>
                  </a:lnTo>
                  <a:lnTo>
                    <a:pt x="64363" y="92214"/>
                  </a:lnTo>
                  <a:lnTo>
                    <a:pt x="63931" y="93167"/>
                  </a:lnTo>
                  <a:lnTo>
                    <a:pt x="62979" y="95745"/>
                  </a:lnTo>
                  <a:lnTo>
                    <a:pt x="62306" y="97015"/>
                  </a:lnTo>
                  <a:lnTo>
                    <a:pt x="62179" y="96850"/>
                  </a:lnTo>
                  <a:lnTo>
                    <a:pt x="61226" y="95719"/>
                  </a:lnTo>
                  <a:lnTo>
                    <a:pt x="60020" y="94830"/>
                  </a:lnTo>
                  <a:lnTo>
                    <a:pt x="58572" y="93141"/>
                  </a:lnTo>
                  <a:lnTo>
                    <a:pt x="58115" y="92544"/>
                  </a:lnTo>
                  <a:lnTo>
                    <a:pt x="57391" y="91859"/>
                  </a:lnTo>
                  <a:lnTo>
                    <a:pt x="57264" y="91617"/>
                  </a:lnTo>
                  <a:lnTo>
                    <a:pt x="56959" y="91300"/>
                  </a:lnTo>
                  <a:lnTo>
                    <a:pt x="58420" y="91033"/>
                  </a:lnTo>
                  <a:lnTo>
                    <a:pt x="59778" y="88785"/>
                  </a:lnTo>
                  <a:lnTo>
                    <a:pt x="59486" y="87414"/>
                  </a:lnTo>
                  <a:lnTo>
                    <a:pt x="58407" y="86614"/>
                  </a:lnTo>
                  <a:lnTo>
                    <a:pt x="57251" y="85750"/>
                  </a:lnTo>
                  <a:lnTo>
                    <a:pt x="53987" y="84086"/>
                  </a:lnTo>
                  <a:lnTo>
                    <a:pt x="53301" y="83908"/>
                  </a:lnTo>
                  <a:lnTo>
                    <a:pt x="52044" y="83489"/>
                  </a:lnTo>
                  <a:lnTo>
                    <a:pt x="51320" y="83223"/>
                  </a:lnTo>
                  <a:lnTo>
                    <a:pt x="50419" y="83489"/>
                  </a:lnTo>
                  <a:lnTo>
                    <a:pt x="50088" y="83769"/>
                  </a:lnTo>
                  <a:lnTo>
                    <a:pt x="50114" y="84620"/>
                  </a:lnTo>
                  <a:lnTo>
                    <a:pt x="50279" y="84912"/>
                  </a:lnTo>
                  <a:lnTo>
                    <a:pt x="50546" y="85267"/>
                  </a:lnTo>
                  <a:lnTo>
                    <a:pt x="50939" y="86283"/>
                  </a:lnTo>
                  <a:lnTo>
                    <a:pt x="51904" y="87249"/>
                  </a:lnTo>
                  <a:lnTo>
                    <a:pt x="54648" y="89839"/>
                  </a:lnTo>
                  <a:lnTo>
                    <a:pt x="54889" y="90017"/>
                  </a:lnTo>
                  <a:lnTo>
                    <a:pt x="53873" y="90195"/>
                  </a:lnTo>
                  <a:lnTo>
                    <a:pt x="53809" y="91732"/>
                  </a:lnTo>
                  <a:lnTo>
                    <a:pt x="53721" y="92100"/>
                  </a:lnTo>
                  <a:lnTo>
                    <a:pt x="53708" y="92964"/>
                  </a:lnTo>
                  <a:lnTo>
                    <a:pt x="53898" y="93395"/>
                  </a:lnTo>
                  <a:lnTo>
                    <a:pt x="54267" y="94780"/>
                  </a:lnTo>
                  <a:lnTo>
                    <a:pt x="54597" y="95618"/>
                  </a:lnTo>
                  <a:lnTo>
                    <a:pt x="56057" y="97993"/>
                  </a:lnTo>
                  <a:lnTo>
                    <a:pt x="57213" y="99733"/>
                  </a:lnTo>
                  <a:lnTo>
                    <a:pt x="61315" y="102336"/>
                  </a:lnTo>
                  <a:lnTo>
                    <a:pt x="62979" y="100406"/>
                  </a:lnTo>
                  <a:lnTo>
                    <a:pt x="64287" y="100952"/>
                  </a:lnTo>
                  <a:lnTo>
                    <a:pt x="65697" y="98209"/>
                  </a:lnTo>
                  <a:lnTo>
                    <a:pt x="65824" y="96545"/>
                  </a:lnTo>
                  <a:lnTo>
                    <a:pt x="66332" y="93827"/>
                  </a:lnTo>
                  <a:lnTo>
                    <a:pt x="66675" y="92354"/>
                  </a:lnTo>
                  <a:lnTo>
                    <a:pt x="66497" y="91033"/>
                  </a:lnTo>
                  <a:lnTo>
                    <a:pt x="66408" y="90347"/>
                  </a:lnTo>
                  <a:lnTo>
                    <a:pt x="66459" y="90220"/>
                  </a:lnTo>
                  <a:lnTo>
                    <a:pt x="66929" y="89509"/>
                  </a:lnTo>
                  <a:lnTo>
                    <a:pt x="68148" y="87083"/>
                  </a:lnTo>
                  <a:lnTo>
                    <a:pt x="68249" y="86906"/>
                  </a:lnTo>
                  <a:lnTo>
                    <a:pt x="68567" y="85940"/>
                  </a:lnTo>
                  <a:lnTo>
                    <a:pt x="69088" y="84035"/>
                  </a:lnTo>
                  <a:lnTo>
                    <a:pt x="69126" y="83629"/>
                  </a:lnTo>
                  <a:lnTo>
                    <a:pt x="69596" y="81775"/>
                  </a:lnTo>
                  <a:lnTo>
                    <a:pt x="70129" y="80492"/>
                  </a:lnTo>
                  <a:lnTo>
                    <a:pt x="70281" y="80086"/>
                  </a:lnTo>
                  <a:lnTo>
                    <a:pt x="70789" y="79222"/>
                  </a:lnTo>
                  <a:lnTo>
                    <a:pt x="71094" y="78828"/>
                  </a:lnTo>
                  <a:lnTo>
                    <a:pt x="71589" y="78003"/>
                  </a:lnTo>
                  <a:close/>
                </a:path>
              </a:pathLst>
            </a:custGeom>
            <a:solidFill>
              <a:srgbClr val="B9D540"/>
            </a:solidFill>
          </p:spPr>
          <p:txBody>
            <a:bodyPr wrap="square" lIns="0" tIns="0" rIns="0" bIns="0" rtlCol="0"/>
            <a:lstStyle/>
            <a:p>
              <a:endParaRPr/>
            </a:p>
          </p:txBody>
        </p:sp>
        <p:sp>
          <p:nvSpPr>
            <p:cNvPr id="80" name="object 80"/>
            <p:cNvSpPr/>
            <p:nvPr/>
          </p:nvSpPr>
          <p:spPr>
            <a:xfrm>
              <a:off x="5146829" y="8060583"/>
              <a:ext cx="22860" cy="93345"/>
            </a:xfrm>
            <a:custGeom>
              <a:avLst/>
              <a:gdLst/>
              <a:ahLst/>
              <a:cxnLst/>
              <a:rect l="l" t="t" r="r" b="b"/>
              <a:pathLst>
                <a:path w="22860" h="93345">
                  <a:moveTo>
                    <a:pt x="20707" y="46"/>
                  </a:moveTo>
                  <a:lnTo>
                    <a:pt x="17607" y="0"/>
                  </a:lnTo>
                  <a:lnTo>
                    <a:pt x="15958" y="1753"/>
                  </a:lnTo>
                  <a:lnTo>
                    <a:pt x="12193" y="7258"/>
                  </a:lnTo>
                  <a:lnTo>
                    <a:pt x="10321" y="11600"/>
                  </a:lnTo>
                  <a:lnTo>
                    <a:pt x="6159" y="19847"/>
                  </a:lnTo>
                  <a:lnTo>
                    <a:pt x="0" y="76489"/>
                  </a:lnTo>
                  <a:lnTo>
                    <a:pt x="82" y="78718"/>
                  </a:lnTo>
                  <a:lnTo>
                    <a:pt x="543" y="80751"/>
                  </a:lnTo>
                  <a:lnTo>
                    <a:pt x="1426" y="82703"/>
                  </a:lnTo>
                  <a:lnTo>
                    <a:pt x="1979" y="86288"/>
                  </a:lnTo>
                  <a:lnTo>
                    <a:pt x="1793" y="90702"/>
                  </a:lnTo>
                  <a:lnTo>
                    <a:pt x="2268" y="91850"/>
                  </a:lnTo>
                  <a:lnTo>
                    <a:pt x="4269" y="93348"/>
                  </a:lnTo>
                  <a:lnTo>
                    <a:pt x="5896" y="93305"/>
                  </a:lnTo>
                  <a:lnTo>
                    <a:pt x="6987" y="92153"/>
                  </a:lnTo>
                  <a:lnTo>
                    <a:pt x="7941" y="85492"/>
                  </a:lnTo>
                  <a:lnTo>
                    <a:pt x="9018" y="82483"/>
                  </a:lnTo>
                  <a:lnTo>
                    <a:pt x="19709" y="40886"/>
                  </a:lnTo>
                  <a:lnTo>
                    <a:pt x="22852" y="4003"/>
                  </a:lnTo>
                  <a:lnTo>
                    <a:pt x="22813" y="2780"/>
                  </a:lnTo>
                  <a:lnTo>
                    <a:pt x="22738" y="1206"/>
                  </a:lnTo>
                  <a:lnTo>
                    <a:pt x="22308" y="951"/>
                  </a:lnTo>
                  <a:lnTo>
                    <a:pt x="21963" y="1004"/>
                  </a:lnTo>
                  <a:lnTo>
                    <a:pt x="21452" y="421"/>
                  </a:lnTo>
                  <a:lnTo>
                    <a:pt x="20707" y="46"/>
                  </a:lnTo>
                  <a:close/>
                </a:path>
              </a:pathLst>
            </a:custGeom>
            <a:solidFill>
              <a:srgbClr val="95C949"/>
            </a:solidFill>
          </p:spPr>
          <p:txBody>
            <a:bodyPr wrap="square" lIns="0" tIns="0" rIns="0" bIns="0" rtlCol="0"/>
            <a:lstStyle/>
            <a:p>
              <a:endParaRPr/>
            </a:p>
          </p:txBody>
        </p:sp>
        <p:sp>
          <p:nvSpPr>
            <p:cNvPr id="81" name="object 81"/>
            <p:cNvSpPr/>
            <p:nvPr/>
          </p:nvSpPr>
          <p:spPr>
            <a:xfrm>
              <a:off x="5156154" y="8049812"/>
              <a:ext cx="24765" cy="27940"/>
            </a:xfrm>
            <a:custGeom>
              <a:avLst/>
              <a:gdLst/>
              <a:ahLst/>
              <a:cxnLst/>
              <a:rect l="l" t="t" r="r" b="b"/>
              <a:pathLst>
                <a:path w="24764" h="27940">
                  <a:moveTo>
                    <a:pt x="13665" y="0"/>
                  </a:moveTo>
                  <a:lnTo>
                    <a:pt x="10281" y="990"/>
                  </a:lnTo>
                  <a:lnTo>
                    <a:pt x="9345" y="2580"/>
                  </a:lnTo>
                  <a:lnTo>
                    <a:pt x="6346" y="5295"/>
                  </a:lnTo>
                  <a:lnTo>
                    <a:pt x="4658" y="6645"/>
                  </a:lnTo>
                  <a:lnTo>
                    <a:pt x="1918" y="10256"/>
                  </a:lnTo>
                  <a:lnTo>
                    <a:pt x="863" y="12291"/>
                  </a:lnTo>
                  <a:lnTo>
                    <a:pt x="0" y="14817"/>
                  </a:lnTo>
                  <a:lnTo>
                    <a:pt x="449" y="15120"/>
                  </a:lnTo>
                  <a:lnTo>
                    <a:pt x="2332" y="13582"/>
                  </a:lnTo>
                  <a:lnTo>
                    <a:pt x="4183" y="12830"/>
                  </a:lnTo>
                  <a:lnTo>
                    <a:pt x="6191" y="12636"/>
                  </a:lnTo>
                  <a:lnTo>
                    <a:pt x="6797" y="16015"/>
                  </a:lnTo>
                  <a:lnTo>
                    <a:pt x="6764" y="19483"/>
                  </a:lnTo>
                  <a:lnTo>
                    <a:pt x="5969" y="23216"/>
                  </a:lnTo>
                  <a:lnTo>
                    <a:pt x="6454" y="23572"/>
                  </a:lnTo>
                  <a:lnTo>
                    <a:pt x="7592" y="21661"/>
                  </a:lnTo>
                  <a:lnTo>
                    <a:pt x="8606" y="20228"/>
                  </a:lnTo>
                  <a:lnTo>
                    <a:pt x="9687" y="18827"/>
                  </a:lnTo>
                  <a:lnTo>
                    <a:pt x="9932" y="19584"/>
                  </a:lnTo>
                  <a:lnTo>
                    <a:pt x="10400" y="20260"/>
                  </a:lnTo>
                  <a:lnTo>
                    <a:pt x="12268" y="21567"/>
                  </a:lnTo>
                  <a:lnTo>
                    <a:pt x="13877" y="21372"/>
                  </a:lnTo>
                  <a:lnTo>
                    <a:pt x="15864" y="23609"/>
                  </a:lnTo>
                  <a:lnTo>
                    <a:pt x="16066" y="25326"/>
                  </a:lnTo>
                  <a:lnTo>
                    <a:pt x="15066" y="26935"/>
                  </a:lnTo>
                  <a:lnTo>
                    <a:pt x="15443" y="27465"/>
                  </a:lnTo>
                  <a:lnTo>
                    <a:pt x="19047" y="25416"/>
                  </a:lnTo>
                  <a:lnTo>
                    <a:pt x="21977" y="22489"/>
                  </a:lnTo>
                  <a:lnTo>
                    <a:pt x="24220" y="15556"/>
                  </a:lnTo>
                  <a:lnTo>
                    <a:pt x="23835" y="11400"/>
                  </a:lnTo>
                  <a:lnTo>
                    <a:pt x="21380" y="8682"/>
                  </a:lnTo>
                  <a:lnTo>
                    <a:pt x="20847" y="8096"/>
                  </a:lnTo>
                  <a:lnTo>
                    <a:pt x="20191" y="7585"/>
                  </a:lnTo>
                  <a:lnTo>
                    <a:pt x="19094" y="7203"/>
                  </a:lnTo>
                  <a:lnTo>
                    <a:pt x="18439" y="7240"/>
                  </a:lnTo>
                  <a:lnTo>
                    <a:pt x="18205" y="6548"/>
                  </a:lnTo>
                  <a:lnTo>
                    <a:pt x="18514" y="5756"/>
                  </a:lnTo>
                  <a:lnTo>
                    <a:pt x="18554" y="3898"/>
                  </a:lnTo>
                  <a:lnTo>
                    <a:pt x="17880" y="2368"/>
                  </a:lnTo>
                  <a:lnTo>
                    <a:pt x="15458" y="316"/>
                  </a:lnTo>
                  <a:lnTo>
                    <a:pt x="13665" y="0"/>
                  </a:lnTo>
                  <a:close/>
                </a:path>
              </a:pathLst>
            </a:custGeom>
            <a:solidFill>
              <a:srgbClr val="7CAC4D"/>
            </a:solidFill>
          </p:spPr>
          <p:txBody>
            <a:bodyPr wrap="square" lIns="0" tIns="0" rIns="0" bIns="0" rtlCol="0"/>
            <a:lstStyle/>
            <a:p>
              <a:endParaRPr/>
            </a:p>
          </p:txBody>
        </p:sp>
        <p:sp>
          <p:nvSpPr>
            <p:cNvPr id="82" name="object 82"/>
            <p:cNvSpPr/>
            <p:nvPr/>
          </p:nvSpPr>
          <p:spPr>
            <a:xfrm>
              <a:off x="5116060" y="7867000"/>
              <a:ext cx="23495" cy="75565"/>
            </a:xfrm>
            <a:custGeom>
              <a:avLst/>
              <a:gdLst/>
              <a:ahLst/>
              <a:cxnLst/>
              <a:rect l="l" t="t" r="r" b="b"/>
              <a:pathLst>
                <a:path w="23495" h="75565">
                  <a:moveTo>
                    <a:pt x="4108" y="0"/>
                  </a:moveTo>
                  <a:lnTo>
                    <a:pt x="1581" y="237"/>
                  </a:lnTo>
                  <a:lnTo>
                    <a:pt x="1000" y="582"/>
                  </a:lnTo>
                  <a:lnTo>
                    <a:pt x="615" y="1094"/>
                  </a:lnTo>
                  <a:lnTo>
                    <a:pt x="331" y="1069"/>
                  </a:lnTo>
                  <a:lnTo>
                    <a:pt x="0" y="1310"/>
                  </a:lnTo>
                  <a:lnTo>
                    <a:pt x="36" y="2599"/>
                  </a:lnTo>
                  <a:lnTo>
                    <a:pt x="83" y="3600"/>
                  </a:lnTo>
                  <a:lnTo>
                    <a:pt x="7089" y="43383"/>
                  </a:lnTo>
                  <a:lnTo>
                    <a:pt x="16315" y="66729"/>
                  </a:lnTo>
                  <a:lnTo>
                    <a:pt x="17385" y="69115"/>
                  </a:lnTo>
                  <a:lnTo>
                    <a:pt x="18583" y="74490"/>
                  </a:lnTo>
                  <a:lnTo>
                    <a:pt x="19545" y="75361"/>
                  </a:lnTo>
                  <a:lnTo>
                    <a:pt x="20876" y="75294"/>
                  </a:lnTo>
                  <a:lnTo>
                    <a:pt x="22414" y="73947"/>
                  </a:lnTo>
                  <a:lnTo>
                    <a:pt x="22730" y="72979"/>
                  </a:lnTo>
                  <a:lnTo>
                    <a:pt x="22291" y="69386"/>
                  </a:lnTo>
                  <a:lnTo>
                    <a:pt x="22525" y="66427"/>
                  </a:lnTo>
                  <a:lnTo>
                    <a:pt x="23122" y="64789"/>
                  </a:lnTo>
                  <a:lnTo>
                    <a:pt x="23367" y="63103"/>
                  </a:lnTo>
                  <a:lnTo>
                    <a:pt x="22467" y="49601"/>
                  </a:lnTo>
                  <a:lnTo>
                    <a:pt x="10786" y="8996"/>
                  </a:lnTo>
                  <a:lnTo>
                    <a:pt x="8978" y="5580"/>
                  </a:lnTo>
                  <a:lnTo>
                    <a:pt x="5562" y="1336"/>
                  </a:lnTo>
                  <a:lnTo>
                    <a:pt x="4108" y="0"/>
                  </a:lnTo>
                  <a:close/>
                </a:path>
              </a:pathLst>
            </a:custGeom>
            <a:solidFill>
              <a:srgbClr val="95C949"/>
            </a:solidFill>
          </p:spPr>
          <p:txBody>
            <a:bodyPr wrap="square" lIns="0" tIns="0" rIns="0" bIns="0" rtlCol="0"/>
            <a:lstStyle/>
            <a:p>
              <a:endParaRPr/>
            </a:p>
          </p:txBody>
        </p:sp>
        <p:sp>
          <p:nvSpPr>
            <p:cNvPr id="83" name="object 83"/>
            <p:cNvSpPr/>
            <p:nvPr/>
          </p:nvSpPr>
          <p:spPr>
            <a:xfrm>
              <a:off x="5111927" y="7863270"/>
              <a:ext cx="15240" cy="17145"/>
            </a:xfrm>
            <a:custGeom>
              <a:avLst/>
              <a:gdLst/>
              <a:ahLst/>
              <a:cxnLst/>
              <a:rect l="l" t="t" r="r" b="b"/>
              <a:pathLst>
                <a:path w="15239" h="17145">
                  <a:moveTo>
                    <a:pt x="5713" y="0"/>
                  </a:moveTo>
                  <a:lnTo>
                    <a:pt x="4636" y="280"/>
                  </a:lnTo>
                  <a:lnTo>
                    <a:pt x="3251" y="1648"/>
                  </a:lnTo>
                  <a:lnTo>
                    <a:pt x="2912" y="2613"/>
                  </a:lnTo>
                  <a:lnTo>
                    <a:pt x="3027" y="3747"/>
                  </a:lnTo>
                  <a:lnTo>
                    <a:pt x="3251" y="4222"/>
                  </a:lnTo>
                  <a:lnTo>
                    <a:pt x="3139" y="4658"/>
                  </a:lnTo>
                  <a:lnTo>
                    <a:pt x="0" y="10019"/>
                  </a:lnTo>
                  <a:lnTo>
                    <a:pt x="828" y="12028"/>
                  </a:lnTo>
                  <a:lnTo>
                    <a:pt x="1703" y="14151"/>
                  </a:lnTo>
                  <a:lnTo>
                    <a:pt x="3628" y="15797"/>
                  </a:lnTo>
                  <a:lnTo>
                    <a:pt x="5929" y="16880"/>
                  </a:lnTo>
                  <a:lnTo>
                    <a:pt x="6134" y="16545"/>
                  </a:lnTo>
                  <a:lnTo>
                    <a:pt x="5443" y="15609"/>
                  </a:lnTo>
                  <a:lnTo>
                    <a:pt x="5497" y="14551"/>
                  </a:lnTo>
                  <a:lnTo>
                    <a:pt x="6598" y="13089"/>
                  </a:lnTo>
                  <a:lnTo>
                    <a:pt x="7595" y="13125"/>
                  </a:lnTo>
                  <a:lnTo>
                    <a:pt x="8669" y="12240"/>
                  </a:lnTo>
                  <a:lnTo>
                    <a:pt x="8924" y="11800"/>
                  </a:lnTo>
                  <a:lnTo>
                    <a:pt x="9039" y="11329"/>
                  </a:lnTo>
                  <a:lnTo>
                    <a:pt x="9763" y="12132"/>
                  </a:lnTo>
                  <a:lnTo>
                    <a:pt x="10462" y="12960"/>
                  </a:lnTo>
                  <a:lnTo>
                    <a:pt x="11247" y="14083"/>
                  </a:lnTo>
                  <a:lnTo>
                    <a:pt x="11523" y="13841"/>
                  </a:lnTo>
                  <a:lnTo>
                    <a:pt x="10861" y="11592"/>
                  </a:lnTo>
                  <a:lnTo>
                    <a:pt x="10681" y="9475"/>
                  </a:lnTo>
                  <a:lnTo>
                    <a:pt x="10882" y="7376"/>
                  </a:lnTo>
                  <a:lnTo>
                    <a:pt x="12124" y="7397"/>
                  </a:lnTo>
                  <a:lnTo>
                    <a:pt x="13291" y="7776"/>
                  </a:lnTo>
                  <a:lnTo>
                    <a:pt x="14512" y="8625"/>
                  </a:lnTo>
                  <a:lnTo>
                    <a:pt x="14775" y="8423"/>
                  </a:lnTo>
                  <a:lnTo>
                    <a:pt x="14126" y="6908"/>
                  </a:lnTo>
                  <a:lnTo>
                    <a:pt x="13388" y="5720"/>
                  </a:lnTo>
                  <a:lnTo>
                    <a:pt x="11545" y="3636"/>
                  </a:lnTo>
                  <a:lnTo>
                    <a:pt x="10447" y="2898"/>
                  </a:lnTo>
                  <a:lnTo>
                    <a:pt x="8482" y="1379"/>
                  </a:lnTo>
                  <a:lnTo>
                    <a:pt x="7837" y="453"/>
                  </a:lnTo>
                  <a:lnTo>
                    <a:pt x="5713" y="0"/>
                  </a:lnTo>
                  <a:close/>
                </a:path>
              </a:pathLst>
            </a:custGeom>
            <a:solidFill>
              <a:srgbClr val="7CAC4D"/>
            </a:solidFill>
          </p:spPr>
          <p:txBody>
            <a:bodyPr wrap="square" lIns="0" tIns="0" rIns="0" bIns="0" rtlCol="0"/>
            <a:lstStyle/>
            <a:p>
              <a:endParaRPr/>
            </a:p>
          </p:txBody>
        </p:sp>
        <p:sp>
          <p:nvSpPr>
            <p:cNvPr id="84" name="object 84"/>
            <p:cNvSpPr/>
            <p:nvPr/>
          </p:nvSpPr>
          <p:spPr>
            <a:xfrm>
              <a:off x="5044859" y="7858912"/>
              <a:ext cx="171450" cy="306705"/>
            </a:xfrm>
            <a:custGeom>
              <a:avLst/>
              <a:gdLst/>
              <a:ahLst/>
              <a:cxnLst/>
              <a:rect l="l" t="t" r="r" b="b"/>
              <a:pathLst>
                <a:path w="171450" h="306704">
                  <a:moveTo>
                    <a:pt x="91757" y="85775"/>
                  </a:moveTo>
                  <a:lnTo>
                    <a:pt x="90106" y="77203"/>
                  </a:lnTo>
                  <a:lnTo>
                    <a:pt x="88773" y="74256"/>
                  </a:lnTo>
                  <a:lnTo>
                    <a:pt x="88773" y="90551"/>
                  </a:lnTo>
                  <a:lnTo>
                    <a:pt x="88709" y="90944"/>
                  </a:lnTo>
                  <a:lnTo>
                    <a:pt x="88633" y="90589"/>
                  </a:lnTo>
                  <a:lnTo>
                    <a:pt x="88773" y="90551"/>
                  </a:lnTo>
                  <a:lnTo>
                    <a:pt x="88773" y="74256"/>
                  </a:lnTo>
                  <a:lnTo>
                    <a:pt x="86385" y="68948"/>
                  </a:lnTo>
                  <a:lnTo>
                    <a:pt x="82092" y="61455"/>
                  </a:lnTo>
                  <a:lnTo>
                    <a:pt x="78917" y="56045"/>
                  </a:lnTo>
                  <a:lnTo>
                    <a:pt x="76200" y="50584"/>
                  </a:lnTo>
                  <a:lnTo>
                    <a:pt x="74333" y="39484"/>
                  </a:lnTo>
                  <a:lnTo>
                    <a:pt x="73926" y="34251"/>
                  </a:lnTo>
                  <a:lnTo>
                    <a:pt x="67551" y="26416"/>
                  </a:lnTo>
                  <a:lnTo>
                    <a:pt x="62585" y="25311"/>
                  </a:lnTo>
                  <a:lnTo>
                    <a:pt x="52717" y="21513"/>
                  </a:lnTo>
                  <a:lnTo>
                    <a:pt x="49949" y="17805"/>
                  </a:lnTo>
                  <a:lnTo>
                    <a:pt x="44221" y="6921"/>
                  </a:lnTo>
                  <a:lnTo>
                    <a:pt x="43002" y="4610"/>
                  </a:lnTo>
                  <a:lnTo>
                    <a:pt x="33705" y="0"/>
                  </a:lnTo>
                  <a:lnTo>
                    <a:pt x="27406" y="927"/>
                  </a:lnTo>
                  <a:lnTo>
                    <a:pt x="14109" y="2463"/>
                  </a:lnTo>
                  <a:lnTo>
                    <a:pt x="5816" y="4876"/>
                  </a:lnTo>
                  <a:lnTo>
                    <a:pt x="0" y="10020"/>
                  </a:lnTo>
                  <a:lnTo>
                    <a:pt x="5676" y="7416"/>
                  </a:lnTo>
                  <a:lnTo>
                    <a:pt x="12382" y="6921"/>
                  </a:lnTo>
                  <a:lnTo>
                    <a:pt x="18821" y="10083"/>
                  </a:lnTo>
                  <a:lnTo>
                    <a:pt x="19570" y="10502"/>
                  </a:lnTo>
                  <a:lnTo>
                    <a:pt x="20294" y="10972"/>
                  </a:lnTo>
                  <a:lnTo>
                    <a:pt x="23545" y="12649"/>
                  </a:lnTo>
                  <a:lnTo>
                    <a:pt x="26428" y="15506"/>
                  </a:lnTo>
                  <a:lnTo>
                    <a:pt x="31915" y="22174"/>
                  </a:lnTo>
                  <a:lnTo>
                    <a:pt x="34582" y="26847"/>
                  </a:lnTo>
                  <a:lnTo>
                    <a:pt x="42697" y="33985"/>
                  </a:lnTo>
                  <a:lnTo>
                    <a:pt x="64846" y="53428"/>
                  </a:lnTo>
                  <a:lnTo>
                    <a:pt x="71374" y="66268"/>
                  </a:lnTo>
                  <a:lnTo>
                    <a:pt x="78994" y="78511"/>
                  </a:lnTo>
                  <a:lnTo>
                    <a:pt x="87630" y="90106"/>
                  </a:lnTo>
                  <a:lnTo>
                    <a:pt x="88404" y="92405"/>
                  </a:lnTo>
                  <a:lnTo>
                    <a:pt x="87871" y="94475"/>
                  </a:lnTo>
                  <a:lnTo>
                    <a:pt x="89331" y="95148"/>
                  </a:lnTo>
                  <a:lnTo>
                    <a:pt x="89814" y="94195"/>
                  </a:lnTo>
                  <a:lnTo>
                    <a:pt x="90563" y="90944"/>
                  </a:lnTo>
                  <a:lnTo>
                    <a:pt x="90665" y="90551"/>
                  </a:lnTo>
                  <a:lnTo>
                    <a:pt x="91757" y="85775"/>
                  </a:lnTo>
                  <a:close/>
                </a:path>
                <a:path w="171450" h="306704">
                  <a:moveTo>
                    <a:pt x="171170" y="256209"/>
                  </a:moveTo>
                  <a:lnTo>
                    <a:pt x="161912" y="239077"/>
                  </a:lnTo>
                  <a:lnTo>
                    <a:pt x="161150" y="234111"/>
                  </a:lnTo>
                  <a:lnTo>
                    <a:pt x="160464" y="230720"/>
                  </a:lnTo>
                  <a:lnTo>
                    <a:pt x="158800" y="227647"/>
                  </a:lnTo>
                  <a:lnTo>
                    <a:pt x="151345" y="220535"/>
                  </a:lnTo>
                  <a:lnTo>
                    <a:pt x="144043" y="219456"/>
                  </a:lnTo>
                  <a:lnTo>
                    <a:pt x="130403" y="225844"/>
                  </a:lnTo>
                  <a:lnTo>
                    <a:pt x="127063" y="234645"/>
                  </a:lnTo>
                  <a:lnTo>
                    <a:pt x="123736" y="241668"/>
                  </a:lnTo>
                  <a:lnTo>
                    <a:pt x="117449" y="256578"/>
                  </a:lnTo>
                  <a:lnTo>
                    <a:pt x="112420" y="271945"/>
                  </a:lnTo>
                  <a:lnTo>
                    <a:pt x="108673" y="287680"/>
                  </a:lnTo>
                  <a:lnTo>
                    <a:pt x="105994" y="305181"/>
                  </a:lnTo>
                  <a:lnTo>
                    <a:pt x="108267" y="306438"/>
                  </a:lnTo>
                  <a:lnTo>
                    <a:pt x="109664" y="302856"/>
                  </a:lnTo>
                  <a:lnTo>
                    <a:pt x="109753" y="303898"/>
                  </a:lnTo>
                  <a:lnTo>
                    <a:pt x="110096" y="303885"/>
                  </a:lnTo>
                  <a:lnTo>
                    <a:pt x="110274" y="301307"/>
                  </a:lnTo>
                  <a:lnTo>
                    <a:pt x="121615" y="272262"/>
                  </a:lnTo>
                  <a:lnTo>
                    <a:pt x="124650" y="266217"/>
                  </a:lnTo>
                  <a:lnTo>
                    <a:pt x="125171" y="265938"/>
                  </a:lnTo>
                  <a:lnTo>
                    <a:pt x="125463" y="265315"/>
                  </a:lnTo>
                  <a:lnTo>
                    <a:pt x="125463" y="264693"/>
                  </a:lnTo>
                  <a:lnTo>
                    <a:pt x="132359" y="252755"/>
                  </a:lnTo>
                  <a:lnTo>
                    <a:pt x="136867" y="246316"/>
                  </a:lnTo>
                  <a:lnTo>
                    <a:pt x="145161" y="238633"/>
                  </a:lnTo>
                  <a:lnTo>
                    <a:pt x="148602" y="236308"/>
                  </a:lnTo>
                  <a:lnTo>
                    <a:pt x="157048" y="237832"/>
                  </a:lnTo>
                  <a:lnTo>
                    <a:pt x="157403" y="242214"/>
                  </a:lnTo>
                  <a:lnTo>
                    <a:pt x="159016" y="251701"/>
                  </a:lnTo>
                  <a:lnTo>
                    <a:pt x="162204" y="255346"/>
                  </a:lnTo>
                  <a:lnTo>
                    <a:pt x="169125" y="256235"/>
                  </a:lnTo>
                  <a:lnTo>
                    <a:pt x="171170" y="256209"/>
                  </a:lnTo>
                  <a:close/>
                </a:path>
              </a:pathLst>
            </a:custGeom>
            <a:solidFill>
              <a:srgbClr val="5F8C4E"/>
            </a:solidFill>
          </p:spPr>
          <p:txBody>
            <a:bodyPr wrap="square" lIns="0" tIns="0" rIns="0" bIns="0" rtlCol="0"/>
            <a:lstStyle/>
            <a:p>
              <a:endParaRPr/>
            </a:p>
          </p:txBody>
        </p:sp>
        <p:sp>
          <p:nvSpPr>
            <p:cNvPr id="85" name="object 85"/>
            <p:cNvSpPr/>
            <p:nvPr/>
          </p:nvSpPr>
          <p:spPr>
            <a:xfrm>
              <a:off x="5118900" y="7876374"/>
              <a:ext cx="45085" cy="278130"/>
            </a:xfrm>
            <a:custGeom>
              <a:avLst/>
              <a:gdLst/>
              <a:ahLst/>
              <a:cxnLst/>
              <a:rect l="l" t="t" r="r" b="b"/>
              <a:pathLst>
                <a:path w="45085" h="278129">
                  <a:moveTo>
                    <a:pt x="15481" y="29019"/>
                  </a:moveTo>
                  <a:lnTo>
                    <a:pt x="15100" y="27749"/>
                  </a:lnTo>
                  <a:lnTo>
                    <a:pt x="13614" y="22847"/>
                  </a:lnTo>
                  <a:lnTo>
                    <a:pt x="10109" y="11938"/>
                  </a:lnTo>
                  <a:lnTo>
                    <a:pt x="8293" y="12433"/>
                  </a:lnTo>
                  <a:lnTo>
                    <a:pt x="11569" y="23406"/>
                  </a:lnTo>
                  <a:lnTo>
                    <a:pt x="13512" y="29540"/>
                  </a:lnTo>
                  <a:lnTo>
                    <a:pt x="15481" y="29019"/>
                  </a:lnTo>
                  <a:close/>
                </a:path>
                <a:path w="45085" h="278129">
                  <a:moveTo>
                    <a:pt x="19291" y="62877"/>
                  </a:moveTo>
                  <a:lnTo>
                    <a:pt x="19011" y="61480"/>
                  </a:lnTo>
                  <a:lnTo>
                    <a:pt x="18656" y="59702"/>
                  </a:lnTo>
                  <a:lnTo>
                    <a:pt x="17424" y="56261"/>
                  </a:lnTo>
                  <a:lnTo>
                    <a:pt x="17754" y="55689"/>
                  </a:lnTo>
                  <a:lnTo>
                    <a:pt x="16573" y="49987"/>
                  </a:lnTo>
                  <a:lnTo>
                    <a:pt x="15100" y="44805"/>
                  </a:lnTo>
                  <a:lnTo>
                    <a:pt x="13335" y="39738"/>
                  </a:lnTo>
                  <a:lnTo>
                    <a:pt x="13627" y="39497"/>
                  </a:lnTo>
                  <a:lnTo>
                    <a:pt x="13792" y="39128"/>
                  </a:lnTo>
                  <a:lnTo>
                    <a:pt x="10058" y="29578"/>
                  </a:lnTo>
                  <a:lnTo>
                    <a:pt x="7112" y="20434"/>
                  </a:lnTo>
                  <a:lnTo>
                    <a:pt x="4889" y="11087"/>
                  </a:lnTo>
                  <a:lnTo>
                    <a:pt x="3378" y="50"/>
                  </a:lnTo>
                  <a:lnTo>
                    <a:pt x="1295" y="0"/>
                  </a:lnTo>
                  <a:lnTo>
                    <a:pt x="10248" y="37007"/>
                  </a:lnTo>
                  <a:lnTo>
                    <a:pt x="12128" y="42583"/>
                  </a:lnTo>
                  <a:lnTo>
                    <a:pt x="1879" y="7772"/>
                  </a:lnTo>
                  <a:lnTo>
                    <a:pt x="0" y="7747"/>
                  </a:lnTo>
                  <a:lnTo>
                    <a:pt x="14224" y="55206"/>
                  </a:lnTo>
                  <a:lnTo>
                    <a:pt x="16891" y="62077"/>
                  </a:lnTo>
                  <a:lnTo>
                    <a:pt x="17310" y="63436"/>
                  </a:lnTo>
                  <a:lnTo>
                    <a:pt x="19291" y="62877"/>
                  </a:lnTo>
                  <a:close/>
                </a:path>
                <a:path w="45085" h="278129">
                  <a:moveTo>
                    <a:pt x="44665" y="189141"/>
                  </a:moveTo>
                  <a:lnTo>
                    <a:pt x="28359" y="239953"/>
                  </a:lnTo>
                  <a:lnTo>
                    <a:pt x="28257" y="258330"/>
                  </a:lnTo>
                  <a:lnTo>
                    <a:pt x="29095" y="258724"/>
                  </a:lnTo>
                  <a:lnTo>
                    <a:pt x="29819" y="258572"/>
                  </a:lnTo>
                  <a:lnTo>
                    <a:pt x="29464" y="264579"/>
                  </a:lnTo>
                  <a:lnTo>
                    <a:pt x="29489" y="270840"/>
                  </a:lnTo>
                  <a:lnTo>
                    <a:pt x="30543" y="277901"/>
                  </a:lnTo>
                  <a:lnTo>
                    <a:pt x="32397" y="277469"/>
                  </a:lnTo>
                  <a:lnTo>
                    <a:pt x="32905" y="270446"/>
                  </a:lnTo>
                  <a:lnTo>
                    <a:pt x="32486" y="258279"/>
                  </a:lnTo>
                  <a:lnTo>
                    <a:pt x="33020" y="257962"/>
                  </a:lnTo>
                  <a:lnTo>
                    <a:pt x="37566" y="231609"/>
                  </a:lnTo>
                  <a:lnTo>
                    <a:pt x="40106" y="218706"/>
                  </a:lnTo>
                  <a:lnTo>
                    <a:pt x="43395" y="204622"/>
                  </a:lnTo>
                  <a:lnTo>
                    <a:pt x="41554" y="204127"/>
                  </a:lnTo>
                  <a:lnTo>
                    <a:pt x="37465" y="218516"/>
                  </a:lnTo>
                  <a:lnTo>
                    <a:pt x="35814" y="225209"/>
                  </a:lnTo>
                  <a:lnTo>
                    <a:pt x="34353" y="231940"/>
                  </a:lnTo>
                  <a:lnTo>
                    <a:pt x="36258" y="221462"/>
                  </a:lnTo>
                  <a:lnTo>
                    <a:pt x="38519" y="211035"/>
                  </a:lnTo>
                  <a:lnTo>
                    <a:pt x="41186" y="200621"/>
                  </a:lnTo>
                  <a:lnTo>
                    <a:pt x="44665" y="189141"/>
                  </a:lnTo>
                  <a:close/>
                </a:path>
              </a:pathLst>
            </a:custGeom>
            <a:solidFill>
              <a:srgbClr val="B9D540"/>
            </a:solidFill>
          </p:spPr>
          <p:txBody>
            <a:bodyPr wrap="square" lIns="0" tIns="0" rIns="0" bIns="0" rtlCol="0"/>
            <a:lstStyle/>
            <a:p>
              <a:endParaRPr/>
            </a:p>
          </p:txBody>
        </p:sp>
        <p:sp>
          <p:nvSpPr>
            <p:cNvPr id="86" name="object 86"/>
            <p:cNvSpPr/>
            <p:nvPr/>
          </p:nvSpPr>
          <p:spPr>
            <a:xfrm>
              <a:off x="5041709" y="7677949"/>
              <a:ext cx="235585" cy="679450"/>
            </a:xfrm>
            <a:custGeom>
              <a:avLst/>
              <a:gdLst/>
              <a:ahLst/>
              <a:cxnLst/>
              <a:rect l="l" t="t" r="r" b="b"/>
              <a:pathLst>
                <a:path w="235585" h="679450">
                  <a:moveTo>
                    <a:pt x="46253" y="320929"/>
                  </a:moveTo>
                  <a:lnTo>
                    <a:pt x="45847" y="319036"/>
                  </a:lnTo>
                  <a:lnTo>
                    <a:pt x="44615" y="318947"/>
                  </a:lnTo>
                  <a:lnTo>
                    <a:pt x="42341" y="318846"/>
                  </a:lnTo>
                  <a:lnTo>
                    <a:pt x="41249" y="318871"/>
                  </a:lnTo>
                  <a:lnTo>
                    <a:pt x="39738" y="318338"/>
                  </a:lnTo>
                  <a:lnTo>
                    <a:pt x="38188" y="318579"/>
                  </a:lnTo>
                  <a:lnTo>
                    <a:pt x="36677" y="319163"/>
                  </a:lnTo>
                  <a:lnTo>
                    <a:pt x="27597" y="321348"/>
                  </a:lnTo>
                  <a:lnTo>
                    <a:pt x="19367" y="325412"/>
                  </a:lnTo>
                  <a:lnTo>
                    <a:pt x="11849" y="331076"/>
                  </a:lnTo>
                  <a:lnTo>
                    <a:pt x="4914" y="338048"/>
                  </a:lnTo>
                  <a:lnTo>
                    <a:pt x="4064" y="339001"/>
                  </a:lnTo>
                  <a:lnTo>
                    <a:pt x="5321" y="340182"/>
                  </a:lnTo>
                  <a:lnTo>
                    <a:pt x="8445" y="337680"/>
                  </a:lnTo>
                  <a:lnTo>
                    <a:pt x="12738" y="334073"/>
                  </a:lnTo>
                  <a:lnTo>
                    <a:pt x="13017" y="334467"/>
                  </a:lnTo>
                  <a:lnTo>
                    <a:pt x="13512" y="334721"/>
                  </a:lnTo>
                  <a:lnTo>
                    <a:pt x="18656" y="333222"/>
                  </a:lnTo>
                  <a:lnTo>
                    <a:pt x="22821" y="330301"/>
                  </a:lnTo>
                  <a:lnTo>
                    <a:pt x="28943" y="326923"/>
                  </a:lnTo>
                  <a:lnTo>
                    <a:pt x="31902" y="324650"/>
                  </a:lnTo>
                  <a:lnTo>
                    <a:pt x="34848" y="322986"/>
                  </a:lnTo>
                  <a:lnTo>
                    <a:pt x="38176" y="322376"/>
                  </a:lnTo>
                  <a:lnTo>
                    <a:pt x="41567" y="321945"/>
                  </a:lnTo>
                  <a:lnTo>
                    <a:pt x="46253" y="320929"/>
                  </a:lnTo>
                  <a:close/>
                </a:path>
                <a:path w="235585" h="679450">
                  <a:moveTo>
                    <a:pt x="66484" y="520509"/>
                  </a:moveTo>
                  <a:lnTo>
                    <a:pt x="64058" y="516318"/>
                  </a:lnTo>
                  <a:lnTo>
                    <a:pt x="63080" y="516089"/>
                  </a:lnTo>
                  <a:lnTo>
                    <a:pt x="61912" y="514794"/>
                  </a:lnTo>
                  <a:lnTo>
                    <a:pt x="61912" y="550608"/>
                  </a:lnTo>
                  <a:lnTo>
                    <a:pt x="61849" y="555967"/>
                  </a:lnTo>
                  <a:lnTo>
                    <a:pt x="61760" y="554151"/>
                  </a:lnTo>
                  <a:lnTo>
                    <a:pt x="61544" y="550506"/>
                  </a:lnTo>
                  <a:lnTo>
                    <a:pt x="61912" y="550608"/>
                  </a:lnTo>
                  <a:lnTo>
                    <a:pt x="61912" y="514794"/>
                  </a:lnTo>
                  <a:lnTo>
                    <a:pt x="58585" y="511060"/>
                  </a:lnTo>
                  <a:lnTo>
                    <a:pt x="58839" y="506056"/>
                  </a:lnTo>
                  <a:lnTo>
                    <a:pt x="57886" y="502031"/>
                  </a:lnTo>
                  <a:lnTo>
                    <a:pt x="57226" y="499224"/>
                  </a:lnTo>
                  <a:lnTo>
                    <a:pt x="56629" y="499325"/>
                  </a:lnTo>
                  <a:lnTo>
                    <a:pt x="56629" y="587667"/>
                  </a:lnTo>
                  <a:lnTo>
                    <a:pt x="55702" y="584009"/>
                  </a:lnTo>
                  <a:lnTo>
                    <a:pt x="54394" y="580491"/>
                  </a:lnTo>
                  <a:lnTo>
                    <a:pt x="52946" y="576999"/>
                  </a:lnTo>
                  <a:lnTo>
                    <a:pt x="53124" y="577202"/>
                  </a:lnTo>
                  <a:lnTo>
                    <a:pt x="54838" y="580529"/>
                  </a:lnTo>
                  <a:lnTo>
                    <a:pt x="56362" y="583895"/>
                  </a:lnTo>
                  <a:lnTo>
                    <a:pt x="56629" y="587667"/>
                  </a:lnTo>
                  <a:lnTo>
                    <a:pt x="56629" y="499325"/>
                  </a:lnTo>
                  <a:lnTo>
                    <a:pt x="55156" y="499567"/>
                  </a:lnTo>
                  <a:lnTo>
                    <a:pt x="55105" y="502031"/>
                  </a:lnTo>
                  <a:lnTo>
                    <a:pt x="54673" y="501738"/>
                  </a:lnTo>
                  <a:lnTo>
                    <a:pt x="53936" y="501815"/>
                  </a:lnTo>
                  <a:lnTo>
                    <a:pt x="51676" y="506069"/>
                  </a:lnTo>
                  <a:lnTo>
                    <a:pt x="50495" y="511060"/>
                  </a:lnTo>
                  <a:lnTo>
                    <a:pt x="50025" y="516318"/>
                  </a:lnTo>
                  <a:lnTo>
                    <a:pt x="48171" y="518490"/>
                  </a:lnTo>
                  <a:lnTo>
                    <a:pt x="47828" y="522592"/>
                  </a:lnTo>
                  <a:lnTo>
                    <a:pt x="46634" y="530415"/>
                  </a:lnTo>
                  <a:lnTo>
                    <a:pt x="46304" y="534758"/>
                  </a:lnTo>
                  <a:lnTo>
                    <a:pt x="41389" y="541769"/>
                  </a:lnTo>
                  <a:lnTo>
                    <a:pt x="39725" y="542671"/>
                  </a:lnTo>
                  <a:lnTo>
                    <a:pt x="37706" y="552323"/>
                  </a:lnTo>
                  <a:lnTo>
                    <a:pt x="41452" y="560578"/>
                  </a:lnTo>
                  <a:lnTo>
                    <a:pt x="43865" y="566254"/>
                  </a:lnTo>
                  <a:lnTo>
                    <a:pt x="51638" y="582701"/>
                  </a:lnTo>
                  <a:lnTo>
                    <a:pt x="54394" y="591185"/>
                  </a:lnTo>
                  <a:lnTo>
                    <a:pt x="54991" y="600303"/>
                  </a:lnTo>
                  <a:lnTo>
                    <a:pt x="54838" y="602018"/>
                  </a:lnTo>
                  <a:lnTo>
                    <a:pt x="57340" y="602157"/>
                  </a:lnTo>
                  <a:lnTo>
                    <a:pt x="57848" y="600697"/>
                  </a:lnTo>
                  <a:lnTo>
                    <a:pt x="61658" y="587667"/>
                  </a:lnTo>
                  <a:lnTo>
                    <a:pt x="62255" y="585660"/>
                  </a:lnTo>
                  <a:lnTo>
                    <a:pt x="63779" y="576999"/>
                  </a:lnTo>
                  <a:lnTo>
                    <a:pt x="64960" y="570268"/>
                  </a:lnTo>
                  <a:lnTo>
                    <a:pt x="65671" y="555967"/>
                  </a:lnTo>
                  <a:lnTo>
                    <a:pt x="65684" y="554151"/>
                  </a:lnTo>
                  <a:lnTo>
                    <a:pt x="65354" y="550506"/>
                  </a:lnTo>
                  <a:lnTo>
                    <a:pt x="64325" y="539127"/>
                  </a:lnTo>
                  <a:lnTo>
                    <a:pt x="64693" y="533654"/>
                  </a:lnTo>
                  <a:lnTo>
                    <a:pt x="64947" y="527621"/>
                  </a:lnTo>
                  <a:lnTo>
                    <a:pt x="66484" y="520509"/>
                  </a:lnTo>
                  <a:close/>
                </a:path>
                <a:path w="235585" h="679450">
                  <a:moveTo>
                    <a:pt x="89128" y="108432"/>
                  </a:moveTo>
                  <a:lnTo>
                    <a:pt x="72085" y="83527"/>
                  </a:lnTo>
                  <a:lnTo>
                    <a:pt x="65125" y="75628"/>
                  </a:lnTo>
                  <a:lnTo>
                    <a:pt x="59334" y="67411"/>
                  </a:lnTo>
                  <a:lnTo>
                    <a:pt x="54521" y="58572"/>
                  </a:lnTo>
                  <a:lnTo>
                    <a:pt x="50507" y="48806"/>
                  </a:lnTo>
                  <a:lnTo>
                    <a:pt x="45021" y="32893"/>
                  </a:lnTo>
                  <a:lnTo>
                    <a:pt x="41859" y="25095"/>
                  </a:lnTo>
                  <a:lnTo>
                    <a:pt x="37998" y="17640"/>
                  </a:lnTo>
                  <a:lnTo>
                    <a:pt x="32588" y="11112"/>
                  </a:lnTo>
                  <a:lnTo>
                    <a:pt x="26263" y="7023"/>
                  </a:lnTo>
                  <a:lnTo>
                    <a:pt x="10210" y="0"/>
                  </a:lnTo>
                  <a:lnTo>
                    <a:pt x="9220" y="1651"/>
                  </a:lnTo>
                  <a:lnTo>
                    <a:pt x="15570" y="5600"/>
                  </a:lnTo>
                  <a:lnTo>
                    <a:pt x="21780" y="7073"/>
                  </a:lnTo>
                  <a:lnTo>
                    <a:pt x="32778" y="15062"/>
                  </a:lnTo>
                  <a:lnTo>
                    <a:pt x="35979" y="21678"/>
                  </a:lnTo>
                  <a:lnTo>
                    <a:pt x="38646" y="28486"/>
                  </a:lnTo>
                  <a:lnTo>
                    <a:pt x="41452" y="36334"/>
                  </a:lnTo>
                  <a:lnTo>
                    <a:pt x="46621" y="52184"/>
                  </a:lnTo>
                  <a:lnTo>
                    <a:pt x="49606" y="59969"/>
                  </a:lnTo>
                  <a:lnTo>
                    <a:pt x="57251" y="73177"/>
                  </a:lnTo>
                  <a:lnTo>
                    <a:pt x="66916" y="84696"/>
                  </a:lnTo>
                  <a:lnTo>
                    <a:pt x="77114" y="95846"/>
                  </a:lnTo>
                  <a:lnTo>
                    <a:pt x="86309" y="107975"/>
                  </a:lnTo>
                  <a:lnTo>
                    <a:pt x="87058" y="109181"/>
                  </a:lnTo>
                  <a:lnTo>
                    <a:pt x="89128" y="108432"/>
                  </a:lnTo>
                  <a:close/>
                </a:path>
                <a:path w="235585" h="679450">
                  <a:moveTo>
                    <a:pt x="94526" y="267881"/>
                  </a:moveTo>
                  <a:lnTo>
                    <a:pt x="91313" y="258051"/>
                  </a:lnTo>
                  <a:lnTo>
                    <a:pt x="86398" y="248577"/>
                  </a:lnTo>
                  <a:lnTo>
                    <a:pt x="81800" y="239052"/>
                  </a:lnTo>
                  <a:lnTo>
                    <a:pt x="79260" y="229057"/>
                  </a:lnTo>
                  <a:lnTo>
                    <a:pt x="77546" y="219240"/>
                  </a:lnTo>
                  <a:lnTo>
                    <a:pt x="74079" y="210400"/>
                  </a:lnTo>
                  <a:lnTo>
                    <a:pt x="66294" y="203352"/>
                  </a:lnTo>
                  <a:lnTo>
                    <a:pt x="59143" y="199478"/>
                  </a:lnTo>
                  <a:lnTo>
                    <a:pt x="52349" y="198361"/>
                  </a:lnTo>
                  <a:lnTo>
                    <a:pt x="43408" y="186423"/>
                  </a:lnTo>
                  <a:lnTo>
                    <a:pt x="40462" y="182880"/>
                  </a:lnTo>
                  <a:lnTo>
                    <a:pt x="33972" y="181622"/>
                  </a:lnTo>
                  <a:lnTo>
                    <a:pt x="24917" y="180962"/>
                  </a:lnTo>
                  <a:lnTo>
                    <a:pt x="15900" y="182435"/>
                  </a:lnTo>
                  <a:lnTo>
                    <a:pt x="7632" y="186118"/>
                  </a:lnTo>
                  <a:lnTo>
                    <a:pt x="838" y="192062"/>
                  </a:lnTo>
                  <a:lnTo>
                    <a:pt x="0" y="193103"/>
                  </a:lnTo>
                  <a:lnTo>
                    <a:pt x="1409" y="194576"/>
                  </a:lnTo>
                  <a:lnTo>
                    <a:pt x="7734" y="187642"/>
                  </a:lnTo>
                  <a:lnTo>
                    <a:pt x="14846" y="184950"/>
                  </a:lnTo>
                  <a:lnTo>
                    <a:pt x="32359" y="184175"/>
                  </a:lnTo>
                  <a:lnTo>
                    <a:pt x="37007" y="188658"/>
                  </a:lnTo>
                  <a:lnTo>
                    <a:pt x="45732" y="204647"/>
                  </a:lnTo>
                  <a:lnTo>
                    <a:pt x="53975" y="207073"/>
                  </a:lnTo>
                  <a:lnTo>
                    <a:pt x="71945" y="214261"/>
                  </a:lnTo>
                  <a:lnTo>
                    <a:pt x="73228" y="219354"/>
                  </a:lnTo>
                  <a:lnTo>
                    <a:pt x="75488" y="233045"/>
                  </a:lnTo>
                  <a:lnTo>
                    <a:pt x="76301" y="236982"/>
                  </a:lnTo>
                  <a:lnTo>
                    <a:pt x="77939" y="240969"/>
                  </a:lnTo>
                  <a:lnTo>
                    <a:pt x="82499" y="250075"/>
                  </a:lnTo>
                  <a:lnTo>
                    <a:pt x="87299" y="258787"/>
                  </a:lnTo>
                  <a:lnTo>
                    <a:pt x="90741" y="267881"/>
                  </a:lnTo>
                  <a:lnTo>
                    <a:pt x="91274" y="278142"/>
                  </a:lnTo>
                  <a:lnTo>
                    <a:pt x="91071" y="279717"/>
                  </a:lnTo>
                  <a:lnTo>
                    <a:pt x="93586" y="279971"/>
                  </a:lnTo>
                  <a:lnTo>
                    <a:pt x="93992" y="278511"/>
                  </a:lnTo>
                  <a:lnTo>
                    <a:pt x="94526" y="267881"/>
                  </a:lnTo>
                  <a:close/>
                </a:path>
                <a:path w="235585" h="679450">
                  <a:moveTo>
                    <a:pt x="103238" y="430631"/>
                  </a:moveTo>
                  <a:lnTo>
                    <a:pt x="99695" y="410248"/>
                  </a:lnTo>
                  <a:lnTo>
                    <a:pt x="94208" y="390029"/>
                  </a:lnTo>
                  <a:lnTo>
                    <a:pt x="89458" y="370103"/>
                  </a:lnTo>
                  <a:lnTo>
                    <a:pt x="88341" y="363740"/>
                  </a:lnTo>
                  <a:lnTo>
                    <a:pt x="86906" y="357327"/>
                  </a:lnTo>
                  <a:lnTo>
                    <a:pt x="80505" y="346608"/>
                  </a:lnTo>
                  <a:lnTo>
                    <a:pt x="76238" y="344525"/>
                  </a:lnTo>
                  <a:lnTo>
                    <a:pt x="65290" y="335838"/>
                  </a:lnTo>
                  <a:lnTo>
                    <a:pt x="68287" y="329844"/>
                  </a:lnTo>
                  <a:lnTo>
                    <a:pt x="65887" y="318376"/>
                  </a:lnTo>
                  <a:lnTo>
                    <a:pt x="63423" y="314972"/>
                  </a:lnTo>
                  <a:lnTo>
                    <a:pt x="58750" y="311213"/>
                  </a:lnTo>
                  <a:lnTo>
                    <a:pt x="57365" y="312496"/>
                  </a:lnTo>
                  <a:lnTo>
                    <a:pt x="58318" y="313448"/>
                  </a:lnTo>
                  <a:lnTo>
                    <a:pt x="62826" y="320916"/>
                  </a:lnTo>
                  <a:lnTo>
                    <a:pt x="63576" y="328637"/>
                  </a:lnTo>
                  <a:lnTo>
                    <a:pt x="63296" y="336575"/>
                  </a:lnTo>
                  <a:lnTo>
                    <a:pt x="64731" y="344639"/>
                  </a:lnTo>
                  <a:lnTo>
                    <a:pt x="65455" y="346494"/>
                  </a:lnTo>
                  <a:lnTo>
                    <a:pt x="68313" y="349313"/>
                  </a:lnTo>
                  <a:lnTo>
                    <a:pt x="72212" y="356603"/>
                  </a:lnTo>
                  <a:lnTo>
                    <a:pt x="75679" y="363931"/>
                  </a:lnTo>
                  <a:lnTo>
                    <a:pt x="78778" y="371373"/>
                  </a:lnTo>
                  <a:lnTo>
                    <a:pt x="81559" y="379006"/>
                  </a:lnTo>
                  <a:lnTo>
                    <a:pt x="83591" y="386892"/>
                  </a:lnTo>
                  <a:lnTo>
                    <a:pt x="86080" y="394474"/>
                  </a:lnTo>
                  <a:lnTo>
                    <a:pt x="88963" y="401967"/>
                  </a:lnTo>
                  <a:lnTo>
                    <a:pt x="96342" y="419557"/>
                  </a:lnTo>
                  <a:lnTo>
                    <a:pt x="99364" y="429374"/>
                  </a:lnTo>
                  <a:lnTo>
                    <a:pt x="100672" y="439496"/>
                  </a:lnTo>
                  <a:lnTo>
                    <a:pt x="99707" y="450367"/>
                  </a:lnTo>
                  <a:lnTo>
                    <a:pt x="99377" y="452005"/>
                  </a:lnTo>
                  <a:lnTo>
                    <a:pt x="101854" y="452704"/>
                  </a:lnTo>
                  <a:lnTo>
                    <a:pt x="102196" y="451065"/>
                  </a:lnTo>
                  <a:lnTo>
                    <a:pt x="103238" y="430631"/>
                  </a:lnTo>
                  <a:close/>
                </a:path>
                <a:path w="235585" h="679450">
                  <a:moveTo>
                    <a:pt x="177609" y="248272"/>
                  </a:moveTo>
                  <a:lnTo>
                    <a:pt x="177342" y="244741"/>
                  </a:lnTo>
                  <a:lnTo>
                    <a:pt x="174942" y="244894"/>
                  </a:lnTo>
                  <a:lnTo>
                    <a:pt x="171716" y="245110"/>
                  </a:lnTo>
                  <a:lnTo>
                    <a:pt x="168478" y="245491"/>
                  </a:lnTo>
                  <a:lnTo>
                    <a:pt x="165303" y="246049"/>
                  </a:lnTo>
                  <a:lnTo>
                    <a:pt x="164871" y="245554"/>
                  </a:lnTo>
                  <a:lnTo>
                    <a:pt x="128892" y="268592"/>
                  </a:lnTo>
                  <a:lnTo>
                    <a:pt x="128879" y="268998"/>
                  </a:lnTo>
                  <a:lnTo>
                    <a:pt x="125044" y="271195"/>
                  </a:lnTo>
                  <a:lnTo>
                    <a:pt x="98336" y="313537"/>
                  </a:lnTo>
                  <a:lnTo>
                    <a:pt x="98044" y="327736"/>
                  </a:lnTo>
                  <a:lnTo>
                    <a:pt x="98196" y="329171"/>
                  </a:lnTo>
                  <a:lnTo>
                    <a:pt x="100418" y="329234"/>
                  </a:lnTo>
                  <a:lnTo>
                    <a:pt x="100342" y="327736"/>
                  </a:lnTo>
                  <a:lnTo>
                    <a:pt x="101269" y="313461"/>
                  </a:lnTo>
                  <a:lnTo>
                    <a:pt x="122326" y="277266"/>
                  </a:lnTo>
                  <a:lnTo>
                    <a:pt x="148082" y="262940"/>
                  </a:lnTo>
                  <a:lnTo>
                    <a:pt x="161467" y="255320"/>
                  </a:lnTo>
                  <a:lnTo>
                    <a:pt x="168262" y="251764"/>
                  </a:lnTo>
                  <a:lnTo>
                    <a:pt x="175475" y="248932"/>
                  </a:lnTo>
                  <a:lnTo>
                    <a:pt x="177609" y="248272"/>
                  </a:lnTo>
                  <a:close/>
                </a:path>
                <a:path w="235585" h="679450">
                  <a:moveTo>
                    <a:pt x="182740" y="469188"/>
                  </a:moveTo>
                  <a:lnTo>
                    <a:pt x="180251" y="468566"/>
                  </a:lnTo>
                  <a:lnTo>
                    <a:pt x="179641" y="470192"/>
                  </a:lnTo>
                  <a:lnTo>
                    <a:pt x="174345" y="482968"/>
                  </a:lnTo>
                  <a:lnTo>
                    <a:pt x="168338" y="494842"/>
                  </a:lnTo>
                  <a:lnTo>
                    <a:pt x="161544" y="506260"/>
                  </a:lnTo>
                  <a:lnTo>
                    <a:pt x="153860" y="517690"/>
                  </a:lnTo>
                  <a:lnTo>
                    <a:pt x="147916" y="527608"/>
                  </a:lnTo>
                  <a:lnTo>
                    <a:pt x="143014" y="538213"/>
                  </a:lnTo>
                  <a:lnTo>
                    <a:pt x="134239" y="559828"/>
                  </a:lnTo>
                  <a:lnTo>
                    <a:pt x="128257" y="573506"/>
                  </a:lnTo>
                  <a:lnTo>
                    <a:pt x="120446" y="586041"/>
                  </a:lnTo>
                  <a:lnTo>
                    <a:pt x="115468" y="591362"/>
                  </a:lnTo>
                  <a:lnTo>
                    <a:pt x="109740" y="600354"/>
                  </a:lnTo>
                  <a:lnTo>
                    <a:pt x="109004" y="601878"/>
                  </a:lnTo>
                  <a:lnTo>
                    <a:pt x="109435" y="591273"/>
                  </a:lnTo>
                  <a:lnTo>
                    <a:pt x="110083" y="585533"/>
                  </a:lnTo>
                  <a:lnTo>
                    <a:pt x="114211" y="569150"/>
                  </a:lnTo>
                  <a:lnTo>
                    <a:pt x="114147" y="560247"/>
                  </a:lnTo>
                  <a:lnTo>
                    <a:pt x="113995" y="560044"/>
                  </a:lnTo>
                  <a:lnTo>
                    <a:pt x="114020" y="529221"/>
                  </a:lnTo>
                  <a:lnTo>
                    <a:pt x="114261" y="513207"/>
                  </a:lnTo>
                  <a:lnTo>
                    <a:pt x="114096" y="497217"/>
                  </a:lnTo>
                  <a:lnTo>
                    <a:pt x="123367" y="453885"/>
                  </a:lnTo>
                  <a:lnTo>
                    <a:pt x="142062" y="425043"/>
                  </a:lnTo>
                  <a:lnTo>
                    <a:pt x="147307" y="417512"/>
                  </a:lnTo>
                  <a:lnTo>
                    <a:pt x="161493" y="414528"/>
                  </a:lnTo>
                  <a:lnTo>
                    <a:pt x="161239" y="424929"/>
                  </a:lnTo>
                  <a:lnTo>
                    <a:pt x="166268" y="435775"/>
                  </a:lnTo>
                  <a:lnTo>
                    <a:pt x="170751" y="439508"/>
                  </a:lnTo>
                  <a:lnTo>
                    <a:pt x="178435" y="436841"/>
                  </a:lnTo>
                  <a:lnTo>
                    <a:pt x="177774" y="434378"/>
                  </a:lnTo>
                  <a:lnTo>
                    <a:pt x="176187" y="434898"/>
                  </a:lnTo>
                  <a:lnTo>
                    <a:pt x="169887" y="433705"/>
                  </a:lnTo>
                  <a:lnTo>
                    <a:pt x="166154" y="427240"/>
                  </a:lnTo>
                  <a:lnTo>
                    <a:pt x="163804" y="419112"/>
                  </a:lnTo>
                  <a:lnTo>
                    <a:pt x="161620" y="412902"/>
                  </a:lnTo>
                  <a:lnTo>
                    <a:pt x="159931" y="410171"/>
                  </a:lnTo>
                  <a:lnTo>
                    <a:pt x="157594" y="407517"/>
                  </a:lnTo>
                  <a:lnTo>
                    <a:pt x="154228" y="406869"/>
                  </a:lnTo>
                  <a:lnTo>
                    <a:pt x="147370" y="407835"/>
                  </a:lnTo>
                  <a:lnTo>
                    <a:pt x="124993" y="442061"/>
                  </a:lnTo>
                  <a:lnTo>
                    <a:pt x="110045" y="478536"/>
                  </a:lnTo>
                  <a:lnTo>
                    <a:pt x="107670" y="499008"/>
                  </a:lnTo>
                  <a:lnTo>
                    <a:pt x="108292" y="499402"/>
                  </a:lnTo>
                  <a:lnTo>
                    <a:pt x="107784" y="519341"/>
                  </a:lnTo>
                  <a:lnTo>
                    <a:pt x="107950" y="535787"/>
                  </a:lnTo>
                  <a:lnTo>
                    <a:pt x="107149" y="547039"/>
                  </a:lnTo>
                  <a:lnTo>
                    <a:pt x="106464" y="569658"/>
                  </a:lnTo>
                  <a:lnTo>
                    <a:pt x="106387" y="580936"/>
                  </a:lnTo>
                  <a:lnTo>
                    <a:pt x="104813" y="586524"/>
                  </a:lnTo>
                  <a:lnTo>
                    <a:pt x="104432" y="582218"/>
                  </a:lnTo>
                  <a:lnTo>
                    <a:pt x="103682" y="578002"/>
                  </a:lnTo>
                  <a:lnTo>
                    <a:pt x="98564" y="566343"/>
                  </a:lnTo>
                  <a:lnTo>
                    <a:pt x="94932" y="563981"/>
                  </a:lnTo>
                  <a:lnTo>
                    <a:pt x="97548" y="548220"/>
                  </a:lnTo>
                  <a:lnTo>
                    <a:pt x="99123" y="541070"/>
                  </a:lnTo>
                  <a:lnTo>
                    <a:pt x="91948" y="533654"/>
                  </a:lnTo>
                  <a:lnTo>
                    <a:pt x="89903" y="533958"/>
                  </a:lnTo>
                  <a:lnTo>
                    <a:pt x="85521" y="531850"/>
                  </a:lnTo>
                  <a:lnTo>
                    <a:pt x="84924" y="532307"/>
                  </a:lnTo>
                  <a:lnTo>
                    <a:pt x="83210" y="525856"/>
                  </a:lnTo>
                  <a:lnTo>
                    <a:pt x="83451" y="522097"/>
                  </a:lnTo>
                  <a:lnTo>
                    <a:pt x="83007" y="517639"/>
                  </a:lnTo>
                  <a:lnTo>
                    <a:pt x="81153" y="517601"/>
                  </a:lnTo>
                  <a:lnTo>
                    <a:pt x="80695" y="524167"/>
                  </a:lnTo>
                  <a:lnTo>
                    <a:pt x="78587" y="532180"/>
                  </a:lnTo>
                  <a:lnTo>
                    <a:pt x="83756" y="540626"/>
                  </a:lnTo>
                  <a:lnTo>
                    <a:pt x="88074" y="540664"/>
                  </a:lnTo>
                  <a:lnTo>
                    <a:pt x="88595" y="550760"/>
                  </a:lnTo>
                  <a:lnTo>
                    <a:pt x="86258" y="555205"/>
                  </a:lnTo>
                  <a:lnTo>
                    <a:pt x="85826" y="568477"/>
                  </a:lnTo>
                  <a:lnTo>
                    <a:pt x="92341" y="574865"/>
                  </a:lnTo>
                  <a:lnTo>
                    <a:pt x="95821" y="582599"/>
                  </a:lnTo>
                  <a:lnTo>
                    <a:pt x="98450" y="590575"/>
                  </a:lnTo>
                  <a:lnTo>
                    <a:pt x="99656" y="598576"/>
                  </a:lnTo>
                  <a:lnTo>
                    <a:pt x="100863" y="616038"/>
                  </a:lnTo>
                  <a:lnTo>
                    <a:pt x="102108" y="616572"/>
                  </a:lnTo>
                  <a:lnTo>
                    <a:pt x="102831" y="616064"/>
                  </a:lnTo>
                  <a:lnTo>
                    <a:pt x="103479" y="621322"/>
                  </a:lnTo>
                  <a:lnTo>
                    <a:pt x="102616" y="627545"/>
                  </a:lnTo>
                  <a:lnTo>
                    <a:pt x="102006" y="641184"/>
                  </a:lnTo>
                  <a:lnTo>
                    <a:pt x="104127" y="641451"/>
                  </a:lnTo>
                  <a:lnTo>
                    <a:pt x="105740" y="635254"/>
                  </a:lnTo>
                  <a:lnTo>
                    <a:pt x="103339" y="678154"/>
                  </a:lnTo>
                  <a:lnTo>
                    <a:pt x="105448" y="679043"/>
                  </a:lnTo>
                  <a:lnTo>
                    <a:pt x="111658" y="671741"/>
                  </a:lnTo>
                  <a:lnTo>
                    <a:pt x="110020" y="661428"/>
                  </a:lnTo>
                  <a:lnTo>
                    <a:pt x="110528" y="637730"/>
                  </a:lnTo>
                  <a:lnTo>
                    <a:pt x="130619" y="587248"/>
                  </a:lnTo>
                  <a:lnTo>
                    <a:pt x="136042" y="578231"/>
                  </a:lnTo>
                  <a:lnTo>
                    <a:pt x="140614" y="568769"/>
                  </a:lnTo>
                  <a:lnTo>
                    <a:pt x="144233" y="558838"/>
                  </a:lnTo>
                  <a:lnTo>
                    <a:pt x="151333" y="534936"/>
                  </a:lnTo>
                  <a:lnTo>
                    <a:pt x="155829" y="523621"/>
                  </a:lnTo>
                  <a:lnTo>
                    <a:pt x="162179" y="512521"/>
                  </a:lnTo>
                  <a:lnTo>
                    <a:pt x="168440" y="502767"/>
                  </a:lnTo>
                  <a:lnTo>
                    <a:pt x="174015" y="492569"/>
                  </a:lnTo>
                  <a:lnTo>
                    <a:pt x="178701" y="481939"/>
                  </a:lnTo>
                  <a:lnTo>
                    <a:pt x="182740" y="469188"/>
                  </a:lnTo>
                  <a:close/>
                </a:path>
                <a:path w="235585" h="679450">
                  <a:moveTo>
                    <a:pt x="182829" y="49898"/>
                  </a:moveTo>
                  <a:lnTo>
                    <a:pt x="181914" y="48653"/>
                  </a:lnTo>
                  <a:lnTo>
                    <a:pt x="176822" y="43167"/>
                  </a:lnTo>
                  <a:lnTo>
                    <a:pt x="170599" y="39166"/>
                  </a:lnTo>
                  <a:lnTo>
                    <a:pt x="169976" y="38963"/>
                  </a:lnTo>
                  <a:lnTo>
                    <a:pt x="163576" y="36842"/>
                  </a:lnTo>
                  <a:lnTo>
                    <a:pt x="126377" y="54533"/>
                  </a:lnTo>
                  <a:lnTo>
                    <a:pt x="100266" y="90614"/>
                  </a:lnTo>
                  <a:lnTo>
                    <a:pt x="94462" y="104241"/>
                  </a:lnTo>
                  <a:lnTo>
                    <a:pt x="94373" y="94361"/>
                  </a:lnTo>
                  <a:lnTo>
                    <a:pt x="94145" y="74612"/>
                  </a:lnTo>
                  <a:lnTo>
                    <a:pt x="94094" y="63284"/>
                  </a:lnTo>
                  <a:lnTo>
                    <a:pt x="91922" y="63296"/>
                  </a:lnTo>
                  <a:lnTo>
                    <a:pt x="91592" y="74612"/>
                  </a:lnTo>
                  <a:lnTo>
                    <a:pt x="91567" y="94361"/>
                  </a:lnTo>
                  <a:lnTo>
                    <a:pt x="91655" y="99390"/>
                  </a:lnTo>
                  <a:lnTo>
                    <a:pt x="92240" y="110909"/>
                  </a:lnTo>
                  <a:lnTo>
                    <a:pt x="90601" y="116306"/>
                  </a:lnTo>
                  <a:lnTo>
                    <a:pt x="89268" y="121818"/>
                  </a:lnTo>
                  <a:lnTo>
                    <a:pt x="88049" y="128790"/>
                  </a:lnTo>
                  <a:lnTo>
                    <a:pt x="89992" y="129387"/>
                  </a:lnTo>
                  <a:lnTo>
                    <a:pt x="90843" y="126301"/>
                  </a:lnTo>
                  <a:lnTo>
                    <a:pt x="90208" y="140169"/>
                  </a:lnTo>
                  <a:lnTo>
                    <a:pt x="92176" y="182156"/>
                  </a:lnTo>
                  <a:lnTo>
                    <a:pt x="92773" y="182600"/>
                  </a:lnTo>
                  <a:lnTo>
                    <a:pt x="92837" y="185978"/>
                  </a:lnTo>
                  <a:lnTo>
                    <a:pt x="93052" y="186270"/>
                  </a:lnTo>
                  <a:lnTo>
                    <a:pt x="93345" y="186436"/>
                  </a:lnTo>
                  <a:lnTo>
                    <a:pt x="92583" y="192049"/>
                  </a:lnTo>
                  <a:lnTo>
                    <a:pt x="92837" y="197993"/>
                  </a:lnTo>
                  <a:lnTo>
                    <a:pt x="93560" y="205079"/>
                  </a:lnTo>
                  <a:lnTo>
                    <a:pt x="95580" y="205117"/>
                  </a:lnTo>
                  <a:lnTo>
                    <a:pt x="95694" y="203619"/>
                  </a:lnTo>
                  <a:lnTo>
                    <a:pt x="97193" y="193421"/>
                  </a:lnTo>
                  <a:lnTo>
                    <a:pt x="100317" y="185127"/>
                  </a:lnTo>
                  <a:lnTo>
                    <a:pt x="105003" y="178955"/>
                  </a:lnTo>
                  <a:lnTo>
                    <a:pt x="105625" y="178130"/>
                  </a:lnTo>
                  <a:lnTo>
                    <a:pt x="113639" y="171792"/>
                  </a:lnTo>
                  <a:lnTo>
                    <a:pt x="119951" y="165709"/>
                  </a:lnTo>
                  <a:lnTo>
                    <a:pt x="120446" y="165227"/>
                  </a:lnTo>
                  <a:lnTo>
                    <a:pt x="126111" y="157403"/>
                  </a:lnTo>
                  <a:lnTo>
                    <a:pt x="128219" y="155143"/>
                  </a:lnTo>
                  <a:lnTo>
                    <a:pt x="132321" y="150736"/>
                  </a:lnTo>
                  <a:lnTo>
                    <a:pt x="134353" y="149923"/>
                  </a:lnTo>
                  <a:lnTo>
                    <a:pt x="138861" y="148094"/>
                  </a:lnTo>
                  <a:lnTo>
                    <a:pt x="141122" y="147193"/>
                  </a:lnTo>
                  <a:lnTo>
                    <a:pt x="142684" y="147002"/>
                  </a:lnTo>
                  <a:lnTo>
                    <a:pt x="142760" y="144957"/>
                  </a:lnTo>
                  <a:lnTo>
                    <a:pt x="142773" y="144653"/>
                  </a:lnTo>
                  <a:lnTo>
                    <a:pt x="140169" y="144716"/>
                  </a:lnTo>
                  <a:lnTo>
                    <a:pt x="138379" y="144957"/>
                  </a:lnTo>
                  <a:lnTo>
                    <a:pt x="130606" y="144310"/>
                  </a:lnTo>
                  <a:lnTo>
                    <a:pt x="127368" y="144272"/>
                  </a:lnTo>
                  <a:lnTo>
                    <a:pt x="127368" y="149923"/>
                  </a:lnTo>
                  <a:lnTo>
                    <a:pt x="126441" y="150545"/>
                  </a:lnTo>
                  <a:lnTo>
                    <a:pt x="124091" y="152298"/>
                  </a:lnTo>
                  <a:lnTo>
                    <a:pt x="120167" y="155143"/>
                  </a:lnTo>
                  <a:lnTo>
                    <a:pt x="122351" y="153123"/>
                  </a:lnTo>
                  <a:lnTo>
                    <a:pt x="124764" y="151345"/>
                  </a:lnTo>
                  <a:lnTo>
                    <a:pt x="127368" y="149923"/>
                  </a:lnTo>
                  <a:lnTo>
                    <a:pt x="127368" y="144272"/>
                  </a:lnTo>
                  <a:lnTo>
                    <a:pt x="123418" y="144221"/>
                  </a:lnTo>
                  <a:lnTo>
                    <a:pt x="123063" y="144310"/>
                  </a:lnTo>
                  <a:lnTo>
                    <a:pt x="123063" y="148094"/>
                  </a:lnTo>
                  <a:lnTo>
                    <a:pt x="116408" y="151434"/>
                  </a:lnTo>
                  <a:lnTo>
                    <a:pt x="110845" y="157632"/>
                  </a:lnTo>
                  <a:lnTo>
                    <a:pt x="107442" y="164350"/>
                  </a:lnTo>
                  <a:lnTo>
                    <a:pt x="105575" y="165709"/>
                  </a:lnTo>
                  <a:lnTo>
                    <a:pt x="123063" y="148094"/>
                  </a:lnTo>
                  <a:lnTo>
                    <a:pt x="123063" y="144310"/>
                  </a:lnTo>
                  <a:lnTo>
                    <a:pt x="98691" y="172097"/>
                  </a:lnTo>
                  <a:lnTo>
                    <a:pt x="97129" y="174205"/>
                  </a:lnTo>
                  <a:lnTo>
                    <a:pt x="95961" y="176517"/>
                  </a:lnTo>
                  <a:lnTo>
                    <a:pt x="95084" y="178955"/>
                  </a:lnTo>
                  <a:lnTo>
                    <a:pt x="94957" y="145745"/>
                  </a:lnTo>
                  <a:lnTo>
                    <a:pt x="94767" y="131813"/>
                  </a:lnTo>
                  <a:lnTo>
                    <a:pt x="94665" y="126301"/>
                  </a:lnTo>
                  <a:lnTo>
                    <a:pt x="94475" y="116027"/>
                  </a:lnTo>
                  <a:lnTo>
                    <a:pt x="94424" y="115900"/>
                  </a:lnTo>
                  <a:lnTo>
                    <a:pt x="99923" y="104241"/>
                  </a:lnTo>
                  <a:lnTo>
                    <a:pt x="108966" y="85077"/>
                  </a:lnTo>
                  <a:lnTo>
                    <a:pt x="130009" y="54991"/>
                  </a:lnTo>
                  <a:lnTo>
                    <a:pt x="154609" y="38963"/>
                  </a:lnTo>
                  <a:lnTo>
                    <a:pt x="179806" y="50292"/>
                  </a:lnTo>
                  <a:lnTo>
                    <a:pt x="180771" y="51460"/>
                  </a:lnTo>
                  <a:lnTo>
                    <a:pt x="182829" y="49898"/>
                  </a:lnTo>
                  <a:close/>
                </a:path>
                <a:path w="235585" h="679450">
                  <a:moveTo>
                    <a:pt x="235521" y="263398"/>
                  </a:moveTo>
                  <a:lnTo>
                    <a:pt x="234708" y="262445"/>
                  </a:lnTo>
                  <a:lnTo>
                    <a:pt x="229755" y="256628"/>
                  </a:lnTo>
                  <a:lnTo>
                    <a:pt x="224650" y="249859"/>
                  </a:lnTo>
                  <a:lnTo>
                    <a:pt x="217043" y="247510"/>
                  </a:lnTo>
                  <a:lnTo>
                    <a:pt x="210794" y="246570"/>
                  </a:lnTo>
                  <a:lnTo>
                    <a:pt x="204508" y="247205"/>
                  </a:lnTo>
                  <a:lnTo>
                    <a:pt x="198335" y="248894"/>
                  </a:lnTo>
                  <a:lnTo>
                    <a:pt x="192392" y="251142"/>
                  </a:lnTo>
                  <a:lnTo>
                    <a:pt x="188772" y="252120"/>
                  </a:lnTo>
                  <a:lnTo>
                    <a:pt x="185331" y="253834"/>
                  </a:lnTo>
                  <a:lnTo>
                    <a:pt x="174523" y="259816"/>
                  </a:lnTo>
                  <a:lnTo>
                    <a:pt x="167220" y="263398"/>
                  </a:lnTo>
                  <a:lnTo>
                    <a:pt x="159689" y="266496"/>
                  </a:lnTo>
                  <a:lnTo>
                    <a:pt x="150609" y="269328"/>
                  </a:lnTo>
                  <a:lnTo>
                    <a:pt x="151117" y="271170"/>
                  </a:lnTo>
                  <a:lnTo>
                    <a:pt x="158153" y="269417"/>
                  </a:lnTo>
                  <a:lnTo>
                    <a:pt x="163804" y="267563"/>
                  </a:lnTo>
                  <a:lnTo>
                    <a:pt x="169291" y="265188"/>
                  </a:lnTo>
                  <a:lnTo>
                    <a:pt x="169570" y="265430"/>
                  </a:lnTo>
                  <a:lnTo>
                    <a:pt x="169964" y="265531"/>
                  </a:lnTo>
                  <a:lnTo>
                    <a:pt x="184378" y="259194"/>
                  </a:lnTo>
                  <a:lnTo>
                    <a:pt x="197904" y="255447"/>
                  </a:lnTo>
                  <a:lnTo>
                    <a:pt x="211670" y="255143"/>
                  </a:lnTo>
                  <a:lnTo>
                    <a:pt x="226936" y="259473"/>
                  </a:lnTo>
                  <a:lnTo>
                    <a:pt x="227203" y="259410"/>
                  </a:lnTo>
                  <a:lnTo>
                    <a:pt x="231101" y="262877"/>
                  </a:lnTo>
                  <a:lnTo>
                    <a:pt x="234480" y="265010"/>
                  </a:lnTo>
                  <a:lnTo>
                    <a:pt x="235521" y="263398"/>
                  </a:lnTo>
                  <a:close/>
                </a:path>
              </a:pathLst>
            </a:custGeom>
            <a:solidFill>
              <a:srgbClr val="476F4D"/>
            </a:solidFill>
          </p:spPr>
          <p:txBody>
            <a:bodyPr wrap="square" lIns="0" tIns="0" rIns="0" bIns="0" rtlCol="0"/>
            <a:lstStyle/>
            <a:p>
              <a:endParaRPr/>
            </a:p>
          </p:txBody>
        </p:sp>
        <p:sp>
          <p:nvSpPr>
            <p:cNvPr id="87" name="object 87"/>
            <p:cNvSpPr/>
            <p:nvPr/>
          </p:nvSpPr>
          <p:spPr>
            <a:xfrm>
              <a:off x="5042916" y="7732547"/>
              <a:ext cx="188595" cy="625475"/>
            </a:xfrm>
            <a:custGeom>
              <a:avLst/>
              <a:gdLst/>
              <a:ahLst/>
              <a:cxnLst/>
              <a:rect l="l" t="t" r="r" b="b"/>
              <a:pathLst>
                <a:path w="188595" h="625475">
                  <a:moveTo>
                    <a:pt x="67271" y="255968"/>
                  </a:moveTo>
                  <a:lnTo>
                    <a:pt x="67094" y="253453"/>
                  </a:lnTo>
                  <a:lnTo>
                    <a:pt x="65620" y="253060"/>
                  </a:lnTo>
                  <a:lnTo>
                    <a:pt x="56997" y="252272"/>
                  </a:lnTo>
                  <a:lnTo>
                    <a:pt x="48450" y="253961"/>
                  </a:lnTo>
                  <a:lnTo>
                    <a:pt x="40081" y="257327"/>
                  </a:lnTo>
                  <a:lnTo>
                    <a:pt x="29921" y="262420"/>
                  </a:lnTo>
                  <a:lnTo>
                    <a:pt x="29616" y="262851"/>
                  </a:lnTo>
                  <a:lnTo>
                    <a:pt x="24371" y="265785"/>
                  </a:lnTo>
                  <a:lnTo>
                    <a:pt x="21602" y="267208"/>
                  </a:lnTo>
                  <a:lnTo>
                    <a:pt x="21412" y="267589"/>
                  </a:lnTo>
                  <a:lnTo>
                    <a:pt x="15430" y="270903"/>
                  </a:lnTo>
                  <a:lnTo>
                    <a:pt x="9969" y="274942"/>
                  </a:lnTo>
                  <a:lnTo>
                    <a:pt x="5041" y="279654"/>
                  </a:lnTo>
                  <a:lnTo>
                    <a:pt x="0" y="285927"/>
                  </a:lnTo>
                  <a:lnTo>
                    <a:pt x="1536" y="287134"/>
                  </a:lnTo>
                  <a:lnTo>
                    <a:pt x="2222" y="286232"/>
                  </a:lnTo>
                  <a:lnTo>
                    <a:pt x="8305" y="279552"/>
                  </a:lnTo>
                  <a:lnTo>
                    <a:pt x="15316" y="274027"/>
                  </a:lnTo>
                  <a:lnTo>
                    <a:pt x="23202" y="269836"/>
                  </a:lnTo>
                  <a:lnTo>
                    <a:pt x="31851" y="267169"/>
                  </a:lnTo>
                  <a:lnTo>
                    <a:pt x="37439" y="266039"/>
                  </a:lnTo>
                  <a:lnTo>
                    <a:pt x="50063" y="268655"/>
                  </a:lnTo>
                  <a:lnTo>
                    <a:pt x="56337" y="261454"/>
                  </a:lnTo>
                  <a:lnTo>
                    <a:pt x="56603" y="259245"/>
                  </a:lnTo>
                  <a:lnTo>
                    <a:pt x="53555" y="257378"/>
                  </a:lnTo>
                  <a:lnTo>
                    <a:pt x="52311" y="257022"/>
                  </a:lnTo>
                  <a:lnTo>
                    <a:pt x="56794" y="257454"/>
                  </a:lnTo>
                  <a:lnTo>
                    <a:pt x="61125" y="256971"/>
                  </a:lnTo>
                  <a:lnTo>
                    <a:pt x="67271" y="255968"/>
                  </a:lnTo>
                  <a:close/>
                </a:path>
                <a:path w="188595" h="625475">
                  <a:moveTo>
                    <a:pt x="87172" y="496354"/>
                  </a:moveTo>
                  <a:lnTo>
                    <a:pt x="86309" y="488200"/>
                  </a:lnTo>
                  <a:lnTo>
                    <a:pt x="84594" y="482981"/>
                  </a:lnTo>
                  <a:lnTo>
                    <a:pt x="80772" y="480606"/>
                  </a:lnTo>
                  <a:lnTo>
                    <a:pt x="79070" y="472592"/>
                  </a:lnTo>
                  <a:lnTo>
                    <a:pt x="78816" y="470496"/>
                  </a:lnTo>
                  <a:lnTo>
                    <a:pt x="78638" y="468363"/>
                  </a:lnTo>
                  <a:lnTo>
                    <a:pt x="79082" y="463664"/>
                  </a:lnTo>
                  <a:lnTo>
                    <a:pt x="79298" y="458774"/>
                  </a:lnTo>
                  <a:lnTo>
                    <a:pt x="77978" y="454634"/>
                  </a:lnTo>
                  <a:lnTo>
                    <a:pt x="77851" y="452932"/>
                  </a:lnTo>
                  <a:lnTo>
                    <a:pt x="77520" y="452628"/>
                  </a:lnTo>
                  <a:lnTo>
                    <a:pt x="77127" y="452526"/>
                  </a:lnTo>
                  <a:lnTo>
                    <a:pt x="76949" y="452132"/>
                  </a:lnTo>
                  <a:lnTo>
                    <a:pt x="75971" y="450316"/>
                  </a:lnTo>
                  <a:lnTo>
                    <a:pt x="75819" y="450024"/>
                  </a:lnTo>
                  <a:lnTo>
                    <a:pt x="74917" y="449580"/>
                  </a:lnTo>
                  <a:lnTo>
                    <a:pt x="72186" y="448551"/>
                  </a:lnTo>
                  <a:lnTo>
                    <a:pt x="68567" y="447167"/>
                  </a:lnTo>
                  <a:lnTo>
                    <a:pt x="66001" y="446570"/>
                  </a:lnTo>
                  <a:lnTo>
                    <a:pt x="66001" y="450303"/>
                  </a:lnTo>
                  <a:lnTo>
                    <a:pt x="65544" y="450316"/>
                  </a:lnTo>
                  <a:lnTo>
                    <a:pt x="64655" y="450291"/>
                  </a:lnTo>
                  <a:lnTo>
                    <a:pt x="63588" y="449376"/>
                  </a:lnTo>
                  <a:lnTo>
                    <a:pt x="64401" y="449630"/>
                  </a:lnTo>
                  <a:lnTo>
                    <a:pt x="66001" y="450303"/>
                  </a:lnTo>
                  <a:lnTo>
                    <a:pt x="66001" y="446570"/>
                  </a:lnTo>
                  <a:lnTo>
                    <a:pt x="63779" y="446036"/>
                  </a:lnTo>
                  <a:lnTo>
                    <a:pt x="62522" y="445770"/>
                  </a:lnTo>
                  <a:lnTo>
                    <a:pt x="62522" y="449033"/>
                  </a:lnTo>
                  <a:lnTo>
                    <a:pt x="62280" y="449021"/>
                  </a:lnTo>
                  <a:lnTo>
                    <a:pt x="61569" y="449376"/>
                  </a:lnTo>
                  <a:lnTo>
                    <a:pt x="61023" y="448551"/>
                  </a:lnTo>
                  <a:lnTo>
                    <a:pt x="62522" y="449033"/>
                  </a:lnTo>
                  <a:lnTo>
                    <a:pt x="62522" y="445770"/>
                  </a:lnTo>
                  <a:lnTo>
                    <a:pt x="59220" y="445046"/>
                  </a:lnTo>
                  <a:lnTo>
                    <a:pt x="59029" y="444677"/>
                  </a:lnTo>
                  <a:lnTo>
                    <a:pt x="58902" y="444588"/>
                  </a:lnTo>
                  <a:lnTo>
                    <a:pt x="58674" y="444436"/>
                  </a:lnTo>
                  <a:lnTo>
                    <a:pt x="57124" y="444588"/>
                  </a:lnTo>
                  <a:lnTo>
                    <a:pt x="56273" y="444411"/>
                  </a:lnTo>
                  <a:lnTo>
                    <a:pt x="55956" y="444550"/>
                  </a:lnTo>
                  <a:lnTo>
                    <a:pt x="55740" y="444779"/>
                  </a:lnTo>
                  <a:lnTo>
                    <a:pt x="54622" y="445096"/>
                  </a:lnTo>
                  <a:lnTo>
                    <a:pt x="54089" y="446608"/>
                  </a:lnTo>
                  <a:lnTo>
                    <a:pt x="58623" y="449186"/>
                  </a:lnTo>
                  <a:lnTo>
                    <a:pt x="56362" y="456920"/>
                  </a:lnTo>
                  <a:lnTo>
                    <a:pt x="57442" y="461543"/>
                  </a:lnTo>
                  <a:lnTo>
                    <a:pt x="58407" y="461746"/>
                  </a:lnTo>
                  <a:lnTo>
                    <a:pt x="61874" y="467728"/>
                  </a:lnTo>
                  <a:lnTo>
                    <a:pt x="69545" y="482638"/>
                  </a:lnTo>
                  <a:lnTo>
                    <a:pt x="73113" y="487299"/>
                  </a:lnTo>
                  <a:lnTo>
                    <a:pt x="74587" y="488975"/>
                  </a:lnTo>
                  <a:lnTo>
                    <a:pt x="76428" y="490588"/>
                  </a:lnTo>
                  <a:lnTo>
                    <a:pt x="78105" y="495160"/>
                  </a:lnTo>
                  <a:lnTo>
                    <a:pt x="78727" y="499897"/>
                  </a:lnTo>
                  <a:lnTo>
                    <a:pt x="78244" y="510235"/>
                  </a:lnTo>
                  <a:lnTo>
                    <a:pt x="77939" y="514108"/>
                  </a:lnTo>
                  <a:lnTo>
                    <a:pt x="80327" y="518096"/>
                  </a:lnTo>
                  <a:lnTo>
                    <a:pt x="80721" y="519430"/>
                  </a:lnTo>
                  <a:lnTo>
                    <a:pt x="81292" y="520738"/>
                  </a:lnTo>
                  <a:lnTo>
                    <a:pt x="82931" y="523341"/>
                  </a:lnTo>
                  <a:lnTo>
                    <a:pt x="84785" y="522554"/>
                  </a:lnTo>
                  <a:lnTo>
                    <a:pt x="84455" y="521144"/>
                  </a:lnTo>
                  <a:lnTo>
                    <a:pt x="84188" y="512800"/>
                  </a:lnTo>
                  <a:lnTo>
                    <a:pt x="85775" y="504545"/>
                  </a:lnTo>
                  <a:lnTo>
                    <a:pt x="87172" y="496354"/>
                  </a:lnTo>
                  <a:close/>
                </a:path>
                <a:path w="188595" h="625475">
                  <a:moveTo>
                    <a:pt x="93218" y="266"/>
                  </a:moveTo>
                  <a:lnTo>
                    <a:pt x="87490" y="38341"/>
                  </a:lnTo>
                  <a:lnTo>
                    <a:pt x="85280" y="103797"/>
                  </a:lnTo>
                  <a:lnTo>
                    <a:pt x="85191" y="121221"/>
                  </a:lnTo>
                  <a:lnTo>
                    <a:pt x="85483" y="129273"/>
                  </a:lnTo>
                  <a:lnTo>
                    <a:pt x="86525" y="137223"/>
                  </a:lnTo>
                  <a:lnTo>
                    <a:pt x="89268" y="146354"/>
                  </a:lnTo>
                  <a:lnTo>
                    <a:pt x="91440" y="145846"/>
                  </a:lnTo>
                  <a:lnTo>
                    <a:pt x="91008" y="144360"/>
                  </a:lnTo>
                  <a:lnTo>
                    <a:pt x="87845" y="127279"/>
                  </a:lnTo>
                  <a:lnTo>
                    <a:pt x="87198" y="109397"/>
                  </a:lnTo>
                  <a:lnTo>
                    <a:pt x="88582" y="73914"/>
                  </a:lnTo>
                  <a:lnTo>
                    <a:pt x="89115" y="55727"/>
                  </a:lnTo>
                  <a:lnTo>
                    <a:pt x="90004" y="37553"/>
                  </a:lnTo>
                  <a:lnTo>
                    <a:pt x="91300" y="19418"/>
                  </a:lnTo>
                  <a:lnTo>
                    <a:pt x="93218" y="266"/>
                  </a:lnTo>
                  <a:close/>
                </a:path>
                <a:path w="188595" h="625475">
                  <a:moveTo>
                    <a:pt x="102196" y="357873"/>
                  </a:moveTo>
                  <a:lnTo>
                    <a:pt x="102019" y="323672"/>
                  </a:lnTo>
                  <a:lnTo>
                    <a:pt x="99733" y="290639"/>
                  </a:lnTo>
                  <a:lnTo>
                    <a:pt x="96177" y="257670"/>
                  </a:lnTo>
                  <a:lnTo>
                    <a:pt x="92151" y="224917"/>
                  </a:lnTo>
                  <a:lnTo>
                    <a:pt x="91986" y="223481"/>
                  </a:lnTo>
                  <a:lnTo>
                    <a:pt x="89750" y="223418"/>
                  </a:lnTo>
                  <a:lnTo>
                    <a:pt x="91973" y="257937"/>
                  </a:lnTo>
                  <a:lnTo>
                    <a:pt x="93649" y="291071"/>
                  </a:lnTo>
                  <a:lnTo>
                    <a:pt x="95986" y="324142"/>
                  </a:lnTo>
                  <a:lnTo>
                    <a:pt x="100241" y="358254"/>
                  </a:lnTo>
                  <a:lnTo>
                    <a:pt x="102196" y="357873"/>
                  </a:lnTo>
                  <a:close/>
                </a:path>
                <a:path w="188595" h="625475">
                  <a:moveTo>
                    <a:pt x="103962" y="590715"/>
                  </a:moveTo>
                  <a:lnTo>
                    <a:pt x="103314" y="573722"/>
                  </a:lnTo>
                  <a:lnTo>
                    <a:pt x="101587" y="557161"/>
                  </a:lnTo>
                  <a:lnTo>
                    <a:pt x="101422" y="555967"/>
                  </a:lnTo>
                  <a:lnTo>
                    <a:pt x="99669" y="555879"/>
                  </a:lnTo>
                  <a:lnTo>
                    <a:pt x="99148" y="573786"/>
                  </a:lnTo>
                  <a:lnTo>
                    <a:pt x="98399" y="590461"/>
                  </a:lnTo>
                  <a:lnTo>
                    <a:pt x="97840" y="607136"/>
                  </a:lnTo>
                  <a:lnTo>
                    <a:pt x="97917" y="625094"/>
                  </a:lnTo>
                  <a:lnTo>
                    <a:pt x="99961" y="625449"/>
                  </a:lnTo>
                  <a:lnTo>
                    <a:pt x="100291" y="624065"/>
                  </a:lnTo>
                  <a:lnTo>
                    <a:pt x="103085" y="607656"/>
                  </a:lnTo>
                  <a:lnTo>
                    <a:pt x="103962" y="590715"/>
                  </a:lnTo>
                  <a:close/>
                </a:path>
                <a:path w="188595" h="625475">
                  <a:moveTo>
                    <a:pt x="188137" y="113677"/>
                  </a:moveTo>
                  <a:lnTo>
                    <a:pt x="186588" y="112941"/>
                  </a:lnTo>
                  <a:lnTo>
                    <a:pt x="179019" y="108369"/>
                  </a:lnTo>
                  <a:lnTo>
                    <a:pt x="165011" y="97637"/>
                  </a:lnTo>
                  <a:lnTo>
                    <a:pt x="157251" y="93357"/>
                  </a:lnTo>
                  <a:lnTo>
                    <a:pt x="149936" y="90766"/>
                  </a:lnTo>
                  <a:lnTo>
                    <a:pt x="142036" y="88823"/>
                  </a:lnTo>
                  <a:lnTo>
                    <a:pt x="133972" y="87769"/>
                  </a:lnTo>
                  <a:lnTo>
                    <a:pt x="126225" y="87820"/>
                  </a:lnTo>
                  <a:lnTo>
                    <a:pt x="124980" y="87934"/>
                  </a:lnTo>
                  <a:lnTo>
                    <a:pt x="124942" y="89789"/>
                  </a:lnTo>
                  <a:lnTo>
                    <a:pt x="126225" y="89776"/>
                  </a:lnTo>
                  <a:lnTo>
                    <a:pt x="135013" y="90449"/>
                  </a:lnTo>
                  <a:lnTo>
                    <a:pt x="172948" y="107365"/>
                  </a:lnTo>
                  <a:lnTo>
                    <a:pt x="178866" y="111620"/>
                  </a:lnTo>
                  <a:lnTo>
                    <a:pt x="185254" y="115227"/>
                  </a:lnTo>
                  <a:lnTo>
                    <a:pt x="186791" y="115938"/>
                  </a:lnTo>
                  <a:lnTo>
                    <a:pt x="188137" y="113677"/>
                  </a:lnTo>
                  <a:close/>
                </a:path>
              </a:pathLst>
            </a:custGeom>
            <a:solidFill>
              <a:srgbClr val="7CAC4D"/>
            </a:solidFill>
          </p:spPr>
          <p:txBody>
            <a:bodyPr wrap="square" lIns="0" tIns="0" rIns="0" bIns="0" rtlCol="0"/>
            <a:lstStyle/>
            <a:p>
              <a:endParaRPr/>
            </a:p>
          </p:txBody>
        </p:sp>
        <p:pic>
          <p:nvPicPr>
            <p:cNvPr id="88" name="object 88"/>
            <p:cNvPicPr/>
            <p:nvPr/>
          </p:nvPicPr>
          <p:blipFill>
            <a:blip r:embed="rId38" cstate="print"/>
            <a:stretch>
              <a:fillRect/>
            </a:stretch>
          </p:blipFill>
          <p:spPr>
            <a:xfrm>
              <a:off x="6163022" y="7024784"/>
              <a:ext cx="409719" cy="1511018"/>
            </a:xfrm>
            <a:prstGeom prst="rect">
              <a:avLst/>
            </a:prstGeom>
          </p:spPr>
        </p:pic>
        <p:pic>
          <p:nvPicPr>
            <p:cNvPr id="89" name="object 89"/>
            <p:cNvPicPr/>
            <p:nvPr/>
          </p:nvPicPr>
          <p:blipFill>
            <a:blip r:embed="rId39" cstate="print"/>
            <a:stretch>
              <a:fillRect/>
            </a:stretch>
          </p:blipFill>
          <p:spPr>
            <a:xfrm>
              <a:off x="6686798" y="6973481"/>
              <a:ext cx="438274" cy="1618976"/>
            </a:xfrm>
            <a:prstGeom prst="rect">
              <a:avLst/>
            </a:prstGeom>
          </p:spPr>
        </p:pic>
        <p:sp>
          <p:nvSpPr>
            <p:cNvPr id="90" name="object 90"/>
            <p:cNvSpPr/>
            <p:nvPr/>
          </p:nvSpPr>
          <p:spPr>
            <a:xfrm>
              <a:off x="6653988" y="5628873"/>
              <a:ext cx="5080" cy="2727960"/>
            </a:xfrm>
            <a:custGeom>
              <a:avLst/>
              <a:gdLst/>
              <a:ahLst/>
              <a:cxnLst/>
              <a:rect l="l" t="t" r="r" b="b"/>
              <a:pathLst>
                <a:path w="5079" h="2727959">
                  <a:moveTo>
                    <a:pt x="4574" y="0"/>
                  </a:moveTo>
                  <a:lnTo>
                    <a:pt x="0" y="0"/>
                  </a:lnTo>
                  <a:lnTo>
                    <a:pt x="0" y="2727892"/>
                  </a:lnTo>
                  <a:lnTo>
                    <a:pt x="4574" y="2727892"/>
                  </a:lnTo>
                  <a:lnTo>
                    <a:pt x="4574" y="0"/>
                  </a:lnTo>
                  <a:close/>
                </a:path>
              </a:pathLst>
            </a:custGeom>
            <a:solidFill>
              <a:srgbClr val="96989A"/>
            </a:solidFill>
          </p:spPr>
          <p:txBody>
            <a:bodyPr wrap="square" lIns="0" tIns="0" rIns="0" bIns="0" rtlCol="0"/>
            <a:lstStyle/>
            <a:p>
              <a:endParaRPr/>
            </a:p>
          </p:txBody>
        </p:sp>
        <p:pic>
          <p:nvPicPr>
            <p:cNvPr id="91" name="object 91"/>
            <p:cNvPicPr/>
            <p:nvPr/>
          </p:nvPicPr>
          <p:blipFill>
            <a:blip r:embed="rId40" cstate="print"/>
            <a:stretch>
              <a:fillRect/>
            </a:stretch>
          </p:blipFill>
          <p:spPr>
            <a:xfrm>
              <a:off x="6754647" y="8543574"/>
              <a:ext cx="306878" cy="138645"/>
            </a:xfrm>
            <a:prstGeom prst="rect">
              <a:avLst/>
            </a:prstGeom>
          </p:spPr>
        </p:pic>
        <p:sp>
          <p:nvSpPr>
            <p:cNvPr id="92" name="object 92"/>
            <p:cNvSpPr/>
            <p:nvPr/>
          </p:nvSpPr>
          <p:spPr>
            <a:xfrm>
              <a:off x="5826527" y="8292866"/>
              <a:ext cx="3810" cy="1905"/>
            </a:xfrm>
            <a:custGeom>
              <a:avLst/>
              <a:gdLst/>
              <a:ahLst/>
              <a:cxnLst/>
              <a:rect l="l" t="t" r="r" b="b"/>
              <a:pathLst>
                <a:path w="3810" h="1904">
                  <a:moveTo>
                    <a:pt x="0" y="0"/>
                  </a:moveTo>
                  <a:lnTo>
                    <a:pt x="1170" y="727"/>
                  </a:lnTo>
                  <a:lnTo>
                    <a:pt x="3247" y="1526"/>
                  </a:lnTo>
                  <a:lnTo>
                    <a:pt x="0" y="0"/>
                  </a:lnTo>
                  <a:close/>
                </a:path>
              </a:pathLst>
            </a:custGeom>
            <a:solidFill>
              <a:srgbClr val="563E38"/>
            </a:solidFill>
          </p:spPr>
          <p:txBody>
            <a:bodyPr wrap="square" lIns="0" tIns="0" rIns="0" bIns="0" rtlCol="0"/>
            <a:lstStyle/>
            <a:p>
              <a:endParaRPr/>
            </a:p>
          </p:txBody>
        </p:sp>
        <p:sp>
          <p:nvSpPr>
            <p:cNvPr id="93" name="object 93"/>
            <p:cNvSpPr/>
            <p:nvPr/>
          </p:nvSpPr>
          <p:spPr>
            <a:xfrm>
              <a:off x="5721408" y="8370758"/>
              <a:ext cx="33020" cy="19050"/>
            </a:xfrm>
            <a:custGeom>
              <a:avLst/>
              <a:gdLst/>
              <a:ahLst/>
              <a:cxnLst/>
              <a:rect l="l" t="t" r="r" b="b"/>
              <a:pathLst>
                <a:path w="33020" h="19050">
                  <a:moveTo>
                    <a:pt x="8282" y="0"/>
                  </a:moveTo>
                  <a:lnTo>
                    <a:pt x="1216" y="4809"/>
                  </a:lnTo>
                  <a:lnTo>
                    <a:pt x="0" y="7985"/>
                  </a:lnTo>
                  <a:lnTo>
                    <a:pt x="1324" y="14932"/>
                  </a:lnTo>
                  <a:lnTo>
                    <a:pt x="3966" y="17971"/>
                  </a:lnTo>
                  <a:lnTo>
                    <a:pt x="9344" y="18868"/>
                  </a:lnTo>
                  <a:lnTo>
                    <a:pt x="11296" y="18399"/>
                  </a:lnTo>
                  <a:lnTo>
                    <a:pt x="12872" y="17428"/>
                  </a:lnTo>
                  <a:lnTo>
                    <a:pt x="16767" y="17147"/>
                  </a:lnTo>
                  <a:lnTo>
                    <a:pt x="22301" y="17463"/>
                  </a:lnTo>
                  <a:lnTo>
                    <a:pt x="27979" y="16103"/>
                  </a:lnTo>
                  <a:lnTo>
                    <a:pt x="31780" y="11315"/>
                  </a:lnTo>
                  <a:lnTo>
                    <a:pt x="32906" y="8211"/>
                  </a:lnTo>
                  <a:lnTo>
                    <a:pt x="31215" y="5986"/>
                  </a:lnTo>
                  <a:lnTo>
                    <a:pt x="28205" y="2016"/>
                  </a:lnTo>
                  <a:lnTo>
                    <a:pt x="23180" y="215"/>
                  </a:lnTo>
                  <a:lnTo>
                    <a:pt x="8282" y="0"/>
                  </a:lnTo>
                  <a:close/>
                </a:path>
              </a:pathLst>
            </a:custGeom>
            <a:solidFill>
              <a:srgbClr val="8F725B"/>
            </a:solidFill>
          </p:spPr>
          <p:txBody>
            <a:bodyPr wrap="square" lIns="0" tIns="0" rIns="0" bIns="0" rtlCol="0"/>
            <a:lstStyle/>
            <a:p>
              <a:endParaRPr/>
            </a:p>
          </p:txBody>
        </p:sp>
        <p:sp>
          <p:nvSpPr>
            <p:cNvPr id="94" name="object 94"/>
            <p:cNvSpPr/>
            <p:nvPr/>
          </p:nvSpPr>
          <p:spPr>
            <a:xfrm>
              <a:off x="5715508" y="7553311"/>
              <a:ext cx="208279" cy="788035"/>
            </a:xfrm>
            <a:custGeom>
              <a:avLst/>
              <a:gdLst/>
              <a:ahLst/>
              <a:cxnLst/>
              <a:rect l="l" t="t" r="r" b="b"/>
              <a:pathLst>
                <a:path w="208279" h="788034">
                  <a:moveTo>
                    <a:pt x="207683" y="328193"/>
                  </a:moveTo>
                  <a:lnTo>
                    <a:pt x="206883" y="325196"/>
                  </a:lnTo>
                  <a:lnTo>
                    <a:pt x="205613" y="317093"/>
                  </a:lnTo>
                  <a:lnTo>
                    <a:pt x="204368" y="300736"/>
                  </a:lnTo>
                  <a:lnTo>
                    <a:pt x="202577" y="283210"/>
                  </a:lnTo>
                  <a:lnTo>
                    <a:pt x="175768" y="240245"/>
                  </a:lnTo>
                  <a:lnTo>
                    <a:pt x="157238" y="236194"/>
                  </a:lnTo>
                  <a:lnTo>
                    <a:pt x="147688" y="236194"/>
                  </a:lnTo>
                  <a:lnTo>
                    <a:pt x="124104" y="238379"/>
                  </a:lnTo>
                  <a:lnTo>
                    <a:pt x="109905" y="238899"/>
                  </a:lnTo>
                  <a:lnTo>
                    <a:pt x="102781" y="238899"/>
                  </a:lnTo>
                  <a:lnTo>
                    <a:pt x="95707" y="239737"/>
                  </a:lnTo>
                  <a:lnTo>
                    <a:pt x="60566" y="259422"/>
                  </a:lnTo>
                  <a:lnTo>
                    <a:pt x="56311" y="266560"/>
                  </a:lnTo>
                  <a:lnTo>
                    <a:pt x="51549" y="273215"/>
                  </a:lnTo>
                  <a:lnTo>
                    <a:pt x="45110" y="278384"/>
                  </a:lnTo>
                  <a:lnTo>
                    <a:pt x="39624" y="281305"/>
                  </a:lnTo>
                  <a:lnTo>
                    <a:pt x="33718" y="282892"/>
                  </a:lnTo>
                  <a:lnTo>
                    <a:pt x="24320" y="290690"/>
                  </a:lnTo>
                  <a:lnTo>
                    <a:pt x="21069" y="295757"/>
                  </a:lnTo>
                  <a:lnTo>
                    <a:pt x="18770" y="301142"/>
                  </a:lnTo>
                  <a:lnTo>
                    <a:pt x="17716" y="304685"/>
                  </a:lnTo>
                  <a:lnTo>
                    <a:pt x="16065" y="282244"/>
                  </a:lnTo>
                  <a:lnTo>
                    <a:pt x="12357" y="209664"/>
                  </a:lnTo>
                  <a:lnTo>
                    <a:pt x="11696" y="186563"/>
                  </a:lnTo>
                  <a:lnTo>
                    <a:pt x="17614" y="168503"/>
                  </a:lnTo>
                  <a:lnTo>
                    <a:pt x="23901" y="160731"/>
                  </a:lnTo>
                  <a:lnTo>
                    <a:pt x="31254" y="153974"/>
                  </a:lnTo>
                  <a:lnTo>
                    <a:pt x="46888" y="141135"/>
                  </a:lnTo>
                  <a:lnTo>
                    <a:pt x="53238" y="135445"/>
                  </a:lnTo>
                  <a:lnTo>
                    <a:pt x="57848" y="128295"/>
                  </a:lnTo>
                  <a:lnTo>
                    <a:pt x="68186" y="117360"/>
                  </a:lnTo>
                  <a:lnTo>
                    <a:pt x="74422" y="112928"/>
                  </a:lnTo>
                  <a:lnTo>
                    <a:pt x="80987" y="112242"/>
                  </a:lnTo>
                  <a:lnTo>
                    <a:pt x="88531" y="114503"/>
                  </a:lnTo>
                  <a:lnTo>
                    <a:pt x="123393" y="133680"/>
                  </a:lnTo>
                  <a:lnTo>
                    <a:pt x="149301" y="162255"/>
                  </a:lnTo>
                  <a:lnTo>
                    <a:pt x="162090" y="202349"/>
                  </a:lnTo>
                  <a:lnTo>
                    <a:pt x="162179" y="204050"/>
                  </a:lnTo>
                  <a:lnTo>
                    <a:pt x="164833" y="204063"/>
                  </a:lnTo>
                  <a:lnTo>
                    <a:pt x="152234" y="157048"/>
                  </a:lnTo>
                  <a:lnTo>
                    <a:pt x="129425" y="124498"/>
                  </a:lnTo>
                  <a:lnTo>
                    <a:pt x="90843" y="104355"/>
                  </a:lnTo>
                  <a:lnTo>
                    <a:pt x="79006" y="103314"/>
                  </a:lnTo>
                  <a:lnTo>
                    <a:pt x="67081" y="104470"/>
                  </a:lnTo>
                  <a:lnTo>
                    <a:pt x="61404" y="105879"/>
                  </a:lnTo>
                  <a:lnTo>
                    <a:pt x="58026" y="105879"/>
                  </a:lnTo>
                  <a:lnTo>
                    <a:pt x="20688" y="131267"/>
                  </a:lnTo>
                  <a:lnTo>
                    <a:pt x="11023" y="162979"/>
                  </a:lnTo>
                  <a:lnTo>
                    <a:pt x="10629" y="149110"/>
                  </a:lnTo>
                  <a:lnTo>
                    <a:pt x="10083" y="100634"/>
                  </a:lnTo>
                  <a:lnTo>
                    <a:pt x="10261" y="52146"/>
                  </a:lnTo>
                  <a:lnTo>
                    <a:pt x="11188" y="3657"/>
                  </a:lnTo>
                  <a:lnTo>
                    <a:pt x="11226" y="1803"/>
                  </a:lnTo>
                  <a:lnTo>
                    <a:pt x="9804" y="228"/>
                  </a:lnTo>
                  <a:lnTo>
                    <a:pt x="1955" y="51943"/>
                  </a:lnTo>
                  <a:lnTo>
                    <a:pt x="533" y="100558"/>
                  </a:lnTo>
                  <a:lnTo>
                    <a:pt x="0" y="149199"/>
                  </a:lnTo>
                  <a:lnTo>
                    <a:pt x="330" y="197853"/>
                  </a:lnTo>
                  <a:lnTo>
                    <a:pt x="787" y="222173"/>
                  </a:lnTo>
                  <a:lnTo>
                    <a:pt x="2311" y="270814"/>
                  </a:lnTo>
                  <a:lnTo>
                    <a:pt x="4800" y="319430"/>
                  </a:lnTo>
                  <a:lnTo>
                    <a:pt x="11620" y="416344"/>
                  </a:lnTo>
                  <a:lnTo>
                    <a:pt x="14490" y="464667"/>
                  </a:lnTo>
                  <a:lnTo>
                    <a:pt x="15557" y="488835"/>
                  </a:lnTo>
                  <a:lnTo>
                    <a:pt x="17030" y="537210"/>
                  </a:lnTo>
                  <a:lnTo>
                    <a:pt x="17614" y="585597"/>
                  </a:lnTo>
                  <a:lnTo>
                    <a:pt x="17132" y="646087"/>
                  </a:lnTo>
                  <a:lnTo>
                    <a:pt x="15354" y="706564"/>
                  </a:lnTo>
                  <a:lnTo>
                    <a:pt x="11468" y="783297"/>
                  </a:lnTo>
                  <a:lnTo>
                    <a:pt x="14605" y="786904"/>
                  </a:lnTo>
                  <a:lnTo>
                    <a:pt x="30492" y="731596"/>
                  </a:lnTo>
                  <a:lnTo>
                    <a:pt x="32829" y="682942"/>
                  </a:lnTo>
                  <a:lnTo>
                    <a:pt x="34112" y="634238"/>
                  </a:lnTo>
                  <a:lnTo>
                    <a:pt x="34340" y="585520"/>
                  </a:lnTo>
                  <a:lnTo>
                    <a:pt x="34061" y="561162"/>
                  </a:lnTo>
                  <a:lnTo>
                    <a:pt x="32689" y="512457"/>
                  </a:lnTo>
                  <a:lnTo>
                    <a:pt x="30251" y="463804"/>
                  </a:lnTo>
                  <a:lnTo>
                    <a:pt x="26758" y="415226"/>
                  </a:lnTo>
                  <a:lnTo>
                    <a:pt x="20510" y="342633"/>
                  </a:lnTo>
                  <a:lnTo>
                    <a:pt x="20396" y="341160"/>
                  </a:lnTo>
                  <a:lnTo>
                    <a:pt x="35394" y="305536"/>
                  </a:lnTo>
                  <a:lnTo>
                    <a:pt x="69557" y="279222"/>
                  </a:lnTo>
                  <a:lnTo>
                    <a:pt x="98831" y="269214"/>
                  </a:lnTo>
                  <a:lnTo>
                    <a:pt x="113030" y="263131"/>
                  </a:lnTo>
                  <a:lnTo>
                    <a:pt x="128828" y="253936"/>
                  </a:lnTo>
                  <a:lnTo>
                    <a:pt x="137236" y="250761"/>
                  </a:lnTo>
                  <a:lnTo>
                    <a:pt x="146189" y="250507"/>
                  </a:lnTo>
                  <a:lnTo>
                    <a:pt x="150964" y="251841"/>
                  </a:lnTo>
                  <a:lnTo>
                    <a:pt x="184696" y="276948"/>
                  </a:lnTo>
                  <a:lnTo>
                    <a:pt x="202323" y="314388"/>
                  </a:lnTo>
                  <a:lnTo>
                    <a:pt x="203962" y="325932"/>
                  </a:lnTo>
                  <a:lnTo>
                    <a:pt x="204533" y="328460"/>
                  </a:lnTo>
                  <a:lnTo>
                    <a:pt x="206336" y="330517"/>
                  </a:lnTo>
                  <a:lnTo>
                    <a:pt x="207683" y="328193"/>
                  </a:lnTo>
                  <a:close/>
                </a:path>
              </a:pathLst>
            </a:custGeom>
            <a:solidFill>
              <a:srgbClr val="5F8C4E"/>
            </a:solidFill>
          </p:spPr>
          <p:txBody>
            <a:bodyPr wrap="square" lIns="0" tIns="0" rIns="0" bIns="0" rtlCol="0"/>
            <a:lstStyle/>
            <a:p>
              <a:endParaRPr/>
            </a:p>
          </p:txBody>
        </p:sp>
        <p:pic>
          <p:nvPicPr>
            <p:cNvPr id="95" name="object 95"/>
            <p:cNvPicPr/>
            <p:nvPr/>
          </p:nvPicPr>
          <p:blipFill>
            <a:blip r:embed="rId41" cstate="print"/>
            <a:stretch>
              <a:fillRect/>
            </a:stretch>
          </p:blipFill>
          <p:spPr>
            <a:xfrm>
              <a:off x="5656485" y="8116463"/>
              <a:ext cx="84053" cy="154029"/>
            </a:xfrm>
            <a:prstGeom prst="rect">
              <a:avLst/>
            </a:prstGeom>
          </p:spPr>
        </p:pic>
        <p:sp>
          <p:nvSpPr>
            <p:cNvPr id="96" name="object 96"/>
            <p:cNvSpPr/>
            <p:nvPr/>
          </p:nvSpPr>
          <p:spPr>
            <a:xfrm>
              <a:off x="5595988" y="7278750"/>
              <a:ext cx="297180" cy="1014730"/>
            </a:xfrm>
            <a:custGeom>
              <a:avLst/>
              <a:gdLst/>
              <a:ahLst/>
              <a:cxnLst/>
              <a:rect l="l" t="t" r="r" b="b"/>
              <a:pathLst>
                <a:path w="297179" h="1014729">
                  <a:moveTo>
                    <a:pt x="131191" y="170776"/>
                  </a:moveTo>
                  <a:lnTo>
                    <a:pt x="130441" y="21717"/>
                  </a:lnTo>
                  <a:lnTo>
                    <a:pt x="128968" y="152"/>
                  </a:lnTo>
                  <a:lnTo>
                    <a:pt x="127482" y="0"/>
                  </a:lnTo>
                  <a:lnTo>
                    <a:pt x="126212" y="19291"/>
                  </a:lnTo>
                  <a:lnTo>
                    <a:pt x="124447" y="263753"/>
                  </a:lnTo>
                  <a:lnTo>
                    <a:pt x="123634" y="283248"/>
                  </a:lnTo>
                  <a:lnTo>
                    <a:pt x="130568" y="283565"/>
                  </a:lnTo>
                  <a:lnTo>
                    <a:pt x="130479" y="279361"/>
                  </a:lnTo>
                  <a:lnTo>
                    <a:pt x="131191" y="170776"/>
                  </a:lnTo>
                  <a:close/>
                </a:path>
                <a:path w="297179" h="1014729">
                  <a:moveTo>
                    <a:pt x="147650" y="787565"/>
                  </a:moveTo>
                  <a:lnTo>
                    <a:pt x="146850" y="779970"/>
                  </a:lnTo>
                  <a:lnTo>
                    <a:pt x="143357" y="773633"/>
                  </a:lnTo>
                  <a:lnTo>
                    <a:pt x="119875" y="662800"/>
                  </a:lnTo>
                  <a:lnTo>
                    <a:pt x="106743" y="640041"/>
                  </a:lnTo>
                  <a:lnTo>
                    <a:pt x="99631" y="632587"/>
                  </a:lnTo>
                  <a:lnTo>
                    <a:pt x="102743" y="625665"/>
                  </a:lnTo>
                  <a:lnTo>
                    <a:pt x="105549" y="615022"/>
                  </a:lnTo>
                  <a:lnTo>
                    <a:pt x="106095" y="609930"/>
                  </a:lnTo>
                  <a:lnTo>
                    <a:pt x="100939" y="601294"/>
                  </a:lnTo>
                  <a:lnTo>
                    <a:pt x="96367" y="598449"/>
                  </a:lnTo>
                  <a:lnTo>
                    <a:pt x="91681" y="597369"/>
                  </a:lnTo>
                  <a:lnTo>
                    <a:pt x="82092" y="597154"/>
                  </a:lnTo>
                  <a:lnTo>
                    <a:pt x="72631" y="600036"/>
                  </a:lnTo>
                  <a:lnTo>
                    <a:pt x="39166" y="621068"/>
                  </a:lnTo>
                  <a:lnTo>
                    <a:pt x="10807" y="648119"/>
                  </a:lnTo>
                  <a:lnTo>
                    <a:pt x="0" y="684199"/>
                  </a:lnTo>
                  <a:lnTo>
                    <a:pt x="7188" y="701763"/>
                  </a:lnTo>
                  <a:lnTo>
                    <a:pt x="19951" y="716991"/>
                  </a:lnTo>
                  <a:lnTo>
                    <a:pt x="36957" y="730478"/>
                  </a:lnTo>
                  <a:lnTo>
                    <a:pt x="45554" y="735736"/>
                  </a:lnTo>
                  <a:lnTo>
                    <a:pt x="43827" y="731050"/>
                  </a:lnTo>
                  <a:lnTo>
                    <a:pt x="41910" y="727481"/>
                  </a:lnTo>
                  <a:lnTo>
                    <a:pt x="37325" y="715175"/>
                  </a:lnTo>
                  <a:lnTo>
                    <a:pt x="35458" y="702170"/>
                  </a:lnTo>
                  <a:lnTo>
                    <a:pt x="34455" y="675373"/>
                  </a:lnTo>
                  <a:lnTo>
                    <a:pt x="33629" y="666496"/>
                  </a:lnTo>
                  <a:lnTo>
                    <a:pt x="52133" y="628192"/>
                  </a:lnTo>
                  <a:lnTo>
                    <a:pt x="68630" y="618566"/>
                  </a:lnTo>
                  <a:lnTo>
                    <a:pt x="73393" y="621080"/>
                  </a:lnTo>
                  <a:lnTo>
                    <a:pt x="75869" y="627545"/>
                  </a:lnTo>
                  <a:lnTo>
                    <a:pt x="76542" y="639953"/>
                  </a:lnTo>
                  <a:lnTo>
                    <a:pt x="74955" y="646887"/>
                  </a:lnTo>
                  <a:lnTo>
                    <a:pt x="75933" y="653897"/>
                  </a:lnTo>
                  <a:lnTo>
                    <a:pt x="78105" y="662508"/>
                  </a:lnTo>
                  <a:lnTo>
                    <a:pt x="81762" y="670509"/>
                  </a:lnTo>
                  <a:lnTo>
                    <a:pt x="86448" y="678027"/>
                  </a:lnTo>
                  <a:lnTo>
                    <a:pt x="97815" y="693204"/>
                  </a:lnTo>
                  <a:lnTo>
                    <a:pt x="103670" y="701357"/>
                  </a:lnTo>
                  <a:lnTo>
                    <a:pt x="123456" y="736701"/>
                  </a:lnTo>
                  <a:lnTo>
                    <a:pt x="136982" y="778217"/>
                  </a:lnTo>
                  <a:lnTo>
                    <a:pt x="140944" y="802627"/>
                  </a:lnTo>
                  <a:lnTo>
                    <a:pt x="142900" y="803478"/>
                  </a:lnTo>
                  <a:lnTo>
                    <a:pt x="143700" y="801992"/>
                  </a:lnTo>
                  <a:lnTo>
                    <a:pt x="146392" y="795274"/>
                  </a:lnTo>
                  <a:lnTo>
                    <a:pt x="147650" y="787565"/>
                  </a:lnTo>
                  <a:close/>
                </a:path>
                <a:path w="297179" h="1014729">
                  <a:moveTo>
                    <a:pt x="217982" y="266230"/>
                  </a:moveTo>
                  <a:lnTo>
                    <a:pt x="217208" y="265557"/>
                  </a:lnTo>
                  <a:lnTo>
                    <a:pt x="210934" y="261416"/>
                  </a:lnTo>
                  <a:lnTo>
                    <a:pt x="203923" y="259067"/>
                  </a:lnTo>
                  <a:lnTo>
                    <a:pt x="196519" y="258381"/>
                  </a:lnTo>
                  <a:lnTo>
                    <a:pt x="189052" y="259257"/>
                  </a:lnTo>
                  <a:lnTo>
                    <a:pt x="150304" y="291490"/>
                  </a:lnTo>
                  <a:lnTo>
                    <a:pt x="127711" y="340791"/>
                  </a:lnTo>
                  <a:lnTo>
                    <a:pt x="124282" y="355434"/>
                  </a:lnTo>
                  <a:lnTo>
                    <a:pt x="124206" y="355142"/>
                  </a:lnTo>
                  <a:lnTo>
                    <a:pt x="122478" y="350354"/>
                  </a:lnTo>
                  <a:lnTo>
                    <a:pt x="122669" y="350456"/>
                  </a:lnTo>
                  <a:lnTo>
                    <a:pt x="122923" y="350240"/>
                  </a:lnTo>
                  <a:lnTo>
                    <a:pt x="106159" y="311035"/>
                  </a:lnTo>
                  <a:lnTo>
                    <a:pt x="97917" y="272719"/>
                  </a:lnTo>
                  <a:lnTo>
                    <a:pt x="97078" y="257111"/>
                  </a:lnTo>
                  <a:lnTo>
                    <a:pt x="95300" y="241706"/>
                  </a:lnTo>
                  <a:lnTo>
                    <a:pt x="71945" y="206806"/>
                  </a:lnTo>
                  <a:lnTo>
                    <a:pt x="70231" y="206019"/>
                  </a:lnTo>
                  <a:lnTo>
                    <a:pt x="68935" y="208216"/>
                  </a:lnTo>
                  <a:lnTo>
                    <a:pt x="70459" y="209321"/>
                  </a:lnTo>
                  <a:lnTo>
                    <a:pt x="76657" y="215620"/>
                  </a:lnTo>
                  <a:lnTo>
                    <a:pt x="80657" y="223329"/>
                  </a:lnTo>
                  <a:lnTo>
                    <a:pt x="82918" y="231863"/>
                  </a:lnTo>
                  <a:lnTo>
                    <a:pt x="83896" y="240614"/>
                  </a:lnTo>
                  <a:lnTo>
                    <a:pt x="84924" y="267144"/>
                  </a:lnTo>
                  <a:lnTo>
                    <a:pt x="85674" y="275983"/>
                  </a:lnTo>
                  <a:lnTo>
                    <a:pt x="98767" y="323380"/>
                  </a:lnTo>
                  <a:lnTo>
                    <a:pt x="112318" y="345414"/>
                  </a:lnTo>
                  <a:lnTo>
                    <a:pt x="117271" y="353136"/>
                  </a:lnTo>
                  <a:lnTo>
                    <a:pt x="121602" y="361200"/>
                  </a:lnTo>
                  <a:lnTo>
                    <a:pt x="122923" y="364693"/>
                  </a:lnTo>
                  <a:lnTo>
                    <a:pt x="122516" y="368376"/>
                  </a:lnTo>
                  <a:lnTo>
                    <a:pt x="122567" y="377647"/>
                  </a:lnTo>
                  <a:lnTo>
                    <a:pt x="120992" y="383489"/>
                  </a:lnTo>
                  <a:lnTo>
                    <a:pt x="123672" y="384225"/>
                  </a:lnTo>
                  <a:lnTo>
                    <a:pt x="127774" y="371475"/>
                  </a:lnTo>
                  <a:lnTo>
                    <a:pt x="128993" y="371144"/>
                  </a:lnTo>
                  <a:lnTo>
                    <a:pt x="142125" y="332498"/>
                  </a:lnTo>
                  <a:lnTo>
                    <a:pt x="160870" y="293890"/>
                  </a:lnTo>
                  <a:lnTo>
                    <a:pt x="186791" y="264642"/>
                  </a:lnTo>
                  <a:lnTo>
                    <a:pt x="196519" y="261493"/>
                  </a:lnTo>
                  <a:lnTo>
                    <a:pt x="201549" y="261810"/>
                  </a:lnTo>
                  <a:lnTo>
                    <a:pt x="206413" y="262521"/>
                  </a:lnTo>
                  <a:lnTo>
                    <a:pt x="211061" y="264452"/>
                  </a:lnTo>
                  <a:lnTo>
                    <a:pt x="215569" y="268401"/>
                  </a:lnTo>
                  <a:lnTo>
                    <a:pt x="216331" y="268338"/>
                  </a:lnTo>
                  <a:lnTo>
                    <a:pt x="217284" y="267868"/>
                  </a:lnTo>
                  <a:lnTo>
                    <a:pt x="217817" y="267131"/>
                  </a:lnTo>
                  <a:lnTo>
                    <a:pt x="217982" y="266230"/>
                  </a:lnTo>
                  <a:close/>
                </a:path>
                <a:path w="297179" h="1014729">
                  <a:moveTo>
                    <a:pt x="296849" y="778992"/>
                  </a:moveTo>
                  <a:lnTo>
                    <a:pt x="294665" y="770851"/>
                  </a:lnTo>
                  <a:lnTo>
                    <a:pt x="290804" y="763282"/>
                  </a:lnTo>
                  <a:lnTo>
                    <a:pt x="288671" y="761834"/>
                  </a:lnTo>
                  <a:lnTo>
                    <a:pt x="287794" y="760818"/>
                  </a:lnTo>
                  <a:lnTo>
                    <a:pt x="285889" y="758291"/>
                  </a:lnTo>
                  <a:lnTo>
                    <a:pt x="285064" y="759955"/>
                  </a:lnTo>
                  <a:lnTo>
                    <a:pt x="284759" y="763752"/>
                  </a:lnTo>
                  <a:lnTo>
                    <a:pt x="284988" y="767207"/>
                  </a:lnTo>
                  <a:lnTo>
                    <a:pt x="286156" y="771982"/>
                  </a:lnTo>
                  <a:lnTo>
                    <a:pt x="286753" y="776909"/>
                  </a:lnTo>
                  <a:lnTo>
                    <a:pt x="272084" y="792391"/>
                  </a:lnTo>
                  <a:lnTo>
                    <a:pt x="258292" y="788987"/>
                  </a:lnTo>
                  <a:lnTo>
                    <a:pt x="251294" y="788758"/>
                  </a:lnTo>
                  <a:lnTo>
                    <a:pt x="244652" y="791222"/>
                  </a:lnTo>
                  <a:lnTo>
                    <a:pt x="239229" y="795693"/>
                  </a:lnTo>
                  <a:lnTo>
                    <a:pt x="234797" y="801370"/>
                  </a:lnTo>
                  <a:lnTo>
                    <a:pt x="225704" y="817105"/>
                  </a:lnTo>
                  <a:lnTo>
                    <a:pt x="218389" y="824928"/>
                  </a:lnTo>
                  <a:lnTo>
                    <a:pt x="190817" y="853198"/>
                  </a:lnTo>
                  <a:lnTo>
                    <a:pt x="181724" y="875207"/>
                  </a:lnTo>
                  <a:lnTo>
                    <a:pt x="178473" y="882459"/>
                  </a:lnTo>
                  <a:lnTo>
                    <a:pt x="174421" y="889863"/>
                  </a:lnTo>
                  <a:lnTo>
                    <a:pt x="160832" y="911250"/>
                  </a:lnTo>
                  <a:lnTo>
                    <a:pt x="156756" y="918273"/>
                  </a:lnTo>
                  <a:lnTo>
                    <a:pt x="141617" y="958075"/>
                  </a:lnTo>
                  <a:lnTo>
                    <a:pt x="138049" y="994473"/>
                  </a:lnTo>
                  <a:lnTo>
                    <a:pt x="139776" y="1014234"/>
                  </a:lnTo>
                  <a:lnTo>
                    <a:pt x="142214" y="1014171"/>
                  </a:lnTo>
                  <a:lnTo>
                    <a:pt x="144780" y="1002588"/>
                  </a:lnTo>
                  <a:lnTo>
                    <a:pt x="146773" y="995692"/>
                  </a:lnTo>
                  <a:lnTo>
                    <a:pt x="176885" y="942543"/>
                  </a:lnTo>
                  <a:lnTo>
                    <a:pt x="181025" y="936078"/>
                  </a:lnTo>
                  <a:lnTo>
                    <a:pt x="194779" y="899452"/>
                  </a:lnTo>
                  <a:lnTo>
                    <a:pt x="197650" y="883323"/>
                  </a:lnTo>
                  <a:lnTo>
                    <a:pt x="200075" y="875652"/>
                  </a:lnTo>
                  <a:lnTo>
                    <a:pt x="203796" y="868616"/>
                  </a:lnTo>
                  <a:lnTo>
                    <a:pt x="209257" y="862380"/>
                  </a:lnTo>
                  <a:lnTo>
                    <a:pt x="214668" y="858126"/>
                  </a:lnTo>
                  <a:lnTo>
                    <a:pt x="231990" y="846924"/>
                  </a:lnTo>
                  <a:lnTo>
                    <a:pt x="238975" y="842010"/>
                  </a:lnTo>
                  <a:lnTo>
                    <a:pt x="245148" y="835812"/>
                  </a:lnTo>
                  <a:lnTo>
                    <a:pt x="248640" y="821067"/>
                  </a:lnTo>
                  <a:lnTo>
                    <a:pt x="247942" y="814476"/>
                  </a:lnTo>
                  <a:lnTo>
                    <a:pt x="252247" y="802449"/>
                  </a:lnTo>
                  <a:lnTo>
                    <a:pt x="256908" y="798614"/>
                  </a:lnTo>
                  <a:lnTo>
                    <a:pt x="269341" y="800989"/>
                  </a:lnTo>
                  <a:lnTo>
                    <a:pt x="274751" y="804316"/>
                  </a:lnTo>
                  <a:lnTo>
                    <a:pt x="286029" y="802589"/>
                  </a:lnTo>
                  <a:lnTo>
                    <a:pt x="290436" y="799261"/>
                  </a:lnTo>
                  <a:lnTo>
                    <a:pt x="293331" y="795032"/>
                  </a:lnTo>
                  <a:lnTo>
                    <a:pt x="296646" y="787196"/>
                  </a:lnTo>
                  <a:lnTo>
                    <a:pt x="296849" y="778992"/>
                  </a:lnTo>
                  <a:close/>
                </a:path>
              </a:pathLst>
            </a:custGeom>
            <a:solidFill>
              <a:srgbClr val="5F8C4E"/>
            </a:solidFill>
          </p:spPr>
          <p:txBody>
            <a:bodyPr wrap="square" lIns="0" tIns="0" rIns="0" bIns="0" rtlCol="0"/>
            <a:lstStyle/>
            <a:p>
              <a:endParaRPr/>
            </a:p>
          </p:txBody>
        </p:sp>
        <p:pic>
          <p:nvPicPr>
            <p:cNvPr id="97" name="object 97"/>
            <p:cNvPicPr/>
            <p:nvPr/>
          </p:nvPicPr>
          <p:blipFill>
            <a:blip r:embed="rId42" cstate="print"/>
            <a:stretch>
              <a:fillRect/>
            </a:stretch>
          </p:blipFill>
          <p:spPr>
            <a:xfrm>
              <a:off x="5614117" y="7271628"/>
              <a:ext cx="237175" cy="280718"/>
            </a:xfrm>
            <a:prstGeom prst="rect">
              <a:avLst/>
            </a:prstGeom>
          </p:spPr>
        </p:pic>
        <p:sp>
          <p:nvSpPr>
            <p:cNvPr id="98" name="object 98"/>
            <p:cNvSpPr/>
            <p:nvPr/>
          </p:nvSpPr>
          <p:spPr>
            <a:xfrm>
              <a:off x="5738519" y="7915921"/>
              <a:ext cx="42545" cy="172085"/>
            </a:xfrm>
            <a:custGeom>
              <a:avLst/>
              <a:gdLst/>
              <a:ahLst/>
              <a:cxnLst/>
              <a:rect l="l" t="t" r="r" b="b"/>
              <a:pathLst>
                <a:path w="42545" h="172084">
                  <a:moveTo>
                    <a:pt x="38061" y="82"/>
                  </a:moveTo>
                  <a:lnTo>
                    <a:pt x="11310" y="36485"/>
                  </a:lnTo>
                  <a:lnTo>
                    <a:pt x="1032" y="91645"/>
                  </a:lnTo>
                  <a:lnTo>
                    <a:pt x="0" y="140629"/>
                  </a:lnTo>
                  <a:lnTo>
                    <a:pt x="154" y="144720"/>
                  </a:lnTo>
                  <a:lnTo>
                    <a:pt x="996" y="148456"/>
                  </a:lnTo>
                  <a:lnTo>
                    <a:pt x="2609" y="152041"/>
                  </a:lnTo>
                  <a:lnTo>
                    <a:pt x="3646" y="158626"/>
                  </a:lnTo>
                  <a:lnTo>
                    <a:pt x="3290" y="166737"/>
                  </a:lnTo>
                  <a:lnTo>
                    <a:pt x="3498" y="167961"/>
                  </a:lnTo>
                  <a:lnTo>
                    <a:pt x="4996" y="169685"/>
                  </a:lnTo>
                  <a:lnTo>
                    <a:pt x="7843" y="171608"/>
                  </a:lnTo>
                  <a:lnTo>
                    <a:pt x="10835" y="171524"/>
                  </a:lnTo>
                  <a:lnTo>
                    <a:pt x="12844" y="169411"/>
                  </a:lnTo>
                  <a:lnTo>
                    <a:pt x="14593" y="157168"/>
                  </a:lnTo>
                  <a:lnTo>
                    <a:pt x="16570" y="151643"/>
                  </a:lnTo>
                  <a:lnTo>
                    <a:pt x="32236" y="102154"/>
                  </a:lnTo>
                  <a:lnTo>
                    <a:pt x="37943" y="61635"/>
                  </a:lnTo>
                  <a:lnTo>
                    <a:pt x="41252" y="20950"/>
                  </a:lnTo>
                  <a:lnTo>
                    <a:pt x="42007" y="7358"/>
                  </a:lnTo>
                  <a:lnTo>
                    <a:pt x="41943" y="5097"/>
                  </a:lnTo>
                  <a:lnTo>
                    <a:pt x="41799" y="2203"/>
                  </a:lnTo>
                  <a:lnTo>
                    <a:pt x="41010" y="1742"/>
                  </a:lnTo>
                  <a:lnTo>
                    <a:pt x="40377" y="1832"/>
                  </a:lnTo>
                  <a:lnTo>
                    <a:pt x="39423" y="763"/>
                  </a:lnTo>
                  <a:lnTo>
                    <a:pt x="38061" y="82"/>
                  </a:lnTo>
                  <a:close/>
                </a:path>
              </a:pathLst>
            </a:custGeom>
            <a:solidFill>
              <a:srgbClr val="95C949"/>
            </a:solidFill>
          </p:spPr>
          <p:txBody>
            <a:bodyPr wrap="square" lIns="0" tIns="0" rIns="0" bIns="0" rtlCol="0"/>
            <a:lstStyle/>
            <a:p>
              <a:endParaRPr/>
            </a:p>
          </p:txBody>
        </p:sp>
        <p:sp>
          <p:nvSpPr>
            <p:cNvPr id="99" name="object 99"/>
            <p:cNvSpPr/>
            <p:nvPr/>
          </p:nvSpPr>
          <p:spPr>
            <a:xfrm>
              <a:off x="5753037" y="7874916"/>
              <a:ext cx="57150" cy="66675"/>
            </a:xfrm>
            <a:custGeom>
              <a:avLst/>
              <a:gdLst/>
              <a:ahLst/>
              <a:cxnLst/>
              <a:rect l="l" t="t" r="r" b="b"/>
              <a:pathLst>
                <a:path w="57150" h="66675">
                  <a:moveTo>
                    <a:pt x="33022" y="0"/>
                  </a:moveTo>
                  <a:lnTo>
                    <a:pt x="24828" y="2405"/>
                  </a:lnTo>
                  <a:lnTo>
                    <a:pt x="22579" y="6239"/>
                  </a:lnTo>
                  <a:lnTo>
                    <a:pt x="15321" y="12797"/>
                  </a:lnTo>
                  <a:lnTo>
                    <a:pt x="11249" y="16048"/>
                  </a:lnTo>
                  <a:lnTo>
                    <a:pt x="4625" y="24782"/>
                  </a:lnTo>
                  <a:lnTo>
                    <a:pt x="2076" y="29690"/>
                  </a:lnTo>
                  <a:lnTo>
                    <a:pt x="0" y="35806"/>
                  </a:lnTo>
                  <a:lnTo>
                    <a:pt x="1090" y="36540"/>
                  </a:lnTo>
                  <a:lnTo>
                    <a:pt x="5633" y="32818"/>
                  </a:lnTo>
                  <a:lnTo>
                    <a:pt x="10109" y="31007"/>
                  </a:lnTo>
                  <a:lnTo>
                    <a:pt x="14958" y="30524"/>
                  </a:lnTo>
                  <a:lnTo>
                    <a:pt x="16419" y="38696"/>
                  </a:lnTo>
                  <a:lnTo>
                    <a:pt x="16336" y="47081"/>
                  </a:lnTo>
                  <a:lnTo>
                    <a:pt x="14414" y="56099"/>
                  </a:lnTo>
                  <a:lnTo>
                    <a:pt x="15601" y="56959"/>
                  </a:lnTo>
                  <a:lnTo>
                    <a:pt x="18334" y="52322"/>
                  </a:lnTo>
                  <a:lnTo>
                    <a:pt x="20811" y="48867"/>
                  </a:lnTo>
                  <a:lnTo>
                    <a:pt x="23395" y="45493"/>
                  </a:lnTo>
                  <a:lnTo>
                    <a:pt x="23997" y="47307"/>
                  </a:lnTo>
                  <a:lnTo>
                    <a:pt x="25120" y="48938"/>
                  </a:lnTo>
                  <a:lnTo>
                    <a:pt x="29639" y="52106"/>
                  </a:lnTo>
                  <a:lnTo>
                    <a:pt x="33530" y="51645"/>
                  </a:lnTo>
                  <a:lnTo>
                    <a:pt x="38326" y="57042"/>
                  </a:lnTo>
                  <a:lnTo>
                    <a:pt x="38826" y="61196"/>
                  </a:lnTo>
                  <a:lnTo>
                    <a:pt x="36395" y="65070"/>
                  </a:lnTo>
                  <a:lnTo>
                    <a:pt x="37302" y="66348"/>
                  </a:lnTo>
                  <a:lnTo>
                    <a:pt x="57153" y="39352"/>
                  </a:lnTo>
                  <a:lnTo>
                    <a:pt x="56970" y="32761"/>
                  </a:lnTo>
                  <a:lnTo>
                    <a:pt x="46130" y="17410"/>
                  </a:lnTo>
                  <a:lnTo>
                    <a:pt x="44542" y="17489"/>
                  </a:lnTo>
                  <a:lnTo>
                    <a:pt x="43977" y="15819"/>
                  </a:lnTo>
                  <a:lnTo>
                    <a:pt x="44715" y="13907"/>
                  </a:lnTo>
                  <a:lnTo>
                    <a:pt x="44823" y="9414"/>
                  </a:lnTo>
                  <a:lnTo>
                    <a:pt x="43206" y="5735"/>
                  </a:lnTo>
                  <a:lnTo>
                    <a:pt x="37339" y="770"/>
                  </a:lnTo>
                  <a:lnTo>
                    <a:pt x="33022" y="0"/>
                  </a:lnTo>
                  <a:close/>
                </a:path>
              </a:pathLst>
            </a:custGeom>
            <a:solidFill>
              <a:srgbClr val="E8C550"/>
            </a:solidFill>
          </p:spPr>
          <p:txBody>
            <a:bodyPr wrap="square" lIns="0" tIns="0" rIns="0" bIns="0" rtlCol="0"/>
            <a:lstStyle/>
            <a:p>
              <a:endParaRPr/>
            </a:p>
          </p:txBody>
        </p:sp>
        <p:sp>
          <p:nvSpPr>
            <p:cNvPr id="100" name="object 100"/>
            <p:cNvSpPr/>
            <p:nvPr/>
          </p:nvSpPr>
          <p:spPr>
            <a:xfrm>
              <a:off x="5680943" y="7669745"/>
              <a:ext cx="48895" cy="156210"/>
            </a:xfrm>
            <a:custGeom>
              <a:avLst/>
              <a:gdLst/>
              <a:ahLst/>
              <a:cxnLst/>
              <a:rect l="l" t="t" r="r" b="b"/>
              <a:pathLst>
                <a:path w="48895" h="156209">
                  <a:moveTo>
                    <a:pt x="8510" y="0"/>
                  </a:moveTo>
                  <a:lnTo>
                    <a:pt x="3276" y="482"/>
                  </a:lnTo>
                  <a:lnTo>
                    <a:pt x="2077" y="1195"/>
                  </a:lnTo>
                  <a:lnTo>
                    <a:pt x="1281" y="2250"/>
                  </a:lnTo>
                  <a:lnTo>
                    <a:pt x="688" y="2203"/>
                  </a:lnTo>
                  <a:lnTo>
                    <a:pt x="0" y="2692"/>
                  </a:lnTo>
                  <a:lnTo>
                    <a:pt x="76" y="5360"/>
                  </a:lnTo>
                  <a:lnTo>
                    <a:pt x="172" y="7438"/>
                  </a:lnTo>
                  <a:lnTo>
                    <a:pt x="7766" y="56998"/>
                  </a:lnTo>
                  <a:lnTo>
                    <a:pt x="21682" y="115708"/>
                  </a:lnTo>
                  <a:lnTo>
                    <a:pt x="33785" y="138132"/>
                  </a:lnTo>
                  <a:lnTo>
                    <a:pt x="36000" y="143078"/>
                  </a:lnTo>
                  <a:lnTo>
                    <a:pt x="38477" y="154199"/>
                  </a:lnTo>
                  <a:lnTo>
                    <a:pt x="40471" y="155995"/>
                  </a:lnTo>
                  <a:lnTo>
                    <a:pt x="43218" y="155858"/>
                  </a:lnTo>
                  <a:lnTo>
                    <a:pt x="45702" y="153893"/>
                  </a:lnTo>
                  <a:lnTo>
                    <a:pt x="46948" y="152194"/>
                  </a:lnTo>
                  <a:lnTo>
                    <a:pt x="47056" y="151060"/>
                  </a:lnTo>
                  <a:lnTo>
                    <a:pt x="46159" y="143640"/>
                  </a:lnTo>
                  <a:lnTo>
                    <a:pt x="46638" y="137509"/>
                  </a:lnTo>
                  <a:lnTo>
                    <a:pt x="47862" y="134106"/>
                  </a:lnTo>
                  <a:lnTo>
                    <a:pt x="48380" y="130615"/>
                  </a:lnTo>
                  <a:lnTo>
                    <a:pt x="46669" y="106840"/>
                  </a:lnTo>
                  <a:lnTo>
                    <a:pt x="41004" y="61452"/>
                  </a:lnTo>
                  <a:lnTo>
                    <a:pt x="22327" y="18615"/>
                  </a:lnTo>
                  <a:lnTo>
                    <a:pt x="18590" y="11537"/>
                  </a:lnTo>
                  <a:lnTo>
                    <a:pt x="11523" y="2750"/>
                  </a:lnTo>
                  <a:lnTo>
                    <a:pt x="8510" y="0"/>
                  </a:lnTo>
                  <a:close/>
                </a:path>
              </a:pathLst>
            </a:custGeom>
            <a:solidFill>
              <a:srgbClr val="95C949"/>
            </a:solidFill>
          </p:spPr>
          <p:txBody>
            <a:bodyPr wrap="square" lIns="0" tIns="0" rIns="0" bIns="0" rtlCol="0"/>
            <a:lstStyle/>
            <a:p>
              <a:endParaRPr/>
            </a:p>
          </p:txBody>
        </p:sp>
        <p:sp>
          <p:nvSpPr>
            <p:cNvPr id="101" name="object 101"/>
            <p:cNvSpPr/>
            <p:nvPr/>
          </p:nvSpPr>
          <p:spPr>
            <a:xfrm>
              <a:off x="5651867" y="7633159"/>
              <a:ext cx="53975" cy="61594"/>
            </a:xfrm>
            <a:custGeom>
              <a:avLst/>
              <a:gdLst/>
              <a:ahLst/>
              <a:cxnLst/>
              <a:rect l="l" t="t" r="r" b="b"/>
              <a:pathLst>
                <a:path w="53975" h="61595">
                  <a:moveTo>
                    <a:pt x="20739" y="0"/>
                  </a:moveTo>
                  <a:lnTo>
                    <a:pt x="16818" y="1018"/>
                  </a:lnTo>
                  <a:lnTo>
                    <a:pt x="11783" y="5986"/>
                  </a:lnTo>
                  <a:lnTo>
                    <a:pt x="10558" y="9489"/>
                  </a:lnTo>
                  <a:lnTo>
                    <a:pt x="10976" y="13608"/>
                  </a:lnTo>
                  <a:lnTo>
                    <a:pt x="11789" y="15309"/>
                  </a:lnTo>
                  <a:lnTo>
                    <a:pt x="11393" y="16883"/>
                  </a:lnTo>
                  <a:lnTo>
                    <a:pt x="0" y="36330"/>
                  </a:lnTo>
                  <a:lnTo>
                    <a:pt x="3002" y="43628"/>
                  </a:lnTo>
                  <a:lnTo>
                    <a:pt x="6167" y="51318"/>
                  </a:lnTo>
                  <a:lnTo>
                    <a:pt x="13161" y="57315"/>
                  </a:lnTo>
                  <a:lnTo>
                    <a:pt x="21516" y="61243"/>
                  </a:lnTo>
                  <a:lnTo>
                    <a:pt x="22261" y="60001"/>
                  </a:lnTo>
                  <a:lnTo>
                    <a:pt x="19749" y="56616"/>
                  </a:lnTo>
                  <a:lnTo>
                    <a:pt x="19918" y="52772"/>
                  </a:lnTo>
                  <a:lnTo>
                    <a:pt x="23933" y="47472"/>
                  </a:lnTo>
                  <a:lnTo>
                    <a:pt x="27543" y="47617"/>
                  </a:lnTo>
                  <a:lnTo>
                    <a:pt x="31466" y="44387"/>
                  </a:lnTo>
                  <a:lnTo>
                    <a:pt x="32384" y="42810"/>
                  </a:lnTo>
                  <a:lnTo>
                    <a:pt x="32802" y="41093"/>
                  </a:lnTo>
                  <a:lnTo>
                    <a:pt x="35424" y="44016"/>
                  </a:lnTo>
                  <a:lnTo>
                    <a:pt x="37939" y="47019"/>
                  </a:lnTo>
                  <a:lnTo>
                    <a:pt x="40777" y="51073"/>
                  </a:lnTo>
                  <a:lnTo>
                    <a:pt x="41799" y="50194"/>
                  </a:lnTo>
                  <a:lnTo>
                    <a:pt x="39397" y="42054"/>
                  </a:lnTo>
                  <a:lnTo>
                    <a:pt x="38724" y="34364"/>
                  </a:lnTo>
                  <a:lnTo>
                    <a:pt x="39488" y="26751"/>
                  </a:lnTo>
                  <a:lnTo>
                    <a:pt x="43977" y="26841"/>
                  </a:lnTo>
                  <a:lnTo>
                    <a:pt x="48218" y="28195"/>
                  </a:lnTo>
                  <a:lnTo>
                    <a:pt x="52652" y="31287"/>
                  </a:lnTo>
                  <a:lnTo>
                    <a:pt x="53604" y="30534"/>
                  </a:lnTo>
                  <a:lnTo>
                    <a:pt x="51253" y="25073"/>
                  </a:lnTo>
                  <a:lnTo>
                    <a:pt x="48571" y="20746"/>
                  </a:lnTo>
                  <a:lnTo>
                    <a:pt x="41864" y="13190"/>
                  </a:lnTo>
                  <a:lnTo>
                    <a:pt x="37900" y="10496"/>
                  </a:lnTo>
                  <a:lnTo>
                    <a:pt x="30772" y="4988"/>
                  </a:lnTo>
                  <a:lnTo>
                    <a:pt x="28428" y="1623"/>
                  </a:lnTo>
                  <a:lnTo>
                    <a:pt x="20739" y="0"/>
                  </a:lnTo>
                  <a:close/>
                </a:path>
              </a:pathLst>
            </a:custGeom>
            <a:solidFill>
              <a:srgbClr val="E8C550"/>
            </a:solidFill>
          </p:spPr>
          <p:txBody>
            <a:bodyPr wrap="square" lIns="0" tIns="0" rIns="0" bIns="0" rtlCol="0"/>
            <a:lstStyle/>
            <a:p>
              <a:endParaRPr/>
            </a:p>
          </p:txBody>
        </p:sp>
        <p:sp>
          <p:nvSpPr>
            <p:cNvPr id="102" name="object 102"/>
            <p:cNvSpPr/>
            <p:nvPr/>
          </p:nvSpPr>
          <p:spPr>
            <a:xfrm>
              <a:off x="5581281" y="7705572"/>
              <a:ext cx="336550" cy="396240"/>
            </a:xfrm>
            <a:custGeom>
              <a:avLst/>
              <a:gdLst/>
              <a:ahLst/>
              <a:cxnLst/>
              <a:rect l="l" t="t" r="r" b="b"/>
              <a:pathLst>
                <a:path w="336550" h="396240">
                  <a:moveTo>
                    <a:pt x="144564" y="121272"/>
                  </a:moveTo>
                  <a:lnTo>
                    <a:pt x="142227" y="109143"/>
                  </a:lnTo>
                  <a:lnTo>
                    <a:pt x="140335" y="104965"/>
                  </a:lnTo>
                  <a:lnTo>
                    <a:pt x="140335" y="128016"/>
                  </a:lnTo>
                  <a:lnTo>
                    <a:pt x="140246" y="128562"/>
                  </a:lnTo>
                  <a:lnTo>
                    <a:pt x="140144" y="128079"/>
                  </a:lnTo>
                  <a:lnTo>
                    <a:pt x="140335" y="128016"/>
                  </a:lnTo>
                  <a:lnTo>
                    <a:pt x="140335" y="104965"/>
                  </a:lnTo>
                  <a:lnTo>
                    <a:pt x="136956" y="97472"/>
                  </a:lnTo>
                  <a:lnTo>
                    <a:pt x="130898" y="86893"/>
                  </a:lnTo>
                  <a:lnTo>
                    <a:pt x="127673" y="81114"/>
                  </a:lnTo>
                  <a:lnTo>
                    <a:pt x="119367" y="48425"/>
                  </a:lnTo>
                  <a:lnTo>
                    <a:pt x="110324" y="37350"/>
                  </a:lnTo>
                  <a:lnTo>
                    <a:pt x="79298" y="13512"/>
                  </a:lnTo>
                  <a:lnTo>
                    <a:pt x="75628" y="6515"/>
                  </a:lnTo>
                  <a:lnTo>
                    <a:pt x="62496" y="0"/>
                  </a:lnTo>
                  <a:lnTo>
                    <a:pt x="53581" y="1308"/>
                  </a:lnTo>
                  <a:lnTo>
                    <a:pt x="45885" y="2197"/>
                  </a:lnTo>
                  <a:lnTo>
                    <a:pt x="33286" y="4648"/>
                  </a:lnTo>
                  <a:lnTo>
                    <a:pt x="21475" y="9474"/>
                  </a:lnTo>
                  <a:lnTo>
                    <a:pt x="11785" y="17233"/>
                  </a:lnTo>
                  <a:lnTo>
                    <a:pt x="5537" y="28486"/>
                  </a:lnTo>
                  <a:lnTo>
                    <a:pt x="3048" y="32537"/>
                  </a:lnTo>
                  <a:lnTo>
                    <a:pt x="1257" y="36982"/>
                  </a:lnTo>
                  <a:lnTo>
                    <a:pt x="0" y="43510"/>
                  </a:lnTo>
                  <a:lnTo>
                    <a:pt x="2857" y="44310"/>
                  </a:lnTo>
                  <a:lnTo>
                    <a:pt x="3213" y="42430"/>
                  </a:lnTo>
                  <a:lnTo>
                    <a:pt x="6146" y="33604"/>
                  </a:lnTo>
                  <a:lnTo>
                    <a:pt x="37033" y="13512"/>
                  </a:lnTo>
                  <a:lnTo>
                    <a:pt x="44272" y="14198"/>
                  </a:lnTo>
                  <a:lnTo>
                    <a:pt x="50838" y="20256"/>
                  </a:lnTo>
                  <a:lnTo>
                    <a:pt x="59956" y="31369"/>
                  </a:lnTo>
                  <a:lnTo>
                    <a:pt x="63728" y="37960"/>
                  </a:lnTo>
                  <a:lnTo>
                    <a:pt x="75196" y="48044"/>
                  </a:lnTo>
                  <a:lnTo>
                    <a:pt x="106514" y="75539"/>
                  </a:lnTo>
                  <a:lnTo>
                    <a:pt x="115735" y="93687"/>
                  </a:lnTo>
                  <a:lnTo>
                    <a:pt x="126517" y="110985"/>
                  </a:lnTo>
                  <a:lnTo>
                    <a:pt x="138722" y="127393"/>
                  </a:lnTo>
                  <a:lnTo>
                    <a:pt x="139827" y="130644"/>
                  </a:lnTo>
                  <a:lnTo>
                    <a:pt x="139446" y="132181"/>
                  </a:lnTo>
                  <a:lnTo>
                    <a:pt x="139065" y="133565"/>
                  </a:lnTo>
                  <a:lnTo>
                    <a:pt x="141135" y="134518"/>
                  </a:lnTo>
                  <a:lnTo>
                    <a:pt x="141820" y="133172"/>
                  </a:lnTo>
                  <a:lnTo>
                    <a:pt x="142887" y="128562"/>
                  </a:lnTo>
                  <a:lnTo>
                    <a:pt x="143014" y="128016"/>
                  </a:lnTo>
                  <a:lnTo>
                    <a:pt x="144564" y="121272"/>
                  </a:lnTo>
                  <a:close/>
                </a:path>
                <a:path w="336550" h="396240">
                  <a:moveTo>
                    <a:pt x="336372" y="380580"/>
                  </a:moveTo>
                  <a:lnTo>
                    <a:pt x="302590" y="357847"/>
                  </a:lnTo>
                  <a:lnTo>
                    <a:pt x="296964" y="357263"/>
                  </a:lnTo>
                  <a:lnTo>
                    <a:pt x="293992" y="357505"/>
                  </a:lnTo>
                  <a:lnTo>
                    <a:pt x="286410" y="355333"/>
                  </a:lnTo>
                  <a:lnTo>
                    <a:pt x="284124" y="341147"/>
                  </a:lnTo>
                  <a:lnTo>
                    <a:pt x="283718" y="337007"/>
                  </a:lnTo>
                  <a:lnTo>
                    <a:pt x="279019" y="324726"/>
                  </a:lnTo>
                  <a:lnTo>
                    <a:pt x="272529" y="317830"/>
                  </a:lnTo>
                  <a:lnTo>
                    <a:pt x="259638" y="314502"/>
                  </a:lnTo>
                  <a:lnTo>
                    <a:pt x="255168" y="314502"/>
                  </a:lnTo>
                  <a:lnTo>
                    <a:pt x="246786" y="317233"/>
                  </a:lnTo>
                  <a:lnTo>
                    <a:pt x="242455" y="321767"/>
                  </a:lnTo>
                  <a:lnTo>
                    <a:pt x="231190" y="320192"/>
                  </a:lnTo>
                  <a:lnTo>
                    <a:pt x="209257" y="288264"/>
                  </a:lnTo>
                  <a:lnTo>
                    <a:pt x="201650" y="291833"/>
                  </a:lnTo>
                  <a:lnTo>
                    <a:pt x="176352" y="334213"/>
                  </a:lnTo>
                  <a:lnTo>
                    <a:pt x="165493" y="372694"/>
                  </a:lnTo>
                  <a:lnTo>
                    <a:pt x="162179" y="394360"/>
                  </a:lnTo>
                  <a:lnTo>
                    <a:pt x="164998" y="395922"/>
                  </a:lnTo>
                  <a:lnTo>
                    <a:pt x="166725" y="391490"/>
                  </a:lnTo>
                  <a:lnTo>
                    <a:pt x="166827" y="392760"/>
                  </a:lnTo>
                  <a:lnTo>
                    <a:pt x="167246" y="392747"/>
                  </a:lnTo>
                  <a:lnTo>
                    <a:pt x="167474" y="389559"/>
                  </a:lnTo>
                  <a:lnTo>
                    <a:pt x="181508" y="353618"/>
                  </a:lnTo>
                  <a:lnTo>
                    <a:pt x="185280" y="346151"/>
                  </a:lnTo>
                  <a:lnTo>
                    <a:pt x="185915" y="345782"/>
                  </a:lnTo>
                  <a:lnTo>
                    <a:pt x="186283" y="345020"/>
                  </a:lnTo>
                  <a:lnTo>
                    <a:pt x="186283" y="344246"/>
                  </a:lnTo>
                  <a:lnTo>
                    <a:pt x="190017" y="337604"/>
                  </a:lnTo>
                  <a:lnTo>
                    <a:pt x="214922" y="309118"/>
                  </a:lnTo>
                  <a:lnTo>
                    <a:pt x="225361" y="311010"/>
                  </a:lnTo>
                  <a:lnTo>
                    <a:pt x="225806" y="316445"/>
                  </a:lnTo>
                  <a:lnTo>
                    <a:pt x="227799" y="328168"/>
                  </a:lnTo>
                  <a:lnTo>
                    <a:pt x="231749" y="332689"/>
                  </a:lnTo>
                  <a:lnTo>
                    <a:pt x="239090" y="333629"/>
                  </a:lnTo>
                  <a:lnTo>
                    <a:pt x="245275" y="333578"/>
                  </a:lnTo>
                  <a:lnTo>
                    <a:pt x="251637" y="332752"/>
                  </a:lnTo>
                  <a:lnTo>
                    <a:pt x="257937" y="332409"/>
                  </a:lnTo>
                  <a:lnTo>
                    <a:pt x="263867" y="333806"/>
                  </a:lnTo>
                  <a:lnTo>
                    <a:pt x="271005" y="337197"/>
                  </a:lnTo>
                  <a:lnTo>
                    <a:pt x="270230" y="346265"/>
                  </a:lnTo>
                  <a:lnTo>
                    <a:pt x="271780" y="359397"/>
                  </a:lnTo>
                  <a:lnTo>
                    <a:pt x="274104" y="365277"/>
                  </a:lnTo>
                  <a:lnTo>
                    <a:pt x="280263" y="368388"/>
                  </a:lnTo>
                  <a:lnTo>
                    <a:pt x="287147" y="370535"/>
                  </a:lnTo>
                  <a:lnTo>
                    <a:pt x="294259" y="370840"/>
                  </a:lnTo>
                  <a:lnTo>
                    <a:pt x="301472" y="370395"/>
                  </a:lnTo>
                  <a:lnTo>
                    <a:pt x="308660" y="370255"/>
                  </a:lnTo>
                  <a:lnTo>
                    <a:pt x="316471" y="371551"/>
                  </a:lnTo>
                  <a:lnTo>
                    <a:pt x="323735" y="374421"/>
                  </a:lnTo>
                  <a:lnTo>
                    <a:pt x="330327" y="378663"/>
                  </a:lnTo>
                  <a:lnTo>
                    <a:pt x="336181" y="384162"/>
                  </a:lnTo>
                  <a:lnTo>
                    <a:pt x="336372" y="380580"/>
                  </a:lnTo>
                  <a:close/>
                </a:path>
              </a:pathLst>
            </a:custGeom>
            <a:solidFill>
              <a:srgbClr val="5F8C4E"/>
            </a:solidFill>
          </p:spPr>
          <p:txBody>
            <a:bodyPr wrap="square" lIns="0" tIns="0" rIns="0" bIns="0" rtlCol="0"/>
            <a:lstStyle/>
            <a:p>
              <a:endParaRPr/>
            </a:p>
          </p:txBody>
        </p:sp>
        <p:pic>
          <p:nvPicPr>
            <p:cNvPr id="103" name="object 103"/>
            <p:cNvPicPr/>
            <p:nvPr/>
          </p:nvPicPr>
          <p:blipFill>
            <a:blip r:embed="rId43" cstate="print"/>
            <a:stretch>
              <a:fillRect/>
            </a:stretch>
          </p:blipFill>
          <p:spPr>
            <a:xfrm>
              <a:off x="5630263" y="8333782"/>
              <a:ext cx="208241" cy="201930"/>
            </a:xfrm>
            <a:prstGeom prst="rect">
              <a:avLst/>
            </a:prstGeom>
          </p:spPr>
        </p:pic>
        <p:sp>
          <p:nvSpPr>
            <p:cNvPr id="104" name="object 104"/>
            <p:cNvSpPr/>
            <p:nvPr/>
          </p:nvSpPr>
          <p:spPr>
            <a:xfrm>
              <a:off x="5652846" y="7877542"/>
              <a:ext cx="235585" cy="458470"/>
            </a:xfrm>
            <a:custGeom>
              <a:avLst/>
              <a:gdLst/>
              <a:ahLst/>
              <a:cxnLst/>
              <a:rect l="l" t="t" r="r" b="b"/>
              <a:pathLst>
                <a:path w="235585" h="458470">
                  <a:moveTo>
                    <a:pt x="38150" y="303352"/>
                  </a:moveTo>
                  <a:lnTo>
                    <a:pt x="34886" y="283133"/>
                  </a:lnTo>
                  <a:lnTo>
                    <a:pt x="35509" y="282689"/>
                  </a:lnTo>
                  <a:lnTo>
                    <a:pt x="35915" y="281876"/>
                  </a:lnTo>
                  <a:lnTo>
                    <a:pt x="34671" y="276313"/>
                  </a:lnTo>
                  <a:lnTo>
                    <a:pt x="33502" y="272669"/>
                  </a:lnTo>
                  <a:lnTo>
                    <a:pt x="33718" y="264020"/>
                  </a:lnTo>
                  <a:lnTo>
                    <a:pt x="33794" y="261747"/>
                  </a:lnTo>
                  <a:lnTo>
                    <a:pt x="31470" y="258025"/>
                  </a:lnTo>
                  <a:lnTo>
                    <a:pt x="30848" y="257048"/>
                  </a:lnTo>
                  <a:lnTo>
                    <a:pt x="29044" y="256819"/>
                  </a:lnTo>
                  <a:lnTo>
                    <a:pt x="25679" y="253466"/>
                  </a:lnTo>
                  <a:lnTo>
                    <a:pt x="25971" y="250215"/>
                  </a:lnTo>
                  <a:lnTo>
                    <a:pt x="25908" y="247269"/>
                  </a:lnTo>
                  <a:lnTo>
                    <a:pt x="26035" y="246849"/>
                  </a:lnTo>
                  <a:lnTo>
                    <a:pt x="26136" y="246443"/>
                  </a:lnTo>
                  <a:lnTo>
                    <a:pt x="26670" y="244741"/>
                  </a:lnTo>
                  <a:lnTo>
                    <a:pt x="25285" y="244055"/>
                  </a:lnTo>
                  <a:lnTo>
                    <a:pt x="24701" y="244373"/>
                  </a:lnTo>
                  <a:lnTo>
                    <a:pt x="24701" y="259092"/>
                  </a:lnTo>
                  <a:lnTo>
                    <a:pt x="24358" y="259283"/>
                  </a:lnTo>
                  <a:lnTo>
                    <a:pt x="24091" y="259600"/>
                  </a:lnTo>
                  <a:lnTo>
                    <a:pt x="23520" y="261353"/>
                  </a:lnTo>
                  <a:lnTo>
                    <a:pt x="22885" y="264020"/>
                  </a:lnTo>
                  <a:lnTo>
                    <a:pt x="22948" y="263144"/>
                  </a:lnTo>
                  <a:lnTo>
                    <a:pt x="23368" y="260350"/>
                  </a:lnTo>
                  <a:lnTo>
                    <a:pt x="23456" y="259600"/>
                  </a:lnTo>
                  <a:lnTo>
                    <a:pt x="23456" y="258025"/>
                  </a:lnTo>
                  <a:lnTo>
                    <a:pt x="23914" y="258495"/>
                  </a:lnTo>
                  <a:lnTo>
                    <a:pt x="24701" y="259092"/>
                  </a:lnTo>
                  <a:lnTo>
                    <a:pt x="24701" y="244373"/>
                  </a:lnTo>
                  <a:lnTo>
                    <a:pt x="24320" y="244563"/>
                  </a:lnTo>
                  <a:lnTo>
                    <a:pt x="23622" y="244576"/>
                  </a:lnTo>
                  <a:lnTo>
                    <a:pt x="22936" y="245059"/>
                  </a:lnTo>
                  <a:lnTo>
                    <a:pt x="22783" y="246443"/>
                  </a:lnTo>
                  <a:lnTo>
                    <a:pt x="22656" y="246849"/>
                  </a:lnTo>
                  <a:lnTo>
                    <a:pt x="19634" y="252857"/>
                  </a:lnTo>
                  <a:lnTo>
                    <a:pt x="17792" y="259092"/>
                  </a:lnTo>
                  <a:lnTo>
                    <a:pt x="16916" y="265722"/>
                  </a:lnTo>
                  <a:lnTo>
                    <a:pt x="16878" y="272326"/>
                  </a:lnTo>
                  <a:lnTo>
                    <a:pt x="16040" y="274726"/>
                  </a:lnTo>
                  <a:lnTo>
                    <a:pt x="15087" y="277075"/>
                  </a:lnTo>
                  <a:lnTo>
                    <a:pt x="11214" y="284772"/>
                  </a:lnTo>
                  <a:lnTo>
                    <a:pt x="7150" y="289331"/>
                  </a:lnTo>
                  <a:lnTo>
                    <a:pt x="774" y="301599"/>
                  </a:lnTo>
                  <a:lnTo>
                    <a:pt x="0" y="308673"/>
                  </a:lnTo>
                  <a:lnTo>
                    <a:pt x="7124" y="322059"/>
                  </a:lnTo>
                  <a:lnTo>
                    <a:pt x="8712" y="326567"/>
                  </a:lnTo>
                  <a:lnTo>
                    <a:pt x="10058" y="336778"/>
                  </a:lnTo>
                  <a:lnTo>
                    <a:pt x="10020" y="339547"/>
                  </a:lnTo>
                  <a:lnTo>
                    <a:pt x="14236" y="344258"/>
                  </a:lnTo>
                  <a:lnTo>
                    <a:pt x="16560" y="344881"/>
                  </a:lnTo>
                  <a:lnTo>
                    <a:pt x="18872" y="344373"/>
                  </a:lnTo>
                  <a:lnTo>
                    <a:pt x="22440" y="350113"/>
                  </a:lnTo>
                  <a:lnTo>
                    <a:pt x="22491" y="350240"/>
                  </a:lnTo>
                  <a:lnTo>
                    <a:pt x="22644" y="350431"/>
                  </a:lnTo>
                  <a:lnTo>
                    <a:pt x="22707" y="360807"/>
                  </a:lnTo>
                  <a:lnTo>
                    <a:pt x="22923" y="367652"/>
                  </a:lnTo>
                  <a:lnTo>
                    <a:pt x="25590" y="368198"/>
                  </a:lnTo>
                  <a:lnTo>
                    <a:pt x="25958" y="365645"/>
                  </a:lnTo>
                  <a:lnTo>
                    <a:pt x="26149" y="364007"/>
                  </a:lnTo>
                  <a:lnTo>
                    <a:pt x="32994" y="344906"/>
                  </a:lnTo>
                  <a:lnTo>
                    <a:pt x="33108" y="344373"/>
                  </a:lnTo>
                  <a:lnTo>
                    <a:pt x="37261" y="324319"/>
                  </a:lnTo>
                  <a:lnTo>
                    <a:pt x="38150" y="303352"/>
                  </a:lnTo>
                  <a:close/>
                </a:path>
                <a:path w="235585" h="458470">
                  <a:moveTo>
                    <a:pt x="156794" y="160020"/>
                  </a:moveTo>
                  <a:lnTo>
                    <a:pt x="156641" y="159702"/>
                  </a:lnTo>
                  <a:lnTo>
                    <a:pt x="156616" y="160020"/>
                  </a:lnTo>
                  <a:lnTo>
                    <a:pt x="156794" y="160020"/>
                  </a:lnTo>
                  <a:close/>
                </a:path>
                <a:path w="235585" h="458470">
                  <a:moveTo>
                    <a:pt x="167322" y="160020"/>
                  </a:moveTo>
                  <a:lnTo>
                    <a:pt x="156794" y="160020"/>
                  </a:lnTo>
                  <a:lnTo>
                    <a:pt x="159994" y="163830"/>
                  </a:lnTo>
                  <a:lnTo>
                    <a:pt x="167309" y="162560"/>
                  </a:lnTo>
                  <a:lnTo>
                    <a:pt x="167322" y="160020"/>
                  </a:lnTo>
                  <a:close/>
                </a:path>
                <a:path w="235585" h="458470">
                  <a:moveTo>
                    <a:pt x="197192" y="195580"/>
                  </a:moveTo>
                  <a:lnTo>
                    <a:pt x="188112" y="195580"/>
                  </a:lnTo>
                  <a:lnTo>
                    <a:pt x="182892" y="199390"/>
                  </a:lnTo>
                  <a:lnTo>
                    <a:pt x="178066" y="204470"/>
                  </a:lnTo>
                  <a:lnTo>
                    <a:pt x="172720" y="210820"/>
                  </a:lnTo>
                  <a:lnTo>
                    <a:pt x="168186" y="218440"/>
                  </a:lnTo>
                  <a:lnTo>
                    <a:pt x="163042" y="224790"/>
                  </a:lnTo>
                  <a:lnTo>
                    <a:pt x="155892" y="231140"/>
                  </a:lnTo>
                  <a:lnTo>
                    <a:pt x="144818" y="238760"/>
                  </a:lnTo>
                  <a:lnTo>
                    <a:pt x="136588" y="247650"/>
                  </a:lnTo>
                  <a:lnTo>
                    <a:pt x="130403" y="257810"/>
                  </a:lnTo>
                  <a:lnTo>
                    <a:pt x="125450" y="270510"/>
                  </a:lnTo>
                  <a:lnTo>
                    <a:pt x="123012" y="278130"/>
                  </a:lnTo>
                  <a:lnTo>
                    <a:pt x="120434" y="285750"/>
                  </a:lnTo>
                  <a:lnTo>
                    <a:pt x="117500" y="293370"/>
                  </a:lnTo>
                  <a:lnTo>
                    <a:pt x="114033" y="299720"/>
                  </a:lnTo>
                  <a:lnTo>
                    <a:pt x="109677" y="307340"/>
                  </a:lnTo>
                  <a:lnTo>
                    <a:pt x="105181" y="313690"/>
                  </a:lnTo>
                  <a:lnTo>
                    <a:pt x="100825" y="321310"/>
                  </a:lnTo>
                  <a:lnTo>
                    <a:pt x="96901" y="328930"/>
                  </a:lnTo>
                  <a:lnTo>
                    <a:pt x="95770" y="331470"/>
                  </a:lnTo>
                  <a:lnTo>
                    <a:pt x="95237" y="332740"/>
                  </a:lnTo>
                  <a:lnTo>
                    <a:pt x="97396" y="307340"/>
                  </a:lnTo>
                  <a:lnTo>
                    <a:pt x="98018" y="284480"/>
                  </a:lnTo>
                  <a:lnTo>
                    <a:pt x="97980" y="270510"/>
                  </a:lnTo>
                  <a:lnTo>
                    <a:pt x="97764" y="254000"/>
                  </a:lnTo>
                  <a:lnTo>
                    <a:pt x="96659" y="227330"/>
                  </a:lnTo>
                  <a:lnTo>
                    <a:pt x="95986" y="227330"/>
                  </a:lnTo>
                  <a:lnTo>
                    <a:pt x="100253" y="209550"/>
                  </a:lnTo>
                  <a:lnTo>
                    <a:pt x="101130" y="207010"/>
                  </a:lnTo>
                  <a:lnTo>
                    <a:pt x="106337" y="191770"/>
                  </a:lnTo>
                  <a:lnTo>
                    <a:pt x="113842" y="175260"/>
                  </a:lnTo>
                  <a:lnTo>
                    <a:pt x="122402" y="158750"/>
                  </a:lnTo>
                  <a:lnTo>
                    <a:pt x="125653" y="153670"/>
                  </a:lnTo>
                  <a:lnTo>
                    <a:pt x="129425" y="147320"/>
                  </a:lnTo>
                  <a:lnTo>
                    <a:pt x="135204" y="143510"/>
                  </a:lnTo>
                  <a:lnTo>
                    <a:pt x="137845" y="139700"/>
                  </a:lnTo>
                  <a:lnTo>
                    <a:pt x="141058" y="139700"/>
                  </a:lnTo>
                  <a:lnTo>
                    <a:pt x="144830" y="143510"/>
                  </a:lnTo>
                  <a:lnTo>
                    <a:pt x="149745" y="143510"/>
                  </a:lnTo>
                  <a:lnTo>
                    <a:pt x="152450" y="144780"/>
                  </a:lnTo>
                  <a:lnTo>
                    <a:pt x="152933" y="149860"/>
                  </a:lnTo>
                  <a:lnTo>
                    <a:pt x="153809" y="151130"/>
                  </a:lnTo>
                  <a:lnTo>
                    <a:pt x="153784" y="153670"/>
                  </a:lnTo>
                  <a:lnTo>
                    <a:pt x="156641" y="159702"/>
                  </a:lnTo>
                  <a:lnTo>
                    <a:pt x="157683" y="148590"/>
                  </a:lnTo>
                  <a:lnTo>
                    <a:pt x="154228" y="140970"/>
                  </a:lnTo>
                  <a:lnTo>
                    <a:pt x="154190" y="139700"/>
                  </a:lnTo>
                  <a:lnTo>
                    <a:pt x="153949" y="133350"/>
                  </a:lnTo>
                  <a:lnTo>
                    <a:pt x="147053" y="127000"/>
                  </a:lnTo>
                  <a:lnTo>
                    <a:pt x="139242" y="127000"/>
                  </a:lnTo>
                  <a:lnTo>
                    <a:pt x="108559" y="166370"/>
                  </a:lnTo>
                  <a:lnTo>
                    <a:pt x="103593" y="177800"/>
                  </a:lnTo>
                  <a:lnTo>
                    <a:pt x="98755" y="190500"/>
                  </a:lnTo>
                  <a:lnTo>
                    <a:pt x="93294" y="204470"/>
                  </a:lnTo>
                  <a:lnTo>
                    <a:pt x="92671" y="205740"/>
                  </a:lnTo>
                  <a:lnTo>
                    <a:pt x="92125" y="207010"/>
                  </a:lnTo>
                  <a:lnTo>
                    <a:pt x="89268" y="196850"/>
                  </a:lnTo>
                  <a:lnTo>
                    <a:pt x="87541" y="186690"/>
                  </a:lnTo>
                  <a:lnTo>
                    <a:pt x="86448" y="176530"/>
                  </a:lnTo>
                  <a:lnTo>
                    <a:pt x="85483" y="165100"/>
                  </a:lnTo>
                  <a:lnTo>
                    <a:pt x="84302" y="156210"/>
                  </a:lnTo>
                  <a:lnTo>
                    <a:pt x="82626" y="148590"/>
                  </a:lnTo>
                  <a:lnTo>
                    <a:pt x="80467" y="139700"/>
                  </a:lnTo>
                  <a:lnTo>
                    <a:pt x="77863" y="130810"/>
                  </a:lnTo>
                  <a:lnTo>
                    <a:pt x="75946" y="119380"/>
                  </a:lnTo>
                  <a:lnTo>
                    <a:pt x="73748" y="107950"/>
                  </a:lnTo>
                  <a:lnTo>
                    <a:pt x="71386" y="96520"/>
                  </a:lnTo>
                  <a:lnTo>
                    <a:pt x="68910" y="85090"/>
                  </a:lnTo>
                  <a:lnTo>
                    <a:pt x="67475" y="77470"/>
                  </a:lnTo>
                  <a:lnTo>
                    <a:pt x="66052" y="69850"/>
                  </a:lnTo>
                  <a:lnTo>
                    <a:pt x="65481" y="67310"/>
                  </a:lnTo>
                  <a:lnTo>
                    <a:pt x="64325" y="62230"/>
                  </a:lnTo>
                  <a:lnTo>
                    <a:pt x="63842" y="60960"/>
                  </a:lnTo>
                  <a:lnTo>
                    <a:pt x="61925" y="55880"/>
                  </a:lnTo>
                  <a:lnTo>
                    <a:pt x="58521" y="50800"/>
                  </a:lnTo>
                  <a:lnTo>
                    <a:pt x="53200" y="45720"/>
                  </a:lnTo>
                  <a:lnTo>
                    <a:pt x="52171" y="44335"/>
                  </a:lnTo>
                  <a:lnTo>
                    <a:pt x="52171" y="67310"/>
                  </a:lnTo>
                  <a:lnTo>
                    <a:pt x="51955" y="67310"/>
                  </a:lnTo>
                  <a:lnTo>
                    <a:pt x="51714" y="66040"/>
                  </a:lnTo>
                  <a:lnTo>
                    <a:pt x="51536" y="66040"/>
                  </a:lnTo>
                  <a:lnTo>
                    <a:pt x="50863" y="64770"/>
                  </a:lnTo>
                  <a:lnTo>
                    <a:pt x="50393" y="62230"/>
                  </a:lnTo>
                  <a:lnTo>
                    <a:pt x="49999" y="60960"/>
                  </a:lnTo>
                  <a:lnTo>
                    <a:pt x="50368" y="60960"/>
                  </a:lnTo>
                  <a:lnTo>
                    <a:pt x="50723" y="62230"/>
                  </a:lnTo>
                  <a:lnTo>
                    <a:pt x="51511" y="64770"/>
                  </a:lnTo>
                  <a:lnTo>
                    <a:pt x="52171" y="67310"/>
                  </a:lnTo>
                  <a:lnTo>
                    <a:pt x="52171" y="44335"/>
                  </a:lnTo>
                  <a:lnTo>
                    <a:pt x="48514" y="39370"/>
                  </a:lnTo>
                  <a:lnTo>
                    <a:pt x="46990" y="35560"/>
                  </a:lnTo>
                  <a:lnTo>
                    <a:pt x="47129" y="35560"/>
                  </a:lnTo>
                  <a:lnTo>
                    <a:pt x="46939" y="34290"/>
                  </a:lnTo>
                  <a:lnTo>
                    <a:pt x="46621" y="34290"/>
                  </a:lnTo>
                  <a:lnTo>
                    <a:pt x="48450" y="25400"/>
                  </a:lnTo>
                  <a:lnTo>
                    <a:pt x="48958" y="17780"/>
                  </a:lnTo>
                  <a:lnTo>
                    <a:pt x="47142" y="10160"/>
                  </a:lnTo>
                  <a:lnTo>
                    <a:pt x="43027" y="5080"/>
                  </a:lnTo>
                  <a:lnTo>
                    <a:pt x="42011" y="3810"/>
                  </a:lnTo>
                  <a:lnTo>
                    <a:pt x="40932" y="3327"/>
                  </a:lnTo>
                  <a:lnTo>
                    <a:pt x="40932" y="17780"/>
                  </a:lnTo>
                  <a:lnTo>
                    <a:pt x="39903" y="13970"/>
                  </a:lnTo>
                  <a:lnTo>
                    <a:pt x="38569" y="11430"/>
                  </a:lnTo>
                  <a:lnTo>
                    <a:pt x="37122" y="7620"/>
                  </a:lnTo>
                  <a:lnTo>
                    <a:pt x="35433" y="7620"/>
                  </a:lnTo>
                  <a:lnTo>
                    <a:pt x="34848" y="6350"/>
                  </a:lnTo>
                  <a:lnTo>
                    <a:pt x="34226" y="6350"/>
                  </a:lnTo>
                  <a:lnTo>
                    <a:pt x="33528" y="5080"/>
                  </a:lnTo>
                  <a:lnTo>
                    <a:pt x="40932" y="17780"/>
                  </a:lnTo>
                  <a:lnTo>
                    <a:pt x="40932" y="3327"/>
                  </a:lnTo>
                  <a:lnTo>
                    <a:pt x="33680" y="0"/>
                  </a:lnTo>
                  <a:lnTo>
                    <a:pt x="24358" y="1270"/>
                  </a:lnTo>
                  <a:lnTo>
                    <a:pt x="15125" y="3810"/>
                  </a:lnTo>
                  <a:lnTo>
                    <a:pt x="7023" y="7620"/>
                  </a:lnTo>
                  <a:lnTo>
                    <a:pt x="5689" y="7620"/>
                  </a:lnTo>
                  <a:lnTo>
                    <a:pt x="6858" y="10160"/>
                  </a:lnTo>
                  <a:lnTo>
                    <a:pt x="13271" y="6350"/>
                  </a:lnTo>
                  <a:lnTo>
                    <a:pt x="20751" y="3810"/>
                  </a:lnTo>
                  <a:lnTo>
                    <a:pt x="27355" y="3810"/>
                  </a:lnTo>
                  <a:lnTo>
                    <a:pt x="32931" y="10160"/>
                  </a:lnTo>
                  <a:lnTo>
                    <a:pt x="35610" y="16510"/>
                  </a:lnTo>
                  <a:lnTo>
                    <a:pt x="36385" y="25400"/>
                  </a:lnTo>
                  <a:lnTo>
                    <a:pt x="36245" y="33020"/>
                  </a:lnTo>
                  <a:lnTo>
                    <a:pt x="35674" y="33020"/>
                  </a:lnTo>
                  <a:lnTo>
                    <a:pt x="35712" y="34290"/>
                  </a:lnTo>
                  <a:lnTo>
                    <a:pt x="37642" y="45720"/>
                  </a:lnTo>
                  <a:lnTo>
                    <a:pt x="41046" y="55880"/>
                  </a:lnTo>
                  <a:lnTo>
                    <a:pt x="45262" y="67310"/>
                  </a:lnTo>
                  <a:lnTo>
                    <a:pt x="49657" y="77470"/>
                  </a:lnTo>
                  <a:lnTo>
                    <a:pt x="54419" y="88900"/>
                  </a:lnTo>
                  <a:lnTo>
                    <a:pt x="59042" y="101600"/>
                  </a:lnTo>
                  <a:lnTo>
                    <a:pt x="63563" y="113030"/>
                  </a:lnTo>
                  <a:lnTo>
                    <a:pt x="68008" y="125730"/>
                  </a:lnTo>
                  <a:lnTo>
                    <a:pt x="81292" y="173990"/>
                  </a:lnTo>
                  <a:lnTo>
                    <a:pt x="82829" y="184150"/>
                  </a:lnTo>
                  <a:lnTo>
                    <a:pt x="84505" y="193040"/>
                  </a:lnTo>
                  <a:lnTo>
                    <a:pt x="86969" y="203200"/>
                  </a:lnTo>
                  <a:lnTo>
                    <a:pt x="90843" y="212090"/>
                  </a:lnTo>
                  <a:lnTo>
                    <a:pt x="89928" y="215900"/>
                  </a:lnTo>
                  <a:lnTo>
                    <a:pt x="89446" y="219710"/>
                  </a:lnTo>
                  <a:lnTo>
                    <a:pt x="89458" y="223520"/>
                  </a:lnTo>
                  <a:lnTo>
                    <a:pt x="88112" y="223520"/>
                  </a:lnTo>
                  <a:lnTo>
                    <a:pt x="88188" y="226060"/>
                  </a:lnTo>
                  <a:lnTo>
                    <a:pt x="89027" y="242570"/>
                  </a:lnTo>
                  <a:lnTo>
                    <a:pt x="90322" y="259080"/>
                  </a:lnTo>
                  <a:lnTo>
                    <a:pt x="90665" y="276860"/>
                  </a:lnTo>
                  <a:lnTo>
                    <a:pt x="88734" y="294640"/>
                  </a:lnTo>
                  <a:lnTo>
                    <a:pt x="88595" y="294640"/>
                  </a:lnTo>
                  <a:lnTo>
                    <a:pt x="88912" y="295910"/>
                  </a:lnTo>
                  <a:lnTo>
                    <a:pt x="89369" y="295910"/>
                  </a:lnTo>
                  <a:lnTo>
                    <a:pt x="88303" y="307340"/>
                  </a:lnTo>
                  <a:lnTo>
                    <a:pt x="87757" y="317500"/>
                  </a:lnTo>
                  <a:lnTo>
                    <a:pt x="87541" y="328930"/>
                  </a:lnTo>
                  <a:lnTo>
                    <a:pt x="87439" y="339090"/>
                  </a:lnTo>
                  <a:lnTo>
                    <a:pt x="87312" y="337820"/>
                  </a:lnTo>
                  <a:lnTo>
                    <a:pt x="87134" y="336550"/>
                  </a:lnTo>
                  <a:lnTo>
                    <a:pt x="85572" y="328930"/>
                  </a:lnTo>
                  <a:lnTo>
                    <a:pt x="82626" y="326390"/>
                  </a:lnTo>
                  <a:lnTo>
                    <a:pt x="78752" y="321310"/>
                  </a:lnTo>
                  <a:lnTo>
                    <a:pt x="76695" y="314960"/>
                  </a:lnTo>
                  <a:lnTo>
                    <a:pt x="77571" y="307340"/>
                  </a:lnTo>
                  <a:lnTo>
                    <a:pt x="78651" y="298450"/>
                  </a:lnTo>
                  <a:lnTo>
                    <a:pt x="77203" y="290830"/>
                  </a:lnTo>
                  <a:lnTo>
                    <a:pt x="74904" y="287020"/>
                  </a:lnTo>
                  <a:lnTo>
                    <a:pt x="70459" y="284480"/>
                  </a:lnTo>
                  <a:lnTo>
                    <a:pt x="66497" y="281940"/>
                  </a:lnTo>
                  <a:lnTo>
                    <a:pt x="56273" y="254000"/>
                  </a:lnTo>
                  <a:lnTo>
                    <a:pt x="53962" y="254000"/>
                  </a:lnTo>
                  <a:lnTo>
                    <a:pt x="53835" y="255270"/>
                  </a:lnTo>
                  <a:lnTo>
                    <a:pt x="53327" y="262890"/>
                  </a:lnTo>
                  <a:lnTo>
                    <a:pt x="53568" y="271780"/>
                  </a:lnTo>
                  <a:lnTo>
                    <a:pt x="55283" y="279400"/>
                  </a:lnTo>
                  <a:lnTo>
                    <a:pt x="59156" y="287020"/>
                  </a:lnTo>
                  <a:lnTo>
                    <a:pt x="63068" y="292100"/>
                  </a:lnTo>
                  <a:lnTo>
                    <a:pt x="67805" y="293370"/>
                  </a:lnTo>
                  <a:lnTo>
                    <a:pt x="67348" y="306070"/>
                  </a:lnTo>
                  <a:lnTo>
                    <a:pt x="65189" y="311150"/>
                  </a:lnTo>
                  <a:lnTo>
                    <a:pt x="65252" y="320040"/>
                  </a:lnTo>
                  <a:lnTo>
                    <a:pt x="66040" y="323850"/>
                  </a:lnTo>
                  <a:lnTo>
                    <a:pt x="69875" y="328930"/>
                  </a:lnTo>
                  <a:lnTo>
                    <a:pt x="71907" y="330200"/>
                  </a:lnTo>
                  <a:lnTo>
                    <a:pt x="78219" y="336550"/>
                  </a:lnTo>
                  <a:lnTo>
                    <a:pt x="78638" y="341630"/>
                  </a:lnTo>
                  <a:lnTo>
                    <a:pt x="79476" y="349250"/>
                  </a:lnTo>
                  <a:lnTo>
                    <a:pt x="80784" y="363220"/>
                  </a:lnTo>
                  <a:lnTo>
                    <a:pt x="80848" y="367030"/>
                  </a:lnTo>
                  <a:lnTo>
                    <a:pt x="80924" y="379730"/>
                  </a:lnTo>
                  <a:lnTo>
                    <a:pt x="80352" y="391160"/>
                  </a:lnTo>
                  <a:lnTo>
                    <a:pt x="78752" y="403860"/>
                  </a:lnTo>
                  <a:lnTo>
                    <a:pt x="78524" y="406400"/>
                  </a:lnTo>
                  <a:lnTo>
                    <a:pt x="80784" y="406400"/>
                  </a:lnTo>
                  <a:lnTo>
                    <a:pt x="81165" y="405130"/>
                  </a:lnTo>
                  <a:lnTo>
                    <a:pt x="83362" y="394970"/>
                  </a:lnTo>
                  <a:lnTo>
                    <a:pt x="85102" y="383540"/>
                  </a:lnTo>
                  <a:lnTo>
                    <a:pt x="86385" y="373380"/>
                  </a:lnTo>
                  <a:lnTo>
                    <a:pt x="87223" y="361950"/>
                  </a:lnTo>
                  <a:lnTo>
                    <a:pt x="87401" y="363220"/>
                  </a:lnTo>
                  <a:lnTo>
                    <a:pt x="87858" y="363220"/>
                  </a:lnTo>
                  <a:lnTo>
                    <a:pt x="87071" y="370840"/>
                  </a:lnTo>
                  <a:lnTo>
                    <a:pt x="86753" y="377190"/>
                  </a:lnTo>
                  <a:lnTo>
                    <a:pt x="86664" y="386080"/>
                  </a:lnTo>
                  <a:lnTo>
                    <a:pt x="87007" y="394970"/>
                  </a:lnTo>
                  <a:lnTo>
                    <a:pt x="87528" y="394970"/>
                  </a:lnTo>
                  <a:lnTo>
                    <a:pt x="86575" y="410210"/>
                  </a:lnTo>
                  <a:lnTo>
                    <a:pt x="85813" y="425450"/>
                  </a:lnTo>
                  <a:lnTo>
                    <a:pt x="85674" y="441960"/>
                  </a:lnTo>
                  <a:lnTo>
                    <a:pt x="86626" y="457200"/>
                  </a:lnTo>
                  <a:lnTo>
                    <a:pt x="86817" y="458470"/>
                  </a:lnTo>
                  <a:lnTo>
                    <a:pt x="89242" y="458470"/>
                  </a:lnTo>
                  <a:lnTo>
                    <a:pt x="89865" y="457200"/>
                  </a:lnTo>
                  <a:lnTo>
                    <a:pt x="94195" y="438150"/>
                  </a:lnTo>
                  <a:lnTo>
                    <a:pt x="95186" y="417830"/>
                  </a:lnTo>
                  <a:lnTo>
                    <a:pt x="93726" y="398780"/>
                  </a:lnTo>
                  <a:lnTo>
                    <a:pt x="90678" y="379730"/>
                  </a:lnTo>
                  <a:lnTo>
                    <a:pt x="90589" y="378460"/>
                  </a:lnTo>
                  <a:lnTo>
                    <a:pt x="103492" y="339090"/>
                  </a:lnTo>
                  <a:lnTo>
                    <a:pt x="106629" y="332740"/>
                  </a:lnTo>
                  <a:lnTo>
                    <a:pt x="113169" y="321310"/>
                  </a:lnTo>
                  <a:lnTo>
                    <a:pt x="119900" y="309880"/>
                  </a:lnTo>
                  <a:lnTo>
                    <a:pt x="126199" y="298450"/>
                  </a:lnTo>
                  <a:lnTo>
                    <a:pt x="131432" y="285750"/>
                  </a:lnTo>
                  <a:lnTo>
                    <a:pt x="135610" y="274320"/>
                  </a:lnTo>
                  <a:lnTo>
                    <a:pt x="140157" y="261620"/>
                  </a:lnTo>
                  <a:lnTo>
                    <a:pt x="146253" y="250190"/>
                  </a:lnTo>
                  <a:lnTo>
                    <a:pt x="155054" y="241300"/>
                  </a:lnTo>
                  <a:lnTo>
                    <a:pt x="160883" y="236220"/>
                  </a:lnTo>
                  <a:lnTo>
                    <a:pt x="166674" y="232410"/>
                  </a:lnTo>
                  <a:lnTo>
                    <a:pt x="171183" y="226060"/>
                  </a:lnTo>
                  <a:lnTo>
                    <a:pt x="175907" y="218440"/>
                  </a:lnTo>
                  <a:lnTo>
                    <a:pt x="180301" y="208280"/>
                  </a:lnTo>
                  <a:lnTo>
                    <a:pt x="186194" y="201930"/>
                  </a:lnTo>
                  <a:lnTo>
                    <a:pt x="195478" y="198120"/>
                  </a:lnTo>
                  <a:lnTo>
                    <a:pt x="197078" y="198120"/>
                  </a:lnTo>
                  <a:lnTo>
                    <a:pt x="197192" y="195580"/>
                  </a:lnTo>
                  <a:close/>
                </a:path>
                <a:path w="235585" h="458470">
                  <a:moveTo>
                    <a:pt x="235102" y="173545"/>
                  </a:moveTo>
                  <a:lnTo>
                    <a:pt x="234365" y="163029"/>
                  </a:lnTo>
                  <a:lnTo>
                    <a:pt x="234086" y="161671"/>
                  </a:lnTo>
                  <a:lnTo>
                    <a:pt x="231775" y="161950"/>
                  </a:lnTo>
                  <a:lnTo>
                    <a:pt x="232346" y="167767"/>
                  </a:lnTo>
                  <a:lnTo>
                    <a:pt x="233768" y="176669"/>
                  </a:lnTo>
                  <a:lnTo>
                    <a:pt x="230936" y="180200"/>
                  </a:lnTo>
                  <a:lnTo>
                    <a:pt x="221310" y="186004"/>
                  </a:lnTo>
                  <a:lnTo>
                    <a:pt x="216255" y="185280"/>
                  </a:lnTo>
                  <a:lnTo>
                    <a:pt x="215798" y="178015"/>
                  </a:lnTo>
                  <a:lnTo>
                    <a:pt x="215049" y="173418"/>
                  </a:lnTo>
                  <a:lnTo>
                    <a:pt x="188937" y="146608"/>
                  </a:lnTo>
                  <a:lnTo>
                    <a:pt x="178765" y="147218"/>
                  </a:lnTo>
                  <a:lnTo>
                    <a:pt x="168808" y="149644"/>
                  </a:lnTo>
                  <a:lnTo>
                    <a:pt x="167500" y="150050"/>
                  </a:lnTo>
                  <a:lnTo>
                    <a:pt x="167640" y="152323"/>
                  </a:lnTo>
                  <a:lnTo>
                    <a:pt x="175628" y="151485"/>
                  </a:lnTo>
                  <a:lnTo>
                    <a:pt x="183502" y="149885"/>
                  </a:lnTo>
                  <a:lnTo>
                    <a:pt x="197777" y="155219"/>
                  </a:lnTo>
                  <a:lnTo>
                    <a:pt x="200977" y="163576"/>
                  </a:lnTo>
                  <a:lnTo>
                    <a:pt x="203339" y="170980"/>
                  </a:lnTo>
                  <a:lnTo>
                    <a:pt x="205270" y="177495"/>
                  </a:lnTo>
                  <a:lnTo>
                    <a:pt x="207606" y="184023"/>
                  </a:lnTo>
                  <a:lnTo>
                    <a:pt x="211137" y="189712"/>
                  </a:lnTo>
                  <a:lnTo>
                    <a:pt x="216649" y="193738"/>
                  </a:lnTo>
                  <a:lnTo>
                    <a:pt x="227266" y="193700"/>
                  </a:lnTo>
                  <a:lnTo>
                    <a:pt x="233083" y="185369"/>
                  </a:lnTo>
                  <a:lnTo>
                    <a:pt x="235102" y="173545"/>
                  </a:lnTo>
                  <a:close/>
                </a:path>
              </a:pathLst>
            </a:custGeom>
            <a:solidFill>
              <a:srgbClr val="476F4D"/>
            </a:solidFill>
          </p:spPr>
          <p:txBody>
            <a:bodyPr wrap="square" lIns="0" tIns="0" rIns="0" bIns="0" rtlCol="0"/>
            <a:lstStyle/>
            <a:p>
              <a:endParaRPr/>
            </a:p>
          </p:txBody>
        </p:sp>
        <p:pic>
          <p:nvPicPr>
            <p:cNvPr id="105" name="object 105"/>
            <p:cNvPicPr/>
            <p:nvPr/>
          </p:nvPicPr>
          <p:blipFill>
            <a:blip r:embed="rId44" cstate="print"/>
            <a:stretch>
              <a:fillRect/>
            </a:stretch>
          </p:blipFill>
          <p:spPr>
            <a:xfrm>
              <a:off x="5599754" y="7894548"/>
              <a:ext cx="65072" cy="127994"/>
            </a:xfrm>
            <a:prstGeom prst="rect">
              <a:avLst/>
            </a:prstGeom>
          </p:spPr>
        </p:pic>
        <p:sp>
          <p:nvSpPr>
            <p:cNvPr id="106" name="object 106"/>
            <p:cNvSpPr/>
            <p:nvPr/>
          </p:nvSpPr>
          <p:spPr>
            <a:xfrm>
              <a:off x="5580431" y="7484388"/>
              <a:ext cx="342265" cy="471805"/>
            </a:xfrm>
            <a:custGeom>
              <a:avLst/>
              <a:gdLst/>
              <a:ahLst/>
              <a:cxnLst/>
              <a:rect l="l" t="t" r="r" b="b"/>
              <a:pathLst>
                <a:path w="342264" h="471804">
                  <a:moveTo>
                    <a:pt x="37795" y="232930"/>
                  </a:moveTo>
                  <a:lnTo>
                    <a:pt x="36512" y="232422"/>
                  </a:lnTo>
                  <a:lnTo>
                    <a:pt x="22504" y="232676"/>
                  </a:lnTo>
                  <a:lnTo>
                    <a:pt x="10769" y="242112"/>
                  </a:lnTo>
                  <a:lnTo>
                    <a:pt x="2781" y="256082"/>
                  </a:lnTo>
                  <a:lnTo>
                    <a:pt x="0" y="269938"/>
                  </a:lnTo>
                  <a:lnTo>
                    <a:pt x="38" y="271602"/>
                  </a:lnTo>
                  <a:lnTo>
                    <a:pt x="2540" y="271602"/>
                  </a:lnTo>
                  <a:lnTo>
                    <a:pt x="2578" y="269938"/>
                  </a:lnTo>
                  <a:lnTo>
                    <a:pt x="5588" y="257492"/>
                  </a:lnTo>
                  <a:lnTo>
                    <a:pt x="13093" y="245783"/>
                  </a:lnTo>
                  <a:lnTo>
                    <a:pt x="23723" y="237439"/>
                  </a:lnTo>
                  <a:lnTo>
                    <a:pt x="36169" y="235064"/>
                  </a:lnTo>
                  <a:lnTo>
                    <a:pt x="37782" y="235254"/>
                  </a:lnTo>
                  <a:lnTo>
                    <a:pt x="37795" y="232930"/>
                  </a:lnTo>
                  <a:close/>
                </a:path>
                <a:path w="342264" h="471804">
                  <a:moveTo>
                    <a:pt x="137261" y="144043"/>
                  </a:moveTo>
                  <a:lnTo>
                    <a:pt x="136652" y="142570"/>
                  </a:lnTo>
                  <a:lnTo>
                    <a:pt x="132448" y="133375"/>
                  </a:lnTo>
                  <a:lnTo>
                    <a:pt x="123393" y="115290"/>
                  </a:lnTo>
                  <a:lnTo>
                    <a:pt x="119430" y="105994"/>
                  </a:lnTo>
                  <a:lnTo>
                    <a:pt x="116205" y="95211"/>
                  </a:lnTo>
                  <a:lnTo>
                    <a:pt x="114325" y="84353"/>
                  </a:lnTo>
                  <a:lnTo>
                    <a:pt x="113411" y="73329"/>
                  </a:lnTo>
                  <a:lnTo>
                    <a:pt x="113080" y="62103"/>
                  </a:lnTo>
                  <a:lnTo>
                    <a:pt x="111887" y="44970"/>
                  </a:lnTo>
                  <a:lnTo>
                    <a:pt x="108216" y="28943"/>
                  </a:lnTo>
                  <a:lnTo>
                    <a:pt x="101206" y="14287"/>
                  </a:lnTo>
                  <a:lnTo>
                    <a:pt x="89954" y="1231"/>
                  </a:lnTo>
                  <a:lnTo>
                    <a:pt x="88569" y="0"/>
                  </a:lnTo>
                  <a:lnTo>
                    <a:pt x="86550" y="1968"/>
                  </a:lnTo>
                  <a:lnTo>
                    <a:pt x="95529" y="12026"/>
                  </a:lnTo>
                  <a:lnTo>
                    <a:pt x="101231" y="21501"/>
                  </a:lnTo>
                  <a:lnTo>
                    <a:pt x="105067" y="31864"/>
                  </a:lnTo>
                  <a:lnTo>
                    <a:pt x="107124" y="43281"/>
                  </a:lnTo>
                  <a:lnTo>
                    <a:pt x="107670" y="53225"/>
                  </a:lnTo>
                  <a:lnTo>
                    <a:pt x="107683" y="73164"/>
                  </a:lnTo>
                  <a:lnTo>
                    <a:pt x="108204" y="83108"/>
                  </a:lnTo>
                  <a:lnTo>
                    <a:pt x="111239" y="99466"/>
                  </a:lnTo>
                  <a:lnTo>
                    <a:pt x="116852" y="115379"/>
                  </a:lnTo>
                  <a:lnTo>
                    <a:pt x="124587" y="130416"/>
                  </a:lnTo>
                  <a:lnTo>
                    <a:pt x="134924" y="145389"/>
                  </a:lnTo>
                  <a:lnTo>
                    <a:pt x="137261" y="144043"/>
                  </a:lnTo>
                  <a:close/>
                </a:path>
                <a:path w="342264" h="471804">
                  <a:moveTo>
                    <a:pt x="229019" y="186397"/>
                  </a:moveTo>
                  <a:lnTo>
                    <a:pt x="225755" y="184810"/>
                  </a:lnTo>
                  <a:lnTo>
                    <a:pt x="221094" y="182537"/>
                  </a:lnTo>
                  <a:lnTo>
                    <a:pt x="214426" y="179641"/>
                  </a:lnTo>
                  <a:lnTo>
                    <a:pt x="213042" y="179031"/>
                  </a:lnTo>
                  <a:lnTo>
                    <a:pt x="205549" y="179641"/>
                  </a:lnTo>
                  <a:lnTo>
                    <a:pt x="198386" y="177673"/>
                  </a:lnTo>
                  <a:lnTo>
                    <a:pt x="190868" y="176187"/>
                  </a:lnTo>
                  <a:lnTo>
                    <a:pt x="184734" y="178600"/>
                  </a:lnTo>
                  <a:lnTo>
                    <a:pt x="184734" y="187883"/>
                  </a:lnTo>
                  <a:lnTo>
                    <a:pt x="179425" y="191541"/>
                  </a:lnTo>
                  <a:lnTo>
                    <a:pt x="174967" y="196469"/>
                  </a:lnTo>
                  <a:lnTo>
                    <a:pt x="171488" y="202006"/>
                  </a:lnTo>
                  <a:lnTo>
                    <a:pt x="170865" y="202717"/>
                  </a:lnTo>
                  <a:lnTo>
                    <a:pt x="174853" y="196291"/>
                  </a:lnTo>
                  <a:lnTo>
                    <a:pt x="179298" y="191249"/>
                  </a:lnTo>
                  <a:lnTo>
                    <a:pt x="184734" y="187883"/>
                  </a:lnTo>
                  <a:lnTo>
                    <a:pt x="184734" y="178600"/>
                  </a:lnTo>
                  <a:lnTo>
                    <a:pt x="176263" y="181914"/>
                  </a:lnTo>
                  <a:lnTo>
                    <a:pt x="170611" y="188747"/>
                  </a:lnTo>
                  <a:lnTo>
                    <a:pt x="166395" y="195389"/>
                  </a:lnTo>
                  <a:lnTo>
                    <a:pt x="163791" y="200063"/>
                  </a:lnTo>
                  <a:lnTo>
                    <a:pt x="163791" y="215811"/>
                  </a:lnTo>
                  <a:lnTo>
                    <a:pt x="163537" y="216827"/>
                  </a:lnTo>
                  <a:lnTo>
                    <a:pt x="163347" y="217868"/>
                  </a:lnTo>
                  <a:lnTo>
                    <a:pt x="163207" y="218909"/>
                  </a:lnTo>
                  <a:lnTo>
                    <a:pt x="161975" y="220268"/>
                  </a:lnTo>
                  <a:lnTo>
                    <a:pt x="162039" y="221094"/>
                  </a:lnTo>
                  <a:lnTo>
                    <a:pt x="162458" y="221678"/>
                  </a:lnTo>
                  <a:lnTo>
                    <a:pt x="160578" y="223227"/>
                  </a:lnTo>
                  <a:lnTo>
                    <a:pt x="159689" y="224028"/>
                  </a:lnTo>
                  <a:lnTo>
                    <a:pt x="161112" y="221094"/>
                  </a:lnTo>
                  <a:lnTo>
                    <a:pt x="162382" y="218541"/>
                  </a:lnTo>
                  <a:lnTo>
                    <a:pt x="163791" y="215811"/>
                  </a:lnTo>
                  <a:lnTo>
                    <a:pt x="163791" y="200063"/>
                  </a:lnTo>
                  <a:lnTo>
                    <a:pt x="147612" y="240334"/>
                  </a:lnTo>
                  <a:lnTo>
                    <a:pt x="145046" y="257657"/>
                  </a:lnTo>
                  <a:lnTo>
                    <a:pt x="147574" y="258013"/>
                  </a:lnTo>
                  <a:lnTo>
                    <a:pt x="147967" y="256120"/>
                  </a:lnTo>
                  <a:lnTo>
                    <a:pt x="149542" y="249643"/>
                  </a:lnTo>
                  <a:lnTo>
                    <a:pt x="151612" y="243001"/>
                  </a:lnTo>
                  <a:lnTo>
                    <a:pt x="154051" y="236524"/>
                  </a:lnTo>
                  <a:lnTo>
                    <a:pt x="156781" y="230174"/>
                  </a:lnTo>
                  <a:lnTo>
                    <a:pt x="162382" y="226504"/>
                  </a:lnTo>
                  <a:lnTo>
                    <a:pt x="165417" y="224028"/>
                  </a:lnTo>
                  <a:lnTo>
                    <a:pt x="167868" y="222034"/>
                  </a:lnTo>
                  <a:lnTo>
                    <a:pt x="172986" y="217474"/>
                  </a:lnTo>
                  <a:lnTo>
                    <a:pt x="175501" y="215811"/>
                  </a:lnTo>
                  <a:lnTo>
                    <a:pt x="179400" y="213233"/>
                  </a:lnTo>
                  <a:lnTo>
                    <a:pt x="184962" y="208051"/>
                  </a:lnTo>
                  <a:lnTo>
                    <a:pt x="189674" y="202717"/>
                  </a:lnTo>
                  <a:lnTo>
                    <a:pt x="193789" y="198069"/>
                  </a:lnTo>
                  <a:lnTo>
                    <a:pt x="213296" y="184810"/>
                  </a:lnTo>
                  <a:lnTo>
                    <a:pt x="220205" y="185813"/>
                  </a:lnTo>
                  <a:lnTo>
                    <a:pt x="226910" y="187972"/>
                  </a:lnTo>
                  <a:lnTo>
                    <a:pt x="228155" y="188442"/>
                  </a:lnTo>
                  <a:lnTo>
                    <a:pt x="229019" y="186397"/>
                  </a:lnTo>
                  <a:close/>
                </a:path>
                <a:path w="342264" h="471804">
                  <a:moveTo>
                    <a:pt x="233807" y="64744"/>
                  </a:moveTo>
                  <a:lnTo>
                    <a:pt x="233057" y="63627"/>
                  </a:lnTo>
                  <a:lnTo>
                    <a:pt x="218351" y="53149"/>
                  </a:lnTo>
                  <a:lnTo>
                    <a:pt x="202018" y="56210"/>
                  </a:lnTo>
                  <a:lnTo>
                    <a:pt x="154470" y="117995"/>
                  </a:lnTo>
                  <a:lnTo>
                    <a:pt x="139242" y="164769"/>
                  </a:lnTo>
                  <a:lnTo>
                    <a:pt x="142049" y="176466"/>
                  </a:lnTo>
                  <a:lnTo>
                    <a:pt x="142900" y="178523"/>
                  </a:lnTo>
                  <a:lnTo>
                    <a:pt x="145821" y="177787"/>
                  </a:lnTo>
                  <a:lnTo>
                    <a:pt x="145415" y="175552"/>
                  </a:lnTo>
                  <a:lnTo>
                    <a:pt x="145453" y="154711"/>
                  </a:lnTo>
                  <a:lnTo>
                    <a:pt x="151828" y="135991"/>
                  </a:lnTo>
                  <a:lnTo>
                    <a:pt x="161747" y="118325"/>
                  </a:lnTo>
                  <a:lnTo>
                    <a:pt x="172427" y="100609"/>
                  </a:lnTo>
                  <a:lnTo>
                    <a:pt x="181140" y="83616"/>
                  </a:lnTo>
                  <a:lnTo>
                    <a:pt x="185953" y="75361"/>
                  </a:lnTo>
                  <a:lnTo>
                    <a:pt x="191757" y="67856"/>
                  </a:lnTo>
                  <a:lnTo>
                    <a:pt x="200812" y="60718"/>
                  </a:lnTo>
                  <a:lnTo>
                    <a:pt x="211201" y="57200"/>
                  </a:lnTo>
                  <a:lnTo>
                    <a:pt x="221729" y="58305"/>
                  </a:lnTo>
                  <a:lnTo>
                    <a:pt x="231190" y="65062"/>
                  </a:lnTo>
                  <a:lnTo>
                    <a:pt x="232067" y="66065"/>
                  </a:lnTo>
                  <a:lnTo>
                    <a:pt x="233807" y="64744"/>
                  </a:lnTo>
                  <a:close/>
                </a:path>
                <a:path w="342264" h="471804">
                  <a:moveTo>
                    <a:pt x="258330" y="309689"/>
                  </a:moveTo>
                  <a:lnTo>
                    <a:pt x="258165" y="309041"/>
                  </a:lnTo>
                  <a:lnTo>
                    <a:pt x="257759" y="307492"/>
                  </a:lnTo>
                  <a:lnTo>
                    <a:pt x="254812" y="308203"/>
                  </a:lnTo>
                  <a:lnTo>
                    <a:pt x="253453" y="308597"/>
                  </a:lnTo>
                  <a:lnTo>
                    <a:pt x="252120" y="309041"/>
                  </a:lnTo>
                  <a:lnTo>
                    <a:pt x="251802" y="308432"/>
                  </a:lnTo>
                  <a:lnTo>
                    <a:pt x="251066" y="308013"/>
                  </a:lnTo>
                  <a:lnTo>
                    <a:pt x="248539" y="309194"/>
                  </a:lnTo>
                  <a:lnTo>
                    <a:pt x="246773" y="309778"/>
                  </a:lnTo>
                  <a:lnTo>
                    <a:pt x="244995" y="310235"/>
                  </a:lnTo>
                  <a:lnTo>
                    <a:pt x="244627" y="309956"/>
                  </a:lnTo>
                  <a:lnTo>
                    <a:pt x="244119" y="309829"/>
                  </a:lnTo>
                  <a:lnTo>
                    <a:pt x="241985" y="310857"/>
                  </a:lnTo>
                  <a:lnTo>
                    <a:pt x="239572" y="311264"/>
                  </a:lnTo>
                  <a:lnTo>
                    <a:pt x="237121" y="311442"/>
                  </a:lnTo>
                  <a:lnTo>
                    <a:pt x="234683" y="311543"/>
                  </a:lnTo>
                  <a:lnTo>
                    <a:pt x="234073" y="311124"/>
                  </a:lnTo>
                  <a:lnTo>
                    <a:pt x="233349" y="310908"/>
                  </a:lnTo>
                  <a:lnTo>
                    <a:pt x="231698" y="311264"/>
                  </a:lnTo>
                  <a:lnTo>
                    <a:pt x="231076" y="311467"/>
                  </a:lnTo>
                  <a:lnTo>
                    <a:pt x="230327" y="311645"/>
                  </a:lnTo>
                  <a:lnTo>
                    <a:pt x="223558" y="311835"/>
                  </a:lnTo>
                  <a:lnTo>
                    <a:pt x="220599" y="312178"/>
                  </a:lnTo>
                  <a:lnTo>
                    <a:pt x="220599" y="321259"/>
                  </a:lnTo>
                  <a:lnTo>
                    <a:pt x="217601" y="322757"/>
                  </a:lnTo>
                  <a:lnTo>
                    <a:pt x="211607" y="325805"/>
                  </a:lnTo>
                  <a:lnTo>
                    <a:pt x="214376" y="323900"/>
                  </a:lnTo>
                  <a:lnTo>
                    <a:pt x="217297" y="322249"/>
                  </a:lnTo>
                  <a:lnTo>
                    <a:pt x="217792" y="322021"/>
                  </a:lnTo>
                  <a:lnTo>
                    <a:pt x="220370" y="320852"/>
                  </a:lnTo>
                  <a:lnTo>
                    <a:pt x="220421" y="321005"/>
                  </a:lnTo>
                  <a:lnTo>
                    <a:pt x="220599" y="321259"/>
                  </a:lnTo>
                  <a:lnTo>
                    <a:pt x="220599" y="312178"/>
                  </a:lnTo>
                  <a:lnTo>
                    <a:pt x="218871" y="312369"/>
                  </a:lnTo>
                  <a:lnTo>
                    <a:pt x="218871" y="315671"/>
                  </a:lnTo>
                  <a:lnTo>
                    <a:pt x="215036" y="317436"/>
                  </a:lnTo>
                  <a:lnTo>
                    <a:pt x="211328" y="319633"/>
                  </a:lnTo>
                  <a:lnTo>
                    <a:pt x="208013" y="322021"/>
                  </a:lnTo>
                  <a:lnTo>
                    <a:pt x="209283" y="320789"/>
                  </a:lnTo>
                  <a:lnTo>
                    <a:pt x="210616" y="319633"/>
                  </a:lnTo>
                  <a:lnTo>
                    <a:pt x="214261" y="317233"/>
                  </a:lnTo>
                  <a:lnTo>
                    <a:pt x="216522" y="316306"/>
                  </a:lnTo>
                  <a:lnTo>
                    <a:pt x="218871" y="315671"/>
                  </a:lnTo>
                  <a:lnTo>
                    <a:pt x="218871" y="312369"/>
                  </a:lnTo>
                  <a:lnTo>
                    <a:pt x="195148" y="328828"/>
                  </a:lnTo>
                  <a:lnTo>
                    <a:pt x="190766" y="334213"/>
                  </a:lnTo>
                  <a:lnTo>
                    <a:pt x="186169" y="339293"/>
                  </a:lnTo>
                  <a:lnTo>
                    <a:pt x="181190" y="343839"/>
                  </a:lnTo>
                  <a:lnTo>
                    <a:pt x="175920" y="348081"/>
                  </a:lnTo>
                  <a:lnTo>
                    <a:pt x="170421" y="352183"/>
                  </a:lnTo>
                  <a:lnTo>
                    <a:pt x="157899" y="364261"/>
                  </a:lnTo>
                  <a:lnTo>
                    <a:pt x="149504" y="378764"/>
                  </a:lnTo>
                  <a:lnTo>
                    <a:pt x="146113" y="394754"/>
                  </a:lnTo>
                  <a:lnTo>
                    <a:pt x="148615" y="411276"/>
                  </a:lnTo>
                  <a:lnTo>
                    <a:pt x="149364" y="425818"/>
                  </a:lnTo>
                  <a:lnTo>
                    <a:pt x="151079" y="440309"/>
                  </a:lnTo>
                  <a:lnTo>
                    <a:pt x="152679" y="454812"/>
                  </a:lnTo>
                  <a:lnTo>
                    <a:pt x="153111" y="469404"/>
                  </a:lnTo>
                  <a:lnTo>
                    <a:pt x="153060" y="470979"/>
                  </a:lnTo>
                  <a:lnTo>
                    <a:pt x="155689" y="471411"/>
                  </a:lnTo>
                  <a:lnTo>
                    <a:pt x="155930" y="469785"/>
                  </a:lnTo>
                  <a:lnTo>
                    <a:pt x="157099" y="458343"/>
                  </a:lnTo>
                  <a:lnTo>
                    <a:pt x="157340" y="446608"/>
                  </a:lnTo>
                  <a:lnTo>
                    <a:pt x="156641" y="434784"/>
                  </a:lnTo>
                  <a:lnTo>
                    <a:pt x="155041" y="423100"/>
                  </a:lnTo>
                  <a:lnTo>
                    <a:pt x="155968" y="423354"/>
                  </a:lnTo>
                  <a:lnTo>
                    <a:pt x="156425" y="423100"/>
                  </a:lnTo>
                  <a:lnTo>
                    <a:pt x="157137" y="422694"/>
                  </a:lnTo>
                  <a:lnTo>
                    <a:pt x="156692" y="421576"/>
                  </a:lnTo>
                  <a:lnTo>
                    <a:pt x="153454" y="410641"/>
                  </a:lnTo>
                  <a:lnTo>
                    <a:pt x="164782" y="369443"/>
                  </a:lnTo>
                  <a:lnTo>
                    <a:pt x="181419" y="355904"/>
                  </a:lnTo>
                  <a:lnTo>
                    <a:pt x="189598" y="348627"/>
                  </a:lnTo>
                  <a:lnTo>
                    <a:pt x="190995" y="347141"/>
                  </a:lnTo>
                  <a:lnTo>
                    <a:pt x="192227" y="345528"/>
                  </a:lnTo>
                  <a:lnTo>
                    <a:pt x="193395" y="343839"/>
                  </a:lnTo>
                  <a:lnTo>
                    <a:pt x="200685" y="340436"/>
                  </a:lnTo>
                  <a:lnTo>
                    <a:pt x="207886" y="336854"/>
                  </a:lnTo>
                  <a:lnTo>
                    <a:pt x="214998" y="333095"/>
                  </a:lnTo>
                  <a:lnTo>
                    <a:pt x="221996" y="329133"/>
                  </a:lnTo>
                  <a:lnTo>
                    <a:pt x="227457" y="325805"/>
                  </a:lnTo>
                  <a:lnTo>
                    <a:pt x="235610" y="320852"/>
                  </a:lnTo>
                  <a:lnTo>
                    <a:pt x="238975" y="318808"/>
                  </a:lnTo>
                  <a:lnTo>
                    <a:pt x="244754" y="315671"/>
                  </a:lnTo>
                  <a:lnTo>
                    <a:pt x="247662" y="314096"/>
                  </a:lnTo>
                  <a:lnTo>
                    <a:pt x="253720" y="311543"/>
                  </a:lnTo>
                  <a:lnTo>
                    <a:pt x="256819" y="310235"/>
                  </a:lnTo>
                  <a:lnTo>
                    <a:pt x="258330" y="309689"/>
                  </a:lnTo>
                  <a:close/>
                </a:path>
                <a:path w="342264" h="471804">
                  <a:moveTo>
                    <a:pt x="341909" y="406082"/>
                  </a:moveTo>
                  <a:lnTo>
                    <a:pt x="340347" y="394436"/>
                  </a:lnTo>
                  <a:lnTo>
                    <a:pt x="338607" y="383235"/>
                  </a:lnTo>
                  <a:lnTo>
                    <a:pt x="336308" y="371487"/>
                  </a:lnTo>
                  <a:lnTo>
                    <a:pt x="333260" y="359727"/>
                  </a:lnTo>
                  <a:lnTo>
                    <a:pt x="332625" y="352831"/>
                  </a:lnTo>
                  <a:lnTo>
                    <a:pt x="331520" y="345833"/>
                  </a:lnTo>
                  <a:lnTo>
                    <a:pt x="330047" y="338924"/>
                  </a:lnTo>
                  <a:lnTo>
                    <a:pt x="329323" y="336219"/>
                  </a:lnTo>
                  <a:lnTo>
                    <a:pt x="328485" y="333095"/>
                  </a:lnTo>
                  <a:lnTo>
                    <a:pt x="328333" y="332498"/>
                  </a:lnTo>
                  <a:lnTo>
                    <a:pt x="326250" y="325437"/>
                  </a:lnTo>
                  <a:lnTo>
                    <a:pt x="323659" y="320713"/>
                  </a:lnTo>
                  <a:lnTo>
                    <a:pt x="323570" y="320560"/>
                  </a:lnTo>
                  <a:lnTo>
                    <a:pt x="322910" y="319366"/>
                  </a:lnTo>
                  <a:lnTo>
                    <a:pt x="322910" y="336219"/>
                  </a:lnTo>
                  <a:lnTo>
                    <a:pt x="322211" y="335140"/>
                  </a:lnTo>
                  <a:lnTo>
                    <a:pt x="321475" y="334111"/>
                  </a:lnTo>
                  <a:lnTo>
                    <a:pt x="320713" y="333095"/>
                  </a:lnTo>
                  <a:lnTo>
                    <a:pt x="321132" y="333311"/>
                  </a:lnTo>
                  <a:lnTo>
                    <a:pt x="322008" y="333667"/>
                  </a:lnTo>
                  <a:lnTo>
                    <a:pt x="322618" y="335343"/>
                  </a:lnTo>
                  <a:lnTo>
                    <a:pt x="322910" y="336219"/>
                  </a:lnTo>
                  <a:lnTo>
                    <a:pt x="322910" y="319366"/>
                  </a:lnTo>
                  <a:lnTo>
                    <a:pt x="322529" y="318668"/>
                  </a:lnTo>
                  <a:lnTo>
                    <a:pt x="315899" y="314972"/>
                  </a:lnTo>
                  <a:lnTo>
                    <a:pt x="302653" y="311886"/>
                  </a:lnTo>
                  <a:lnTo>
                    <a:pt x="288658" y="314388"/>
                  </a:lnTo>
                  <a:lnTo>
                    <a:pt x="274675" y="319151"/>
                  </a:lnTo>
                  <a:lnTo>
                    <a:pt x="261556" y="322795"/>
                  </a:lnTo>
                  <a:lnTo>
                    <a:pt x="260261" y="322999"/>
                  </a:lnTo>
                  <a:lnTo>
                    <a:pt x="260553" y="325208"/>
                  </a:lnTo>
                  <a:lnTo>
                    <a:pt x="267906" y="324459"/>
                  </a:lnTo>
                  <a:lnTo>
                    <a:pt x="274116" y="322427"/>
                  </a:lnTo>
                  <a:lnTo>
                    <a:pt x="280365" y="320560"/>
                  </a:lnTo>
                  <a:lnTo>
                    <a:pt x="280530" y="320662"/>
                  </a:lnTo>
                  <a:lnTo>
                    <a:pt x="280708" y="320738"/>
                  </a:lnTo>
                  <a:lnTo>
                    <a:pt x="280949" y="320713"/>
                  </a:lnTo>
                  <a:lnTo>
                    <a:pt x="295173" y="322465"/>
                  </a:lnTo>
                  <a:lnTo>
                    <a:pt x="325247" y="351053"/>
                  </a:lnTo>
                  <a:lnTo>
                    <a:pt x="328142" y="359219"/>
                  </a:lnTo>
                  <a:lnTo>
                    <a:pt x="329057" y="362635"/>
                  </a:lnTo>
                  <a:lnTo>
                    <a:pt x="330492" y="365988"/>
                  </a:lnTo>
                  <a:lnTo>
                    <a:pt x="330746" y="366204"/>
                  </a:lnTo>
                  <a:lnTo>
                    <a:pt x="331038" y="366318"/>
                  </a:lnTo>
                  <a:lnTo>
                    <a:pt x="333324" y="375881"/>
                  </a:lnTo>
                  <a:lnTo>
                    <a:pt x="335178" y="385559"/>
                  </a:lnTo>
                  <a:lnTo>
                    <a:pt x="336994" y="395274"/>
                  </a:lnTo>
                  <a:lnTo>
                    <a:pt x="339140" y="404939"/>
                  </a:lnTo>
                  <a:lnTo>
                    <a:pt x="339496" y="406323"/>
                  </a:lnTo>
                  <a:lnTo>
                    <a:pt x="341909" y="406082"/>
                  </a:lnTo>
                  <a:close/>
                </a:path>
              </a:pathLst>
            </a:custGeom>
            <a:solidFill>
              <a:srgbClr val="476F4D"/>
            </a:solidFill>
          </p:spPr>
          <p:txBody>
            <a:bodyPr wrap="square" lIns="0" tIns="0" rIns="0" bIns="0" rtlCol="0"/>
            <a:lstStyle/>
            <a:p>
              <a:endParaRPr/>
            </a:p>
          </p:txBody>
        </p:sp>
        <p:sp>
          <p:nvSpPr>
            <p:cNvPr id="107" name="object 107"/>
            <p:cNvSpPr/>
            <p:nvPr/>
          </p:nvSpPr>
          <p:spPr>
            <a:xfrm>
              <a:off x="5685764" y="7683182"/>
              <a:ext cx="92075" cy="383540"/>
            </a:xfrm>
            <a:custGeom>
              <a:avLst/>
              <a:gdLst/>
              <a:ahLst/>
              <a:cxnLst/>
              <a:rect l="l" t="t" r="r" b="b"/>
              <a:pathLst>
                <a:path w="92075" h="383540">
                  <a:moveTo>
                    <a:pt x="38836" y="123825"/>
                  </a:moveTo>
                  <a:lnTo>
                    <a:pt x="36868" y="118071"/>
                  </a:lnTo>
                  <a:lnTo>
                    <a:pt x="34277" y="110705"/>
                  </a:lnTo>
                  <a:lnTo>
                    <a:pt x="34290" y="110248"/>
                  </a:lnTo>
                  <a:lnTo>
                    <a:pt x="33185" y="94424"/>
                  </a:lnTo>
                  <a:lnTo>
                    <a:pt x="32461" y="84112"/>
                  </a:lnTo>
                  <a:lnTo>
                    <a:pt x="30657" y="75653"/>
                  </a:lnTo>
                  <a:lnTo>
                    <a:pt x="29959" y="72351"/>
                  </a:lnTo>
                  <a:lnTo>
                    <a:pt x="26873" y="57886"/>
                  </a:lnTo>
                  <a:lnTo>
                    <a:pt x="24955" y="52197"/>
                  </a:lnTo>
                  <a:lnTo>
                    <a:pt x="24955" y="72351"/>
                  </a:lnTo>
                  <a:lnTo>
                    <a:pt x="19786" y="57200"/>
                  </a:lnTo>
                  <a:lnTo>
                    <a:pt x="14909" y="42011"/>
                  </a:lnTo>
                  <a:lnTo>
                    <a:pt x="10287" y="26746"/>
                  </a:lnTo>
                  <a:lnTo>
                    <a:pt x="5867" y="11404"/>
                  </a:lnTo>
                  <a:lnTo>
                    <a:pt x="10426" y="23164"/>
                  </a:lnTo>
                  <a:lnTo>
                    <a:pt x="23152" y="63512"/>
                  </a:lnTo>
                  <a:lnTo>
                    <a:pt x="24955" y="72351"/>
                  </a:lnTo>
                  <a:lnTo>
                    <a:pt x="24955" y="52197"/>
                  </a:lnTo>
                  <a:lnTo>
                    <a:pt x="18300" y="32423"/>
                  </a:lnTo>
                  <a:lnTo>
                    <a:pt x="8750" y="11404"/>
                  </a:lnTo>
                  <a:lnTo>
                    <a:pt x="7632" y="8940"/>
                  </a:lnTo>
                  <a:lnTo>
                    <a:pt x="6997" y="7683"/>
                  </a:lnTo>
                  <a:lnTo>
                    <a:pt x="5486" y="8064"/>
                  </a:lnTo>
                  <a:lnTo>
                    <a:pt x="5181" y="8940"/>
                  </a:lnTo>
                  <a:lnTo>
                    <a:pt x="4521" y="6578"/>
                  </a:lnTo>
                  <a:lnTo>
                    <a:pt x="3835" y="4216"/>
                  </a:lnTo>
                  <a:lnTo>
                    <a:pt x="2692" y="0"/>
                  </a:lnTo>
                  <a:lnTo>
                    <a:pt x="0" y="787"/>
                  </a:lnTo>
                  <a:lnTo>
                    <a:pt x="9728" y="39751"/>
                  </a:lnTo>
                  <a:lnTo>
                    <a:pt x="23050" y="75666"/>
                  </a:lnTo>
                  <a:lnTo>
                    <a:pt x="23520" y="76758"/>
                  </a:lnTo>
                  <a:lnTo>
                    <a:pt x="24980" y="76479"/>
                  </a:lnTo>
                  <a:lnTo>
                    <a:pt x="25552" y="75653"/>
                  </a:lnTo>
                  <a:lnTo>
                    <a:pt x="26670" y="81902"/>
                  </a:lnTo>
                  <a:lnTo>
                    <a:pt x="28600" y="94424"/>
                  </a:lnTo>
                  <a:lnTo>
                    <a:pt x="22707" y="77762"/>
                  </a:lnTo>
                  <a:lnTo>
                    <a:pt x="20764" y="72275"/>
                  </a:lnTo>
                  <a:lnTo>
                    <a:pt x="20637" y="72237"/>
                  </a:lnTo>
                  <a:lnTo>
                    <a:pt x="20015" y="72059"/>
                  </a:lnTo>
                  <a:lnTo>
                    <a:pt x="19405" y="72237"/>
                  </a:lnTo>
                  <a:lnTo>
                    <a:pt x="12179" y="54051"/>
                  </a:lnTo>
                  <a:lnTo>
                    <a:pt x="9613" y="47523"/>
                  </a:lnTo>
                  <a:lnTo>
                    <a:pt x="9220" y="47282"/>
                  </a:lnTo>
                  <a:lnTo>
                    <a:pt x="8813" y="47205"/>
                  </a:lnTo>
                  <a:lnTo>
                    <a:pt x="7442" y="40995"/>
                  </a:lnTo>
                  <a:lnTo>
                    <a:pt x="6502" y="34798"/>
                  </a:lnTo>
                  <a:lnTo>
                    <a:pt x="5930" y="26835"/>
                  </a:lnTo>
                  <a:lnTo>
                    <a:pt x="3606" y="26797"/>
                  </a:lnTo>
                  <a:lnTo>
                    <a:pt x="11099" y="65506"/>
                  </a:lnTo>
                  <a:lnTo>
                    <a:pt x="17030" y="77901"/>
                  </a:lnTo>
                  <a:lnTo>
                    <a:pt x="17513" y="77762"/>
                  </a:lnTo>
                  <a:lnTo>
                    <a:pt x="20447" y="85928"/>
                  </a:lnTo>
                  <a:lnTo>
                    <a:pt x="31026" y="110705"/>
                  </a:lnTo>
                  <a:lnTo>
                    <a:pt x="33718" y="118719"/>
                  </a:lnTo>
                  <a:lnTo>
                    <a:pt x="35750" y="124650"/>
                  </a:lnTo>
                  <a:lnTo>
                    <a:pt x="38836" y="123825"/>
                  </a:lnTo>
                  <a:close/>
                </a:path>
                <a:path w="92075" h="383540">
                  <a:moveTo>
                    <a:pt x="91567" y="240398"/>
                  </a:moveTo>
                  <a:lnTo>
                    <a:pt x="89420" y="239763"/>
                  </a:lnTo>
                  <a:lnTo>
                    <a:pt x="88912" y="241300"/>
                  </a:lnTo>
                  <a:lnTo>
                    <a:pt x="87337" y="245999"/>
                  </a:lnTo>
                  <a:lnTo>
                    <a:pt x="84886" y="257098"/>
                  </a:lnTo>
                  <a:lnTo>
                    <a:pt x="82626" y="256476"/>
                  </a:lnTo>
                  <a:lnTo>
                    <a:pt x="82118" y="258152"/>
                  </a:lnTo>
                  <a:lnTo>
                    <a:pt x="74142" y="285178"/>
                  </a:lnTo>
                  <a:lnTo>
                    <a:pt x="71704" y="294271"/>
                  </a:lnTo>
                  <a:lnTo>
                    <a:pt x="77165" y="272364"/>
                  </a:lnTo>
                  <a:lnTo>
                    <a:pt x="83820" y="248729"/>
                  </a:lnTo>
                  <a:lnTo>
                    <a:pt x="81267" y="248145"/>
                  </a:lnTo>
                  <a:lnTo>
                    <a:pt x="75641" y="262724"/>
                  </a:lnTo>
                  <a:lnTo>
                    <a:pt x="71348" y="275958"/>
                  </a:lnTo>
                  <a:lnTo>
                    <a:pt x="67691" y="289394"/>
                  </a:lnTo>
                  <a:lnTo>
                    <a:pt x="64655" y="303009"/>
                  </a:lnTo>
                  <a:lnTo>
                    <a:pt x="67195" y="288963"/>
                  </a:lnTo>
                  <a:lnTo>
                    <a:pt x="70700" y="275183"/>
                  </a:lnTo>
                  <a:lnTo>
                    <a:pt x="75260" y="261683"/>
                  </a:lnTo>
                  <a:lnTo>
                    <a:pt x="81673" y="246976"/>
                  </a:lnTo>
                  <a:lnTo>
                    <a:pt x="79502" y="245643"/>
                  </a:lnTo>
                  <a:lnTo>
                    <a:pt x="61722" y="293903"/>
                  </a:lnTo>
                  <a:lnTo>
                    <a:pt x="55600" y="345770"/>
                  </a:lnTo>
                  <a:lnTo>
                    <a:pt x="55613" y="363664"/>
                  </a:lnTo>
                  <a:lnTo>
                    <a:pt x="57569" y="383032"/>
                  </a:lnTo>
                  <a:lnTo>
                    <a:pt x="60020" y="382308"/>
                  </a:lnTo>
                  <a:lnTo>
                    <a:pt x="61074" y="372681"/>
                  </a:lnTo>
                  <a:lnTo>
                    <a:pt x="61861" y="356298"/>
                  </a:lnTo>
                  <a:lnTo>
                    <a:pt x="61988" y="348068"/>
                  </a:lnTo>
                  <a:lnTo>
                    <a:pt x="64020" y="333552"/>
                  </a:lnTo>
                  <a:lnTo>
                    <a:pt x="64719" y="334175"/>
                  </a:lnTo>
                  <a:lnTo>
                    <a:pt x="65925" y="334137"/>
                  </a:lnTo>
                  <a:lnTo>
                    <a:pt x="79717" y="277304"/>
                  </a:lnTo>
                  <a:lnTo>
                    <a:pt x="85128" y="257556"/>
                  </a:lnTo>
                  <a:lnTo>
                    <a:pt x="87210" y="258127"/>
                  </a:lnTo>
                  <a:lnTo>
                    <a:pt x="90436" y="246837"/>
                  </a:lnTo>
                  <a:lnTo>
                    <a:pt x="91567" y="240398"/>
                  </a:lnTo>
                  <a:close/>
                </a:path>
              </a:pathLst>
            </a:custGeom>
            <a:solidFill>
              <a:srgbClr val="B9D540"/>
            </a:solidFill>
          </p:spPr>
          <p:txBody>
            <a:bodyPr wrap="square" lIns="0" tIns="0" rIns="0" bIns="0" rtlCol="0"/>
            <a:lstStyle/>
            <a:p>
              <a:endParaRPr/>
            </a:p>
          </p:txBody>
        </p:sp>
        <p:sp>
          <p:nvSpPr>
            <p:cNvPr id="108" name="object 108"/>
            <p:cNvSpPr/>
            <p:nvPr/>
          </p:nvSpPr>
          <p:spPr>
            <a:xfrm>
              <a:off x="5630889" y="7705717"/>
              <a:ext cx="106045" cy="309245"/>
            </a:xfrm>
            <a:custGeom>
              <a:avLst/>
              <a:gdLst/>
              <a:ahLst/>
              <a:cxnLst/>
              <a:rect l="l" t="t" r="r" b="b"/>
              <a:pathLst>
                <a:path w="106045" h="309245">
                  <a:moveTo>
                    <a:pt x="11078" y="0"/>
                  </a:moveTo>
                  <a:lnTo>
                    <a:pt x="5372" y="2513"/>
                  </a:lnTo>
                  <a:lnTo>
                    <a:pt x="788" y="637"/>
                  </a:lnTo>
                  <a:lnTo>
                    <a:pt x="0" y="2984"/>
                  </a:lnTo>
                  <a:lnTo>
                    <a:pt x="1281" y="3837"/>
                  </a:lnTo>
                  <a:lnTo>
                    <a:pt x="8779" y="9955"/>
                  </a:lnTo>
                  <a:lnTo>
                    <a:pt x="15170" y="16819"/>
                  </a:lnTo>
                  <a:lnTo>
                    <a:pt x="21326" y="23876"/>
                  </a:lnTo>
                  <a:lnTo>
                    <a:pt x="28116" y="30571"/>
                  </a:lnTo>
                  <a:lnTo>
                    <a:pt x="36998" y="35779"/>
                  </a:lnTo>
                  <a:lnTo>
                    <a:pt x="46603" y="39617"/>
                  </a:lnTo>
                  <a:lnTo>
                    <a:pt x="54966" y="44593"/>
                  </a:lnTo>
                  <a:lnTo>
                    <a:pt x="60120" y="53215"/>
                  </a:lnTo>
                  <a:lnTo>
                    <a:pt x="62650" y="62410"/>
                  </a:lnTo>
                  <a:lnTo>
                    <a:pt x="65574" y="71021"/>
                  </a:lnTo>
                  <a:lnTo>
                    <a:pt x="69258" y="79338"/>
                  </a:lnTo>
                  <a:lnTo>
                    <a:pt x="74070" y="87652"/>
                  </a:lnTo>
                  <a:lnTo>
                    <a:pt x="83530" y="102502"/>
                  </a:lnTo>
                  <a:lnTo>
                    <a:pt x="87642" y="110338"/>
                  </a:lnTo>
                  <a:lnTo>
                    <a:pt x="90752" y="118487"/>
                  </a:lnTo>
                  <a:lnTo>
                    <a:pt x="89545" y="148229"/>
                  </a:lnTo>
                  <a:lnTo>
                    <a:pt x="90509" y="178021"/>
                  </a:lnTo>
                  <a:lnTo>
                    <a:pt x="93285" y="207749"/>
                  </a:lnTo>
                  <a:lnTo>
                    <a:pt x="97513" y="237296"/>
                  </a:lnTo>
                  <a:lnTo>
                    <a:pt x="98126" y="254955"/>
                  </a:lnTo>
                  <a:lnTo>
                    <a:pt x="99132" y="272588"/>
                  </a:lnTo>
                  <a:lnTo>
                    <a:pt x="100786" y="290133"/>
                  </a:lnTo>
                  <a:lnTo>
                    <a:pt x="103607" y="309002"/>
                  </a:lnTo>
                  <a:lnTo>
                    <a:pt x="105930" y="308627"/>
                  </a:lnTo>
                  <a:lnTo>
                    <a:pt x="105607" y="294531"/>
                  </a:lnTo>
                  <a:lnTo>
                    <a:pt x="104181" y="269226"/>
                  </a:lnTo>
                  <a:lnTo>
                    <a:pt x="103201" y="256575"/>
                  </a:lnTo>
                  <a:lnTo>
                    <a:pt x="103489" y="256085"/>
                  </a:lnTo>
                  <a:lnTo>
                    <a:pt x="102301" y="245861"/>
                  </a:lnTo>
                  <a:lnTo>
                    <a:pt x="99155" y="206978"/>
                  </a:lnTo>
                  <a:lnTo>
                    <a:pt x="98690" y="206474"/>
                  </a:lnTo>
                  <a:lnTo>
                    <a:pt x="94691" y="137617"/>
                  </a:lnTo>
                  <a:lnTo>
                    <a:pt x="95199" y="137156"/>
                  </a:lnTo>
                  <a:lnTo>
                    <a:pt x="96911" y="125708"/>
                  </a:lnTo>
                  <a:lnTo>
                    <a:pt x="95811" y="115234"/>
                  </a:lnTo>
                  <a:lnTo>
                    <a:pt x="92566" y="105092"/>
                  </a:lnTo>
                  <a:lnTo>
                    <a:pt x="87725" y="95072"/>
                  </a:lnTo>
                  <a:lnTo>
                    <a:pt x="77515" y="77978"/>
                  </a:lnTo>
                  <a:lnTo>
                    <a:pt x="74372" y="72129"/>
                  </a:lnTo>
                  <a:lnTo>
                    <a:pt x="71852" y="65737"/>
                  </a:lnTo>
                  <a:lnTo>
                    <a:pt x="68549" y="52860"/>
                  </a:lnTo>
                  <a:lnTo>
                    <a:pt x="66478" y="46436"/>
                  </a:lnTo>
                  <a:lnTo>
                    <a:pt x="60822" y="38337"/>
                  </a:lnTo>
                  <a:lnTo>
                    <a:pt x="52989" y="33814"/>
                  </a:lnTo>
                  <a:lnTo>
                    <a:pt x="44083" y="30623"/>
                  </a:lnTo>
                  <a:lnTo>
                    <a:pt x="34819" y="26266"/>
                  </a:lnTo>
                  <a:lnTo>
                    <a:pt x="30492" y="19803"/>
                  </a:lnTo>
                  <a:lnTo>
                    <a:pt x="29671" y="9762"/>
                  </a:lnTo>
                  <a:lnTo>
                    <a:pt x="17971" y="1396"/>
                  </a:lnTo>
                  <a:lnTo>
                    <a:pt x="11078" y="0"/>
                  </a:lnTo>
                  <a:close/>
                </a:path>
              </a:pathLst>
            </a:custGeom>
            <a:solidFill>
              <a:srgbClr val="7CAC4D"/>
            </a:solidFill>
          </p:spPr>
          <p:txBody>
            <a:bodyPr wrap="square" lIns="0" tIns="0" rIns="0" bIns="0" rtlCol="0"/>
            <a:lstStyle/>
            <a:p>
              <a:endParaRPr/>
            </a:p>
          </p:txBody>
        </p:sp>
        <p:pic>
          <p:nvPicPr>
            <p:cNvPr id="109" name="object 109"/>
            <p:cNvPicPr/>
            <p:nvPr/>
          </p:nvPicPr>
          <p:blipFill>
            <a:blip r:embed="rId45" cstate="print"/>
            <a:stretch>
              <a:fillRect/>
            </a:stretch>
          </p:blipFill>
          <p:spPr>
            <a:xfrm>
              <a:off x="5595634" y="7879660"/>
              <a:ext cx="122536" cy="124792"/>
            </a:xfrm>
            <a:prstGeom prst="rect">
              <a:avLst/>
            </a:prstGeom>
          </p:spPr>
        </p:pic>
        <p:sp>
          <p:nvSpPr>
            <p:cNvPr id="110" name="object 110"/>
            <p:cNvSpPr/>
            <p:nvPr/>
          </p:nvSpPr>
          <p:spPr>
            <a:xfrm>
              <a:off x="5716181" y="7535278"/>
              <a:ext cx="22860" cy="645160"/>
            </a:xfrm>
            <a:custGeom>
              <a:avLst/>
              <a:gdLst/>
              <a:ahLst/>
              <a:cxnLst/>
              <a:rect l="l" t="t" r="r" b="b"/>
              <a:pathLst>
                <a:path w="22860" h="645159">
                  <a:moveTo>
                    <a:pt x="9893" y="0"/>
                  </a:moveTo>
                  <a:lnTo>
                    <a:pt x="3403" y="45567"/>
                  </a:lnTo>
                  <a:lnTo>
                    <a:pt x="254" y="110236"/>
                  </a:lnTo>
                  <a:lnTo>
                    <a:pt x="0" y="131305"/>
                  </a:lnTo>
                  <a:lnTo>
                    <a:pt x="939" y="152311"/>
                  </a:lnTo>
                  <a:lnTo>
                    <a:pt x="4127" y="174752"/>
                  </a:lnTo>
                  <a:lnTo>
                    <a:pt x="7023" y="174320"/>
                  </a:lnTo>
                  <a:lnTo>
                    <a:pt x="6273" y="151155"/>
                  </a:lnTo>
                  <a:lnTo>
                    <a:pt x="4419" y="108559"/>
                  </a:lnTo>
                  <a:lnTo>
                    <a:pt x="4419" y="87185"/>
                  </a:lnTo>
                  <a:lnTo>
                    <a:pt x="5321" y="65811"/>
                  </a:lnTo>
                  <a:lnTo>
                    <a:pt x="9893" y="0"/>
                  </a:lnTo>
                  <a:close/>
                </a:path>
                <a:path w="22860" h="645159">
                  <a:moveTo>
                    <a:pt x="22352" y="612013"/>
                  </a:moveTo>
                  <a:lnTo>
                    <a:pt x="22263" y="580631"/>
                  </a:lnTo>
                  <a:lnTo>
                    <a:pt x="20904" y="517931"/>
                  </a:lnTo>
                  <a:lnTo>
                    <a:pt x="20878" y="516343"/>
                  </a:lnTo>
                  <a:lnTo>
                    <a:pt x="18465" y="516331"/>
                  </a:lnTo>
                  <a:lnTo>
                    <a:pt x="17335" y="580631"/>
                  </a:lnTo>
                  <a:lnTo>
                    <a:pt x="17373" y="612013"/>
                  </a:lnTo>
                  <a:lnTo>
                    <a:pt x="18592" y="645134"/>
                  </a:lnTo>
                  <a:lnTo>
                    <a:pt x="21259" y="645134"/>
                  </a:lnTo>
                  <a:lnTo>
                    <a:pt x="22352" y="612013"/>
                  </a:lnTo>
                  <a:close/>
                </a:path>
              </a:pathLst>
            </a:custGeom>
            <a:solidFill>
              <a:srgbClr val="7CAC4D"/>
            </a:solidFill>
          </p:spPr>
          <p:txBody>
            <a:bodyPr wrap="square" lIns="0" tIns="0" rIns="0" bIns="0" rtlCol="0"/>
            <a:lstStyle/>
            <a:p>
              <a:endParaRPr/>
            </a:p>
          </p:txBody>
        </p:sp>
        <p:sp>
          <p:nvSpPr>
            <p:cNvPr id="111" name="object 111"/>
            <p:cNvSpPr/>
            <p:nvPr/>
          </p:nvSpPr>
          <p:spPr>
            <a:xfrm>
              <a:off x="5660263" y="7634706"/>
              <a:ext cx="144145" cy="287655"/>
            </a:xfrm>
            <a:custGeom>
              <a:avLst/>
              <a:gdLst/>
              <a:ahLst/>
              <a:cxnLst/>
              <a:rect l="l" t="t" r="r" b="b"/>
              <a:pathLst>
                <a:path w="144145" h="287654">
                  <a:moveTo>
                    <a:pt x="41948" y="25298"/>
                  </a:moveTo>
                  <a:lnTo>
                    <a:pt x="41795" y="22694"/>
                  </a:lnTo>
                  <a:lnTo>
                    <a:pt x="34175" y="20840"/>
                  </a:lnTo>
                  <a:lnTo>
                    <a:pt x="33337" y="20066"/>
                  </a:lnTo>
                  <a:lnTo>
                    <a:pt x="31457" y="18300"/>
                  </a:lnTo>
                  <a:lnTo>
                    <a:pt x="27749" y="14820"/>
                  </a:lnTo>
                  <a:lnTo>
                    <a:pt x="20497" y="17589"/>
                  </a:lnTo>
                  <a:lnTo>
                    <a:pt x="19977" y="17894"/>
                  </a:lnTo>
                  <a:lnTo>
                    <a:pt x="19431" y="18300"/>
                  </a:lnTo>
                  <a:lnTo>
                    <a:pt x="19507" y="17589"/>
                  </a:lnTo>
                  <a:lnTo>
                    <a:pt x="19850" y="14224"/>
                  </a:lnTo>
                  <a:lnTo>
                    <a:pt x="19265" y="9804"/>
                  </a:lnTo>
                  <a:lnTo>
                    <a:pt x="19431" y="800"/>
                  </a:lnTo>
                  <a:lnTo>
                    <a:pt x="13055" y="0"/>
                  </a:lnTo>
                  <a:lnTo>
                    <a:pt x="11061" y="2679"/>
                  </a:lnTo>
                  <a:lnTo>
                    <a:pt x="11061" y="25577"/>
                  </a:lnTo>
                  <a:lnTo>
                    <a:pt x="6819" y="30149"/>
                  </a:lnTo>
                  <a:lnTo>
                    <a:pt x="4597" y="36004"/>
                  </a:lnTo>
                  <a:lnTo>
                    <a:pt x="4610" y="42049"/>
                  </a:lnTo>
                  <a:lnTo>
                    <a:pt x="3124" y="35445"/>
                  </a:lnTo>
                  <a:lnTo>
                    <a:pt x="4114" y="27063"/>
                  </a:lnTo>
                  <a:lnTo>
                    <a:pt x="7912" y="23545"/>
                  </a:lnTo>
                  <a:lnTo>
                    <a:pt x="8928" y="24307"/>
                  </a:lnTo>
                  <a:lnTo>
                    <a:pt x="9982" y="24980"/>
                  </a:lnTo>
                  <a:lnTo>
                    <a:pt x="11061" y="25577"/>
                  </a:lnTo>
                  <a:lnTo>
                    <a:pt x="11061" y="2679"/>
                  </a:lnTo>
                  <a:lnTo>
                    <a:pt x="7404" y="7594"/>
                  </a:lnTo>
                  <a:lnTo>
                    <a:pt x="6896" y="12966"/>
                  </a:lnTo>
                  <a:lnTo>
                    <a:pt x="8521" y="17589"/>
                  </a:lnTo>
                  <a:lnTo>
                    <a:pt x="2235" y="15519"/>
                  </a:lnTo>
                  <a:lnTo>
                    <a:pt x="1104" y="17551"/>
                  </a:lnTo>
                  <a:lnTo>
                    <a:pt x="4406" y="20675"/>
                  </a:lnTo>
                  <a:lnTo>
                    <a:pt x="5588" y="21691"/>
                  </a:lnTo>
                  <a:lnTo>
                    <a:pt x="3429" y="24206"/>
                  </a:lnTo>
                  <a:lnTo>
                    <a:pt x="1879" y="27635"/>
                  </a:lnTo>
                  <a:lnTo>
                    <a:pt x="50" y="37414"/>
                  </a:lnTo>
                  <a:lnTo>
                    <a:pt x="0" y="47879"/>
                  </a:lnTo>
                  <a:lnTo>
                    <a:pt x="8801" y="53784"/>
                  </a:lnTo>
                  <a:lnTo>
                    <a:pt x="10210" y="51943"/>
                  </a:lnTo>
                  <a:lnTo>
                    <a:pt x="6515" y="44437"/>
                  </a:lnTo>
                  <a:lnTo>
                    <a:pt x="6692" y="42049"/>
                  </a:lnTo>
                  <a:lnTo>
                    <a:pt x="6997" y="38176"/>
                  </a:lnTo>
                  <a:lnTo>
                    <a:pt x="7086" y="37414"/>
                  </a:lnTo>
                  <a:lnTo>
                    <a:pt x="10198" y="31788"/>
                  </a:lnTo>
                  <a:lnTo>
                    <a:pt x="8674" y="37414"/>
                  </a:lnTo>
                  <a:lnTo>
                    <a:pt x="8521" y="43370"/>
                  </a:lnTo>
                  <a:lnTo>
                    <a:pt x="10972" y="50825"/>
                  </a:lnTo>
                  <a:lnTo>
                    <a:pt x="13474" y="50088"/>
                  </a:lnTo>
                  <a:lnTo>
                    <a:pt x="11811" y="40855"/>
                  </a:lnTo>
                  <a:lnTo>
                    <a:pt x="12001" y="34124"/>
                  </a:lnTo>
                  <a:lnTo>
                    <a:pt x="13017" y="31788"/>
                  </a:lnTo>
                  <a:lnTo>
                    <a:pt x="14935" y="27393"/>
                  </a:lnTo>
                  <a:lnTo>
                    <a:pt x="16167" y="28651"/>
                  </a:lnTo>
                  <a:lnTo>
                    <a:pt x="18338" y="29464"/>
                  </a:lnTo>
                  <a:lnTo>
                    <a:pt x="21209" y="30632"/>
                  </a:lnTo>
                  <a:lnTo>
                    <a:pt x="22161" y="28409"/>
                  </a:lnTo>
                  <a:lnTo>
                    <a:pt x="21221" y="27393"/>
                  </a:lnTo>
                  <a:lnTo>
                    <a:pt x="20777" y="26924"/>
                  </a:lnTo>
                  <a:lnTo>
                    <a:pt x="19913" y="26073"/>
                  </a:lnTo>
                  <a:lnTo>
                    <a:pt x="20269" y="24980"/>
                  </a:lnTo>
                  <a:lnTo>
                    <a:pt x="20396" y="23901"/>
                  </a:lnTo>
                  <a:lnTo>
                    <a:pt x="20675" y="23545"/>
                  </a:lnTo>
                  <a:lnTo>
                    <a:pt x="23431" y="20066"/>
                  </a:lnTo>
                  <a:lnTo>
                    <a:pt x="27216" y="21767"/>
                  </a:lnTo>
                  <a:lnTo>
                    <a:pt x="33388" y="24676"/>
                  </a:lnTo>
                  <a:lnTo>
                    <a:pt x="36360" y="26174"/>
                  </a:lnTo>
                  <a:lnTo>
                    <a:pt x="41948" y="25298"/>
                  </a:lnTo>
                  <a:close/>
                </a:path>
                <a:path w="144145" h="287654">
                  <a:moveTo>
                    <a:pt x="144132" y="264109"/>
                  </a:moveTo>
                  <a:lnTo>
                    <a:pt x="138506" y="263258"/>
                  </a:lnTo>
                  <a:lnTo>
                    <a:pt x="133997" y="263918"/>
                  </a:lnTo>
                  <a:lnTo>
                    <a:pt x="133070" y="264134"/>
                  </a:lnTo>
                  <a:lnTo>
                    <a:pt x="132029" y="264439"/>
                  </a:lnTo>
                  <a:lnTo>
                    <a:pt x="134175" y="261188"/>
                  </a:lnTo>
                  <a:lnTo>
                    <a:pt x="135305" y="259461"/>
                  </a:lnTo>
                  <a:lnTo>
                    <a:pt x="136944" y="253593"/>
                  </a:lnTo>
                  <a:lnTo>
                    <a:pt x="136220" y="251129"/>
                  </a:lnTo>
                  <a:lnTo>
                    <a:pt x="134378" y="244868"/>
                  </a:lnTo>
                  <a:lnTo>
                    <a:pt x="131064" y="245148"/>
                  </a:lnTo>
                  <a:lnTo>
                    <a:pt x="129743" y="248666"/>
                  </a:lnTo>
                  <a:lnTo>
                    <a:pt x="129311" y="249897"/>
                  </a:lnTo>
                  <a:lnTo>
                    <a:pt x="128943" y="251129"/>
                  </a:lnTo>
                  <a:lnTo>
                    <a:pt x="128320" y="249809"/>
                  </a:lnTo>
                  <a:lnTo>
                    <a:pt x="127190" y="248615"/>
                  </a:lnTo>
                  <a:lnTo>
                    <a:pt x="123952" y="247040"/>
                  </a:lnTo>
                  <a:lnTo>
                    <a:pt x="121945" y="247484"/>
                  </a:lnTo>
                  <a:lnTo>
                    <a:pt x="120751" y="253593"/>
                  </a:lnTo>
                  <a:lnTo>
                    <a:pt x="120129" y="257136"/>
                  </a:lnTo>
                  <a:lnTo>
                    <a:pt x="119748" y="261188"/>
                  </a:lnTo>
                  <a:lnTo>
                    <a:pt x="119151" y="260184"/>
                  </a:lnTo>
                  <a:lnTo>
                    <a:pt x="119011" y="260032"/>
                  </a:lnTo>
                  <a:lnTo>
                    <a:pt x="118376" y="259270"/>
                  </a:lnTo>
                  <a:lnTo>
                    <a:pt x="117678" y="258737"/>
                  </a:lnTo>
                  <a:lnTo>
                    <a:pt x="117678" y="266509"/>
                  </a:lnTo>
                  <a:lnTo>
                    <a:pt x="115493" y="263918"/>
                  </a:lnTo>
                  <a:lnTo>
                    <a:pt x="112293" y="262305"/>
                  </a:lnTo>
                  <a:lnTo>
                    <a:pt x="109143" y="260883"/>
                  </a:lnTo>
                  <a:lnTo>
                    <a:pt x="111226" y="260032"/>
                  </a:lnTo>
                  <a:lnTo>
                    <a:pt x="113639" y="260108"/>
                  </a:lnTo>
                  <a:lnTo>
                    <a:pt x="116941" y="262953"/>
                  </a:lnTo>
                  <a:lnTo>
                    <a:pt x="117551" y="264706"/>
                  </a:lnTo>
                  <a:lnTo>
                    <a:pt x="117678" y="266509"/>
                  </a:lnTo>
                  <a:lnTo>
                    <a:pt x="117678" y="258737"/>
                  </a:lnTo>
                  <a:lnTo>
                    <a:pt x="113284" y="255295"/>
                  </a:lnTo>
                  <a:lnTo>
                    <a:pt x="107264" y="256184"/>
                  </a:lnTo>
                  <a:lnTo>
                    <a:pt x="102971" y="260692"/>
                  </a:lnTo>
                  <a:lnTo>
                    <a:pt x="102971" y="262407"/>
                  </a:lnTo>
                  <a:lnTo>
                    <a:pt x="109131" y="265226"/>
                  </a:lnTo>
                  <a:lnTo>
                    <a:pt x="117767" y="268376"/>
                  </a:lnTo>
                  <a:lnTo>
                    <a:pt x="115989" y="274853"/>
                  </a:lnTo>
                  <a:lnTo>
                    <a:pt x="112877" y="277507"/>
                  </a:lnTo>
                  <a:lnTo>
                    <a:pt x="111226" y="281774"/>
                  </a:lnTo>
                  <a:lnTo>
                    <a:pt x="113271" y="287312"/>
                  </a:lnTo>
                  <a:lnTo>
                    <a:pt x="115735" y="287235"/>
                  </a:lnTo>
                  <a:lnTo>
                    <a:pt x="115519" y="282765"/>
                  </a:lnTo>
                  <a:lnTo>
                    <a:pt x="116205" y="280187"/>
                  </a:lnTo>
                  <a:lnTo>
                    <a:pt x="117767" y="278193"/>
                  </a:lnTo>
                  <a:lnTo>
                    <a:pt x="118237" y="277825"/>
                  </a:lnTo>
                  <a:lnTo>
                    <a:pt x="118618" y="277418"/>
                  </a:lnTo>
                  <a:lnTo>
                    <a:pt x="118948" y="276961"/>
                  </a:lnTo>
                  <a:lnTo>
                    <a:pt x="119481" y="276504"/>
                  </a:lnTo>
                  <a:lnTo>
                    <a:pt x="120053" y="276072"/>
                  </a:lnTo>
                  <a:lnTo>
                    <a:pt x="120929" y="275628"/>
                  </a:lnTo>
                  <a:lnTo>
                    <a:pt x="121196" y="275336"/>
                  </a:lnTo>
                  <a:lnTo>
                    <a:pt x="128473" y="270573"/>
                  </a:lnTo>
                  <a:lnTo>
                    <a:pt x="136715" y="275120"/>
                  </a:lnTo>
                  <a:lnTo>
                    <a:pt x="136893" y="285559"/>
                  </a:lnTo>
                  <a:lnTo>
                    <a:pt x="139458" y="286042"/>
                  </a:lnTo>
                  <a:lnTo>
                    <a:pt x="141236" y="276961"/>
                  </a:lnTo>
                  <a:lnTo>
                    <a:pt x="141262" y="276504"/>
                  </a:lnTo>
                  <a:lnTo>
                    <a:pt x="135166" y="270637"/>
                  </a:lnTo>
                  <a:lnTo>
                    <a:pt x="134302" y="270573"/>
                  </a:lnTo>
                  <a:lnTo>
                    <a:pt x="128473" y="270078"/>
                  </a:lnTo>
                  <a:lnTo>
                    <a:pt x="139458" y="265811"/>
                  </a:lnTo>
                  <a:lnTo>
                    <a:pt x="141287" y="270700"/>
                  </a:lnTo>
                  <a:lnTo>
                    <a:pt x="143484" y="270383"/>
                  </a:lnTo>
                  <a:lnTo>
                    <a:pt x="143954" y="265811"/>
                  </a:lnTo>
                  <a:lnTo>
                    <a:pt x="144094" y="264439"/>
                  </a:lnTo>
                  <a:lnTo>
                    <a:pt x="144132" y="264109"/>
                  </a:lnTo>
                  <a:close/>
                </a:path>
              </a:pathLst>
            </a:custGeom>
            <a:solidFill>
              <a:srgbClr val="D2A63C"/>
            </a:solidFill>
          </p:spPr>
          <p:txBody>
            <a:bodyPr wrap="square" lIns="0" tIns="0" rIns="0" bIns="0" rtlCol="0"/>
            <a:lstStyle/>
            <a:p>
              <a:endParaRPr/>
            </a:p>
          </p:txBody>
        </p:sp>
        <p:sp>
          <p:nvSpPr>
            <p:cNvPr id="112" name="object 112"/>
            <p:cNvSpPr/>
            <p:nvPr/>
          </p:nvSpPr>
          <p:spPr>
            <a:xfrm>
              <a:off x="1270126" y="1857362"/>
              <a:ext cx="571500" cy="292100"/>
            </a:xfrm>
            <a:custGeom>
              <a:avLst/>
              <a:gdLst/>
              <a:ahLst/>
              <a:cxnLst/>
              <a:rect l="l" t="t" r="r" b="b"/>
              <a:pathLst>
                <a:path w="571500" h="292100">
                  <a:moveTo>
                    <a:pt x="571038" y="0"/>
                  </a:moveTo>
                  <a:lnTo>
                    <a:pt x="0" y="0"/>
                  </a:lnTo>
                  <a:lnTo>
                    <a:pt x="0" y="220866"/>
                  </a:lnTo>
                  <a:lnTo>
                    <a:pt x="285518" y="291589"/>
                  </a:lnTo>
                  <a:lnTo>
                    <a:pt x="571038" y="220866"/>
                  </a:lnTo>
                  <a:lnTo>
                    <a:pt x="571038" y="0"/>
                  </a:lnTo>
                  <a:close/>
                </a:path>
              </a:pathLst>
            </a:custGeom>
            <a:solidFill>
              <a:srgbClr val="F16137">
                <a:alpha val="75999"/>
              </a:srgbClr>
            </a:solidFill>
          </p:spPr>
          <p:txBody>
            <a:bodyPr wrap="square" lIns="0" tIns="0" rIns="0" bIns="0" rtlCol="0"/>
            <a:lstStyle/>
            <a:p>
              <a:endParaRPr/>
            </a:p>
          </p:txBody>
        </p:sp>
      </p:grpSp>
      <p:sp>
        <p:nvSpPr>
          <p:cNvPr id="113" name="object 113"/>
          <p:cNvSpPr txBox="1"/>
          <p:nvPr/>
        </p:nvSpPr>
        <p:spPr>
          <a:xfrm>
            <a:off x="1300446" y="1890923"/>
            <a:ext cx="516890" cy="175895"/>
          </a:xfrm>
          <a:prstGeom prst="rect">
            <a:avLst/>
          </a:prstGeom>
        </p:spPr>
        <p:txBody>
          <a:bodyPr vert="horz" wrap="square" lIns="0" tIns="17145" rIns="0" bIns="0" rtlCol="0">
            <a:spAutoFit/>
          </a:bodyPr>
          <a:lstStyle/>
          <a:p>
            <a:pPr marL="29845" marR="5080" indent="-1778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114" name="object 114"/>
          <p:cNvSpPr/>
          <p:nvPr/>
        </p:nvSpPr>
        <p:spPr>
          <a:xfrm>
            <a:off x="1270127" y="2447887"/>
            <a:ext cx="571500" cy="292100"/>
          </a:xfrm>
          <a:custGeom>
            <a:avLst/>
            <a:gdLst/>
            <a:ahLst/>
            <a:cxnLst/>
            <a:rect l="l" t="t" r="r" b="b"/>
            <a:pathLst>
              <a:path w="571500" h="292100">
                <a:moveTo>
                  <a:pt x="571038" y="0"/>
                </a:moveTo>
                <a:lnTo>
                  <a:pt x="0" y="0"/>
                </a:lnTo>
                <a:lnTo>
                  <a:pt x="0" y="220866"/>
                </a:lnTo>
                <a:lnTo>
                  <a:pt x="285518" y="291589"/>
                </a:lnTo>
                <a:lnTo>
                  <a:pt x="571038" y="220866"/>
                </a:lnTo>
                <a:lnTo>
                  <a:pt x="571038" y="0"/>
                </a:lnTo>
                <a:close/>
              </a:path>
            </a:pathLst>
          </a:custGeom>
          <a:solidFill>
            <a:srgbClr val="F16137">
              <a:alpha val="75999"/>
            </a:srgbClr>
          </a:solidFill>
        </p:spPr>
        <p:txBody>
          <a:bodyPr wrap="square" lIns="0" tIns="0" rIns="0" bIns="0" rtlCol="0"/>
          <a:lstStyle/>
          <a:p>
            <a:endParaRPr/>
          </a:p>
        </p:txBody>
      </p:sp>
      <p:sp>
        <p:nvSpPr>
          <p:cNvPr id="115" name="object 115"/>
          <p:cNvSpPr txBox="1"/>
          <p:nvPr/>
        </p:nvSpPr>
        <p:spPr>
          <a:xfrm>
            <a:off x="1242736" y="2349086"/>
            <a:ext cx="627380" cy="581025"/>
          </a:xfrm>
          <a:prstGeom prst="rect">
            <a:avLst/>
          </a:prstGeom>
          <a:ln w="4552">
            <a:solidFill>
              <a:srgbClr val="96989A"/>
            </a:solidFill>
          </a:ln>
        </p:spPr>
        <p:txBody>
          <a:bodyPr vert="horz" wrap="square" lIns="0" tIns="0" rIns="0" bIns="0" rtlCol="0">
            <a:spAutoFit/>
          </a:bodyPr>
          <a:lstStyle/>
          <a:p>
            <a:pPr>
              <a:lnSpc>
                <a:spcPct val="100000"/>
              </a:lnSpc>
            </a:pPr>
            <a:endParaRPr sz="600">
              <a:latin typeface="Times New Roman"/>
              <a:cs typeface="Times New Roman"/>
            </a:endParaRPr>
          </a:p>
          <a:p>
            <a:pPr marL="87630" marR="57785" indent="-17780">
              <a:lnSpc>
                <a:spcPts val="580"/>
              </a:lnSpc>
              <a:spcBef>
                <a:spcPts val="484"/>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116" name="object 116"/>
          <p:cNvSpPr/>
          <p:nvPr/>
        </p:nvSpPr>
        <p:spPr>
          <a:xfrm>
            <a:off x="1270127" y="3038439"/>
            <a:ext cx="571500" cy="292100"/>
          </a:xfrm>
          <a:custGeom>
            <a:avLst/>
            <a:gdLst/>
            <a:ahLst/>
            <a:cxnLst/>
            <a:rect l="l" t="t" r="r" b="b"/>
            <a:pathLst>
              <a:path w="571500" h="292100">
                <a:moveTo>
                  <a:pt x="571038" y="0"/>
                </a:moveTo>
                <a:lnTo>
                  <a:pt x="0" y="0"/>
                </a:lnTo>
                <a:lnTo>
                  <a:pt x="0" y="220866"/>
                </a:lnTo>
                <a:lnTo>
                  <a:pt x="285518" y="291589"/>
                </a:lnTo>
                <a:lnTo>
                  <a:pt x="571038" y="220866"/>
                </a:lnTo>
                <a:lnTo>
                  <a:pt x="571038" y="0"/>
                </a:lnTo>
                <a:close/>
              </a:path>
            </a:pathLst>
          </a:custGeom>
          <a:solidFill>
            <a:srgbClr val="F16137">
              <a:alpha val="75999"/>
            </a:srgbClr>
          </a:solidFill>
        </p:spPr>
        <p:txBody>
          <a:bodyPr wrap="square" lIns="0" tIns="0" rIns="0" bIns="0" rtlCol="0"/>
          <a:lstStyle/>
          <a:p>
            <a:endParaRPr/>
          </a:p>
        </p:txBody>
      </p:sp>
      <p:sp>
        <p:nvSpPr>
          <p:cNvPr id="117" name="object 117"/>
          <p:cNvSpPr txBox="1"/>
          <p:nvPr/>
        </p:nvSpPr>
        <p:spPr>
          <a:xfrm>
            <a:off x="1245012" y="3072000"/>
            <a:ext cx="622935" cy="175895"/>
          </a:xfrm>
          <a:prstGeom prst="rect">
            <a:avLst/>
          </a:prstGeom>
        </p:spPr>
        <p:txBody>
          <a:bodyPr vert="horz" wrap="square" lIns="0" tIns="17145" rIns="0" bIns="0" rtlCol="0">
            <a:spAutoFit/>
          </a:bodyPr>
          <a:lstStyle/>
          <a:p>
            <a:pPr marL="85725" marR="55244" indent="-1778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118" name="object 118"/>
          <p:cNvSpPr txBox="1"/>
          <p:nvPr/>
        </p:nvSpPr>
        <p:spPr>
          <a:xfrm>
            <a:off x="1381654" y="4644173"/>
            <a:ext cx="353695" cy="209550"/>
          </a:xfrm>
          <a:prstGeom prst="rect">
            <a:avLst/>
          </a:prstGeom>
        </p:spPr>
        <p:txBody>
          <a:bodyPr vert="horz" wrap="square" lIns="0" tIns="12700" rIns="0" bIns="0" rtlCol="0">
            <a:spAutoFit/>
          </a:bodyPr>
          <a:lstStyle/>
          <a:p>
            <a:pPr marL="71755" marR="5080" indent="-72390">
              <a:lnSpc>
                <a:spcPct val="120700"/>
              </a:lnSpc>
              <a:spcBef>
                <a:spcPts val="100"/>
              </a:spcBef>
            </a:pPr>
            <a:r>
              <a:rPr sz="500" spc="10" dirty="0">
                <a:solidFill>
                  <a:srgbClr val="FEFEFE"/>
                </a:solidFill>
                <a:latin typeface="Verdana"/>
                <a:cs typeface="Verdana"/>
              </a:rPr>
              <a:t>О</a:t>
            </a:r>
            <a:r>
              <a:rPr sz="500" dirty="0">
                <a:solidFill>
                  <a:srgbClr val="FEFEFE"/>
                </a:solidFill>
                <a:latin typeface="Verdana"/>
                <a:cs typeface="Verdana"/>
              </a:rPr>
              <a:t>б</a:t>
            </a:r>
            <a:r>
              <a:rPr sz="500" spc="5" dirty="0">
                <a:solidFill>
                  <a:srgbClr val="FEFEFE"/>
                </a:solidFill>
                <a:latin typeface="Verdana"/>
                <a:cs typeface="Verdana"/>
              </a:rPr>
              <a:t>р</a:t>
            </a:r>
            <a:r>
              <a:rPr sz="500" spc="-30" dirty="0">
                <a:solidFill>
                  <a:srgbClr val="FEFEFE"/>
                </a:solidFill>
                <a:latin typeface="Verdana"/>
                <a:cs typeface="Verdana"/>
              </a:rPr>
              <a:t>а</a:t>
            </a:r>
            <a:r>
              <a:rPr sz="500" dirty="0">
                <a:solidFill>
                  <a:srgbClr val="FEFEFE"/>
                </a:solidFill>
                <a:latin typeface="Verdana"/>
                <a:cs typeface="Verdana"/>
              </a:rPr>
              <a:t>б</a:t>
            </a:r>
            <a:r>
              <a:rPr sz="500" spc="-20" dirty="0">
                <a:solidFill>
                  <a:srgbClr val="FEFEFE"/>
                </a:solidFill>
                <a:latin typeface="Verdana"/>
                <a:cs typeface="Verdana"/>
              </a:rPr>
              <a:t>о</a:t>
            </a:r>
            <a:r>
              <a:rPr sz="500" spc="-35" dirty="0">
                <a:solidFill>
                  <a:srgbClr val="FEFEFE"/>
                </a:solidFill>
                <a:latin typeface="Verdana"/>
                <a:cs typeface="Verdana"/>
              </a:rPr>
              <a:t>тк</a:t>
            </a:r>
            <a:r>
              <a:rPr sz="500" spc="-10" dirty="0">
                <a:solidFill>
                  <a:srgbClr val="FEFEFE"/>
                </a:solidFill>
                <a:latin typeface="Verdana"/>
                <a:cs typeface="Verdana"/>
              </a:rPr>
              <a:t>а  </a:t>
            </a:r>
            <a:r>
              <a:rPr sz="500" dirty="0">
                <a:solidFill>
                  <a:srgbClr val="FEFEFE"/>
                </a:solidFill>
                <a:latin typeface="Verdana"/>
                <a:cs typeface="Verdana"/>
              </a:rPr>
              <a:t>семян</a:t>
            </a:r>
            <a:endParaRPr sz="500">
              <a:latin typeface="Verdana"/>
              <a:cs typeface="Verdana"/>
            </a:endParaRPr>
          </a:p>
        </p:txBody>
      </p:sp>
      <p:sp>
        <p:nvSpPr>
          <p:cNvPr id="119" name="object 119"/>
          <p:cNvSpPr/>
          <p:nvPr/>
        </p:nvSpPr>
        <p:spPr>
          <a:xfrm>
            <a:off x="2572672" y="1857362"/>
            <a:ext cx="571500" cy="292100"/>
          </a:xfrm>
          <a:custGeom>
            <a:avLst/>
            <a:gdLst/>
            <a:ahLst/>
            <a:cxnLst/>
            <a:rect l="l" t="t" r="r" b="b"/>
            <a:pathLst>
              <a:path w="571500" h="292100">
                <a:moveTo>
                  <a:pt x="571038" y="0"/>
                </a:moveTo>
                <a:lnTo>
                  <a:pt x="0" y="0"/>
                </a:lnTo>
                <a:lnTo>
                  <a:pt x="0" y="220866"/>
                </a:lnTo>
                <a:lnTo>
                  <a:pt x="285518" y="291589"/>
                </a:lnTo>
                <a:lnTo>
                  <a:pt x="571038" y="220866"/>
                </a:lnTo>
                <a:lnTo>
                  <a:pt x="571038" y="0"/>
                </a:lnTo>
                <a:close/>
              </a:path>
            </a:pathLst>
          </a:custGeom>
          <a:solidFill>
            <a:srgbClr val="F16137">
              <a:alpha val="75999"/>
            </a:srgbClr>
          </a:solidFill>
        </p:spPr>
        <p:txBody>
          <a:bodyPr wrap="square" lIns="0" tIns="0" rIns="0" bIns="0" rtlCol="0"/>
          <a:lstStyle/>
          <a:p>
            <a:endParaRPr/>
          </a:p>
        </p:txBody>
      </p:sp>
      <p:sp>
        <p:nvSpPr>
          <p:cNvPr id="120" name="object 120"/>
          <p:cNvSpPr txBox="1"/>
          <p:nvPr/>
        </p:nvSpPr>
        <p:spPr>
          <a:xfrm>
            <a:off x="2621448" y="1890923"/>
            <a:ext cx="479425" cy="175895"/>
          </a:xfrm>
          <a:prstGeom prst="rect">
            <a:avLst/>
          </a:prstGeom>
        </p:spPr>
        <p:txBody>
          <a:bodyPr vert="horz" wrap="square" lIns="0" tIns="17145" rIns="0" bIns="0" rtlCol="0">
            <a:spAutoFit/>
          </a:bodyPr>
          <a:lstStyle/>
          <a:p>
            <a:pPr marL="43815" marR="5080" indent="-3175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35" dirty="0">
                <a:solidFill>
                  <a:srgbClr val="FEFEFE"/>
                </a:solidFill>
                <a:latin typeface="Verdana"/>
                <a:cs typeface="Verdana"/>
              </a:rPr>
              <a:t>M</a:t>
            </a:r>
            <a:r>
              <a:rPr sz="500" spc="-25" dirty="0">
                <a:solidFill>
                  <a:srgbClr val="FEFEFE"/>
                </a:solidFill>
                <a:latin typeface="Verdana"/>
                <a:cs typeface="Verdana"/>
              </a:rPr>
              <a:t>il</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N</a:t>
            </a:r>
            <a:r>
              <a:rPr sz="500" spc="30" dirty="0">
                <a:solidFill>
                  <a:srgbClr val="FEFEFE"/>
                </a:solidFill>
                <a:latin typeface="Verdana"/>
                <a:cs typeface="Verdana"/>
              </a:rPr>
              <a:t>P</a:t>
            </a:r>
            <a:r>
              <a:rPr sz="500" spc="-25" dirty="0">
                <a:solidFill>
                  <a:srgbClr val="FEFEFE"/>
                </a:solidFill>
                <a:latin typeface="Verdana"/>
                <a:cs typeface="Verdana"/>
              </a:rPr>
              <a:t>KS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60" dirty="0">
                <a:solidFill>
                  <a:srgbClr val="FEFEFE"/>
                </a:solidFill>
                <a:latin typeface="Verdana"/>
                <a:cs typeface="Verdana"/>
              </a:rPr>
              <a:t>2</a:t>
            </a:r>
            <a:r>
              <a:rPr sz="500" spc="-10" dirty="0">
                <a:solidFill>
                  <a:srgbClr val="FEFEFE"/>
                </a:solidFill>
                <a:latin typeface="Verdana"/>
                <a:cs typeface="Verdana"/>
              </a:rPr>
              <a:t>0</a:t>
            </a:r>
            <a:r>
              <a:rPr sz="500" spc="10" dirty="0">
                <a:solidFill>
                  <a:srgbClr val="FEFEFE"/>
                </a:solidFill>
                <a:latin typeface="Verdana"/>
                <a:cs typeface="Verdana"/>
              </a:rPr>
              <a:t>0</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21" name="object 121"/>
          <p:cNvSpPr/>
          <p:nvPr/>
        </p:nvSpPr>
        <p:spPr>
          <a:xfrm>
            <a:off x="3622817" y="1857362"/>
            <a:ext cx="647700" cy="292100"/>
          </a:xfrm>
          <a:custGeom>
            <a:avLst/>
            <a:gdLst/>
            <a:ahLst/>
            <a:cxnLst/>
            <a:rect l="l" t="t" r="r" b="b"/>
            <a:pathLst>
              <a:path w="647700" h="292100">
                <a:moveTo>
                  <a:pt x="647211" y="0"/>
                </a:moveTo>
                <a:lnTo>
                  <a:pt x="0" y="0"/>
                </a:lnTo>
                <a:lnTo>
                  <a:pt x="0" y="220866"/>
                </a:lnTo>
                <a:lnTo>
                  <a:pt x="323607" y="291589"/>
                </a:lnTo>
                <a:lnTo>
                  <a:pt x="647211" y="220866"/>
                </a:lnTo>
                <a:lnTo>
                  <a:pt x="647211" y="0"/>
                </a:lnTo>
                <a:close/>
              </a:path>
            </a:pathLst>
          </a:custGeom>
          <a:solidFill>
            <a:srgbClr val="F16137">
              <a:alpha val="75999"/>
            </a:srgbClr>
          </a:solidFill>
        </p:spPr>
        <p:txBody>
          <a:bodyPr wrap="square" lIns="0" tIns="0" rIns="0" bIns="0" rtlCol="0"/>
          <a:lstStyle/>
          <a:p>
            <a:endParaRPr/>
          </a:p>
        </p:txBody>
      </p:sp>
      <p:sp>
        <p:nvSpPr>
          <p:cNvPr id="122" name="object 122"/>
          <p:cNvSpPr txBox="1"/>
          <p:nvPr/>
        </p:nvSpPr>
        <p:spPr>
          <a:xfrm>
            <a:off x="3587593" y="1890923"/>
            <a:ext cx="723900" cy="175895"/>
          </a:xfrm>
          <a:prstGeom prst="rect">
            <a:avLst/>
          </a:prstGeom>
        </p:spPr>
        <p:txBody>
          <a:bodyPr vert="horz" wrap="square" lIns="0" tIns="17145" rIns="0" bIns="0" rtlCol="0">
            <a:spAutoFit/>
          </a:bodyPr>
          <a:lstStyle/>
          <a:p>
            <a:pPr marL="245110" marR="81280" indent="-156845">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B</a:t>
            </a:r>
            <a:r>
              <a:rPr sz="500" spc="-40" dirty="0">
                <a:solidFill>
                  <a:srgbClr val="FEFEFE"/>
                </a:solidFill>
                <a:latin typeface="Verdana"/>
                <a:cs typeface="Verdana"/>
              </a:rPr>
              <a:t>r</a:t>
            </a:r>
            <a:r>
              <a:rPr sz="500" spc="-30" dirty="0">
                <a:solidFill>
                  <a:srgbClr val="FEFEFE"/>
                </a:solidFill>
                <a:latin typeface="Verdana"/>
                <a:cs typeface="Verdana"/>
              </a:rPr>
              <a:t>a</a:t>
            </a:r>
            <a:r>
              <a:rPr sz="500" spc="-40" dirty="0">
                <a:solidFill>
                  <a:srgbClr val="FEFEFE"/>
                </a:solidFill>
                <a:latin typeface="Verdana"/>
                <a:cs typeface="Verdana"/>
              </a:rPr>
              <a:t>ss</a:t>
            </a:r>
            <a:r>
              <a:rPr sz="500" spc="-25" dirty="0">
                <a:solidFill>
                  <a:srgbClr val="FEFEFE"/>
                </a:solidFill>
                <a:latin typeface="Verdana"/>
                <a:cs typeface="Verdana"/>
              </a:rPr>
              <a:t>i</a:t>
            </a:r>
            <a:r>
              <a:rPr sz="500" spc="-15" dirty="0">
                <a:solidFill>
                  <a:srgbClr val="FEFEFE"/>
                </a:solidFill>
                <a:latin typeface="Verdana"/>
                <a:cs typeface="Verdana"/>
              </a:rPr>
              <a:t>t</a:t>
            </a:r>
            <a:r>
              <a:rPr sz="500" spc="-45" dirty="0">
                <a:solidFill>
                  <a:srgbClr val="FEFEFE"/>
                </a:solidFill>
                <a:latin typeface="Verdana"/>
                <a:cs typeface="Verdana"/>
              </a:rPr>
              <a:t>r</a:t>
            </a:r>
            <a:r>
              <a:rPr sz="500" spc="-20" dirty="0">
                <a:solidFill>
                  <a:srgbClr val="FEFEFE"/>
                </a:solidFill>
                <a:latin typeface="Verdana"/>
                <a:cs typeface="Verdana"/>
              </a:rPr>
              <a:t>e</a:t>
            </a:r>
            <a:r>
              <a:rPr sz="500" spc="-5" dirty="0">
                <a:solidFill>
                  <a:srgbClr val="FEFEFE"/>
                </a:solidFill>
                <a:latin typeface="Verdana"/>
                <a:cs typeface="Verdana"/>
              </a:rPr>
              <a:t>l  </a:t>
            </a:r>
            <a:r>
              <a:rPr sz="500" spc="-160" dirty="0">
                <a:solidFill>
                  <a:srgbClr val="FEFEFE"/>
                </a:solidFill>
                <a:latin typeface="Verdana"/>
                <a:cs typeface="Verdana"/>
              </a:rPr>
              <a:t>1</a:t>
            </a:r>
            <a:r>
              <a:rPr sz="500" spc="-70" dirty="0">
                <a:solidFill>
                  <a:srgbClr val="FEFEFE"/>
                </a:solidFill>
                <a:latin typeface="Verdana"/>
                <a:cs typeface="Verdana"/>
              </a:rPr>
              <a:t>-</a:t>
            </a:r>
            <a:r>
              <a:rPr sz="500" spc="-35" dirty="0">
                <a:solidFill>
                  <a:srgbClr val="FEFEFE"/>
                </a:solidFill>
                <a:latin typeface="Verdana"/>
                <a:cs typeface="Verdana"/>
              </a:rPr>
              <a:t>2</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23" name="object 123"/>
          <p:cNvSpPr/>
          <p:nvPr/>
        </p:nvSpPr>
        <p:spPr>
          <a:xfrm>
            <a:off x="3622817" y="3038439"/>
            <a:ext cx="647700" cy="292100"/>
          </a:xfrm>
          <a:custGeom>
            <a:avLst/>
            <a:gdLst/>
            <a:ahLst/>
            <a:cxnLst/>
            <a:rect l="l" t="t" r="r" b="b"/>
            <a:pathLst>
              <a:path w="647700" h="292100">
                <a:moveTo>
                  <a:pt x="647211" y="0"/>
                </a:moveTo>
                <a:lnTo>
                  <a:pt x="0" y="0"/>
                </a:lnTo>
                <a:lnTo>
                  <a:pt x="0" y="220866"/>
                </a:lnTo>
                <a:lnTo>
                  <a:pt x="323607" y="291589"/>
                </a:lnTo>
                <a:lnTo>
                  <a:pt x="647211" y="220866"/>
                </a:lnTo>
                <a:lnTo>
                  <a:pt x="647211" y="0"/>
                </a:lnTo>
                <a:close/>
              </a:path>
            </a:pathLst>
          </a:custGeom>
          <a:solidFill>
            <a:srgbClr val="F16137">
              <a:alpha val="75999"/>
            </a:srgbClr>
          </a:solidFill>
        </p:spPr>
        <p:txBody>
          <a:bodyPr wrap="square" lIns="0" tIns="0" rIns="0" bIns="0" rtlCol="0"/>
          <a:lstStyle/>
          <a:p>
            <a:endParaRPr/>
          </a:p>
        </p:txBody>
      </p:sp>
      <p:sp>
        <p:nvSpPr>
          <p:cNvPr id="124" name="object 124"/>
          <p:cNvSpPr txBox="1"/>
          <p:nvPr/>
        </p:nvSpPr>
        <p:spPr>
          <a:xfrm>
            <a:off x="3587593" y="3072000"/>
            <a:ext cx="723900" cy="175895"/>
          </a:xfrm>
          <a:prstGeom prst="rect">
            <a:avLst/>
          </a:prstGeom>
        </p:spPr>
        <p:txBody>
          <a:bodyPr vert="horz" wrap="square" lIns="0" tIns="12700" rIns="0" bIns="0" rtlCol="0">
            <a:spAutoFit/>
          </a:bodyPr>
          <a:lstStyle/>
          <a:p>
            <a:pPr algn="ctr">
              <a:lnSpc>
                <a:spcPts val="590"/>
              </a:lnSpc>
              <a:spcBef>
                <a:spcPts val="100"/>
              </a:spcBef>
            </a:pPr>
            <a:r>
              <a:rPr sz="500" spc="-5" dirty="0">
                <a:solidFill>
                  <a:srgbClr val="FEFEFE"/>
                </a:solidFill>
                <a:latin typeface="Verdana"/>
                <a:cs typeface="Verdana"/>
              </a:rPr>
              <a:t>F</a:t>
            </a:r>
            <a:r>
              <a:rPr sz="500" spc="-10" dirty="0">
                <a:solidFill>
                  <a:srgbClr val="FEFEFE"/>
                </a:solidFill>
                <a:latin typeface="Verdana"/>
                <a:cs typeface="Verdana"/>
              </a:rPr>
              <a:t>o</a:t>
            </a:r>
            <a:r>
              <a:rPr sz="500" spc="-25" dirty="0">
                <a:solidFill>
                  <a:srgbClr val="FEFEFE"/>
                </a:solidFill>
                <a:latin typeface="Verdana"/>
                <a:cs typeface="Verdana"/>
              </a:rPr>
              <a:t>li</a:t>
            </a:r>
            <a:r>
              <a:rPr sz="500" dirty="0">
                <a:solidFill>
                  <a:srgbClr val="FEFEFE"/>
                </a:solidFill>
                <a:latin typeface="Verdana"/>
                <a:cs typeface="Verdana"/>
              </a:rPr>
              <a:t>c</a:t>
            </a:r>
            <a:r>
              <a:rPr sz="500" spc="-30" dirty="0">
                <a:solidFill>
                  <a:srgbClr val="FEFEFE"/>
                </a:solidFill>
                <a:latin typeface="Verdana"/>
                <a:cs typeface="Verdana"/>
              </a:rPr>
              <a:t>a</a:t>
            </a:r>
            <a:r>
              <a:rPr sz="500" spc="-45" dirty="0">
                <a:solidFill>
                  <a:srgbClr val="FEFEFE"/>
                </a:solidFill>
                <a:latin typeface="Verdana"/>
                <a:cs typeface="Verdana"/>
              </a:rPr>
              <a:t>r</a:t>
            </a:r>
            <a:r>
              <a:rPr sz="500" dirty="0">
                <a:solidFill>
                  <a:srgbClr val="FEFEFE"/>
                </a:solidFill>
                <a:latin typeface="Verdana"/>
                <a:cs typeface="Verdana"/>
              </a:rPr>
              <a:t>e</a:t>
            </a:r>
            <a:r>
              <a:rPr sz="500" spc="-65" dirty="0">
                <a:solidFill>
                  <a:srgbClr val="FEFEFE"/>
                </a:solidFill>
                <a:latin typeface="Verdana"/>
                <a:cs typeface="Verdana"/>
              </a:rPr>
              <a:t> </a:t>
            </a:r>
            <a:r>
              <a:rPr sz="500" spc="-160" dirty="0">
                <a:solidFill>
                  <a:srgbClr val="FEFEFE"/>
                </a:solidFill>
                <a:latin typeface="Verdana"/>
                <a:cs typeface="Verdana"/>
              </a:rPr>
              <a:t>1</a:t>
            </a:r>
            <a:r>
              <a:rPr sz="500" spc="-60" dirty="0">
                <a:solidFill>
                  <a:srgbClr val="FEFEFE"/>
                </a:solidFill>
                <a:latin typeface="Verdana"/>
                <a:cs typeface="Verdana"/>
              </a:rPr>
              <a:t>2-</a:t>
            </a:r>
            <a:r>
              <a:rPr sz="500" spc="-10" dirty="0">
                <a:solidFill>
                  <a:srgbClr val="FEFEFE"/>
                </a:solidFill>
                <a:latin typeface="Verdana"/>
                <a:cs typeface="Verdana"/>
              </a:rPr>
              <a:t>4</a:t>
            </a:r>
            <a:r>
              <a:rPr sz="500" spc="-35" dirty="0">
                <a:solidFill>
                  <a:srgbClr val="FEFEFE"/>
                </a:solidFill>
                <a:latin typeface="Verdana"/>
                <a:cs typeface="Verdana"/>
              </a:rPr>
              <a:t>6</a:t>
            </a:r>
            <a:r>
              <a:rPr sz="500" spc="-60" dirty="0">
                <a:solidFill>
                  <a:srgbClr val="FEFEFE"/>
                </a:solidFill>
                <a:latin typeface="Verdana"/>
                <a:cs typeface="Verdana"/>
              </a:rPr>
              <a:t>-</a:t>
            </a:r>
            <a:r>
              <a:rPr sz="500" dirty="0">
                <a:solidFill>
                  <a:srgbClr val="FEFEFE"/>
                </a:solidFill>
                <a:latin typeface="Verdana"/>
                <a:cs typeface="Verdana"/>
              </a:rPr>
              <a:t>8</a:t>
            </a:r>
            <a:endParaRPr sz="500">
              <a:latin typeface="Verdana"/>
              <a:cs typeface="Verdana"/>
            </a:endParaRPr>
          </a:p>
          <a:p>
            <a:pPr algn="ctr">
              <a:lnSpc>
                <a:spcPts val="590"/>
              </a:lnSpc>
            </a:pPr>
            <a:r>
              <a:rPr sz="500" spc="-40" dirty="0">
                <a:solidFill>
                  <a:srgbClr val="FEFEFE"/>
                </a:solidFill>
                <a:latin typeface="Verdana"/>
                <a:cs typeface="Verdana"/>
              </a:rPr>
              <a:t>3</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25" name="object 125"/>
          <p:cNvSpPr/>
          <p:nvPr/>
        </p:nvSpPr>
        <p:spPr>
          <a:xfrm>
            <a:off x="4351478" y="2447887"/>
            <a:ext cx="714375" cy="292100"/>
          </a:xfrm>
          <a:custGeom>
            <a:avLst/>
            <a:gdLst/>
            <a:ahLst/>
            <a:cxnLst/>
            <a:rect l="l" t="t" r="r" b="b"/>
            <a:pathLst>
              <a:path w="714375" h="292100">
                <a:moveTo>
                  <a:pt x="713891" y="0"/>
                </a:moveTo>
                <a:lnTo>
                  <a:pt x="0" y="0"/>
                </a:lnTo>
                <a:lnTo>
                  <a:pt x="0" y="220866"/>
                </a:lnTo>
                <a:lnTo>
                  <a:pt x="356947" y="291589"/>
                </a:lnTo>
                <a:lnTo>
                  <a:pt x="713891" y="220866"/>
                </a:lnTo>
                <a:lnTo>
                  <a:pt x="713891" y="0"/>
                </a:lnTo>
                <a:close/>
              </a:path>
            </a:pathLst>
          </a:custGeom>
          <a:solidFill>
            <a:srgbClr val="F16137">
              <a:alpha val="75999"/>
            </a:srgbClr>
          </a:solidFill>
        </p:spPr>
        <p:txBody>
          <a:bodyPr wrap="square" lIns="0" tIns="0" rIns="0" bIns="0" rtlCol="0"/>
          <a:lstStyle/>
          <a:p>
            <a:endParaRPr/>
          </a:p>
        </p:txBody>
      </p:sp>
      <p:sp>
        <p:nvSpPr>
          <p:cNvPr id="126" name="object 126"/>
          <p:cNvSpPr txBox="1"/>
          <p:nvPr/>
        </p:nvSpPr>
        <p:spPr>
          <a:xfrm>
            <a:off x="4313496" y="2349086"/>
            <a:ext cx="798830" cy="581025"/>
          </a:xfrm>
          <a:prstGeom prst="rect">
            <a:avLst/>
          </a:prstGeom>
          <a:ln w="4554">
            <a:solidFill>
              <a:srgbClr val="96989A"/>
            </a:solidFill>
          </a:ln>
        </p:spPr>
        <p:txBody>
          <a:bodyPr vert="horz" wrap="square" lIns="0" tIns="0" rIns="0" bIns="0" rtlCol="0">
            <a:spAutoFit/>
          </a:bodyPr>
          <a:lstStyle/>
          <a:p>
            <a:pPr>
              <a:lnSpc>
                <a:spcPct val="100000"/>
              </a:lnSpc>
            </a:pPr>
            <a:endParaRPr sz="600">
              <a:latin typeface="Times New Roman"/>
              <a:cs typeface="Times New Roman"/>
            </a:endParaRPr>
          </a:p>
          <a:p>
            <a:pPr marL="314325" marR="144780" indent="-165100">
              <a:lnSpc>
                <a:spcPts val="580"/>
              </a:lnSpc>
              <a:spcBef>
                <a:spcPts val="484"/>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B</a:t>
            </a:r>
            <a:r>
              <a:rPr sz="500" spc="-10" dirty="0">
                <a:solidFill>
                  <a:srgbClr val="FEFEFE"/>
                </a:solidFill>
                <a:latin typeface="Verdana"/>
                <a:cs typeface="Verdana"/>
              </a:rPr>
              <a:t>o</a:t>
            </a:r>
            <a:r>
              <a:rPr sz="500" spc="-30" dirty="0">
                <a:solidFill>
                  <a:srgbClr val="FEFEFE"/>
                </a:solidFill>
                <a:latin typeface="Verdana"/>
                <a:cs typeface="Verdana"/>
              </a:rPr>
              <a:t>r</a:t>
            </a:r>
            <a:r>
              <a:rPr sz="500" spc="-15" dirty="0">
                <a:solidFill>
                  <a:srgbClr val="FEFEFE"/>
                </a:solidFill>
                <a:latin typeface="Verdana"/>
                <a:cs typeface="Verdana"/>
              </a:rPr>
              <a:t>t</a:t>
            </a:r>
            <a:r>
              <a:rPr sz="500" spc="-40" dirty="0">
                <a:solidFill>
                  <a:srgbClr val="FEFEFE"/>
                </a:solidFill>
                <a:latin typeface="Verdana"/>
                <a:cs typeface="Verdana"/>
              </a:rPr>
              <a:t>r</a:t>
            </a:r>
            <a:r>
              <a:rPr sz="500" spc="-30" dirty="0">
                <a:solidFill>
                  <a:srgbClr val="FEFEFE"/>
                </a:solidFill>
                <a:latin typeface="Verdana"/>
                <a:cs typeface="Verdana"/>
              </a:rPr>
              <a:t>a</a:t>
            </a:r>
            <a:r>
              <a:rPr sz="500" spc="15" dirty="0">
                <a:solidFill>
                  <a:srgbClr val="FEFEFE"/>
                </a:solidFill>
                <a:latin typeface="Verdana"/>
                <a:cs typeface="Verdana"/>
              </a:rPr>
              <a:t>c  </a:t>
            </a:r>
            <a:r>
              <a:rPr sz="500" spc="-35" dirty="0">
                <a:solidFill>
                  <a:srgbClr val="FEFEFE"/>
                </a:solidFill>
                <a:latin typeface="Verdana"/>
                <a:cs typeface="Verdana"/>
              </a:rPr>
              <a:t>2</a:t>
            </a:r>
            <a:r>
              <a:rPr sz="500" spc="-65" dirty="0">
                <a:solidFill>
                  <a:srgbClr val="FEFEFE"/>
                </a:solidFill>
                <a:latin typeface="Verdana"/>
                <a:cs typeface="Verdana"/>
              </a:rPr>
              <a:t> </a:t>
            </a:r>
            <a:r>
              <a:rPr sz="500" spc="-15" dirty="0">
                <a:solidFill>
                  <a:srgbClr val="FEFEFE"/>
                </a:solidFill>
                <a:latin typeface="Verdana"/>
                <a:cs typeface="Verdana"/>
              </a:rPr>
              <a:t>л</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27" name="object 127"/>
          <p:cNvSpPr txBox="1"/>
          <p:nvPr/>
        </p:nvSpPr>
        <p:spPr>
          <a:xfrm>
            <a:off x="1368954" y="8459006"/>
            <a:ext cx="366395" cy="209550"/>
          </a:xfrm>
          <a:prstGeom prst="rect">
            <a:avLst/>
          </a:prstGeom>
        </p:spPr>
        <p:txBody>
          <a:bodyPr vert="horz" wrap="square" lIns="0" tIns="12700" rIns="0" bIns="0" rtlCol="0">
            <a:spAutoFit/>
          </a:bodyPr>
          <a:lstStyle/>
          <a:p>
            <a:pPr marL="84455" marR="5080" indent="-72390">
              <a:lnSpc>
                <a:spcPct val="120700"/>
              </a:lnSpc>
              <a:spcBef>
                <a:spcPts val="100"/>
              </a:spcBef>
            </a:pPr>
            <a:r>
              <a:rPr sz="500" spc="10" dirty="0">
                <a:solidFill>
                  <a:srgbClr val="FEFEFE"/>
                </a:solidFill>
                <a:latin typeface="Verdana"/>
                <a:cs typeface="Verdana"/>
              </a:rPr>
              <a:t>О</a:t>
            </a:r>
            <a:r>
              <a:rPr sz="500" dirty="0">
                <a:solidFill>
                  <a:srgbClr val="FEFEFE"/>
                </a:solidFill>
                <a:latin typeface="Verdana"/>
                <a:cs typeface="Verdana"/>
              </a:rPr>
              <a:t>б</a:t>
            </a:r>
            <a:r>
              <a:rPr sz="500" spc="5" dirty="0">
                <a:solidFill>
                  <a:srgbClr val="FEFEFE"/>
                </a:solidFill>
                <a:latin typeface="Verdana"/>
                <a:cs typeface="Verdana"/>
              </a:rPr>
              <a:t>р</a:t>
            </a:r>
            <a:r>
              <a:rPr sz="500" spc="-30" dirty="0">
                <a:solidFill>
                  <a:srgbClr val="FEFEFE"/>
                </a:solidFill>
                <a:latin typeface="Verdana"/>
                <a:cs typeface="Verdana"/>
              </a:rPr>
              <a:t>а</a:t>
            </a:r>
            <a:r>
              <a:rPr sz="500" dirty="0">
                <a:solidFill>
                  <a:srgbClr val="FEFEFE"/>
                </a:solidFill>
                <a:latin typeface="Verdana"/>
                <a:cs typeface="Verdana"/>
              </a:rPr>
              <a:t>б</a:t>
            </a:r>
            <a:r>
              <a:rPr sz="500" spc="-20" dirty="0">
                <a:solidFill>
                  <a:srgbClr val="FEFEFE"/>
                </a:solidFill>
                <a:latin typeface="Verdana"/>
                <a:cs typeface="Verdana"/>
              </a:rPr>
              <a:t>о</a:t>
            </a:r>
            <a:r>
              <a:rPr sz="500" spc="-35" dirty="0">
                <a:solidFill>
                  <a:srgbClr val="FEFEFE"/>
                </a:solidFill>
                <a:latin typeface="Verdana"/>
                <a:cs typeface="Verdana"/>
              </a:rPr>
              <a:t>тк</a:t>
            </a:r>
            <a:r>
              <a:rPr sz="500" spc="-10" dirty="0">
                <a:solidFill>
                  <a:srgbClr val="FEFEFE"/>
                </a:solidFill>
                <a:latin typeface="Verdana"/>
                <a:cs typeface="Verdana"/>
              </a:rPr>
              <a:t>а  </a:t>
            </a:r>
            <a:r>
              <a:rPr sz="500" dirty="0">
                <a:solidFill>
                  <a:srgbClr val="FEFEFE"/>
                </a:solidFill>
                <a:latin typeface="Verdana"/>
                <a:cs typeface="Verdana"/>
              </a:rPr>
              <a:t>семян</a:t>
            </a:r>
            <a:endParaRPr sz="500">
              <a:latin typeface="Verdana"/>
              <a:cs typeface="Verdana"/>
            </a:endParaRPr>
          </a:p>
        </p:txBody>
      </p:sp>
      <p:grpSp>
        <p:nvGrpSpPr>
          <p:cNvPr id="128" name="object 128"/>
          <p:cNvGrpSpPr/>
          <p:nvPr/>
        </p:nvGrpSpPr>
        <p:grpSpPr>
          <a:xfrm>
            <a:off x="682607" y="5731631"/>
            <a:ext cx="6480175" cy="1443355"/>
            <a:chOff x="682607" y="5731631"/>
            <a:chExt cx="6480175" cy="1443355"/>
          </a:xfrm>
        </p:grpSpPr>
        <p:sp>
          <p:nvSpPr>
            <p:cNvPr id="129" name="object 129"/>
            <p:cNvSpPr/>
            <p:nvPr/>
          </p:nvSpPr>
          <p:spPr>
            <a:xfrm>
              <a:off x="941691" y="5843793"/>
              <a:ext cx="46355" cy="106680"/>
            </a:xfrm>
            <a:custGeom>
              <a:avLst/>
              <a:gdLst/>
              <a:ahLst/>
              <a:cxnLst/>
              <a:rect l="l" t="t" r="r" b="b"/>
              <a:pathLst>
                <a:path w="46355" h="106679">
                  <a:moveTo>
                    <a:pt x="46026" y="0"/>
                  </a:moveTo>
                  <a:lnTo>
                    <a:pt x="0" y="0"/>
                  </a:lnTo>
                  <a:lnTo>
                    <a:pt x="0" y="19810"/>
                  </a:lnTo>
                  <a:lnTo>
                    <a:pt x="21337" y="19810"/>
                  </a:lnTo>
                  <a:lnTo>
                    <a:pt x="21337" y="106678"/>
                  </a:lnTo>
                  <a:lnTo>
                    <a:pt x="46026" y="106678"/>
                  </a:lnTo>
                  <a:lnTo>
                    <a:pt x="46026" y="0"/>
                  </a:lnTo>
                  <a:close/>
                </a:path>
              </a:pathLst>
            </a:custGeom>
            <a:solidFill>
              <a:srgbClr val="606062"/>
            </a:solidFill>
          </p:spPr>
          <p:txBody>
            <a:bodyPr wrap="square" lIns="0" tIns="0" rIns="0" bIns="0" rtlCol="0"/>
            <a:lstStyle/>
            <a:p>
              <a:endParaRPr/>
            </a:p>
          </p:txBody>
        </p:sp>
        <p:pic>
          <p:nvPicPr>
            <p:cNvPr id="130" name="object 130"/>
            <p:cNvPicPr/>
            <p:nvPr/>
          </p:nvPicPr>
          <p:blipFill>
            <a:blip r:embed="rId24" cstate="print"/>
            <a:stretch>
              <a:fillRect/>
            </a:stretch>
          </p:blipFill>
          <p:spPr>
            <a:xfrm>
              <a:off x="925692" y="6420866"/>
              <a:ext cx="85496" cy="108507"/>
            </a:xfrm>
            <a:prstGeom prst="rect">
              <a:avLst/>
            </a:prstGeom>
          </p:spPr>
        </p:pic>
        <p:sp>
          <p:nvSpPr>
            <p:cNvPr id="131" name="object 131"/>
            <p:cNvSpPr/>
            <p:nvPr/>
          </p:nvSpPr>
          <p:spPr>
            <a:xfrm>
              <a:off x="682599" y="6221069"/>
              <a:ext cx="6480175" cy="586105"/>
            </a:xfrm>
            <a:custGeom>
              <a:avLst/>
              <a:gdLst/>
              <a:ahLst/>
              <a:cxnLst/>
              <a:rect l="l" t="t" r="r" b="b"/>
              <a:pathLst>
                <a:path w="6480175" h="586104">
                  <a:moveTo>
                    <a:pt x="6479997" y="581025"/>
                  </a:moveTo>
                  <a:lnTo>
                    <a:pt x="0" y="581025"/>
                  </a:lnTo>
                  <a:lnTo>
                    <a:pt x="0" y="585609"/>
                  </a:lnTo>
                  <a:lnTo>
                    <a:pt x="6479997" y="585609"/>
                  </a:lnTo>
                  <a:lnTo>
                    <a:pt x="6479997" y="581025"/>
                  </a:lnTo>
                  <a:close/>
                </a:path>
                <a:path w="6480175" h="586104">
                  <a:moveTo>
                    <a:pt x="6479997" y="0"/>
                  </a:moveTo>
                  <a:lnTo>
                    <a:pt x="0" y="0"/>
                  </a:lnTo>
                  <a:lnTo>
                    <a:pt x="0" y="4584"/>
                  </a:lnTo>
                  <a:lnTo>
                    <a:pt x="6479997" y="4584"/>
                  </a:lnTo>
                  <a:lnTo>
                    <a:pt x="6479997" y="0"/>
                  </a:lnTo>
                  <a:close/>
                </a:path>
              </a:pathLst>
            </a:custGeom>
            <a:solidFill>
              <a:srgbClr val="96989A"/>
            </a:solidFill>
          </p:spPr>
          <p:txBody>
            <a:bodyPr wrap="square" lIns="0" tIns="0" rIns="0" bIns="0" rtlCol="0"/>
            <a:lstStyle/>
            <a:p>
              <a:endParaRPr/>
            </a:p>
          </p:txBody>
        </p:sp>
        <p:pic>
          <p:nvPicPr>
            <p:cNvPr id="132" name="object 132"/>
            <p:cNvPicPr/>
            <p:nvPr/>
          </p:nvPicPr>
          <p:blipFill>
            <a:blip r:embed="rId25" cstate="print"/>
            <a:stretch>
              <a:fillRect/>
            </a:stretch>
          </p:blipFill>
          <p:spPr>
            <a:xfrm>
              <a:off x="925235" y="7066116"/>
              <a:ext cx="84884" cy="108507"/>
            </a:xfrm>
            <a:prstGeom prst="rect">
              <a:avLst/>
            </a:prstGeom>
          </p:spPr>
        </p:pic>
        <p:sp>
          <p:nvSpPr>
            <p:cNvPr id="133" name="object 133"/>
            <p:cNvSpPr/>
            <p:nvPr/>
          </p:nvSpPr>
          <p:spPr>
            <a:xfrm>
              <a:off x="1241553" y="5731631"/>
              <a:ext cx="571500" cy="292100"/>
            </a:xfrm>
            <a:custGeom>
              <a:avLst/>
              <a:gdLst/>
              <a:ahLst/>
              <a:cxnLst/>
              <a:rect l="l" t="t" r="r" b="b"/>
              <a:pathLst>
                <a:path w="571500" h="292100">
                  <a:moveTo>
                    <a:pt x="571038" y="0"/>
                  </a:moveTo>
                  <a:lnTo>
                    <a:pt x="0" y="0"/>
                  </a:lnTo>
                  <a:lnTo>
                    <a:pt x="0" y="220866"/>
                  </a:lnTo>
                  <a:lnTo>
                    <a:pt x="285520" y="291589"/>
                  </a:lnTo>
                  <a:lnTo>
                    <a:pt x="571038" y="220866"/>
                  </a:lnTo>
                  <a:lnTo>
                    <a:pt x="571038" y="0"/>
                  </a:lnTo>
                  <a:close/>
                </a:path>
              </a:pathLst>
            </a:custGeom>
            <a:solidFill>
              <a:srgbClr val="F16137">
                <a:alpha val="75999"/>
              </a:srgbClr>
            </a:solidFill>
          </p:spPr>
          <p:txBody>
            <a:bodyPr wrap="square" lIns="0" tIns="0" rIns="0" bIns="0" rtlCol="0"/>
            <a:lstStyle/>
            <a:p>
              <a:endParaRPr/>
            </a:p>
          </p:txBody>
        </p:sp>
      </p:grpSp>
      <p:sp>
        <p:nvSpPr>
          <p:cNvPr id="134" name="object 134"/>
          <p:cNvSpPr txBox="1"/>
          <p:nvPr/>
        </p:nvSpPr>
        <p:spPr>
          <a:xfrm>
            <a:off x="1271873" y="5765192"/>
            <a:ext cx="516890" cy="175895"/>
          </a:xfrm>
          <a:prstGeom prst="rect">
            <a:avLst/>
          </a:prstGeom>
        </p:spPr>
        <p:txBody>
          <a:bodyPr vert="horz" wrap="square" lIns="0" tIns="17145" rIns="0" bIns="0" rtlCol="0">
            <a:spAutoFit/>
          </a:bodyPr>
          <a:lstStyle/>
          <a:p>
            <a:pPr marL="29845" marR="5080" indent="-1778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135" name="object 135"/>
          <p:cNvSpPr/>
          <p:nvPr/>
        </p:nvSpPr>
        <p:spPr>
          <a:xfrm>
            <a:off x="1241553" y="6322157"/>
            <a:ext cx="571500" cy="292100"/>
          </a:xfrm>
          <a:custGeom>
            <a:avLst/>
            <a:gdLst/>
            <a:ahLst/>
            <a:cxnLst/>
            <a:rect l="l" t="t" r="r" b="b"/>
            <a:pathLst>
              <a:path w="571500" h="292100">
                <a:moveTo>
                  <a:pt x="571038" y="0"/>
                </a:moveTo>
                <a:lnTo>
                  <a:pt x="0" y="0"/>
                </a:lnTo>
                <a:lnTo>
                  <a:pt x="0" y="220866"/>
                </a:lnTo>
                <a:lnTo>
                  <a:pt x="285520" y="291589"/>
                </a:lnTo>
                <a:lnTo>
                  <a:pt x="571038" y="220866"/>
                </a:lnTo>
                <a:lnTo>
                  <a:pt x="571038" y="0"/>
                </a:lnTo>
                <a:close/>
              </a:path>
            </a:pathLst>
          </a:custGeom>
          <a:solidFill>
            <a:srgbClr val="F16137">
              <a:alpha val="75999"/>
            </a:srgbClr>
          </a:solidFill>
        </p:spPr>
        <p:txBody>
          <a:bodyPr wrap="square" lIns="0" tIns="0" rIns="0" bIns="0" rtlCol="0"/>
          <a:lstStyle/>
          <a:p>
            <a:endParaRPr/>
          </a:p>
        </p:txBody>
      </p:sp>
      <p:sp>
        <p:nvSpPr>
          <p:cNvPr id="136" name="object 136"/>
          <p:cNvSpPr txBox="1"/>
          <p:nvPr/>
        </p:nvSpPr>
        <p:spPr>
          <a:xfrm>
            <a:off x="1271873" y="6355718"/>
            <a:ext cx="516890" cy="175895"/>
          </a:xfrm>
          <a:prstGeom prst="rect">
            <a:avLst/>
          </a:prstGeom>
        </p:spPr>
        <p:txBody>
          <a:bodyPr vert="horz" wrap="square" lIns="0" tIns="17145" rIns="0" bIns="0" rtlCol="0">
            <a:spAutoFit/>
          </a:bodyPr>
          <a:lstStyle/>
          <a:p>
            <a:pPr marL="29845" marR="5080" indent="-1778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137" name="object 137"/>
          <p:cNvSpPr/>
          <p:nvPr/>
        </p:nvSpPr>
        <p:spPr>
          <a:xfrm>
            <a:off x="1241553" y="6912709"/>
            <a:ext cx="571500" cy="292100"/>
          </a:xfrm>
          <a:custGeom>
            <a:avLst/>
            <a:gdLst/>
            <a:ahLst/>
            <a:cxnLst/>
            <a:rect l="l" t="t" r="r" b="b"/>
            <a:pathLst>
              <a:path w="571500" h="292100">
                <a:moveTo>
                  <a:pt x="571038" y="0"/>
                </a:moveTo>
                <a:lnTo>
                  <a:pt x="0" y="0"/>
                </a:lnTo>
                <a:lnTo>
                  <a:pt x="0" y="220866"/>
                </a:lnTo>
                <a:lnTo>
                  <a:pt x="285520" y="291589"/>
                </a:lnTo>
                <a:lnTo>
                  <a:pt x="571038" y="220866"/>
                </a:lnTo>
                <a:lnTo>
                  <a:pt x="571038" y="0"/>
                </a:lnTo>
                <a:close/>
              </a:path>
            </a:pathLst>
          </a:custGeom>
          <a:solidFill>
            <a:srgbClr val="F16137">
              <a:alpha val="75999"/>
            </a:srgbClr>
          </a:solidFill>
        </p:spPr>
        <p:txBody>
          <a:bodyPr wrap="square" lIns="0" tIns="0" rIns="0" bIns="0" rtlCol="0"/>
          <a:lstStyle/>
          <a:p>
            <a:endParaRPr/>
          </a:p>
        </p:txBody>
      </p:sp>
      <p:sp>
        <p:nvSpPr>
          <p:cNvPr id="138" name="object 138"/>
          <p:cNvSpPr txBox="1"/>
          <p:nvPr/>
        </p:nvSpPr>
        <p:spPr>
          <a:xfrm>
            <a:off x="1271873" y="6946269"/>
            <a:ext cx="516890" cy="175895"/>
          </a:xfrm>
          <a:prstGeom prst="rect">
            <a:avLst/>
          </a:prstGeom>
        </p:spPr>
        <p:txBody>
          <a:bodyPr vert="horz" wrap="square" lIns="0" tIns="17145" rIns="0" bIns="0" rtlCol="0">
            <a:spAutoFit/>
          </a:bodyPr>
          <a:lstStyle/>
          <a:p>
            <a:pPr marL="29845" marR="5080" indent="-1778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139" name="object 139"/>
          <p:cNvSpPr/>
          <p:nvPr/>
        </p:nvSpPr>
        <p:spPr>
          <a:xfrm>
            <a:off x="2556003" y="6322157"/>
            <a:ext cx="571500" cy="292100"/>
          </a:xfrm>
          <a:custGeom>
            <a:avLst/>
            <a:gdLst/>
            <a:ahLst/>
            <a:cxnLst/>
            <a:rect l="l" t="t" r="r" b="b"/>
            <a:pathLst>
              <a:path w="571500" h="292100">
                <a:moveTo>
                  <a:pt x="571038" y="0"/>
                </a:moveTo>
                <a:lnTo>
                  <a:pt x="0" y="0"/>
                </a:lnTo>
                <a:lnTo>
                  <a:pt x="0" y="220866"/>
                </a:lnTo>
                <a:lnTo>
                  <a:pt x="285520" y="291589"/>
                </a:lnTo>
                <a:lnTo>
                  <a:pt x="571038" y="220866"/>
                </a:lnTo>
                <a:lnTo>
                  <a:pt x="571038" y="0"/>
                </a:lnTo>
                <a:close/>
              </a:path>
            </a:pathLst>
          </a:custGeom>
          <a:solidFill>
            <a:srgbClr val="F16137">
              <a:alpha val="75999"/>
            </a:srgbClr>
          </a:solidFill>
        </p:spPr>
        <p:txBody>
          <a:bodyPr wrap="square" lIns="0" tIns="0" rIns="0" bIns="0" rtlCol="0"/>
          <a:lstStyle/>
          <a:p>
            <a:endParaRPr/>
          </a:p>
        </p:txBody>
      </p:sp>
      <p:sp>
        <p:nvSpPr>
          <p:cNvPr id="140" name="object 140"/>
          <p:cNvSpPr txBox="1"/>
          <p:nvPr/>
        </p:nvSpPr>
        <p:spPr>
          <a:xfrm>
            <a:off x="2604781" y="6355718"/>
            <a:ext cx="479425" cy="175895"/>
          </a:xfrm>
          <a:prstGeom prst="rect">
            <a:avLst/>
          </a:prstGeom>
        </p:spPr>
        <p:txBody>
          <a:bodyPr vert="horz" wrap="square" lIns="0" tIns="17145" rIns="0" bIns="0" rtlCol="0">
            <a:spAutoFit/>
          </a:bodyPr>
          <a:lstStyle/>
          <a:p>
            <a:pPr marL="43815" marR="5080" indent="-3175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35" dirty="0">
                <a:solidFill>
                  <a:srgbClr val="FEFEFE"/>
                </a:solidFill>
                <a:latin typeface="Verdana"/>
                <a:cs typeface="Verdana"/>
              </a:rPr>
              <a:t>M</a:t>
            </a:r>
            <a:r>
              <a:rPr sz="500" spc="-25" dirty="0">
                <a:solidFill>
                  <a:srgbClr val="FEFEFE"/>
                </a:solidFill>
                <a:latin typeface="Verdana"/>
                <a:cs typeface="Verdana"/>
              </a:rPr>
              <a:t>il</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N</a:t>
            </a:r>
            <a:r>
              <a:rPr sz="500" spc="30" dirty="0">
                <a:solidFill>
                  <a:srgbClr val="FEFEFE"/>
                </a:solidFill>
                <a:latin typeface="Verdana"/>
                <a:cs typeface="Verdana"/>
              </a:rPr>
              <a:t>P</a:t>
            </a:r>
            <a:r>
              <a:rPr sz="500" spc="-25" dirty="0">
                <a:solidFill>
                  <a:srgbClr val="FEFEFE"/>
                </a:solidFill>
                <a:latin typeface="Verdana"/>
                <a:cs typeface="Verdana"/>
              </a:rPr>
              <a:t>KS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60" dirty="0">
                <a:solidFill>
                  <a:srgbClr val="FEFEFE"/>
                </a:solidFill>
                <a:latin typeface="Verdana"/>
                <a:cs typeface="Verdana"/>
              </a:rPr>
              <a:t>3</a:t>
            </a:r>
            <a:r>
              <a:rPr sz="500" spc="-10" dirty="0">
                <a:solidFill>
                  <a:srgbClr val="FEFEFE"/>
                </a:solidFill>
                <a:latin typeface="Verdana"/>
                <a:cs typeface="Verdana"/>
              </a:rPr>
              <a:t>0</a:t>
            </a:r>
            <a:r>
              <a:rPr sz="500" spc="10" dirty="0">
                <a:solidFill>
                  <a:srgbClr val="FEFEFE"/>
                </a:solidFill>
                <a:latin typeface="Verdana"/>
                <a:cs typeface="Verdana"/>
              </a:rPr>
              <a:t>0</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41" name="object 141"/>
          <p:cNvSpPr/>
          <p:nvPr/>
        </p:nvSpPr>
        <p:spPr>
          <a:xfrm>
            <a:off x="4234798" y="5731631"/>
            <a:ext cx="623570" cy="292100"/>
          </a:xfrm>
          <a:custGeom>
            <a:avLst/>
            <a:gdLst/>
            <a:ahLst/>
            <a:cxnLst/>
            <a:rect l="l" t="t" r="r" b="b"/>
            <a:pathLst>
              <a:path w="623570" h="292100">
                <a:moveTo>
                  <a:pt x="623394" y="0"/>
                </a:moveTo>
                <a:lnTo>
                  <a:pt x="0" y="0"/>
                </a:lnTo>
                <a:lnTo>
                  <a:pt x="0" y="220866"/>
                </a:lnTo>
                <a:lnTo>
                  <a:pt x="311698" y="291589"/>
                </a:lnTo>
                <a:lnTo>
                  <a:pt x="623394" y="220866"/>
                </a:lnTo>
                <a:lnTo>
                  <a:pt x="623394" y="0"/>
                </a:lnTo>
                <a:close/>
              </a:path>
            </a:pathLst>
          </a:custGeom>
          <a:solidFill>
            <a:srgbClr val="F16137">
              <a:alpha val="75999"/>
            </a:srgbClr>
          </a:solidFill>
        </p:spPr>
        <p:txBody>
          <a:bodyPr wrap="square" lIns="0" tIns="0" rIns="0" bIns="0" rtlCol="0"/>
          <a:lstStyle/>
          <a:p>
            <a:endParaRPr/>
          </a:p>
        </p:txBody>
      </p:sp>
      <p:sp>
        <p:nvSpPr>
          <p:cNvPr id="142" name="object 142"/>
          <p:cNvSpPr txBox="1"/>
          <p:nvPr/>
        </p:nvSpPr>
        <p:spPr>
          <a:xfrm>
            <a:off x="4295077" y="5765192"/>
            <a:ext cx="509270" cy="175895"/>
          </a:xfrm>
          <a:prstGeom prst="rect">
            <a:avLst/>
          </a:prstGeom>
        </p:spPr>
        <p:txBody>
          <a:bodyPr vert="horz" wrap="square" lIns="0" tIns="17145" rIns="0" bIns="0" rtlCol="0">
            <a:spAutoFit/>
          </a:bodyPr>
          <a:lstStyle/>
          <a:p>
            <a:pPr marL="184150" marR="5080" indent="-172085">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40" dirty="0">
                <a:solidFill>
                  <a:srgbClr val="FEFEFE"/>
                </a:solidFill>
                <a:latin typeface="Verdana"/>
                <a:cs typeface="Verdana"/>
              </a:rPr>
              <a:t>Z</a:t>
            </a:r>
            <a:r>
              <a:rPr sz="500" spc="-25" dirty="0">
                <a:solidFill>
                  <a:srgbClr val="FEFEFE"/>
                </a:solidFill>
                <a:latin typeface="Verdana"/>
                <a:cs typeface="Verdana"/>
              </a:rPr>
              <a:t>i</a:t>
            </a:r>
            <a:r>
              <a:rPr sz="500" dirty="0">
                <a:solidFill>
                  <a:srgbClr val="FEFEFE"/>
                </a:solidFill>
                <a:latin typeface="Verdana"/>
                <a:cs typeface="Verdana"/>
              </a:rPr>
              <a:t>n</a:t>
            </a:r>
            <a:r>
              <a:rPr sz="500" spc="-15" dirty="0">
                <a:solidFill>
                  <a:srgbClr val="FEFEFE"/>
                </a:solidFill>
                <a:latin typeface="Verdana"/>
                <a:cs typeface="Verdana"/>
              </a:rPr>
              <a:t>t</a:t>
            </a:r>
            <a:r>
              <a:rPr sz="500" spc="-40" dirty="0">
                <a:solidFill>
                  <a:srgbClr val="FEFEFE"/>
                </a:solidFill>
                <a:latin typeface="Verdana"/>
                <a:cs typeface="Verdana"/>
              </a:rPr>
              <a:t>r</a:t>
            </a:r>
            <a:r>
              <a:rPr sz="500" spc="-30" dirty="0">
                <a:solidFill>
                  <a:srgbClr val="FEFEFE"/>
                </a:solidFill>
                <a:latin typeface="Verdana"/>
                <a:cs typeface="Verdana"/>
              </a:rPr>
              <a:t>a</a:t>
            </a:r>
            <a:r>
              <a:rPr sz="500" spc="15" dirty="0">
                <a:solidFill>
                  <a:srgbClr val="FEFEFE"/>
                </a:solidFill>
                <a:latin typeface="Verdana"/>
                <a:cs typeface="Verdana"/>
              </a:rPr>
              <a:t>c  </a:t>
            </a:r>
            <a:r>
              <a:rPr sz="500" spc="-140" dirty="0">
                <a:solidFill>
                  <a:srgbClr val="FEFEFE"/>
                </a:solidFill>
                <a:latin typeface="Verdana"/>
                <a:cs typeface="Verdana"/>
              </a:rPr>
              <a:t>1</a:t>
            </a:r>
            <a:r>
              <a:rPr sz="500" spc="-65" dirty="0">
                <a:solidFill>
                  <a:srgbClr val="FEFEFE"/>
                </a:solidFill>
                <a:latin typeface="Verdana"/>
                <a:cs typeface="Verdana"/>
              </a:rPr>
              <a:t> </a:t>
            </a:r>
            <a:r>
              <a:rPr sz="500" spc="-15" dirty="0">
                <a:solidFill>
                  <a:srgbClr val="FEFEFE"/>
                </a:solidFill>
                <a:latin typeface="Verdana"/>
                <a:cs typeface="Verdana"/>
              </a:rPr>
              <a:t>л</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43" name="object 143"/>
          <p:cNvSpPr/>
          <p:nvPr/>
        </p:nvSpPr>
        <p:spPr>
          <a:xfrm>
            <a:off x="4234798" y="6322157"/>
            <a:ext cx="623570" cy="292100"/>
          </a:xfrm>
          <a:custGeom>
            <a:avLst/>
            <a:gdLst/>
            <a:ahLst/>
            <a:cxnLst/>
            <a:rect l="l" t="t" r="r" b="b"/>
            <a:pathLst>
              <a:path w="623570" h="292100">
                <a:moveTo>
                  <a:pt x="623394" y="0"/>
                </a:moveTo>
                <a:lnTo>
                  <a:pt x="0" y="0"/>
                </a:lnTo>
                <a:lnTo>
                  <a:pt x="0" y="220866"/>
                </a:lnTo>
                <a:lnTo>
                  <a:pt x="311698" y="291589"/>
                </a:lnTo>
                <a:lnTo>
                  <a:pt x="623394" y="220866"/>
                </a:lnTo>
                <a:lnTo>
                  <a:pt x="623394" y="0"/>
                </a:lnTo>
                <a:close/>
              </a:path>
            </a:pathLst>
          </a:custGeom>
          <a:solidFill>
            <a:srgbClr val="F16137">
              <a:alpha val="75999"/>
            </a:srgbClr>
          </a:solidFill>
        </p:spPr>
        <p:txBody>
          <a:bodyPr wrap="square" lIns="0" tIns="0" rIns="0" bIns="0" rtlCol="0"/>
          <a:lstStyle/>
          <a:p>
            <a:endParaRPr/>
          </a:p>
        </p:txBody>
      </p:sp>
      <p:sp>
        <p:nvSpPr>
          <p:cNvPr id="144" name="object 144"/>
          <p:cNvSpPr txBox="1"/>
          <p:nvPr/>
        </p:nvSpPr>
        <p:spPr>
          <a:xfrm>
            <a:off x="4304027" y="6355718"/>
            <a:ext cx="490855" cy="175895"/>
          </a:xfrm>
          <a:prstGeom prst="rect">
            <a:avLst/>
          </a:prstGeom>
        </p:spPr>
        <p:txBody>
          <a:bodyPr vert="horz" wrap="square" lIns="0" tIns="12700" rIns="0" bIns="0" rtlCol="0">
            <a:spAutoFit/>
          </a:bodyPr>
          <a:lstStyle/>
          <a:p>
            <a:pPr algn="ctr">
              <a:lnSpc>
                <a:spcPts val="590"/>
              </a:lnSpc>
              <a:spcBef>
                <a:spcPts val="100"/>
              </a:spcBef>
            </a:pPr>
            <a:r>
              <a:rPr sz="500" spc="-5" dirty="0">
                <a:solidFill>
                  <a:srgbClr val="FEFEFE"/>
                </a:solidFill>
                <a:latin typeface="Verdana"/>
                <a:cs typeface="Verdana"/>
              </a:rPr>
              <a:t>F</a:t>
            </a:r>
            <a:r>
              <a:rPr sz="500" spc="-10" dirty="0">
                <a:solidFill>
                  <a:srgbClr val="FEFEFE"/>
                </a:solidFill>
                <a:latin typeface="Verdana"/>
                <a:cs typeface="Verdana"/>
              </a:rPr>
              <a:t>o</a:t>
            </a:r>
            <a:r>
              <a:rPr sz="500" spc="-25" dirty="0">
                <a:solidFill>
                  <a:srgbClr val="FEFEFE"/>
                </a:solidFill>
                <a:latin typeface="Verdana"/>
                <a:cs typeface="Verdana"/>
              </a:rPr>
              <a:t>li</a:t>
            </a:r>
            <a:r>
              <a:rPr sz="500" dirty="0">
                <a:solidFill>
                  <a:srgbClr val="FEFEFE"/>
                </a:solidFill>
                <a:latin typeface="Verdana"/>
                <a:cs typeface="Verdana"/>
              </a:rPr>
              <a:t>c</a:t>
            </a:r>
            <a:r>
              <a:rPr sz="500" spc="-30" dirty="0">
                <a:solidFill>
                  <a:srgbClr val="FEFEFE"/>
                </a:solidFill>
                <a:latin typeface="Verdana"/>
                <a:cs typeface="Verdana"/>
              </a:rPr>
              <a:t>a</a:t>
            </a:r>
            <a:r>
              <a:rPr sz="500" spc="-45" dirty="0">
                <a:solidFill>
                  <a:srgbClr val="FEFEFE"/>
                </a:solidFill>
                <a:latin typeface="Verdana"/>
                <a:cs typeface="Verdana"/>
              </a:rPr>
              <a:t>r</a:t>
            </a:r>
            <a:r>
              <a:rPr sz="500" dirty="0">
                <a:solidFill>
                  <a:srgbClr val="FEFEFE"/>
                </a:solidFill>
                <a:latin typeface="Verdana"/>
                <a:cs typeface="Verdana"/>
              </a:rPr>
              <a:t>e</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a:t>
            </a:r>
            <a:r>
              <a:rPr sz="500" spc="-60" dirty="0">
                <a:solidFill>
                  <a:srgbClr val="FEFEFE"/>
                </a:solidFill>
                <a:latin typeface="Verdana"/>
                <a:cs typeface="Verdana"/>
              </a:rPr>
              <a:t>-</a:t>
            </a:r>
            <a:r>
              <a:rPr sz="500" spc="-55" dirty="0">
                <a:solidFill>
                  <a:srgbClr val="FEFEFE"/>
                </a:solidFill>
                <a:latin typeface="Verdana"/>
                <a:cs typeface="Verdana"/>
              </a:rPr>
              <a:t>5</a:t>
            </a:r>
            <a:r>
              <a:rPr sz="500" spc="-60" dirty="0">
                <a:solidFill>
                  <a:srgbClr val="FEFEFE"/>
                </a:solidFill>
                <a:latin typeface="Verdana"/>
                <a:cs typeface="Verdana"/>
              </a:rPr>
              <a:t>-</a:t>
            </a:r>
            <a:r>
              <a:rPr sz="500" spc="-10" dirty="0">
                <a:solidFill>
                  <a:srgbClr val="FEFEFE"/>
                </a:solidFill>
                <a:latin typeface="Verdana"/>
                <a:cs typeface="Verdana"/>
              </a:rPr>
              <a:t>4</a:t>
            </a:r>
            <a:r>
              <a:rPr sz="500" spc="10" dirty="0">
                <a:solidFill>
                  <a:srgbClr val="FEFEFE"/>
                </a:solidFill>
                <a:latin typeface="Verdana"/>
                <a:cs typeface="Verdana"/>
              </a:rPr>
              <a:t>0</a:t>
            </a:r>
            <a:endParaRPr sz="500">
              <a:latin typeface="Verdana"/>
              <a:cs typeface="Verdana"/>
            </a:endParaRPr>
          </a:p>
          <a:p>
            <a:pPr algn="ctr">
              <a:lnSpc>
                <a:spcPts val="590"/>
              </a:lnSpc>
            </a:pPr>
            <a:r>
              <a:rPr sz="500" spc="-60" dirty="0">
                <a:solidFill>
                  <a:srgbClr val="FEFEFE"/>
                </a:solidFill>
                <a:latin typeface="Verdana"/>
                <a:cs typeface="Verdana"/>
              </a:rPr>
              <a:t>2-</a:t>
            </a:r>
            <a:r>
              <a:rPr sz="500" spc="10" dirty="0">
                <a:solidFill>
                  <a:srgbClr val="FEFEFE"/>
                </a:solidFill>
                <a:latin typeface="Verdana"/>
                <a:cs typeface="Verdana"/>
              </a:rPr>
              <a:t>4</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145" name="object 145"/>
          <p:cNvSpPr/>
          <p:nvPr/>
        </p:nvSpPr>
        <p:spPr>
          <a:xfrm>
            <a:off x="3546612" y="6912709"/>
            <a:ext cx="1311910" cy="191135"/>
          </a:xfrm>
          <a:custGeom>
            <a:avLst/>
            <a:gdLst/>
            <a:ahLst/>
            <a:cxnLst/>
            <a:rect l="l" t="t" r="r" b="b"/>
            <a:pathLst>
              <a:path w="1311910" h="191134">
                <a:moveTo>
                  <a:pt x="1311581" y="0"/>
                </a:moveTo>
                <a:lnTo>
                  <a:pt x="0" y="0"/>
                </a:lnTo>
                <a:lnTo>
                  <a:pt x="0" y="144482"/>
                </a:lnTo>
                <a:lnTo>
                  <a:pt x="655789" y="190746"/>
                </a:lnTo>
                <a:lnTo>
                  <a:pt x="1311581" y="144482"/>
                </a:lnTo>
                <a:lnTo>
                  <a:pt x="1311581" y="0"/>
                </a:lnTo>
                <a:close/>
              </a:path>
            </a:pathLst>
          </a:custGeom>
          <a:solidFill>
            <a:srgbClr val="F16137">
              <a:alpha val="75999"/>
            </a:srgbClr>
          </a:solidFill>
        </p:spPr>
        <p:txBody>
          <a:bodyPr wrap="square" lIns="0" tIns="0" rIns="0" bIns="0" rtlCol="0"/>
          <a:lstStyle/>
          <a:p>
            <a:endParaRPr/>
          </a:p>
        </p:txBody>
      </p:sp>
      <p:sp>
        <p:nvSpPr>
          <p:cNvPr id="146" name="object 146"/>
          <p:cNvSpPr txBox="1"/>
          <p:nvPr/>
        </p:nvSpPr>
        <p:spPr>
          <a:xfrm>
            <a:off x="3773175" y="6946269"/>
            <a:ext cx="864869" cy="101600"/>
          </a:xfrm>
          <a:prstGeom prst="rect">
            <a:avLst/>
          </a:prstGeom>
        </p:spPr>
        <p:txBody>
          <a:bodyPr vert="horz" wrap="square" lIns="0" tIns="12700" rIns="0" bIns="0" rtlCol="0">
            <a:spAutoFit/>
          </a:bodyPr>
          <a:lstStyle/>
          <a:p>
            <a:pPr marL="12700">
              <a:lnSpc>
                <a:spcPct val="100000"/>
              </a:lnSpc>
              <a:spcBef>
                <a:spcPts val="100"/>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H</a:t>
            </a:r>
            <a:r>
              <a:rPr sz="500" spc="-55" dirty="0">
                <a:solidFill>
                  <a:srgbClr val="FEFEFE"/>
                </a:solidFill>
                <a:latin typeface="Verdana"/>
                <a:cs typeface="Verdana"/>
              </a:rPr>
              <a:t>y</a:t>
            </a:r>
            <a:r>
              <a:rPr sz="500" spc="5" dirty="0">
                <a:solidFill>
                  <a:srgbClr val="FEFEFE"/>
                </a:solidFill>
                <a:latin typeface="Verdana"/>
                <a:cs typeface="Verdana"/>
              </a:rPr>
              <a:t>d</a:t>
            </a:r>
            <a:r>
              <a:rPr sz="500" spc="-45" dirty="0">
                <a:solidFill>
                  <a:srgbClr val="FEFEFE"/>
                </a:solidFill>
                <a:latin typeface="Verdana"/>
                <a:cs typeface="Verdana"/>
              </a:rPr>
              <a:t>r</a:t>
            </a:r>
            <a:r>
              <a:rPr sz="500" spc="-10" dirty="0">
                <a:solidFill>
                  <a:srgbClr val="FEFEFE"/>
                </a:solidFill>
                <a:latin typeface="Verdana"/>
                <a:cs typeface="Verdana"/>
              </a:rPr>
              <a:t>o</a:t>
            </a:r>
            <a:r>
              <a:rPr sz="500" spc="20" dirty="0">
                <a:solidFill>
                  <a:srgbClr val="FEFEFE"/>
                </a:solidFill>
                <a:latin typeface="Verdana"/>
                <a:cs typeface="Verdana"/>
              </a:rPr>
              <a:t>m</a:t>
            </a:r>
            <a:r>
              <a:rPr sz="500" spc="-30" dirty="0">
                <a:solidFill>
                  <a:srgbClr val="FEFEFE"/>
                </a:solidFill>
                <a:latin typeface="Verdana"/>
                <a:cs typeface="Verdana"/>
              </a:rPr>
              <a:t>a</a:t>
            </a:r>
            <a:r>
              <a:rPr sz="500" spc="30" dirty="0">
                <a:solidFill>
                  <a:srgbClr val="FEFEFE"/>
                </a:solidFill>
                <a:latin typeface="Verdana"/>
                <a:cs typeface="Verdana"/>
              </a:rPr>
              <a:t>g</a:t>
            </a:r>
            <a:r>
              <a:rPr sz="500" spc="-65" dirty="0">
                <a:solidFill>
                  <a:srgbClr val="FEFEFE"/>
                </a:solidFill>
                <a:latin typeface="Verdana"/>
                <a:cs typeface="Verdana"/>
              </a:rPr>
              <a:t> </a:t>
            </a:r>
            <a:r>
              <a:rPr sz="500" spc="-60" dirty="0">
                <a:solidFill>
                  <a:srgbClr val="FEFEFE"/>
                </a:solidFill>
                <a:latin typeface="Verdana"/>
                <a:cs typeface="Verdana"/>
              </a:rPr>
              <a:t>2-</a:t>
            </a:r>
            <a:r>
              <a:rPr sz="500" spc="10" dirty="0">
                <a:solidFill>
                  <a:srgbClr val="FEFEFE"/>
                </a:solidFill>
                <a:latin typeface="Verdana"/>
                <a:cs typeface="Verdana"/>
              </a:rPr>
              <a:t>4</a:t>
            </a:r>
            <a:r>
              <a:rPr sz="500" spc="-65" dirty="0">
                <a:solidFill>
                  <a:srgbClr val="FEFEFE"/>
                </a:solidFill>
                <a:latin typeface="Verdana"/>
                <a:cs typeface="Verdana"/>
              </a:rPr>
              <a:t> </a:t>
            </a:r>
            <a:r>
              <a:rPr sz="500" spc="-15" dirty="0">
                <a:solidFill>
                  <a:srgbClr val="FEFEFE"/>
                </a:solidFill>
                <a:latin typeface="Verdana"/>
                <a:cs typeface="Verdana"/>
              </a:rPr>
              <a:t>л</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8067" y="89999"/>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373435"/>
            </a:solidFill>
          </a:ln>
        </p:spPr>
        <p:txBody>
          <a:bodyPr wrap="square" lIns="0" tIns="0" rIns="0" bIns="0" rtlCol="0"/>
          <a:lstStyle/>
          <a:p>
            <a:endParaRPr/>
          </a:p>
        </p:txBody>
      </p:sp>
      <p:sp>
        <p:nvSpPr>
          <p:cNvPr id="9" name="object 9"/>
          <p:cNvSpPr txBox="1"/>
          <p:nvPr/>
        </p:nvSpPr>
        <p:spPr>
          <a:xfrm>
            <a:off x="527166" y="10332542"/>
            <a:ext cx="150495" cy="147320"/>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606062"/>
                </a:solidFill>
                <a:latin typeface="Verdana"/>
                <a:cs typeface="Verdana"/>
              </a:rPr>
              <a:t>30</a:t>
            </a:r>
            <a:endParaRPr sz="800">
              <a:latin typeface="Verdana"/>
              <a:cs typeface="Verdana"/>
            </a:endParaRPr>
          </a:p>
        </p:txBody>
      </p:sp>
      <p:grpSp>
        <p:nvGrpSpPr>
          <p:cNvPr id="10" name="object 10"/>
          <p:cNvGrpSpPr/>
          <p:nvPr/>
        </p:nvGrpSpPr>
        <p:grpSpPr>
          <a:xfrm>
            <a:off x="541695" y="1375106"/>
            <a:ext cx="6480810" cy="3596004"/>
            <a:chOff x="541695" y="1375106"/>
            <a:chExt cx="6480810" cy="3596004"/>
          </a:xfrm>
        </p:grpSpPr>
        <p:pic>
          <p:nvPicPr>
            <p:cNvPr id="11" name="object 11"/>
            <p:cNvPicPr/>
            <p:nvPr/>
          </p:nvPicPr>
          <p:blipFill>
            <a:blip r:embed="rId2" cstate="print"/>
            <a:stretch>
              <a:fillRect/>
            </a:stretch>
          </p:blipFill>
          <p:spPr>
            <a:xfrm>
              <a:off x="543459" y="1568574"/>
              <a:ext cx="6478902" cy="3402290"/>
            </a:xfrm>
            <a:prstGeom prst="rect">
              <a:avLst/>
            </a:prstGeom>
          </p:spPr>
        </p:pic>
        <p:sp>
          <p:nvSpPr>
            <p:cNvPr id="12" name="object 12"/>
            <p:cNvSpPr/>
            <p:nvPr/>
          </p:nvSpPr>
          <p:spPr>
            <a:xfrm>
              <a:off x="541693" y="1375117"/>
              <a:ext cx="1419225" cy="3108325"/>
            </a:xfrm>
            <a:custGeom>
              <a:avLst/>
              <a:gdLst/>
              <a:ahLst/>
              <a:cxnLst/>
              <a:rect l="l" t="t" r="r" b="b"/>
              <a:pathLst>
                <a:path w="1419225" h="3108325">
                  <a:moveTo>
                    <a:pt x="97231" y="1828"/>
                  </a:moveTo>
                  <a:lnTo>
                    <a:pt x="0" y="1828"/>
                  </a:lnTo>
                  <a:lnTo>
                    <a:pt x="0" y="108496"/>
                  </a:lnTo>
                  <a:lnTo>
                    <a:pt x="24536" y="108496"/>
                  </a:lnTo>
                  <a:lnTo>
                    <a:pt x="24536" y="21945"/>
                  </a:lnTo>
                  <a:lnTo>
                    <a:pt x="72694" y="21945"/>
                  </a:lnTo>
                  <a:lnTo>
                    <a:pt x="72694" y="108496"/>
                  </a:lnTo>
                  <a:lnTo>
                    <a:pt x="97231" y="108496"/>
                  </a:lnTo>
                  <a:lnTo>
                    <a:pt x="97231" y="21945"/>
                  </a:lnTo>
                  <a:lnTo>
                    <a:pt x="97231" y="1828"/>
                  </a:lnTo>
                  <a:close/>
                </a:path>
                <a:path w="1419225" h="3108325">
                  <a:moveTo>
                    <a:pt x="233019" y="55156"/>
                  </a:moveTo>
                  <a:lnTo>
                    <a:pt x="221284" y="21031"/>
                  </a:lnTo>
                  <a:lnTo>
                    <a:pt x="216357" y="15671"/>
                  </a:lnTo>
                  <a:lnTo>
                    <a:pt x="210794" y="11074"/>
                  </a:lnTo>
                  <a:lnTo>
                    <a:pt x="208013" y="9347"/>
                  </a:lnTo>
                  <a:lnTo>
                    <a:pt x="208013" y="48552"/>
                  </a:lnTo>
                  <a:lnTo>
                    <a:pt x="208013" y="61772"/>
                  </a:lnTo>
                  <a:lnTo>
                    <a:pt x="180949" y="89293"/>
                  </a:lnTo>
                  <a:lnTo>
                    <a:pt x="168338" y="89293"/>
                  </a:lnTo>
                  <a:lnTo>
                    <a:pt x="141262" y="61772"/>
                  </a:lnTo>
                  <a:lnTo>
                    <a:pt x="141262" y="48552"/>
                  </a:lnTo>
                  <a:lnTo>
                    <a:pt x="168338" y="21031"/>
                  </a:lnTo>
                  <a:lnTo>
                    <a:pt x="180949" y="21031"/>
                  </a:lnTo>
                  <a:lnTo>
                    <a:pt x="208013" y="48552"/>
                  </a:lnTo>
                  <a:lnTo>
                    <a:pt x="208013" y="9347"/>
                  </a:lnTo>
                  <a:lnTo>
                    <a:pt x="174637" y="0"/>
                  </a:lnTo>
                  <a:lnTo>
                    <a:pt x="166547" y="444"/>
                  </a:lnTo>
                  <a:lnTo>
                    <a:pt x="127952" y="20942"/>
                  </a:lnTo>
                  <a:lnTo>
                    <a:pt x="116281" y="55156"/>
                  </a:lnTo>
                  <a:lnTo>
                    <a:pt x="116751" y="62814"/>
                  </a:lnTo>
                  <a:lnTo>
                    <a:pt x="138391" y="99250"/>
                  </a:lnTo>
                  <a:lnTo>
                    <a:pt x="174637" y="110324"/>
                  </a:lnTo>
                  <a:lnTo>
                    <a:pt x="182740" y="109880"/>
                  </a:lnTo>
                  <a:lnTo>
                    <a:pt x="221234" y="89382"/>
                  </a:lnTo>
                  <a:lnTo>
                    <a:pt x="225386" y="83426"/>
                  </a:lnTo>
                  <a:lnTo>
                    <a:pt x="228727" y="76949"/>
                  </a:lnTo>
                  <a:lnTo>
                    <a:pt x="231101" y="70078"/>
                  </a:lnTo>
                  <a:lnTo>
                    <a:pt x="232537" y="62814"/>
                  </a:lnTo>
                  <a:lnTo>
                    <a:pt x="233019" y="55156"/>
                  </a:lnTo>
                  <a:close/>
                </a:path>
                <a:path w="1419225" h="3108325">
                  <a:moveTo>
                    <a:pt x="359041" y="88379"/>
                  </a:moveTo>
                  <a:lnTo>
                    <a:pt x="344119" y="88379"/>
                  </a:lnTo>
                  <a:lnTo>
                    <a:pt x="344119" y="21945"/>
                  </a:lnTo>
                  <a:lnTo>
                    <a:pt x="344119" y="1828"/>
                  </a:lnTo>
                  <a:lnTo>
                    <a:pt x="319722" y="1828"/>
                  </a:lnTo>
                  <a:lnTo>
                    <a:pt x="319722" y="21945"/>
                  </a:lnTo>
                  <a:lnTo>
                    <a:pt x="319722" y="88379"/>
                  </a:lnTo>
                  <a:lnTo>
                    <a:pt x="272021" y="88379"/>
                  </a:lnTo>
                  <a:lnTo>
                    <a:pt x="275386" y="84315"/>
                  </a:lnTo>
                  <a:lnTo>
                    <a:pt x="277876" y="77990"/>
                  </a:lnTo>
                  <a:lnTo>
                    <a:pt x="282702" y="37490"/>
                  </a:lnTo>
                  <a:lnTo>
                    <a:pt x="283159" y="21945"/>
                  </a:lnTo>
                  <a:lnTo>
                    <a:pt x="319722" y="21945"/>
                  </a:lnTo>
                  <a:lnTo>
                    <a:pt x="319722" y="1828"/>
                  </a:lnTo>
                  <a:lnTo>
                    <a:pt x="262128" y="1828"/>
                  </a:lnTo>
                  <a:lnTo>
                    <a:pt x="260908" y="35204"/>
                  </a:lnTo>
                  <a:lnTo>
                    <a:pt x="260261" y="47193"/>
                  </a:lnTo>
                  <a:lnTo>
                    <a:pt x="248869" y="88188"/>
                  </a:lnTo>
                  <a:lnTo>
                    <a:pt x="242468" y="88379"/>
                  </a:lnTo>
                  <a:lnTo>
                    <a:pt x="238188" y="88379"/>
                  </a:lnTo>
                  <a:lnTo>
                    <a:pt x="238048" y="130594"/>
                  </a:lnTo>
                  <a:lnTo>
                    <a:pt x="260908" y="130594"/>
                  </a:lnTo>
                  <a:lnTo>
                    <a:pt x="260908" y="108496"/>
                  </a:lnTo>
                  <a:lnTo>
                    <a:pt x="336181" y="108496"/>
                  </a:lnTo>
                  <a:lnTo>
                    <a:pt x="336181" y="130594"/>
                  </a:lnTo>
                  <a:lnTo>
                    <a:pt x="359041" y="130594"/>
                  </a:lnTo>
                  <a:lnTo>
                    <a:pt x="359041" y="108496"/>
                  </a:lnTo>
                  <a:lnTo>
                    <a:pt x="359041" y="88379"/>
                  </a:lnTo>
                  <a:close/>
                </a:path>
                <a:path w="1419225" h="3108325">
                  <a:moveTo>
                    <a:pt x="470141" y="18884"/>
                  </a:moveTo>
                  <a:lnTo>
                    <a:pt x="433019" y="304"/>
                  </a:lnTo>
                  <a:lnTo>
                    <a:pt x="426262" y="0"/>
                  </a:lnTo>
                  <a:lnTo>
                    <a:pt x="418236" y="431"/>
                  </a:lnTo>
                  <a:lnTo>
                    <a:pt x="380009" y="20802"/>
                  </a:lnTo>
                  <a:lnTo>
                    <a:pt x="368350" y="55156"/>
                  </a:lnTo>
                  <a:lnTo>
                    <a:pt x="368820" y="62877"/>
                  </a:lnTo>
                  <a:lnTo>
                    <a:pt x="390372" y="99364"/>
                  </a:lnTo>
                  <a:lnTo>
                    <a:pt x="426097" y="110324"/>
                  </a:lnTo>
                  <a:lnTo>
                    <a:pt x="432879" y="110020"/>
                  </a:lnTo>
                  <a:lnTo>
                    <a:pt x="470141" y="91274"/>
                  </a:lnTo>
                  <a:lnTo>
                    <a:pt x="467995" y="89293"/>
                  </a:lnTo>
                  <a:lnTo>
                    <a:pt x="454304" y="76644"/>
                  </a:lnTo>
                  <a:lnTo>
                    <a:pt x="448564" y="82181"/>
                  </a:lnTo>
                  <a:lnTo>
                    <a:pt x="442175" y="86144"/>
                  </a:lnTo>
                  <a:lnTo>
                    <a:pt x="435152" y="88506"/>
                  </a:lnTo>
                  <a:lnTo>
                    <a:pt x="427469" y="89293"/>
                  </a:lnTo>
                  <a:lnTo>
                    <a:pt x="420878" y="89293"/>
                  </a:lnTo>
                  <a:lnTo>
                    <a:pt x="393344" y="61772"/>
                  </a:lnTo>
                  <a:lnTo>
                    <a:pt x="393344" y="48552"/>
                  </a:lnTo>
                  <a:lnTo>
                    <a:pt x="420878" y="21031"/>
                  </a:lnTo>
                  <a:lnTo>
                    <a:pt x="427469" y="21031"/>
                  </a:lnTo>
                  <a:lnTo>
                    <a:pt x="435152" y="21805"/>
                  </a:lnTo>
                  <a:lnTo>
                    <a:pt x="442175" y="24155"/>
                  </a:lnTo>
                  <a:lnTo>
                    <a:pt x="448564" y="28054"/>
                  </a:lnTo>
                  <a:lnTo>
                    <a:pt x="454304" y="33515"/>
                  </a:lnTo>
                  <a:lnTo>
                    <a:pt x="467829" y="21031"/>
                  </a:lnTo>
                  <a:lnTo>
                    <a:pt x="470141" y="18884"/>
                  </a:lnTo>
                  <a:close/>
                </a:path>
                <a:path w="1419225" h="3108325">
                  <a:moveTo>
                    <a:pt x="593293" y="55156"/>
                  </a:moveTo>
                  <a:lnTo>
                    <a:pt x="581558" y="21031"/>
                  </a:lnTo>
                  <a:lnTo>
                    <a:pt x="576630" y="15671"/>
                  </a:lnTo>
                  <a:lnTo>
                    <a:pt x="571068" y="11074"/>
                  </a:lnTo>
                  <a:lnTo>
                    <a:pt x="568286" y="9347"/>
                  </a:lnTo>
                  <a:lnTo>
                    <a:pt x="568286" y="48552"/>
                  </a:lnTo>
                  <a:lnTo>
                    <a:pt x="568286" y="61772"/>
                  </a:lnTo>
                  <a:lnTo>
                    <a:pt x="541223" y="89293"/>
                  </a:lnTo>
                  <a:lnTo>
                    <a:pt x="528612" y="89293"/>
                  </a:lnTo>
                  <a:lnTo>
                    <a:pt x="501535" y="61772"/>
                  </a:lnTo>
                  <a:lnTo>
                    <a:pt x="501535" y="48552"/>
                  </a:lnTo>
                  <a:lnTo>
                    <a:pt x="528612" y="21031"/>
                  </a:lnTo>
                  <a:lnTo>
                    <a:pt x="541223" y="21031"/>
                  </a:lnTo>
                  <a:lnTo>
                    <a:pt x="568286" y="48552"/>
                  </a:lnTo>
                  <a:lnTo>
                    <a:pt x="568286" y="9347"/>
                  </a:lnTo>
                  <a:lnTo>
                    <a:pt x="534911" y="0"/>
                  </a:lnTo>
                  <a:lnTo>
                    <a:pt x="526821" y="444"/>
                  </a:lnTo>
                  <a:lnTo>
                    <a:pt x="488226" y="20942"/>
                  </a:lnTo>
                  <a:lnTo>
                    <a:pt x="476554" y="55156"/>
                  </a:lnTo>
                  <a:lnTo>
                    <a:pt x="477024" y="62814"/>
                  </a:lnTo>
                  <a:lnTo>
                    <a:pt x="498665" y="99250"/>
                  </a:lnTo>
                  <a:lnTo>
                    <a:pt x="534911" y="110324"/>
                  </a:lnTo>
                  <a:lnTo>
                    <a:pt x="543013" y="109880"/>
                  </a:lnTo>
                  <a:lnTo>
                    <a:pt x="581507" y="89382"/>
                  </a:lnTo>
                  <a:lnTo>
                    <a:pt x="585660" y="83426"/>
                  </a:lnTo>
                  <a:lnTo>
                    <a:pt x="589000" y="76949"/>
                  </a:lnTo>
                  <a:lnTo>
                    <a:pt x="591375" y="70078"/>
                  </a:lnTo>
                  <a:lnTo>
                    <a:pt x="592810" y="62814"/>
                  </a:lnTo>
                  <a:lnTo>
                    <a:pt x="593293" y="55156"/>
                  </a:lnTo>
                  <a:close/>
                </a:path>
                <a:path w="1419225" h="3108325">
                  <a:moveTo>
                    <a:pt x="704392" y="1828"/>
                  </a:moveTo>
                  <a:lnTo>
                    <a:pt x="622401" y="1828"/>
                  </a:lnTo>
                  <a:lnTo>
                    <a:pt x="620864" y="45097"/>
                  </a:lnTo>
                  <a:lnTo>
                    <a:pt x="620255" y="55486"/>
                  </a:lnTo>
                  <a:lnTo>
                    <a:pt x="610006" y="88239"/>
                  </a:lnTo>
                  <a:lnTo>
                    <a:pt x="602488" y="88239"/>
                  </a:lnTo>
                  <a:lnTo>
                    <a:pt x="601014" y="88023"/>
                  </a:lnTo>
                  <a:lnTo>
                    <a:pt x="599694" y="87617"/>
                  </a:lnTo>
                  <a:lnTo>
                    <a:pt x="598170" y="108496"/>
                  </a:lnTo>
                  <a:lnTo>
                    <a:pt x="602945" y="109613"/>
                  </a:lnTo>
                  <a:lnTo>
                    <a:pt x="607009" y="110185"/>
                  </a:lnTo>
                  <a:lnTo>
                    <a:pt x="618490" y="110185"/>
                  </a:lnTo>
                  <a:lnTo>
                    <a:pt x="624814" y="107657"/>
                  </a:lnTo>
                  <a:lnTo>
                    <a:pt x="633857" y="97599"/>
                  </a:lnTo>
                  <a:lnTo>
                    <a:pt x="637082" y="90385"/>
                  </a:lnTo>
                  <a:lnTo>
                    <a:pt x="637514" y="88239"/>
                  </a:lnTo>
                  <a:lnTo>
                    <a:pt x="639013" y="81000"/>
                  </a:lnTo>
                  <a:lnTo>
                    <a:pt x="643432" y="21945"/>
                  </a:lnTo>
                  <a:lnTo>
                    <a:pt x="679996" y="21945"/>
                  </a:lnTo>
                  <a:lnTo>
                    <a:pt x="679996" y="108496"/>
                  </a:lnTo>
                  <a:lnTo>
                    <a:pt x="704392" y="108496"/>
                  </a:lnTo>
                  <a:lnTo>
                    <a:pt x="704392" y="21945"/>
                  </a:lnTo>
                  <a:lnTo>
                    <a:pt x="704392" y="1828"/>
                  </a:lnTo>
                  <a:close/>
                </a:path>
                <a:path w="1419225" h="3108325">
                  <a:moveTo>
                    <a:pt x="828890" y="1828"/>
                  </a:moveTo>
                  <a:lnTo>
                    <a:pt x="804202" y="1828"/>
                  </a:lnTo>
                  <a:lnTo>
                    <a:pt x="804202" y="43891"/>
                  </a:lnTo>
                  <a:lnTo>
                    <a:pt x="755738" y="43891"/>
                  </a:lnTo>
                  <a:lnTo>
                    <a:pt x="755738" y="1828"/>
                  </a:lnTo>
                  <a:lnTo>
                    <a:pt x="731050" y="1828"/>
                  </a:lnTo>
                  <a:lnTo>
                    <a:pt x="731050" y="108496"/>
                  </a:lnTo>
                  <a:lnTo>
                    <a:pt x="755738" y="108496"/>
                  </a:lnTo>
                  <a:lnTo>
                    <a:pt x="755738" y="64757"/>
                  </a:lnTo>
                  <a:lnTo>
                    <a:pt x="804202" y="64757"/>
                  </a:lnTo>
                  <a:lnTo>
                    <a:pt x="804202" y="108496"/>
                  </a:lnTo>
                  <a:lnTo>
                    <a:pt x="828890" y="108496"/>
                  </a:lnTo>
                  <a:lnTo>
                    <a:pt x="828890" y="64757"/>
                  </a:lnTo>
                  <a:lnTo>
                    <a:pt x="828890" y="43891"/>
                  </a:lnTo>
                  <a:lnTo>
                    <a:pt x="828890" y="1828"/>
                  </a:lnTo>
                  <a:close/>
                </a:path>
                <a:path w="1419225" h="3108325">
                  <a:moveTo>
                    <a:pt x="938161" y="88696"/>
                  </a:moveTo>
                  <a:lnTo>
                    <a:pt x="880097" y="88696"/>
                  </a:lnTo>
                  <a:lnTo>
                    <a:pt x="880097" y="64008"/>
                  </a:lnTo>
                  <a:lnTo>
                    <a:pt x="929627" y="64008"/>
                  </a:lnTo>
                  <a:lnTo>
                    <a:pt x="929627" y="44805"/>
                  </a:lnTo>
                  <a:lnTo>
                    <a:pt x="880097" y="44805"/>
                  </a:lnTo>
                  <a:lnTo>
                    <a:pt x="880097" y="21628"/>
                  </a:lnTo>
                  <a:lnTo>
                    <a:pt x="936180" y="21628"/>
                  </a:lnTo>
                  <a:lnTo>
                    <a:pt x="936180" y="1828"/>
                  </a:lnTo>
                  <a:lnTo>
                    <a:pt x="855560" y="1828"/>
                  </a:lnTo>
                  <a:lnTo>
                    <a:pt x="855560" y="108496"/>
                  </a:lnTo>
                  <a:lnTo>
                    <a:pt x="938161" y="108496"/>
                  </a:lnTo>
                  <a:lnTo>
                    <a:pt x="938161" y="88696"/>
                  </a:lnTo>
                  <a:close/>
                </a:path>
                <a:path w="1419225" h="3108325">
                  <a:moveTo>
                    <a:pt x="988225" y="3105962"/>
                  </a:moveTo>
                  <a:lnTo>
                    <a:pt x="984211" y="3086125"/>
                  </a:lnTo>
                  <a:lnTo>
                    <a:pt x="973277" y="3069933"/>
                  </a:lnTo>
                  <a:lnTo>
                    <a:pt x="957084" y="3059011"/>
                  </a:lnTo>
                  <a:lnTo>
                    <a:pt x="937247" y="3054985"/>
                  </a:lnTo>
                  <a:lnTo>
                    <a:pt x="930656" y="3055416"/>
                  </a:lnTo>
                  <a:lnTo>
                    <a:pt x="924204" y="3056686"/>
                  </a:lnTo>
                  <a:lnTo>
                    <a:pt x="917968" y="3058782"/>
                  </a:lnTo>
                  <a:lnTo>
                    <a:pt x="912025" y="3061678"/>
                  </a:lnTo>
                  <a:lnTo>
                    <a:pt x="907249" y="3064408"/>
                  </a:lnTo>
                  <a:lnTo>
                    <a:pt x="901153" y="3062744"/>
                  </a:lnTo>
                  <a:lnTo>
                    <a:pt x="897902" y="3056915"/>
                  </a:lnTo>
                  <a:lnTo>
                    <a:pt x="894676" y="3050387"/>
                  </a:lnTo>
                  <a:lnTo>
                    <a:pt x="890739" y="3044291"/>
                  </a:lnTo>
                  <a:lnTo>
                    <a:pt x="886117" y="3038678"/>
                  </a:lnTo>
                  <a:lnTo>
                    <a:pt x="880008" y="3032899"/>
                  </a:lnTo>
                  <a:lnTo>
                    <a:pt x="857846" y="3021038"/>
                  </a:lnTo>
                  <a:lnTo>
                    <a:pt x="833729" y="3018701"/>
                  </a:lnTo>
                  <a:lnTo>
                    <a:pt x="810501" y="3025571"/>
                  </a:lnTo>
                  <a:lnTo>
                    <a:pt x="791006" y="3041383"/>
                  </a:lnTo>
                  <a:lnTo>
                    <a:pt x="786269" y="3047123"/>
                  </a:lnTo>
                  <a:lnTo>
                    <a:pt x="782586" y="3053664"/>
                  </a:lnTo>
                  <a:lnTo>
                    <a:pt x="778611" y="3064967"/>
                  </a:lnTo>
                  <a:lnTo>
                    <a:pt x="774407" y="3067697"/>
                  </a:lnTo>
                  <a:lnTo>
                    <a:pt x="732282" y="3087878"/>
                  </a:lnTo>
                  <a:lnTo>
                    <a:pt x="730072" y="3092043"/>
                  </a:lnTo>
                  <a:lnTo>
                    <a:pt x="725258" y="3094101"/>
                  </a:lnTo>
                  <a:lnTo>
                    <a:pt x="720725" y="3092818"/>
                  </a:lnTo>
                  <a:lnTo>
                    <a:pt x="709777" y="3091611"/>
                  </a:lnTo>
                  <a:lnTo>
                    <a:pt x="699325" y="3093999"/>
                  </a:lnTo>
                  <a:lnTo>
                    <a:pt x="690206" y="3099638"/>
                  </a:lnTo>
                  <a:lnTo>
                    <a:pt x="683260" y="3108172"/>
                  </a:lnTo>
                  <a:lnTo>
                    <a:pt x="988174" y="3108172"/>
                  </a:lnTo>
                  <a:lnTo>
                    <a:pt x="988225" y="3105962"/>
                  </a:lnTo>
                  <a:close/>
                </a:path>
                <a:path w="1419225" h="3108325">
                  <a:moveTo>
                    <a:pt x="1045756" y="1828"/>
                  </a:moveTo>
                  <a:lnTo>
                    <a:pt x="1021372" y="1828"/>
                  </a:lnTo>
                  <a:lnTo>
                    <a:pt x="1021372" y="49834"/>
                  </a:lnTo>
                  <a:lnTo>
                    <a:pt x="1014260" y="52984"/>
                  </a:lnTo>
                  <a:lnTo>
                    <a:pt x="1006640" y="54546"/>
                  </a:lnTo>
                  <a:lnTo>
                    <a:pt x="991095" y="54546"/>
                  </a:lnTo>
                  <a:lnTo>
                    <a:pt x="985431" y="52692"/>
                  </a:lnTo>
                  <a:lnTo>
                    <a:pt x="977607" y="45288"/>
                  </a:lnTo>
                  <a:lnTo>
                    <a:pt x="975652" y="39776"/>
                  </a:lnTo>
                  <a:lnTo>
                    <a:pt x="975652" y="1828"/>
                  </a:lnTo>
                  <a:lnTo>
                    <a:pt x="951268" y="1828"/>
                  </a:lnTo>
                  <a:lnTo>
                    <a:pt x="951268" y="35204"/>
                  </a:lnTo>
                  <a:lnTo>
                    <a:pt x="951979" y="44310"/>
                  </a:lnTo>
                  <a:lnTo>
                    <a:pt x="985507" y="74485"/>
                  </a:lnTo>
                  <a:lnTo>
                    <a:pt x="995616" y="75120"/>
                  </a:lnTo>
                  <a:lnTo>
                    <a:pt x="1001687" y="74815"/>
                  </a:lnTo>
                  <a:lnTo>
                    <a:pt x="1007999" y="73863"/>
                  </a:lnTo>
                  <a:lnTo>
                    <a:pt x="1014564" y="72301"/>
                  </a:lnTo>
                  <a:lnTo>
                    <a:pt x="1021372" y="70091"/>
                  </a:lnTo>
                  <a:lnTo>
                    <a:pt x="1021372" y="108496"/>
                  </a:lnTo>
                  <a:lnTo>
                    <a:pt x="1045756" y="108496"/>
                  </a:lnTo>
                  <a:lnTo>
                    <a:pt x="1045756" y="70091"/>
                  </a:lnTo>
                  <a:lnTo>
                    <a:pt x="1045756" y="54546"/>
                  </a:lnTo>
                  <a:lnTo>
                    <a:pt x="1045756" y="1828"/>
                  </a:lnTo>
                  <a:close/>
                </a:path>
                <a:path w="1419225" h="3108325">
                  <a:moveTo>
                    <a:pt x="1142847" y="3108172"/>
                  </a:moveTo>
                  <a:lnTo>
                    <a:pt x="1133221" y="3094317"/>
                  </a:lnTo>
                  <a:lnTo>
                    <a:pt x="1119505" y="3085528"/>
                  </a:lnTo>
                  <a:lnTo>
                    <a:pt x="1103490" y="3082531"/>
                  </a:lnTo>
                  <a:lnTo>
                    <a:pt x="1086993" y="3086023"/>
                  </a:lnTo>
                  <a:lnTo>
                    <a:pt x="1082814" y="3088106"/>
                  </a:lnTo>
                  <a:lnTo>
                    <a:pt x="1078026" y="3090837"/>
                  </a:lnTo>
                  <a:lnTo>
                    <a:pt x="1071930" y="3089173"/>
                  </a:lnTo>
                  <a:lnTo>
                    <a:pt x="1068679" y="3083344"/>
                  </a:lnTo>
                  <a:lnTo>
                    <a:pt x="1056792" y="3065983"/>
                  </a:lnTo>
                  <a:lnTo>
                    <a:pt x="1039749" y="3054921"/>
                  </a:lnTo>
                  <a:lnTo>
                    <a:pt x="1019810" y="3051048"/>
                  </a:lnTo>
                  <a:lnTo>
                    <a:pt x="999185" y="3055277"/>
                  </a:lnTo>
                  <a:lnTo>
                    <a:pt x="996315" y="3056496"/>
                  </a:lnTo>
                  <a:lnTo>
                    <a:pt x="993546" y="3057969"/>
                  </a:lnTo>
                  <a:lnTo>
                    <a:pt x="990917" y="3059684"/>
                  </a:lnTo>
                  <a:lnTo>
                    <a:pt x="998321" y="3069945"/>
                  </a:lnTo>
                  <a:lnTo>
                    <a:pt x="1003731" y="3081261"/>
                  </a:lnTo>
                  <a:lnTo>
                    <a:pt x="1007046" y="3093364"/>
                  </a:lnTo>
                  <a:lnTo>
                    <a:pt x="1008138" y="3108185"/>
                  </a:lnTo>
                  <a:lnTo>
                    <a:pt x="1142847" y="3108172"/>
                  </a:lnTo>
                  <a:close/>
                </a:path>
                <a:path w="1419225" h="3108325">
                  <a:moveTo>
                    <a:pt x="1170114" y="1828"/>
                  </a:moveTo>
                  <a:lnTo>
                    <a:pt x="1145425" y="1828"/>
                  </a:lnTo>
                  <a:lnTo>
                    <a:pt x="1145425" y="43891"/>
                  </a:lnTo>
                  <a:lnTo>
                    <a:pt x="1096962" y="43891"/>
                  </a:lnTo>
                  <a:lnTo>
                    <a:pt x="1096962" y="1828"/>
                  </a:lnTo>
                  <a:lnTo>
                    <a:pt x="1072273" y="1828"/>
                  </a:lnTo>
                  <a:lnTo>
                    <a:pt x="1072273" y="108496"/>
                  </a:lnTo>
                  <a:lnTo>
                    <a:pt x="1096962" y="108496"/>
                  </a:lnTo>
                  <a:lnTo>
                    <a:pt x="1096962" y="64757"/>
                  </a:lnTo>
                  <a:lnTo>
                    <a:pt x="1145425" y="64757"/>
                  </a:lnTo>
                  <a:lnTo>
                    <a:pt x="1145425" y="108496"/>
                  </a:lnTo>
                  <a:lnTo>
                    <a:pt x="1170114" y="108496"/>
                  </a:lnTo>
                  <a:lnTo>
                    <a:pt x="1170114" y="64757"/>
                  </a:lnTo>
                  <a:lnTo>
                    <a:pt x="1170114" y="43891"/>
                  </a:lnTo>
                  <a:lnTo>
                    <a:pt x="1170114" y="1828"/>
                  </a:lnTo>
                  <a:close/>
                </a:path>
                <a:path w="1419225" h="3108325">
                  <a:moveTo>
                    <a:pt x="1295387" y="1828"/>
                  </a:moveTo>
                  <a:lnTo>
                    <a:pt x="1272222" y="1828"/>
                  </a:lnTo>
                  <a:lnTo>
                    <a:pt x="1221320" y="71323"/>
                  </a:lnTo>
                  <a:lnTo>
                    <a:pt x="1221320" y="1828"/>
                  </a:lnTo>
                  <a:lnTo>
                    <a:pt x="1196784" y="1828"/>
                  </a:lnTo>
                  <a:lnTo>
                    <a:pt x="1196784" y="108496"/>
                  </a:lnTo>
                  <a:lnTo>
                    <a:pt x="1220101" y="108496"/>
                  </a:lnTo>
                  <a:lnTo>
                    <a:pt x="1247394" y="71323"/>
                  </a:lnTo>
                  <a:lnTo>
                    <a:pt x="1271003" y="39154"/>
                  </a:lnTo>
                  <a:lnTo>
                    <a:pt x="1271003" y="108496"/>
                  </a:lnTo>
                  <a:lnTo>
                    <a:pt x="1295387" y="108496"/>
                  </a:lnTo>
                  <a:lnTo>
                    <a:pt x="1295387" y="39154"/>
                  </a:lnTo>
                  <a:lnTo>
                    <a:pt x="1295387" y="1828"/>
                  </a:lnTo>
                  <a:close/>
                </a:path>
                <a:path w="1419225" h="3108325">
                  <a:moveTo>
                    <a:pt x="1418983" y="108496"/>
                  </a:moveTo>
                  <a:lnTo>
                    <a:pt x="1390967" y="65519"/>
                  </a:lnTo>
                  <a:lnTo>
                    <a:pt x="1383017" y="53327"/>
                  </a:lnTo>
                  <a:lnTo>
                    <a:pt x="1388694" y="44945"/>
                  </a:lnTo>
                  <a:lnTo>
                    <a:pt x="1417916" y="1828"/>
                  </a:lnTo>
                  <a:lnTo>
                    <a:pt x="1391856" y="1828"/>
                  </a:lnTo>
                  <a:lnTo>
                    <a:pt x="1363814" y="44945"/>
                  </a:lnTo>
                  <a:lnTo>
                    <a:pt x="1346136" y="44945"/>
                  </a:lnTo>
                  <a:lnTo>
                    <a:pt x="1346136" y="1828"/>
                  </a:lnTo>
                  <a:lnTo>
                    <a:pt x="1321600" y="1828"/>
                  </a:lnTo>
                  <a:lnTo>
                    <a:pt x="1321600" y="108496"/>
                  </a:lnTo>
                  <a:lnTo>
                    <a:pt x="1346136" y="108496"/>
                  </a:lnTo>
                  <a:lnTo>
                    <a:pt x="1346136" y="65519"/>
                  </a:lnTo>
                  <a:lnTo>
                    <a:pt x="1363205" y="65519"/>
                  </a:lnTo>
                  <a:lnTo>
                    <a:pt x="1390942" y="108496"/>
                  </a:lnTo>
                  <a:lnTo>
                    <a:pt x="1418983" y="108496"/>
                  </a:lnTo>
                  <a:close/>
                </a:path>
              </a:pathLst>
            </a:custGeom>
            <a:solidFill>
              <a:srgbClr val="606062"/>
            </a:solidFill>
          </p:spPr>
          <p:txBody>
            <a:bodyPr wrap="square" lIns="0" tIns="0" rIns="0" bIns="0" rtlCol="0"/>
            <a:lstStyle/>
            <a:p>
              <a:endParaRPr/>
            </a:p>
          </p:txBody>
        </p:sp>
        <p:pic>
          <p:nvPicPr>
            <p:cNvPr id="13" name="object 13"/>
            <p:cNvPicPr/>
            <p:nvPr/>
          </p:nvPicPr>
          <p:blipFill>
            <a:blip r:embed="rId3" cstate="print"/>
            <a:stretch>
              <a:fillRect/>
            </a:stretch>
          </p:blipFill>
          <p:spPr>
            <a:xfrm>
              <a:off x="1129054" y="4413586"/>
              <a:ext cx="140413" cy="69702"/>
            </a:xfrm>
            <a:prstGeom prst="rect">
              <a:avLst/>
            </a:prstGeom>
          </p:spPr>
        </p:pic>
        <p:sp>
          <p:nvSpPr>
            <p:cNvPr id="14" name="object 14"/>
            <p:cNvSpPr/>
            <p:nvPr/>
          </p:nvSpPr>
          <p:spPr>
            <a:xfrm>
              <a:off x="2525052" y="4393818"/>
              <a:ext cx="459740" cy="89535"/>
            </a:xfrm>
            <a:custGeom>
              <a:avLst/>
              <a:gdLst/>
              <a:ahLst/>
              <a:cxnLst/>
              <a:rect l="l" t="t" r="r" b="b"/>
              <a:pathLst>
                <a:path w="459739" h="89535">
                  <a:moveTo>
                    <a:pt x="304965" y="87261"/>
                  </a:moveTo>
                  <a:lnTo>
                    <a:pt x="300939" y="67424"/>
                  </a:lnTo>
                  <a:lnTo>
                    <a:pt x="290017" y="51231"/>
                  </a:lnTo>
                  <a:lnTo>
                    <a:pt x="273824" y="40309"/>
                  </a:lnTo>
                  <a:lnTo>
                    <a:pt x="253987" y="36283"/>
                  </a:lnTo>
                  <a:lnTo>
                    <a:pt x="247396" y="36715"/>
                  </a:lnTo>
                  <a:lnTo>
                    <a:pt x="240944" y="37985"/>
                  </a:lnTo>
                  <a:lnTo>
                    <a:pt x="234708" y="40081"/>
                  </a:lnTo>
                  <a:lnTo>
                    <a:pt x="228765" y="42976"/>
                  </a:lnTo>
                  <a:lnTo>
                    <a:pt x="223989" y="45707"/>
                  </a:lnTo>
                  <a:lnTo>
                    <a:pt x="217893" y="44043"/>
                  </a:lnTo>
                  <a:lnTo>
                    <a:pt x="214642" y="38214"/>
                  </a:lnTo>
                  <a:lnTo>
                    <a:pt x="211416" y="31686"/>
                  </a:lnTo>
                  <a:lnTo>
                    <a:pt x="207467" y="25590"/>
                  </a:lnTo>
                  <a:lnTo>
                    <a:pt x="202857" y="19977"/>
                  </a:lnTo>
                  <a:lnTo>
                    <a:pt x="196735" y="14198"/>
                  </a:lnTo>
                  <a:lnTo>
                    <a:pt x="174586" y="2336"/>
                  </a:lnTo>
                  <a:lnTo>
                    <a:pt x="150469" y="0"/>
                  </a:lnTo>
                  <a:lnTo>
                    <a:pt x="127241" y="6870"/>
                  </a:lnTo>
                  <a:lnTo>
                    <a:pt x="107746" y="22682"/>
                  </a:lnTo>
                  <a:lnTo>
                    <a:pt x="103009" y="28422"/>
                  </a:lnTo>
                  <a:lnTo>
                    <a:pt x="99326" y="34963"/>
                  </a:lnTo>
                  <a:lnTo>
                    <a:pt x="95351" y="46266"/>
                  </a:lnTo>
                  <a:lnTo>
                    <a:pt x="91135" y="48996"/>
                  </a:lnTo>
                  <a:lnTo>
                    <a:pt x="49022" y="69176"/>
                  </a:lnTo>
                  <a:lnTo>
                    <a:pt x="46812" y="73342"/>
                  </a:lnTo>
                  <a:lnTo>
                    <a:pt x="41998" y="75399"/>
                  </a:lnTo>
                  <a:lnTo>
                    <a:pt x="37465" y="74117"/>
                  </a:lnTo>
                  <a:lnTo>
                    <a:pt x="26517" y="72910"/>
                  </a:lnTo>
                  <a:lnTo>
                    <a:pt x="16065" y="75298"/>
                  </a:lnTo>
                  <a:lnTo>
                    <a:pt x="6946" y="80937"/>
                  </a:lnTo>
                  <a:lnTo>
                    <a:pt x="0" y="89471"/>
                  </a:lnTo>
                  <a:lnTo>
                    <a:pt x="304914" y="89471"/>
                  </a:lnTo>
                  <a:lnTo>
                    <a:pt x="304965" y="87261"/>
                  </a:lnTo>
                  <a:close/>
                </a:path>
                <a:path w="459739" h="89535">
                  <a:moveTo>
                    <a:pt x="459574" y="89471"/>
                  </a:moveTo>
                  <a:lnTo>
                    <a:pt x="449961" y="75615"/>
                  </a:lnTo>
                  <a:lnTo>
                    <a:pt x="436245" y="66827"/>
                  </a:lnTo>
                  <a:lnTo>
                    <a:pt x="420230" y="63830"/>
                  </a:lnTo>
                  <a:lnTo>
                    <a:pt x="403720" y="67322"/>
                  </a:lnTo>
                  <a:lnTo>
                    <a:pt x="399554" y="69405"/>
                  </a:lnTo>
                  <a:lnTo>
                    <a:pt x="394766" y="72136"/>
                  </a:lnTo>
                  <a:lnTo>
                    <a:pt x="388670" y="70472"/>
                  </a:lnTo>
                  <a:lnTo>
                    <a:pt x="385419" y="64643"/>
                  </a:lnTo>
                  <a:lnTo>
                    <a:pt x="373519" y="47282"/>
                  </a:lnTo>
                  <a:lnTo>
                    <a:pt x="356489" y="36220"/>
                  </a:lnTo>
                  <a:lnTo>
                    <a:pt x="336550" y="32346"/>
                  </a:lnTo>
                  <a:lnTo>
                    <a:pt x="315925" y="36576"/>
                  </a:lnTo>
                  <a:lnTo>
                    <a:pt x="313055" y="37795"/>
                  </a:lnTo>
                  <a:lnTo>
                    <a:pt x="310286" y="39268"/>
                  </a:lnTo>
                  <a:lnTo>
                    <a:pt x="307657" y="40982"/>
                  </a:lnTo>
                  <a:lnTo>
                    <a:pt x="315061" y="51244"/>
                  </a:lnTo>
                  <a:lnTo>
                    <a:pt x="320471" y="62560"/>
                  </a:lnTo>
                  <a:lnTo>
                    <a:pt x="323786" y="74663"/>
                  </a:lnTo>
                  <a:lnTo>
                    <a:pt x="324866" y="89484"/>
                  </a:lnTo>
                  <a:lnTo>
                    <a:pt x="459574" y="89471"/>
                  </a:lnTo>
                  <a:close/>
                </a:path>
              </a:pathLst>
            </a:custGeom>
            <a:solidFill>
              <a:srgbClr val="606062"/>
            </a:solidFill>
          </p:spPr>
          <p:txBody>
            <a:bodyPr wrap="square" lIns="0" tIns="0" rIns="0" bIns="0" rtlCol="0"/>
            <a:lstStyle/>
            <a:p>
              <a:endParaRPr/>
            </a:p>
          </p:txBody>
        </p:sp>
        <p:pic>
          <p:nvPicPr>
            <p:cNvPr id="15" name="object 15"/>
            <p:cNvPicPr/>
            <p:nvPr/>
          </p:nvPicPr>
          <p:blipFill>
            <a:blip r:embed="rId4" cstate="print"/>
            <a:stretch>
              <a:fillRect/>
            </a:stretch>
          </p:blipFill>
          <p:spPr>
            <a:xfrm>
              <a:off x="2429154" y="4413586"/>
              <a:ext cx="140409" cy="69702"/>
            </a:xfrm>
            <a:prstGeom prst="rect">
              <a:avLst/>
            </a:prstGeom>
          </p:spPr>
        </p:pic>
        <p:sp>
          <p:nvSpPr>
            <p:cNvPr id="16" name="object 16"/>
            <p:cNvSpPr/>
            <p:nvPr/>
          </p:nvSpPr>
          <p:spPr>
            <a:xfrm>
              <a:off x="1862556" y="4393818"/>
              <a:ext cx="459740" cy="89535"/>
            </a:xfrm>
            <a:custGeom>
              <a:avLst/>
              <a:gdLst/>
              <a:ahLst/>
              <a:cxnLst/>
              <a:rect l="l" t="t" r="r" b="b"/>
              <a:pathLst>
                <a:path w="459739" h="89535">
                  <a:moveTo>
                    <a:pt x="304977" y="87261"/>
                  </a:moveTo>
                  <a:lnTo>
                    <a:pt x="300951" y="67424"/>
                  </a:lnTo>
                  <a:lnTo>
                    <a:pt x="290029" y="51231"/>
                  </a:lnTo>
                  <a:lnTo>
                    <a:pt x="273837" y="40309"/>
                  </a:lnTo>
                  <a:lnTo>
                    <a:pt x="254000" y="36283"/>
                  </a:lnTo>
                  <a:lnTo>
                    <a:pt x="247408" y="36715"/>
                  </a:lnTo>
                  <a:lnTo>
                    <a:pt x="240957" y="37985"/>
                  </a:lnTo>
                  <a:lnTo>
                    <a:pt x="234708" y="40081"/>
                  </a:lnTo>
                  <a:lnTo>
                    <a:pt x="228777" y="42976"/>
                  </a:lnTo>
                  <a:lnTo>
                    <a:pt x="223989" y="45707"/>
                  </a:lnTo>
                  <a:lnTo>
                    <a:pt x="217893" y="44043"/>
                  </a:lnTo>
                  <a:lnTo>
                    <a:pt x="214642" y="38214"/>
                  </a:lnTo>
                  <a:lnTo>
                    <a:pt x="211416" y="31686"/>
                  </a:lnTo>
                  <a:lnTo>
                    <a:pt x="207479" y="25590"/>
                  </a:lnTo>
                  <a:lnTo>
                    <a:pt x="202869" y="19977"/>
                  </a:lnTo>
                  <a:lnTo>
                    <a:pt x="196748" y="14198"/>
                  </a:lnTo>
                  <a:lnTo>
                    <a:pt x="174586" y="2336"/>
                  </a:lnTo>
                  <a:lnTo>
                    <a:pt x="150469" y="0"/>
                  </a:lnTo>
                  <a:lnTo>
                    <a:pt x="127241" y="6870"/>
                  </a:lnTo>
                  <a:lnTo>
                    <a:pt x="107759" y="22682"/>
                  </a:lnTo>
                  <a:lnTo>
                    <a:pt x="103022" y="28422"/>
                  </a:lnTo>
                  <a:lnTo>
                    <a:pt x="99326" y="34963"/>
                  </a:lnTo>
                  <a:lnTo>
                    <a:pt x="95364" y="46266"/>
                  </a:lnTo>
                  <a:lnTo>
                    <a:pt x="91147" y="48996"/>
                  </a:lnTo>
                  <a:lnTo>
                    <a:pt x="49022" y="69176"/>
                  </a:lnTo>
                  <a:lnTo>
                    <a:pt x="46824" y="73342"/>
                  </a:lnTo>
                  <a:lnTo>
                    <a:pt x="41998" y="75399"/>
                  </a:lnTo>
                  <a:lnTo>
                    <a:pt x="37465" y="74117"/>
                  </a:lnTo>
                  <a:lnTo>
                    <a:pt x="26530" y="72910"/>
                  </a:lnTo>
                  <a:lnTo>
                    <a:pt x="16078" y="75298"/>
                  </a:lnTo>
                  <a:lnTo>
                    <a:pt x="6946" y="80937"/>
                  </a:lnTo>
                  <a:lnTo>
                    <a:pt x="0" y="89471"/>
                  </a:lnTo>
                  <a:lnTo>
                    <a:pt x="304914" y="89471"/>
                  </a:lnTo>
                  <a:lnTo>
                    <a:pt x="304977" y="87261"/>
                  </a:lnTo>
                  <a:close/>
                </a:path>
                <a:path w="459739" h="89535">
                  <a:moveTo>
                    <a:pt x="459587" y="89471"/>
                  </a:moveTo>
                  <a:lnTo>
                    <a:pt x="449961" y="75615"/>
                  </a:lnTo>
                  <a:lnTo>
                    <a:pt x="436245" y="66827"/>
                  </a:lnTo>
                  <a:lnTo>
                    <a:pt x="420243" y="63830"/>
                  </a:lnTo>
                  <a:lnTo>
                    <a:pt x="403733" y="67322"/>
                  </a:lnTo>
                  <a:lnTo>
                    <a:pt x="399554" y="69405"/>
                  </a:lnTo>
                  <a:lnTo>
                    <a:pt x="394779" y="72136"/>
                  </a:lnTo>
                  <a:lnTo>
                    <a:pt x="388683" y="70472"/>
                  </a:lnTo>
                  <a:lnTo>
                    <a:pt x="385432" y="64643"/>
                  </a:lnTo>
                  <a:lnTo>
                    <a:pt x="373532" y="47282"/>
                  </a:lnTo>
                  <a:lnTo>
                    <a:pt x="356501" y="36220"/>
                  </a:lnTo>
                  <a:lnTo>
                    <a:pt x="336550" y="32346"/>
                  </a:lnTo>
                  <a:lnTo>
                    <a:pt x="315937" y="36576"/>
                  </a:lnTo>
                  <a:lnTo>
                    <a:pt x="313055" y="37795"/>
                  </a:lnTo>
                  <a:lnTo>
                    <a:pt x="310286" y="39268"/>
                  </a:lnTo>
                  <a:lnTo>
                    <a:pt x="307670" y="40982"/>
                  </a:lnTo>
                  <a:lnTo>
                    <a:pt x="315061" y="51244"/>
                  </a:lnTo>
                  <a:lnTo>
                    <a:pt x="320471" y="62560"/>
                  </a:lnTo>
                  <a:lnTo>
                    <a:pt x="323799" y="74663"/>
                  </a:lnTo>
                  <a:lnTo>
                    <a:pt x="324878" y="89484"/>
                  </a:lnTo>
                  <a:lnTo>
                    <a:pt x="459587" y="89471"/>
                  </a:lnTo>
                  <a:close/>
                </a:path>
              </a:pathLst>
            </a:custGeom>
            <a:solidFill>
              <a:srgbClr val="606062"/>
            </a:solidFill>
          </p:spPr>
          <p:txBody>
            <a:bodyPr wrap="square" lIns="0" tIns="0" rIns="0" bIns="0" rtlCol="0"/>
            <a:lstStyle/>
            <a:p>
              <a:endParaRPr/>
            </a:p>
          </p:txBody>
        </p:sp>
        <p:pic>
          <p:nvPicPr>
            <p:cNvPr id="17" name="object 17"/>
            <p:cNvPicPr/>
            <p:nvPr/>
          </p:nvPicPr>
          <p:blipFill>
            <a:blip r:embed="rId5" cstate="print"/>
            <a:stretch>
              <a:fillRect/>
            </a:stretch>
          </p:blipFill>
          <p:spPr>
            <a:xfrm>
              <a:off x="1766663" y="4413586"/>
              <a:ext cx="140415" cy="69702"/>
            </a:xfrm>
            <a:prstGeom prst="rect">
              <a:avLst/>
            </a:prstGeom>
          </p:spPr>
        </p:pic>
        <p:sp>
          <p:nvSpPr>
            <p:cNvPr id="18" name="object 18"/>
            <p:cNvSpPr/>
            <p:nvPr/>
          </p:nvSpPr>
          <p:spPr>
            <a:xfrm>
              <a:off x="542361" y="4481917"/>
              <a:ext cx="6469380" cy="488950"/>
            </a:xfrm>
            <a:custGeom>
              <a:avLst/>
              <a:gdLst/>
              <a:ahLst/>
              <a:cxnLst/>
              <a:rect l="l" t="t" r="r" b="b"/>
              <a:pathLst>
                <a:path w="6469380" h="488950">
                  <a:moveTo>
                    <a:pt x="6468858" y="0"/>
                  </a:moveTo>
                  <a:lnTo>
                    <a:pt x="0" y="0"/>
                  </a:lnTo>
                  <a:lnTo>
                    <a:pt x="0" y="488947"/>
                  </a:lnTo>
                  <a:lnTo>
                    <a:pt x="6468858" y="488947"/>
                  </a:lnTo>
                  <a:lnTo>
                    <a:pt x="6468858" y="0"/>
                  </a:lnTo>
                  <a:close/>
                </a:path>
              </a:pathLst>
            </a:custGeom>
            <a:solidFill>
              <a:srgbClr val="727376"/>
            </a:solidFill>
          </p:spPr>
          <p:txBody>
            <a:bodyPr wrap="square" lIns="0" tIns="0" rIns="0" bIns="0" rtlCol="0"/>
            <a:lstStyle/>
            <a:p>
              <a:endParaRPr/>
            </a:p>
          </p:txBody>
        </p:sp>
        <p:pic>
          <p:nvPicPr>
            <p:cNvPr id="19" name="object 19"/>
            <p:cNvPicPr/>
            <p:nvPr/>
          </p:nvPicPr>
          <p:blipFill>
            <a:blip r:embed="rId6" cstate="print"/>
            <a:stretch>
              <a:fillRect/>
            </a:stretch>
          </p:blipFill>
          <p:spPr>
            <a:xfrm>
              <a:off x="1069430" y="4476988"/>
              <a:ext cx="5941788" cy="493876"/>
            </a:xfrm>
            <a:prstGeom prst="rect">
              <a:avLst/>
            </a:prstGeom>
          </p:spPr>
        </p:pic>
        <p:pic>
          <p:nvPicPr>
            <p:cNvPr id="20" name="object 20"/>
            <p:cNvPicPr/>
            <p:nvPr/>
          </p:nvPicPr>
          <p:blipFill>
            <a:blip r:embed="rId7" cstate="print"/>
            <a:stretch>
              <a:fillRect/>
            </a:stretch>
          </p:blipFill>
          <p:spPr>
            <a:xfrm>
              <a:off x="1185990" y="4199917"/>
              <a:ext cx="498881" cy="159325"/>
            </a:xfrm>
            <a:prstGeom prst="rect">
              <a:avLst/>
            </a:prstGeom>
          </p:spPr>
        </p:pic>
        <p:pic>
          <p:nvPicPr>
            <p:cNvPr id="21" name="object 21"/>
            <p:cNvPicPr/>
            <p:nvPr/>
          </p:nvPicPr>
          <p:blipFill>
            <a:blip r:embed="rId8" cstate="print"/>
            <a:stretch>
              <a:fillRect/>
            </a:stretch>
          </p:blipFill>
          <p:spPr>
            <a:xfrm>
              <a:off x="1754992" y="4201671"/>
              <a:ext cx="174446" cy="148621"/>
            </a:xfrm>
            <a:prstGeom prst="rect">
              <a:avLst/>
            </a:prstGeom>
          </p:spPr>
        </p:pic>
        <p:sp>
          <p:nvSpPr>
            <p:cNvPr id="22" name="object 22"/>
            <p:cNvSpPr/>
            <p:nvPr/>
          </p:nvSpPr>
          <p:spPr>
            <a:xfrm>
              <a:off x="1919224" y="4263897"/>
              <a:ext cx="414655" cy="86995"/>
            </a:xfrm>
            <a:custGeom>
              <a:avLst/>
              <a:gdLst/>
              <a:ahLst/>
              <a:cxnLst/>
              <a:rect l="l" t="t" r="r" b="b"/>
              <a:pathLst>
                <a:path w="414655" h="86995">
                  <a:moveTo>
                    <a:pt x="414591" y="37655"/>
                  </a:moveTo>
                  <a:lnTo>
                    <a:pt x="151815" y="37655"/>
                  </a:lnTo>
                  <a:lnTo>
                    <a:pt x="117424" y="0"/>
                  </a:lnTo>
                  <a:lnTo>
                    <a:pt x="0" y="0"/>
                  </a:lnTo>
                  <a:lnTo>
                    <a:pt x="17703" y="19697"/>
                  </a:lnTo>
                  <a:lnTo>
                    <a:pt x="41389" y="19697"/>
                  </a:lnTo>
                  <a:lnTo>
                    <a:pt x="41389" y="36715"/>
                  </a:lnTo>
                  <a:lnTo>
                    <a:pt x="15773" y="36715"/>
                  </a:lnTo>
                  <a:lnTo>
                    <a:pt x="15951" y="38569"/>
                  </a:lnTo>
                  <a:lnTo>
                    <a:pt x="16052" y="40436"/>
                  </a:lnTo>
                  <a:lnTo>
                    <a:pt x="16052" y="44970"/>
                  </a:lnTo>
                  <a:lnTo>
                    <a:pt x="15862" y="47574"/>
                  </a:lnTo>
                  <a:lnTo>
                    <a:pt x="15519" y="50114"/>
                  </a:lnTo>
                  <a:lnTo>
                    <a:pt x="41389" y="50114"/>
                  </a:lnTo>
                  <a:lnTo>
                    <a:pt x="54787" y="50114"/>
                  </a:lnTo>
                  <a:lnTo>
                    <a:pt x="54787" y="36715"/>
                  </a:lnTo>
                  <a:lnTo>
                    <a:pt x="54787" y="19697"/>
                  </a:lnTo>
                  <a:lnTo>
                    <a:pt x="98971" y="19697"/>
                  </a:lnTo>
                  <a:lnTo>
                    <a:pt x="126898" y="49618"/>
                  </a:lnTo>
                  <a:lnTo>
                    <a:pt x="155587" y="49618"/>
                  </a:lnTo>
                  <a:lnTo>
                    <a:pt x="155079" y="59512"/>
                  </a:lnTo>
                  <a:lnTo>
                    <a:pt x="151726" y="68884"/>
                  </a:lnTo>
                  <a:lnTo>
                    <a:pt x="144449" y="77812"/>
                  </a:lnTo>
                  <a:lnTo>
                    <a:pt x="132156" y="86398"/>
                  </a:lnTo>
                  <a:lnTo>
                    <a:pt x="146240" y="86347"/>
                  </a:lnTo>
                  <a:lnTo>
                    <a:pt x="159473" y="83667"/>
                  </a:lnTo>
                  <a:lnTo>
                    <a:pt x="171208" y="76339"/>
                  </a:lnTo>
                  <a:lnTo>
                    <a:pt x="180771" y="62344"/>
                  </a:lnTo>
                  <a:lnTo>
                    <a:pt x="173964" y="56197"/>
                  </a:lnTo>
                  <a:lnTo>
                    <a:pt x="166077" y="49618"/>
                  </a:lnTo>
                  <a:lnTo>
                    <a:pt x="212178" y="49618"/>
                  </a:lnTo>
                  <a:lnTo>
                    <a:pt x="211670" y="59512"/>
                  </a:lnTo>
                  <a:lnTo>
                    <a:pt x="208318" y="68884"/>
                  </a:lnTo>
                  <a:lnTo>
                    <a:pt x="201041" y="77812"/>
                  </a:lnTo>
                  <a:lnTo>
                    <a:pt x="188747" y="86398"/>
                  </a:lnTo>
                  <a:lnTo>
                    <a:pt x="202831" y="86347"/>
                  </a:lnTo>
                  <a:lnTo>
                    <a:pt x="216065" y="83667"/>
                  </a:lnTo>
                  <a:lnTo>
                    <a:pt x="227799" y="76339"/>
                  </a:lnTo>
                  <a:lnTo>
                    <a:pt x="237363" y="62344"/>
                  </a:lnTo>
                  <a:lnTo>
                    <a:pt x="230555" y="56197"/>
                  </a:lnTo>
                  <a:lnTo>
                    <a:pt x="222669" y="49618"/>
                  </a:lnTo>
                  <a:lnTo>
                    <a:pt x="271018" y="49618"/>
                  </a:lnTo>
                  <a:lnTo>
                    <a:pt x="270510" y="59512"/>
                  </a:lnTo>
                  <a:lnTo>
                    <a:pt x="267157" y="68884"/>
                  </a:lnTo>
                  <a:lnTo>
                    <a:pt x="259880" y="77812"/>
                  </a:lnTo>
                  <a:lnTo>
                    <a:pt x="247586" y="86398"/>
                  </a:lnTo>
                  <a:lnTo>
                    <a:pt x="261670" y="86347"/>
                  </a:lnTo>
                  <a:lnTo>
                    <a:pt x="274904" y="83667"/>
                  </a:lnTo>
                  <a:lnTo>
                    <a:pt x="286639" y="76339"/>
                  </a:lnTo>
                  <a:lnTo>
                    <a:pt x="296202" y="62344"/>
                  </a:lnTo>
                  <a:lnTo>
                    <a:pt x="289394" y="56197"/>
                  </a:lnTo>
                  <a:lnTo>
                    <a:pt x="281508" y="49618"/>
                  </a:lnTo>
                  <a:lnTo>
                    <a:pt x="327609" y="49618"/>
                  </a:lnTo>
                  <a:lnTo>
                    <a:pt x="327101" y="59512"/>
                  </a:lnTo>
                  <a:lnTo>
                    <a:pt x="323748" y="68884"/>
                  </a:lnTo>
                  <a:lnTo>
                    <a:pt x="316471" y="77812"/>
                  </a:lnTo>
                  <a:lnTo>
                    <a:pt x="304177" y="86398"/>
                  </a:lnTo>
                  <a:lnTo>
                    <a:pt x="318262" y="86347"/>
                  </a:lnTo>
                  <a:lnTo>
                    <a:pt x="331495" y="83667"/>
                  </a:lnTo>
                  <a:lnTo>
                    <a:pt x="343230" y="76339"/>
                  </a:lnTo>
                  <a:lnTo>
                    <a:pt x="352793" y="62344"/>
                  </a:lnTo>
                  <a:lnTo>
                    <a:pt x="345986" y="56197"/>
                  </a:lnTo>
                  <a:lnTo>
                    <a:pt x="338099" y="49618"/>
                  </a:lnTo>
                  <a:lnTo>
                    <a:pt x="384200" y="49618"/>
                  </a:lnTo>
                  <a:lnTo>
                    <a:pt x="383692" y="59512"/>
                  </a:lnTo>
                  <a:lnTo>
                    <a:pt x="380339" y="68884"/>
                  </a:lnTo>
                  <a:lnTo>
                    <a:pt x="373062" y="77812"/>
                  </a:lnTo>
                  <a:lnTo>
                    <a:pt x="360768" y="86398"/>
                  </a:lnTo>
                  <a:lnTo>
                    <a:pt x="374853" y="86347"/>
                  </a:lnTo>
                  <a:lnTo>
                    <a:pt x="388086" y="83667"/>
                  </a:lnTo>
                  <a:lnTo>
                    <a:pt x="399821" y="76339"/>
                  </a:lnTo>
                  <a:lnTo>
                    <a:pt x="409384" y="62344"/>
                  </a:lnTo>
                  <a:lnTo>
                    <a:pt x="402577" y="56197"/>
                  </a:lnTo>
                  <a:lnTo>
                    <a:pt x="394690" y="49618"/>
                  </a:lnTo>
                  <a:lnTo>
                    <a:pt x="414591" y="49618"/>
                  </a:lnTo>
                  <a:lnTo>
                    <a:pt x="414591" y="37655"/>
                  </a:lnTo>
                  <a:close/>
                </a:path>
              </a:pathLst>
            </a:custGeom>
            <a:solidFill>
              <a:srgbClr val="606062"/>
            </a:solidFill>
          </p:spPr>
          <p:txBody>
            <a:bodyPr wrap="square" lIns="0" tIns="0" rIns="0" bIns="0" rtlCol="0"/>
            <a:lstStyle/>
            <a:p>
              <a:endParaRPr/>
            </a:p>
          </p:txBody>
        </p:sp>
        <p:pic>
          <p:nvPicPr>
            <p:cNvPr id="23" name="object 23"/>
            <p:cNvPicPr/>
            <p:nvPr/>
          </p:nvPicPr>
          <p:blipFill>
            <a:blip r:embed="rId9" cstate="print"/>
            <a:stretch>
              <a:fillRect/>
            </a:stretch>
          </p:blipFill>
          <p:spPr>
            <a:xfrm>
              <a:off x="2461856" y="4201671"/>
              <a:ext cx="174450" cy="148621"/>
            </a:xfrm>
            <a:prstGeom prst="rect">
              <a:avLst/>
            </a:prstGeom>
          </p:spPr>
        </p:pic>
        <p:sp>
          <p:nvSpPr>
            <p:cNvPr id="24" name="object 24"/>
            <p:cNvSpPr/>
            <p:nvPr/>
          </p:nvSpPr>
          <p:spPr>
            <a:xfrm>
              <a:off x="2626095" y="4263897"/>
              <a:ext cx="326390" cy="50165"/>
            </a:xfrm>
            <a:custGeom>
              <a:avLst/>
              <a:gdLst/>
              <a:ahLst/>
              <a:cxnLst/>
              <a:rect l="l" t="t" r="r" b="b"/>
              <a:pathLst>
                <a:path w="326389" h="50164">
                  <a:moveTo>
                    <a:pt x="117420" y="0"/>
                  </a:moveTo>
                  <a:lnTo>
                    <a:pt x="0" y="0"/>
                  </a:lnTo>
                  <a:lnTo>
                    <a:pt x="17697" y="19691"/>
                  </a:lnTo>
                  <a:lnTo>
                    <a:pt x="98963" y="19691"/>
                  </a:lnTo>
                  <a:lnTo>
                    <a:pt x="126892" y="49611"/>
                  </a:lnTo>
                  <a:lnTo>
                    <a:pt x="325838" y="49611"/>
                  </a:lnTo>
                  <a:lnTo>
                    <a:pt x="325838" y="37645"/>
                  </a:lnTo>
                  <a:lnTo>
                    <a:pt x="151818" y="37645"/>
                  </a:lnTo>
                  <a:lnTo>
                    <a:pt x="117420" y="0"/>
                  </a:lnTo>
                  <a:close/>
                </a:path>
              </a:pathLst>
            </a:custGeom>
            <a:solidFill>
              <a:srgbClr val="606062"/>
            </a:solidFill>
          </p:spPr>
          <p:txBody>
            <a:bodyPr wrap="square" lIns="0" tIns="0" rIns="0" bIns="0" rtlCol="0"/>
            <a:lstStyle/>
            <a:p>
              <a:endParaRPr/>
            </a:p>
          </p:txBody>
        </p:sp>
        <p:pic>
          <p:nvPicPr>
            <p:cNvPr id="25" name="object 25"/>
            <p:cNvPicPr/>
            <p:nvPr/>
          </p:nvPicPr>
          <p:blipFill>
            <a:blip r:embed="rId10" cstate="print"/>
            <a:stretch>
              <a:fillRect/>
            </a:stretch>
          </p:blipFill>
          <p:spPr>
            <a:xfrm>
              <a:off x="2641607" y="4272133"/>
              <a:ext cx="97016" cy="78159"/>
            </a:xfrm>
            <a:prstGeom prst="rect">
              <a:avLst/>
            </a:prstGeom>
          </p:spPr>
        </p:pic>
        <p:pic>
          <p:nvPicPr>
            <p:cNvPr id="26" name="object 26"/>
            <p:cNvPicPr/>
            <p:nvPr/>
          </p:nvPicPr>
          <p:blipFill>
            <a:blip r:embed="rId11" cstate="print"/>
            <a:stretch>
              <a:fillRect/>
            </a:stretch>
          </p:blipFill>
          <p:spPr>
            <a:xfrm>
              <a:off x="2790921" y="4264512"/>
              <a:ext cx="130136" cy="85780"/>
            </a:xfrm>
            <a:prstGeom prst="rect">
              <a:avLst/>
            </a:prstGeom>
          </p:spPr>
        </p:pic>
        <p:sp>
          <p:nvSpPr>
            <p:cNvPr id="27" name="object 27"/>
            <p:cNvSpPr/>
            <p:nvPr/>
          </p:nvSpPr>
          <p:spPr>
            <a:xfrm>
              <a:off x="1699958" y="1756701"/>
              <a:ext cx="4481195" cy="2727960"/>
            </a:xfrm>
            <a:custGeom>
              <a:avLst/>
              <a:gdLst/>
              <a:ahLst/>
              <a:cxnLst/>
              <a:rect l="l" t="t" r="r" b="b"/>
              <a:pathLst>
                <a:path w="4481195" h="2727960">
                  <a:moveTo>
                    <a:pt x="4572" y="12"/>
                  </a:moveTo>
                  <a:lnTo>
                    <a:pt x="0" y="12"/>
                  </a:lnTo>
                  <a:lnTo>
                    <a:pt x="0" y="2727896"/>
                  </a:lnTo>
                  <a:lnTo>
                    <a:pt x="4572" y="2727896"/>
                  </a:lnTo>
                  <a:lnTo>
                    <a:pt x="4572" y="12"/>
                  </a:lnTo>
                  <a:close/>
                </a:path>
                <a:path w="4481195" h="2727960">
                  <a:moveTo>
                    <a:pt x="670750" y="12"/>
                  </a:moveTo>
                  <a:lnTo>
                    <a:pt x="666178" y="12"/>
                  </a:lnTo>
                  <a:lnTo>
                    <a:pt x="666178" y="2727896"/>
                  </a:lnTo>
                  <a:lnTo>
                    <a:pt x="670750" y="2727896"/>
                  </a:lnTo>
                  <a:lnTo>
                    <a:pt x="670750" y="12"/>
                  </a:lnTo>
                  <a:close/>
                </a:path>
                <a:path w="4481195" h="2727960">
                  <a:moveTo>
                    <a:pt x="1334808" y="12"/>
                  </a:moveTo>
                  <a:lnTo>
                    <a:pt x="1330236" y="12"/>
                  </a:lnTo>
                  <a:lnTo>
                    <a:pt x="1330236" y="2727896"/>
                  </a:lnTo>
                  <a:lnTo>
                    <a:pt x="1334808" y="2727896"/>
                  </a:lnTo>
                  <a:lnTo>
                    <a:pt x="1334808" y="12"/>
                  </a:lnTo>
                  <a:close/>
                </a:path>
                <a:path w="4481195" h="2727960">
                  <a:moveTo>
                    <a:pt x="1728978" y="12"/>
                  </a:moveTo>
                  <a:lnTo>
                    <a:pt x="1724406" y="12"/>
                  </a:lnTo>
                  <a:lnTo>
                    <a:pt x="1724406" y="2727896"/>
                  </a:lnTo>
                  <a:lnTo>
                    <a:pt x="1728978" y="2727896"/>
                  </a:lnTo>
                  <a:lnTo>
                    <a:pt x="1728978" y="12"/>
                  </a:lnTo>
                  <a:close/>
                </a:path>
                <a:path w="4481195" h="2727960">
                  <a:moveTo>
                    <a:pt x="2460904" y="0"/>
                  </a:moveTo>
                  <a:lnTo>
                    <a:pt x="2456332" y="0"/>
                  </a:lnTo>
                  <a:lnTo>
                    <a:pt x="2456332" y="2727896"/>
                  </a:lnTo>
                  <a:lnTo>
                    <a:pt x="2460904" y="2727896"/>
                  </a:lnTo>
                  <a:lnTo>
                    <a:pt x="2460904" y="0"/>
                  </a:lnTo>
                  <a:close/>
                </a:path>
                <a:path w="4481195" h="2727960">
                  <a:moveTo>
                    <a:pt x="3141586" y="12"/>
                  </a:moveTo>
                  <a:lnTo>
                    <a:pt x="3137014" y="12"/>
                  </a:lnTo>
                  <a:lnTo>
                    <a:pt x="3137014" y="2727896"/>
                  </a:lnTo>
                  <a:lnTo>
                    <a:pt x="3141586" y="2727896"/>
                  </a:lnTo>
                  <a:lnTo>
                    <a:pt x="3141586" y="12"/>
                  </a:lnTo>
                  <a:close/>
                </a:path>
                <a:path w="4481195" h="2727960">
                  <a:moveTo>
                    <a:pt x="3942029" y="12"/>
                  </a:moveTo>
                  <a:lnTo>
                    <a:pt x="3937457" y="12"/>
                  </a:lnTo>
                  <a:lnTo>
                    <a:pt x="3937457" y="2727896"/>
                  </a:lnTo>
                  <a:lnTo>
                    <a:pt x="3942029" y="2727896"/>
                  </a:lnTo>
                  <a:lnTo>
                    <a:pt x="3942029" y="12"/>
                  </a:lnTo>
                  <a:close/>
                </a:path>
                <a:path w="4481195" h="2727960">
                  <a:moveTo>
                    <a:pt x="4480953" y="12"/>
                  </a:moveTo>
                  <a:lnTo>
                    <a:pt x="4476369" y="12"/>
                  </a:lnTo>
                  <a:lnTo>
                    <a:pt x="4476369" y="2727896"/>
                  </a:lnTo>
                  <a:lnTo>
                    <a:pt x="4480953" y="2727896"/>
                  </a:lnTo>
                  <a:lnTo>
                    <a:pt x="4480953" y="12"/>
                  </a:lnTo>
                  <a:close/>
                </a:path>
              </a:pathLst>
            </a:custGeom>
            <a:solidFill>
              <a:srgbClr val="96989A"/>
            </a:solidFill>
          </p:spPr>
          <p:txBody>
            <a:bodyPr wrap="square" lIns="0" tIns="0" rIns="0" bIns="0" rtlCol="0"/>
            <a:lstStyle/>
            <a:p>
              <a:endParaRPr/>
            </a:p>
          </p:txBody>
        </p:sp>
        <p:sp>
          <p:nvSpPr>
            <p:cNvPr id="28" name="object 28"/>
            <p:cNvSpPr/>
            <p:nvPr/>
          </p:nvSpPr>
          <p:spPr>
            <a:xfrm>
              <a:off x="3119777" y="4540637"/>
              <a:ext cx="40005" cy="20955"/>
            </a:xfrm>
            <a:custGeom>
              <a:avLst/>
              <a:gdLst/>
              <a:ahLst/>
              <a:cxnLst/>
              <a:rect l="l" t="t" r="r" b="b"/>
              <a:pathLst>
                <a:path w="40005" h="20954">
                  <a:moveTo>
                    <a:pt x="22237" y="0"/>
                  </a:moveTo>
                  <a:lnTo>
                    <a:pt x="17618" y="1352"/>
                  </a:lnTo>
                  <a:lnTo>
                    <a:pt x="9147" y="4387"/>
                  </a:lnTo>
                  <a:lnTo>
                    <a:pt x="3139" y="6673"/>
                  </a:lnTo>
                  <a:lnTo>
                    <a:pt x="0" y="12095"/>
                  </a:lnTo>
                  <a:lnTo>
                    <a:pt x="535" y="13582"/>
                  </a:lnTo>
                  <a:lnTo>
                    <a:pt x="5543" y="15177"/>
                  </a:lnTo>
                  <a:lnTo>
                    <a:pt x="9010" y="17077"/>
                  </a:lnTo>
                  <a:lnTo>
                    <a:pt x="16369" y="19410"/>
                  </a:lnTo>
                  <a:lnTo>
                    <a:pt x="20228" y="20073"/>
                  </a:lnTo>
                  <a:lnTo>
                    <a:pt x="29037" y="20735"/>
                  </a:lnTo>
                  <a:lnTo>
                    <a:pt x="35280" y="20666"/>
                  </a:lnTo>
                  <a:lnTo>
                    <a:pt x="38940" y="14183"/>
                  </a:lnTo>
                  <a:lnTo>
                    <a:pt x="39272" y="12319"/>
                  </a:lnTo>
                  <a:lnTo>
                    <a:pt x="39157" y="10431"/>
                  </a:lnTo>
                  <a:lnTo>
                    <a:pt x="39585" y="8592"/>
                  </a:lnTo>
                  <a:lnTo>
                    <a:pt x="39240" y="6673"/>
                  </a:lnTo>
                  <a:lnTo>
                    <a:pt x="37652" y="4921"/>
                  </a:lnTo>
                  <a:lnTo>
                    <a:pt x="37176" y="4434"/>
                  </a:lnTo>
                  <a:lnTo>
                    <a:pt x="35834" y="2476"/>
                  </a:lnTo>
                  <a:lnTo>
                    <a:pt x="33889" y="1169"/>
                  </a:lnTo>
                  <a:lnTo>
                    <a:pt x="31485" y="1277"/>
                  </a:lnTo>
                  <a:lnTo>
                    <a:pt x="29884" y="791"/>
                  </a:lnTo>
                  <a:lnTo>
                    <a:pt x="28213" y="500"/>
                  </a:lnTo>
                  <a:lnTo>
                    <a:pt x="22237" y="0"/>
                  </a:lnTo>
                  <a:close/>
                </a:path>
              </a:pathLst>
            </a:custGeom>
            <a:solidFill>
              <a:srgbClr val="636061"/>
            </a:solidFill>
          </p:spPr>
          <p:txBody>
            <a:bodyPr wrap="square" lIns="0" tIns="0" rIns="0" bIns="0" rtlCol="0"/>
            <a:lstStyle/>
            <a:p>
              <a:endParaRPr/>
            </a:p>
          </p:txBody>
        </p:sp>
        <p:sp>
          <p:nvSpPr>
            <p:cNvPr id="29" name="object 29"/>
            <p:cNvSpPr/>
            <p:nvPr/>
          </p:nvSpPr>
          <p:spPr>
            <a:xfrm>
              <a:off x="3119907" y="4541938"/>
              <a:ext cx="40640" cy="20320"/>
            </a:xfrm>
            <a:custGeom>
              <a:avLst/>
              <a:gdLst/>
              <a:ahLst/>
              <a:cxnLst/>
              <a:rect l="l" t="t" r="r" b="b"/>
              <a:pathLst>
                <a:path w="40639" h="20320">
                  <a:moveTo>
                    <a:pt x="34455" y="7581"/>
                  </a:moveTo>
                  <a:lnTo>
                    <a:pt x="34175" y="5257"/>
                  </a:lnTo>
                  <a:lnTo>
                    <a:pt x="32639" y="5308"/>
                  </a:lnTo>
                  <a:lnTo>
                    <a:pt x="30937" y="5372"/>
                  </a:lnTo>
                  <a:lnTo>
                    <a:pt x="29210" y="5524"/>
                  </a:lnTo>
                  <a:lnTo>
                    <a:pt x="26035" y="4826"/>
                  </a:lnTo>
                  <a:lnTo>
                    <a:pt x="25488" y="6908"/>
                  </a:lnTo>
                  <a:lnTo>
                    <a:pt x="28905" y="8140"/>
                  </a:lnTo>
                  <a:lnTo>
                    <a:pt x="30924" y="8496"/>
                  </a:lnTo>
                  <a:lnTo>
                    <a:pt x="34455" y="7581"/>
                  </a:lnTo>
                  <a:close/>
                </a:path>
                <a:path w="40639" h="20320">
                  <a:moveTo>
                    <a:pt x="40411" y="6426"/>
                  </a:moveTo>
                  <a:lnTo>
                    <a:pt x="35369" y="0"/>
                  </a:lnTo>
                  <a:lnTo>
                    <a:pt x="33477" y="1727"/>
                  </a:lnTo>
                  <a:lnTo>
                    <a:pt x="34848" y="4483"/>
                  </a:lnTo>
                  <a:lnTo>
                    <a:pt x="35140" y="5791"/>
                  </a:lnTo>
                  <a:lnTo>
                    <a:pt x="35140" y="6985"/>
                  </a:lnTo>
                  <a:lnTo>
                    <a:pt x="34848" y="7124"/>
                  </a:lnTo>
                  <a:lnTo>
                    <a:pt x="34594" y="7353"/>
                  </a:lnTo>
                  <a:lnTo>
                    <a:pt x="33959" y="8788"/>
                  </a:lnTo>
                  <a:lnTo>
                    <a:pt x="33413" y="9664"/>
                  </a:lnTo>
                  <a:lnTo>
                    <a:pt x="32816" y="10414"/>
                  </a:lnTo>
                  <a:lnTo>
                    <a:pt x="32702" y="10134"/>
                  </a:lnTo>
                  <a:lnTo>
                    <a:pt x="32550" y="9893"/>
                  </a:lnTo>
                  <a:lnTo>
                    <a:pt x="31737" y="9486"/>
                  </a:lnTo>
                  <a:lnTo>
                    <a:pt x="31318" y="9271"/>
                  </a:lnTo>
                  <a:lnTo>
                    <a:pt x="30492" y="9486"/>
                  </a:lnTo>
                  <a:lnTo>
                    <a:pt x="28473" y="9461"/>
                  </a:lnTo>
                  <a:lnTo>
                    <a:pt x="27482" y="9347"/>
                  </a:lnTo>
                  <a:lnTo>
                    <a:pt x="25120" y="8915"/>
                  </a:lnTo>
                  <a:lnTo>
                    <a:pt x="24917" y="9283"/>
                  </a:lnTo>
                  <a:lnTo>
                    <a:pt x="24853" y="8674"/>
                  </a:lnTo>
                  <a:lnTo>
                    <a:pt x="23482" y="8674"/>
                  </a:lnTo>
                  <a:lnTo>
                    <a:pt x="20713" y="8699"/>
                  </a:lnTo>
                  <a:lnTo>
                    <a:pt x="18338" y="8801"/>
                  </a:lnTo>
                  <a:lnTo>
                    <a:pt x="14452" y="7327"/>
                  </a:lnTo>
                  <a:lnTo>
                    <a:pt x="13550" y="9423"/>
                  </a:lnTo>
                  <a:lnTo>
                    <a:pt x="17526" y="11125"/>
                  </a:lnTo>
                  <a:lnTo>
                    <a:pt x="20853" y="11925"/>
                  </a:lnTo>
                  <a:lnTo>
                    <a:pt x="23952" y="10972"/>
                  </a:lnTo>
                  <a:lnTo>
                    <a:pt x="26174" y="12001"/>
                  </a:lnTo>
                  <a:lnTo>
                    <a:pt x="27025" y="12319"/>
                  </a:lnTo>
                  <a:lnTo>
                    <a:pt x="27927" y="12547"/>
                  </a:lnTo>
                  <a:lnTo>
                    <a:pt x="22352" y="12979"/>
                  </a:lnTo>
                  <a:lnTo>
                    <a:pt x="14198" y="11595"/>
                  </a:lnTo>
                  <a:lnTo>
                    <a:pt x="8521" y="10414"/>
                  </a:lnTo>
                  <a:lnTo>
                    <a:pt x="7302" y="9994"/>
                  </a:lnTo>
                  <a:lnTo>
                    <a:pt x="8763" y="10020"/>
                  </a:lnTo>
                  <a:lnTo>
                    <a:pt x="10198" y="10096"/>
                  </a:lnTo>
                  <a:lnTo>
                    <a:pt x="13182" y="10007"/>
                  </a:lnTo>
                  <a:lnTo>
                    <a:pt x="13182" y="9829"/>
                  </a:lnTo>
                  <a:lnTo>
                    <a:pt x="13182" y="7708"/>
                  </a:lnTo>
                  <a:lnTo>
                    <a:pt x="10198" y="7620"/>
                  </a:lnTo>
                  <a:lnTo>
                    <a:pt x="8763" y="7683"/>
                  </a:lnTo>
                  <a:lnTo>
                    <a:pt x="6083" y="7734"/>
                  </a:lnTo>
                  <a:lnTo>
                    <a:pt x="5969" y="9347"/>
                  </a:lnTo>
                  <a:lnTo>
                    <a:pt x="6743" y="9829"/>
                  </a:lnTo>
                  <a:lnTo>
                    <a:pt x="5321" y="9398"/>
                  </a:lnTo>
                  <a:lnTo>
                    <a:pt x="3835" y="9105"/>
                  </a:lnTo>
                  <a:lnTo>
                    <a:pt x="355" y="9004"/>
                  </a:lnTo>
                  <a:lnTo>
                    <a:pt x="0" y="11772"/>
                  </a:lnTo>
                  <a:lnTo>
                    <a:pt x="4305" y="12928"/>
                  </a:lnTo>
                  <a:lnTo>
                    <a:pt x="4457" y="13296"/>
                  </a:lnTo>
                  <a:lnTo>
                    <a:pt x="4775" y="13614"/>
                  </a:lnTo>
                  <a:lnTo>
                    <a:pt x="6959" y="13804"/>
                  </a:lnTo>
                  <a:lnTo>
                    <a:pt x="8699" y="14147"/>
                  </a:lnTo>
                  <a:lnTo>
                    <a:pt x="10477" y="14554"/>
                  </a:lnTo>
                  <a:lnTo>
                    <a:pt x="13258" y="15811"/>
                  </a:lnTo>
                  <a:lnTo>
                    <a:pt x="16002" y="17221"/>
                  </a:lnTo>
                  <a:lnTo>
                    <a:pt x="22961" y="18681"/>
                  </a:lnTo>
                  <a:lnTo>
                    <a:pt x="28575" y="19951"/>
                  </a:lnTo>
                  <a:lnTo>
                    <a:pt x="39001" y="15773"/>
                  </a:lnTo>
                  <a:lnTo>
                    <a:pt x="39420" y="12979"/>
                  </a:lnTo>
                  <a:lnTo>
                    <a:pt x="39801" y="10414"/>
                  </a:lnTo>
                  <a:lnTo>
                    <a:pt x="40411" y="6426"/>
                  </a:lnTo>
                  <a:close/>
                </a:path>
              </a:pathLst>
            </a:custGeom>
            <a:solidFill>
              <a:srgbClr val="575054"/>
            </a:solidFill>
          </p:spPr>
          <p:txBody>
            <a:bodyPr wrap="square" lIns="0" tIns="0" rIns="0" bIns="0" rtlCol="0"/>
            <a:lstStyle/>
            <a:p>
              <a:endParaRPr/>
            </a:p>
          </p:txBody>
        </p:sp>
        <p:sp>
          <p:nvSpPr>
            <p:cNvPr id="30" name="object 30"/>
            <p:cNvSpPr/>
            <p:nvPr/>
          </p:nvSpPr>
          <p:spPr>
            <a:xfrm>
              <a:off x="3122373" y="4541788"/>
              <a:ext cx="30480" cy="10160"/>
            </a:xfrm>
            <a:custGeom>
              <a:avLst/>
              <a:gdLst/>
              <a:ahLst/>
              <a:cxnLst/>
              <a:rect l="l" t="t" r="r" b="b"/>
              <a:pathLst>
                <a:path w="30480" h="10160">
                  <a:moveTo>
                    <a:pt x="25913" y="0"/>
                  </a:moveTo>
                  <a:lnTo>
                    <a:pt x="21916" y="359"/>
                  </a:lnTo>
                  <a:lnTo>
                    <a:pt x="18356" y="932"/>
                  </a:lnTo>
                  <a:lnTo>
                    <a:pt x="18100" y="683"/>
                  </a:lnTo>
                  <a:lnTo>
                    <a:pt x="17740" y="543"/>
                  </a:lnTo>
                  <a:lnTo>
                    <a:pt x="11804" y="1777"/>
                  </a:lnTo>
                  <a:lnTo>
                    <a:pt x="5996" y="3663"/>
                  </a:lnTo>
                  <a:lnTo>
                    <a:pt x="0" y="7929"/>
                  </a:lnTo>
                  <a:lnTo>
                    <a:pt x="1169" y="9907"/>
                  </a:lnTo>
                  <a:lnTo>
                    <a:pt x="8808" y="6443"/>
                  </a:lnTo>
                  <a:lnTo>
                    <a:pt x="9032" y="6858"/>
                  </a:lnTo>
                  <a:lnTo>
                    <a:pt x="9438" y="7152"/>
                  </a:lnTo>
                  <a:lnTo>
                    <a:pt x="13729" y="6713"/>
                  </a:lnTo>
                  <a:lnTo>
                    <a:pt x="17625" y="6457"/>
                  </a:lnTo>
                  <a:lnTo>
                    <a:pt x="21998" y="5317"/>
                  </a:lnTo>
                  <a:lnTo>
                    <a:pt x="22193" y="4511"/>
                  </a:lnTo>
                  <a:lnTo>
                    <a:pt x="21924" y="3887"/>
                  </a:lnTo>
                  <a:lnTo>
                    <a:pt x="25332" y="3685"/>
                  </a:lnTo>
                  <a:lnTo>
                    <a:pt x="27244" y="3887"/>
                  </a:lnTo>
                  <a:lnTo>
                    <a:pt x="30469" y="3340"/>
                  </a:lnTo>
                  <a:lnTo>
                    <a:pt x="30218" y="1436"/>
                  </a:lnTo>
                  <a:lnTo>
                    <a:pt x="29113" y="1069"/>
                  </a:lnTo>
                  <a:lnTo>
                    <a:pt x="25913" y="0"/>
                  </a:lnTo>
                  <a:close/>
                </a:path>
              </a:pathLst>
            </a:custGeom>
            <a:solidFill>
              <a:srgbClr val="847674"/>
            </a:solidFill>
          </p:spPr>
          <p:txBody>
            <a:bodyPr wrap="square" lIns="0" tIns="0" rIns="0" bIns="0" rtlCol="0"/>
            <a:lstStyle/>
            <a:p>
              <a:endParaRPr/>
            </a:p>
          </p:txBody>
        </p:sp>
        <p:sp>
          <p:nvSpPr>
            <p:cNvPr id="31" name="object 31"/>
            <p:cNvSpPr/>
            <p:nvPr/>
          </p:nvSpPr>
          <p:spPr>
            <a:xfrm>
              <a:off x="3296865" y="4494844"/>
              <a:ext cx="31115" cy="7620"/>
            </a:xfrm>
            <a:custGeom>
              <a:avLst/>
              <a:gdLst/>
              <a:ahLst/>
              <a:cxnLst/>
              <a:rect l="l" t="t" r="r" b="b"/>
              <a:pathLst>
                <a:path w="31114" h="7620">
                  <a:moveTo>
                    <a:pt x="20099" y="0"/>
                  </a:moveTo>
                  <a:lnTo>
                    <a:pt x="10566" y="1940"/>
                  </a:lnTo>
                  <a:lnTo>
                    <a:pt x="5774" y="1811"/>
                  </a:lnTo>
                  <a:lnTo>
                    <a:pt x="0" y="4326"/>
                  </a:lnTo>
                  <a:lnTo>
                    <a:pt x="662" y="6400"/>
                  </a:lnTo>
                  <a:lnTo>
                    <a:pt x="3416" y="7376"/>
                  </a:lnTo>
                  <a:lnTo>
                    <a:pt x="3841" y="7185"/>
                  </a:lnTo>
                  <a:lnTo>
                    <a:pt x="4071" y="6868"/>
                  </a:lnTo>
                  <a:lnTo>
                    <a:pt x="8025" y="6800"/>
                  </a:lnTo>
                  <a:lnTo>
                    <a:pt x="11912" y="7199"/>
                  </a:lnTo>
                  <a:lnTo>
                    <a:pt x="20566" y="6306"/>
                  </a:lnTo>
                  <a:lnTo>
                    <a:pt x="25020" y="6145"/>
                  </a:lnTo>
                  <a:lnTo>
                    <a:pt x="31107" y="4629"/>
                  </a:lnTo>
                  <a:lnTo>
                    <a:pt x="31079" y="2364"/>
                  </a:lnTo>
                  <a:lnTo>
                    <a:pt x="29592" y="1972"/>
                  </a:lnTo>
                  <a:lnTo>
                    <a:pt x="24743" y="680"/>
                  </a:lnTo>
                  <a:lnTo>
                    <a:pt x="20099" y="0"/>
                  </a:lnTo>
                  <a:close/>
                </a:path>
              </a:pathLst>
            </a:custGeom>
            <a:solidFill>
              <a:srgbClr val="62533E"/>
            </a:solidFill>
          </p:spPr>
          <p:txBody>
            <a:bodyPr wrap="square" lIns="0" tIns="0" rIns="0" bIns="0" rtlCol="0"/>
            <a:lstStyle/>
            <a:p>
              <a:endParaRPr/>
            </a:p>
          </p:txBody>
        </p:sp>
        <p:sp>
          <p:nvSpPr>
            <p:cNvPr id="32" name="object 32"/>
            <p:cNvSpPr/>
            <p:nvPr/>
          </p:nvSpPr>
          <p:spPr>
            <a:xfrm>
              <a:off x="3309354" y="4483746"/>
              <a:ext cx="25400" cy="24130"/>
            </a:xfrm>
            <a:custGeom>
              <a:avLst/>
              <a:gdLst/>
              <a:ahLst/>
              <a:cxnLst/>
              <a:rect l="l" t="t" r="r" b="b"/>
              <a:pathLst>
                <a:path w="25400" h="24129">
                  <a:moveTo>
                    <a:pt x="16253" y="0"/>
                  </a:moveTo>
                  <a:lnTo>
                    <a:pt x="14489" y="247"/>
                  </a:lnTo>
                  <a:lnTo>
                    <a:pt x="13196" y="1526"/>
                  </a:lnTo>
                  <a:lnTo>
                    <a:pt x="12048" y="2058"/>
                  </a:lnTo>
                  <a:lnTo>
                    <a:pt x="0" y="18859"/>
                  </a:lnTo>
                  <a:lnTo>
                    <a:pt x="967" y="23493"/>
                  </a:lnTo>
                  <a:lnTo>
                    <a:pt x="2015" y="24065"/>
                  </a:lnTo>
                  <a:lnTo>
                    <a:pt x="5633" y="22424"/>
                  </a:lnTo>
                  <a:lnTo>
                    <a:pt x="8538" y="21747"/>
                  </a:lnTo>
                  <a:lnTo>
                    <a:pt x="13859" y="19335"/>
                  </a:lnTo>
                  <a:lnTo>
                    <a:pt x="16361" y="17766"/>
                  </a:lnTo>
                  <a:lnTo>
                    <a:pt x="21642" y="13690"/>
                  </a:lnTo>
                  <a:lnTo>
                    <a:pt x="25116" y="10497"/>
                  </a:lnTo>
                  <a:lnTo>
                    <a:pt x="23900" y="5013"/>
                  </a:lnTo>
                  <a:lnTo>
                    <a:pt x="23143" y="3797"/>
                  </a:lnTo>
                  <a:lnTo>
                    <a:pt x="22128" y="2796"/>
                  </a:lnTo>
                  <a:lnTo>
                    <a:pt x="21445" y="1540"/>
                  </a:lnTo>
                  <a:lnTo>
                    <a:pt x="20281" y="640"/>
                  </a:lnTo>
                  <a:lnTo>
                    <a:pt x="18503" y="457"/>
                  </a:lnTo>
                  <a:lnTo>
                    <a:pt x="17988" y="424"/>
                  </a:lnTo>
                  <a:lnTo>
                    <a:pt x="16253" y="0"/>
                  </a:lnTo>
                  <a:close/>
                </a:path>
              </a:pathLst>
            </a:custGeom>
            <a:solidFill>
              <a:srgbClr val="636061"/>
            </a:solidFill>
          </p:spPr>
          <p:txBody>
            <a:bodyPr wrap="square" lIns="0" tIns="0" rIns="0" bIns="0" rtlCol="0"/>
            <a:lstStyle/>
            <a:p>
              <a:endParaRPr/>
            </a:p>
          </p:txBody>
        </p:sp>
        <p:sp>
          <p:nvSpPr>
            <p:cNvPr id="33" name="object 33"/>
            <p:cNvSpPr/>
            <p:nvPr/>
          </p:nvSpPr>
          <p:spPr>
            <a:xfrm>
              <a:off x="3312557" y="4440791"/>
              <a:ext cx="17780" cy="48895"/>
            </a:xfrm>
            <a:custGeom>
              <a:avLst/>
              <a:gdLst/>
              <a:ahLst/>
              <a:cxnLst/>
              <a:rect l="l" t="t" r="r" b="b"/>
              <a:pathLst>
                <a:path w="17779" h="48895">
                  <a:moveTo>
                    <a:pt x="13227" y="0"/>
                  </a:moveTo>
                  <a:lnTo>
                    <a:pt x="4964" y="6159"/>
                  </a:lnTo>
                  <a:lnTo>
                    <a:pt x="0" y="26718"/>
                  </a:lnTo>
                  <a:lnTo>
                    <a:pt x="10217" y="37007"/>
                  </a:lnTo>
                  <a:lnTo>
                    <a:pt x="5713" y="48512"/>
                  </a:lnTo>
                  <a:lnTo>
                    <a:pt x="11995" y="48512"/>
                  </a:lnTo>
                  <a:lnTo>
                    <a:pt x="17777" y="40057"/>
                  </a:lnTo>
                  <a:lnTo>
                    <a:pt x="13759" y="25811"/>
                  </a:lnTo>
                  <a:lnTo>
                    <a:pt x="12068" y="16072"/>
                  </a:lnTo>
                  <a:lnTo>
                    <a:pt x="12063" y="7833"/>
                  </a:lnTo>
                  <a:lnTo>
                    <a:pt x="12774" y="2131"/>
                  </a:lnTo>
                  <a:lnTo>
                    <a:pt x="13227" y="0"/>
                  </a:lnTo>
                  <a:close/>
                </a:path>
              </a:pathLst>
            </a:custGeom>
            <a:solidFill>
              <a:srgbClr val="7CAC4D"/>
            </a:solidFill>
          </p:spPr>
          <p:txBody>
            <a:bodyPr wrap="square" lIns="0" tIns="0" rIns="0" bIns="0" rtlCol="0"/>
            <a:lstStyle/>
            <a:p>
              <a:endParaRPr/>
            </a:p>
          </p:txBody>
        </p:sp>
        <p:sp>
          <p:nvSpPr>
            <p:cNvPr id="34" name="object 34"/>
            <p:cNvSpPr/>
            <p:nvPr/>
          </p:nvSpPr>
          <p:spPr>
            <a:xfrm>
              <a:off x="3310267" y="4485423"/>
              <a:ext cx="24130" cy="22860"/>
            </a:xfrm>
            <a:custGeom>
              <a:avLst/>
              <a:gdLst/>
              <a:ahLst/>
              <a:cxnLst/>
              <a:rect l="l" t="t" r="r" b="b"/>
              <a:pathLst>
                <a:path w="24129" h="22860">
                  <a:moveTo>
                    <a:pt x="14160" y="5321"/>
                  </a:moveTo>
                  <a:lnTo>
                    <a:pt x="12827" y="3124"/>
                  </a:lnTo>
                  <a:lnTo>
                    <a:pt x="11303" y="3822"/>
                  </a:lnTo>
                  <a:lnTo>
                    <a:pt x="9829" y="4495"/>
                  </a:lnTo>
                  <a:lnTo>
                    <a:pt x="8509" y="5765"/>
                  </a:lnTo>
                  <a:lnTo>
                    <a:pt x="7874" y="8763"/>
                  </a:lnTo>
                  <a:lnTo>
                    <a:pt x="9677" y="9588"/>
                  </a:lnTo>
                  <a:lnTo>
                    <a:pt x="11036" y="7391"/>
                  </a:lnTo>
                  <a:lnTo>
                    <a:pt x="11582" y="6604"/>
                  </a:lnTo>
                  <a:lnTo>
                    <a:pt x="14160" y="5321"/>
                  </a:lnTo>
                  <a:close/>
                </a:path>
                <a:path w="24129" h="22860">
                  <a:moveTo>
                    <a:pt x="23507" y="3937"/>
                  </a:moveTo>
                  <a:lnTo>
                    <a:pt x="20624" y="1295"/>
                  </a:lnTo>
                  <a:lnTo>
                    <a:pt x="19977" y="38"/>
                  </a:lnTo>
                  <a:lnTo>
                    <a:pt x="19278" y="0"/>
                  </a:lnTo>
                  <a:lnTo>
                    <a:pt x="18745" y="317"/>
                  </a:lnTo>
                  <a:lnTo>
                    <a:pt x="17792" y="304"/>
                  </a:lnTo>
                  <a:lnTo>
                    <a:pt x="16979" y="1143"/>
                  </a:lnTo>
                  <a:lnTo>
                    <a:pt x="17399" y="2959"/>
                  </a:lnTo>
                  <a:lnTo>
                    <a:pt x="17208" y="3086"/>
                  </a:lnTo>
                  <a:lnTo>
                    <a:pt x="15836" y="4368"/>
                  </a:lnTo>
                  <a:lnTo>
                    <a:pt x="15074" y="6235"/>
                  </a:lnTo>
                  <a:lnTo>
                    <a:pt x="12331" y="8953"/>
                  </a:lnTo>
                  <a:lnTo>
                    <a:pt x="10655" y="9994"/>
                  </a:lnTo>
                  <a:lnTo>
                    <a:pt x="7721" y="11938"/>
                  </a:lnTo>
                  <a:lnTo>
                    <a:pt x="8585" y="13779"/>
                  </a:lnTo>
                  <a:lnTo>
                    <a:pt x="12471" y="13131"/>
                  </a:lnTo>
                  <a:lnTo>
                    <a:pt x="14528" y="11785"/>
                  </a:lnTo>
                  <a:lnTo>
                    <a:pt x="17170" y="9042"/>
                  </a:lnTo>
                  <a:lnTo>
                    <a:pt x="16268" y="10655"/>
                  </a:lnTo>
                  <a:lnTo>
                    <a:pt x="14846" y="11899"/>
                  </a:lnTo>
                  <a:lnTo>
                    <a:pt x="9664" y="15354"/>
                  </a:lnTo>
                  <a:lnTo>
                    <a:pt x="5524" y="17183"/>
                  </a:lnTo>
                  <a:lnTo>
                    <a:pt x="2298" y="18859"/>
                  </a:lnTo>
                  <a:lnTo>
                    <a:pt x="4457" y="17589"/>
                  </a:lnTo>
                  <a:lnTo>
                    <a:pt x="5715" y="16306"/>
                  </a:lnTo>
                  <a:lnTo>
                    <a:pt x="8343" y="13957"/>
                  </a:lnTo>
                  <a:lnTo>
                    <a:pt x="6426" y="12077"/>
                  </a:lnTo>
                  <a:lnTo>
                    <a:pt x="5105" y="13208"/>
                  </a:lnTo>
                  <a:lnTo>
                    <a:pt x="3848" y="14274"/>
                  </a:lnTo>
                  <a:lnTo>
                    <a:pt x="2489" y="15278"/>
                  </a:lnTo>
                  <a:lnTo>
                    <a:pt x="1473" y="16586"/>
                  </a:lnTo>
                  <a:lnTo>
                    <a:pt x="673" y="17589"/>
                  </a:lnTo>
                  <a:lnTo>
                    <a:pt x="1625" y="19215"/>
                  </a:lnTo>
                  <a:lnTo>
                    <a:pt x="0" y="20053"/>
                  </a:lnTo>
                  <a:lnTo>
                    <a:pt x="1435" y="22326"/>
                  </a:lnTo>
                  <a:lnTo>
                    <a:pt x="8585" y="19189"/>
                  </a:lnTo>
                  <a:lnTo>
                    <a:pt x="16192" y="17233"/>
                  </a:lnTo>
                  <a:lnTo>
                    <a:pt x="22237" y="9461"/>
                  </a:lnTo>
                  <a:lnTo>
                    <a:pt x="23507" y="3937"/>
                  </a:lnTo>
                  <a:close/>
                </a:path>
              </a:pathLst>
            </a:custGeom>
            <a:solidFill>
              <a:srgbClr val="575054"/>
            </a:solidFill>
          </p:spPr>
          <p:txBody>
            <a:bodyPr wrap="square" lIns="0" tIns="0" rIns="0" bIns="0" rtlCol="0"/>
            <a:lstStyle/>
            <a:p>
              <a:endParaRPr/>
            </a:p>
          </p:txBody>
        </p:sp>
        <p:sp>
          <p:nvSpPr>
            <p:cNvPr id="35" name="object 35"/>
            <p:cNvSpPr/>
            <p:nvPr/>
          </p:nvSpPr>
          <p:spPr>
            <a:xfrm>
              <a:off x="3306949" y="4485549"/>
              <a:ext cx="16510" cy="22225"/>
            </a:xfrm>
            <a:custGeom>
              <a:avLst/>
              <a:gdLst/>
              <a:ahLst/>
              <a:cxnLst/>
              <a:rect l="l" t="t" r="r" b="b"/>
              <a:pathLst>
                <a:path w="16510" h="22225">
                  <a:moveTo>
                    <a:pt x="14147" y="0"/>
                  </a:moveTo>
                  <a:lnTo>
                    <a:pt x="12837" y="1148"/>
                  </a:lnTo>
                  <a:lnTo>
                    <a:pt x="8849" y="4650"/>
                  </a:lnTo>
                  <a:lnTo>
                    <a:pt x="5745" y="8816"/>
                  </a:lnTo>
                  <a:lnTo>
                    <a:pt x="2797" y="15609"/>
                  </a:lnTo>
                  <a:lnTo>
                    <a:pt x="0" y="21135"/>
                  </a:lnTo>
                  <a:lnTo>
                    <a:pt x="5421" y="22085"/>
                  </a:lnTo>
                  <a:lnTo>
                    <a:pt x="6224" y="19712"/>
                  </a:lnTo>
                  <a:lnTo>
                    <a:pt x="4892" y="19051"/>
                  </a:lnTo>
                  <a:lnTo>
                    <a:pt x="4723" y="16476"/>
                  </a:lnTo>
                  <a:lnTo>
                    <a:pt x="7570" y="12275"/>
                  </a:lnTo>
                  <a:lnTo>
                    <a:pt x="10374" y="7768"/>
                  </a:lnTo>
                  <a:lnTo>
                    <a:pt x="12444" y="5313"/>
                  </a:lnTo>
                  <a:lnTo>
                    <a:pt x="16041" y="1846"/>
                  </a:lnTo>
                  <a:lnTo>
                    <a:pt x="14147" y="0"/>
                  </a:lnTo>
                  <a:close/>
                </a:path>
              </a:pathLst>
            </a:custGeom>
            <a:solidFill>
              <a:srgbClr val="847674"/>
            </a:solidFill>
          </p:spPr>
          <p:txBody>
            <a:bodyPr wrap="square" lIns="0" tIns="0" rIns="0" bIns="0" rtlCol="0"/>
            <a:lstStyle/>
            <a:p>
              <a:endParaRPr/>
            </a:p>
          </p:txBody>
        </p:sp>
        <p:sp>
          <p:nvSpPr>
            <p:cNvPr id="36" name="object 36"/>
            <p:cNvSpPr/>
            <p:nvPr/>
          </p:nvSpPr>
          <p:spPr>
            <a:xfrm>
              <a:off x="3315686" y="4439821"/>
              <a:ext cx="13970" cy="50165"/>
            </a:xfrm>
            <a:custGeom>
              <a:avLst/>
              <a:gdLst/>
              <a:ahLst/>
              <a:cxnLst/>
              <a:rect l="l" t="t" r="r" b="b"/>
              <a:pathLst>
                <a:path w="13970" h="50164">
                  <a:moveTo>
                    <a:pt x="9809" y="0"/>
                  </a:moveTo>
                  <a:lnTo>
                    <a:pt x="6336" y="6308"/>
                  </a:lnTo>
                  <a:lnTo>
                    <a:pt x="5928" y="11541"/>
                  </a:lnTo>
                  <a:lnTo>
                    <a:pt x="7037" y="19566"/>
                  </a:lnTo>
                  <a:lnTo>
                    <a:pt x="8208" y="24149"/>
                  </a:lnTo>
                  <a:lnTo>
                    <a:pt x="6443" y="22277"/>
                  </a:lnTo>
                  <a:lnTo>
                    <a:pt x="3714" y="21178"/>
                  </a:lnTo>
                  <a:lnTo>
                    <a:pt x="1875" y="17583"/>
                  </a:lnTo>
                  <a:lnTo>
                    <a:pt x="0" y="18705"/>
                  </a:lnTo>
                  <a:lnTo>
                    <a:pt x="1591" y="22025"/>
                  </a:lnTo>
                  <a:lnTo>
                    <a:pt x="3434" y="23047"/>
                  </a:lnTo>
                  <a:lnTo>
                    <a:pt x="7289" y="26366"/>
                  </a:lnTo>
                  <a:lnTo>
                    <a:pt x="8592" y="28746"/>
                  </a:lnTo>
                  <a:lnTo>
                    <a:pt x="9593" y="31874"/>
                  </a:lnTo>
                  <a:lnTo>
                    <a:pt x="9848" y="32105"/>
                  </a:lnTo>
                  <a:lnTo>
                    <a:pt x="10140" y="32219"/>
                  </a:lnTo>
                  <a:lnTo>
                    <a:pt x="11123" y="37555"/>
                  </a:lnTo>
                  <a:lnTo>
                    <a:pt x="11108" y="42793"/>
                  </a:lnTo>
                  <a:lnTo>
                    <a:pt x="6774" y="48021"/>
                  </a:lnTo>
                  <a:lnTo>
                    <a:pt x="7858" y="49838"/>
                  </a:lnTo>
                  <a:lnTo>
                    <a:pt x="13672" y="45694"/>
                  </a:lnTo>
                  <a:lnTo>
                    <a:pt x="13851" y="40366"/>
                  </a:lnTo>
                  <a:lnTo>
                    <a:pt x="13280" y="35074"/>
                  </a:lnTo>
                  <a:lnTo>
                    <a:pt x="11755" y="26659"/>
                  </a:lnTo>
                  <a:lnTo>
                    <a:pt x="9978" y="18490"/>
                  </a:lnTo>
                  <a:lnTo>
                    <a:pt x="9339" y="10323"/>
                  </a:lnTo>
                  <a:lnTo>
                    <a:pt x="11224" y="1911"/>
                  </a:lnTo>
                  <a:lnTo>
                    <a:pt x="11703" y="763"/>
                  </a:lnTo>
                  <a:lnTo>
                    <a:pt x="9809" y="0"/>
                  </a:lnTo>
                  <a:close/>
                </a:path>
              </a:pathLst>
            </a:custGeom>
            <a:solidFill>
              <a:srgbClr val="B9D540"/>
            </a:solidFill>
          </p:spPr>
          <p:txBody>
            <a:bodyPr wrap="square" lIns="0" tIns="0" rIns="0" bIns="0" rtlCol="0"/>
            <a:lstStyle/>
            <a:p>
              <a:endParaRPr/>
            </a:p>
          </p:txBody>
        </p:sp>
        <p:pic>
          <p:nvPicPr>
            <p:cNvPr id="37" name="object 37"/>
            <p:cNvPicPr/>
            <p:nvPr/>
          </p:nvPicPr>
          <p:blipFill>
            <a:blip r:embed="rId12" cstate="print"/>
            <a:stretch>
              <a:fillRect/>
            </a:stretch>
          </p:blipFill>
          <p:spPr>
            <a:xfrm>
              <a:off x="3500168" y="4379540"/>
              <a:ext cx="178998" cy="182455"/>
            </a:xfrm>
            <a:prstGeom prst="rect">
              <a:avLst/>
            </a:prstGeom>
          </p:spPr>
        </p:pic>
        <p:pic>
          <p:nvPicPr>
            <p:cNvPr id="38" name="object 38"/>
            <p:cNvPicPr/>
            <p:nvPr/>
          </p:nvPicPr>
          <p:blipFill>
            <a:blip r:embed="rId13" cstate="print"/>
            <a:stretch>
              <a:fillRect/>
            </a:stretch>
          </p:blipFill>
          <p:spPr>
            <a:xfrm>
              <a:off x="3819164" y="4178948"/>
              <a:ext cx="285804" cy="380624"/>
            </a:xfrm>
            <a:prstGeom prst="rect">
              <a:avLst/>
            </a:prstGeom>
          </p:spPr>
        </p:pic>
        <p:pic>
          <p:nvPicPr>
            <p:cNvPr id="39" name="object 39"/>
            <p:cNvPicPr/>
            <p:nvPr/>
          </p:nvPicPr>
          <p:blipFill>
            <a:blip r:embed="rId14" cstate="print"/>
            <a:stretch>
              <a:fillRect/>
            </a:stretch>
          </p:blipFill>
          <p:spPr>
            <a:xfrm>
              <a:off x="4312202" y="3969794"/>
              <a:ext cx="354324" cy="639281"/>
            </a:xfrm>
            <a:prstGeom prst="rect">
              <a:avLst/>
            </a:prstGeom>
          </p:spPr>
        </p:pic>
        <p:pic>
          <p:nvPicPr>
            <p:cNvPr id="40" name="object 40"/>
            <p:cNvPicPr/>
            <p:nvPr/>
          </p:nvPicPr>
          <p:blipFill>
            <a:blip r:embed="rId15" cstate="print"/>
            <a:stretch>
              <a:fillRect/>
            </a:stretch>
          </p:blipFill>
          <p:spPr>
            <a:xfrm>
              <a:off x="4972305" y="3916871"/>
              <a:ext cx="357651" cy="715611"/>
            </a:xfrm>
            <a:prstGeom prst="rect">
              <a:avLst/>
            </a:prstGeom>
          </p:spPr>
        </p:pic>
        <p:pic>
          <p:nvPicPr>
            <p:cNvPr id="41" name="object 41"/>
            <p:cNvPicPr/>
            <p:nvPr/>
          </p:nvPicPr>
          <p:blipFill>
            <a:blip r:embed="rId16" cstate="print"/>
            <a:stretch>
              <a:fillRect/>
            </a:stretch>
          </p:blipFill>
          <p:spPr>
            <a:xfrm>
              <a:off x="5722501" y="3767345"/>
              <a:ext cx="357653" cy="878116"/>
            </a:xfrm>
            <a:prstGeom prst="rect">
              <a:avLst/>
            </a:prstGeom>
          </p:spPr>
        </p:pic>
        <p:pic>
          <p:nvPicPr>
            <p:cNvPr id="42" name="object 42"/>
            <p:cNvPicPr/>
            <p:nvPr/>
          </p:nvPicPr>
          <p:blipFill>
            <a:blip r:embed="rId17" cstate="print"/>
            <a:stretch>
              <a:fillRect/>
            </a:stretch>
          </p:blipFill>
          <p:spPr>
            <a:xfrm>
              <a:off x="6229656" y="3686014"/>
              <a:ext cx="311457" cy="974371"/>
            </a:xfrm>
            <a:prstGeom prst="rect">
              <a:avLst/>
            </a:prstGeom>
          </p:spPr>
        </p:pic>
        <p:pic>
          <p:nvPicPr>
            <p:cNvPr id="43" name="object 43"/>
            <p:cNvPicPr/>
            <p:nvPr/>
          </p:nvPicPr>
          <p:blipFill>
            <a:blip r:embed="rId18" cstate="print"/>
            <a:stretch>
              <a:fillRect/>
            </a:stretch>
          </p:blipFill>
          <p:spPr>
            <a:xfrm>
              <a:off x="6634713" y="3792930"/>
              <a:ext cx="359884" cy="854885"/>
            </a:xfrm>
            <a:prstGeom prst="rect">
              <a:avLst/>
            </a:prstGeom>
          </p:spPr>
        </p:pic>
        <p:sp>
          <p:nvSpPr>
            <p:cNvPr id="44" name="object 44"/>
            <p:cNvSpPr/>
            <p:nvPr/>
          </p:nvSpPr>
          <p:spPr>
            <a:xfrm>
              <a:off x="3430230" y="1568574"/>
              <a:ext cx="2215515" cy="188595"/>
            </a:xfrm>
            <a:custGeom>
              <a:avLst/>
              <a:gdLst/>
              <a:ahLst/>
              <a:cxnLst/>
              <a:rect l="l" t="t" r="r" b="b"/>
              <a:pathLst>
                <a:path w="2215515" h="188594">
                  <a:moveTo>
                    <a:pt x="2215116" y="0"/>
                  </a:moveTo>
                  <a:lnTo>
                    <a:pt x="0" y="0"/>
                  </a:lnTo>
                  <a:lnTo>
                    <a:pt x="0" y="188128"/>
                  </a:lnTo>
                  <a:lnTo>
                    <a:pt x="2215116" y="188128"/>
                  </a:lnTo>
                  <a:lnTo>
                    <a:pt x="2215116" y="0"/>
                  </a:lnTo>
                  <a:close/>
                </a:path>
              </a:pathLst>
            </a:custGeom>
            <a:solidFill>
              <a:srgbClr val="FFF212">
                <a:alpha val="50000"/>
              </a:srgbClr>
            </a:solidFill>
          </p:spPr>
          <p:txBody>
            <a:bodyPr wrap="square" lIns="0" tIns="0" rIns="0" bIns="0" rtlCol="0"/>
            <a:lstStyle/>
            <a:p>
              <a:endParaRPr/>
            </a:p>
          </p:txBody>
        </p:sp>
        <p:sp>
          <p:nvSpPr>
            <p:cNvPr id="45" name="object 45"/>
            <p:cNvSpPr/>
            <p:nvPr/>
          </p:nvSpPr>
          <p:spPr>
            <a:xfrm>
              <a:off x="4288359" y="1637229"/>
              <a:ext cx="499109" cy="51435"/>
            </a:xfrm>
            <a:custGeom>
              <a:avLst/>
              <a:gdLst/>
              <a:ahLst/>
              <a:cxnLst/>
              <a:rect l="l" t="t" r="r" b="b"/>
              <a:pathLst>
                <a:path w="499110" h="51435">
                  <a:moveTo>
                    <a:pt x="3498" y="37659"/>
                  </a:moveTo>
                  <a:lnTo>
                    <a:pt x="0" y="45778"/>
                  </a:lnTo>
                  <a:lnTo>
                    <a:pt x="2984" y="47505"/>
                  </a:lnTo>
                  <a:lnTo>
                    <a:pt x="6145" y="48787"/>
                  </a:lnTo>
                  <a:lnTo>
                    <a:pt x="12819" y="50468"/>
                  </a:lnTo>
                  <a:lnTo>
                    <a:pt x="16167" y="50886"/>
                  </a:lnTo>
                  <a:lnTo>
                    <a:pt x="23493" y="50886"/>
                  </a:lnTo>
                  <a:lnTo>
                    <a:pt x="40481" y="41648"/>
                  </a:lnTo>
                  <a:lnTo>
                    <a:pt x="15725" y="41648"/>
                  </a:lnTo>
                  <a:lnTo>
                    <a:pt x="13194" y="41310"/>
                  </a:lnTo>
                  <a:lnTo>
                    <a:pt x="8013" y="39956"/>
                  </a:lnTo>
                  <a:lnTo>
                    <a:pt x="5645" y="38966"/>
                  </a:lnTo>
                  <a:lnTo>
                    <a:pt x="3498" y="37659"/>
                  </a:lnTo>
                  <a:close/>
                </a:path>
                <a:path w="499110" h="51435">
                  <a:moveTo>
                    <a:pt x="38603" y="9310"/>
                  </a:moveTo>
                  <a:lnTo>
                    <a:pt x="20880" y="9310"/>
                  </a:lnTo>
                  <a:lnTo>
                    <a:pt x="23248" y="9846"/>
                  </a:lnTo>
                  <a:lnTo>
                    <a:pt x="26935" y="11991"/>
                  </a:lnTo>
                  <a:lnTo>
                    <a:pt x="27857" y="13486"/>
                  </a:lnTo>
                  <a:lnTo>
                    <a:pt x="27857" y="17031"/>
                  </a:lnTo>
                  <a:lnTo>
                    <a:pt x="27216" y="18317"/>
                  </a:lnTo>
                  <a:lnTo>
                    <a:pt x="24649" y="20181"/>
                  </a:lnTo>
                  <a:lnTo>
                    <a:pt x="22863" y="20650"/>
                  </a:lnTo>
                  <a:lnTo>
                    <a:pt x="9446" y="20650"/>
                  </a:lnTo>
                  <a:lnTo>
                    <a:pt x="9446" y="29189"/>
                  </a:lnTo>
                  <a:lnTo>
                    <a:pt x="24029" y="29189"/>
                  </a:lnTo>
                  <a:lnTo>
                    <a:pt x="26095" y="29657"/>
                  </a:lnTo>
                  <a:lnTo>
                    <a:pt x="29127" y="31521"/>
                  </a:lnTo>
                  <a:lnTo>
                    <a:pt x="29886" y="32896"/>
                  </a:lnTo>
                  <a:lnTo>
                    <a:pt x="29886" y="36911"/>
                  </a:lnTo>
                  <a:lnTo>
                    <a:pt x="28778" y="38614"/>
                  </a:lnTo>
                  <a:lnTo>
                    <a:pt x="24347" y="41040"/>
                  </a:lnTo>
                  <a:lnTo>
                    <a:pt x="21556" y="41648"/>
                  </a:lnTo>
                  <a:lnTo>
                    <a:pt x="40481" y="41648"/>
                  </a:lnTo>
                  <a:lnTo>
                    <a:pt x="41363" y="39315"/>
                  </a:lnTo>
                  <a:lnTo>
                    <a:pt x="41363" y="33573"/>
                  </a:lnTo>
                  <a:lnTo>
                    <a:pt x="40561" y="31161"/>
                  </a:lnTo>
                  <a:lnTo>
                    <a:pt x="37339" y="27007"/>
                  </a:lnTo>
                  <a:lnTo>
                    <a:pt x="35114" y="25481"/>
                  </a:lnTo>
                  <a:lnTo>
                    <a:pt x="32266" y="24498"/>
                  </a:lnTo>
                  <a:lnTo>
                    <a:pt x="34458" y="23519"/>
                  </a:lnTo>
                  <a:lnTo>
                    <a:pt x="36187" y="22118"/>
                  </a:lnTo>
                  <a:lnTo>
                    <a:pt x="38707" y="18478"/>
                  </a:lnTo>
                  <a:lnTo>
                    <a:pt x="39336" y="16402"/>
                  </a:lnTo>
                  <a:lnTo>
                    <a:pt x="39336" y="11225"/>
                  </a:lnTo>
                  <a:lnTo>
                    <a:pt x="38603" y="9310"/>
                  </a:lnTo>
                  <a:close/>
                </a:path>
                <a:path w="499110" h="51435">
                  <a:moveTo>
                    <a:pt x="22024" y="0"/>
                  </a:moveTo>
                  <a:lnTo>
                    <a:pt x="12179" y="0"/>
                  </a:lnTo>
                  <a:lnTo>
                    <a:pt x="6577" y="1332"/>
                  </a:lnTo>
                  <a:lnTo>
                    <a:pt x="1397" y="3992"/>
                  </a:lnTo>
                  <a:lnTo>
                    <a:pt x="4827" y="12809"/>
                  </a:lnTo>
                  <a:lnTo>
                    <a:pt x="6883" y="11642"/>
                  </a:lnTo>
                  <a:lnTo>
                    <a:pt x="9050" y="10768"/>
                  </a:lnTo>
                  <a:lnTo>
                    <a:pt x="13625" y="9601"/>
                  </a:lnTo>
                  <a:lnTo>
                    <a:pt x="15840" y="9310"/>
                  </a:lnTo>
                  <a:lnTo>
                    <a:pt x="38603" y="9310"/>
                  </a:lnTo>
                  <a:lnTo>
                    <a:pt x="38379" y="8726"/>
                  </a:lnTo>
                  <a:lnTo>
                    <a:pt x="34552" y="4436"/>
                  </a:lnTo>
                  <a:lnTo>
                    <a:pt x="31986" y="2801"/>
                  </a:lnTo>
                  <a:lnTo>
                    <a:pt x="25546" y="561"/>
                  </a:lnTo>
                  <a:lnTo>
                    <a:pt x="22024" y="0"/>
                  </a:lnTo>
                  <a:close/>
                </a:path>
                <a:path w="499110" h="51435">
                  <a:moveTo>
                    <a:pt x="78789" y="212"/>
                  </a:moveTo>
                  <a:lnTo>
                    <a:pt x="68619" y="212"/>
                  </a:lnTo>
                  <a:lnTo>
                    <a:pt x="64033" y="1306"/>
                  </a:lnTo>
                  <a:lnTo>
                    <a:pt x="55868" y="5695"/>
                  </a:lnTo>
                  <a:lnTo>
                    <a:pt x="52671" y="8716"/>
                  </a:lnTo>
                  <a:lnTo>
                    <a:pt x="48052" y="16416"/>
                  </a:lnTo>
                  <a:lnTo>
                    <a:pt x="46897" y="20742"/>
                  </a:lnTo>
                  <a:lnTo>
                    <a:pt x="46897" y="30355"/>
                  </a:lnTo>
                  <a:lnTo>
                    <a:pt x="68619" y="50886"/>
                  </a:lnTo>
                  <a:lnTo>
                    <a:pt x="78789" y="50886"/>
                  </a:lnTo>
                  <a:lnTo>
                    <a:pt x="83365" y="49791"/>
                  </a:lnTo>
                  <a:lnTo>
                    <a:pt x="91483" y="45403"/>
                  </a:lnTo>
                  <a:lnTo>
                    <a:pt x="94679" y="42383"/>
                  </a:lnTo>
                  <a:lnTo>
                    <a:pt x="95379" y="41228"/>
                  </a:lnTo>
                  <a:lnTo>
                    <a:pt x="70812" y="41228"/>
                  </a:lnTo>
                  <a:lnTo>
                    <a:pt x="68199" y="40561"/>
                  </a:lnTo>
                  <a:lnTo>
                    <a:pt x="63533" y="37904"/>
                  </a:lnTo>
                  <a:lnTo>
                    <a:pt x="61700" y="36047"/>
                  </a:lnTo>
                  <a:lnTo>
                    <a:pt x="59039" y="31287"/>
                  </a:lnTo>
                  <a:lnTo>
                    <a:pt x="58374" y="28580"/>
                  </a:lnTo>
                  <a:lnTo>
                    <a:pt x="58374" y="22514"/>
                  </a:lnTo>
                  <a:lnTo>
                    <a:pt x="70812" y="9871"/>
                  </a:lnTo>
                  <a:lnTo>
                    <a:pt x="95380" y="9871"/>
                  </a:lnTo>
                  <a:lnTo>
                    <a:pt x="94679" y="8716"/>
                  </a:lnTo>
                  <a:lnTo>
                    <a:pt x="91483" y="5695"/>
                  </a:lnTo>
                  <a:lnTo>
                    <a:pt x="83365" y="1306"/>
                  </a:lnTo>
                  <a:lnTo>
                    <a:pt x="78789" y="212"/>
                  </a:lnTo>
                  <a:close/>
                </a:path>
                <a:path w="499110" h="51435">
                  <a:moveTo>
                    <a:pt x="95380" y="9871"/>
                  </a:moveTo>
                  <a:lnTo>
                    <a:pt x="76597" y="9871"/>
                  </a:lnTo>
                  <a:lnTo>
                    <a:pt x="79211" y="10533"/>
                  </a:lnTo>
                  <a:lnTo>
                    <a:pt x="83877" y="13194"/>
                  </a:lnTo>
                  <a:lnTo>
                    <a:pt x="85708" y="15048"/>
                  </a:lnTo>
                  <a:lnTo>
                    <a:pt x="88369" y="19810"/>
                  </a:lnTo>
                  <a:lnTo>
                    <a:pt x="89035" y="22514"/>
                  </a:lnTo>
                  <a:lnTo>
                    <a:pt x="89035" y="28580"/>
                  </a:lnTo>
                  <a:lnTo>
                    <a:pt x="76597" y="41228"/>
                  </a:lnTo>
                  <a:lnTo>
                    <a:pt x="95379" y="41228"/>
                  </a:lnTo>
                  <a:lnTo>
                    <a:pt x="99345" y="34682"/>
                  </a:lnTo>
                  <a:lnTo>
                    <a:pt x="100511" y="30355"/>
                  </a:lnTo>
                  <a:lnTo>
                    <a:pt x="100511" y="20742"/>
                  </a:lnTo>
                  <a:lnTo>
                    <a:pt x="99345" y="16416"/>
                  </a:lnTo>
                  <a:lnTo>
                    <a:pt x="95380" y="9871"/>
                  </a:lnTo>
                  <a:close/>
                </a:path>
                <a:path w="499110" h="51435">
                  <a:moveTo>
                    <a:pt x="120600" y="1051"/>
                  </a:moveTo>
                  <a:lnTo>
                    <a:pt x="109263" y="1051"/>
                  </a:lnTo>
                  <a:lnTo>
                    <a:pt x="109263" y="50046"/>
                  </a:lnTo>
                  <a:lnTo>
                    <a:pt x="120600" y="50046"/>
                  </a:lnTo>
                  <a:lnTo>
                    <a:pt x="120600" y="29959"/>
                  </a:lnTo>
                  <a:lnTo>
                    <a:pt x="154198" y="29959"/>
                  </a:lnTo>
                  <a:lnTo>
                    <a:pt x="154198" y="20369"/>
                  </a:lnTo>
                  <a:lnTo>
                    <a:pt x="120600" y="20369"/>
                  </a:lnTo>
                  <a:lnTo>
                    <a:pt x="120600" y="1051"/>
                  </a:lnTo>
                  <a:close/>
                </a:path>
                <a:path w="499110" h="51435">
                  <a:moveTo>
                    <a:pt x="154198" y="29959"/>
                  </a:moveTo>
                  <a:lnTo>
                    <a:pt x="142858" y="29959"/>
                  </a:lnTo>
                  <a:lnTo>
                    <a:pt x="142858" y="50046"/>
                  </a:lnTo>
                  <a:lnTo>
                    <a:pt x="154198" y="50046"/>
                  </a:lnTo>
                  <a:lnTo>
                    <a:pt x="154198" y="29959"/>
                  </a:lnTo>
                  <a:close/>
                </a:path>
                <a:path w="499110" h="51435">
                  <a:moveTo>
                    <a:pt x="154198" y="1051"/>
                  </a:moveTo>
                  <a:lnTo>
                    <a:pt x="142858" y="1051"/>
                  </a:lnTo>
                  <a:lnTo>
                    <a:pt x="142858" y="20369"/>
                  </a:lnTo>
                  <a:lnTo>
                    <a:pt x="154198" y="20369"/>
                  </a:lnTo>
                  <a:lnTo>
                    <a:pt x="154198" y="1051"/>
                  </a:lnTo>
                  <a:close/>
                </a:path>
                <a:path w="499110" h="51435">
                  <a:moveTo>
                    <a:pt x="193956" y="1051"/>
                  </a:moveTo>
                  <a:lnTo>
                    <a:pt x="182758" y="1051"/>
                  </a:lnTo>
                  <a:lnTo>
                    <a:pt x="160920" y="50046"/>
                  </a:lnTo>
                  <a:lnTo>
                    <a:pt x="172537" y="50046"/>
                  </a:lnTo>
                  <a:lnTo>
                    <a:pt x="176879" y="39550"/>
                  </a:lnTo>
                  <a:lnTo>
                    <a:pt x="211170" y="39550"/>
                  </a:lnTo>
                  <a:lnTo>
                    <a:pt x="207319" y="30938"/>
                  </a:lnTo>
                  <a:lnTo>
                    <a:pt x="180519" y="30938"/>
                  </a:lnTo>
                  <a:lnTo>
                    <a:pt x="188287" y="12179"/>
                  </a:lnTo>
                  <a:lnTo>
                    <a:pt x="198932" y="12179"/>
                  </a:lnTo>
                  <a:lnTo>
                    <a:pt x="193956" y="1051"/>
                  </a:lnTo>
                  <a:close/>
                </a:path>
                <a:path w="499110" h="51435">
                  <a:moveTo>
                    <a:pt x="211170" y="39550"/>
                  </a:moveTo>
                  <a:lnTo>
                    <a:pt x="199627" y="39550"/>
                  </a:lnTo>
                  <a:lnTo>
                    <a:pt x="203965" y="50046"/>
                  </a:lnTo>
                  <a:lnTo>
                    <a:pt x="215863" y="50046"/>
                  </a:lnTo>
                  <a:lnTo>
                    <a:pt x="211170" y="39550"/>
                  </a:lnTo>
                  <a:close/>
                </a:path>
                <a:path w="499110" h="51435">
                  <a:moveTo>
                    <a:pt x="198932" y="12179"/>
                  </a:moveTo>
                  <a:lnTo>
                    <a:pt x="188287" y="12179"/>
                  </a:lnTo>
                  <a:lnTo>
                    <a:pt x="196056" y="30938"/>
                  </a:lnTo>
                  <a:lnTo>
                    <a:pt x="207319" y="30938"/>
                  </a:lnTo>
                  <a:lnTo>
                    <a:pt x="198932" y="12179"/>
                  </a:lnTo>
                  <a:close/>
                </a:path>
                <a:path w="499110" h="51435">
                  <a:moveTo>
                    <a:pt x="267728" y="1051"/>
                  </a:moveTo>
                  <a:lnTo>
                    <a:pt x="242182" y="1051"/>
                  </a:lnTo>
                  <a:lnTo>
                    <a:pt x="242182" y="50046"/>
                  </a:lnTo>
                  <a:lnTo>
                    <a:pt x="253519" y="50046"/>
                  </a:lnTo>
                  <a:lnTo>
                    <a:pt x="253519" y="36540"/>
                  </a:lnTo>
                  <a:lnTo>
                    <a:pt x="267728" y="36540"/>
                  </a:lnTo>
                  <a:lnTo>
                    <a:pt x="271498" y="35827"/>
                  </a:lnTo>
                  <a:lnTo>
                    <a:pt x="277891" y="32979"/>
                  </a:lnTo>
                  <a:lnTo>
                    <a:pt x="280349" y="30928"/>
                  </a:lnTo>
                  <a:lnTo>
                    <a:pt x="282686" y="27298"/>
                  </a:lnTo>
                  <a:lnTo>
                    <a:pt x="253519" y="27298"/>
                  </a:lnTo>
                  <a:lnTo>
                    <a:pt x="253519" y="10289"/>
                  </a:lnTo>
                  <a:lnTo>
                    <a:pt x="282668" y="10289"/>
                  </a:lnTo>
                  <a:lnTo>
                    <a:pt x="280349" y="6722"/>
                  </a:lnTo>
                  <a:lnTo>
                    <a:pt x="277891" y="4665"/>
                  </a:lnTo>
                  <a:lnTo>
                    <a:pt x="271498" y="1775"/>
                  </a:lnTo>
                  <a:lnTo>
                    <a:pt x="267728" y="1051"/>
                  </a:lnTo>
                  <a:close/>
                </a:path>
                <a:path w="499110" h="51435">
                  <a:moveTo>
                    <a:pt x="282668" y="10289"/>
                  </a:moveTo>
                  <a:lnTo>
                    <a:pt x="266166" y="10289"/>
                  </a:lnTo>
                  <a:lnTo>
                    <a:pt x="268754" y="11027"/>
                  </a:lnTo>
                  <a:lnTo>
                    <a:pt x="272304" y="13964"/>
                  </a:lnTo>
                  <a:lnTo>
                    <a:pt x="273189" y="16078"/>
                  </a:lnTo>
                  <a:lnTo>
                    <a:pt x="273189" y="21535"/>
                  </a:lnTo>
                  <a:lnTo>
                    <a:pt x="272304" y="23623"/>
                  </a:lnTo>
                  <a:lnTo>
                    <a:pt x="268754" y="26564"/>
                  </a:lnTo>
                  <a:lnTo>
                    <a:pt x="266166" y="27298"/>
                  </a:lnTo>
                  <a:lnTo>
                    <a:pt x="282686" y="27298"/>
                  </a:lnTo>
                  <a:lnTo>
                    <a:pt x="283805" y="25560"/>
                  </a:lnTo>
                  <a:lnTo>
                    <a:pt x="284666" y="22420"/>
                  </a:lnTo>
                  <a:lnTo>
                    <a:pt x="284666" y="15189"/>
                  </a:lnTo>
                  <a:lnTo>
                    <a:pt x="283805" y="12038"/>
                  </a:lnTo>
                  <a:lnTo>
                    <a:pt x="282668" y="10289"/>
                  </a:lnTo>
                  <a:close/>
                </a:path>
                <a:path w="499110" h="51435">
                  <a:moveTo>
                    <a:pt x="303425" y="1051"/>
                  </a:moveTo>
                  <a:lnTo>
                    <a:pt x="292158" y="1051"/>
                  </a:lnTo>
                  <a:lnTo>
                    <a:pt x="292158" y="50046"/>
                  </a:lnTo>
                  <a:lnTo>
                    <a:pt x="302864" y="50046"/>
                  </a:lnTo>
                  <a:lnTo>
                    <a:pt x="315400" y="32969"/>
                  </a:lnTo>
                  <a:lnTo>
                    <a:pt x="303425" y="32969"/>
                  </a:lnTo>
                  <a:lnTo>
                    <a:pt x="303425" y="1051"/>
                  </a:lnTo>
                  <a:close/>
                </a:path>
                <a:path w="499110" h="51435">
                  <a:moveTo>
                    <a:pt x="337442" y="18197"/>
                  </a:moveTo>
                  <a:lnTo>
                    <a:pt x="326242" y="18197"/>
                  </a:lnTo>
                  <a:lnTo>
                    <a:pt x="326242" y="50046"/>
                  </a:lnTo>
                  <a:lnTo>
                    <a:pt x="337442" y="50046"/>
                  </a:lnTo>
                  <a:lnTo>
                    <a:pt x="337442" y="18197"/>
                  </a:lnTo>
                  <a:close/>
                </a:path>
                <a:path w="499110" h="51435">
                  <a:moveTo>
                    <a:pt x="337442" y="1051"/>
                  </a:moveTo>
                  <a:lnTo>
                    <a:pt x="326804" y="1051"/>
                  </a:lnTo>
                  <a:lnTo>
                    <a:pt x="303425" y="32969"/>
                  </a:lnTo>
                  <a:lnTo>
                    <a:pt x="315400" y="32969"/>
                  </a:lnTo>
                  <a:lnTo>
                    <a:pt x="326242" y="18197"/>
                  </a:lnTo>
                  <a:lnTo>
                    <a:pt x="337442" y="18197"/>
                  </a:lnTo>
                  <a:lnTo>
                    <a:pt x="337442" y="1051"/>
                  </a:lnTo>
                  <a:close/>
                </a:path>
                <a:path w="499110" h="51435">
                  <a:moveTo>
                    <a:pt x="377107" y="212"/>
                  </a:moveTo>
                  <a:lnTo>
                    <a:pt x="367822" y="212"/>
                  </a:lnTo>
                  <a:lnTo>
                    <a:pt x="363283" y="1296"/>
                  </a:lnTo>
                  <a:lnTo>
                    <a:pt x="355212" y="5633"/>
                  </a:lnTo>
                  <a:lnTo>
                    <a:pt x="352036" y="8643"/>
                  </a:lnTo>
                  <a:lnTo>
                    <a:pt x="347418" y="16344"/>
                  </a:lnTo>
                  <a:lnTo>
                    <a:pt x="346262" y="20697"/>
                  </a:lnTo>
                  <a:lnTo>
                    <a:pt x="346262" y="30402"/>
                  </a:lnTo>
                  <a:lnTo>
                    <a:pt x="367798" y="50886"/>
                  </a:lnTo>
                  <a:lnTo>
                    <a:pt x="377038" y="50886"/>
                  </a:lnTo>
                  <a:lnTo>
                    <a:pt x="380886" y="50140"/>
                  </a:lnTo>
                  <a:lnTo>
                    <a:pt x="387791" y="47152"/>
                  </a:lnTo>
                  <a:lnTo>
                    <a:pt x="390686" y="44985"/>
                  </a:lnTo>
                  <a:lnTo>
                    <a:pt x="393019" y="42138"/>
                  </a:lnTo>
                  <a:lnTo>
                    <a:pt x="392033" y="41228"/>
                  </a:lnTo>
                  <a:lnTo>
                    <a:pt x="370389" y="41228"/>
                  </a:lnTo>
                  <a:lnTo>
                    <a:pt x="367682" y="40561"/>
                  </a:lnTo>
                  <a:lnTo>
                    <a:pt x="362922" y="37904"/>
                  </a:lnTo>
                  <a:lnTo>
                    <a:pt x="361066" y="36047"/>
                  </a:lnTo>
                  <a:lnTo>
                    <a:pt x="358409" y="31287"/>
                  </a:lnTo>
                  <a:lnTo>
                    <a:pt x="357742" y="28580"/>
                  </a:lnTo>
                  <a:lnTo>
                    <a:pt x="357742" y="22514"/>
                  </a:lnTo>
                  <a:lnTo>
                    <a:pt x="370389" y="9871"/>
                  </a:lnTo>
                  <a:lnTo>
                    <a:pt x="391958" y="9871"/>
                  </a:lnTo>
                  <a:lnTo>
                    <a:pt x="393019" y="8892"/>
                  </a:lnTo>
                  <a:lnTo>
                    <a:pt x="390686" y="6090"/>
                  </a:lnTo>
                  <a:lnTo>
                    <a:pt x="387805" y="3945"/>
                  </a:lnTo>
                  <a:lnTo>
                    <a:pt x="380945" y="957"/>
                  </a:lnTo>
                  <a:lnTo>
                    <a:pt x="377107" y="212"/>
                  </a:lnTo>
                  <a:close/>
                </a:path>
                <a:path w="499110" h="51435">
                  <a:moveTo>
                    <a:pt x="385739" y="35416"/>
                  </a:moveTo>
                  <a:lnTo>
                    <a:pt x="382428" y="39291"/>
                  </a:lnTo>
                  <a:lnTo>
                    <a:pt x="378320" y="41228"/>
                  </a:lnTo>
                  <a:lnTo>
                    <a:pt x="392033" y="41228"/>
                  </a:lnTo>
                  <a:lnTo>
                    <a:pt x="385739" y="35416"/>
                  </a:lnTo>
                  <a:close/>
                </a:path>
                <a:path w="499110" h="51435">
                  <a:moveTo>
                    <a:pt x="391958" y="9871"/>
                  </a:moveTo>
                  <a:lnTo>
                    <a:pt x="378320" y="9871"/>
                  </a:lnTo>
                  <a:lnTo>
                    <a:pt x="382428" y="11783"/>
                  </a:lnTo>
                  <a:lnTo>
                    <a:pt x="385739" y="15609"/>
                  </a:lnTo>
                  <a:lnTo>
                    <a:pt x="391958" y="9871"/>
                  </a:lnTo>
                  <a:close/>
                </a:path>
                <a:path w="499110" h="51435">
                  <a:moveTo>
                    <a:pt x="411570" y="1051"/>
                  </a:moveTo>
                  <a:lnTo>
                    <a:pt x="400302" y="1051"/>
                  </a:lnTo>
                  <a:lnTo>
                    <a:pt x="400302" y="50046"/>
                  </a:lnTo>
                  <a:lnTo>
                    <a:pt x="411570" y="50046"/>
                  </a:lnTo>
                  <a:lnTo>
                    <a:pt x="411570" y="30308"/>
                  </a:lnTo>
                  <a:lnTo>
                    <a:pt x="432158" y="30308"/>
                  </a:lnTo>
                  <a:lnTo>
                    <a:pt x="428508" y="24710"/>
                  </a:lnTo>
                  <a:lnTo>
                    <a:pt x="431118" y="20858"/>
                  </a:lnTo>
                  <a:lnTo>
                    <a:pt x="411570" y="20858"/>
                  </a:lnTo>
                  <a:lnTo>
                    <a:pt x="411570" y="1051"/>
                  </a:lnTo>
                  <a:close/>
                </a:path>
                <a:path w="499110" h="51435">
                  <a:moveTo>
                    <a:pt x="432158" y="30308"/>
                  </a:moveTo>
                  <a:lnTo>
                    <a:pt x="419411" y="30308"/>
                  </a:lnTo>
                  <a:lnTo>
                    <a:pt x="432147" y="50046"/>
                  </a:lnTo>
                  <a:lnTo>
                    <a:pt x="443840" y="50046"/>
                  </a:lnTo>
                  <a:lnTo>
                    <a:pt x="444323" y="48965"/>
                  </a:lnTo>
                  <a:lnTo>
                    <a:pt x="432158" y="30308"/>
                  </a:lnTo>
                  <a:close/>
                </a:path>
                <a:path w="499110" h="51435">
                  <a:moveTo>
                    <a:pt x="444323" y="48965"/>
                  </a:moveTo>
                  <a:lnTo>
                    <a:pt x="443840" y="50046"/>
                  </a:lnTo>
                  <a:lnTo>
                    <a:pt x="445028" y="50046"/>
                  </a:lnTo>
                  <a:lnTo>
                    <a:pt x="444323" y="48965"/>
                  </a:lnTo>
                  <a:close/>
                </a:path>
                <a:path w="499110" h="51435">
                  <a:moveTo>
                    <a:pt x="476877" y="1051"/>
                  </a:moveTo>
                  <a:lnTo>
                    <a:pt x="465678" y="1051"/>
                  </a:lnTo>
                  <a:lnTo>
                    <a:pt x="444323" y="48965"/>
                  </a:lnTo>
                  <a:lnTo>
                    <a:pt x="445028" y="50046"/>
                  </a:lnTo>
                  <a:lnTo>
                    <a:pt x="455457" y="50046"/>
                  </a:lnTo>
                  <a:lnTo>
                    <a:pt x="459799" y="39550"/>
                  </a:lnTo>
                  <a:lnTo>
                    <a:pt x="494090" y="39550"/>
                  </a:lnTo>
                  <a:lnTo>
                    <a:pt x="490240" y="30938"/>
                  </a:lnTo>
                  <a:lnTo>
                    <a:pt x="463439" y="30938"/>
                  </a:lnTo>
                  <a:lnTo>
                    <a:pt x="471208" y="12179"/>
                  </a:lnTo>
                  <a:lnTo>
                    <a:pt x="481852" y="12179"/>
                  </a:lnTo>
                  <a:lnTo>
                    <a:pt x="476877" y="1051"/>
                  </a:lnTo>
                  <a:close/>
                </a:path>
                <a:path w="499110" h="51435">
                  <a:moveTo>
                    <a:pt x="494090" y="39550"/>
                  </a:moveTo>
                  <a:lnTo>
                    <a:pt x="482547" y="39550"/>
                  </a:lnTo>
                  <a:lnTo>
                    <a:pt x="486886" y="50046"/>
                  </a:lnTo>
                  <a:lnTo>
                    <a:pt x="498783" y="50046"/>
                  </a:lnTo>
                  <a:lnTo>
                    <a:pt x="494090" y="39550"/>
                  </a:lnTo>
                  <a:close/>
                </a:path>
                <a:path w="499110" h="51435">
                  <a:moveTo>
                    <a:pt x="481852" y="12179"/>
                  </a:moveTo>
                  <a:lnTo>
                    <a:pt x="471208" y="12179"/>
                  </a:lnTo>
                  <a:lnTo>
                    <a:pt x="478976" y="30938"/>
                  </a:lnTo>
                  <a:lnTo>
                    <a:pt x="490240" y="30938"/>
                  </a:lnTo>
                  <a:lnTo>
                    <a:pt x="481852" y="12179"/>
                  </a:lnTo>
                  <a:close/>
                </a:path>
                <a:path w="499110" h="51435">
                  <a:moveTo>
                    <a:pt x="444539" y="1051"/>
                  </a:moveTo>
                  <a:lnTo>
                    <a:pt x="432568" y="1051"/>
                  </a:lnTo>
                  <a:lnTo>
                    <a:pt x="419688" y="20858"/>
                  </a:lnTo>
                  <a:lnTo>
                    <a:pt x="431118" y="20858"/>
                  </a:lnTo>
                  <a:lnTo>
                    <a:pt x="444539" y="1051"/>
                  </a:lnTo>
                  <a:close/>
                </a:path>
              </a:pathLst>
            </a:custGeom>
            <a:solidFill>
              <a:srgbClr val="727376"/>
            </a:solidFill>
          </p:spPr>
          <p:txBody>
            <a:bodyPr wrap="square" lIns="0" tIns="0" rIns="0" bIns="0" rtlCol="0"/>
            <a:lstStyle/>
            <a:p>
              <a:endParaRPr/>
            </a:p>
          </p:txBody>
        </p:sp>
        <p:sp>
          <p:nvSpPr>
            <p:cNvPr id="46" name="object 46"/>
            <p:cNvSpPr/>
            <p:nvPr/>
          </p:nvSpPr>
          <p:spPr>
            <a:xfrm>
              <a:off x="5655189" y="1568574"/>
              <a:ext cx="1367790" cy="188595"/>
            </a:xfrm>
            <a:custGeom>
              <a:avLst/>
              <a:gdLst/>
              <a:ahLst/>
              <a:cxnLst/>
              <a:rect l="l" t="t" r="r" b="b"/>
              <a:pathLst>
                <a:path w="1367790" h="188594">
                  <a:moveTo>
                    <a:pt x="1367172" y="0"/>
                  </a:moveTo>
                  <a:lnTo>
                    <a:pt x="0" y="0"/>
                  </a:lnTo>
                  <a:lnTo>
                    <a:pt x="0" y="188128"/>
                  </a:lnTo>
                  <a:lnTo>
                    <a:pt x="1367172" y="188128"/>
                  </a:lnTo>
                  <a:lnTo>
                    <a:pt x="1367172" y="0"/>
                  </a:lnTo>
                  <a:close/>
                </a:path>
              </a:pathLst>
            </a:custGeom>
            <a:solidFill>
              <a:srgbClr val="ED3237">
                <a:alpha val="69999"/>
              </a:srgbClr>
            </a:solidFill>
          </p:spPr>
          <p:txBody>
            <a:bodyPr wrap="square" lIns="0" tIns="0" rIns="0" bIns="0" rtlCol="0"/>
            <a:lstStyle/>
            <a:p>
              <a:endParaRPr/>
            </a:p>
          </p:txBody>
        </p:sp>
        <p:sp>
          <p:nvSpPr>
            <p:cNvPr id="47" name="object 47"/>
            <p:cNvSpPr/>
            <p:nvPr/>
          </p:nvSpPr>
          <p:spPr>
            <a:xfrm>
              <a:off x="5916729" y="1600390"/>
              <a:ext cx="843280" cy="131445"/>
            </a:xfrm>
            <a:custGeom>
              <a:avLst/>
              <a:gdLst/>
              <a:ahLst/>
              <a:cxnLst/>
              <a:rect l="l" t="t" r="r" b="b"/>
              <a:pathLst>
                <a:path w="843279" h="131444">
                  <a:moveTo>
                    <a:pt x="3498" y="37660"/>
                  </a:moveTo>
                  <a:lnTo>
                    <a:pt x="0" y="45778"/>
                  </a:lnTo>
                  <a:lnTo>
                    <a:pt x="2984" y="47505"/>
                  </a:lnTo>
                  <a:lnTo>
                    <a:pt x="6145" y="48787"/>
                  </a:lnTo>
                  <a:lnTo>
                    <a:pt x="12819" y="50468"/>
                  </a:lnTo>
                  <a:lnTo>
                    <a:pt x="16168" y="50886"/>
                  </a:lnTo>
                  <a:lnTo>
                    <a:pt x="23493" y="50886"/>
                  </a:lnTo>
                  <a:lnTo>
                    <a:pt x="40481" y="41648"/>
                  </a:lnTo>
                  <a:lnTo>
                    <a:pt x="15725" y="41648"/>
                  </a:lnTo>
                  <a:lnTo>
                    <a:pt x="13194" y="41310"/>
                  </a:lnTo>
                  <a:lnTo>
                    <a:pt x="8013" y="39956"/>
                  </a:lnTo>
                  <a:lnTo>
                    <a:pt x="5645" y="38967"/>
                  </a:lnTo>
                  <a:lnTo>
                    <a:pt x="3498" y="37660"/>
                  </a:lnTo>
                  <a:close/>
                </a:path>
                <a:path w="843279" h="131444">
                  <a:moveTo>
                    <a:pt x="38603" y="9310"/>
                  </a:moveTo>
                  <a:lnTo>
                    <a:pt x="20880" y="9310"/>
                  </a:lnTo>
                  <a:lnTo>
                    <a:pt x="23248" y="9846"/>
                  </a:lnTo>
                  <a:lnTo>
                    <a:pt x="26935" y="11992"/>
                  </a:lnTo>
                  <a:lnTo>
                    <a:pt x="27857" y="13486"/>
                  </a:lnTo>
                  <a:lnTo>
                    <a:pt x="27857" y="17031"/>
                  </a:lnTo>
                  <a:lnTo>
                    <a:pt x="27216" y="18317"/>
                  </a:lnTo>
                  <a:lnTo>
                    <a:pt x="24649" y="20181"/>
                  </a:lnTo>
                  <a:lnTo>
                    <a:pt x="22863" y="20650"/>
                  </a:lnTo>
                  <a:lnTo>
                    <a:pt x="9446" y="20650"/>
                  </a:lnTo>
                  <a:lnTo>
                    <a:pt x="9446" y="29189"/>
                  </a:lnTo>
                  <a:lnTo>
                    <a:pt x="24029" y="29189"/>
                  </a:lnTo>
                  <a:lnTo>
                    <a:pt x="26097" y="29657"/>
                  </a:lnTo>
                  <a:lnTo>
                    <a:pt x="29127" y="31521"/>
                  </a:lnTo>
                  <a:lnTo>
                    <a:pt x="29886" y="32896"/>
                  </a:lnTo>
                  <a:lnTo>
                    <a:pt x="29886" y="36911"/>
                  </a:lnTo>
                  <a:lnTo>
                    <a:pt x="28778" y="38614"/>
                  </a:lnTo>
                  <a:lnTo>
                    <a:pt x="24347" y="41040"/>
                  </a:lnTo>
                  <a:lnTo>
                    <a:pt x="21556" y="41648"/>
                  </a:lnTo>
                  <a:lnTo>
                    <a:pt x="40481" y="41648"/>
                  </a:lnTo>
                  <a:lnTo>
                    <a:pt x="41363" y="39315"/>
                  </a:lnTo>
                  <a:lnTo>
                    <a:pt x="41363" y="33573"/>
                  </a:lnTo>
                  <a:lnTo>
                    <a:pt x="40561" y="31161"/>
                  </a:lnTo>
                  <a:lnTo>
                    <a:pt x="37339" y="27007"/>
                  </a:lnTo>
                  <a:lnTo>
                    <a:pt x="35114" y="25481"/>
                  </a:lnTo>
                  <a:lnTo>
                    <a:pt x="32266" y="24498"/>
                  </a:lnTo>
                  <a:lnTo>
                    <a:pt x="34458" y="23519"/>
                  </a:lnTo>
                  <a:lnTo>
                    <a:pt x="36187" y="22118"/>
                  </a:lnTo>
                  <a:lnTo>
                    <a:pt x="38707" y="18479"/>
                  </a:lnTo>
                  <a:lnTo>
                    <a:pt x="39336" y="16402"/>
                  </a:lnTo>
                  <a:lnTo>
                    <a:pt x="39336" y="11225"/>
                  </a:lnTo>
                  <a:lnTo>
                    <a:pt x="38603" y="9310"/>
                  </a:lnTo>
                  <a:close/>
                </a:path>
                <a:path w="843279" h="131444">
                  <a:moveTo>
                    <a:pt x="22025" y="0"/>
                  </a:moveTo>
                  <a:lnTo>
                    <a:pt x="12179" y="0"/>
                  </a:lnTo>
                  <a:lnTo>
                    <a:pt x="6577" y="1332"/>
                  </a:lnTo>
                  <a:lnTo>
                    <a:pt x="1396" y="3992"/>
                  </a:lnTo>
                  <a:lnTo>
                    <a:pt x="4827" y="12809"/>
                  </a:lnTo>
                  <a:lnTo>
                    <a:pt x="6883" y="11643"/>
                  </a:lnTo>
                  <a:lnTo>
                    <a:pt x="9051" y="10768"/>
                  </a:lnTo>
                  <a:lnTo>
                    <a:pt x="13625" y="9601"/>
                  </a:lnTo>
                  <a:lnTo>
                    <a:pt x="15840" y="9310"/>
                  </a:lnTo>
                  <a:lnTo>
                    <a:pt x="38603" y="9310"/>
                  </a:lnTo>
                  <a:lnTo>
                    <a:pt x="38379" y="8726"/>
                  </a:lnTo>
                  <a:lnTo>
                    <a:pt x="34552" y="4436"/>
                  </a:lnTo>
                  <a:lnTo>
                    <a:pt x="31986" y="2801"/>
                  </a:lnTo>
                  <a:lnTo>
                    <a:pt x="25546" y="562"/>
                  </a:lnTo>
                  <a:lnTo>
                    <a:pt x="22025" y="0"/>
                  </a:lnTo>
                  <a:close/>
                </a:path>
                <a:path w="843279" h="131444">
                  <a:moveTo>
                    <a:pt x="78789" y="213"/>
                  </a:moveTo>
                  <a:lnTo>
                    <a:pt x="68619" y="213"/>
                  </a:lnTo>
                  <a:lnTo>
                    <a:pt x="64033" y="1306"/>
                  </a:lnTo>
                  <a:lnTo>
                    <a:pt x="55868" y="5695"/>
                  </a:lnTo>
                  <a:lnTo>
                    <a:pt x="52671" y="8716"/>
                  </a:lnTo>
                  <a:lnTo>
                    <a:pt x="48052" y="16416"/>
                  </a:lnTo>
                  <a:lnTo>
                    <a:pt x="46897" y="20744"/>
                  </a:lnTo>
                  <a:lnTo>
                    <a:pt x="46897" y="30355"/>
                  </a:lnTo>
                  <a:lnTo>
                    <a:pt x="68619" y="50886"/>
                  </a:lnTo>
                  <a:lnTo>
                    <a:pt x="78789" y="50886"/>
                  </a:lnTo>
                  <a:lnTo>
                    <a:pt x="83365" y="49791"/>
                  </a:lnTo>
                  <a:lnTo>
                    <a:pt x="91483" y="45403"/>
                  </a:lnTo>
                  <a:lnTo>
                    <a:pt x="94679" y="42383"/>
                  </a:lnTo>
                  <a:lnTo>
                    <a:pt x="95379" y="41228"/>
                  </a:lnTo>
                  <a:lnTo>
                    <a:pt x="70812" y="41228"/>
                  </a:lnTo>
                  <a:lnTo>
                    <a:pt x="68199" y="40561"/>
                  </a:lnTo>
                  <a:lnTo>
                    <a:pt x="63533" y="37904"/>
                  </a:lnTo>
                  <a:lnTo>
                    <a:pt x="61700" y="36047"/>
                  </a:lnTo>
                  <a:lnTo>
                    <a:pt x="59039" y="31287"/>
                  </a:lnTo>
                  <a:lnTo>
                    <a:pt x="58374" y="28581"/>
                  </a:lnTo>
                  <a:lnTo>
                    <a:pt x="58374" y="22514"/>
                  </a:lnTo>
                  <a:lnTo>
                    <a:pt x="70812" y="9871"/>
                  </a:lnTo>
                  <a:lnTo>
                    <a:pt x="95380" y="9871"/>
                  </a:lnTo>
                  <a:lnTo>
                    <a:pt x="94679" y="8716"/>
                  </a:lnTo>
                  <a:lnTo>
                    <a:pt x="91483" y="5695"/>
                  </a:lnTo>
                  <a:lnTo>
                    <a:pt x="83365" y="1306"/>
                  </a:lnTo>
                  <a:lnTo>
                    <a:pt x="78789" y="213"/>
                  </a:lnTo>
                  <a:close/>
                </a:path>
                <a:path w="843279" h="131444">
                  <a:moveTo>
                    <a:pt x="95380" y="9871"/>
                  </a:moveTo>
                  <a:lnTo>
                    <a:pt x="76597" y="9871"/>
                  </a:lnTo>
                  <a:lnTo>
                    <a:pt x="79211" y="10533"/>
                  </a:lnTo>
                  <a:lnTo>
                    <a:pt x="83877" y="13194"/>
                  </a:lnTo>
                  <a:lnTo>
                    <a:pt x="85708" y="15048"/>
                  </a:lnTo>
                  <a:lnTo>
                    <a:pt x="88369" y="19810"/>
                  </a:lnTo>
                  <a:lnTo>
                    <a:pt x="89035" y="22514"/>
                  </a:lnTo>
                  <a:lnTo>
                    <a:pt x="89035" y="28581"/>
                  </a:lnTo>
                  <a:lnTo>
                    <a:pt x="76597" y="41228"/>
                  </a:lnTo>
                  <a:lnTo>
                    <a:pt x="95379" y="41228"/>
                  </a:lnTo>
                  <a:lnTo>
                    <a:pt x="99345" y="34682"/>
                  </a:lnTo>
                  <a:lnTo>
                    <a:pt x="100512" y="30355"/>
                  </a:lnTo>
                  <a:lnTo>
                    <a:pt x="100512" y="20744"/>
                  </a:lnTo>
                  <a:lnTo>
                    <a:pt x="99345" y="16416"/>
                  </a:lnTo>
                  <a:lnTo>
                    <a:pt x="95380" y="9871"/>
                  </a:lnTo>
                  <a:close/>
                </a:path>
                <a:path w="843279" h="131444">
                  <a:moveTo>
                    <a:pt x="120600" y="1051"/>
                  </a:moveTo>
                  <a:lnTo>
                    <a:pt x="109264" y="1051"/>
                  </a:lnTo>
                  <a:lnTo>
                    <a:pt x="109264" y="50048"/>
                  </a:lnTo>
                  <a:lnTo>
                    <a:pt x="120600" y="50048"/>
                  </a:lnTo>
                  <a:lnTo>
                    <a:pt x="120600" y="29959"/>
                  </a:lnTo>
                  <a:lnTo>
                    <a:pt x="154199" y="29959"/>
                  </a:lnTo>
                  <a:lnTo>
                    <a:pt x="154199" y="20369"/>
                  </a:lnTo>
                  <a:lnTo>
                    <a:pt x="120600" y="20369"/>
                  </a:lnTo>
                  <a:lnTo>
                    <a:pt x="120600" y="1051"/>
                  </a:lnTo>
                  <a:close/>
                </a:path>
                <a:path w="843279" h="131444">
                  <a:moveTo>
                    <a:pt x="154199" y="29959"/>
                  </a:moveTo>
                  <a:lnTo>
                    <a:pt x="142858" y="29959"/>
                  </a:lnTo>
                  <a:lnTo>
                    <a:pt x="142858" y="50048"/>
                  </a:lnTo>
                  <a:lnTo>
                    <a:pt x="154199" y="50048"/>
                  </a:lnTo>
                  <a:lnTo>
                    <a:pt x="154199" y="29959"/>
                  </a:lnTo>
                  <a:close/>
                </a:path>
                <a:path w="843279" h="131444">
                  <a:moveTo>
                    <a:pt x="154199" y="1051"/>
                  </a:moveTo>
                  <a:lnTo>
                    <a:pt x="142858" y="1051"/>
                  </a:lnTo>
                  <a:lnTo>
                    <a:pt x="142858" y="20369"/>
                  </a:lnTo>
                  <a:lnTo>
                    <a:pt x="154199" y="20369"/>
                  </a:lnTo>
                  <a:lnTo>
                    <a:pt x="154199" y="1051"/>
                  </a:lnTo>
                  <a:close/>
                </a:path>
                <a:path w="843279" h="131444">
                  <a:moveTo>
                    <a:pt x="193956" y="1051"/>
                  </a:moveTo>
                  <a:lnTo>
                    <a:pt x="182758" y="1051"/>
                  </a:lnTo>
                  <a:lnTo>
                    <a:pt x="160920" y="50048"/>
                  </a:lnTo>
                  <a:lnTo>
                    <a:pt x="172537" y="50048"/>
                  </a:lnTo>
                  <a:lnTo>
                    <a:pt x="176879" y="39550"/>
                  </a:lnTo>
                  <a:lnTo>
                    <a:pt x="211169" y="39550"/>
                  </a:lnTo>
                  <a:lnTo>
                    <a:pt x="207319" y="30938"/>
                  </a:lnTo>
                  <a:lnTo>
                    <a:pt x="180519" y="30938"/>
                  </a:lnTo>
                  <a:lnTo>
                    <a:pt x="188287" y="12179"/>
                  </a:lnTo>
                  <a:lnTo>
                    <a:pt x="198932" y="12179"/>
                  </a:lnTo>
                  <a:lnTo>
                    <a:pt x="193956" y="1051"/>
                  </a:lnTo>
                  <a:close/>
                </a:path>
                <a:path w="843279" h="131444">
                  <a:moveTo>
                    <a:pt x="211169" y="39550"/>
                  </a:moveTo>
                  <a:lnTo>
                    <a:pt x="199627" y="39550"/>
                  </a:lnTo>
                  <a:lnTo>
                    <a:pt x="203965" y="50048"/>
                  </a:lnTo>
                  <a:lnTo>
                    <a:pt x="215863" y="50048"/>
                  </a:lnTo>
                  <a:lnTo>
                    <a:pt x="211169" y="39550"/>
                  </a:lnTo>
                  <a:close/>
                </a:path>
                <a:path w="843279" h="131444">
                  <a:moveTo>
                    <a:pt x="198932" y="12179"/>
                  </a:moveTo>
                  <a:lnTo>
                    <a:pt x="188287" y="12179"/>
                  </a:lnTo>
                  <a:lnTo>
                    <a:pt x="196056" y="30938"/>
                  </a:lnTo>
                  <a:lnTo>
                    <a:pt x="207319" y="30938"/>
                  </a:lnTo>
                  <a:lnTo>
                    <a:pt x="198932" y="12179"/>
                  </a:lnTo>
                  <a:close/>
                </a:path>
                <a:path w="843279" h="131444">
                  <a:moveTo>
                    <a:pt x="253519" y="1051"/>
                  </a:moveTo>
                  <a:lnTo>
                    <a:pt x="242182" y="1051"/>
                  </a:lnTo>
                  <a:lnTo>
                    <a:pt x="242182" y="50048"/>
                  </a:lnTo>
                  <a:lnTo>
                    <a:pt x="253519" y="50048"/>
                  </a:lnTo>
                  <a:lnTo>
                    <a:pt x="253519" y="29959"/>
                  </a:lnTo>
                  <a:lnTo>
                    <a:pt x="287117" y="29959"/>
                  </a:lnTo>
                  <a:lnTo>
                    <a:pt x="287117" y="20369"/>
                  </a:lnTo>
                  <a:lnTo>
                    <a:pt x="253519" y="20369"/>
                  </a:lnTo>
                  <a:lnTo>
                    <a:pt x="253519" y="1051"/>
                  </a:lnTo>
                  <a:close/>
                </a:path>
                <a:path w="843279" h="131444">
                  <a:moveTo>
                    <a:pt x="287117" y="29959"/>
                  </a:moveTo>
                  <a:lnTo>
                    <a:pt x="275777" y="29959"/>
                  </a:lnTo>
                  <a:lnTo>
                    <a:pt x="275777" y="50048"/>
                  </a:lnTo>
                  <a:lnTo>
                    <a:pt x="287117" y="50048"/>
                  </a:lnTo>
                  <a:lnTo>
                    <a:pt x="287117" y="29959"/>
                  </a:lnTo>
                  <a:close/>
                </a:path>
                <a:path w="843279" h="131444">
                  <a:moveTo>
                    <a:pt x="287117" y="1051"/>
                  </a:moveTo>
                  <a:lnTo>
                    <a:pt x="275777" y="1051"/>
                  </a:lnTo>
                  <a:lnTo>
                    <a:pt x="275777" y="20369"/>
                  </a:lnTo>
                  <a:lnTo>
                    <a:pt x="287117" y="20369"/>
                  </a:lnTo>
                  <a:lnTo>
                    <a:pt x="287117" y="1051"/>
                  </a:lnTo>
                  <a:close/>
                </a:path>
                <a:path w="843279" h="131444">
                  <a:moveTo>
                    <a:pt x="336395" y="1051"/>
                  </a:moveTo>
                  <a:lnTo>
                    <a:pt x="299369" y="1051"/>
                  </a:lnTo>
                  <a:lnTo>
                    <a:pt x="299369" y="50048"/>
                  </a:lnTo>
                  <a:lnTo>
                    <a:pt x="337305" y="50048"/>
                  </a:lnTo>
                  <a:lnTo>
                    <a:pt x="337305" y="40947"/>
                  </a:lnTo>
                  <a:lnTo>
                    <a:pt x="310636" y="40947"/>
                  </a:lnTo>
                  <a:lnTo>
                    <a:pt x="310636" y="29610"/>
                  </a:lnTo>
                  <a:lnTo>
                    <a:pt x="333385" y="29610"/>
                  </a:lnTo>
                  <a:lnTo>
                    <a:pt x="333385" y="20789"/>
                  </a:lnTo>
                  <a:lnTo>
                    <a:pt x="310636" y="20789"/>
                  </a:lnTo>
                  <a:lnTo>
                    <a:pt x="310636" y="10148"/>
                  </a:lnTo>
                  <a:lnTo>
                    <a:pt x="336395" y="10148"/>
                  </a:lnTo>
                  <a:lnTo>
                    <a:pt x="336395" y="1051"/>
                  </a:lnTo>
                  <a:close/>
                </a:path>
                <a:path w="843279" h="131444">
                  <a:moveTo>
                    <a:pt x="374796" y="213"/>
                  </a:moveTo>
                  <a:lnTo>
                    <a:pt x="364625" y="213"/>
                  </a:lnTo>
                  <a:lnTo>
                    <a:pt x="360039" y="1306"/>
                  </a:lnTo>
                  <a:lnTo>
                    <a:pt x="351875" y="5695"/>
                  </a:lnTo>
                  <a:lnTo>
                    <a:pt x="348678" y="8716"/>
                  </a:lnTo>
                  <a:lnTo>
                    <a:pt x="344059" y="16416"/>
                  </a:lnTo>
                  <a:lnTo>
                    <a:pt x="342903" y="20744"/>
                  </a:lnTo>
                  <a:lnTo>
                    <a:pt x="342903" y="30355"/>
                  </a:lnTo>
                  <a:lnTo>
                    <a:pt x="364625" y="50886"/>
                  </a:lnTo>
                  <a:lnTo>
                    <a:pt x="374796" y="50886"/>
                  </a:lnTo>
                  <a:lnTo>
                    <a:pt x="379371" y="49791"/>
                  </a:lnTo>
                  <a:lnTo>
                    <a:pt x="387489" y="45403"/>
                  </a:lnTo>
                  <a:lnTo>
                    <a:pt x="390686" y="42383"/>
                  </a:lnTo>
                  <a:lnTo>
                    <a:pt x="391386" y="41228"/>
                  </a:lnTo>
                  <a:lnTo>
                    <a:pt x="366819" y="41228"/>
                  </a:lnTo>
                  <a:lnTo>
                    <a:pt x="364205" y="40561"/>
                  </a:lnTo>
                  <a:lnTo>
                    <a:pt x="359539" y="37904"/>
                  </a:lnTo>
                  <a:lnTo>
                    <a:pt x="357706" y="36047"/>
                  </a:lnTo>
                  <a:lnTo>
                    <a:pt x="355046" y="31287"/>
                  </a:lnTo>
                  <a:lnTo>
                    <a:pt x="354380" y="28581"/>
                  </a:lnTo>
                  <a:lnTo>
                    <a:pt x="354380" y="22514"/>
                  </a:lnTo>
                  <a:lnTo>
                    <a:pt x="366819" y="9871"/>
                  </a:lnTo>
                  <a:lnTo>
                    <a:pt x="391386" y="9871"/>
                  </a:lnTo>
                  <a:lnTo>
                    <a:pt x="390686" y="8716"/>
                  </a:lnTo>
                  <a:lnTo>
                    <a:pt x="387489" y="5695"/>
                  </a:lnTo>
                  <a:lnTo>
                    <a:pt x="379371" y="1306"/>
                  </a:lnTo>
                  <a:lnTo>
                    <a:pt x="374796" y="213"/>
                  </a:lnTo>
                  <a:close/>
                </a:path>
                <a:path w="843279" h="131444">
                  <a:moveTo>
                    <a:pt x="391386" y="9871"/>
                  </a:moveTo>
                  <a:lnTo>
                    <a:pt x="372604" y="9871"/>
                  </a:lnTo>
                  <a:lnTo>
                    <a:pt x="375217" y="10533"/>
                  </a:lnTo>
                  <a:lnTo>
                    <a:pt x="379883" y="13194"/>
                  </a:lnTo>
                  <a:lnTo>
                    <a:pt x="381715" y="15048"/>
                  </a:lnTo>
                  <a:lnTo>
                    <a:pt x="384375" y="19810"/>
                  </a:lnTo>
                  <a:lnTo>
                    <a:pt x="385042" y="22514"/>
                  </a:lnTo>
                  <a:lnTo>
                    <a:pt x="385042" y="28581"/>
                  </a:lnTo>
                  <a:lnTo>
                    <a:pt x="372604" y="41228"/>
                  </a:lnTo>
                  <a:lnTo>
                    <a:pt x="391386" y="41228"/>
                  </a:lnTo>
                  <a:lnTo>
                    <a:pt x="395352" y="34682"/>
                  </a:lnTo>
                  <a:lnTo>
                    <a:pt x="396518" y="30355"/>
                  </a:lnTo>
                  <a:lnTo>
                    <a:pt x="396518" y="20744"/>
                  </a:lnTo>
                  <a:lnTo>
                    <a:pt x="395352" y="16416"/>
                  </a:lnTo>
                  <a:lnTo>
                    <a:pt x="391386" y="9871"/>
                  </a:lnTo>
                  <a:close/>
                </a:path>
                <a:path w="843279" h="131444">
                  <a:moveTo>
                    <a:pt x="444816" y="1051"/>
                  </a:moveTo>
                  <a:lnTo>
                    <a:pt x="405269" y="1051"/>
                  </a:lnTo>
                  <a:lnTo>
                    <a:pt x="405269" y="50048"/>
                  </a:lnTo>
                  <a:lnTo>
                    <a:pt x="434804" y="50048"/>
                  </a:lnTo>
                  <a:lnTo>
                    <a:pt x="439682" y="48694"/>
                  </a:lnTo>
                  <a:lnTo>
                    <a:pt x="446587" y="43282"/>
                  </a:lnTo>
                  <a:lnTo>
                    <a:pt x="447329" y="41648"/>
                  </a:lnTo>
                  <a:lnTo>
                    <a:pt x="416538" y="41648"/>
                  </a:lnTo>
                  <a:lnTo>
                    <a:pt x="416538" y="28491"/>
                  </a:lnTo>
                  <a:lnTo>
                    <a:pt x="447698" y="28491"/>
                  </a:lnTo>
                  <a:lnTo>
                    <a:pt x="446764" y="26341"/>
                  </a:lnTo>
                  <a:lnTo>
                    <a:pt x="440557" y="21395"/>
                  </a:lnTo>
                  <a:lnTo>
                    <a:pt x="436043" y="20159"/>
                  </a:lnTo>
                  <a:lnTo>
                    <a:pt x="416538" y="20159"/>
                  </a:lnTo>
                  <a:lnTo>
                    <a:pt x="416538" y="10079"/>
                  </a:lnTo>
                  <a:lnTo>
                    <a:pt x="444816" y="10079"/>
                  </a:lnTo>
                  <a:lnTo>
                    <a:pt x="444816" y="1051"/>
                  </a:lnTo>
                  <a:close/>
                </a:path>
                <a:path w="843279" h="131444">
                  <a:moveTo>
                    <a:pt x="447698" y="28491"/>
                  </a:moveTo>
                  <a:lnTo>
                    <a:pt x="433851" y="28491"/>
                  </a:lnTo>
                  <a:lnTo>
                    <a:pt x="436835" y="30636"/>
                  </a:lnTo>
                  <a:lnTo>
                    <a:pt x="436835" y="37123"/>
                  </a:lnTo>
                  <a:lnTo>
                    <a:pt x="436064" y="38790"/>
                  </a:lnTo>
                  <a:lnTo>
                    <a:pt x="432986" y="41076"/>
                  </a:lnTo>
                  <a:lnTo>
                    <a:pt x="430768" y="41648"/>
                  </a:lnTo>
                  <a:lnTo>
                    <a:pt x="447329" y="41648"/>
                  </a:lnTo>
                  <a:lnTo>
                    <a:pt x="448315" y="39477"/>
                  </a:lnTo>
                  <a:lnTo>
                    <a:pt x="448315" y="29912"/>
                  </a:lnTo>
                  <a:lnTo>
                    <a:pt x="447698" y="28491"/>
                  </a:lnTo>
                  <a:close/>
                </a:path>
                <a:path w="843279" h="131444">
                  <a:moveTo>
                    <a:pt x="482471" y="1051"/>
                  </a:moveTo>
                  <a:lnTo>
                    <a:pt x="456926" y="1051"/>
                  </a:lnTo>
                  <a:lnTo>
                    <a:pt x="456926" y="50048"/>
                  </a:lnTo>
                  <a:lnTo>
                    <a:pt x="468262" y="50048"/>
                  </a:lnTo>
                  <a:lnTo>
                    <a:pt x="468262" y="36540"/>
                  </a:lnTo>
                  <a:lnTo>
                    <a:pt x="482471" y="36540"/>
                  </a:lnTo>
                  <a:lnTo>
                    <a:pt x="486241" y="35827"/>
                  </a:lnTo>
                  <a:lnTo>
                    <a:pt x="492635" y="32980"/>
                  </a:lnTo>
                  <a:lnTo>
                    <a:pt x="495094" y="30928"/>
                  </a:lnTo>
                  <a:lnTo>
                    <a:pt x="497430" y="27298"/>
                  </a:lnTo>
                  <a:lnTo>
                    <a:pt x="468262" y="27298"/>
                  </a:lnTo>
                  <a:lnTo>
                    <a:pt x="468262" y="10289"/>
                  </a:lnTo>
                  <a:lnTo>
                    <a:pt x="497413" y="10289"/>
                  </a:lnTo>
                  <a:lnTo>
                    <a:pt x="495094" y="6722"/>
                  </a:lnTo>
                  <a:lnTo>
                    <a:pt x="492635" y="4665"/>
                  </a:lnTo>
                  <a:lnTo>
                    <a:pt x="486241" y="1775"/>
                  </a:lnTo>
                  <a:lnTo>
                    <a:pt x="482471" y="1051"/>
                  </a:lnTo>
                  <a:close/>
                </a:path>
                <a:path w="843279" h="131444">
                  <a:moveTo>
                    <a:pt x="531961" y="1051"/>
                  </a:moveTo>
                  <a:lnTo>
                    <a:pt x="520762" y="1051"/>
                  </a:lnTo>
                  <a:lnTo>
                    <a:pt x="498924" y="50048"/>
                  </a:lnTo>
                  <a:lnTo>
                    <a:pt x="510541" y="50048"/>
                  </a:lnTo>
                  <a:lnTo>
                    <a:pt x="514883" y="39550"/>
                  </a:lnTo>
                  <a:lnTo>
                    <a:pt x="549173" y="39550"/>
                  </a:lnTo>
                  <a:lnTo>
                    <a:pt x="545323" y="30938"/>
                  </a:lnTo>
                  <a:lnTo>
                    <a:pt x="518523" y="30938"/>
                  </a:lnTo>
                  <a:lnTo>
                    <a:pt x="526291" y="12179"/>
                  </a:lnTo>
                  <a:lnTo>
                    <a:pt x="536936" y="12179"/>
                  </a:lnTo>
                  <a:lnTo>
                    <a:pt x="531961" y="1051"/>
                  </a:lnTo>
                  <a:close/>
                </a:path>
                <a:path w="843279" h="131444">
                  <a:moveTo>
                    <a:pt x="549173" y="39550"/>
                  </a:moveTo>
                  <a:lnTo>
                    <a:pt x="537631" y="39550"/>
                  </a:lnTo>
                  <a:lnTo>
                    <a:pt x="541969" y="50048"/>
                  </a:lnTo>
                  <a:lnTo>
                    <a:pt x="553867" y="50048"/>
                  </a:lnTo>
                  <a:lnTo>
                    <a:pt x="549173" y="39550"/>
                  </a:lnTo>
                  <a:close/>
                </a:path>
                <a:path w="843279" h="131444">
                  <a:moveTo>
                    <a:pt x="579694" y="10289"/>
                  </a:moveTo>
                  <a:lnTo>
                    <a:pt x="568493" y="10289"/>
                  </a:lnTo>
                  <a:lnTo>
                    <a:pt x="568493" y="50048"/>
                  </a:lnTo>
                  <a:lnTo>
                    <a:pt x="579694" y="50048"/>
                  </a:lnTo>
                  <a:lnTo>
                    <a:pt x="579694" y="10289"/>
                  </a:lnTo>
                  <a:close/>
                </a:path>
                <a:path w="843279" h="131444">
                  <a:moveTo>
                    <a:pt x="536936" y="12179"/>
                  </a:moveTo>
                  <a:lnTo>
                    <a:pt x="526291" y="12179"/>
                  </a:lnTo>
                  <a:lnTo>
                    <a:pt x="534060" y="30938"/>
                  </a:lnTo>
                  <a:lnTo>
                    <a:pt x="545323" y="30938"/>
                  </a:lnTo>
                  <a:lnTo>
                    <a:pt x="536936" y="12179"/>
                  </a:lnTo>
                  <a:close/>
                </a:path>
                <a:path w="843279" h="131444">
                  <a:moveTo>
                    <a:pt x="497413" y="10289"/>
                  </a:moveTo>
                  <a:lnTo>
                    <a:pt x="480909" y="10289"/>
                  </a:lnTo>
                  <a:lnTo>
                    <a:pt x="483497" y="11027"/>
                  </a:lnTo>
                  <a:lnTo>
                    <a:pt x="487047" y="13964"/>
                  </a:lnTo>
                  <a:lnTo>
                    <a:pt x="487933" y="16078"/>
                  </a:lnTo>
                  <a:lnTo>
                    <a:pt x="487933" y="21535"/>
                  </a:lnTo>
                  <a:lnTo>
                    <a:pt x="487047" y="23623"/>
                  </a:lnTo>
                  <a:lnTo>
                    <a:pt x="483497" y="26564"/>
                  </a:lnTo>
                  <a:lnTo>
                    <a:pt x="480909" y="27298"/>
                  </a:lnTo>
                  <a:lnTo>
                    <a:pt x="497430" y="27298"/>
                  </a:lnTo>
                  <a:lnTo>
                    <a:pt x="498549" y="25560"/>
                  </a:lnTo>
                  <a:lnTo>
                    <a:pt x="499409" y="22420"/>
                  </a:lnTo>
                  <a:lnTo>
                    <a:pt x="499409" y="15189"/>
                  </a:lnTo>
                  <a:lnTo>
                    <a:pt x="498549" y="12038"/>
                  </a:lnTo>
                  <a:lnTo>
                    <a:pt x="497413" y="10289"/>
                  </a:lnTo>
                  <a:close/>
                </a:path>
                <a:path w="843279" h="131444">
                  <a:moveTo>
                    <a:pt x="595375" y="1051"/>
                  </a:moveTo>
                  <a:lnTo>
                    <a:pt x="552888" y="1051"/>
                  </a:lnTo>
                  <a:lnTo>
                    <a:pt x="552888" y="10289"/>
                  </a:lnTo>
                  <a:lnTo>
                    <a:pt x="595375" y="10289"/>
                  </a:lnTo>
                  <a:lnTo>
                    <a:pt x="595375" y="1051"/>
                  </a:lnTo>
                  <a:close/>
                </a:path>
                <a:path w="843279" h="131444">
                  <a:moveTo>
                    <a:pt x="613782" y="1051"/>
                  </a:moveTo>
                  <a:lnTo>
                    <a:pt x="602514" y="1051"/>
                  </a:lnTo>
                  <a:lnTo>
                    <a:pt x="602514" y="50048"/>
                  </a:lnTo>
                  <a:lnTo>
                    <a:pt x="613220" y="50048"/>
                  </a:lnTo>
                  <a:lnTo>
                    <a:pt x="625756" y="32969"/>
                  </a:lnTo>
                  <a:lnTo>
                    <a:pt x="613782" y="32969"/>
                  </a:lnTo>
                  <a:lnTo>
                    <a:pt x="613782" y="1051"/>
                  </a:lnTo>
                  <a:close/>
                </a:path>
                <a:path w="843279" h="131444">
                  <a:moveTo>
                    <a:pt x="647799" y="18197"/>
                  </a:moveTo>
                  <a:lnTo>
                    <a:pt x="636598" y="18197"/>
                  </a:lnTo>
                  <a:lnTo>
                    <a:pt x="636598" y="50048"/>
                  </a:lnTo>
                  <a:lnTo>
                    <a:pt x="647799" y="50048"/>
                  </a:lnTo>
                  <a:lnTo>
                    <a:pt x="647799" y="18197"/>
                  </a:lnTo>
                  <a:close/>
                </a:path>
                <a:path w="843279" h="131444">
                  <a:moveTo>
                    <a:pt x="647799" y="1051"/>
                  </a:moveTo>
                  <a:lnTo>
                    <a:pt x="637160" y="1051"/>
                  </a:lnTo>
                  <a:lnTo>
                    <a:pt x="613782" y="32969"/>
                  </a:lnTo>
                  <a:lnTo>
                    <a:pt x="625756" y="32969"/>
                  </a:lnTo>
                  <a:lnTo>
                    <a:pt x="636598" y="18197"/>
                  </a:lnTo>
                  <a:lnTo>
                    <a:pt x="647799" y="18197"/>
                  </a:lnTo>
                  <a:lnTo>
                    <a:pt x="647799" y="1051"/>
                  </a:lnTo>
                  <a:close/>
                </a:path>
                <a:path w="843279" h="131444">
                  <a:moveTo>
                    <a:pt x="669358" y="1051"/>
                  </a:moveTo>
                  <a:lnTo>
                    <a:pt x="659980" y="1051"/>
                  </a:lnTo>
                  <a:lnTo>
                    <a:pt x="659980" y="50048"/>
                  </a:lnTo>
                  <a:lnTo>
                    <a:pt x="670619" y="50048"/>
                  </a:lnTo>
                  <a:lnTo>
                    <a:pt x="670619" y="21280"/>
                  </a:lnTo>
                  <a:lnTo>
                    <a:pt x="681542" y="21280"/>
                  </a:lnTo>
                  <a:lnTo>
                    <a:pt x="669358" y="1051"/>
                  </a:lnTo>
                  <a:close/>
                </a:path>
                <a:path w="843279" h="131444">
                  <a:moveTo>
                    <a:pt x="715164" y="20718"/>
                  </a:moveTo>
                  <a:lnTo>
                    <a:pt x="704495" y="20718"/>
                  </a:lnTo>
                  <a:lnTo>
                    <a:pt x="704566" y="50048"/>
                  </a:lnTo>
                  <a:lnTo>
                    <a:pt x="715205" y="50048"/>
                  </a:lnTo>
                  <a:lnTo>
                    <a:pt x="715164" y="20718"/>
                  </a:lnTo>
                  <a:close/>
                </a:path>
                <a:path w="843279" h="131444">
                  <a:moveTo>
                    <a:pt x="681542" y="21280"/>
                  </a:moveTo>
                  <a:lnTo>
                    <a:pt x="670619" y="21280"/>
                  </a:lnTo>
                  <a:lnTo>
                    <a:pt x="685036" y="44867"/>
                  </a:lnTo>
                  <a:lnTo>
                    <a:pt x="690077" y="44867"/>
                  </a:lnTo>
                  <a:lnTo>
                    <a:pt x="698058" y="31499"/>
                  </a:lnTo>
                  <a:lnTo>
                    <a:pt x="687697" y="31499"/>
                  </a:lnTo>
                  <a:lnTo>
                    <a:pt x="681542" y="21280"/>
                  </a:lnTo>
                  <a:close/>
                </a:path>
                <a:path w="843279" h="131444">
                  <a:moveTo>
                    <a:pt x="715137" y="1051"/>
                  </a:moveTo>
                  <a:lnTo>
                    <a:pt x="705755" y="1051"/>
                  </a:lnTo>
                  <a:lnTo>
                    <a:pt x="687697" y="31499"/>
                  </a:lnTo>
                  <a:lnTo>
                    <a:pt x="698058" y="31499"/>
                  </a:lnTo>
                  <a:lnTo>
                    <a:pt x="704495" y="20718"/>
                  </a:lnTo>
                  <a:lnTo>
                    <a:pt x="715164" y="20718"/>
                  </a:lnTo>
                  <a:lnTo>
                    <a:pt x="715137" y="1051"/>
                  </a:lnTo>
                  <a:close/>
                </a:path>
                <a:path w="843279" h="131444">
                  <a:moveTo>
                    <a:pt x="738654" y="1051"/>
                  </a:moveTo>
                  <a:lnTo>
                    <a:pt x="727387" y="1051"/>
                  </a:lnTo>
                  <a:lnTo>
                    <a:pt x="727387" y="50048"/>
                  </a:lnTo>
                  <a:lnTo>
                    <a:pt x="755896" y="50048"/>
                  </a:lnTo>
                  <a:lnTo>
                    <a:pt x="760857" y="48590"/>
                  </a:lnTo>
                  <a:lnTo>
                    <a:pt x="767901" y="42757"/>
                  </a:lnTo>
                  <a:lnTo>
                    <a:pt x="768362" y="41648"/>
                  </a:lnTo>
                  <a:lnTo>
                    <a:pt x="738654" y="41648"/>
                  </a:lnTo>
                  <a:lnTo>
                    <a:pt x="738654" y="25549"/>
                  </a:lnTo>
                  <a:lnTo>
                    <a:pt x="768773" y="25549"/>
                  </a:lnTo>
                  <a:lnTo>
                    <a:pt x="768064" y="23799"/>
                  </a:lnTo>
                  <a:lnTo>
                    <a:pt x="761669" y="18479"/>
                  </a:lnTo>
                  <a:lnTo>
                    <a:pt x="757087" y="17151"/>
                  </a:lnTo>
                  <a:lnTo>
                    <a:pt x="738654" y="17151"/>
                  </a:lnTo>
                  <a:lnTo>
                    <a:pt x="738654" y="1051"/>
                  </a:lnTo>
                  <a:close/>
                </a:path>
                <a:path w="843279" h="131444">
                  <a:moveTo>
                    <a:pt x="768773" y="25549"/>
                  </a:moveTo>
                  <a:lnTo>
                    <a:pt x="755125" y="25549"/>
                  </a:lnTo>
                  <a:lnTo>
                    <a:pt x="758253" y="28091"/>
                  </a:lnTo>
                  <a:lnTo>
                    <a:pt x="758253" y="35932"/>
                  </a:lnTo>
                  <a:lnTo>
                    <a:pt x="757425" y="38031"/>
                  </a:lnTo>
                  <a:lnTo>
                    <a:pt x="754113" y="40925"/>
                  </a:lnTo>
                  <a:lnTo>
                    <a:pt x="751813" y="41648"/>
                  </a:lnTo>
                  <a:lnTo>
                    <a:pt x="768362" y="41648"/>
                  </a:lnTo>
                  <a:lnTo>
                    <a:pt x="769661" y="38520"/>
                  </a:lnTo>
                  <a:lnTo>
                    <a:pt x="769661" y="27741"/>
                  </a:lnTo>
                  <a:lnTo>
                    <a:pt x="768773" y="25549"/>
                  </a:lnTo>
                  <a:close/>
                </a:path>
                <a:path w="843279" h="131444">
                  <a:moveTo>
                    <a:pt x="787161" y="1051"/>
                  </a:moveTo>
                  <a:lnTo>
                    <a:pt x="775893" y="1051"/>
                  </a:lnTo>
                  <a:lnTo>
                    <a:pt x="775893" y="50048"/>
                  </a:lnTo>
                  <a:lnTo>
                    <a:pt x="787161" y="50048"/>
                  </a:lnTo>
                  <a:lnTo>
                    <a:pt x="787161" y="1051"/>
                  </a:lnTo>
                  <a:close/>
                </a:path>
                <a:path w="843279" h="131444">
                  <a:moveTo>
                    <a:pt x="808156" y="1051"/>
                  </a:moveTo>
                  <a:lnTo>
                    <a:pt x="795070" y="1051"/>
                  </a:lnTo>
                  <a:lnTo>
                    <a:pt x="811447" y="24988"/>
                  </a:lnTo>
                  <a:lnTo>
                    <a:pt x="793948" y="50048"/>
                  </a:lnTo>
                  <a:lnTo>
                    <a:pt x="807038" y="50048"/>
                  </a:lnTo>
                  <a:lnTo>
                    <a:pt x="818309" y="33807"/>
                  </a:lnTo>
                  <a:lnTo>
                    <a:pt x="831873" y="33807"/>
                  </a:lnTo>
                  <a:lnTo>
                    <a:pt x="825447" y="24498"/>
                  </a:lnTo>
                  <a:lnTo>
                    <a:pt x="831435" y="15890"/>
                  </a:lnTo>
                  <a:lnTo>
                    <a:pt x="818309" y="15890"/>
                  </a:lnTo>
                  <a:lnTo>
                    <a:pt x="808156" y="1051"/>
                  </a:lnTo>
                  <a:close/>
                </a:path>
                <a:path w="843279" h="131444">
                  <a:moveTo>
                    <a:pt x="831873" y="33807"/>
                  </a:moveTo>
                  <a:lnTo>
                    <a:pt x="818309" y="33807"/>
                  </a:lnTo>
                  <a:lnTo>
                    <a:pt x="829717" y="50048"/>
                  </a:lnTo>
                  <a:lnTo>
                    <a:pt x="843084" y="50048"/>
                  </a:lnTo>
                  <a:lnTo>
                    <a:pt x="831873" y="33807"/>
                  </a:lnTo>
                  <a:close/>
                </a:path>
                <a:path w="843279" h="131444">
                  <a:moveTo>
                    <a:pt x="841756" y="1051"/>
                  </a:moveTo>
                  <a:lnTo>
                    <a:pt x="828457" y="1051"/>
                  </a:lnTo>
                  <a:lnTo>
                    <a:pt x="818309" y="15890"/>
                  </a:lnTo>
                  <a:lnTo>
                    <a:pt x="831435" y="15890"/>
                  </a:lnTo>
                  <a:lnTo>
                    <a:pt x="841756" y="1051"/>
                  </a:lnTo>
                  <a:close/>
                </a:path>
                <a:path w="843279" h="131444">
                  <a:moveTo>
                    <a:pt x="177501" y="71809"/>
                  </a:moveTo>
                  <a:lnTo>
                    <a:pt x="132847" y="71809"/>
                  </a:lnTo>
                  <a:lnTo>
                    <a:pt x="132847" y="120806"/>
                  </a:lnTo>
                  <a:lnTo>
                    <a:pt x="144115" y="120806"/>
                  </a:lnTo>
                  <a:lnTo>
                    <a:pt x="144115" y="81047"/>
                  </a:lnTo>
                  <a:lnTo>
                    <a:pt x="177501" y="81047"/>
                  </a:lnTo>
                  <a:lnTo>
                    <a:pt x="177501" y="71809"/>
                  </a:lnTo>
                  <a:close/>
                </a:path>
                <a:path w="843279" h="131444">
                  <a:moveTo>
                    <a:pt x="177501" y="81047"/>
                  </a:moveTo>
                  <a:lnTo>
                    <a:pt x="166234" y="81047"/>
                  </a:lnTo>
                  <a:lnTo>
                    <a:pt x="166234" y="120806"/>
                  </a:lnTo>
                  <a:lnTo>
                    <a:pt x="177501" y="120806"/>
                  </a:lnTo>
                  <a:lnTo>
                    <a:pt x="177501" y="81047"/>
                  </a:lnTo>
                  <a:close/>
                </a:path>
                <a:path w="843279" h="131444">
                  <a:moveTo>
                    <a:pt x="218145" y="70971"/>
                  </a:moveTo>
                  <a:lnTo>
                    <a:pt x="207976" y="70971"/>
                  </a:lnTo>
                  <a:lnTo>
                    <a:pt x="203389" y="72064"/>
                  </a:lnTo>
                  <a:lnTo>
                    <a:pt x="195224" y="76453"/>
                  </a:lnTo>
                  <a:lnTo>
                    <a:pt x="192027" y="79474"/>
                  </a:lnTo>
                  <a:lnTo>
                    <a:pt x="187408" y="87174"/>
                  </a:lnTo>
                  <a:lnTo>
                    <a:pt x="186253" y="91502"/>
                  </a:lnTo>
                  <a:lnTo>
                    <a:pt x="186253" y="101113"/>
                  </a:lnTo>
                  <a:lnTo>
                    <a:pt x="207976" y="121644"/>
                  </a:lnTo>
                  <a:lnTo>
                    <a:pt x="218145" y="121644"/>
                  </a:lnTo>
                  <a:lnTo>
                    <a:pt x="222721" y="120549"/>
                  </a:lnTo>
                  <a:lnTo>
                    <a:pt x="230839" y="116161"/>
                  </a:lnTo>
                  <a:lnTo>
                    <a:pt x="234036" y="113141"/>
                  </a:lnTo>
                  <a:lnTo>
                    <a:pt x="234736" y="111986"/>
                  </a:lnTo>
                  <a:lnTo>
                    <a:pt x="210168" y="111986"/>
                  </a:lnTo>
                  <a:lnTo>
                    <a:pt x="207554" y="111319"/>
                  </a:lnTo>
                  <a:lnTo>
                    <a:pt x="202888" y="108662"/>
                  </a:lnTo>
                  <a:lnTo>
                    <a:pt x="201056" y="106805"/>
                  </a:lnTo>
                  <a:lnTo>
                    <a:pt x="198396" y="102045"/>
                  </a:lnTo>
                  <a:lnTo>
                    <a:pt x="197730" y="99339"/>
                  </a:lnTo>
                  <a:lnTo>
                    <a:pt x="197730" y="93272"/>
                  </a:lnTo>
                  <a:lnTo>
                    <a:pt x="210168" y="80629"/>
                  </a:lnTo>
                  <a:lnTo>
                    <a:pt x="234736" y="80629"/>
                  </a:lnTo>
                  <a:lnTo>
                    <a:pt x="234036" y="79474"/>
                  </a:lnTo>
                  <a:lnTo>
                    <a:pt x="230839" y="76453"/>
                  </a:lnTo>
                  <a:lnTo>
                    <a:pt x="222721" y="72064"/>
                  </a:lnTo>
                  <a:lnTo>
                    <a:pt x="218145" y="70971"/>
                  </a:lnTo>
                  <a:close/>
                </a:path>
                <a:path w="843279" h="131444">
                  <a:moveTo>
                    <a:pt x="234736" y="80629"/>
                  </a:moveTo>
                  <a:lnTo>
                    <a:pt x="215953" y="80629"/>
                  </a:lnTo>
                  <a:lnTo>
                    <a:pt x="218566" y="81291"/>
                  </a:lnTo>
                  <a:lnTo>
                    <a:pt x="223232" y="83952"/>
                  </a:lnTo>
                  <a:lnTo>
                    <a:pt x="225065" y="85806"/>
                  </a:lnTo>
                  <a:lnTo>
                    <a:pt x="227724" y="90568"/>
                  </a:lnTo>
                  <a:lnTo>
                    <a:pt x="228391" y="93272"/>
                  </a:lnTo>
                  <a:lnTo>
                    <a:pt x="228391" y="99339"/>
                  </a:lnTo>
                  <a:lnTo>
                    <a:pt x="215953" y="111986"/>
                  </a:lnTo>
                  <a:lnTo>
                    <a:pt x="234736" y="111986"/>
                  </a:lnTo>
                  <a:lnTo>
                    <a:pt x="238701" y="105440"/>
                  </a:lnTo>
                  <a:lnTo>
                    <a:pt x="239868" y="101113"/>
                  </a:lnTo>
                  <a:lnTo>
                    <a:pt x="239868" y="91502"/>
                  </a:lnTo>
                  <a:lnTo>
                    <a:pt x="238701" y="87174"/>
                  </a:lnTo>
                  <a:lnTo>
                    <a:pt x="234736" y="80629"/>
                  </a:lnTo>
                  <a:close/>
                </a:path>
                <a:path w="843279" h="131444">
                  <a:moveTo>
                    <a:pt x="276101" y="70971"/>
                  </a:moveTo>
                  <a:lnTo>
                    <a:pt x="266818" y="70971"/>
                  </a:lnTo>
                  <a:lnTo>
                    <a:pt x="262277" y="72054"/>
                  </a:lnTo>
                  <a:lnTo>
                    <a:pt x="254207" y="76391"/>
                  </a:lnTo>
                  <a:lnTo>
                    <a:pt x="251032" y="79401"/>
                  </a:lnTo>
                  <a:lnTo>
                    <a:pt x="246413" y="87102"/>
                  </a:lnTo>
                  <a:lnTo>
                    <a:pt x="245257" y="91455"/>
                  </a:lnTo>
                  <a:lnTo>
                    <a:pt x="245257" y="101160"/>
                  </a:lnTo>
                  <a:lnTo>
                    <a:pt x="266792" y="121644"/>
                  </a:lnTo>
                  <a:lnTo>
                    <a:pt x="276033" y="121644"/>
                  </a:lnTo>
                  <a:lnTo>
                    <a:pt x="279882" y="120898"/>
                  </a:lnTo>
                  <a:lnTo>
                    <a:pt x="286787" y="117910"/>
                  </a:lnTo>
                  <a:lnTo>
                    <a:pt x="289681" y="115743"/>
                  </a:lnTo>
                  <a:lnTo>
                    <a:pt x="292013" y="112896"/>
                  </a:lnTo>
                  <a:lnTo>
                    <a:pt x="291027" y="111986"/>
                  </a:lnTo>
                  <a:lnTo>
                    <a:pt x="269384" y="111986"/>
                  </a:lnTo>
                  <a:lnTo>
                    <a:pt x="266677" y="111319"/>
                  </a:lnTo>
                  <a:lnTo>
                    <a:pt x="261918" y="108662"/>
                  </a:lnTo>
                  <a:lnTo>
                    <a:pt x="260060" y="106805"/>
                  </a:lnTo>
                  <a:lnTo>
                    <a:pt x="257403" y="102045"/>
                  </a:lnTo>
                  <a:lnTo>
                    <a:pt x="256738" y="99339"/>
                  </a:lnTo>
                  <a:lnTo>
                    <a:pt x="256738" y="93272"/>
                  </a:lnTo>
                  <a:lnTo>
                    <a:pt x="269384" y="80629"/>
                  </a:lnTo>
                  <a:lnTo>
                    <a:pt x="290952" y="80629"/>
                  </a:lnTo>
                  <a:lnTo>
                    <a:pt x="292013" y="79650"/>
                  </a:lnTo>
                  <a:lnTo>
                    <a:pt x="289681" y="76848"/>
                  </a:lnTo>
                  <a:lnTo>
                    <a:pt x="286801" y="74703"/>
                  </a:lnTo>
                  <a:lnTo>
                    <a:pt x="279939" y="71715"/>
                  </a:lnTo>
                  <a:lnTo>
                    <a:pt x="276101" y="70971"/>
                  </a:lnTo>
                  <a:close/>
                </a:path>
                <a:path w="843279" h="131444">
                  <a:moveTo>
                    <a:pt x="284735" y="106175"/>
                  </a:moveTo>
                  <a:lnTo>
                    <a:pt x="281423" y="110049"/>
                  </a:lnTo>
                  <a:lnTo>
                    <a:pt x="277315" y="111986"/>
                  </a:lnTo>
                  <a:lnTo>
                    <a:pt x="291027" y="111986"/>
                  </a:lnTo>
                  <a:lnTo>
                    <a:pt x="284735" y="106175"/>
                  </a:lnTo>
                  <a:close/>
                </a:path>
                <a:path w="843279" h="131444">
                  <a:moveTo>
                    <a:pt x="290952" y="80629"/>
                  </a:moveTo>
                  <a:lnTo>
                    <a:pt x="277315" y="80629"/>
                  </a:lnTo>
                  <a:lnTo>
                    <a:pt x="281423" y="82541"/>
                  </a:lnTo>
                  <a:lnTo>
                    <a:pt x="284735" y="86367"/>
                  </a:lnTo>
                  <a:lnTo>
                    <a:pt x="290952" y="80629"/>
                  </a:lnTo>
                  <a:close/>
                </a:path>
                <a:path w="843279" h="131444">
                  <a:moveTo>
                    <a:pt x="293836" y="111215"/>
                  </a:moveTo>
                  <a:lnTo>
                    <a:pt x="293133" y="120806"/>
                  </a:lnTo>
                  <a:lnTo>
                    <a:pt x="295325" y="121320"/>
                  </a:lnTo>
                  <a:lnTo>
                    <a:pt x="297195" y="121575"/>
                  </a:lnTo>
                  <a:lnTo>
                    <a:pt x="302468" y="121575"/>
                  </a:lnTo>
                  <a:lnTo>
                    <a:pt x="305370" y="120420"/>
                  </a:lnTo>
                  <a:lnTo>
                    <a:pt x="309524" y="115801"/>
                  </a:lnTo>
                  <a:lnTo>
                    <a:pt x="311007" y="112488"/>
                  </a:lnTo>
                  <a:lnTo>
                    <a:pt x="311211" y="111495"/>
                  </a:lnTo>
                  <a:lnTo>
                    <a:pt x="295117" y="111495"/>
                  </a:lnTo>
                  <a:lnTo>
                    <a:pt x="294440" y="111401"/>
                  </a:lnTo>
                  <a:lnTo>
                    <a:pt x="293836" y="111215"/>
                  </a:lnTo>
                  <a:close/>
                </a:path>
                <a:path w="843279" h="131444">
                  <a:moveTo>
                    <a:pt x="341920" y="81047"/>
                  </a:moveTo>
                  <a:lnTo>
                    <a:pt x="330721" y="81047"/>
                  </a:lnTo>
                  <a:lnTo>
                    <a:pt x="330721" y="120806"/>
                  </a:lnTo>
                  <a:lnTo>
                    <a:pt x="341920" y="120806"/>
                  </a:lnTo>
                  <a:lnTo>
                    <a:pt x="341920" y="81047"/>
                  </a:lnTo>
                  <a:close/>
                </a:path>
                <a:path w="843279" h="131444">
                  <a:moveTo>
                    <a:pt x="341920" y="71809"/>
                  </a:moveTo>
                  <a:lnTo>
                    <a:pt x="304265" y="71809"/>
                  </a:lnTo>
                  <a:lnTo>
                    <a:pt x="303563" y="91688"/>
                  </a:lnTo>
                  <a:lnTo>
                    <a:pt x="303282" y="98499"/>
                  </a:lnTo>
                  <a:lnTo>
                    <a:pt x="302605" y="103503"/>
                  </a:lnTo>
                  <a:lnTo>
                    <a:pt x="300460" y="109898"/>
                  </a:lnTo>
                  <a:lnTo>
                    <a:pt x="298569" y="111495"/>
                  </a:lnTo>
                  <a:lnTo>
                    <a:pt x="311211" y="111495"/>
                  </a:lnTo>
                  <a:lnTo>
                    <a:pt x="312779" y="103856"/>
                  </a:lnTo>
                  <a:lnTo>
                    <a:pt x="313340" y="98219"/>
                  </a:lnTo>
                  <a:lnTo>
                    <a:pt x="313923" y="81047"/>
                  </a:lnTo>
                  <a:lnTo>
                    <a:pt x="341920" y="81047"/>
                  </a:lnTo>
                  <a:lnTo>
                    <a:pt x="341920" y="71809"/>
                  </a:lnTo>
                  <a:close/>
                </a:path>
                <a:path w="843279" h="131444">
                  <a:moveTo>
                    <a:pt x="391198" y="71809"/>
                  </a:moveTo>
                  <a:lnTo>
                    <a:pt x="354171" y="71809"/>
                  </a:lnTo>
                  <a:lnTo>
                    <a:pt x="354171" y="120806"/>
                  </a:lnTo>
                  <a:lnTo>
                    <a:pt x="392108" y="120806"/>
                  </a:lnTo>
                  <a:lnTo>
                    <a:pt x="392108" y="111705"/>
                  </a:lnTo>
                  <a:lnTo>
                    <a:pt x="365439" y="111705"/>
                  </a:lnTo>
                  <a:lnTo>
                    <a:pt x="365439" y="100368"/>
                  </a:lnTo>
                  <a:lnTo>
                    <a:pt x="388188" y="100368"/>
                  </a:lnTo>
                  <a:lnTo>
                    <a:pt x="388188" y="91547"/>
                  </a:lnTo>
                  <a:lnTo>
                    <a:pt x="365439" y="91547"/>
                  </a:lnTo>
                  <a:lnTo>
                    <a:pt x="365439" y="80906"/>
                  </a:lnTo>
                  <a:lnTo>
                    <a:pt x="391198" y="80906"/>
                  </a:lnTo>
                  <a:lnTo>
                    <a:pt x="391198" y="71809"/>
                  </a:lnTo>
                  <a:close/>
                </a:path>
                <a:path w="843279" h="131444">
                  <a:moveTo>
                    <a:pt x="451811" y="111568"/>
                  </a:moveTo>
                  <a:lnTo>
                    <a:pt x="396306" y="111568"/>
                  </a:lnTo>
                  <a:lnTo>
                    <a:pt x="396237" y="130953"/>
                  </a:lnTo>
                  <a:lnTo>
                    <a:pt x="406735" y="130953"/>
                  </a:lnTo>
                  <a:lnTo>
                    <a:pt x="406735" y="120806"/>
                  </a:lnTo>
                  <a:lnTo>
                    <a:pt x="451811" y="120806"/>
                  </a:lnTo>
                  <a:lnTo>
                    <a:pt x="451811" y="111568"/>
                  </a:lnTo>
                  <a:close/>
                </a:path>
                <a:path w="843279" h="131444">
                  <a:moveTo>
                    <a:pt x="451811" y="120806"/>
                  </a:moveTo>
                  <a:lnTo>
                    <a:pt x="441313" y="120806"/>
                  </a:lnTo>
                  <a:lnTo>
                    <a:pt x="441313" y="130953"/>
                  </a:lnTo>
                  <a:lnTo>
                    <a:pt x="451811" y="130953"/>
                  </a:lnTo>
                  <a:lnTo>
                    <a:pt x="451811" y="120806"/>
                  </a:lnTo>
                  <a:close/>
                </a:path>
                <a:path w="843279" h="131444">
                  <a:moveTo>
                    <a:pt x="444953" y="71809"/>
                  </a:moveTo>
                  <a:lnTo>
                    <a:pt x="407296" y="71809"/>
                  </a:lnTo>
                  <a:lnTo>
                    <a:pt x="406454" y="94932"/>
                  </a:lnTo>
                  <a:lnTo>
                    <a:pt x="405709" y="100926"/>
                  </a:lnTo>
                  <a:lnTo>
                    <a:pt x="403283" y="109325"/>
                  </a:lnTo>
                  <a:lnTo>
                    <a:pt x="401205" y="111474"/>
                  </a:lnTo>
                  <a:lnTo>
                    <a:pt x="398264" y="111568"/>
                  </a:lnTo>
                  <a:lnTo>
                    <a:pt x="411844" y="111568"/>
                  </a:lnTo>
                  <a:lnTo>
                    <a:pt x="416956" y="81047"/>
                  </a:lnTo>
                  <a:lnTo>
                    <a:pt x="444953" y="81047"/>
                  </a:lnTo>
                  <a:lnTo>
                    <a:pt x="444953" y="71809"/>
                  </a:lnTo>
                  <a:close/>
                </a:path>
                <a:path w="843279" h="131444">
                  <a:moveTo>
                    <a:pt x="444953" y="81047"/>
                  </a:moveTo>
                  <a:lnTo>
                    <a:pt x="433753" y="81047"/>
                  </a:lnTo>
                  <a:lnTo>
                    <a:pt x="433753" y="111568"/>
                  </a:lnTo>
                  <a:lnTo>
                    <a:pt x="444953" y="111568"/>
                  </a:lnTo>
                  <a:lnTo>
                    <a:pt x="444953" y="81047"/>
                  </a:lnTo>
                  <a:close/>
                </a:path>
                <a:path w="843279" h="131444">
                  <a:moveTo>
                    <a:pt x="486925" y="70971"/>
                  </a:moveTo>
                  <a:lnTo>
                    <a:pt x="477640" y="70971"/>
                  </a:lnTo>
                  <a:lnTo>
                    <a:pt x="473101" y="72054"/>
                  </a:lnTo>
                  <a:lnTo>
                    <a:pt x="465030" y="76391"/>
                  </a:lnTo>
                  <a:lnTo>
                    <a:pt x="461854" y="79401"/>
                  </a:lnTo>
                  <a:lnTo>
                    <a:pt x="457236" y="87102"/>
                  </a:lnTo>
                  <a:lnTo>
                    <a:pt x="456081" y="91455"/>
                  </a:lnTo>
                  <a:lnTo>
                    <a:pt x="456081" y="101160"/>
                  </a:lnTo>
                  <a:lnTo>
                    <a:pt x="477615" y="121644"/>
                  </a:lnTo>
                  <a:lnTo>
                    <a:pt x="486857" y="121644"/>
                  </a:lnTo>
                  <a:lnTo>
                    <a:pt x="490705" y="120898"/>
                  </a:lnTo>
                  <a:lnTo>
                    <a:pt x="497610" y="117910"/>
                  </a:lnTo>
                  <a:lnTo>
                    <a:pt x="500504" y="115743"/>
                  </a:lnTo>
                  <a:lnTo>
                    <a:pt x="502837" y="112896"/>
                  </a:lnTo>
                  <a:lnTo>
                    <a:pt x="501851" y="111986"/>
                  </a:lnTo>
                  <a:lnTo>
                    <a:pt x="480207" y="111986"/>
                  </a:lnTo>
                  <a:lnTo>
                    <a:pt x="477500" y="111319"/>
                  </a:lnTo>
                  <a:lnTo>
                    <a:pt x="472740" y="108662"/>
                  </a:lnTo>
                  <a:lnTo>
                    <a:pt x="470884" y="106805"/>
                  </a:lnTo>
                  <a:lnTo>
                    <a:pt x="468227" y="102045"/>
                  </a:lnTo>
                  <a:lnTo>
                    <a:pt x="467560" y="99339"/>
                  </a:lnTo>
                  <a:lnTo>
                    <a:pt x="467560" y="93272"/>
                  </a:lnTo>
                  <a:lnTo>
                    <a:pt x="480207" y="80629"/>
                  </a:lnTo>
                  <a:lnTo>
                    <a:pt x="501776" y="80629"/>
                  </a:lnTo>
                  <a:lnTo>
                    <a:pt x="502837" y="79650"/>
                  </a:lnTo>
                  <a:lnTo>
                    <a:pt x="500504" y="76848"/>
                  </a:lnTo>
                  <a:lnTo>
                    <a:pt x="497624" y="74703"/>
                  </a:lnTo>
                  <a:lnTo>
                    <a:pt x="490763" y="71715"/>
                  </a:lnTo>
                  <a:lnTo>
                    <a:pt x="486925" y="70971"/>
                  </a:lnTo>
                  <a:close/>
                </a:path>
                <a:path w="843279" h="131444">
                  <a:moveTo>
                    <a:pt x="495557" y="106175"/>
                  </a:moveTo>
                  <a:lnTo>
                    <a:pt x="492245" y="110049"/>
                  </a:lnTo>
                  <a:lnTo>
                    <a:pt x="488138" y="111986"/>
                  </a:lnTo>
                  <a:lnTo>
                    <a:pt x="501851" y="111986"/>
                  </a:lnTo>
                  <a:lnTo>
                    <a:pt x="495557" y="106175"/>
                  </a:lnTo>
                  <a:close/>
                </a:path>
                <a:path w="843279" h="131444">
                  <a:moveTo>
                    <a:pt x="501776" y="80629"/>
                  </a:moveTo>
                  <a:lnTo>
                    <a:pt x="488138" y="80629"/>
                  </a:lnTo>
                  <a:lnTo>
                    <a:pt x="492245" y="82541"/>
                  </a:lnTo>
                  <a:lnTo>
                    <a:pt x="495557" y="86367"/>
                  </a:lnTo>
                  <a:lnTo>
                    <a:pt x="501776" y="80629"/>
                  </a:lnTo>
                  <a:close/>
                </a:path>
                <a:path w="843279" h="131444">
                  <a:moveTo>
                    <a:pt x="531536" y="81047"/>
                  </a:moveTo>
                  <a:lnTo>
                    <a:pt x="520336" y="81047"/>
                  </a:lnTo>
                  <a:lnTo>
                    <a:pt x="520336" y="120806"/>
                  </a:lnTo>
                  <a:lnTo>
                    <a:pt x="531536" y="120806"/>
                  </a:lnTo>
                  <a:lnTo>
                    <a:pt x="531536" y="81047"/>
                  </a:lnTo>
                  <a:close/>
                </a:path>
                <a:path w="843279" h="131444">
                  <a:moveTo>
                    <a:pt x="547218" y="71809"/>
                  </a:moveTo>
                  <a:lnTo>
                    <a:pt x="504731" y="71809"/>
                  </a:lnTo>
                  <a:lnTo>
                    <a:pt x="504731" y="81047"/>
                  </a:lnTo>
                  <a:lnTo>
                    <a:pt x="547218" y="81047"/>
                  </a:lnTo>
                  <a:lnTo>
                    <a:pt x="547218" y="71809"/>
                  </a:lnTo>
                  <a:close/>
                </a:path>
                <a:path w="843279" h="131444">
                  <a:moveTo>
                    <a:pt x="582865" y="71809"/>
                  </a:moveTo>
                  <a:lnTo>
                    <a:pt x="554357" y="71809"/>
                  </a:lnTo>
                  <a:lnTo>
                    <a:pt x="554357" y="120806"/>
                  </a:lnTo>
                  <a:lnTo>
                    <a:pt x="584615" y="120806"/>
                  </a:lnTo>
                  <a:lnTo>
                    <a:pt x="589316" y="119592"/>
                  </a:lnTo>
                  <a:lnTo>
                    <a:pt x="595897" y="114739"/>
                  </a:lnTo>
                  <a:lnTo>
                    <a:pt x="597032" y="112406"/>
                  </a:lnTo>
                  <a:lnTo>
                    <a:pt x="565624" y="112406"/>
                  </a:lnTo>
                  <a:lnTo>
                    <a:pt x="565624" y="100015"/>
                  </a:lnTo>
                  <a:lnTo>
                    <a:pt x="595493" y="100015"/>
                  </a:lnTo>
                  <a:lnTo>
                    <a:pt x="593575" y="97589"/>
                  </a:lnTo>
                  <a:lnTo>
                    <a:pt x="591289" y="96145"/>
                  </a:lnTo>
                  <a:lnTo>
                    <a:pt x="588300" y="95256"/>
                  </a:lnTo>
                  <a:lnTo>
                    <a:pt x="590497" y="94183"/>
                  </a:lnTo>
                  <a:lnTo>
                    <a:pt x="592199" y="92725"/>
                  </a:lnTo>
                  <a:lnTo>
                    <a:pt x="592607" y="92106"/>
                  </a:lnTo>
                  <a:lnTo>
                    <a:pt x="565624" y="92106"/>
                  </a:lnTo>
                  <a:lnTo>
                    <a:pt x="565624" y="80208"/>
                  </a:lnTo>
                  <a:lnTo>
                    <a:pt x="595125" y="80208"/>
                  </a:lnTo>
                  <a:lnTo>
                    <a:pt x="593647" y="77292"/>
                  </a:lnTo>
                  <a:lnTo>
                    <a:pt x="587300" y="72908"/>
                  </a:lnTo>
                  <a:lnTo>
                    <a:pt x="582865" y="71809"/>
                  </a:lnTo>
                  <a:close/>
                </a:path>
                <a:path w="843279" h="131444">
                  <a:moveTo>
                    <a:pt x="595493" y="100015"/>
                  </a:moveTo>
                  <a:lnTo>
                    <a:pt x="583402" y="100015"/>
                  </a:lnTo>
                  <a:lnTo>
                    <a:pt x="586061" y="102045"/>
                  </a:lnTo>
                  <a:lnTo>
                    <a:pt x="586061" y="110308"/>
                  </a:lnTo>
                  <a:lnTo>
                    <a:pt x="583402" y="112406"/>
                  </a:lnTo>
                  <a:lnTo>
                    <a:pt x="597032" y="112406"/>
                  </a:lnTo>
                  <a:lnTo>
                    <a:pt x="597542" y="111356"/>
                  </a:lnTo>
                  <a:lnTo>
                    <a:pt x="597542" y="104076"/>
                  </a:lnTo>
                  <a:lnTo>
                    <a:pt x="596750" y="101603"/>
                  </a:lnTo>
                  <a:lnTo>
                    <a:pt x="595493" y="100015"/>
                  </a:lnTo>
                  <a:close/>
                </a:path>
                <a:path w="843279" h="131444">
                  <a:moveTo>
                    <a:pt x="595125" y="80208"/>
                  </a:moveTo>
                  <a:lnTo>
                    <a:pt x="578620" y="80208"/>
                  </a:lnTo>
                  <a:lnTo>
                    <a:pt x="580475" y="80723"/>
                  </a:lnTo>
                  <a:lnTo>
                    <a:pt x="583041" y="82774"/>
                  </a:lnTo>
                  <a:lnTo>
                    <a:pt x="583683" y="84244"/>
                  </a:lnTo>
                  <a:lnTo>
                    <a:pt x="583683" y="88117"/>
                  </a:lnTo>
                  <a:lnTo>
                    <a:pt x="583053" y="89601"/>
                  </a:lnTo>
                  <a:lnTo>
                    <a:pt x="580532" y="91606"/>
                  </a:lnTo>
                  <a:lnTo>
                    <a:pt x="578667" y="92106"/>
                  </a:lnTo>
                  <a:lnTo>
                    <a:pt x="592607" y="92106"/>
                  </a:lnTo>
                  <a:lnTo>
                    <a:pt x="594626" y="89039"/>
                  </a:lnTo>
                  <a:lnTo>
                    <a:pt x="595231" y="86904"/>
                  </a:lnTo>
                  <a:lnTo>
                    <a:pt x="595125" y="80208"/>
                  </a:lnTo>
                  <a:close/>
                </a:path>
                <a:path w="843279" h="131444">
                  <a:moveTo>
                    <a:pt x="617771" y="71809"/>
                  </a:moveTo>
                  <a:lnTo>
                    <a:pt x="606502" y="71809"/>
                  </a:lnTo>
                  <a:lnTo>
                    <a:pt x="606502" y="120806"/>
                  </a:lnTo>
                  <a:lnTo>
                    <a:pt x="617209" y="120806"/>
                  </a:lnTo>
                  <a:lnTo>
                    <a:pt x="629745" y="103727"/>
                  </a:lnTo>
                  <a:lnTo>
                    <a:pt x="617771" y="103727"/>
                  </a:lnTo>
                  <a:lnTo>
                    <a:pt x="617771" y="71809"/>
                  </a:lnTo>
                  <a:close/>
                </a:path>
                <a:path w="843279" h="131444">
                  <a:moveTo>
                    <a:pt x="651786" y="88955"/>
                  </a:moveTo>
                  <a:lnTo>
                    <a:pt x="640588" y="88955"/>
                  </a:lnTo>
                  <a:lnTo>
                    <a:pt x="640588" y="120806"/>
                  </a:lnTo>
                  <a:lnTo>
                    <a:pt x="651786" y="120806"/>
                  </a:lnTo>
                  <a:lnTo>
                    <a:pt x="651786" y="88955"/>
                  </a:lnTo>
                  <a:close/>
                </a:path>
                <a:path w="843279" h="131444">
                  <a:moveTo>
                    <a:pt x="651786" y="71809"/>
                  </a:moveTo>
                  <a:lnTo>
                    <a:pt x="641149" y="71809"/>
                  </a:lnTo>
                  <a:lnTo>
                    <a:pt x="617771" y="103727"/>
                  </a:lnTo>
                  <a:lnTo>
                    <a:pt x="629745" y="103727"/>
                  </a:lnTo>
                  <a:lnTo>
                    <a:pt x="640588" y="88955"/>
                  </a:lnTo>
                  <a:lnTo>
                    <a:pt x="651786" y="88955"/>
                  </a:lnTo>
                  <a:lnTo>
                    <a:pt x="651786" y="71809"/>
                  </a:lnTo>
                  <a:close/>
                </a:path>
                <a:path w="843279" h="131444">
                  <a:moveTo>
                    <a:pt x="675237" y="71809"/>
                  </a:moveTo>
                  <a:lnTo>
                    <a:pt x="663969" y="71809"/>
                  </a:lnTo>
                  <a:lnTo>
                    <a:pt x="663969" y="120806"/>
                  </a:lnTo>
                  <a:lnTo>
                    <a:pt x="674676" y="120806"/>
                  </a:lnTo>
                  <a:lnTo>
                    <a:pt x="687212" y="103727"/>
                  </a:lnTo>
                  <a:lnTo>
                    <a:pt x="675237" y="103727"/>
                  </a:lnTo>
                  <a:lnTo>
                    <a:pt x="675237" y="71809"/>
                  </a:lnTo>
                  <a:close/>
                </a:path>
                <a:path w="843279" h="131444">
                  <a:moveTo>
                    <a:pt x="709254" y="88955"/>
                  </a:moveTo>
                  <a:lnTo>
                    <a:pt x="698054" y="88955"/>
                  </a:lnTo>
                  <a:lnTo>
                    <a:pt x="698054" y="120806"/>
                  </a:lnTo>
                  <a:lnTo>
                    <a:pt x="709254" y="120806"/>
                  </a:lnTo>
                  <a:lnTo>
                    <a:pt x="709254" y="88955"/>
                  </a:lnTo>
                  <a:close/>
                </a:path>
                <a:path w="843279" h="131444">
                  <a:moveTo>
                    <a:pt x="709254" y="71809"/>
                  </a:moveTo>
                  <a:lnTo>
                    <a:pt x="698616" y="71809"/>
                  </a:lnTo>
                  <a:lnTo>
                    <a:pt x="675237" y="103727"/>
                  </a:lnTo>
                  <a:lnTo>
                    <a:pt x="687212" y="103727"/>
                  </a:lnTo>
                  <a:lnTo>
                    <a:pt x="698054" y="88955"/>
                  </a:lnTo>
                  <a:lnTo>
                    <a:pt x="709254" y="88955"/>
                  </a:lnTo>
                  <a:lnTo>
                    <a:pt x="709254" y="71809"/>
                  </a:lnTo>
                  <a:close/>
                </a:path>
                <a:path w="843279" h="131444">
                  <a:moveTo>
                    <a:pt x="680766" y="57950"/>
                  </a:moveTo>
                  <a:lnTo>
                    <a:pt x="672998" y="57950"/>
                  </a:lnTo>
                  <a:lnTo>
                    <a:pt x="673092" y="65088"/>
                  </a:lnTo>
                  <a:lnTo>
                    <a:pt x="677617" y="68660"/>
                  </a:lnTo>
                  <a:lnTo>
                    <a:pt x="691103" y="68660"/>
                  </a:lnTo>
                  <a:lnTo>
                    <a:pt x="694486" y="67749"/>
                  </a:lnTo>
                  <a:lnTo>
                    <a:pt x="698966" y="64109"/>
                  </a:lnTo>
                  <a:lnTo>
                    <a:pt x="699416" y="63061"/>
                  </a:lnTo>
                  <a:lnTo>
                    <a:pt x="682797" y="63061"/>
                  </a:lnTo>
                  <a:lnTo>
                    <a:pt x="680967" y="61448"/>
                  </a:lnTo>
                  <a:lnTo>
                    <a:pt x="680848" y="60901"/>
                  </a:lnTo>
                  <a:lnTo>
                    <a:pt x="680766" y="57950"/>
                  </a:lnTo>
                  <a:close/>
                </a:path>
                <a:path w="843279" h="131444">
                  <a:moveTo>
                    <a:pt x="700157" y="57950"/>
                  </a:moveTo>
                  <a:lnTo>
                    <a:pt x="692384" y="57950"/>
                  </a:lnTo>
                  <a:lnTo>
                    <a:pt x="692337" y="59630"/>
                  </a:lnTo>
                  <a:lnTo>
                    <a:pt x="691826" y="60901"/>
                  </a:lnTo>
                  <a:lnTo>
                    <a:pt x="689865" y="62630"/>
                  </a:lnTo>
                  <a:lnTo>
                    <a:pt x="688442" y="63061"/>
                  </a:lnTo>
                  <a:lnTo>
                    <a:pt x="699416" y="63061"/>
                  </a:lnTo>
                  <a:lnTo>
                    <a:pt x="700110" y="61448"/>
                  </a:lnTo>
                  <a:lnTo>
                    <a:pt x="700157" y="57950"/>
                  </a:lnTo>
                  <a:close/>
                </a:path>
              </a:pathLst>
            </a:custGeom>
            <a:solidFill>
              <a:srgbClr val="FEFEFE"/>
            </a:solidFill>
          </p:spPr>
          <p:txBody>
            <a:bodyPr wrap="square" lIns="0" tIns="0" rIns="0" bIns="0" rtlCol="0"/>
            <a:lstStyle/>
            <a:p>
              <a:endParaRPr/>
            </a:p>
          </p:txBody>
        </p:sp>
        <p:sp>
          <p:nvSpPr>
            <p:cNvPr id="48" name="object 48"/>
            <p:cNvSpPr/>
            <p:nvPr/>
          </p:nvSpPr>
          <p:spPr>
            <a:xfrm>
              <a:off x="542353" y="1568576"/>
              <a:ext cx="2879090" cy="188595"/>
            </a:xfrm>
            <a:custGeom>
              <a:avLst/>
              <a:gdLst/>
              <a:ahLst/>
              <a:cxnLst/>
              <a:rect l="l" t="t" r="r" b="b"/>
              <a:pathLst>
                <a:path w="2879090" h="188594">
                  <a:moveTo>
                    <a:pt x="2878886" y="0"/>
                  </a:moveTo>
                  <a:lnTo>
                    <a:pt x="527075" y="0"/>
                  </a:lnTo>
                  <a:lnTo>
                    <a:pt x="0" y="0"/>
                  </a:lnTo>
                  <a:lnTo>
                    <a:pt x="0" y="188137"/>
                  </a:lnTo>
                  <a:lnTo>
                    <a:pt x="527075" y="188137"/>
                  </a:lnTo>
                  <a:lnTo>
                    <a:pt x="2878886" y="188137"/>
                  </a:lnTo>
                  <a:lnTo>
                    <a:pt x="2878886" y="0"/>
                  </a:lnTo>
                  <a:close/>
                </a:path>
              </a:pathLst>
            </a:custGeom>
            <a:solidFill>
              <a:srgbClr val="96989A">
                <a:alpha val="50000"/>
              </a:srgbClr>
            </a:solidFill>
          </p:spPr>
          <p:txBody>
            <a:bodyPr wrap="square" lIns="0" tIns="0" rIns="0" bIns="0" rtlCol="0"/>
            <a:lstStyle/>
            <a:p>
              <a:endParaRPr/>
            </a:p>
          </p:txBody>
        </p:sp>
        <p:sp>
          <p:nvSpPr>
            <p:cNvPr id="49" name="object 49"/>
            <p:cNvSpPr/>
            <p:nvPr/>
          </p:nvSpPr>
          <p:spPr>
            <a:xfrm>
              <a:off x="623887" y="1605089"/>
              <a:ext cx="412750" cy="115570"/>
            </a:xfrm>
            <a:custGeom>
              <a:avLst/>
              <a:gdLst/>
              <a:ahLst/>
              <a:cxnLst/>
              <a:rect l="l" t="t" r="r" b="b"/>
              <a:pathLst>
                <a:path w="412750" h="115569">
                  <a:moveTo>
                    <a:pt x="27176" y="0"/>
                  </a:moveTo>
                  <a:lnTo>
                    <a:pt x="0" y="0"/>
                  </a:lnTo>
                  <a:lnTo>
                    <a:pt x="0" y="46701"/>
                  </a:lnTo>
                  <a:lnTo>
                    <a:pt x="28846" y="46701"/>
                  </a:lnTo>
                  <a:lnTo>
                    <a:pt x="33328" y="45546"/>
                  </a:lnTo>
                  <a:lnTo>
                    <a:pt x="39599" y="40920"/>
                  </a:lnTo>
                  <a:lnTo>
                    <a:pt x="40679" y="38695"/>
                  </a:lnTo>
                  <a:lnTo>
                    <a:pt x="10741" y="38695"/>
                  </a:lnTo>
                  <a:lnTo>
                    <a:pt x="10741" y="26887"/>
                  </a:lnTo>
                  <a:lnTo>
                    <a:pt x="39214" y="26887"/>
                  </a:lnTo>
                  <a:lnTo>
                    <a:pt x="37386" y="24573"/>
                  </a:lnTo>
                  <a:lnTo>
                    <a:pt x="35208" y="23194"/>
                  </a:lnTo>
                  <a:lnTo>
                    <a:pt x="32359" y="22348"/>
                  </a:lnTo>
                  <a:lnTo>
                    <a:pt x="34451" y="21325"/>
                  </a:lnTo>
                  <a:lnTo>
                    <a:pt x="36075" y="19936"/>
                  </a:lnTo>
                  <a:lnTo>
                    <a:pt x="36464" y="19345"/>
                  </a:lnTo>
                  <a:lnTo>
                    <a:pt x="10741" y="19345"/>
                  </a:lnTo>
                  <a:lnTo>
                    <a:pt x="10741" y="8006"/>
                  </a:lnTo>
                  <a:lnTo>
                    <a:pt x="38865" y="8006"/>
                  </a:lnTo>
                  <a:lnTo>
                    <a:pt x="37453" y="5226"/>
                  </a:lnTo>
                  <a:lnTo>
                    <a:pt x="31402" y="1043"/>
                  </a:lnTo>
                  <a:lnTo>
                    <a:pt x="27176" y="0"/>
                  </a:lnTo>
                  <a:close/>
                </a:path>
                <a:path w="412750" h="115569">
                  <a:moveTo>
                    <a:pt x="39214" y="26887"/>
                  </a:moveTo>
                  <a:lnTo>
                    <a:pt x="27691" y="26887"/>
                  </a:lnTo>
                  <a:lnTo>
                    <a:pt x="30224" y="28821"/>
                  </a:lnTo>
                  <a:lnTo>
                    <a:pt x="30224" y="36694"/>
                  </a:lnTo>
                  <a:lnTo>
                    <a:pt x="27691" y="38695"/>
                  </a:lnTo>
                  <a:lnTo>
                    <a:pt x="40679" y="38695"/>
                  </a:lnTo>
                  <a:lnTo>
                    <a:pt x="41165" y="37694"/>
                  </a:lnTo>
                  <a:lnTo>
                    <a:pt x="41165" y="30758"/>
                  </a:lnTo>
                  <a:lnTo>
                    <a:pt x="40410" y="28399"/>
                  </a:lnTo>
                  <a:lnTo>
                    <a:pt x="39214" y="26887"/>
                  </a:lnTo>
                  <a:close/>
                </a:path>
                <a:path w="412750" h="115569">
                  <a:moveTo>
                    <a:pt x="38865" y="8006"/>
                  </a:moveTo>
                  <a:lnTo>
                    <a:pt x="23129" y="8006"/>
                  </a:lnTo>
                  <a:lnTo>
                    <a:pt x="24897" y="8495"/>
                  </a:lnTo>
                  <a:lnTo>
                    <a:pt x="27345" y="10450"/>
                  </a:lnTo>
                  <a:lnTo>
                    <a:pt x="27957" y="11854"/>
                  </a:lnTo>
                  <a:lnTo>
                    <a:pt x="27957" y="15544"/>
                  </a:lnTo>
                  <a:lnTo>
                    <a:pt x="27355" y="16955"/>
                  </a:lnTo>
                  <a:lnTo>
                    <a:pt x="24955" y="18870"/>
                  </a:lnTo>
                  <a:lnTo>
                    <a:pt x="23172" y="19345"/>
                  </a:lnTo>
                  <a:lnTo>
                    <a:pt x="36464" y="19345"/>
                  </a:lnTo>
                  <a:lnTo>
                    <a:pt x="38387" y="16422"/>
                  </a:lnTo>
                  <a:lnTo>
                    <a:pt x="38966" y="14389"/>
                  </a:lnTo>
                  <a:lnTo>
                    <a:pt x="38865" y="8006"/>
                  </a:lnTo>
                  <a:close/>
                </a:path>
                <a:path w="412750" h="115569">
                  <a:moveTo>
                    <a:pt x="75926" y="0"/>
                  </a:moveTo>
                  <a:lnTo>
                    <a:pt x="65253" y="0"/>
                  </a:lnTo>
                  <a:lnTo>
                    <a:pt x="44434" y="46701"/>
                  </a:lnTo>
                  <a:lnTo>
                    <a:pt x="55511" y="46701"/>
                  </a:lnTo>
                  <a:lnTo>
                    <a:pt x="59648" y="36694"/>
                  </a:lnTo>
                  <a:lnTo>
                    <a:pt x="92335" y="36694"/>
                  </a:lnTo>
                  <a:lnTo>
                    <a:pt x="88665" y="28486"/>
                  </a:lnTo>
                  <a:lnTo>
                    <a:pt x="63118" y="28486"/>
                  </a:lnTo>
                  <a:lnTo>
                    <a:pt x="70523" y="10608"/>
                  </a:lnTo>
                  <a:lnTo>
                    <a:pt x="80670" y="10608"/>
                  </a:lnTo>
                  <a:lnTo>
                    <a:pt x="75926" y="0"/>
                  </a:lnTo>
                  <a:close/>
                </a:path>
                <a:path w="412750" h="115569">
                  <a:moveTo>
                    <a:pt x="92335" y="36694"/>
                  </a:moveTo>
                  <a:lnTo>
                    <a:pt x="81330" y="36694"/>
                  </a:lnTo>
                  <a:lnTo>
                    <a:pt x="85467" y="46701"/>
                  </a:lnTo>
                  <a:lnTo>
                    <a:pt x="96810" y="46701"/>
                  </a:lnTo>
                  <a:lnTo>
                    <a:pt x="92335" y="36694"/>
                  </a:lnTo>
                  <a:close/>
                </a:path>
                <a:path w="412750" h="115569">
                  <a:moveTo>
                    <a:pt x="80670" y="10608"/>
                  </a:moveTo>
                  <a:lnTo>
                    <a:pt x="70523" y="10608"/>
                  </a:lnTo>
                  <a:lnTo>
                    <a:pt x="77928" y="28486"/>
                  </a:lnTo>
                  <a:lnTo>
                    <a:pt x="88665" y="28486"/>
                  </a:lnTo>
                  <a:lnTo>
                    <a:pt x="80670" y="10608"/>
                  </a:lnTo>
                  <a:close/>
                </a:path>
                <a:path w="412750" h="115569">
                  <a:moveTo>
                    <a:pt x="127368" y="0"/>
                  </a:moveTo>
                  <a:lnTo>
                    <a:pt x="103013" y="0"/>
                  </a:lnTo>
                  <a:lnTo>
                    <a:pt x="103013" y="46701"/>
                  </a:lnTo>
                  <a:lnTo>
                    <a:pt x="113825" y="46701"/>
                  </a:lnTo>
                  <a:lnTo>
                    <a:pt x="113825" y="33825"/>
                  </a:lnTo>
                  <a:lnTo>
                    <a:pt x="127368" y="33825"/>
                  </a:lnTo>
                  <a:lnTo>
                    <a:pt x="130961" y="33148"/>
                  </a:lnTo>
                  <a:lnTo>
                    <a:pt x="137052" y="30434"/>
                  </a:lnTo>
                  <a:lnTo>
                    <a:pt x="139399" y="28475"/>
                  </a:lnTo>
                  <a:lnTo>
                    <a:pt x="141623" y="25019"/>
                  </a:lnTo>
                  <a:lnTo>
                    <a:pt x="113825" y="25019"/>
                  </a:lnTo>
                  <a:lnTo>
                    <a:pt x="113825" y="8804"/>
                  </a:lnTo>
                  <a:lnTo>
                    <a:pt x="141606" y="8804"/>
                  </a:lnTo>
                  <a:lnTo>
                    <a:pt x="139399" y="5402"/>
                  </a:lnTo>
                  <a:lnTo>
                    <a:pt x="137052" y="3444"/>
                  </a:lnTo>
                  <a:lnTo>
                    <a:pt x="130961" y="687"/>
                  </a:lnTo>
                  <a:lnTo>
                    <a:pt x="127368" y="0"/>
                  </a:lnTo>
                  <a:close/>
                </a:path>
                <a:path w="412750" h="115569">
                  <a:moveTo>
                    <a:pt x="141606" y="8804"/>
                  </a:moveTo>
                  <a:lnTo>
                    <a:pt x="125877" y="8804"/>
                  </a:lnTo>
                  <a:lnTo>
                    <a:pt x="128347" y="9507"/>
                  </a:lnTo>
                  <a:lnTo>
                    <a:pt x="131726" y="12307"/>
                  </a:lnTo>
                  <a:lnTo>
                    <a:pt x="132570" y="14320"/>
                  </a:lnTo>
                  <a:lnTo>
                    <a:pt x="132570" y="19526"/>
                  </a:lnTo>
                  <a:lnTo>
                    <a:pt x="131726" y="21516"/>
                  </a:lnTo>
                  <a:lnTo>
                    <a:pt x="128347" y="24317"/>
                  </a:lnTo>
                  <a:lnTo>
                    <a:pt x="125877" y="25019"/>
                  </a:lnTo>
                  <a:lnTo>
                    <a:pt x="141623" y="25019"/>
                  </a:lnTo>
                  <a:lnTo>
                    <a:pt x="142689" y="23362"/>
                  </a:lnTo>
                  <a:lnTo>
                    <a:pt x="143513" y="20372"/>
                  </a:lnTo>
                  <a:lnTo>
                    <a:pt x="143513" y="13477"/>
                  </a:lnTo>
                  <a:lnTo>
                    <a:pt x="142689" y="10474"/>
                  </a:lnTo>
                  <a:lnTo>
                    <a:pt x="141606" y="8804"/>
                  </a:lnTo>
                  <a:close/>
                </a:path>
                <a:path w="412750" h="115569">
                  <a:moveTo>
                    <a:pt x="161395" y="0"/>
                  </a:moveTo>
                  <a:lnTo>
                    <a:pt x="150652" y="0"/>
                  </a:lnTo>
                  <a:lnTo>
                    <a:pt x="150652" y="46701"/>
                  </a:lnTo>
                  <a:lnTo>
                    <a:pt x="160862" y="46701"/>
                  </a:lnTo>
                  <a:lnTo>
                    <a:pt x="172811" y="30422"/>
                  </a:lnTo>
                  <a:lnTo>
                    <a:pt x="161395" y="30422"/>
                  </a:lnTo>
                  <a:lnTo>
                    <a:pt x="161395" y="0"/>
                  </a:lnTo>
                  <a:close/>
                </a:path>
                <a:path w="412750" h="115569">
                  <a:moveTo>
                    <a:pt x="193819" y="16343"/>
                  </a:moveTo>
                  <a:lnTo>
                    <a:pt x="183146" y="16343"/>
                  </a:lnTo>
                  <a:lnTo>
                    <a:pt x="183146" y="46701"/>
                  </a:lnTo>
                  <a:lnTo>
                    <a:pt x="193819" y="46701"/>
                  </a:lnTo>
                  <a:lnTo>
                    <a:pt x="193819" y="16343"/>
                  </a:lnTo>
                  <a:close/>
                </a:path>
                <a:path w="412750" h="115569">
                  <a:moveTo>
                    <a:pt x="193819" y="0"/>
                  </a:moveTo>
                  <a:lnTo>
                    <a:pt x="183678" y="0"/>
                  </a:lnTo>
                  <a:lnTo>
                    <a:pt x="161395" y="30422"/>
                  </a:lnTo>
                  <a:lnTo>
                    <a:pt x="172811" y="30422"/>
                  </a:lnTo>
                  <a:lnTo>
                    <a:pt x="183146" y="16343"/>
                  </a:lnTo>
                  <a:lnTo>
                    <a:pt x="193819" y="16343"/>
                  </a:lnTo>
                  <a:lnTo>
                    <a:pt x="193819" y="0"/>
                  </a:lnTo>
                  <a:close/>
                </a:path>
                <a:path w="412750" h="115569">
                  <a:moveTo>
                    <a:pt x="231653" y="0"/>
                  </a:moveTo>
                  <a:lnTo>
                    <a:pt x="220978" y="0"/>
                  </a:lnTo>
                  <a:lnTo>
                    <a:pt x="200159" y="46701"/>
                  </a:lnTo>
                  <a:lnTo>
                    <a:pt x="211236" y="46701"/>
                  </a:lnTo>
                  <a:lnTo>
                    <a:pt x="215372" y="36694"/>
                  </a:lnTo>
                  <a:lnTo>
                    <a:pt x="248060" y="36694"/>
                  </a:lnTo>
                  <a:lnTo>
                    <a:pt x="244390" y="28486"/>
                  </a:lnTo>
                  <a:lnTo>
                    <a:pt x="218843" y="28486"/>
                  </a:lnTo>
                  <a:lnTo>
                    <a:pt x="226249" y="10608"/>
                  </a:lnTo>
                  <a:lnTo>
                    <a:pt x="236396" y="10608"/>
                  </a:lnTo>
                  <a:lnTo>
                    <a:pt x="231653" y="0"/>
                  </a:lnTo>
                  <a:close/>
                </a:path>
                <a:path w="412750" h="115569">
                  <a:moveTo>
                    <a:pt x="248060" y="36694"/>
                  </a:moveTo>
                  <a:lnTo>
                    <a:pt x="237055" y="36694"/>
                  </a:lnTo>
                  <a:lnTo>
                    <a:pt x="241192" y="46701"/>
                  </a:lnTo>
                  <a:lnTo>
                    <a:pt x="252535" y="46701"/>
                  </a:lnTo>
                  <a:lnTo>
                    <a:pt x="248060" y="36694"/>
                  </a:lnTo>
                  <a:close/>
                </a:path>
                <a:path w="412750" h="115569">
                  <a:moveTo>
                    <a:pt x="236396" y="10608"/>
                  </a:moveTo>
                  <a:lnTo>
                    <a:pt x="226249" y="10608"/>
                  </a:lnTo>
                  <a:lnTo>
                    <a:pt x="233654" y="28486"/>
                  </a:lnTo>
                  <a:lnTo>
                    <a:pt x="244390" y="28486"/>
                  </a:lnTo>
                  <a:lnTo>
                    <a:pt x="236396" y="10608"/>
                  </a:lnTo>
                  <a:close/>
                </a:path>
                <a:path w="412750" h="115569">
                  <a:moveTo>
                    <a:pt x="269549" y="0"/>
                  </a:moveTo>
                  <a:lnTo>
                    <a:pt x="258738" y="0"/>
                  </a:lnTo>
                  <a:lnTo>
                    <a:pt x="258738" y="46701"/>
                  </a:lnTo>
                  <a:lnTo>
                    <a:pt x="269549" y="46701"/>
                  </a:lnTo>
                  <a:lnTo>
                    <a:pt x="269549" y="27553"/>
                  </a:lnTo>
                  <a:lnTo>
                    <a:pt x="301575" y="27553"/>
                  </a:lnTo>
                  <a:lnTo>
                    <a:pt x="301575" y="18413"/>
                  </a:lnTo>
                  <a:lnTo>
                    <a:pt x="269549" y="18413"/>
                  </a:lnTo>
                  <a:lnTo>
                    <a:pt x="269549" y="0"/>
                  </a:lnTo>
                  <a:close/>
                </a:path>
                <a:path w="412750" h="115569">
                  <a:moveTo>
                    <a:pt x="301575" y="27553"/>
                  </a:moveTo>
                  <a:lnTo>
                    <a:pt x="290763" y="27553"/>
                  </a:lnTo>
                  <a:lnTo>
                    <a:pt x="290763" y="46701"/>
                  </a:lnTo>
                  <a:lnTo>
                    <a:pt x="301575" y="46701"/>
                  </a:lnTo>
                  <a:lnTo>
                    <a:pt x="301575" y="27553"/>
                  </a:lnTo>
                  <a:close/>
                </a:path>
                <a:path w="412750" h="115569">
                  <a:moveTo>
                    <a:pt x="301575" y="0"/>
                  </a:moveTo>
                  <a:lnTo>
                    <a:pt x="290763" y="0"/>
                  </a:lnTo>
                  <a:lnTo>
                    <a:pt x="290763" y="18413"/>
                  </a:lnTo>
                  <a:lnTo>
                    <a:pt x="301575" y="18413"/>
                  </a:lnTo>
                  <a:lnTo>
                    <a:pt x="301575" y="0"/>
                  </a:lnTo>
                  <a:close/>
                </a:path>
                <a:path w="412750" h="115569">
                  <a:moveTo>
                    <a:pt x="333997" y="8804"/>
                  </a:moveTo>
                  <a:lnTo>
                    <a:pt x="323322" y="8804"/>
                  </a:lnTo>
                  <a:lnTo>
                    <a:pt x="323322" y="46701"/>
                  </a:lnTo>
                  <a:lnTo>
                    <a:pt x="333997" y="46701"/>
                  </a:lnTo>
                  <a:lnTo>
                    <a:pt x="333997" y="8804"/>
                  </a:lnTo>
                  <a:close/>
                </a:path>
                <a:path w="412750" h="115569">
                  <a:moveTo>
                    <a:pt x="348943" y="0"/>
                  </a:moveTo>
                  <a:lnTo>
                    <a:pt x="308443" y="0"/>
                  </a:lnTo>
                  <a:lnTo>
                    <a:pt x="308443" y="8804"/>
                  </a:lnTo>
                  <a:lnTo>
                    <a:pt x="348943" y="8804"/>
                  </a:lnTo>
                  <a:lnTo>
                    <a:pt x="348943" y="0"/>
                  </a:lnTo>
                  <a:close/>
                </a:path>
                <a:path w="412750" h="115569">
                  <a:moveTo>
                    <a:pt x="366490" y="0"/>
                  </a:moveTo>
                  <a:lnTo>
                    <a:pt x="355748" y="0"/>
                  </a:lnTo>
                  <a:lnTo>
                    <a:pt x="355748" y="46701"/>
                  </a:lnTo>
                  <a:lnTo>
                    <a:pt x="382924" y="46701"/>
                  </a:lnTo>
                  <a:lnTo>
                    <a:pt x="387650" y="45312"/>
                  </a:lnTo>
                  <a:lnTo>
                    <a:pt x="394369" y="39750"/>
                  </a:lnTo>
                  <a:lnTo>
                    <a:pt x="394807" y="38695"/>
                  </a:lnTo>
                  <a:lnTo>
                    <a:pt x="366490" y="38695"/>
                  </a:lnTo>
                  <a:lnTo>
                    <a:pt x="366490" y="23348"/>
                  </a:lnTo>
                  <a:lnTo>
                    <a:pt x="395199" y="23348"/>
                  </a:lnTo>
                  <a:lnTo>
                    <a:pt x="394524" y="21682"/>
                  </a:lnTo>
                  <a:lnTo>
                    <a:pt x="388429" y="16612"/>
                  </a:lnTo>
                  <a:lnTo>
                    <a:pt x="384061" y="15342"/>
                  </a:lnTo>
                  <a:lnTo>
                    <a:pt x="366490" y="15342"/>
                  </a:lnTo>
                  <a:lnTo>
                    <a:pt x="366490" y="0"/>
                  </a:lnTo>
                  <a:close/>
                </a:path>
                <a:path w="412750" h="115569">
                  <a:moveTo>
                    <a:pt x="395199" y="23348"/>
                  </a:moveTo>
                  <a:lnTo>
                    <a:pt x="382193" y="23348"/>
                  </a:lnTo>
                  <a:lnTo>
                    <a:pt x="385170" y="25775"/>
                  </a:lnTo>
                  <a:lnTo>
                    <a:pt x="385170" y="33248"/>
                  </a:lnTo>
                  <a:lnTo>
                    <a:pt x="384382" y="35250"/>
                  </a:lnTo>
                  <a:lnTo>
                    <a:pt x="381224" y="38008"/>
                  </a:lnTo>
                  <a:lnTo>
                    <a:pt x="379032" y="38695"/>
                  </a:lnTo>
                  <a:lnTo>
                    <a:pt x="394807" y="38695"/>
                  </a:lnTo>
                  <a:lnTo>
                    <a:pt x="396046" y="35714"/>
                  </a:lnTo>
                  <a:lnTo>
                    <a:pt x="396046" y="25440"/>
                  </a:lnTo>
                  <a:lnTo>
                    <a:pt x="395199" y="23348"/>
                  </a:lnTo>
                  <a:close/>
                </a:path>
                <a:path w="412750" h="115569">
                  <a:moveTo>
                    <a:pt x="412728" y="0"/>
                  </a:moveTo>
                  <a:lnTo>
                    <a:pt x="401986" y="0"/>
                  </a:lnTo>
                  <a:lnTo>
                    <a:pt x="401986" y="46701"/>
                  </a:lnTo>
                  <a:lnTo>
                    <a:pt x="412728" y="46701"/>
                  </a:lnTo>
                  <a:lnTo>
                    <a:pt x="412728" y="0"/>
                  </a:lnTo>
                  <a:close/>
                </a:path>
                <a:path w="412750" h="115569">
                  <a:moveTo>
                    <a:pt x="74394" y="68399"/>
                  </a:moveTo>
                  <a:lnTo>
                    <a:pt x="31827" y="68399"/>
                  </a:lnTo>
                  <a:lnTo>
                    <a:pt x="31827" y="115102"/>
                  </a:lnTo>
                  <a:lnTo>
                    <a:pt x="42569" y="115102"/>
                  </a:lnTo>
                  <a:lnTo>
                    <a:pt x="42569" y="77204"/>
                  </a:lnTo>
                  <a:lnTo>
                    <a:pt x="74394" y="77204"/>
                  </a:lnTo>
                  <a:lnTo>
                    <a:pt x="74394" y="68399"/>
                  </a:lnTo>
                  <a:close/>
                </a:path>
                <a:path w="412750" h="115569">
                  <a:moveTo>
                    <a:pt x="74394" y="77204"/>
                  </a:moveTo>
                  <a:lnTo>
                    <a:pt x="63654" y="77204"/>
                  </a:lnTo>
                  <a:lnTo>
                    <a:pt x="63654" y="115102"/>
                  </a:lnTo>
                  <a:lnTo>
                    <a:pt x="74394" y="115102"/>
                  </a:lnTo>
                  <a:lnTo>
                    <a:pt x="74394" y="77204"/>
                  </a:lnTo>
                  <a:close/>
                </a:path>
                <a:path w="412750" h="115569">
                  <a:moveTo>
                    <a:pt x="96746" y="68399"/>
                  </a:moveTo>
                  <a:lnTo>
                    <a:pt x="86003" y="68399"/>
                  </a:lnTo>
                  <a:lnTo>
                    <a:pt x="86003" y="115102"/>
                  </a:lnTo>
                  <a:lnTo>
                    <a:pt x="96213" y="115102"/>
                  </a:lnTo>
                  <a:lnTo>
                    <a:pt x="108163" y="98822"/>
                  </a:lnTo>
                  <a:lnTo>
                    <a:pt x="96746" y="98822"/>
                  </a:lnTo>
                  <a:lnTo>
                    <a:pt x="96746" y="68399"/>
                  </a:lnTo>
                  <a:close/>
                </a:path>
                <a:path w="412750" h="115569">
                  <a:moveTo>
                    <a:pt x="129171" y="84743"/>
                  </a:moveTo>
                  <a:lnTo>
                    <a:pt x="118497" y="84743"/>
                  </a:lnTo>
                  <a:lnTo>
                    <a:pt x="118497" y="115102"/>
                  </a:lnTo>
                  <a:lnTo>
                    <a:pt x="129171" y="115102"/>
                  </a:lnTo>
                  <a:lnTo>
                    <a:pt x="129171" y="84743"/>
                  </a:lnTo>
                  <a:close/>
                </a:path>
                <a:path w="412750" h="115569">
                  <a:moveTo>
                    <a:pt x="129171" y="68399"/>
                  </a:moveTo>
                  <a:lnTo>
                    <a:pt x="119029" y="68399"/>
                  </a:lnTo>
                  <a:lnTo>
                    <a:pt x="96746" y="98822"/>
                  </a:lnTo>
                  <a:lnTo>
                    <a:pt x="108163" y="98822"/>
                  </a:lnTo>
                  <a:lnTo>
                    <a:pt x="118497" y="84743"/>
                  </a:lnTo>
                  <a:lnTo>
                    <a:pt x="129171" y="84743"/>
                  </a:lnTo>
                  <a:lnTo>
                    <a:pt x="129171" y="68399"/>
                  </a:lnTo>
                  <a:close/>
                </a:path>
                <a:path w="412750" h="115569">
                  <a:moveTo>
                    <a:pt x="161531" y="77204"/>
                  </a:moveTo>
                  <a:lnTo>
                    <a:pt x="150858" y="77204"/>
                  </a:lnTo>
                  <a:lnTo>
                    <a:pt x="150858" y="115102"/>
                  </a:lnTo>
                  <a:lnTo>
                    <a:pt x="161531" y="115102"/>
                  </a:lnTo>
                  <a:lnTo>
                    <a:pt x="161531" y="77204"/>
                  </a:lnTo>
                  <a:close/>
                </a:path>
                <a:path w="412750" h="115569">
                  <a:moveTo>
                    <a:pt x="207168" y="68399"/>
                  </a:moveTo>
                  <a:lnTo>
                    <a:pt x="196494" y="68399"/>
                  </a:lnTo>
                  <a:lnTo>
                    <a:pt x="175676" y="115102"/>
                  </a:lnTo>
                  <a:lnTo>
                    <a:pt x="186753" y="115102"/>
                  </a:lnTo>
                  <a:lnTo>
                    <a:pt x="190889" y="105093"/>
                  </a:lnTo>
                  <a:lnTo>
                    <a:pt x="223577" y="105093"/>
                  </a:lnTo>
                  <a:lnTo>
                    <a:pt x="219906" y="96885"/>
                  </a:lnTo>
                  <a:lnTo>
                    <a:pt x="194359" y="96885"/>
                  </a:lnTo>
                  <a:lnTo>
                    <a:pt x="201764" y="79007"/>
                  </a:lnTo>
                  <a:lnTo>
                    <a:pt x="211912" y="79007"/>
                  </a:lnTo>
                  <a:lnTo>
                    <a:pt x="207168" y="68399"/>
                  </a:lnTo>
                  <a:close/>
                </a:path>
                <a:path w="412750" h="115569">
                  <a:moveTo>
                    <a:pt x="223577" y="105093"/>
                  </a:moveTo>
                  <a:lnTo>
                    <a:pt x="212572" y="105093"/>
                  </a:lnTo>
                  <a:lnTo>
                    <a:pt x="216708" y="115102"/>
                  </a:lnTo>
                  <a:lnTo>
                    <a:pt x="228052" y="115102"/>
                  </a:lnTo>
                  <a:lnTo>
                    <a:pt x="223577" y="105093"/>
                  </a:lnTo>
                  <a:close/>
                </a:path>
                <a:path w="412750" h="115569">
                  <a:moveTo>
                    <a:pt x="211912" y="79007"/>
                  </a:moveTo>
                  <a:lnTo>
                    <a:pt x="201764" y="79007"/>
                  </a:lnTo>
                  <a:lnTo>
                    <a:pt x="209170" y="96885"/>
                  </a:lnTo>
                  <a:lnTo>
                    <a:pt x="219906" y="96885"/>
                  </a:lnTo>
                  <a:lnTo>
                    <a:pt x="211912" y="79007"/>
                  </a:lnTo>
                  <a:close/>
                </a:path>
                <a:path w="412750" h="115569">
                  <a:moveTo>
                    <a:pt x="176479" y="68399"/>
                  </a:moveTo>
                  <a:lnTo>
                    <a:pt x="135978" y="68399"/>
                  </a:lnTo>
                  <a:lnTo>
                    <a:pt x="135978" y="77204"/>
                  </a:lnTo>
                  <a:lnTo>
                    <a:pt x="176479" y="77204"/>
                  </a:lnTo>
                  <a:lnTo>
                    <a:pt x="176479" y="68399"/>
                  </a:lnTo>
                  <a:close/>
                </a:path>
                <a:path w="412750" h="115569">
                  <a:moveTo>
                    <a:pt x="245065" y="68399"/>
                  </a:moveTo>
                  <a:lnTo>
                    <a:pt x="234255" y="68399"/>
                  </a:lnTo>
                  <a:lnTo>
                    <a:pt x="234255" y="115102"/>
                  </a:lnTo>
                  <a:lnTo>
                    <a:pt x="245065" y="115102"/>
                  </a:lnTo>
                  <a:lnTo>
                    <a:pt x="245065" y="95953"/>
                  </a:lnTo>
                  <a:lnTo>
                    <a:pt x="277091" y="95953"/>
                  </a:lnTo>
                  <a:lnTo>
                    <a:pt x="277091" y="86813"/>
                  </a:lnTo>
                  <a:lnTo>
                    <a:pt x="245065" y="86813"/>
                  </a:lnTo>
                  <a:lnTo>
                    <a:pt x="245065" y="68399"/>
                  </a:lnTo>
                  <a:close/>
                </a:path>
                <a:path w="412750" h="115569">
                  <a:moveTo>
                    <a:pt x="277091" y="95953"/>
                  </a:moveTo>
                  <a:lnTo>
                    <a:pt x="266280" y="95953"/>
                  </a:lnTo>
                  <a:lnTo>
                    <a:pt x="266280" y="115102"/>
                  </a:lnTo>
                  <a:lnTo>
                    <a:pt x="277091" y="115102"/>
                  </a:lnTo>
                  <a:lnTo>
                    <a:pt x="277091" y="95953"/>
                  </a:lnTo>
                  <a:close/>
                </a:path>
                <a:path w="412750" h="115569">
                  <a:moveTo>
                    <a:pt x="277091" y="68399"/>
                  </a:moveTo>
                  <a:lnTo>
                    <a:pt x="266280" y="68399"/>
                  </a:lnTo>
                  <a:lnTo>
                    <a:pt x="266280" y="86813"/>
                  </a:lnTo>
                  <a:lnTo>
                    <a:pt x="277091" y="86813"/>
                  </a:lnTo>
                  <a:lnTo>
                    <a:pt x="277091" y="68399"/>
                  </a:lnTo>
                  <a:close/>
                </a:path>
                <a:path w="412750" h="115569">
                  <a:moveTo>
                    <a:pt x="299505" y="68399"/>
                  </a:moveTo>
                  <a:lnTo>
                    <a:pt x="288762" y="68399"/>
                  </a:lnTo>
                  <a:lnTo>
                    <a:pt x="288762" y="115102"/>
                  </a:lnTo>
                  <a:lnTo>
                    <a:pt x="298971" y="115102"/>
                  </a:lnTo>
                  <a:lnTo>
                    <a:pt x="310922" y="98822"/>
                  </a:lnTo>
                  <a:lnTo>
                    <a:pt x="299505" y="98822"/>
                  </a:lnTo>
                  <a:lnTo>
                    <a:pt x="299505" y="68399"/>
                  </a:lnTo>
                  <a:close/>
                </a:path>
                <a:path w="412750" h="115569">
                  <a:moveTo>
                    <a:pt x="331931" y="84743"/>
                  </a:moveTo>
                  <a:lnTo>
                    <a:pt x="321256" y="84743"/>
                  </a:lnTo>
                  <a:lnTo>
                    <a:pt x="321256" y="115102"/>
                  </a:lnTo>
                  <a:lnTo>
                    <a:pt x="331931" y="115102"/>
                  </a:lnTo>
                  <a:lnTo>
                    <a:pt x="331931" y="84743"/>
                  </a:lnTo>
                  <a:close/>
                </a:path>
                <a:path w="412750" h="115569">
                  <a:moveTo>
                    <a:pt x="331931" y="68399"/>
                  </a:moveTo>
                  <a:lnTo>
                    <a:pt x="321788" y="68399"/>
                  </a:lnTo>
                  <a:lnTo>
                    <a:pt x="299505" y="98822"/>
                  </a:lnTo>
                  <a:lnTo>
                    <a:pt x="310922" y="98822"/>
                  </a:lnTo>
                  <a:lnTo>
                    <a:pt x="321256" y="84743"/>
                  </a:lnTo>
                  <a:lnTo>
                    <a:pt x="331931" y="84743"/>
                  </a:lnTo>
                  <a:lnTo>
                    <a:pt x="331931" y="68399"/>
                  </a:lnTo>
                  <a:close/>
                </a:path>
                <a:path w="412750" h="115569">
                  <a:moveTo>
                    <a:pt x="380836" y="68399"/>
                  </a:moveTo>
                  <a:lnTo>
                    <a:pt x="356598" y="68399"/>
                  </a:lnTo>
                  <a:lnTo>
                    <a:pt x="353037" y="69098"/>
                  </a:lnTo>
                  <a:lnTo>
                    <a:pt x="346989" y="71902"/>
                  </a:lnTo>
                  <a:lnTo>
                    <a:pt x="344652" y="73903"/>
                  </a:lnTo>
                  <a:lnTo>
                    <a:pt x="341362" y="79105"/>
                  </a:lnTo>
                  <a:lnTo>
                    <a:pt x="340537" y="82208"/>
                  </a:lnTo>
                  <a:lnTo>
                    <a:pt x="340537" y="89458"/>
                  </a:lnTo>
                  <a:lnTo>
                    <a:pt x="341383" y="92584"/>
                  </a:lnTo>
                  <a:lnTo>
                    <a:pt x="344764" y="97790"/>
                  </a:lnTo>
                  <a:lnTo>
                    <a:pt x="347191" y="99734"/>
                  </a:lnTo>
                  <a:lnTo>
                    <a:pt x="350348" y="101025"/>
                  </a:lnTo>
                  <a:lnTo>
                    <a:pt x="340606" y="115102"/>
                  </a:lnTo>
                  <a:lnTo>
                    <a:pt x="352014" y="115102"/>
                  </a:lnTo>
                  <a:lnTo>
                    <a:pt x="360287" y="102693"/>
                  </a:lnTo>
                  <a:lnTo>
                    <a:pt x="380836" y="102693"/>
                  </a:lnTo>
                  <a:lnTo>
                    <a:pt x="380836" y="94153"/>
                  </a:lnTo>
                  <a:lnTo>
                    <a:pt x="357663" y="94153"/>
                  </a:lnTo>
                  <a:lnTo>
                    <a:pt x="355373" y="93419"/>
                  </a:lnTo>
                  <a:lnTo>
                    <a:pt x="352259" y="90482"/>
                  </a:lnTo>
                  <a:lnTo>
                    <a:pt x="351482" y="88393"/>
                  </a:lnTo>
                  <a:lnTo>
                    <a:pt x="351482" y="82878"/>
                  </a:lnTo>
                  <a:lnTo>
                    <a:pt x="352291" y="80765"/>
                  </a:lnTo>
                  <a:lnTo>
                    <a:pt x="355539" y="77918"/>
                  </a:lnTo>
                  <a:lnTo>
                    <a:pt x="357886" y="77204"/>
                  </a:lnTo>
                  <a:lnTo>
                    <a:pt x="380836" y="77204"/>
                  </a:lnTo>
                  <a:lnTo>
                    <a:pt x="380836" y="68399"/>
                  </a:lnTo>
                  <a:close/>
                </a:path>
                <a:path w="412750" h="115569">
                  <a:moveTo>
                    <a:pt x="380836" y="102693"/>
                  </a:moveTo>
                  <a:lnTo>
                    <a:pt x="370163" y="102693"/>
                  </a:lnTo>
                  <a:lnTo>
                    <a:pt x="370163" y="115102"/>
                  </a:lnTo>
                  <a:lnTo>
                    <a:pt x="380836" y="115102"/>
                  </a:lnTo>
                  <a:lnTo>
                    <a:pt x="380836" y="102693"/>
                  </a:lnTo>
                  <a:close/>
                </a:path>
                <a:path w="412750" h="115569">
                  <a:moveTo>
                    <a:pt x="380836" y="77204"/>
                  </a:moveTo>
                  <a:lnTo>
                    <a:pt x="370163" y="77204"/>
                  </a:lnTo>
                  <a:lnTo>
                    <a:pt x="370163" y="94153"/>
                  </a:lnTo>
                  <a:lnTo>
                    <a:pt x="380836" y="94153"/>
                  </a:lnTo>
                  <a:lnTo>
                    <a:pt x="380836" y="77204"/>
                  </a:lnTo>
                  <a:close/>
                </a:path>
              </a:pathLst>
            </a:custGeom>
            <a:solidFill>
              <a:srgbClr val="606062"/>
            </a:solidFill>
          </p:spPr>
          <p:txBody>
            <a:bodyPr wrap="square" lIns="0" tIns="0" rIns="0" bIns="0" rtlCol="0"/>
            <a:lstStyle/>
            <a:p>
              <a:endParaRPr/>
            </a:p>
          </p:txBody>
        </p:sp>
        <p:sp>
          <p:nvSpPr>
            <p:cNvPr id="50" name="object 50"/>
            <p:cNvSpPr/>
            <p:nvPr/>
          </p:nvSpPr>
          <p:spPr>
            <a:xfrm>
              <a:off x="1065215" y="1568574"/>
              <a:ext cx="4445" cy="3402329"/>
            </a:xfrm>
            <a:custGeom>
              <a:avLst/>
              <a:gdLst/>
              <a:ahLst/>
              <a:cxnLst/>
              <a:rect l="l" t="t" r="r" b="b"/>
              <a:pathLst>
                <a:path w="4444" h="3402329">
                  <a:moveTo>
                    <a:pt x="4215" y="0"/>
                  </a:moveTo>
                  <a:lnTo>
                    <a:pt x="0" y="0"/>
                  </a:lnTo>
                  <a:lnTo>
                    <a:pt x="0" y="3402290"/>
                  </a:lnTo>
                  <a:lnTo>
                    <a:pt x="4215" y="3402290"/>
                  </a:lnTo>
                  <a:lnTo>
                    <a:pt x="4215" y="0"/>
                  </a:lnTo>
                  <a:close/>
                </a:path>
              </a:pathLst>
            </a:custGeom>
            <a:solidFill>
              <a:srgbClr val="96989A"/>
            </a:solidFill>
          </p:spPr>
          <p:txBody>
            <a:bodyPr wrap="square" lIns="0" tIns="0" rIns="0" bIns="0" rtlCol="0"/>
            <a:lstStyle/>
            <a:p>
              <a:endParaRPr/>
            </a:p>
          </p:txBody>
        </p:sp>
        <p:sp>
          <p:nvSpPr>
            <p:cNvPr id="51" name="object 51"/>
            <p:cNvSpPr/>
            <p:nvPr/>
          </p:nvSpPr>
          <p:spPr>
            <a:xfrm>
              <a:off x="801446" y="1969523"/>
              <a:ext cx="46355" cy="106680"/>
            </a:xfrm>
            <a:custGeom>
              <a:avLst/>
              <a:gdLst/>
              <a:ahLst/>
              <a:cxnLst/>
              <a:rect l="l" t="t" r="r" b="b"/>
              <a:pathLst>
                <a:path w="46355" h="106680">
                  <a:moveTo>
                    <a:pt x="46026" y="0"/>
                  </a:moveTo>
                  <a:lnTo>
                    <a:pt x="0" y="0"/>
                  </a:lnTo>
                  <a:lnTo>
                    <a:pt x="0" y="19810"/>
                  </a:lnTo>
                  <a:lnTo>
                    <a:pt x="21337" y="19810"/>
                  </a:lnTo>
                  <a:lnTo>
                    <a:pt x="21337" y="106678"/>
                  </a:lnTo>
                  <a:lnTo>
                    <a:pt x="46026" y="106678"/>
                  </a:lnTo>
                  <a:lnTo>
                    <a:pt x="46026" y="0"/>
                  </a:lnTo>
                  <a:close/>
                </a:path>
              </a:pathLst>
            </a:custGeom>
            <a:solidFill>
              <a:srgbClr val="606062"/>
            </a:solidFill>
          </p:spPr>
          <p:txBody>
            <a:bodyPr wrap="square" lIns="0" tIns="0" rIns="0" bIns="0" rtlCol="0"/>
            <a:lstStyle/>
            <a:p>
              <a:endParaRPr/>
            </a:p>
          </p:txBody>
        </p:sp>
        <p:pic>
          <p:nvPicPr>
            <p:cNvPr id="52" name="object 52"/>
            <p:cNvPicPr/>
            <p:nvPr/>
          </p:nvPicPr>
          <p:blipFill>
            <a:blip r:embed="rId19" cstate="print"/>
            <a:stretch>
              <a:fillRect/>
            </a:stretch>
          </p:blipFill>
          <p:spPr>
            <a:xfrm>
              <a:off x="785447" y="2546596"/>
              <a:ext cx="85496" cy="108507"/>
            </a:xfrm>
            <a:prstGeom prst="rect">
              <a:avLst/>
            </a:prstGeom>
          </p:spPr>
        </p:pic>
        <p:sp>
          <p:nvSpPr>
            <p:cNvPr id="53" name="object 53"/>
            <p:cNvSpPr/>
            <p:nvPr/>
          </p:nvSpPr>
          <p:spPr>
            <a:xfrm>
              <a:off x="611441" y="4655070"/>
              <a:ext cx="389255" cy="116839"/>
            </a:xfrm>
            <a:custGeom>
              <a:avLst/>
              <a:gdLst/>
              <a:ahLst/>
              <a:cxnLst/>
              <a:rect l="l" t="t" r="r" b="b"/>
              <a:pathLst>
                <a:path w="389255" h="116839">
                  <a:moveTo>
                    <a:pt x="86965" y="798"/>
                  </a:moveTo>
                  <a:lnTo>
                    <a:pt x="44399" y="798"/>
                  </a:lnTo>
                  <a:lnTo>
                    <a:pt x="44399" y="47501"/>
                  </a:lnTo>
                  <a:lnTo>
                    <a:pt x="55142" y="47501"/>
                  </a:lnTo>
                  <a:lnTo>
                    <a:pt x="55142" y="9603"/>
                  </a:lnTo>
                  <a:lnTo>
                    <a:pt x="86965" y="9603"/>
                  </a:lnTo>
                  <a:lnTo>
                    <a:pt x="86965" y="798"/>
                  </a:lnTo>
                  <a:close/>
                </a:path>
                <a:path w="389255" h="116839">
                  <a:moveTo>
                    <a:pt x="86965" y="9603"/>
                  </a:moveTo>
                  <a:lnTo>
                    <a:pt x="76226" y="9603"/>
                  </a:lnTo>
                  <a:lnTo>
                    <a:pt x="76226" y="47501"/>
                  </a:lnTo>
                  <a:lnTo>
                    <a:pt x="86965" y="47501"/>
                  </a:lnTo>
                  <a:lnTo>
                    <a:pt x="86965" y="9603"/>
                  </a:lnTo>
                  <a:close/>
                </a:path>
                <a:path w="389255" h="116839">
                  <a:moveTo>
                    <a:pt x="133870" y="798"/>
                  </a:moveTo>
                  <a:lnTo>
                    <a:pt x="98576" y="798"/>
                  </a:lnTo>
                  <a:lnTo>
                    <a:pt x="98576" y="47501"/>
                  </a:lnTo>
                  <a:lnTo>
                    <a:pt x="134738" y="47501"/>
                  </a:lnTo>
                  <a:lnTo>
                    <a:pt x="134738" y="38828"/>
                  </a:lnTo>
                  <a:lnTo>
                    <a:pt x="109317" y="38828"/>
                  </a:lnTo>
                  <a:lnTo>
                    <a:pt x="109317" y="28018"/>
                  </a:lnTo>
                  <a:lnTo>
                    <a:pt x="131000" y="28018"/>
                  </a:lnTo>
                  <a:lnTo>
                    <a:pt x="131000" y="19612"/>
                  </a:lnTo>
                  <a:lnTo>
                    <a:pt x="109317" y="19612"/>
                  </a:lnTo>
                  <a:lnTo>
                    <a:pt x="109317" y="9470"/>
                  </a:lnTo>
                  <a:lnTo>
                    <a:pt x="133870" y="9470"/>
                  </a:lnTo>
                  <a:lnTo>
                    <a:pt x="133870" y="798"/>
                  </a:lnTo>
                  <a:close/>
                </a:path>
                <a:path w="389255" h="116839">
                  <a:moveTo>
                    <a:pt x="167833" y="798"/>
                  </a:moveTo>
                  <a:lnTo>
                    <a:pt x="143478" y="798"/>
                  </a:lnTo>
                  <a:lnTo>
                    <a:pt x="143478" y="47501"/>
                  </a:lnTo>
                  <a:lnTo>
                    <a:pt x="154289" y="47501"/>
                  </a:lnTo>
                  <a:lnTo>
                    <a:pt x="154289" y="34624"/>
                  </a:lnTo>
                  <a:lnTo>
                    <a:pt x="167833" y="34624"/>
                  </a:lnTo>
                  <a:lnTo>
                    <a:pt x="171425" y="33947"/>
                  </a:lnTo>
                  <a:lnTo>
                    <a:pt x="177516" y="31233"/>
                  </a:lnTo>
                  <a:lnTo>
                    <a:pt x="179863" y="29274"/>
                  </a:lnTo>
                  <a:lnTo>
                    <a:pt x="182088" y="25819"/>
                  </a:lnTo>
                  <a:lnTo>
                    <a:pt x="154289" y="25819"/>
                  </a:lnTo>
                  <a:lnTo>
                    <a:pt x="154289" y="9603"/>
                  </a:lnTo>
                  <a:lnTo>
                    <a:pt x="182070" y="9603"/>
                  </a:lnTo>
                  <a:lnTo>
                    <a:pt x="179863" y="6202"/>
                  </a:lnTo>
                  <a:lnTo>
                    <a:pt x="177516" y="4244"/>
                  </a:lnTo>
                  <a:lnTo>
                    <a:pt x="171425" y="1485"/>
                  </a:lnTo>
                  <a:lnTo>
                    <a:pt x="167833" y="798"/>
                  </a:lnTo>
                  <a:close/>
                </a:path>
                <a:path w="389255" h="116839">
                  <a:moveTo>
                    <a:pt x="182070" y="9603"/>
                  </a:moveTo>
                  <a:lnTo>
                    <a:pt x="166342" y="9603"/>
                  </a:lnTo>
                  <a:lnTo>
                    <a:pt x="168812" y="10306"/>
                  </a:lnTo>
                  <a:lnTo>
                    <a:pt x="172191" y="13106"/>
                  </a:lnTo>
                  <a:lnTo>
                    <a:pt x="173034" y="15119"/>
                  </a:lnTo>
                  <a:lnTo>
                    <a:pt x="173034" y="20325"/>
                  </a:lnTo>
                  <a:lnTo>
                    <a:pt x="172191" y="22315"/>
                  </a:lnTo>
                  <a:lnTo>
                    <a:pt x="168812" y="25116"/>
                  </a:lnTo>
                  <a:lnTo>
                    <a:pt x="166342" y="25819"/>
                  </a:lnTo>
                  <a:lnTo>
                    <a:pt x="182088" y="25819"/>
                  </a:lnTo>
                  <a:lnTo>
                    <a:pt x="183154" y="24163"/>
                  </a:lnTo>
                  <a:lnTo>
                    <a:pt x="183978" y="21170"/>
                  </a:lnTo>
                  <a:lnTo>
                    <a:pt x="183978" y="14277"/>
                  </a:lnTo>
                  <a:lnTo>
                    <a:pt x="183154" y="11275"/>
                  </a:lnTo>
                  <a:lnTo>
                    <a:pt x="182070" y="9603"/>
                  </a:lnTo>
                  <a:close/>
                </a:path>
                <a:path w="389255" h="116839">
                  <a:moveTo>
                    <a:pt x="201860" y="798"/>
                  </a:moveTo>
                  <a:lnTo>
                    <a:pt x="191117" y="798"/>
                  </a:lnTo>
                  <a:lnTo>
                    <a:pt x="191117" y="47501"/>
                  </a:lnTo>
                  <a:lnTo>
                    <a:pt x="201326" y="47501"/>
                  </a:lnTo>
                  <a:lnTo>
                    <a:pt x="213276" y="31221"/>
                  </a:lnTo>
                  <a:lnTo>
                    <a:pt x="201860" y="31221"/>
                  </a:lnTo>
                  <a:lnTo>
                    <a:pt x="201860" y="798"/>
                  </a:lnTo>
                  <a:close/>
                </a:path>
                <a:path w="389255" h="116839">
                  <a:moveTo>
                    <a:pt x="234284" y="17142"/>
                  </a:moveTo>
                  <a:lnTo>
                    <a:pt x="223611" y="17142"/>
                  </a:lnTo>
                  <a:lnTo>
                    <a:pt x="223611" y="47501"/>
                  </a:lnTo>
                  <a:lnTo>
                    <a:pt x="234284" y="47501"/>
                  </a:lnTo>
                  <a:lnTo>
                    <a:pt x="234284" y="17142"/>
                  </a:lnTo>
                  <a:close/>
                </a:path>
                <a:path w="389255" h="116839">
                  <a:moveTo>
                    <a:pt x="234284" y="798"/>
                  </a:moveTo>
                  <a:lnTo>
                    <a:pt x="224143" y="798"/>
                  </a:lnTo>
                  <a:lnTo>
                    <a:pt x="201860" y="31221"/>
                  </a:lnTo>
                  <a:lnTo>
                    <a:pt x="213276" y="31221"/>
                  </a:lnTo>
                  <a:lnTo>
                    <a:pt x="223611" y="17142"/>
                  </a:lnTo>
                  <a:lnTo>
                    <a:pt x="234284" y="17142"/>
                  </a:lnTo>
                  <a:lnTo>
                    <a:pt x="234284" y="798"/>
                  </a:lnTo>
                  <a:close/>
                </a:path>
                <a:path w="389255" h="116839">
                  <a:moveTo>
                    <a:pt x="273028" y="0"/>
                  </a:moveTo>
                  <a:lnTo>
                    <a:pt x="263333" y="0"/>
                  </a:lnTo>
                  <a:lnTo>
                    <a:pt x="258963" y="1043"/>
                  </a:lnTo>
                  <a:lnTo>
                    <a:pt x="251179" y="5223"/>
                  </a:lnTo>
                  <a:lnTo>
                    <a:pt x="248130" y="8102"/>
                  </a:lnTo>
                  <a:lnTo>
                    <a:pt x="243728" y="15443"/>
                  </a:lnTo>
                  <a:lnTo>
                    <a:pt x="242625" y="19569"/>
                  </a:lnTo>
                  <a:lnTo>
                    <a:pt x="242625" y="28731"/>
                  </a:lnTo>
                  <a:lnTo>
                    <a:pt x="263333" y="48300"/>
                  </a:lnTo>
                  <a:lnTo>
                    <a:pt x="273028" y="48300"/>
                  </a:lnTo>
                  <a:lnTo>
                    <a:pt x="277388" y="47256"/>
                  </a:lnTo>
                  <a:lnTo>
                    <a:pt x="285127" y="43077"/>
                  </a:lnTo>
                  <a:lnTo>
                    <a:pt x="288173" y="40196"/>
                  </a:lnTo>
                  <a:lnTo>
                    <a:pt x="288840" y="39095"/>
                  </a:lnTo>
                  <a:lnTo>
                    <a:pt x="265421" y="39095"/>
                  </a:lnTo>
                  <a:lnTo>
                    <a:pt x="262930" y="38461"/>
                  </a:lnTo>
                  <a:lnTo>
                    <a:pt x="258484" y="35927"/>
                  </a:lnTo>
                  <a:lnTo>
                    <a:pt x="256738" y="34156"/>
                  </a:lnTo>
                  <a:lnTo>
                    <a:pt x="254203" y="29620"/>
                  </a:lnTo>
                  <a:lnTo>
                    <a:pt x="253569" y="27042"/>
                  </a:lnTo>
                  <a:lnTo>
                    <a:pt x="253569" y="21257"/>
                  </a:lnTo>
                  <a:lnTo>
                    <a:pt x="265421" y="9204"/>
                  </a:lnTo>
                  <a:lnTo>
                    <a:pt x="288841" y="9204"/>
                  </a:lnTo>
                  <a:lnTo>
                    <a:pt x="288173" y="8102"/>
                  </a:lnTo>
                  <a:lnTo>
                    <a:pt x="285127" y="5223"/>
                  </a:lnTo>
                  <a:lnTo>
                    <a:pt x="277388" y="1043"/>
                  </a:lnTo>
                  <a:lnTo>
                    <a:pt x="273028" y="0"/>
                  </a:lnTo>
                  <a:close/>
                </a:path>
                <a:path w="389255" h="116839">
                  <a:moveTo>
                    <a:pt x="288841" y="9204"/>
                  </a:moveTo>
                  <a:lnTo>
                    <a:pt x="270936" y="9204"/>
                  </a:lnTo>
                  <a:lnTo>
                    <a:pt x="273427" y="9838"/>
                  </a:lnTo>
                  <a:lnTo>
                    <a:pt x="277877" y="12372"/>
                  </a:lnTo>
                  <a:lnTo>
                    <a:pt x="279623" y="14143"/>
                  </a:lnTo>
                  <a:lnTo>
                    <a:pt x="282157" y="18680"/>
                  </a:lnTo>
                  <a:lnTo>
                    <a:pt x="282790" y="21257"/>
                  </a:lnTo>
                  <a:lnTo>
                    <a:pt x="282790" y="27042"/>
                  </a:lnTo>
                  <a:lnTo>
                    <a:pt x="270936" y="39095"/>
                  </a:lnTo>
                  <a:lnTo>
                    <a:pt x="288840" y="39095"/>
                  </a:lnTo>
                  <a:lnTo>
                    <a:pt x="292623" y="32856"/>
                  </a:lnTo>
                  <a:lnTo>
                    <a:pt x="293735" y="28731"/>
                  </a:lnTo>
                  <a:lnTo>
                    <a:pt x="293735" y="19569"/>
                  </a:lnTo>
                  <a:lnTo>
                    <a:pt x="292623" y="15443"/>
                  </a:lnTo>
                  <a:lnTo>
                    <a:pt x="288841" y="9204"/>
                  </a:lnTo>
                  <a:close/>
                </a:path>
                <a:path w="389255" h="116839">
                  <a:moveTo>
                    <a:pt x="348908" y="38695"/>
                  </a:moveTo>
                  <a:lnTo>
                    <a:pt x="296002" y="38695"/>
                  </a:lnTo>
                  <a:lnTo>
                    <a:pt x="295935" y="57174"/>
                  </a:lnTo>
                  <a:lnTo>
                    <a:pt x="305942" y="57174"/>
                  </a:lnTo>
                  <a:lnTo>
                    <a:pt x="305942" y="47501"/>
                  </a:lnTo>
                  <a:lnTo>
                    <a:pt x="348908" y="47501"/>
                  </a:lnTo>
                  <a:lnTo>
                    <a:pt x="348908" y="38695"/>
                  </a:lnTo>
                  <a:close/>
                </a:path>
                <a:path w="389255" h="116839">
                  <a:moveTo>
                    <a:pt x="348908" y="47501"/>
                  </a:moveTo>
                  <a:lnTo>
                    <a:pt x="338900" y="47501"/>
                  </a:lnTo>
                  <a:lnTo>
                    <a:pt x="338900" y="57174"/>
                  </a:lnTo>
                  <a:lnTo>
                    <a:pt x="348908" y="57174"/>
                  </a:lnTo>
                  <a:lnTo>
                    <a:pt x="348908" y="47501"/>
                  </a:lnTo>
                  <a:close/>
                </a:path>
                <a:path w="389255" h="116839">
                  <a:moveTo>
                    <a:pt x="342371" y="798"/>
                  </a:moveTo>
                  <a:lnTo>
                    <a:pt x="306475" y="798"/>
                  </a:lnTo>
                  <a:lnTo>
                    <a:pt x="305676" y="22838"/>
                  </a:lnTo>
                  <a:lnTo>
                    <a:pt x="304963" y="28554"/>
                  </a:lnTo>
                  <a:lnTo>
                    <a:pt x="302652" y="36560"/>
                  </a:lnTo>
                  <a:lnTo>
                    <a:pt x="300672" y="38605"/>
                  </a:lnTo>
                  <a:lnTo>
                    <a:pt x="297868" y="38695"/>
                  </a:lnTo>
                  <a:lnTo>
                    <a:pt x="310813" y="38695"/>
                  </a:lnTo>
                  <a:lnTo>
                    <a:pt x="315683" y="9603"/>
                  </a:lnTo>
                  <a:lnTo>
                    <a:pt x="342371" y="9603"/>
                  </a:lnTo>
                  <a:lnTo>
                    <a:pt x="342371" y="798"/>
                  </a:lnTo>
                  <a:close/>
                </a:path>
                <a:path w="389255" h="116839">
                  <a:moveTo>
                    <a:pt x="342371" y="9603"/>
                  </a:moveTo>
                  <a:lnTo>
                    <a:pt x="331697" y="9603"/>
                  </a:lnTo>
                  <a:lnTo>
                    <a:pt x="331697" y="38695"/>
                  </a:lnTo>
                  <a:lnTo>
                    <a:pt x="342371" y="38695"/>
                  </a:lnTo>
                  <a:lnTo>
                    <a:pt x="342371" y="9603"/>
                  </a:lnTo>
                  <a:close/>
                </a:path>
                <a:path w="389255" h="116839">
                  <a:moveTo>
                    <a:pt x="27176" y="69198"/>
                  </a:moveTo>
                  <a:lnTo>
                    <a:pt x="0" y="69198"/>
                  </a:lnTo>
                  <a:lnTo>
                    <a:pt x="0" y="115901"/>
                  </a:lnTo>
                  <a:lnTo>
                    <a:pt x="28846" y="115901"/>
                  </a:lnTo>
                  <a:lnTo>
                    <a:pt x="33329" y="114745"/>
                  </a:lnTo>
                  <a:lnTo>
                    <a:pt x="39599" y="110120"/>
                  </a:lnTo>
                  <a:lnTo>
                    <a:pt x="40680" y="107895"/>
                  </a:lnTo>
                  <a:lnTo>
                    <a:pt x="10742" y="107895"/>
                  </a:lnTo>
                  <a:lnTo>
                    <a:pt x="10742" y="96086"/>
                  </a:lnTo>
                  <a:lnTo>
                    <a:pt x="39215" y="96086"/>
                  </a:lnTo>
                  <a:lnTo>
                    <a:pt x="37386" y="93771"/>
                  </a:lnTo>
                  <a:lnTo>
                    <a:pt x="35208" y="92393"/>
                  </a:lnTo>
                  <a:lnTo>
                    <a:pt x="32360" y="91547"/>
                  </a:lnTo>
                  <a:lnTo>
                    <a:pt x="34452" y="90525"/>
                  </a:lnTo>
                  <a:lnTo>
                    <a:pt x="36075" y="89134"/>
                  </a:lnTo>
                  <a:lnTo>
                    <a:pt x="36464" y="88544"/>
                  </a:lnTo>
                  <a:lnTo>
                    <a:pt x="10742" y="88544"/>
                  </a:lnTo>
                  <a:lnTo>
                    <a:pt x="10742" y="77204"/>
                  </a:lnTo>
                  <a:lnTo>
                    <a:pt x="38866" y="77204"/>
                  </a:lnTo>
                  <a:lnTo>
                    <a:pt x="37454" y="74425"/>
                  </a:lnTo>
                  <a:lnTo>
                    <a:pt x="31403" y="70242"/>
                  </a:lnTo>
                  <a:lnTo>
                    <a:pt x="27176" y="69198"/>
                  </a:lnTo>
                  <a:close/>
                </a:path>
                <a:path w="389255" h="116839">
                  <a:moveTo>
                    <a:pt x="39215" y="96086"/>
                  </a:moveTo>
                  <a:lnTo>
                    <a:pt x="27691" y="96086"/>
                  </a:lnTo>
                  <a:lnTo>
                    <a:pt x="30225" y="98019"/>
                  </a:lnTo>
                  <a:lnTo>
                    <a:pt x="30225" y="105893"/>
                  </a:lnTo>
                  <a:lnTo>
                    <a:pt x="27691" y="107895"/>
                  </a:lnTo>
                  <a:lnTo>
                    <a:pt x="40680" y="107895"/>
                  </a:lnTo>
                  <a:lnTo>
                    <a:pt x="41167" y="106894"/>
                  </a:lnTo>
                  <a:lnTo>
                    <a:pt x="41167" y="99956"/>
                  </a:lnTo>
                  <a:lnTo>
                    <a:pt x="40410" y="97599"/>
                  </a:lnTo>
                  <a:lnTo>
                    <a:pt x="39215" y="96086"/>
                  </a:lnTo>
                  <a:close/>
                </a:path>
                <a:path w="389255" h="116839">
                  <a:moveTo>
                    <a:pt x="38866" y="77204"/>
                  </a:moveTo>
                  <a:lnTo>
                    <a:pt x="23130" y="77204"/>
                  </a:lnTo>
                  <a:lnTo>
                    <a:pt x="24898" y="77694"/>
                  </a:lnTo>
                  <a:lnTo>
                    <a:pt x="27345" y="79649"/>
                  </a:lnTo>
                  <a:lnTo>
                    <a:pt x="27957" y="81053"/>
                  </a:lnTo>
                  <a:lnTo>
                    <a:pt x="27957" y="84743"/>
                  </a:lnTo>
                  <a:lnTo>
                    <a:pt x="27357" y="86154"/>
                  </a:lnTo>
                  <a:lnTo>
                    <a:pt x="24955" y="88069"/>
                  </a:lnTo>
                  <a:lnTo>
                    <a:pt x="23173" y="88544"/>
                  </a:lnTo>
                  <a:lnTo>
                    <a:pt x="36464" y="88544"/>
                  </a:lnTo>
                  <a:lnTo>
                    <a:pt x="38387" y="85622"/>
                  </a:lnTo>
                  <a:lnTo>
                    <a:pt x="38967" y="83587"/>
                  </a:lnTo>
                  <a:lnTo>
                    <a:pt x="38866" y="77204"/>
                  </a:lnTo>
                  <a:close/>
                </a:path>
                <a:path w="389255" h="116839">
                  <a:moveTo>
                    <a:pt x="60516" y="69198"/>
                  </a:moveTo>
                  <a:lnTo>
                    <a:pt x="49705" y="69198"/>
                  </a:lnTo>
                  <a:lnTo>
                    <a:pt x="49705" y="115901"/>
                  </a:lnTo>
                  <a:lnTo>
                    <a:pt x="60516" y="115901"/>
                  </a:lnTo>
                  <a:lnTo>
                    <a:pt x="60516" y="96752"/>
                  </a:lnTo>
                  <a:lnTo>
                    <a:pt x="92542" y="96752"/>
                  </a:lnTo>
                  <a:lnTo>
                    <a:pt x="92542" y="87612"/>
                  </a:lnTo>
                  <a:lnTo>
                    <a:pt x="60516" y="87612"/>
                  </a:lnTo>
                  <a:lnTo>
                    <a:pt x="60516" y="69198"/>
                  </a:lnTo>
                  <a:close/>
                </a:path>
                <a:path w="389255" h="116839">
                  <a:moveTo>
                    <a:pt x="92542" y="96752"/>
                  </a:moveTo>
                  <a:lnTo>
                    <a:pt x="81730" y="96752"/>
                  </a:lnTo>
                  <a:lnTo>
                    <a:pt x="81730" y="115901"/>
                  </a:lnTo>
                  <a:lnTo>
                    <a:pt x="92542" y="115901"/>
                  </a:lnTo>
                  <a:lnTo>
                    <a:pt x="92542" y="96752"/>
                  </a:lnTo>
                  <a:close/>
                </a:path>
                <a:path w="389255" h="116839">
                  <a:moveTo>
                    <a:pt x="92542" y="69198"/>
                  </a:moveTo>
                  <a:lnTo>
                    <a:pt x="81730" y="69198"/>
                  </a:lnTo>
                  <a:lnTo>
                    <a:pt x="81730" y="87612"/>
                  </a:lnTo>
                  <a:lnTo>
                    <a:pt x="92542" y="87612"/>
                  </a:lnTo>
                  <a:lnTo>
                    <a:pt x="92542" y="69198"/>
                  </a:lnTo>
                  <a:close/>
                </a:path>
                <a:path w="389255" h="116839">
                  <a:moveTo>
                    <a:pt x="139508" y="69198"/>
                  </a:moveTo>
                  <a:lnTo>
                    <a:pt x="104213" y="69198"/>
                  </a:lnTo>
                  <a:lnTo>
                    <a:pt x="104213" y="115901"/>
                  </a:lnTo>
                  <a:lnTo>
                    <a:pt x="140375" y="115901"/>
                  </a:lnTo>
                  <a:lnTo>
                    <a:pt x="140375" y="107228"/>
                  </a:lnTo>
                  <a:lnTo>
                    <a:pt x="114955" y="107228"/>
                  </a:lnTo>
                  <a:lnTo>
                    <a:pt x="114955" y="96418"/>
                  </a:lnTo>
                  <a:lnTo>
                    <a:pt x="136638" y="96418"/>
                  </a:lnTo>
                  <a:lnTo>
                    <a:pt x="136638" y="88012"/>
                  </a:lnTo>
                  <a:lnTo>
                    <a:pt x="114955" y="88012"/>
                  </a:lnTo>
                  <a:lnTo>
                    <a:pt x="114955" y="77871"/>
                  </a:lnTo>
                  <a:lnTo>
                    <a:pt x="139508" y="77871"/>
                  </a:lnTo>
                  <a:lnTo>
                    <a:pt x="139508" y="69198"/>
                  </a:lnTo>
                  <a:close/>
                </a:path>
                <a:path w="389255" h="116839">
                  <a:moveTo>
                    <a:pt x="175183" y="68399"/>
                  </a:moveTo>
                  <a:lnTo>
                    <a:pt x="166331" y="68399"/>
                  </a:lnTo>
                  <a:lnTo>
                    <a:pt x="162003" y="69432"/>
                  </a:lnTo>
                  <a:lnTo>
                    <a:pt x="154311" y="73568"/>
                  </a:lnTo>
                  <a:lnTo>
                    <a:pt x="151287" y="76438"/>
                  </a:lnTo>
                  <a:lnTo>
                    <a:pt x="146884" y="83775"/>
                  </a:lnTo>
                  <a:lnTo>
                    <a:pt x="145782" y="87922"/>
                  </a:lnTo>
                  <a:lnTo>
                    <a:pt x="145782" y="97174"/>
                  </a:lnTo>
                  <a:lnTo>
                    <a:pt x="166310" y="116700"/>
                  </a:lnTo>
                  <a:lnTo>
                    <a:pt x="175115" y="116700"/>
                  </a:lnTo>
                  <a:lnTo>
                    <a:pt x="178784" y="115991"/>
                  </a:lnTo>
                  <a:lnTo>
                    <a:pt x="185367" y="113144"/>
                  </a:lnTo>
                  <a:lnTo>
                    <a:pt x="188125" y="111074"/>
                  </a:lnTo>
                  <a:lnTo>
                    <a:pt x="190350" y="108362"/>
                  </a:lnTo>
                  <a:lnTo>
                    <a:pt x="189410" y="107495"/>
                  </a:lnTo>
                  <a:lnTo>
                    <a:pt x="168775" y="107495"/>
                  </a:lnTo>
                  <a:lnTo>
                    <a:pt x="166198" y="106861"/>
                  </a:lnTo>
                  <a:lnTo>
                    <a:pt x="161662" y="104327"/>
                  </a:lnTo>
                  <a:lnTo>
                    <a:pt x="159894" y="102556"/>
                  </a:lnTo>
                  <a:lnTo>
                    <a:pt x="157356" y="98019"/>
                  </a:lnTo>
                  <a:lnTo>
                    <a:pt x="156723" y="95443"/>
                  </a:lnTo>
                  <a:lnTo>
                    <a:pt x="156723" y="89656"/>
                  </a:lnTo>
                  <a:lnTo>
                    <a:pt x="168775" y="77604"/>
                  </a:lnTo>
                  <a:lnTo>
                    <a:pt x="189339" y="77604"/>
                  </a:lnTo>
                  <a:lnTo>
                    <a:pt x="190350" y="76672"/>
                  </a:lnTo>
                  <a:lnTo>
                    <a:pt x="188125" y="74001"/>
                  </a:lnTo>
                  <a:lnTo>
                    <a:pt x="185379" y="71955"/>
                  </a:lnTo>
                  <a:lnTo>
                    <a:pt x="178841" y="69108"/>
                  </a:lnTo>
                  <a:lnTo>
                    <a:pt x="175183" y="68399"/>
                  </a:lnTo>
                  <a:close/>
                </a:path>
                <a:path w="389255" h="116839">
                  <a:moveTo>
                    <a:pt x="183409" y="101958"/>
                  </a:moveTo>
                  <a:lnTo>
                    <a:pt x="180252" y="105648"/>
                  </a:lnTo>
                  <a:lnTo>
                    <a:pt x="176339" y="107495"/>
                  </a:lnTo>
                  <a:lnTo>
                    <a:pt x="189410" y="107495"/>
                  </a:lnTo>
                  <a:lnTo>
                    <a:pt x="183409" y="101958"/>
                  </a:lnTo>
                  <a:close/>
                </a:path>
                <a:path w="389255" h="116839">
                  <a:moveTo>
                    <a:pt x="189339" y="77604"/>
                  </a:moveTo>
                  <a:lnTo>
                    <a:pt x="176339" y="77604"/>
                  </a:lnTo>
                  <a:lnTo>
                    <a:pt x="180252" y="79429"/>
                  </a:lnTo>
                  <a:lnTo>
                    <a:pt x="183409" y="83077"/>
                  </a:lnTo>
                  <a:lnTo>
                    <a:pt x="189339" y="77604"/>
                  </a:lnTo>
                  <a:close/>
                </a:path>
                <a:path w="389255" h="116839">
                  <a:moveTo>
                    <a:pt x="232714" y="69198"/>
                  </a:moveTo>
                  <a:lnTo>
                    <a:pt x="197421" y="69198"/>
                  </a:lnTo>
                  <a:lnTo>
                    <a:pt x="197421" y="115901"/>
                  </a:lnTo>
                  <a:lnTo>
                    <a:pt x="233583" y="115901"/>
                  </a:lnTo>
                  <a:lnTo>
                    <a:pt x="233583" y="107228"/>
                  </a:lnTo>
                  <a:lnTo>
                    <a:pt x="208163" y="107228"/>
                  </a:lnTo>
                  <a:lnTo>
                    <a:pt x="208163" y="96418"/>
                  </a:lnTo>
                  <a:lnTo>
                    <a:pt x="229845" y="96418"/>
                  </a:lnTo>
                  <a:lnTo>
                    <a:pt x="229845" y="88012"/>
                  </a:lnTo>
                  <a:lnTo>
                    <a:pt x="208163" y="88012"/>
                  </a:lnTo>
                  <a:lnTo>
                    <a:pt x="208163" y="77871"/>
                  </a:lnTo>
                  <a:lnTo>
                    <a:pt x="232714" y="77871"/>
                  </a:lnTo>
                  <a:lnTo>
                    <a:pt x="232714" y="69198"/>
                  </a:lnTo>
                  <a:close/>
                </a:path>
                <a:path w="389255" h="116839">
                  <a:moveTo>
                    <a:pt x="253135" y="69198"/>
                  </a:moveTo>
                  <a:lnTo>
                    <a:pt x="242323" y="69198"/>
                  </a:lnTo>
                  <a:lnTo>
                    <a:pt x="242323" y="115901"/>
                  </a:lnTo>
                  <a:lnTo>
                    <a:pt x="253135" y="115901"/>
                  </a:lnTo>
                  <a:lnTo>
                    <a:pt x="253135" y="96752"/>
                  </a:lnTo>
                  <a:lnTo>
                    <a:pt x="285160" y="96752"/>
                  </a:lnTo>
                  <a:lnTo>
                    <a:pt x="285160" y="87612"/>
                  </a:lnTo>
                  <a:lnTo>
                    <a:pt x="253135" y="87612"/>
                  </a:lnTo>
                  <a:lnTo>
                    <a:pt x="253135" y="69198"/>
                  </a:lnTo>
                  <a:close/>
                </a:path>
                <a:path w="389255" h="116839">
                  <a:moveTo>
                    <a:pt x="285160" y="96752"/>
                  </a:moveTo>
                  <a:lnTo>
                    <a:pt x="274349" y="96752"/>
                  </a:lnTo>
                  <a:lnTo>
                    <a:pt x="274349" y="115901"/>
                  </a:lnTo>
                  <a:lnTo>
                    <a:pt x="285160" y="115901"/>
                  </a:lnTo>
                  <a:lnTo>
                    <a:pt x="285160" y="96752"/>
                  </a:lnTo>
                  <a:close/>
                </a:path>
                <a:path w="389255" h="116839">
                  <a:moveTo>
                    <a:pt x="285160" y="69198"/>
                  </a:moveTo>
                  <a:lnTo>
                    <a:pt x="274349" y="69198"/>
                  </a:lnTo>
                  <a:lnTo>
                    <a:pt x="274349" y="87612"/>
                  </a:lnTo>
                  <a:lnTo>
                    <a:pt x="285160" y="87612"/>
                  </a:lnTo>
                  <a:lnTo>
                    <a:pt x="285160" y="69198"/>
                  </a:lnTo>
                  <a:close/>
                </a:path>
                <a:path w="389255" h="116839">
                  <a:moveTo>
                    <a:pt x="307573" y="69198"/>
                  </a:moveTo>
                  <a:lnTo>
                    <a:pt x="296830" y="69198"/>
                  </a:lnTo>
                  <a:lnTo>
                    <a:pt x="296830" y="115901"/>
                  </a:lnTo>
                  <a:lnTo>
                    <a:pt x="307040" y="115901"/>
                  </a:lnTo>
                  <a:lnTo>
                    <a:pt x="318989" y="99622"/>
                  </a:lnTo>
                  <a:lnTo>
                    <a:pt x="307573" y="99622"/>
                  </a:lnTo>
                  <a:lnTo>
                    <a:pt x="307573" y="69198"/>
                  </a:lnTo>
                  <a:close/>
                </a:path>
                <a:path w="389255" h="116839">
                  <a:moveTo>
                    <a:pt x="339999" y="85542"/>
                  </a:moveTo>
                  <a:lnTo>
                    <a:pt x="329324" y="85542"/>
                  </a:lnTo>
                  <a:lnTo>
                    <a:pt x="329324" y="115901"/>
                  </a:lnTo>
                  <a:lnTo>
                    <a:pt x="339999" y="115901"/>
                  </a:lnTo>
                  <a:lnTo>
                    <a:pt x="339999" y="85542"/>
                  </a:lnTo>
                  <a:close/>
                </a:path>
                <a:path w="389255" h="116839">
                  <a:moveTo>
                    <a:pt x="339999" y="69198"/>
                  </a:moveTo>
                  <a:lnTo>
                    <a:pt x="329857" y="69198"/>
                  </a:lnTo>
                  <a:lnTo>
                    <a:pt x="307573" y="99622"/>
                  </a:lnTo>
                  <a:lnTo>
                    <a:pt x="318989" y="99622"/>
                  </a:lnTo>
                  <a:lnTo>
                    <a:pt x="329324" y="85542"/>
                  </a:lnTo>
                  <a:lnTo>
                    <a:pt x="339999" y="85542"/>
                  </a:lnTo>
                  <a:lnTo>
                    <a:pt x="339999" y="69198"/>
                  </a:lnTo>
                  <a:close/>
                </a:path>
                <a:path w="389255" h="116839">
                  <a:moveTo>
                    <a:pt x="388904" y="69198"/>
                  </a:moveTo>
                  <a:lnTo>
                    <a:pt x="364666" y="69198"/>
                  </a:lnTo>
                  <a:lnTo>
                    <a:pt x="361105" y="69896"/>
                  </a:lnTo>
                  <a:lnTo>
                    <a:pt x="355057" y="72701"/>
                  </a:lnTo>
                  <a:lnTo>
                    <a:pt x="352720" y="74702"/>
                  </a:lnTo>
                  <a:lnTo>
                    <a:pt x="349430" y="79904"/>
                  </a:lnTo>
                  <a:lnTo>
                    <a:pt x="348606" y="83008"/>
                  </a:lnTo>
                  <a:lnTo>
                    <a:pt x="348606" y="90258"/>
                  </a:lnTo>
                  <a:lnTo>
                    <a:pt x="349451" y="93383"/>
                  </a:lnTo>
                  <a:lnTo>
                    <a:pt x="352832" y="98588"/>
                  </a:lnTo>
                  <a:lnTo>
                    <a:pt x="355259" y="100533"/>
                  </a:lnTo>
                  <a:lnTo>
                    <a:pt x="358416" y="101824"/>
                  </a:lnTo>
                  <a:lnTo>
                    <a:pt x="348674" y="115901"/>
                  </a:lnTo>
                  <a:lnTo>
                    <a:pt x="360083" y="115901"/>
                  </a:lnTo>
                  <a:lnTo>
                    <a:pt x="368355" y="103492"/>
                  </a:lnTo>
                  <a:lnTo>
                    <a:pt x="388904" y="103492"/>
                  </a:lnTo>
                  <a:lnTo>
                    <a:pt x="388904" y="94952"/>
                  </a:lnTo>
                  <a:lnTo>
                    <a:pt x="365732" y="94952"/>
                  </a:lnTo>
                  <a:lnTo>
                    <a:pt x="363442" y="94218"/>
                  </a:lnTo>
                  <a:lnTo>
                    <a:pt x="360328" y="91281"/>
                  </a:lnTo>
                  <a:lnTo>
                    <a:pt x="359550" y="89193"/>
                  </a:lnTo>
                  <a:lnTo>
                    <a:pt x="359550" y="83677"/>
                  </a:lnTo>
                  <a:lnTo>
                    <a:pt x="360359" y="81564"/>
                  </a:lnTo>
                  <a:lnTo>
                    <a:pt x="363607" y="78717"/>
                  </a:lnTo>
                  <a:lnTo>
                    <a:pt x="365954" y="78004"/>
                  </a:lnTo>
                  <a:lnTo>
                    <a:pt x="388904" y="78004"/>
                  </a:lnTo>
                  <a:lnTo>
                    <a:pt x="388904" y="69198"/>
                  </a:lnTo>
                  <a:close/>
                </a:path>
                <a:path w="389255" h="116839">
                  <a:moveTo>
                    <a:pt x="388904" y="103492"/>
                  </a:moveTo>
                  <a:lnTo>
                    <a:pt x="378231" y="103492"/>
                  </a:lnTo>
                  <a:lnTo>
                    <a:pt x="378231" y="115901"/>
                  </a:lnTo>
                  <a:lnTo>
                    <a:pt x="388904" y="115901"/>
                  </a:lnTo>
                  <a:lnTo>
                    <a:pt x="388904" y="103492"/>
                  </a:lnTo>
                  <a:close/>
                </a:path>
                <a:path w="389255" h="116839">
                  <a:moveTo>
                    <a:pt x="388904" y="78004"/>
                  </a:moveTo>
                  <a:lnTo>
                    <a:pt x="378231" y="78004"/>
                  </a:lnTo>
                  <a:lnTo>
                    <a:pt x="378231" y="94952"/>
                  </a:lnTo>
                  <a:lnTo>
                    <a:pt x="388904" y="94952"/>
                  </a:lnTo>
                  <a:lnTo>
                    <a:pt x="388904" y="78004"/>
                  </a:lnTo>
                  <a:close/>
                </a:path>
              </a:pathLst>
            </a:custGeom>
            <a:solidFill>
              <a:srgbClr val="FEFEFE"/>
            </a:solidFill>
          </p:spPr>
          <p:txBody>
            <a:bodyPr wrap="square" lIns="0" tIns="0" rIns="0" bIns="0" rtlCol="0"/>
            <a:lstStyle/>
            <a:p>
              <a:endParaRPr/>
            </a:p>
          </p:txBody>
        </p:sp>
        <p:sp>
          <p:nvSpPr>
            <p:cNvPr id="54" name="object 54"/>
            <p:cNvSpPr/>
            <p:nvPr/>
          </p:nvSpPr>
          <p:spPr>
            <a:xfrm>
              <a:off x="542353" y="2222969"/>
              <a:ext cx="6480175" cy="738505"/>
            </a:xfrm>
            <a:custGeom>
              <a:avLst/>
              <a:gdLst/>
              <a:ahLst/>
              <a:cxnLst/>
              <a:rect l="l" t="t" r="r" b="b"/>
              <a:pathLst>
                <a:path w="6480175" h="738505">
                  <a:moveTo>
                    <a:pt x="6479997" y="733437"/>
                  </a:moveTo>
                  <a:lnTo>
                    <a:pt x="0" y="733437"/>
                  </a:lnTo>
                  <a:lnTo>
                    <a:pt x="0" y="738022"/>
                  </a:lnTo>
                  <a:lnTo>
                    <a:pt x="6479997" y="738022"/>
                  </a:lnTo>
                  <a:lnTo>
                    <a:pt x="6479997" y="733437"/>
                  </a:lnTo>
                  <a:close/>
                </a:path>
                <a:path w="6480175" h="738505">
                  <a:moveTo>
                    <a:pt x="6479997" y="0"/>
                  </a:moveTo>
                  <a:lnTo>
                    <a:pt x="0" y="0"/>
                  </a:lnTo>
                  <a:lnTo>
                    <a:pt x="0" y="4584"/>
                  </a:lnTo>
                  <a:lnTo>
                    <a:pt x="6479997" y="4584"/>
                  </a:lnTo>
                  <a:lnTo>
                    <a:pt x="6479997" y="0"/>
                  </a:lnTo>
                  <a:close/>
                </a:path>
              </a:pathLst>
            </a:custGeom>
            <a:solidFill>
              <a:srgbClr val="96989A"/>
            </a:solidFill>
          </p:spPr>
          <p:txBody>
            <a:bodyPr wrap="square" lIns="0" tIns="0" rIns="0" bIns="0" rtlCol="0"/>
            <a:lstStyle/>
            <a:p>
              <a:endParaRPr/>
            </a:p>
          </p:txBody>
        </p:sp>
        <p:pic>
          <p:nvPicPr>
            <p:cNvPr id="55" name="object 55"/>
            <p:cNvPicPr/>
            <p:nvPr/>
          </p:nvPicPr>
          <p:blipFill>
            <a:blip r:embed="rId20" cstate="print"/>
            <a:stretch>
              <a:fillRect/>
            </a:stretch>
          </p:blipFill>
          <p:spPr>
            <a:xfrm>
              <a:off x="784990" y="3191846"/>
              <a:ext cx="84884" cy="108507"/>
            </a:xfrm>
            <a:prstGeom prst="rect">
              <a:avLst/>
            </a:prstGeom>
          </p:spPr>
        </p:pic>
        <p:sp>
          <p:nvSpPr>
            <p:cNvPr id="56" name="object 56"/>
            <p:cNvSpPr/>
            <p:nvPr/>
          </p:nvSpPr>
          <p:spPr>
            <a:xfrm>
              <a:off x="1098449" y="1857362"/>
              <a:ext cx="571500" cy="292100"/>
            </a:xfrm>
            <a:custGeom>
              <a:avLst/>
              <a:gdLst/>
              <a:ahLst/>
              <a:cxnLst/>
              <a:rect l="l" t="t" r="r" b="b"/>
              <a:pathLst>
                <a:path w="571500" h="292100">
                  <a:moveTo>
                    <a:pt x="571038" y="0"/>
                  </a:moveTo>
                  <a:lnTo>
                    <a:pt x="0" y="0"/>
                  </a:lnTo>
                  <a:lnTo>
                    <a:pt x="0" y="220866"/>
                  </a:lnTo>
                  <a:lnTo>
                    <a:pt x="285520" y="291589"/>
                  </a:lnTo>
                  <a:lnTo>
                    <a:pt x="571038" y="220866"/>
                  </a:lnTo>
                  <a:lnTo>
                    <a:pt x="571038" y="0"/>
                  </a:lnTo>
                  <a:close/>
                </a:path>
              </a:pathLst>
            </a:custGeom>
            <a:solidFill>
              <a:srgbClr val="F16137">
                <a:alpha val="75999"/>
              </a:srgbClr>
            </a:solidFill>
          </p:spPr>
          <p:txBody>
            <a:bodyPr wrap="square" lIns="0" tIns="0" rIns="0" bIns="0" rtlCol="0"/>
            <a:lstStyle/>
            <a:p>
              <a:endParaRPr/>
            </a:p>
          </p:txBody>
        </p:sp>
      </p:grpSp>
      <p:sp>
        <p:nvSpPr>
          <p:cNvPr id="57" name="object 57"/>
          <p:cNvSpPr txBox="1"/>
          <p:nvPr/>
        </p:nvSpPr>
        <p:spPr>
          <a:xfrm>
            <a:off x="1128769" y="1890923"/>
            <a:ext cx="516890" cy="175895"/>
          </a:xfrm>
          <a:prstGeom prst="rect">
            <a:avLst/>
          </a:prstGeom>
        </p:spPr>
        <p:txBody>
          <a:bodyPr vert="horz" wrap="square" lIns="0" tIns="17145" rIns="0" bIns="0" rtlCol="0">
            <a:spAutoFit/>
          </a:bodyPr>
          <a:lstStyle/>
          <a:p>
            <a:pPr marL="29845" marR="5080" indent="-1778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58" name="object 58"/>
          <p:cNvSpPr/>
          <p:nvPr/>
        </p:nvSpPr>
        <p:spPr>
          <a:xfrm>
            <a:off x="1098449" y="2395482"/>
            <a:ext cx="571500" cy="292100"/>
          </a:xfrm>
          <a:custGeom>
            <a:avLst/>
            <a:gdLst/>
            <a:ahLst/>
            <a:cxnLst/>
            <a:rect l="l" t="t" r="r" b="b"/>
            <a:pathLst>
              <a:path w="571500" h="292100">
                <a:moveTo>
                  <a:pt x="571038" y="0"/>
                </a:moveTo>
                <a:lnTo>
                  <a:pt x="0" y="0"/>
                </a:lnTo>
                <a:lnTo>
                  <a:pt x="0" y="220868"/>
                </a:lnTo>
                <a:lnTo>
                  <a:pt x="285520" y="291589"/>
                </a:lnTo>
                <a:lnTo>
                  <a:pt x="571038" y="220868"/>
                </a:lnTo>
                <a:lnTo>
                  <a:pt x="571038" y="0"/>
                </a:lnTo>
                <a:close/>
              </a:path>
            </a:pathLst>
          </a:custGeom>
          <a:solidFill>
            <a:srgbClr val="F16137">
              <a:alpha val="75999"/>
            </a:srgbClr>
          </a:solidFill>
        </p:spPr>
        <p:txBody>
          <a:bodyPr wrap="square" lIns="0" tIns="0" rIns="0" bIns="0" rtlCol="0"/>
          <a:lstStyle/>
          <a:p>
            <a:endParaRPr/>
          </a:p>
        </p:txBody>
      </p:sp>
      <p:sp>
        <p:nvSpPr>
          <p:cNvPr id="59" name="object 59"/>
          <p:cNvSpPr txBox="1"/>
          <p:nvPr/>
        </p:nvSpPr>
        <p:spPr>
          <a:xfrm>
            <a:off x="1067322" y="2225253"/>
            <a:ext cx="635000" cy="734060"/>
          </a:xfrm>
          <a:prstGeom prst="rect">
            <a:avLst/>
          </a:prstGeom>
          <a:ln w="4578">
            <a:solidFill>
              <a:srgbClr val="96989A"/>
            </a:solidFill>
          </a:ln>
        </p:spPr>
        <p:txBody>
          <a:bodyPr vert="horz" wrap="square" lIns="0" tIns="0" rIns="0" bIns="0" rtlCol="0">
            <a:spAutoFit/>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91440" marR="62230" indent="-17780">
              <a:lnSpc>
                <a:spcPts val="580"/>
              </a:lnSpc>
              <a:spcBef>
                <a:spcPts val="360"/>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60" name="object 60"/>
          <p:cNvSpPr/>
          <p:nvPr/>
        </p:nvSpPr>
        <p:spPr>
          <a:xfrm>
            <a:off x="1098449" y="3095571"/>
            <a:ext cx="571500" cy="292100"/>
          </a:xfrm>
          <a:custGeom>
            <a:avLst/>
            <a:gdLst/>
            <a:ahLst/>
            <a:cxnLst/>
            <a:rect l="l" t="t" r="r" b="b"/>
            <a:pathLst>
              <a:path w="571500" h="292100">
                <a:moveTo>
                  <a:pt x="571038" y="0"/>
                </a:moveTo>
                <a:lnTo>
                  <a:pt x="0" y="0"/>
                </a:lnTo>
                <a:lnTo>
                  <a:pt x="0" y="220866"/>
                </a:lnTo>
                <a:lnTo>
                  <a:pt x="285520" y="291589"/>
                </a:lnTo>
                <a:lnTo>
                  <a:pt x="571038" y="220866"/>
                </a:lnTo>
                <a:lnTo>
                  <a:pt x="571038" y="0"/>
                </a:lnTo>
                <a:close/>
              </a:path>
            </a:pathLst>
          </a:custGeom>
          <a:solidFill>
            <a:srgbClr val="F16137">
              <a:alpha val="75999"/>
            </a:srgbClr>
          </a:solidFill>
        </p:spPr>
        <p:txBody>
          <a:bodyPr wrap="square" lIns="0" tIns="0" rIns="0" bIns="0" rtlCol="0"/>
          <a:lstStyle/>
          <a:p>
            <a:endParaRPr/>
          </a:p>
        </p:txBody>
      </p:sp>
      <p:sp>
        <p:nvSpPr>
          <p:cNvPr id="61" name="object 61"/>
          <p:cNvSpPr txBox="1"/>
          <p:nvPr/>
        </p:nvSpPr>
        <p:spPr>
          <a:xfrm>
            <a:off x="1069430" y="3129132"/>
            <a:ext cx="630555" cy="175895"/>
          </a:xfrm>
          <a:prstGeom prst="rect">
            <a:avLst/>
          </a:prstGeom>
        </p:spPr>
        <p:txBody>
          <a:bodyPr vert="horz" wrap="square" lIns="0" tIns="17145" rIns="0" bIns="0" rtlCol="0">
            <a:spAutoFit/>
          </a:bodyPr>
          <a:lstStyle/>
          <a:p>
            <a:pPr marL="89535" marR="59690" indent="-1778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R</a:t>
            </a:r>
            <a:r>
              <a:rPr sz="500" spc="-30" dirty="0">
                <a:solidFill>
                  <a:srgbClr val="FEFEFE"/>
                </a:solidFill>
                <a:latin typeface="Verdana"/>
                <a:cs typeface="Verdana"/>
              </a:rPr>
              <a:t>e</a:t>
            </a:r>
            <a:r>
              <a:rPr sz="500" spc="-60" dirty="0">
                <a:solidFill>
                  <a:srgbClr val="FEFEFE"/>
                </a:solidFill>
                <a:latin typeface="Verdana"/>
                <a:cs typeface="Verdana"/>
              </a:rPr>
              <a:t>x</a:t>
            </a:r>
            <a:r>
              <a:rPr sz="500" spc="-10" dirty="0">
                <a:solidFill>
                  <a:srgbClr val="FEFEFE"/>
                </a:solidFill>
                <a:latin typeface="Verdana"/>
                <a:cs typeface="Verdana"/>
              </a:rPr>
              <a:t>o</a:t>
            </a:r>
            <a:r>
              <a:rPr sz="500" spc="-25" dirty="0">
                <a:solidFill>
                  <a:srgbClr val="FEFEFE"/>
                </a:solidFill>
                <a:latin typeface="Verdana"/>
                <a:cs typeface="Verdana"/>
              </a:rPr>
              <a:t>li</a:t>
            </a:r>
            <a:r>
              <a:rPr sz="500" spc="15" dirty="0">
                <a:solidFill>
                  <a:srgbClr val="FEFEFE"/>
                </a:solidFill>
                <a:latin typeface="Verdana"/>
                <a:cs typeface="Verdana"/>
              </a:rPr>
              <a:t>n  </a:t>
            </a:r>
            <a:r>
              <a:rPr sz="500" spc="-5" dirty="0">
                <a:solidFill>
                  <a:srgbClr val="FEFEFE"/>
                </a:solidFill>
                <a:latin typeface="Verdana"/>
                <a:cs typeface="Verdana"/>
              </a:rPr>
              <a:t>A</a:t>
            </a:r>
            <a:r>
              <a:rPr sz="500" spc="10" dirty="0">
                <a:solidFill>
                  <a:srgbClr val="FEFEFE"/>
                </a:solidFill>
                <a:latin typeface="Verdana"/>
                <a:cs typeface="Verdana"/>
              </a:rPr>
              <a:t>BC</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160" dirty="0">
                <a:solidFill>
                  <a:srgbClr val="FEFEFE"/>
                </a:solidFill>
                <a:latin typeface="Verdana"/>
                <a:cs typeface="Verdana"/>
              </a:rPr>
              <a:t>1</a:t>
            </a:r>
            <a:r>
              <a:rPr sz="500" spc="-55" dirty="0">
                <a:solidFill>
                  <a:srgbClr val="FEFEFE"/>
                </a:solidFill>
                <a:latin typeface="Verdana"/>
                <a:cs typeface="Verdana"/>
              </a:rPr>
              <a:t>5</a:t>
            </a:r>
            <a:r>
              <a:rPr sz="500" spc="10" dirty="0">
                <a:solidFill>
                  <a:srgbClr val="FEFEFE"/>
                </a:solidFill>
                <a:latin typeface="Verdana"/>
                <a:cs typeface="Verdana"/>
              </a:rPr>
              <a:t>0</a:t>
            </a:r>
            <a:r>
              <a:rPr sz="500" spc="-65" dirty="0">
                <a:solidFill>
                  <a:srgbClr val="FEFEFE"/>
                </a:solidFill>
                <a:latin typeface="Verdana"/>
                <a:cs typeface="Verdana"/>
              </a:rPr>
              <a:t> </a:t>
            </a:r>
            <a:r>
              <a:rPr sz="500" spc="-20" dirty="0">
                <a:solidFill>
                  <a:srgbClr val="FEFEFE"/>
                </a:solidFill>
                <a:latin typeface="Verdana"/>
                <a:cs typeface="Verdana"/>
              </a:rPr>
              <a:t>г</a:t>
            </a:r>
            <a:r>
              <a:rPr sz="500" spc="-80" dirty="0">
                <a:solidFill>
                  <a:srgbClr val="FEFEFE"/>
                </a:solidFill>
                <a:latin typeface="Verdana"/>
                <a:cs typeface="Verdana"/>
              </a:rPr>
              <a:t>/</a:t>
            </a:r>
            <a:r>
              <a:rPr sz="500" spc="-15" dirty="0">
                <a:solidFill>
                  <a:srgbClr val="FEFEFE"/>
                </a:solidFill>
                <a:latin typeface="Verdana"/>
                <a:cs typeface="Verdana"/>
              </a:rPr>
              <a:t>т</a:t>
            </a:r>
            <a:endParaRPr sz="500">
              <a:latin typeface="Verdana"/>
              <a:cs typeface="Verdana"/>
            </a:endParaRPr>
          </a:p>
        </p:txBody>
      </p:sp>
      <p:sp>
        <p:nvSpPr>
          <p:cNvPr id="62" name="object 62"/>
          <p:cNvSpPr/>
          <p:nvPr/>
        </p:nvSpPr>
        <p:spPr>
          <a:xfrm>
            <a:off x="1755677" y="2395482"/>
            <a:ext cx="571500" cy="292100"/>
          </a:xfrm>
          <a:custGeom>
            <a:avLst/>
            <a:gdLst/>
            <a:ahLst/>
            <a:cxnLst/>
            <a:rect l="l" t="t" r="r" b="b"/>
            <a:pathLst>
              <a:path w="571500" h="292100">
                <a:moveTo>
                  <a:pt x="571038" y="0"/>
                </a:moveTo>
                <a:lnTo>
                  <a:pt x="0" y="0"/>
                </a:lnTo>
                <a:lnTo>
                  <a:pt x="0" y="220868"/>
                </a:lnTo>
                <a:lnTo>
                  <a:pt x="285518" y="291589"/>
                </a:lnTo>
                <a:lnTo>
                  <a:pt x="571038" y="220868"/>
                </a:lnTo>
                <a:lnTo>
                  <a:pt x="571038" y="0"/>
                </a:lnTo>
                <a:close/>
              </a:path>
            </a:pathLst>
          </a:custGeom>
          <a:solidFill>
            <a:srgbClr val="F16137">
              <a:alpha val="75999"/>
            </a:srgbClr>
          </a:solidFill>
        </p:spPr>
        <p:txBody>
          <a:bodyPr wrap="square" lIns="0" tIns="0" rIns="0" bIns="0" rtlCol="0"/>
          <a:lstStyle/>
          <a:p>
            <a:endParaRPr/>
          </a:p>
        </p:txBody>
      </p:sp>
      <p:sp>
        <p:nvSpPr>
          <p:cNvPr id="63" name="object 63"/>
          <p:cNvSpPr txBox="1"/>
          <p:nvPr/>
        </p:nvSpPr>
        <p:spPr>
          <a:xfrm>
            <a:off x="1702252" y="2225253"/>
            <a:ext cx="666750" cy="734060"/>
          </a:xfrm>
          <a:prstGeom prst="rect">
            <a:avLst/>
          </a:prstGeom>
          <a:ln w="4579">
            <a:solidFill>
              <a:srgbClr val="96989A"/>
            </a:solidFill>
          </a:ln>
        </p:spPr>
        <p:txBody>
          <a:bodyPr vert="horz" wrap="square" lIns="0" tIns="0" rIns="0" bIns="0" rtlCol="0">
            <a:spAutoFit/>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L="146050" marR="89535" indent="-31750">
              <a:lnSpc>
                <a:spcPts val="580"/>
              </a:lnSpc>
              <a:spcBef>
                <a:spcPts val="360"/>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35" dirty="0">
                <a:solidFill>
                  <a:srgbClr val="FEFEFE"/>
                </a:solidFill>
                <a:latin typeface="Verdana"/>
                <a:cs typeface="Verdana"/>
              </a:rPr>
              <a:t>M</a:t>
            </a:r>
            <a:r>
              <a:rPr sz="500" spc="-25" dirty="0">
                <a:solidFill>
                  <a:srgbClr val="FEFEFE"/>
                </a:solidFill>
                <a:latin typeface="Verdana"/>
                <a:cs typeface="Verdana"/>
              </a:rPr>
              <a:t>il</a:t>
            </a:r>
            <a:r>
              <a:rPr sz="500" spc="-10" dirty="0">
                <a:solidFill>
                  <a:srgbClr val="FEFEFE"/>
                </a:solidFill>
                <a:latin typeface="Verdana"/>
                <a:cs typeface="Verdana"/>
              </a:rPr>
              <a:t>a</a:t>
            </a:r>
            <a:r>
              <a:rPr sz="500" spc="-65" dirty="0">
                <a:solidFill>
                  <a:srgbClr val="FEFEFE"/>
                </a:solidFill>
                <a:latin typeface="Verdana"/>
                <a:cs typeface="Verdana"/>
              </a:rPr>
              <a:t> </a:t>
            </a:r>
            <a:r>
              <a:rPr sz="500" spc="10" dirty="0">
                <a:solidFill>
                  <a:srgbClr val="FEFEFE"/>
                </a:solidFill>
                <a:latin typeface="Verdana"/>
                <a:cs typeface="Verdana"/>
              </a:rPr>
              <a:t>N</a:t>
            </a:r>
            <a:r>
              <a:rPr sz="500" spc="30" dirty="0">
                <a:solidFill>
                  <a:srgbClr val="FEFEFE"/>
                </a:solidFill>
                <a:latin typeface="Verdana"/>
                <a:cs typeface="Verdana"/>
              </a:rPr>
              <a:t>P</a:t>
            </a:r>
            <a:r>
              <a:rPr sz="500" spc="-25" dirty="0">
                <a:solidFill>
                  <a:srgbClr val="FEFEFE"/>
                </a:solidFill>
                <a:latin typeface="Verdana"/>
                <a:cs typeface="Verdana"/>
              </a:rPr>
              <a:t>KS  </a:t>
            </a:r>
            <a:r>
              <a:rPr sz="500" spc="-160" dirty="0">
                <a:solidFill>
                  <a:srgbClr val="FEFEFE"/>
                </a:solidFill>
                <a:latin typeface="Verdana"/>
                <a:cs typeface="Verdana"/>
              </a:rPr>
              <a:t>1</a:t>
            </a:r>
            <a:r>
              <a:rPr sz="500" spc="-10" dirty="0">
                <a:solidFill>
                  <a:srgbClr val="FEFEFE"/>
                </a:solidFill>
                <a:latin typeface="Verdana"/>
                <a:cs typeface="Verdana"/>
              </a:rPr>
              <a:t>00</a:t>
            </a:r>
            <a:r>
              <a:rPr sz="500" spc="-70" dirty="0">
                <a:solidFill>
                  <a:srgbClr val="FEFEFE"/>
                </a:solidFill>
                <a:latin typeface="Verdana"/>
                <a:cs typeface="Verdana"/>
              </a:rPr>
              <a:t>-</a:t>
            </a:r>
            <a:r>
              <a:rPr sz="500" spc="-60" dirty="0">
                <a:solidFill>
                  <a:srgbClr val="FEFEFE"/>
                </a:solidFill>
                <a:latin typeface="Verdana"/>
                <a:cs typeface="Verdana"/>
              </a:rPr>
              <a:t>3</a:t>
            </a:r>
            <a:r>
              <a:rPr sz="500" spc="-10" dirty="0">
                <a:solidFill>
                  <a:srgbClr val="FEFEFE"/>
                </a:solidFill>
                <a:latin typeface="Verdana"/>
                <a:cs typeface="Verdana"/>
              </a:rPr>
              <a:t>0</a:t>
            </a:r>
            <a:r>
              <a:rPr sz="500" spc="10" dirty="0">
                <a:solidFill>
                  <a:srgbClr val="FEFEFE"/>
                </a:solidFill>
                <a:latin typeface="Verdana"/>
                <a:cs typeface="Verdana"/>
              </a:rPr>
              <a:t>0</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64" name="object 64"/>
          <p:cNvSpPr/>
          <p:nvPr/>
        </p:nvSpPr>
        <p:spPr>
          <a:xfrm>
            <a:off x="3064201" y="3095575"/>
            <a:ext cx="328295" cy="369570"/>
          </a:xfrm>
          <a:custGeom>
            <a:avLst/>
            <a:gdLst/>
            <a:ahLst/>
            <a:cxnLst/>
            <a:rect l="l" t="t" r="r" b="b"/>
            <a:pathLst>
              <a:path w="328295" h="369570">
                <a:moveTo>
                  <a:pt x="328146" y="0"/>
                </a:moveTo>
                <a:lnTo>
                  <a:pt x="0" y="0"/>
                </a:lnTo>
                <a:lnTo>
                  <a:pt x="0" y="279755"/>
                </a:lnTo>
                <a:lnTo>
                  <a:pt x="164073" y="369335"/>
                </a:lnTo>
                <a:lnTo>
                  <a:pt x="328146" y="279755"/>
                </a:lnTo>
                <a:lnTo>
                  <a:pt x="328146" y="0"/>
                </a:lnTo>
                <a:close/>
              </a:path>
            </a:pathLst>
          </a:custGeom>
          <a:solidFill>
            <a:srgbClr val="F16137">
              <a:alpha val="75999"/>
            </a:srgbClr>
          </a:solidFill>
        </p:spPr>
        <p:txBody>
          <a:bodyPr wrap="square" lIns="0" tIns="0" rIns="0" bIns="0" rtlCol="0"/>
          <a:lstStyle/>
          <a:p>
            <a:endParaRPr/>
          </a:p>
        </p:txBody>
      </p:sp>
      <p:sp>
        <p:nvSpPr>
          <p:cNvPr id="65" name="object 65"/>
          <p:cNvSpPr txBox="1"/>
          <p:nvPr/>
        </p:nvSpPr>
        <p:spPr>
          <a:xfrm>
            <a:off x="3089164" y="3129132"/>
            <a:ext cx="284480" cy="249554"/>
          </a:xfrm>
          <a:prstGeom prst="rect">
            <a:avLst/>
          </a:prstGeom>
        </p:spPr>
        <p:txBody>
          <a:bodyPr vert="horz" wrap="square" lIns="0" tIns="17145" rIns="0" bIns="0" rtlCol="0">
            <a:spAutoFit/>
          </a:bodyPr>
          <a:lstStyle/>
          <a:p>
            <a:pPr marL="36195" marR="5080" indent="-24130">
              <a:lnSpc>
                <a:spcPts val="580"/>
              </a:lnSpc>
              <a:spcBef>
                <a:spcPts val="135"/>
              </a:spcBef>
            </a:pPr>
            <a:r>
              <a:rPr sz="500" spc="-50" dirty="0">
                <a:solidFill>
                  <a:srgbClr val="FEFEFE"/>
                </a:solidFill>
                <a:latin typeface="Verdana"/>
                <a:cs typeface="Verdana"/>
              </a:rPr>
              <a:t>Y</a:t>
            </a:r>
            <a:r>
              <a:rPr sz="500" spc="-30" dirty="0">
                <a:solidFill>
                  <a:srgbClr val="FEFEFE"/>
                </a:solidFill>
                <a:latin typeface="Verdana"/>
                <a:cs typeface="Verdana"/>
              </a:rPr>
              <a:t>a</a:t>
            </a:r>
            <a:r>
              <a:rPr sz="500" spc="-40" dirty="0">
                <a:solidFill>
                  <a:srgbClr val="FEFEFE"/>
                </a:solidFill>
                <a:latin typeface="Verdana"/>
                <a:cs typeface="Verdana"/>
              </a:rPr>
              <a:t>r</a:t>
            </a:r>
            <a:r>
              <a:rPr sz="500" spc="-10" dirty="0">
                <a:solidFill>
                  <a:srgbClr val="FEFEFE"/>
                </a:solidFill>
                <a:latin typeface="Verdana"/>
                <a:cs typeface="Verdana"/>
              </a:rPr>
              <a:t>a</a:t>
            </a:r>
            <a:r>
              <a:rPr sz="500" spc="-65" dirty="0">
                <a:solidFill>
                  <a:srgbClr val="FEFEFE"/>
                </a:solidFill>
                <a:latin typeface="Verdana"/>
                <a:cs typeface="Verdana"/>
              </a:rPr>
              <a:t> </a:t>
            </a:r>
            <a:r>
              <a:rPr sz="500" spc="-25" dirty="0">
                <a:solidFill>
                  <a:srgbClr val="FEFEFE"/>
                </a:solidFill>
                <a:latin typeface="Verdana"/>
                <a:cs typeface="Verdana"/>
              </a:rPr>
              <a:t>Vi</a:t>
            </a:r>
            <a:r>
              <a:rPr sz="500" spc="-15" dirty="0">
                <a:solidFill>
                  <a:srgbClr val="FEFEFE"/>
                </a:solidFill>
                <a:latin typeface="Verdana"/>
                <a:cs typeface="Verdana"/>
              </a:rPr>
              <a:t>t</a:t>
            </a:r>
            <a:r>
              <a:rPr sz="500" spc="-5" dirty="0">
                <a:solidFill>
                  <a:srgbClr val="FEFEFE"/>
                </a:solidFill>
                <a:latin typeface="Verdana"/>
                <a:cs typeface="Verdana"/>
              </a:rPr>
              <a:t>a  </a:t>
            </a:r>
            <a:r>
              <a:rPr sz="500" spc="-20" dirty="0">
                <a:solidFill>
                  <a:srgbClr val="FEFEFE"/>
                </a:solidFill>
                <a:latin typeface="Verdana"/>
                <a:cs typeface="Verdana"/>
              </a:rPr>
              <a:t>Zintrac </a:t>
            </a:r>
            <a:r>
              <a:rPr sz="500" spc="-114" dirty="0">
                <a:solidFill>
                  <a:srgbClr val="FEFEFE"/>
                </a:solidFill>
                <a:latin typeface="Verdana"/>
                <a:cs typeface="Verdana"/>
              </a:rPr>
              <a:t> </a:t>
            </a:r>
            <a:r>
              <a:rPr sz="500" spc="-140" dirty="0">
                <a:solidFill>
                  <a:srgbClr val="FEFEFE"/>
                </a:solidFill>
                <a:latin typeface="Verdana"/>
                <a:cs typeface="Verdana"/>
              </a:rPr>
              <a:t>1</a:t>
            </a:r>
            <a:r>
              <a:rPr sz="500" spc="-65" dirty="0">
                <a:solidFill>
                  <a:srgbClr val="FEFEFE"/>
                </a:solidFill>
                <a:latin typeface="Verdana"/>
                <a:cs typeface="Verdana"/>
              </a:rPr>
              <a:t> </a:t>
            </a:r>
            <a:r>
              <a:rPr sz="500" spc="-15" dirty="0">
                <a:solidFill>
                  <a:srgbClr val="FEFEFE"/>
                </a:solidFill>
                <a:latin typeface="Verdana"/>
                <a:cs typeface="Verdana"/>
              </a:rPr>
              <a:t>л</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sp>
        <p:nvSpPr>
          <p:cNvPr id="66" name="object 66"/>
          <p:cNvSpPr/>
          <p:nvPr/>
        </p:nvSpPr>
        <p:spPr>
          <a:xfrm>
            <a:off x="3472563" y="1857362"/>
            <a:ext cx="638175" cy="292100"/>
          </a:xfrm>
          <a:custGeom>
            <a:avLst/>
            <a:gdLst/>
            <a:ahLst/>
            <a:cxnLst/>
            <a:rect l="l" t="t" r="r" b="b"/>
            <a:pathLst>
              <a:path w="638175" h="292100">
                <a:moveTo>
                  <a:pt x="637703" y="0"/>
                </a:moveTo>
                <a:lnTo>
                  <a:pt x="0" y="0"/>
                </a:lnTo>
                <a:lnTo>
                  <a:pt x="0" y="220866"/>
                </a:lnTo>
                <a:lnTo>
                  <a:pt x="318852" y="291589"/>
                </a:lnTo>
                <a:lnTo>
                  <a:pt x="637703" y="220866"/>
                </a:lnTo>
                <a:lnTo>
                  <a:pt x="637703" y="0"/>
                </a:lnTo>
                <a:close/>
              </a:path>
            </a:pathLst>
          </a:custGeom>
          <a:solidFill>
            <a:srgbClr val="F16137">
              <a:alpha val="75999"/>
            </a:srgbClr>
          </a:solidFill>
        </p:spPr>
        <p:txBody>
          <a:bodyPr wrap="square" lIns="0" tIns="0" rIns="0" bIns="0" rtlCol="0"/>
          <a:lstStyle/>
          <a:p>
            <a:endParaRPr/>
          </a:p>
        </p:txBody>
      </p:sp>
      <p:sp>
        <p:nvSpPr>
          <p:cNvPr id="67" name="object 67"/>
          <p:cNvSpPr txBox="1"/>
          <p:nvPr/>
        </p:nvSpPr>
        <p:spPr>
          <a:xfrm>
            <a:off x="3428943" y="1890923"/>
            <a:ext cx="727710" cy="175895"/>
          </a:xfrm>
          <a:prstGeom prst="rect">
            <a:avLst/>
          </a:prstGeom>
        </p:spPr>
        <p:txBody>
          <a:bodyPr vert="horz" wrap="square" lIns="0" tIns="12700" rIns="0" bIns="0" rtlCol="0">
            <a:spAutoFit/>
          </a:bodyPr>
          <a:lstStyle/>
          <a:p>
            <a:pPr marL="3175" algn="ctr">
              <a:lnSpc>
                <a:spcPts val="590"/>
              </a:lnSpc>
              <a:spcBef>
                <a:spcPts val="100"/>
              </a:spcBef>
            </a:pPr>
            <a:r>
              <a:rPr sz="500" spc="-5" dirty="0">
                <a:solidFill>
                  <a:srgbClr val="FEFEFE"/>
                </a:solidFill>
                <a:latin typeface="Verdana"/>
                <a:cs typeface="Verdana"/>
              </a:rPr>
              <a:t>F</a:t>
            </a:r>
            <a:r>
              <a:rPr sz="500" spc="-10" dirty="0">
                <a:solidFill>
                  <a:srgbClr val="FEFEFE"/>
                </a:solidFill>
                <a:latin typeface="Verdana"/>
                <a:cs typeface="Verdana"/>
              </a:rPr>
              <a:t>o</a:t>
            </a:r>
            <a:r>
              <a:rPr sz="500" spc="-25" dirty="0">
                <a:solidFill>
                  <a:srgbClr val="FEFEFE"/>
                </a:solidFill>
                <a:latin typeface="Verdana"/>
                <a:cs typeface="Verdana"/>
              </a:rPr>
              <a:t>li</a:t>
            </a:r>
            <a:r>
              <a:rPr sz="500" dirty="0">
                <a:solidFill>
                  <a:srgbClr val="FEFEFE"/>
                </a:solidFill>
                <a:latin typeface="Verdana"/>
                <a:cs typeface="Verdana"/>
              </a:rPr>
              <a:t>c</a:t>
            </a:r>
            <a:r>
              <a:rPr sz="500" spc="-30" dirty="0">
                <a:solidFill>
                  <a:srgbClr val="FEFEFE"/>
                </a:solidFill>
                <a:latin typeface="Verdana"/>
                <a:cs typeface="Verdana"/>
              </a:rPr>
              <a:t>a</a:t>
            </a:r>
            <a:r>
              <a:rPr sz="500" spc="-45" dirty="0">
                <a:solidFill>
                  <a:srgbClr val="FEFEFE"/>
                </a:solidFill>
                <a:latin typeface="Verdana"/>
                <a:cs typeface="Verdana"/>
              </a:rPr>
              <a:t>r</a:t>
            </a:r>
            <a:r>
              <a:rPr sz="500" dirty="0">
                <a:solidFill>
                  <a:srgbClr val="FEFEFE"/>
                </a:solidFill>
                <a:latin typeface="Verdana"/>
                <a:cs typeface="Verdana"/>
              </a:rPr>
              <a:t>e</a:t>
            </a:r>
            <a:r>
              <a:rPr sz="500" spc="-65" dirty="0">
                <a:solidFill>
                  <a:srgbClr val="FEFEFE"/>
                </a:solidFill>
                <a:latin typeface="Verdana"/>
                <a:cs typeface="Verdana"/>
              </a:rPr>
              <a:t> </a:t>
            </a:r>
            <a:r>
              <a:rPr sz="500" spc="-160" dirty="0">
                <a:solidFill>
                  <a:srgbClr val="FEFEFE"/>
                </a:solidFill>
                <a:latin typeface="Verdana"/>
                <a:cs typeface="Verdana"/>
              </a:rPr>
              <a:t>1</a:t>
            </a:r>
            <a:r>
              <a:rPr sz="500" spc="-10" dirty="0">
                <a:solidFill>
                  <a:srgbClr val="FEFEFE"/>
                </a:solidFill>
                <a:latin typeface="Verdana"/>
                <a:cs typeface="Verdana"/>
              </a:rPr>
              <a:t>0</a:t>
            </a:r>
            <a:r>
              <a:rPr sz="500" spc="-60" dirty="0">
                <a:solidFill>
                  <a:srgbClr val="FEFEFE"/>
                </a:solidFill>
                <a:latin typeface="Verdana"/>
                <a:cs typeface="Verdana"/>
              </a:rPr>
              <a:t>-</a:t>
            </a:r>
            <a:r>
              <a:rPr sz="500" spc="-55" dirty="0">
                <a:solidFill>
                  <a:srgbClr val="FEFEFE"/>
                </a:solidFill>
                <a:latin typeface="Verdana"/>
                <a:cs typeface="Verdana"/>
              </a:rPr>
              <a:t>5</a:t>
            </a:r>
            <a:r>
              <a:rPr sz="500" spc="-60" dirty="0">
                <a:solidFill>
                  <a:srgbClr val="FEFEFE"/>
                </a:solidFill>
                <a:latin typeface="Verdana"/>
                <a:cs typeface="Verdana"/>
              </a:rPr>
              <a:t>-</a:t>
            </a:r>
            <a:r>
              <a:rPr sz="500" spc="-10" dirty="0">
                <a:solidFill>
                  <a:srgbClr val="FEFEFE"/>
                </a:solidFill>
                <a:latin typeface="Verdana"/>
                <a:cs typeface="Verdana"/>
              </a:rPr>
              <a:t>4</a:t>
            </a:r>
            <a:r>
              <a:rPr sz="500" spc="10" dirty="0">
                <a:solidFill>
                  <a:srgbClr val="FEFEFE"/>
                </a:solidFill>
                <a:latin typeface="Verdana"/>
                <a:cs typeface="Verdana"/>
              </a:rPr>
              <a:t>0</a:t>
            </a:r>
            <a:endParaRPr sz="500">
              <a:latin typeface="Verdana"/>
              <a:cs typeface="Verdana"/>
            </a:endParaRPr>
          </a:p>
          <a:p>
            <a:pPr marL="3175" algn="ctr">
              <a:lnSpc>
                <a:spcPts val="590"/>
              </a:lnSpc>
            </a:pPr>
            <a:r>
              <a:rPr sz="500" spc="-60" dirty="0">
                <a:solidFill>
                  <a:srgbClr val="FEFEFE"/>
                </a:solidFill>
                <a:latin typeface="Verdana"/>
                <a:cs typeface="Verdana"/>
              </a:rPr>
              <a:t>2-</a:t>
            </a:r>
            <a:r>
              <a:rPr sz="500" spc="10" dirty="0">
                <a:solidFill>
                  <a:srgbClr val="FEFEFE"/>
                </a:solidFill>
                <a:latin typeface="Verdana"/>
                <a:cs typeface="Verdana"/>
              </a:rPr>
              <a:t>4</a:t>
            </a:r>
            <a:r>
              <a:rPr sz="500" spc="-65" dirty="0">
                <a:solidFill>
                  <a:srgbClr val="FEFEFE"/>
                </a:solidFill>
                <a:latin typeface="Verdana"/>
                <a:cs typeface="Verdana"/>
              </a:rPr>
              <a:t> </a:t>
            </a:r>
            <a:r>
              <a:rPr sz="500" spc="-30" dirty="0">
                <a:solidFill>
                  <a:srgbClr val="FEFEFE"/>
                </a:solidFill>
                <a:latin typeface="Verdana"/>
                <a:cs typeface="Verdana"/>
              </a:rPr>
              <a:t>к</a:t>
            </a:r>
            <a:r>
              <a:rPr sz="500" spc="-20" dirty="0">
                <a:solidFill>
                  <a:srgbClr val="FEFEFE"/>
                </a:solidFill>
                <a:latin typeface="Verdana"/>
                <a:cs typeface="Verdana"/>
              </a:rPr>
              <a:t>г</a:t>
            </a:r>
            <a:r>
              <a:rPr sz="500" spc="-114" dirty="0">
                <a:solidFill>
                  <a:srgbClr val="FEFEFE"/>
                </a:solidFill>
                <a:latin typeface="Verdana"/>
                <a:cs typeface="Verdana"/>
              </a:rPr>
              <a:t>/</a:t>
            </a:r>
            <a:r>
              <a:rPr sz="500" spc="-20" dirty="0">
                <a:solidFill>
                  <a:srgbClr val="FEFEFE"/>
                </a:solidFill>
                <a:latin typeface="Verdana"/>
                <a:cs typeface="Verdana"/>
              </a:rPr>
              <a:t>г</a:t>
            </a:r>
            <a:r>
              <a:rPr sz="500" spc="-10" dirty="0">
                <a:solidFill>
                  <a:srgbClr val="FEFEFE"/>
                </a:solidFill>
                <a:latin typeface="Verdana"/>
                <a:cs typeface="Verdana"/>
              </a:rPr>
              <a:t>а</a:t>
            </a:r>
            <a:endParaRPr sz="500">
              <a:latin typeface="Verdana"/>
              <a:cs typeface="Verdana"/>
            </a:endParaRPr>
          </a:p>
        </p:txBody>
      </p:sp>
      <p:pic>
        <p:nvPicPr>
          <p:cNvPr id="68" name="Рисунок 67">
            <a:extLst>
              <a:ext uri="{FF2B5EF4-FFF2-40B4-BE49-F238E27FC236}">
                <a16:creationId xmlns:a16="http://schemas.microsoft.com/office/drawing/2014/main" id="{12DE5921-BF08-4F80-BE63-20D88214D4C0}"/>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538875" y="9976086"/>
            <a:ext cx="490805" cy="3844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74294" y="0"/>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D2D3D5"/>
            </a:solidFill>
          </a:ln>
        </p:spPr>
        <p:txBody>
          <a:bodyPr wrap="square" lIns="0" tIns="0" rIns="0" bIns="0" rtlCol="0"/>
          <a:lstStyle/>
          <a:p>
            <a:endParaRPr/>
          </a:p>
        </p:txBody>
      </p:sp>
      <p:pic>
        <p:nvPicPr>
          <p:cNvPr id="11" name="Рисунок 10">
            <a:extLst>
              <a:ext uri="{FF2B5EF4-FFF2-40B4-BE49-F238E27FC236}">
                <a16:creationId xmlns:a16="http://schemas.microsoft.com/office/drawing/2014/main" id="{CCFAD4F9-AF5E-4C3F-98F8-91CD6DCF24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9047" y="10086975"/>
            <a:ext cx="490805" cy="384466"/>
          </a:xfrm>
          <a:prstGeom prst="rect">
            <a:avLst/>
          </a:prstGeom>
          <a:noFill/>
          <a:ln>
            <a:noFill/>
          </a:ln>
        </p:spPr>
      </p:pic>
      <p:sp>
        <p:nvSpPr>
          <p:cNvPr id="12" name="TextBox 11">
            <a:extLst>
              <a:ext uri="{FF2B5EF4-FFF2-40B4-BE49-F238E27FC236}">
                <a16:creationId xmlns:a16="http://schemas.microsoft.com/office/drawing/2014/main" id="{98262856-C81F-4A84-AF86-2188F7DD871E}"/>
              </a:ext>
            </a:extLst>
          </p:cNvPr>
          <p:cNvSpPr txBox="1"/>
          <p:nvPr/>
        </p:nvSpPr>
        <p:spPr>
          <a:xfrm>
            <a:off x="937552" y="3305175"/>
            <a:ext cx="6324600" cy="6001643"/>
          </a:xfrm>
          <a:prstGeom prst="rect">
            <a:avLst/>
          </a:prstGeom>
          <a:noFill/>
        </p:spPr>
        <p:txBody>
          <a:bodyPr wrap="square">
            <a:spAutoFit/>
          </a:bodyPr>
          <a:lstStyle/>
          <a:p>
            <a:r>
              <a:rPr lang="ru-RU" sz="1600" b="1" dirty="0"/>
              <a:t>Дорогие друзья! </a:t>
            </a:r>
          </a:p>
          <a:p>
            <a:endParaRPr lang="ru-RU" sz="1600" dirty="0"/>
          </a:p>
          <a:p>
            <a:r>
              <a:rPr lang="ru-RU" sz="1600" dirty="0"/>
              <a:t>Если у вас в руках оказался наш каталог, значит вы уже находитесь на верном пути к построению эффективного земледелия. Поэтому в самом начале, позвольте от себя лично и от лица всего коллектива «UZMINCHEM» выразить Вам благодарность за восстановление и сохранение и плодородие почвы. </a:t>
            </a:r>
          </a:p>
          <a:p>
            <a:r>
              <a:rPr lang="ru-RU" sz="1600" dirty="0"/>
              <a:t>«UZMINCHEM» официальный торговый дом завода КАЗФОСФАТ. Основан 18 марта 2022года, молодая компания, достигшая за год серьёзных результатов. Сегодня «UZMINCHEM» это компания, оказывающая своим заказчикам комплекс услуг от подбора удобрений до отгрузки продукции непосредственно до регионов фермеров по всему Узбекистану. </a:t>
            </a:r>
          </a:p>
          <a:p>
            <a:endParaRPr lang="ru-RU" sz="1600" dirty="0"/>
          </a:p>
          <a:p>
            <a:r>
              <a:rPr lang="ru-RU" sz="1600" dirty="0"/>
              <a:t>Работая с нами, вы получаете такие преимущества как: оригинальность товара, доступность услуг, оперативность предоставления услуг и высокий уровень качества обслуживания. </a:t>
            </a:r>
          </a:p>
          <a:p>
            <a:endParaRPr lang="ru-RU" sz="1600" dirty="0"/>
          </a:p>
          <a:p>
            <a:r>
              <a:rPr lang="ru-RU" sz="1600" dirty="0"/>
              <a:t>Убежден, что в лице компании «UZMINCHEM» вы обретете надежного партнера для реализации намеченных целей по повышению. Качества сельскохозяйственной продукции.</a:t>
            </a:r>
          </a:p>
          <a:p>
            <a:endParaRPr lang="ru-RU" sz="1600" dirty="0"/>
          </a:p>
          <a:p>
            <a:r>
              <a:rPr lang="ru-RU" sz="1600" b="1" dirty="0"/>
              <a:t>Глава Представительства TOO «КАЗФОСФАТ» в Узбекистане. </a:t>
            </a:r>
          </a:p>
          <a:p>
            <a:r>
              <a:rPr lang="ru-RU" sz="1600" b="1" dirty="0"/>
              <a:t>Халикбаев Улугбек</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2020" y="88412"/>
            <a:ext cx="7563484" cy="10695305"/>
            <a:chOff x="142020" y="88412"/>
            <a:chExt cx="7563484" cy="10695305"/>
          </a:xfrm>
        </p:grpSpPr>
        <p:sp>
          <p:nvSpPr>
            <p:cNvPr id="3" name="object 3"/>
            <p:cNvSpPr/>
            <p:nvPr/>
          </p:nvSpPr>
          <p:spPr>
            <a:xfrm>
              <a:off x="143607" y="89999"/>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727376"/>
              </a:solidFill>
            </a:ln>
          </p:spPr>
          <p:txBody>
            <a:bodyPr wrap="square" lIns="0" tIns="0" rIns="0" bIns="0" rtlCol="0"/>
            <a:lstStyle/>
            <a:p>
              <a:endParaRPr/>
            </a:p>
          </p:txBody>
        </p:sp>
        <p:sp>
          <p:nvSpPr>
            <p:cNvPr id="4" name="object 4"/>
            <p:cNvSpPr/>
            <p:nvPr/>
          </p:nvSpPr>
          <p:spPr>
            <a:xfrm>
              <a:off x="958355" y="749685"/>
              <a:ext cx="1175385" cy="109855"/>
            </a:xfrm>
            <a:custGeom>
              <a:avLst/>
              <a:gdLst/>
              <a:ahLst/>
              <a:cxnLst/>
              <a:rect l="l" t="t" r="r" b="b"/>
              <a:pathLst>
                <a:path w="1175385" h="109855">
                  <a:moveTo>
                    <a:pt x="11278" y="914"/>
                  </a:moveTo>
                  <a:lnTo>
                    <a:pt x="0" y="914"/>
                  </a:lnTo>
                  <a:lnTo>
                    <a:pt x="0" y="107593"/>
                  </a:lnTo>
                  <a:lnTo>
                    <a:pt x="11278" y="107593"/>
                  </a:lnTo>
                  <a:lnTo>
                    <a:pt x="11278" y="58366"/>
                  </a:lnTo>
                  <a:lnTo>
                    <a:pt x="89153" y="58366"/>
                  </a:lnTo>
                  <a:lnTo>
                    <a:pt x="89153" y="48463"/>
                  </a:lnTo>
                  <a:lnTo>
                    <a:pt x="11278" y="48463"/>
                  </a:lnTo>
                  <a:lnTo>
                    <a:pt x="11278" y="914"/>
                  </a:lnTo>
                  <a:close/>
                </a:path>
                <a:path w="1175385" h="109855">
                  <a:moveTo>
                    <a:pt x="89153" y="58366"/>
                  </a:moveTo>
                  <a:lnTo>
                    <a:pt x="78030" y="58366"/>
                  </a:lnTo>
                  <a:lnTo>
                    <a:pt x="78030" y="107593"/>
                  </a:lnTo>
                  <a:lnTo>
                    <a:pt x="89153" y="107593"/>
                  </a:lnTo>
                  <a:lnTo>
                    <a:pt x="89153" y="58366"/>
                  </a:lnTo>
                  <a:close/>
                </a:path>
                <a:path w="1175385" h="109855">
                  <a:moveTo>
                    <a:pt x="89153" y="914"/>
                  </a:moveTo>
                  <a:lnTo>
                    <a:pt x="78030" y="914"/>
                  </a:lnTo>
                  <a:lnTo>
                    <a:pt x="78030" y="48463"/>
                  </a:lnTo>
                  <a:lnTo>
                    <a:pt x="89153" y="48463"/>
                  </a:lnTo>
                  <a:lnTo>
                    <a:pt x="89153" y="914"/>
                  </a:lnTo>
                  <a:close/>
                </a:path>
                <a:path w="1175385" h="109855">
                  <a:moveTo>
                    <a:pt x="169315" y="914"/>
                  </a:moveTo>
                  <a:lnTo>
                    <a:pt x="158191" y="914"/>
                  </a:lnTo>
                  <a:lnTo>
                    <a:pt x="109421" y="107593"/>
                  </a:lnTo>
                  <a:lnTo>
                    <a:pt x="121157" y="107593"/>
                  </a:lnTo>
                  <a:lnTo>
                    <a:pt x="133959" y="79095"/>
                  </a:lnTo>
                  <a:lnTo>
                    <a:pt x="205053" y="79095"/>
                  </a:lnTo>
                  <a:lnTo>
                    <a:pt x="200873" y="69951"/>
                  </a:lnTo>
                  <a:lnTo>
                    <a:pt x="138074" y="69951"/>
                  </a:lnTo>
                  <a:lnTo>
                    <a:pt x="163677" y="12650"/>
                  </a:lnTo>
                  <a:lnTo>
                    <a:pt x="174679" y="12650"/>
                  </a:lnTo>
                  <a:lnTo>
                    <a:pt x="169315" y="914"/>
                  </a:lnTo>
                  <a:close/>
                </a:path>
                <a:path w="1175385" h="109855">
                  <a:moveTo>
                    <a:pt x="205053" y="79095"/>
                  </a:moveTo>
                  <a:lnTo>
                    <a:pt x="193391" y="79095"/>
                  </a:lnTo>
                  <a:lnTo>
                    <a:pt x="206193" y="107593"/>
                  </a:lnTo>
                  <a:lnTo>
                    <a:pt x="218080" y="107593"/>
                  </a:lnTo>
                  <a:lnTo>
                    <a:pt x="205053" y="79095"/>
                  </a:lnTo>
                  <a:close/>
                </a:path>
                <a:path w="1175385" h="109855">
                  <a:moveTo>
                    <a:pt x="174679" y="12650"/>
                  </a:moveTo>
                  <a:lnTo>
                    <a:pt x="163677" y="12650"/>
                  </a:lnTo>
                  <a:lnTo>
                    <a:pt x="189276" y="69951"/>
                  </a:lnTo>
                  <a:lnTo>
                    <a:pt x="200873" y="69951"/>
                  </a:lnTo>
                  <a:lnTo>
                    <a:pt x="174679" y="12650"/>
                  </a:lnTo>
                  <a:close/>
                </a:path>
                <a:path w="1175385" h="109855">
                  <a:moveTo>
                    <a:pt x="249631" y="914"/>
                  </a:moveTo>
                  <a:lnTo>
                    <a:pt x="238503" y="914"/>
                  </a:lnTo>
                  <a:lnTo>
                    <a:pt x="238503" y="107593"/>
                  </a:lnTo>
                  <a:lnTo>
                    <a:pt x="369262" y="107593"/>
                  </a:lnTo>
                  <a:lnTo>
                    <a:pt x="369262" y="97840"/>
                  </a:lnTo>
                  <a:lnTo>
                    <a:pt x="249631" y="97840"/>
                  </a:lnTo>
                  <a:lnTo>
                    <a:pt x="249631" y="914"/>
                  </a:lnTo>
                  <a:close/>
                </a:path>
                <a:path w="1175385" h="109855">
                  <a:moveTo>
                    <a:pt x="309520" y="914"/>
                  </a:moveTo>
                  <a:lnTo>
                    <a:pt x="298396" y="914"/>
                  </a:lnTo>
                  <a:lnTo>
                    <a:pt x="298396" y="97840"/>
                  </a:lnTo>
                  <a:lnTo>
                    <a:pt x="309520" y="97840"/>
                  </a:lnTo>
                  <a:lnTo>
                    <a:pt x="309520" y="914"/>
                  </a:lnTo>
                  <a:close/>
                </a:path>
                <a:path w="1175385" h="109855">
                  <a:moveTo>
                    <a:pt x="369262" y="914"/>
                  </a:moveTo>
                  <a:lnTo>
                    <a:pt x="358138" y="914"/>
                  </a:lnTo>
                  <a:lnTo>
                    <a:pt x="358138" y="97840"/>
                  </a:lnTo>
                  <a:lnTo>
                    <a:pt x="369262" y="97840"/>
                  </a:lnTo>
                  <a:lnTo>
                    <a:pt x="369262" y="914"/>
                  </a:lnTo>
                  <a:close/>
                </a:path>
                <a:path w="1175385" h="109855">
                  <a:moveTo>
                    <a:pt x="416354" y="914"/>
                  </a:moveTo>
                  <a:lnTo>
                    <a:pt x="405226" y="914"/>
                  </a:lnTo>
                  <a:lnTo>
                    <a:pt x="405226" y="107593"/>
                  </a:lnTo>
                  <a:lnTo>
                    <a:pt x="415439" y="107593"/>
                  </a:lnTo>
                  <a:lnTo>
                    <a:pt x="429589" y="89305"/>
                  </a:lnTo>
                  <a:lnTo>
                    <a:pt x="416354" y="89305"/>
                  </a:lnTo>
                  <a:lnTo>
                    <a:pt x="416354" y="914"/>
                  </a:lnTo>
                  <a:close/>
                </a:path>
                <a:path w="1175385" h="109855">
                  <a:moveTo>
                    <a:pt x="494837" y="19353"/>
                  </a:moveTo>
                  <a:lnTo>
                    <a:pt x="483713" y="19353"/>
                  </a:lnTo>
                  <a:lnTo>
                    <a:pt x="483713" y="107593"/>
                  </a:lnTo>
                  <a:lnTo>
                    <a:pt x="494837" y="107593"/>
                  </a:lnTo>
                  <a:lnTo>
                    <a:pt x="494837" y="19353"/>
                  </a:lnTo>
                  <a:close/>
                </a:path>
                <a:path w="1175385" h="109855">
                  <a:moveTo>
                    <a:pt x="494837" y="914"/>
                  </a:moveTo>
                  <a:lnTo>
                    <a:pt x="484628" y="914"/>
                  </a:lnTo>
                  <a:lnTo>
                    <a:pt x="416354" y="89305"/>
                  </a:lnTo>
                  <a:lnTo>
                    <a:pt x="429589" y="89305"/>
                  </a:lnTo>
                  <a:lnTo>
                    <a:pt x="483713" y="19353"/>
                  </a:lnTo>
                  <a:lnTo>
                    <a:pt x="494837" y="19353"/>
                  </a:lnTo>
                  <a:lnTo>
                    <a:pt x="494837" y="914"/>
                  </a:lnTo>
                  <a:close/>
                </a:path>
                <a:path w="1175385" h="109855">
                  <a:moveTo>
                    <a:pt x="568900" y="97534"/>
                  </a:moveTo>
                  <a:lnTo>
                    <a:pt x="565699" y="106678"/>
                  </a:lnTo>
                  <a:lnTo>
                    <a:pt x="570377" y="108607"/>
                  </a:lnTo>
                  <a:lnTo>
                    <a:pt x="574743" y="109573"/>
                  </a:lnTo>
                  <a:lnTo>
                    <a:pt x="584293" y="109573"/>
                  </a:lnTo>
                  <a:lnTo>
                    <a:pt x="589348" y="108024"/>
                  </a:lnTo>
                  <a:lnTo>
                    <a:pt x="598594" y="101826"/>
                  </a:lnTo>
                  <a:lnTo>
                    <a:pt x="600428" y="99669"/>
                  </a:lnTo>
                  <a:lnTo>
                    <a:pt x="575913" y="99669"/>
                  </a:lnTo>
                  <a:lnTo>
                    <a:pt x="572557" y="98955"/>
                  </a:lnTo>
                  <a:lnTo>
                    <a:pt x="568900" y="97534"/>
                  </a:lnTo>
                  <a:close/>
                </a:path>
                <a:path w="1175385" h="109855">
                  <a:moveTo>
                    <a:pt x="567985" y="914"/>
                  </a:moveTo>
                  <a:lnTo>
                    <a:pt x="555947" y="914"/>
                  </a:lnTo>
                  <a:lnTo>
                    <a:pt x="599230" y="83055"/>
                  </a:lnTo>
                  <a:lnTo>
                    <a:pt x="591710" y="95857"/>
                  </a:lnTo>
                  <a:lnTo>
                    <a:pt x="585971" y="99669"/>
                  </a:lnTo>
                  <a:lnTo>
                    <a:pt x="600428" y="99669"/>
                  </a:lnTo>
                  <a:lnTo>
                    <a:pt x="602632" y="97077"/>
                  </a:lnTo>
                  <a:lnTo>
                    <a:pt x="615549" y="73151"/>
                  </a:lnTo>
                  <a:lnTo>
                    <a:pt x="605174" y="73151"/>
                  </a:lnTo>
                  <a:lnTo>
                    <a:pt x="567985" y="914"/>
                  </a:lnTo>
                  <a:close/>
                </a:path>
                <a:path w="1175385" h="109855">
                  <a:moveTo>
                    <a:pt x="654547" y="914"/>
                  </a:moveTo>
                  <a:lnTo>
                    <a:pt x="643272" y="914"/>
                  </a:lnTo>
                  <a:lnTo>
                    <a:pt x="605174" y="73151"/>
                  </a:lnTo>
                  <a:lnTo>
                    <a:pt x="615549" y="73151"/>
                  </a:lnTo>
                  <a:lnTo>
                    <a:pt x="654547" y="914"/>
                  </a:lnTo>
                  <a:close/>
                </a:path>
                <a:path w="1175385" h="109855">
                  <a:moveTo>
                    <a:pt x="725871" y="0"/>
                  </a:moveTo>
                  <a:lnTo>
                    <a:pt x="717947" y="0"/>
                  </a:lnTo>
                  <a:lnTo>
                    <a:pt x="710212" y="437"/>
                  </a:lnTo>
                  <a:lnTo>
                    <a:pt x="673222" y="20568"/>
                  </a:lnTo>
                  <a:lnTo>
                    <a:pt x="662015" y="54251"/>
                  </a:lnTo>
                  <a:lnTo>
                    <a:pt x="662468" y="61763"/>
                  </a:lnTo>
                  <a:lnTo>
                    <a:pt x="683199" y="97653"/>
                  </a:lnTo>
                  <a:lnTo>
                    <a:pt x="717793" y="108507"/>
                  </a:lnTo>
                  <a:lnTo>
                    <a:pt x="725719" y="108507"/>
                  </a:lnTo>
                  <a:lnTo>
                    <a:pt x="733060" y="107161"/>
                  </a:lnTo>
                  <a:lnTo>
                    <a:pt x="746572" y="101775"/>
                  </a:lnTo>
                  <a:lnTo>
                    <a:pt x="751466" y="98449"/>
                  </a:lnTo>
                  <a:lnTo>
                    <a:pt x="709819" y="98449"/>
                  </a:lnTo>
                  <a:lnTo>
                    <a:pt x="702147" y="96518"/>
                  </a:lnTo>
                  <a:lnTo>
                    <a:pt x="688331" y="88797"/>
                  </a:lnTo>
                  <a:lnTo>
                    <a:pt x="682919" y="83512"/>
                  </a:lnTo>
                  <a:lnTo>
                    <a:pt x="675097" y="70102"/>
                  </a:lnTo>
                  <a:lnTo>
                    <a:pt x="673141" y="62585"/>
                  </a:lnTo>
                  <a:lnTo>
                    <a:pt x="673141" y="45920"/>
                  </a:lnTo>
                  <a:lnTo>
                    <a:pt x="702147" y="11987"/>
                  </a:lnTo>
                  <a:lnTo>
                    <a:pt x="709819" y="10058"/>
                  </a:lnTo>
                  <a:lnTo>
                    <a:pt x="751689" y="10058"/>
                  </a:lnTo>
                  <a:lnTo>
                    <a:pt x="746597" y="6601"/>
                  </a:lnTo>
                  <a:lnTo>
                    <a:pt x="733186" y="1320"/>
                  </a:lnTo>
                  <a:lnTo>
                    <a:pt x="725871" y="0"/>
                  </a:lnTo>
                  <a:close/>
                </a:path>
                <a:path w="1175385" h="109855">
                  <a:moveTo>
                    <a:pt x="749797" y="85647"/>
                  </a:moveTo>
                  <a:lnTo>
                    <a:pt x="743197" y="91248"/>
                  </a:lnTo>
                  <a:lnTo>
                    <a:pt x="735738" y="95249"/>
                  </a:lnTo>
                  <a:lnTo>
                    <a:pt x="727379" y="97653"/>
                  </a:lnTo>
                  <a:lnTo>
                    <a:pt x="718251" y="98449"/>
                  </a:lnTo>
                  <a:lnTo>
                    <a:pt x="751466" y="98449"/>
                  </a:lnTo>
                  <a:lnTo>
                    <a:pt x="752288" y="97890"/>
                  </a:lnTo>
                  <a:lnTo>
                    <a:pt x="756960" y="92811"/>
                  </a:lnTo>
                  <a:lnTo>
                    <a:pt x="749797" y="85647"/>
                  </a:lnTo>
                  <a:close/>
                </a:path>
                <a:path w="1175385" h="109855">
                  <a:moveTo>
                    <a:pt x="751689" y="10058"/>
                  </a:moveTo>
                  <a:lnTo>
                    <a:pt x="718251" y="10058"/>
                  </a:lnTo>
                  <a:lnTo>
                    <a:pt x="727378" y="10852"/>
                  </a:lnTo>
                  <a:lnTo>
                    <a:pt x="735662" y="13220"/>
                  </a:lnTo>
                  <a:lnTo>
                    <a:pt x="743139" y="17173"/>
                  </a:lnTo>
                  <a:lnTo>
                    <a:pt x="749797" y="22708"/>
                  </a:lnTo>
                  <a:lnTo>
                    <a:pt x="756960" y="15544"/>
                  </a:lnTo>
                  <a:lnTo>
                    <a:pt x="752288" y="10464"/>
                  </a:lnTo>
                  <a:lnTo>
                    <a:pt x="751689" y="10058"/>
                  </a:lnTo>
                  <a:close/>
                </a:path>
                <a:path w="1175385" h="109855">
                  <a:moveTo>
                    <a:pt x="761989" y="97534"/>
                  </a:moveTo>
                  <a:lnTo>
                    <a:pt x="761075" y="107593"/>
                  </a:lnTo>
                  <a:lnTo>
                    <a:pt x="764020" y="108305"/>
                  </a:lnTo>
                  <a:lnTo>
                    <a:pt x="766865" y="108658"/>
                  </a:lnTo>
                  <a:lnTo>
                    <a:pt x="776009" y="108658"/>
                  </a:lnTo>
                  <a:lnTo>
                    <a:pt x="781142" y="106451"/>
                  </a:lnTo>
                  <a:lnTo>
                    <a:pt x="788394" y="98143"/>
                  </a:lnTo>
                  <a:lnTo>
                    <a:pt x="765392" y="98143"/>
                  </a:lnTo>
                  <a:lnTo>
                    <a:pt x="763714" y="97941"/>
                  </a:lnTo>
                  <a:lnTo>
                    <a:pt x="761989" y="97534"/>
                  </a:lnTo>
                  <a:close/>
                </a:path>
                <a:path w="1175385" h="109855">
                  <a:moveTo>
                    <a:pt x="861048" y="10666"/>
                  </a:moveTo>
                  <a:lnTo>
                    <a:pt x="849924" y="10666"/>
                  </a:lnTo>
                  <a:lnTo>
                    <a:pt x="849924" y="107593"/>
                  </a:lnTo>
                  <a:lnTo>
                    <a:pt x="861048" y="107593"/>
                  </a:lnTo>
                  <a:lnTo>
                    <a:pt x="861048" y="10666"/>
                  </a:lnTo>
                  <a:close/>
                </a:path>
                <a:path w="1175385" h="109855">
                  <a:moveTo>
                    <a:pt x="861048" y="914"/>
                  </a:moveTo>
                  <a:lnTo>
                    <a:pt x="788659" y="914"/>
                  </a:lnTo>
                  <a:lnTo>
                    <a:pt x="787135" y="46634"/>
                  </a:lnTo>
                  <a:lnTo>
                    <a:pt x="786667" y="55401"/>
                  </a:lnTo>
                  <a:lnTo>
                    <a:pt x="775119" y="96363"/>
                  </a:lnTo>
                  <a:lnTo>
                    <a:pt x="771486" y="98143"/>
                  </a:lnTo>
                  <a:lnTo>
                    <a:pt x="788394" y="98143"/>
                  </a:lnTo>
                  <a:lnTo>
                    <a:pt x="796683" y="56838"/>
                  </a:lnTo>
                  <a:lnTo>
                    <a:pt x="798412" y="10666"/>
                  </a:lnTo>
                  <a:lnTo>
                    <a:pt x="861048" y="10666"/>
                  </a:lnTo>
                  <a:lnTo>
                    <a:pt x="861048" y="914"/>
                  </a:lnTo>
                  <a:close/>
                </a:path>
                <a:path w="1175385" h="109855">
                  <a:moveTo>
                    <a:pt x="895183" y="97534"/>
                  </a:moveTo>
                  <a:lnTo>
                    <a:pt x="891983" y="106678"/>
                  </a:lnTo>
                  <a:lnTo>
                    <a:pt x="896659" y="108607"/>
                  </a:lnTo>
                  <a:lnTo>
                    <a:pt x="901025" y="109573"/>
                  </a:lnTo>
                  <a:lnTo>
                    <a:pt x="910577" y="109573"/>
                  </a:lnTo>
                  <a:lnTo>
                    <a:pt x="915630" y="108024"/>
                  </a:lnTo>
                  <a:lnTo>
                    <a:pt x="924876" y="101826"/>
                  </a:lnTo>
                  <a:lnTo>
                    <a:pt x="926710" y="99669"/>
                  </a:lnTo>
                  <a:lnTo>
                    <a:pt x="902196" y="99669"/>
                  </a:lnTo>
                  <a:lnTo>
                    <a:pt x="898841" y="98955"/>
                  </a:lnTo>
                  <a:lnTo>
                    <a:pt x="895183" y="97534"/>
                  </a:lnTo>
                  <a:close/>
                </a:path>
                <a:path w="1175385" h="109855">
                  <a:moveTo>
                    <a:pt x="894269" y="914"/>
                  </a:moveTo>
                  <a:lnTo>
                    <a:pt x="882230" y="914"/>
                  </a:lnTo>
                  <a:lnTo>
                    <a:pt x="925513" y="83055"/>
                  </a:lnTo>
                  <a:lnTo>
                    <a:pt x="917992" y="95857"/>
                  </a:lnTo>
                  <a:lnTo>
                    <a:pt x="912254" y="99669"/>
                  </a:lnTo>
                  <a:lnTo>
                    <a:pt x="926710" y="99669"/>
                  </a:lnTo>
                  <a:lnTo>
                    <a:pt x="928914" y="97077"/>
                  </a:lnTo>
                  <a:lnTo>
                    <a:pt x="941831" y="73151"/>
                  </a:lnTo>
                  <a:lnTo>
                    <a:pt x="931457" y="73151"/>
                  </a:lnTo>
                  <a:lnTo>
                    <a:pt x="894269" y="914"/>
                  </a:lnTo>
                  <a:close/>
                </a:path>
                <a:path w="1175385" h="109855">
                  <a:moveTo>
                    <a:pt x="980831" y="914"/>
                  </a:moveTo>
                  <a:lnTo>
                    <a:pt x="969556" y="914"/>
                  </a:lnTo>
                  <a:lnTo>
                    <a:pt x="931457" y="73151"/>
                  </a:lnTo>
                  <a:lnTo>
                    <a:pt x="941831" y="73151"/>
                  </a:lnTo>
                  <a:lnTo>
                    <a:pt x="980831" y="914"/>
                  </a:lnTo>
                  <a:close/>
                </a:path>
                <a:path w="1175385" h="109855">
                  <a:moveTo>
                    <a:pt x="1066172" y="914"/>
                  </a:moveTo>
                  <a:lnTo>
                    <a:pt x="998355" y="914"/>
                  </a:lnTo>
                  <a:lnTo>
                    <a:pt x="998355" y="107593"/>
                  </a:lnTo>
                  <a:lnTo>
                    <a:pt x="1009483" y="107593"/>
                  </a:lnTo>
                  <a:lnTo>
                    <a:pt x="1009328" y="10666"/>
                  </a:lnTo>
                  <a:lnTo>
                    <a:pt x="1066172" y="10666"/>
                  </a:lnTo>
                  <a:lnTo>
                    <a:pt x="1066172" y="914"/>
                  </a:lnTo>
                  <a:close/>
                </a:path>
                <a:path w="1175385" h="109855">
                  <a:moveTo>
                    <a:pt x="1096653" y="914"/>
                  </a:moveTo>
                  <a:lnTo>
                    <a:pt x="1085526" y="914"/>
                  </a:lnTo>
                  <a:lnTo>
                    <a:pt x="1085526" y="107593"/>
                  </a:lnTo>
                  <a:lnTo>
                    <a:pt x="1095739" y="107593"/>
                  </a:lnTo>
                  <a:lnTo>
                    <a:pt x="1109889" y="89305"/>
                  </a:lnTo>
                  <a:lnTo>
                    <a:pt x="1096653" y="89305"/>
                  </a:lnTo>
                  <a:lnTo>
                    <a:pt x="1096653" y="914"/>
                  </a:lnTo>
                  <a:close/>
                </a:path>
                <a:path w="1175385" h="109855">
                  <a:moveTo>
                    <a:pt x="1175137" y="19353"/>
                  </a:moveTo>
                  <a:lnTo>
                    <a:pt x="1164013" y="19353"/>
                  </a:lnTo>
                  <a:lnTo>
                    <a:pt x="1164013" y="107593"/>
                  </a:lnTo>
                  <a:lnTo>
                    <a:pt x="1175137" y="107593"/>
                  </a:lnTo>
                  <a:lnTo>
                    <a:pt x="1175137" y="19353"/>
                  </a:lnTo>
                  <a:close/>
                </a:path>
                <a:path w="1175385" h="109855">
                  <a:moveTo>
                    <a:pt x="1175137" y="914"/>
                  </a:moveTo>
                  <a:lnTo>
                    <a:pt x="1164927" y="914"/>
                  </a:lnTo>
                  <a:lnTo>
                    <a:pt x="1096653" y="89305"/>
                  </a:lnTo>
                  <a:lnTo>
                    <a:pt x="1109889" y="89305"/>
                  </a:lnTo>
                  <a:lnTo>
                    <a:pt x="1164013" y="19353"/>
                  </a:lnTo>
                  <a:lnTo>
                    <a:pt x="1175137" y="19353"/>
                  </a:lnTo>
                  <a:lnTo>
                    <a:pt x="1175137" y="914"/>
                  </a:lnTo>
                  <a:close/>
                </a:path>
              </a:pathLst>
            </a:custGeom>
            <a:solidFill>
              <a:srgbClr val="606062"/>
            </a:solidFill>
          </p:spPr>
          <p:txBody>
            <a:bodyPr wrap="square" lIns="0" tIns="0" rIns="0" bIns="0" rtlCol="0"/>
            <a:lstStyle/>
            <a:p>
              <a:endParaRPr/>
            </a:p>
          </p:txBody>
        </p:sp>
        <p:pic>
          <p:nvPicPr>
            <p:cNvPr id="5" name="object 5"/>
            <p:cNvPicPr/>
            <p:nvPr/>
          </p:nvPicPr>
          <p:blipFill>
            <a:blip r:embed="rId2" cstate="print"/>
            <a:stretch>
              <a:fillRect/>
            </a:stretch>
          </p:blipFill>
          <p:spPr>
            <a:xfrm>
              <a:off x="690606" y="2143584"/>
              <a:ext cx="494884" cy="494884"/>
            </a:xfrm>
            <a:prstGeom prst="rect">
              <a:avLst/>
            </a:prstGeom>
          </p:spPr>
        </p:pic>
        <p:sp>
          <p:nvSpPr>
            <p:cNvPr id="6" name="object 6"/>
            <p:cNvSpPr/>
            <p:nvPr/>
          </p:nvSpPr>
          <p:spPr>
            <a:xfrm>
              <a:off x="699606" y="2801083"/>
              <a:ext cx="476884" cy="476884"/>
            </a:xfrm>
            <a:custGeom>
              <a:avLst/>
              <a:gdLst/>
              <a:ahLst/>
              <a:cxnLst/>
              <a:rect l="l" t="t" r="r" b="b"/>
              <a:pathLst>
                <a:path w="476884" h="476885">
                  <a:moveTo>
                    <a:pt x="238442" y="0"/>
                  </a:moveTo>
                  <a:lnTo>
                    <a:pt x="286496" y="4844"/>
                  </a:lnTo>
                  <a:lnTo>
                    <a:pt x="331254" y="18738"/>
                  </a:lnTo>
                  <a:lnTo>
                    <a:pt x="371757" y="40722"/>
                  </a:lnTo>
                  <a:lnTo>
                    <a:pt x="407046" y="69838"/>
                  </a:lnTo>
                  <a:lnTo>
                    <a:pt x="436162" y="105127"/>
                  </a:lnTo>
                  <a:lnTo>
                    <a:pt x="458146" y="145630"/>
                  </a:lnTo>
                  <a:lnTo>
                    <a:pt x="472040" y="190388"/>
                  </a:lnTo>
                  <a:lnTo>
                    <a:pt x="476885" y="238442"/>
                  </a:lnTo>
                  <a:lnTo>
                    <a:pt x="472040" y="286497"/>
                  </a:lnTo>
                  <a:lnTo>
                    <a:pt x="458146" y="331255"/>
                  </a:lnTo>
                  <a:lnTo>
                    <a:pt x="436162" y="371758"/>
                  </a:lnTo>
                  <a:lnTo>
                    <a:pt x="407046" y="407047"/>
                  </a:lnTo>
                  <a:lnTo>
                    <a:pt x="371757" y="436162"/>
                  </a:lnTo>
                  <a:lnTo>
                    <a:pt x="331254" y="458147"/>
                  </a:lnTo>
                  <a:lnTo>
                    <a:pt x="286496" y="472040"/>
                  </a:lnTo>
                  <a:lnTo>
                    <a:pt x="238442" y="476884"/>
                  </a:lnTo>
                  <a:lnTo>
                    <a:pt x="190387" y="472040"/>
                  </a:lnTo>
                  <a:lnTo>
                    <a:pt x="145629" y="458147"/>
                  </a:lnTo>
                  <a:lnTo>
                    <a:pt x="105126" y="436162"/>
                  </a:lnTo>
                  <a:lnTo>
                    <a:pt x="69837" y="407047"/>
                  </a:lnTo>
                  <a:lnTo>
                    <a:pt x="40722" y="371758"/>
                  </a:lnTo>
                  <a:lnTo>
                    <a:pt x="18737" y="331255"/>
                  </a:lnTo>
                  <a:lnTo>
                    <a:pt x="4844" y="286497"/>
                  </a:lnTo>
                  <a:lnTo>
                    <a:pt x="0" y="238442"/>
                  </a:lnTo>
                  <a:lnTo>
                    <a:pt x="4844" y="190388"/>
                  </a:lnTo>
                  <a:lnTo>
                    <a:pt x="18737" y="145630"/>
                  </a:lnTo>
                  <a:lnTo>
                    <a:pt x="40722" y="105127"/>
                  </a:lnTo>
                  <a:lnTo>
                    <a:pt x="69837" y="69838"/>
                  </a:lnTo>
                  <a:lnTo>
                    <a:pt x="105126" y="40722"/>
                  </a:lnTo>
                  <a:lnTo>
                    <a:pt x="145629" y="18738"/>
                  </a:lnTo>
                  <a:lnTo>
                    <a:pt x="190387" y="4844"/>
                  </a:lnTo>
                  <a:lnTo>
                    <a:pt x="238442" y="0"/>
                  </a:lnTo>
                  <a:close/>
                </a:path>
              </a:pathLst>
            </a:custGeom>
            <a:ln w="17999">
              <a:solidFill>
                <a:srgbClr val="F16036"/>
              </a:solidFill>
            </a:ln>
          </p:spPr>
          <p:txBody>
            <a:bodyPr wrap="square" lIns="0" tIns="0" rIns="0" bIns="0" rtlCol="0"/>
            <a:lstStyle/>
            <a:p>
              <a:endParaRPr/>
            </a:p>
          </p:txBody>
        </p:sp>
        <p:sp>
          <p:nvSpPr>
            <p:cNvPr id="7" name="object 7"/>
            <p:cNvSpPr/>
            <p:nvPr/>
          </p:nvSpPr>
          <p:spPr>
            <a:xfrm>
              <a:off x="802376" y="2870513"/>
              <a:ext cx="271780" cy="307340"/>
            </a:xfrm>
            <a:custGeom>
              <a:avLst/>
              <a:gdLst/>
              <a:ahLst/>
              <a:cxnLst/>
              <a:rect l="l" t="t" r="r" b="b"/>
              <a:pathLst>
                <a:path w="271780" h="307339">
                  <a:moveTo>
                    <a:pt x="140884" y="0"/>
                  </a:moveTo>
                  <a:lnTo>
                    <a:pt x="103062" y="12700"/>
                  </a:lnTo>
                  <a:lnTo>
                    <a:pt x="79507" y="44450"/>
                  </a:lnTo>
                  <a:lnTo>
                    <a:pt x="78596" y="46990"/>
                  </a:lnTo>
                  <a:lnTo>
                    <a:pt x="76134" y="48260"/>
                  </a:lnTo>
                  <a:lnTo>
                    <a:pt x="73367" y="48260"/>
                  </a:lnTo>
                  <a:lnTo>
                    <a:pt x="60082" y="50800"/>
                  </a:lnTo>
                  <a:lnTo>
                    <a:pt x="28942" y="73660"/>
                  </a:lnTo>
                  <a:lnTo>
                    <a:pt x="23283" y="87630"/>
                  </a:lnTo>
                  <a:lnTo>
                    <a:pt x="17828" y="90170"/>
                  </a:lnTo>
                  <a:lnTo>
                    <a:pt x="14647" y="96520"/>
                  </a:lnTo>
                  <a:lnTo>
                    <a:pt x="15734" y="101600"/>
                  </a:lnTo>
                  <a:lnTo>
                    <a:pt x="16731" y="109220"/>
                  </a:lnTo>
                  <a:lnTo>
                    <a:pt x="17274" y="116840"/>
                  </a:lnTo>
                  <a:lnTo>
                    <a:pt x="17018" y="127000"/>
                  </a:lnTo>
                  <a:lnTo>
                    <a:pt x="15622" y="137160"/>
                  </a:lnTo>
                  <a:lnTo>
                    <a:pt x="14488" y="143510"/>
                  </a:lnTo>
                  <a:lnTo>
                    <a:pt x="17965" y="149860"/>
                  </a:lnTo>
                  <a:lnTo>
                    <a:pt x="23707" y="151130"/>
                  </a:lnTo>
                  <a:lnTo>
                    <a:pt x="17494" y="167640"/>
                  </a:lnTo>
                  <a:lnTo>
                    <a:pt x="10529" y="187960"/>
                  </a:lnTo>
                  <a:lnTo>
                    <a:pt x="4853" y="213360"/>
                  </a:lnTo>
                  <a:lnTo>
                    <a:pt x="2619" y="238760"/>
                  </a:lnTo>
                  <a:lnTo>
                    <a:pt x="2507" y="274320"/>
                  </a:lnTo>
                  <a:lnTo>
                    <a:pt x="2226" y="275590"/>
                  </a:lnTo>
                  <a:lnTo>
                    <a:pt x="1673" y="276860"/>
                  </a:lnTo>
                  <a:lnTo>
                    <a:pt x="0" y="288290"/>
                  </a:lnTo>
                  <a:lnTo>
                    <a:pt x="3580" y="298450"/>
                  </a:lnTo>
                  <a:lnTo>
                    <a:pt x="11256" y="304800"/>
                  </a:lnTo>
                  <a:lnTo>
                    <a:pt x="21872" y="307340"/>
                  </a:lnTo>
                  <a:lnTo>
                    <a:pt x="249471" y="307340"/>
                  </a:lnTo>
                  <a:lnTo>
                    <a:pt x="260082" y="304800"/>
                  </a:lnTo>
                  <a:lnTo>
                    <a:pt x="267760" y="298450"/>
                  </a:lnTo>
                  <a:lnTo>
                    <a:pt x="268656" y="295910"/>
                  </a:lnTo>
                  <a:lnTo>
                    <a:pt x="14783" y="295910"/>
                  </a:lnTo>
                  <a:lnTo>
                    <a:pt x="9851" y="288290"/>
                  </a:lnTo>
                  <a:lnTo>
                    <a:pt x="13912" y="279400"/>
                  </a:lnTo>
                  <a:lnTo>
                    <a:pt x="14531" y="275590"/>
                  </a:lnTo>
                  <a:lnTo>
                    <a:pt x="14531" y="240030"/>
                  </a:lnTo>
                  <a:lnTo>
                    <a:pt x="17228" y="213360"/>
                  </a:lnTo>
                  <a:lnTo>
                    <a:pt x="23556" y="186690"/>
                  </a:lnTo>
                  <a:lnTo>
                    <a:pt x="30870" y="166370"/>
                  </a:lnTo>
                  <a:lnTo>
                    <a:pt x="36524" y="152400"/>
                  </a:lnTo>
                  <a:lnTo>
                    <a:pt x="249137" y="152400"/>
                  </a:lnTo>
                  <a:lnTo>
                    <a:pt x="248682" y="151130"/>
                  </a:lnTo>
                  <a:lnTo>
                    <a:pt x="254507" y="149860"/>
                  </a:lnTo>
                  <a:lnTo>
                    <a:pt x="258060" y="143510"/>
                  </a:lnTo>
                  <a:lnTo>
                    <a:pt x="257374" y="139700"/>
                  </a:lnTo>
                  <a:lnTo>
                    <a:pt x="27441" y="139700"/>
                  </a:lnTo>
                  <a:lnTo>
                    <a:pt x="29009" y="127000"/>
                  </a:lnTo>
                  <a:lnTo>
                    <a:pt x="29293" y="116840"/>
                  </a:lnTo>
                  <a:lnTo>
                    <a:pt x="28680" y="107950"/>
                  </a:lnTo>
                  <a:lnTo>
                    <a:pt x="27556" y="100330"/>
                  </a:lnTo>
                  <a:lnTo>
                    <a:pt x="27452" y="99060"/>
                  </a:lnTo>
                  <a:lnTo>
                    <a:pt x="113355" y="99060"/>
                  </a:lnTo>
                  <a:lnTo>
                    <a:pt x="116044" y="96520"/>
                  </a:lnTo>
                  <a:lnTo>
                    <a:pt x="116044" y="90170"/>
                  </a:lnTo>
                  <a:lnTo>
                    <a:pt x="113308" y="87630"/>
                  </a:lnTo>
                  <a:lnTo>
                    <a:pt x="36098" y="87630"/>
                  </a:lnTo>
                  <a:lnTo>
                    <a:pt x="38367" y="81280"/>
                  </a:lnTo>
                  <a:lnTo>
                    <a:pt x="66360" y="60960"/>
                  </a:lnTo>
                  <a:lnTo>
                    <a:pt x="81308" y="60960"/>
                  </a:lnTo>
                  <a:lnTo>
                    <a:pt x="88353" y="55880"/>
                  </a:lnTo>
                  <a:lnTo>
                    <a:pt x="110088" y="21590"/>
                  </a:lnTo>
                  <a:lnTo>
                    <a:pt x="140884" y="12700"/>
                  </a:lnTo>
                  <a:lnTo>
                    <a:pt x="179020" y="12700"/>
                  </a:lnTo>
                  <a:lnTo>
                    <a:pt x="176247" y="10160"/>
                  </a:lnTo>
                  <a:lnTo>
                    <a:pt x="159507" y="2540"/>
                  </a:lnTo>
                  <a:lnTo>
                    <a:pt x="140884" y="0"/>
                  </a:lnTo>
                  <a:close/>
                </a:path>
                <a:path w="271780" h="307339">
                  <a:moveTo>
                    <a:pt x="249137" y="152400"/>
                  </a:moveTo>
                  <a:lnTo>
                    <a:pt x="235932" y="152400"/>
                  </a:lnTo>
                  <a:lnTo>
                    <a:pt x="241325" y="166370"/>
                  </a:lnTo>
                  <a:lnTo>
                    <a:pt x="248266" y="186690"/>
                  </a:lnTo>
                  <a:lnTo>
                    <a:pt x="254259" y="213360"/>
                  </a:lnTo>
                  <a:lnTo>
                    <a:pt x="256690" y="238760"/>
                  </a:lnTo>
                  <a:lnTo>
                    <a:pt x="256812" y="275590"/>
                  </a:lnTo>
                  <a:lnTo>
                    <a:pt x="257430" y="279400"/>
                  </a:lnTo>
                  <a:lnTo>
                    <a:pt x="258647" y="281940"/>
                  </a:lnTo>
                  <a:lnTo>
                    <a:pt x="259940" y="284480"/>
                  </a:lnTo>
                  <a:lnTo>
                    <a:pt x="259716" y="288290"/>
                  </a:lnTo>
                  <a:lnTo>
                    <a:pt x="257844" y="290830"/>
                  </a:lnTo>
                  <a:lnTo>
                    <a:pt x="255962" y="294640"/>
                  </a:lnTo>
                  <a:lnTo>
                    <a:pt x="252909" y="295910"/>
                  </a:lnTo>
                  <a:lnTo>
                    <a:pt x="268656" y="295910"/>
                  </a:lnTo>
                  <a:lnTo>
                    <a:pt x="271343" y="288290"/>
                  </a:lnTo>
                  <a:lnTo>
                    <a:pt x="269670" y="276860"/>
                  </a:lnTo>
                  <a:lnTo>
                    <a:pt x="269115" y="275590"/>
                  </a:lnTo>
                  <a:lnTo>
                    <a:pt x="268839" y="274320"/>
                  </a:lnTo>
                  <a:lnTo>
                    <a:pt x="268732" y="238760"/>
                  </a:lnTo>
                  <a:lnTo>
                    <a:pt x="266607" y="213360"/>
                  </a:lnTo>
                  <a:lnTo>
                    <a:pt x="261208" y="187960"/>
                  </a:lnTo>
                  <a:lnTo>
                    <a:pt x="254585" y="167640"/>
                  </a:lnTo>
                  <a:lnTo>
                    <a:pt x="249137" y="152400"/>
                  </a:lnTo>
                  <a:close/>
                </a:path>
                <a:path w="271780" h="307339">
                  <a:moveTo>
                    <a:pt x="134465" y="152400"/>
                  </a:moveTo>
                  <a:lnTo>
                    <a:pt x="95744" y="152400"/>
                  </a:lnTo>
                  <a:lnTo>
                    <a:pt x="83509" y="162560"/>
                  </a:lnTo>
                  <a:lnTo>
                    <a:pt x="74115" y="176530"/>
                  </a:lnTo>
                  <a:lnTo>
                    <a:pt x="68091" y="191770"/>
                  </a:lnTo>
                  <a:lnTo>
                    <a:pt x="65965" y="208280"/>
                  </a:lnTo>
                  <a:lnTo>
                    <a:pt x="71357" y="234950"/>
                  </a:lnTo>
                  <a:lnTo>
                    <a:pt x="86051" y="256540"/>
                  </a:lnTo>
                  <a:lnTo>
                    <a:pt x="107827" y="271780"/>
                  </a:lnTo>
                  <a:lnTo>
                    <a:pt x="134465" y="276860"/>
                  </a:lnTo>
                  <a:lnTo>
                    <a:pt x="161103" y="271780"/>
                  </a:lnTo>
                  <a:lnTo>
                    <a:pt x="170177" y="265430"/>
                  </a:lnTo>
                  <a:lnTo>
                    <a:pt x="128453" y="265430"/>
                  </a:lnTo>
                  <a:lnTo>
                    <a:pt x="108619" y="259080"/>
                  </a:lnTo>
                  <a:lnTo>
                    <a:pt x="92601" y="246380"/>
                  </a:lnTo>
                  <a:lnTo>
                    <a:pt x="81893" y="229870"/>
                  </a:lnTo>
                  <a:lnTo>
                    <a:pt x="77992" y="208280"/>
                  </a:lnTo>
                  <a:lnTo>
                    <a:pt x="82437" y="186690"/>
                  </a:lnTo>
                  <a:lnTo>
                    <a:pt x="94551" y="168910"/>
                  </a:lnTo>
                  <a:lnTo>
                    <a:pt x="112504" y="156210"/>
                  </a:lnTo>
                  <a:lnTo>
                    <a:pt x="134465" y="152400"/>
                  </a:lnTo>
                  <a:close/>
                </a:path>
                <a:path w="271780" h="307339">
                  <a:moveTo>
                    <a:pt x="102306" y="208280"/>
                  </a:moveTo>
                  <a:lnTo>
                    <a:pt x="98991" y="208280"/>
                  </a:lnTo>
                  <a:lnTo>
                    <a:pt x="96233" y="212090"/>
                  </a:lnTo>
                  <a:lnTo>
                    <a:pt x="113732" y="248920"/>
                  </a:lnTo>
                  <a:lnTo>
                    <a:pt x="128453" y="252730"/>
                  </a:lnTo>
                  <a:lnTo>
                    <a:pt x="128453" y="265430"/>
                  </a:lnTo>
                  <a:lnTo>
                    <a:pt x="140481" y="265430"/>
                  </a:lnTo>
                  <a:lnTo>
                    <a:pt x="140481" y="240030"/>
                  </a:lnTo>
                  <a:lnTo>
                    <a:pt x="127654" y="240030"/>
                  </a:lnTo>
                  <a:lnTo>
                    <a:pt x="123777" y="238760"/>
                  </a:lnTo>
                  <a:lnTo>
                    <a:pt x="118914" y="237490"/>
                  </a:lnTo>
                  <a:lnTo>
                    <a:pt x="111882" y="231140"/>
                  </a:lnTo>
                  <a:lnTo>
                    <a:pt x="109794" y="226060"/>
                  </a:lnTo>
                  <a:lnTo>
                    <a:pt x="108869" y="220980"/>
                  </a:lnTo>
                  <a:lnTo>
                    <a:pt x="154177" y="220980"/>
                  </a:lnTo>
                  <a:lnTo>
                    <a:pt x="156599" y="219710"/>
                  </a:lnTo>
                  <a:lnTo>
                    <a:pt x="159360" y="217170"/>
                  </a:lnTo>
                  <a:lnTo>
                    <a:pt x="128453" y="217170"/>
                  </a:lnTo>
                  <a:lnTo>
                    <a:pt x="123106" y="213360"/>
                  </a:lnTo>
                  <a:lnTo>
                    <a:pt x="116954" y="210820"/>
                  </a:lnTo>
                  <a:lnTo>
                    <a:pt x="110014" y="209550"/>
                  </a:lnTo>
                  <a:lnTo>
                    <a:pt x="102306" y="208280"/>
                  </a:lnTo>
                  <a:close/>
                </a:path>
                <a:path w="271780" h="307339">
                  <a:moveTo>
                    <a:pt x="173187" y="152400"/>
                  </a:moveTo>
                  <a:lnTo>
                    <a:pt x="134465" y="152400"/>
                  </a:lnTo>
                  <a:lnTo>
                    <a:pt x="156430" y="156210"/>
                  </a:lnTo>
                  <a:lnTo>
                    <a:pt x="174383" y="168910"/>
                  </a:lnTo>
                  <a:lnTo>
                    <a:pt x="186497" y="186690"/>
                  </a:lnTo>
                  <a:lnTo>
                    <a:pt x="190942" y="208280"/>
                  </a:lnTo>
                  <a:lnTo>
                    <a:pt x="187040" y="229870"/>
                  </a:lnTo>
                  <a:lnTo>
                    <a:pt x="176332" y="246380"/>
                  </a:lnTo>
                  <a:lnTo>
                    <a:pt x="160313" y="259080"/>
                  </a:lnTo>
                  <a:lnTo>
                    <a:pt x="140481" y="265430"/>
                  </a:lnTo>
                  <a:lnTo>
                    <a:pt x="170177" y="265430"/>
                  </a:lnTo>
                  <a:lnTo>
                    <a:pt x="182880" y="256540"/>
                  </a:lnTo>
                  <a:lnTo>
                    <a:pt x="197574" y="234950"/>
                  </a:lnTo>
                  <a:lnTo>
                    <a:pt x="202966" y="208280"/>
                  </a:lnTo>
                  <a:lnTo>
                    <a:pt x="200840" y="191770"/>
                  </a:lnTo>
                  <a:lnTo>
                    <a:pt x="194816" y="176530"/>
                  </a:lnTo>
                  <a:lnTo>
                    <a:pt x="185422" y="162560"/>
                  </a:lnTo>
                  <a:lnTo>
                    <a:pt x="173187" y="152400"/>
                  </a:lnTo>
                  <a:close/>
                </a:path>
                <a:path w="271780" h="307339">
                  <a:moveTo>
                    <a:pt x="154177" y="220980"/>
                  </a:moveTo>
                  <a:lnTo>
                    <a:pt x="108869" y="220980"/>
                  </a:lnTo>
                  <a:lnTo>
                    <a:pt x="113974" y="222250"/>
                  </a:lnTo>
                  <a:lnTo>
                    <a:pt x="118118" y="224790"/>
                  </a:lnTo>
                  <a:lnTo>
                    <a:pt x="124987" y="231140"/>
                  </a:lnTo>
                  <a:lnTo>
                    <a:pt x="126790" y="236220"/>
                  </a:lnTo>
                  <a:lnTo>
                    <a:pt x="127654" y="240030"/>
                  </a:lnTo>
                  <a:lnTo>
                    <a:pt x="140481" y="240030"/>
                  </a:lnTo>
                  <a:lnTo>
                    <a:pt x="140477" y="224790"/>
                  </a:lnTo>
                  <a:lnTo>
                    <a:pt x="149333" y="223520"/>
                  </a:lnTo>
                  <a:lnTo>
                    <a:pt x="154177" y="220980"/>
                  </a:lnTo>
                  <a:close/>
                </a:path>
                <a:path w="271780" h="307339">
                  <a:moveTo>
                    <a:pt x="128133" y="165100"/>
                  </a:moveTo>
                  <a:lnTo>
                    <a:pt x="124324" y="165100"/>
                  </a:lnTo>
                  <a:lnTo>
                    <a:pt x="119630" y="168910"/>
                  </a:lnTo>
                  <a:lnTo>
                    <a:pt x="119630" y="172720"/>
                  </a:lnTo>
                  <a:lnTo>
                    <a:pt x="126153" y="180340"/>
                  </a:lnTo>
                  <a:lnTo>
                    <a:pt x="128453" y="185420"/>
                  </a:lnTo>
                  <a:lnTo>
                    <a:pt x="128453" y="217170"/>
                  </a:lnTo>
                  <a:lnTo>
                    <a:pt x="159360" y="217170"/>
                  </a:lnTo>
                  <a:lnTo>
                    <a:pt x="162121" y="214630"/>
                  </a:lnTo>
                  <a:lnTo>
                    <a:pt x="163838" y="212090"/>
                  </a:lnTo>
                  <a:lnTo>
                    <a:pt x="141028" y="212090"/>
                  </a:lnTo>
                  <a:lnTo>
                    <a:pt x="141947" y="207010"/>
                  </a:lnTo>
                  <a:lnTo>
                    <a:pt x="144013" y="203200"/>
                  </a:lnTo>
                  <a:lnTo>
                    <a:pt x="151022" y="195580"/>
                  </a:lnTo>
                  <a:lnTo>
                    <a:pt x="155918" y="194310"/>
                  </a:lnTo>
                  <a:lnTo>
                    <a:pt x="159813" y="193040"/>
                  </a:lnTo>
                  <a:lnTo>
                    <a:pt x="171982" y="193040"/>
                  </a:lnTo>
                  <a:lnTo>
                    <a:pt x="172459" y="190500"/>
                  </a:lnTo>
                  <a:lnTo>
                    <a:pt x="172518" y="189230"/>
                  </a:lnTo>
                  <a:lnTo>
                    <a:pt x="140442" y="189230"/>
                  </a:lnTo>
                  <a:lnTo>
                    <a:pt x="140059" y="181610"/>
                  </a:lnTo>
                  <a:lnTo>
                    <a:pt x="136560" y="172720"/>
                  </a:lnTo>
                  <a:lnTo>
                    <a:pt x="128133" y="165100"/>
                  </a:lnTo>
                  <a:close/>
                </a:path>
                <a:path w="271780" h="307339">
                  <a:moveTo>
                    <a:pt x="171982" y="193040"/>
                  </a:moveTo>
                  <a:lnTo>
                    <a:pt x="159813" y="193040"/>
                  </a:lnTo>
                  <a:lnTo>
                    <a:pt x="158949" y="196850"/>
                  </a:lnTo>
                  <a:lnTo>
                    <a:pt x="157145" y="201930"/>
                  </a:lnTo>
                  <a:lnTo>
                    <a:pt x="150276" y="209550"/>
                  </a:lnTo>
                  <a:lnTo>
                    <a:pt x="146132" y="210820"/>
                  </a:lnTo>
                  <a:lnTo>
                    <a:pt x="141028" y="212090"/>
                  </a:lnTo>
                  <a:lnTo>
                    <a:pt x="163838" y="212090"/>
                  </a:lnTo>
                  <a:lnTo>
                    <a:pt x="168132" y="205740"/>
                  </a:lnTo>
                  <a:lnTo>
                    <a:pt x="171268" y="196850"/>
                  </a:lnTo>
                  <a:lnTo>
                    <a:pt x="171982" y="193040"/>
                  </a:lnTo>
                  <a:close/>
                </a:path>
                <a:path w="271780" h="307339">
                  <a:moveTo>
                    <a:pt x="170015" y="180340"/>
                  </a:moveTo>
                  <a:lnTo>
                    <a:pt x="163966" y="180340"/>
                  </a:lnTo>
                  <a:lnTo>
                    <a:pt x="157535" y="181610"/>
                  </a:lnTo>
                  <a:lnTo>
                    <a:pt x="149146" y="184150"/>
                  </a:lnTo>
                  <a:lnTo>
                    <a:pt x="140442" y="189230"/>
                  </a:lnTo>
                  <a:lnTo>
                    <a:pt x="172518" y="189230"/>
                  </a:lnTo>
                  <a:lnTo>
                    <a:pt x="172642" y="185420"/>
                  </a:lnTo>
                  <a:lnTo>
                    <a:pt x="172654" y="182880"/>
                  </a:lnTo>
                  <a:lnTo>
                    <a:pt x="170015" y="180340"/>
                  </a:lnTo>
                  <a:close/>
                </a:path>
                <a:path w="271780" h="307339">
                  <a:moveTo>
                    <a:pt x="179020" y="12700"/>
                  </a:moveTo>
                  <a:lnTo>
                    <a:pt x="140884" y="12700"/>
                  </a:lnTo>
                  <a:lnTo>
                    <a:pt x="156047" y="13970"/>
                  </a:lnTo>
                  <a:lnTo>
                    <a:pt x="169674" y="20320"/>
                  </a:lnTo>
                  <a:lnTo>
                    <a:pt x="180961" y="30480"/>
                  </a:lnTo>
                  <a:lnTo>
                    <a:pt x="189103" y="43180"/>
                  </a:lnTo>
                  <a:lnTo>
                    <a:pt x="192479" y="50800"/>
                  </a:lnTo>
                  <a:lnTo>
                    <a:pt x="197271" y="57150"/>
                  </a:lnTo>
                  <a:lnTo>
                    <a:pt x="204006" y="63500"/>
                  </a:lnTo>
                  <a:lnTo>
                    <a:pt x="213208" y="67310"/>
                  </a:lnTo>
                  <a:lnTo>
                    <a:pt x="220185" y="69850"/>
                  </a:lnTo>
                  <a:lnTo>
                    <a:pt x="226279" y="74930"/>
                  </a:lnTo>
                  <a:lnTo>
                    <a:pt x="231345" y="80010"/>
                  </a:lnTo>
                  <a:lnTo>
                    <a:pt x="235239" y="87630"/>
                  </a:lnTo>
                  <a:lnTo>
                    <a:pt x="159605" y="87630"/>
                  </a:lnTo>
                  <a:lnTo>
                    <a:pt x="156911" y="90170"/>
                  </a:lnTo>
                  <a:lnTo>
                    <a:pt x="156911" y="96520"/>
                  </a:lnTo>
                  <a:lnTo>
                    <a:pt x="159601" y="99060"/>
                  </a:lnTo>
                  <a:lnTo>
                    <a:pt x="245140" y="99060"/>
                  </a:lnTo>
                  <a:lnTo>
                    <a:pt x="244982" y="100330"/>
                  </a:lnTo>
                  <a:lnTo>
                    <a:pt x="243858" y="107950"/>
                  </a:lnTo>
                  <a:lnTo>
                    <a:pt x="243245" y="116840"/>
                  </a:lnTo>
                  <a:lnTo>
                    <a:pt x="243530" y="127000"/>
                  </a:lnTo>
                  <a:lnTo>
                    <a:pt x="245097" y="139700"/>
                  </a:lnTo>
                  <a:lnTo>
                    <a:pt x="257374" y="139700"/>
                  </a:lnTo>
                  <a:lnTo>
                    <a:pt x="256916" y="137160"/>
                  </a:lnTo>
                  <a:lnTo>
                    <a:pt x="255521" y="127000"/>
                  </a:lnTo>
                  <a:lnTo>
                    <a:pt x="255265" y="116840"/>
                  </a:lnTo>
                  <a:lnTo>
                    <a:pt x="255808" y="109220"/>
                  </a:lnTo>
                  <a:lnTo>
                    <a:pt x="256804" y="101600"/>
                  </a:lnTo>
                  <a:lnTo>
                    <a:pt x="257952" y="96520"/>
                  </a:lnTo>
                  <a:lnTo>
                    <a:pt x="254328" y="90170"/>
                  </a:lnTo>
                  <a:lnTo>
                    <a:pt x="248416" y="87630"/>
                  </a:lnTo>
                  <a:lnTo>
                    <a:pt x="244915" y="80010"/>
                  </a:lnTo>
                  <a:lnTo>
                    <a:pt x="240040" y="72390"/>
                  </a:lnTo>
                  <a:lnTo>
                    <a:pt x="209079" y="53340"/>
                  </a:lnTo>
                  <a:lnTo>
                    <a:pt x="204424" y="48260"/>
                  </a:lnTo>
                  <a:lnTo>
                    <a:pt x="200129" y="39370"/>
                  </a:lnTo>
                  <a:lnTo>
                    <a:pt x="190116" y="22860"/>
                  </a:lnTo>
                  <a:lnTo>
                    <a:pt x="179020" y="12700"/>
                  </a:lnTo>
                  <a:close/>
                </a:path>
                <a:path w="271780" h="307339">
                  <a:moveTo>
                    <a:pt x="137604" y="86360"/>
                  </a:moveTo>
                  <a:lnTo>
                    <a:pt x="131549" y="88900"/>
                  </a:lnTo>
                  <a:lnTo>
                    <a:pt x="130066" y="92710"/>
                  </a:lnTo>
                  <a:lnTo>
                    <a:pt x="131323" y="95250"/>
                  </a:lnTo>
                  <a:lnTo>
                    <a:pt x="132585" y="99060"/>
                  </a:lnTo>
                  <a:lnTo>
                    <a:pt x="136135" y="100330"/>
                  </a:lnTo>
                  <a:lnTo>
                    <a:pt x="142194" y="97790"/>
                  </a:lnTo>
                  <a:lnTo>
                    <a:pt x="143685" y="93980"/>
                  </a:lnTo>
                  <a:lnTo>
                    <a:pt x="141162" y="87630"/>
                  </a:lnTo>
                  <a:lnTo>
                    <a:pt x="137604" y="86360"/>
                  </a:lnTo>
                  <a:close/>
                </a:path>
              </a:pathLst>
            </a:custGeom>
            <a:solidFill>
              <a:srgbClr val="F16137"/>
            </a:solidFill>
          </p:spPr>
          <p:txBody>
            <a:bodyPr wrap="square" lIns="0" tIns="0" rIns="0" bIns="0" rtlCol="0"/>
            <a:lstStyle/>
            <a:p>
              <a:endParaRPr/>
            </a:p>
          </p:txBody>
        </p:sp>
        <p:sp>
          <p:nvSpPr>
            <p:cNvPr id="8" name="object 8"/>
            <p:cNvSpPr/>
            <p:nvPr/>
          </p:nvSpPr>
          <p:spPr>
            <a:xfrm>
              <a:off x="699606" y="3452093"/>
              <a:ext cx="476884" cy="476884"/>
            </a:xfrm>
            <a:custGeom>
              <a:avLst/>
              <a:gdLst/>
              <a:ahLst/>
              <a:cxnLst/>
              <a:rect l="l" t="t" r="r" b="b"/>
              <a:pathLst>
                <a:path w="476884" h="476885">
                  <a:moveTo>
                    <a:pt x="238442" y="0"/>
                  </a:moveTo>
                  <a:lnTo>
                    <a:pt x="286496" y="4844"/>
                  </a:lnTo>
                  <a:lnTo>
                    <a:pt x="331254" y="18738"/>
                  </a:lnTo>
                  <a:lnTo>
                    <a:pt x="371757" y="40722"/>
                  </a:lnTo>
                  <a:lnTo>
                    <a:pt x="407046" y="69838"/>
                  </a:lnTo>
                  <a:lnTo>
                    <a:pt x="436162" y="105127"/>
                  </a:lnTo>
                  <a:lnTo>
                    <a:pt x="458146" y="145630"/>
                  </a:lnTo>
                  <a:lnTo>
                    <a:pt x="472040" y="190388"/>
                  </a:lnTo>
                  <a:lnTo>
                    <a:pt x="476885" y="238442"/>
                  </a:lnTo>
                  <a:lnTo>
                    <a:pt x="472040" y="286497"/>
                  </a:lnTo>
                  <a:lnTo>
                    <a:pt x="458146" y="331255"/>
                  </a:lnTo>
                  <a:lnTo>
                    <a:pt x="436162" y="371758"/>
                  </a:lnTo>
                  <a:lnTo>
                    <a:pt x="407046" y="407047"/>
                  </a:lnTo>
                  <a:lnTo>
                    <a:pt x="371757" y="436162"/>
                  </a:lnTo>
                  <a:lnTo>
                    <a:pt x="331254" y="458147"/>
                  </a:lnTo>
                  <a:lnTo>
                    <a:pt x="286496" y="472040"/>
                  </a:lnTo>
                  <a:lnTo>
                    <a:pt x="238442" y="476884"/>
                  </a:lnTo>
                  <a:lnTo>
                    <a:pt x="190387" y="472040"/>
                  </a:lnTo>
                  <a:lnTo>
                    <a:pt x="145629" y="458147"/>
                  </a:lnTo>
                  <a:lnTo>
                    <a:pt x="105126" y="436162"/>
                  </a:lnTo>
                  <a:lnTo>
                    <a:pt x="69837" y="407047"/>
                  </a:lnTo>
                  <a:lnTo>
                    <a:pt x="40722" y="371758"/>
                  </a:lnTo>
                  <a:lnTo>
                    <a:pt x="18737" y="331255"/>
                  </a:lnTo>
                  <a:lnTo>
                    <a:pt x="4844" y="286497"/>
                  </a:lnTo>
                  <a:lnTo>
                    <a:pt x="0" y="238442"/>
                  </a:lnTo>
                  <a:lnTo>
                    <a:pt x="4844" y="190388"/>
                  </a:lnTo>
                  <a:lnTo>
                    <a:pt x="18737" y="145630"/>
                  </a:lnTo>
                  <a:lnTo>
                    <a:pt x="40722" y="105127"/>
                  </a:lnTo>
                  <a:lnTo>
                    <a:pt x="69837" y="69838"/>
                  </a:lnTo>
                  <a:lnTo>
                    <a:pt x="105126" y="40722"/>
                  </a:lnTo>
                  <a:lnTo>
                    <a:pt x="145629" y="18738"/>
                  </a:lnTo>
                  <a:lnTo>
                    <a:pt x="190387" y="4844"/>
                  </a:lnTo>
                  <a:lnTo>
                    <a:pt x="238442" y="0"/>
                  </a:lnTo>
                  <a:close/>
                </a:path>
              </a:pathLst>
            </a:custGeom>
            <a:ln w="17999">
              <a:solidFill>
                <a:srgbClr val="F16036"/>
              </a:solidFill>
            </a:ln>
          </p:spPr>
          <p:txBody>
            <a:bodyPr wrap="square" lIns="0" tIns="0" rIns="0" bIns="0" rtlCol="0"/>
            <a:lstStyle/>
            <a:p>
              <a:endParaRPr/>
            </a:p>
          </p:txBody>
        </p:sp>
        <p:sp>
          <p:nvSpPr>
            <p:cNvPr id="9" name="object 9"/>
            <p:cNvSpPr/>
            <p:nvPr/>
          </p:nvSpPr>
          <p:spPr>
            <a:xfrm>
              <a:off x="781627" y="3547120"/>
              <a:ext cx="313055" cy="300355"/>
            </a:xfrm>
            <a:custGeom>
              <a:avLst/>
              <a:gdLst/>
              <a:ahLst/>
              <a:cxnLst/>
              <a:rect l="l" t="t" r="r" b="b"/>
              <a:pathLst>
                <a:path w="313055" h="300354">
                  <a:moveTo>
                    <a:pt x="57475" y="0"/>
                  </a:moveTo>
                  <a:lnTo>
                    <a:pt x="55163" y="0"/>
                  </a:lnTo>
                  <a:lnTo>
                    <a:pt x="1177" y="30822"/>
                  </a:lnTo>
                  <a:lnTo>
                    <a:pt x="4" y="32846"/>
                  </a:lnTo>
                  <a:lnTo>
                    <a:pt x="0" y="94679"/>
                  </a:lnTo>
                  <a:lnTo>
                    <a:pt x="1138" y="96645"/>
                  </a:lnTo>
                  <a:lnTo>
                    <a:pt x="49883" y="124556"/>
                  </a:lnTo>
                  <a:lnTo>
                    <a:pt x="49972" y="180529"/>
                  </a:lnTo>
                  <a:lnTo>
                    <a:pt x="51145" y="182556"/>
                  </a:lnTo>
                  <a:lnTo>
                    <a:pt x="99681" y="210347"/>
                  </a:lnTo>
                  <a:lnTo>
                    <a:pt x="99685" y="267152"/>
                  </a:lnTo>
                  <a:lnTo>
                    <a:pt x="100819" y="269106"/>
                  </a:lnTo>
                  <a:lnTo>
                    <a:pt x="153843" y="299466"/>
                  </a:lnTo>
                  <a:lnTo>
                    <a:pt x="154876" y="299731"/>
                  </a:lnTo>
                  <a:lnTo>
                    <a:pt x="156968" y="299731"/>
                  </a:lnTo>
                  <a:lnTo>
                    <a:pt x="158022" y="299462"/>
                  </a:lnTo>
                  <a:lnTo>
                    <a:pt x="180584" y="286580"/>
                  </a:lnTo>
                  <a:lnTo>
                    <a:pt x="155927" y="286580"/>
                  </a:lnTo>
                  <a:lnTo>
                    <a:pt x="111966" y="261410"/>
                  </a:lnTo>
                  <a:lnTo>
                    <a:pt x="111903" y="211056"/>
                  </a:lnTo>
                  <a:lnTo>
                    <a:pt x="131220" y="200026"/>
                  </a:lnTo>
                  <a:lnTo>
                    <a:pt x="106248" y="200022"/>
                  </a:lnTo>
                  <a:lnTo>
                    <a:pt x="62300" y="174854"/>
                  </a:lnTo>
                  <a:lnTo>
                    <a:pt x="62230" y="124774"/>
                  </a:lnTo>
                  <a:lnTo>
                    <a:pt x="81142" y="113978"/>
                  </a:lnTo>
                  <a:lnTo>
                    <a:pt x="56005" y="113978"/>
                  </a:lnTo>
                  <a:lnTo>
                    <a:pt x="12284" y="88944"/>
                  </a:lnTo>
                  <a:lnTo>
                    <a:pt x="12222" y="38591"/>
                  </a:lnTo>
                  <a:lnTo>
                    <a:pt x="56312" y="13420"/>
                  </a:lnTo>
                  <a:lnTo>
                    <a:pt x="80907" y="13420"/>
                  </a:lnTo>
                  <a:lnTo>
                    <a:pt x="57475" y="0"/>
                  </a:lnTo>
                  <a:close/>
                </a:path>
                <a:path w="313055" h="300354">
                  <a:moveTo>
                    <a:pt x="181782" y="185882"/>
                  </a:moveTo>
                  <a:lnTo>
                    <a:pt x="155991" y="185882"/>
                  </a:lnTo>
                  <a:lnTo>
                    <a:pt x="199954" y="211056"/>
                  </a:lnTo>
                  <a:lnTo>
                    <a:pt x="200016" y="261410"/>
                  </a:lnTo>
                  <a:lnTo>
                    <a:pt x="155927" y="286580"/>
                  </a:lnTo>
                  <a:lnTo>
                    <a:pt x="180584" y="286580"/>
                  </a:lnTo>
                  <a:lnTo>
                    <a:pt x="211061" y="269179"/>
                  </a:lnTo>
                  <a:lnTo>
                    <a:pt x="212235" y="267152"/>
                  </a:lnTo>
                  <a:lnTo>
                    <a:pt x="212270" y="210844"/>
                  </a:lnTo>
                  <a:lnTo>
                    <a:pt x="231420" y="199910"/>
                  </a:lnTo>
                  <a:lnTo>
                    <a:pt x="206283" y="199910"/>
                  </a:lnTo>
                  <a:lnTo>
                    <a:pt x="181782" y="185882"/>
                  </a:lnTo>
                  <a:close/>
                </a:path>
                <a:path w="313055" h="300354">
                  <a:moveTo>
                    <a:pt x="281434" y="185399"/>
                  </a:moveTo>
                  <a:lnTo>
                    <a:pt x="256836" y="185399"/>
                  </a:lnTo>
                  <a:lnTo>
                    <a:pt x="300654" y="210488"/>
                  </a:lnTo>
                  <a:lnTo>
                    <a:pt x="300654" y="273160"/>
                  </a:lnTo>
                  <a:lnTo>
                    <a:pt x="303386" y="275896"/>
                  </a:lnTo>
                  <a:lnTo>
                    <a:pt x="310140" y="275896"/>
                  </a:lnTo>
                  <a:lnTo>
                    <a:pt x="312876" y="273160"/>
                  </a:lnTo>
                  <a:lnTo>
                    <a:pt x="312876" y="204753"/>
                  </a:lnTo>
                  <a:lnTo>
                    <a:pt x="311702" y="202730"/>
                  </a:lnTo>
                  <a:lnTo>
                    <a:pt x="281434" y="185399"/>
                  </a:lnTo>
                  <a:close/>
                </a:path>
                <a:path w="313055" h="300354">
                  <a:moveTo>
                    <a:pt x="181592" y="243777"/>
                  </a:moveTo>
                  <a:lnTo>
                    <a:pt x="149980" y="261827"/>
                  </a:lnTo>
                  <a:lnTo>
                    <a:pt x="149143" y="264891"/>
                  </a:lnTo>
                  <a:lnTo>
                    <a:pt x="149067" y="265747"/>
                  </a:lnTo>
                  <a:lnTo>
                    <a:pt x="151762" y="270468"/>
                  </a:lnTo>
                  <a:lnTo>
                    <a:pt x="153825" y="271572"/>
                  </a:lnTo>
                  <a:lnTo>
                    <a:pt x="156974" y="271572"/>
                  </a:lnTo>
                  <a:lnTo>
                    <a:pt x="158016" y="271313"/>
                  </a:lnTo>
                  <a:lnTo>
                    <a:pt x="187650" y="254393"/>
                  </a:lnTo>
                  <a:lnTo>
                    <a:pt x="188670" y="250659"/>
                  </a:lnTo>
                  <a:lnTo>
                    <a:pt x="185321" y="244800"/>
                  </a:lnTo>
                  <a:lnTo>
                    <a:pt x="181592" y="243777"/>
                  </a:lnTo>
                  <a:close/>
                </a:path>
                <a:path w="313055" h="300354">
                  <a:moveTo>
                    <a:pt x="281751" y="214556"/>
                  </a:moveTo>
                  <a:lnTo>
                    <a:pt x="278503" y="214556"/>
                  </a:lnTo>
                  <a:lnTo>
                    <a:pt x="276470" y="215736"/>
                  </a:lnTo>
                  <a:lnTo>
                    <a:pt x="273990" y="220064"/>
                  </a:lnTo>
                  <a:lnTo>
                    <a:pt x="274421" y="223116"/>
                  </a:lnTo>
                  <a:lnTo>
                    <a:pt x="276433" y="225064"/>
                  </a:lnTo>
                  <a:lnTo>
                    <a:pt x="276422" y="265747"/>
                  </a:lnTo>
                  <a:lnTo>
                    <a:pt x="279158" y="268484"/>
                  </a:lnTo>
                  <a:lnTo>
                    <a:pt x="285895" y="268484"/>
                  </a:lnTo>
                  <a:lnTo>
                    <a:pt x="288638" y="265747"/>
                  </a:lnTo>
                  <a:lnTo>
                    <a:pt x="288663" y="219548"/>
                  </a:lnTo>
                  <a:lnTo>
                    <a:pt x="287482" y="217521"/>
                  </a:lnTo>
                  <a:lnTo>
                    <a:pt x="282802" y="214837"/>
                  </a:lnTo>
                  <a:lnTo>
                    <a:pt x="281751" y="214556"/>
                  </a:lnTo>
                  <a:close/>
                </a:path>
                <a:path w="313055" h="300354">
                  <a:moveTo>
                    <a:pt x="133610" y="215592"/>
                  </a:moveTo>
                  <a:lnTo>
                    <a:pt x="126858" y="215592"/>
                  </a:lnTo>
                  <a:lnTo>
                    <a:pt x="124121" y="218325"/>
                  </a:lnTo>
                  <a:lnTo>
                    <a:pt x="124107" y="254105"/>
                  </a:lnTo>
                  <a:lnTo>
                    <a:pt x="126832" y="256838"/>
                  </a:lnTo>
                  <a:lnTo>
                    <a:pt x="133589" y="256838"/>
                  </a:lnTo>
                  <a:lnTo>
                    <a:pt x="136322" y="254105"/>
                  </a:lnTo>
                  <a:lnTo>
                    <a:pt x="136341" y="218325"/>
                  </a:lnTo>
                  <a:lnTo>
                    <a:pt x="133610" y="215592"/>
                  </a:lnTo>
                  <a:close/>
                </a:path>
                <a:path w="313055" h="300354">
                  <a:moveTo>
                    <a:pt x="156085" y="200022"/>
                  </a:moveTo>
                  <a:lnTo>
                    <a:pt x="152353" y="201038"/>
                  </a:lnTo>
                  <a:lnTo>
                    <a:pt x="148997" y="206895"/>
                  </a:lnTo>
                  <a:lnTo>
                    <a:pt x="150012" y="210632"/>
                  </a:lnTo>
                  <a:lnTo>
                    <a:pt x="179626" y="227587"/>
                  </a:lnTo>
                  <a:lnTo>
                    <a:pt x="180674" y="227846"/>
                  </a:lnTo>
                  <a:lnTo>
                    <a:pt x="183820" y="227846"/>
                  </a:lnTo>
                  <a:lnTo>
                    <a:pt x="185883" y="226745"/>
                  </a:lnTo>
                  <a:lnTo>
                    <a:pt x="188687" y="221842"/>
                  </a:lnTo>
                  <a:lnTo>
                    <a:pt x="187671" y="218108"/>
                  </a:lnTo>
                  <a:lnTo>
                    <a:pt x="156085" y="200022"/>
                  </a:lnTo>
                  <a:close/>
                </a:path>
                <a:path w="313055" h="300354">
                  <a:moveTo>
                    <a:pt x="260197" y="200889"/>
                  </a:moveTo>
                  <a:lnTo>
                    <a:pt x="253444" y="200889"/>
                  </a:lnTo>
                  <a:lnTo>
                    <a:pt x="250708" y="203626"/>
                  </a:lnTo>
                  <a:lnTo>
                    <a:pt x="250817" y="210488"/>
                  </a:lnTo>
                  <a:lnTo>
                    <a:pt x="253444" y="213116"/>
                  </a:lnTo>
                  <a:lnTo>
                    <a:pt x="260197" y="213116"/>
                  </a:lnTo>
                  <a:lnTo>
                    <a:pt x="262824" y="210488"/>
                  </a:lnTo>
                  <a:lnTo>
                    <a:pt x="262933" y="203626"/>
                  </a:lnTo>
                  <a:lnTo>
                    <a:pt x="260197" y="200889"/>
                  </a:lnTo>
                  <a:close/>
                </a:path>
                <a:path w="313055" h="300354">
                  <a:moveTo>
                    <a:pt x="131161" y="99467"/>
                  </a:moveTo>
                  <a:lnTo>
                    <a:pt x="106560" y="99467"/>
                  </a:lnTo>
                  <a:lnTo>
                    <a:pt x="150211" y="124462"/>
                  </a:lnTo>
                  <a:lnTo>
                    <a:pt x="150299" y="174880"/>
                  </a:lnTo>
                  <a:lnTo>
                    <a:pt x="106254" y="200026"/>
                  </a:lnTo>
                  <a:lnTo>
                    <a:pt x="131227" y="200022"/>
                  </a:lnTo>
                  <a:lnTo>
                    <a:pt x="155991" y="185882"/>
                  </a:lnTo>
                  <a:lnTo>
                    <a:pt x="181782" y="185882"/>
                  </a:lnTo>
                  <a:lnTo>
                    <a:pt x="162566" y="174880"/>
                  </a:lnTo>
                  <a:lnTo>
                    <a:pt x="162611" y="124627"/>
                  </a:lnTo>
                  <a:lnTo>
                    <a:pt x="181205" y="114011"/>
                  </a:lnTo>
                  <a:lnTo>
                    <a:pt x="156560" y="114011"/>
                  </a:lnTo>
                  <a:lnTo>
                    <a:pt x="131161" y="99467"/>
                  </a:lnTo>
                  <a:close/>
                </a:path>
                <a:path w="313055" h="300354">
                  <a:moveTo>
                    <a:pt x="258372" y="142476"/>
                  </a:moveTo>
                  <a:lnTo>
                    <a:pt x="253369" y="142476"/>
                  </a:lnTo>
                  <a:lnTo>
                    <a:pt x="250629" y="145223"/>
                  </a:lnTo>
                  <a:lnTo>
                    <a:pt x="250610" y="174603"/>
                  </a:lnTo>
                  <a:lnTo>
                    <a:pt x="206283" y="199910"/>
                  </a:lnTo>
                  <a:lnTo>
                    <a:pt x="231420" y="199910"/>
                  </a:lnTo>
                  <a:lnTo>
                    <a:pt x="256836" y="185399"/>
                  </a:lnTo>
                  <a:lnTo>
                    <a:pt x="281434" y="185399"/>
                  </a:lnTo>
                  <a:lnTo>
                    <a:pt x="262918" y="174797"/>
                  </a:lnTo>
                  <a:lnTo>
                    <a:pt x="262850" y="146961"/>
                  </a:lnTo>
                  <a:lnTo>
                    <a:pt x="262217" y="145428"/>
                  </a:lnTo>
                  <a:lnTo>
                    <a:pt x="259907" y="143117"/>
                  </a:lnTo>
                  <a:lnTo>
                    <a:pt x="258372" y="142476"/>
                  </a:lnTo>
                  <a:close/>
                </a:path>
                <a:path w="313055" h="300354">
                  <a:moveTo>
                    <a:pt x="260129" y="114976"/>
                  </a:moveTo>
                  <a:lnTo>
                    <a:pt x="253379" y="114976"/>
                  </a:lnTo>
                  <a:lnTo>
                    <a:pt x="250639" y="117712"/>
                  </a:lnTo>
                  <a:lnTo>
                    <a:pt x="250733" y="124556"/>
                  </a:lnTo>
                  <a:lnTo>
                    <a:pt x="253379" y="127198"/>
                  </a:lnTo>
                  <a:lnTo>
                    <a:pt x="260129" y="127198"/>
                  </a:lnTo>
                  <a:lnTo>
                    <a:pt x="262772" y="124556"/>
                  </a:lnTo>
                  <a:lnTo>
                    <a:pt x="262866" y="117712"/>
                  </a:lnTo>
                  <a:lnTo>
                    <a:pt x="260129" y="114976"/>
                  </a:lnTo>
                  <a:close/>
                </a:path>
                <a:path w="313055" h="300354">
                  <a:moveTo>
                    <a:pt x="209919" y="52523"/>
                  </a:moveTo>
                  <a:lnTo>
                    <a:pt x="203181" y="52523"/>
                  </a:lnTo>
                  <a:lnTo>
                    <a:pt x="200581" y="55123"/>
                  </a:lnTo>
                  <a:lnTo>
                    <a:pt x="200459" y="88944"/>
                  </a:lnTo>
                  <a:lnTo>
                    <a:pt x="156560" y="114011"/>
                  </a:lnTo>
                  <a:lnTo>
                    <a:pt x="181205" y="114011"/>
                  </a:lnTo>
                  <a:lnTo>
                    <a:pt x="211504" y="96713"/>
                  </a:lnTo>
                  <a:lnTo>
                    <a:pt x="212682" y="94679"/>
                  </a:lnTo>
                  <a:lnTo>
                    <a:pt x="212660" y="55258"/>
                  </a:lnTo>
                  <a:lnTo>
                    <a:pt x="209919" y="52523"/>
                  </a:lnTo>
                  <a:close/>
                </a:path>
                <a:path w="313055" h="300354">
                  <a:moveTo>
                    <a:pt x="80907" y="13420"/>
                  </a:moveTo>
                  <a:lnTo>
                    <a:pt x="56312" y="13420"/>
                  </a:lnTo>
                  <a:lnTo>
                    <a:pt x="100272" y="38591"/>
                  </a:lnTo>
                  <a:lnTo>
                    <a:pt x="100336" y="88671"/>
                  </a:lnTo>
                  <a:lnTo>
                    <a:pt x="56005" y="113978"/>
                  </a:lnTo>
                  <a:lnTo>
                    <a:pt x="81142" y="113978"/>
                  </a:lnTo>
                  <a:lnTo>
                    <a:pt x="106560" y="99467"/>
                  </a:lnTo>
                  <a:lnTo>
                    <a:pt x="131161" y="99467"/>
                  </a:lnTo>
                  <a:lnTo>
                    <a:pt x="112557" y="88814"/>
                  </a:lnTo>
                  <a:lnTo>
                    <a:pt x="112552" y="32846"/>
                  </a:lnTo>
                  <a:lnTo>
                    <a:pt x="111421" y="30895"/>
                  </a:lnTo>
                  <a:lnTo>
                    <a:pt x="80907" y="13420"/>
                  </a:lnTo>
                  <a:close/>
                </a:path>
                <a:path w="313055" h="300354">
                  <a:moveTo>
                    <a:pt x="81907" y="71315"/>
                  </a:moveTo>
                  <a:lnTo>
                    <a:pt x="50299" y="89362"/>
                  </a:lnTo>
                  <a:lnTo>
                    <a:pt x="49277" y="93096"/>
                  </a:lnTo>
                  <a:lnTo>
                    <a:pt x="52081" y="98002"/>
                  </a:lnTo>
                  <a:lnTo>
                    <a:pt x="54145" y="99110"/>
                  </a:lnTo>
                  <a:lnTo>
                    <a:pt x="57295" y="99110"/>
                  </a:lnTo>
                  <a:lnTo>
                    <a:pt x="58335" y="98851"/>
                  </a:lnTo>
                  <a:lnTo>
                    <a:pt x="87970" y="81931"/>
                  </a:lnTo>
                  <a:lnTo>
                    <a:pt x="88989" y="78198"/>
                  </a:lnTo>
                  <a:lnTo>
                    <a:pt x="85641" y="72334"/>
                  </a:lnTo>
                  <a:lnTo>
                    <a:pt x="81907" y="71315"/>
                  </a:lnTo>
                  <a:close/>
                </a:path>
                <a:path w="313055" h="300354">
                  <a:moveTo>
                    <a:pt x="56406" y="27557"/>
                  </a:moveTo>
                  <a:lnTo>
                    <a:pt x="52672" y="28572"/>
                  </a:lnTo>
                  <a:lnTo>
                    <a:pt x="49316" y="34429"/>
                  </a:lnTo>
                  <a:lnTo>
                    <a:pt x="50332" y="38167"/>
                  </a:lnTo>
                  <a:lnTo>
                    <a:pt x="79949" y="55123"/>
                  </a:lnTo>
                  <a:lnTo>
                    <a:pt x="80989" y="55385"/>
                  </a:lnTo>
                  <a:lnTo>
                    <a:pt x="84140" y="55385"/>
                  </a:lnTo>
                  <a:lnTo>
                    <a:pt x="86198" y="54279"/>
                  </a:lnTo>
                  <a:lnTo>
                    <a:pt x="89006" y="49380"/>
                  </a:lnTo>
                  <a:lnTo>
                    <a:pt x="87992" y="45647"/>
                  </a:lnTo>
                  <a:lnTo>
                    <a:pt x="56406" y="27557"/>
                  </a:lnTo>
                  <a:close/>
                </a:path>
                <a:path w="313055" h="300354">
                  <a:moveTo>
                    <a:pt x="209909" y="25019"/>
                  </a:moveTo>
                  <a:lnTo>
                    <a:pt x="203159" y="25019"/>
                  </a:lnTo>
                  <a:lnTo>
                    <a:pt x="200424" y="27755"/>
                  </a:lnTo>
                  <a:lnTo>
                    <a:pt x="200424" y="34505"/>
                  </a:lnTo>
                  <a:lnTo>
                    <a:pt x="203159" y="37241"/>
                  </a:lnTo>
                  <a:lnTo>
                    <a:pt x="209909" y="37241"/>
                  </a:lnTo>
                  <a:lnTo>
                    <a:pt x="212645" y="34505"/>
                  </a:lnTo>
                  <a:lnTo>
                    <a:pt x="212645" y="27755"/>
                  </a:lnTo>
                  <a:lnTo>
                    <a:pt x="209909" y="25019"/>
                  </a:lnTo>
                  <a:close/>
                </a:path>
              </a:pathLst>
            </a:custGeom>
            <a:solidFill>
              <a:srgbClr val="F16137"/>
            </a:solidFill>
          </p:spPr>
          <p:txBody>
            <a:bodyPr wrap="square" lIns="0" tIns="0" rIns="0" bIns="0" rtlCol="0"/>
            <a:lstStyle/>
            <a:p>
              <a:endParaRPr/>
            </a:p>
          </p:txBody>
        </p:sp>
      </p:grpSp>
      <p:sp>
        <p:nvSpPr>
          <p:cNvPr id="10" name="object 10"/>
          <p:cNvSpPr txBox="1"/>
          <p:nvPr/>
        </p:nvSpPr>
        <p:spPr>
          <a:xfrm>
            <a:off x="7091658" y="10332542"/>
            <a:ext cx="119380" cy="147320"/>
          </a:xfrm>
          <a:prstGeom prst="rect">
            <a:avLst/>
          </a:prstGeom>
        </p:spPr>
        <p:txBody>
          <a:bodyPr vert="horz" wrap="square" lIns="0" tIns="12700" rIns="0" bIns="0" rtlCol="0">
            <a:spAutoFit/>
          </a:bodyPr>
          <a:lstStyle/>
          <a:p>
            <a:pPr marL="12700">
              <a:lnSpc>
                <a:spcPct val="100000"/>
              </a:lnSpc>
              <a:spcBef>
                <a:spcPts val="100"/>
              </a:spcBef>
            </a:pPr>
            <a:r>
              <a:rPr sz="800" spc="-140" dirty="0">
                <a:solidFill>
                  <a:srgbClr val="606062"/>
                </a:solidFill>
                <a:latin typeface="Verdana"/>
                <a:cs typeface="Verdana"/>
              </a:rPr>
              <a:t>31</a:t>
            </a:r>
            <a:endParaRPr sz="800">
              <a:latin typeface="Verdana"/>
              <a:cs typeface="Verdana"/>
            </a:endParaRPr>
          </a:p>
        </p:txBody>
      </p:sp>
      <p:grpSp>
        <p:nvGrpSpPr>
          <p:cNvPr id="11" name="object 11"/>
          <p:cNvGrpSpPr/>
          <p:nvPr/>
        </p:nvGrpSpPr>
        <p:grpSpPr>
          <a:xfrm>
            <a:off x="670062" y="1062046"/>
            <a:ext cx="6415580" cy="9700400"/>
            <a:chOff x="699606" y="1177642"/>
            <a:chExt cx="6415580" cy="9700400"/>
          </a:xfrm>
        </p:grpSpPr>
        <p:pic>
          <p:nvPicPr>
            <p:cNvPr id="12" name="object 12"/>
            <p:cNvPicPr/>
            <p:nvPr/>
          </p:nvPicPr>
          <p:blipFill>
            <a:blip r:embed="rId3" cstate="print"/>
            <a:stretch>
              <a:fillRect/>
            </a:stretch>
          </p:blipFill>
          <p:spPr>
            <a:xfrm>
              <a:off x="941598" y="1271221"/>
              <a:ext cx="4846347" cy="293363"/>
            </a:xfrm>
            <a:prstGeom prst="rect">
              <a:avLst/>
            </a:prstGeom>
          </p:spPr>
        </p:pic>
        <p:pic>
          <p:nvPicPr>
            <p:cNvPr id="13" name="object 13"/>
            <p:cNvPicPr/>
            <p:nvPr/>
          </p:nvPicPr>
          <p:blipFill>
            <a:blip r:embed="rId4" cstate="print"/>
            <a:stretch>
              <a:fillRect/>
            </a:stretch>
          </p:blipFill>
          <p:spPr>
            <a:xfrm>
              <a:off x="5322067" y="4250178"/>
              <a:ext cx="1187287" cy="224736"/>
            </a:xfrm>
            <a:prstGeom prst="rect">
              <a:avLst/>
            </a:prstGeom>
          </p:spPr>
        </p:pic>
        <p:sp>
          <p:nvSpPr>
            <p:cNvPr id="14" name="object 14"/>
            <p:cNvSpPr/>
            <p:nvPr/>
          </p:nvSpPr>
          <p:spPr>
            <a:xfrm>
              <a:off x="6629302" y="4124106"/>
              <a:ext cx="476884" cy="476884"/>
            </a:xfrm>
            <a:custGeom>
              <a:avLst/>
              <a:gdLst/>
              <a:ahLst/>
              <a:cxnLst/>
              <a:rect l="l" t="t" r="r" b="b"/>
              <a:pathLst>
                <a:path w="476884" h="476885">
                  <a:moveTo>
                    <a:pt x="238442" y="0"/>
                  </a:moveTo>
                  <a:lnTo>
                    <a:pt x="286497" y="4844"/>
                  </a:lnTo>
                  <a:lnTo>
                    <a:pt x="331255" y="18737"/>
                  </a:lnTo>
                  <a:lnTo>
                    <a:pt x="371758" y="40722"/>
                  </a:lnTo>
                  <a:lnTo>
                    <a:pt x="407047" y="69837"/>
                  </a:lnTo>
                  <a:lnTo>
                    <a:pt x="436162" y="105126"/>
                  </a:lnTo>
                  <a:lnTo>
                    <a:pt x="458147" y="145629"/>
                  </a:lnTo>
                  <a:lnTo>
                    <a:pt x="472040" y="190387"/>
                  </a:lnTo>
                  <a:lnTo>
                    <a:pt x="476884" y="238442"/>
                  </a:lnTo>
                  <a:lnTo>
                    <a:pt x="472040" y="286496"/>
                  </a:lnTo>
                  <a:lnTo>
                    <a:pt x="458147" y="331254"/>
                  </a:lnTo>
                  <a:lnTo>
                    <a:pt x="436162" y="371757"/>
                  </a:lnTo>
                  <a:lnTo>
                    <a:pt x="407047" y="407045"/>
                  </a:lnTo>
                  <a:lnTo>
                    <a:pt x="371758" y="436161"/>
                  </a:lnTo>
                  <a:lnTo>
                    <a:pt x="331255" y="458145"/>
                  </a:lnTo>
                  <a:lnTo>
                    <a:pt x="286497" y="472039"/>
                  </a:lnTo>
                  <a:lnTo>
                    <a:pt x="238442" y="476883"/>
                  </a:lnTo>
                  <a:lnTo>
                    <a:pt x="190388" y="472039"/>
                  </a:lnTo>
                  <a:lnTo>
                    <a:pt x="145630" y="458145"/>
                  </a:lnTo>
                  <a:lnTo>
                    <a:pt x="105127" y="436161"/>
                  </a:lnTo>
                  <a:lnTo>
                    <a:pt x="69838" y="407045"/>
                  </a:lnTo>
                  <a:lnTo>
                    <a:pt x="40722" y="371757"/>
                  </a:lnTo>
                  <a:lnTo>
                    <a:pt x="18738" y="331254"/>
                  </a:lnTo>
                  <a:lnTo>
                    <a:pt x="4844" y="286496"/>
                  </a:lnTo>
                  <a:lnTo>
                    <a:pt x="0" y="238442"/>
                  </a:lnTo>
                  <a:lnTo>
                    <a:pt x="4844" y="190387"/>
                  </a:lnTo>
                  <a:lnTo>
                    <a:pt x="18738" y="145629"/>
                  </a:lnTo>
                  <a:lnTo>
                    <a:pt x="40722" y="105126"/>
                  </a:lnTo>
                  <a:lnTo>
                    <a:pt x="69838" y="69837"/>
                  </a:lnTo>
                  <a:lnTo>
                    <a:pt x="105127" y="40722"/>
                  </a:lnTo>
                  <a:lnTo>
                    <a:pt x="145630" y="18737"/>
                  </a:lnTo>
                  <a:lnTo>
                    <a:pt x="190388" y="4844"/>
                  </a:lnTo>
                  <a:lnTo>
                    <a:pt x="238442" y="0"/>
                  </a:lnTo>
                  <a:close/>
                </a:path>
              </a:pathLst>
            </a:custGeom>
            <a:ln w="17999">
              <a:solidFill>
                <a:srgbClr val="F16036"/>
              </a:solidFill>
            </a:ln>
          </p:spPr>
          <p:txBody>
            <a:bodyPr wrap="square" lIns="0" tIns="0" rIns="0" bIns="0" rtlCol="0"/>
            <a:lstStyle/>
            <a:p>
              <a:endParaRPr/>
            </a:p>
          </p:txBody>
        </p:sp>
        <p:pic>
          <p:nvPicPr>
            <p:cNvPr id="15" name="object 15"/>
            <p:cNvPicPr/>
            <p:nvPr/>
          </p:nvPicPr>
          <p:blipFill>
            <a:blip r:embed="rId5" cstate="print"/>
            <a:stretch>
              <a:fillRect/>
            </a:stretch>
          </p:blipFill>
          <p:spPr>
            <a:xfrm>
              <a:off x="6764330" y="4305459"/>
              <a:ext cx="100108" cy="80208"/>
            </a:xfrm>
            <a:prstGeom prst="rect">
              <a:avLst/>
            </a:prstGeom>
          </p:spPr>
        </p:pic>
        <p:sp>
          <p:nvSpPr>
            <p:cNvPr id="16" name="object 16"/>
            <p:cNvSpPr/>
            <p:nvPr/>
          </p:nvSpPr>
          <p:spPr>
            <a:xfrm>
              <a:off x="789114" y="4212030"/>
              <a:ext cx="6227445" cy="300990"/>
            </a:xfrm>
            <a:custGeom>
              <a:avLst/>
              <a:gdLst/>
              <a:ahLst/>
              <a:cxnLst/>
              <a:rect l="l" t="t" r="r" b="b"/>
              <a:pathLst>
                <a:path w="6227445" h="300989">
                  <a:moveTo>
                    <a:pt x="246316" y="147358"/>
                  </a:moveTo>
                  <a:lnTo>
                    <a:pt x="231254" y="135750"/>
                  </a:lnTo>
                  <a:lnTo>
                    <a:pt x="227368" y="140804"/>
                  </a:lnTo>
                  <a:lnTo>
                    <a:pt x="223418" y="145656"/>
                  </a:lnTo>
                  <a:lnTo>
                    <a:pt x="219583" y="150228"/>
                  </a:lnTo>
                  <a:lnTo>
                    <a:pt x="234124" y="162483"/>
                  </a:lnTo>
                  <a:lnTo>
                    <a:pt x="238188" y="157670"/>
                  </a:lnTo>
                  <a:lnTo>
                    <a:pt x="242239" y="152615"/>
                  </a:lnTo>
                  <a:lnTo>
                    <a:pt x="246316" y="147358"/>
                  </a:lnTo>
                  <a:close/>
                </a:path>
                <a:path w="6227445" h="300989">
                  <a:moveTo>
                    <a:pt x="297688" y="126657"/>
                  </a:moveTo>
                  <a:lnTo>
                    <a:pt x="287312" y="80010"/>
                  </a:lnTo>
                  <a:lnTo>
                    <a:pt x="282575" y="58674"/>
                  </a:lnTo>
                  <a:lnTo>
                    <a:pt x="278180" y="47269"/>
                  </a:lnTo>
                  <a:lnTo>
                    <a:pt x="278180" y="147510"/>
                  </a:lnTo>
                  <a:lnTo>
                    <a:pt x="263105" y="197319"/>
                  </a:lnTo>
                  <a:lnTo>
                    <a:pt x="237363" y="231482"/>
                  </a:lnTo>
                  <a:lnTo>
                    <a:pt x="179082" y="272580"/>
                  </a:lnTo>
                  <a:lnTo>
                    <a:pt x="145275" y="281025"/>
                  </a:lnTo>
                  <a:lnTo>
                    <a:pt x="114185" y="279209"/>
                  </a:lnTo>
                  <a:lnTo>
                    <a:pt x="90652" y="266611"/>
                  </a:lnTo>
                  <a:lnTo>
                    <a:pt x="89090" y="265036"/>
                  </a:lnTo>
                  <a:lnTo>
                    <a:pt x="87553" y="263296"/>
                  </a:lnTo>
                  <a:lnTo>
                    <a:pt x="86182" y="261493"/>
                  </a:lnTo>
                  <a:lnTo>
                    <a:pt x="116852" y="251968"/>
                  </a:lnTo>
                  <a:lnTo>
                    <a:pt x="126174" y="247396"/>
                  </a:lnTo>
                  <a:lnTo>
                    <a:pt x="133045" y="244030"/>
                  </a:lnTo>
                  <a:lnTo>
                    <a:pt x="150075" y="235686"/>
                  </a:lnTo>
                  <a:lnTo>
                    <a:pt x="185077" y="211226"/>
                  </a:lnTo>
                  <a:lnTo>
                    <a:pt x="221272" y="177076"/>
                  </a:lnTo>
                  <a:lnTo>
                    <a:pt x="207314" y="164160"/>
                  </a:lnTo>
                  <a:lnTo>
                    <a:pt x="172034" y="197319"/>
                  </a:lnTo>
                  <a:lnTo>
                    <a:pt x="138150" y="220637"/>
                  </a:lnTo>
                  <a:lnTo>
                    <a:pt x="106260" y="235699"/>
                  </a:lnTo>
                  <a:lnTo>
                    <a:pt x="77279" y="244030"/>
                  </a:lnTo>
                  <a:lnTo>
                    <a:pt x="75666" y="237299"/>
                  </a:lnTo>
                  <a:lnTo>
                    <a:pt x="74752" y="230454"/>
                  </a:lnTo>
                  <a:lnTo>
                    <a:pt x="74536" y="223545"/>
                  </a:lnTo>
                  <a:lnTo>
                    <a:pt x="75018" y="216636"/>
                  </a:lnTo>
                  <a:lnTo>
                    <a:pt x="93230" y="171411"/>
                  </a:lnTo>
                  <a:lnTo>
                    <a:pt x="140766" y="134975"/>
                  </a:lnTo>
                  <a:lnTo>
                    <a:pt x="192849" y="121361"/>
                  </a:lnTo>
                  <a:lnTo>
                    <a:pt x="214287" y="115506"/>
                  </a:lnTo>
                  <a:lnTo>
                    <a:pt x="233616" y="106921"/>
                  </a:lnTo>
                  <a:lnTo>
                    <a:pt x="234492" y="106540"/>
                  </a:lnTo>
                  <a:lnTo>
                    <a:pt x="253136" y="94640"/>
                  </a:lnTo>
                  <a:lnTo>
                    <a:pt x="269875" y="80010"/>
                  </a:lnTo>
                  <a:lnTo>
                    <a:pt x="278180" y="147510"/>
                  </a:lnTo>
                  <a:lnTo>
                    <a:pt x="278180" y="47269"/>
                  </a:lnTo>
                  <a:lnTo>
                    <a:pt x="276669" y="43332"/>
                  </a:lnTo>
                  <a:lnTo>
                    <a:pt x="266319" y="56095"/>
                  </a:lnTo>
                  <a:lnTo>
                    <a:pt x="260337" y="62661"/>
                  </a:lnTo>
                  <a:lnTo>
                    <a:pt x="244271" y="77165"/>
                  </a:lnTo>
                  <a:lnTo>
                    <a:pt x="220179" y="92748"/>
                  </a:lnTo>
                  <a:lnTo>
                    <a:pt x="190157" y="102539"/>
                  </a:lnTo>
                  <a:lnTo>
                    <a:pt x="181978" y="103708"/>
                  </a:lnTo>
                  <a:lnTo>
                    <a:pt x="174345" y="105219"/>
                  </a:lnTo>
                  <a:lnTo>
                    <a:pt x="166966" y="106921"/>
                  </a:lnTo>
                  <a:lnTo>
                    <a:pt x="165544" y="82105"/>
                  </a:lnTo>
                  <a:lnTo>
                    <a:pt x="158267" y="57912"/>
                  </a:lnTo>
                  <a:lnTo>
                    <a:pt x="147231" y="38150"/>
                  </a:lnTo>
                  <a:lnTo>
                    <a:pt x="147231" y="91719"/>
                  </a:lnTo>
                  <a:lnTo>
                    <a:pt x="147142" y="112369"/>
                  </a:lnTo>
                  <a:lnTo>
                    <a:pt x="103225" y="134810"/>
                  </a:lnTo>
                  <a:lnTo>
                    <a:pt x="71272" y="170484"/>
                  </a:lnTo>
                  <a:lnTo>
                    <a:pt x="59029" y="199580"/>
                  </a:lnTo>
                  <a:lnTo>
                    <a:pt x="58877" y="199517"/>
                  </a:lnTo>
                  <a:lnTo>
                    <a:pt x="34925" y="166471"/>
                  </a:lnTo>
                  <a:lnTo>
                    <a:pt x="33934" y="154012"/>
                  </a:lnTo>
                  <a:lnTo>
                    <a:pt x="35344" y="141605"/>
                  </a:lnTo>
                  <a:lnTo>
                    <a:pt x="55689" y="104635"/>
                  </a:lnTo>
                  <a:lnTo>
                    <a:pt x="85013" y="81826"/>
                  </a:lnTo>
                  <a:lnTo>
                    <a:pt x="96850" y="72593"/>
                  </a:lnTo>
                  <a:lnTo>
                    <a:pt x="107175" y="61810"/>
                  </a:lnTo>
                  <a:lnTo>
                    <a:pt x="115849" y="49644"/>
                  </a:lnTo>
                  <a:lnTo>
                    <a:pt x="122720" y="36296"/>
                  </a:lnTo>
                  <a:lnTo>
                    <a:pt x="134823" y="53035"/>
                  </a:lnTo>
                  <a:lnTo>
                    <a:pt x="143065" y="71716"/>
                  </a:lnTo>
                  <a:lnTo>
                    <a:pt x="147231" y="91719"/>
                  </a:lnTo>
                  <a:lnTo>
                    <a:pt x="147231" y="38150"/>
                  </a:lnTo>
                  <a:lnTo>
                    <a:pt x="146202" y="36296"/>
                  </a:lnTo>
                  <a:lnTo>
                    <a:pt x="145161" y="34429"/>
                  </a:lnTo>
                  <a:lnTo>
                    <a:pt x="126263" y="11709"/>
                  </a:lnTo>
                  <a:lnTo>
                    <a:pt x="114782" y="0"/>
                  </a:lnTo>
                  <a:lnTo>
                    <a:pt x="110312" y="15786"/>
                  </a:lnTo>
                  <a:lnTo>
                    <a:pt x="108305" y="21551"/>
                  </a:lnTo>
                  <a:lnTo>
                    <a:pt x="102120" y="35052"/>
                  </a:lnTo>
                  <a:lnTo>
                    <a:pt x="91224" y="51384"/>
                  </a:lnTo>
                  <a:lnTo>
                    <a:pt x="75133" y="65595"/>
                  </a:lnTo>
                  <a:lnTo>
                    <a:pt x="56311" y="78600"/>
                  </a:lnTo>
                  <a:lnTo>
                    <a:pt x="41160" y="92367"/>
                  </a:lnTo>
                  <a:lnTo>
                    <a:pt x="29591" y="106997"/>
                  </a:lnTo>
                  <a:lnTo>
                    <a:pt x="21526" y="122580"/>
                  </a:lnTo>
                  <a:lnTo>
                    <a:pt x="16675" y="138188"/>
                  </a:lnTo>
                  <a:lnTo>
                    <a:pt x="14960" y="154292"/>
                  </a:lnTo>
                  <a:lnTo>
                    <a:pt x="16370" y="170421"/>
                  </a:lnTo>
                  <a:lnTo>
                    <a:pt x="33185" y="204698"/>
                  </a:lnTo>
                  <a:lnTo>
                    <a:pt x="55829" y="218490"/>
                  </a:lnTo>
                  <a:lnTo>
                    <a:pt x="55575" y="225602"/>
                  </a:lnTo>
                  <a:lnTo>
                    <a:pt x="55905" y="232714"/>
                  </a:lnTo>
                  <a:lnTo>
                    <a:pt x="56819" y="239763"/>
                  </a:lnTo>
                  <a:lnTo>
                    <a:pt x="58305" y="246722"/>
                  </a:lnTo>
                  <a:lnTo>
                    <a:pt x="53187" y="247167"/>
                  </a:lnTo>
                  <a:lnTo>
                    <a:pt x="48285" y="247396"/>
                  </a:lnTo>
                  <a:lnTo>
                    <a:pt x="43700" y="247396"/>
                  </a:lnTo>
                  <a:lnTo>
                    <a:pt x="34277" y="247218"/>
                  </a:lnTo>
                  <a:lnTo>
                    <a:pt x="24917" y="246303"/>
                  </a:lnTo>
                  <a:lnTo>
                    <a:pt x="15646" y="244665"/>
                  </a:lnTo>
                  <a:lnTo>
                    <a:pt x="6527" y="242316"/>
                  </a:lnTo>
                  <a:lnTo>
                    <a:pt x="0" y="260184"/>
                  </a:lnTo>
                  <a:lnTo>
                    <a:pt x="10718" y="263080"/>
                  </a:lnTo>
                  <a:lnTo>
                    <a:pt x="21615" y="265087"/>
                  </a:lnTo>
                  <a:lnTo>
                    <a:pt x="32639" y="266204"/>
                  </a:lnTo>
                  <a:lnTo>
                    <a:pt x="43738" y="266420"/>
                  </a:lnTo>
                  <a:lnTo>
                    <a:pt x="51104" y="266395"/>
                  </a:lnTo>
                  <a:lnTo>
                    <a:pt x="58458" y="265938"/>
                  </a:lnTo>
                  <a:lnTo>
                    <a:pt x="65773" y="265036"/>
                  </a:lnTo>
                  <a:lnTo>
                    <a:pt x="68897" y="270522"/>
                  </a:lnTo>
                  <a:lnTo>
                    <a:pt x="103530" y="296227"/>
                  </a:lnTo>
                  <a:lnTo>
                    <a:pt x="134073" y="300977"/>
                  </a:lnTo>
                  <a:lnTo>
                    <a:pt x="157899" y="298500"/>
                  </a:lnTo>
                  <a:lnTo>
                    <a:pt x="180860" y="292290"/>
                  </a:lnTo>
                  <a:lnTo>
                    <a:pt x="202552" y="282498"/>
                  </a:lnTo>
                  <a:lnTo>
                    <a:pt x="204762" y="281025"/>
                  </a:lnTo>
                  <a:lnTo>
                    <a:pt x="222516" y="269278"/>
                  </a:lnTo>
                  <a:lnTo>
                    <a:pt x="225298" y="267093"/>
                  </a:lnTo>
                  <a:lnTo>
                    <a:pt x="245935" y="249618"/>
                  </a:lnTo>
                  <a:lnTo>
                    <a:pt x="270675" y="221081"/>
                  </a:lnTo>
                  <a:lnTo>
                    <a:pt x="290830" y="180441"/>
                  </a:lnTo>
                  <a:lnTo>
                    <a:pt x="297688" y="126657"/>
                  </a:lnTo>
                  <a:close/>
                </a:path>
                <a:path w="6227445" h="300989">
                  <a:moveTo>
                    <a:pt x="5974575" y="58610"/>
                  </a:moveTo>
                  <a:lnTo>
                    <a:pt x="5972353" y="56388"/>
                  </a:lnTo>
                  <a:lnTo>
                    <a:pt x="5952020" y="56388"/>
                  </a:lnTo>
                  <a:lnTo>
                    <a:pt x="5949797" y="58610"/>
                  </a:lnTo>
                  <a:lnTo>
                    <a:pt x="5949797" y="64084"/>
                  </a:lnTo>
                  <a:lnTo>
                    <a:pt x="5952020" y="66294"/>
                  </a:lnTo>
                  <a:lnTo>
                    <a:pt x="5972353" y="66294"/>
                  </a:lnTo>
                  <a:lnTo>
                    <a:pt x="5974575" y="64084"/>
                  </a:lnTo>
                  <a:lnTo>
                    <a:pt x="5974575" y="58610"/>
                  </a:lnTo>
                  <a:close/>
                </a:path>
                <a:path w="6227445" h="300989">
                  <a:moveTo>
                    <a:pt x="5999340" y="221602"/>
                  </a:moveTo>
                  <a:lnTo>
                    <a:pt x="5992698" y="214947"/>
                  </a:lnTo>
                  <a:lnTo>
                    <a:pt x="5989434" y="214947"/>
                  </a:lnTo>
                  <a:lnTo>
                    <a:pt x="5989434" y="227076"/>
                  </a:lnTo>
                  <a:lnTo>
                    <a:pt x="5989434" y="232549"/>
                  </a:lnTo>
                  <a:lnTo>
                    <a:pt x="5987212" y="234759"/>
                  </a:lnTo>
                  <a:lnTo>
                    <a:pt x="5981751" y="234759"/>
                  </a:lnTo>
                  <a:lnTo>
                    <a:pt x="5979528" y="232549"/>
                  </a:lnTo>
                  <a:lnTo>
                    <a:pt x="5979528" y="227076"/>
                  </a:lnTo>
                  <a:lnTo>
                    <a:pt x="5981751" y="224853"/>
                  </a:lnTo>
                  <a:lnTo>
                    <a:pt x="5987212" y="224853"/>
                  </a:lnTo>
                  <a:lnTo>
                    <a:pt x="5989434" y="227076"/>
                  </a:lnTo>
                  <a:lnTo>
                    <a:pt x="5989434" y="214947"/>
                  </a:lnTo>
                  <a:lnTo>
                    <a:pt x="5976277" y="214947"/>
                  </a:lnTo>
                  <a:lnTo>
                    <a:pt x="5969622" y="221602"/>
                  </a:lnTo>
                  <a:lnTo>
                    <a:pt x="5969622" y="238023"/>
                  </a:lnTo>
                  <a:lnTo>
                    <a:pt x="5976277" y="244678"/>
                  </a:lnTo>
                  <a:lnTo>
                    <a:pt x="5992698" y="244678"/>
                  </a:lnTo>
                  <a:lnTo>
                    <a:pt x="5999340" y="238023"/>
                  </a:lnTo>
                  <a:lnTo>
                    <a:pt x="5999340" y="234759"/>
                  </a:lnTo>
                  <a:lnTo>
                    <a:pt x="5999340" y="224853"/>
                  </a:lnTo>
                  <a:lnTo>
                    <a:pt x="5999340" y="221602"/>
                  </a:lnTo>
                  <a:close/>
                </a:path>
                <a:path w="6227445" h="300989">
                  <a:moveTo>
                    <a:pt x="6103404" y="58610"/>
                  </a:moveTo>
                  <a:lnTo>
                    <a:pt x="6101181" y="56388"/>
                  </a:lnTo>
                  <a:lnTo>
                    <a:pt x="5986704" y="56388"/>
                  </a:lnTo>
                  <a:lnTo>
                    <a:pt x="5984481" y="58610"/>
                  </a:lnTo>
                  <a:lnTo>
                    <a:pt x="5984481" y="64084"/>
                  </a:lnTo>
                  <a:lnTo>
                    <a:pt x="5986704" y="66294"/>
                  </a:lnTo>
                  <a:lnTo>
                    <a:pt x="6101181" y="66294"/>
                  </a:lnTo>
                  <a:lnTo>
                    <a:pt x="6103404" y="64084"/>
                  </a:lnTo>
                  <a:lnTo>
                    <a:pt x="6103404" y="58610"/>
                  </a:lnTo>
                  <a:close/>
                </a:path>
                <a:path w="6227445" h="300989">
                  <a:moveTo>
                    <a:pt x="6162853" y="221602"/>
                  </a:moveTo>
                  <a:lnTo>
                    <a:pt x="6156198" y="214947"/>
                  </a:lnTo>
                  <a:lnTo>
                    <a:pt x="6152947" y="214947"/>
                  </a:lnTo>
                  <a:lnTo>
                    <a:pt x="6152947" y="227076"/>
                  </a:lnTo>
                  <a:lnTo>
                    <a:pt x="6152947" y="232549"/>
                  </a:lnTo>
                  <a:lnTo>
                    <a:pt x="6150724" y="234759"/>
                  </a:lnTo>
                  <a:lnTo>
                    <a:pt x="6145263" y="234759"/>
                  </a:lnTo>
                  <a:lnTo>
                    <a:pt x="6143041" y="232549"/>
                  </a:lnTo>
                  <a:lnTo>
                    <a:pt x="6143041" y="227076"/>
                  </a:lnTo>
                  <a:lnTo>
                    <a:pt x="6145263" y="224853"/>
                  </a:lnTo>
                  <a:lnTo>
                    <a:pt x="6150724" y="224853"/>
                  </a:lnTo>
                  <a:lnTo>
                    <a:pt x="6152947" y="227076"/>
                  </a:lnTo>
                  <a:lnTo>
                    <a:pt x="6152947" y="214947"/>
                  </a:lnTo>
                  <a:lnTo>
                    <a:pt x="6139789" y="214947"/>
                  </a:lnTo>
                  <a:lnTo>
                    <a:pt x="6133135" y="221602"/>
                  </a:lnTo>
                  <a:lnTo>
                    <a:pt x="6133135" y="238023"/>
                  </a:lnTo>
                  <a:lnTo>
                    <a:pt x="6139789" y="244678"/>
                  </a:lnTo>
                  <a:lnTo>
                    <a:pt x="6156198" y="244678"/>
                  </a:lnTo>
                  <a:lnTo>
                    <a:pt x="6162853" y="238023"/>
                  </a:lnTo>
                  <a:lnTo>
                    <a:pt x="6162853" y="234759"/>
                  </a:lnTo>
                  <a:lnTo>
                    <a:pt x="6162853" y="224853"/>
                  </a:lnTo>
                  <a:lnTo>
                    <a:pt x="6162853" y="221602"/>
                  </a:lnTo>
                  <a:close/>
                </a:path>
                <a:path w="6227445" h="300989">
                  <a:moveTo>
                    <a:pt x="6227267" y="161785"/>
                  </a:moveTo>
                  <a:lnTo>
                    <a:pt x="6227000" y="160439"/>
                  </a:lnTo>
                  <a:lnTo>
                    <a:pt x="6226391" y="157302"/>
                  </a:lnTo>
                  <a:lnTo>
                    <a:pt x="6217361" y="135382"/>
                  </a:lnTo>
                  <a:lnTo>
                    <a:pt x="6217361" y="170345"/>
                  </a:lnTo>
                  <a:lnTo>
                    <a:pt x="6217361" y="180263"/>
                  </a:lnTo>
                  <a:lnTo>
                    <a:pt x="6209665" y="180263"/>
                  </a:lnTo>
                  <a:lnTo>
                    <a:pt x="6207455" y="182473"/>
                  </a:lnTo>
                  <a:lnTo>
                    <a:pt x="6207455" y="187947"/>
                  </a:lnTo>
                  <a:lnTo>
                    <a:pt x="6209665" y="190169"/>
                  </a:lnTo>
                  <a:lnTo>
                    <a:pt x="6217361" y="190169"/>
                  </a:lnTo>
                  <a:lnTo>
                    <a:pt x="6217361" y="200075"/>
                  </a:lnTo>
                  <a:lnTo>
                    <a:pt x="6209665" y="200075"/>
                  </a:lnTo>
                  <a:lnTo>
                    <a:pt x="6207455" y="202298"/>
                  </a:lnTo>
                  <a:lnTo>
                    <a:pt x="6207455" y="207772"/>
                  </a:lnTo>
                  <a:lnTo>
                    <a:pt x="6209665" y="209981"/>
                  </a:lnTo>
                  <a:lnTo>
                    <a:pt x="6217361" y="209981"/>
                  </a:lnTo>
                  <a:lnTo>
                    <a:pt x="6217361" y="222631"/>
                  </a:lnTo>
                  <a:lnTo>
                    <a:pt x="6215138" y="224853"/>
                  </a:lnTo>
                  <a:lnTo>
                    <a:pt x="6182284" y="224853"/>
                  </a:lnTo>
                  <a:lnTo>
                    <a:pt x="6178308" y="213017"/>
                  </a:lnTo>
                  <a:lnTo>
                    <a:pt x="6172771" y="206197"/>
                  </a:lnTo>
                  <a:lnTo>
                    <a:pt x="6172771" y="229806"/>
                  </a:lnTo>
                  <a:lnTo>
                    <a:pt x="6170803" y="239445"/>
                  </a:lnTo>
                  <a:lnTo>
                    <a:pt x="6165494" y="247319"/>
                  </a:lnTo>
                  <a:lnTo>
                    <a:pt x="6157633" y="252628"/>
                  </a:lnTo>
                  <a:lnTo>
                    <a:pt x="6147994" y="254584"/>
                  </a:lnTo>
                  <a:lnTo>
                    <a:pt x="6138342" y="252628"/>
                  </a:lnTo>
                  <a:lnTo>
                    <a:pt x="6130468" y="247319"/>
                  </a:lnTo>
                  <a:lnTo>
                    <a:pt x="6125159" y="239445"/>
                  </a:lnTo>
                  <a:lnTo>
                    <a:pt x="6124219" y="234759"/>
                  </a:lnTo>
                  <a:lnTo>
                    <a:pt x="6123216" y="229806"/>
                  </a:lnTo>
                  <a:lnTo>
                    <a:pt x="6124219" y="224853"/>
                  </a:lnTo>
                  <a:lnTo>
                    <a:pt x="6125159" y="220167"/>
                  </a:lnTo>
                  <a:lnTo>
                    <a:pt x="6130468" y="212293"/>
                  </a:lnTo>
                  <a:lnTo>
                    <a:pt x="6138354" y="206984"/>
                  </a:lnTo>
                  <a:lnTo>
                    <a:pt x="6147981" y="205041"/>
                  </a:lnTo>
                  <a:lnTo>
                    <a:pt x="6157633" y="206984"/>
                  </a:lnTo>
                  <a:lnTo>
                    <a:pt x="6165507" y="212293"/>
                  </a:lnTo>
                  <a:lnTo>
                    <a:pt x="6170815" y="220167"/>
                  </a:lnTo>
                  <a:lnTo>
                    <a:pt x="6172771" y="229806"/>
                  </a:lnTo>
                  <a:lnTo>
                    <a:pt x="6172771" y="206197"/>
                  </a:lnTo>
                  <a:lnTo>
                    <a:pt x="6171831" y="205028"/>
                  </a:lnTo>
                  <a:lnTo>
                    <a:pt x="6170676" y="203606"/>
                  </a:lnTo>
                  <a:lnTo>
                    <a:pt x="6160274" y="197383"/>
                  </a:lnTo>
                  <a:lnTo>
                    <a:pt x="6147994" y="195122"/>
                  </a:lnTo>
                  <a:lnTo>
                    <a:pt x="6123762" y="195122"/>
                  </a:lnTo>
                  <a:lnTo>
                    <a:pt x="6123762" y="205041"/>
                  </a:lnTo>
                  <a:lnTo>
                    <a:pt x="6118326" y="210350"/>
                  </a:lnTo>
                  <a:lnTo>
                    <a:pt x="6114783" y="217322"/>
                  </a:lnTo>
                  <a:lnTo>
                    <a:pt x="6113704" y="224853"/>
                  </a:lnTo>
                  <a:lnTo>
                    <a:pt x="6018771" y="224853"/>
                  </a:lnTo>
                  <a:lnTo>
                    <a:pt x="6017692" y="217322"/>
                  </a:lnTo>
                  <a:lnTo>
                    <a:pt x="6014148" y="210350"/>
                  </a:lnTo>
                  <a:lnTo>
                    <a:pt x="6009259" y="205574"/>
                  </a:lnTo>
                  <a:lnTo>
                    <a:pt x="6009259" y="229806"/>
                  </a:lnTo>
                  <a:lnTo>
                    <a:pt x="6007303" y="239445"/>
                  </a:lnTo>
                  <a:lnTo>
                    <a:pt x="6001982" y="247319"/>
                  </a:lnTo>
                  <a:lnTo>
                    <a:pt x="5994120" y="252628"/>
                  </a:lnTo>
                  <a:lnTo>
                    <a:pt x="5984481" y="254584"/>
                  </a:lnTo>
                  <a:lnTo>
                    <a:pt x="5974829" y="252628"/>
                  </a:lnTo>
                  <a:lnTo>
                    <a:pt x="5966955" y="247319"/>
                  </a:lnTo>
                  <a:lnTo>
                    <a:pt x="5961659" y="239445"/>
                  </a:lnTo>
                  <a:lnTo>
                    <a:pt x="5959703" y="229806"/>
                  </a:lnTo>
                  <a:lnTo>
                    <a:pt x="5960707" y="224853"/>
                  </a:lnTo>
                  <a:lnTo>
                    <a:pt x="5961659" y="220167"/>
                  </a:lnTo>
                  <a:lnTo>
                    <a:pt x="5966968" y="212293"/>
                  </a:lnTo>
                  <a:lnTo>
                    <a:pt x="5974842" y="206984"/>
                  </a:lnTo>
                  <a:lnTo>
                    <a:pt x="5984418" y="205041"/>
                  </a:lnTo>
                  <a:lnTo>
                    <a:pt x="5994120" y="206984"/>
                  </a:lnTo>
                  <a:lnTo>
                    <a:pt x="6001994" y="212293"/>
                  </a:lnTo>
                  <a:lnTo>
                    <a:pt x="6007303" y="220167"/>
                  </a:lnTo>
                  <a:lnTo>
                    <a:pt x="6009259" y="229806"/>
                  </a:lnTo>
                  <a:lnTo>
                    <a:pt x="6009259" y="205574"/>
                  </a:lnTo>
                  <a:lnTo>
                    <a:pt x="6008713" y="205041"/>
                  </a:lnTo>
                  <a:lnTo>
                    <a:pt x="6123762" y="205041"/>
                  </a:lnTo>
                  <a:lnTo>
                    <a:pt x="6123762" y="195122"/>
                  </a:lnTo>
                  <a:lnTo>
                    <a:pt x="6123216" y="195122"/>
                  </a:lnTo>
                  <a:lnTo>
                    <a:pt x="6123216" y="81165"/>
                  </a:lnTo>
                  <a:lnTo>
                    <a:pt x="6143041" y="81165"/>
                  </a:lnTo>
                  <a:lnTo>
                    <a:pt x="6143041" y="163690"/>
                  </a:lnTo>
                  <a:lnTo>
                    <a:pt x="6149695" y="170345"/>
                  </a:lnTo>
                  <a:lnTo>
                    <a:pt x="6217361" y="170345"/>
                  </a:lnTo>
                  <a:lnTo>
                    <a:pt x="6217361" y="135382"/>
                  </a:lnTo>
                  <a:lnTo>
                    <a:pt x="6216574" y="133477"/>
                  </a:lnTo>
                  <a:lnTo>
                    <a:pt x="6216574" y="160439"/>
                  </a:lnTo>
                  <a:lnTo>
                    <a:pt x="6155169" y="160439"/>
                  </a:lnTo>
                  <a:lnTo>
                    <a:pt x="6152947" y="158229"/>
                  </a:lnTo>
                  <a:lnTo>
                    <a:pt x="6152947" y="81165"/>
                  </a:lnTo>
                  <a:lnTo>
                    <a:pt x="6182995" y="81165"/>
                  </a:lnTo>
                  <a:lnTo>
                    <a:pt x="6184811" y="82372"/>
                  </a:lnTo>
                  <a:lnTo>
                    <a:pt x="6215494" y="156895"/>
                  </a:lnTo>
                  <a:lnTo>
                    <a:pt x="6215989" y="158229"/>
                  </a:lnTo>
                  <a:lnTo>
                    <a:pt x="6216294" y="159232"/>
                  </a:lnTo>
                  <a:lnTo>
                    <a:pt x="6216574" y="160439"/>
                  </a:lnTo>
                  <a:lnTo>
                    <a:pt x="6216574" y="133477"/>
                  </a:lnTo>
                  <a:lnTo>
                    <a:pt x="6195034" y="81165"/>
                  </a:lnTo>
                  <a:lnTo>
                    <a:pt x="6192456" y="74879"/>
                  </a:lnTo>
                  <a:lnTo>
                    <a:pt x="6187046" y="71247"/>
                  </a:lnTo>
                  <a:lnTo>
                    <a:pt x="6180988" y="71247"/>
                  </a:lnTo>
                  <a:lnTo>
                    <a:pt x="6123216" y="71247"/>
                  </a:lnTo>
                  <a:lnTo>
                    <a:pt x="6123216" y="46482"/>
                  </a:lnTo>
                  <a:lnTo>
                    <a:pt x="6123216" y="43230"/>
                  </a:lnTo>
                  <a:lnTo>
                    <a:pt x="6116561" y="36563"/>
                  </a:lnTo>
                  <a:lnTo>
                    <a:pt x="6113310" y="36563"/>
                  </a:lnTo>
                  <a:lnTo>
                    <a:pt x="6113310" y="48691"/>
                  </a:lnTo>
                  <a:lnTo>
                    <a:pt x="6113310" y="195122"/>
                  </a:lnTo>
                  <a:lnTo>
                    <a:pt x="5960249" y="195122"/>
                  </a:lnTo>
                  <a:lnTo>
                    <a:pt x="5960249" y="205041"/>
                  </a:lnTo>
                  <a:lnTo>
                    <a:pt x="5954814" y="210350"/>
                  </a:lnTo>
                  <a:lnTo>
                    <a:pt x="5951271" y="217322"/>
                  </a:lnTo>
                  <a:lnTo>
                    <a:pt x="5950191" y="224853"/>
                  </a:lnTo>
                  <a:lnTo>
                    <a:pt x="5947168" y="224853"/>
                  </a:lnTo>
                  <a:lnTo>
                    <a:pt x="5944641" y="223812"/>
                  </a:lnTo>
                  <a:lnTo>
                    <a:pt x="5939968" y="219113"/>
                  </a:lnTo>
                  <a:lnTo>
                    <a:pt x="5939117" y="214845"/>
                  </a:lnTo>
                  <a:lnTo>
                    <a:pt x="5942190" y="207454"/>
                  </a:lnTo>
                  <a:lnTo>
                    <a:pt x="5945797" y="205041"/>
                  </a:lnTo>
                  <a:lnTo>
                    <a:pt x="5960249" y="205041"/>
                  </a:lnTo>
                  <a:lnTo>
                    <a:pt x="5960249" y="195122"/>
                  </a:lnTo>
                  <a:lnTo>
                    <a:pt x="5942101" y="195122"/>
                  </a:lnTo>
                  <a:lnTo>
                    <a:pt x="5939891" y="192900"/>
                  </a:lnTo>
                  <a:lnTo>
                    <a:pt x="5939891" y="48691"/>
                  </a:lnTo>
                  <a:lnTo>
                    <a:pt x="5942101" y="46482"/>
                  </a:lnTo>
                  <a:lnTo>
                    <a:pt x="6111087" y="46482"/>
                  </a:lnTo>
                  <a:lnTo>
                    <a:pt x="6113310" y="48691"/>
                  </a:lnTo>
                  <a:lnTo>
                    <a:pt x="6113310" y="36563"/>
                  </a:lnTo>
                  <a:lnTo>
                    <a:pt x="5936627" y="36563"/>
                  </a:lnTo>
                  <a:lnTo>
                    <a:pt x="5929973" y="43230"/>
                  </a:lnTo>
                  <a:lnTo>
                    <a:pt x="5929998" y="194551"/>
                  </a:lnTo>
                  <a:lnTo>
                    <a:pt x="5931954" y="198704"/>
                  </a:lnTo>
                  <a:lnTo>
                    <a:pt x="5935332" y="201498"/>
                  </a:lnTo>
                  <a:lnTo>
                    <a:pt x="5929960" y="207251"/>
                  </a:lnTo>
                  <a:lnTo>
                    <a:pt x="5928525" y="215646"/>
                  </a:lnTo>
                  <a:lnTo>
                    <a:pt x="5934799" y="230085"/>
                  </a:lnTo>
                  <a:lnTo>
                    <a:pt x="5941923" y="234759"/>
                  </a:lnTo>
                  <a:lnTo>
                    <a:pt x="5950191" y="234759"/>
                  </a:lnTo>
                  <a:lnTo>
                    <a:pt x="5954166" y="246595"/>
                  </a:lnTo>
                  <a:lnTo>
                    <a:pt x="5961799" y="256019"/>
                  </a:lnTo>
                  <a:lnTo>
                    <a:pt x="5972200" y="262229"/>
                  </a:lnTo>
                  <a:lnTo>
                    <a:pt x="5984481" y="264477"/>
                  </a:lnTo>
                  <a:lnTo>
                    <a:pt x="5996762" y="262229"/>
                  </a:lnTo>
                  <a:lnTo>
                    <a:pt x="6007163" y="256019"/>
                  </a:lnTo>
                  <a:lnTo>
                    <a:pt x="6008332" y="254584"/>
                  </a:lnTo>
                  <a:lnTo>
                    <a:pt x="6014796" y="246595"/>
                  </a:lnTo>
                  <a:lnTo>
                    <a:pt x="6018771" y="234759"/>
                  </a:lnTo>
                  <a:lnTo>
                    <a:pt x="6113704" y="234759"/>
                  </a:lnTo>
                  <a:lnTo>
                    <a:pt x="6117666" y="246595"/>
                  </a:lnTo>
                  <a:lnTo>
                    <a:pt x="6125311" y="256019"/>
                  </a:lnTo>
                  <a:lnTo>
                    <a:pt x="6135713" y="262229"/>
                  </a:lnTo>
                  <a:lnTo>
                    <a:pt x="6147994" y="264477"/>
                  </a:lnTo>
                  <a:lnTo>
                    <a:pt x="6160274" y="262229"/>
                  </a:lnTo>
                  <a:lnTo>
                    <a:pt x="6170676" y="256019"/>
                  </a:lnTo>
                  <a:lnTo>
                    <a:pt x="6171844" y="254584"/>
                  </a:lnTo>
                  <a:lnTo>
                    <a:pt x="6178308" y="246595"/>
                  </a:lnTo>
                  <a:lnTo>
                    <a:pt x="6182284" y="234759"/>
                  </a:lnTo>
                  <a:lnTo>
                    <a:pt x="6220612" y="234759"/>
                  </a:lnTo>
                  <a:lnTo>
                    <a:pt x="6227267" y="228104"/>
                  </a:lnTo>
                  <a:lnTo>
                    <a:pt x="6227267" y="224853"/>
                  </a:lnTo>
                  <a:lnTo>
                    <a:pt x="6227267" y="161785"/>
                  </a:lnTo>
                  <a:close/>
                </a:path>
              </a:pathLst>
            </a:custGeom>
            <a:solidFill>
              <a:srgbClr val="F16137"/>
            </a:solidFill>
          </p:spPr>
          <p:txBody>
            <a:bodyPr wrap="square" lIns="0" tIns="0" rIns="0" bIns="0" rtlCol="0"/>
            <a:lstStyle/>
            <a:p>
              <a:endParaRPr/>
            </a:p>
          </p:txBody>
        </p:sp>
        <p:sp>
          <p:nvSpPr>
            <p:cNvPr id="17" name="object 17"/>
            <p:cNvSpPr/>
            <p:nvPr/>
          </p:nvSpPr>
          <p:spPr>
            <a:xfrm>
              <a:off x="699606" y="4124106"/>
              <a:ext cx="476884" cy="476884"/>
            </a:xfrm>
            <a:custGeom>
              <a:avLst/>
              <a:gdLst/>
              <a:ahLst/>
              <a:cxnLst/>
              <a:rect l="l" t="t" r="r" b="b"/>
              <a:pathLst>
                <a:path w="476884" h="476885">
                  <a:moveTo>
                    <a:pt x="238442" y="0"/>
                  </a:moveTo>
                  <a:lnTo>
                    <a:pt x="286496" y="4844"/>
                  </a:lnTo>
                  <a:lnTo>
                    <a:pt x="331254" y="18737"/>
                  </a:lnTo>
                  <a:lnTo>
                    <a:pt x="371757" y="40722"/>
                  </a:lnTo>
                  <a:lnTo>
                    <a:pt x="407046" y="69837"/>
                  </a:lnTo>
                  <a:lnTo>
                    <a:pt x="436162" y="105126"/>
                  </a:lnTo>
                  <a:lnTo>
                    <a:pt x="458146" y="145629"/>
                  </a:lnTo>
                  <a:lnTo>
                    <a:pt x="472040" y="190387"/>
                  </a:lnTo>
                  <a:lnTo>
                    <a:pt x="476885" y="238442"/>
                  </a:lnTo>
                  <a:lnTo>
                    <a:pt x="472040" y="286496"/>
                  </a:lnTo>
                  <a:lnTo>
                    <a:pt x="458146" y="331254"/>
                  </a:lnTo>
                  <a:lnTo>
                    <a:pt x="436162" y="371757"/>
                  </a:lnTo>
                  <a:lnTo>
                    <a:pt x="407046" y="407045"/>
                  </a:lnTo>
                  <a:lnTo>
                    <a:pt x="371757" y="436161"/>
                  </a:lnTo>
                  <a:lnTo>
                    <a:pt x="331254" y="458145"/>
                  </a:lnTo>
                  <a:lnTo>
                    <a:pt x="286496" y="472039"/>
                  </a:lnTo>
                  <a:lnTo>
                    <a:pt x="238442" y="476883"/>
                  </a:lnTo>
                  <a:lnTo>
                    <a:pt x="190387" y="472039"/>
                  </a:lnTo>
                  <a:lnTo>
                    <a:pt x="145629" y="458145"/>
                  </a:lnTo>
                  <a:lnTo>
                    <a:pt x="105126" y="436161"/>
                  </a:lnTo>
                  <a:lnTo>
                    <a:pt x="69837" y="407045"/>
                  </a:lnTo>
                  <a:lnTo>
                    <a:pt x="40722" y="371757"/>
                  </a:lnTo>
                  <a:lnTo>
                    <a:pt x="18737" y="331254"/>
                  </a:lnTo>
                  <a:lnTo>
                    <a:pt x="4844" y="286496"/>
                  </a:lnTo>
                  <a:lnTo>
                    <a:pt x="0" y="238442"/>
                  </a:lnTo>
                  <a:lnTo>
                    <a:pt x="4844" y="190387"/>
                  </a:lnTo>
                  <a:lnTo>
                    <a:pt x="18737" y="145629"/>
                  </a:lnTo>
                  <a:lnTo>
                    <a:pt x="40722" y="105126"/>
                  </a:lnTo>
                  <a:lnTo>
                    <a:pt x="69837" y="69837"/>
                  </a:lnTo>
                  <a:lnTo>
                    <a:pt x="105126" y="40722"/>
                  </a:lnTo>
                  <a:lnTo>
                    <a:pt x="145629" y="18737"/>
                  </a:lnTo>
                  <a:lnTo>
                    <a:pt x="190387" y="4844"/>
                  </a:lnTo>
                  <a:lnTo>
                    <a:pt x="238442" y="0"/>
                  </a:lnTo>
                  <a:close/>
                </a:path>
              </a:pathLst>
            </a:custGeom>
            <a:ln w="17999">
              <a:solidFill>
                <a:srgbClr val="F16036"/>
              </a:solidFill>
            </a:ln>
          </p:spPr>
          <p:txBody>
            <a:bodyPr wrap="square" lIns="0" tIns="0" rIns="0" bIns="0" rtlCol="0"/>
            <a:lstStyle/>
            <a:p>
              <a:endParaRPr/>
            </a:p>
          </p:txBody>
        </p:sp>
        <p:pic>
          <p:nvPicPr>
            <p:cNvPr id="18" name="object 18"/>
            <p:cNvPicPr/>
            <p:nvPr/>
          </p:nvPicPr>
          <p:blipFill>
            <a:blip r:embed="rId6" cstate="print"/>
            <a:stretch>
              <a:fillRect/>
            </a:stretch>
          </p:blipFill>
          <p:spPr>
            <a:xfrm>
              <a:off x="1372871" y="4279831"/>
              <a:ext cx="1183441" cy="230932"/>
            </a:xfrm>
            <a:prstGeom prst="rect">
              <a:avLst/>
            </a:prstGeom>
          </p:spPr>
        </p:pic>
        <p:sp>
          <p:nvSpPr>
            <p:cNvPr id="19" name="object 19"/>
            <p:cNvSpPr/>
            <p:nvPr/>
          </p:nvSpPr>
          <p:spPr>
            <a:xfrm>
              <a:off x="699606" y="4817261"/>
              <a:ext cx="476884" cy="476884"/>
            </a:xfrm>
            <a:custGeom>
              <a:avLst/>
              <a:gdLst/>
              <a:ahLst/>
              <a:cxnLst/>
              <a:rect l="l" t="t" r="r" b="b"/>
              <a:pathLst>
                <a:path w="476884" h="476885">
                  <a:moveTo>
                    <a:pt x="238442" y="0"/>
                  </a:moveTo>
                  <a:lnTo>
                    <a:pt x="286496" y="4844"/>
                  </a:lnTo>
                  <a:lnTo>
                    <a:pt x="331254" y="18737"/>
                  </a:lnTo>
                  <a:lnTo>
                    <a:pt x="371757" y="40722"/>
                  </a:lnTo>
                  <a:lnTo>
                    <a:pt x="407046" y="69837"/>
                  </a:lnTo>
                  <a:lnTo>
                    <a:pt x="436162" y="105126"/>
                  </a:lnTo>
                  <a:lnTo>
                    <a:pt x="458146" y="145629"/>
                  </a:lnTo>
                  <a:lnTo>
                    <a:pt x="472040" y="190387"/>
                  </a:lnTo>
                  <a:lnTo>
                    <a:pt x="476885" y="238442"/>
                  </a:lnTo>
                  <a:lnTo>
                    <a:pt x="472040" y="286496"/>
                  </a:lnTo>
                  <a:lnTo>
                    <a:pt x="458146" y="331254"/>
                  </a:lnTo>
                  <a:lnTo>
                    <a:pt x="436162" y="371757"/>
                  </a:lnTo>
                  <a:lnTo>
                    <a:pt x="407046" y="407046"/>
                  </a:lnTo>
                  <a:lnTo>
                    <a:pt x="371757" y="436162"/>
                  </a:lnTo>
                  <a:lnTo>
                    <a:pt x="331254" y="458146"/>
                  </a:lnTo>
                  <a:lnTo>
                    <a:pt x="286496" y="472040"/>
                  </a:lnTo>
                  <a:lnTo>
                    <a:pt x="238442" y="476885"/>
                  </a:lnTo>
                  <a:lnTo>
                    <a:pt x="190387" y="472040"/>
                  </a:lnTo>
                  <a:lnTo>
                    <a:pt x="145629" y="458146"/>
                  </a:lnTo>
                  <a:lnTo>
                    <a:pt x="105126" y="436162"/>
                  </a:lnTo>
                  <a:lnTo>
                    <a:pt x="69837" y="407046"/>
                  </a:lnTo>
                  <a:lnTo>
                    <a:pt x="40722" y="371757"/>
                  </a:lnTo>
                  <a:lnTo>
                    <a:pt x="18737" y="331254"/>
                  </a:lnTo>
                  <a:lnTo>
                    <a:pt x="4844" y="286496"/>
                  </a:lnTo>
                  <a:lnTo>
                    <a:pt x="0" y="238442"/>
                  </a:lnTo>
                  <a:lnTo>
                    <a:pt x="4844" y="190387"/>
                  </a:lnTo>
                  <a:lnTo>
                    <a:pt x="18737" y="145629"/>
                  </a:lnTo>
                  <a:lnTo>
                    <a:pt x="40722" y="105126"/>
                  </a:lnTo>
                  <a:lnTo>
                    <a:pt x="69837" y="69837"/>
                  </a:lnTo>
                  <a:lnTo>
                    <a:pt x="105126" y="40722"/>
                  </a:lnTo>
                  <a:lnTo>
                    <a:pt x="145629" y="18737"/>
                  </a:lnTo>
                  <a:lnTo>
                    <a:pt x="190387" y="4844"/>
                  </a:lnTo>
                  <a:lnTo>
                    <a:pt x="238442" y="0"/>
                  </a:lnTo>
                  <a:close/>
                </a:path>
              </a:pathLst>
            </a:custGeom>
            <a:ln w="17999">
              <a:solidFill>
                <a:srgbClr val="F16036"/>
              </a:solidFill>
            </a:ln>
          </p:spPr>
          <p:txBody>
            <a:bodyPr wrap="square" lIns="0" tIns="0" rIns="0" bIns="0" rtlCol="0"/>
            <a:lstStyle/>
            <a:p>
              <a:endParaRPr/>
            </a:p>
          </p:txBody>
        </p:sp>
        <p:pic>
          <p:nvPicPr>
            <p:cNvPr id="20" name="object 20"/>
            <p:cNvPicPr/>
            <p:nvPr/>
          </p:nvPicPr>
          <p:blipFill>
            <a:blip r:embed="rId7" cstate="print"/>
            <a:stretch>
              <a:fillRect/>
            </a:stretch>
          </p:blipFill>
          <p:spPr>
            <a:xfrm>
              <a:off x="1372871" y="4961567"/>
              <a:ext cx="1638485" cy="215190"/>
            </a:xfrm>
            <a:prstGeom prst="rect">
              <a:avLst/>
            </a:prstGeom>
          </p:spPr>
        </p:pic>
        <p:sp>
          <p:nvSpPr>
            <p:cNvPr id="21" name="object 21"/>
            <p:cNvSpPr/>
            <p:nvPr/>
          </p:nvSpPr>
          <p:spPr>
            <a:xfrm>
              <a:off x="797201" y="4914102"/>
              <a:ext cx="283210" cy="283210"/>
            </a:xfrm>
            <a:custGeom>
              <a:avLst/>
              <a:gdLst/>
              <a:ahLst/>
              <a:cxnLst/>
              <a:rect l="l" t="t" r="r" b="b"/>
              <a:pathLst>
                <a:path w="283209" h="283210">
                  <a:moveTo>
                    <a:pt x="238370" y="255270"/>
                  </a:moveTo>
                  <a:lnTo>
                    <a:pt x="128304" y="255270"/>
                  </a:lnTo>
                  <a:lnTo>
                    <a:pt x="121964" y="261620"/>
                  </a:lnTo>
                  <a:lnTo>
                    <a:pt x="121964" y="281939"/>
                  </a:lnTo>
                  <a:lnTo>
                    <a:pt x="124077" y="283210"/>
                  </a:lnTo>
                  <a:lnTo>
                    <a:pt x="162339" y="283210"/>
                  </a:lnTo>
                  <a:lnTo>
                    <a:pt x="164452" y="281939"/>
                  </a:lnTo>
                  <a:lnTo>
                    <a:pt x="164452" y="276860"/>
                  </a:lnTo>
                  <a:lnTo>
                    <a:pt x="162339" y="274320"/>
                  </a:lnTo>
                  <a:lnTo>
                    <a:pt x="131404" y="274320"/>
                  </a:lnTo>
                  <a:lnTo>
                    <a:pt x="131404" y="266700"/>
                  </a:lnTo>
                  <a:lnTo>
                    <a:pt x="133520" y="265430"/>
                  </a:lnTo>
                  <a:lnTo>
                    <a:pt x="244710" y="265430"/>
                  </a:lnTo>
                  <a:lnTo>
                    <a:pt x="244710" y="261620"/>
                  </a:lnTo>
                  <a:lnTo>
                    <a:pt x="238370" y="255270"/>
                  </a:lnTo>
                  <a:close/>
                </a:path>
                <a:path w="283209" h="283210">
                  <a:moveTo>
                    <a:pt x="244710" y="265430"/>
                  </a:moveTo>
                  <a:lnTo>
                    <a:pt x="233154" y="265430"/>
                  </a:lnTo>
                  <a:lnTo>
                    <a:pt x="235267" y="266700"/>
                  </a:lnTo>
                  <a:lnTo>
                    <a:pt x="235267" y="274320"/>
                  </a:lnTo>
                  <a:lnTo>
                    <a:pt x="176008" y="274320"/>
                  </a:lnTo>
                  <a:lnTo>
                    <a:pt x="173894" y="276860"/>
                  </a:lnTo>
                  <a:lnTo>
                    <a:pt x="173894" y="281939"/>
                  </a:lnTo>
                  <a:lnTo>
                    <a:pt x="176008" y="283210"/>
                  </a:lnTo>
                  <a:lnTo>
                    <a:pt x="242596" y="283210"/>
                  </a:lnTo>
                  <a:lnTo>
                    <a:pt x="244710" y="281939"/>
                  </a:lnTo>
                  <a:lnTo>
                    <a:pt x="244710" y="265430"/>
                  </a:lnTo>
                  <a:close/>
                </a:path>
                <a:path w="283209" h="283210">
                  <a:moveTo>
                    <a:pt x="108425" y="218439"/>
                  </a:moveTo>
                  <a:lnTo>
                    <a:pt x="104263" y="222250"/>
                  </a:lnTo>
                  <a:lnTo>
                    <a:pt x="103845" y="224789"/>
                  </a:lnTo>
                  <a:lnTo>
                    <a:pt x="105538" y="227330"/>
                  </a:lnTo>
                  <a:lnTo>
                    <a:pt x="113146" y="236220"/>
                  </a:lnTo>
                  <a:lnTo>
                    <a:pt x="121669" y="243839"/>
                  </a:lnTo>
                  <a:lnTo>
                    <a:pt x="131017" y="250189"/>
                  </a:lnTo>
                  <a:lnTo>
                    <a:pt x="141102" y="255270"/>
                  </a:lnTo>
                  <a:lnTo>
                    <a:pt x="183478" y="255270"/>
                  </a:lnTo>
                  <a:lnTo>
                    <a:pt x="163242" y="252730"/>
                  </a:lnTo>
                  <a:lnTo>
                    <a:pt x="144277" y="246380"/>
                  </a:lnTo>
                  <a:lnTo>
                    <a:pt x="127281" y="236220"/>
                  </a:lnTo>
                  <a:lnTo>
                    <a:pt x="112957" y="220980"/>
                  </a:lnTo>
                  <a:lnTo>
                    <a:pt x="111388" y="219710"/>
                  </a:lnTo>
                  <a:lnTo>
                    <a:pt x="108425" y="218439"/>
                  </a:lnTo>
                  <a:close/>
                </a:path>
                <a:path w="283209" h="283210">
                  <a:moveTo>
                    <a:pt x="262115" y="106680"/>
                  </a:moveTo>
                  <a:lnTo>
                    <a:pt x="250808" y="106680"/>
                  </a:lnTo>
                  <a:lnTo>
                    <a:pt x="260349" y="119380"/>
                  </a:lnTo>
                  <a:lnTo>
                    <a:pt x="267327" y="134620"/>
                  </a:lnTo>
                  <a:lnTo>
                    <a:pt x="271602" y="149860"/>
                  </a:lnTo>
                  <a:lnTo>
                    <a:pt x="273034" y="166370"/>
                  </a:lnTo>
                  <a:lnTo>
                    <a:pt x="266019" y="200660"/>
                  </a:lnTo>
                  <a:lnTo>
                    <a:pt x="246833" y="228600"/>
                  </a:lnTo>
                  <a:lnTo>
                    <a:pt x="218359" y="248920"/>
                  </a:lnTo>
                  <a:lnTo>
                    <a:pt x="183478" y="255270"/>
                  </a:lnTo>
                  <a:lnTo>
                    <a:pt x="225287" y="255270"/>
                  </a:lnTo>
                  <a:lnTo>
                    <a:pt x="248913" y="240030"/>
                  </a:lnTo>
                  <a:lnTo>
                    <a:pt x="266925" y="218439"/>
                  </a:lnTo>
                  <a:lnTo>
                    <a:pt x="278415" y="194310"/>
                  </a:lnTo>
                  <a:lnTo>
                    <a:pt x="282477" y="166370"/>
                  </a:lnTo>
                  <a:lnTo>
                    <a:pt x="280621" y="146050"/>
                  </a:lnTo>
                  <a:lnTo>
                    <a:pt x="275116" y="128270"/>
                  </a:lnTo>
                  <a:lnTo>
                    <a:pt x="266173" y="111760"/>
                  </a:lnTo>
                  <a:lnTo>
                    <a:pt x="262115" y="106680"/>
                  </a:lnTo>
                  <a:close/>
                </a:path>
                <a:path w="283209" h="283210">
                  <a:moveTo>
                    <a:pt x="130594" y="213360"/>
                  </a:moveTo>
                  <a:lnTo>
                    <a:pt x="118491" y="213360"/>
                  </a:lnTo>
                  <a:lnTo>
                    <a:pt x="141949" y="234950"/>
                  </a:lnTo>
                  <a:lnTo>
                    <a:pt x="170848" y="245110"/>
                  </a:lnTo>
                  <a:lnTo>
                    <a:pt x="201581" y="243839"/>
                  </a:lnTo>
                  <a:lnTo>
                    <a:pt x="218959" y="236220"/>
                  </a:lnTo>
                  <a:lnTo>
                    <a:pt x="183394" y="236220"/>
                  </a:lnTo>
                  <a:lnTo>
                    <a:pt x="168528" y="234950"/>
                  </a:lnTo>
                  <a:lnTo>
                    <a:pt x="154472" y="229870"/>
                  </a:lnTo>
                  <a:lnTo>
                    <a:pt x="141677" y="223520"/>
                  </a:lnTo>
                  <a:lnTo>
                    <a:pt x="130594" y="213360"/>
                  </a:lnTo>
                  <a:close/>
                </a:path>
                <a:path w="283209" h="283210">
                  <a:moveTo>
                    <a:pt x="247183" y="118110"/>
                  </a:moveTo>
                  <a:lnTo>
                    <a:pt x="235440" y="118110"/>
                  </a:lnTo>
                  <a:lnTo>
                    <a:pt x="243446" y="128270"/>
                  </a:lnTo>
                  <a:lnTo>
                    <a:pt x="249317" y="139700"/>
                  </a:lnTo>
                  <a:lnTo>
                    <a:pt x="252928" y="152400"/>
                  </a:lnTo>
                  <a:lnTo>
                    <a:pt x="254152" y="166370"/>
                  </a:lnTo>
                  <a:lnTo>
                    <a:pt x="248601" y="193039"/>
                  </a:lnTo>
                  <a:lnTo>
                    <a:pt x="233440" y="215900"/>
                  </a:lnTo>
                  <a:lnTo>
                    <a:pt x="210946" y="231139"/>
                  </a:lnTo>
                  <a:lnTo>
                    <a:pt x="183394" y="236220"/>
                  </a:lnTo>
                  <a:lnTo>
                    <a:pt x="218959" y="236220"/>
                  </a:lnTo>
                  <a:lnTo>
                    <a:pt x="254864" y="201930"/>
                  </a:lnTo>
                  <a:lnTo>
                    <a:pt x="263592" y="166370"/>
                  </a:lnTo>
                  <a:lnTo>
                    <a:pt x="262353" y="151130"/>
                  </a:lnTo>
                  <a:lnTo>
                    <a:pt x="258671" y="138430"/>
                  </a:lnTo>
                  <a:lnTo>
                    <a:pt x="252662" y="125730"/>
                  </a:lnTo>
                  <a:lnTo>
                    <a:pt x="247183" y="118110"/>
                  </a:lnTo>
                  <a:close/>
                </a:path>
                <a:path w="283209" h="283210">
                  <a:moveTo>
                    <a:pt x="167058" y="184150"/>
                  </a:moveTo>
                  <a:lnTo>
                    <a:pt x="57982" y="184150"/>
                  </a:lnTo>
                  <a:lnTo>
                    <a:pt x="55868" y="186689"/>
                  </a:lnTo>
                  <a:lnTo>
                    <a:pt x="55868" y="194310"/>
                  </a:lnTo>
                  <a:lnTo>
                    <a:pt x="57353" y="201930"/>
                  </a:lnTo>
                  <a:lnTo>
                    <a:pt x="61400" y="207010"/>
                  </a:lnTo>
                  <a:lnTo>
                    <a:pt x="67404" y="212089"/>
                  </a:lnTo>
                  <a:lnTo>
                    <a:pt x="74754" y="213360"/>
                  </a:lnTo>
                  <a:lnTo>
                    <a:pt x="150289" y="213360"/>
                  </a:lnTo>
                  <a:lnTo>
                    <a:pt x="157640" y="212089"/>
                  </a:lnTo>
                  <a:lnTo>
                    <a:pt x="163643" y="207010"/>
                  </a:lnTo>
                  <a:lnTo>
                    <a:pt x="166679" y="203200"/>
                  </a:lnTo>
                  <a:lnTo>
                    <a:pt x="69537" y="203200"/>
                  </a:lnTo>
                  <a:lnTo>
                    <a:pt x="65311" y="199389"/>
                  </a:lnTo>
                  <a:lnTo>
                    <a:pt x="65311" y="194310"/>
                  </a:lnTo>
                  <a:lnTo>
                    <a:pt x="169175" y="194310"/>
                  </a:lnTo>
                  <a:lnTo>
                    <a:pt x="169175" y="186689"/>
                  </a:lnTo>
                  <a:lnTo>
                    <a:pt x="167058" y="184150"/>
                  </a:lnTo>
                  <a:close/>
                </a:path>
                <a:path w="283209" h="283210">
                  <a:moveTo>
                    <a:pt x="169175" y="194310"/>
                  </a:moveTo>
                  <a:lnTo>
                    <a:pt x="159731" y="194310"/>
                  </a:lnTo>
                  <a:lnTo>
                    <a:pt x="159731" y="199389"/>
                  </a:lnTo>
                  <a:lnTo>
                    <a:pt x="155502" y="203200"/>
                  </a:lnTo>
                  <a:lnTo>
                    <a:pt x="166679" y="203200"/>
                  </a:lnTo>
                  <a:lnTo>
                    <a:pt x="167691" y="201930"/>
                  </a:lnTo>
                  <a:lnTo>
                    <a:pt x="169175" y="194310"/>
                  </a:lnTo>
                  <a:close/>
                </a:path>
                <a:path w="283209" h="283210">
                  <a:moveTo>
                    <a:pt x="131404" y="156210"/>
                  </a:moveTo>
                  <a:lnTo>
                    <a:pt x="93639" y="156210"/>
                  </a:lnTo>
                  <a:lnTo>
                    <a:pt x="84455" y="158750"/>
                  </a:lnTo>
                  <a:lnTo>
                    <a:pt x="76955" y="163830"/>
                  </a:lnTo>
                  <a:lnTo>
                    <a:pt x="71896" y="170180"/>
                  </a:lnTo>
                  <a:lnTo>
                    <a:pt x="70034" y="180339"/>
                  </a:lnTo>
                  <a:lnTo>
                    <a:pt x="70034" y="184150"/>
                  </a:lnTo>
                  <a:lnTo>
                    <a:pt x="79474" y="184150"/>
                  </a:lnTo>
                  <a:lnTo>
                    <a:pt x="79499" y="173989"/>
                  </a:lnTo>
                  <a:lnTo>
                    <a:pt x="83279" y="168910"/>
                  </a:lnTo>
                  <a:lnTo>
                    <a:pt x="88916" y="166370"/>
                  </a:lnTo>
                  <a:lnTo>
                    <a:pt x="150111" y="166370"/>
                  </a:lnTo>
                  <a:lnTo>
                    <a:pt x="148088" y="163830"/>
                  </a:lnTo>
                  <a:lnTo>
                    <a:pt x="140588" y="158750"/>
                  </a:lnTo>
                  <a:lnTo>
                    <a:pt x="131404" y="156210"/>
                  </a:lnTo>
                  <a:close/>
                </a:path>
                <a:path w="283209" h="283210">
                  <a:moveTo>
                    <a:pt x="150111" y="166370"/>
                  </a:moveTo>
                  <a:lnTo>
                    <a:pt x="136127" y="166370"/>
                  </a:lnTo>
                  <a:lnTo>
                    <a:pt x="141765" y="168910"/>
                  </a:lnTo>
                  <a:lnTo>
                    <a:pt x="145544" y="173989"/>
                  </a:lnTo>
                  <a:lnTo>
                    <a:pt x="145570" y="184150"/>
                  </a:lnTo>
                  <a:lnTo>
                    <a:pt x="155008" y="184150"/>
                  </a:lnTo>
                  <a:lnTo>
                    <a:pt x="155008" y="180339"/>
                  </a:lnTo>
                  <a:lnTo>
                    <a:pt x="153147" y="170180"/>
                  </a:lnTo>
                  <a:lnTo>
                    <a:pt x="150111" y="166370"/>
                  </a:lnTo>
                  <a:close/>
                </a:path>
                <a:path w="283209" h="283210">
                  <a:moveTo>
                    <a:pt x="98359" y="166370"/>
                  </a:moveTo>
                  <a:lnTo>
                    <a:pt x="88916" y="166370"/>
                  </a:lnTo>
                  <a:lnTo>
                    <a:pt x="88916" y="172720"/>
                  </a:lnTo>
                  <a:lnTo>
                    <a:pt x="91029" y="175260"/>
                  </a:lnTo>
                  <a:lnTo>
                    <a:pt x="96245" y="175260"/>
                  </a:lnTo>
                  <a:lnTo>
                    <a:pt x="98359" y="172720"/>
                  </a:lnTo>
                  <a:lnTo>
                    <a:pt x="98359" y="166370"/>
                  </a:lnTo>
                  <a:close/>
                </a:path>
                <a:path w="283209" h="283210">
                  <a:moveTo>
                    <a:pt x="117245" y="166370"/>
                  </a:moveTo>
                  <a:lnTo>
                    <a:pt x="107802" y="166370"/>
                  </a:lnTo>
                  <a:lnTo>
                    <a:pt x="107802" y="172720"/>
                  </a:lnTo>
                  <a:lnTo>
                    <a:pt x="109916" y="175260"/>
                  </a:lnTo>
                  <a:lnTo>
                    <a:pt x="115128" y="175260"/>
                  </a:lnTo>
                  <a:lnTo>
                    <a:pt x="117245" y="172720"/>
                  </a:lnTo>
                  <a:lnTo>
                    <a:pt x="117245" y="166370"/>
                  </a:lnTo>
                  <a:close/>
                </a:path>
                <a:path w="283209" h="283210">
                  <a:moveTo>
                    <a:pt x="136127" y="166370"/>
                  </a:moveTo>
                  <a:lnTo>
                    <a:pt x="126683" y="166370"/>
                  </a:lnTo>
                  <a:lnTo>
                    <a:pt x="126683" y="172720"/>
                  </a:lnTo>
                  <a:lnTo>
                    <a:pt x="128797" y="175260"/>
                  </a:lnTo>
                  <a:lnTo>
                    <a:pt x="134014" y="175260"/>
                  </a:lnTo>
                  <a:lnTo>
                    <a:pt x="136127" y="172720"/>
                  </a:lnTo>
                  <a:lnTo>
                    <a:pt x="136127" y="166370"/>
                  </a:lnTo>
                  <a:close/>
                </a:path>
                <a:path w="283209" h="283210">
                  <a:moveTo>
                    <a:pt x="219161" y="20320"/>
                  </a:moveTo>
                  <a:lnTo>
                    <a:pt x="216173" y="20320"/>
                  </a:lnTo>
                  <a:lnTo>
                    <a:pt x="152398" y="83820"/>
                  </a:lnTo>
                  <a:lnTo>
                    <a:pt x="152398" y="86360"/>
                  </a:lnTo>
                  <a:lnTo>
                    <a:pt x="157579" y="92710"/>
                  </a:lnTo>
                  <a:lnTo>
                    <a:pt x="139046" y="110489"/>
                  </a:lnTo>
                  <a:lnTo>
                    <a:pt x="139046" y="113030"/>
                  </a:lnTo>
                  <a:lnTo>
                    <a:pt x="144227" y="119380"/>
                  </a:lnTo>
                  <a:lnTo>
                    <a:pt x="129028" y="134620"/>
                  </a:lnTo>
                  <a:lnTo>
                    <a:pt x="129028" y="137160"/>
                  </a:lnTo>
                  <a:lnTo>
                    <a:pt x="146070" y="153670"/>
                  </a:lnTo>
                  <a:lnTo>
                    <a:pt x="149058" y="153670"/>
                  </a:lnTo>
                  <a:lnTo>
                    <a:pt x="160455" y="142239"/>
                  </a:lnTo>
                  <a:lnTo>
                    <a:pt x="147563" y="142239"/>
                  </a:lnTo>
                  <a:lnTo>
                    <a:pt x="140886" y="135889"/>
                  </a:lnTo>
                  <a:lnTo>
                    <a:pt x="150905" y="125730"/>
                  </a:lnTo>
                  <a:lnTo>
                    <a:pt x="164694" y="125730"/>
                  </a:lnTo>
                  <a:lnTo>
                    <a:pt x="150923" y="111760"/>
                  </a:lnTo>
                  <a:lnTo>
                    <a:pt x="164254" y="99060"/>
                  </a:lnTo>
                  <a:lnTo>
                    <a:pt x="177862" y="99060"/>
                  </a:lnTo>
                  <a:lnTo>
                    <a:pt x="164268" y="85089"/>
                  </a:lnTo>
                  <a:lnTo>
                    <a:pt x="217666" y="31750"/>
                  </a:lnTo>
                  <a:lnTo>
                    <a:pt x="238002" y="31750"/>
                  </a:lnTo>
                  <a:lnTo>
                    <a:pt x="240429" y="29210"/>
                  </a:lnTo>
                  <a:lnTo>
                    <a:pt x="227681" y="29210"/>
                  </a:lnTo>
                  <a:lnTo>
                    <a:pt x="219161" y="20320"/>
                  </a:lnTo>
                  <a:close/>
                </a:path>
                <a:path w="283209" h="283210">
                  <a:moveTo>
                    <a:pt x="102722" y="130810"/>
                  </a:moveTo>
                  <a:lnTo>
                    <a:pt x="83398" y="130810"/>
                  </a:lnTo>
                  <a:lnTo>
                    <a:pt x="112324" y="147320"/>
                  </a:lnTo>
                  <a:lnTo>
                    <a:pt x="115225" y="147320"/>
                  </a:lnTo>
                  <a:lnTo>
                    <a:pt x="117233" y="143510"/>
                  </a:lnTo>
                  <a:lnTo>
                    <a:pt x="117414" y="142239"/>
                  </a:lnTo>
                  <a:lnTo>
                    <a:pt x="114615" y="132080"/>
                  </a:lnTo>
                  <a:lnTo>
                    <a:pt x="104897" y="132080"/>
                  </a:lnTo>
                  <a:lnTo>
                    <a:pt x="102722" y="130810"/>
                  </a:lnTo>
                  <a:close/>
                </a:path>
                <a:path w="283209" h="283210">
                  <a:moveTo>
                    <a:pt x="178050" y="138430"/>
                  </a:moveTo>
                  <a:lnTo>
                    <a:pt x="164254" y="138430"/>
                  </a:lnTo>
                  <a:lnTo>
                    <a:pt x="169441" y="143510"/>
                  </a:lnTo>
                  <a:lnTo>
                    <a:pt x="172429" y="143510"/>
                  </a:lnTo>
                  <a:lnTo>
                    <a:pt x="178050" y="138430"/>
                  </a:lnTo>
                  <a:close/>
                </a:path>
                <a:path w="283209" h="283210">
                  <a:moveTo>
                    <a:pt x="164694" y="125730"/>
                  </a:moveTo>
                  <a:lnTo>
                    <a:pt x="150905" y="125730"/>
                  </a:lnTo>
                  <a:lnTo>
                    <a:pt x="157579" y="132080"/>
                  </a:lnTo>
                  <a:lnTo>
                    <a:pt x="147563" y="142239"/>
                  </a:lnTo>
                  <a:lnTo>
                    <a:pt x="160455" y="142239"/>
                  </a:lnTo>
                  <a:lnTo>
                    <a:pt x="164254" y="138430"/>
                  </a:lnTo>
                  <a:lnTo>
                    <a:pt x="178050" y="138430"/>
                  </a:lnTo>
                  <a:lnTo>
                    <a:pt x="183672" y="133350"/>
                  </a:lnTo>
                  <a:lnTo>
                    <a:pt x="183672" y="132080"/>
                  </a:lnTo>
                  <a:lnTo>
                    <a:pt x="170953" y="132080"/>
                  </a:lnTo>
                  <a:lnTo>
                    <a:pt x="164694" y="125730"/>
                  </a:lnTo>
                  <a:close/>
                </a:path>
                <a:path w="283209" h="283210">
                  <a:moveTo>
                    <a:pt x="55121" y="1270"/>
                  </a:moveTo>
                  <a:lnTo>
                    <a:pt x="31299" y="10160"/>
                  </a:lnTo>
                  <a:lnTo>
                    <a:pt x="11934" y="27939"/>
                  </a:lnTo>
                  <a:lnTo>
                    <a:pt x="956" y="52070"/>
                  </a:lnTo>
                  <a:lnTo>
                    <a:pt x="0" y="77470"/>
                  </a:lnTo>
                  <a:lnTo>
                    <a:pt x="8603" y="100330"/>
                  </a:lnTo>
                  <a:lnTo>
                    <a:pt x="26305" y="120650"/>
                  </a:lnTo>
                  <a:lnTo>
                    <a:pt x="39410" y="127000"/>
                  </a:lnTo>
                  <a:lnTo>
                    <a:pt x="53674" y="132080"/>
                  </a:lnTo>
                  <a:lnTo>
                    <a:pt x="68528" y="132080"/>
                  </a:lnTo>
                  <a:lnTo>
                    <a:pt x="83398" y="130810"/>
                  </a:lnTo>
                  <a:lnTo>
                    <a:pt x="102722" y="130810"/>
                  </a:lnTo>
                  <a:lnTo>
                    <a:pt x="89673" y="123189"/>
                  </a:lnTo>
                  <a:lnTo>
                    <a:pt x="60267" y="123189"/>
                  </a:lnTo>
                  <a:lnTo>
                    <a:pt x="39400" y="116839"/>
                  </a:lnTo>
                  <a:lnTo>
                    <a:pt x="22315" y="104139"/>
                  </a:lnTo>
                  <a:lnTo>
                    <a:pt x="11304" y="83820"/>
                  </a:lnTo>
                  <a:lnTo>
                    <a:pt x="8766" y="62230"/>
                  </a:lnTo>
                  <a:lnTo>
                    <a:pt x="14789" y="40639"/>
                  </a:lnTo>
                  <a:lnTo>
                    <a:pt x="28197" y="24130"/>
                  </a:lnTo>
                  <a:lnTo>
                    <a:pt x="47815" y="12700"/>
                  </a:lnTo>
                  <a:lnTo>
                    <a:pt x="60997" y="10160"/>
                  </a:lnTo>
                  <a:lnTo>
                    <a:pt x="96317" y="10160"/>
                  </a:lnTo>
                  <a:lnTo>
                    <a:pt x="80432" y="2539"/>
                  </a:lnTo>
                  <a:lnTo>
                    <a:pt x="55121" y="1270"/>
                  </a:lnTo>
                  <a:close/>
                </a:path>
                <a:path w="283209" h="283210">
                  <a:moveTo>
                    <a:pt x="117104" y="25400"/>
                  </a:moveTo>
                  <a:lnTo>
                    <a:pt x="114145" y="25400"/>
                  </a:lnTo>
                  <a:lnTo>
                    <a:pt x="109983" y="27939"/>
                  </a:lnTo>
                  <a:lnTo>
                    <a:pt x="109533" y="31750"/>
                  </a:lnTo>
                  <a:lnTo>
                    <a:pt x="111038" y="33020"/>
                  </a:lnTo>
                  <a:lnTo>
                    <a:pt x="120242" y="53339"/>
                  </a:lnTo>
                  <a:lnTo>
                    <a:pt x="121575" y="73660"/>
                  </a:lnTo>
                  <a:lnTo>
                    <a:pt x="115311" y="93980"/>
                  </a:lnTo>
                  <a:lnTo>
                    <a:pt x="101725" y="110489"/>
                  </a:lnTo>
                  <a:lnTo>
                    <a:pt x="100314" y="111760"/>
                  </a:lnTo>
                  <a:lnTo>
                    <a:pt x="99724" y="113030"/>
                  </a:lnTo>
                  <a:lnTo>
                    <a:pt x="104897" y="132080"/>
                  </a:lnTo>
                  <a:lnTo>
                    <a:pt x="114615" y="132080"/>
                  </a:lnTo>
                  <a:lnTo>
                    <a:pt x="110067" y="115570"/>
                  </a:lnTo>
                  <a:lnTo>
                    <a:pt x="124662" y="95250"/>
                  </a:lnTo>
                  <a:lnTo>
                    <a:pt x="131116" y="73660"/>
                  </a:lnTo>
                  <a:lnTo>
                    <a:pt x="129194" y="49530"/>
                  </a:lnTo>
                  <a:lnTo>
                    <a:pt x="118660" y="27939"/>
                  </a:lnTo>
                  <a:lnTo>
                    <a:pt x="117104" y="25400"/>
                  </a:lnTo>
                  <a:close/>
                </a:path>
                <a:path w="283209" h="283210">
                  <a:moveTo>
                    <a:pt x="179985" y="125730"/>
                  </a:moveTo>
                  <a:lnTo>
                    <a:pt x="176993" y="125730"/>
                  </a:lnTo>
                  <a:lnTo>
                    <a:pt x="170953" y="132080"/>
                  </a:lnTo>
                  <a:lnTo>
                    <a:pt x="183672" y="132080"/>
                  </a:lnTo>
                  <a:lnTo>
                    <a:pt x="183672" y="129539"/>
                  </a:lnTo>
                  <a:lnTo>
                    <a:pt x="179985" y="125730"/>
                  </a:lnTo>
                  <a:close/>
                </a:path>
                <a:path w="283209" h="283210">
                  <a:moveTo>
                    <a:pt x="177862" y="99060"/>
                  </a:moveTo>
                  <a:lnTo>
                    <a:pt x="164254" y="99060"/>
                  </a:lnTo>
                  <a:lnTo>
                    <a:pt x="196142" y="130810"/>
                  </a:lnTo>
                  <a:lnTo>
                    <a:pt x="199131" y="130810"/>
                  </a:lnTo>
                  <a:lnTo>
                    <a:pt x="210098" y="119380"/>
                  </a:lnTo>
                  <a:lnTo>
                    <a:pt x="197636" y="119380"/>
                  </a:lnTo>
                  <a:lnTo>
                    <a:pt x="177862" y="99060"/>
                  </a:lnTo>
                  <a:close/>
                </a:path>
                <a:path w="283209" h="283210">
                  <a:moveTo>
                    <a:pt x="85323" y="120650"/>
                  </a:moveTo>
                  <a:lnTo>
                    <a:pt x="82620" y="120650"/>
                  </a:lnTo>
                  <a:lnTo>
                    <a:pt x="60267" y="123189"/>
                  </a:lnTo>
                  <a:lnTo>
                    <a:pt x="89673" y="123189"/>
                  </a:lnTo>
                  <a:lnTo>
                    <a:pt x="85323" y="120650"/>
                  </a:lnTo>
                  <a:close/>
                </a:path>
                <a:path w="283209" h="283210">
                  <a:moveTo>
                    <a:pt x="230544" y="71120"/>
                  </a:moveTo>
                  <a:lnTo>
                    <a:pt x="221357" y="73660"/>
                  </a:lnTo>
                  <a:lnTo>
                    <a:pt x="213855" y="78739"/>
                  </a:lnTo>
                  <a:lnTo>
                    <a:pt x="208797" y="86360"/>
                  </a:lnTo>
                  <a:lnTo>
                    <a:pt x="206942" y="95250"/>
                  </a:lnTo>
                  <a:lnTo>
                    <a:pt x="206968" y="99060"/>
                  </a:lnTo>
                  <a:lnTo>
                    <a:pt x="208029" y="102870"/>
                  </a:lnTo>
                  <a:lnTo>
                    <a:pt x="210021" y="106680"/>
                  </a:lnTo>
                  <a:lnTo>
                    <a:pt x="197636" y="119380"/>
                  </a:lnTo>
                  <a:lnTo>
                    <a:pt x="210098" y="119380"/>
                  </a:lnTo>
                  <a:lnTo>
                    <a:pt x="216190" y="113030"/>
                  </a:lnTo>
                  <a:lnTo>
                    <a:pt x="245734" y="113030"/>
                  </a:lnTo>
                  <a:lnTo>
                    <a:pt x="247025" y="111760"/>
                  </a:lnTo>
                  <a:lnTo>
                    <a:pt x="249188" y="109220"/>
                  </a:lnTo>
                  <a:lnTo>
                    <a:pt x="222725" y="109220"/>
                  </a:lnTo>
                  <a:lnTo>
                    <a:pt x="216385" y="102870"/>
                  </a:lnTo>
                  <a:lnTo>
                    <a:pt x="216385" y="87630"/>
                  </a:lnTo>
                  <a:lnTo>
                    <a:pt x="222725" y="81280"/>
                  </a:lnTo>
                  <a:lnTo>
                    <a:pt x="248924" y="81280"/>
                  </a:lnTo>
                  <a:lnTo>
                    <a:pt x="247238" y="78739"/>
                  </a:lnTo>
                  <a:lnTo>
                    <a:pt x="239734" y="73660"/>
                  </a:lnTo>
                  <a:lnTo>
                    <a:pt x="230544" y="71120"/>
                  </a:lnTo>
                  <a:close/>
                </a:path>
                <a:path w="283209" h="283210">
                  <a:moveTo>
                    <a:pt x="245734" y="113030"/>
                  </a:moveTo>
                  <a:lnTo>
                    <a:pt x="216190" y="113030"/>
                  </a:lnTo>
                  <a:lnTo>
                    <a:pt x="221616" y="118110"/>
                  </a:lnTo>
                  <a:lnTo>
                    <a:pt x="228678" y="119380"/>
                  </a:lnTo>
                  <a:lnTo>
                    <a:pt x="235440" y="118110"/>
                  </a:lnTo>
                  <a:lnTo>
                    <a:pt x="247183" y="118110"/>
                  </a:lnTo>
                  <a:lnTo>
                    <a:pt x="244443" y="114300"/>
                  </a:lnTo>
                  <a:lnTo>
                    <a:pt x="245734" y="113030"/>
                  </a:lnTo>
                  <a:close/>
                </a:path>
                <a:path w="283209" h="283210">
                  <a:moveTo>
                    <a:pt x="70034" y="95250"/>
                  </a:moveTo>
                  <a:lnTo>
                    <a:pt x="60591" y="95250"/>
                  </a:lnTo>
                  <a:lnTo>
                    <a:pt x="60591" y="106680"/>
                  </a:lnTo>
                  <a:lnTo>
                    <a:pt x="62705" y="109220"/>
                  </a:lnTo>
                  <a:lnTo>
                    <a:pt x="67918" y="109220"/>
                  </a:lnTo>
                  <a:lnTo>
                    <a:pt x="70034" y="106680"/>
                  </a:lnTo>
                  <a:lnTo>
                    <a:pt x="70034" y="95250"/>
                  </a:lnTo>
                  <a:close/>
                </a:path>
                <a:path w="283209" h="283210">
                  <a:moveTo>
                    <a:pt x="248924" y="81280"/>
                  </a:moveTo>
                  <a:lnTo>
                    <a:pt x="238370" y="81280"/>
                  </a:lnTo>
                  <a:lnTo>
                    <a:pt x="244710" y="87630"/>
                  </a:lnTo>
                  <a:lnTo>
                    <a:pt x="244710" y="102870"/>
                  </a:lnTo>
                  <a:lnTo>
                    <a:pt x="238370" y="109220"/>
                  </a:lnTo>
                  <a:lnTo>
                    <a:pt x="249188" y="109220"/>
                  </a:lnTo>
                  <a:lnTo>
                    <a:pt x="250808" y="106680"/>
                  </a:lnTo>
                  <a:lnTo>
                    <a:pt x="262115" y="106680"/>
                  </a:lnTo>
                  <a:lnTo>
                    <a:pt x="254001" y="96520"/>
                  </a:lnTo>
                  <a:lnTo>
                    <a:pt x="254152" y="95250"/>
                  </a:lnTo>
                  <a:lnTo>
                    <a:pt x="252297" y="86360"/>
                  </a:lnTo>
                  <a:lnTo>
                    <a:pt x="248924" y="81280"/>
                  </a:lnTo>
                  <a:close/>
                </a:path>
                <a:path w="283209" h="283210">
                  <a:moveTo>
                    <a:pt x="233154" y="90170"/>
                  </a:moveTo>
                  <a:lnTo>
                    <a:pt x="227938" y="90170"/>
                  </a:lnTo>
                  <a:lnTo>
                    <a:pt x="225825" y="92710"/>
                  </a:lnTo>
                  <a:lnTo>
                    <a:pt x="225825" y="97789"/>
                  </a:lnTo>
                  <a:lnTo>
                    <a:pt x="227938" y="100330"/>
                  </a:lnTo>
                  <a:lnTo>
                    <a:pt x="233154" y="100330"/>
                  </a:lnTo>
                  <a:lnTo>
                    <a:pt x="235267" y="97789"/>
                  </a:lnTo>
                  <a:lnTo>
                    <a:pt x="235267" y="92710"/>
                  </a:lnTo>
                  <a:lnTo>
                    <a:pt x="233154" y="90170"/>
                  </a:lnTo>
                  <a:close/>
                </a:path>
                <a:path w="283209" h="283210">
                  <a:moveTo>
                    <a:pt x="96245" y="67310"/>
                  </a:moveTo>
                  <a:lnTo>
                    <a:pt x="34376" y="67310"/>
                  </a:lnTo>
                  <a:lnTo>
                    <a:pt x="32267" y="68580"/>
                  </a:lnTo>
                  <a:lnTo>
                    <a:pt x="32267" y="71120"/>
                  </a:lnTo>
                  <a:lnTo>
                    <a:pt x="34128" y="80010"/>
                  </a:lnTo>
                  <a:lnTo>
                    <a:pt x="39187" y="87630"/>
                  </a:lnTo>
                  <a:lnTo>
                    <a:pt x="46686" y="92710"/>
                  </a:lnTo>
                  <a:lnTo>
                    <a:pt x="55868" y="95250"/>
                  </a:lnTo>
                  <a:lnTo>
                    <a:pt x="74754" y="95250"/>
                  </a:lnTo>
                  <a:lnTo>
                    <a:pt x="83937" y="92710"/>
                  </a:lnTo>
                  <a:lnTo>
                    <a:pt x="91437" y="87630"/>
                  </a:lnTo>
                  <a:lnTo>
                    <a:pt x="93123" y="85089"/>
                  </a:lnTo>
                  <a:lnTo>
                    <a:pt x="49870" y="85089"/>
                  </a:lnTo>
                  <a:lnTo>
                    <a:pt x="44521" y="81280"/>
                  </a:lnTo>
                  <a:lnTo>
                    <a:pt x="42515" y="76200"/>
                  </a:lnTo>
                  <a:lnTo>
                    <a:pt x="97295" y="76200"/>
                  </a:lnTo>
                  <a:lnTo>
                    <a:pt x="98359" y="71120"/>
                  </a:lnTo>
                  <a:lnTo>
                    <a:pt x="98359" y="68580"/>
                  </a:lnTo>
                  <a:lnTo>
                    <a:pt x="96245" y="67310"/>
                  </a:lnTo>
                  <a:close/>
                </a:path>
                <a:path w="283209" h="283210">
                  <a:moveTo>
                    <a:pt x="74260" y="76200"/>
                  </a:moveTo>
                  <a:lnTo>
                    <a:pt x="56365" y="76200"/>
                  </a:lnTo>
                  <a:lnTo>
                    <a:pt x="60591" y="80010"/>
                  </a:lnTo>
                  <a:lnTo>
                    <a:pt x="60591" y="85089"/>
                  </a:lnTo>
                  <a:lnTo>
                    <a:pt x="70034" y="85089"/>
                  </a:lnTo>
                  <a:lnTo>
                    <a:pt x="70034" y="80010"/>
                  </a:lnTo>
                  <a:lnTo>
                    <a:pt x="74260" y="76200"/>
                  </a:lnTo>
                  <a:close/>
                </a:path>
                <a:path w="283209" h="283210">
                  <a:moveTo>
                    <a:pt x="97295" y="76200"/>
                  </a:moveTo>
                  <a:lnTo>
                    <a:pt x="88110" y="76200"/>
                  </a:lnTo>
                  <a:lnTo>
                    <a:pt x="86101" y="81280"/>
                  </a:lnTo>
                  <a:lnTo>
                    <a:pt x="80755" y="85089"/>
                  </a:lnTo>
                  <a:lnTo>
                    <a:pt x="93123" y="85089"/>
                  </a:lnTo>
                  <a:lnTo>
                    <a:pt x="96497" y="80010"/>
                  </a:lnTo>
                  <a:lnTo>
                    <a:pt x="97295" y="76200"/>
                  </a:lnTo>
                  <a:close/>
                </a:path>
                <a:path w="283209" h="283210">
                  <a:moveTo>
                    <a:pt x="238002" y="31750"/>
                  </a:moveTo>
                  <a:lnTo>
                    <a:pt x="217666" y="31750"/>
                  </a:lnTo>
                  <a:lnTo>
                    <a:pt x="254387" y="68580"/>
                  </a:lnTo>
                  <a:lnTo>
                    <a:pt x="256198" y="71120"/>
                  </a:lnTo>
                  <a:lnTo>
                    <a:pt x="259185" y="71120"/>
                  </a:lnTo>
                  <a:lnTo>
                    <a:pt x="262937" y="67310"/>
                  </a:lnTo>
                  <a:lnTo>
                    <a:pt x="262990" y="63500"/>
                  </a:lnTo>
                  <a:lnTo>
                    <a:pt x="261065" y="62230"/>
                  </a:lnTo>
                  <a:lnTo>
                    <a:pt x="254387" y="55880"/>
                  </a:lnTo>
                  <a:lnTo>
                    <a:pt x="261672" y="48260"/>
                  </a:lnTo>
                  <a:lnTo>
                    <a:pt x="247712" y="48260"/>
                  </a:lnTo>
                  <a:lnTo>
                    <a:pt x="234360" y="35560"/>
                  </a:lnTo>
                  <a:lnTo>
                    <a:pt x="238002" y="31750"/>
                  </a:lnTo>
                  <a:close/>
                </a:path>
                <a:path w="283209" h="283210">
                  <a:moveTo>
                    <a:pt x="39593" y="38100"/>
                  </a:moveTo>
                  <a:lnTo>
                    <a:pt x="34376" y="38100"/>
                  </a:lnTo>
                  <a:lnTo>
                    <a:pt x="32267" y="40639"/>
                  </a:lnTo>
                  <a:lnTo>
                    <a:pt x="32281" y="57150"/>
                  </a:lnTo>
                  <a:lnTo>
                    <a:pt x="33984" y="62230"/>
                  </a:lnTo>
                  <a:lnTo>
                    <a:pt x="37109" y="67310"/>
                  </a:lnTo>
                  <a:lnTo>
                    <a:pt x="60591" y="67310"/>
                  </a:lnTo>
                  <a:lnTo>
                    <a:pt x="49870" y="66039"/>
                  </a:lnTo>
                  <a:lnTo>
                    <a:pt x="44521" y="63500"/>
                  </a:lnTo>
                  <a:lnTo>
                    <a:pt x="42515" y="57150"/>
                  </a:lnTo>
                  <a:lnTo>
                    <a:pt x="98341" y="57150"/>
                  </a:lnTo>
                  <a:lnTo>
                    <a:pt x="98359" y="50800"/>
                  </a:lnTo>
                  <a:lnTo>
                    <a:pt x="60591" y="50800"/>
                  </a:lnTo>
                  <a:lnTo>
                    <a:pt x="57733" y="48260"/>
                  </a:lnTo>
                  <a:lnTo>
                    <a:pt x="41705" y="48260"/>
                  </a:lnTo>
                  <a:lnTo>
                    <a:pt x="41705" y="40639"/>
                  </a:lnTo>
                  <a:lnTo>
                    <a:pt x="39593" y="38100"/>
                  </a:lnTo>
                  <a:close/>
                </a:path>
                <a:path w="283209" h="283210">
                  <a:moveTo>
                    <a:pt x="74260" y="57150"/>
                  </a:moveTo>
                  <a:lnTo>
                    <a:pt x="56365" y="57150"/>
                  </a:lnTo>
                  <a:lnTo>
                    <a:pt x="60591" y="60960"/>
                  </a:lnTo>
                  <a:lnTo>
                    <a:pt x="60591" y="67310"/>
                  </a:lnTo>
                  <a:lnTo>
                    <a:pt x="70034" y="67310"/>
                  </a:lnTo>
                  <a:lnTo>
                    <a:pt x="70034" y="60960"/>
                  </a:lnTo>
                  <a:lnTo>
                    <a:pt x="74260" y="57150"/>
                  </a:lnTo>
                  <a:close/>
                </a:path>
                <a:path w="283209" h="283210">
                  <a:moveTo>
                    <a:pt x="98341" y="57150"/>
                  </a:moveTo>
                  <a:lnTo>
                    <a:pt x="88110" y="57150"/>
                  </a:lnTo>
                  <a:lnTo>
                    <a:pt x="86101" y="63500"/>
                  </a:lnTo>
                  <a:lnTo>
                    <a:pt x="80755" y="66039"/>
                  </a:lnTo>
                  <a:lnTo>
                    <a:pt x="74754" y="67310"/>
                  </a:lnTo>
                  <a:lnTo>
                    <a:pt x="93514" y="67310"/>
                  </a:lnTo>
                  <a:lnTo>
                    <a:pt x="96638" y="62230"/>
                  </a:lnTo>
                  <a:lnTo>
                    <a:pt x="98341" y="57150"/>
                  </a:lnTo>
                  <a:close/>
                </a:path>
                <a:path w="283209" h="283210">
                  <a:moveTo>
                    <a:pt x="67918" y="33020"/>
                  </a:moveTo>
                  <a:lnTo>
                    <a:pt x="62705" y="33020"/>
                  </a:lnTo>
                  <a:lnTo>
                    <a:pt x="60591" y="35560"/>
                  </a:lnTo>
                  <a:lnTo>
                    <a:pt x="60591" y="50800"/>
                  </a:lnTo>
                  <a:lnTo>
                    <a:pt x="70034" y="50800"/>
                  </a:lnTo>
                  <a:lnTo>
                    <a:pt x="70034" y="35560"/>
                  </a:lnTo>
                  <a:lnTo>
                    <a:pt x="67918" y="33020"/>
                  </a:lnTo>
                  <a:close/>
                </a:path>
                <a:path w="283209" h="283210">
                  <a:moveTo>
                    <a:pt x="96245" y="38100"/>
                  </a:moveTo>
                  <a:lnTo>
                    <a:pt x="91029" y="38100"/>
                  </a:lnTo>
                  <a:lnTo>
                    <a:pt x="88916" y="40639"/>
                  </a:lnTo>
                  <a:lnTo>
                    <a:pt x="88916" y="48260"/>
                  </a:lnTo>
                  <a:lnTo>
                    <a:pt x="72893" y="48260"/>
                  </a:lnTo>
                  <a:lnTo>
                    <a:pt x="70034" y="50800"/>
                  </a:lnTo>
                  <a:lnTo>
                    <a:pt x="98359" y="50800"/>
                  </a:lnTo>
                  <a:lnTo>
                    <a:pt x="98359" y="40639"/>
                  </a:lnTo>
                  <a:lnTo>
                    <a:pt x="96245" y="38100"/>
                  </a:lnTo>
                  <a:close/>
                </a:path>
                <a:path w="283209" h="283210">
                  <a:moveTo>
                    <a:pt x="281095" y="41910"/>
                  </a:moveTo>
                  <a:lnTo>
                    <a:pt x="267742" y="41910"/>
                  </a:lnTo>
                  <a:lnTo>
                    <a:pt x="274417" y="48260"/>
                  </a:lnTo>
                  <a:lnTo>
                    <a:pt x="276292" y="50800"/>
                  </a:lnTo>
                  <a:lnTo>
                    <a:pt x="279284" y="50800"/>
                  </a:lnTo>
                  <a:lnTo>
                    <a:pt x="282863" y="46989"/>
                  </a:lnTo>
                  <a:lnTo>
                    <a:pt x="282863" y="44450"/>
                  </a:lnTo>
                  <a:lnTo>
                    <a:pt x="281095" y="41910"/>
                  </a:lnTo>
                  <a:close/>
                </a:path>
                <a:path w="283209" h="283210">
                  <a:moveTo>
                    <a:pt x="260422" y="21589"/>
                  </a:moveTo>
                  <a:lnTo>
                    <a:pt x="247712" y="21589"/>
                  </a:lnTo>
                  <a:lnTo>
                    <a:pt x="261068" y="35560"/>
                  </a:lnTo>
                  <a:lnTo>
                    <a:pt x="247712" y="48260"/>
                  </a:lnTo>
                  <a:lnTo>
                    <a:pt x="261672" y="48260"/>
                  </a:lnTo>
                  <a:lnTo>
                    <a:pt x="267742" y="41910"/>
                  </a:lnTo>
                  <a:lnTo>
                    <a:pt x="281095" y="41910"/>
                  </a:lnTo>
                  <a:lnTo>
                    <a:pt x="260422" y="21589"/>
                  </a:lnTo>
                  <a:close/>
                </a:path>
                <a:path w="283209" h="283210">
                  <a:moveTo>
                    <a:pt x="239166" y="0"/>
                  </a:moveTo>
                  <a:lnTo>
                    <a:pt x="236178" y="0"/>
                  </a:lnTo>
                  <a:lnTo>
                    <a:pt x="232599" y="3810"/>
                  </a:lnTo>
                  <a:lnTo>
                    <a:pt x="232599" y="6350"/>
                  </a:lnTo>
                  <a:lnTo>
                    <a:pt x="234363" y="8889"/>
                  </a:lnTo>
                  <a:lnTo>
                    <a:pt x="241042" y="15239"/>
                  </a:lnTo>
                  <a:lnTo>
                    <a:pt x="227681" y="29210"/>
                  </a:lnTo>
                  <a:lnTo>
                    <a:pt x="240429" y="29210"/>
                  </a:lnTo>
                  <a:lnTo>
                    <a:pt x="247712" y="21589"/>
                  </a:lnTo>
                  <a:lnTo>
                    <a:pt x="260422" y="21589"/>
                  </a:lnTo>
                  <a:lnTo>
                    <a:pt x="241042" y="2539"/>
                  </a:lnTo>
                  <a:lnTo>
                    <a:pt x="239166" y="0"/>
                  </a:lnTo>
                  <a:close/>
                </a:path>
                <a:path w="283209" h="283210">
                  <a:moveTo>
                    <a:pt x="96317" y="10160"/>
                  </a:moveTo>
                  <a:lnTo>
                    <a:pt x="74236" y="10160"/>
                  </a:lnTo>
                  <a:lnTo>
                    <a:pt x="86982" y="13970"/>
                  </a:lnTo>
                  <a:lnTo>
                    <a:pt x="98682" y="21589"/>
                  </a:lnTo>
                  <a:lnTo>
                    <a:pt x="100800" y="22860"/>
                  </a:lnTo>
                  <a:lnTo>
                    <a:pt x="103752" y="21589"/>
                  </a:lnTo>
                  <a:lnTo>
                    <a:pt x="106780" y="17780"/>
                  </a:lnTo>
                  <a:lnTo>
                    <a:pt x="106329" y="15239"/>
                  </a:lnTo>
                  <a:lnTo>
                    <a:pt x="104259" y="13970"/>
                  </a:lnTo>
                  <a:lnTo>
                    <a:pt x="96317" y="10160"/>
                  </a:lnTo>
                  <a:close/>
                </a:path>
              </a:pathLst>
            </a:custGeom>
            <a:solidFill>
              <a:srgbClr val="F16137"/>
            </a:solidFill>
          </p:spPr>
          <p:txBody>
            <a:bodyPr wrap="square" lIns="0" tIns="0" rIns="0" bIns="0" rtlCol="0"/>
            <a:lstStyle/>
            <a:p>
              <a:endParaRPr/>
            </a:p>
          </p:txBody>
        </p:sp>
        <p:pic>
          <p:nvPicPr>
            <p:cNvPr id="22" name="object 22"/>
            <p:cNvPicPr/>
            <p:nvPr/>
          </p:nvPicPr>
          <p:blipFill>
            <a:blip r:embed="rId8" cstate="print"/>
            <a:stretch>
              <a:fillRect/>
            </a:stretch>
          </p:blipFill>
          <p:spPr>
            <a:xfrm>
              <a:off x="4596461" y="5004605"/>
              <a:ext cx="1914033" cy="98957"/>
            </a:xfrm>
            <a:prstGeom prst="rect">
              <a:avLst/>
            </a:prstGeom>
          </p:spPr>
        </p:pic>
        <p:pic>
          <p:nvPicPr>
            <p:cNvPr id="23" name="object 23"/>
            <p:cNvPicPr/>
            <p:nvPr/>
          </p:nvPicPr>
          <p:blipFill>
            <a:blip r:embed="rId9" cstate="print"/>
            <a:stretch>
              <a:fillRect/>
            </a:stretch>
          </p:blipFill>
          <p:spPr>
            <a:xfrm>
              <a:off x="6620302" y="4808261"/>
              <a:ext cx="494884" cy="494884"/>
            </a:xfrm>
            <a:prstGeom prst="rect">
              <a:avLst/>
            </a:prstGeom>
          </p:spPr>
        </p:pic>
        <p:sp>
          <p:nvSpPr>
            <p:cNvPr id="24" name="object 24"/>
            <p:cNvSpPr/>
            <p:nvPr/>
          </p:nvSpPr>
          <p:spPr>
            <a:xfrm>
              <a:off x="764391" y="5832197"/>
              <a:ext cx="34925" cy="673100"/>
            </a:xfrm>
            <a:custGeom>
              <a:avLst/>
              <a:gdLst/>
              <a:ahLst/>
              <a:cxnLst/>
              <a:rect l="l" t="t" r="r" b="b"/>
              <a:pathLst>
                <a:path w="34925" h="673100">
                  <a:moveTo>
                    <a:pt x="34927" y="0"/>
                  </a:moveTo>
                  <a:lnTo>
                    <a:pt x="0" y="0"/>
                  </a:lnTo>
                  <a:lnTo>
                    <a:pt x="0" y="672959"/>
                  </a:lnTo>
                  <a:lnTo>
                    <a:pt x="34927" y="672959"/>
                  </a:lnTo>
                  <a:lnTo>
                    <a:pt x="34927" y="0"/>
                  </a:lnTo>
                  <a:close/>
                </a:path>
              </a:pathLst>
            </a:custGeom>
            <a:solidFill>
              <a:srgbClr val="F7CA2C"/>
            </a:solidFill>
          </p:spPr>
          <p:txBody>
            <a:bodyPr wrap="square" lIns="0" tIns="0" rIns="0" bIns="0" rtlCol="0"/>
            <a:lstStyle/>
            <a:p>
              <a:endParaRPr/>
            </a:p>
          </p:txBody>
        </p:sp>
        <p:pic>
          <p:nvPicPr>
            <p:cNvPr id="25" name="object 25"/>
            <p:cNvPicPr/>
            <p:nvPr/>
          </p:nvPicPr>
          <p:blipFill>
            <a:blip r:embed="rId10" cstate="print"/>
            <a:stretch>
              <a:fillRect/>
            </a:stretch>
          </p:blipFill>
          <p:spPr>
            <a:xfrm>
              <a:off x="941598" y="5952516"/>
              <a:ext cx="5499359" cy="473955"/>
            </a:xfrm>
            <a:prstGeom prst="rect">
              <a:avLst/>
            </a:prstGeom>
          </p:spPr>
        </p:pic>
        <p:pic>
          <p:nvPicPr>
            <p:cNvPr id="26" name="object 26"/>
            <p:cNvPicPr/>
            <p:nvPr/>
          </p:nvPicPr>
          <p:blipFill>
            <a:blip r:embed="rId11" cstate="print"/>
            <a:stretch>
              <a:fillRect/>
            </a:stretch>
          </p:blipFill>
          <p:spPr>
            <a:xfrm>
              <a:off x="4886312" y="9844905"/>
              <a:ext cx="1732643" cy="1027094"/>
            </a:xfrm>
            <a:prstGeom prst="rect">
              <a:avLst/>
            </a:prstGeom>
          </p:spPr>
        </p:pic>
        <p:pic>
          <p:nvPicPr>
            <p:cNvPr id="27" name="object 27"/>
            <p:cNvPicPr/>
            <p:nvPr/>
          </p:nvPicPr>
          <p:blipFill>
            <a:blip r:embed="rId12" cstate="print"/>
            <a:stretch>
              <a:fillRect/>
            </a:stretch>
          </p:blipFill>
          <p:spPr>
            <a:xfrm>
              <a:off x="3444897" y="6930745"/>
              <a:ext cx="3333739" cy="1689216"/>
            </a:xfrm>
            <a:prstGeom prst="rect">
              <a:avLst/>
            </a:prstGeom>
          </p:spPr>
        </p:pic>
        <p:pic>
          <p:nvPicPr>
            <p:cNvPr id="28" name="object 28"/>
            <p:cNvPicPr/>
            <p:nvPr/>
          </p:nvPicPr>
          <p:blipFill>
            <a:blip r:embed="rId13" cstate="print"/>
            <a:stretch>
              <a:fillRect/>
            </a:stretch>
          </p:blipFill>
          <p:spPr>
            <a:xfrm>
              <a:off x="4181653" y="8072613"/>
              <a:ext cx="2581317" cy="1746566"/>
            </a:xfrm>
            <a:prstGeom prst="rect">
              <a:avLst/>
            </a:prstGeom>
          </p:spPr>
        </p:pic>
        <p:pic>
          <p:nvPicPr>
            <p:cNvPr id="34" name="object 34"/>
            <p:cNvPicPr/>
            <p:nvPr/>
          </p:nvPicPr>
          <p:blipFill>
            <a:blip r:embed="rId14" cstate="print"/>
            <a:stretch>
              <a:fillRect/>
            </a:stretch>
          </p:blipFill>
          <p:spPr>
            <a:xfrm>
              <a:off x="860680" y="7865967"/>
              <a:ext cx="3863500" cy="3012075"/>
            </a:xfrm>
            <a:prstGeom prst="rect">
              <a:avLst/>
            </a:prstGeom>
          </p:spPr>
        </p:pic>
        <p:sp>
          <p:nvSpPr>
            <p:cNvPr id="35" name="object 35"/>
            <p:cNvSpPr/>
            <p:nvPr/>
          </p:nvSpPr>
          <p:spPr>
            <a:xfrm>
              <a:off x="6629302" y="2152583"/>
              <a:ext cx="476884" cy="1776730"/>
            </a:xfrm>
            <a:custGeom>
              <a:avLst/>
              <a:gdLst/>
              <a:ahLst/>
              <a:cxnLst/>
              <a:rect l="l" t="t" r="r" b="b"/>
              <a:pathLst>
                <a:path w="476884" h="1776729">
                  <a:moveTo>
                    <a:pt x="238442" y="0"/>
                  </a:moveTo>
                  <a:lnTo>
                    <a:pt x="286497" y="4844"/>
                  </a:lnTo>
                  <a:lnTo>
                    <a:pt x="331255" y="18738"/>
                  </a:lnTo>
                  <a:lnTo>
                    <a:pt x="371758" y="40722"/>
                  </a:lnTo>
                  <a:lnTo>
                    <a:pt x="407047" y="69838"/>
                  </a:lnTo>
                  <a:lnTo>
                    <a:pt x="436162" y="105127"/>
                  </a:lnTo>
                  <a:lnTo>
                    <a:pt x="458147" y="145630"/>
                  </a:lnTo>
                  <a:lnTo>
                    <a:pt x="472040" y="190388"/>
                  </a:lnTo>
                  <a:lnTo>
                    <a:pt x="476884" y="238442"/>
                  </a:lnTo>
                  <a:lnTo>
                    <a:pt x="472040" y="286496"/>
                  </a:lnTo>
                  <a:lnTo>
                    <a:pt x="458147" y="331254"/>
                  </a:lnTo>
                  <a:lnTo>
                    <a:pt x="436162" y="371757"/>
                  </a:lnTo>
                  <a:lnTo>
                    <a:pt x="407047" y="407046"/>
                  </a:lnTo>
                  <a:lnTo>
                    <a:pt x="371758" y="436162"/>
                  </a:lnTo>
                  <a:lnTo>
                    <a:pt x="331255" y="458146"/>
                  </a:lnTo>
                  <a:lnTo>
                    <a:pt x="286497" y="472040"/>
                  </a:lnTo>
                  <a:lnTo>
                    <a:pt x="238442" y="476885"/>
                  </a:lnTo>
                  <a:lnTo>
                    <a:pt x="190388" y="472040"/>
                  </a:lnTo>
                  <a:lnTo>
                    <a:pt x="145630" y="458146"/>
                  </a:lnTo>
                  <a:lnTo>
                    <a:pt x="105127" y="436162"/>
                  </a:lnTo>
                  <a:lnTo>
                    <a:pt x="69838" y="407046"/>
                  </a:lnTo>
                  <a:lnTo>
                    <a:pt x="40722" y="371757"/>
                  </a:lnTo>
                  <a:lnTo>
                    <a:pt x="18738" y="331254"/>
                  </a:lnTo>
                  <a:lnTo>
                    <a:pt x="4844" y="286496"/>
                  </a:lnTo>
                  <a:lnTo>
                    <a:pt x="0" y="238442"/>
                  </a:lnTo>
                  <a:lnTo>
                    <a:pt x="4844" y="190388"/>
                  </a:lnTo>
                  <a:lnTo>
                    <a:pt x="18738" y="145630"/>
                  </a:lnTo>
                  <a:lnTo>
                    <a:pt x="40722" y="105127"/>
                  </a:lnTo>
                  <a:lnTo>
                    <a:pt x="69838" y="69838"/>
                  </a:lnTo>
                  <a:lnTo>
                    <a:pt x="105127" y="40722"/>
                  </a:lnTo>
                  <a:lnTo>
                    <a:pt x="145630" y="18738"/>
                  </a:lnTo>
                  <a:lnTo>
                    <a:pt x="190388" y="4844"/>
                  </a:lnTo>
                  <a:lnTo>
                    <a:pt x="238442" y="0"/>
                  </a:lnTo>
                  <a:close/>
                </a:path>
                <a:path w="476884" h="1776729">
                  <a:moveTo>
                    <a:pt x="238442" y="648500"/>
                  </a:moveTo>
                  <a:lnTo>
                    <a:pt x="286497" y="653344"/>
                  </a:lnTo>
                  <a:lnTo>
                    <a:pt x="331255" y="667238"/>
                  </a:lnTo>
                  <a:lnTo>
                    <a:pt x="371758" y="689222"/>
                  </a:lnTo>
                  <a:lnTo>
                    <a:pt x="407047" y="718338"/>
                  </a:lnTo>
                  <a:lnTo>
                    <a:pt x="436162" y="753627"/>
                  </a:lnTo>
                  <a:lnTo>
                    <a:pt x="458147" y="794130"/>
                  </a:lnTo>
                  <a:lnTo>
                    <a:pt x="472040" y="838888"/>
                  </a:lnTo>
                  <a:lnTo>
                    <a:pt x="476884" y="886942"/>
                  </a:lnTo>
                  <a:lnTo>
                    <a:pt x="472040" y="934997"/>
                  </a:lnTo>
                  <a:lnTo>
                    <a:pt x="458147" y="979755"/>
                  </a:lnTo>
                  <a:lnTo>
                    <a:pt x="436162" y="1020258"/>
                  </a:lnTo>
                  <a:lnTo>
                    <a:pt x="407047" y="1055547"/>
                  </a:lnTo>
                  <a:lnTo>
                    <a:pt x="371758" y="1084663"/>
                  </a:lnTo>
                  <a:lnTo>
                    <a:pt x="331255" y="1106647"/>
                  </a:lnTo>
                  <a:lnTo>
                    <a:pt x="286497" y="1120540"/>
                  </a:lnTo>
                  <a:lnTo>
                    <a:pt x="238442" y="1125385"/>
                  </a:lnTo>
                  <a:lnTo>
                    <a:pt x="190388" y="1120540"/>
                  </a:lnTo>
                  <a:lnTo>
                    <a:pt x="145630" y="1106647"/>
                  </a:lnTo>
                  <a:lnTo>
                    <a:pt x="105127" y="1084663"/>
                  </a:lnTo>
                  <a:lnTo>
                    <a:pt x="69838" y="1055547"/>
                  </a:lnTo>
                  <a:lnTo>
                    <a:pt x="40722" y="1020258"/>
                  </a:lnTo>
                  <a:lnTo>
                    <a:pt x="18738" y="979755"/>
                  </a:lnTo>
                  <a:lnTo>
                    <a:pt x="4844" y="934997"/>
                  </a:lnTo>
                  <a:lnTo>
                    <a:pt x="0" y="886942"/>
                  </a:lnTo>
                  <a:lnTo>
                    <a:pt x="4844" y="838888"/>
                  </a:lnTo>
                  <a:lnTo>
                    <a:pt x="18738" y="794130"/>
                  </a:lnTo>
                  <a:lnTo>
                    <a:pt x="40722" y="753627"/>
                  </a:lnTo>
                  <a:lnTo>
                    <a:pt x="69838" y="718338"/>
                  </a:lnTo>
                  <a:lnTo>
                    <a:pt x="105127" y="689222"/>
                  </a:lnTo>
                  <a:lnTo>
                    <a:pt x="145630" y="667238"/>
                  </a:lnTo>
                  <a:lnTo>
                    <a:pt x="190388" y="653344"/>
                  </a:lnTo>
                  <a:lnTo>
                    <a:pt x="238442" y="648500"/>
                  </a:lnTo>
                  <a:close/>
                </a:path>
                <a:path w="476884" h="1776729">
                  <a:moveTo>
                    <a:pt x="238442" y="1299509"/>
                  </a:moveTo>
                  <a:lnTo>
                    <a:pt x="286497" y="1304354"/>
                  </a:lnTo>
                  <a:lnTo>
                    <a:pt x="331255" y="1318247"/>
                  </a:lnTo>
                  <a:lnTo>
                    <a:pt x="371758" y="1340232"/>
                  </a:lnTo>
                  <a:lnTo>
                    <a:pt x="407047" y="1369348"/>
                  </a:lnTo>
                  <a:lnTo>
                    <a:pt x="436162" y="1404637"/>
                  </a:lnTo>
                  <a:lnTo>
                    <a:pt x="458147" y="1445139"/>
                  </a:lnTo>
                  <a:lnTo>
                    <a:pt x="472040" y="1489897"/>
                  </a:lnTo>
                  <a:lnTo>
                    <a:pt x="476884" y="1537952"/>
                  </a:lnTo>
                  <a:lnTo>
                    <a:pt x="472040" y="1586006"/>
                  </a:lnTo>
                  <a:lnTo>
                    <a:pt x="458147" y="1630765"/>
                  </a:lnTo>
                  <a:lnTo>
                    <a:pt x="436162" y="1671267"/>
                  </a:lnTo>
                  <a:lnTo>
                    <a:pt x="407047" y="1706556"/>
                  </a:lnTo>
                  <a:lnTo>
                    <a:pt x="371758" y="1735672"/>
                  </a:lnTo>
                  <a:lnTo>
                    <a:pt x="331255" y="1757656"/>
                  </a:lnTo>
                  <a:lnTo>
                    <a:pt x="286497" y="1771550"/>
                  </a:lnTo>
                  <a:lnTo>
                    <a:pt x="238442" y="1776394"/>
                  </a:lnTo>
                  <a:lnTo>
                    <a:pt x="190388" y="1771550"/>
                  </a:lnTo>
                  <a:lnTo>
                    <a:pt x="145630" y="1757656"/>
                  </a:lnTo>
                  <a:lnTo>
                    <a:pt x="105127" y="1735672"/>
                  </a:lnTo>
                  <a:lnTo>
                    <a:pt x="69838" y="1706556"/>
                  </a:lnTo>
                  <a:lnTo>
                    <a:pt x="40722" y="1671267"/>
                  </a:lnTo>
                  <a:lnTo>
                    <a:pt x="18738" y="1630765"/>
                  </a:lnTo>
                  <a:lnTo>
                    <a:pt x="4844" y="1586006"/>
                  </a:lnTo>
                  <a:lnTo>
                    <a:pt x="0" y="1537952"/>
                  </a:lnTo>
                  <a:lnTo>
                    <a:pt x="4844" y="1489897"/>
                  </a:lnTo>
                  <a:lnTo>
                    <a:pt x="18738" y="1445139"/>
                  </a:lnTo>
                  <a:lnTo>
                    <a:pt x="40722" y="1404637"/>
                  </a:lnTo>
                  <a:lnTo>
                    <a:pt x="69838" y="1369348"/>
                  </a:lnTo>
                  <a:lnTo>
                    <a:pt x="105127" y="1340232"/>
                  </a:lnTo>
                  <a:lnTo>
                    <a:pt x="145630" y="1318247"/>
                  </a:lnTo>
                  <a:lnTo>
                    <a:pt x="190388" y="1304354"/>
                  </a:lnTo>
                  <a:lnTo>
                    <a:pt x="238442" y="1299509"/>
                  </a:lnTo>
                  <a:close/>
                </a:path>
              </a:pathLst>
            </a:custGeom>
            <a:ln w="17999">
              <a:solidFill>
                <a:srgbClr val="F16036"/>
              </a:solidFill>
            </a:ln>
          </p:spPr>
          <p:txBody>
            <a:bodyPr wrap="square" lIns="0" tIns="0" rIns="0" bIns="0" rtlCol="0"/>
            <a:lstStyle/>
            <a:p>
              <a:endParaRPr/>
            </a:p>
          </p:txBody>
        </p:sp>
        <p:sp>
          <p:nvSpPr>
            <p:cNvPr id="36" name="object 36"/>
            <p:cNvSpPr/>
            <p:nvPr/>
          </p:nvSpPr>
          <p:spPr>
            <a:xfrm>
              <a:off x="6730606" y="2240304"/>
              <a:ext cx="274320" cy="911225"/>
            </a:xfrm>
            <a:custGeom>
              <a:avLst/>
              <a:gdLst/>
              <a:ahLst/>
              <a:cxnLst/>
              <a:rect l="l" t="t" r="r" b="b"/>
              <a:pathLst>
                <a:path w="274320" h="911225">
                  <a:moveTo>
                    <a:pt x="24104" y="872680"/>
                  </a:moveTo>
                  <a:lnTo>
                    <a:pt x="22313" y="870877"/>
                  </a:lnTo>
                  <a:lnTo>
                    <a:pt x="17868" y="870877"/>
                  </a:lnTo>
                  <a:lnTo>
                    <a:pt x="16078" y="872680"/>
                  </a:lnTo>
                  <a:lnTo>
                    <a:pt x="16078" y="877112"/>
                  </a:lnTo>
                  <a:lnTo>
                    <a:pt x="17868" y="878903"/>
                  </a:lnTo>
                  <a:lnTo>
                    <a:pt x="22313" y="878903"/>
                  </a:lnTo>
                  <a:lnTo>
                    <a:pt x="24104" y="877112"/>
                  </a:lnTo>
                  <a:lnTo>
                    <a:pt x="24104" y="874890"/>
                  </a:lnTo>
                  <a:lnTo>
                    <a:pt x="24104" y="872680"/>
                  </a:lnTo>
                  <a:close/>
                </a:path>
                <a:path w="274320" h="911225">
                  <a:moveTo>
                    <a:pt x="43332" y="224358"/>
                  </a:moveTo>
                  <a:lnTo>
                    <a:pt x="41122" y="222148"/>
                  </a:lnTo>
                  <a:lnTo>
                    <a:pt x="38392" y="222148"/>
                  </a:lnTo>
                  <a:lnTo>
                    <a:pt x="30721" y="223710"/>
                  </a:lnTo>
                  <a:lnTo>
                    <a:pt x="24434" y="227939"/>
                  </a:lnTo>
                  <a:lnTo>
                    <a:pt x="20205" y="234213"/>
                  </a:lnTo>
                  <a:lnTo>
                    <a:pt x="18656" y="241896"/>
                  </a:lnTo>
                  <a:lnTo>
                    <a:pt x="18656" y="244627"/>
                  </a:lnTo>
                  <a:lnTo>
                    <a:pt x="20866" y="246837"/>
                  </a:lnTo>
                  <a:lnTo>
                    <a:pt x="26314" y="246837"/>
                  </a:lnTo>
                  <a:lnTo>
                    <a:pt x="28524" y="244627"/>
                  </a:lnTo>
                  <a:lnTo>
                    <a:pt x="28524" y="236448"/>
                  </a:lnTo>
                  <a:lnTo>
                    <a:pt x="32943" y="232016"/>
                  </a:lnTo>
                  <a:lnTo>
                    <a:pt x="41122" y="232016"/>
                  </a:lnTo>
                  <a:lnTo>
                    <a:pt x="43332" y="229806"/>
                  </a:lnTo>
                  <a:lnTo>
                    <a:pt x="43332" y="224358"/>
                  </a:lnTo>
                  <a:close/>
                </a:path>
                <a:path w="274320" h="911225">
                  <a:moveTo>
                    <a:pt x="142074" y="136105"/>
                  </a:moveTo>
                  <a:lnTo>
                    <a:pt x="134315" y="128346"/>
                  </a:lnTo>
                  <a:lnTo>
                    <a:pt x="132194" y="128346"/>
                  </a:lnTo>
                  <a:lnTo>
                    <a:pt x="132194" y="141541"/>
                  </a:lnTo>
                  <a:lnTo>
                    <a:pt x="132194" y="149707"/>
                  </a:lnTo>
                  <a:lnTo>
                    <a:pt x="128879" y="153035"/>
                  </a:lnTo>
                  <a:lnTo>
                    <a:pt x="120713" y="153035"/>
                  </a:lnTo>
                  <a:lnTo>
                    <a:pt x="117386" y="149707"/>
                  </a:lnTo>
                  <a:lnTo>
                    <a:pt x="117386" y="141541"/>
                  </a:lnTo>
                  <a:lnTo>
                    <a:pt x="120713" y="138226"/>
                  </a:lnTo>
                  <a:lnTo>
                    <a:pt x="128879" y="138226"/>
                  </a:lnTo>
                  <a:lnTo>
                    <a:pt x="132194" y="141541"/>
                  </a:lnTo>
                  <a:lnTo>
                    <a:pt x="132194" y="128346"/>
                  </a:lnTo>
                  <a:lnTo>
                    <a:pt x="115265" y="128346"/>
                  </a:lnTo>
                  <a:lnTo>
                    <a:pt x="107518" y="136105"/>
                  </a:lnTo>
                  <a:lnTo>
                    <a:pt x="107518" y="155155"/>
                  </a:lnTo>
                  <a:lnTo>
                    <a:pt x="115265" y="162902"/>
                  </a:lnTo>
                  <a:lnTo>
                    <a:pt x="134315" y="162902"/>
                  </a:lnTo>
                  <a:lnTo>
                    <a:pt x="142074" y="155155"/>
                  </a:lnTo>
                  <a:lnTo>
                    <a:pt x="142074" y="153035"/>
                  </a:lnTo>
                  <a:lnTo>
                    <a:pt x="142074" y="138226"/>
                  </a:lnTo>
                  <a:lnTo>
                    <a:pt x="142074" y="136105"/>
                  </a:lnTo>
                  <a:close/>
                </a:path>
                <a:path w="274320" h="911225">
                  <a:moveTo>
                    <a:pt x="142074" y="17018"/>
                  </a:moveTo>
                  <a:lnTo>
                    <a:pt x="139852" y="14808"/>
                  </a:lnTo>
                  <a:lnTo>
                    <a:pt x="137134" y="14808"/>
                  </a:lnTo>
                  <a:lnTo>
                    <a:pt x="129451" y="16357"/>
                  </a:lnTo>
                  <a:lnTo>
                    <a:pt x="123177" y="20599"/>
                  </a:lnTo>
                  <a:lnTo>
                    <a:pt x="118935" y="26873"/>
                  </a:lnTo>
                  <a:lnTo>
                    <a:pt x="117386" y="34556"/>
                  </a:lnTo>
                  <a:lnTo>
                    <a:pt x="117386" y="37274"/>
                  </a:lnTo>
                  <a:lnTo>
                    <a:pt x="119595" y="39484"/>
                  </a:lnTo>
                  <a:lnTo>
                    <a:pt x="125056" y="39484"/>
                  </a:lnTo>
                  <a:lnTo>
                    <a:pt x="127254" y="37274"/>
                  </a:lnTo>
                  <a:lnTo>
                    <a:pt x="127254" y="29108"/>
                  </a:lnTo>
                  <a:lnTo>
                    <a:pt x="131686" y="24676"/>
                  </a:lnTo>
                  <a:lnTo>
                    <a:pt x="139865" y="24676"/>
                  </a:lnTo>
                  <a:lnTo>
                    <a:pt x="142074" y="22466"/>
                  </a:lnTo>
                  <a:lnTo>
                    <a:pt x="142074" y="17018"/>
                  </a:lnTo>
                  <a:close/>
                </a:path>
                <a:path w="274320" h="911225">
                  <a:moveTo>
                    <a:pt x="240804" y="224358"/>
                  </a:moveTo>
                  <a:lnTo>
                    <a:pt x="238594" y="222148"/>
                  </a:lnTo>
                  <a:lnTo>
                    <a:pt x="235864" y="222148"/>
                  </a:lnTo>
                  <a:lnTo>
                    <a:pt x="228193" y="223710"/>
                  </a:lnTo>
                  <a:lnTo>
                    <a:pt x="221907" y="227939"/>
                  </a:lnTo>
                  <a:lnTo>
                    <a:pt x="217678" y="234213"/>
                  </a:lnTo>
                  <a:lnTo>
                    <a:pt x="216115" y="241896"/>
                  </a:lnTo>
                  <a:lnTo>
                    <a:pt x="216115" y="244627"/>
                  </a:lnTo>
                  <a:lnTo>
                    <a:pt x="218338" y="246837"/>
                  </a:lnTo>
                  <a:lnTo>
                    <a:pt x="223786" y="246837"/>
                  </a:lnTo>
                  <a:lnTo>
                    <a:pt x="225996" y="244627"/>
                  </a:lnTo>
                  <a:lnTo>
                    <a:pt x="225996" y="236448"/>
                  </a:lnTo>
                  <a:lnTo>
                    <a:pt x="230428" y="232016"/>
                  </a:lnTo>
                  <a:lnTo>
                    <a:pt x="238594" y="232016"/>
                  </a:lnTo>
                  <a:lnTo>
                    <a:pt x="240804" y="229806"/>
                  </a:lnTo>
                  <a:lnTo>
                    <a:pt x="240804" y="224358"/>
                  </a:lnTo>
                  <a:close/>
                </a:path>
                <a:path w="274320" h="911225">
                  <a:moveTo>
                    <a:pt x="242125" y="872680"/>
                  </a:moveTo>
                  <a:lnTo>
                    <a:pt x="240322" y="870877"/>
                  </a:lnTo>
                  <a:lnTo>
                    <a:pt x="235889" y="870877"/>
                  </a:lnTo>
                  <a:lnTo>
                    <a:pt x="234086" y="872680"/>
                  </a:lnTo>
                  <a:lnTo>
                    <a:pt x="234086" y="877112"/>
                  </a:lnTo>
                  <a:lnTo>
                    <a:pt x="235889" y="878903"/>
                  </a:lnTo>
                  <a:lnTo>
                    <a:pt x="240322" y="878903"/>
                  </a:lnTo>
                  <a:lnTo>
                    <a:pt x="242125" y="877112"/>
                  </a:lnTo>
                  <a:lnTo>
                    <a:pt x="242125" y="874890"/>
                  </a:lnTo>
                  <a:lnTo>
                    <a:pt x="242125" y="872680"/>
                  </a:lnTo>
                  <a:close/>
                </a:path>
                <a:path w="274320" h="911225">
                  <a:moveTo>
                    <a:pt x="258191" y="856602"/>
                  </a:moveTo>
                  <a:lnTo>
                    <a:pt x="256400" y="854811"/>
                  </a:lnTo>
                  <a:lnTo>
                    <a:pt x="251955" y="854811"/>
                  </a:lnTo>
                  <a:lnTo>
                    <a:pt x="250164" y="856602"/>
                  </a:lnTo>
                  <a:lnTo>
                    <a:pt x="250164" y="861047"/>
                  </a:lnTo>
                  <a:lnTo>
                    <a:pt x="251955" y="862838"/>
                  </a:lnTo>
                  <a:lnTo>
                    <a:pt x="256400" y="862838"/>
                  </a:lnTo>
                  <a:lnTo>
                    <a:pt x="258191" y="861047"/>
                  </a:lnTo>
                  <a:lnTo>
                    <a:pt x="258191" y="858824"/>
                  </a:lnTo>
                  <a:lnTo>
                    <a:pt x="258191" y="856602"/>
                  </a:lnTo>
                  <a:close/>
                </a:path>
                <a:path w="274320" h="911225">
                  <a:moveTo>
                    <a:pt x="270421" y="241896"/>
                  </a:moveTo>
                  <a:lnTo>
                    <a:pt x="267703" y="228460"/>
                  </a:lnTo>
                  <a:lnTo>
                    <a:pt x="260553" y="217855"/>
                  </a:lnTo>
                  <a:lnTo>
                    <a:pt x="260553" y="241896"/>
                  </a:lnTo>
                  <a:lnTo>
                    <a:pt x="258610" y="251498"/>
                  </a:lnTo>
                  <a:lnTo>
                    <a:pt x="253314" y="259346"/>
                  </a:lnTo>
                  <a:lnTo>
                    <a:pt x="245465" y="264642"/>
                  </a:lnTo>
                  <a:lnTo>
                    <a:pt x="235864" y="266573"/>
                  </a:lnTo>
                  <a:lnTo>
                    <a:pt x="226275" y="264642"/>
                  </a:lnTo>
                  <a:lnTo>
                    <a:pt x="218427" y="259346"/>
                  </a:lnTo>
                  <a:lnTo>
                    <a:pt x="213131" y="251498"/>
                  </a:lnTo>
                  <a:lnTo>
                    <a:pt x="211188" y="241896"/>
                  </a:lnTo>
                  <a:lnTo>
                    <a:pt x="211188" y="235191"/>
                  </a:lnTo>
                  <a:lnTo>
                    <a:pt x="213893" y="229108"/>
                  </a:lnTo>
                  <a:lnTo>
                    <a:pt x="218528" y="224358"/>
                  </a:lnTo>
                  <a:lnTo>
                    <a:pt x="222961" y="219964"/>
                  </a:lnTo>
                  <a:lnTo>
                    <a:pt x="229095" y="217208"/>
                  </a:lnTo>
                  <a:lnTo>
                    <a:pt x="235864" y="217208"/>
                  </a:lnTo>
                  <a:lnTo>
                    <a:pt x="245465" y="219151"/>
                  </a:lnTo>
                  <a:lnTo>
                    <a:pt x="253314" y="224447"/>
                  </a:lnTo>
                  <a:lnTo>
                    <a:pt x="258610" y="232295"/>
                  </a:lnTo>
                  <a:lnTo>
                    <a:pt x="260553" y="241896"/>
                  </a:lnTo>
                  <a:lnTo>
                    <a:pt x="260553" y="217855"/>
                  </a:lnTo>
                  <a:lnTo>
                    <a:pt x="260299" y="217474"/>
                  </a:lnTo>
                  <a:lnTo>
                    <a:pt x="259905" y="217208"/>
                  </a:lnTo>
                  <a:lnTo>
                    <a:pt x="256705" y="215049"/>
                  </a:lnTo>
                  <a:lnTo>
                    <a:pt x="249313" y="210058"/>
                  </a:lnTo>
                  <a:lnTo>
                    <a:pt x="235864" y="207340"/>
                  </a:lnTo>
                  <a:lnTo>
                    <a:pt x="227647" y="207340"/>
                  </a:lnTo>
                  <a:lnTo>
                    <a:pt x="220091" y="210235"/>
                  </a:lnTo>
                  <a:lnTo>
                    <a:pt x="214147" y="215049"/>
                  </a:lnTo>
                  <a:lnTo>
                    <a:pt x="188087" y="191338"/>
                  </a:lnTo>
                  <a:lnTo>
                    <a:pt x="179362" y="183400"/>
                  </a:lnTo>
                  <a:lnTo>
                    <a:pt x="182372" y="177596"/>
                  </a:lnTo>
                  <a:lnTo>
                    <a:pt x="184619" y="171386"/>
                  </a:lnTo>
                  <a:lnTo>
                    <a:pt x="186016" y="164820"/>
                  </a:lnTo>
                  <a:lnTo>
                    <a:pt x="186499" y="157975"/>
                  </a:lnTo>
                  <a:lnTo>
                    <a:pt x="183057" y="139865"/>
                  </a:lnTo>
                  <a:lnTo>
                    <a:pt x="176631" y="129590"/>
                  </a:lnTo>
                  <a:lnTo>
                    <a:pt x="176631" y="157975"/>
                  </a:lnTo>
                  <a:lnTo>
                    <a:pt x="173520" y="173329"/>
                  </a:lnTo>
                  <a:lnTo>
                    <a:pt x="165049" y="185889"/>
                  </a:lnTo>
                  <a:lnTo>
                    <a:pt x="152488" y="194360"/>
                  </a:lnTo>
                  <a:lnTo>
                    <a:pt x="137134" y="197459"/>
                  </a:lnTo>
                  <a:lnTo>
                    <a:pt x="121780" y="194360"/>
                  </a:lnTo>
                  <a:lnTo>
                    <a:pt x="117309" y="191338"/>
                  </a:lnTo>
                  <a:lnTo>
                    <a:pt x="109220" y="185889"/>
                  </a:lnTo>
                  <a:lnTo>
                    <a:pt x="100749" y="173329"/>
                  </a:lnTo>
                  <a:lnTo>
                    <a:pt x="97637" y="157975"/>
                  </a:lnTo>
                  <a:lnTo>
                    <a:pt x="100749" y="142608"/>
                  </a:lnTo>
                  <a:lnTo>
                    <a:pt x="109220" y="130060"/>
                  </a:lnTo>
                  <a:lnTo>
                    <a:pt x="121780" y="121589"/>
                  </a:lnTo>
                  <a:lnTo>
                    <a:pt x="137134" y="118478"/>
                  </a:lnTo>
                  <a:lnTo>
                    <a:pt x="152488" y="121589"/>
                  </a:lnTo>
                  <a:lnTo>
                    <a:pt x="165049" y="130060"/>
                  </a:lnTo>
                  <a:lnTo>
                    <a:pt x="173520" y="142608"/>
                  </a:lnTo>
                  <a:lnTo>
                    <a:pt x="176631" y="157975"/>
                  </a:lnTo>
                  <a:lnTo>
                    <a:pt x="176631" y="129590"/>
                  </a:lnTo>
                  <a:lnTo>
                    <a:pt x="173621" y="124764"/>
                  </a:lnTo>
                  <a:lnTo>
                    <a:pt x="165404" y="118478"/>
                  </a:lnTo>
                  <a:lnTo>
                    <a:pt x="159524" y="113982"/>
                  </a:lnTo>
                  <a:lnTo>
                    <a:pt x="142074" y="108851"/>
                  </a:lnTo>
                  <a:lnTo>
                    <a:pt x="142074" y="68719"/>
                  </a:lnTo>
                  <a:lnTo>
                    <a:pt x="171691" y="34556"/>
                  </a:lnTo>
                  <a:lnTo>
                    <a:pt x="168973" y="21107"/>
                  </a:lnTo>
                  <a:lnTo>
                    <a:pt x="161823" y="10528"/>
                  </a:lnTo>
                  <a:lnTo>
                    <a:pt x="161823" y="34556"/>
                  </a:lnTo>
                  <a:lnTo>
                    <a:pt x="159880" y="44145"/>
                  </a:lnTo>
                  <a:lnTo>
                    <a:pt x="154584" y="51993"/>
                  </a:lnTo>
                  <a:lnTo>
                    <a:pt x="146735" y="57289"/>
                  </a:lnTo>
                  <a:lnTo>
                    <a:pt x="137134" y="59232"/>
                  </a:lnTo>
                  <a:lnTo>
                    <a:pt x="127533" y="57289"/>
                  </a:lnTo>
                  <a:lnTo>
                    <a:pt x="119684" y="51993"/>
                  </a:lnTo>
                  <a:lnTo>
                    <a:pt x="114388" y="44145"/>
                  </a:lnTo>
                  <a:lnTo>
                    <a:pt x="112445" y="34556"/>
                  </a:lnTo>
                  <a:lnTo>
                    <a:pt x="114388" y="24955"/>
                  </a:lnTo>
                  <a:lnTo>
                    <a:pt x="119684" y="17106"/>
                  </a:lnTo>
                  <a:lnTo>
                    <a:pt x="127533" y="11811"/>
                  </a:lnTo>
                  <a:lnTo>
                    <a:pt x="137134" y="9867"/>
                  </a:lnTo>
                  <a:lnTo>
                    <a:pt x="146735" y="11811"/>
                  </a:lnTo>
                  <a:lnTo>
                    <a:pt x="154584" y="17106"/>
                  </a:lnTo>
                  <a:lnTo>
                    <a:pt x="159880" y="24955"/>
                  </a:lnTo>
                  <a:lnTo>
                    <a:pt x="161823" y="34556"/>
                  </a:lnTo>
                  <a:lnTo>
                    <a:pt x="161823" y="10528"/>
                  </a:lnTo>
                  <a:lnTo>
                    <a:pt x="161556" y="10121"/>
                  </a:lnTo>
                  <a:lnTo>
                    <a:pt x="161163" y="9867"/>
                  </a:lnTo>
                  <a:lnTo>
                    <a:pt x="150571" y="2717"/>
                  </a:lnTo>
                  <a:lnTo>
                    <a:pt x="137134" y="0"/>
                  </a:lnTo>
                  <a:lnTo>
                    <a:pt x="123698" y="2717"/>
                  </a:lnTo>
                  <a:lnTo>
                    <a:pt x="112712" y="10121"/>
                  </a:lnTo>
                  <a:lnTo>
                    <a:pt x="105295" y="21107"/>
                  </a:lnTo>
                  <a:lnTo>
                    <a:pt x="102577" y="34556"/>
                  </a:lnTo>
                  <a:lnTo>
                    <a:pt x="104851" y="46888"/>
                  </a:lnTo>
                  <a:lnTo>
                    <a:pt x="111112" y="57251"/>
                  </a:lnTo>
                  <a:lnTo>
                    <a:pt x="120510" y="64808"/>
                  </a:lnTo>
                  <a:lnTo>
                    <a:pt x="132194" y="68719"/>
                  </a:lnTo>
                  <a:lnTo>
                    <a:pt x="132194" y="108851"/>
                  </a:lnTo>
                  <a:lnTo>
                    <a:pt x="114744" y="113982"/>
                  </a:lnTo>
                  <a:lnTo>
                    <a:pt x="100634" y="124764"/>
                  </a:lnTo>
                  <a:lnTo>
                    <a:pt x="91198" y="139865"/>
                  </a:lnTo>
                  <a:lnTo>
                    <a:pt x="87769" y="157975"/>
                  </a:lnTo>
                  <a:lnTo>
                    <a:pt x="88252" y="164833"/>
                  </a:lnTo>
                  <a:lnTo>
                    <a:pt x="89649" y="171386"/>
                  </a:lnTo>
                  <a:lnTo>
                    <a:pt x="91884" y="177609"/>
                  </a:lnTo>
                  <a:lnTo>
                    <a:pt x="94894" y="183413"/>
                  </a:lnTo>
                  <a:lnTo>
                    <a:pt x="63080" y="212813"/>
                  </a:lnTo>
                  <a:lnTo>
                    <a:pt x="63080" y="241896"/>
                  </a:lnTo>
                  <a:lnTo>
                    <a:pt x="61137" y="251498"/>
                  </a:lnTo>
                  <a:lnTo>
                    <a:pt x="55841" y="259346"/>
                  </a:lnTo>
                  <a:lnTo>
                    <a:pt x="47993" y="264642"/>
                  </a:lnTo>
                  <a:lnTo>
                    <a:pt x="38392" y="266573"/>
                  </a:lnTo>
                  <a:lnTo>
                    <a:pt x="28803" y="264642"/>
                  </a:lnTo>
                  <a:lnTo>
                    <a:pt x="20955" y="259346"/>
                  </a:lnTo>
                  <a:lnTo>
                    <a:pt x="15659" y="251498"/>
                  </a:lnTo>
                  <a:lnTo>
                    <a:pt x="13716" y="241896"/>
                  </a:lnTo>
                  <a:lnTo>
                    <a:pt x="15659" y="232295"/>
                  </a:lnTo>
                  <a:lnTo>
                    <a:pt x="55841" y="224447"/>
                  </a:lnTo>
                  <a:lnTo>
                    <a:pt x="63080" y="241896"/>
                  </a:lnTo>
                  <a:lnTo>
                    <a:pt x="63080" y="212813"/>
                  </a:lnTo>
                  <a:lnTo>
                    <a:pt x="60401" y="215277"/>
                  </a:lnTo>
                  <a:lnTo>
                    <a:pt x="54419" y="210324"/>
                  </a:lnTo>
                  <a:lnTo>
                    <a:pt x="46748" y="207340"/>
                  </a:lnTo>
                  <a:lnTo>
                    <a:pt x="38392" y="207340"/>
                  </a:lnTo>
                  <a:lnTo>
                    <a:pt x="24955" y="210058"/>
                  </a:lnTo>
                  <a:lnTo>
                    <a:pt x="13970" y="217474"/>
                  </a:lnTo>
                  <a:lnTo>
                    <a:pt x="6553" y="228460"/>
                  </a:lnTo>
                  <a:lnTo>
                    <a:pt x="3835" y="241896"/>
                  </a:lnTo>
                  <a:lnTo>
                    <a:pt x="6553" y="255333"/>
                  </a:lnTo>
                  <a:lnTo>
                    <a:pt x="13970" y="266319"/>
                  </a:lnTo>
                  <a:lnTo>
                    <a:pt x="24955" y="273735"/>
                  </a:lnTo>
                  <a:lnTo>
                    <a:pt x="38392" y="276453"/>
                  </a:lnTo>
                  <a:lnTo>
                    <a:pt x="51828" y="273735"/>
                  </a:lnTo>
                  <a:lnTo>
                    <a:pt x="62433" y="266573"/>
                  </a:lnTo>
                  <a:lnTo>
                    <a:pt x="62826" y="266319"/>
                  </a:lnTo>
                  <a:lnTo>
                    <a:pt x="70231" y="255333"/>
                  </a:lnTo>
                  <a:lnTo>
                    <a:pt x="72961" y="241896"/>
                  </a:lnTo>
                  <a:lnTo>
                    <a:pt x="72910" y="234619"/>
                  </a:lnTo>
                  <a:lnTo>
                    <a:pt x="70777" y="228104"/>
                  </a:lnTo>
                  <a:lnTo>
                    <a:pt x="67043" y="222580"/>
                  </a:lnTo>
                  <a:lnTo>
                    <a:pt x="72859" y="217208"/>
                  </a:lnTo>
                  <a:lnTo>
                    <a:pt x="74955" y="215277"/>
                  </a:lnTo>
                  <a:lnTo>
                    <a:pt x="100850" y="191338"/>
                  </a:lnTo>
                  <a:lnTo>
                    <a:pt x="108318" y="197980"/>
                  </a:lnTo>
                  <a:lnTo>
                    <a:pt x="116992" y="203022"/>
                  </a:lnTo>
                  <a:lnTo>
                    <a:pt x="126682" y="206222"/>
                  </a:lnTo>
                  <a:lnTo>
                    <a:pt x="137134" y="207340"/>
                  </a:lnTo>
                  <a:lnTo>
                    <a:pt x="147586" y="206222"/>
                  </a:lnTo>
                  <a:lnTo>
                    <a:pt x="157264" y="203022"/>
                  </a:lnTo>
                  <a:lnTo>
                    <a:pt x="165950" y="197980"/>
                  </a:lnTo>
                  <a:lnTo>
                    <a:pt x="166522" y="197459"/>
                  </a:lnTo>
                  <a:lnTo>
                    <a:pt x="173405" y="191338"/>
                  </a:lnTo>
                  <a:lnTo>
                    <a:pt x="207441" y="222300"/>
                  </a:lnTo>
                  <a:lnTo>
                    <a:pt x="203581" y="227876"/>
                  </a:lnTo>
                  <a:lnTo>
                    <a:pt x="201307" y="234619"/>
                  </a:lnTo>
                  <a:lnTo>
                    <a:pt x="201307" y="241896"/>
                  </a:lnTo>
                  <a:lnTo>
                    <a:pt x="204025" y="255333"/>
                  </a:lnTo>
                  <a:lnTo>
                    <a:pt x="211442" y="266319"/>
                  </a:lnTo>
                  <a:lnTo>
                    <a:pt x="222427" y="273735"/>
                  </a:lnTo>
                  <a:lnTo>
                    <a:pt x="235864" y="276453"/>
                  </a:lnTo>
                  <a:lnTo>
                    <a:pt x="249313" y="273735"/>
                  </a:lnTo>
                  <a:lnTo>
                    <a:pt x="259905" y="266573"/>
                  </a:lnTo>
                  <a:lnTo>
                    <a:pt x="260299" y="266319"/>
                  </a:lnTo>
                  <a:lnTo>
                    <a:pt x="267703" y="255333"/>
                  </a:lnTo>
                  <a:lnTo>
                    <a:pt x="270421" y="241896"/>
                  </a:lnTo>
                  <a:close/>
                </a:path>
                <a:path w="274320" h="911225">
                  <a:moveTo>
                    <a:pt x="274269" y="710907"/>
                  </a:moveTo>
                  <a:lnTo>
                    <a:pt x="272465" y="709104"/>
                  </a:lnTo>
                  <a:lnTo>
                    <a:pt x="150990" y="709104"/>
                  </a:lnTo>
                  <a:lnTo>
                    <a:pt x="149186" y="710907"/>
                  </a:lnTo>
                  <a:lnTo>
                    <a:pt x="149186" y="715340"/>
                  </a:lnTo>
                  <a:lnTo>
                    <a:pt x="150990" y="717143"/>
                  </a:lnTo>
                  <a:lnTo>
                    <a:pt x="266230" y="717143"/>
                  </a:lnTo>
                  <a:lnTo>
                    <a:pt x="266230" y="725170"/>
                  </a:lnTo>
                  <a:lnTo>
                    <a:pt x="266230" y="903020"/>
                  </a:lnTo>
                  <a:lnTo>
                    <a:pt x="216433" y="903020"/>
                  </a:lnTo>
                  <a:lnTo>
                    <a:pt x="218097" y="898334"/>
                  </a:lnTo>
                  <a:lnTo>
                    <a:pt x="222542" y="894994"/>
                  </a:lnTo>
                  <a:lnTo>
                    <a:pt x="266230" y="894981"/>
                  </a:lnTo>
                  <a:lnTo>
                    <a:pt x="266230" y="886942"/>
                  </a:lnTo>
                  <a:lnTo>
                    <a:pt x="221234" y="886942"/>
                  </a:lnTo>
                  <a:lnTo>
                    <a:pt x="215392" y="890104"/>
                  </a:lnTo>
                  <a:lnTo>
                    <a:pt x="211721" y="894994"/>
                  </a:lnTo>
                  <a:lnTo>
                    <a:pt x="208051" y="890104"/>
                  </a:lnTo>
                  <a:lnTo>
                    <a:pt x="207022" y="889558"/>
                  </a:lnTo>
                  <a:lnTo>
                    <a:pt x="207022" y="903020"/>
                  </a:lnTo>
                  <a:lnTo>
                    <a:pt x="141846" y="903020"/>
                  </a:lnTo>
                  <a:lnTo>
                    <a:pt x="143497" y="898334"/>
                  </a:lnTo>
                  <a:lnTo>
                    <a:pt x="147942" y="894994"/>
                  </a:lnTo>
                  <a:lnTo>
                    <a:pt x="200888" y="894981"/>
                  </a:lnTo>
                  <a:lnTo>
                    <a:pt x="205359" y="898334"/>
                  </a:lnTo>
                  <a:lnTo>
                    <a:pt x="207022" y="903020"/>
                  </a:lnTo>
                  <a:lnTo>
                    <a:pt x="207022" y="889558"/>
                  </a:lnTo>
                  <a:lnTo>
                    <a:pt x="202222" y="886942"/>
                  </a:lnTo>
                  <a:lnTo>
                    <a:pt x="146646" y="886942"/>
                  </a:lnTo>
                  <a:lnTo>
                    <a:pt x="140804" y="890104"/>
                  </a:lnTo>
                  <a:lnTo>
                    <a:pt x="137134" y="894994"/>
                  </a:lnTo>
                  <a:lnTo>
                    <a:pt x="133464" y="890104"/>
                  </a:lnTo>
                  <a:lnTo>
                    <a:pt x="132422" y="889546"/>
                  </a:lnTo>
                  <a:lnTo>
                    <a:pt x="132422" y="903020"/>
                  </a:lnTo>
                  <a:lnTo>
                    <a:pt x="67246" y="903020"/>
                  </a:lnTo>
                  <a:lnTo>
                    <a:pt x="68910" y="898334"/>
                  </a:lnTo>
                  <a:lnTo>
                    <a:pt x="73355" y="894994"/>
                  </a:lnTo>
                  <a:lnTo>
                    <a:pt x="126301" y="894981"/>
                  </a:lnTo>
                  <a:lnTo>
                    <a:pt x="130771" y="898334"/>
                  </a:lnTo>
                  <a:lnTo>
                    <a:pt x="132422" y="903020"/>
                  </a:lnTo>
                  <a:lnTo>
                    <a:pt x="132422" y="889546"/>
                  </a:lnTo>
                  <a:lnTo>
                    <a:pt x="127635" y="886942"/>
                  </a:lnTo>
                  <a:lnTo>
                    <a:pt x="72047" y="886942"/>
                  </a:lnTo>
                  <a:lnTo>
                    <a:pt x="66217" y="890104"/>
                  </a:lnTo>
                  <a:lnTo>
                    <a:pt x="62547" y="894994"/>
                  </a:lnTo>
                  <a:lnTo>
                    <a:pt x="58877" y="890104"/>
                  </a:lnTo>
                  <a:lnTo>
                    <a:pt x="57835" y="889546"/>
                  </a:lnTo>
                  <a:lnTo>
                    <a:pt x="57835" y="903020"/>
                  </a:lnTo>
                  <a:lnTo>
                    <a:pt x="8039" y="903020"/>
                  </a:lnTo>
                  <a:lnTo>
                    <a:pt x="8039" y="894981"/>
                  </a:lnTo>
                  <a:lnTo>
                    <a:pt x="51714" y="894981"/>
                  </a:lnTo>
                  <a:lnTo>
                    <a:pt x="56172" y="898334"/>
                  </a:lnTo>
                  <a:lnTo>
                    <a:pt x="57835" y="903020"/>
                  </a:lnTo>
                  <a:lnTo>
                    <a:pt x="57835" y="889546"/>
                  </a:lnTo>
                  <a:lnTo>
                    <a:pt x="53035" y="886942"/>
                  </a:lnTo>
                  <a:lnTo>
                    <a:pt x="8039" y="886942"/>
                  </a:lnTo>
                  <a:lnTo>
                    <a:pt x="8039" y="761339"/>
                  </a:lnTo>
                  <a:lnTo>
                    <a:pt x="20955" y="761339"/>
                  </a:lnTo>
                  <a:lnTo>
                    <a:pt x="33058" y="769366"/>
                  </a:lnTo>
                  <a:lnTo>
                    <a:pt x="47586" y="769366"/>
                  </a:lnTo>
                  <a:lnTo>
                    <a:pt x="59690" y="761339"/>
                  </a:lnTo>
                  <a:lnTo>
                    <a:pt x="69367" y="761339"/>
                  </a:lnTo>
                  <a:lnTo>
                    <a:pt x="81470" y="769366"/>
                  </a:lnTo>
                  <a:lnTo>
                    <a:pt x="95986" y="769366"/>
                  </a:lnTo>
                  <a:lnTo>
                    <a:pt x="108089" y="761339"/>
                  </a:lnTo>
                  <a:lnTo>
                    <a:pt x="117767" y="761339"/>
                  </a:lnTo>
                  <a:lnTo>
                    <a:pt x="128320" y="768337"/>
                  </a:lnTo>
                  <a:lnTo>
                    <a:pt x="133121" y="769073"/>
                  </a:lnTo>
                  <a:lnTo>
                    <a:pt x="133121" y="789863"/>
                  </a:lnTo>
                  <a:lnTo>
                    <a:pt x="125145" y="791489"/>
                  </a:lnTo>
                  <a:lnTo>
                    <a:pt x="118872" y="797852"/>
                  </a:lnTo>
                  <a:lnTo>
                    <a:pt x="117373" y="805865"/>
                  </a:lnTo>
                  <a:lnTo>
                    <a:pt x="110883" y="808304"/>
                  </a:lnTo>
                  <a:lnTo>
                    <a:pt x="105689" y="812711"/>
                  </a:lnTo>
                  <a:lnTo>
                    <a:pt x="102222" y="818629"/>
                  </a:lnTo>
                  <a:lnTo>
                    <a:pt x="100977" y="825614"/>
                  </a:lnTo>
                  <a:lnTo>
                    <a:pt x="100977" y="844969"/>
                  </a:lnTo>
                  <a:lnTo>
                    <a:pt x="102781" y="846772"/>
                  </a:lnTo>
                  <a:lnTo>
                    <a:pt x="107213" y="846772"/>
                  </a:lnTo>
                  <a:lnTo>
                    <a:pt x="109004" y="844969"/>
                  </a:lnTo>
                  <a:lnTo>
                    <a:pt x="109004" y="820369"/>
                  </a:lnTo>
                  <a:lnTo>
                    <a:pt x="112369" y="815911"/>
                  </a:lnTo>
                  <a:lnTo>
                    <a:pt x="117043" y="814247"/>
                  </a:lnTo>
                  <a:lnTo>
                    <a:pt x="117043" y="861047"/>
                  </a:lnTo>
                  <a:lnTo>
                    <a:pt x="118846" y="862838"/>
                  </a:lnTo>
                  <a:lnTo>
                    <a:pt x="123278" y="862838"/>
                  </a:lnTo>
                  <a:lnTo>
                    <a:pt x="125082" y="861047"/>
                  </a:lnTo>
                  <a:lnTo>
                    <a:pt x="125082" y="814247"/>
                  </a:lnTo>
                  <a:lnTo>
                    <a:pt x="125082" y="804303"/>
                  </a:lnTo>
                  <a:lnTo>
                    <a:pt x="128435" y="799833"/>
                  </a:lnTo>
                  <a:lnTo>
                    <a:pt x="133121" y="798182"/>
                  </a:lnTo>
                  <a:lnTo>
                    <a:pt x="133121" y="877112"/>
                  </a:lnTo>
                  <a:lnTo>
                    <a:pt x="134912" y="878903"/>
                  </a:lnTo>
                  <a:lnTo>
                    <a:pt x="139357" y="878903"/>
                  </a:lnTo>
                  <a:lnTo>
                    <a:pt x="141147" y="877112"/>
                  </a:lnTo>
                  <a:lnTo>
                    <a:pt x="141147" y="798182"/>
                  </a:lnTo>
                  <a:lnTo>
                    <a:pt x="145821" y="799833"/>
                  </a:lnTo>
                  <a:lnTo>
                    <a:pt x="149186" y="804303"/>
                  </a:lnTo>
                  <a:lnTo>
                    <a:pt x="149186" y="861047"/>
                  </a:lnTo>
                  <a:lnTo>
                    <a:pt x="150977" y="862838"/>
                  </a:lnTo>
                  <a:lnTo>
                    <a:pt x="155422" y="862838"/>
                  </a:lnTo>
                  <a:lnTo>
                    <a:pt x="157226" y="861047"/>
                  </a:lnTo>
                  <a:lnTo>
                    <a:pt x="157226" y="814247"/>
                  </a:lnTo>
                  <a:lnTo>
                    <a:pt x="161899" y="815911"/>
                  </a:lnTo>
                  <a:lnTo>
                    <a:pt x="165252" y="820369"/>
                  </a:lnTo>
                  <a:lnTo>
                    <a:pt x="165252" y="844969"/>
                  </a:lnTo>
                  <a:lnTo>
                    <a:pt x="167055" y="846772"/>
                  </a:lnTo>
                  <a:lnTo>
                    <a:pt x="171488" y="846772"/>
                  </a:lnTo>
                  <a:lnTo>
                    <a:pt x="173291" y="844969"/>
                  </a:lnTo>
                  <a:lnTo>
                    <a:pt x="173291" y="825614"/>
                  </a:lnTo>
                  <a:lnTo>
                    <a:pt x="172034" y="818629"/>
                  </a:lnTo>
                  <a:lnTo>
                    <a:pt x="169481" y="814247"/>
                  </a:lnTo>
                  <a:lnTo>
                    <a:pt x="168579" y="812711"/>
                  </a:lnTo>
                  <a:lnTo>
                    <a:pt x="163372" y="808304"/>
                  </a:lnTo>
                  <a:lnTo>
                    <a:pt x="156883" y="805865"/>
                  </a:lnTo>
                  <a:lnTo>
                    <a:pt x="155448" y="798182"/>
                  </a:lnTo>
                  <a:lnTo>
                    <a:pt x="155384" y="797852"/>
                  </a:lnTo>
                  <a:lnTo>
                    <a:pt x="149123" y="791489"/>
                  </a:lnTo>
                  <a:lnTo>
                    <a:pt x="141147" y="789863"/>
                  </a:lnTo>
                  <a:lnTo>
                    <a:pt x="141147" y="769073"/>
                  </a:lnTo>
                  <a:lnTo>
                    <a:pt x="145948" y="768337"/>
                  </a:lnTo>
                  <a:lnTo>
                    <a:pt x="156502" y="761339"/>
                  </a:lnTo>
                  <a:lnTo>
                    <a:pt x="166179" y="761339"/>
                  </a:lnTo>
                  <a:lnTo>
                    <a:pt x="178282" y="769366"/>
                  </a:lnTo>
                  <a:lnTo>
                    <a:pt x="192798" y="769366"/>
                  </a:lnTo>
                  <a:lnTo>
                    <a:pt x="204901" y="761339"/>
                  </a:lnTo>
                  <a:lnTo>
                    <a:pt x="214579" y="761339"/>
                  </a:lnTo>
                  <a:lnTo>
                    <a:pt x="226682" y="769366"/>
                  </a:lnTo>
                  <a:lnTo>
                    <a:pt x="241211" y="769366"/>
                  </a:lnTo>
                  <a:lnTo>
                    <a:pt x="253314" y="761339"/>
                  </a:lnTo>
                  <a:lnTo>
                    <a:pt x="266230" y="761339"/>
                  </a:lnTo>
                  <a:lnTo>
                    <a:pt x="266230" y="753300"/>
                  </a:lnTo>
                  <a:lnTo>
                    <a:pt x="250888" y="753300"/>
                  </a:lnTo>
                  <a:lnTo>
                    <a:pt x="238785" y="761339"/>
                  </a:lnTo>
                  <a:lnTo>
                    <a:pt x="229108" y="761339"/>
                  </a:lnTo>
                  <a:lnTo>
                    <a:pt x="217004" y="753300"/>
                  </a:lnTo>
                  <a:lnTo>
                    <a:pt x="202488" y="753300"/>
                  </a:lnTo>
                  <a:lnTo>
                    <a:pt x="190385" y="761339"/>
                  </a:lnTo>
                  <a:lnTo>
                    <a:pt x="180708" y="761339"/>
                  </a:lnTo>
                  <a:lnTo>
                    <a:pt x="180047" y="760895"/>
                  </a:lnTo>
                  <a:lnTo>
                    <a:pt x="168605" y="753300"/>
                  </a:lnTo>
                  <a:lnTo>
                    <a:pt x="154076" y="753300"/>
                  </a:lnTo>
                  <a:lnTo>
                    <a:pt x="143484" y="760323"/>
                  </a:lnTo>
                  <a:lnTo>
                    <a:pt x="141160" y="760895"/>
                  </a:lnTo>
                  <a:lnTo>
                    <a:pt x="141160" y="733209"/>
                  </a:lnTo>
                  <a:lnTo>
                    <a:pt x="266230" y="733209"/>
                  </a:lnTo>
                  <a:lnTo>
                    <a:pt x="266230" y="725170"/>
                  </a:lnTo>
                  <a:lnTo>
                    <a:pt x="141147" y="725170"/>
                  </a:lnTo>
                  <a:lnTo>
                    <a:pt x="141147" y="717143"/>
                  </a:lnTo>
                  <a:lnTo>
                    <a:pt x="141147" y="700938"/>
                  </a:lnTo>
                  <a:lnTo>
                    <a:pt x="181038" y="682053"/>
                  </a:lnTo>
                  <a:lnTo>
                    <a:pt x="196583" y="644994"/>
                  </a:lnTo>
                  <a:lnTo>
                    <a:pt x="197396" y="640803"/>
                  </a:lnTo>
                  <a:lnTo>
                    <a:pt x="197396" y="638594"/>
                  </a:lnTo>
                  <a:lnTo>
                    <a:pt x="195592" y="636790"/>
                  </a:lnTo>
                  <a:lnTo>
                    <a:pt x="193382" y="636790"/>
                  </a:lnTo>
                  <a:lnTo>
                    <a:pt x="189191" y="637451"/>
                  </a:lnTo>
                  <a:lnTo>
                    <a:pt x="189191" y="644994"/>
                  </a:lnTo>
                  <a:lnTo>
                    <a:pt x="184442" y="662940"/>
                  </a:lnTo>
                  <a:lnTo>
                    <a:pt x="174040" y="677722"/>
                  </a:lnTo>
                  <a:lnTo>
                    <a:pt x="159258" y="688111"/>
                  </a:lnTo>
                  <a:lnTo>
                    <a:pt x="141312" y="692873"/>
                  </a:lnTo>
                  <a:lnTo>
                    <a:pt x="145948" y="675411"/>
                  </a:lnTo>
                  <a:lnTo>
                    <a:pt x="146075" y="674928"/>
                  </a:lnTo>
                  <a:lnTo>
                    <a:pt x="156464" y="660133"/>
                  </a:lnTo>
                  <a:lnTo>
                    <a:pt x="171259" y="649744"/>
                  </a:lnTo>
                  <a:lnTo>
                    <a:pt x="189191" y="644994"/>
                  </a:lnTo>
                  <a:lnTo>
                    <a:pt x="189191" y="637451"/>
                  </a:lnTo>
                  <a:lnTo>
                    <a:pt x="175018" y="639648"/>
                  </a:lnTo>
                  <a:lnTo>
                    <a:pt x="158927" y="647636"/>
                  </a:lnTo>
                  <a:lnTo>
                    <a:pt x="145999" y="659853"/>
                  </a:lnTo>
                  <a:lnTo>
                    <a:pt x="137134" y="675411"/>
                  </a:lnTo>
                  <a:lnTo>
                    <a:pt x="132956" y="668083"/>
                  </a:lnTo>
                  <a:lnTo>
                    <a:pt x="132956" y="692873"/>
                  </a:lnTo>
                  <a:lnTo>
                    <a:pt x="115011" y="688111"/>
                  </a:lnTo>
                  <a:lnTo>
                    <a:pt x="100215" y="677722"/>
                  </a:lnTo>
                  <a:lnTo>
                    <a:pt x="89827" y="662940"/>
                  </a:lnTo>
                  <a:lnTo>
                    <a:pt x="85077" y="644994"/>
                  </a:lnTo>
                  <a:lnTo>
                    <a:pt x="103009" y="649744"/>
                  </a:lnTo>
                  <a:lnTo>
                    <a:pt x="117805" y="660133"/>
                  </a:lnTo>
                  <a:lnTo>
                    <a:pt x="128193" y="674928"/>
                  </a:lnTo>
                  <a:lnTo>
                    <a:pt x="132956" y="692873"/>
                  </a:lnTo>
                  <a:lnTo>
                    <a:pt x="132956" y="668083"/>
                  </a:lnTo>
                  <a:lnTo>
                    <a:pt x="128270" y="659853"/>
                  </a:lnTo>
                  <a:lnTo>
                    <a:pt x="115341" y="647636"/>
                  </a:lnTo>
                  <a:lnTo>
                    <a:pt x="110020" y="644994"/>
                  </a:lnTo>
                  <a:lnTo>
                    <a:pt x="99250" y="639648"/>
                  </a:lnTo>
                  <a:lnTo>
                    <a:pt x="80886" y="636790"/>
                  </a:lnTo>
                  <a:lnTo>
                    <a:pt x="78663" y="636790"/>
                  </a:lnTo>
                  <a:lnTo>
                    <a:pt x="76873" y="638594"/>
                  </a:lnTo>
                  <a:lnTo>
                    <a:pt x="76873" y="640803"/>
                  </a:lnTo>
                  <a:lnTo>
                    <a:pt x="81254" y="663359"/>
                  </a:lnTo>
                  <a:lnTo>
                    <a:pt x="93230" y="682053"/>
                  </a:lnTo>
                  <a:lnTo>
                    <a:pt x="111099" y="695147"/>
                  </a:lnTo>
                  <a:lnTo>
                    <a:pt x="133121" y="700938"/>
                  </a:lnTo>
                  <a:lnTo>
                    <a:pt x="133121" y="709104"/>
                  </a:lnTo>
                  <a:lnTo>
                    <a:pt x="133121" y="717143"/>
                  </a:lnTo>
                  <a:lnTo>
                    <a:pt x="133121" y="725170"/>
                  </a:lnTo>
                  <a:lnTo>
                    <a:pt x="133121" y="733209"/>
                  </a:lnTo>
                  <a:lnTo>
                    <a:pt x="133121" y="760895"/>
                  </a:lnTo>
                  <a:lnTo>
                    <a:pt x="130784" y="760323"/>
                  </a:lnTo>
                  <a:lnTo>
                    <a:pt x="120192" y="753300"/>
                  </a:lnTo>
                  <a:lnTo>
                    <a:pt x="105676" y="753300"/>
                  </a:lnTo>
                  <a:lnTo>
                    <a:pt x="93573" y="761339"/>
                  </a:lnTo>
                  <a:lnTo>
                    <a:pt x="83896" y="761339"/>
                  </a:lnTo>
                  <a:lnTo>
                    <a:pt x="71793" y="753300"/>
                  </a:lnTo>
                  <a:lnTo>
                    <a:pt x="57264" y="753300"/>
                  </a:lnTo>
                  <a:lnTo>
                    <a:pt x="45161" y="761339"/>
                  </a:lnTo>
                  <a:lnTo>
                    <a:pt x="35483" y="761339"/>
                  </a:lnTo>
                  <a:lnTo>
                    <a:pt x="23393" y="753300"/>
                  </a:lnTo>
                  <a:lnTo>
                    <a:pt x="8039" y="753300"/>
                  </a:lnTo>
                  <a:lnTo>
                    <a:pt x="8039" y="733209"/>
                  </a:lnTo>
                  <a:lnTo>
                    <a:pt x="133121" y="733209"/>
                  </a:lnTo>
                  <a:lnTo>
                    <a:pt x="133121" y="725170"/>
                  </a:lnTo>
                  <a:lnTo>
                    <a:pt x="8039" y="725170"/>
                  </a:lnTo>
                  <a:lnTo>
                    <a:pt x="8039" y="717143"/>
                  </a:lnTo>
                  <a:lnTo>
                    <a:pt x="133121" y="717143"/>
                  </a:lnTo>
                  <a:lnTo>
                    <a:pt x="133121" y="709104"/>
                  </a:lnTo>
                  <a:lnTo>
                    <a:pt x="1803" y="709104"/>
                  </a:lnTo>
                  <a:lnTo>
                    <a:pt x="0" y="710907"/>
                  </a:lnTo>
                  <a:lnTo>
                    <a:pt x="0" y="909256"/>
                  </a:lnTo>
                  <a:lnTo>
                    <a:pt x="1803" y="911047"/>
                  </a:lnTo>
                  <a:lnTo>
                    <a:pt x="272465" y="911047"/>
                  </a:lnTo>
                  <a:lnTo>
                    <a:pt x="274256" y="909256"/>
                  </a:lnTo>
                  <a:lnTo>
                    <a:pt x="274269" y="903020"/>
                  </a:lnTo>
                  <a:lnTo>
                    <a:pt x="274269" y="894981"/>
                  </a:lnTo>
                  <a:lnTo>
                    <a:pt x="274269" y="733209"/>
                  </a:lnTo>
                  <a:lnTo>
                    <a:pt x="274269" y="725170"/>
                  </a:lnTo>
                  <a:lnTo>
                    <a:pt x="274269" y="710907"/>
                  </a:lnTo>
                  <a:close/>
                </a:path>
              </a:pathLst>
            </a:custGeom>
            <a:solidFill>
              <a:srgbClr val="F16137"/>
            </a:solidFill>
          </p:spPr>
          <p:txBody>
            <a:bodyPr wrap="square" lIns="0" tIns="0" rIns="0" bIns="0" rtlCol="0"/>
            <a:lstStyle/>
            <a:p>
              <a:endParaRPr/>
            </a:p>
          </p:txBody>
        </p:sp>
        <p:sp>
          <p:nvSpPr>
            <p:cNvPr id="37" name="object 37"/>
            <p:cNvSpPr/>
            <p:nvPr/>
          </p:nvSpPr>
          <p:spPr>
            <a:xfrm>
              <a:off x="764391" y="1177642"/>
              <a:ext cx="34925" cy="455295"/>
            </a:xfrm>
            <a:custGeom>
              <a:avLst/>
              <a:gdLst/>
              <a:ahLst/>
              <a:cxnLst/>
              <a:rect l="l" t="t" r="r" b="b"/>
              <a:pathLst>
                <a:path w="34925" h="455294">
                  <a:moveTo>
                    <a:pt x="34927" y="0"/>
                  </a:moveTo>
                  <a:lnTo>
                    <a:pt x="0" y="0"/>
                  </a:lnTo>
                  <a:lnTo>
                    <a:pt x="0" y="455292"/>
                  </a:lnTo>
                  <a:lnTo>
                    <a:pt x="34927" y="455292"/>
                  </a:lnTo>
                  <a:lnTo>
                    <a:pt x="34927" y="0"/>
                  </a:lnTo>
                  <a:close/>
                </a:path>
              </a:pathLst>
            </a:custGeom>
            <a:solidFill>
              <a:srgbClr val="F7CA2C"/>
            </a:solidFill>
          </p:spPr>
          <p:txBody>
            <a:bodyPr wrap="square" lIns="0" tIns="0" rIns="0" bIns="0" rtlCol="0"/>
            <a:lstStyle/>
            <a:p>
              <a:endParaRPr/>
            </a:p>
          </p:txBody>
        </p:sp>
        <p:sp>
          <p:nvSpPr>
            <p:cNvPr id="38" name="object 38"/>
            <p:cNvSpPr/>
            <p:nvPr/>
          </p:nvSpPr>
          <p:spPr>
            <a:xfrm>
              <a:off x="6762970" y="3560043"/>
              <a:ext cx="209550" cy="260985"/>
            </a:xfrm>
            <a:custGeom>
              <a:avLst/>
              <a:gdLst/>
              <a:ahLst/>
              <a:cxnLst/>
              <a:rect l="l" t="t" r="r" b="b"/>
              <a:pathLst>
                <a:path w="209550" h="260985">
                  <a:moveTo>
                    <a:pt x="28799" y="0"/>
                  </a:moveTo>
                  <a:lnTo>
                    <a:pt x="180748" y="0"/>
                  </a:lnTo>
                  <a:lnTo>
                    <a:pt x="191931" y="2272"/>
                  </a:lnTo>
                  <a:lnTo>
                    <a:pt x="201088" y="8460"/>
                  </a:lnTo>
                  <a:lnTo>
                    <a:pt x="207276" y="17617"/>
                  </a:lnTo>
                  <a:lnTo>
                    <a:pt x="209548" y="28799"/>
                  </a:lnTo>
                  <a:lnTo>
                    <a:pt x="209548" y="232185"/>
                  </a:lnTo>
                  <a:lnTo>
                    <a:pt x="207276" y="243367"/>
                  </a:lnTo>
                  <a:lnTo>
                    <a:pt x="201088" y="252525"/>
                  </a:lnTo>
                  <a:lnTo>
                    <a:pt x="191931" y="258712"/>
                  </a:lnTo>
                  <a:lnTo>
                    <a:pt x="180748" y="260984"/>
                  </a:lnTo>
                  <a:lnTo>
                    <a:pt x="28799" y="260984"/>
                  </a:lnTo>
                  <a:lnTo>
                    <a:pt x="17617" y="258712"/>
                  </a:lnTo>
                  <a:lnTo>
                    <a:pt x="8460" y="252525"/>
                  </a:lnTo>
                  <a:lnTo>
                    <a:pt x="2272" y="243367"/>
                  </a:lnTo>
                  <a:lnTo>
                    <a:pt x="0" y="232185"/>
                  </a:lnTo>
                  <a:lnTo>
                    <a:pt x="0" y="28799"/>
                  </a:lnTo>
                  <a:lnTo>
                    <a:pt x="2272" y="17617"/>
                  </a:lnTo>
                  <a:lnTo>
                    <a:pt x="8460" y="8460"/>
                  </a:lnTo>
                  <a:lnTo>
                    <a:pt x="17617" y="2272"/>
                  </a:lnTo>
                  <a:lnTo>
                    <a:pt x="28799" y="0"/>
                  </a:lnTo>
                  <a:close/>
                </a:path>
              </a:pathLst>
            </a:custGeom>
            <a:ln w="7199">
              <a:solidFill>
                <a:srgbClr val="F16036"/>
              </a:solidFill>
            </a:ln>
          </p:spPr>
          <p:txBody>
            <a:bodyPr wrap="square" lIns="0" tIns="0" rIns="0" bIns="0" rtlCol="0"/>
            <a:lstStyle/>
            <a:p>
              <a:endParaRPr/>
            </a:p>
          </p:txBody>
        </p:sp>
        <p:pic>
          <p:nvPicPr>
            <p:cNvPr id="39" name="object 39"/>
            <p:cNvPicPr/>
            <p:nvPr/>
          </p:nvPicPr>
          <p:blipFill>
            <a:blip r:embed="rId15" cstate="print"/>
            <a:stretch>
              <a:fillRect/>
            </a:stretch>
          </p:blipFill>
          <p:spPr>
            <a:xfrm>
              <a:off x="6818021" y="3653669"/>
              <a:ext cx="100108" cy="80208"/>
            </a:xfrm>
            <a:prstGeom prst="rect">
              <a:avLst/>
            </a:prstGeom>
          </p:spPr>
        </p:pic>
      </p:grpSp>
      <p:sp>
        <p:nvSpPr>
          <p:cNvPr id="40" name="object 40"/>
          <p:cNvSpPr txBox="1"/>
          <p:nvPr/>
        </p:nvSpPr>
        <p:spPr>
          <a:xfrm>
            <a:off x="1360171" y="2302951"/>
            <a:ext cx="1402715" cy="147320"/>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606062"/>
                </a:solidFill>
                <a:latin typeface="Verdana"/>
                <a:cs typeface="Verdana"/>
              </a:rPr>
              <a:t>Анал</a:t>
            </a:r>
            <a:r>
              <a:rPr sz="800" spc="10" dirty="0">
                <a:solidFill>
                  <a:srgbClr val="606062"/>
                </a:solidFill>
                <a:latin typeface="Verdana"/>
                <a:cs typeface="Verdana"/>
              </a:rPr>
              <a:t>и</a:t>
            </a:r>
            <a:r>
              <a:rPr sz="800" spc="5" dirty="0">
                <a:solidFill>
                  <a:srgbClr val="606062"/>
                </a:solidFill>
                <a:latin typeface="Verdana"/>
                <a:cs typeface="Verdana"/>
              </a:rPr>
              <a:t>з</a:t>
            </a:r>
            <a:r>
              <a:rPr sz="800" spc="-75" dirty="0">
                <a:solidFill>
                  <a:srgbClr val="606062"/>
                </a:solidFill>
                <a:latin typeface="Verdana"/>
                <a:cs typeface="Verdana"/>
              </a:rPr>
              <a:t> </a:t>
            </a:r>
            <a:r>
              <a:rPr sz="800" spc="5" dirty="0">
                <a:solidFill>
                  <a:srgbClr val="606062"/>
                </a:solidFill>
                <a:latin typeface="Verdana"/>
                <a:cs typeface="Verdana"/>
              </a:rPr>
              <a:t>с</a:t>
            </a:r>
            <a:r>
              <a:rPr sz="800" spc="-75" dirty="0">
                <a:solidFill>
                  <a:srgbClr val="606062"/>
                </a:solidFill>
                <a:latin typeface="Verdana"/>
                <a:cs typeface="Verdana"/>
              </a:rPr>
              <a:t>х</a:t>
            </a:r>
            <a:r>
              <a:rPr sz="800" spc="45" dirty="0">
                <a:solidFill>
                  <a:srgbClr val="606062"/>
                </a:solidFill>
                <a:latin typeface="Verdana"/>
                <a:cs typeface="Verdana"/>
              </a:rPr>
              <a:t>ем</a:t>
            </a:r>
            <a:r>
              <a:rPr sz="800" spc="-75" dirty="0">
                <a:solidFill>
                  <a:srgbClr val="606062"/>
                </a:solidFill>
                <a:latin typeface="Verdana"/>
                <a:cs typeface="Verdana"/>
              </a:rPr>
              <a:t> </a:t>
            </a:r>
            <a:r>
              <a:rPr sz="800" spc="10" dirty="0">
                <a:solidFill>
                  <a:srgbClr val="606062"/>
                </a:solidFill>
                <a:latin typeface="Verdana"/>
                <a:cs typeface="Verdana"/>
              </a:rPr>
              <a:t>с</a:t>
            </a:r>
            <a:r>
              <a:rPr sz="800" spc="25" dirty="0">
                <a:solidFill>
                  <a:srgbClr val="606062"/>
                </a:solidFill>
                <a:latin typeface="Verdana"/>
                <a:cs typeface="Verdana"/>
              </a:rPr>
              <a:t>овообор</a:t>
            </a:r>
            <a:r>
              <a:rPr sz="800" spc="5" dirty="0">
                <a:solidFill>
                  <a:srgbClr val="606062"/>
                </a:solidFill>
                <a:latin typeface="Verdana"/>
                <a:cs typeface="Verdana"/>
              </a:rPr>
              <a:t>о</a:t>
            </a:r>
            <a:r>
              <a:rPr sz="800" spc="-20" dirty="0">
                <a:solidFill>
                  <a:srgbClr val="606062"/>
                </a:solidFill>
                <a:latin typeface="Verdana"/>
                <a:cs typeface="Verdana"/>
              </a:rPr>
              <a:t>та</a:t>
            </a:r>
            <a:endParaRPr sz="800">
              <a:latin typeface="Verdana"/>
              <a:cs typeface="Verdana"/>
            </a:endParaRPr>
          </a:p>
        </p:txBody>
      </p:sp>
      <p:sp>
        <p:nvSpPr>
          <p:cNvPr id="41" name="object 41"/>
          <p:cNvSpPr txBox="1"/>
          <p:nvPr/>
        </p:nvSpPr>
        <p:spPr>
          <a:xfrm>
            <a:off x="1360167" y="2886747"/>
            <a:ext cx="1866900" cy="306070"/>
          </a:xfrm>
          <a:prstGeom prst="rect">
            <a:avLst/>
          </a:prstGeom>
        </p:spPr>
        <p:txBody>
          <a:bodyPr vert="horz" wrap="square" lIns="0" tIns="12700" rIns="0" bIns="0" rtlCol="0">
            <a:spAutoFit/>
          </a:bodyPr>
          <a:lstStyle/>
          <a:p>
            <a:pPr marL="12700" marR="5080">
              <a:lnSpc>
                <a:spcPct val="114900"/>
              </a:lnSpc>
              <a:spcBef>
                <a:spcPts val="100"/>
              </a:spcBef>
            </a:pPr>
            <a:r>
              <a:rPr sz="800" spc="35" dirty="0">
                <a:solidFill>
                  <a:srgbClr val="606062"/>
                </a:solidFill>
                <a:latin typeface="Verdana"/>
                <a:cs typeface="Verdana"/>
              </a:rPr>
              <a:t>Подбор</a:t>
            </a:r>
            <a:r>
              <a:rPr sz="800" spc="-75" dirty="0">
                <a:solidFill>
                  <a:srgbClr val="606062"/>
                </a:solidFill>
                <a:latin typeface="Verdana"/>
                <a:cs typeface="Verdana"/>
              </a:rPr>
              <a:t> </a:t>
            </a:r>
            <a:r>
              <a:rPr sz="800" spc="-55" dirty="0">
                <a:solidFill>
                  <a:srgbClr val="606062"/>
                </a:solidFill>
                <a:latin typeface="Verdana"/>
                <a:cs typeface="Verdana"/>
              </a:rPr>
              <a:t>у</a:t>
            </a:r>
            <a:r>
              <a:rPr sz="800" spc="30" dirty="0">
                <a:solidFill>
                  <a:srgbClr val="606062"/>
                </a:solidFill>
                <a:latin typeface="Verdana"/>
                <a:cs typeface="Verdana"/>
              </a:rPr>
              <a:t>добрений</a:t>
            </a:r>
            <a:r>
              <a:rPr sz="800" spc="-75" dirty="0">
                <a:solidFill>
                  <a:srgbClr val="606062"/>
                </a:solidFill>
                <a:latin typeface="Verdana"/>
                <a:cs typeface="Verdana"/>
              </a:rPr>
              <a:t> </a:t>
            </a:r>
            <a:r>
              <a:rPr sz="800" spc="10" dirty="0">
                <a:solidFill>
                  <a:srgbClr val="606062"/>
                </a:solidFill>
                <a:latin typeface="Verdana"/>
                <a:cs typeface="Verdana"/>
              </a:rPr>
              <a:t>для</a:t>
            </a:r>
            <a:r>
              <a:rPr sz="800" spc="-75" dirty="0">
                <a:solidFill>
                  <a:srgbClr val="606062"/>
                </a:solidFill>
                <a:latin typeface="Verdana"/>
                <a:cs typeface="Verdana"/>
              </a:rPr>
              <a:t> </a:t>
            </a:r>
            <a:r>
              <a:rPr sz="800" dirty="0">
                <a:solidFill>
                  <a:srgbClr val="606062"/>
                </a:solidFill>
                <a:latin typeface="Verdana"/>
                <a:cs typeface="Verdana"/>
              </a:rPr>
              <a:t>ваших  </a:t>
            </a:r>
            <a:r>
              <a:rPr sz="800" spc="20" dirty="0">
                <a:solidFill>
                  <a:srgbClr val="606062"/>
                </a:solidFill>
                <a:latin typeface="Verdana"/>
                <a:cs typeface="Verdana"/>
              </a:rPr>
              <a:t>почвенно</a:t>
            </a:r>
            <a:r>
              <a:rPr sz="800" spc="5" dirty="0">
                <a:solidFill>
                  <a:srgbClr val="606062"/>
                </a:solidFill>
                <a:latin typeface="Verdana"/>
                <a:cs typeface="Verdana"/>
              </a:rPr>
              <a:t>-климатических</a:t>
            </a:r>
            <a:r>
              <a:rPr sz="800" spc="-75" dirty="0">
                <a:solidFill>
                  <a:srgbClr val="606062"/>
                </a:solidFill>
                <a:latin typeface="Verdana"/>
                <a:cs typeface="Verdana"/>
              </a:rPr>
              <a:t> </a:t>
            </a:r>
            <a:r>
              <a:rPr sz="800" spc="-45" dirty="0">
                <a:solidFill>
                  <a:srgbClr val="606062"/>
                </a:solidFill>
                <a:latin typeface="Verdana"/>
                <a:cs typeface="Verdana"/>
              </a:rPr>
              <a:t>у</a:t>
            </a:r>
            <a:r>
              <a:rPr sz="800" spc="5" dirty="0">
                <a:solidFill>
                  <a:srgbClr val="606062"/>
                </a:solidFill>
                <a:latin typeface="Verdana"/>
                <a:cs typeface="Verdana"/>
              </a:rPr>
              <a:t>с</a:t>
            </a:r>
            <a:r>
              <a:rPr sz="800" spc="20" dirty="0">
                <a:solidFill>
                  <a:srgbClr val="606062"/>
                </a:solidFill>
                <a:latin typeface="Verdana"/>
                <a:cs typeface="Verdana"/>
              </a:rPr>
              <a:t>ловий</a:t>
            </a:r>
            <a:endParaRPr sz="800">
              <a:latin typeface="Verdana"/>
              <a:cs typeface="Verdana"/>
            </a:endParaRPr>
          </a:p>
        </p:txBody>
      </p:sp>
      <p:sp>
        <p:nvSpPr>
          <p:cNvPr id="42" name="object 42"/>
          <p:cNvSpPr txBox="1"/>
          <p:nvPr/>
        </p:nvSpPr>
        <p:spPr>
          <a:xfrm>
            <a:off x="1360156" y="3502677"/>
            <a:ext cx="1669414" cy="445770"/>
          </a:xfrm>
          <a:prstGeom prst="rect">
            <a:avLst/>
          </a:prstGeom>
        </p:spPr>
        <p:txBody>
          <a:bodyPr vert="horz" wrap="square" lIns="0" tIns="12700" rIns="0" bIns="0" rtlCol="0">
            <a:spAutoFit/>
          </a:bodyPr>
          <a:lstStyle/>
          <a:p>
            <a:pPr marL="12700" marR="5080">
              <a:lnSpc>
                <a:spcPct val="114900"/>
              </a:lnSpc>
              <a:spcBef>
                <a:spcPts val="100"/>
              </a:spcBef>
            </a:pPr>
            <a:r>
              <a:rPr sz="800" spc="70" dirty="0">
                <a:solidFill>
                  <a:srgbClr val="606062"/>
                </a:solidFill>
                <a:latin typeface="Verdana"/>
                <a:cs typeface="Verdana"/>
              </a:rPr>
              <a:t>Р</a:t>
            </a:r>
            <a:r>
              <a:rPr sz="800" spc="5" dirty="0">
                <a:solidFill>
                  <a:srgbClr val="606062"/>
                </a:solidFill>
                <a:latin typeface="Verdana"/>
                <a:cs typeface="Verdana"/>
              </a:rPr>
              <a:t>асч</a:t>
            </a:r>
            <a:r>
              <a:rPr sz="800" spc="-15"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spc="15" dirty="0">
                <a:solidFill>
                  <a:srgbClr val="606062"/>
                </a:solidFill>
                <a:latin typeface="Verdana"/>
                <a:cs typeface="Verdana"/>
              </a:rPr>
              <a:t>доз</a:t>
            </a:r>
            <a:r>
              <a:rPr sz="800" spc="-75" dirty="0">
                <a:solidFill>
                  <a:srgbClr val="606062"/>
                </a:solidFill>
                <a:latin typeface="Verdana"/>
                <a:cs typeface="Verdana"/>
              </a:rPr>
              <a:t> </a:t>
            </a:r>
            <a:r>
              <a:rPr sz="800" spc="15" dirty="0">
                <a:solidFill>
                  <a:srgbClr val="606062"/>
                </a:solidFill>
                <a:latin typeface="Verdana"/>
                <a:cs typeface="Verdana"/>
              </a:rPr>
              <a:t>миниральных  </a:t>
            </a:r>
            <a:r>
              <a:rPr sz="800" spc="-50" dirty="0">
                <a:solidFill>
                  <a:srgbClr val="606062"/>
                </a:solidFill>
                <a:latin typeface="Verdana"/>
                <a:cs typeface="Verdana"/>
              </a:rPr>
              <a:t>у</a:t>
            </a:r>
            <a:r>
              <a:rPr sz="800" spc="15" dirty="0">
                <a:solidFill>
                  <a:srgbClr val="606062"/>
                </a:solidFill>
                <a:latin typeface="Verdana"/>
                <a:cs typeface="Verdana"/>
              </a:rPr>
              <a:t>добрений,</a:t>
            </a:r>
            <a:r>
              <a:rPr sz="800" spc="-75" dirty="0">
                <a:solidFill>
                  <a:srgbClr val="606062"/>
                </a:solidFill>
                <a:latin typeface="Verdana"/>
                <a:cs typeface="Verdana"/>
              </a:rPr>
              <a:t> </a:t>
            </a:r>
            <a:r>
              <a:rPr sz="800" spc="20" dirty="0">
                <a:solidFill>
                  <a:srgbClr val="606062"/>
                </a:solidFill>
                <a:latin typeface="Verdana"/>
                <a:cs typeface="Verdana"/>
              </a:rPr>
              <a:t>сро</a:t>
            </a:r>
            <a:r>
              <a:rPr sz="800" dirty="0">
                <a:solidFill>
                  <a:srgbClr val="606062"/>
                </a:solidFill>
                <a:latin typeface="Verdana"/>
                <a:cs typeface="Verdana"/>
              </a:rPr>
              <a:t>к</a:t>
            </a:r>
            <a:r>
              <a:rPr sz="800" spc="15" dirty="0">
                <a:solidFill>
                  <a:srgbClr val="606062"/>
                </a:solidFill>
                <a:latin typeface="Verdana"/>
                <a:cs typeface="Verdana"/>
              </a:rPr>
              <a:t>ов</a:t>
            </a:r>
            <a:r>
              <a:rPr sz="800" spc="-75" dirty="0">
                <a:solidFill>
                  <a:srgbClr val="606062"/>
                </a:solidFill>
                <a:latin typeface="Verdana"/>
                <a:cs typeface="Verdana"/>
              </a:rPr>
              <a:t> </a:t>
            </a:r>
            <a:r>
              <a:rPr sz="800" spc="35" dirty="0">
                <a:solidFill>
                  <a:srgbClr val="606062"/>
                </a:solidFill>
                <a:latin typeface="Verdana"/>
                <a:cs typeface="Verdana"/>
              </a:rPr>
              <a:t>и</a:t>
            </a:r>
            <a:r>
              <a:rPr sz="800" spc="-75" dirty="0">
                <a:solidFill>
                  <a:srgbClr val="606062"/>
                </a:solidFill>
                <a:latin typeface="Verdana"/>
                <a:cs typeface="Verdana"/>
              </a:rPr>
              <a:t> </a:t>
            </a:r>
            <a:r>
              <a:rPr sz="800" spc="25" dirty="0">
                <a:solidFill>
                  <a:srgbClr val="606062"/>
                </a:solidFill>
                <a:latin typeface="Verdana"/>
                <a:cs typeface="Verdana"/>
              </a:rPr>
              <a:t>спо</a:t>
            </a:r>
            <a:r>
              <a:rPr sz="800" spc="10" dirty="0">
                <a:solidFill>
                  <a:srgbClr val="606062"/>
                </a:solidFill>
                <a:latin typeface="Verdana"/>
                <a:cs typeface="Verdana"/>
              </a:rPr>
              <a:t>с</a:t>
            </a:r>
            <a:r>
              <a:rPr sz="800" spc="20" dirty="0">
                <a:solidFill>
                  <a:srgbClr val="606062"/>
                </a:solidFill>
                <a:latin typeface="Verdana"/>
                <a:cs typeface="Verdana"/>
              </a:rPr>
              <a:t>обов  внесения</a:t>
            </a:r>
            <a:endParaRPr sz="800">
              <a:latin typeface="Verdana"/>
              <a:cs typeface="Verdana"/>
            </a:endParaRPr>
          </a:p>
        </p:txBody>
      </p:sp>
      <p:sp>
        <p:nvSpPr>
          <p:cNvPr id="43" name="object 43"/>
          <p:cNvSpPr txBox="1"/>
          <p:nvPr/>
        </p:nvSpPr>
        <p:spPr>
          <a:xfrm>
            <a:off x="4390351" y="3501394"/>
            <a:ext cx="2136140" cy="306070"/>
          </a:xfrm>
          <a:prstGeom prst="rect">
            <a:avLst/>
          </a:prstGeom>
        </p:spPr>
        <p:txBody>
          <a:bodyPr vert="horz" wrap="square" lIns="0" tIns="12700" rIns="0" bIns="0" rtlCol="0">
            <a:spAutoFit/>
          </a:bodyPr>
          <a:lstStyle/>
          <a:p>
            <a:pPr marL="342265" marR="5080" indent="-330200">
              <a:lnSpc>
                <a:spcPct val="114900"/>
              </a:lnSpc>
              <a:spcBef>
                <a:spcPts val="100"/>
              </a:spcBef>
            </a:pPr>
            <a:r>
              <a:rPr sz="800" spc="25" dirty="0">
                <a:solidFill>
                  <a:srgbClr val="606062"/>
                </a:solidFill>
                <a:latin typeface="Verdana"/>
                <a:cs typeface="Verdana"/>
              </a:rPr>
              <a:t>Аренда</a:t>
            </a:r>
            <a:r>
              <a:rPr sz="800" spc="-75" dirty="0">
                <a:solidFill>
                  <a:srgbClr val="606062"/>
                </a:solidFill>
                <a:latin typeface="Verdana"/>
                <a:cs typeface="Verdana"/>
              </a:rPr>
              <a:t> </a:t>
            </a:r>
            <a:r>
              <a:rPr sz="800" spc="35" dirty="0">
                <a:solidFill>
                  <a:srgbClr val="606062"/>
                </a:solidFill>
                <a:latin typeface="Verdana"/>
                <a:cs typeface="Verdana"/>
              </a:rPr>
              <a:t>и</a:t>
            </a:r>
            <a:r>
              <a:rPr sz="800" spc="-75" dirty="0">
                <a:solidFill>
                  <a:srgbClr val="606062"/>
                </a:solidFill>
                <a:latin typeface="Verdana"/>
                <a:cs typeface="Verdana"/>
              </a:rPr>
              <a:t> </a:t>
            </a:r>
            <a:r>
              <a:rPr sz="800" spc="20" dirty="0">
                <a:solidFill>
                  <a:srgbClr val="606062"/>
                </a:solidFill>
                <a:latin typeface="Verdana"/>
                <a:cs typeface="Verdana"/>
              </a:rPr>
              <a:t>прода</a:t>
            </a:r>
            <a:r>
              <a:rPr sz="800" spc="10" dirty="0">
                <a:solidFill>
                  <a:srgbClr val="606062"/>
                </a:solidFill>
                <a:latin typeface="Verdana"/>
                <a:cs typeface="Verdana"/>
              </a:rPr>
              <a:t>ж</a:t>
            </a:r>
            <a:r>
              <a:rPr sz="800" spc="-15" dirty="0">
                <a:solidFill>
                  <a:srgbClr val="606062"/>
                </a:solidFill>
                <a:latin typeface="Verdana"/>
                <a:cs typeface="Verdana"/>
              </a:rPr>
              <a:t>а</a:t>
            </a:r>
            <a:r>
              <a:rPr sz="800" spc="-75" dirty="0">
                <a:solidFill>
                  <a:srgbClr val="606062"/>
                </a:solidFill>
                <a:latin typeface="Verdana"/>
                <a:cs typeface="Verdana"/>
              </a:rPr>
              <a:t> </a:t>
            </a:r>
            <a:r>
              <a:rPr sz="800" spc="10" dirty="0">
                <a:solidFill>
                  <a:srgbClr val="606062"/>
                </a:solidFill>
                <a:latin typeface="Verdana"/>
                <a:cs typeface="Verdana"/>
              </a:rPr>
              <a:t>мягких</a:t>
            </a:r>
            <a:r>
              <a:rPr sz="800" spc="-75" dirty="0">
                <a:solidFill>
                  <a:srgbClr val="606062"/>
                </a:solidFill>
                <a:latin typeface="Verdana"/>
                <a:cs typeface="Verdana"/>
              </a:rPr>
              <a:t> </a:t>
            </a:r>
            <a:r>
              <a:rPr sz="800" spc="30" dirty="0">
                <a:solidFill>
                  <a:srgbClr val="606062"/>
                </a:solidFill>
                <a:latin typeface="Verdana"/>
                <a:cs typeface="Verdana"/>
              </a:rPr>
              <a:t>р</a:t>
            </a:r>
            <a:r>
              <a:rPr sz="800" spc="15" dirty="0">
                <a:solidFill>
                  <a:srgbClr val="606062"/>
                </a:solidFill>
                <a:latin typeface="Verdana"/>
                <a:cs typeface="Verdana"/>
              </a:rPr>
              <a:t>е</a:t>
            </a:r>
            <a:r>
              <a:rPr sz="800" spc="10" dirty="0">
                <a:solidFill>
                  <a:srgbClr val="606062"/>
                </a:solidFill>
                <a:latin typeface="Verdana"/>
                <a:cs typeface="Verdana"/>
              </a:rPr>
              <a:t>зерв</a:t>
            </a:r>
            <a:r>
              <a:rPr sz="800" spc="-5" dirty="0">
                <a:solidFill>
                  <a:srgbClr val="606062"/>
                </a:solidFill>
                <a:latin typeface="Verdana"/>
                <a:cs typeface="Verdana"/>
              </a:rPr>
              <a:t>у</a:t>
            </a:r>
            <a:r>
              <a:rPr sz="800" spc="15" dirty="0">
                <a:solidFill>
                  <a:srgbClr val="606062"/>
                </a:solidFill>
                <a:latin typeface="Verdana"/>
                <a:cs typeface="Verdana"/>
              </a:rPr>
              <a:t>аров  </a:t>
            </a:r>
            <a:r>
              <a:rPr sz="800" spc="10" dirty="0">
                <a:solidFill>
                  <a:srgbClr val="606062"/>
                </a:solidFill>
                <a:latin typeface="Verdana"/>
                <a:cs typeface="Verdana"/>
              </a:rPr>
              <a:t>для</a:t>
            </a:r>
            <a:r>
              <a:rPr sz="800" spc="-75" dirty="0">
                <a:solidFill>
                  <a:srgbClr val="606062"/>
                </a:solidFill>
                <a:latin typeface="Verdana"/>
                <a:cs typeface="Verdana"/>
              </a:rPr>
              <a:t> </a:t>
            </a:r>
            <a:r>
              <a:rPr sz="800" spc="10" dirty="0">
                <a:solidFill>
                  <a:srgbClr val="606062"/>
                </a:solidFill>
                <a:latin typeface="Verdana"/>
                <a:cs typeface="Verdana"/>
              </a:rPr>
              <a:t>хранения</a:t>
            </a:r>
            <a:r>
              <a:rPr sz="800" spc="-75" dirty="0">
                <a:solidFill>
                  <a:srgbClr val="606062"/>
                </a:solidFill>
                <a:latin typeface="Verdana"/>
                <a:cs typeface="Verdana"/>
              </a:rPr>
              <a:t> </a:t>
            </a:r>
            <a:r>
              <a:rPr sz="800" spc="10" dirty="0">
                <a:solidFill>
                  <a:srgbClr val="606062"/>
                </a:solidFill>
                <a:latin typeface="Verdana"/>
                <a:cs typeface="Verdana"/>
              </a:rPr>
              <a:t>жидких</a:t>
            </a:r>
            <a:r>
              <a:rPr sz="800" spc="-75" dirty="0">
                <a:solidFill>
                  <a:srgbClr val="606062"/>
                </a:solidFill>
                <a:latin typeface="Verdana"/>
                <a:cs typeface="Verdana"/>
              </a:rPr>
              <a:t> </a:t>
            </a:r>
            <a:r>
              <a:rPr sz="800" spc="-55" dirty="0">
                <a:solidFill>
                  <a:srgbClr val="606062"/>
                </a:solidFill>
                <a:latin typeface="Verdana"/>
                <a:cs typeface="Verdana"/>
              </a:rPr>
              <a:t>у</a:t>
            </a:r>
            <a:r>
              <a:rPr sz="800" spc="30" dirty="0">
                <a:solidFill>
                  <a:srgbClr val="606062"/>
                </a:solidFill>
                <a:latin typeface="Verdana"/>
                <a:cs typeface="Verdana"/>
              </a:rPr>
              <a:t>добрений</a:t>
            </a:r>
            <a:endParaRPr sz="800">
              <a:latin typeface="Verdana"/>
              <a:cs typeface="Verdana"/>
            </a:endParaRPr>
          </a:p>
        </p:txBody>
      </p:sp>
      <p:sp>
        <p:nvSpPr>
          <p:cNvPr id="44" name="object 44"/>
          <p:cNvSpPr txBox="1"/>
          <p:nvPr/>
        </p:nvSpPr>
        <p:spPr>
          <a:xfrm>
            <a:off x="4748973" y="2207277"/>
            <a:ext cx="1774825" cy="306070"/>
          </a:xfrm>
          <a:prstGeom prst="rect">
            <a:avLst/>
          </a:prstGeom>
        </p:spPr>
        <p:txBody>
          <a:bodyPr vert="horz" wrap="square" lIns="0" tIns="12700" rIns="0" bIns="0" rtlCol="0">
            <a:spAutoFit/>
          </a:bodyPr>
          <a:lstStyle/>
          <a:p>
            <a:pPr marL="12700" marR="5080" indent="11430">
              <a:lnSpc>
                <a:spcPct val="114900"/>
              </a:lnSpc>
              <a:spcBef>
                <a:spcPts val="100"/>
              </a:spcBef>
            </a:pPr>
            <a:r>
              <a:rPr sz="800" spc="15" dirty="0">
                <a:solidFill>
                  <a:srgbClr val="606062"/>
                </a:solidFill>
                <a:latin typeface="Verdana"/>
                <a:cs typeface="Verdana"/>
              </a:rPr>
              <a:t>Специальное</a:t>
            </a:r>
            <a:r>
              <a:rPr sz="800" spc="-75" dirty="0">
                <a:solidFill>
                  <a:srgbClr val="606062"/>
                </a:solidFill>
                <a:latin typeface="Verdana"/>
                <a:cs typeface="Verdana"/>
              </a:rPr>
              <a:t> </a:t>
            </a:r>
            <a:r>
              <a:rPr sz="800" spc="35" dirty="0">
                <a:solidFill>
                  <a:srgbClr val="606062"/>
                </a:solidFill>
                <a:latin typeface="Verdana"/>
                <a:cs typeface="Verdana"/>
              </a:rPr>
              <a:t>про</a:t>
            </a:r>
            <a:r>
              <a:rPr sz="800" spc="25" dirty="0">
                <a:solidFill>
                  <a:srgbClr val="606062"/>
                </a:solidFill>
                <a:latin typeface="Verdana"/>
                <a:cs typeface="Verdana"/>
              </a:rPr>
              <a:t>и</a:t>
            </a:r>
            <a:r>
              <a:rPr sz="800" spc="15" dirty="0">
                <a:solidFill>
                  <a:srgbClr val="606062"/>
                </a:solidFill>
                <a:latin typeface="Verdana"/>
                <a:cs typeface="Verdana"/>
              </a:rPr>
              <a:t>звод</a:t>
            </a:r>
            <a:r>
              <a:rPr sz="800" dirty="0">
                <a:solidFill>
                  <a:srgbClr val="606062"/>
                </a:solidFill>
                <a:latin typeface="Verdana"/>
                <a:cs typeface="Verdana"/>
              </a:rPr>
              <a:t>с</a:t>
            </a:r>
            <a:r>
              <a:rPr sz="800" spc="5" dirty="0">
                <a:solidFill>
                  <a:srgbClr val="606062"/>
                </a:solidFill>
                <a:latin typeface="Verdana"/>
                <a:cs typeface="Verdana"/>
              </a:rPr>
              <a:t>тво</a:t>
            </a:r>
            <a:r>
              <a:rPr sz="800" spc="-75" dirty="0">
                <a:solidFill>
                  <a:srgbClr val="606062"/>
                </a:solidFill>
                <a:latin typeface="Verdana"/>
                <a:cs typeface="Verdana"/>
              </a:rPr>
              <a:t> </a:t>
            </a:r>
            <a:r>
              <a:rPr sz="800" spc="-25" dirty="0">
                <a:solidFill>
                  <a:srgbClr val="606062"/>
                </a:solidFill>
                <a:latin typeface="Verdana"/>
                <a:cs typeface="Verdana"/>
              </a:rPr>
              <a:t>К</a:t>
            </a:r>
            <a:r>
              <a:rPr sz="800" spc="35" dirty="0">
                <a:solidFill>
                  <a:srgbClr val="606062"/>
                </a:solidFill>
                <a:latin typeface="Verdana"/>
                <a:cs typeface="Verdana"/>
              </a:rPr>
              <a:t>А</a:t>
            </a:r>
            <a:r>
              <a:rPr sz="800" spc="5" dirty="0">
                <a:solidFill>
                  <a:srgbClr val="606062"/>
                </a:solidFill>
                <a:latin typeface="Verdana"/>
                <a:cs typeface="Verdana"/>
              </a:rPr>
              <a:t>С  </a:t>
            </a:r>
            <a:r>
              <a:rPr sz="800" spc="20" dirty="0">
                <a:solidFill>
                  <a:srgbClr val="606062"/>
                </a:solidFill>
                <a:latin typeface="Verdana"/>
                <a:cs typeface="Verdana"/>
              </a:rPr>
              <a:t>с</a:t>
            </a:r>
            <a:r>
              <a:rPr sz="800" spc="-75" dirty="0">
                <a:solidFill>
                  <a:srgbClr val="606062"/>
                </a:solidFill>
                <a:latin typeface="Verdana"/>
                <a:cs typeface="Verdana"/>
              </a:rPr>
              <a:t> </a:t>
            </a:r>
            <a:r>
              <a:rPr sz="800" spc="20" dirty="0">
                <a:solidFill>
                  <a:srgbClr val="606062"/>
                </a:solidFill>
                <a:latin typeface="Verdana"/>
                <a:cs typeface="Verdana"/>
              </a:rPr>
              <a:t>добавлением</a:t>
            </a:r>
            <a:r>
              <a:rPr sz="800" spc="-75" dirty="0">
                <a:solidFill>
                  <a:srgbClr val="606062"/>
                </a:solidFill>
                <a:latin typeface="Verdana"/>
                <a:cs typeface="Verdana"/>
              </a:rPr>
              <a:t> </a:t>
            </a:r>
            <a:r>
              <a:rPr sz="800" spc="20" dirty="0">
                <a:solidFill>
                  <a:srgbClr val="606062"/>
                </a:solidFill>
                <a:latin typeface="Verdana"/>
                <a:cs typeface="Verdana"/>
              </a:rPr>
              <a:t>микроэлементов</a:t>
            </a:r>
            <a:endParaRPr sz="800">
              <a:latin typeface="Verdana"/>
              <a:cs typeface="Verdana"/>
            </a:endParaRPr>
          </a:p>
        </p:txBody>
      </p:sp>
      <p:sp>
        <p:nvSpPr>
          <p:cNvPr id="45" name="object 45"/>
          <p:cNvSpPr txBox="1"/>
          <p:nvPr/>
        </p:nvSpPr>
        <p:spPr>
          <a:xfrm>
            <a:off x="4743382" y="2918883"/>
            <a:ext cx="1779905" cy="147320"/>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606062"/>
                </a:solidFill>
                <a:latin typeface="Verdana"/>
                <a:cs typeface="Verdana"/>
              </a:rPr>
              <a:t>Внутрипочвенное</a:t>
            </a:r>
            <a:r>
              <a:rPr sz="800" spc="-75" dirty="0">
                <a:solidFill>
                  <a:srgbClr val="606062"/>
                </a:solidFill>
                <a:latin typeface="Verdana"/>
                <a:cs typeface="Verdana"/>
              </a:rPr>
              <a:t> </a:t>
            </a:r>
            <a:r>
              <a:rPr sz="800" spc="20" dirty="0">
                <a:solidFill>
                  <a:srgbClr val="606062"/>
                </a:solidFill>
                <a:latin typeface="Verdana"/>
                <a:cs typeface="Verdana"/>
              </a:rPr>
              <a:t>вне</a:t>
            </a:r>
            <a:r>
              <a:rPr sz="800" spc="5" dirty="0">
                <a:solidFill>
                  <a:srgbClr val="606062"/>
                </a:solidFill>
                <a:latin typeface="Verdana"/>
                <a:cs typeface="Verdana"/>
              </a:rPr>
              <a:t>с</a:t>
            </a:r>
            <a:r>
              <a:rPr sz="800" spc="25" dirty="0">
                <a:solidFill>
                  <a:srgbClr val="606062"/>
                </a:solidFill>
                <a:latin typeface="Verdana"/>
                <a:cs typeface="Verdana"/>
              </a:rPr>
              <a:t>ение</a:t>
            </a:r>
            <a:r>
              <a:rPr sz="800" spc="-75" dirty="0">
                <a:solidFill>
                  <a:srgbClr val="606062"/>
                </a:solidFill>
                <a:latin typeface="Verdana"/>
                <a:cs typeface="Verdana"/>
              </a:rPr>
              <a:t> </a:t>
            </a:r>
            <a:r>
              <a:rPr sz="800" spc="-25" dirty="0">
                <a:solidFill>
                  <a:srgbClr val="606062"/>
                </a:solidFill>
                <a:latin typeface="Verdana"/>
                <a:cs typeface="Verdana"/>
              </a:rPr>
              <a:t>К</a:t>
            </a:r>
            <a:r>
              <a:rPr sz="800" spc="35" dirty="0">
                <a:solidFill>
                  <a:srgbClr val="606062"/>
                </a:solidFill>
                <a:latin typeface="Verdana"/>
                <a:cs typeface="Verdana"/>
              </a:rPr>
              <a:t>А</a:t>
            </a:r>
            <a:r>
              <a:rPr sz="800" spc="10" dirty="0">
                <a:solidFill>
                  <a:srgbClr val="606062"/>
                </a:solidFill>
                <a:latin typeface="Verdana"/>
                <a:cs typeface="Verdana"/>
              </a:rPr>
              <a:t>С</a:t>
            </a:r>
            <a:endParaRPr sz="800">
              <a:latin typeface="Verdana"/>
              <a:cs typeface="Verdana"/>
            </a:endParaRPr>
          </a:p>
        </p:txBody>
      </p:sp>
      <p:pic>
        <p:nvPicPr>
          <p:cNvPr id="46" name="Рисунок 45">
            <a:extLst>
              <a:ext uri="{FF2B5EF4-FFF2-40B4-BE49-F238E27FC236}">
                <a16:creationId xmlns:a16="http://schemas.microsoft.com/office/drawing/2014/main" id="{59F37899-87F8-4D64-85E6-3A19F853A8EE}"/>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56625" y="8489529"/>
            <a:ext cx="490805" cy="38446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6" y="89999"/>
            <a:ext cx="7560309" cy="10692130"/>
            <a:chOff x="1036" y="89999"/>
            <a:chExt cx="7560309" cy="10692130"/>
          </a:xfrm>
        </p:grpSpPr>
        <p:pic>
          <p:nvPicPr>
            <p:cNvPr id="3" name="object 3"/>
            <p:cNvPicPr/>
            <p:nvPr/>
          </p:nvPicPr>
          <p:blipFill>
            <a:blip r:embed="rId2" cstate="print"/>
            <a:stretch>
              <a:fillRect/>
            </a:stretch>
          </p:blipFill>
          <p:spPr>
            <a:xfrm>
              <a:off x="3781036" y="1658193"/>
              <a:ext cx="3780000" cy="7556500"/>
            </a:xfrm>
            <a:prstGeom prst="rect">
              <a:avLst/>
            </a:prstGeom>
          </p:spPr>
        </p:pic>
        <p:sp>
          <p:nvSpPr>
            <p:cNvPr id="4" name="object 4"/>
            <p:cNvSpPr/>
            <p:nvPr/>
          </p:nvSpPr>
          <p:spPr>
            <a:xfrm>
              <a:off x="1036" y="89999"/>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000000"/>
              </a:solidFill>
            </a:ln>
          </p:spPr>
          <p:txBody>
            <a:bodyPr wrap="square" lIns="0" tIns="0" rIns="0" bIns="0" rtlCol="0"/>
            <a:lstStyle/>
            <a:p>
              <a:endParaRPr/>
            </a:p>
          </p:txBody>
        </p:sp>
        <p:pic>
          <p:nvPicPr>
            <p:cNvPr id="11" name="object 11"/>
            <p:cNvPicPr/>
            <p:nvPr/>
          </p:nvPicPr>
          <p:blipFill>
            <a:blip r:embed="rId3" cstate="print"/>
            <a:stretch>
              <a:fillRect/>
            </a:stretch>
          </p:blipFill>
          <p:spPr>
            <a:xfrm>
              <a:off x="557171" y="8990704"/>
              <a:ext cx="145721" cy="199296"/>
            </a:xfrm>
            <a:prstGeom prst="rect">
              <a:avLst/>
            </a:prstGeom>
          </p:spPr>
        </p:pic>
        <p:pic>
          <p:nvPicPr>
            <p:cNvPr id="12" name="object 12"/>
            <p:cNvPicPr/>
            <p:nvPr/>
          </p:nvPicPr>
          <p:blipFill>
            <a:blip r:embed="rId4" cstate="print"/>
            <a:stretch>
              <a:fillRect/>
            </a:stretch>
          </p:blipFill>
          <p:spPr>
            <a:xfrm>
              <a:off x="552726" y="9571903"/>
              <a:ext cx="156174" cy="156218"/>
            </a:xfrm>
            <a:prstGeom prst="rect">
              <a:avLst/>
            </a:prstGeom>
          </p:spPr>
        </p:pic>
        <p:pic>
          <p:nvPicPr>
            <p:cNvPr id="14" name="object 14"/>
            <p:cNvPicPr/>
            <p:nvPr/>
          </p:nvPicPr>
          <p:blipFill>
            <a:blip r:embed="rId5" cstate="print"/>
            <a:stretch>
              <a:fillRect/>
            </a:stretch>
          </p:blipFill>
          <p:spPr>
            <a:xfrm>
              <a:off x="541045" y="9817304"/>
              <a:ext cx="177986" cy="177800"/>
            </a:xfrm>
            <a:prstGeom prst="rect">
              <a:avLst/>
            </a:prstGeom>
          </p:spPr>
        </p:pic>
      </p:grpSp>
      <p:sp>
        <p:nvSpPr>
          <p:cNvPr id="16" name="TextBox 15">
            <a:extLst>
              <a:ext uri="{FF2B5EF4-FFF2-40B4-BE49-F238E27FC236}">
                <a16:creationId xmlns:a16="http://schemas.microsoft.com/office/drawing/2014/main" id="{7F55B45C-6F53-4F25-81DA-C72206D0526B}"/>
              </a:ext>
            </a:extLst>
          </p:cNvPr>
          <p:cNvSpPr txBox="1"/>
          <p:nvPr/>
        </p:nvSpPr>
        <p:spPr>
          <a:xfrm>
            <a:off x="273050" y="8999588"/>
            <a:ext cx="5094581" cy="400110"/>
          </a:xfrm>
          <a:prstGeom prst="rect">
            <a:avLst/>
          </a:prstGeom>
          <a:noFill/>
        </p:spPr>
        <p:txBody>
          <a:bodyPr wrap="square">
            <a:spAutoFit/>
          </a:bodyPr>
          <a:lstStyle/>
          <a:p>
            <a:pPr indent="450215">
              <a:spcAft>
                <a:spcPts val="800"/>
              </a:spcAft>
            </a:pPr>
            <a:r>
              <a:rPr lang="ru-RU" sz="1000" spc="30" dirty="0">
                <a:solidFill>
                  <a:srgbClr val="606062"/>
                </a:solidFill>
                <a:latin typeface="Verdana"/>
              </a:rPr>
              <a:t>100060, город Ташкент, </a:t>
            </a:r>
            <a:r>
              <a:rPr lang="ru-RU" sz="1000" spc="30" dirty="0" err="1">
                <a:solidFill>
                  <a:srgbClr val="606062"/>
                </a:solidFill>
                <a:latin typeface="Verdana"/>
              </a:rPr>
              <a:t>Мирабадский</a:t>
            </a:r>
            <a:r>
              <a:rPr lang="ru-RU" sz="1000" spc="30" dirty="0">
                <a:solidFill>
                  <a:srgbClr val="606062"/>
                </a:solidFill>
                <a:latin typeface="Verdana"/>
              </a:rPr>
              <a:t> район улица Истикбол,34 «ARASH» бизнес центр </a:t>
            </a:r>
          </a:p>
        </p:txBody>
      </p:sp>
      <p:sp>
        <p:nvSpPr>
          <p:cNvPr id="18" name="TextBox 17">
            <a:extLst>
              <a:ext uri="{FF2B5EF4-FFF2-40B4-BE49-F238E27FC236}">
                <a16:creationId xmlns:a16="http://schemas.microsoft.com/office/drawing/2014/main" id="{BFB93A61-0387-441C-BA18-BBC7E06A6AB8}"/>
              </a:ext>
            </a:extLst>
          </p:cNvPr>
          <p:cNvSpPr txBox="1"/>
          <p:nvPr/>
        </p:nvSpPr>
        <p:spPr>
          <a:xfrm>
            <a:off x="798836" y="9547407"/>
            <a:ext cx="3853542" cy="246221"/>
          </a:xfrm>
          <a:prstGeom prst="rect">
            <a:avLst/>
          </a:prstGeom>
          <a:noFill/>
        </p:spPr>
        <p:txBody>
          <a:bodyPr wrap="square">
            <a:spAutoFit/>
          </a:bodyPr>
          <a:lstStyle/>
          <a:p>
            <a:r>
              <a:rPr lang="ru-RU" sz="1000" spc="30" dirty="0">
                <a:solidFill>
                  <a:srgbClr val="606062"/>
                </a:solidFill>
                <a:latin typeface="Verdana"/>
              </a:rPr>
              <a:t>+99899 905-70-00 </a:t>
            </a:r>
          </a:p>
        </p:txBody>
      </p:sp>
      <p:sp>
        <p:nvSpPr>
          <p:cNvPr id="20" name="TextBox 19">
            <a:extLst>
              <a:ext uri="{FF2B5EF4-FFF2-40B4-BE49-F238E27FC236}">
                <a16:creationId xmlns:a16="http://schemas.microsoft.com/office/drawing/2014/main" id="{20484B60-E5BC-44AA-A0B0-F8113B86E883}"/>
              </a:ext>
            </a:extLst>
          </p:cNvPr>
          <p:cNvSpPr txBox="1"/>
          <p:nvPr/>
        </p:nvSpPr>
        <p:spPr>
          <a:xfrm>
            <a:off x="756516" y="9809380"/>
            <a:ext cx="3853542" cy="246221"/>
          </a:xfrm>
          <a:prstGeom prst="rect">
            <a:avLst/>
          </a:prstGeom>
          <a:noFill/>
        </p:spPr>
        <p:txBody>
          <a:bodyPr wrap="square">
            <a:spAutoFit/>
          </a:bodyPr>
          <a:lstStyle/>
          <a:p>
            <a:r>
              <a:rPr lang="en-US" sz="1000" spc="30" dirty="0">
                <a:solidFill>
                  <a:srgbClr val="606062"/>
                </a:solidFill>
                <a:latin typeface="Verdana"/>
              </a:rPr>
              <a:t>www.</a:t>
            </a:r>
            <a:r>
              <a:rPr lang="ru-RU" sz="1000" spc="30" dirty="0">
                <a:solidFill>
                  <a:srgbClr val="606062"/>
                </a:solidFill>
                <a:latin typeface="Verdana"/>
              </a:rPr>
              <a:t>uzminchem.uz</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1036" y="89999"/>
            <a:ext cx="7560309" cy="10692130"/>
            <a:chOff x="1036" y="89999"/>
            <a:chExt cx="7560309" cy="10692130"/>
          </a:xfrm>
        </p:grpSpPr>
        <p:pic>
          <p:nvPicPr>
            <p:cNvPr id="4" name="object 4"/>
            <p:cNvPicPr/>
            <p:nvPr/>
          </p:nvPicPr>
          <p:blipFill>
            <a:blip r:embed="rId2" cstate="print"/>
            <a:stretch>
              <a:fillRect/>
            </a:stretch>
          </p:blipFill>
          <p:spPr>
            <a:xfrm>
              <a:off x="1036" y="7086300"/>
              <a:ext cx="4757864" cy="3695700"/>
            </a:xfrm>
            <a:prstGeom prst="rect">
              <a:avLst/>
            </a:prstGeom>
          </p:spPr>
        </p:pic>
        <p:sp>
          <p:nvSpPr>
            <p:cNvPr id="5" name="object 5"/>
            <p:cNvSpPr/>
            <p:nvPr/>
          </p:nvSpPr>
          <p:spPr>
            <a:xfrm>
              <a:off x="1036" y="89999"/>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727376"/>
              </a:solidFill>
            </a:ln>
          </p:spPr>
          <p:txBody>
            <a:bodyPr wrap="square" lIns="0" tIns="0" rIns="0" bIns="0" rtlCol="0"/>
            <a:lstStyle/>
            <a:p>
              <a:endParaRPr/>
            </a:p>
          </p:txBody>
        </p:sp>
      </p:grpSp>
      <p:sp>
        <p:nvSpPr>
          <p:cNvPr id="7" name="object 7"/>
          <p:cNvSpPr txBox="1"/>
          <p:nvPr/>
        </p:nvSpPr>
        <p:spPr>
          <a:xfrm>
            <a:off x="945508" y="2398915"/>
            <a:ext cx="5659755" cy="2165721"/>
          </a:xfrm>
          <a:prstGeom prst="rect">
            <a:avLst/>
          </a:prstGeom>
        </p:spPr>
        <p:txBody>
          <a:bodyPr vert="horz" wrap="square" lIns="0" tIns="12700" rIns="0" bIns="0" rtlCol="0">
            <a:spAutoFit/>
          </a:bodyPr>
          <a:lstStyle/>
          <a:p>
            <a:pPr marL="12700" marR="5080" algn="just">
              <a:lnSpc>
                <a:spcPct val="128099"/>
              </a:lnSpc>
              <a:spcBef>
                <a:spcPts val="100"/>
              </a:spcBef>
            </a:pPr>
            <a:r>
              <a:rPr sz="1000" spc="40" dirty="0">
                <a:solidFill>
                  <a:srgbClr val="606062"/>
                </a:solidFill>
                <a:latin typeface="Verdana"/>
                <a:cs typeface="Verdana"/>
              </a:rPr>
              <a:t>На </a:t>
            </a:r>
            <a:r>
              <a:rPr sz="1000" spc="55" dirty="0">
                <a:solidFill>
                  <a:srgbClr val="606062"/>
                </a:solidFill>
                <a:latin typeface="Verdana"/>
                <a:cs typeface="Verdana"/>
              </a:rPr>
              <a:t>сегодняшний </a:t>
            </a:r>
            <a:r>
              <a:rPr sz="1000" spc="45" dirty="0">
                <a:solidFill>
                  <a:srgbClr val="606062"/>
                </a:solidFill>
                <a:latin typeface="Verdana"/>
                <a:cs typeface="Verdana"/>
              </a:rPr>
              <a:t>день </a:t>
            </a:r>
            <a:r>
              <a:rPr sz="1000" spc="55" dirty="0">
                <a:solidFill>
                  <a:srgbClr val="606062"/>
                </a:solidFill>
                <a:latin typeface="Verdana"/>
                <a:cs typeface="Verdana"/>
              </a:rPr>
              <a:t>компания </a:t>
            </a:r>
            <a:r>
              <a:rPr sz="1000" spc="40" dirty="0">
                <a:solidFill>
                  <a:srgbClr val="606062"/>
                </a:solidFill>
                <a:latin typeface="Verdana"/>
                <a:cs typeface="Verdana"/>
              </a:rPr>
              <a:t>предлагает </a:t>
            </a:r>
            <a:r>
              <a:rPr sz="1000" spc="30" dirty="0">
                <a:solidFill>
                  <a:srgbClr val="606062"/>
                </a:solidFill>
                <a:latin typeface="Verdana"/>
                <a:cs typeface="Verdana"/>
              </a:rPr>
              <a:t>рынку </a:t>
            </a:r>
            <a:r>
              <a:rPr sz="1000" spc="50" dirty="0">
                <a:solidFill>
                  <a:srgbClr val="606062"/>
                </a:solidFill>
                <a:latin typeface="Verdana"/>
                <a:cs typeface="Verdana"/>
              </a:rPr>
              <a:t>основные </a:t>
            </a:r>
            <a:r>
              <a:rPr sz="1000" spc="45" dirty="0">
                <a:solidFill>
                  <a:srgbClr val="606062"/>
                </a:solidFill>
                <a:latin typeface="Verdana"/>
                <a:cs typeface="Verdana"/>
              </a:rPr>
              <a:t>виды </a:t>
            </a:r>
            <a:r>
              <a:rPr sz="1000" dirty="0">
                <a:solidFill>
                  <a:srgbClr val="606062"/>
                </a:solidFill>
                <a:latin typeface="Verdana"/>
                <a:cs typeface="Verdana"/>
              </a:rPr>
              <a:t>азотных, </a:t>
            </a:r>
            <a:r>
              <a:rPr sz="1000" spc="5" dirty="0">
                <a:solidFill>
                  <a:srgbClr val="606062"/>
                </a:solidFill>
                <a:latin typeface="Verdana"/>
                <a:cs typeface="Verdana"/>
              </a:rPr>
              <a:t> </a:t>
            </a:r>
            <a:r>
              <a:rPr sz="1000" spc="-5" dirty="0">
                <a:solidFill>
                  <a:srgbClr val="606062"/>
                </a:solidFill>
                <a:latin typeface="Verdana"/>
                <a:cs typeface="Verdana"/>
              </a:rPr>
              <a:t>фосфорных </a:t>
            </a:r>
            <a:r>
              <a:rPr sz="1000" spc="45" dirty="0">
                <a:solidFill>
                  <a:srgbClr val="606062"/>
                </a:solidFill>
                <a:latin typeface="Verdana"/>
                <a:cs typeface="Verdana"/>
              </a:rPr>
              <a:t>и</a:t>
            </a:r>
            <a:r>
              <a:rPr sz="1000" spc="-5" dirty="0">
                <a:solidFill>
                  <a:srgbClr val="606062"/>
                </a:solidFill>
                <a:latin typeface="Verdana"/>
                <a:cs typeface="Verdana"/>
              </a:rPr>
              <a:t> </a:t>
            </a:r>
            <a:r>
              <a:rPr sz="1000" dirty="0">
                <a:solidFill>
                  <a:srgbClr val="606062"/>
                </a:solidFill>
                <a:latin typeface="Verdana"/>
                <a:cs typeface="Verdana"/>
              </a:rPr>
              <a:t>калийных </a:t>
            </a:r>
            <a:r>
              <a:rPr sz="1000" spc="10" dirty="0">
                <a:solidFill>
                  <a:srgbClr val="606062"/>
                </a:solidFill>
                <a:latin typeface="Verdana"/>
                <a:cs typeface="Verdana"/>
              </a:rPr>
              <a:t>удобрений,</a:t>
            </a:r>
            <a:r>
              <a:rPr sz="1000" spc="-5" dirty="0">
                <a:solidFill>
                  <a:srgbClr val="606062"/>
                </a:solidFill>
                <a:latin typeface="Verdana"/>
                <a:cs typeface="Verdana"/>
              </a:rPr>
              <a:t> </a:t>
            </a:r>
            <a:r>
              <a:rPr sz="1000" spc="-20" dirty="0">
                <a:solidFill>
                  <a:srgbClr val="606062"/>
                </a:solidFill>
                <a:latin typeface="Verdana"/>
                <a:cs typeface="Verdana"/>
              </a:rPr>
              <a:t>как</a:t>
            </a:r>
            <a:r>
              <a:rPr sz="1000" dirty="0">
                <a:solidFill>
                  <a:srgbClr val="606062"/>
                </a:solidFill>
                <a:latin typeface="Verdana"/>
                <a:cs typeface="Verdana"/>
              </a:rPr>
              <a:t> </a:t>
            </a:r>
            <a:r>
              <a:rPr sz="1000" spc="15" dirty="0">
                <a:solidFill>
                  <a:srgbClr val="606062"/>
                </a:solidFill>
                <a:latin typeface="Verdana"/>
                <a:cs typeface="Verdana"/>
              </a:rPr>
              <a:t>собственного</a:t>
            </a:r>
            <a:r>
              <a:rPr sz="1000" dirty="0">
                <a:solidFill>
                  <a:srgbClr val="606062"/>
                </a:solidFill>
                <a:latin typeface="Verdana"/>
                <a:cs typeface="Verdana"/>
              </a:rPr>
              <a:t> </a:t>
            </a:r>
            <a:r>
              <a:rPr sz="1000" spc="5" dirty="0">
                <a:solidFill>
                  <a:srgbClr val="606062"/>
                </a:solidFill>
                <a:latin typeface="Verdana"/>
                <a:cs typeface="Verdana"/>
              </a:rPr>
              <a:t>производства,</a:t>
            </a:r>
            <a:r>
              <a:rPr sz="1000" spc="-10" dirty="0">
                <a:solidFill>
                  <a:srgbClr val="606062"/>
                </a:solidFill>
                <a:latin typeface="Verdana"/>
                <a:cs typeface="Verdana"/>
              </a:rPr>
              <a:t> </a:t>
            </a:r>
            <a:r>
              <a:rPr sz="1000" spc="-20" dirty="0">
                <a:solidFill>
                  <a:srgbClr val="606062"/>
                </a:solidFill>
                <a:latin typeface="Verdana"/>
                <a:cs typeface="Verdana"/>
              </a:rPr>
              <a:t>так</a:t>
            </a:r>
            <a:r>
              <a:rPr sz="1000" dirty="0">
                <a:solidFill>
                  <a:srgbClr val="606062"/>
                </a:solidFill>
                <a:latin typeface="Verdana"/>
                <a:cs typeface="Verdana"/>
              </a:rPr>
              <a:t> </a:t>
            </a:r>
            <a:r>
              <a:rPr sz="1000" spc="45" dirty="0">
                <a:solidFill>
                  <a:srgbClr val="606062"/>
                </a:solidFill>
                <a:latin typeface="Verdana"/>
                <a:cs typeface="Verdana"/>
              </a:rPr>
              <a:t>и</a:t>
            </a:r>
            <a:r>
              <a:rPr sz="1000" spc="-5" dirty="0">
                <a:solidFill>
                  <a:srgbClr val="606062"/>
                </a:solidFill>
                <a:latin typeface="Verdana"/>
                <a:cs typeface="Verdana"/>
              </a:rPr>
              <a:t> </a:t>
            </a:r>
            <a:r>
              <a:rPr sz="1000" spc="5" dirty="0">
                <a:solidFill>
                  <a:srgbClr val="606062"/>
                </a:solidFill>
                <a:latin typeface="Verdana"/>
                <a:cs typeface="Verdana"/>
              </a:rPr>
              <a:t>ведущих </a:t>
            </a:r>
            <a:r>
              <a:rPr sz="1000" spc="-340" dirty="0">
                <a:solidFill>
                  <a:srgbClr val="606062"/>
                </a:solidFill>
                <a:latin typeface="Verdana"/>
                <a:cs typeface="Verdana"/>
              </a:rPr>
              <a:t> </a:t>
            </a:r>
            <a:r>
              <a:rPr sz="1000" spc="20" dirty="0">
                <a:solidFill>
                  <a:srgbClr val="606062"/>
                </a:solidFill>
                <a:latin typeface="Verdana"/>
                <a:cs typeface="Verdana"/>
              </a:rPr>
              <a:t>производителей</a:t>
            </a:r>
            <a:r>
              <a:rPr sz="1000" spc="-155" dirty="0">
                <a:solidFill>
                  <a:srgbClr val="606062"/>
                </a:solidFill>
                <a:latin typeface="Verdana"/>
                <a:cs typeface="Verdana"/>
              </a:rPr>
              <a:t> </a:t>
            </a:r>
            <a:r>
              <a:rPr sz="1000" spc="15" dirty="0">
                <a:solidFill>
                  <a:srgbClr val="606062"/>
                </a:solidFill>
                <a:latin typeface="Verdana"/>
                <a:cs typeface="Verdana"/>
              </a:rPr>
              <a:t>России,</a:t>
            </a:r>
            <a:r>
              <a:rPr sz="1000" spc="-155" dirty="0">
                <a:solidFill>
                  <a:srgbClr val="606062"/>
                </a:solidFill>
                <a:latin typeface="Verdana"/>
                <a:cs typeface="Verdana"/>
              </a:rPr>
              <a:t> </a:t>
            </a:r>
            <a:r>
              <a:rPr sz="1000" spc="25" dirty="0">
                <a:solidFill>
                  <a:srgbClr val="606062"/>
                </a:solidFill>
                <a:latin typeface="Verdana"/>
                <a:cs typeface="Verdana"/>
              </a:rPr>
              <a:t>Европы</a:t>
            </a:r>
            <a:r>
              <a:rPr sz="1000" spc="-150" dirty="0">
                <a:solidFill>
                  <a:srgbClr val="606062"/>
                </a:solidFill>
                <a:latin typeface="Verdana"/>
                <a:cs typeface="Verdana"/>
              </a:rPr>
              <a:t> </a:t>
            </a:r>
            <a:r>
              <a:rPr sz="1000" spc="45" dirty="0">
                <a:solidFill>
                  <a:srgbClr val="606062"/>
                </a:solidFill>
                <a:latin typeface="Verdana"/>
                <a:cs typeface="Verdana"/>
              </a:rPr>
              <a:t>и</a:t>
            </a:r>
            <a:r>
              <a:rPr sz="1000" spc="-155" dirty="0">
                <a:solidFill>
                  <a:srgbClr val="606062"/>
                </a:solidFill>
                <a:latin typeface="Verdana"/>
                <a:cs typeface="Verdana"/>
              </a:rPr>
              <a:t> </a:t>
            </a:r>
            <a:r>
              <a:rPr sz="1000" spc="-15" dirty="0">
                <a:solidFill>
                  <a:srgbClr val="606062"/>
                </a:solidFill>
                <a:latin typeface="Verdana"/>
                <a:cs typeface="Verdana"/>
              </a:rPr>
              <a:t>Казахстана</a:t>
            </a:r>
            <a:r>
              <a:rPr sz="1000" spc="-150" dirty="0">
                <a:solidFill>
                  <a:srgbClr val="606062"/>
                </a:solidFill>
                <a:latin typeface="Verdana"/>
                <a:cs typeface="Verdana"/>
              </a:rPr>
              <a:t> </a:t>
            </a:r>
            <a:r>
              <a:rPr sz="1000" spc="-15" dirty="0">
                <a:solidFill>
                  <a:srgbClr val="606062"/>
                </a:solidFill>
                <a:latin typeface="Verdana"/>
                <a:cs typeface="Verdana"/>
              </a:rPr>
              <a:t>таких</a:t>
            </a:r>
            <a:r>
              <a:rPr sz="1000" spc="-155" dirty="0">
                <a:solidFill>
                  <a:srgbClr val="606062"/>
                </a:solidFill>
                <a:latin typeface="Verdana"/>
                <a:cs typeface="Verdana"/>
              </a:rPr>
              <a:t> </a:t>
            </a:r>
            <a:r>
              <a:rPr sz="1000" spc="-80" dirty="0">
                <a:solidFill>
                  <a:srgbClr val="606062"/>
                </a:solidFill>
                <a:latin typeface="Verdana"/>
                <a:cs typeface="Verdana"/>
              </a:rPr>
              <a:t>как:</a:t>
            </a:r>
            <a:r>
              <a:rPr sz="1000" spc="155" dirty="0">
                <a:solidFill>
                  <a:srgbClr val="606062"/>
                </a:solidFill>
                <a:latin typeface="Verdana"/>
                <a:cs typeface="Verdana"/>
              </a:rPr>
              <a:t> </a:t>
            </a:r>
            <a:r>
              <a:rPr sz="1000" spc="5" dirty="0">
                <a:solidFill>
                  <a:srgbClr val="606062"/>
                </a:solidFill>
                <a:latin typeface="Verdana"/>
                <a:cs typeface="Verdana"/>
              </a:rPr>
              <a:t>Фосагро,</a:t>
            </a:r>
            <a:r>
              <a:rPr sz="1000" spc="-155" dirty="0">
                <a:solidFill>
                  <a:srgbClr val="606062"/>
                </a:solidFill>
                <a:latin typeface="Verdana"/>
                <a:cs typeface="Verdana"/>
              </a:rPr>
              <a:t> </a:t>
            </a:r>
            <a:r>
              <a:rPr sz="1000" dirty="0">
                <a:solidFill>
                  <a:srgbClr val="606062"/>
                </a:solidFill>
                <a:latin typeface="Verdana"/>
                <a:cs typeface="Verdana"/>
              </a:rPr>
              <a:t>Еврохим,</a:t>
            </a:r>
            <a:r>
              <a:rPr sz="1000" spc="-155" dirty="0">
                <a:solidFill>
                  <a:srgbClr val="606062"/>
                </a:solidFill>
                <a:latin typeface="Verdana"/>
                <a:cs typeface="Verdana"/>
              </a:rPr>
              <a:t> </a:t>
            </a:r>
            <a:r>
              <a:rPr sz="1000" dirty="0">
                <a:solidFill>
                  <a:srgbClr val="606062"/>
                </a:solidFill>
                <a:latin typeface="Verdana"/>
                <a:cs typeface="Verdana"/>
              </a:rPr>
              <a:t>Уралхим, </a:t>
            </a:r>
            <a:r>
              <a:rPr sz="1000" spc="-340" dirty="0">
                <a:solidFill>
                  <a:srgbClr val="606062"/>
                </a:solidFill>
                <a:latin typeface="Verdana"/>
                <a:cs typeface="Verdana"/>
              </a:rPr>
              <a:t> </a:t>
            </a:r>
            <a:r>
              <a:rPr sz="1000" spc="15" dirty="0">
                <a:solidFill>
                  <a:srgbClr val="606062"/>
                </a:solidFill>
                <a:latin typeface="Verdana"/>
                <a:cs typeface="Verdana"/>
              </a:rPr>
              <a:t>Куйбышев</a:t>
            </a:r>
            <a:r>
              <a:rPr sz="1000" spc="-200" dirty="0">
                <a:solidFill>
                  <a:srgbClr val="606062"/>
                </a:solidFill>
                <a:latin typeface="Verdana"/>
                <a:cs typeface="Verdana"/>
              </a:rPr>
              <a:t> </a:t>
            </a:r>
            <a:r>
              <a:rPr sz="1000" spc="-30" dirty="0">
                <a:solidFill>
                  <a:srgbClr val="606062"/>
                </a:solidFill>
                <a:latin typeface="Verdana"/>
                <a:cs typeface="Verdana"/>
              </a:rPr>
              <a:t>Азот,</a:t>
            </a:r>
            <a:r>
              <a:rPr sz="1000" spc="-195" dirty="0">
                <a:solidFill>
                  <a:srgbClr val="606062"/>
                </a:solidFill>
                <a:latin typeface="Verdana"/>
                <a:cs typeface="Verdana"/>
              </a:rPr>
              <a:t> </a:t>
            </a:r>
            <a:r>
              <a:rPr sz="1000" spc="-30" dirty="0">
                <a:solidFill>
                  <a:srgbClr val="606062"/>
                </a:solidFill>
                <a:latin typeface="Verdana"/>
                <a:cs typeface="Verdana"/>
              </a:rPr>
              <a:t>Yara</a:t>
            </a:r>
            <a:r>
              <a:rPr sz="1000" spc="-195" dirty="0">
                <a:solidFill>
                  <a:srgbClr val="606062"/>
                </a:solidFill>
                <a:latin typeface="Verdana"/>
                <a:cs typeface="Verdana"/>
              </a:rPr>
              <a:t> </a:t>
            </a:r>
            <a:r>
              <a:rPr sz="1000" spc="45" dirty="0">
                <a:solidFill>
                  <a:srgbClr val="606062"/>
                </a:solidFill>
                <a:latin typeface="Verdana"/>
                <a:cs typeface="Verdana"/>
              </a:rPr>
              <a:t>и</a:t>
            </a:r>
            <a:r>
              <a:rPr sz="1000" spc="-195" dirty="0">
                <a:solidFill>
                  <a:srgbClr val="606062"/>
                </a:solidFill>
                <a:latin typeface="Verdana"/>
                <a:cs typeface="Verdana"/>
              </a:rPr>
              <a:t> </a:t>
            </a:r>
            <a:r>
              <a:rPr sz="1000" spc="-25" dirty="0">
                <a:solidFill>
                  <a:srgbClr val="606062"/>
                </a:solidFill>
                <a:latin typeface="Verdana"/>
                <a:cs typeface="Verdana"/>
              </a:rPr>
              <a:t>др.</a:t>
            </a:r>
            <a:endParaRPr sz="1000" dirty="0">
              <a:latin typeface="Verdana"/>
              <a:cs typeface="Verdana"/>
            </a:endParaRPr>
          </a:p>
          <a:p>
            <a:pPr>
              <a:lnSpc>
                <a:spcPct val="100000"/>
              </a:lnSpc>
              <a:spcBef>
                <a:spcPts val="15"/>
              </a:spcBef>
            </a:pPr>
            <a:endParaRPr sz="1250" dirty="0">
              <a:latin typeface="Verdana"/>
              <a:cs typeface="Verdana"/>
            </a:endParaRPr>
          </a:p>
          <a:p>
            <a:pPr marL="12700" marR="5080" algn="just">
              <a:lnSpc>
                <a:spcPct val="128099"/>
              </a:lnSpc>
              <a:spcBef>
                <a:spcPts val="5"/>
              </a:spcBef>
            </a:pPr>
            <a:r>
              <a:rPr sz="1000" spc="60" dirty="0">
                <a:solidFill>
                  <a:srgbClr val="606062"/>
                </a:solidFill>
                <a:latin typeface="Verdana"/>
                <a:cs typeface="Verdana"/>
              </a:rPr>
              <a:t>В</a:t>
            </a:r>
            <a:r>
              <a:rPr sz="1000" spc="-125" dirty="0">
                <a:solidFill>
                  <a:srgbClr val="606062"/>
                </a:solidFill>
                <a:latin typeface="Verdana"/>
                <a:cs typeface="Verdana"/>
              </a:rPr>
              <a:t> </a:t>
            </a:r>
            <a:r>
              <a:rPr sz="1000" spc="5" dirty="0">
                <a:solidFill>
                  <a:srgbClr val="606062"/>
                </a:solidFill>
                <a:latin typeface="Verdana"/>
                <a:cs typeface="Verdana"/>
              </a:rPr>
              <a:t>продуктовую</a:t>
            </a:r>
            <a:r>
              <a:rPr sz="1000" spc="-125" dirty="0">
                <a:solidFill>
                  <a:srgbClr val="606062"/>
                </a:solidFill>
                <a:latin typeface="Verdana"/>
                <a:cs typeface="Verdana"/>
              </a:rPr>
              <a:t> </a:t>
            </a:r>
            <a:r>
              <a:rPr sz="1000" spc="10" dirty="0">
                <a:solidFill>
                  <a:srgbClr val="606062"/>
                </a:solidFill>
                <a:latin typeface="Verdana"/>
                <a:cs typeface="Verdana"/>
              </a:rPr>
              <a:t>линейку</a:t>
            </a:r>
            <a:r>
              <a:rPr sz="1000" spc="-125" dirty="0">
                <a:solidFill>
                  <a:srgbClr val="606062"/>
                </a:solidFill>
                <a:latin typeface="Verdana"/>
                <a:cs typeface="Verdana"/>
              </a:rPr>
              <a:t> </a:t>
            </a:r>
            <a:r>
              <a:rPr sz="1000" spc="30" dirty="0">
                <a:solidFill>
                  <a:srgbClr val="606062"/>
                </a:solidFill>
                <a:latin typeface="Verdana"/>
                <a:cs typeface="Verdana"/>
              </a:rPr>
              <a:t>компании</a:t>
            </a:r>
            <a:r>
              <a:rPr sz="1000" spc="-125" dirty="0">
                <a:solidFill>
                  <a:srgbClr val="606062"/>
                </a:solidFill>
                <a:latin typeface="Verdana"/>
                <a:cs typeface="Verdana"/>
              </a:rPr>
              <a:t> </a:t>
            </a:r>
            <a:r>
              <a:rPr sz="1000" spc="-10" dirty="0">
                <a:solidFill>
                  <a:srgbClr val="606062"/>
                </a:solidFill>
                <a:latin typeface="Verdana"/>
                <a:cs typeface="Verdana"/>
              </a:rPr>
              <a:t>входят</a:t>
            </a:r>
            <a:r>
              <a:rPr sz="1000" spc="-130" dirty="0">
                <a:solidFill>
                  <a:srgbClr val="606062"/>
                </a:solidFill>
                <a:latin typeface="Verdana"/>
                <a:cs typeface="Verdana"/>
              </a:rPr>
              <a:t> </a:t>
            </a:r>
            <a:r>
              <a:rPr sz="1000" spc="25" dirty="0">
                <a:solidFill>
                  <a:srgbClr val="606062"/>
                </a:solidFill>
                <a:latin typeface="Verdana"/>
                <a:cs typeface="Verdana"/>
              </a:rPr>
              <a:t>инновационные</a:t>
            </a:r>
            <a:r>
              <a:rPr sz="1000" spc="-125" dirty="0">
                <a:solidFill>
                  <a:srgbClr val="606062"/>
                </a:solidFill>
                <a:latin typeface="Verdana"/>
                <a:cs typeface="Verdana"/>
              </a:rPr>
              <a:t> </a:t>
            </a:r>
            <a:r>
              <a:rPr sz="1000" spc="-10" dirty="0">
                <a:solidFill>
                  <a:srgbClr val="606062"/>
                </a:solidFill>
                <a:latin typeface="Verdana"/>
                <a:cs typeface="Verdana"/>
              </a:rPr>
              <a:t>продукты,</a:t>
            </a:r>
            <a:r>
              <a:rPr sz="1000" spc="-125" dirty="0">
                <a:solidFill>
                  <a:srgbClr val="606062"/>
                </a:solidFill>
                <a:latin typeface="Verdana"/>
                <a:cs typeface="Verdana"/>
              </a:rPr>
              <a:t> </a:t>
            </a:r>
            <a:r>
              <a:rPr sz="1000" spc="10" dirty="0">
                <a:solidFill>
                  <a:srgbClr val="606062"/>
                </a:solidFill>
                <a:latin typeface="Verdana"/>
                <a:cs typeface="Verdana"/>
              </a:rPr>
              <a:t>разработанные </a:t>
            </a:r>
            <a:r>
              <a:rPr sz="1000" spc="-340" dirty="0">
                <a:solidFill>
                  <a:srgbClr val="606062"/>
                </a:solidFill>
                <a:latin typeface="Verdana"/>
                <a:cs typeface="Verdana"/>
              </a:rPr>
              <a:t> </a:t>
            </a:r>
            <a:r>
              <a:rPr sz="1000" spc="25" dirty="0">
                <a:solidFill>
                  <a:srgbClr val="606062"/>
                </a:solidFill>
                <a:latin typeface="Verdana"/>
                <a:cs typeface="Verdana"/>
              </a:rPr>
              <a:t>с</a:t>
            </a:r>
            <a:r>
              <a:rPr sz="1000" spc="-195" dirty="0">
                <a:solidFill>
                  <a:srgbClr val="606062"/>
                </a:solidFill>
                <a:latin typeface="Verdana"/>
                <a:cs typeface="Verdana"/>
              </a:rPr>
              <a:t> </a:t>
            </a:r>
            <a:r>
              <a:rPr sz="1000" spc="5" dirty="0">
                <a:solidFill>
                  <a:srgbClr val="606062"/>
                </a:solidFill>
                <a:latin typeface="Verdana"/>
                <a:cs typeface="Verdana"/>
              </a:rPr>
              <a:t>учетом</a:t>
            </a:r>
            <a:r>
              <a:rPr sz="1000" spc="-195" dirty="0">
                <a:solidFill>
                  <a:srgbClr val="606062"/>
                </a:solidFill>
                <a:latin typeface="Verdana"/>
                <a:cs typeface="Verdana"/>
              </a:rPr>
              <a:t> </a:t>
            </a:r>
            <a:r>
              <a:rPr sz="1000" spc="15" dirty="0">
                <a:solidFill>
                  <a:srgbClr val="606062"/>
                </a:solidFill>
                <a:latin typeface="Verdana"/>
                <a:cs typeface="Verdana"/>
              </a:rPr>
              <a:t>последних</a:t>
            </a:r>
            <a:r>
              <a:rPr sz="1000" spc="-195" dirty="0">
                <a:solidFill>
                  <a:srgbClr val="606062"/>
                </a:solidFill>
                <a:latin typeface="Verdana"/>
                <a:cs typeface="Verdana"/>
              </a:rPr>
              <a:t> </a:t>
            </a:r>
            <a:r>
              <a:rPr sz="1000" spc="25" dirty="0">
                <a:solidFill>
                  <a:srgbClr val="606062"/>
                </a:solidFill>
                <a:latin typeface="Verdana"/>
                <a:cs typeface="Verdana"/>
              </a:rPr>
              <a:t>тенденций</a:t>
            </a:r>
            <a:r>
              <a:rPr sz="1000" spc="-195" dirty="0">
                <a:solidFill>
                  <a:srgbClr val="606062"/>
                </a:solidFill>
                <a:latin typeface="Verdana"/>
                <a:cs typeface="Verdana"/>
              </a:rPr>
              <a:t> </a:t>
            </a:r>
            <a:r>
              <a:rPr sz="1000" spc="15" dirty="0">
                <a:solidFill>
                  <a:srgbClr val="606062"/>
                </a:solidFill>
                <a:latin typeface="Verdana"/>
                <a:cs typeface="Verdana"/>
              </a:rPr>
              <a:t>развития</a:t>
            </a:r>
            <a:r>
              <a:rPr sz="1000" spc="-195" dirty="0">
                <a:solidFill>
                  <a:srgbClr val="606062"/>
                </a:solidFill>
                <a:latin typeface="Verdana"/>
                <a:cs typeface="Verdana"/>
              </a:rPr>
              <a:t> </a:t>
            </a:r>
            <a:r>
              <a:rPr sz="1000" spc="35" dirty="0">
                <a:solidFill>
                  <a:srgbClr val="606062"/>
                </a:solidFill>
                <a:latin typeface="Verdana"/>
                <a:cs typeface="Verdana"/>
              </a:rPr>
              <a:t>мирового</a:t>
            </a:r>
            <a:r>
              <a:rPr sz="1000" spc="-195" dirty="0">
                <a:solidFill>
                  <a:srgbClr val="606062"/>
                </a:solidFill>
                <a:latin typeface="Verdana"/>
                <a:cs typeface="Verdana"/>
              </a:rPr>
              <a:t> </a:t>
            </a:r>
            <a:r>
              <a:rPr sz="1000" spc="10" dirty="0">
                <a:solidFill>
                  <a:srgbClr val="606062"/>
                </a:solidFill>
                <a:latin typeface="Verdana"/>
                <a:cs typeface="Verdana"/>
              </a:rPr>
              <a:t>рынка</a:t>
            </a:r>
            <a:r>
              <a:rPr sz="1000" spc="-195" dirty="0">
                <a:solidFill>
                  <a:srgbClr val="606062"/>
                </a:solidFill>
                <a:latin typeface="Verdana"/>
                <a:cs typeface="Verdana"/>
              </a:rPr>
              <a:t> </a:t>
            </a:r>
            <a:r>
              <a:rPr sz="1000" spc="15" dirty="0">
                <a:solidFill>
                  <a:srgbClr val="606062"/>
                </a:solidFill>
                <a:latin typeface="Verdana"/>
                <a:cs typeface="Verdana"/>
              </a:rPr>
              <a:t>минеральных</a:t>
            </a:r>
            <a:r>
              <a:rPr sz="1000" spc="-200" dirty="0">
                <a:solidFill>
                  <a:srgbClr val="606062"/>
                </a:solidFill>
                <a:latin typeface="Verdana"/>
                <a:cs typeface="Verdana"/>
              </a:rPr>
              <a:t> </a:t>
            </a:r>
            <a:r>
              <a:rPr sz="1000" spc="10" dirty="0">
                <a:solidFill>
                  <a:srgbClr val="606062"/>
                </a:solidFill>
                <a:latin typeface="Verdana"/>
                <a:cs typeface="Verdana"/>
              </a:rPr>
              <a:t>удобрений.</a:t>
            </a:r>
            <a:endParaRPr sz="1000" dirty="0">
              <a:latin typeface="Verdana"/>
              <a:cs typeface="Verdana"/>
            </a:endParaRPr>
          </a:p>
          <a:p>
            <a:pPr>
              <a:lnSpc>
                <a:spcPct val="100000"/>
              </a:lnSpc>
              <a:spcBef>
                <a:spcPts val="15"/>
              </a:spcBef>
            </a:pPr>
            <a:endParaRPr sz="1250" dirty="0">
              <a:latin typeface="Verdana"/>
              <a:cs typeface="Verdana"/>
            </a:endParaRPr>
          </a:p>
          <a:p>
            <a:pPr marL="12700" marR="5080" algn="just">
              <a:lnSpc>
                <a:spcPct val="128099"/>
              </a:lnSpc>
              <a:spcBef>
                <a:spcPts val="5"/>
              </a:spcBef>
            </a:pPr>
            <a:r>
              <a:rPr sz="1000" spc="20" dirty="0">
                <a:solidFill>
                  <a:srgbClr val="606062"/>
                </a:solidFill>
                <a:latin typeface="Verdana"/>
                <a:cs typeface="Verdana"/>
              </a:rPr>
              <a:t>Для </a:t>
            </a:r>
            <a:r>
              <a:rPr sz="1000" dirty="0">
                <a:solidFill>
                  <a:srgbClr val="606062"/>
                </a:solidFill>
                <a:latin typeface="Verdana"/>
                <a:cs typeface="Verdana"/>
              </a:rPr>
              <a:t>удобства </a:t>
            </a:r>
            <a:r>
              <a:rPr sz="1000" spc="10" dirty="0">
                <a:solidFill>
                  <a:srgbClr val="606062"/>
                </a:solidFill>
                <a:latin typeface="Verdana"/>
                <a:cs typeface="Verdana"/>
              </a:rPr>
              <a:t>фермеров, </a:t>
            </a:r>
            <a:r>
              <a:rPr sz="1000" spc="25" dirty="0">
                <a:solidFill>
                  <a:srgbClr val="606062"/>
                </a:solidFill>
                <a:latin typeface="Verdana"/>
                <a:cs typeface="Verdana"/>
              </a:rPr>
              <a:t>минеральные </a:t>
            </a:r>
            <a:r>
              <a:rPr sz="1000" spc="20" dirty="0" err="1">
                <a:solidFill>
                  <a:srgbClr val="606062"/>
                </a:solidFill>
                <a:latin typeface="Verdana"/>
                <a:cs typeface="Verdana"/>
              </a:rPr>
              <a:t>удобрения</a:t>
            </a:r>
            <a:r>
              <a:rPr sz="1000" spc="20" dirty="0">
                <a:solidFill>
                  <a:srgbClr val="606062"/>
                </a:solidFill>
                <a:latin typeface="Verdana"/>
                <a:cs typeface="Verdana"/>
              </a:rPr>
              <a:t> </a:t>
            </a:r>
            <a:r>
              <a:rPr sz="1000" spc="-15" dirty="0">
                <a:solidFill>
                  <a:srgbClr val="606062"/>
                </a:solidFill>
                <a:latin typeface="Verdana"/>
                <a:cs typeface="Verdana"/>
              </a:rPr>
              <a:t>«</a:t>
            </a:r>
            <a:r>
              <a:rPr lang="en-US" sz="1000" spc="-15" dirty="0">
                <a:solidFill>
                  <a:srgbClr val="606062"/>
                </a:solidFill>
                <a:latin typeface="Verdana"/>
                <a:cs typeface="Verdana"/>
              </a:rPr>
              <a:t>UZMIN</a:t>
            </a:r>
            <a:r>
              <a:rPr sz="1000" spc="-15" dirty="0">
                <a:solidFill>
                  <a:srgbClr val="606062"/>
                </a:solidFill>
                <a:latin typeface="Verdana"/>
                <a:cs typeface="Verdana"/>
              </a:rPr>
              <a:t>CHEM» </a:t>
            </a:r>
            <a:r>
              <a:rPr sz="1000" spc="10" dirty="0">
                <a:solidFill>
                  <a:srgbClr val="606062"/>
                </a:solidFill>
                <a:latin typeface="Verdana"/>
                <a:cs typeface="Verdana"/>
              </a:rPr>
              <a:t>доступны </a:t>
            </a:r>
            <a:r>
              <a:rPr sz="1000" spc="-15" dirty="0">
                <a:solidFill>
                  <a:srgbClr val="606062"/>
                </a:solidFill>
                <a:latin typeface="Verdana"/>
                <a:cs typeface="Verdana"/>
              </a:rPr>
              <a:t>к заказу </a:t>
            </a:r>
            <a:r>
              <a:rPr sz="1000" spc="45" dirty="0">
                <a:solidFill>
                  <a:srgbClr val="606062"/>
                </a:solidFill>
                <a:latin typeface="Verdana"/>
                <a:cs typeface="Verdana"/>
              </a:rPr>
              <a:t>и </a:t>
            </a:r>
            <a:r>
              <a:rPr sz="1000" spc="-345" dirty="0">
                <a:solidFill>
                  <a:srgbClr val="606062"/>
                </a:solidFill>
                <a:latin typeface="Verdana"/>
                <a:cs typeface="Verdana"/>
              </a:rPr>
              <a:t> </a:t>
            </a:r>
            <a:r>
              <a:rPr sz="1000" spc="-5" dirty="0">
                <a:solidFill>
                  <a:srgbClr val="606062"/>
                </a:solidFill>
                <a:latin typeface="Verdana"/>
                <a:cs typeface="Verdana"/>
              </a:rPr>
              <a:t>отгрузке</a:t>
            </a:r>
            <a:r>
              <a:rPr sz="1000" spc="-195" dirty="0">
                <a:solidFill>
                  <a:srgbClr val="606062"/>
                </a:solidFill>
                <a:latin typeface="Verdana"/>
                <a:cs typeface="Verdana"/>
              </a:rPr>
              <a:t> </a:t>
            </a:r>
            <a:r>
              <a:rPr sz="1000" spc="10" dirty="0">
                <a:solidFill>
                  <a:srgbClr val="606062"/>
                </a:solidFill>
                <a:latin typeface="Verdana"/>
                <a:cs typeface="Verdana"/>
              </a:rPr>
              <a:t>в</a:t>
            </a:r>
            <a:r>
              <a:rPr sz="1000" spc="-195" dirty="0">
                <a:solidFill>
                  <a:srgbClr val="606062"/>
                </a:solidFill>
                <a:latin typeface="Verdana"/>
                <a:cs typeface="Verdana"/>
              </a:rPr>
              <a:t> </a:t>
            </a:r>
            <a:r>
              <a:rPr sz="1000" spc="25" dirty="0">
                <a:solidFill>
                  <a:srgbClr val="606062"/>
                </a:solidFill>
                <a:latin typeface="Verdana"/>
                <a:cs typeface="Verdana"/>
              </a:rPr>
              <a:t>любое</a:t>
            </a:r>
            <a:r>
              <a:rPr sz="1000" spc="-195" dirty="0">
                <a:solidFill>
                  <a:srgbClr val="606062"/>
                </a:solidFill>
                <a:latin typeface="Verdana"/>
                <a:cs typeface="Verdana"/>
              </a:rPr>
              <a:t> </a:t>
            </a:r>
            <a:r>
              <a:rPr sz="1000" spc="35" dirty="0">
                <a:solidFill>
                  <a:srgbClr val="606062"/>
                </a:solidFill>
                <a:latin typeface="Verdana"/>
                <a:cs typeface="Verdana"/>
              </a:rPr>
              <a:t>время</a:t>
            </a:r>
            <a:r>
              <a:rPr sz="1000" spc="-195" dirty="0">
                <a:solidFill>
                  <a:srgbClr val="606062"/>
                </a:solidFill>
                <a:latin typeface="Verdana"/>
                <a:cs typeface="Verdana"/>
              </a:rPr>
              <a:t> </a:t>
            </a:r>
            <a:r>
              <a:rPr sz="1000" dirty="0">
                <a:solidFill>
                  <a:srgbClr val="606062"/>
                </a:solidFill>
                <a:latin typeface="Verdana"/>
                <a:cs typeface="Verdana"/>
              </a:rPr>
              <a:t>года</a:t>
            </a:r>
            <a:r>
              <a:rPr sz="1000" spc="-200" dirty="0">
                <a:solidFill>
                  <a:srgbClr val="606062"/>
                </a:solidFill>
                <a:latin typeface="Verdana"/>
                <a:cs typeface="Verdana"/>
              </a:rPr>
              <a:t> </a:t>
            </a:r>
            <a:r>
              <a:rPr sz="1000" spc="30" dirty="0">
                <a:solidFill>
                  <a:srgbClr val="606062"/>
                </a:solidFill>
                <a:latin typeface="Verdana"/>
                <a:cs typeface="Verdana"/>
              </a:rPr>
              <a:t>по</a:t>
            </a:r>
            <a:r>
              <a:rPr sz="1000" spc="-195" dirty="0">
                <a:solidFill>
                  <a:srgbClr val="606062"/>
                </a:solidFill>
                <a:latin typeface="Verdana"/>
                <a:cs typeface="Verdana"/>
              </a:rPr>
              <a:t> </a:t>
            </a:r>
            <a:r>
              <a:rPr sz="1000" spc="20" dirty="0" err="1">
                <a:solidFill>
                  <a:srgbClr val="606062"/>
                </a:solidFill>
                <a:latin typeface="Verdana"/>
                <a:cs typeface="Verdana"/>
              </a:rPr>
              <a:t>всему</a:t>
            </a:r>
            <a:r>
              <a:rPr sz="1000" spc="-195" dirty="0">
                <a:solidFill>
                  <a:srgbClr val="606062"/>
                </a:solidFill>
                <a:latin typeface="Verdana"/>
                <a:cs typeface="Verdana"/>
              </a:rPr>
              <a:t> </a:t>
            </a:r>
            <a:r>
              <a:rPr lang="ru-RU" sz="1000" spc="-35" dirty="0">
                <a:solidFill>
                  <a:srgbClr val="606062"/>
                </a:solidFill>
                <a:latin typeface="Verdana"/>
              </a:rPr>
              <a:t>Узбеки</a:t>
            </a:r>
            <a:r>
              <a:rPr sz="1000" spc="-35" dirty="0" err="1">
                <a:solidFill>
                  <a:srgbClr val="606062"/>
                </a:solidFill>
                <a:latin typeface="Verdana"/>
              </a:rPr>
              <a:t>стану</a:t>
            </a:r>
            <a:r>
              <a:rPr sz="1000" spc="-35" dirty="0">
                <a:solidFill>
                  <a:srgbClr val="606062"/>
                </a:solidFill>
                <a:latin typeface="Verdana"/>
                <a:cs typeface="Verdana"/>
              </a:rPr>
              <a:t>.</a:t>
            </a:r>
            <a:endParaRPr sz="1000" dirty="0">
              <a:latin typeface="Verdana"/>
              <a:cs typeface="Verdana"/>
            </a:endParaRPr>
          </a:p>
          <a:p>
            <a:pPr>
              <a:lnSpc>
                <a:spcPct val="100000"/>
              </a:lnSpc>
              <a:spcBef>
                <a:spcPts val="15"/>
              </a:spcBef>
            </a:pPr>
            <a:endParaRPr sz="1250" dirty="0">
              <a:latin typeface="Verdana"/>
              <a:cs typeface="Verdana"/>
            </a:endParaRPr>
          </a:p>
        </p:txBody>
      </p:sp>
      <p:sp>
        <p:nvSpPr>
          <p:cNvPr id="8" name="TextBox 7">
            <a:extLst>
              <a:ext uri="{FF2B5EF4-FFF2-40B4-BE49-F238E27FC236}">
                <a16:creationId xmlns:a16="http://schemas.microsoft.com/office/drawing/2014/main" id="{E29CB4BB-BE47-46F2-AE7C-11A1635B18E5}"/>
              </a:ext>
            </a:extLst>
          </p:cNvPr>
          <p:cNvSpPr txBox="1"/>
          <p:nvPr/>
        </p:nvSpPr>
        <p:spPr>
          <a:xfrm>
            <a:off x="882650" y="1704975"/>
            <a:ext cx="5181600" cy="553998"/>
          </a:xfrm>
          <a:prstGeom prst="rect">
            <a:avLst/>
          </a:prstGeom>
          <a:noFill/>
        </p:spPr>
        <p:txBody>
          <a:bodyPr wrap="square" rtlCol="0">
            <a:spAutoFit/>
          </a:bodyPr>
          <a:lstStyle/>
          <a:p>
            <a:r>
              <a:rPr lang="en-US" sz="1000" b="1" spc="-15" dirty="0">
                <a:solidFill>
                  <a:srgbClr val="606062"/>
                </a:solidFill>
                <a:latin typeface="Verdana"/>
              </a:rPr>
              <a:t>UZMINCHEM</a:t>
            </a:r>
            <a:r>
              <a:rPr lang="en-US" sz="1000" b="1" spc="-30" dirty="0">
                <a:solidFill>
                  <a:srgbClr val="606062"/>
                </a:solidFill>
                <a:latin typeface="Verdana"/>
              </a:rPr>
              <a:t> – </a:t>
            </a:r>
            <a:r>
              <a:rPr lang="ru-RU" sz="1000" b="1" spc="-30" dirty="0">
                <a:solidFill>
                  <a:srgbClr val="606062"/>
                </a:solidFill>
                <a:latin typeface="Verdana"/>
              </a:rPr>
              <a:t>международная торгово-производственная компания для обеспечения фермеров в Узбекистане высококачественными минеральными удобрениями. </a:t>
            </a:r>
          </a:p>
        </p:txBody>
      </p:sp>
      <p:sp>
        <p:nvSpPr>
          <p:cNvPr id="12" name="TextBox 11">
            <a:extLst>
              <a:ext uri="{FF2B5EF4-FFF2-40B4-BE49-F238E27FC236}">
                <a16:creationId xmlns:a16="http://schemas.microsoft.com/office/drawing/2014/main" id="{5122A6C5-D0B9-4534-8BA5-751E955C131F}"/>
              </a:ext>
            </a:extLst>
          </p:cNvPr>
          <p:cNvSpPr txBox="1"/>
          <p:nvPr/>
        </p:nvSpPr>
        <p:spPr>
          <a:xfrm>
            <a:off x="882650" y="712821"/>
            <a:ext cx="3853542" cy="246221"/>
          </a:xfrm>
          <a:prstGeom prst="rect">
            <a:avLst/>
          </a:prstGeom>
          <a:noFill/>
        </p:spPr>
        <p:txBody>
          <a:bodyPr wrap="square">
            <a:spAutoFit/>
          </a:bodyPr>
          <a:lstStyle/>
          <a:p>
            <a:r>
              <a:rPr lang="ru-RU" sz="1000" spc="55" dirty="0">
                <a:solidFill>
                  <a:srgbClr val="606062"/>
                </a:solidFill>
                <a:latin typeface="Verdana"/>
              </a:rPr>
              <a:t>О</a:t>
            </a:r>
            <a:r>
              <a:rPr lang="en-US" sz="1000" spc="55" dirty="0">
                <a:solidFill>
                  <a:srgbClr val="606062"/>
                </a:solidFill>
                <a:latin typeface="Verdana"/>
              </a:rPr>
              <a:t> UZMINCHEM</a:t>
            </a:r>
            <a:endParaRPr lang="ru-RU" sz="1000" spc="55" dirty="0">
              <a:solidFill>
                <a:srgbClr val="606062"/>
              </a:solidFill>
              <a:latin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6" y="8447205"/>
            <a:ext cx="7560309" cy="2334895"/>
            <a:chOff x="1036" y="8447205"/>
            <a:chExt cx="7560309" cy="2334895"/>
          </a:xfrm>
        </p:grpSpPr>
        <p:sp>
          <p:nvSpPr>
            <p:cNvPr id="3" name="object 3"/>
            <p:cNvSpPr/>
            <p:nvPr/>
          </p:nvSpPr>
          <p:spPr>
            <a:xfrm>
              <a:off x="1028" y="10132859"/>
              <a:ext cx="7560309" cy="648970"/>
            </a:xfrm>
            <a:custGeom>
              <a:avLst/>
              <a:gdLst/>
              <a:ahLst/>
              <a:cxnLst/>
              <a:rect l="l" t="t" r="r" b="b"/>
              <a:pathLst>
                <a:path w="7560309" h="648970">
                  <a:moveTo>
                    <a:pt x="7560005" y="0"/>
                  </a:moveTo>
                  <a:lnTo>
                    <a:pt x="2075103" y="0"/>
                  </a:lnTo>
                  <a:lnTo>
                    <a:pt x="2075103" y="1270"/>
                  </a:lnTo>
                  <a:lnTo>
                    <a:pt x="2051596" y="1270"/>
                  </a:lnTo>
                  <a:lnTo>
                    <a:pt x="2051596" y="2540"/>
                  </a:lnTo>
                  <a:lnTo>
                    <a:pt x="2005647" y="2540"/>
                  </a:lnTo>
                  <a:lnTo>
                    <a:pt x="2005647" y="0"/>
                  </a:lnTo>
                  <a:lnTo>
                    <a:pt x="0" y="0"/>
                  </a:lnTo>
                  <a:lnTo>
                    <a:pt x="0" y="2540"/>
                  </a:lnTo>
                  <a:lnTo>
                    <a:pt x="0" y="648970"/>
                  </a:lnTo>
                  <a:lnTo>
                    <a:pt x="7560005" y="648970"/>
                  </a:lnTo>
                  <a:lnTo>
                    <a:pt x="7560005" y="2540"/>
                  </a:lnTo>
                  <a:lnTo>
                    <a:pt x="7560005" y="127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036" y="8447205"/>
              <a:ext cx="7560000" cy="2334794"/>
            </a:xfrm>
            <a:prstGeom prst="rect">
              <a:avLst/>
            </a:prstGeom>
          </p:spPr>
        </p:pic>
      </p:grpSp>
      <p:pic>
        <p:nvPicPr>
          <p:cNvPr id="5" name="object 5"/>
          <p:cNvPicPr/>
          <p:nvPr/>
        </p:nvPicPr>
        <p:blipFill>
          <a:blip r:embed="rId3" cstate="print"/>
          <a:stretch>
            <a:fillRect/>
          </a:stretch>
        </p:blipFill>
        <p:spPr>
          <a:xfrm>
            <a:off x="568023" y="1211990"/>
            <a:ext cx="3627565" cy="1845172"/>
          </a:xfrm>
          <a:prstGeom prst="rect">
            <a:avLst/>
          </a:prstGeom>
        </p:spPr>
      </p:pic>
      <p:sp>
        <p:nvSpPr>
          <p:cNvPr id="6" name="object 6"/>
          <p:cNvSpPr/>
          <p:nvPr/>
        </p:nvSpPr>
        <p:spPr>
          <a:xfrm>
            <a:off x="813499" y="4044088"/>
            <a:ext cx="59690" cy="71120"/>
          </a:xfrm>
          <a:custGeom>
            <a:avLst/>
            <a:gdLst/>
            <a:ahLst/>
            <a:cxnLst/>
            <a:rect l="l" t="t" r="r" b="b"/>
            <a:pathLst>
              <a:path w="59690" h="71120">
                <a:moveTo>
                  <a:pt x="59436" y="0"/>
                </a:moveTo>
                <a:lnTo>
                  <a:pt x="52019" y="0"/>
                </a:lnTo>
                <a:lnTo>
                  <a:pt x="52019" y="57707"/>
                </a:lnTo>
                <a:lnTo>
                  <a:pt x="6198" y="0"/>
                </a:lnTo>
                <a:lnTo>
                  <a:pt x="0" y="0"/>
                </a:lnTo>
                <a:lnTo>
                  <a:pt x="0" y="71117"/>
                </a:lnTo>
                <a:lnTo>
                  <a:pt x="7519" y="71117"/>
                </a:lnTo>
                <a:lnTo>
                  <a:pt x="7519" y="13409"/>
                </a:lnTo>
                <a:lnTo>
                  <a:pt x="53239" y="71117"/>
                </a:lnTo>
                <a:lnTo>
                  <a:pt x="59436" y="71117"/>
                </a:lnTo>
                <a:lnTo>
                  <a:pt x="59436" y="0"/>
                </a:lnTo>
                <a:close/>
              </a:path>
            </a:pathLst>
          </a:custGeom>
          <a:solidFill>
            <a:srgbClr val="606062"/>
          </a:solidFill>
        </p:spPr>
        <p:txBody>
          <a:bodyPr wrap="square" lIns="0" tIns="0" rIns="0" bIns="0" rtlCol="0"/>
          <a:lstStyle/>
          <a:p>
            <a:endParaRPr/>
          </a:p>
        </p:txBody>
      </p:sp>
      <p:sp>
        <p:nvSpPr>
          <p:cNvPr id="7" name="object 7"/>
          <p:cNvSpPr/>
          <p:nvPr/>
        </p:nvSpPr>
        <p:spPr>
          <a:xfrm>
            <a:off x="1905166" y="4102988"/>
            <a:ext cx="60325" cy="40640"/>
          </a:xfrm>
          <a:custGeom>
            <a:avLst/>
            <a:gdLst/>
            <a:ahLst/>
            <a:cxnLst/>
            <a:rect l="l" t="t" r="r" b="b"/>
            <a:pathLst>
              <a:path w="60325" h="40639">
                <a:moveTo>
                  <a:pt x="24957" y="3771"/>
                </a:moveTo>
                <a:lnTo>
                  <a:pt x="16841" y="3771"/>
                </a:lnTo>
                <a:lnTo>
                  <a:pt x="19155" y="4431"/>
                </a:lnTo>
                <a:lnTo>
                  <a:pt x="22392" y="7058"/>
                </a:lnTo>
                <a:lnTo>
                  <a:pt x="23202" y="8895"/>
                </a:lnTo>
                <a:lnTo>
                  <a:pt x="23184" y="12858"/>
                </a:lnTo>
                <a:lnTo>
                  <a:pt x="22832" y="14298"/>
                </a:lnTo>
                <a:lnTo>
                  <a:pt x="21344" y="17308"/>
                </a:lnTo>
                <a:lnTo>
                  <a:pt x="19926" y="19086"/>
                </a:lnTo>
                <a:lnTo>
                  <a:pt x="1198" y="37431"/>
                </a:lnTo>
                <a:lnTo>
                  <a:pt x="1198" y="40347"/>
                </a:lnTo>
                <a:lnTo>
                  <a:pt x="29260" y="40347"/>
                </a:lnTo>
                <a:lnTo>
                  <a:pt x="29260" y="36690"/>
                </a:lnTo>
                <a:lnTo>
                  <a:pt x="7258" y="36690"/>
                </a:lnTo>
                <a:lnTo>
                  <a:pt x="20858" y="23317"/>
                </a:lnTo>
                <a:lnTo>
                  <a:pt x="23411" y="20839"/>
                </a:lnTo>
                <a:lnTo>
                  <a:pt x="25145" y="18651"/>
                </a:lnTo>
                <a:lnTo>
                  <a:pt x="26974" y="14838"/>
                </a:lnTo>
                <a:lnTo>
                  <a:pt x="27431" y="12858"/>
                </a:lnTo>
                <a:lnTo>
                  <a:pt x="27431" y="7447"/>
                </a:lnTo>
                <a:lnTo>
                  <a:pt x="26240" y="4809"/>
                </a:lnTo>
                <a:lnTo>
                  <a:pt x="24957" y="3771"/>
                </a:lnTo>
                <a:close/>
              </a:path>
              <a:path w="60325" h="40639">
                <a:moveTo>
                  <a:pt x="18248" y="0"/>
                </a:moveTo>
                <a:lnTo>
                  <a:pt x="11123" y="0"/>
                </a:lnTo>
                <a:lnTo>
                  <a:pt x="8392" y="496"/>
                </a:lnTo>
                <a:lnTo>
                  <a:pt x="3553" y="2476"/>
                </a:lnTo>
                <a:lnTo>
                  <a:pt x="1563" y="3887"/>
                </a:lnTo>
                <a:lnTo>
                  <a:pt x="0" y="5716"/>
                </a:lnTo>
                <a:lnTo>
                  <a:pt x="2913" y="8229"/>
                </a:lnTo>
                <a:lnTo>
                  <a:pt x="5505" y="5259"/>
                </a:lnTo>
                <a:lnTo>
                  <a:pt x="9143" y="3771"/>
                </a:lnTo>
                <a:lnTo>
                  <a:pt x="24957" y="3771"/>
                </a:lnTo>
                <a:lnTo>
                  <a:pt x="21478" y="960"/>
                </a:lnTo>
                <a:lnTo>
                  <a:pt x="18248" y="0"/>
                </a:lnTo>
                <a:close/>
              </a:path>
              <a:path w="60325" h="40639">
                <a:moveTo>
                  <a:pt x="49204" y="22059"/>
                </a:moveTo>
                <a:lnTo>
                  <a:pt x="45605" y="22059"/>
                </a:lnTo>
                <a:lnTo>
                  <a:pt x="45605" y="32461"/>
                </a:lnTo>
                <a:lnTo>
                  <a:pt x="49204" y="32461"/>
                </a:lnTo>
                <a:lnTo>
                  <a:pt x="49204" y="22059"/>
                </a:lnTo>
                <a:close/>
              </a:path>
              <a:path w="60325" h="40639">
                <a:moveTo>
                  <a:pt x="59836" y="18686"/>
                </a:moveTo>
                <a:lnTo>
                  <a:pt x="34974" y="18686"/>
                </a:lnTo>
                <a:lnTo>
                  <a:pt x="34974" y="22059"/>
                </a:lnTo>
                <a:lnTo>
                  <a:pt x="59836" y="22059"/>
                </a:lnTo>
                <a:lnTo>
                  <a:pt x="59836" y="18686"/>
                </a:lnTo>
                <a:close/>
              </a:path>
              <a:path w="60325" h="40639">
                <a:moveTo>
                  <a:pt x="49204" y="8229"/>
                </a:moveTo>
                <a:lnTo>
                  <a:pt x="45605" y="8229"/>
                </a:lnTo>
                <a:lnTo>
                  <a:pt x="45605" y="18686"/>
                </a:lnTo>
                <a:lnTo>
                  <a:pt x="49204" y="18686"/>
                </a:lnTo>
                <a:lnTo>
                  <a:pt x="49204" y="8229"/>
                </a:lnTo>
                <a:close/>
              </a:path>
            </a:pathLst>
          </a:custGeom>
          <a:solidFill>
            <a:srgbClr val="606062"/>
          </a:solidFill>
        </p:spPr>
        <p:txBody>
          <a:bodyPr wrap="square" lIns="0" tIns="0" rIns="0" bIns="0" rtlCol="0"/>
          <a:lstStyle/>
          <a:p>
            <a:endParaRPr/>
          </a:p>
        </p:txBody>
      </p:sp>
      <p:sp>
        <p:nvSpPr>
          <p:cNvPr id="8" name="object 8"/>
          <p:cNvSpPr/>
          <p:nvPr/>
        </p:nvSpPr>
        <p:spPr>
          <a:xfrm>
            <a:off x="3038126" y="4099812"/>
            <a:ext cx="26034" cy="36195"/>
          </a:xfrm>
          <a:custGeom>
            <a:avLst/>
            <a:gdLst/>
            <a:ahLst/>
            <a:cxnLst/>
            <a:rect l="l" t="t" r="r" b="b"/>
            <a:pathLst>
              <a:path w="26035" h="36195">
                <a:moveTo>
                  <a:pt x="24331" y="0"/>
                </a:moveTo>
                <a:lnTo>
                  <a:pt x="1471" y="0"/>
                </a:lnTo>
                <a:lnTo>
                  <a:pt x="1471" y="3251"/>
                </a:lnTo>
                <a:lnTo>
                  <a:pt x="19659" y="3251"/>
                </a:lnTo>
                <a:lnTo>
                  <a:pt x="9801" y="15595"/>
                </a:lnTo>
                <a:lnTo>
                  <a:pt x="9801" y="18288"/>
                </a:lnTo>
                <a:lnTo>
                  <a:pt x="15562" y="18288"/>
                </a:lnTo>
                <a:lnTo>
                  <a:pt x="17966" y="18915"/>
                </a:lnTo>
                <a:lnTo>
                  <a:pt x="21149" y="21421"/>
                </a:lnTo>
                <a:lnTo>
                  <a:pt x="21945" y="23148"/>
                </a:lnTo>
                <a:lnTo>
                  <a:pt x="21945" y="27586"/>
                </a:lnTo>
                <a:lnTo>
                  <a:pt x="21149" y="29337"/>
                </a:lnTo>
                <a:lnTo>
                  <a:pt x="17966" y="31878"/>
                </a:lnTo>
                <a:lnTo>
                  <a:pt x="15713" y="32512"/>
                </a:lnTo>
                <a:lnTo>
                  <a:pt x="10565" y="32512"/>
                </a:lnTo>
                <a:lnTo>
                  <a:pt x="8467" y="32133"/>
                </a:lnTo>
                <a:lnTo>
                  <a:pt x="4538" y="30608"/>
                </a:lnTo>
                <a:lnTo>
                  <a:pt x="2961" y="29617"/>
                </a:lnTo>
                <a:lnTo>
                  <a:pt x="1777" y="28397"/>
                </a:lnTo>
                <a:lnTo>
                  <a:pt x="0" y="31295"/>
                </a:lnTo>
                <a:lnTo>
                  <a:pt x="1389" y="32680"/>
                </a:lnTo>
                <a:lnTo>
                  <a:pt x="3224" y="33789"/>
                </a:lnTo>
                <a:lnTo>
                  <a:pt x="7796" y="35449"/>
                </a:lnTo>
                <a:lnTo>
                  <a:pt x="10227" y="35867"/>
                </a:lnTo>
                <a:lnTo>
                  <a:pt x="15576" y="35867"/>
                </a:lnTo>
                <a:lnTo>
                  <a:pt x="25703" y="27382"/>
                </a:lnTo>
                <a:lnTo>
                  <a:pt x="25703" y="22439"/>
                </a:lnTo>
                <a:lnTo>
                  <a:pt x="24731" y="20073"/>
                </a:lnTo>
                <a:lnTo>
                  <a:pt x="20835" y="16452"/>
                </a:lnTo>
                <a:lnTo>
                  <a:pt x="17999" y="15444"/>
                </a:lnTo>
                <a:lnTo>
                  <a:pt x="14273" y="15242"/>
                </a:lnTo>
                <a:lnTo>
                  <a:pt x="24331" y="2592"/>
                </a:lnTo>
                <a:lnTo>
                  <a:pt x="24331" y="0"/>
                </a:lnTo>
                <a:close/>
              </a:path>
            </a:pathLst>
          </a:custGeom>
          <a:solidFill>
            <a:srgbClr val="606062"/>
          </a:solidFill>
        </p:spPr>
        <p:txBody>
          <a:bodyPr wrap="square" lIns="0" tIns="0" rIns="0" bIns="0" rtlCol="0"/>
          <a:lstStyle/>
          <a:p>
            <a:endParaRPr/>
          </a:p>
        </p:txBody>
      </p:sp>
      <p:sp>
        <p:nvSpPr>
          <p:cNvPr id="9" name="object 9"/>
          <p:cNvSpPr/>
          <p:nvPr/>
        </p:nvSpPr>
        <p:spPr>
          <a:xfrm>
            <a:off x="5169481" y="4043325"/>
            <a:ext cx="53340" cy="72390"/>
          </a:xfrm>
          <a:custGeom>
            <a:avLst/>
            <a:gdLst/>
            <a:ahLst/>
            <a:cxnLst/>
            <a:rect l="l" t="t" r="r" b="b"/>
            <a:pathLst>
              <a:path w="53339" h="72389">
                <a:moveTo>
                  <a:pt x="32004" y="0"/>
                </a:moveTo>
                <a:lnTo>
                  <a:pt x="22114" y="0"/>
                </a:lnTo>
                <a:lnTo>
                  <a:pt x="17240" y="882"/>
                </a:lnTo>
                <a:lnTo>
                  <a:pt x="9381" y="4403"/>
                </a:lnTo>
                <a:lnTo>
                  <a:pt x="6468" y="6757"/>
                </a:lnTo>
                <a:lnTo>
                  <a:pt x="2678" y="12650"/>
                </a:lnTo>
                <a:lnTo>
                  <a:pt x="1727" y="15919"/>
                </a:lnTo>
                <a:lnTo>
                  <a:pt x="1727" y="23911"/>
                </a:lnTo>
                <a:lnTo>
                  <a:pt x="30581" y="40708"/>
                </a:lnTo>
                <a:lnTo>
                  <a:pt x="34070" y="41705"/>
                </a:lnTo>
                <a:lnTo>
                  <a:pt x="39081" y="43534"/>
                </a:lnTo>
                <a:lnTo>
                  <a:pt x="41197" y="44841"/>
                </a:lnTo>
                <a:lnTo>
                  <a:pt x="44654" y="48225"/>
                </a:lnTo>
                <a:lnTo>
                  <a:pt x="45518" y="50497"/>
                </a:lnTo>
                <a:lnTo>
                  <a:pt x="45518" y="57067"/>
                </a:lnTo>
                <a:lnTo>
                  <a:pt x="43926" y="60098"/>
                </a:lnTo>
                <a:lnTo>
                  <a:pt x="37557" y="64771"/>
                </a:lnTo>
                <a:lnTo>
                  <a:pt x="32785" y="65937"/>
                </a:lnTo>
                <a:lnTo>
                  <a:pt x="21880" y="65937"/>
                </a:lnTo>
                <a:lnTo>
                  <a:pt x="17477" y="65142"/>
                </a:lnTo>
                <a:lnTo>
                  <a:pt x="8942" y="61959"/>
                </a:lnTo>
                <a:lnTo>
                  <a:pt x="5521" y="59875"/>
                </a:lnTo>
                <a:lnTo>
                  <a:pt x="2947" y="57301"/>
                </a:lnTo>
                <a:lnTo>
                  <a:pt x="0" y="63093"/>
                </a:lnTo>
                <a:lnTo>
                  <a:pt x="2641" y="65872"/>
                </a:lnTo>
                <a:lnTo>
                  <a:pt x="6385" y="68105"/>
                </a:lnTo>
                <a:lnTo>
                  <a:pt x="16069" y="71492"/>
                </a:lnTo>
                <a:lnTo>
                  <a:pt x="21135" y="72337"/>
                </a:lnTo>
                <a:lnTo>
                  <a:pt x="26416" y="72337"/>
                </a:lnTo>
                <a:lnTo>
                  <a:pt x="32241" y="72337"/>
                </a:lnTo>
                <a:lnTo>
                  <a:pt x="52933" y="56523"/>
                </a:lnTo>
                <a:lnTo>
                  <a:pt x="52933" y="48600"/>
                </a:lnTo>
                <a:lnTo>
                  <a:pt x="24349" y="32039"/>
                </a:lnTo>
                <a:lnTo>
                  <a:pt x="20847" y="31038"/>
                </a:lnTo>
                <a:lnTo>
                  <a:pt x="15631" y="29210"/>
                </a:lnTo>
                <a:lnTo>
                  <a:pt x="13463" y="27889"/>
                </a:lnTo>
                <a:lnTo>
                  <a:pt x="10007" y="24437"/>
                </a:lnTo>
                <a:lnTo>
                  <a:pt x="9144" y="22151"/>
                </a:lnTo>
                <a:lnTo>
                  <a:pt x="9144" y="15513"/>
                </a:lnTo>
                <a:lnTo>
                  <a:pt x="10720" y="12412"/>
                </a:lnTo>
                <a:lnTo>
                  <a:pt x="17020" y="7603"/>
                </a:lnTo>
                <a:lnTo>
                  <a:pt x="21710" y="6400"/>
                </a:lnTo>
                <a:lnTo>
                  <a:pt x="31193" y="6400"/>
                </a:lnTo>
                <a:lnTo>
                  <a:pt x="34512" y="6893"/>
                </a:lnTo>
                <a:lnTo>
                  <a:pt x="41283" y="8855"/>
                </a:lnTo>
                <a:lnTo>
                  <a:pt x="44466" y="10331"/>
                </a:lnTo>
                <a:lnTo>
                  <a:pt x="47447" y="12293"/>
                </a:lnTo>
                <a:lnTo>
                  <a:pt x="49989" y="6300"/>
                </a:lnTo>
                <a:lnTo>
                  <a:pt x="47141" y="4334"/>
                </a:lnTo>
                <a:lnTo>
                  <a:pt x="43771" y="2794"/>
                </a:lnTo>
                <a:lnTo>
                  <a:pt x="35985" y="557"/>
                </a:lnTo>
                <a:lnTo>
                  <a:pt x="32004" y="0"/>
                </a:lnTo>
                <a:close/>
              </a:path>
            </a:pathLst>
          </a:custGeom>
          <a:solidFill>
            <a:srgbClr val="606062"/>
          </a:solidFill>
        </p:spPr>
        <p:txBody>
          <a:bodyPr wrap="square" lIns="0" tIns="0" rIns="0" bIns="0" rtlCol="0"/>
          <a:lstStyle/>
          <a:p>
            <a:endParaRPr/>
          </a:p>
        </p:txBody>
      </p:sp>
      <p:pic>
        <p:nvPicPr>
          <p:cNvPr id="10" name="object 10"/>
          <p:cNvPicPr/>
          <p:nvPr/>
        </p:nvPicPr>
        <p:blipFill>
          <a:blip r:embed="rId4" cstate="print"/>
          <a:stretch>
            <a:fillRect/>
          </a:stretch>
        </p:blipFill>
        <p:spPr>
          <a:xfrm>
            <a:off x="5590371" y="4043933"/>
            <a:ext cx="120802" cy="71118"/>
          </a:xfrm>
          <a:prstGeom prst="rect">
            <a:avLst/>
          </a:prstGeom>
        </p:spPr>
      </p:pic>
      <p:sp>
        <p:nvSpPr>
          <p:cNvPr id="11" name="object 11"/>
          <p:cNvSpPr/>
          <p:nvPr/>
        </p:nvSpPr>
        <p:spPr>
          <a:xfrm>
            <a:off x="6013382" y="4043933"/>
            <a:ext cx="59690" cy="71120"/>
          </a:xfrm>
          <a:custGeom>
            <a:avLst/>
            <a:gdLst/>
            <a:ahLst/>
            <a:cxnLst/>
            <a:rect l="l" t="t" r="r" b="b"/>
            <a:pathLst>
              <a:path w="59689" h="71120">
                <a:moveTo>
                  <a:pt x="38609" y="0"/>
                </a:moveTo>
                <a:lnTo>
                  <a:pt x="0" y="0"/>
                </a:lnTo>
                <a:lnTo>
                  <a:pt x="0" y="71118"/>
                </a:lnTo>
                <a:lnTo>
                  <a:pt x="41522" y="71118"/>
                </a:lnTo>
                <a:lnTo>
                  <a:pt x="48174" y="69476"/>
                </a:lnTo>
                <a:lnTo>
                  <a:pt x="54426" y="64918"/>
                </a:lnTo>
                <a:lnTo>
                  <a:pt x="7519" y="64918"/>
                </a:lnTo>
                <a:lnTo>
                  <a:pt x="7519" y="38200"/>
                </a:lnTo>
                <a:lnTo>
                  <a:pt x="53698" y="38200"/>
                </a:lnTo>
                <a:lnTo>
                  <a:pt x="53084" y="37472"/>
                </a:lnTo>
                <a:lnTo>
                  <a:pt x="49477" y="35457"/>
                </a:lnTo>
                <a:lnTo>
                  <a:pt x="44805" y="34441"/>
                </a:lnTo>
                <a:lnTo>
                  <a:pt x="48192" y="33087"/>
                </a:lnTo>
                <a:lnTo>
                  <a:pt x="49595" y="32003"/>
                </a:lnTo>
                <a:lnTo>
                  <a:pt x="7519" y="32003"/>
                </a:lnTo>
                <a:lnTo>
                  <a:pt x="7519" y="6196"/>
                </a:lnTo>
                <a:lnTo>
                  <a:pt x="51076" y="6196"/>
                </a:lnTo>
                <a:lnTo>
                  <a:pt x="44754" y="1591"/>
                </a:lnTo>
                <a:lnTo>
                  <a:pt x="38609" y="0"/>
                </a:lnTo>
                <a:close/>
              </a:path>
              <a:path w="59689" h="71120">
                <a:moveTo>
                  <a:pt x="53698" y="38200"/>
                </a:moveTo>
                <a:lnTo>
                  <a:pt x="45482" y="38200"/>
                </a:lnTo>
                <a:lnTo>
                  <a:pt x="51918" y="42635"/>
                </a:lnTo>
                <a:lnTo>
                  <a:pt x="51918" y="56117"/>
                </a:lnTo>
                <a:lnTo>
                  <a:pt x="50291" y="59500"/>
                </a:lnTo>
                <a:lnTo>
                  <a:pt x="43789" y="63835"/>
                </a:lnTo>
                <a:lnTo>
                  <a:pt x="38980" y="64918"/>
                </a:lnTo>
                <a:lnTo>
                  <a:pt x="54426" y="64918"/>
                </a:lnTo>
                <a:lnTo>
                  <a:pt x="57185" y="62906"/>
                </a:lnTo>
                <a:lnTo>
                  <a:pt x="59435" y="58215"/>
                </a:lnTo>
                <a:lnTo>
                  <a:pt x="59435" y="47376"/>
                </a:lnTo>
                <a:lnTo>
                  <a:pt x="58164" y="43498"/>
                </a:lnTo>
                <a:lnTo>
                  <a:pt x="53698" y="38200"/>
                </a:lnTo>
                <a:close/>
              </a:path>
              <a:path w="59689" h="71120">
                <a:moveTo>
                  <a:pt x="51076" y="6196"/>
                </a:moveTo>
                <a:lnTo>
                  <a:pt x="35930" y="6196"/>
                </a:lnTo>
                <a:lnTo>
                  <a:pt x="40369" y="7297"/>
                </a:lnTo>
                <a:lnTo>
                  <a:pt x="46601" y="11700"/>
                </a:lnTo>
                <a:lnTo>
                  <a:pt x="48160" y="14900"/>
                </a:lnTo>
                <a:lnTo>
                  <a:pt x="48160" y="23299"/>
                </a:lnTo>
                <a:lnTo>
                  <a:pt x="46601" y="26499"/>
                </a:lnTo>
                <a:lnTo>
                  <a:pt x="40369" y="30902"/>
                </a:lnTo>
                <a:lnTo>
                  <a:pt x="35930" y="32003"/>
                </a:lnTo>
                <a:lnTo>
                  <a:pt x="49595" y="32003"/>
                </a:lnTo>
                <a:lnTo>
                  <a:pt x="50849" y="31036"/>
                </a:lnTo>
                <a:lnTo>
                  <a:pt x="54712" y="25549"/>
                </a:lnTo>
                <a:lnTo>
                  <a:pt x="55676" y="22216"/>
                </a:lnTo>
                <a:lnTo>
                  <a:pt x="55676" y="12459"/>
                </a:lnTo>
                <a:lnTo>
                  <a:pt x="53492" y="7956"/>
                </a:lnTo>
                <a:lnTo>
                  <a:pt x="51076" y="6196"/>
                </a:lnTo>
                <a:close/>
              </a:path>
            </a:pathLst>
          </a:custGeom>
          <a:solidFill>
            <a:srgbClr val="606062"/>
          </a:solidFill>
        </p:spPr>
        <p:txBody>
          <a:bodyPr wrap="square" lIns="0" tIns="0" rIns="0" bIns="0" rtlCol="0"/>
          <a:lstStyle/>
          <a:p>
            <a:endParaRPr/>
          </a:p>
        </p:txBody>
      </p:sp>
      <p:pic>
        <p:nvPicPr>
          <p:cNvPr id="12" name="object 12"/>
          <p:cNvPicPr/>
          <p:nvPr/>
        </p:nvPicPr>
        <p:blipFill>
          <a:blip r:embed="rId5" cstate="print"/>
          <a:stretch>
            <a:fillRect/>
          </a:stretch>
        </p:blipFill>
        <p:spPr>
          <a:xfrm>
            <a:off x="6357675" y="4043325"/>
            <a:ext cx="235101" cy="91948"/>
          </a:xfrm>
          <a:prstGeom prst="rect">
            <a:avLst/>
          </a:prstGeom>
        </p:spPr>
      </p:pic>
      <p:pic>
        <p:nvPicPr>
          <p:cNvPr id="13" name="object 13"/>
          <p:cNvPicPr/>
          <p:nvPr/>
        </p:nvPicPr>
        <p:blipFill>
          <a:blip r:embed="rId6" cstate="print"/>
          <a:stretch>
            <a:fillRect/>
          </a:stretch>
        </p:blipFill>
        <p:spPr>
          <a:xfrm>
            <a:off x="6804283" y="4043325"/>
            <a:ext cx="206856" cy="72337"/>
          </a:xfrm>
          <a:prstGeom prst="rect">
            <a:avLst/>
          </a:prstGeom>
        </p:spPr>
      </p:pic>
      <p:sp>
        <p:nvSpPr>
          <p:cNvPr id="14" name="object 14"/>
          <p:cNvSpPr/>
          <p:nvPr/>
        </p:nvSpPr>
        <p:spPr>
          <a:xfrm>
            <a:off x="5546188" y="4252538"/>
            <a:ext cx="209550" cy="32384"/>
          </a:xfrm>
          <a:custGeom>
            <a:avLst/>
            <a:gdLst/>
            <a:ahLst/>
            <a:cxnLst/>
            <a:rect l="l" t="t" r="r" b="b"/>
            <a:pathLst>
              <a:path w="209550" h="32385">
                <a:moveTo>
                  <a:pt x="209163" y="0"/>
                </a:moveTo>
                <a:lnTo>
                  <a:pt x="0" y="0"/>
                </a:lnTo>
                <a:lnTo>
                  <a:pt x="0" y="31903"/>
                </a:lnTo>
                <a:lnTo>
                  <a:pt x="209163" y="31903"/>
                </a:lnTo>
                <a:lnTo>
                  <a:pt x="209163" y="0"/>
                </a:lnTo>
                <a:close/>
              </a:path>
            </a:pathLst>
          </a:custGeom>
          <a:solidFill>
            <a:srgbClr val="BDBFC1"/>
          </a:solidFill>
        </p:spPr>
        <p:txBody>
          <a:bodyPr wrap="square" lIns="0" tIns="0" rIns="0" bIns="0" rtlCol="0"/>
          <a:lstStyle/>
          <a:p>
            <a:endParaRPr/>
          </a:p>
        </p:txBody>
      </p:sp>
      <p:sp>
        <p:nvSpPr>
          <p:cNvPr id="15" name="object 15"/>
          <p:cNvSpPr/>
          <p:nvPr/>
        </p:nvSpPr>
        <p:spPr>
          <a:xfrm>
            <a:off x="5938516" y="4252538"/>
            <a:ext cx="209550" cy="32384"/>
          </a:xfrm>
          <a:custGeom>
            <a:avLst/>
            <a:gdLst/>
            <a:ahLst/>
            <a:cxnLst/>
            <a:rect l="l" t="t" r="r" b="b"/>
            <a:pathLst>
              <a:path w="209550" h="32385">
                <a:moveTo>
                  <a:pt x="209167" y="0"/>
                </a:moveTo>
                <a:lnTo>
                  <a:pt x="0" y="0"/>
                </a:lnTo>
                <a:lnTo>
                  <a:pt x="0" y="31903"/>
                </a:lnTo>
                <a:lnTo>
                  <a:pt x="209167" y="31903"/>
                </a:lnTo>
                <a:lnTo>
                  <a:pt x="209167" y="0"/>
                </a:lnTo>
                <a:close/>
              </a:path>
            </a:pathLst>
          </a:custGeom>
          <a:solidFill>
            <a:srgbClr val="BDBFC1"/>
          </a:solidFill>
        </p:spPr>
        <p:txBody>
          <a:bodyPr wrap="square" lIns="0" tIns="0" rIns="0" bIns="0" rtlCol="0"/>
          <a:lstStyle/>
          <a:p>
            <a:endParaRPr/>
          </a:p>
        </p:txBody>
      </p:sp>
      <p:sp>
        <p:nvSpPr>
          <p:cNvPr id="16" name="object 16"/>
          <p:cNvSpPr/>
          <p:nvPr/>
        </p:nvSpPr>
        <p:spPr>
          <a:xfrm>
            <a:off x="6808200" y="4252538"/>
            <a:ext cx="209550" cy="32384"/>
          </a:xfrm>
          <a:custGeom>
            <a:avLst/>
            <a:gdLst/>
            <a:ahLst/>
            <a:cxnLst/>
            <a:rect l="l" t="t" r="r" b="b"/>
            <a:pathLst>
              <a:path w="209550" h="32385">
                <a:moveTo>
                  <a:pt x="209167" y="0"/>
                </a:moveTo>
                <a:lnTo>
                  <a:pt x="0" y="0"/>
                </a:lnTo>
                <a:lnTo>
                  <a:pt x="0" y="31903"/>
                </a:lnTo>
                <a:lnTo>
                  <a:pt x="209167" y="31903"/>
                </a:lnTo>
                <a:lnTo>
                  <a:pt x="209167" y="0"/>
                </a:lnTo>
                <a:close/>
              </a:path>
            </a:pathLst>
          </a:custGeom>
          <a:solidFill>
            <a:srgbClr val="BDBFC1"/>
          </a:solidFill>
        </p:spPr>
        <p:txBody>
          <a:bodyPr wrap="square" lIns="0" tIns="0" rIns="0" bIns="0" rtlCol="0"/>
          <a:lstStyle/>
          <a:p>
            <a:endParaRPr/>
          </a:p>
        </p:txBody>
      </p:sp>
      <p:sp>
        <p:nvSpPr>
          <p:cNvPr id="17" name="object 17"/>
          <p:cNvSpPr/>
          <p:nvPr/>
        </p:nvSpPr>
        <p:spPr>
          <a:xfrm>
            <a:off x="541036" y="3804563"/>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4"/>
                </a:lnTo>
                <a:lnTo>
                  <a:pt x="84834" y="76071"/>
                </a:lnTo>
                <a:lnTo>
                  <a:pt x="83044" y="74419"/>
                </a:lnTo>
                <a:lnTo>
                  <a:pt x="43773" y="74419"/>
                </a:lnTo>
                <a:lnTo>
                  <a:pt x="38861" y="73212"/>
                </a:lnTo>
                <a:lnTo>
                  <a:pt x="30225" y="68385"/>
                </a:lnTo>
                <a:lnTo>
                  <a:pt x="26860" y="65022"/>
                </a:lnTo>
                <a:lnTo>
                  <a:pt x="22031" y="56386"/>
                </a:lnTo>
                <a:lnTo>
                  <a:pt x="20826" y="51475"/>
                </a:lnTo>
                <a:lnTo>
                  <a:pt x="20826" y="40467"/>
                </a:lnTo>
                <a:lnTo>
                  <a:pt x="43773" y="17524"/>
                </a:lnTo>
                <a:lnTo>
                  <a:pt x="82908" y="17524"/>
                </a:lnTo>
                <a:lnTo>
                  <a:pt x="84834" y="15746"/>
                </a:lnTo>
                <a:lnTo>
                  <a:pt x="80600" y="10666"/>
                </a:lnTo>
                <a:lnTo>
                  <a:pt x="75373" y="6771"/>
                </a:lnTo>
                <a:lnTo>
                  <a:pt x="62928" y="1353"/>
                </a:lnTo>
                <a:lnTo>
                  <a:pt x="55962" y="0"/>
                </a:lnTo>
                <a:close/>
              </a:path>
              <a:path w="551180" h="92075">
                <a:moveTo>
                  <a:pt x="71625" y="63878"/>
                </a:moveTo>
                <a:lnTo>
                  <a:pt x="65613" y="70905"/>
                </a:lnTo>
                <a:lnTo>
                  <a:pt x="58165" y="74419"/>
                </a:lnTo>
                <a:lnTo>
                  <a:pt x="83044" y="74419"/>
                </a:lnTo>
                <a:lnTo>
                  <a:pt x="71625" y="63878"/>
                </a:lnTo>
                <a:close/>
              </a:path>
              <a:path w="551180" h="92075">
                <a:moveTo>
                  <a:pt x="82908" y="17524"/>
                </a:moveTo>
                <a:lnTo>
                  <a:pt x="58165" y="17524"/>
                </a:lnTo>
                <a:lnTo>
                  <a:pt x="65613" y="20994"/>
                </a:lnTo>
                <a:lnTo>
                  <a:pt x="71625" y="27939"/>
                </a:lnTo>
                <a:lnTo>
                  <a:pt x="82908" y="17524"/>
                </a:lnTo>
                <a:close/>
              </a:path>
              <a:path w="551180" h="92075">
                <a:moveTo>
                  <a:pt x="138808" y="0"/>
                </a:moveTo>
                <a:lnTo>
                  <a:pt x="100644" y="15429"/>
                </a:lnTo>
                <a:lnTo>
                  <a:pt x="90170" y="37252"/>
                </a:lnTo>
                <a:lnTo>
                  <a:pt x="90170" y="54691"/>
                </a:lnTo>
                <a:lnTo>
                  <a:pt x="113854" y="85975"/>
                </a:lnTo>
                <a:lnTo>
                  <a:pt x="138808" y="91944"/>
                </a:lnTo>
                <a:lnTo>
                  <a:pt x="145554" y="91571"/>
                </a:lnTo>
                <a:lnTo>
                  <a:pt x="178134" y="74419"/>
                </a:lnTo>
                <a:lnTo>
                  <a:pt x="133560" y="74419"/>
                </a:lnTo>
                <a:lnTo>
                  <a:pt x="128816"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29"/>
                </a:lnTo>
                <a:lnTo>
                  <a:pt x="157266" y="23558"/>
                </a:lnTo>
                <a:lnTo>
                  <a:pt x="160588" y="26924"/>
                </a:lnTo>
                <a:lnTo>
                  <a:pt x="165413" y="35557"/>
                </a:lnTo>
                <a:lnTo>
                  <a:pt x="166618" y="40467"/>
                </a:lnTo>
                <a:lnTo>
                  <a:pt x="166618" y="51475"/>
                </a:lnTo>
                <a:lnTo>
                  <a:pt x="144057" y="74419"/>
                </a:lnTo>
                <a:lnTo>
                  <a:pt x="178134" y="74419"/>
                </a:lnTo>
                <a:lnTo>
                  <a:pt x="185332" y="62546"/>
                </a:lnTo>
                <a:lnTo>
                  <a:pt x="187448" y="54691"/>
                </a:lnTo>
                <a:lnTo>
                  <a:pt x="187448" y="37252"/>
                </a:lnTo>
                <a:lnTo>
                  <a:pt x="185332" y="29397"/>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4"/>
                </a:lnTo>
                <a:lnTo>
                  <a:pt x="282060" y="76071"/>
                </a:lnTo>
                <a:lnTo>
                  <a:pt x="280270" y="74419"/>
                </a:lnTo>
                <a:lnTo>
                  <a:pt x="240999" y="74419"/>
                </a:lnTo>
                <a:lnTo>
                  <a:pt x="236087" y="73212"/>
                </a:lnTo>
                <a:lnTo>
                  <a:pt x="227451" y="68385"/>
                </a:lnTo>
                <a:lnTo>
                  <a:pt x="224086" y="65022"/>
                </a:lnTo>
                <a:lnTo>
                  <a:pt x="219257" y="56386"/>
                </a:lnTo>
                <a:lnTo>
                  <a:pt x="218052" y="51475"/>
                </a:lnTo>
                <a:lnTo>
                  <a:pt x="218052" y="40467"/>
                </a:lnTo>
                <a:lnTo>
                  <a:pt x="240999" y="17524"/>
                </a:lnTo>
                <a:lnTo>
                  <a:pt x="280134" y="17524"/>
                </a:lnTo>
                <a:lnTo>
                  <a:pt x="282060" y="15746"/>
                </a:lnTo>
                <a:lnTo>
                  <a:pt x="277826" y="10666"/>
                </a:lnTo>
                <a:lnTo>
                  <a:pt x="272599" y="6771"/>
                </a:lnTo>
                <a:lnTo>
                  <a:pt x="260154" y="1353"/>
                </a:lnTo>
                <a:lnTo>
                  <a:pt x="253188" y="0"/>
                </a:lnTo>
                <a:close/>
              </a:path>
              <a:path w="551180" h="92075">
                <a:moveTo>
                  <a:pt x="268851" y="63878"/>
                </a:moveTo>
                <a:lnTo>
                  <a:pt x="262840" y="70905"/>
                </a:lnTo>
                <a:lnTo>
                  <a:pt x="255391" y="74419"/>
                </a:lnTo>
                <a:lnTo>
                  <a:pt x="280270" y="74419"/>
                </a:lnTo>
                <a:lnTo>
                  <a:pt x="268851" y="63878"/>
                </a:lnTo>
                <a:close/>
              </a:path>
              <a:path w="551180" h="92075">
                <a:moveTo>
                  <a:pt x="280134" y="17524"/>
                </a:moveTo>
                <a:lnTo>
                  <a:pt x="255391" y="17524"/>
                </a:lnTo>
                <a:lnTo>
                  <a:pt x="262840" y="20994"/>
                </a:lnTo>
                <a:lnTo>
                  <a:pt x="268851" y="27939"/>
                </a:lnTo>
                <a:lnTo>
                  <a:pt x="280134" y="17524"/>
                </a:lnTo>
                <a:close/>
              </a:path>
              <a:path w="551180" h="92075">
                <a:moveTo>
                  <a:pt x="334126" y="18287"/>
                </a:moveTo>
                <a:lnTo>
                  <a:pt x="313808" y="18287"/>
                </a:lnTo>
                <a:lnTo>
                  <a:pt x="313808" y="90421"/>
                </a:lnTo>
                <a:lnTo>
                  <a:pt x="334126" y="90421"/>
                </a:lnTo>
                <a:lnTo>
                  <a:pt x="334126" y="18287"/>
                </a:lnTo>
                <a:close/>
              </a:path>
              <a:path w="551180" h="92075">
                <a:moveTo>
                  <a:pt x="420994" y="1522"/>
                </a:moveTo>
                <a:lnTo>
                  <a:pt x="400676" y="1522"/>
                </a:lnTo>
                <a:lnTo>
                  <a:pt x="361052" y="90421"/>
                </a:lnTo>
                <a:lnTo>
                  <a:pt x="382132" y="90421"/>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1"/>
                </a:lnTo>
                <a:lnTo>
                  <a:pt x="460745" y="90421"/>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7"/>
                </a:lnTo>
                <a:lnTo>
                  <a:pt x="362574" y="18287"/>
                </a:lnTo>
                <a:lnTo>
                  <a:pt x="362574" y="1522"/>
                </a:lnTo>
                <a:close/>
              </a:path>
              <a:path w="551180" h="92075">
                <a:moveTo>
                  <a:pt x="524286" y="1522"/>
                </a:moveTo>
                <a:lnTo>
                  <a:pt x="472554" y="1522"/>
                </a:lnTo>
                <a:lnTo>
                  <a:pt x="472554" y="90421"/>
                </a:lnTo>
                <a:lnTo>
                  <a:pt x="516369" y="90421"/>
                </a:lnTo>
                <a:lnTo>
                  <a:pt x="524207" y="90008"/>
                </a:lnTo>
                <a:lnTo>
                  <a:pt x="549985" y="75182"/>
                </a:lnTo>
                <a:lnTo>
                  <a:pt x="493002" y="75182"/>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2"/>
                </a:lnTo>
                <a:lnTo>
                  <a:pt x="549985" y="75182"/>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4"/>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18" name="object 18"/>
          <p:cNvSpPr/>
          <p:nvPr/>
        </p:nvSpPr>
        <p:spPr>
          <a:xfrm>
            <a:off x="547131" y="4773603"/>
            <a:ext cx="1181100" cy="109220"/>
          </a:xfrm>
          <a:custGeom>
            <a:avLst/>
            <a:gdLst/>
            <a:ahLst/>
            <a:cxnLst/>
            <a:rect l="l" t="t" r="r" b="b"/>
            <a:pathLst>
              <a:path w="1181100" h="109220">
                <a:moveTo>
                  <a:pt x="81025" y="1522"/>
                </a:moveTo>
                <a:lnTo>
                  <a:pt x="0" y="1522"/>
                </a:lnTo>
                <a:lnTo>
                  <a:pt x="0" y="90421"/>
                </a:lnTo>
                <a:lnTo>
                  <a:pt x="20448" y="90421"/>
                </a:lnTo>
                <a:lnTo>
                  <a:pt x="20448" y="18287"/>
                </a:lnTo>
                <a:lnTo>
                  <a:pt x="81025" y="18287"/>
                </a:lnTo>
                <a:lnTo>
                  <a:pt x="81025" y="1522"/>
                </a:lnTo>
                <a:close/>
              </a:path>
              <a:path w="1181100" h="109220">
                <a:moveTo>
                  <a:pt x="81025" y="18287"/>
                </a:moveTo>
                <a:lnTo>
                  <a:pt x="60577" y="18287"/>
                </a:lnTo>
                <a:lnTo>
                  <a:pt x="60577" y="90421"/>
                </a:lnTo>
                <a:lnTo>
                  <a:pt x="81025" y="90421"/>
                </a:lnTo>
                <a:lnTo>
                  <a:pt x="81025" y="18287"/>
                </a:lnTo>
                <a:close/>
              </a:path>
              <a:path w="1181100" h="109220">
                <a:moveTo>
                  <a:pt x="149476" y="1522"/>
                </a:moveTo>
                <a:lnTo>
                  <a:pt x="103122" y="1522"/>
                </a:lnTo>
                <a:lnTo>
                  <a:pt x="103122" y="90421"/>
                </a:lnTo>
                <a:lnTo>
                  <a:pt x="123696" y="90421"/>
                </a:lnTo>
                <a:lnTo>
                  <a:pt x="123696" y="65912"/>
                </a:lnTo>
                <a:lnTo>
                  <a:pt x="149476" y="65912"/>
                </a:lnTo>
                <a:lnTo>
                  <a:pt x="156312" y="64620"/>
                </a:lnTo>
                <a:lnTo>
                  <a:pt x="167911" y="59453"/>
                </a:lnTo>
                <a:lnTo>
                  <a:pt x="172379" y="55727"/>
                </a:lnTo>
                <a:lnTo>
                  <a:pt x="176613" y="49147"/>
                </a:lnTo>
                <a:lnTo>
                  <a:pt x="123696" y="49147"/>
                </a:lnTo>
                <a:lnTo>
                  <a:pt x="123696" y="18287"/>
                </a:lnTo>
                <a:lnTo>
                  <a:pt x="176582" y="18287"/>
                </a:lnTo>
                <a:lnTo>
                  <a:pt x="172379" y="11812"/>
                </a:lnTo>
                <a:lnTo>
                  <a:pt x="167911" y="8086"/>
                </a:lnTo>
                <a:lnTo>
                  <a:pt x="156312" y="2837"/>
                </a:lnTo>
                <a:lnTo>
                  <a:pt x="149476" y="1522"/>
                </a:lnTo>
                <a:close/>
              </a:path>
              <a:path w="1181100" h="109220">
                <a:moveTo>
                  <a:pt x="176582" y="18287"/>
                </a:moveTo>
                <a:lnTo>
                  <a:pt x="146639" y="18287"/>
                </a:lnTo>
                <a:lnTo>
                  <a:pt x="151340" y="19620"/>
                </a:lnTo>
                <a:lnTo>
                  <a:pt x="157773" y="24955"/>
                </a:lnTo>
                <a:lnTo>
                  <a:pt x="159383" y="28785"/>
                </a:lnTo>
                <a:lnTo>
                  <a:pt x="159383" y="38693"/>
                </a:lnTo>
                <a:lnTo>
                  <a:pt x="157773" y="42480"/>
                </a:lnTo>
                <a:lnTo>
                  <a:pt x="151340" y="47815"/>
                </a:lnTo>
                <a:lnTo>
                  <a:pt x="146639" y="49147"/>
                </a:lnTo>
                <a:lnTo>
                  <a:pt x="176613" y="49147"/>
                </a:lnTo>
                <a:lnTo>
                  <a:pt x="178643" y="45994"/>
                </a:lnTo>
                <a:lnTo>
                  <a:pt x="180209" y="40298"/>
                </a:lnTo>
                <a:lnTo>
                  <a:pt x="180209" y="27176"/>
                </a:lnTo>
                <a:lnTo>
                  <a:pt x="178643" y="21462"/>
                </a:lnTo>
                <a:lnTo>
                  <a:pt x="176582" y="18287"/>
                </a:lnTo>
                <a:close/>
              </a:path>
              <a:path w="1181100" h="109220">
                <a:moveTo>
                  <a:pt x="260982" y="1522"/>
                </a:moveTo>
                <a:lnTo>
                  <a:pt x="193799" y="1522"/>
                </a:lnTo>
                <a:lnTo>
                  <a:pt x="193799" y="90421"/>
                </a:lnTo>
                <a:lnTo>
                  <a:pt x="262630" y="90421"/>
                </a:lnTo>
                <a:lnTo>
                  <a:pt x="262630" y="73911"/>
                </a:lnTo>
                <a:lnTo>
                  <a:pt x="214247" y="73911"/>
                </a:lnTo>
                <a:lnTo>
                  <a:pt x="214247" y="53337"/>
                </a:lnTo>
                <a:lnTo>
                  <a:pt x="255521" y="53337"/>
                </a:lnTo>
                <a:lnTo>
                  <a:pt x="255521" y="37335"/>
                </a:lnTo>
                <a:lnTo>
                  <a:pt x="214247" y="37335"/>
                </a:lnTo>
                <a:lnTo>
                  <a:pt x="214247" y="18032"/>
                </a:lnTo>
                <a:lnTo>
                  <a:pt x="260982" y="18032"/>
                </a:lnTo>
                <a:lnTo>
                  <a:pt x="260982" y="1522"/>
                </a:lnTo>
                <a:close/>
              </a:path>
              <a:path w="1181100" h="109220">
                <a:moveTo>
                  <a:pt x="299714" y="1522"/>
                </a:moveTo>
                <a:lnTo>
                  <a:pt x="279266" y="1522"/>
                </a:lnTo>
                <a:lnTo>
                  <a:pt x="279266" y="90421"/>
                </a:lnTo>
                <a:lnTo>
                  <a:pt x="298696" y="90421"/>
                </a:lnTo>
                <a:lnTo>
                  <a:pt x="321445" y="59432"/>
                </a:lnTo>
                <a:lnTo>
                  <a:pt x="299714" y="59432"/>
                </a:lnTo>
                <a:lnTo>
                  <a:pt x="299714" y="1522"/>
                </a:lnTo>
                <a:close/>
              </a:path>
              <a:path w="1181100" h="109220">
                <a:moveTo>
                  <a:pt x="361433" y="32637"/>
                </a:moveTo>
                <a:lnTo>
                  <a:pt x="341114" y="32637"/>
                </a:lnTo>
                <a:lnTo>
                  <a:pt x="341114" y="90421"/>
                </a:lnTo>
                <a:lnTo>
                  <a:pt x="361433" y="90421"/>
                </a:lnTo>
                <a:lnTo>
                  <a:pt x="361433" y="32637"/>
                </a:lnTo>
                <a:close/>
              </a:path>
              <a:path w="1181100" h="109220">
                <a:moveTo>
                  <a:pt x="361433" y="1522"/>
                </a:moveTo>
                <a:lnTo>
                  <a:pt x="342130" y="1522"/>
                </a:lnTo>
                <a:lnTo>
                  <a:pt x="299714" y="59432"/>
                </a:lnTo>
                <a:lnTo>
                  <a:pt x="321445" y="59432"/>
                </a:lnTo>
                <a:lnTo>
                  <a:pt x="341114" y="32637"/>
                </a:lnTo>
                <a:lnTo>
                  <a:pt x="361433" y="32637"/>
                </a:lnTo>
                <a:lnTo>
                  <a:pt x="361433" y="1522"/>
                </a:lnTo>
                <a:close/>
              </a:path>
              <a:path w="1181100" h="109220">
                <a:moveTo>
                  <a:pt x="400546" y="1522"/>
                </a:moveTo>
                <a:lnTo>
                  <a:pt x="383529" y="1522"/>
                </a:lnTo>
                <a:lnTo>
                  <a:pt x="383529" y="90421"/>
                </a:lnTo>
                <a:lnTo>
                  <a:pt x="402832" y="90421"/>
                </a:lnTo>
                <a:lnTo>
                  <a:pt x="402832" y="38224"/>
                </a:lnTo>
                <a:lnTo>
                  <a:pt x="422652" y="38224"/>
                </a:lnTo>
                <a:lnTo>
                  <a:pt x="400546" y="1522"/>
                </a:lnTo>
                <a:close/>
              </a:path>
              <a:path w="1181100" h="109220">
                <a:moveTo>
                  <a:pt x="483655" y="37209"/>
                </a:moveTo>
                <a:lnTo>
                  <a:pt x="464299" y="37209"/>
                </a:lnTo>
                <a:lnTo>
                  <a:pt x="464428" y="90421"/>
                </a:lnTo>
                <a:lnTo>
                  <a:pt x="483732" y="90421"/>
                </a:lnTo>
                <a:lnTo>
                  <a:pt x="483655" y="37209"/>
                </a:lnTo>
                <a:close/>
              </a:path>
              <a:path w="1181100" h="109220">
                <a:moveTo>
                  <a:pt x="422652" y="38224"/>
                </a:moveTo>
                <a:lnTo>
                  <a:pt x="402832" y="38224"/>
                </a:lnTo>
                <a:lnTo>
                  <a:pt x="428994" y="81024"/>
                </a:lnTo>
                <a:lnTo>
                  <a:pt x="438138" y="81024"/>
                </a:lnTo>
                <a:lnTo>
                  <a:pt x="452620" y="56768"/>
                </a:lnTo>
                <a:lnTo>
                  <a:pt x="433821" y="56768"/>
                </a:lnTo>
                <a:lnTo>
                  <a:pt x="422652" y="38224"/>
                </a:lnTo>
                <a:close/>
              </a:path>
              <a:path w="1181100" h="109220">
                <a:moveTo>
                  <a:pt x="483603" y="1522"/>
                </a:moveTo>
                <a:lnTo>
                  <a:pt x="466585" y="1522"/>
                </a:lnTo>
                <a:lnTo>
                  <a:pt x="433821" y="56768"/>
                </a:lnTo>
                <a:lnTo>
                  <a:pt x="452620" y="56768"/>
                </a:lnTo>
                <a:lnTo>
                  <a:pt x="464299" y="37209"/>
                </a:lnTo>
                <a:lnTo>
                  <a:pt x="483655" y="37209"/>
                </a:lnTo>
                <a:lnTo>
                  <a:pt x="483603" y="1522"/>
                </a:lnTo>
                <a:close/>
              </a:path>
              <a:path w="1181100" h="109220">
                <a:moveTo>
                  <a:pt x="508878" y="73785"/>
                </a:moveTo>
                <a:lnTo>
                  <a:pt x="503924" y="89405"/>
                </a:lnTo>
                <a:lnTo>
                  <a:pt x="508922" y="91436"/>
                </a:lnTo>
                <a:lnTo>
                  <a:pt x="513745" y="92452"/>
                </a:lnTo>
                <a:lnTo>
                  <a:pt x="524412" y="92452"/>
                </a:lnTo>
                <a:lnTo>
                  <a:pt x="529981" y="90716"/>
                </a:lnTo>
                <a:lnTo>
                  <a:pt x="540223" y="83775"/>
                </a:lnTo>
                <a:lnTo>
                  <a:pt x="544605" y="78652"/>
                </a:lnTo>
                <a:lnTo>
                  <a:pt x="546336" y="75434"/>
                </a:lnTo>
                <a:lnTo>
                  <a:pt x="515397" y="75434"/>
                </a:lnTo>
                <a:lnTo>
                  <a:pt x="512434" y="74884"/>
                </a:lnTo>
                <a:lnTo>
                  <a:pt x="508878" y="73785"/>
                </a:lnTo>
                <a:close/>
              </a:path>
              <a:path w="1181100" h="109220">
                <a:moveTo>
                  <a:pt x="517893" y="1522"/>
                </a:moveTo>
                <a:lnTo>
                  <a:pt x="495922" y="1522"/>
                </a:lnTo>
                <a:lnTo>
                  <a:pt x="530975" y="66798"/>
                </a:lnTo>
                <a:lnTo>
                  <a:pt x="530212" y="67816"/>
                </a:lnTo>
                <a:lnTo>
                  <a:pt x="528519" y="70441"/>
                </a:lnTo>
                <a:lnTo>
                  <a:pt x="526658" y="72367"/>
                </a:lnTo>
                <a:lnTo>
                  <a:pt x="522594" y="74822"/>
                </a:lnTo>
                <a:lnTo>
                  <a:pt x="520308" y="75434"/>
                </a:lnTo>
                <a:lnTo>
                  <a:pt x="546336" y="75434"/>
                </a:lnTo>
                <a:lnTo>
                  <a:pt x="560407" y="49273"/>
                </a:lnTo>
                <a:lnTo>
                  <a:pt x="541516" y="49273"/>
                </a:lnTo>
                <a:lnTo>
                  <a:pt x="517893" y="1522"/>
                </a:lnTo>
                <a:close/>
              </a:path>
              <a:path w="1181100" h="109220">
                <a:moveTo>
                  <a:pt x="586091" y="1522"/>
                </a:moveTo>
                <a:lnTo>
                  <a:pt x="565899" y="1522"/>
                </a:lnTo>
                <a:lnTo>
                  <a:pt x="541516" y="49273"/>
                </a:lnTo>
                <a:lnTo>
                  <a:pt x="560407" y="49273"/>
                </a:lnTo>
                <a:lnTo>
                  <a:pt x="586091" y="1522"/>
                </a:lnTo>
                <a:close/>
              </a:path>
              <a:path w="1181100" h="109220">
                <a:moveTo>
                  <a:pt x="725277" y="73656"/>
                </a:moveTo>
                <a:lnTo>
                  <a:pt x="713214" y="73656"/>
                </a:lnTo>
                <a:lnTo>
                  <a:pt x="713214" y="90421"/>
                </a:lnTo>
                <a:lnTo>
                  <a:pt x="706230" y="90421"/>
                </a:lnTo>
                <a:lnTo>
                  <a:pt x="706230" y="108835"/>
                </a:lnTo>
                <a:lnTo>
                  <a:pt x="725277" y="108835"/>
                </a:lnTo>
                <a:lnTo>
                  <a:pt x="725277" y="73656"/>
                </a:lnTo>
                <a:close/>
              </a:path>
              <a:path w="1181100" h="109220">
                <a:moveTo>
                  <a:pt x="616317" y="1522"/>
                </a:moveTo>
                <a:lnTo>
                  <a:pt x="595868" y="1522"/>
                </a:lnTo>
                <a:lnTo>
                  <a:pt x="595868" y="90421"/>
                </a:lnTo>
                <a:lnTo>
                  <a:pt x="692388" y="90421"/>
                </a:lnTo>
                <a:lnTo>
                  <a:pt x="692388" y="73656"/>
                </a:lnTo>
                <a:lnTo>
                  <a:pt x="616317" y="73656"/>
                </a:lnTo>
                <a:lnTo>
                  <a:pt x="616317" y="1522"/>
                </a:lnTo>
                <a:close/>
              </a:path>
              <a:path w="1181100" h="109220">
                <a:moveTo>
                  <a:pt x="713214" y="1522"/>
                </a:moveTo>
                <a:lnTo>
                  <a:pt x="692765" y="1522"/>
                </a:lnTo>
                <a:lnTo>
                  <a:pt x="692765" y="73656"/>
                </a:lnTo>
                <a:lnTo>
                  <a:pt x="692388" y="73656"/>
                </a:lnTo>
                <a:lnTo>
                  <a:pt x="692388" y="90421"/>
                </a:lnTo>
                <a:lnTo>
                  <a:pt x="713214" y="90421"/>
                </a:lnTo>
                <a:lnTo>
                  <a:pt x="713214" y="1522"/>
                </a:lnTo>
                <a:close/>
              </a:path>
              <a:path w="1181100" h="109220">
                <a:moveTo>
                  <a:pt x="664829" y="1522"/>
                </a:moveTo>
                <a:lnTo>
                  <a:pt x="644382" y="1522"/>
                </a:lnTo>
                <a:lnTo>
                  <a:pt x="644382" y="73656"/>
                </a:lnTo>
                <a:lnTo>
                  <a:pt x="664829" y="73656"/>
                </a:lnTo>
                <a:lnTo>
                  <a:pt x="664829" y="1522"/>
                </a:lnTo>
                <a:close/>
              </a:path>
              <a:path w="1181100" h="109220">
                <a:moveTo>
                  <a:pt x="806559" y="1522"/>
                </a:moveTo>
                <a:lnTo>
                  <a:pt x="739374" y="1522"/>
                </a:lnTo>
                <a:lnTo>
                  <a:pt x="739374" y="90421"/>
                </a:lnTo>
                <a:lnTo>
                  <a:pt x="808207" y="90421"/>
                </a:lnTo>
                <a:lnTo>
                  <a:pt x="808207" y="73911"/>
                </a:lnTo>
                <a:lnTo>
                  <a:pt x="759823" y="73911"/>
                </a:lnTo>
                <a:lnTo>
                  <a:pt x="759823" y="53337"/>
                </a:lnTo>
                <a:lnTo>
                  <a:pt x="801096" y="53337"/>
                </a:lnTo>
                <a:lnTo>
                  <a:pt x="801096" y="37335"/>
                </a:lnTo>
                <a:lnTo>
                  <a:pt x="759823" y="37335"/>
                </a:lnTo>
                <a:lnTo>
                  <a:pt x="759823" y="18032"/>
                </a:lnTo>
                <a:lnTo>
                  <a:pt x="806559" y="18032"/>
                </a:lnTo>
                <a:lnTo>
                  <a:pt x="806559" y="1522"/>
                </a:lnTo>
                <a:close/>
              </a:path>
              <a:path w="1181100" h="109220">
                <a:moveTo>
                  <a:pt x="874458" y="0"/>
                </a:moveTo>
                <a:lnTo>
                  <a:pt x="857610" y="0"/>
                </a:lnTo>
                <a:lnTo>
                  <a:pt x="849377" y="1969"/>
                </a:lnTo>
                <a:lnTo>
                  <a:pt x="834729" y="9842"/>
                </a:lnTo>
                <a:lnTo>
                  <a:pt x="828972" y="15303"/>
                </a:lnTo>
                <a:lnTo>
                  <a:pt x="820591" y="29272"/>
                </a:lnTo>
                <a:lnTo>
                  <a:pt x="818495" y="37166"/>
                </a:lnTo>
                <a:lnTo>
                  <a:pt x="818495" y="54777"/>
                </a:lnTo>
                <a:lnTo>
                  <a:pt x="849377" y="89978"/>
                </a:lnTo>
                <a:lnTo>
                  <a:pt x="857567" y="91944"/>
                </a:lnTo>
                <a:lnTo>
                  <a:pt x="874332" y="91944"/>
                </a:lnTo>
                <a:lnTo>
                  <a:pt x="881316" y="90590"/>
                </a:lnTo>
                <a:lnTo>
                  <a:pt x="893847" y="85172"/>
                </a:lnTo>
                <a:lnTo>
                  <a:pt x="899096" y="81234"/>
                </a:lnTo>
                <a:lnTo>
                  <a:pt x="903330" y="76071"/>
                </a:lnTo>
                <a:lnTo>
                  <a:pt x="901540" y="74419"/>
                </a:lnTo>
                <a:lnTo>
                  <a:pt x="862269" y="74419"/>
                </a:lnTo>
                <a:lnTo>
                  <a:pt x="857357" y="73212"/>
                </a:lnTo>
                <a:lnTo>
                  <a:pt x="848721" y="68385"/>
                </a:lnTo>
                <a:lnTo>
                  <a:pt x="845356" y="65022"/>
                </a:lnTo>
                <a:lnTo>
                  <a:pt x="840527" y="56386"/>
                </a:lnTo>
                <a:lnTo>
                  <a:pt x="839322" y="51476"/>
                </a:lnTo>
                <a:lnTo>
                  <a:pt x="839322" y="40467"/>
                </a:lnTo>
                <a:lnTo>
                  <a:pt x="862269" y="17524"/>
                </a:lnTo>
                <a:lnTo>
                  <a:pt x="901404" y="17524"/>
                </a:lnTo>
                <a:lnTo>
                  <a:pt x="903330" y="15746"/>
                </a:lnTo>
                <a:lnTo>
                  <a:pt x="899096" y="10666"/>
                </a:lnTo>
                <a:lnTo>
                  <a:pt x="893869" y="6771"/>
                </a:lnTo>
                <a:lnTo>
                  <a:pt x="881424" y="1353"/>
                </a:lnTo>
                <a:lnTo>
                  <a:pt x="874458" y="0"/>
                </a:lnTo>
                <a:close/>
              </a:path>
              <a:path w="1181100" h="109220">
                <a:moveTo>
                  <a:pt x="890121" y="63878"/>
                </a:moveTo>
                <a:lnTo>
                  <a:pt x="884110" y="70905"/>
                </a:lnTo>
                <a:lnTo>
                  <a:pt x="876661" y="74419"/>
                </a:lnTo>
                <a:lnTo>
                  <a:pt x="901540" y="74419"/>
                </a:lnTo>
                <a:lnTo>
                  <a:pt x="890121" y="63878"/>
                </a:lnTo>
                <a:close/>
              </a:path>
              <a:path w="1181100" h="109220">
                <a:moveTo>
                  <a:pt x="901404" y="17524"/>
                </a:moveTo>
                <a:lnTo>
                  <a:pt x="876661" y="17524"/>
                </a:lnTo>
                <a:lnTo>
                  <a:pt x="884110" y="20995"/>
                </a:lnTo>
                <a:lnTo>
                  <a:pt x="890121" y="27939"/>
                </a:lnTo>
                <a:lnTo>
                  <a:pt x="901404" y="17524"/>
                </a:lnTo>
                <a:close/>
              </a:path>
              <a:path w="1181100" h="109220">
                <a:moveTo>
                  <a:pt x="955396" y="18287"/>
                </a:moveTo>
                <a:lnTo>
                  <a:pt x="935078" y="18287"/>
                </a:lnTo>
                <a:lnTo>
                  <a:pt x="935078" y="90421"/>
                </a:lnTo>
                <a:lnTo>
                  <a:pt x="955396" y="90421"/>
                </a:lnTo>
                <a:lnTo>
                  <a:pt x="955396" y="18287"/>
                </a:lnTo>
                <a:close/>
              </a:path>
              <a:path w="1181100" h="109220">
                <a:moveTo>
                  <a:pt x="983844" y="1522"/>
                </a:moveTo>
                <a:lnTo>
                  <a:pt x="906757" y="1522"/>
                </a:lnTo>
                <a:lnTo>
                  <a:pt x="906757" y="18287"/>
                </a:lnTo>
                <a:lnTo>
                  <a:pt x="983844" y="18287"/>
                </a:lnTo>
                <a:lnTo>
                  <a:pt x="983844" y="1522"/>
                </a:lnTo>
                <a:close/>
              </a:path>
              <a:path w="1181100" h="109220">
                <a:moveTo>
                  <a:pt x="1048529" y="1522"/>
                </a:moveTo>
                <a:lnTo>
                  <a:pt x="996797" y="1522"/>
                </a:lnTo>
                <a:lnTo>
                  <a:pt x="996797" y="90421"/>
                </a:lnTo>
                <a:lnTo>
                  <a:pt x="1040612" y="90421"/>
                </a:lnTo>
                <a:lnTo>
                  <a:pt x="1048451" y="90008"/>
                </a:lnTo>
                <a:lnTo>
                  <a:pt x="1074229" y="75182"/>
                </a:lnTo>
                <a:lnTo>
                  <a:pt x="1017244" y="75182"/>
                </a:lnTo>
                <a:lnTo>
                  <a:pt x="1017244" y="52703"/>
                </a:lnTo>
                <a:lnTo>
                  <a:pt x="1071439" y="52703"/>
                </a:lnTo>
                <a:lnTo>
                  <a:pt x="1067958" y="48301"/>
                </a:lnTo>
                <a:lnTo>
                  <a:pt x="1063811" y="45676"/>
                </a:lnTo>
                <a:lnTo>
                  <a:pt x="1058390" y="44067"/>
                </a:lnTo>
                <a:lnTo>
                  <a:pt x="1062371" y="42119"/>
                </a:lnTo>
                <a:lnTo>
                  <a:pt x="1065460" y="39474"/>
                </a:lnTo>
                <a:lnTo>
                  <a:pt x="1066199" y="38351"/>
                </a:lnTo>
                <a:lnTo>
                  <a:pt x="1017244" y="38351"/>
                </a:lnTo>
                <a:lnTo>
                  <a:pt x="1017244" y="16761"/>
                </a:lnTo>
                <a:lnTo>
                  <a:pt x="1070770" y="16761"/>
                </a:lnTo>
                <a:lnTo>
                  <a:pt x="1068083" y="11469"/>
                </a:lnTo>
                <a:lnTo>
                  <a:pt x="1056571" y="3514"/>
                </a:lnTo>
                <a:lnTo>
                  <a:pt x="1048529" y="1522"/>
                </a:lnTo>
                <a:close/>
              </a:path>
              <a:path w="1181100" h="109220">
                <a:moveTo>
                  <a:pt x="1071439" y="52703"/>
                </a:moveTo>
                <a:lnTo>
                  <a:pt x="1049501" y="52703"/>
                </a:lnTo>
                <a:lnTo>
                  <a:pt x="1054328" y="56386"/>
                </a:lnTo>
                <a:lnTo>
                  <a:pt x="1054328" y="71370"/>
                </a:lnTo>
                <a:lnTo>
                  <a:pt x="1049501" y="75182"/>
                </a:lnTo>
                <a:lnTo>
                  <a:pt x="1074229" y="75182"/>
                </a:lnTo>
                <a:lnTo>
                  <a:pt x="1075155" y="73277"/>
                </a:lnTo>
                <a:lnTo>
                  <a:pt x="1075155" y="60069"/>
                </a:lnTo>
                <a:lnTo>
                  <a:pt x="1073715" y="55580"/>
                </a:lnTo>
                <a:lnTo>
                  <a:pt x="1071439" y="52703"/>
                </a:lnTo>
                <a:close/>
              </a:path>
              <a:path w="1181100" h="109220">
                <a:moveTo>
                  <a:pt x="1070770" y="16761"/>
                </a:moveTo>
                <a:lnTo>
                  <a:pt x="1040822" y="16761"/>
                </a:lnTo>
                <a:lnTo>
                  <a:pt x="1044187" y="17693"/>
                </a:lnTo>
                <a:lnTo>
                  <a:pt x="1048846" y="21419"/>
                </a:lnTo>
                <a:lnTo>
                  <a:pt x="1050009" y="24088"/>
                </a:lnTo>
                <a:lnTo>
                  <a:pt x="1050009" y="31114"/>
                </a:lnTo>
                <a:lnTo>
                  <a:pt x="1048867" y="33801"/>
                </a:lnTo>
                <a:lnTo>
                  <a:pt x="1044295" y="37443"/>
                </a:lnTo>
                <a:lnTo>
                  <a:pt x="1040908" y="38351"/>
                </a:lnTo>
                <a:lnTo>
                  <a:pt x="1066199" y="38351"/>
                </a:lnTo>
                <a:lnTo>
                  <a:pt x="1069863" y="32785"/>
                </a:lnTo>
                <a:lnTo>
                  <a:pt x="1070964" y="28911"/>
                </a:lnTo>
                <a:lnTo>
                  <a:pt x="1070964" y="17143"/>
                </a:lnTo>
                <a:lnTo>
                  <a:pt x="1070770" y="16761"/>
                </a:lnTo>
                <a:close/>
              </a:path>
              <a:path w="1181100" h="109220">
                <a:moveTo>
                  <a:pt x="1141319" y="1522"/>
                </a:moveTo>
                <a:lnTo>
                  <a:pt x="1121001" y="1522"/>
                </a:lnTo>
                <a:lnTo>
                  <a:pt x="1081375" y="90421"/>
                </a:lnTo>
                <a:lnTo>
                  <a:pt x="1102457" y="90421"/>
                </a:lnTo>
                <a:lnTo>
                  <a:pt x="1110330" y="71370"/>
                </a:lnTo>
                <a:lnTo>
                  <a:pt x="1172552" y="71370"/>
                </a:lnTo>
                <a:lnTo>
                  <a:pt x="1165567" y="55749"/>
                </a:lnTo>
                <a:lnTo>
                  <a:pt x="1116935" y="55749"/>
                </a:lnTo>
                <a:lnTo>
                  <a:pt x="1131034" y="21715"/>
                </a:lnTo>
                <a:lnTo>
                  <a:pt x="1150349" y="21715"/>
                </a:lnTo>
                <a:lnTo>
                  <a:pt x="1141319" y="1522"/>
                </a:lnTo>
                <a:close/>
              </a:path>
              <a:path w="1181100" h="109220">
                <a:moveTo>
                  <a:pt x="1172552" y="71370"/>
                </a:moveTo>
                <a:lnTo>
                  <a:pt x="1151604" y="71370"/>
                </a:lnTo>
                <a:lnTo>
                  <a:pt x="1159480" y="90421"/>
                </a:lnTo>
                <a:lnTo>
                  <a:pt x="1181070" y="90421"/>
                </a:lnTo>
                <a:lnTo>
                  <a:pt x="1172552" y="71370"/>
                </a:lnTo>
                <a:close/>
              </a:path>
              <a:path w="1181100" h="109220">
                <a:moveTo>
                  <a:pt x="1150349" y="21715"/>
                </a:moveTo>
                <a:lnTo>
                  <a:pt x="1131034" y="21715"/>
                </a:lnTo>
                <a:lnTo>
                  <a:pt x="1145128" y="55749"/>
                </a:lnTo>
                <a:lnTo>
                  <a:pt x="1165567" y="55749"/>
                </a:lnTo>
                <a:lnTo>
                  <a:pt x="1150349" y="21715"/>
                </a:lnTo>
                <a:close/>
              </a:path>
            </a:pathLst>
          </a:custGeom>
          <a:solidFill>
            <a:srgbClr val="606062"/>
          </a:solidFill>
        </p:spPr>
        <p:txBody>
          <a:bodyPr wrap="square" lIns="0" tIns="0" rIns="0" bIns="0" rtlCol="0"/>
          <a:lstStyle/>
          <a:p>
            <a:endParaRPr/>
          </a:p>
        </p:txBody>
      </p:sp>
      <p:pic>
        <p:nvPicPr>
          <p:cNvPr id="19" name="object 19"/>
          <p:cNvPicPr/>
          <p:nvPr/>
        </p:nvPicPr>
        <p:blipFill>
          <a:blip r:embed="rId7" cstate="print"/>
          <a:stretch>
            <a:fillRect/>
          </a:stretch>
        </p:blipFill>
        <p:spPr>
          <a:xfrm>
            <a:off x="915609" y="5695116"/>
            <a:ext cx="2466226" cy="375307"/>
          </a:xfrm>
          <a:prstGeom prst="rect">
            <a:avLst/>
          </a:prstGeom>
        </p:spPr>
      </p:pic>
      <p:pic>
        <p:nvPicPr>
          <p:cNvPr id="20" name="object 20"/>
          <p:cNvPicPr/>
          <p:nvPr/>
        </p:nvPicPr>
        <p:blipFill>
          <a:blip r:embed="rId8" cstate="print"/>
          <a:stretch>
            <a:fillRect/>
          </a:stretch>
        </p:blipFill>
        <p:spPr>
          <a:xfrm>
            <a:off x="896249" y="5025732"/>
            <a:ext cx="1965736" cy="356309"/>
          </a:xfrm>
          <a:prstGeom prst="rect">
            <a:avLst/>
          </a:prstGeom>
        </p:spPr>
      </p:pic>
      <p:sp>
        <p:nvSpPr>
          <p:cNvPr id="21" name="object 21"/>
          <p:cNvSpPr/>
          <p:nvPr/>
        </p:nvSpPr>
        <p:spPr>
          <a:xfrm>
            <a:off x="541036" y="70398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22" name="object 22"/>
          <p:cNvSpPr/>
          <p:nvPr/>
        </p:nvSpPr>
        <p:spPr>
          <a:xfrm>
            <a:off x="547131" y="7245244"/>
            <a:ext cx="738505" cy="92075"/>
          </a:xfrm>
          <a:custGeom>
            <a:avLst/>
            <a:gdLst/>
            <a:ahLst/>
            <a:cxnLst/>
            <a:rect l="l" t="t" r="r" b="b"/>
            <a:pathLst>
              <a:path w="738505" h="92075">
                <a:moveTo>
                  <a:pt x="51732" y="1522"/>
                </a:moveTo>
                <a:lnTo>
                  <a:pt x="0" y="1522"/>
                </a:lnTo>
                <a:lnTo>
                  <a:pt x="0" y="90421"/>
                </a:lnTo>
                <a:lnTo>
                  <a:pt x="43816" y="90421"/>
                </a:lnTo>
                <a:lnTo>
                  <a:pt x="51654" y="90008"/>
                </a:lnTo>
                <a:lnTo>
                  <a:pt x="77431" y="75182"/>
                </a:lnTo>
                <a:lnTo>
                  <a:pt x="20448" y="75182"/>
                </a:lnTo>
                <a:lnTo>
                  <a:pt x="20448" y="52703"/>
                </a:lnTo>
                <a:lnTo>
                  <a:pt x="74642" y="52703"/>
                </a:lnTo>
                <a:lnTo>
                  <a:pt x="71161" y="48301"/>
                </a:lnTo>
                <a:lnTo>
                  <a:pt x="67014" y="45676"/>
                </a:lnTo>
                <a:lnTo>
                  <a:pt x="61592" y="44067"/>
                </a:lnTo>
                <a:lnTo>
                  <a:pt x="65573" y="42120"/>
                </a:lnTo>
                <a:lnTo>
                  <a:pt x="68662" y="39474"/>
                </a:lnTo>
                <a:lnTo>
                  <a:pt x="69401" y="38351"/>
                </a:lnTo>
                <a:lnTo>
                  <a:pt x="20448" y="38351"/>
                </a:lnTo>
                <a:lnTo>
                  <a:pt x="20448" y="16761"/>
                </a:lnTo>
                <a:lnTo>
                  <a:pt x="73973" y="16761"/>
                </a:lnTo>
                <a:lnTo>
                  <a:pt x="71287" y="11469"/>
                </a:lnTo>
                <a:lnTo>
                  <a:pt x="59775" y="3514"/>
                </a:lnTo>
                <a:lnTo>
                  <a:pt x="51732" y="1522"/>
                </a:lnTo>
                <a:close/>
              </a:path>
              <a:path w="738505" h="92075">
                <a:moveTo>
                  <a:pt x="74642" y="52703"/>
                </a:moveTo>
                <a:lnTo>
                  <a:pt x="52703" y="52703"/>
                </a:lnTo>
                <a:lnTo>
                  <a:pt x="57532" y="56386"/>
                </a:lnTo>
                <a:lnTo>
                  <a:pt x="57532" y="71370"/>
                </a:lnTo>
                <a:lnTo>
                  <a:pt x="52703" y="75182"/>
                </a:lnTo>
                <a:lnTo>
                  <a:pt x="77431" y="75182"/>
                </a:lnTo>
                <a:lnTo>
                  <a:pt x="78357" y="73277"/>
                </a:lnTo>
                <a:lnTo>
                  <a:pt x="78357" y="60069"/>
                </a:lnTo>
                <a:lnTo>
                  <a:pt x="76917" y="55580"/>
                </a:lnTo>
                <a:lnTo>
                  <a:pt x="74642" y="52703"/>
                </a:lnTo>
                <a:close/>
              </a:path>
              <a:path w="738505" h="92075">
                <a:moveTo>
                  <a:pt x="73973" y="16761"/>
                </a:moveTo>
                <a:lnTo>
                  <a:pt x="44024" y="16761"/>
                </a:lnTo>
                <a:lnTo>
                  <a:pt x="47391" y="17694"/>
                </a:lnTo>
                <a:lnTo>
                  <a:pt x="52049" y="21419"/>
                </a:lnTo>
                <a:lnTo>
                  <a:pt x="53211" y="24088"/>
                </a:lnTo>
                <a:lnTo>
                  <a:pt x="53211" y="31115"/>
                </a:lnTo>
                <a:lnTo>
                  <a:pt x="52071" y="33801"/>
                </a:lnTo>
                <a:lnTo>
                  <a:pt x="47499" y="37443"/>
                </a:lnTo>
                <a:lnTo>
                  <a:pt x="44110" y="38351"/>
                </a:lnTo>
                <a:lnTo>
                  <a:pt x="69401" y="38351"/>
                </a:lnTo>
                <a:lnTo>
                  <a:pt x="73065" y="32785"/>
                </a:lnTo>
                <a:lnTo>
                  <a:pt x="74167" y="28911"/>
                </a:lnTo>
                <a:lnTo>
                  <a:pt x="74167" y="17143"/>
                </a:lnTo>
                <a:lnTo>
                  <a:pt x="73973" y="16761"/>
                </a:lnTo>
                <a:close/>
              </a:path>
              <a:path w="738505" h="92075">
                <a:moveTo>
                  <a:pt x="115186" y="1522"/>
                </a:moveTo>
                <a:lnTo>
                  <a:pt x="94612" y="1522"/>
                </a:lnTo>
                <a:lnTo>
                  <a:pt x="94612" y="90421"/>
                </a:lnTo>
                <a:lnTo>
                  <a:pt x="115186" y="90421"/>
                </a:lnTo>
                <a:lnTo>
                  <a:pt x="115186" y="53975"/>
                </a:lnTo>
                <a:lnTo>
                  <a:pt x="176145" y="53975"/>
                </a:lnTo>
                <a:lnTo>
                  <a:pt x="176145" y="36576"/>
                </a:lnTo>
                <a:lnTo>
                  <a:pt x="115186" y="36576"/>
                </a:lnTo>
                <a:lnTo>
                  <a:pt x="115186" y="1522"/>
                </a:lnTo>
                <a:close/>
              </a:path>
              <a:path w="738505" h="92075">
                <a:moveTo>
                  <a:pt x="176145" y="53975"/>
                </a:moveTo>
                <a:lnTo>
                  <a:pt x="155571" y="53975"/>
                </a:lnTo>
                <a:lnTo>
                  <a:pt x="155571" y="90421"/>
                </a:lnTo>
                <a:lnTo>
                  <a:pt x="176145" y="90421"/>
                </a:lnTo>
                <a:lnTo>
                  <a:pt x="176145" y="53975"/>
                </a:lnTo>
                <a:close/>
              </a:path>
              <a:path w="738505" h="92075">
                <a:moveTo>
                  <a:pt x="176145" y="1522"/>
                </a:moveTo>
                <a:lnTo>
                  <a:pt x="155571" y="1522"/>
                </a:lnTo>
                <a:lnTo>
                  <a:pt x="155571" y="36576"/>
                </a:lnTo>
                <a:lnTo>
                  <a:pt x="176145" y="36576"/>
                </a:lnTo>
                <a:lnTo>
                  <a:pt x="176145" y="1522"/>
                </a:lnTo>
                <a:close/>
              </a:path>
              <a:path w="738505" h="92075">
                <a:moveTo>
                  <a:pt x="265550" y="1522"/>
                </a:moveTo>
                <a:lnTo>
                  <a:pt x="198367" y="1522"/>
                </a:lnTo>
                <a:lnTo>
                  <a:pt x="198367" y="90421"/>
                </a:lnTo>
                <a:lnTo>
                  <a:pt x="267199" y="90421"/>
                </a:lnTo>
                <a:lnTo>
                  <a:pt x="267199" y="73911"/>
                </a:lnTo>
                <a:lnTo>
                  <a:pt x="218815" y="73911"/>
                </a:lnTo>
                <a:lnTo>
                  <a:pt x="218815" y="53337"/>
                </a:lnTo>
                <a:lnTo>
                  <a:pt x="260089" y="53337"/>
                </a:lnTo>
                <a:lnTo>
                  <a:pt x="260089" y="37335"/>
                </a:lnTo>
                <a:lnTo>
                  <a:pt x="218815" y="37335"/>
                </a:lnTo>
                <a:lnTo>
                  <a:pt x="218815" y="18032"/>
                </a:lnTo>
                <a:lnTo>
                  <a:pt x="265550" y="18032"/>
                </a:lnTo>
                <a:lnTo>
                  <a:pt x="265550" y="1522"/>
                </a:lnTo>
                <a:close/>
              </a:path>
              <a:path w="738505" h="92075">
                <a:moveTo>
                  <a:pt x="333449" y="0"/>
                </a:moveTo>
                <a:lnTo>
                  <a:pt x="316602" y="0"/>
                </a:lnTo>
                <a:lnTo>
                  <a:pt x="308368" y="1969"/>
                </a:lnTo>
                <a:lnTo>
                  <a:pt x="293720" y="9842"/>
                </a:lnTo>
                <a:lnTo>
                  <a:pt x="287964" y="15303"/>
                </a:lnTo>
                <a:lnTo>
                  <a:pt x="279584" y="29272"/>
                </a:lnTo>
                <a:lnTo>
                  <a:pt x="277488" y="37166"/>
                </a:lnTo>
                <a:lnTo>
                  <a:pt x="277488" y="54777"/>
                </a:lnTo>
                <a:lnTo>
                  <a:pt x="308368" y="89978"/>
                </a:lnTo>
                <a:lnTo>
                  <a:pt x="316558" y="91944"/>
                </a:lnTo>
                <a:lnTo>
                  <a:pt x="333324" y="91944"/>
                </a:lnTo>
                <a:lnTo>
                  <a:pt x="340307" y="90590"/>
                </a:lnTo>
                <a:lnTo>
                  <a:pt x="352840" y="85172"/>
                </a:lnTo>
                <a:lnTo>
                  <a:pt x="358089" y="81234"/>
                </a:lnTo>
                <a:lnTo>
                  <a:pt x="362322" y="76071"/>
                </a:lnTo>
                <a:lnTo>
                  <a:pt x="360532" y="74419"/>
                </a:lnTo>
                <a:lnTo>
                  <a:pt x="321260" y="74419"/>
                </a:lnTo>
                <a:lnTo>
                  <a:pt x="316350" y="73212"/>
                </a:lnTo>
                <a:lnTo>
                  <a:pt x="307713" y="68385"/>
                </a:lnTo>
                <a:lnTo>
                  <a:pt x="304347" y="65024"/>
                </a:lnTo>
                <a:lnTo>
                  <a:pt x="299520" y="56386"/>
                </a:lnTo>
                <a:lnTo>
                  <a:pt x="298314" y="51476"/>
                </a:lnTo>
                <a:lnTo>
                  <a:pt x="298314" y="40467"/>
                </a:lnTo>
                <a:lnTo>
                  <a:pt x="321260" y="17524"/>
                </a:lnTo>
                <a:lnTo>
                  <a:pt x="360396" y="17524"/>
                </a:lnTo>
                <a:lnTo>
                  <a:pt x="362322" y="15746"/>
                </a:lnTo>
                <a:lnTo>
                  <a:pt x="358089" y="10666"/>
                </a:lnTo>
                <a:lnTo>
                  <a:pt x="352861" y="6771"/>
                </a:lnTo>
                <a:lnTo>
                  <a:pt x="340415" y="1353"/>
                </a:lnTo>
                <a:lnTo>
                  <a:pt x="333449" y="0"/>
                </a:lnTo>
                <a:close/>
              </a:path>
              <a:path w="738505" h="92075">
                <a:moveTo>
                  <a:pt x="349114" y="63878"/>
                </a:moveTo>
                <a:lnTo>
                  <a:pt x="343101" y="70905"/>
                </a:lnTo>
                <a:lnTo>
                  <a:pt x="335653" y="74419"/>
                </a:lnTo>
                <a:lnTo>
                  <a:pt x="360532" y="74419"/>
                </a:lnTo>
                <a:lnTo>
                  <a:pt x="349114" y="63878"/>
                </a:lnTo>
                <a:close/>
              </a:path>
              <a:path w="738505" h="92075">
                <a:moveTo>
                  <a:pt x="360396" y="17524"/>
                </a:moveTo>
                <a:lnTo>
                  <a:pt x="335653" y="17524"/>
                </a:lnTo>
                <a:lnTo>
                  <a:pt x="343101" y="20995"/>
                </a:lnTo>
                <a:lnTo>
                  <a:pt x="349114" y="27940"/>
                </a:lnTo>
                <a:lnTo>
                  <a:pt x="360396" y="17524"/>
                </a:lnTo>
                <a:close/>
              </a:path>
              <a:path w="738505" h="92075">
                <a:moveTo>
                  <a:pt x="442965" y="1522"/>
                </a:moveTo>
                <a:lnTo>
                  <a:pt x="375782" y="1522"/>
                </a:lnTo>
                <a:lnTo>
                  <a:pt x="375782" y="90421"/>
                </a:lnTo>
                <a:lnTo>
                  <a:pt x="444614" y="90421"/>
                </a:lnTo>
                <a:lnTo>
                  <a:pt x="444614" y="73911"/>
                </a:lnTo>
                <a:lnTo>
                  <a:pt x="396231" y="73911"/>
                </a:lnTo>
                <a:lnTo>
                  <a:pt x="396231" y="53337"/>
                </a:lnTo>
                <a:lnTo>
                  <a:pt x="437504" y="53337"/>
                </a:lnTo>
                <a:lnTo>
                  <a:pt x="437504" y="37335"/>
                </a:lnTo>
                <a:lnTo>
                  <a:pt x="396231" y="37335"/>
                </a:lnTo>
                <a:lnTo>
                  <a:pt x="396231" y="18032"/>
                </a:lnTo>
                <a:lnTo>
                  <a:pt x="442965" y="18032"/>
                </a:lnTo>
                <a:lnTo>
                  <a:pt x="442965" y="1522"/>
                </a:lnTo>
                <a:close/>
              </a:path>
              <a:path w="738505" h="92075">
                <a:moveTo>
                  <a:pt x="481824" y="1522"/>
                </a:moveTo>
                <a:lnTo>
                  <a:pt x="461250" y="1522"/>
                </a:lnTo>
                <a:lnTo>
                  <a:pt x="461250" y="90421"/>
                </a:lnTo>
                <a:lnTo>
                  <a:pt x="481824" y="90421"/>
                </a:lnTo>
                <a:lnTo>
                  <a:pt x="481824" y="53975"/>
                </a:lnTo>
                <a:lnTo>
                  <a:pt x="542782" y="53975"/>
                </a:lnTo>
                <a:lnTo>
                  <a:pt x="542782" y="36576"/>
                </a:lnTo>
                <a:lnTo>
                  <a:pt x="481824" y="36576"/>
                </a:lnTo>
                <a:lnTo>
                  <a:pt x="481824" y="1522"/>
                </a:lnTo>
                <a:close/>
              </a:path>
              <a:path w="738505" h="92075">
                <a:moveTo>
                  <a:pt x="542782" y="53975"/>
                </a:moveTo>
                <a:lnTo>
                  <a:pt x="522208" y="53975"/>
                </a:lnTo>
                <a:lnTo>
                  <a:pt x="522208" y="90421"/>
                </a:lnTo>
                <a:lnTo>
                  <a:pt x="542782" y="90421"/>
                </a:lnTo>
                <a:lnTo>
                  <a:pt x="542782" y="53975"/>
                </a:lnTo>
                <a:close/>
              </a:path>
              <a:path w="738505" h="92075">
                <a:moveTo>
                  <a:pt x="542782" y="1522"/>
                </a:moveTo>
                <a:lnTo>
                  <a:pt x="522208" y="1522"/>
                </a:lnTo>
                <a:lnTo>
                  <a:pt x="522208" y="36576"/>
                </a:lnTo>
                <a:lnTo>
                  <a:pt x="542782" y="36576"/>
                </a:lnTo>
                <a:lnTo>
                  <a:pt x="542782" y="1522"/>
                </a:lnTo>
                <a:close/>
              </a:path>
              <a:path w="738505" h="92075">
                <a:moveTo>
                  <a:pt x="585453" y="1522"/>
                </a:moveTo>
                <a:lnTo>
                  <a:pt x="565006" y="1522"/>
                </a:lnTo>
                <a:lnTo>
                  <a:pt x="565006" y="90421"/>
                </a:lnTo>
                <a:lnTo>
                  <a:pt x="584434" y="90421"/>
                </a:lnTo>
                <a:lnTo>
                  <a:pt x="607184" y="59432"/>
                </a:lnTo>
                <a:lnTo>
                  <a:pt x="585453" y="59432"/>
                </a:lnTo>
                <a:lnTo>
                  <a:pt x="585453" y="1522"/>
                </a:lnTo>
                <a:close/>
              </a:path>
              <a:path w="738505" h="92075">
                <a:moveTo>
                  <a:pt x="647172" y="32637"/>
                </a:moveTo>
                <a:lnTo>
                  <a:pt x="626854" y="32637"/>
                </a:lnTo>
                <a:lnTo>
                  <a:pt x="626854" y="90421"/>
                </a:lnTo>
                <a:lnTo>
                  <a:pt x="647172" y="90421"/>
                </a:lnTo>
                <a:lnTo>
                  <a:pt x="647172" y="32637"/>
                </a:lnTo>
                <a:close/>
              </a:path>
              <a:path w="738505" h="92075">
                <a:moveTo>
                  <a:pt x="647172" y="1522"/>
                </a:moveTo>
                <a:lnTo>
                  <a:pt x="627868" y="1522"/>
                </a:lnTo>
                <a:lnTo>
                  <a:pt x="585453" y="59432"/>
                </a:lnTo>
                <a:lnTo>
                  <a:pt x="607184" y="59432"/>
                </a:lnTo>
                <a:lnTo>
                  <a:pt x="626854" y="32637"/>
                </a:lnTo>
                <a:lnTo>
                  <a:pt x="647172" y="32637"/>
                </a:lnTo>
                <a:lnTo>
                  <a:pt x="647172" y="1522"/>
                </a:lnTo>
                <a:close/>
              </a:path>
              <a:path w="738505" h="92075">
                <a:moveTo>
                  <a:pt x="736452" y="1522"/>
                </a:moveTo>
                <a:lnTo>
                  <a:pt x="669269" y="1522"/>
                </a:lnTo>
                <a:lnTo>
                  <a:pt x="669269" y="90421"/>
                </a:lnTo>
                <a:lnTo>
                  <a:pt x="738101" y="90421"/>
                </a:lnTo>
                <a:lnTo>
                  <a:pt x="738101" y="73911"/>
                </a:lnTo>
                <a:lnTo>
                  <a:pt x="689716" y="73911"/>
                </a:lnTo>
                <a:lnTo>
                  <a:pt x="689716" y="53337"/>
                </a:lnTo>
                <a:lnTo>
                  <a:pt x="730991" y="53337"/>
                </a:lnTo>
                <a:lnTo>
                  <a:pt x="730991" y="37335"/>
                </a:lnTo>
                <a:lnTo>
                  <a:pt x="689716" y="37335"/>
                </a:lnTo>
                <a:lnTo>
                  <a:pt x="689716" y="18032"/>
                </a:lnTo>
                <a:lnTo>
                  <a:pt x="736452" y="18032"/>
                </a:lnTo>
                <a:lnTo>
                  <a:pt x="736452" y="1522"/>
                </a:lnTo>
                <a:close/>
              </a:path>
            </a:pathLst>
          </a:custGeom>
          <a:solidFill>
            <a:srgbClr val="606062"/>
          </a:solidFill>
        </p:spPr>
        <p:txBody>
          <a:bodyPr wrap="square" lIns="0" tIns="0" rIns="0" bIns="0" rtlCol="0"/>
          <a:lstStyle/>
          <a:p>
            <a:endParaRPr/>
          </a:p>
        </p:txBody>
      </p:sp>
      <p:pic>
        <p:nvPicPr>
          <p:cNvPr id="23" name="object 23"/>
          <p:cNvPicPr/>
          <p:nvPr/>
        </p:nvPicPr>
        <p:blipFill>
          <a:blip r:embed="rId9" cstate="print"/>
          <a:stretch>
            <a:fillRect/>
          </a:stretch>
        </p:blipFill>
        <p:spPr>
          <a:xfrm>
            <a:off x="551037" y="7666456"/>
            <a:ext cx="462362" cy="462280"/>
          </a:xfrm>
          <a:prstGeom prst="rect">
            <a:avLst/>
          </a:prstGeom>
        </p:spPr>
      </p:pic>
      <p:sp>
        <p:nvSpPr>
          <p:cNvPr id="24" name="object 24"/>
          <p:cNvSpPr/>
          <p:nvPr/>
        </p:nvSpPr>
        <p:spPr>
          <a:xfrm>
            <a:off x="540755" y="7467069"/>
            <a:ext cx="954405" cy="91440"/>
          </a:xfrm>
          <a:custGeom>
            <a:avLst/>
            <a:gdLst/>
            <a:ahLst/>
            <a:cxnLst/>
            <a:rect l="l" t="t" r="r" b="b"/>
            <a:pathLst>
              <a:path w="954405" h="91440">
                <a:moveTo>
                  <a:pt x="76201" y="64616"/>
                </a:moveTo>
                <a:lnTo>
                  <a:pt x="104" y="64616"/>
                </a:lnTo>
                <a:lnTo>
                  <a:pt x="0" y="87069"/>
                </a:lnTo>
                <a:lnTo>
                  <a:pt x="7012" y="87069"/>
                </a:lnTo>
                <a:lnTo>
                  <a:pt x="7113" y="71118"/>
                </a:lnTo>
                <a:lnTo>
                  <a:pt x="76201" y="71118"/>
                </a:lnTo>
                <a:lnTo>
                  <a:pt x="76201" y="64616"/>
                </a:lnTo>
                <a:close/>
              </a:path>
              <a:path w="954405" h="91440">
                <a:moveTo>
                  <a:pt x="76201" y="71118"/>
                </a:moveTo>
                <a:lnTo>
                  <a:pt x="69192" y="71118"/>
                </a:lnTo>
                <a:lnTo>
                  <a:pt x="69192" y="87069"/>
                </a:lnTo>
                <a:lnTo>
                  <a:pt x="76201" y="87069"/>
                </a:lnTo>
                <a:lnTo>
                  <a:pt x="76201" y="71118"/>
                </a:lnTo>
                <a:close/>
              </a:path>
              <a:path w="954405" h="91440">
                <a:moveTo>
                  <a:pt x="65534" y="0"/>
                </a:moveTo>
                <a:lnTo>
                  <a:pt x="17579" y="0"/>
                </a:lnTo>
                <a:lnTo>
                  <a:pt x="16731" y="23774"/>
                </a:lnTo>
                <a:lnTo>
                  <a:pt x="16327" y="32355"/>
                </a:lnTo>
                <a:lnTo>
                  <a:pt x="3657" y="64616"/>
                </a:lnTo>
                <a:lnTo>
                  <a:pt x="14328" y="64616"/>
                </a:lnTo>
                <a:lnTo>
                  <a:pt x="23497" y="23061"/>
                </a:lnTo>
                <a:lnTo>
                  <a:pt x="24080" y="6502"/>
                </a:lnTo>
                <a:lnTo>
                  <a:pt x="65534" y="6502"/>
                </a:lnTo>
                <a:lnTo>
                  <a:pt x="65534" y="0"/>
                </a:lnTo>
                <a:close/>
              </a:path>
              <a:path w="954405" h="91440">
                <a:moveTo>
                  <a:pt x="65534" y="6502"/>
                </a:moveTo>
                <a:lnTo>
                  <a:pt x="58115" y="6502"/>
                </a:lnTo>
                <a:lnTo>
                  <a:pt x="58115" y="64616"/>
                </a:lnTo>
                <a:lnTo>
                  <a:pt x="65534" y="64616"/>
                </a:lnTo>
                <a:lnTo>
                  <a:pt x="65534" y="6502"/>
                </a:lnTo>
                <a:close/>
              </a:path>
              <a:path w="954405" h="91440">
                <a:moveTo>
                  <a:pt x="80567" y="64818"/>
                </a:moveTo>
                <a:lnTo>
                  <a:pt x="80060" y="71017"/>
                </a:lnTo>
                <a:lnTo>
                  <a:pt x="82094" y="71558"/>
                </a:lnTo>
                <a:lnTo>
                  <a:pt x="83818" y="71831"/>
                </a:lnTo>
                <a:lnTo>
                  <a:pt x="90457" y="71831"/>
                </a:lnTo>
                <a:lnTo>
                  <a:pt x="94082" y="68850"/>
                </a:lnTo>
                <a:lnTo>
                  <a:pt x="95316" y="65225"/>
                </a:lnTo>
                <a:lnTo>
                  <a:pt x="82635" y="65225"/>
                </a:lnTo>
                <a:lnTo>
                  <a:pt x="81787" y="65088"/>
                </a:lnTo>
                <a:lnTo>
                  <a:pt x="80567" y="64818"/>
                </a:lnTo>
                <a:close/>
              </a:path>
              <a:path w="954405" h="91440">
                <a:moveTo>
                  <a:pt x="133502" y="24077"/>
                </a:moveTo>
                <a:lnTo>
                  <a:pt x="126287" y="24077"/>
                </a:lnTo>
                <a:lnTo>
                  <a:pt x="126287" y="71118"/>
                </a:lnTo>
                <a:lnTo>
                  <a:pt x="133502" y="71118"/>
                </a:lnTo>
                <a:lnTo>
                  <a:pt x="133502" y="24077"/>
                </a:lnTo>
                <a:close/>
              </a:path>
              <a:path w="954405" h="91440">
                <a:moveTo>
                  <a:pt x="133502" y="17677"/>
                </a:moveTo>
                <a:lnTo>
                  <a:pt x="94385" y="17677"/>
                </a:lnTo>
                <a:lnTo>
                  <a:pt x="93443" y="37285"/>
                </a:lnTo>
                <a:lnTo>
                  <a:pt x="93131" y="43009"/>
                </a:lnTo>
                <a:lnTo>
                  <a:pt x="85885" y="65225"/>
                </a:lnTo>
                <a:lnTo>
                  <a:pt x="95316" y="65225"/>
                </a:lnTo>
                <a:lnTo>
                  <a:pt x="100684" y="24077"/>
                </a:lnTo>
                <a:lnTo>
                  <a:pt x="133502" y="24077"/>
                </a:lnTo>
                <a:lnTo>
                  <a:pt x="133502" y="17677"/>
                </a:lnTo>
                <a:close/>
              </a:path>
              <a:path w="954405" h="91440">
                <a:moveTo>
                  <a:pt x="195069" y="17677"/>
                </a:moveTo>
                <a:lnTo>
                  <a:pt x="165571" y="17677"/>
                </a:lnTo>
                <a:lnTo>
                  <a:pt x="160020" y="19235"/>
                </a:lnTo>
                <a:lnTo>
                  <a:pt x="151890" y="25467"/>
                </a:lnTo>
                <a:lnTo>
                  <a:pt x="149857" y="30002"/>
                </a:lnTo>
                <a:lnTo>
                  <a:pt x="149857" y="40233"/>
                </a:lnTo>
                <a:lnTo>
                  <a:pt x="150976" y="43755"/>
                </a:lnTo>
                <a:lnTo>
                  <a:pt x="155448" y="49310"/>
                </a:lnTo>
                <a:lnTo>
                  <a:pt x="158630" y="51271"/>
                </a:lnTo>
                <a:lnTo>
                  <a:pt x="162763" y="52424"/>
                </a:lnTo>
                <a:lnTo>
                  <a:pt x="149451" y="71118"/>
                </a:lnTo>
                <a:lnTo>
                  <a:pt x="157276" y="71118"/>
                </a:lnTo>
                <a:lnTo>
                  <a:pt x="169672" y="53439"/>
                </a:lnTo>
                <a:lnTo>
                  <a:pt x="195069" y="53439"/>
                </a:lnTo>
                <a:lnTo>
                  <a:pt x="195069" y="48056"/>
                </a:lnTo>
                <a:lnTo>
                  <a:pt x="162219" y="48056"/>
                </a:lnTo>
                <a:lnTo>
                  <a:pt x="157172" y="44093"/>
                </a:lnTo>
                <a:lnTo>
                  <a:pt x="157172" y="28108"/>
                </a:lnTo>
                <a:lnTo>
                  <a:pt x="162388" y="24077"/>
                </a:lnTo>
                <a:lnTo>
                  <a:pt x="195069" y="24077"/>
                </a:lnTo>
                <a:lnTo>
                  <a:pt x="195069" y="17677"/>
                </a:lnTo>
                <a:close/>
              </a:path>
              <a:path w="954405" h="91440">
                <a:moveTo>
                  <a:pt x="195069" y="53439"/>
                </a:moveTo>
                <a:lnTo>
                  <a:pt x="188466" y="53439"/>
                </a:lnTo>
                <a:lnTo>
                  <a:pt x="188466" y="71118"/>
                </a:lnTo>
                <a:lnTo>
                  <a:pt x="195069" y="71118"/>
                </a:lnTo>
                <a:lnTo>
                  <a:pt x="195069" y="53439"/>
                </a:lnTo>
                <a:close/>
              </a:path>
              <a:path w="954405" h="91440">
                <a:moveTo>
                  <a:pt x="195069" y="24077"/>
                </a:moveTo>
                <a:lnTo>
                  <a:pt x="188466" y="24077"/>
                </a:lnTo>
                <a:lnTo>
                  <a:pt x="188466" y="48056"/>
                </a:lnTo>
                <a:lnTo>
                  <a:pt x="195069" y="48056"/>
                </a:lnTo>
                <a:lnTo>
                  <a:pt x="195069" y="24077"/>
                </a:lnTo>
                <a:close/>
              </a:path>
              <a:path w="954405" h="91440">
                <a:moveTo>
                  <a:pt x="249426" y="17677"/>
                </a:moveTo>
                <a:lnTo>
                  <a:pt x="242211" y="17677"/>
                </a:lnTo>
                <a:lnTo>
                  <a:pt x="242211" y="71118"/>
                </a:lnTo>
                <a:lnTo>
                  <a:pt x="249426" y="71118"/>
                </a:lnTo>
                <a:lnTo>
                  <a:pt x="249426" y="47344"/>
                </a:lnTo>
                <a:lnTo>
                  <a:pt x="270386" y="47344"/>
                </a:lnTo>
                <a:lnTo>
                  <a:pt x="267307" y="43585"/>
                </a:lnTo>
                <a:lnTo>
                  <a:pt x="269285" y="41148"/>
                </a:lnTo>
                <a:lnTo>
                  <a:pt x="249426" y="41148"/>
                </a:lnTo>
                <a:lnTo>
                  <a:pt x="249426" y="17677"/>
                </a:lnTo>
                <a:close/>
              </a:path>
              <a:path w="954405" h="91440">
                <a:moveTo>
                  <a:pt x="270386" y="47344"/>
                </a:moveTo>
                <a:lnTo>
                  <a:pt x="261618" y="47344"/>
                </a:lnTo>
                <a:lnTo>
                  <a:pt x="281329" y="71118"/>
                </a:lnTo>
                <a:lnTo>
                  <a:pt x="289864" y="71118"/>
                </a:lnTo>
                <a:lnTo>
                  <a:pt x="270386" y="47344"/>
                </a:lnTo>
                <a:close/>
              </a:path>
              <a:path w="954405" h="91440">
                <a:moveTo>
                  <a:pt x="288338" y="17677"/>
                </a:moveTo>
                <a:lnTo>
                  <a:pt x="280516" y="17677"/>
                </a:lnTo>
                <a:lnTo>
                  <a:pt x="261720" y="41148"/>
                </a:lnTo>
                <a:lnTo>
                  <a:pt x="269285" y="41148"/>
                </a:lnTo>
                <a:lnTo>
                  <a:pt x="288338" y="17677"/>
                </a:lnTo>
                <a:close/>
              </a:path>
              <a:path w="954405" h="91440">
                <a:moveTo>
                  <a:pt x="335805" y="23569"/>
                </a:moveTo>
                <a:lnTo>
                  <a:pt x="322851" y="23569"/>
                </a:lnTo>
                <a:lnTo>
                  <a:pt x="326609" y="24772"/>
                </a:lnTo>
                <a:lnTo>
                  <a:pt x="331758" y="29582"/>
                </a:lnTo>
                <a:lnTo>
                  <a:pt x="333043" y="33088"/>
                </a:lnTo>
                <a:lnTo>
                  <a:pt x="333043" y="40943"/>
                </a:lnTo>
                <a:lnTo>
                  <a:pt x="308898" y="40943"/>
                </a:lnTo>
                <a:lnTo>
                  <a:pt x="303663" y="42332"/>
                </a:lnTo>
                <a:lnTo>
                  <a:pt x="297093" y="47887"/>
                </a:lnTo>
                <a:lnTo>
                  <a:pt x="295451" y="51545"/>
                </a:lnTo>
                <a:lnTo>
                  <a:pt x="295451" y="60754"/>
                </a:lnTo>
                <a:lnTo>
                  <a:pt x="297213" y="64516"/>
                </a:lnTo>
                <a:lnTo>
                  <a:pt x="304257" y="70204"/>
                </a:lnTo>
                <a:lnTo>
                  <a:pt x="308998" y="71626"/>
                </a:lnTo>
                <a:lnTo>
                  <a:pt x="319294" y="71626"/>
                </a:lnTo>
                <a:lnTo>
                  <a:pt x="323035" y="70848"/>
                </a:lnTo>
                <a:lnTo>
                  <a:pt x="329335" y="67730"/>
                </a:lnTo>
                <a:lnTo>
                  <a:pt x="331309" y="65938"/>
                </a:lnTo>
                <a:lnTo>
                  <a:pt x="311810" y="65938"/>
                </a:lnTo>
                <a:lnTo>
                  <a:pt x="308491" y="65037"/>
                </a:lnTo>
                <a:lnTo>
                  <a:pt x="303749" y="61448"/>
                </a:lnTo>
                <a:lnTo>
                  <a:pt x="302566" y="58994"/>
                </a:lnTo>
                <a:lnTo>
                  <a:pt x="302566" y="49510"/>
                </a:lnTo>
                <a:lnTo>
                  <a:pt x="307138" y="46328"/>
                </a:lnTo>
                <a:lnTo>
                  <a:pt x="340257" y="46328"/>
                </a:lnTo>
                <a:lnTo>
                  <a:pt x="340257" y="31154"/>
                </a:lnTo>
                <a:lnTo>
                  <a:pt x="338392" y="25993"/>
                </a:lnTo>
                <a:lnTo>
                  <a:pt x="335805" y="23569"/>
                </a:lnTo>
                <a:close/>
              </a:path>
              <a:path w="954405" h="91440">
                <a:moveTo>
                  <a:pt x="340257" y="62787"/>
                </a:moveTo>
                <a:lnTo>
                  <a:pt x="333349" y="62787"/>
                </a:lnTo>
                <a:lnTo>
                  <a:pt x="333349" y="71118"/>
                </a:lnTo>
                <a:lnTo>
                  <a:pt x="340257" y="71118"/>
                </a:lnTo>
                <a:lnTo>
                  <a:pt x="340257" y="62787"/>
                </a:lnTo>
                <a:close/>
              </a:path>
              <a:path w="954405" h="91440">
                <a:moveTo>
                  <a:pt x="340257" y="46328"/>
                </a:moveTo>
                <a:lnTo>
                  <a:pt x="333043" y="46328"/>
                </a:lnTo>
                <a:lnTo>
                  <a:pt x="333043" y="55065"/>
                </a:lnTo>
                <a:lnTo>
                  <a:pt x="331621" y="58586"/>
                </a:lnTo>
                <a:lnTo>
                  <a:pt x="329454" y="61280"/>
                </a:lnTo>
                <a:lnTo>
                  <a:pt x="323629" y="65006"/>
                </a:lnTo>
                <a:lnTo>
                  <a:pt x="320140" y="65938"/>
                </a:lnTo>
                <a:lnTo>
                  <a:pt x="331309" y="65938"/>
                </a:lnTo>
                <a:lnTo>
                  <a:pt x="331722" y="65563"/>
                </a:lnTo>
                <a:lnTo>
                  <a:pt x="333349" y="62787"/>
                </a:lnTo>
                <a:lnTo>
                  <a:pt x="340257" y="62787"/>
                </a:lnTo>
                <a:lnTo>
                  <a:pt x="340257" y="46328"/>
                </a:lnTo>
                <a:close/>
              </a:path>
              <a:path w="954405" h="91440">
                <a:moveTo>
                  <a:pt x="325594" y="17269"/>
                </a:moveTo>
                <a:lnTo>
                  <a:pt x="314416" y="17269"/>
                </a:lnTo>
                <a:lnTo>
                  <a:pt x="310421" y="17895"/>
                </a:lnTo>
                <a:lnTo>
                  <a:pt x="302835" y="20405"/>
                </a:lnTo>
                <a:lnTo>
                  <a:pt x="299585" y="22180"/>
                </a:lnTo>
                <a:lnTo>
                  <a:pt x="296873" y="24484"/>
                </a:lnTo>
                <a:lnTo>
                  <a:pt x="300125" y="29869"/>
                </a:lnTo>
                <a:lnTo>
                  <a:pt x="302360" y="27904"/>
                </a:lnTo>
                <a:lnTo>
                  <a:pt x="305034" y="26363"/>
                </a:lnTo>
                <a:lnTo>
                  <a:pt x="311266" y="24127"/>
                </a:lnTo>
                <a:lnTo>
                  <a:pt x="314518" y="23569"/>
                </a:lnTo>
                <a:lnTo>
                  <a:pt x="335805" y="23569"/>
                </a:lnTo>
                <a:lnTo>
                  <a:pt x="330944" y="19015"/>
                </a:lnTo>
                <a:lnTo>
                  <a:pt x="325594" y="17269"/>
                </a:lnTo>
                <a:close/>
              </a:path>
              <a:path w="954405" h="91440">
                <a:moveTo>
                  <a:pt x="366670" y="17677"/>
                </a:moveTo>
                <a:lnTo>
                  <a:pt x="359456" y="17677"/>
                </a:lnTo>
                <a:lnTo>
                  <a:pt x="359456" y="71118"/>
                </a:lnTo>
                <a:lnTo>
                  <a:pt x="366670" y="71118"/>
                </a:lnTo>
                <a:lnTo>
                  <a:pt x="366670" y="47344"/>
                </a:lnTo>
                <a:lnTo>
                  <a:pt x="387632" y="47344"/>
                </a:lnTo>
                <a:lnTo>
                  <a:pt x="384552" y="43585"/>
                </a:lnTo>
                <a:lnTo>
                  <a:pt x="386530" y="41148"/>
                </a:lnTo>
                <a:lnTo>
                  <a:pt x="366670" y="41148"/>
                </a:lnTo>
                <a:lnTo>
                  <a:pt x="366670" y="17677"/>
                </a:lnTo>
                <a:close/>
              </a:path>
              <a:path w="954405" h="91440">
                <a:moveTo>
                  <a:pt x="387632" y="47344"/>
                </a:moveTo>
                <a:lnTo>
                  <a:pt x="378863" y="47344"/>
                </a:lnTo>
                <a:lnTo>
                  <a:pt x="398574" y="71118"/>
                </a:lnTo>
                <a:lnTo>
                  <a:pt x="407109" y="71118"/>
                </a:lnTo>
                <a:lnTo>
                  <a:pt x="387632" y="47344"/>
                </a:lnTo>
                <a:close/>
              </a:path>
              <a:path w="954405" h="91440">
                <a:moveTo>
                  <a:pt x="405583" y="17677"/>
                </a:moveTo>
                <a:lnTo>
                  <a:pt x="397760" y="17677"/>
                </a:lnTo>
                <a:lnTo>
                  <a:pt x="378965" y="41148"/>
                </a:lnTo>
                <a:lnTo>
                  <a:pt x="386530" y="41148"/>
                </a:lnTo>
                <a:lnTo>
                  <a:pt x="405583" y="17677"/>
                </a:lnTo>
                <a:close/>
              </a:path>
              <a:path w="954405" h="91440">
                <a:moveTo>
                  <a:pt x="425700" y="17677"/>
                </a:moveTo>
                <a:lnTo>
                  <a:pt x="418485" y="17677"/>
                </a:lnTo>
                <a:lnTo>
                  <a:pt x="418485" y="71118"/>
                </a:lnTo>
                <a:lnTo>
                  <a:pt x="424991" y="71118"/>
                </a:lnTo>
                <a:lnTo>
                  <a:pt x="434178" y="60145"/>
                </a:lnTo>
                <a:lnTo>
                  <a:pt x="425700" y="60145"/>
                </a:lnTo>
                <a:lnTo>
                  <a:pt x="425700" y="17677"/>
                </a:lnTo>
                <a:close/>
              </a:path>
              <a:path w="954405" h="91440">
                <a:moveTo>
                  <a:pt x="467762" y="28649"/>
                </a:moveTo>
                <a:lnTo>
                  <a:pt x="460547" y="28649"/>
                </a:lnTo>
                <a:lnTo>
                  <a:pt x="460547" y="71118"/>
                </a:lnTo>
                <a:lnTo>
                  <a:pt x="467762" y="71118"/>
                </a:lnTo>
                <a:lnTo>
                  <a:pt x="467762" y="28649"/>
                </a:lnTo>
                <a:close/>
              </a:path>
              <a:path w="954405" h="91440">
                <a:moveTo>
                  <a:pt x="467762" y="17677"/>
                </a:moveTo>
                <a:lnTo>
                  <a:pt x="461361" y="17677"/>
                </a:lnTo>
                <a:lnTo>
                  <a:pt x="425700" y="60145"/>
                </a:lnTo>
                <a:lnTo>
                  <a:pt x="434178" y="60145"/>
                </a:lnTo>
                <a:lnTo>
                  <a:pt x="460547" y="28649"/>
                </a:lnTo>
                <a:lnTo>
                  <a:pt x="467762" y="28649"/>
                </a:lnTo>
                <a:lnTo>
                  <a:pt x="467762" y="17677"/>
                </a:lnTo>
                <a:close/>
              </a:path>
              <a:path w="954405" h="91440">
                <a:moveTo>
                  <a:pt x="488793" y="17677"/>
                </a:moveTo>
                <a:lnTo>
                  <a:pt x="480668" y="17677"/>
                </a:lnTo>
                <a:lnTo>
                  <a:pt x="500785" y="43686"/>
                </a:lnTo>
                <a:lnTo>
                  <a:pt x="479649" y="71118"/>
                </a:lnTo>
                <a:lnTo>
                  <a:pt x="487779" y="71118"/>
                </a:lnTo>
                <a:lnTo>
                  <a:pt x="504846" y="48766"/>
                </a:lnTo>
                <a:lnTo>
                  <a:pt x="512659" y="48766"/>
                </a:lnTo>
                <a:lnTo>
                  <a:pt x="508708" y="43686"/>
                </a:lnTo>
                <a:lnTo>
                  <a:pt x="512637" y="38606"/>
                </a:lnTo>
                <a:lnTo>
                  <a:pt x="504846" y="38606"/>
                </a:lnTo>
                <a:lnTo>
                  <a:pt x="488793" y="17677"/>
                </a:lnTo>
                <a:close/>
              </a:path>
              <a:path w="954405" h="91440">
                <a:moveTo>
                  <a:pt x="512659" y="48766"/>
                </a:moveTo>
                <a:lnTo>
                  <a:pt x="504846" y="48766"/>
                </a:lnTo>
                <a:lnTo>
                  <a:pt x="521812" y="71118"/>
                </a:lnTo>
                <a:lnTo>
                  <a:pt x="530042" y="71118"/>
                </a:lnTo>
                <a:lnTo>
                  <a:pt x="512659" y="48766"/>
                </a:lnTo>
                <a:close/>
              </a:path>
              <a:path w="954405" h="91440">
                <a:moveTo>
                  <a:pt x="528825" y="17677"/>
                </a:moveTo>
                <a:lnTo>
                  <a:pt x="520898" y="17677"/>
                </a:lnTo>
                <a:lnTo>
                  <a:pt x="504846" y="38606"/>
                </a:lnTo>
                <a:lnTo>
                  <a:pt x="512637" y="38606"/>
                </a:lnTo>
                <a:lnTo>
                  <a:pt x="528825" y="17677"/>
                </a:lnTo>
                <a:close/>
              </a:path>
              <a:path w="954405" h="91440">
                <a:moveTo>
                  <a:pt x="615689" y="81075"/>
                </a:moveTo>
                <a:lnTo>
                  <a:pt x="612338" y="86461"/>
                </a:lnTo>
                <a:lnTo>
                  <a:pt x="613966" y="88085"/>
                </a:lnTo>
                <a:lnTo>
                  <a:pt x="615895" y="89305"/>
                </a:lnTo>
                <a:lnTo>
                  <a:pt x="620367" y="90929"/>
                </a:lnTo>
                <a:lnTo>
                  <a:pt x="622767" y="91335"/>
                </a:lnTo>
                <a:lnTo>
                  <a:pt x="629338" y="91335"/>
                </a:lnTo>
                <a:lnTo>
                  <a:pt x="632760" y="90288"/>
                </a:lnTo>
                <a:lnTo>
                  <a:pt x="638449" y="86086"/>
                </a:lnTo>
                <a:lnTo>
                  <a:pt x="639116" y="85140"/>
                </a:lnTo>
                <a:lnTo>
                  <a:pt x="621652" y="85140"/>
                </a:lnTo>
                <a:lnTo>
                  <a:pt x="618401" y="83783"/>
                </a:lnTo>
                <a:lnTo>
                  <a:pt x="615689" y="81075"/>
                </a:lnTo>
                <a:close/>
              </a:path>
              <a:path w="954405" h="91440">
                <a:moveTo>
                  <a:pt x="622498" y="17677"/>
                </a:moveTo>
                <a:lnTo>
                  <a:pt x="614980" y="17677"/>
                </a:lnTo>
                <a:lnTo>
                  <a:pt x="638855" y="71017"/>
                </a:lnTo>
                <a:lnTo>
                  <a:pt x="636520" y="76198"/>
                </a:lnTo>
                <a:lnTo>
                  <a:pt x="635029" y="79448"/>
                </a:lnTo>
                <a:lnTo>
                  <a:pt x="633420" y="81752"/>
                </a:lnTo>
                <a:lnTo>
                  <a:pt x="629968" y="84460"/>
                </a:lnTo>
                <a:lnTo>
                  <a:pt x="627882" y="85140"/>
                </a:lnTo>
                <a:lnTo>
                  <a:pt x="639116" y="85140"/>
                </a:lnTo>
                <a:lnTo>
                  <a:pt x="640955" y="82530"/>
                </a:lnTo>
                <a:lnTo>
                  <a:pt x="643121" y="77519"/>
                </a:lnTo>
                <a:lnTo>
                  <a:pt x="649564" y="63091"/>
                </a:lnTo>
                <a:lnTo>
                  <a:pt x="642614" y="63091"/>
                </a:lnTo>
                <a:lnTo>
                  <a:pt x="622498" y="17677"/>
                </a:lnTo>
                <a:close/>
              </a:path>
              <a:path w="954405" h="91440">
                <a:moveTo>
                  <a:pt x="669538" y="64818"/>
                </a:moveTo>
                <a:lnTo>
                  <a:pt x="669030" y="71017"/>
                </a:lnTo>
                <a:lnTo>
                  <a:pt x="671065" y="71558"/>
                </a:lnTo>
                <a:lnTo>
                  <a:pt x="672790" y="71831"/>
                </a:lnTo>
                <a:lnTo>
                  <a:pt x="679428" y="71831"/>
                </a:lnTo>
                <a:lnTo>
                  <a:pt x="683052" y="68850"/>
                </a:lnTo>
                <a:lnTo>
                  <a:pt x="684287" y="65225"/>
                </a:lnTo>
                <a:lnTo>
                  <a:pt x="671605" y="65225"/>
                </a:lnTo>
                <a:lnTo>
                  <a:pt x="670759" y="65088"/>
                </a:lnTo>
                <a:lnTo>
                  <a:pt x="669538" y="64818"/>
                </a:lnTo>
                <a:close/>
              </a:path>
              <a:path w="954405" h="91440">
                <a:moveTo>
                  <a:pt x="575661" y="17677"/>
                </a:moveTo>
                <a:lnTo>
                  <a:pt x="568446" y="17677"/>
                </a:lnTo>
                <a:lnTo>
                  <a:pt x="568446" y="71118"/>
                </a:lnTo>
                <a:lnTo>
                  <a:pt x="575661" y="71118"/>
                </a:lnTo>
                <a:lnTo>
                  <a:pt x="575661" y="47344"/>
                </a:lnTo>
                <a:lnTo>
                  <a:pt x="596623" y="47344"/>
                </a:lnTo>
                <a:lnTo>
                  <a:pt x="593543" y="43585"/>
                </a:lnTo>
                <a:lnTo>
                  <a:pt x="595521" y="41148"/>
                </a:lnTo>
                <a:lnTo>
                  <a:pt x="575661" y="41148"/>
                </a:lnTo>
                <a:lnTo>
                  <a:pt x="575661" y="17677"/>
                </a:lnTo>
                <a:close/>
              </a:path>
              <a:path w="954405" h="91440">
                <a:moveTo>
                  <a:pt x="596623" y="47344"/>
                </a:moveTo>
                <a:lnTo>
                  <a:pt x="587855" y="47344"/>
                </a:lnTo>
                <a:lnTo>
                  <a:pt x="607565" y="71118"/>
                </a:lnTo>
                <a:lnTo>
                  <a:pt x="616101" y="71118"/>
                </a:lnTo>
                <a:lnTo>
                  <a:pt x="596623" y="47344"/>
                </a:lnTo>
                <a:close/>
              </a:path>
              <a:path w="954405" h="91440">
                <a:moveTo>
                  <a:pt x="722473" y="24077"/>
                </a:moveTo>
                <a:lnTo>
                  <a:pt x="715258" y="24077"/>
                </a:lnTo>
                <a:lnTo>
                  <a:pt x="715258" y="71118"/>
                </a:lnTo>
                <a:lnTo>
                  <a:pt x="722473" y="71118"/>
                </a:lnTo>
                <a:lnTo>
                  <a:pt x="722473" y="24077"/>
                </a:lnTo>
                <a:close/>
              </a:path>
              <a:path w="954405" h="91440">
                <a:moveTo>
                  <a:pt x="722473" y="17677"/>
                </a:moveTo>
                <a:lnTo>
                  <a:pt x="683355" y="17677"/>
                </a:lnTo>
                <a:lnTo>
                  <a:pt x="682413" y="37285"/>
                </a:lnTo>
                <a:lnTo>
                  <a:pt x="682103" y="43009"/>
                </a:lnTo>
                <a:lnTo>
                  <a:pt x="674856" y="65225"/>
                </a:lnTo>
                <a:lnTo>
                  <a:pt x="684287" y="65225"/>
                </a:lnTo>
                <a:lnTo>
                  <a:pt x="689655" y="24077"/>
                </a:lnTo>
                <a:lnTo>
                  <a:pt x="722473" y="24077"/>
                </a:lnTo>
                <a:lnTo>
                  <a:pt x="722473" y="17677"/>
                </a:lnTo>
                <a:close/>
              </a:path>
              <a:path w="954405" h="91440">
                <a:moveTo>
                  <a:pt x="669844" y="17677"/>
                </a:moveTo>
                <a:lnTo>
                  <a:pt x="662731" y="17677"/>
                </a:lnTo>
                <a:lnTo>
                  <a:pt x="642614" y="63091"/>
                </a:lnTo>
                <a:lnTo>
                  <a:pt x="649564" y="63091"/>
                </a:lnTo>
                <a:lnTo>
                  <a:pt x="669844" y="17677"/>
                </a:lnTo>
                <a:close/>
              </a:path>
              <a:path w="954405" h="91440">
                <a:moveTo>
                  <a:pt x="614574" y="17677"/>
                </a:moveTo>
                <a:lnTo>
                  <a:pt x="606751" y="17677"/>
                </a:lnTo>
                <a:lnTo>
                  <a:pt x="587955" y="41148"/>
                </a:lnTo>
                <a:lnTo>
                  <a:pt x="595521" y="41148"/>
                </a:lnTo>
                <a:lnTo>
                  <a:pt x="614574" y="17677"/>
                </a:lnTo>
                <a:close/>
              </a:path>
              <a:path w="954405" h="91440">
                <a:moveTo>
                  <a:pt x="834329" y="81075"/>
                </a:moveTo>
                <a:lnTo>
                  <a:pt x="830977" y="86461"/>
                </a:lnTo>
                <a:lnTo>
                  <a:pt x="832604" y="88085"/>
                </a:lnTo>
                <a:lnTo>
                  <a:pt x="834534" y="89305"/>
                </a:lnTo>
                <a:lnTo>
                  <a:pt x="839005" y="90929"/>
                </a:lnTo>
                <a:lnTo>
                  <a:pt x="841406" y="91335"/>
                </a:lnTo>
                <a:lnTo>
                  <a:pt x="847976" y="91335"/>
                </a:lnTo>
                <a:lnTo>
                  <a:pt x="851400" y="90288"/>
                </a:lnTo>
                <a:lnTo>
                  <a:pt x="857088" y="86086"/>
                </a:lnTo>
                <a:lnTo>
                  <a:pt x="857755" y="85140"/>
                </a:lnTo>
                <a:lnTo>
                  <a:pt x="840290" y="85140"/>
                </a:lnTo>
                <a:lnTo>
                  <a:pt x="837039" y="83783"/>
                </a:lnTo>
                <a:lnTo>
                  <a:pt x="834329" y="81075"/>
                </a:lnTo>
                <a:close/>
              </a:path>
              <a:path w="954405" h="91440">
                <a:moveTo>
                  <a:pt x="841136" y="17677"/>
                </a:moveTo>
                <a:lnTo>
                  <a:pt x="833620" y="17677"/>
                </a:lnTo>
                <a:lnTo>
                  <a:pt x="857495" y="71017"/>
                </a:lnTo>
                <a:lnTo>
                  <a:pt x="855158" y="76198"/>
                </a:lnTo>
                <a:lnTo>
                  <a:pt x="853668" y="79448"/>
                </a:lnTo>
                <a:lnTo>
                  <a:pt x="852059" y="81752"/>
                </a:lnTo>
                <a:lnTo>
                  <a:pt x="848606" y="84460"/>
                </a:lnTo>
                <a:lnTo>
                  <a:pt x="846522" y="85140"/>
                </a:lnTo>
                <a:lnTo>
                  <a:pt x="857755" y="85140"/>
                </a:lnTo>
                <a:lnTo>
                  <a:pt x="859593" y="82530"/>
                </a:lnTo>
                <a:lnTo>
                  <a:pt x="861761" y="77519"/>
                </a:lnTo>
                <a:lnTo>
                  <a:pt x="868204" y="63091"/>
                </a:lnTo>
                <a:lnTo>
                  <a:pt x="861253" y="63091"/>
                </a:lnTo>
                <a:lnTo>
                  <a:pt x="841136" y="17677"/>
                </a:lnTo>
                <a:close/>
              </a:path>
              <a:path w="954405" h="91440">
                <a:moveTo>
                  <a:pt x="750208" y="17677"/>
                </a:moveTo>
                <a:lnTo>
                  <a:pt x="742993" y="17677"/>
                </a:lnTo>
                <a:lnTo>
                  <a:pt x="742993" y="71118"/>
                </a:lnTo>
                <a:lnTo>
                  <a:pt x="771645" y="71287"/>
                </a:lnTo>
                <a:lnTo>
                  <a:pt x="777081" y="69797"/>
                </a:lnTo>
                <a:lnTo>
                  <a:pt x="782009" y="65801"/>
                </a:lnTo>
                <a:lnTo>
                  <a:pt x="769071" y="65801"/>
                </a:lnTo>
                <a:lnTo>
                  <a:pt x="750208" y="65530"/>
                </a:lnTo>
                <a:lnTo>
                  <a:pt x="750208" y="41756"/>
                </a:lnTo>
                <a:lnTo>
                  <a:pt x="782100" y="41756"/>
                </a:lnTo>
                <a:lnTo>
                  <a:pt x="777758" y="38131"/>
                </a:lnTo>
                <a:lnTo>
                  <a:pt x="772660" y="36640"/>
                </a:lnTo>
                <a:lnTo>
                  <a:pt x="750208" y="36371"/>
                </a:lnTo>
                <a:lnTo>
                  <a:pt x="750208" y="17677"/>
                </a:lnTo>
                <a:close/>
              </a:path>
              <a:path w="954405" h="91440">
                <a:moveTo>
                  <a:pt x="812181" y="24077"/>
                </a:moveTo>
                <a:lnTo>
                  <a:pt x="804970" y="24077"/>
                </a:lnTo>
                <a:lnTo>
                  <a:pt x="804970" y="71118"/>
                </a:lnTo>
                <a:lnTo>
                  <a:pt x="812181" y="71118"/>
                </a:lnTo>
                <a:lnTo>
                  <a:pt x="812181" y="24077"/>
                </a:lnTo>
                <a:close/>
              </a:path>
              <a:path w="954405" h="91440">
                <a:moveTo>
                  <a:pt x="782100" y="41756"/>
                </a:moveTo>
                <a:lnTo>
                  <a:pt x="750208" y="41756"/>
                </a:lnTo>
                <a:lnTo>
                  <a:pt x="769139" y="42026"/>
                </a:lnTo>
                <a:lnTo>
                  <a:pt x="772899" y="43009"/>
                </a:lnTo>
                <a:lnTo>
                  <a:pt x="777909" y="46804"/>
                </a:lnTo>
                <a:lnTo>
                  <a:pt x="779162" y="49716"/>
                </a:lnTo>
                <a:lnTo>
                  <a:pt x="779162" y="57640"/>
                </a:lnTo>
                <a:lnTo>
                  <a:pt x="777895" y="60671"/>
                </a:lnTo>
                <a:lnTo>
                  <a:pt x="772815" y="64804"/>
                </a:lnTo>
                <a:lnTo>
                  <a:pt x="769071" y="65801"/>
                </a:lnTo>
                <a:lnTo>
                  <a:pt x="782009" y="65801"/>
                </a:lnTo>
                <a:lnTo>
                  <a:pt x="784598" y="63701"/>
                </a:lnTo>
                <a:lnTo>
                  <a:pt x="786477" y="59331"/>
                </a:lnTo>
                <a:lnTo>
                  <a:pt x="786477" y="48157"/>
                </a:lnTo>
                <a:lnTo>
                  <a:pt x="784735" y="43955"/>
                </a:lnTo>
                <a:lnTo>
                  <a:pt x="782100" y="41756"/>
                </a:lnTo>
                <a:close/>
              </a:path>
              <a:path w="954405" h="91440">
                <a:moveTo>
                  <a:pt x="888484" y="17677"/>
                </a:moveTo>
                <a:lnTo>
                  <a:pt x="881369" y="17677"/>
                </a:lnTo>
                <a:lnTo>
                  <a:pt x="861253" y="63091"/>
                </a:lnTo>
                <a:lnTo>
                  <a:pt x="868204" y="63091"/>
                </a:lnTo>
                <a:lnTo>
                  <a:pt x="888484" y="17677"/>
                </a:lnTo>
                <a:close/>
              </a:path>
              <a:path w="954405" h="91440">
                <a:moveTo>
                  <a:pt x="832402" y="17677"/>
                </a:moveTo>
                <a:lnTo>
                  <a:pt x="784749" y="17677"/>
                </a:lnTo>
                <a:lnTo>
                  <a:pt x="784749" y="24077"/>
                </a:lnTo>
                <a:lnTo>
                  <a:pt x="832402" y="24077"/>
                </a:lnTo>
                <a:lnTo>
                  <a:pt x="832402" y="17677"/>
                </a:lnTo>
                <a:close/>
              </a:path>
              <a:path w="954405" h="91440">
                <a:moveTo>
                  <a:pt x="906670" y="17677"/>
                </a:moveTo>
                <a:lnTo>
                  <a:pt x="899759" y="17677"/>
                </a:lnTo>
                <a:lnTo>
                  <a:pt x="899759" y="90829"/>
                </a:lnTo>
                <a:lnTo>
                  <a:pt x="906973" y="90829"/>
                </a:lnTo>
                <a:lnTo>
                  <a:pt x="906973" y="61060"/>
                </a:lnTo>
                <a:lnTo>
                  <a:pt x="913825" y="61060"/>
                </a:lnTo>
                <a:lnTo>
                  <a:pt x="913561" y="60909"/>
                </a:lnTo>
                <a:lnTo>
                  <a:pt x="911189" y="58454"/>
                </a:lnTo>
                <a:lnTo>
                  <a:pt x="907736" y="52085"/>
                </a:lnTo>
                <a:lnTo>
                  <a:pt x="906872" y="48460"/>
                </a:lnTo>
                <a:lnTo>
                  <a:pt x="906872" y="40335"/>
                </a:lnTo>
                <a:lnTo>
                  <a:pt x="907736" y="36727"/>
                </a:lnTo>
                <a:lnTo>
                  <a:pt x="911189" y="30427"/>
                </a:lnTo>
                <a:lnTo>
                  <a:pt x="913301" y="28242"/>
                </a:lnTo>
                <a:lnTo>
                  <a:pt x="906670" y="28242"/>
                </a:lnTo>
                <a:lnTo>
                  <a:pt x="906670" y="17677"/>
                </a:lnTo>
                <a:close/>
              </a:path>
              <a:path w="954405" h="91440">
                <a:moveTo>
                  <a:pt x="913825" y="61060"/>
                </a:moveTo>
                <a:lnTo>
                  <a:pt x="906973" y="61060"/>
                </a:lnTo>
                <a:lnTo>
                  <a:pt x="909209" y="64516"/>
                </a:lnTo>
                <a:lnTo>
                  <a:pt x="912070" y="67141"/>
                </a:lnTo>
                <a:lnTo>
                  <a:pt x="919048" y="70730"/>
                </a:lnTo>
                <a:lnTo>
                  <a:pt x="922957" y="71626"/>
                </a:lnTo>
                <a:lnTo>
                  <a:pt x="932375" y="71626"/>
                </a:lnTo>
                <a:lnTo>
                  <a:pt x="936928" y="70492"/>
                </a:lnTo>
                <a:lnTo>
                  <a:pt x="944989" y="65952"/>
                </a:lnTo>
                <a:lnTo>
                  <a:pt x="945708" y="65225"/>
                </a:lnTo>
                <a:lnTo>
                  <a:pt x="922992" y="65225"/>
                </a:lnTo>
                <a:lnTo>
                  <a:pt x="919587" y="64361"/>
                </a:lnTo>
                <a:lnTo>
                  <a:pt x="913825" y="61060"/>
                </a:lnTo>
                <a:close/>
              </a:path>
              <a:path w="954405" h="91440">
                <a:moveTo>
                  <a:pt x="945594" y="23569"/>
                </a:moveTo>
                <a:lnTo>
                  <a:pt x="930509" y="23569"/>
                </a:lnTo>
                <a:lnTo>
                  <a:pt x="933898" y="24451"/>
                </a:lnTo>
                <a:lnTo>
                  <a:pt x="939993" y="27973"/>
                </a:lnTo>
                <a:lnTo>
                  <a:pt x="942383" y="30427"/>
                </a:lnTo>
                <a:lnTo>
                  <a:pt x="945835" y="36727"/>
                </a:lnTo>
                <a:lnTo>
                  <a:pt x="946699" y="40335"/>
                </a:lnTo>
                <a:lnTo>
                  <a:pt x="946699" y="48460"/>
                </a:lnTo>
                <a:lnTo>
                  <a:pt x="930509" y="65225"/>
                </a:lnTo>
                <a:lnTo>
                  <a:pt x="945708" y="65225"/>
                </a:lnTo>
                <a:lnTo>
                  <a:pt x="948157" y="62751"/>
                </a:lnTo>
                <a:lnTo>
                  <a:pt x="952761" y="54490"/>
                </a:lnTo>
                <a:lnTo>
                  <a:pt x="953913" y="49748"/>
                </a:lnTo>
                <a:lnTo>
                  <a:pt x="953913" y="39114"/>
                </a:lnTo>
                <a:lnTo>
                  <a:pt x="952761" y="34405"/>
                </a:lnTo>
                <a:lnTo>
                  <a:pt x="948157" y="26144"/>
                </a:lnTo>
                <a:lnTo>
                  <a:pt x="945594" y="23569"/>
                </a:lnTo>
                <a:close/>
              </a:path>
              <a:path w="954405" h="91440">
                <a:moveTo>
                  <a:pt x="932307" y="17269"/>
                </a:moveTo>
                <a:lnTo>
                  <a:pt x="922823" y="17269"/>
                </a:lnTo>
                <a:lnTo>
                  <a:pt x="918810" y="18220"/>
                </a:lnTo>
                <a:lnTo>
                  <a:pt x="911699" y="22010"/>
                </a:lnTo>
                <a:lnTo>
                  <a:pt x="908838" y="24721"/>
                </a:lnTo>
                <a:lnTo>
                  <a:pt x="906670" y="28242"/>
                </a:lnTo>
                <a:lnTo>
                  <a:pt x="913301" y="28242"/>
                </a:lnTo>
                <a:lnTo>
                  <a:pt x="913561" y="27973"/>
                </a:lnTo>
                <a:lnTo>
                  <a:pt x="919587" y="24451"/>
                </a:lnTo>
                <a:lnTo>
                  <a:pt x="922992" y="23569"/>
                </a:lnTo>
                <a:lnTo>
                  <a:pt x="945594" y="23569"/>
                </a:lnTo>
                <a:lnTo>
                  <a:pt x="944971" y="22943"/>
                </a:lnTo>
                <a:lnTo>
                  <a:pt x="936842" y="18403"/>
                </a:lnTo>
                <a:lnTo>
                  <a:pt x="932307" y="17269"/>
                </a:lnTo>
                <a:close/>
              </a:path>
            </a:pathLst>
          </a:custGeom>
          <a:solidFill>
            <a:srgbClr val="606062"/>
          </a:solidFill>
        </p:spPr>
        <p:txBody>
          <a:bodyPr wrap="square" lIns="0" tIns="0" rIns="0" bIns="0" rtlCol="0"/>
          <a:lstStyle/>
          <a:p>
            <a:endParaRPr/>
          </a:p>
        </p:txBody>
      </p:sp>
      <p:sp>
        <p:nvSpPr>
          <p:cNvPr id="25" name="object 25"/>
          <p:cNvSpPr/>
          <p:nvPr/>
        </p:nvSpPr>
        <p:spPr>
          <a:xfrm>
            <a:off x="2800752" y="7467069"/>
            <a:ext cx="282575" cy="84455"/>
          </a:xfrm>
          <a:custGeom>
            <a:avLst/>
            <a:gdLst/>
            <a:ahLst/>
            <a:cxnLst/>
            <a:rect l="l" t="t" r="r" b="b"/>
            <a:pathLst>
              <a:path w="282575" h="84454">
                <a:moveTo>
                  <a:pt x="7315" y="0"/>
                </a:moveTo>
                <a:lnTo>
                  <a:pt x="0" y="0"/>
                </a:lnTo>
                <a:lnTo>
                  <a:pt x="0" y="71118"/>
                </a:lnTo>
                <a:lnTo>
                  <a:pt x="7315" y="71118"/>
                </a:lnTo>
                <a:lnTo>
                  <a:pt x="7315" y="38506"/>
                </a:lnTo>
                <a:lnTo>
                  <a:pt x="32390" y="38506"/>
                </a:lnTo>
                <a:lnTo>
                  <a:pt x="29362" y="34542"/>
                </a:lnTo>
                <a:lnTo>
                  <a:pt x="31383" y="31899"/>
                </a:lnTo>
                <a:lnTo>
                  <a:pt x="7315" y="31899"/>
                </a:lnTo>
                <a:lnTo>
                  <a:pt x="7315" y="0"/>
                </a:lnTo>
                <a:close/>
              </a:path>
              <a:path w="282575" h="84454">
                <a:moveTo>
                  <a:pt x="32390" y="38506"/>
                </a:moveTo>
                <a:lnTo>
                  <a:pt x="23573" y="38506"/>
                </a:lnTo>
                <a:lnTo>
                  <a:pt x="48668" y="71118"/>
                </a:lnTo>
                <a:lnTo>
                  <a:pt x="57302" y="71118"/>
                </a:lnTo>
                <a:lnTo>
                  <a:pt x="32390" y="38506"/>
                </a:lnTo>
                <a:close/>
              </a:path>
              <a:path w="282575" h="84454">
                <a:moveTo>
                  <a:pt x="55778" y="0"/>
                </a:moveTo>
                <a:lnTo>
                  <a:pt x="47650" y="0"/>
                </a:lnTo>
                <a:lnTo>
                  <a:pt x="23573" y="31899"/>
                </a:lnTo>
                <a:lnTo>
                  <a:pt x="31383" y="31899"/>
                </a:lnTo>
                <a:lnTo>
                  <a:pt x="55778" y="0"/>
                </a:lnTo>
                <a:close/>
              </a:path>
              <a:path w="282575" h="84454">
                <a:moveTo>
                  <a:pt x="93745" y="17269"/>
                </a:moveTo>
                <a:lnTo>
                  <a:pt x="83449" y="17269"/>
                </a:lnTo>
                <a:lnTo>
                  <a:pt x="78808" y="18421"/>
                </a:lnTo>
                <a:lnTo>
                  <a:pt x="70542" y="23030"/>
                </a:lnTo>
                <a:lnTo>
                  <a:pt x="67292" y="26244"/>
                </a:lnTo>
                <a:lnTo>
                  <a:pt x="62550" y="34509"/>
                </a:lnTo>
                <a:lnTo>
                  <a:pt x="61366" y="39183"/>
                </a:lnTo>
                <a:lnTo>
                  <a:pt x="61366" y="49612"/>
                </a:lnTo>
                <a:lnTo>
                  <a:pt x="83449" y="71626"/>
                </a:lnTo>
                <a:lnTo>
                  <a:pt x="93745" y="71626"/>
                </a:lnTo>
                <a:lnTo>
                  <a:pt x="98381" y="70459"/>
                </a:lnTo>
                <a:lnTo>
                  <a:pt x="106646" y="65783"/>
                </a:lnTo>
                <a:lnTo>
                  <a:pt x="107204" y="65225"/>
                </a:lnTo>
                <a:lnTo>
                  <a:pt x="84801" y="65225"/>
                </a:lnTo>
                <a:lnTo>
                  <a:pt x="81400" y="64361"/>
                </a:lnTo>
                <a:lnTo>
                  <a:pt x="75370" y="60909"/>
                </a:lnTo>
                <a:lnTo>
                  <a:pt x="73000" y="58454"/>
                </a:lnTo>
                <a:lnTo>
                  <a:pt x="69545" y="52085"/>
                </a:lnTo>
                <a:lnTo>
                  <a:pt x="68681" y="48460"/>
                </a:lnTo>
                <a:lnTo>
                  <a:pt x="68681" y="40335"/>
                </a:lnTo>
                <a:lnTo>
                  <a:pt x="84801" y="23569"/>
                </a:lnTo>
                <a:lnTo>
                  <a:pt x="107189" y="23569"/>
                </a:lnTo>
                <a:lnTo>
                  <a:pt x="106646" y="23030"/>
                </a:lnTo>
                <a:lnTo>
                  <a:pt x="98381" y="18421"/>
                </a:lnTo>
                <a:lnTo>
                  <a:pt x="93745" y="17269"/>
                </a:lnTo>
                <a:close/>
              </a:path>
              <a:path w="282575" h="84454">
                <a:moveTo>
                  <a:pt x="107189" y="23569"/>
                </a:moveTo>
                <a:lnTo>
                  <a:pt x="92387" y="23569"/>
                </a:lnTo>
                <a:lnTo>
                  <a:pt x="95793" y="24433"/>
                </a:lnTo>
                <a:lnTo>
                  <a:pt x="101819" y="27889"/>
                </a:lnTo>
                <a:lnTo>
                  <a:pt x="104174" y="30345"/>
                </a:lnTo>
                <a:lnTo>
                  <a:pt x="107561" y="36709"/>
                </a:lnTo>
                <a:lnTo>
                  <a:pt x="108407" y="40335"/>
                </a:lnTo>
                <a:lnTo>
                  <a:pt x="108407" y="48460"/>
                </a:lnTo>
                <a:lnTo>
                  <a:pt x="92387" y="65225"/>
                </a:lnTo>
                <a:lnTo>
                  <a:pt x="107204" y="65225"/>
                </a:lnTo>
                <a:lnTo>
                  <a:pt x="109880" y="62550"/>
                </a:lnTo>
                <a:lnTo>
                  <a:pt x="114552" y="54288"/>
                </a:lnTo>
                <a:lnTo>
                  <a:pt x="115722" y="49612"/>
                </a:lnTo>
                <a:lnTo>
                  <a:pt x="115722" y="39183"/>
                </a:lnTo>
                <a:lnTo>
                  <a:pt x="114552" y="34509"/>
                </a:lnTo>
                <a:lnTo>
                  <a:pt x="109880" y="26244"/>
                </a:lnTo>
                <a:lnTo>
                  <a:pt x="107189" y="23569"/>
                </a:lnTo>
                <a:close/>
              </a:path>
              <a:path w="282575" h="84454">
                <a:moveTo>
                  <a:pt x="228291" y="64818"/>
                </a:moveTo>
                <a:lnTo>
                  <a:pt x="166824" y="64818"/>
                </a:lnTo>
                <a:lnTo>
                  <a:pt x="166824" y="84020"/>
                </a:lnTo>
                <a:lnTo>
                  <a:pt x="173631" y="84020"/>
                </a:lnTo>
                <a:lnTo>
                  <a:pt x="173631" y="71118"/>
                </a:lnTo>
                <a:lnTo>
                  <a:pt x="228291" y="71118"/>
                </a:lnTo>
                <a:lnTo>
                  <a:pt x="228291" y="64818"/>
                </a:lnTo>
                <a:close/>
              </a:path>
              <a:path w="282575" h="84454">
                <a:moveTo>
                  <a:pt x="228291" y="71118"/>
                </a:moveTo>
                <a:lnTo>
                  <a:pt x="221482" y="71118"/>
                </a:lnTo>
                <a:lnTo>
                  <a:pt x="221482" y="84020"/>
                </a:lnTo>
                <a:lnTo>
                  <a:pt x="228291" y="84020"/>
                </a:lnTo>
                <a:lnTo>
                  <a:pt x="228291" y="71118"/>
                </a:lnTo>
                <a:close/>
              </a:path>
              <a:path w="282575" h="84454">
                <a:moveTo>
                  <a:pt x="168959" y="17677"/>
                </a:moveTo>
                <a:lnTo>
                  <a:pt x="131163" y="17677"/>
                </a:lnTo>
                <a:lnTo>
                  <a:pt x="131163" y="71118"/>
                </a:lnTo>
                <a:lnTo>
                  <a:pt x="138377" y="71118"/>
                </a:lnTo>
                <a:lnTo>
                  <a:pt x="138377" y="24077"/>
                </a:lnTo>
                <a:lnTo>
                  <a:pt x="168959" y="24077"/>
                </a:lnTo>
                <a:lnTo>
                  <a:pt x="168959" y="17677"/>
                </a:lnTo>
                <a:close/>
              </a:path>
              <a:path w="282575" h="84454">
                <a:moveTo>
                  <a:pt x="219960" y="17677"/>
                </a:moveTo>
                <a:lnTo>
                  <a:pt x="180540" y="17677"/>
                </a:lnTo>
                <a:lnTo>
                  <a:pt x="179807" y="35965"/>
                </a:lnTo>
                <a:lnTo>
                  <a:pt x="179355" y="44701"/>
                </a:lnTo>
                <a:lnTo>
                  <a:pt x="178474" y="51814"/>
                </a:lnTo>
                <a:lnTo>
                  <a:pt x="175900" y="61974"/>
                </a:lnTo>
                <a:lnTo>
                  <a:pt x="173462" y="64616"/>
                </a:lnTo>
                <a:lnTo>
                  <a:pt x="169873" y="64818"/>
                </a:lnTo>
                <a:lnTo>
                  <a:pt x="179424" y="64818"/>
                </a:lnTo>
                <a:lnTo>
                  <a:pt x="186454" y="35557"/>
                </a:lnTo>
                <a:lnTo>
                  <a:pt x="187041" y="24077"/>
                </a:lnTo>
                <a:lnTo>
                  <a:pt x="219960" y="24077"/>
                </a:lnTo>
                <a:lnTo>
                  <a:pt x="219960" y="17677"/>
                </a:lnTo>
                <a:close/>
              </a:path>
              <a:path w="282575" h="84454">
                <a:moveTo>
                  <a:pt x="219960" y="24077"/>
                </a:moveTo>
                <a:lnTo>
                  <a:pt x="212746" y="24077"/>
                </a:lnTo>
                <a:lnTo>
                  <a:pt x="212746" y="64818"/>
                </a:lnTo>
                <a:lnTo>
                  <a:pt x="219960" y="64818"/>
                </a:lnTo>
                <a:lnTo>
                  <a:pt x="219960" y="24077"/>
                </a:lnTo>
                <a:close/>
              </a:path>
              <a:path w="282575" h="84454">
                <a:moveTo>
                  <a:pt x="277893" y="23569"/>
                </a:moveTo>
                <a:lnTo>
                  <a:pt x="264938" y="23569"/>
                </a:lnTo>
                <a:lnTo>
                  <a:pt x="268697" y="24772"/>
                </a:lnTo>
                <a:lnTo>
                  <a:pt x="273845" y="29582"/>
                </a:lnTo>
                <a:lnTo>
                  <a:pt x="275130" y="33088"/>
                </a:lnTo>
                <a:lnTo>
                  <a:pt x="275130" y="40943"/>
                </a:lnTo>
                <a:lnTo>
                  <a:pt x="250985" y="40943"/>
                </a:lnTo>
                <a:lnTo>
                  <a:pt x="245751" y="42332"/>
                </a:lnTo>
                <a:lnTo>
                  <a:pt x="239181" y="47887"/>
                </a:lnTo>
                <a:lnTo>
                  <a:pt x="237539" y="51545"/>
                </a:lnTo>
                <a:lnTo>
                  <a:pt x="237539" y="60754"/>
                </a:lnTo>
                <a:lnTo>
                  <a:pt x="239299" y="64516"/>
                </a:lnTo>
                <a:lnTo>
                  <a:pt x="246344" y="70204"/>
                </a:lnTo>
                <a:lnTo>
                  <a:pt x="251086" y="71626"/>
                </a:lnTo>
                <a:lnTo>
                  <a:pt x="261382" y="71626"/>
                </a:lnTo>
                <a:lnTo>
                  <a:pt x="265122" y="70848"/>
                </a:lnTo>
                <a:lnTo>
                  <a:pt x="271423" y="67730"/>
                </a:lnTo>
                <a:lnTo>
                  <a:pt x="273396" y="65938"/>
                </a:lnTo>
                <a:lnTo>
                  <a:pt x="253898" y="65938"/>
                </a:lnTo>
                <a:lnTo>
                  <a:pt x="250578" y="65037"/>
                </a:lnTo>
                <a:lnTo>
                  <a:pt x="245837" y="61448"/>
                </a:lnTo>
                <a:lnTo>
                  <a:pt x="244652" y="58994"/>
                </a:lnTo>
                <a:lnTo>
                  <a:pt x="244652" y="49510"/>
                </a:lnTo>
                <a:lnTo>
                  <a:pt x="249224" y="46328"/>
                </a:lnTo>
                <a:lnTo>
                  <a:pt x="282345" y="46328"/>
                </a:lnTo>
                <a:lnTo>
                  <a:pt x="282345" y="31154"/>
                </a:lnTo>
                <a:lnTo>
                  <a:pt x="280480" y="25993"/>
                </a:lnTo>
                <a:lnTo>
                  <a:pt x="277893" y="23569"/>
                </a:lnTo>
                <a:close/>
              </a:path>
              <a:path w="282575" h="84454">
                <a:moveTo>
                  <a:pt x="282345" y="62787"/>
                </a:moveTo>
                <a:lnTo>
                  <a:pt x="275436" y="62787"/>
                </a:lnTo>
                <a:lnTo>
                  <a:pt x="275436" y="71118"/>
                </a:lnTo>
                <a:lnTo>
                  <a:pt x="282345" y="71118"/>
                </a:lnTo>
                <a:lnTo>
                  <a:pt x="282345" y="62787"/>
                </a:lnTo>
                <a:close/>
              </a:path>
              <a:path w="282575" h="84454">
                <a:moveTo>
                  <a:pt x="282345" y="46328"/>
                </a:moveTo>
                <a:lnTo>
                  <a:pt x="275130" y="46328"/>
                </a:lnTo>
                <a:lnTo>
                  <a:pt x="275130" y="55065"/>
                </a:lnTo>
                <a:lnTo>
                  <a:pt x="273709" y="58586"/>
                </a:lnTo>
                <a:lnTo>
                  <a:pt x="271541" y="61280"/>
                </a:lnTo>
                <a:lnTo>
                  <a:pt x="265717" y="65006"/>
                </a:lnTo>
                <a:lnTo>
                  <a:pt x="262228" y="65938"/>
                </a:lnTo>
                <a:lnTo>
                  <a:pt x="273396" y="65938"/>
                </a:lnTo>
                <a:lnTo>
                  <a:pt x="273809" y="65563"/>
                </a:lnTo>
                <a:lnTo>
                  <a:pt x="275436" y="62787"/>
                </a:lnTo>
                <a:lnTo>
                  <a:pt x="282345" y="62787"/>
                </a:lnTo>
                <a:lnTo>
                  <a:pt x="282345" y="46328"/>
                </a:lnTo>
                <a:close/>
              </a:path>
              <a:path w="282575" h="84454">
                <a:moveTo>
                  <a:pt x="267681" y="17269"/>
                </a:moveTo>
                <a:lnTo>
                  <a:pt x="256504" y="17269"/>
                </a:lnTo>
                <a:lnTo>
                  <a:pt x="252507" y="17895"/>
                </a:lnTo>
                <a:lnTo>
                  <a:pt x="244923" y="20405"/>
                </a:lnTo>
                <a:lnTo>
                  <a:pt x="241672" y="22180"/>
                </a:lnTo>
                <a:lnTo>
                  <a:pt x="238961" y="24484"/>
                </a:lnTo>
                <a:lnTo>
                  <a:pt x="242211" y="29869"/>
                </a:lnTo>
                <a:lnTo>
                  <a:pt x="244448" y="27904"/>
                </a:lnTo>
                <a:lnTo>
                  <a:pt x="247122" y="26363"/>
                </a:lnTo>
                <a:lnTo>
                  <a:pt x="253354" y="24127"/>
                </a:lnTo>
                <a:lnTo>
                  <a:pt x="256604" y="23569"/>
                </a:lnTo>
                <a:lnTo>
                  <a:pt x="277893" y="23569"/>
                </a:lnTo>
                <a:lnTo>
                  <a:pt x="273032" y="19015"/>
                </a:lnTo>
                <a:lnTo>
                  <a:pt x="267681" y="17269"/>
                </a:lnTo>
                <a:close/>
              </a:path>
            </a:pathLst>
          </a:custGeom>
          <a:solidFill>
            <a:srgbClr val="606062"/>
          </a:solidFill>
        </p:spPr>
        <p:txBody>
          <a:bodyPr wrap="square" lIns="0" tIns="0" rIns="0" bIns="0" rtlCol="0"/>
          <a:lstStyle/>
          <a:p>
            <a:endParaRPr/>
          </a:p>
        </p:txBody>
      </p:sp>
      <p:pic>
        <p:nvPicPr>
          <p:cNvPr id="26" name="object 26"/>
          <p:cNvPicPr/>
          <p:nvPr/>
        </p:nvPicPr>
        <p:blipFill>
          <a:blip r:embed="rId10" cstate="print"/>
          <a:stretch>
            <a:fillRect/>
          </a:stretch>
        </p:blipFill>
        <p:spPr>
          <a:xfrm>
            <a:off x="4185842" y="7467069"/>
            <a:ext cx="174852" cy="71626"/>
          </a:xfrm>
          <a:prstGeom prst="rect">
            <a:avLst/>
          </a:prstGeom>
        </p:spPr>
      </p:pic>
      <p:sp>
        <p:nvSpPr>
          <p:cNvPr id="27" name="object 27"/>
          <p:cNvSpPr/>
          <p:nvPr/>
        </p:nvSpPr>
        <p:spPr>
          <a:xfrm>
            <a:off x="5860338" y="7467069"/>
            <a:ext cx="807720" cy="87630"/>
          </a:xfrm>
          <a:custGeom>
            <a:avLst/>
            <a:gdLst/>
            <a:ahLst/>
            <a:cxnLst/>
            <a:rect l="l" t="t" r="r" b="b"/>
            <a:pathLst>
              <a:path w="807720" h="87629">
                <a:moveTo>
                  <a:pt x="76201" y="64616"/>
                </a:moveTo>
                <a:lnTo>
                  <a:pt x="105" y="64616"/>
                </a:lnTo>
                <a:lnTo>
                  <a:pt x="0" y="87069"/>
                </a:lnTo>
                <a:lnTo>
                  <a:pt x="7012" y="87069"/>
                </a:lnTo>
                <a:lnTo>
                  <a:pt x="7114" y="71118"/>
                </a:lnTo>
                <a:lnTo>
                  <a:pt x="76201" y="71118"/>
                </a:lnTo>
                <a:lnTo>
                  <a:pt x="76201" y="64616"/>
                </a:lnTo>
                <a:close/>
              </a:path>
              <a:path w="807720" h="87629">
                <a:moveTo>
                  <a:pt x="76201" y="71118"/>
                </a:moveTo>
                <a:lnTo>
                  <a:pt x="69192" y="71118"/>
                </a:lnTo>
                <a:lnTo>
                  <a:pt x="69192" y="87069"/>
                </a:lnTo>
                <a:lnTo>
                  <a:pt x="76201" y="87069"/>
                </a:lnTo>
                <a:lnTo>
                  <a:pt x="76201" y="71118"/>
                </a:lnTo>
                <a:close/>
              </a:path>
              <a:path w="807720" h="87629">
                <a:moveTo>
                  <a:pt x="65534" y="0"/>
                </a:moveTo>
                <a:lnTo>
                  <a:pt x="17579" y="0"/>
                </a:lnTo>
                <a:lnTo>
                  <a:pt x="16731" y="23774"/>
                </a:lnTo>
                <a:lnTo>
                  <a:pt x="16327" y="32355"/>
                </a:lnTo>
                <a:lnTo>
                  <a:pt x="3657" y="64616"/>
                </a:lnTo>
                <a:lnTo>
                  <a:pt x="14328" y="64616"/>
                </a:lnTo>
                <a:lnTo>
                  <a:pt x="23497" y="23061"/>
                </a:lnTo>
                <a:lnTo>
                  <a:pt x="24080" y="6502"/>
                </a:lnTo>
                <a:lnTo>
                  <a:pt x="65534" y="6502"/>
                </a:lnTo>
                <a:lnTo>
                  <a:pt x="65534" y="0"/>
                </a:lnTo>
                <a:close/>
              </a:path>
              <a:path w="807720" h="87629">
                <a:moveTo>
                  <a:pt x="65534" y="6502"/>
                </a:moveTo>
                <a:lnTo>
                  <a:pt x="58115" y="6502"/>
                </a:lnTo>
                <a:lnTo>
                  <a:pt x="58115" y="64616"/>
                </a:lnTo>
                <a:lnTo>
                  <a:pt x="65534" y="64616"/>
                </a:lnTo>
                <a:lnTo>
                  <a:pt x="65534" y="6502"/>
                </a:lnTo>
                <a:close/>
              </a:path>
              <a:path w="807720" h="87629">
                <a:moveTo>
                  <a:pt x="80568" y="64818"/>
                </a:moveTo>
                <a:lnTo>
                  <a:pt x="80060" y="71017"/>
                </a:lnTo>
                <a:lnTo>
                  <a:pt x="82095" y="71558"/>
                </a:lnTo>
                <a:lnTo>
                  <a:pt x="83818" y="71831"/>
                </a:lnTo>
                <a:lnTo>
                  <a:pt x="90457" y="71831"/>
                </a:lnTo>
                <a:lnTo>
                  <a:pt x="94082" y="68850"/>
                </a:lnTo>
                <a:lnTo>
                  <a:pt x="95317" y="65225"/>
                </a:lnTo>
                <a:lnTo>
                  <a:pt x="82635" y="65225"/>
                </a:lnTo>
                <a:lnTo>
                  <a:pt x="81789" y="65088"/>
                </a:lnTo>
                <a:lnTo>
                  <a:pt x="80568" y="64818"/>
                </a:lnTo>
                <a:close/>
              </a:path>
              <a:path w="807720" h="87629">
                <a:moveTo>
                  <a:pt x="133502" y="24077"/>
                </a:moveTo>
                <a:lnTo>
                  <a:pt x="126288" y="24077"/>
                </a:lnTo>
                <a:lnTo>
                  <a:pt x="126288" y="71118"/>
                </a:lnTo>
                <a:lnTo>
                  <a:pt x="133502" y="71118"/>
                </a:lnTo>
                <a:lnTo>
                  <a:pt x="133502" y="24077"/>
                </a:lnTo>
                <a:close/>
              </a:path>
              <a:path w="807720" h="87629">
                <a:moveTo>
                  <a:pt x="133502" y="17677"/>
                </a:moveTo>
                <a:lnTo>
                  <a:pt x="94385" y="17677"/>
                </a:lnTo>
                <a:lnTo>
                  <a:pt x="93443" y="37285"/>
                </a:lnTo>
                <a:lnTo>
                  <a:pt x="93132" y="43009"/>
                </a:lnTo>
                <a:lnTo>
                  <a:pt x="85885" y="65225"/>
                </a:lnTo>
                <a:lnTo>
                  <a:pt x="95317" y="65225"/>
                </a:lnTo>
                <a:lnTo>
                  <a:pt x="100685" y="24077"/>
                </a:lnTo>
                <a:lnTo>
                  <a:pt x="133502" y="24077"/>
                </a:lnTo>
                <a:lnTo>
                  <a:pt x="133502" y="17677"/>
                </a:lnTo>
                <a:close/>
              </a:path>
              <a:path w="807720" h="87629">
                <a:moveTo>
                  <a:pt x="195069" y="17677"/>
                </a:moveTo>
                <a:lnTo>
                  <a:pt x="165571" y="17677"/>
                </a:lnTo>
                <a:lnTo>
                  <a:pt x="160019" y="19235"/>
                </a:lnTo>
                <a:lnTo>
                  <a:pt x="151891" y="25467"/>
                </a:lnTo>
                <a:lnTo>
                  <a:pt x="149857" y="30002"/>
                </a:lnTo>
                <a:lnTo>
                  <a:pt x="149857" y="40233"/>
                </a:lnTo>
                <a:lnTo>
                  <a:pt x="150977" y="43755"/>
                </a:lnTo>
                <a:lnTo>
                  <a:pt x="155448" y="49310"/>
                </a:lnTo>
                <a:lnTo>
                  <a:pt x="158630" y="51271"/>
                </a:lnTo>
                <a:lnTo>
                  <a:pt x="162763" y="52424"/>
                </a:lnTo>
                <a:lnTo>
                  <a:pt x="149451" y="71118"/>
                </a:lnTo>
                <a:lnTo>
                  <a:pt x="157276" y="71118"/>
                </a:lnTo>
                <a:lnTo>
                  <a:pt x="169671" y="53439"/>
                </a:lnTo>
                <a:lnTo>
                  <a:pt x="195069" y="53439"/>
                </a:lnTo>
                <a:lnTo>
                  <a:pt x="195069" y="48056"/>
                </a:lnTo>
                <a:lnTo>
                  <a:pt x="162219" y="48056"/>
                </a:lnTo>
                <a:lnTo>
                  <a:pt x="157172" y="44093"/>
                </a:lnTo>
                <a:lnTo>
                  <a:pt x="157172" y="28108"/>
                </a:lnTo>
                <a:lnTo>
                  <a:pt x="162389" y="24077"/>
                </a:lnTo>
                <a:lnTo>
                  <a:pt x="195069" y="24077"/>
                </a:lnTo>
                <a:lnTo>
                  <a:pt x="195069" y="17677"/>
                </a:lnTo>
                <a:close/>
              </a:path>
              <a:path w="807720" h="87629">
                <a:moveTo>
                  <a:pt x="195069" y="53439"/>
                </a:moveTo>
                <a:lnTo>
                  <a:pt x="188467" y="53439"/>
                </a:lnTo>
                <a:lnTo>
                  <a:pt x="188467" y="71118"/>
                </a:lnTo>
                <a:lnTo>
                  <a:pt x="195069" y="71118"/>
                </a:lnTo>
                <a:lnTo>
                  <a:pt x="195069" y="53439"/>
                </a:lnTo>
                <a:close/>
              </a:path>
              <a:path w="807720" h="87629">
                <a:moveTo>
                  <a:pt x="195069" y="24077"/>
                </a:moveTo>
                <a:lnTo>
                  <a:pt x="188467" y="24077"/>
                </a:lnTo>
                <a:lnTo>
                  <a:pt x="188467" y="48056"/>
                </a:lnTo>
                <a:lnTo>
                  <a:pt x="195069" y="48056"/>
                </a:lnTo>
                <a:lnTo>
                  <a:pt x="195069" y="24077"/>
                </a:lnTo>
                <a:close/>
              </a:path>
              <a:path w="807720" h="87629">
                <a:moveTo>
                  <a:pt x="249426" y="17677"/>
                </a:moveTo>
                <a:lnTo>
                  <a:pt x="242211" y="17677"/>
                </a:lnTo>
                <a:lnTo>
                  <a:pt x="242211" y="71118"/>
                </a:lnTo>
                <a:lnTo>
                  <a:pt x="249426" y="71118"/>
                </a:lnTo>
                <a:lnTo>
                  <a:pt x="249426" y="47344"/>
                </a:lnTo>
                <a:lnTo>
                  <a:pt x="270386" y="47344"/>
                </a:lnTo>
                <a:lnTo>
                  <a:pt x="267307" y="43585"/>
                </a:lnTo>
                <a:lnTo>
                  <a:pt x="269285" y="41148"/>
                </a:lnTo>
                <a:lnTo>
                  <a:pt x="249426" y="41148"/>
                </a:lnTo>
                <a:lnTo>
                  <a:pt x="249426" y="17677"/>
                </a:lnTo>
                <a:close/>
              </a:path>
              <a:path w="807720" h="87629">
                <a:moveTo>
                  <a:pt x="270386" y="47344"/>
                </a:moveTo>
                <a:lnTo>
                  <a:pt x="261619" y="47344"/>
                </a:lnTo>
                <a:lnTo>
                  <a:pt x="281329" y="71118"/>
                </a:lnTo>
                <a:lnTo>
                  <a:pt x="289864" y="71118"/>
                </a:lnTo>
                <a:lnTo>
                  <a:pt x="270386" y="47344"/>
                </a:lnTo>
                <a:close/>
              </a:path>
              <a:path w="807720" h="87629">
                <a:moveTo>
                  <a:pt x="288338" y="17677"/>
                </a:moveTo>
                <a:lnTo>
                  <a:pt x="280516" y="17677"/>
                </a:lnTo>
                <a:lnTo>
                  <a:pt x="261720" y="41148"/>
                </a:lnTo>
                <a:lnTo>
                  <a:pt x="269285" y="41148"/>
                </a:lnTo>
                <a:lnTo>
                  <a:pt x="288338" y="17677"/>
                </a:lnTo>
                <a:close/>
              </a:path>
              <a:path w="807720" h="87629">
                <a:moveTo>
                  <a:pt x="335805" y="23569"/>
                </a:moveTo>
                <a:lnTo>
                  <a:pt x="322851" y="23569"/>
                </a:lnTo>
                <a:lnTo>
                  <a:pt x="326610" y="24772"/>
                </a:lnTo>
                <a:lnTo>
                  <a:pt x="331758" y="29582"/>
                </a:lnTo>
                <a:lnTo>
                  <a:pt x="333043" y="33088"/>
                </a:lnTo>
                <a:lnTo>
                  <a:pt x="333043" y="40943"/>
                </a:lnTo>
                <a:lnTo>
                  <a:pt x="308898" y="40943"/>
                </a:lnTo>
                <a:lnTo>
                  <a:pt x="303664" y="42332"/>
                </a:lnTo>
                <a:lnTo>
                  <a:pt x="297093" y="47887"/>
                </a:lnTo>
                <a:lnTo>
                  <a:pt x="295452" y="51545"/>
                </a:lnTo>
                <a:lnTo>
                  <a:pt x="295452" y="60754"/>
                </a:lnTo>
                <a:lnTo>
                  <a:pt x="297213" y="64516"/>
                </a:lnTo>
                <a:lnTo>
                  <a:pt x="304257" y="70204"/>
                </a:lnTo>
                <a:lnTo>
                  <a:pt x="308998" y="71626"/>
                </a:lnTo>
                <a:lnTo>
                  <a:pt x="319295" y="71626"/>
                </a:lnTo>
                <a:lnTo>
                  <a:pt x="323035" y="70848"/>
                </a:lnTo>
                <a:lnTo>
                  <a:pt x="329335" y="67730"/>
                </a:lnTo>
                <a:lnTo>
                  <a:pt x="331309" y="65938"/>
                </a:lnTo>
                <a:lnTo>
                  <a:pt x="311810" y="65938"/>
                </a:lnTo>
                <a:lnTo>
                  <a:pt x="308491" y="65037"/>
                </a:lnTo>
                <a:lnTo>
                  <a:pt x="303750" y="61448"/>
                </a:lnTo>
                <a:lnTo>
                  <a:pt x="302566" y="58994"/>
                </a:lnTo>
                <a:lnTo>
                  <a:pt x="302566" y="49510"/>
                </a:lnTo>
                <a:lnTo>
                  <a:pt x="307138" y="46328"/>
                </a:lnTo>
                <a:lnTo>
                  <a:pt x="340258" y="46328"/>
                </a:lnTo>
                <a:lnTo>
                  <a:pt x="340258" y="31154"/>
                </a:lnTo>
                <a:lnTo>
                  <a:pt x="338392" y="25993"/>
                </a:lnTo>
                <a:lnTo>
                  <a:pt x="335805" y="23569"/>
                </a:lnTo>
                <a:close/>
              </a:path>
              <a:path w="807720" h="87629">
                <a:moveTo>
                  <a:pt x="340258" y="62787"/>
                </a:moveTo>
                <a:lnTo>
                  <a:pt x="333349" y="62787"/>
                </a:lnTo>
                <a:lnTo>
                  <a:pt x="333349" y="71118"/>
                </a:lnTo>
                <a:lnTo>
                  <a:pt x="340258" y="71118"/>
                </a:lnTo>
                <a:lnTo>
                  <a:pt x="340258" y="62787"/>
                </a:lnTo>
                <a:close/>
              </a:path>
              <a:path w="807720" h="87629">
                <a:moveTo>
                  <a:pt x="340258" y="46328"/>
                </a:moveTo>
                <a:lnTo>
                  <a:pt x="333043" y="46328"/>
                </a:lnTo>
                <a:lnTo>
                  <a:pt x="333043" y="55065"/>
                </a:lnTo>
                <a:lnTo>
                  <a:pt x="331621" y="58586"/>
                </a:lnTo>
                <a:lnTo>
                  <a:pt x="329454" y="61280"/>
                </a:lnTo>
                <a:lnTo>
                  <a:pt x="323629" y="65006"/>
                </a:lnTo>
                <a:lnTo>
                  <a:pt x="320141" y="65938"/>
                </a:lnTo>
                <a:lnTo>
                  <a:pt x="331309" y="65938"/>
                </a:lnTo>
                <a:lnTo>
                  <a:pt x="331722" y="65563"/>
                </a:lnTo>
                <a:lnTo>
                  <a:pt x="333349" y="62787"/>
                </a:lnTo>
                <a:lnTo>
                  <a:pt x="340258" y="62787"/>
                </a:lnTo>
                <a:lnTo>
                  <a:pt x="340258" y="46328"/>
                </a:lnTo>
                <a:close/>
              </a:path>
              <a:path w="807720" h="87629">
                <a:moveTo>
                  <a:pt x="325594" y="17269"/>
                </a:moveTo>
                <a:lnTo>
                  <a:pt x="314417" y="17269"/>
                </a:lnTo>
                <a:lnTo>
                  <a:pt x="310421" y="17895"/>
                </a:lnTo>
                <a:lnTo>
                  <a:pt x="302836" y="20405"/>
                </a:lnTo>
                <a:lnTo>
                  <a:pt x="299585" y="22180"/>
                </a:lnTo>
                <a:lnTo>
                  <a:pt x="296873" y="24484"/>
                </a:lnTo>
                <a:lnTo>
                  <a:pt x="300125" y="29869"/>
                </a:lnTo>
                <a:lnTo>
                  <a:pt x="302360" y="27904"/>
                </a:lnTo>
                <a:lnTo>
                  <a:pt x="305036" y="26363"/>
                </a:lnTo>
                <a:lnTo>
                  <a:pt x="311266" y="24127"/>
                </a:lnTo>
                <a:lnTo>
                  <a:pt x="314518" y="23569"/>
                </a:lnTo>
                <a:lnTo>
                  <a:pt x="335805" y="23569"/>
                </a:lnTo>
                <a:lnTo>
                  <a:pt x="330944" y="19015"/>
                </a:lnTo>
                <a:lnTo>
                  <a:pt x="325594" y="17269"/>
                </a:lnTo>
                <a:close/>
              </a:path>
              <a:path w="807720" h="87629">
                <a:moveTo>
                  <a:pt x="366670" y="17677"/>
                </a:moveTo>
                <a:lnTo>
                  <a:pt x="359456" y="17677"/>
                </a:lnTo>
                <a:lnTo>
                  <a:pt x="359456" y="71118"/>
                </a:lnTo>
                <a:lnTo>
                  <a:pt x="366670" y="71118"/>
                </a:lnTo>
                <a:lnTo>
                  <a:pt x="366670" y="47344"/>
                </a:lnTo>
                <a:lnTo>
                  <a:pt x="387632" y="47344"/>
                </a:lnTo>
                <a:lnTo>
                  <a:pt x="384552" y="43585"/>
                </a:lnTo>
                <a:lnTo>
                  <a:pt x="386530" y="41148"/>
                </a:lnTo>
                <a:lnTo>
                  <a:pt x="366670" y="41148"/>
                </a:lnTo>
                <a:lnTo>
                  <a:pt x="366670" y="17677"/>
                </a:lnTo>
                <a:close/>
              </a:path>
              <a:path w="807720" h="87629">
                <a:moveTo>
                  <a:pt x="387632" y="47344"/>
                </a:moveTo>
                <a:lnTo>
                  <a:pt x="378863" y="47344"/>
                </a:lnTo>
                <a:lnTo>
                  <a:pt x="398574" y="71118"/>
                </a:lnTo>
                <a:lnTo>
                  <a:pt x="407109" y="71118"/>
                </a:lnTo>
                <a:lnTo>
                  <a:pt x="387632" y="47344"/>
                </a:lnTo>
                <a:close/>
              </a:path>
              <a:path w="807720" h="87629">
                <a:moveTo>
                  <a:pt x="405583" y="17677"/>
                </a:moveTo>
                <a:lnTo>
                  <a:pt x="397760" y="17677"/>
                </a:lnTo>
                <a:lnTo>
                  <a:pt x="378965" y="41148"/>
                </a:lnTo>
                <a:lnTo>
                  <a:pt x="386530" y="41148"/>
                </a:lnTo>
                <a:lnTo>
                  <a:pt x="405583" y="17677"/>
                </a:lnTo>
                <a:close/>
              </a:path>
              <a:path w="807720" h="87629">
                <a:moveTo>
                  <a:pt x="425700" y="17677"/>
                </a:moveTo>
                <a:lnTo>
                  <a:pt x="418486" y="17677"/>
                </a:lnTo>
                <a:lnTo>
                  <a:pt x="418486" y="71118"/>
                </a:lnTo>
                <a:lnTo>
                  <a:pt x="424991" y="71118"/>
                </a:lnTo>
                <a:lnTo>
                  <a:pt x="434178" y="60145"/>
                </a:lnTo>
                <a:lnTo>
                  <a:pt x="425700" y="60145"/>
                </a:lnTo>
                <a:lnTo>
                  <a:pt x="425700" y="17677"/>
                </a:lnTo>
                <a:close/>
              </a:path>
              <a:path w="807720" h="87629">
                <a:moveTo>
                  <a:pt x="467762" y="28649"/>
                </a:moveTo>
                <a:lnTo>
                  <a:pt x="460548" y="28649"/>
                </a:lnTo>
                <a:lnTo>
                  <a:pt x="460548" y="71118"/>
                </a:lnTo>
                <a:lnTo>
                  <a:pt x="467762" y="71118"/>
                </a:lnTo>
                <a:lnTo>
                  <a:pt x="467762" y="28649"/>
                </a:lnTo>
                <a:close/>
              </a:path>
              <a:path w="807720" h="87629">
                <a:moveTo>
                  <a:pt x="467762" y="17677"/>
                </a:moveTo>
                <a:lnTo>
                  <a:pt x="461361" y="17677"/>
                </a:lnTo>
                <a:lnTo>
                  <a:pt x="425700" y="60145"/>
                </a:lnTo>
                <a:lnTo>
                  <a:pt x="434178" y="60145"/>
                </a:lnTo>
                <a:lnTo>
                  <a:pt x="460548" y="28649"/>
                </a:lnTo>
                <a:lnTo>
                  <a:pt x="467762" y="28649"/>
                </a:lnTo>
                <a:lnTo>
                  <a:pt x="467762" y="17677"/>
                </a:lnTo>
                <a:close/>
              </a:path>
              <a:path w="807720" h="87629">
                <a:moveTo>
                  <a:pt x="488793" y="17677"/>
                </a:moveTo>
                <a:lnTo>
                  <a:pt x="480668" y="17677"/>
                </a:lnTo>
                <a:lnTo>
                  <a:pt x="500785" y="43686"/>
                </a:lnTo>
                <a:lnTo>
                  <a:pt x="479649" y="71118"/>
                </a:lnTo>
                <a:lnTo>
                  <a:pt x="487779" y="71118"/>
                </a:lnTo>
                <a:lnTo>
                  <a:pt x="504846" y="48766"/>
                </a:lnTo>
                <a:lnTo>
                  <a:pt x="512659" y="48766"/>
                </a:lnTo>
                <a:lnTo>
                  <a:pt x="508708" y="43686"/>
                </a:lnTo>
                <a:lnTo>
                  <a:pt x="512637" y="38606"/>
                </a:lnTo>
                <a:lnTo>
                  <a:pt x="504846" y="38606"/>
                </a:lnTo>
                <a:lnTo>
                  <a:pt x="488793" y="17677"/>
                </a:lnTo>
                <a:close/>
              </a:path>
              <a:path w="807720" h="87629">
                <a:moveTo>
                  <a:pt x="512659" y="48766"/>
                </a:moveTo>
                <a:lnTo>
                  <a:pt x="504846" y="48766"/>
                </a:lnTo>
                <a:lnTo>
                  <a:pt x="521813" y="71118"/>
                </a:lnTo>
                <a:lnTo>
                  <a:pt x="530043" y="71118"/>
                </a:lnTo>
                <a:lnTo>
                  <a:pt x="512659" y="48766"/>
                </a:lnTo>
                <a:close/>
              </a:path>
              <a:path w="807720" h="87629">
                <a:moveTo>
                  <a:pt x="528825" y="17677"/>
                </a:moveTo>
                <a:lnTo>
                  <a:pt x="520899" y="17677"/>
                </a:lnTo>
                <a:lnTo>
                  <a:pt x="504846" y="38606"/>
                </a:lnTo>
                <a:lnTo>
                  <a:pt x="512637" y="38606"/>
                </a:lnTo>
                <a:lnTo>
                  <a:pt x="528825" y="17677"/>
                </a:lnTo>
                <a:close/>
              </a:path>
              <a:path w="807720" h="87629">
                <a:moveTo>
                  <a:pt x="616403" y="17677"/>
                </a:moveTo>
                <a:lnTo>
                  <a:pt x="568448" y="17677"/>
                </a:lnTo>
                <a:lnTo>
                  <a:pt x="568448" y="71118"/>
                </a:lnTo>
                <a:lnTo>
                  <a:pt x="575661" y="71118"/>
                </a:lnTo>
                <a:lnTo>
                  <a:pt x="575661" y="24077"/>
                </a:lnTo>
                <a:lnTo>
                  <a:pt x="616403" y="24077"/>
                </a:lnTo>
                <a:lnTo>
                  <a:pt x="616403" y="17677"/>
                </a:lnTo>
                <a:close/>
              </a:path>
              <a:path w="807720" h="87629">
                <a:moveTo>
                  <a:pt x="616403" y="24077"/>
                </a:moveTo>
                <a:lnTo>
                  <a:pt x="609188" y="24077"/>
                </a:lnTo>
                <a:lnTo>
                  <a:pt x="609188" y="71118"/>
                </a:lnTo>
                <a:lnTo>
                  <a:pt x="616403" y="71118"/>
                </a:lnTo>
                <a:lnTo>
                  <a:pt x="616403" y="24077"/>
                </a:lnTo>
                <a:close/>
              </a:path>
              <a:path w="807720" h="87629">
                <a:moveTo>
                  <a:pt x="664124" y="17269"/>
                </a:moveTo>
                <a:lnTo>
                  <a:pt x="653829" y="17269"/>
                </a:lnTo>
                <a:lnTo>
                  <a:pt x="649188" y="18421"/>
                </a:lnTo>
                <a:lnTo>
                  <a:pt x="640923" y="23030"/>
                </a:lnTo>
                <a:lnTo>
                  <a:pt x="637672" y="26244"/>
                </a:lnTo>
                <a:lnTo>
                  <a:pt x="632931" y="34509"/>
                </a:lnTo>
                <a:lnTo>
                  <a:pt x="631746" y="39183"/>
                </a:lnTo>
                <a:lnTo>
                  <a:pt x="631746" y="49612"/>
                </a:lnTo>
                <a:lnTo>
                  <a:pt x="653829" y="71626"/>
                </a:lnTo>
                <a:lnTo>
                  <a:pt x="664124" y="71626"/>
                </a:lnTo>
                <a:lnTo>
                  <a:pt x="668761" y="70459"/>
                </a:lnTo>
                <a:lnTo>
                  <a:pt x="677026" y="65783"/>
                </a:lnTo>
                <a:lnTo>
                  <a:pt x="677584" y="65225"/>
                </a:lnTo>
                <a:lnTo>
                  <a:pt x="655182" y="65225"/>
                </a:lnTo>
                <a:lnTo>
                  <a:pt x="651780" y="64361"/>
                </a:lnTo>
                <a:lnTo>
                  <a:pt x="645750" y="60909"/>
                </a:lnTo>
                <a:lnTo>
                  <a:pt x="643382" y="58454"/>
                </a:lnTo>
                <a:lnTo>
                  <a:pt x="639925" y="52085"/>
                </a:lnTo>
                <a:lnTo>
                  <a:pt x="639061" y="48460"/>
                </a:lnTo>
                <a:lnTo>
                  <a:pt x="639061" y="40335"/>
                </a:lnTo>
                <a:lnTo>
                  <a:pt x="655182" y="23569"/>
                </a:lnTo>
                <a:lnTo>
                  <a:pt x="677569" y="23569"/>
                </a:lnTo>
                <a:lnTo>
                  <a:pt x="677026" y="23030"/>
                </a:lnTo>
                <a:lnTo>
                  <a:pt x="668761" y="18421"/>
                </a:lnTo>
                <a:lnTo>
                  <a:pt x="664124" y="17269"/>
                </a:lnTo>
                <a:close/>
              </a:path>
              <a:path w="807720" h="87629">
                <a:moveTo>
                  <a:pt x="677569" y="23569"/>
                </a:moveTo>
                <a:lnTo>
                  <a:pt x="662767" y="23569"/>
                </a:lnTo>
                <a:lnTo>
                  <a:pt x="666173" y="24433"/>
                </a:lnTo>
                <a:lnTo>
                  <a:pt x="672199" y="27889"/>
                </a:lnTo>
                <a:lnTo>
                  <a:pt x="674554" y="30345"/>
                </a:lnTo>
                <a:lnTo>
                  <a:pt x="677941" y="36709"/>
                </a:lnTo>
                <a:lnTo>
                  <a:pt x="678787" y="40335"/>
                </a:lnTo>
                <a:lnTo>
                  <a:pt x="678787" y="48460"/>
                </a:lnTo>
                <a:lnTo>
                  <a:pt x="662767" y="65225"/>
                </a:lnTo>
                <a:lnTo>
                  <a:pt x="677584" y="65225"/>
                </a:lnTo>
                <a:lnTo>
                  <a:pt x="680260" y="62550"/>
                </a:lnTo>
                <a:lnTo>
                  <a:pt x="684932" y="54288"/>
                </a:lnTo>
                <a:lnTo>
                  <a:pt x="686102" y="49612"/>
                </a:lnTo>
                <a:lnTo>
                  <a:pt x="686102" y="39183"/>
                </a:lnTo>
                <a:lnTo>
                  <a:pt x="684932" y="34509"/>
                </a:lnTo>
                <a:lnTo>
                  <a:pt x="680260" y="26244"/>
                </a:lnTo>
                <a:lnTo>
                  <a:pt x="677569" y="23569"/>
                </a:lnTo>
                <a:close/>
              </a:path>
              <a:path w="807720" h="87629">
                <a:moveTo>
                  <a:pt x="741880" y="48867"/>
                </a:moveTo>
                <a:lnTo>
                  <a:pt x="734667" y="48867"/>
                </a:lnTo>
                <a:lnTo>
                  <a:pt x="734667" y="71118"/>
                </a:lnTo>
                <a:lnTo>
                  <a:pt x="741880" y="71118"/>
                </a:lnTo>
                <a:lnTo>
                  <a:pt x="741880" y="48867"/>
                </a:lnTo>
                <a:close/>
              </a:path>
              <a:path w="807720" h="87629">
                <a:moveTo>
                  <a:pt x="703271" y="17677"/>
                </a:moveTo>
                <a:lnTo>
                  <a:pt x="696056" y="17677"/>
                </a:lnTo>
                <a:lnTo>
                  <a:pt x="696056" y="41148"/>
                </a:lnTo>
                <a:lnTo>
                  <a:pt x="697853" y="45566"/>
                </a:lnTo>
                <a:lnTo>
                  <a:pt x="705031" y="51459"/>
                </a:lnTo>
                <a:lnTo>
                  <a:pt x="710046" y="52931"/>
                </a:lnTo>
                <a:lnTo>
                  <a:pt x="722440" y="52931"/>
                </a:lnTo>
                <a:lnTo>
                  <a:pt x="728503" y="51577"/>
                </a:lnTo>
                <a:lnTo>
                  <a:pt x="734667" y="48867"/>
                </a:lnTo>
                <a:lnTo>
                  <a:pt x="741880" y="48867"/>
                </a:lnTo>
                <a:lnTo>
                  <a:pt x="741880" y="47038"/>
                </a:lnTo>
                <a:lnTo>
                  <a:pt x="713261" y="47038"/>
                </a:lnTo>
                <a:lnTo>
                  <a:pt x="709707" y="46004"/>
                </a:lnTo>
                <a:lnTo>
                  <a:pt x="704560" y="41875"/>
                </a:lnTo>
                <a:lnTo>
                  <a:pt x="703271" y="38844"/>
                </a:lnTo>
                <a:lnTo>
                  <a:pt x="703271" y="17677"/>
                </a:lnTo>
                <a:close/>
              </a:path>
              <a:path w="807720" h="87629">
                <a:moveTo>
                  <a:pt x="741880" y="17677"/>
                </a:moveTo>
                <a:lnTo>
                  <a:pt x="734667" y="17677"/>
                </a:lnTo>
                <a:lnTo>
                  <a:pt x="734667" y="43078"/>
                </a:lnTo>
                <a:lnTo>
                  <a:pt x="728435" y="45717"/>
                </a:lnTo>
                <a:lnTo>
                  <a:pt x="722811" y="47038"/>
                </a:lnTo>
                <a:lnTo>
                  <a:pt x="741880" y="47038"/>
                </a:lnTo>
                <a:lnTo>
                  <a:pt x="741880" y="17677"/>
                </a:lnTo>
                <a:close/>
              </a:path>
              <a:path w="807720" h="87629">
                <a:moveTo>
                  <a:pt x="792068" y="17677"/>
                </a:moveTo>
                <a:lnTo>
                  <a:pt x="762401" y="17677"/>
                </a:lnTo>
                <a:lnTo>
                  <a:pt x="762401" y="71118"/>
                </a:lnTo>
                <a:lnTo>
                  <a:pt x="793526" y="71118"/>
                </a:lnTo>
                <a:lnTo>
                  <a:pt x="798675" y="69865"/>
                </a:lnTo>
                <a:lnTo>
                  <a:pt x="804789" y="65430"/>
                </a:lnTo>
                <a:lnTo>
                  <a:pt x="769414" y="65430"/>
                </a:lnTo>
                <a:lnTo>
                  <a:pt x="769414" y="46836"/>
                </a:lnTo>
                <a:lnTo>
                  <a:pt x="805062" y="46836"/>
                </a:lnTo>
                <a:lnTo>
                  <a:pt x="803686" y="45176"/>
                </a:lnTo>
                <a:lnTo>
                  <a:pt x="796438" y="43484"/>
                </a:lnTo>
                <a:lnTo>
                  <a:pt x="799283" y="42466"/>
                </a:lnTo>
                <a:lnTo>
                  <a:pt x="800743" y="41451"/>
                </a:lnTo>
                <a:lnTo>
                  <a:pt x="769414" y="41451"/>
                </a:lnTo>
                <a:lnTo>
                  <a:pt x="769414" y="23368"/>
                </a:lnTo>
                <a:lnTo>
                  <a:pt x="803408" y="23368"/>
                </a:lnTo>
                <a:lnTo>
                  <a:pt x="796846" y="18860"/>
                </a:lnTo>
                <a:lnTo>
                  <a:pt x="792068" y="17677"/>
                </a:lnTo>
                <a:close/>
              </a:path>
              <a:path w="807720" h="87629">
                <a:moveTo>
                  <a:pt x="805062" y="46836"/>
                </a:moveTo>
                <a:lnTo>
                  <a:pt x="791629" y="46836"/>
                </a:lnTo>
                <a:lnTo>
                  <a:pt x="794948" y="47599"/>
                </a:lnTo>
                <a:lnTo>
                  <a:pt x="799146" y="50645"/>
                </a:lnTo>
                <a:lnTo>
                  <a:pt x="800197" y="52999"/>
                </a:lnTo>
                <a:lnTo>
                  <a:pt x="800197" y="59368"/>
                </a:lnTo>
                <a:lnTo>
                  <a:pt x="799045" y="61704"/>
                </a:lnTo>
                <a:lnTo>
                  <a:pt x="794440" y="64684"/>
                </a:lnTo>
                <a:lnTo>
                  <a:pt x="790985" y="65430"/>
                </a:lnTo>
                <a:lnTo>
                  <a:pt x="804789" y="65430"/>
                </a:lnTo>
                <a:lnTo>
                  <a:pt x="805582" y="64855"/>
                </a:lnTo>
                <a:lnTo>
                  <a:pt x="807311" y="61262"/>
                </a:lnTo>
                <a:lnTo>
                  <a:pt x="807311" y="49547"/>
                </a:lnTo>
                <a:lnTo>
                  <a:pt x="805062" y="46836"/>
                </a:lnTo>
                <a:close/>
              </a:path>
              <a:path w="807720" h="87629">
                <a:moveTo>
                  <a:pt x="803408" y="23368"/>
                </a:moveTo>
                <a:lnTo>
                  <a:pt x="789599" y="23368"/>
                </a:lnTo>
                <a:lnTo>
                  <a:pt x="792763" y="24113"/>
                </a:lnTo>
                <a:lnTo>
                  <a:pt x="797166" y="27090"/>
                </a:lnTo>
                <a:lnTo>
                  <a:pt x="798267" y="29325"/>
                </a:lnTo>
                <a:lnTo>
                  <a:pt x="798267" y="35288"/>
                </a:lnTo>
                <a:lnTo>
                  <a:pt x="797166" y="37555"/>
                </a:lnTo>
                <a:lnTo>
                  <a:pt x="792763" y="40673"/>
                </a:lnTo>
                <a:lnTo>
                  <a:pt x="789599" y="41451"/>
                </a:lnTo>
                <a:lnTo>
                  <a:pt x="800743" y="41451"/>
                </a:lnTo>
                <a:lnTo>
                  <a:pt x="801500" y="40925"/>
                </a:lnTo>
                <a:lnTo>
                  <a:pt x="804683" y="36795"/>
                </a:lnTo>
                <a:lnTo>
                  <a:pt x="805482" y="34305"/>
                </a:lnTo>
                <a:lnTo>
                  <a:pt x="805482" y="26990"/>
                </a:lnTo>
                <a:lnTo>
                  <a:pt x="803753" y="23605"/>
                </a:lnTo>
                <a:lnTo>
                  <a:pt x="803408" y="23368"/>
                </a:lnTo>
                <a:close/>
              </a:path>
            </a:pathLst>
          </a:custGeom>
          <a:solidFill>
            <a:srgbClr val="606062"/>
          </a:solidFill>
        </p:spPr>
        <p:txBody>
          <a:bodyPr wrap="square" lIns="0" tIns="0" rIns="0" bIns="0" rtlCol="0"/>
          <a:lstStyle/>
          <a:p>
            <a:endParaRPr/>
          </a:p>
        </p:txBody>
      </p:sp>
      <p:sp>
        <p:nvSpPr>
          <p:cNvPr id="28" name="object 28"/>
          <p:cNvSpPr/>
          <p:nvPr/>
        </p:nvSpPr>
        <p:spPr>
          <a:xfrm>
            <a:off x="2812712" y="8114216"/>
            <a:ext cx="215900" cy="287020"/>
          </a:xfrm>
          <a:custGeom>
            <a:avLst/>
            <a:gdLst/>
            <a:ahLst/>
            <a:cxnLst/>
            <a:rect l="l" t="t" r="r" b="b"/>
            <a:pathLst>
              <a:path w="215900" h="287020">
                <a:moveTo>
                  <a:pt x="169275" y="279400"/>
                </a:moveTo>
                <a:lnTo>
                  <a:pt x="38174" y="279400"/>
                </a:lnTo>
                <a:lnTo>
                  <a:pt x="38102" y="287020"/>
                </a:lnTo>
                <a:lnTo>
                  <a:pt x="169193" y="287020"/>
                </a:lnTo>
                <a:lnTo>
                  <a:pt x="169275" y="279400"/>
                </a:lnTo>
                <a:close/>
              </a:path>
              <a:path w="215900" h="287020">
                <a:moveTo>
                  <a:pt x="95554" y="179070"/>
                </a:moveTo>
                <a:lnTo>
                  <a:pt x="90943" y="179070"/>
                </a:lnTo>
                <a:lnTo>
                  <a:pt x="88873" y="180340"/>
                </a:lnTo>
                <a:lnTo>
                  <a:pt x="78231" y="279400"/>
                </a:lnTo>
                <a:lnTo>
                  <a:pt x="86681" y="279400"/>
                </a:lnTo>
                <a:lnTo>
                  <a:pt x="97224" y="181610"/>
                </a:lnTo>
                <a:lnTo>
                  <a:pt x="95554" y="179070"/>
                </a:lnTo>
                <a:close/>
              </a:path>
              <a:path w="215900" h="287020">
                <a:moveTo>
                  <a:pt x="123537" y="246380"/>
                </a:moveTo>
                <a:lnTo>
                  <a:pt x="118918" y="246380"/>
                </a:lnTo>
                <a:lnTo>
                  <a:pt x="117252" y="248920"/>
                </a:lnTo>
                <a:lnTo>
                  <a:pt x="120539" y="279400"/>
                </a:lnTo>
                <a:lnTo>
                  <a:pt x="128991" y="279400"/>
                </a:lnTo>
                <a:lnTo>
                  <a:pt x="125608" y="247650"/>
                </a:lnTo>
                <a:lnTo>
                  <a:pt x="123537" y="246380"/>
                </a:lnTo>
                <a:close/>
              </a:path>
              <a:path w="215900" h="287020">
                <a:moveTo>
                  <a:pt x="112123" y="123190"/>
                </a:moveTo>
                <a:lnTo>
                  <a:pt x="103604" y="123190"/>
                </a:lnTo>
                <a:lnTo>
                  <a:pt x="116034" y="237490"/>
                </a:lnTo>
                <a:lnTo>
                  <a:pt x="117853" y="238760"/>
                </a:lnTo>
                <a:lnTo>
                  <a:pt x="122450" y="238760"/>
                </a:lnTo>
                <a:lnTo>
                  <a:pt x="124434" y="237490"/>
                </a:lnTo>
                <a:lnTo>
                  <a:pt x="113903" y="139700"/>
                </a:lnTo>
                <a:lnTo>
                  <a:pt x="118465" y="135890"/>
                </a:lnTo>
                <a:lnTo>
                  <a:pt x="125121" y="130810"/>
                </a:lnTo>
                <a:lnTo>
                  <a:pt x="128044" y="129540"/>
                </a:lnTo>
                <a:lnTo>
                  <a:pt x="112820" y="129540"/>
                </a:lnTo>
                <a:lnTo>
                  <a:pt x="112123" y="123190"/>
                </a:lnTo>
                <a:close/>
              </a:path>
              <a:path w="215900" h="287020">
                <a:moveTo>
                  <a:pt x="76417" y="128270"/>
                </a:moveTo>
                <a:lnTo>
                  <a:pt x="62604" y="128270"/>
                </a:lnTo>
                <a:lnTo>
                  <a:pt x="71703" y="135890"/>
                </a:lnTo>
                <a:lnTo>
                  <a:pt x="79680" y="142240"/>
                </a:lnTo>
                <a:lnTo>
                  <a:pt x="91746" y="153670"/>
                </a:lnTo>
                <a:lnTo>
                  <a:pt x="90180" y="168910"/>
                </a:lnTo>
                <a:lnTo>
                  <a:pt x="91846" y="170180"/>
                </a:lnTo>
                <a:lnTo>
                  <a:pt x="96455" y="171450"/>
                </a:lnTo>
                <a:lnTo>
                  <a:pt x="98531" y="170180"/>
                </a:lnTo>
                <a:lnTo>
                  <a:pt x="101410" y="143510"/>
                </a:lnTo>
                <a:lnTo>
                  <a:pt x="92901" y="143510"/>
                </a:lnTo>
                <a:lnTo>
                  <a:pt x="87163" y="138430"/>
                </a:lnTo>
                <a:lnTo>
                  <a:pt x="80703" y="132080"/>
                </a:lnTo>
                <a:lnTo>
                  <a:pt x="76417" y="128270"/>
                </a:lnTo>
                <a:close/>
              </a:path>
              <a:path w="215900" h="287020">
                <a:moveTo>
                  <a:pt x="6534" y="83820"/>
                </a:moveTo>
                <a:lnTo>
                  <a:pt x="1930" y="83820"/>
                </a:lnTo>
                <a:lnTo>
                  <a:pt x="0" y="88900"/>
                </a:lnTo>
                <a:lnTo>
                  <a:pt x="932" y="91440"/>
                </a:lnTo>
                <a:lnTo>
                  <a:pt x="3039" y="91440"/>
                </a:lnTo>
                <a:lnTo>
                  <a:pt x="16727" y="99060"/>
                </a:lnTo>
                <a:lnTo>
                  <a:pt x="30075" y="106680"/>
                </a:lnTo>
                <a:lnTo>
                  <a:pt x="43024" y="114300"/>
                </a:lnTo>
                <a:lnTo>
                  <a:pt x="55511" y="123190"/>
                </a:lnTo>
                <a:lnTo>
                  <a:pt x="51069" y="125730"/>
                </a:lnTo>
                <a:lnTo>
                  <a:pt x="47048" y="129540"/>
                </a:lnTo>
                <a:lnTo>
                  <a:pt x="38178" y="139700"/>
                </a:lnTo>
                <a:lnTo>
                  <a:pt x="34156" y="147320"/>
                </a:lnTo>
                <a:lnTo>
                  <a:pt x="31579" y="154940"/>
                </a:lnTo>
                <a:lnTo>
                  <a:pt x="30636" y="157480"/>
                </a:lnTo>
                <a:lnTo>
                  <a:pt x="32759" y="160020"/>
                </a:lnTo>
                <a:lnTo>
                  <a:pt x="37325" y="160020"/>
                </a:lnTo>
                <a:lnTo>
                  <a:pt x="38963" y="158750"/>
                </a:lnTo>
                <a:lnTo>
                  <a:pt x="41781" y="151130"/>
                </a:lnTo>
                <a:lnTo>
                  <a:pt x="45256" y="144780"/>
                </a:lnTo>
                <a:lnTo>
                  <a:pt x="53539" y="134620"/>
                </a:lnTo>
                <a:lnTo>
                  <a:pt x="57819" y="130810"/>
                </a:lnTo>
                <a:lnTo>
                  <a:pt x="62604" y="128270"/>
                </a:lnTo>
                <a:lnTo>
                  <a:pt x="76417" y="128270"/>
                </a:lnTo>
                <a:lnTo>
                  <a:pt x="73559" y="125730"/>
                </a:lnTo>
                <a:lnTo>
                  <a:pt x="65253" y="119380"/>
                </a:lnTo>
                <a:lnTo>
                  <a:pt x="53182" y="110490"/>
                </a:lnTo>
                <a:lnTo>
                  <a:pt x="43049" y="104140"/>
                </a:lnTo>
                <a:lnTo>
                  <a:pt x="39780" y="101600"/>
                </a:lnTo>
                <a:lnTo>
                  <a:pt x="42250" y="99060"/>
                </a:lnTo>
                <a:lnTo>
                  <a:pt x="43229" y="97790"/>
                </a:lnTo>
                <a:lnTo>
                  <a:pt x="32547" y="97790"/>
                </a:lnTo>
                <a:lnTo>
                  <a:pt x="26162" y="93980"/>
                </a:lnTo>
                <a:lnTo>
                  <a:pt x="19693" y="91440"/>
                </a:lnTo>
                <a:lnTo>
                  <a:pt x="6534" y="83820"/>
                </a:lnTo>
                <a:close/>
              </a:path>
              <a:path w="215900" h="287020">
                <a:moveTo>
                  <a:pt x="143437" y="127000"/>
                </a:moveTo>
                <a:lnTo>
                  <a:pt x="133891" y="127000"/>
                </a:lnTo>
                <a:lnTo>
                  <a:pt x="136767" y="132080"/>
                </a:lnTo>
                <a:lnTo>
                  <a:pt x="140522" y="137160"/>
                </a:lnTo>
                <a:lnTo>
                  <a:pt x="144889" y="139700"/>
                </a:lnTo>
                <a:lnTo>
                  <a:pt x="152056" y="144780"/>
                </a:lnTo>
                <a:lnTo>
                  <a:pt x="159110" y="148590"/>
                </a:lnTo>
                <a:lnTo>
                  <a:pt x="165676" y="149860"/>
                </a:lnTo>
                <a:lnTo>
                  <a:pt x="171377" y="151130"/>
                </a:lnTo>
                <a:lnTo>
                  <a:pt x="173657" y="151130"/>
                </a:lnTo>
                <a:lnTo>
                  <a:pt x="175733" y="149860"/>
                </a:lnTo>
                <a:lnTo>
                  <a:pt x="176115" y="144780"/>
                </a:lnTo>
                <a:lnTo>
                  <a:pt x="174395" y="142240"/>
                </a:lnTo>
                <a:lnTo>
                  <a:pt x="167432" y="142240"/>
                </a:lnTo>
                <a:lnTo>
                  <a:pt x="158400" y="140970"/>
                </a:lnTo>
                <a:lnTo>
                  <a:pt x="146653" y="130810"/>
                </a:lnTo>
                <a:lnTo>
                  <a:pt x="144061" y="128270"/>
                </a:lnTo>
                <a:lnTo>
                  <a:pt x="143437" y="127000"/>
                </a:lnTo>
                <a:close/>
              </a:path>
              <a:path w="215900" h="287020">
                <a:moveTo>
                  <a:pt x="66043" y="50800"/>
                </a:moveTo>
                <a:lnTo>
                  <a:pt x="52038" y="50800"/>
                </a:lnTo>
                <a:lnTo>
                  <a:pt x="62870" y="59690"/>
                </a:lnTo>
                <a:lnTo>
                  <a:pt x="77455" y="69850"/>
                </a:lnTo>
                <a:lnTo>
                  <a:pt x="91111" y="80010"/>
                </a:lnTo>
                <a:lnTo>
                  <a:pt x="99155" y="86360"/>
                </a:lnTo>
                <a:lnTo>
                  <a:pt x="92901" y="143510"/>
                </a:lnTo>
                <a:lnTo>
                  <a:pt x="101410" y="143510"/>
                </a:lnTo>
                <a:lnTo>
                  <a:pt x="103604" y="123190"/>
                </a:lnTo>
                <a:lnTo>
                  <a:pt x="112123" y="123190"/>
                </a:lnTo>
                <a:lnTo>
                  <a:pt x="108079" y="86360"/>
                </a:lnTo>
                <a:lnTo>
                  <a:pt x="114197" y="83820"/>
                </a:lnTo>
                <a:lnTo>
                  <a:pt x="120224" y="80010"/>
                </a:lnTo>
                <a:lnTo>
                  <a:pt x="123190" y="78740"/>
                </a:lnTo>
                <a:lnTo>
                  <a:pt x="103731" y="78740"/>
                </a:lnTo>
                <a:lnTo>
                  <a:pt x="96206" y="73660"/>
                </a:lnTo>
                <a:lnTo>
                  <a:pt x="92530" y="71120"/>
                </a:lnTo>
                <a:lnTo>
                  <a:pt x="94555" y="67310"/>
                </a:lnTo>
                <a:lnTo>
                  <a:pt x="85594" y="67310"/>
                </a:lnTo>
                <a:lnTo>
                  <a:pt x="68898" y="53340"/>
                </a:lnTo>
                <a:lnTo>
                  <a:pt x="66043" y="50800"/>
                </a:lnTo>
                <a:close/>
              </a:path>
              <a:path w="215900" h="287020">
                <a:moveTo>
                  <a:pt x="157670" y="114300"/>
                </a:moveTo>
                <a:lnTo>
                  <a:pt x="134391" y="118110"/>
                </a:lnTo>
                <a:lnTo>
                  <a:pt x="125460" y="121920"/>
                </a:lnTo>
                <a:lnTo>
                  <a:pt x="118277" y="125730"/>
                </a:lnTo>
                <a:lnTo>
                  <a:pt x="112820" y="129540"/>
                </a:lnTo>
                <a:lnTo>
                  <a:pt x="128044" y="129540"/>
                </a:lnTo>
                <a:lnTo>
                  <a:pt x="133891" y="127000"/>
                </a:lnTo>
                <a:lnTo>
                  <a:pt x="143437" y="127000"/>
                </a:lnTo>
                <a:lnTo>
                  <a:pt x="142189" y="124460"/>
                </a:lnTo>
                <a:lnTo>
                  <a:pt x="149498" y="123190"/>
                </a:lnTo>
                <a:lnTo>
                  <a:pt x="167916" y="123190"/>
                </a:lnTo>
                <a:lnTo>
                  <a:pt x="168962" y="121920"/>
                </a:lnTo>
                <a:lnTo>
                  <a:pt x="169531" y="118110"/>
                </a:lnTo>
                <a:lnTo>
                  <a:pt x="167894" y="115570"/>
                </a:lnTo>
                <a:lnTo>
                  <a:pt x="165592" y="115570"/>
                </a:lnTo>
                <a:lnTo>
                  <a:pt x="157670" y="114300"/>
                </a:lnTo>
                <a:close/>
              </a:path>
              <a:path w="215900" h="287020">
                <a:moveTo>
                  <a:pt x="167916" y="123190"/>
                </a:moveTo>
                <a:lnTo>
                  <a:pt x="157013" y="123190"/>
                </a:lnTo>
                <a:lnTo>
                  <a:pt x="166871" y="124460"/>
                </a:lnTo>
                <a:lnTo>
                  <a:pt x="167916" y="123190"/>
                </a:lnTo>
                <a:close/>
              </a:path>
              <a:path w="215900" h="287020">
                <a:moveTo>
                  <a:pt x="144287" y="73660"/>
                </a:moveTo>
                <a:lnTo>
                  <a:pt x="131991" y="73660"/>
                </a:lnTo>
                <a:lnTo>
                  <a:pt x="148559" y="87630"/>
                </a:lnTo>
                <a:lnTo>
                  <a:pt x="167140" y="99060"/>
                </a:lnTo>
                <a:lnTo>
                  <a:pt x="187299" y="107950"/>
                </a:lnTo>
                <a:lnTo>
                  <a:pt x="208598" y="113030"/>
                </a:lnTo>
                <a:lnTo>
                  <a:pt x="214099" y="113030"/>
                </a:lnTo>
                <a:lnTo>
                  <a:pt x="215366" y="105410"/>
                </a:lnTo>
                <a:lnTo>
                  <a:pt x="209876" y="104140"/>
                </a:lnTo>
                <a:lnTo>
                  <a:pt x="193709" y="101600"/>
                </a:lnTo>
                <a:lnTo>
                  <a:pt x="185875" y="99060"/>
                </a:lnTo>
                <a:lnTo>
                  <a:pt x="178225" y="95250"/>
                </a:lnTo>
                <a:lnTo>
                  <a:pt x="182261" y="93980"/>
                </a:lnTo>
                <a:lnTo>
                  <a:pt x="186070" y="91440"/>
                </a:lnTo>
                <a:lnTo>
                  <a:pt x="187749" y="90170"/>
                </a:lnTo>
                <a:lnTo>
                  <a:pt x="167813" y="90170"/>
                </a:lnTo>
                <a:lnTo>
                  <a:pt x="160167" y="86360"/>
                </a:lnTo>
                <a:lnTo>
                  <a:pt x="152864" y="81280"/>
                </a:lnTo>
                <a:lnTo>
                  <a:pt x="145925" y="74930"/>
                </a:lnTo>
                <a:lnTo>
                  <a:pt x="144287" y="73660"/>
                </a:lnTo>
                <a:close/>
              </a:path>
              <a:path w="215900" h="287020">
                <a:moveTo>
                  <a:pt x="66495" y="74930"/>
                </a:moveTo>
                <a:lnTo>
                  <a:pt x="56602" y="77470"/>
                </a:lnTo>
                <a:lnTo>
                  <a:pt x="49348" y="81280"/>
                </a:lnTo>
                <a:lnTo>
                  <a:pt x="39132" y="88900"/>
                </a:lnTo>
                <a:lnTo>
                  <a:pt x="35543" y="93980"/>
                </a:lnTo>
                <a:lnTo>
                  <a:pt x="32547" y="97790"/>
                </a:lnTo>
                <a:lnTo>
                  <a:pt x="43229" y="97790"/>
                </a:lnTo>
                <a:lnTo>
                  <a:pt x="45187" y="95250"/>
                </a:lnTo>
                <a:lnTo>
                  <a:pt x="53694" y="88900"/>
                </a:lnTo>
                <a:lnTo>
                  <a:pt x="59828" y="85090"/>
                </a:lnTo>
                <a:lnTo>
                  <a:pt x="68550" y="83820"/>
                </a:lnTo>
                <a:lnTo>
                  <a:pt x="69916" y="81280"/>
                </a:lnTo>
                <a:lnTo>
                  <a:pt x="68781" y="76200"/>
                </a:lnTo>
                <a:lnTo>
                  <a:pt x="66495" y="74930"/>
                </a:lnTo>
                <a:close/>
              </a:path>
              <a:path w="215900" h="287020">
                <a:moveTo>
                  <a:pt x="198511" y="67310"/>
                </a:moveTo>
                <a:lnTo>
                  <a:pt x="195936" y="67310"/>
                </a:lnTo>
                <a:lnTo>
                  <a:pt x="194741" y="69850"/>
                </a:lnTo>
                <a:lnTo>
                  <a:pt x="189608" y="76200"/>
                </a:lnTo>
                <a:lnTo>
                  <a:pt x="183263" y="82550"/>
                </a:lnTo>
                <a:lnTo>
                  <a:pt x="175926" y="87630"/>
                </a:lnTo>
                <a:lnTo>
                  <a:pt x="167813" y="90170"/>
                </a:lnTo>
                <a:lnTo>
                  <a:pt x="187749" y="90170"/>
                </a:lnTo>
                <a:lnTo>
                  <a:pt x="194468" y="85090"/>
                </a:lnTo>
                <a:lnTo>
                  <a:pt x="198662" y="80010"/>
                </a:lnTo>
                <a:lnTo>
                  <a:pt x="203147" y="72390"/>
                </a:lnTo>
                <a:lnTo>
                  <a:pt x="202496" y="69850"/>
                </a:lnTo>
                <a:lnTo>
                  <a:pt x="198511" y="67310"/>
                </a:lnTo>
                <a:close/>
              </a:path>
              <a:path w="215900" h="287020">
                <a:moveTo>
                  <a:pt x="114617" y="0"/>
                </a:moveTo>
                <a:lnTo>
                  <a:pt x="110045" y="1270"/>
                </a:lnTo>
                <a:lnTo>
                  <a:pt x="108522" y="3810"/>
                </a:lnTo>
                <a:lnTo>
                  <a:pt x="108921" y="6350"/>
                </a:lnTo>
                <a:lnTo>
                  <a:pt x="110169" y="11430"/>
                </a:lnTo>
                <a:lnTo>
                  <a:pt x="112543" y="17780"/>
                </a:lnTo>
                <a:lnTo>
                  <a:pt x="116399" y="25400"/>
                </a:lnTo>
                <a:lnTo>
                  <a:pt x="122093" y="33020"/>
                </a:lnTo>
                <a:lnTo>
                  <a:pt x="123012" y="34290"/>
                </a:lnTo>
                <a:lnTo>
                  <a:pt x="129905" y="40640"/>
                </a:lnTo>
                <a:lnTo>
                  <a:pt x="137019" y="45720"/>
                </a:lnTo>
                <a:lnTo>
                  <a:pt x="143994" y="49530"/>
                </a:lnTo>
                <a:lnTo>
                  <a:pt x="150181" y="52070"/>
                </a:lnTo>
                <a:lnTo>
                  <a:pt x="139250" y="59690"/>
                </a:lnTo>
                <a:lnTo>
                  <a:pt x="127833" y="66040"/>
                </a:lnTo>
                <a:lnTo>
                  <a:pt x="115978" y="73660"/>
                </a:lnTo>
                <a:lnTo>
                  <a:pt x="103731" y="78740"/>
                </a:lnTo>
                <a:lnTo>
                  <a:pt x="123190" y="78740"/>
                </a:lnTo>
                <a:lnTo>
                  <a:pt x="126156" y="77470"/>
                </a:lnTo>
                <a:lnTo>
                  <a:pt x="131991" y="73660"/>
                </a:lnTo>
                <a:lnTo>
                  <a:pt x="144287" y="73660"/>
                </a:lnTo>
                <a:lnTo>
                  <a:pt x="139373" y="69850"/>
                </a:lnTo>
                <a:lnTo>
                  <a:pt x="154300" y="58420"/>
                </a:lnTo>
                <a:lnTo>
                  <a:pt x="168298" y="46990"/>
                </a:lnTo>
                <a:lnTo>
                  <a:pt x="170895" y="44450"/>
                </a:lnTo>
                <a:lnTo>
                  <a:pt x="158403" y="44450"/>
                </a:lnTo>
                <a:lnTo>
                  <a:pt x="153224" y="43180"/>
                </a:lnTo>
                <a:lnTo>
                  <a:pt x="147020" y="41910"/>
                </a:lnTo>
                <a:lnTo>
                  <a:pt x="140148" y="38100"/>
                </a:lnTo>
                <a:lnTo>
                  <a:pt x="132966" y="33020"/>
                </a:lnTo>
                <a:lnTo>
                  <a:pt x="136533" y="30480"/>
                </a:lnTo>
                <a:lnTo>
                  <a:pt x="140489" y="27940"/>
                </a:lnTo>
                <a:lnTo>
                  <a:pt x="141587" y="26670"/>
                </a:lnTo>
                <a:lnTo>
                  <a:pt x="127036" y="26670"/>
                </a:lnTo>
                <a:lnTo>
                  <a:pt x="120449" y="17780"/>
                </a:lnTo>
                <a:lnTo>
                  <a:pt x="118059" y="8890"/>
                </a:lnTo>
                <a:lnTo>
                  <a:pt x="116798" y="2540"/>
                </a:lnTo>
                <a:lnTo>
                  <a:pt x="114617" y="0"/>
                </a:lnTo>
                <a:close/>
              </a:path>
              <a:path w="215900" h="287020">
                <a:moveTo>
                  <a:pt x="80982" y="3810"/>
                </a:moveTo>
                <a:lnTo>
                  <a:pt x="73134" y="3810"/>
                </a:lnTo>
                <a:lnTo>
                  <a:pt x="73253" y="11430"/>
                </a:lnTo>
                <a:lnTo>
                  <a:pt x="74383" y="13970"/>
                </a:lnTo>
                <a:lnTo>
                  <a:pt x="77868" y="22860"/>
                </a:lnTo>
                <a:lnTo>
                  <a:pt x="81006" y="31750"/>
                </a:lnTo>
                <a:lnTo>
                  <a:pt x="84210" y="40640"/>
                </a:lnTo>
                <a:lnTo>
                  <a:pt x="86804" y="49530"/>
                </a:lnTo>
                <a:lnTo>
                  <a:pt x="88113" y="55880"/>
                </a:lnTo>
                <a:lnTo>
                  <a:pt x="88466" y="59690"/>
                </a:lnTo>
                <a:lnTo>
                  <a:pt x="85594" y="67310"/>
                </a:lnTo>
                <a:lnTo>
                  <a:pt x="94555" y="67310"/>
                </a:lnTo>
                <a:lnTo>
                  <a:pt x="95230" y="66040"/>
                </a:lnTo>
                <a:lnTo>
                  <a:pt x="96851" y="62230"/>
                </a:lnTo>
                <a:lnTo>
                  <a:pt x="96486" y="54610"/>
                </a:lnTo>
                <a:lnTo>
                  <a:pt x="94443" y="44450"/>
                </a:lnTo>
                <a:lnTo>
                  <a:pt x="90228" y="33020"/>
                </a:lnTo>
                <a:lnTo>
                  <a:pt x="85411" y="20320"/>
                </a:lnTo>
                <a:lnTo>
                  <a:pt x="81561" y="8890"/>
                </a:lnTo>
                <a:lnTo>
                  <a:pt x="80982" y="3810"/>
                </a:lnTo>
                <a:close/>
              </a:path>
              <a:path w="215900" h="287020">
                <a:moveTo>
                  <a:pt x="23623" y="6350"/>
                </a:moveTo>
                <a:lnTo>
                  <a:pt x="20984" y="6350"/>
                </a:lnTo>
                <a:lnTo>
                  <a:pt x="17316" y="8890"/>
                </a:lnTo>
                <a:lnTo>
                  <a:pt x="16981" y="11430"/>
                </a:lnTo>
                <a:lnTo>
                  <a:pt x="18403" y="13970"/>
                </a:lnTo>
                <a:lnTo>
                  <a:pt x="24854" y="21590"/>
                </a:lnTo>
                <a:lnTo>
                  <a:pt x="31590" y="29210"/>
                </a:lnTo>
                <a:lnTo>
                  <a:pt x="38593" y="36830"/>
                </a:lnTo>
                <a:lnTo>
                  <a:pt x="45845" y="44450"/>
                </a:lnTo>
                <a:lnTo>
                  <a:pt x="41626" y="46990"/>
                </a:lnTo>
                <a:lnTo>
                  <a:pt x="37080" y="49530"/>
                </a:lnTo>
                <a:lnTo>
                  <a:pt x="32270" y="52070"/>
                </a:lnTo>
                <a:lnTo>
                  <a:pt x="25831" y="53340"/>
                </a:lnTo>
                <a:lnTo>
                  <a:pt x="19170" y="55880"/>
                </a:lnTo>
                <a:lnTo>
                  <a:pt x="3255" y="55880"/>
                </a:lnTo>
                <a:lnTo>
                  <a:pt x="1289" y="58420"/>
                </a:lnTo>
                <a:lnTo>
                  <a:pt x="1098" y="62230"/>
                </a:lnTo>
                <a:lnTo>
                  <a:pt x="2901" y="64770"/>
                </a:lnTo>
                <a:lnTo>
                  <a:pt x="12922" y="64770"/>
                </a:lnTo>
                <a:lnTo>
                  <a:pt x="28102" y="62230"/>
                </a:lnTo>
                <a:lnTo>
                  <a:pt x="35370" y="59690"/>
                </a:lnTo>
                <a:lnTo>
                  <a:pt x="41310" y="57150"/>
                </a:lnTo>
                <a:lnTo>
                  <a:pt x="46901" y="54610"/>
                </a:lnTo>
                <a:lnTo>
                  <a:pt x="52038" y="50800"/>
                </a:lnTo>
                <a:lnTo>
                  <a:pt x="66043" y="50800"/>
                </a:lnTo>
                <a:lnTo>
                  <a:pt x="53194" y="39370"/>
                </a:lnTo>
                <a:lnTo>
                  <a:pt x="38551" y="24130"/>
                </a:lnTo>
                <a:lnTo>
                  <a:pt x="25041" y="8890"/>
                </a:lnTo>
                <a:lnTo>
                  <a:pt x="23623" y="6350"/>
                </a:lnTo>
                <a:close/>
              </a:path>
              <a:path w="215900" h="287020">
                <a:moveTo>
                  <a:pt x="190673" y="13970"/>
                </a:moveTo>
                <a:lnTo>
                  <a:pt x="188028" y="13970"/>
                </a:lnTo>
                <a:lnTo>
                  <a:pt x="186592" y="15240"/>
                </a:lnTo>
                <a:lnTo>
                  <a:pt x="180078" y="24130"/>
                </a:lnTo>
                <a:lnTo>
                  <a:pt x="173199" y="30480"/>
                </a:lnTo>
                <a:lnTo>
                  <a:pt x="165969" y="38100"/>
                </a:lnTo>
                <a:lnTo>
                  <a:pt x="158403" y="44450"/>
                </a:lnTo>
                <a:lnTo>
                  <a:pt x="170895" y="44450"/>
                </a:lnTo>
                <a:lnTo>
                  <a:pt x="181283" y="34290"/>
                </a:lnTo>
                <a:lnTo>
                  <a:pt x="193172" y="20320"/>
                </a:lnTo>
                <a:lnTo>
                  <a:pt x="194616" y="19050"/>
                </a:lnTo>
                <a:lnTo>
                  <a:pt x="194310" y="16510"/>
                </a:lnTo>
                <a:lnTo>
                  <a:pt x="190673" y="13970"/>
                </a:lnTo>
                <a:close/>
              </a:path>
              <a:path w="215900" h="287020">
                <a:moveTo>
                  <a:pt x="147579" y="1270"/>
                </a:moveTo>
                <a:lnTo>
                  <a:pt x="145281" y="2540"/>
                </a:lnTo>
                <a:lnTo>
                  <a:pt x="143388" y="8890"/>
                </a:lnTo>
                <a:lnTo>
                  <a:pt x="140968" y="13970"/>
                </a:lnTo>
                <a:lnTo>
                  <a:pt x="134208" y="21590"/>
                </a:lnTo>
                <a:lnTo>
                  <a:pt x="130305" y="24130"/>
                </a:lnTo>
                <a:lnTo>
                  <a:pt x="127036" y="26670"/>
                </a:lnTo>
                <a:lnTo>
                  <a:pt x="141587" y="26670"/>
                </a:lnTo>
                <a:lnTo>
                  <a:pt x="148175" y="19050"/>
                </a:lnTo>
                <a:lnTo>
                  <a:pt x="151196" y="12700"/>
                </a:lnTo>
                <a:lnTo>
                  <a:pt x="153403" y="5080"/>
                </a:lnTo>
                <a:lnTo>
                  <a:pt x="152064" y="2540"/>
                </a:lnTo>
                <a:lnTo>
                  <a:pt x="147579" y="1270"/>
                </a:lnTo>
                <a:close/>
              </a:path>
            </a:pathLst>
          </a:custGeom>
          <a:solidFill>
            <a:srgbClr val="F16137"/>
          </a:solidFill>
        </p:spPr>
        <p:txBody>
          <a:bodyPr wrap="square" lIns="0" tIns="0" rIns="0" bIns="0" rtlCol="0"/>
          <a:lstStyle/>
          <a:p>
            <a:endParaRPr/>
          </a:p>
        </p:txBody>
      </p:sp>
      <p:sp>
        <p:nvSpPr>
          <p:cNvPr id="29" name="object 29"/>
          <p:cNvSpPr/>
          <p:nvPr/>
        </p:nvSpPr>
        <p:spPr>
          <a:xfrm>
            <a:off x="2787454" y="7667345"/>
            <a:ext cx="264795" cy="306070"/>
          </a:xfrm>
          <a:custGeom>
            <a:avLst/>
            <a:gdLst/>
            <a:ahLst/>
            <a:cxnLst/>
            <a:rect l="l" t="t" r="r" b="b"/>
            <a:pathLst>
              <a:path w="264794" h="306070">
                <a:moveTo>
                  <a:pt x="90583" y="264160"/>
                </a:moveTo>
                <a:lnTo>
                  <a:pt x="77987" y="266700"/>
                </a:lnTo>
                <a:lnTo>
                  <a:pt x="65309" y="274320"/>
                </a:lnTo>
                <a:lnTo>
                  <a:pt x="52577" y="284480"/>
                </a:lnTo>
                <a:lnTo>
                  <a:pt x="50443" y="285750"/>
                </a:lnTo>
                <a:lnTo>
                  <a:pt x="51106" y="295910"/>
                </a:lnTo>
                <a:lnTo>
                  <a:pt x="51879" y="295910"/>
                </a:lnTo>
                <a:lnTo>
                  <a:pt x="64417" y="298450"/>
                </a:lnTo>
                <a:lnTo>
                  <a:pt x="76997" y="302260"/>
                </a:lnTo>
                <a:lnTo>
                  <a:pt x="89632" y="304800"/>
                </a:lnTo>
                <a:lnTo>
                  <a:pt x="102334" y="306070"/>
                </a:lnTo>
                <a:lnTo>
                  <a:pt x="142562" y="306070"/>
                </a:lnTo>
                <a:lnTo>
                  <a:pt x="155898" y="304800"/>
                </a:lnTo>
                <a:lnTo>
                  <a:pt x="166908" y="303530"/>
                </a:lnTo>
                <a:lnTo>
                  <a:pt x="178027" y="300990"/>
                </a:lnTo>
                <a:lnTo>
                  <a:pt x="189516" y="297180"/>
                </a:lnTo>
                <a:lnTo>
                  <a:pt x="201636" y="294640"/>
                </a:lnTo>
                <a:lnTo>
                  <a:pt x="190610" y="283210"/>
                </a:lnTo>
                <a:lnTo>
                  <a:pt x="178793" y="276860"/>
                </a:lnTo>
                <a:lnTo>
                  <a:pt x="166717" y="275590"/>
                </a:lnTo>
                <a:lnTo>
                  <a:pt x="154912" y="275590"/>
                </a:lnTo>
                <a:lnTo>
                  <a:pt x="143630" y="274320"/>
                </a:lnTo>
                <a:lnTo>
                  <a:pt x="137224" y="270510"/>
                </a:lnTo>
                <a:lnTo>
                  <a:pt x="104800" y="270510"/>
                </a:lnTo>
                <a:lnTo>
                  <a:pt x="103064" y="269240"/>
                </a:lnTo>
                <a:lnTo>
                  <a:pt x="90583" y="264160"/>
                </a:lnTo>
                <a:close/>
              </a:path>
              <a:path w="264794" h="306070">
                <a:moveTo>
                  <a:pt x="108014" y="267970"/>
                </a:moveTo>
                <a:lnTo>
                  <a:pt x="104800" y="270510"/>
                </a:lnTo>
                <a:lnTo>
                  <a:pt x="137224" y="270510"/>
                </a:lnTo>
                <a:lnTo>
                  <a:pt x="135089" y="269240"/>
                </a:lnTo>
                <a:lnTo>
                  <a:pt x="114923" y="269240"/>
                </a:lnTo>
                <a:lnTo>
                  <a:pt x="108014" y="267970"/>
                </a:lnTo>
                <a:close/>
              </a:path>
              <a:path w="264794" h="306070">
                <a:moveTo>
                  <a:pt x="136792" y="106680"/>
                </a:moveTo>
                <a:lnTo>
                  <a:pt x="111470" y="147320"/>
                </a:lnTo>
                <a:lnTo>
                  <a:pt x="98817" y="184150"/>
                </a:lnTo>
                <a:lnTo>
                  <a:pt x="99685" y="223520"/>
                </a:lnTo>
                <a:lnTo>
                  <a:pt x="114923" y="269240"/>
                </a:lnTo>
                <a:lnTo>
                  <a:pt x="135089" y="269240"/>
                </a:lnTo>
                <a:lnTo>
                  <a:pt x="128911" y="261620"/>
                </a:lnTo>
                <a:lnTo>
                  <a:pt x="124719" y="252730"/>
                </a:lnTo>
                <a:lnTo>
                  <a:pt x="122245" y="243840"/>
                </a:lnTo>
                <a:lnTo>
                  <a:pt x="120220" y="233680"/>
                </a:lnTo>
                <a:lnTo>
                  <a:pt x="118374" y="224790"/>
                </a:lnTo>
                <a:lnTo>
                  <a:pt x="116434" y="215900"/>
                </a:lnTo>
                <a:lnTo>
                  <a:pt x="115707" y="208280"/>
                </a:lnTo>
                <a:lnTo>
                  <a:pt x="117177" y="203200"/>
                </a:lnTo>
                <a:lnTo>
                  <a:pt x="121110" y="198120"/>
                </a:lnTo>
                <a:lnTo>
                  <a:pt x="127778" y="194310"/>
                </a:lnTo>
                <a:lnTo>
                  <a:pt x="138142" y="189230"/>
                </a:lnTo>
                <a:lnTo>
                  <a:pt x="114231" y="189230"/>
                </a:lnTo>
                <a:lnTo>
                  <a:pt x="116643" y="168910"/>
                </a:lnTo>
                <a:lnTo>
                  <a:pt x="122543" y="147320"/>
                </a:lnTo>
                <a:lnTo>
                  <a:pt x="129928" y="127000"/>
                </a:lnTo>
                <a:lnTo>
                  <a:pt x="136792" y="106680"/>
                </a:lnTo>
                <a:close/>
              </a:path>
              <a:path w="264794" h="306070">
                <a:moveTo>
                  <a:pt x="171184" y="156210"/>
                </a:moveTo>
                <a:lnTo>
                  <a:pt x="154764" y="166370"/>
                </a:lnTo>
                <a:lnTo>
                  <a:pt x="136172" y="179070"/>
                </a:lnTo>
                <a:lnTo>
                  <a:pt x="120847" y="187960"/>
                </a:lnTo>
                <a:lnTo>
                  <a:pt x="114231" y="189230"/>
                </a:lnTo>
                <a:lnTo>
                  <a:pt x="138142" y="189230"/>
                </a:lnTo>
                <a:lnTo>
                  <a:pt x="140732" y="187960"/>
                </a:lnTo>
                <a:lnTo>
                  <a:pt x="152254" y="179070"/>
                </a:lnTo>
                <a:lnTo>
                  <a:pt x="162389" y="168910"/>
                </a:lnTo>
                <a:lnTo>
                  <a:pt x="171184" y="156210"/>
                </a:lnTo>
                <a:close/>
              </a:path>
              <a:path w="264794" h="306070">
                <a:moveTo>
                  <a:pt x="90454" y="147320"/>
                </a:moveTo>
                <a:lnTo>
                  <a:pt x="76061" y="147320"/>
                </a:lnTo>
                <a:lnTo>
                  <a:pt x="67850" y="151130"/>
                </a:lnTo>
                <a:lnTo>
                  <a:pt x="61354" y="154940"/>
                </a:lnTo>
                <a:lnTo>
                  <a:pt x="58713" y="156210"/>
                </a:lnTo>
                <a:lnTo>
                  <a:pt x="60932" y="157480"/>
                </a:lnTo>
                <a:lnTo>
                  <a:pt x="66502" y="162560"/>
                </a:lnTo>
                <a:lnTo>
                  <a:pt x="73792" y="167640"/>
                </a:lnTo>
                <a:lnTo>
                  <a:pt x="81169" y="170180"/>
                </a:lnTo>
                <a:lnTo>
                  <a:pt x="88178" y="171450"/>
                </a:lnTo>
                <a:lnTo>
                  <a:pt x="94540" y="168910"/>
                </a:lnTo>
                <a:lnTo>
                  <a:pt x="97459" y="165100"/>
                </a:lnTo>
                <a:lnTo>
                  <a:pt x="98366" y="163830"/>
                </a:lnTo>
                <a:lnTo>
                  <a:pt x="84510" y="160020"/>
                </a:lnTo>
                <a:lnTo>
                  <a:pt x="84862" y="157480"/>
                </a:lnTo>
                <a:lnTo>
                  <a:pt x="98931" y="156210"/>
                </a:lnTo>
                <a:lnTo>
                  <a:pt x="98068" y="154940"/>
                </a:lnTo>
                <a:lnTo>
                  <a:pt x="95854" y="151130"/>
                </a:lnTo>
                <a:lnTo>
                  <a:pt x="90454" y="147320"/>
                </a:lnTo>
                <a:close/>
              </a:path>
              <a:path w="264794" h="306070">
                <a:moveTo>
                  <a:pt x="215075" y="146050"/>
                </a:moveTo>
                <a:lnTo>
                  <a:pt x="188503" y="146050"/>
                </a:lnTo>
                <a:lnTo>
                  <a:pt x="189691" y="147320"/>
                </a:lnTo>
                <a:lnTo>
                  <a:pt x="187908" y="151130"/>
                </a:lnTo>
                <a:lnTo>
                  <a:pt x="177879" y="161290"/>
                </a:lnTo>
                <a:lnTo>
                  <a:pt x="176742" y="165100"/>
                </a:lnTo>
                <a:lnTo>
                  <a:pt x="182206" y="166370"/>
                </a:lnTo>
                <a:lnTo>
                  <a:pt x="188446" y="166370"/>
                </a:lnTo>
                <a:lnTo>
                  <a:pt x="195087" y="165100"/>
                </a:lnTo>
                <a:lnTo>
                  <a:pt x="201754" y="162560"/>
                </a:lnTo>
                <a:lnTo>
                  <a:pt x="210344" y="153670"/>
                </a:lnTo>
                <a:lnTo>
                  <a:pt x="215075" y="146050"/>
                </a:lnTo>
                <a:close/>
              </a:path>
              <a:path w="264794" h="306070">
                <a:moveTo>
                  <a:pt x="45737" y="135890"/>
                </a:moveTo>
                <a:lnTo>
                  <a:pt x="32080" y="135890"/>
                </a:lnTo>
                <a:lnTo>
                  <a:pt x="19455" y="147320"/>
                </a:lnTo>
                <a:lnTo>
                  <a:pt x="32219" y="157480"/>
                </a:lnTo>
                <a:lnTo>
                  <a:pt x="46263" y="156210"/>
                </a:lnTo>
                <a:lnTo>
                  <a:pt x="51419" y="153670"/>
                </a:lnTo>
                <a:lnTo>
                  <a:pt x="53507" y="149860"/>
                </a:lnTo>
                <a:lnTo>
                  <a:pt x="54159" y="148590"/>
                </a:lnTo>
                <a:lnTo>
                  <a:pt x="41993" y="147320"/>
                </a:lnTo>
                <a:lnTo>
                  <a:pt x="41954" y="144780"/>
                </a:lnTo>
                <a:lnTo>
                  <a:pt x="53975" y="143510"/>
                </a:lnTo>
                <a:lnTo>
                  <a:pt x="53046" y="142240"/>
                </a:lnTo>
                <a:lnTo>
                  <a:pt x="50706" y="138430"/>
                </a:lnTo>
                <a:lnTo>
                  <a:pt x="45737" y="135890"/>
                </a:lnTo>
                <a:close/>
              </a:path>
              <a:path w="264794" h="306070">
                <a:moveTo>
                  <a:pt x="219397" y="127000"/>
                </a:moveTo>
                <a:lnTo>
                  <a:pt x="194838" y="127000"/>
                </a:lnTo>
                <a:lnTo>
                  <a:pt x="183366" y="130810"/>
                </a:lnTo>
                <a:lnTo>
                  <a:pt x="177143" y="134620"/>
                </a:lnTo>
                <a:lnTo>
                  <a:pt x="172517" y="140970"/>
                </a:lnTo>
                <a:lnTo>
                  <a:pt x="169666" y="146050"/>
                </a:lnTo>
                <a:lnTo>
                  <a:pt x="168765" y="152400"/>
                </a:lnTo>
                <a:lnTo>
                  <a:pt x="168808" y="154940"/>
                </a:lnTo>
                <a:lnTo>
                  <a:pt x="188503" y="146050"/>
                </a:lnTo>
                <a:lnTo>
                  <a:pt x="215075" y="146050"/>
                </a:lnTo>
                <a:lnTo>
                  <a:pt x="217440" y="142240"/>
                </a:lnTo>
                <a:lnTo>
                  <a:pt x="222268" y="132080"/>
                </a:lnTo>
                <a:lnTo>
                  <a:pt x="224049" y="128270"/>
                </a:lnTo>
                <a:lnTo>
                  <a:pt x="219397" y="127000"/>
                </a:lnTo>
                <a:close/>
              </a:path>
              <a:path w="264794" h="306070">
                <a:moveTo>
                  <a:pt x="242702" y="135890"/>
                </a:moveTo>
                <a:lnTo>
                  <a:pt x="233579" y="135890"/>
                </a:lnTo>
                <a:lnTo>
                  <a:pt x="230212" y="137160"/>
                </a:lnTo>
                <a:lnTo>
                  <a:pt x="228862" y="139700"/>
                </a:lnTo>
                <a:lnTo>
                  <a:pt x="228438" y="140970"/>
                </a:lnTo>
                <a:lnTo>
                  <a:pt x="236354" y="140970"/>
                </a:lnTo>
                <a:lnTo>
                  <a:pt x="236376" y="143510"/>
                </a:lnTo>
                <a:lnTo>
                  <a:pt x="228586" y="144780"/>
                </a:lnTo>
                <a:lnTo>
                  <a:pt x="230699" y="147320"/>
                </a:lnTo>
                <a:lnTo>
                  <a:pt x="233939" y="148590"/>
                </a:lnTo>
                <a:lnTo>
                  <a:pt x="242824" y="148590"/>
                </a:lnTo>
                <a:lnTo>
                  <a:pt x="250996" y="142240"/>
                </a:lnTo>
                <a:lnTo>
                  <a:pt x="242702" y="135890"/>
                </a:lnTo>
                <a:close/>
              </a:path>
              <a:path w="264794" h="306070">
                <a:moveTo>
                  <a:pt x="165813" y="129540"/>
                </a:moveTo>
                <a:lnTo>
                  <a:pt x="149533" y="129540"/>
                </a:lnTo>
                <a:lnTo>
                  <a:pt x="151027" y="132080"/>
                </a:lnTo>
                <a:lnTo>
                  <a:pt x="141423" y="139700"/>
                </a:lnTo>
                <a:lnTo>
                  <a:pt x="142883" y="140970"/>
                </a:lnTo>
                <a:lnTo>
                  <a:pt x="146621" y="142240"/>
                </a:lnTo>
                <a:lnTo>
                  <a:pt x="152092" y="142240"/>
                </a:lnTo>
                <a:lnTo>
                  <a:pt x="163893" y="134620"/>
                </a:lnTo>
                <a:lnTo>
                  <a:pt x="165813" y="129540"/>
                </a:lnTo>
                <a:close/>
              </a:path>
              <a:path w="264794" h="306070">
                <a:moveTo>
                  <a:pt x="77097" y="104140"/>
                </a:moveTo>
                <a:lnTo>
                  <a:pt x="65656" y="105410"/>
                </a:lnTo>
                <a:lnTo>
                  <a:pt x="53582" y="110490"/>
                </a:lnTo>
                <a:lnTo>
                  <a:pt x="44026" y="115570"/>
                </a:lnTo>
                <a:lnTo>
                  <a:pt x="40140" y="118110"/>
                </a:lnTo>
                <a:lnTo>
                  <a:pt x="43409" y="120650"/>
                </a:lnTo>
                <a:lnTo>
                  <a:pt x="51609" y="128270"/>
                </a:lnTo>
                <a:lnTo>
                  <a:pt x="62334" y="134620"/>
                </a:lnTo>
                <a:lnTo>
                  <a:pt x="73173" y="139700"/>
                </a:lnTo>
                <a:lnTo>
                  <a:pt x="80677" y="139700"/>
                </a:lnTo>
                <a:lnTo>
                  <a:pt x="87432" y="137160"/>
                </a:lnTo>
                <a:lnTo>
                  <a:pt x="93054" y="134620"/>
                </a:lnTo>
                <a:lnTo>
                  <a:pt x="97157" y="130810"/>
                </a:lnTo>
                <a:lnTo>
                  <a:pt x="98507" y="128270"/>
                </a:lnTo>
                <a:lnTo>
                  <a:pt x="78102" y="124460"/>
                </a:lnTo>
                <a:lnTo>
                  <a:pt x="78642" y="119380"/>
                </a:lnTo>
                <a:lnTo>
                  <a:pt x="99331" y="119380"/>
                </a:lnTo>
                <a:lnTo>
                  <a:pt x="94785" y="110490"/>
                </a:lnTo>
                <a:lnTo>
                  <a:pt x="86824" y="105410"/>
                </a:lnTo>
                <a:lnTo>
                  <a:pt x="77097" y="104140"/>
                </a:lnTo>
                <a:close/>
              </a:path>
              <a:path w="264794" h="306070">
                <a:moveTo>
                  <a:pt x="153504" y="116840"/>
                </a:moveTo>
                <a:lnTo>
                  <a:pt x="146635" y="121920"/>
                </a:lnTo>
                <a:lnTo>
                  <a:pt x="141380" y="124460"/>
                </a:lnTo>
                <a:lnTo>
                  <a:pt x="138276" y="129540"/>
                </a:lnTo>
                <a:lnTo>
                  <a:pt x="138402" y="134620"/>
                </a:lnTo>
                <a:lnTo>
                  <a:pt x="149533" y="129540"/>
                </a:lnTo>
                <a:lnTo>
                  <a:pt x="165813" y="129540"/>
                </a:lnTo>
                <a:lnTo>
                  <a:pt x="169654" y="119380"/>
                </a:lnTo>
                <a:lnTo>
                  <a:pt x="153504" y="116840"/>
                </a:lnTo>
                <a:close/>
              </a:path>
              <a:path w="264794" h="306070">
                <a:moveTo>
                  <a:pt x="263277" y="111760"/>
                </a:moveTo>
                <a:lnTo>
                  <a:pt x="248822" y="111760"/>
                </a:lnTo>
                <a:lnTo>
                  <a:pt x="249199" y="114300"/>
                </a:lnTo>
                <a:lnTo>
                  <a:pt x="241106" y="116840"/>
                </a:lnTo>
                <a:lnTo>
                  <a:pt x="243936" y="119380"/>
                </a:lnTo>
                <a:lnTo>
                  <a:pt x="247672" y="120650"/>
                </a:lnTo>
                <a:lnTo>
                  <a:pt x="257075" y="118110"/>
                </a:lnTo>
                <a:lnTo>
                  <a:pt x="263277" y="111760"/>
                </a:lnTo>
                <a:close/>
              </a:path>
              <a:path w="264794" h="306070">
                <a:moveTo>
                  <a:pt x="199325" y="101600"/>
                </a:moveTo>
                <a:lnTo>
                  <a:pt x="179420" y="101600"/>
                </a:lnTo>
                <a:lnTo>
                  <a:pt x="181378" y="104140"/>
                </a:lnTo>
                <a:lnTo>
                  <a:pt x="168667" y="114300"/>
                </a:lnTo>
                <a:lnTo>
                  <a:pt x="170621" y="115570"/>
                </a:lnTo>
                <a:lnTo>
                  <a:pt x="175568" y="118110"/>
                </a:lnTo>
                <a:lnTo>
                  <a:pt x="182805" y="116840"/>
                </a:lnTo>
                <a:lnTo>
                  <a:pt x="189349" y="113030"/>
                </a:lnTo>
                <a:lnTo>
                  <a:pt x="195782" y="106680"/>
                </a:lnTo>
                <a:lnTo>
                  <a:pt x="199325" y="101600"/>
                </a:lnTo>
                <a:close/>
              </a:path>
              <a:path w="264794" h="306070">
                <a:moveTo>
                  <a:pt x="28638" y="96520"/>
                </a:moveTo>
                <a:lnTo>
                  <a:pt x="14975" y="96520"/>
                </a:lnTo>
                <a:lnTo>
                  <a:pt x="2354" y="106680"/>
                </a:lnTo>
                <a:lnTo>
                  <a:pt x="15120" y="116840"/>
                </a:lnTo>
                <a:lnTo>
                  <a:pt x="29146" y="116840"/>
                </a:lnTo>
                <a:lnTo>
                  <a:pt x="34319" y="114300"/>
                </a:lnTo>
                <a:lnTo>
                  <a:pt x="36414" y="110490"/>
                </a:lnTo>
                <a:lnTo>
                  <a:pt x="37062" y="109220"/>
                </a:lnTo>
                <a:lnTo>
                  <a:pt x="24894" y="107950"/>
                </a:lnTo>
                <a:lnTo>
                  <a:pt x="24855" y="105410"/>
                </a:lnTo>
                <a:lnTo>
                  <a:pt x="36856" y="102870"/>
                </a:lnTo>
                <a:lnTo>
                  <a:pt x="35932" y="101600"/>
                </a:lnTo>
                <a:lnTo>
                  <a:pt x="33588" y="99060"/>
                </a:lnTo>
                <a:lnTo>
                  <a:pt x="28638" y="96520"/>
                </a:lnTo>
                <a:close/>
              </a:path>
              <a:path w="264794" h="306070">
                <a:moveTo>
                  <a:pt x="232592" y="101600"/>
                </a:moveTo>
                <a:lnTo>
                  <a:pt x="216314" y="101600"/>
                </a:lnTo>
                <a:lnTo>
                  <a:pt x="217797" y="104140"/>
                </a:lnTo>
                <a:lnTo>
                  <a:pt x="208180" y="111760"/>
                </a:lnTo>
                <a:lnTo>
                  <a:pt x="213408" y="114300"/>
                </a:lnTo>
                <a:lnTo>
                  <a:pt x="218876" y="113030"/>
                </a:lnTo>
                <a:lnTo>
                  <a:pt x="230670" y="106680"/>
                </a:lnTo>
                <a:lnTo>
                  <a:pt x="232592" y="101600"/>
                </a:lnTo>
                <a:close/>
              </a:path>
              <a:path w="264794" h="306070">
                <a:moveTo>
                  <a:pt x="254444" y="104140"/>
                </a:moveTo>
                <a:lnTo>
                  <a:pt x="248961" y="105410"/>
                </a:lnTo>
                <a:lnTo>
                  <a:pt x="244753" y="106680"/>
                </a:lnTo>
                <a:lnTo>
                  <a:pt x="241531" y="109220"/>
                </a:lnTo>
                <a:lnTo>
                  <a:pt x="240257" y="113030"/>
                </a:lnTo>
                <a:lnTo>
                  <a:pt x="248822" y="111760"/>
                </a:lnTo>
                <a:lnTo>
                  <a:pt x="263277" y="111760"/>
                </a:lnTo>
                <a:lnTo>
                  <a:pt x="264518" y="110490"/>
                </a:lnTo>
                <a:lnTo>
                  <a:pt x="254444" y="104140"/>
                </a:lnTo>
                <a:close/>
              </a:path>
              <a:path w="264794" h="306070">
                <a:moveTo>
                  <a:pt x="194215" y="86360"/>
                </a:moveTo>
                <a:lnTo>
                  <a:pt x="184167" y="87630"/>
                </a:lnTo>
                <a:lnTo>
                  <a:pt x="175576" y="90170"/>
                </a:lnTo>
                <a:lnTo>
                  <a:pt x="168628" y="93980"/>
                </a:lnTo>
                <a:lnTo>
                  <a:pt x="164495" y="100330"/>
                </a:lnTo>
                <a:lnTo>
                  <a:pt x="164678" y="107950"/>
                </a:lnTo>
                <a:lnTo>
                  <a:pt x="179420" y="101600"/>
                </a:lnTo>
                <a:lnTo>
                  <a:pt x="199325" y="101600"/>
                </a:lnTo>
                <a:lnTo>
                  <a:pt x="201097" y="99060"/>
                </a:lnTo>
                <a:lnTo>
                  <a:pt x="204712" y="91440"/>
                </a:lnTo>
                <a:lnTo>
                  <a:pt x="206046" y="87630"/>
                </a:lnTo>
                <a:lnTo>
                  <a:pt x="202561" y="87630"/>
                </a:lnTo>
                <a:lnTo>
                  <a:pt x="194215" y="86360"/>
                </a:lnTo>
                <a:close/>
              </a:path>
              <a:path w="264794" h="306070">
                <a:moveTo>
                  <a:pt x="92439" y="67310"/>
                </a:moveTo>
                <a:lnTo>
                  <a:pt x="89085" y="67310"/>
                </a:lnTo>
                <a:lnTo>
                  <a:pt x="89049" y="73660"/>
                </a:lnTo>
                <a:lnTo>
                  <a:pt x="105426" y="106680"/>
                </a:lnTo>
                <a:lnTo>
                  <a:pt x="112902" y="106680"/>
                </a:lnTo>
                <a:lnTo>
                  <a:pt x="104922" y="91440"/>
                </a:lnTo>
                <a:lnTo>
                  <a:pt x="108087" y="90170"/>
                </a:lnTo>
                <a:lnTo>
                  <a:pt x="120915" y="90170"/>
                </a:lnTo>
                <a:lnTo>
                  <a:pt x="120409" y="87630"/>
                </a:lnTo>
                <a:lnTo>
                  <a:pt x="116028" y="81280"/>
                </a:lnTo>
                <a:lnTo>
                  <a:pt x="109251" y="74930"/>
                </a:lnTo>
                <a:lnTo>
                  <a:pt x="100275" y="71120"/>
                </a:lnTo>
                <a:lnTo>
                  <a:pt x="92439" y="67310"/>
                </a:lnTo>
                <a:close/>
              </a:path>
              <a:path w="264794" h="306070">
                <a:moveTo>
                  <a:pt x="220284" y="88900"/>
                </a:moveTo>
                <a:lnTo>
                  <a:pt x="213415" y="92710"/>
                </a:lnTo>
                <a:lnTo>
                  <a:pt x="208163" y="95250"/>
                </a:lnTo>
                <a:lnTo>
                  <a:pt x="205060" y="100330"/>
                </a:lnTo>
                <a:lnTo>
                  <a:pt x="205182" y="106680"/>
                </a:lnTo>
                <a:lnTo>
                  <a:pt x="216314" y="101600"/>
                </a:lnTo>
                <a:lnTo>
                  <a:pt x="232592" y="101600"/>
                </a:lnTo>
                <a:lnTo>
                  <a:pt x="236437" y="91440"/>
                </a:lnTo>
                <a:lnTo>
                  <a:pt x="220284" y="88900"/>
                </a:lnTo>
                <a:close/>
              </a:path>
              <a:path w="264794" h="306070">
                <a:moveTo>
                  <a:pt x="164405" y="86360"/>
                </a:moveTo>
                <a:lnTo>
                  <a:pt x="152593" y="86360"/>
                </a:lnTo>
                <a:lnTo>
                  <a:pt x="151690" y="102870"/>
                </a:lnTo>
                <a:lnTo>
                  <a:pt x="158720" y="99060"/>
                </a:lnTo>
                <a:lnTo>
                  <a:pt x="163008" y="93980"/>
                </a:lnTo>
                <a:lnTo>
                  <a:pt x="164405" y="86360"/>
                </a:lnTo>
                <a:close/>
              </a:path>
              <a:path w="264794" h="306070">
                <a:moveTo>
                  <a:pt x="120915" y="90170"/>
                </a:moveTo>
                <a:lnTo>
                  <a:pt x="108087" y="90170"/>
                </a:lnTo>
                <a:lnTo>
                  <a:pt x="118965" y="101600"/>
                </a:lnTo>
                <a:lnTo>
                  <a:pt x="121673" y="93980"/>
                </a:lnTo>
                <a:lnTo>
                  <a:pt x="120915" y="90170"/>
                </a:lnTo>
                <a:close/>
              </a:path>
              <a:path w="264794" h="306070">
                <a:moveTo>
                  <a:pt x="155966" y="57150"/>
                </a:moveTo>
                <a:lnTo>
                  <a:pt x="153360" y="59690"/>
                </a:lnTo>
                <a:lnTo>
                  <a:pt x="147484" y="64770"/>
                </a:lnTo>
                <a:lnTo>
                  <a:pt x="141246" y="72390"/>
                </a:lnTo>
                <a:lnTo>
                  <a:pt x="137556" y="81280"/>
                </a:lnTo>
                <a:lnTo>
                  <a:pt x="136080" y="88900"/>
                </a:lnTo>
                <a:lnTo>
                  <a:pt x="138380" y="96520"/>
                </a:lnTo>
                <a:lnTo>
                  <a:pt x="144209" y="101600"/>
                </a:lnTo>
                <a:lnTo>
                  <a:pt x="148791" y="86360"/>
                </a:lnTo>
                <a:lnTo>
                  <a:pt x="164405" y="86360"/>
                </a:lnTo>
                <a:lnTo>
                  <a:pt x="163906" y="77470"/>
                </a:lnTo>
                <a:lnTo>
                  <a:pt x="160914" y="67310"/>
                </a:lnTo>
                <a:lnTo>
                  <a:pt x="157558" y="59690"/>
                </a:lnTo>
                <a:lnTo>
                  <a:pt x="155966" y="57150"/>
                </a:lnTo>
                <a:close/>
              </a:path>
              <a:path w="264794" h="306070">
                <a:moveTo>
                  <a:pt x="53074" y="67310"/>
                </a:moveTo>
                <a:lnTo>
                  <a:pt x="37735" y="73660"/>
                </a:lnTo>
                <a:lnTo>
                  <a:pt x="46422" y="87630"/>
                </a:lnTo>
                <a:lnTo>
                  <a:pt x="53931" y="90170"/>
                </a:lnTo>
                <a:lnTo>
                  <a:pt x="59695" y="91440"/>
                </a:lnTo>
                <a:lnTo>
                  <a:pt x="65473" y="90170"/>
                </a:lnTo>
                <a:lnTo>
                  <a:pt x="69710" y="86360"/>
                </a:lnTo>
                <a:lnTo>
                  <a:pt x="58611" y="81280"/>
                </a:lnTo>
                <a:lnTo>
                  <a:pt x="59555" y="78740"/>
                </a:lnTo>
                <a:lnTo>
                  <a:pt x="70618" y="78740"/>
                </a:lnTo>
                <a:lnTo>
                  <a:pt x="69919" y="76200"/>
                </a:lnTo>
                <a:lnTo>
                  <a:pt x="65999" y="72390"/>
                </a:lnTo>
                <a:lnTo>
                  <a:pt x="53074" y="67310"/>
                </a:lnTo>
                <a:close/>
              </a:path>
              <a:path w="264794" h="306070">
                <a:moveTo>
                  <a:pt x="70618" y="78740"/>
                </a:moveTo>
                <a:lnTo>
                  <a:pt x="59555" y="78740"/>
                </a:lnTo>
                <a:lnTo>
                  <a:pt x="71413" y="81280"/>
                </a:lnTo>
                <a:lnTo>
                  <a:pt x="70967" y="80010"/>
                </a:lnTo>
                <a:lnTo>
                  <a:pt x="70618" y="78740"/>
                </a:lnTo>
                <a:close/>
              </a:path>
              <a:path w="264794" h="306070">
                <a:moveTo>
                  <a:pt x="120086" y="45720"/>
                </a:moveTo>
                <a:lnTo>
                  <a:pt x="113436" y="59690"/>
                </a:lnTo>
                <a:lnTo>
                  <a:pt x="117107" y="73660"/>
                </a:lnTo>
                <a:lnTo>
                  <a:pt x="121079" y="78740"/>
                </a:lnTo>
                <a:lnTo>
                  <a:pt x="125309" y="78740"/>
                </a:lnTo>
                <a:lnTo>
                  <a:pt x="126638" y="80010"/>
                </a:lnTo>
                <a:lnTo>
                  <a:pt x="124679" y="67310"/>
                </a:lnTo>
                <a:lnTo>
                  <a:pt x="127494" y="66040"/>
                </a:lnTo>
                <a:lnTo>
                  <a:pt x="136308" y="66040"/>
                </a:lnTo>
                <a:lnTo>
                  <a:pt x="135428" y="62230"/>
                </a:lnTo>
                <a:lnTo>
                  <a:pt x="133355" y="54610"/>
                </a:lnTo>
                <a:lnTo>
                  <a:pt x="120086" y="45720"/>
                </a:lnTo>
                <a:close/>
              </a:path>
              <a:path w="264794" h="306070">
                <a:moveTo>
                  <a:pt x="194323" y="67310"/>
                </a:moveTo>
                <a:lnTo>
                  <a:pt x="179017" y="67310"/>
                </a:lnTo>
                <a:lnTo>
                  <a:pt x="181235" y="69850"/>
                </a:lnTo>
                <a:lnTo>
                  <a:pt x="174365" y="80010"/>
                </a:lnTo>
                <a:lnTo>
                  <a:pt x="180105" y="80010"/>
                </a:lnTo>
                <a:lnTo>
                  <a:pt x="185181" y="78740"/>
                </a:lnTo>
                <a:lnTo>
                  <a:pt x="194266" y="68580"/>
                </a:lnTo>
                <a:lnTo>
                  <a:pt x="194323" y="67310"/>
                </a:lnTo>
                <a:close/>
              </a:path>
              <a:path w="264794" h="306070">
                <a:moveTo>
                  <a:pt x="236354" y="67310"/>
                </a:moveTo>
                <a:lnTo>
                  <a:pt x="221068" y="67310"/>
                </a:lnTo>
                <a:lnTo>
                  <a:pt x="222081" y="68580"/>
                </a:lnTo>
                <a:lnTo>
                  <a:pt x="223264" y="69850"/>
                </a:lnTo>
                <a:lnTo>
                  <a:pt x="216418" y="80010"/>
                </a:lnTo>
                <a:lnTo>
                  <a:pt x="222145" y="80010"/>
                </a:lnTo>
                <a:lnTo>
                  <a:pt x="227232" y="78740"/>
                </a:lnTo>
                <a:lnTo>
                  <a:pt x="236297" y="68580"/>
                </a:lnTo>
                <a:lnTo>
                  <a:pt x="236354" y="67310"/>
                </a:lnTo>
                <a:close/>
              </a:path>
              <a:path w="264794" h="306070">
                <a:moveTo>
                  <a:pt x="136308" y="66040"/>
                </a:moveTo>
                <a:lnTo>
                  <a:pt x="127494" y="66040"/>
                </a:lnTo>
                <a:lnTo>
                  <a:pt x="132109" y="77470"/>
                </a:lnTo>
                <a:lnTo>
                  <a:pt x="133150" y="76200"/>
                </a:lnTo>
                <a:lnTo>
                  <a:pt x="135911" y="73660"/>
                </a:lnTo>
                <a:lnTo>
                  <a:pt x="136894" y="68580"/>
                </a:lnTo>
                <a:lnTo>
                  <a:pt x="136308" y="66040"/>
                </a:lnTo>
                <a:close/>
              </a:path>
              <a:path w="264794" h="306070">
                <a:moveTo>
                  <a:pt x="15346" y="52070"/>
                </a:moveTo>
                <a:lnTo>
                  <a:pt x="0" y="58420"/>
                </a:lnTo>
                <a:lnTo>
                  <a:pt x="8669" y="72390"/>
                </a:lnTo>
                <a:lnTo>
                  <a:pt x="16193" y="74930"/>
                </a:lnTo>
                <a:lnTo>
                  <a:pt x="21960" y="76200"/>
                </a:lnTo>
                <a:lnTo>
                  <a:pt x="27731" y="76200"/>
                </a:lnTo>
                <a:lnTo>
                  <a:pt x="30981" y="72390"/>
                </a:lnTo>
                <a:lnTo>
                  <a:pt x="31957" y="71120"/>
                </a:lnTo>
                <a:lnTo>
                  <a:pt x="20883" y="66040"/>
                </a:lnTo>
                <a:lnTo>
                  <a:pt x="21809" y="63500"/>
                </a:lnTo>
                <a:lnTo>
                  <a:pt x="32917" y="63500"/>
                </a:lnTo>
                <a:lnTo>
                  <a:pt x="32162" y="60960"/>
                </a:lnTo>
                <a:lnTo>
                  <a:pt x="28256" y="57150"/>
                </a:lnTo>
                <a:lnTo>
                  <a:pt x="15346" y="52070"/>
                </a:lnTo>
                <a:close/>
              </a:path>
              <a:path w="264794" h="306070">
                <a:moveTo>
                  <a:pt x="195008" y="52070"/>
                </a:moveTo>
                <a:lnTo>
                  <a:pt x="178859" y="54610"/>
                </a:lnTo>
                <a:lnTo>
                  <a:pt x="169531" y="64770"/>
                </a:lnTo>
                <a:lnTo>
                  <a:pt x="168106" y="71120"/>
                </a:lnTo>
                <a:lnTo>
                  <a:pt x="169552" y="74930"/>
                </a:lnTo>
                <a:lnTo>
                  <a:pt x="169995" y="76200"/>
                </a:lnTo>
                <a:lnTo>
                  <a:pt x="179017" y="67310"/>
                </a:lnTo>
                <a:lnTo>
                  <a:pt x="194323" y="67310"/>
                </a:lnTo>
                <a:lnTo>
                  <a:pt x="195008" y="52070"/>
                </a:lnTo>
                <a:close/>
              </a:path>
              <a:path w="264794" h="306070">
                <a:moveTo>
                  <a:pt x="237042" y="52070"/>
                </a:moveTo>
                <a:lnTo>
                  <a:pt x="220888" y="54610"/>
                </a:lnTo>
                <a:lnTo>
                  <a:pt x="211587" y="64770"/>
                </a:lnTo>
                <a:lnTo>
                  <a:pt x="210157" y="71120"/>
                </a:lnTo>
                <a:lnTo>
                  <a:pt x="212026" y="76200"/>
                </a:lnTo>
                <a:lnTo>
                  <a:pt x="221068" y="67310"/>
                </a:lnTo>
                <a:lnTo>
                  <a:pt x="236354" y="67310"/>
                </a:lnTo>
                <a:lnTo>
                  <a:pt x="237042" y="52070"/>
                </a:lnTo>
                <a:close/>
              </a:path>
              <a:path w="264794" h="306070">
                <a:moveTo>
                  <a:pt x="32917" y="63500"/>
                </a:moveTo>
                <a:lnTo>
                  <a:pt x="21809" y="63500"/>
                </a:lnTo>
                <a:lnTo>
                  <a:pt x="33671" y="66040"/>
                </a:lnTo>
                <a:lnTo>
                  <a:pt x="32917" y="63500"/>
                </a:lnTo>
                <a:close/>
              </a:path>
              <a:path w="264794" h="306070">
                <a:moveTo>
                  <a:pt x="50278" y="29210"/>
                </a:moveTo>
                <a:lnTo>
                  <a:pt x="48849" y="45720"/>
                </a:lnTo>
                <a:lnTo>
                  <a:pt x="53323" y="52070"/>
                </a:lnTo>
                <a:lnTo>
                  <a:pt x="56714" y="57150"/>
                </a:lnTo>
                <a:lnTo>
                  <a:pt x="61870" y="59690"/>
                </a:lnTo>
                <a:lnTo>
                  <a:pt x="67572" y="59690"/>
                </a:lnTo>
                <a:lnTo>
                  <a:pt x="61812" y="48260"/>
                </a:lnTo>
                <a:lnTo>
                  <a:pt x="64231" y="46990"/>
                </a:lnTo>
                <a:lnTo>
                  <a:pt x="73783" y="46990"/>
                </a:lnTo>
                <a:lnTo>
                  <a:pt x="73577" y="45720"/>
                </a:lnTo>
                <a:lnTo>
                  <a:pt x="65923" y="34290"/>
                </a:lnTo>
                <a:lnTo>
                  <a:pt x="50278" y="29210"/>
                </a:lnTo>
                <a:close/>
              </a:path>
              <a:path w="264794" h="306070">
                <a:moveTo>
                  <a:pt x="86544" y="29210"/>
                </a:moveTo>
                <a:lnTo>
                  <a:pt x="85115" y="45720"/>
                </a:lnTo>
                <a:lnTo>
                  <a:pt x="89583" y="52070"/>
                </a:lnTo>
                <a:lnTo>
                  <a:pt x="92981" y="57150"/>
                </a:lnTo>
                <a:lnTo>
                  <a:pt x="98136" y="59690"/>
                </a:lnTo>
                <a:lnTo>
                  <a:pt x="103839" y="59690"/>
                </a:lnTo>
                <a:lnTo>
                  <a:pt x="98075" y="48260"/>
                </a:lnTo>
                <a:lnTo>
                  <a:pt x="100497" y="46990"/>
                </a:lnTo>
                <a:lnTo>
                  <a:pt x="110039" y="46990"/>
                </a:lnTo>
                <a:lnTo>
                  <a:pt x="109839" y="45720"/>
                </a:lnTo>
                <a:lnTo>
                  <a:pt x="102190" y="34290"/>
                </a:lnTo>
                <a:lnTo>
                  <a:pt x="86544" y="29210"/>
                </a:lnTo>
                <a:close/>
              </a:path>
              <a:path w="264794" h="306070">
                <a:moveTo>
                  <a:pt x="73783" y="46990"/>
                </a:moveTo>
                <a:lnTo>
                  <a:pt x="64231" y="46990"/>
                </a:lnTo>
                <a:lnTo>
                  <a:pt x="72227" y="55880"/>
                </a:lnTo>
                <a:lnTo>
                  <a:pt x="72810" y="54610"/>
                </a:lnTo>
                <a:lnTo>
                  <a:pt x="74401" y="50800"/>
                </a:lnTo>
                <a:lnTo>
                  <a:pt x="73783" y="46990"/>
                </a:lnTo>
                <a:close/>
              </a:path>
              <a:path w="264794" h="306070">
                <a:moveTo>
                  <a:pt x="110039" y="46990"/>
                </a:moveTo>
                <a:lnTo>
                  <a:pt x="100497" y="46990"/>
                </a:lnTo>
                <a:lnTo>
                  <a:pt x="108485" y="55880"/>
                </a:lnTo>
                <a:lnTo>
                  <a:pt x="109072" y="54610"/>
                </a:lnTo>
                <a:lnTo>
                  <a:pt x="110638" y="50800"/>
                </a:lnTo>
                <a:lnTo>
                  <a:pt x="110039" y="46990"/>
                </a:lnTo>
                <a:close/>
              </a:path>
              <a:path w="264794" h="306070">
                <a:moveTo>
                  <a:pt x="184654" y="39370"/>
                </a:moveTo>
                <a:lnTo>
                  <a:pt x="169351" y="39370"/>
                </a:lnTo>
                <a:lnTo>
                  <a:pt x="170359" y="40640"/>
                </a:lnTo>
                <a:lnTo>
                  <a:pt x="171565" y="41910"/>
                </a:lnTo>
                <a:lnTo>
                  <a:pt x="164697" y="52070"/>
                </a:lnTo>
                <a:lnTo>
                  <a:pt x="170423" y="52070"/>
                </a:lnTo>
                <a:lnTo>
                  <a:pt x="175515" y="50800"/>
                </a:lnTo>
                <a:lnTo>
                  <a:pt x="184597" y="40640"/>
                </a:lnTo>
                <a:lnTo>
                  <a:pt x="184654" y="39370"/>
                </a:lnTo>
                <a:close/>
              </a:path>
              <a:path w="264794" h="306070">
                <a:moveTo>
                  <a:pt x="185342" y="24130"/>
                </a:moveTo>
                <a:lnTo>
                  <a:pt x="169189" y="26670"/>
                </a:lnTo>
                <a:lnTo>
                  <a:pt x="159854" y="36830"/>
                </a:lnTo>
                <a:lnTo>
                  <a:pt x="158436" y="43180"/>
                </a:lnTo>
                <a:lnTo>
                  <a:pt x="160329" y="48260"/>
                </a:lnTo>
                <a:lnTo>
                  <a:pt x="169351" y="39370"/>
                </a:lnTo>
                <a:lnTo>
                  <a:pt x="184654" y="39370"/>
                </a:lnTo>
                <a:lnTo>
                  <a:pt x="185342" y="24130"/>
                </a:lnTo>
                <a:close/>
              </a:path>
              <a:path w="264794" h="306070">
                <a:moveTo>
                  <a:pt x="138898" y="0"/>
                </a:moveTo>
                <a:lnTo>
                  <a:pt x="136866" y="2540"/>
                </a:lnTo>
                <a:lnTo>
                  <a:pt x="132433" y="10160"/>
                </a:lnTo>
                <a:lnTo>
                  <a:pt x="128096" y="19050"/>
                </a:lnTo>
                <a:lnTo>
                  <a:pt x="126349" y="27940"/>
                </a:lnTo>
                <a:lnTo>
                  <a:pt x="126738" y="35560"/>
                </a:lnTo>
                <a:lnTo>
                  <a:pt x="130709" y="43180"/>
                </a:lnTo>
                <a:lnTo>
                  <a:pt x="135936" y="45720"/>
                </a:lnTo>
                <a:lnTo>
                  <a:pt x="137567" y="45720"/>
                </a:lnTo>
                <a:lnTo>
                  <a:pt x="138513" y="29210"/>
                </a:lnTo>
                <a:lnTo>
                  <a:pt x="154095" y="29210"/>
                </a:lnTo>
                <a:lnTo>
                  <a:pt x="153968" y="26670"/>
                </a:lnTo>
                <a:lnTo>
                  <a:pt x="151418" y="17780"/>
                </a:lnTo>
                <a:lnTo>
                  <a:pt x="146259" y="8890"/>
                </a:lnTo>
                <a:lnTo>
                  <a:pt x="141188" y="2540"/>
                </a:lnTo>
                <a:lnTo>
                  <a:pt x="138898" y="0"/>
                </a:lnTo>
                <a:close/>
              </a:path>
              <a:path w="264794" h="306070">
                <a:moveTo>
                  <a:pt x="154095" y="29210"/>
                </a:moveTo>
                <a:lnTo>
                  <a:pt x="142441" y="29210"/>
                </a:lnTo>
                <a:lnTo>
                  <a:pt x="145206" y="45720"/>
                </a:lnTo>
                <a:lnTo>
                  <a:pt x="151452" y="40640"/>
                </a:lnTo>
                <a:lnTo>
                  <a:pt x="154350" y="34290"/>
                </a:lnTo>
                <a:lnTo>
                  <a:pt x="154095" y="29210"/>
                </a:lnTo>
                <a:close/>
              </a:path>
            </a:pathLst>
          </a:custGeom>
          <a:solidFill>
            <a:srgbClr val="F16137"/>
          </a:solidFill>
        </p:spPr>
        <p:txBody>
          <a:bodyPr wrap="square" lIns="0" tIns="0" rIns="0" bIns="0" rtlCol="0"/>
          <a:lstStyle/>
          <a:p>
            <a:endParaRPr/>
          </a:p>
        </p:txBody>
      </p:sp>
      <p:sp>
        <p:nvSpPr>
          <p:cNvPr id="30" name="object 30"/>
          <p:cNvSpPr/>
          <p:nvPr/>
        </p:nvSpPr>
        <p:spPr>
          <a:xfrm>
            <a:off x="3158500" y="7662880"/>
            <a:ext cx="377190" cy="74930"/>
          </a:xfrm>
          <a:custGeom>
            <a:avLst/>
            <a:gdLst/>
            <a:ahLst/>
            <a:cxnLst/>
            <a:rect l="l" t="t" r="r" b="b"/>
            <a:pathLst>
              <a:path w="377189" h="74929">
                <a:moveTo>
                  <a:pt x="37151" y="3255"/>
                </a:moveTo>
                <a:lnTo>
                  <a:pt x="0" y="3255"/>
                </a:lnTo>
                <a:lnTo>
                  <a:pt x="0" y="74372"/>
                </a:lnTo>
                <a:lnTo>
                  <a:pt x="39963" y="74372"/>
                </a:lnTo>
                <a:lnTo>
                  <a:pt x="46381" y="72713"/>
                </a:lnTo>
                <a:lnTo>
                  <a:pt x="52086" y="68379"/>
                </a:lnTo>
                <a:lnTo>
                  <a:pt x="7415" y="68379"/>
                </a:lnTo>
                <a:lnTo>
                  <a:pt x="7415" y="41253"/>
                </a:lnTo>
                <a:lnTo>
                  <a:pt x="51358" y="41253"/>
                </a:lnTo>
                <a:lnTo>
                  <a:pt x="50867" y="40690"/>
                </a:lnTo>
                <a:lnTo>
                  <a:pt x="47109" y="38710"/>
                </a:lnTo>
                <a:lnTo>
                  <a:pt x="42162" y="37696"/>
                </a:lnTo>
                <a:lnTo>
                  <a:pt x="45820" y="36342"/>
                </a:lnTo>
                <a:lnTo>
                  <a:pt x="47043" y="35460"/>
                </a:lnTo>
                <a:lnTo>
                  <a:pt x="7415" y="35460"/>
                </a:lnTo>
                <a:lnTo>
                  <a:pt x="7415" y="9249"/>
                </a:lnTo>
                <a:lnTo>
                  <a:pt x="49157" y="9249"/>
                </a:lnTo>
                <a:lnTo>
                  <a:pt x="43077" y="4810"/>
                </a:lnTo>
                <a:lnTo>
                  <a:pt x="37151" y="3255"/>
                </a:lnTo>
                <a:close/>
              </a:path>
              <a:path w="377189" h="74929">
                <a:moveTo>
                  <a:pt x="51358" y="41253"/>
                </a:moveTo>
                <a:lnTo>
                  <a:pt x="43754" y="41253"/>
                </a:lnTo>
                <a:lnTo>
                  <a:pt x="49884" y="45719"/>
                </a:lnTo>
                <a:lnTo>
                  <a:pt x="49884" y="63807"/>
                </a:lnTo>
                <a:lnTo>
                  <a:pt x="43754" y="68379"/>
                </a:lnTo>
                <a:lnTo>
                  <a:pt x="52086" y="68379"/>
                </a:lnTo>
                <a:lnTo>
                  <a:pt x="55119" y="66075"/>
                </a:lnTo>
                <a:lnTo>
                  <a:pt x="57301" y="61333"/>
                </a:lnTo>
                <a:lnTo>
                  <a:pt x="57301" y="50429"/>
                </a:lnTo>
                <a:lnTo>
                  <a:pt x="56015" y="46584"/>
                </a:lnTo>
                <a:lnTo>
                  <a:pt x="51358" y="41253"/>
                </a:lnTo>
                <a:close/>
              </a:path>
              <a:path w="377189" h="74929">
                <a:moveTo>
                  <a:pt x="49157" y="9249"/>
                </a:moveTo>
                <a:lnTo>
                  <a:pt x="34645" y="9249"/>
                </a:lnTo>
                <a:lnTo>
                  <a:pt x="38862" y="10364"/>
                </a:lnTo>
                <a:lnTo>
                  <a:pt x="44754" y="14836"/>
                </a:lnTo>
                <a:lnTo>
                  <a:pt x="46226" y="18087"/>
                </a:lnTo>
                <a:lnTo>
                  <a:pt x="46226" y="26623"/>
                </a:lnTo>
                <a:lnTo>
                  <a:pt x="44754" y="29872"/>
                </a:lnTo>
                <a:lnTo>
                  <a:pt x="38862" y="34344"/>
                </a:lnTo>
                <a:lnTo>
                  <a:pt x="34645" y="35460"/>
                </a:lnTo>
                <a:lnTo>
                  <a:pt x="47043" y="35460"/>
                </a:lnTo>
                <a:lnTo>
                  <a:pt x="48667" y="34289"/>
                </a:lnTo>
                <a:lnTo>
                  <a:pt x="52729" y="28803"/>
                </a:lnTo>
                <a:lnTo>
                  <a:pt x="53747" y="25434"/>
                </a:lnTo>
                <a:lnTo>
                  <a:pt x="53747" y="15544"/>
                </a:lnTo>
                <a:lnTo>
                  <a:pt x="51612" y="11041"/>
                </a:lnTo>
                <a:lnTo>
                  <a:pt x="49157" y="9249"/>
                </a:lnTo>
                <a:close/>
              </a:path>
              <a:path w="377189" h="74929">
                <a:moveTo>
                  <a:pt x="100244" y="20524"/>
                </a:moveTo>
                <a:lnTo>
                  <a:pt x="90355" y="20524"/>
                </a:lnTo>
                <a:lnTo>
                  <a:pt x="85902" y="21676"/>
                </a:lnTo>
                <a:lnTo>
                  <a:pt x="69188" y="52866"/>
                </a:lnTo>
                <a:lnTo>
                  <a:pt x="70371" y="57542"/>
                </a:lnTo>
                <a:lnTo>
                  <a:pt x="75112" y="65805"/>
                </a:lnTo>
                <a:lnTo>
                  <a:pt x="78418" y="69037"/>
                </a:lnTo>
                <a:lnTo>
                  <a:pt x="86881" y="73714"/>
                </a:lnTo>
                <a:lnTo>
                  <a:pt x="91742" y="74880"/>
                </a:lnTo>
                <a:lnTo>
                  <a:pt x="101498" y="74880"/>
                </a:lnTo>
                <a:lnTo>
                  <a:pt x="105407" y="74134"/>
                </a:lnTo>
                <a:lnTo>
                  <a:pt x="112520" y="71154"/>
                </a:lnTo>
                <a:lnTo>
                  <a:pt x="115483" y="68987"/>
                </a:lnTo>
                <a:lnTo>
                  <a:pt x="115906" y="68479"/>
                </a:lnTo>
                <a:lnTo>
                  <a:pt x="91540" y="68479"/>
                </a:lnTo>
                <a:lnTo>
                  <a:pt x="86662" y="66770"/>
                </a:lnTo>
                <a:lnTo>
                  <a:pt x="78940" y="59930"/>
                </a:lnTo>
                <a:lnTo>
                  <a:pt x="76809" y="55440"/>
                </a:lnTo>
                <a:lnTo>
                  <a:pt x="76401" y="49885"/>
                </a:lnTo>
                <a:lnTo>
                  <a:pt x="121107" y="49885"/>
                </a:lnTo>
                <a:lnTo>
                  <a:pt x="121207" y="44503"/>
                </a:lnTo>
                <a:lnTo>
                  <a:pt x="76401" y="44503"/>
                </a:lnTo>
                <a:lnTo>
                  <a:pt x="76876" y="39218"/>
                </a:lnTo>
                <a:lnTo>
                  <a:pt x="78856" y="34935"/>
                </a:lnTo>
                <a:lnTo>
                  <a:pt x="85834" y="28365"/>
                </a:lnTo>
                <a:lnTo>
                  <a:pt x="90150" y="26723"/>
                </a:lnTo>
                <a:lnTo>
                  <a:pt x="112959" y="26723"/>
                </a:lnTo>
                <a:lnTo>
                  <a:pt x="112535" y="26283"/>
                </a:lnTo>
                <a:lnTo>
                  <a:pt x="104679" y="21676"/>
                </a:lnTo>
                <a:lnTo>
                  <a:pt x="100244" y="20524"/>
                </a:lnTo>
                <a:close/>
              </a:path>
              <a:path w="377189" h="74929">
                <a:moveTo>
                  <a:pt x="113792" y="61470"/>
                </a:moveTo>
                <a:lnTo>
                  <a:pt x="111757" y="63774"/>
                </a:lnTo>
                <a:lnTo>
                  <a:pt x="109353" y="65516"/>
                </a:lnTo>
                <a:lnTo>
                  <a:pt x="103798" y="67885"/>
                </a:lnTo>
                <a:lnTo>
                  <a:pt x="100752" y="68479"/>
                </a:lnTo>
                <a:lnTo>
                  <a:pt x="115906" y="68479"/>
                </a:lnTo>
                <a:lnTo>
                  <a:pt x="117852" y="66142"/>
                </a:lnTo>
                <a:lnTo>
                  <a:pt x="113792" y="61470"/>
                </a:lnTo>
                <a:close/>
              </a:path>
              <a:path w="377189" h="74929">
                <a:moveTo>
                  <a:pt x="112959" y="26723"/>
                </a:moveTo>
                <a:lnTo>
                  <a:pt x="100515" y="26723"/>
                </a:lnTo>
                <a:lnTo>
                  <a:pt x="104867" y="28365"/>
                </a:lnTo>
                <a:lnTo>
                  <a:pt x="111843" y="34935"/>
                </a:lnTo>
                <a:lnTo>
                  <a:pt x="113823" y="39218"/>
                </a:lnTo>
                <a:lnTo>
                  <a:pt x="114300" y="44503"/>
                </a:lnTo>
                <a:lnTo>
                  <a:pt x="121207" y="44503"/>
                </a:lnTo>
                <a:lnTo>
                  <a:pt x="121207" y="42368"/>
                </a:lnTo>
                <a:lnTo>
                  <a:pt x="120088" y="37678"/>
                </a:lnTo>
                <a:lnTo>
                  <a:pt x="115620" y="29484"/>
                </a:lnTo>
                <a:lnTo>
                  <a:pt x="112959" y="26723"/>
                </a:lnTo>
                <a:close/>
              </a:path>
              <a:path w="377189" h="74929">
                <a:moveTo>
                  <a:pt x="164115" y="20524"/>
                </a:moveTo>
                <a:lnTo>
                  <a:pt x="154227" y="20524"/>
                </a:lnTo>
                <a:lnTo>
                  <a:pt x="149500" y="21676"/>
                </a:lnTo>
                <a:lnTo>
                  <a:pt x="141169" y="26283"/>
                </a:lnTo>
                <a:lnTo>
                  <a:pt x="137900" y="29499"/>
                </a:lnTo>
                <a:lnTo>
                  <a:pt x="133159" y="37764"/>
                </a:lnTo>
                <a:lnTo>
                  <a:pt x="131975" y="42437"/>
                </a:lnTo>
                <a:lnTo>
                  <a:pt x="131975" y="52866"/>
                </a:lnTo>
                <a:lnTo>
                  <a:pt x="154227" y="74880"/>
                </a:lnTo>
                <a:lnTo>
                  <a:pt x="164048" y="74880"/>
                </a:lnTo>
                <a:lnTo>
                  <a:pt x="168144" y="73983"/>
                </a:lnTo>
                <a:lnTo>
                  <a:pt x="175459" y="70394"/>
                </a:lnTo>
                <a:lnTo>
                  <a:pt x="177561" y="68479"/>
                </a:lnTo>
                <a:lnTo>
                  <a:pt x="155648" y="68479"/>
                </a:lnTo>
                <a:lnTo>
                  <a:pt x="152179" y="67616"/>
                </a:lnTo>
                <a:lnTo>
                  <a:pt x="146011" y="64162"/>
                </a:lnTo>
                <a:lnTo>
                  <a:pt x="143610" y="61721"/>
                </a:lnTo>
                <a:lnTo>
                  <a:pt x="140154" y="55426"/>
                </a:lnTo>
                <a:lnTo>
                  <a:pt x="139291" y="51782"/>
                </a:lnTo>
                <a:lnTo>
                  <a:pt x="139291" y="43588"/>
                </a:lnTo>
                <a:lnTo>
                  <a:pt x="155648" y="26823"/>
                </a:lnTo>
                <a:lnTo>
                  <a:pt x="177451" y="26823"/>
                </a:lnTo>
                <a:lnTo>
                  <a:pt x="175478" y="25013"/>
                </a:lnTo>
                <a:lnTo>
                  <a:pt x="168230" y="21423"/>
                </a:lnTo>
                <a:lnTo>
                  <a:pt x="164115" y="20524"/>
                </a:lnTo>
                <a:close/>
              </a:path>
              <a:path w="377189" h="74929">
                <a:moveTo>
                  <a:pt x="175052" y="60656"/>
                </a:moveTo>
                <a:lnTo>
                  <a:pt x="173292" y="63299"/>
                </a:lnTo>
                <a:lnTo>
                  <a:pt x="171057" y="65261"/>
                </a:lnTo>
                <a:lnTo>
                  <a:pt x="165638" y="67835"/>
                </a:lnTo>
                <a:lnTo>
                  <a:pt x="162694" y="68479"/>
                </a:lnTo>
                <a:lnTo>
                  <a:pt x="177561" y="68479"/>
                </a:lnTo>
                <a:lnTo>
                  <a:pt x="178339" y="67771"/>
                </a:lnTo>
                <a:lnTo>
                  <a:pt x="180439" y="64314"/>
                </a:lnTo>
                <a:lnTo>
                  <a:pt x="175052" y="60656"/>
                </a:lnTo>
                <a:close/>
              </a:path>
              <a:path w="377189" h="74929">
                <a:moveTo>
                  <a:pt x="177451" y="26823"/>
                </a:moveTo>
                <a:lnTo>
                  <a:pt x="162694" y="26823"/>
                </a:lnTo>
                <a:lnTo>
                  <a:pt x="165638" y="27486"/>
                </a:lnTo>
                <a:lnTo>
                  <a:pt x="171057" y="30125"/>
                </a:lnTo>
                <a:lnTo>
                  <a:pt x="173292" y="32109"/>
                </a:lnTo>
                <a:lnTo>
                  <a:pt x="175052" y="34747"/>
                </a:lnTo>
                <a:lnTo>
                  <a:pt x="180439" y="31089"/>
                </a:lnTo>
                <a:lnTo>
                  <a:pt x="178339" y="27637"/>
                </a:lnTo>
                <a:lnTo>
                  <a:pt x="177451" y="26823"/>
                </a:lnTo>
                <a:close/>
              </a:path>
              <a:path w="377189" h="74929">
                <a:moveTo>
                  <a:pt x="201570" y="20930"/>
                </a:moveTo>
                <a:lnTo>
                  <a:pt x="194355" y="20930"/>
                </a:lnTo>
                <a:lnTo>
                  <a:pt x="194355" y="74372"/>
                </a:lnTo>
                <a:lnTo>
                  <a:pt x="201570" y="74372"/>
                </a:lnTo>
                <a:lnTo>
                  <a:pt x="201570" y="50800"/>
                </a:lnTo>
                <a:lnTo>
                  <a:pt x="242412" y="50800"/>
                </a:lnTo>
                <a:lnTo>
                  <a:pt x="242412" y="44604"/>
                </a:lnTo>
                <a:lnTo>
                  <a:pt x="201570" y="44604"/>
                </a:lnTo>
                <a:lnTo>
                  <a:pt x="201570" y="20930"/>
                </a:lnTo>
                <a:close/>
              </a:path>
              <a:path w="377189" h="74929">
                <a:moveTo>
                  <a:pt x="242412" y="50800"/>
                </a:moveTo>
                <a:lnTo>
                  <a:pt x="235201" y="50800"/>
                </a:lnTo>
                <a:lnTo>
                  <a:pt x="235201" y="74372"/>
                </a:lnTo>
                <a:lnTo>
                  <a:pt x="242412" y="74372"/>
                </a:lnTo>
                <a:lnTo>
                  <a:pt x="242412" y="50800"/>
                </a:lnTo>
                <a:close/>
              </a:path>
              <a:path w="377189" h="74929">
                <a:moveTo>
                  <a:pt x="242412" y="20930"/>
                </a:moveTo>
                <a:lnTo>
                  <a:pt x="235201" y="20930"/>
                </a:lnTo>
                <a:lnTo>
                  <a:pt x="235201" y="44604"/>
                </a:lnTo>
                <a:lnTo>
                  <a:pt x="242412" y="44604"/>
                </a:lnTo>
                <a:lnTo>
                  <a:pt x="242412" y="20930"/>
                </a:lnTo>
                <a:close/>
              </a:path>
              <a:path w="377189" h="74929">
                <a:moveTo>
                  <a:pt x="290134" y="20524"/>
                </a:moveTo>
                <a:lnTo>
                  <a:pt x="279838" y="20524"/>
                </a:lnTo>
                <a:lnTo>
                  <a:pt x="275197" y="21676"/>
                </a:lnTo>
                <a:lnTo>
                  <a:pt x="266932" y="26283"/>
                </a:lnTo>
                <a:lnTo>
                  <a:pt x="263681" y="29499"/>
                </a:lnTo>
                <a:lnTo>
                  <a:pt x="258940" y="37764"/>
                </a:lnTo>
                <a:lnTo>
                  <a:pt x="257755" y="42437"/>
                </a:lnTo>
                <a:lnTo>
                  <a:pt x="257755" y="52866"/>
                </a:lnTo>
                <a:lnTo>
                  <a:pt x="279838" y="74880"/>
                </a:lnTo>
                <a:lnTo>
                  <a:pt x="290134" y="74880"/>
                </a:lnTo>
                <a:lnTo>
                  <a:pt x="294770" y="73714"/>
                </a:lnTo>
                <a:lnTo>
                  <a:pt x="303037" y="69037"/>
                </a:lnTo>
                <a:lnTo>
                  <a:pt x="303594" y="68479"/>
                </a:lnTo>
                <a:lnTo>
                  <a:pt x="281191" y="68479"/>
                </a:lnTo>
                <a:lnTo>
                  <a:pt x="277789" y="67616"/>
                </a:lnTo>
                <a:lnTo>
                  <a:pt x="271759" y="64162"/>
                </a:lnTo>
                <a:lnTo>
                  <a:pt x="269391" y="61708"/>
                </a:lnTo>
                <a:lnTo>
                  <a:pt x="265935" y="55340"/>
                </a:lnTo>
                <a:lnTo>
                  <a:pt x="265070" y="51714"/>
                </a:lnTo>
                <a:lnTo>
                  <a:pt x="265070" y="43588"/>
                </a:lnTo>
                <a:lnTo>
                  <a:pt x="281191" y="26823"/>
                </a:lnTo>
                <a:lnTo>
                  <a:pt x="303579" y="26823"/>
                </a:lnTo>
                <a:lnTo>
                  <a:pt x="303037" y="26283"/>
                </a:lnTo>
                <a:lnTo>
                  <a:pt x="294770" y="21676"/>
                </a:lnTo>
                <a:lnTo>
                  <a:pt x="290134" y="20524"/>
                </a:lnTo>
                <a:close/>
              </a:path>
              <a:path w="377189" h="74929">
                <a:moveTo>
                  <a:pt x="303579" y="26823"/>
                </a:moveTo>
                <a:lnTo>
                  <a:pt x="288776" y="26823"/>
                </a:lnTo>
                <a:lnTo>
                  <a:pt x="292182" y="27688"/>
                </a:lnTo>
                <a:lnTo>
                  <a:pt x="298208" y="31144"/>
                </a:lnTo>
                <a:lnTo>
                  <a:pt x="300563" y="33599"/>
                </a:lnTo>
                <a:lnTo>
                  <a:pt x="303951" y="39964"/>
                </a:lnTo>
                <a:lnTo>
                  <a:pt x="304797" y="43588"/>
                </a:lnTo>
                <a:lnTo>
                  <a:pt x="304797" y="51714"/>
                </a:lnTo>
                <a:lnTo>
                  <a:pt x="288776" y="68479"/>
                </a:lnTo>
                <a:lnTo>
                  <a:pt x="303594" y="68479"/>
                </a:lnTo>
                <a:lnTo>
                  <a:pt x="306269" y="65805"/>
                </a:lnTo>
                <a:lnTo>
                  <a:pt x="310941" y="57542"/>
                </a:lnTo>
                <a:lnTo>
                  <a:pt x="312112" y="52866"/>
                </a:lnTo>
                <a:lnTo>
                  <a:pt x="312112" y="42437"/>
                </a:lnTo>
                <a:lnTo>
                  <a:pt x="310941" y="37764"/>
                </a:lnTo>
                <a:lnTo>
                  <a:pt x="306269" y="29499"/>
                </a:lnTo>
                <a:lnTo>
                  <a:pt x="303579" y="26823"/>
                </a:lnTo>
                <a:close/>
              </a:path>
              <a:path w="377189" h="74929">
                <a:moveTo>
                  <a:pt x="334766" y="20930"/>
                </a:moveTo>
                <a:lnTo>
                  <a:pt x="327552" y="20930"/>
                </a:lnTo>
                <a:lnTo>
                  <a:pt x="327552" y="74372"/>
                </a:lnTo>
                <a:lnTo>
                  <a:pt x="334058" y="74372"/>
                </a:lnTo>
                <a:lnTo>
                  <a:pt x="343245" y="63399"/>
                </a:lnTo>
                <a:lnTo>
                  <a:pt x="334766" y="63399"/>
                </a:lnTo>
                <a:lnTo>
                  <a:pt x="334766" y="20930"/>
                </a:lnTo>
                <a:close/>
              </a:path>
              <a:path w="377189" h="74929">
                <a:moveTo>
                  <a:pt x="376829" y="31903"/>
                </a:moveTo>
                <a:lnTo>
                  <a:pt x="369614" y="31903"/>
                </a:lnTo>
                <a:lnTo>
                  <a:pt x="369614" y="74372"/>
                </a:lnTo>
                <a:lnTo>
                  <a:pt x="376829" y="74372"/>
                </a:lnTo>
                <a:lnTo>
                  <a:pt x="376829" y="31903"/>
                </a:lnTo>
                <a:close/>
              </a:path>
              <a:path w="377189" h="74929">
                <a:moveTo>
                  <a:pt x="376829" y="20930"/>
                </a:moveTo>
                <a:lnTo>
                  <a:pt x="370428" y="20930"/>
                </a:lnTo>
                <a:lnTo>
                  <a:pt x="334766" y="63399"/>
                </a:lnTo>
                <a:lnTo>
                  <a:pt x="343245" y="63399"/>
                </a:lnTo>
                <a:lnTo>
                  <a:pt x="369614" y="31903"/>
                </a:lnTo>
                <a:lnTo>
                  <a:pt x="376829" y="31903"/>
                </a:lnTo>
                <a:lnTo>
                  <a:pt x="376829" y="20930"/>
                </a:lnTo>
                <a:close/>
              </a:path>
              <a:path w="377189" h="74929">
                <a:moveTo>
                  <a:pt x="341880" y="0"/>
                </a:moveTo>
                <a:lnTo>
                  <a:pt x="336696" y="0"/>
                </a:lnTo>
                <a:lnTo>
                  <a:pt x="336764" y="4202"/>
                </a:lnTo>
                <a:lnTo>
                  <a:pt x="338154" y="7452"/>
                </a:lnTo>
                <a:lnTo>
                  <a:pt x="343573" y="12061"/>
                </a:lnTo>
                <a:lnTo>
                  <a:pt x="347230" y="13209"/>
                </a:lnTo>
                <a:lnTo>
                  <a:pt x="356442" y="13209"/>
                </a:lnTo>
                <a:lnTo>
                  <a:pt x="360118" y="12061"/>
                </a:lnTo>
                <a:lnTo>
                  <a:pt x="364070" y="8741"/>
                </a:lnTo>
                <a:lnTo>
                  <a:pt x="348922" y="8741"/>
                </a:lnTo>
                <a:lnTo>
                  <a:pt x="346553" y="7946"/>
                </a:lnTo>
                <a:lnTo>
                  <a:pt x="342896" y="4759"/>
                </a:lnTo>
                <a:lnTo>
                  <a:pt x="341948" y="2642"/>
                </a:lnTo>
                <a:lnTo>
                  <a:pt x="341880" y="0"/>
                </a:lnTo>
                <a:close/>
              </a:path>
              <a:path w="377189" h="74929">
                <a:moveTo>
                  <a:pt x="367076" y="0"/>
                </a:moveTo>
                <a:lnTo>
                  <a:pt x="361892" y="0"/>
                </a:lnTo>
                <a:lnTo>
                  <a:pt x="361828" y="2642"/>
                </a:lnTo>
                <a:lnTo>
                  <a:pt x="360862" y="4759"/>
                </a:lnTo>
                <a:lnTo>
                  <a:pt x="357137" y="7946"/>
                </a:lnTo>
                <a:lnTo>
                  <a:pt x="354750" y="8741"/>
                </a:lnTo>
                <a:lnTo>
                  <a:pt x="364070" y="8741"/>
                </a:lnTo>
                <a:lnTo>
                  <a:pt x="365605" y="7452"/>
                </a:lnTo>
                <a:lnTo>
                  <a:pt x="367008" y="4202"/>
                </a:lnTo>
                <a:lnTo>
                  <a:pt x="367076" y="0"/>
                </a:lnTo>
                <a:close/>
              </a:path>
            </a:pathLst>
          </a:custGeom>
          <a:solidFill>
            <a:srgbClr val="606062"/>
          </a:solidFill>
        </p:spPr>
        <p:txBody>
          <a:bodyPr wrap="square" lIns="0" tIns="0" rIns="0" bIns="0" rtlCol="0"/>
          <a:lstStyle/>
          <a:p>
            <a:endParaRPr/>
          </a:p>
        </p:txBody>
      </p:sp>
      <p:sp>
        <p:nvSpPr>
          <p:cNvPr id="31" name="object 31"/>
          <p:cNvSpPr/>
          <p:nvPr/>
        </p:nvSpPr>
        <p:spPr>
          <a:xfrm>
            <a:off x="3152303" y="8189921"/>
            <a:ext cx="408305" cy="72390"/>
          </a:xfrm>
          <a:custGeom>
            <a:avLst/>
            <a:gdLst/>
            <a:ahLst/>
            <a:cxnLst/>
            <a:rect l="l" t="t" r="r" b="b"/>
            <a:pathLst>
              <a:path w="408304" h="72390">
                <a:moveTo>
                  <a:pt x="44430" y="0"/>
                </a:moveTo>
                <a:lnTo>
                  <a:pt x="30344" y="0"/>
                </a:lnTo>
                <a:lnTo>
                  <a:pt x="23958" y="1576"/>
                </a:lnTo>
                <a:lnTo>
                  <a:pt x="12513" y="7872"/>
                </a:lnTo>
                <a:lnTo>
                  <a:pt x="8042" y="12193"/>
                </a:lnTo>
                <a:lnTo>
                  <a:pt x="1609" y="23166"/>
                </a:lnTo>
                <a:lnTo>
                  <a:pt x="0" y="29328"/>
                </a:lnTo>
                <a:lnTo>
                  <a:pt x="0" y="43012"/>
                </a:lnTo>
                <a:lnTo>
                  <a:pt x="30344" y="72337"/>
                </a:lnTo>
                <a:lnTo>
                  <a:pt x="44430" y="72337"/>
                </a:lnTo>
                <a:lnTo>
                  <a:pt x="50814" y="70764"/>
                </a:lnTo>
                <a:lnTo>
                  <a:pt x="60126" y="65634"/>
                </a:lnTo>
                <a:lnTo>
                  <a:pt x="31766" y="65634"/>
                </a:lnTo>
                <a:lnTo>
                  <a:pt x="26668" y="64363"/>
                </a:lnTo>
                <a:lnTo>
                  <a:pt x="17524" y="59284"/>
                </a:lnTo>
                <a:lnTo>
                  <a:pt x="13935" y="55759"/>
                </a:lnTo>
                <a:lnTo>
                  <a:pt x="8719" y="46752"/>
                </a:lnTo>
                <a:lnTo>
                  <a:pt x="7416" y="41723"/>
                </a:lnTo>
                <a:lnTo>
                  <a:pt x="7416" y="30613"/>
                </a:lnTo>
                <a:lnTo>
                  <a:pt x="31766" y="6706"/>
                </a:lnTo>
                <a:lnTo>
                  <a:pt x="60126" y="6706"/>
                </a:lnTo>
                <a:lnTo>
                  <a:pt x="50782" y="1558"/>
                </a:lnTo>
                <a:lnTo>
                  <a:pt x="44430" y="0"/>
                </a:lnTo>
                <a:close/>
              </a:path>
              <a:path w="408304" h="72390">
                <a:moveTo>
                  <a:pt x="60126" y="6706"/>
                </a:moveTo>
                <a:lnTo>
                  <a:pt x="43009" y="6706"/>
                </a:lnTo>
                <a:lnTo>
                  <a:pt x="48088" y="7976"/>
                </a:lnTo>
                <a:lnTo>
                  <a:pt x="57163" y="13056"/>
                </a:lnTo>
                <a:lnTo>
                  <a:pt x="60721" y="16577"/>
                </a:lnTo>
                <a:lnTo>
                  <a:pt x="65869" y="25587"/>
                </a:lnTo>
                <a:lnTo>
                  <a:pt x="67155" y="30613"/>
                </a:lnTo>
                <a:lnTo>
                  <a:pt x="67155" y="41723"/>
                </a:lnTo>
                <a:lnTo>
                  <a:pt x="43009" y="65634"/>
                </a:lnTo>
                <a:lnTo>
                  <a:pt x="60126" y="65634"/>
                </a:lnTo>
                <a:lnTo>
                  <a:pt x="62092" y="64551"/>
                </a:lnTo>
                <a:lnTo>
                  <a:pt x="66546" y="60231"/>
                </a:lnTo>
                <a:lnTo>
                  <a:pt x="73051" y="49175"/>
                </a:lnTo>
                <a:lnTo>
                  <a:pt x="74674" y="43012"/>
                </a:lnTo>
                <a:lnTo>
                  <a:pt x="74674" y="29328"/>
                </a:lnTo>
                <a:lnTo>
                  <a:pt x="73047" y="23147"/>
                </a:lnTo>
                <a:lnTo>
                  <a:pt x="66546" y="12106"/>
                </a:lnTo>
                <a:lnTo>
                  <a:pt x="62092" y="7790"/>
                </a:lnTo>
                <a:lnTo>
                  <a:pt x="60126" y="6706"/>
                </a:lnTo>
                <a:close/>
              </a:path>
              <a:path w="408304" h="72390">
                <a:moveTo>
                  <a:pt x="117889" y="17880"/>
                </a:moveTo>
                <a:lnTo>
                  <a:pt x="108000" y="17880"/>
                </a:lnTo>
                <a:lnTo>
                  <a:pt x="103273" y="19032"/>
                </a:lnTo>
                <a:lnTo>
                  <a:pt x="94942" y="23641"/>
                </a:lnTo>
                <a:lnTo>
                  <a:pt x="91673" y="26855"/>
                </a:lnTo>
                <a:lnTo>
                  <a:pt x="86932" y="35120"/>
                </a:lnTo>
                <a:lnTo>
                  <a:pt x="85749" y="39794"/>
                </a:lnTo>
                <a:lnTo>
                  <a:pt x="85749" y="50223"/>
                </a:lnTo>
                <a:lnTo>
                  <a:pt x="108000" y="72237"/>
                </a:lnTo>
                <a:lnTo>
                  <a:pt x="117820" y="72237"/>
                </a:lnTo>
                <a:lnTo>
                  <a:pt x="121917" y="71340"/>
                </a:lnTo>
                <a:lnTo>
                  <a:pt x="129232" y="67751"/>
                </a:lnTo>
                <a:lnTo>
                  <a:pt x="131334" y="65836"/>
                </a:lnTo>
                <a:lnTo>
                  <a:pt x="109421" y="65836"/>
                </a:lnTo>
                <a:lnTo>
                  <a:pt x="105952" y="64971"/>
                </a:lnTo>
                <a:lnTo>
                  <a:pt x="99785" y="61520"/>
                </a:lnTo>
                <a:lnTo>
                  <a:pt x="97383" y="59079"/>
                </a:lnTo>
                <a:lnTo>
                  <a:pt x="93927" y="52782"/>
                </a:lnTo>
                <a:lnTo>
                  <a:pt x="93064" y="49140"/>
                </a:lnTo>
                <a:lnTo>
                  <a:pt x="93064" y="40946"/>
                </a:lnTo>
                <a:lnTo>
                  <a:pt x="109421" y="24180"/>
                </a:lnTo>
                <a:lnTo>
                  <a:pt x="131225" y="24180"/>
                </a:lnTo>
                <a:lnTo>
                  <a:pt x="129250" y="22369"/>
                </a:lnTo>
                <a:lnTo>
                  <a:pt x="122003" y="18780"/>
                </a:lnTo>
                <a:lnTo>
                  <a:pt x="117889" y="17880"/>
                </a:lnTo>
                <a:close/>
              </a:path>
              <a:path w="408304" h="72390">
                <a:moveTo>
                  <a:pt x="128826" y="58013"/>
                </a:moveTo>
                <a:lnTo>
                  <a:pt x="127066" y="60656"/>
                </a:lnTo>
                <a:lnTo>
                  <a:pt x="124829" y="62617"/>
                </a:lnTo>
                <a:lnTo>
                  <a:pt x="119411" y="65191"/>
                </a:lnTo>
                <a:lnTo>
                  <a:pt x="116467" y="65836"/>
                </a:lnTo>
                <a:lnTo>
                  <a:pt x="131334" y="65836"/>
                </a:lnTo>
                <a:lnTo>
                  <a:pt x="132113" y="65126"/>
                </a:lnTo>
                <a:lnTo>
                  <a:pt x="134212" y="61671"/>
                </a:lnTo>
                <a:lnTo>
                  <a:pt x="128826" y="58013"/>
                </a:lnTo>
                <a:close/>
              </a:path>
              <a:path w="408304" h="72390">
                <a:moveTo>
                  <a:pt x="131225" y="24180"/>
                </a:moveTo>
                <a:lnTo>
                  <a:pt x="116467" y="24180"/>
                </a:lnTo>
                <a:lnTo>
                  <a:pt x="119411" y="24843"/>
                </a:lnTo>
                <a:lnTo>
                  <a:pt x="124829" y="27481"/>
                </a:lnTo>
                <a:lnTo>
                  <a:pt x="127066" y="29465"/>
                </a:lnTo>
                <a:lnTo>
                  <a:pt x="128826" y="32104"/>
                </a:lnTo>
                <a:lnTo>
                  <a:pt x="134212" y="28446"/>
                </a:lnTo>
                <a:lnTo>
                  <a:pt x="132113" y="24994"/>
                </a:lnTo>
                <a:lnTo>
                  <a:pt x="131225" y="24180"/>
                </a:lnTo>
                <a:close/>
              </a:path>
              <a:path w="408304" h="72390">
                <a:moveTo>
                  <a:pt x="173092" y="17880"/>
                </a:moveTo>
                <a:lnTo>
                  <a:pt x="163202" y="17880"/>
                </a:lnTo>
                <a:lnTo>
                  <a:pt x="158750" y="19032"/>
                </a:lnTo>
                <a:lnTo>
                  <a:pt x="142034" y="50223"/>
                </a:lnTo>
                <a:lnTo>
                  <a:pt x="143219" y="54899"/>
                </a:lnTo>
                <a:lnTo>
                  <a:pt x="147960" y="63160"/>
                </a:lnTo>
                <a:lnTo>
                  <a:pt x="151264" y="66394"/>
                </a:lnTo>
                <a:lnTo>
                  <a:pt x="159729" y="71070"/>
                </a:lnTo>
                <a:lnTo>
                  <a:pt x="164588" y="72237"/>
                </a:lnTo>
                <a:lnTo>
                  <a:pt x="174344" y="72237"/>
                </a:lnTo>
                <a:lnTo>
                  <a:pt x="178254" y="71492"/>
                </a:lnTo>
                <a:lnTo>
                  <a:pt x="185367" y="68511"/>
                </a:lnTo>
                <a:lnTo>
                  <a:pt x="188330" y="66343"/>
                </a:lnTo>
                <a:lnTo>
                  <a:pt x="188752" y="65836"/>
                </a:lnTo>
                <a:lnTo>
                  <a:pt x="164387" y="65836"/>
                </a:lnTo>
                <a:lnTo>
                  <a:pt x="159509" y="64126"/>
                </a:lnTo>
                <a:lnTo>
                  <a:pt x="151786" y="57285"/>
                </a:lnTo>
                <a:lnTo>
                  <a:pt x="149655" y="52797"/>
                </a:lnTo>
                <a:lnTo>
                  <a:pt x="149249" y="47242"/>
                </a:lnTo>
                <a:lnTo>
                  <a:pt x="193954" y="47242"/>
                </a:lnTo>
                <a:lnTo>
                  <a:pt x="194054" y="41860"/>
                </a:lnTo>
                <a:lnTo>
                  <a:pt x="149249" y="41860"/>
                </a:lnTo>
                <a:lnTo>
                  <a:pt x="149724" y="36576"/>
                </a:lnTo>
                <a:lnTo>
                  <a:pt x="151704" y="32291"/>
                </a:lnTo>
                <a:lnTo>
                  <a:pt x="158681" y="25721"/>
                </a:lnTo>
                <a:lnTo>
                  <a:pt x="162996" y="24080"/>
                </a:lnTo>
                <a:lnTo>
                  <a:pt x="185805" y="24080"/>
                </a:lnTo>
                <a:lnTo>
                  <a:pt x="185381" y="23641"/>
                </a:lnTo>
                <a:lnTo>
                  <a:pt x="177526" y="19032"/>
                </a:lnTo>
                <a:lnTo>
                  <a:pt x="173092" y="17880"/>
                </a:lnTo>
                <a:close/>
              </a:path>
              <a:path w="408304" h="72390">
                <a:moveTo>
                  <a:pt x="186639" y="58827"/>
                </a:moveTo>
                <a:lnTo>
                  <a:pt x="184604" y="61131"/>
                </a:lnTo>
                <a:lnTo>
                  <a:pt x="182199" y="62873"/>
                </a:lnTo>
                <a:lnTo>
                  <a:pt x="176645" y="65242"/>
                </a:lnTo>
                <a:lnTo>
                  <a:pt x="173598" y="65836"/>
                </a:lnTo>
                <a:lnTo>
                  <a:pt x="188752" y="65836"/>
                </a:lnTo>
                <a:lnTo>
                  <a:pt x="190699" y="63500"/>
                </a:lnTo>
                <a:lnTo>
                  <a:pt x="186639" y="58827"/>
                </a:lnTo>
                <a:close/>
              </a:path>
              <a:path w="408304" h="72390">
                <a:moveTo>
                  <a:pt x="185805" y="24080"/>
                </a:moveTo>
                <a:lnTo>
                  <a:pt x="173361" y="24080"/>
                </a:lnTo>
                <a:lnTo>
                  <a:pt x="177713" y="25721"/>
                </a:lnTo>
                <a:lnTo>
                  <a:pt x="184691" y="32291"/>
                </a:lnTo>
                <a:lnTo>
                  <a:pt x="186670" y="36576"/>
                </a:lnTo>
                <a:lnTo>
                  <a:pt x="187145" y="41860"/>
                </a:lnTo>
                <a:lnTo>
                  <a:pt x="194054" y="41860"/>
                </a:lnTo>
                <a:lnTo>
                  <a:pt x="194054" y="39725"/>
                </a:lnTo>
                <a:lnTo>
                  <a:pt x="192934" y="35034"/>
                </a:lnTo>
                <a:lnTo>
                  <a:pt x="188468" y="26841"/>
                </a:lnTo>
                <a:lnTo>
                  <a:pt x="185805" y="24080"/>
                </a:lnTo>
                <a:close/>
              </a:path>
              <a:path w="408304" h="72390">
                <a:moveTo>
                  <a:pt x="217216" y="18288"/>
                </a:moveTo>
                <a:lnTo>
                  <a:pt x="210002" y="18288"/>
                </a:lnTo>
                <a:lnTo>
                  <a:pt x="210002" y="71729"/>
                </a:lnTo>
                <a:lnTo>
                  <a:pt x="217216" y="71729"/>
                </a:lnTo>
                <a:lnTo>
                  <a:pt x="217216" y="48157"/>
                </a:lnTo>
                <a:lnTo>
                  <a:pt x="258058" y="48157"/>
                </a:lnTo>
                <a:lnTo>
                  <a:pt x="258058" y="41960"/>
                </a:lnTo>
                <a:lnTo>
                  <a:pt x="217216" y="41960"/>
                </a:lnTo>
                <a:lnTo>
                  <a:pt x="217216" y="18288"/>
                </a:lnTo>
                <a:close/>
              </a:path>
              <a:path w="408304" h="72390">
                <a:moveTo>
                  <a:pt x="258058" y="48157"/>
                </a:moveTo>
                <a:lnTo>
                  <a:pt x="250847" y="48157"/>
                </a:lnTo>
                <a:lnTo>
                  <a:pt x="250847" y="71729"/>
                </a:lnTo>
                <a:lnTo>
                  <a:pt x="258058" y="71729"/>
                </a:lnTo>
                <a:lnTo>
                  <a:pt x="258058" y="48157"/>
                </a:lnTo>
                <a:close/>
              </a:path>
              <a:path w="408304" h="72390">
                <a:moveTo>
                  <a:pt x="258058" y="18288"/>
                </a:moveTo>
                <a:lnTo>
                  <a:pt x="250847" y="18288"/>
                </a:lnTo>
                <a:lnTo>
                  <a:pt x="250847" y="41960"/>
                </a:lnTo>
                <a:lnTo>
                  <a:pt x="258058" y="41960"/>
                </a:lnTo>
                <a:lnTo>
                  <a:pt x="258058" y="18288"/>
                </a:lnTo>
                <a:close/>
              </a:path>
              <a:path w="408304" h="72390">
                <a:moveTo>
                  <a:pt x="285796" y="18288"/>
                </a:moveTo>
                <a:lnTo>
                  <a:pt x="278582" y="18288"/>
                </a:lnTo>
                <a:lnTo>
                  <a:pt x="278582" y="71729"/>
                </a:lnTo>
                <a:lnTo>
                  <a:pt x="307234" y="71898"/>
                </a:lnTo>
                <a:lnTo>
                  <a:pt x="312671" y="70408"/>
                </a:lnTo>
                <a:lnTo>
                  <a:pt x="317600" y="66412"/>
                </a:lnTo>
                <a:lnTo>
                  <a:pt x="304661" y="66412"/>
                </a:lnTo>
                <a:lnTo>
                  <a:pt x="285796" y="66142"/>
                </a:lnTo>
                <a:lnTo>
                  <a:pt x="285796" y="42368"/>
                </a:lnTo>
                <a:lnTo>
                  <a:pt x="317690" y="42368"/>
                </a:lnTo>
                <a:lnTo>
                  <a:pt x="313348" y="38742"/>
                </a:lnTo>
                <a:lnTo>
                  <a:pt x="308250" y="37252"/>
                </a:lnTo>
                <a:lnTo>
                  <a:pt x="285796" y="36982"/>
                </a:lnTo>
                <a:lnTo>
                  <a:pt x="285796" y="18288"/>
                </a:lnTo>
                <a:close/>
              </a:path>
              <a:path w="408304" h="72390">
                <a:moveTo>
                  <a:pt x="317690" y="42368"/>
                </a:moveTo>
                <a:lnTo>
                  <a:pt x="285796" y="42368"/>
                </a:lnTo>
                <a:lnTo>
                  <a:pt x="304728" y="42637"/>
                </a:lnTo>
                <a:lnTo>
                  <a:pt x="308488" y="43620"/>
                </a:lnTo>
                <a:lnTo>
                  <a:pt x="313499" y="47415"/>
                </a:lnTo>
                <a:lnTo>
                  <a:pt x="314751" y="50327"/>
                </a:lnTo>
                <a:lnTo>
                  <a:pt x="314751" y="58251"/>
                </a:lnTo>
                <a:lnTo>
                  <a:pt x="313484" y="61282"/>
                </a:lnTo>
                <a:lnTo>
                  <a:pt x="308405" y="65415"/>
                </a:lnTo>
                <a:lnTo>
                  <a:pt x="304661" y="66412"/>
                </a:lnTo>
                <a:lnTo>
                  <a:pt x="317600" y="66412"/>
                </a:lnTo>
                <a:lnTo>
                  <a:pt x="320187" y="64314"/>
                </a:lnTo>
                <a:lnTo>
                  <a:pt x="322066" y="59942"/>
                </a:lnTo>
                <a:lnTo>
                  <a:pt x="322066" y="48769"/>
                </a:lnTo>
                <a:lnTo>
                  <a:pt x="320324" y="44568"/>
                </a:lnTo>
                <a:lnTo>
                  <a:pt x="317690" y="42368"/>
                </a:lnTo>
                <a:close/>
              </a:path>
              <a:path w="408304" h="72390">
                <a:moveTo>
                  <a:pt x="362300" y="47955"/>
                </a:moveTo>
                <a:lnTo>
                  <a:pt x="355191" y="47955"/>
                </a:lnTo>
                <a:lnTo>
                  <a:pt x="355597" y="52696"/>
                </a:lnTo>
                <a:lnTo>
                  <a:pt x="376966" y="72237"/>
                </a:lnTo>
                <a:lnTo>
                  <a:pt x="386718" y="72237"/>
                </a:lnTo>
                <a:lnTo>
                  <a:pt x="391241" y="71070"/>
                </a:lnTo>
                <a:lnTo>
                  <a:pt x="399301" y="66394"/>
                </a:lnTo>
                <a:lnTo>
                  <a:pt x="399749" y="65937"/>
                </a:lnTo>
                <a:lnTo>
                  <a:pt x="378051" y="65937"/>
                </a:lnTo>
                <a:lnTo>
                  <a:pt x="374749" y="65058"/>
                </a:lnTo>
                <a:lnTo>
                  <a:pt x="368856" y="61534"/>
                </a:lnTo>
                <a:lnTo>
                  <a:pt x="366534" y="59065"/>
                </a:lnTo>
                <a:lnTo>
                  <a:pt x="363150" y="52696"/>
                </a:lnTo>
                <a:lnTo>
                  <a:pt x="362300" y="49071"/>
                </a:lnTo>
                <a:lnTo>
                  <a:pt x="362300" y="47955"/>
                </a:lnTo>
                <a:close/>
              </a:path>
              <a:path w="408304" h="72390">
                <a:moveTo>
                  <a:pt x="342997" y="18288"/>
                </a:moveTo>
                <a:lnTo>
                  <a:pt x="335782" y="18288"/>
                </a:lnTo>
                <a:lnTo>
                  <a:pt x="335782" y="71729"/>
                </a:lnTo>
                <a:lnTo>
                  <a:pt x="342997" y="71729"/>
                </a:lnTo>
                <a:lnTo>
                  <a:pt x="342997" y="47955"/>
                </a:lnTo>
                <a:lnTo>
                  <a:pt x="362300" y="47955"/>
                </a:lnTo>
                <a:lnTo>
                  <a:pt x="362300" y="41352"/>
                </a:lnTo>
                <a:lnTo>
                  <a:pt x="342997" y="41352"/>
                </a:lnTo>
                <a:lnTo>
                  <a:pt x="342997" y="18288"/>
                </a:lnTo>
                <a:close/>
              </a:path>
              <a:path w="408304" h="72390">
                <a:moveTo>
                  <a:pt x="399833" y="24180"/>
                </a:moveTo>
                <a:lnTo>
                  <a:pt x="385366" y="24180"/>
                </a:lnTo>
                <a:lnTo>
                  <a:pt x="388666" y="25044"/>
                </a:lnTo>
                <a:lnTo>
                  <a:pt x="394559" y="28501"/>
                </a:lnTo>
                <a:lnTo>
                  <a:pt x="396878" y="30956"/>
                </a:lnTo>
                <a:lnTo>
                  <a:pt x="400265" y="37320"/>
                </a:lnTo>
                <a:lnTo>
                  <a:pt x="401111" y="40946"/>
                </a:lnTo>
                <a:lnTo>
                  <a:pt x="401111" y="49071"/>
                </a:lnTo>
                <a:lnTo>
                  <a:pt x="385366" y="65937"/>
                </a:lnTo>
                <a:lnTo>
                  <a:pt x="399749" y="65937"/>
                </a:lnTo>
                <a:lnTo>
                  <a:pt x="402465" y="63160"/>
                </a:lnTo>
                <a:lnTo>
                  <a:pt x="407074" y="54899"/>
                </a:lnTo>
                <a:lnTo>
                  <a:pt x="408226" y="50223"/>
                </a:lnTo>
                <a:lnTo>
                  <a:pt x="408226" y="39794"/>
                </a:lnTo>
                <a:lnTo>
                  <a:pt x="407074" y="35120"/>
                </a:lnTo>
                <a:lnTo>
                  <a:pt x="402465" y="26855"/>
                </a:lnTo>
                <a:lnTo>
                  <a:pt x="399833" y="24180"/>
                </a:lnTo>
                <a:close/>
              </a:path>
              <a:path w="408304" h="72390">
                <a:moveTo>
                  <a:pt x="386718" y="17880"/>
                </a:moveTo>
                <a:lnTo>
                  <a:pt x="377035" y="17880"/>
                </a:lnTo>
                <a:lnTo>
                  <a:pt x="372802" y="18863"/>
                </a:lnTo>
                <a:lnTo>
                  <a:pt x="355291" y="41352"/>
                </a:lnTo>
                <a:lnTo>
                  <a:pt x="362300" y="41352"/>
                </a:lnTo>
                <a:lnTo>
                  <a:pt x="362300" y="40946"/>
                </a:lnTo>
                <a:lnTo>
                  <a:pt x="363150" y="37320"/>
                </a:lnTo>
                <a:lnTo>
                  <a:pt x="366534" y="30956"/>
                </a:lnTo>
                <a:lnTo>
                  <a:pt x="368856" y="28501"/>
                </a:lnTo>
                <a:lnTo>
                  <a:pt x="374749" y="25044"/>
                </a:lnTo>
                <a:lnTo>
                  <a:pt x="378051" y="24180"/>
                </a:lnTo>
                <a:lnTo>
                  <a:pt x="399833" y="24180"/>
                </a:lnTo>
                <a:lnTo>
                  <a:pt x="399301" y="23641"/>
                </a:lnTo>
                <a:lnTo>
                  <a:pt x="391241" y="19032"/>
                </a:lnTo>
                <a:lnTo>
                  <a:pt x="386718" y="17880"/>
                </a:lnTo>
                <a:close/>
              </a:path>
            </a:pathLst>
          </a:custGeom>
          <a:solidFill>
            <a:srgbClr val="606062"/>
          </a:solidFill>
        </p:spPr>
        <p:txBody>
          <a:bodyPr wrap="square" lIns="0" tIns="0" rIns="0" bIns="0" rtlCol="0"/>
          <a:lstStyle/>
          <a:p>
            <a:endParaRPr/>
          </a:p>
        </p:txBody>
      </p:sp>
      <p:pic>
        <p:nvPicPr>
          <p:cNvPr id="32" name="object 32"/>
          <p:cNvPicPr/>
          <p:nvPr/>
        </p:nvPicPr>
        <p:blipFill>
          <a:blip r:embed="rId11" cstate="print"/>
          <a:stretch>
            <a:fillRect/>
          </a:stretch>
        </p:blipFill>
        <p:spPr>
          <a:xfrm>
            <a:off x="6221415" y="7666135"/>
            <a:ext cx="588366" cy="211730"/>
          </a:xfrm>
          <a:prstGeom prst="rect">
            <a:avLst/>
          </a:prstGeom>
        </p:spPr>
      </p:pic>
      <p:sp>
        <p:nvSpPr>
          <p:cNvPr id="33" name="object 33"/>
          <p:cNvSpPr/>
          <p:nvPr/>
        </p:nvSpPr>
        <p:spPr>
          <a:xfrm>
            <a:off x="5859223" y="7666135"/>
            <a:ext cx="297180" cy="278765"/>
          </a:xfrm>
          <a:custGeom>
            <a:avLst/>
            <a:gdLst/>
            <a:ahLst/>
            <a:cxnLst/>
            <a:rect l="l" t="t" r="r" b="b"/>
            <a:pathLst>
              <a:path w="297179" h="278765">
                <a:moveTo>
                  <a:pt x="52778" y="52199"/>
                </a:moveTo>
                <a:lnTo>
                  <a:pt x="35379" y="52199"/>
                </a:lnTo>
                <a:lnTo>
                  <a:pt x="35379" y="69598"/>
                </a:lnTo>
                <a:lnTo>
                  <a:pt x="52778" y="69598"/>
                </a:lnTo>
                <a:lnTo>
                  <a:pt x="52778" y="52199"/>
                </a:lnTo>
                <a:close/>
              </a:path>
              <a:path w="297179" h="278765">
                <a:moveTo>
                  <a:pt x="33389" y="0"/>
                </a:moveTo>
                <a:lnTo>
                  <a:pt x="0" y="0"/>
                </a:lnTo>
                <a:lnTo>
                  <a:pt x="0" y="26099"/>
                </a:lnTo>
                <a:lnTo>
                  <a:pt x="2145" y="36249"/>
                </a:lnTo>
                <a:lnTo>
                  <a:pt x="7943" y="44546"/>
                </a:lnTo>
                <a:lnTo>
                  <a:pt x="16439" y="50145"/>
                </a:lnTo>
                <a:lnTo>
                  <a:pt x="26678" y="52199"/>
                </a:lnTo>
                <a:lnTo>
                  <a:pt x="61480" y="52199"/>
                </a:lnTo>
                <a:lnTo>
                  <a:pt x="71630" y="50145"/>
                </a:lnTo>
                <a:lnTo>
                  <a:pt x="79927" y="44546"/>
                </a:lnTo>
                <a:lnTo>
                  <a:pt x="85526" y="36249"/>
                </a:lnTo>
                <a:lnTo>
                  <a:pt x="87580" y="26099"/>
                </a:lnTo>
                <a:lnTo>
                  <a:pt x="87580" y="6789"/>
                </a:lnTo>
                <a:lnTo>
                  <a:pt x="44081" y="6789"/>
                </a:lnTo>
                <a:lnTo>
                  <a:pt x="39451" y="2613"/>
                </a:lnTo>
                <a:lnTo>
                  <a:pt x="33389" y="0"/>
                </a:lnTo>
                <a:close/>
              </a:path>
              <a:path w="297179" h="278765">
                <a:moveTo>
                  <a:pt x="87580" y="0"/>
                </a:moveTo>
                <a:lnTo>
                  <a:pt x="54770" y="0"/>
                </a:lnTo>
                <a:lnTo>
                  <a:pt x="48707" y="2613"/>
                </a:lnTo>
                <a:lnTo>
                  <a:pt x="44081" y="6789"/>
                </a:lnTo>
                <a:lnTo>
                  <a:pt x="87580" y="6789"/>
                </a:lnTo>
                <a:lnTo>
                  <a:pt x="87580" y="0"/>
                </a:lnTo>
                <a:close/>
              </a:path>
              <a:path w="297179" h="278765">
                <a:moveTo>
                  <a:pt x="0" y="151725"/>
                </a:moveTo>
                <a:lnTo>
                  <a:pt x="0" y="278395"/>
                </a:lnTo>
                <a:lnTo>
                  <a:pt x="296956" y="278395"/>
                </a:lnTo>
                <a:lnTo>
                  <a:pt x="296956" y="243593"/>
                </a:lnTo>
                <a:lnTo>
                  <a:pt x="35379" y="243593"/>
                </a:lnTo>
                <a:lnTo>
                  <a:pt x="35379" y="226194"/>
                </a:lnTo>
                <a:lnTo>
                  <a:pt x="122378" y="226194"/>
                </a:lnTo>
                <a:lnTo>
                  <a:pt x="122378" y="208796"/>
                </a:lnTo>
                <a:lnTo>
                  <a:pt x="296956" y="208796"/>
                </a:lnTo>
                <a:lnTo>
                  <a:pt x="296956" y="191397"/>
                </a:lnTo>
                <a:lnTo>
                  <a:pt x="70181" y="191397"/>
                </a:lnTo>
                <a:lnTo>
                  <a:pt x="70181" y="173998"/>
                </a:lnTo>
                <a:lnTo>
                  <a:pt x="296956" y="173998"/>
                </a:lnTo>
                <a:lnTo>
                  <a:pt x="296956" y="156596"/>
                </a:lnTo>
                <a:lnTo>
                  <a:pt x="11483" y="156596"/>
                </a:lnTo>
                <a:lnTo>
                  <a:pt x="5219" y="154857"/>
                </a:lnTo>
                <a:lnTo>
                  <a:pt x="0" y="151725"/>
                </a:lnTo>
                <a:close/>
              </a:path>
              <a:path w="297179" h="278765">
                <a:moveTo>
                  <a:pt x="209378" y="226194"/>
                </a:moveTo>
                <a:lnTo>
                  <a:pt x="87580" y="226194"/>
                </a:lnTo>
                <a:lnTo>
                  <a:pt x="87580" y="243593"/>
                </a:lnTo>
                <a:lnTo>
                  <a:pt x="209378" y="243593"/>
                </a:lnTo>
                <a:lnTo>
                  <a:pt x="209378" y="226194"/>
                </a:lnTo>
                <a:close/>
              </a:path>
              <a:path w="297179" h="278765">
                <a:moveTo>
                  <a:pt x="296956" y="208796"/>
                </a:moveTo>
                <a:lnTo>
                  <a:pt x="174578" y="208796"/>
                </a:lnTo>
                <a:lnTo>
                  <a:pt x="174578" y="226194"/>
                </a:lnTo>
                <a:lnTo>
                  <a:pt x="261575" y="226194"/>
                </a:lnTo>
                <a:lnTo>
                  <a:pt x="261575" y="243593"/>
                </a:lnTo>
                <a:lnTo>
                  <a:pt x="296956" y="243593"/>
                </a:lnTo>
                <a:lnTo>
                  <a:pt x="296956" y="208796"/>
                </a:lnTo>
                <a:close/>
              </a:path>
              <a:path w="297179" h="278765">
                <a:moveTo>
                  <a:pt x="174578" y="173998"/>
                </a:moveTo>
                <a:lnTo>
                  <a:pt x="122378" y="173998"/>
                </a:lnTo>
                <a:lnTo>
                  <a:pt x="122378" y="191397"/>
                </a:lnTo>
                <a:lnTo>
                  <a:pt x="174578" y="191397"/>
                </a:lnTo>
                <a:lnTo>
                  <a:pt x="174578" y="173998"/>
                </a:lnTo>
                <a:close/>
              </a:path>
              <a:path w="297179" h="278765">
                <a:moveTo>
                  <a:pt x="296956" y="173998"/>
                </a:moveTo>
                <a:lnTo>
                  <a:pt x="226777" y="173998"/>
                </a:lnTo>
                <a:lnTo>
                  <a:pt x="226777" y="191397"/>
                </a:lnTo>
                <a:lnTo>
                  <a:pt x="296956" y="191397"/>
                </a:lnTo>
                <a:lnTo>
                  <a:pt x="296956" y="173998"/>
                </a:lnTo>
                <a:close/>
              </a:path>
              <a:path w="297179" h="278765">
                <a:moveTo>
                  <a:pt x="44603" y="144767"/>
                </a:moveTo>
                <a:lnTo>
                  <a:pt x="39161" y="149698"/>
                </a:lnTo>
                <a:lnTo>
                  <a:pt x="32697" y="153422"/>
                </a:lnTo>
                <a:lnTo>
                  <a:pt x="25516" y="155775"/>
                </a:lnTo>
                <a:lnTo>
                  <a:pt x="17923" y="156596"/>
                </a:lnTo>
                <a:lnTo>
                  <a:pt x="70703" y="156596"/>
                </a:lnTo>
                <a:lnTo>
                  <a:pt x="63100" y="155774"/>
                </a:lnTo>
                <a:lnTo>
                  <a:pt x="56085" y="153420"/>
                </a:lnTo>
                <a:lnTo>
                  <a:pt x="49854" y="149696"/>
                </a:lnTo>
                <a:lnTo>
                  <a:pt x="44603" y="144767"/>
                </a:lnTo>
                <a:close/>
              </a:path>
              <a:path w="297179" h="278765">
                <a:moveTo>
                  <a:pt x="96803" y="144767"/>
                </a:moveTo>
                <a:lnTo>
                  <a:pt x="91448" y="149698"/>
                </a:lnTo>
                <a:lnTo>
                  <a:pt x="85183" y="153422"/>
                </a:lnTo>
                <a:lnTo>
                  <a:pt x="78201" y="155775"/>
                </a:lnTo>
                <a:lnTo>
                  <a:pt x="70703" y="156596"/>
                </a:lnTo>
                <a:lnTo>
                  <a:pt x="122902" y="156596"/>
                </a:lnTo>
                <a:lnTo>
                  <a:pt x="115298" y="155774"/>
                </a:lnTo>
                <a:lnTo>
                  <a:pt x="108283" y="153420"/>
                </a:lnTo>
                <a:lnTo>
                  <a:pt x="102053" y="149696"/>
                </a:lnTo>
                <a:lnTo>
                  <a:pt x="96803" y="144767"/>
                </a:lnTo>
                <a:close/>
              </a:path>
              <a:path w="297179" h="278765">
                <a:moveTo>
                  <a:pt x="149000" y="144767"/>
                </a:moveTo>
                <a:lnTo>
                  <a:pt x="143647" y="149698"/>
                </a:lnTo>
                <a:lnTo>
                  <a:pt x="137382" y="153422"/>
                </a:lnTo>
                <a:lnTo>
                  <a:pt x="130400" y="155775"/>
                </a:lnTo>
                <a:lnTo>
                  <a:pt x="122902" y="156596"/>
                </a:lnTo>
                <a:lnTo>
                  <a:pt x="175099" y="156596"/>
                </a:lnTo>
                <a:lnTo>
                  <a:pt x="167496" y="155774"/>
                </a:lnTo>
                <a:lnTo>
                  <a:pt x="160481" y="153420"/>
                </a:lnTo>
                <a:lnTo>
                  <a:pt x="154250" y="149696"/>
                </a:lnTo>
                <a:lnTo>
                  <a:pt x="149000" y="144767"/>
                </a:lnTo>
                <a:close/>
              </a:path>
              <a:path w="297179" h="278765">
                <a:moveTo>
                  <a:pt x="201199" y="144767"/>
                </a:moveTo>
                <a:lnTo>
                  <a:pt x="195845" y="149698"/>
                </a:lnTo>
                <a:lnTo>
                  <a:pt x="189580" y="153422"/>
                </a:lnTo>
                <a:lnTo>
                  <a:pt x="182598" y="155775"/>
                </a:lnTo>
                <a:lnTo>
                  <a:pt x="175099" y="156596"/>
                </a:lnTo>
                <a:lnTo>
                  <a:pt x="227299" y="156596"/>
                </a:lnTo>
                <a:lnTo>
                  <a:pt x="219696" y="155774"/>
                </a:lnTo>
                <a:lnTo>
                  <a:pt x="212681" y="153420"/>
                </a:lnTo>
                <a:lnTo>
                  <a:pt x="206450" y="149696"/>
                </a:lnTo>
                <a:lnTo>
                  <a:pt x="201199" y="144767"/>
                </a:lnTo>
                <a:close/>
              </a:path>
              <a:path w="297179" h="278765">
                <a:moveTo>
                  <a:pt x="253399" y="144767"/>
                </a:moveTo>
                <a:lnTo>
                  <a:pt x="248044" y="149698"/>
                </a:lnTo>
                <a:lnTo>
                  <a:pt x="241779" y="153422"/>
                </a:lnTo>
                <a:lnTo>
                  <a:pt x="234797" y="155775"/>
                </a:lnTo>
                <a:lnTo>
                  <a:pt x="227299" y="156596"/>
                </a:lnTo>
                <a:lnTo>
                  <a:pt x="279500" y="156596"/>
                </a:lnTo>
                <a:lnTo>
                  <a:pt x="271896" y="155774"/>
                </a:lnTo>
                <a:lnTo>
                  <a:pt x="264881" y="153420"/>
                </a:lnTo>
                <a:lnTo>
                  <a:pt x="258650" y="149696"/>
                </a:lnTo>
                <a:lnTo>
                  <a:pt x="253399" y="144767"/>
                </a:lnTo>
                <a:close/>
              </a:path>
              <a:path w="297179" h="278765">
                <a:moveTo>
                  <a:pt x="296956" y="152247"/>
                </a:moveTo>
                <a:lnTo>
                  <a:pt x="291909" y="155030"/>
                </a:lnTo>
                <a:lnTo>
                  <a:pt x="285587" y="156596"/>
                </a:lnTo>
                <a:lnTo>
                  <a:pt x="296956" y="156596"/>
                </a:lnTo>
                <a:lnTo>
                  <a:pt x="296956" y="152247"/>
                </a:lnTo>
                <a:close/>
              </a:path>
              <a:path w="297179" h="278765">
                <a:moveTo>
                  <a:pt x="139780" y="86997"/>
                </a:moveTo>
                <a:lnTo>
                  <a:pt x="52778" y="86997"/>
                </a:lnTo>
                <a:lnTo>
                  <a:pt x="52778" y="131367"/>
                </a:lnTo>
                <a:lnTo>
                  <a:pt x="60958" y="139197"/>
                </a:lnTo>
                <a:lnTo>
                  <a:pt x="80272" y="139197"/>
                </a:lnTo>
                <a:lnTo>
                  <a:pt x="87580" y="131367"/>
                </a:lnTo>
                <a:lnTo>
                  <a:pt x="87580" y="121799"/>
                </a:lnTo>
                <a:lnTo>
                  <a:pt x="139780" y="121799"/>
                </a:lnTo>
                <a:lnTo>
                  <a:pt x="139780" y="86997"/>
                </a:lnTo>
                <a:close/>
              </a:path>
              <a:path w="297179" h="278765">
                <a:moveTo>
                  <a:pt x="139780" y="121799"/>
                </a:moveTo>
                <a:lnTo>
                  <a:pt x="104979" y="121799"/>
                </a:lnTo>
                <a:lnTo>
                  <a:pt x="104979" y="131367"/>
                </a:lnTo>
                <a:lnTo>
                  <a:pt x="113158" y="139197"/>
                </a:lnTo>
                <a:lnTo>
                  <a:pt x="132472" y="139197"/>
                </a:lnTo>
                <a:lnTo>
                  <a:pt x="139780" y="131367"/>
                </a:lnTo>
                <a:lnTo>
                  <a:pt x="139780" y="121799"/>
                </a:lnTo>
                <a:close/>
              </a:path>
              <a:path w="297179" h="278765">
                <a:moveTo>
                  <a:pt x="296956" y="86997"/>
                </a:moveTo>
                <a:lnTo>
                  <a:pt x="261575" y="86997"/>
                </a:lnTo>
                <a:lnTo>
                  <a:pt x="261575" y="131367"/>
                </a:lnTo>
                <a:lnTo>
                  <a:pt x="269754" y="139197"/>
                </a:lnTo>
                <a:lnTo>
                  <a:pt x="289068" y="139197"/>
                </a:lnTo>
                <a:lnTo>
                  <a:pt x="296956" y="131367"/>
                </a:lnTo>
                <a:lnTo>
                  <a:pt x="296956" y="86997"/>
                </a:lnTo>
                <a:close/>
              </a:path>
              <a:path w="297179" h="278765">
                <a:moveTo>
                  <a:pt x="244176" y="86997"/>
                </a:moveTo>
                <a:lnTo>
                  <a:pt x="157179" y="86997"/>
                </a:lnTo>
                <a:lnTo>
                  <a:pt x="157179" y="131367"/>
                </a:lnTo>
                <a:lnTo>
                  <a:pt x="165355" y="139197"/>
                </a:lnTo>
                <a:lnTo>
                  <a:pt x="184668" y="139197"/>
                </a:lnTo>
                <a:lnTo>
                  <a:pt x="191977" y="131367"/>
                </a:lnTo>
                <a:lnTo>
                  <a:pt x="191977" y="121799"/>
                </a:lnTo>
                <a:lnTo>
                  <a:pt x="244176" y="121799"/>
                </a:lnTo>
                <a:lnTo>
                  <a:pt x="244176" y="86997"/>
                </a:lnTo>
                <a:close/>
              </a:path>
              <a:path w="297179" h="278765">
                <a:moveTo>
                  <a:pt x="244176" y="121799"/>
                </a:moveTo>
                <a:lnTo>
                  <a:pt x="209378" y="121799"/>
                </a:lnTo>
                <a:lnTo>
                  <a:pt x="209378" y="131367"/>
                </a:lnTo>
                <a:lnTo>
                  <a:pt x="217554" y="139197"/>
                </a:lnTo>
                <a:lnTo>
                  <a:pt x="236868" y="139197"/>
                </a:lnTo>
                <a:lnTo>
                  <a:pt x="244176" y="131367"/>
                </a:lnTo>
                <a:lnTo>
                  <a:pt x="244176" y="121799"/>
                </a:lnTo>
                <a:close/>
              </a:path>
              <a:path w="297179" h="278765">
                <a:moveTo>
                  <a:pt x="35379" y="86997"/>
                </a:moveTo>
                <a:lnTo>
                  <a:pt x="0" y="86997"/>
                </a:lnTo>
                <a:lnTo>
                  <a:pt x="0" y="131367"/>
                </a:lnTo>
                <a:lnTo>
                  <a:pt x="8178" y="139197"/>
                </a:lnTo>
                <a:lnTo>
                  <a:pt x="27492" y="139197"/>
                </a:lnTo>
                <a:lnTo>
                  <a:pt x="35379" y="131367"/>
                </a:lnTo>
                <a:lnTo>
                  <a:pt x="35379" y="86997"/>
                </a:lnTo>
                <a:close/>
              </a:path>
              <a:path w="297179" h="278765">
                <a:moveTo>
                  <a:pt x="261575" y="52199"/>
                </a:moveTo>
                <a:lnTo>
                  <a:pt x="244176" y="52199"/>
                </a:lnTo>
                <a:lnTo>
                  <a:pt x="244176" y="69598"/>
                </a:lnTo>
                <a:lnTo>
                  <a:pt x="261575" y="69598"/>
                </a:lnTo>
                <a:lnTo>
                  <a:pt x="261575" y="52199"/>
                </a:lnTo>
                <a:close/>
              </a:path>
              <a:path w="297179" h="278765">
                <a:moveTo>
                  <a:pt x="242186" y="0"/>
                </a:moveTo>
                <a:lnTo>
                  <a:pt x="209378" y="0"/>
                </a:lnTo>
                <a:lnTo>
                  <a:pt x="209378" y="26099"/>
                </a:lnTo>
                <a:lnTo>
                  <a:pt x="211432" y="36249"/>
                </a:lnTo>
                <a:lnTo>
                  <a:pt x="217031" y="44546"/>
                </a:lnTo>
                <a:lnTo>
                  <a:pt x="225327" y="50145"/>
                </a:lnTo>
                <a:lnTo>
                  <a:pt x="235475" y="52199"/>
                </a:lnTo>
                <a:lnTo>
                  <a:pt x="270276" y="52199"/>
                </a:lnTo>
                <a:lnTo>
                  <a:pt x="280517" y="50145"/>
                </a:lnTo>
                <a:lnTo>
                  <a:pt x="289013" y="44546"/>
                </a:lnTo>
                <a:lnTo>
                  <a:pt x="294811" y="36249"/>
                </a:lnTo>
                <a:lnTo>
                  <a:pt x="296956" y="26099"/>
                </a:lnTo>
                <a:lnTo>
                  <a:pt x="296956" y="6789"/>
                </a:lnTo>
                <a:lnTo>
                  <a:pt x="252877" y="6789"/>
                </a:lnTo>
                <a:lnTo>
                  <a:pt x="248248" y="2613"/>
                </a:lnTo>
                <a:lnTo>
                  <a:pt x="242186" y="0"/>
                </a:lnTo>
                <a:close/>
              </a:path>
              <a:path w="297179" h="278765">
                <a:moveTo>
                  <a:pt x="296956" y="0"/>
                </a:moveTo>
                <a:lnTo>
                  <a:pt x="263565" y="0"/>
                </a:lnTo>
                <a:lnTo>
                  <a:pt x="257503" y="2613"/>
                </a:lnTo>
                <a:lnTo>
                  <a:pt x="252877" y="6789"/>
                </a:lnTo>
                <a:lnTo>
                  <a:pt x="296956" y="6789"/>
                </a:lnTo>
                <a:lnTo>
                  <a:pt x="296956" y="0"/>
                </a:lnTo>
                <a:close/>
              </a:path>
              <a:path w="297179" h="278765">
                <a:moveTo>
                  <a:pt x="157179" y="52199"/>
                </a:moveTo>
                <a:lnTo>
                  <a:pt x="139780" y="52199"/>
                </a:lnTo>
                <a:lnTo>
                  <a:pt x="139780" y="69598"/>
                </a:lnTo>
                <a:lnTo>
                  <a:pt x="157179" y="69598"/>
                </a:lnTo>
                <a:lnTo>
                  <a:pt x="157179" y="52199"/>
                </a:lnTo>
                <a:close/>
              </a:path>
              <a:path w="297179" h="278765">
                <a:moveTo>
                  <a:pt x="137786" y="0"/>
                </a:moveTo>
                <a:lnTo>
                  <a:pt x="104979" y="0"/>
                </a:lnTo>
                <a:lnTo>
                  <a:pt x="104979" y="26099"/>
                </a:lnTo>
                <a:lnTo>
                  <a:pt x="107033" y="36249"/>
                </a:lnTo>
                <a:lnTo>
                  <a:pt x="112632" y="44546"/>
                </a:lnTo>
                <a:lnTo>
                  <a:pt x="120929" y="50145"/>
                </a:lnTo>
                <a:lnTo>
                  <a:pt x="131079" y="52199"/>
                </a:lnTo>
                <a:lnTo>
                  <a:pt x="165877" y="52199"/>
                </a:lnTo>
                <a:lnTo>
                  <a:pt x="176026" y="50145"/>
                </a:lnTo>
                <a:lnTo>
                  <a:pt x="184323" y="44546"/>
                </a:lnTo>
                <a:lnTo>
                  <a:pt x="189922" y="36249"/>
                </a:lnTo>
                <a:lnTo>
                  <a:pt x="191977" y="26099"/>
                </a:lnTo>
                <a:lnTo>
                  <a:pt x="191977" y="6789"/>
                </a:lnTo>
                <a:lnTo>
                  <a:pt x="148478" y="6789"/>
                </a:lnTo>
                <a:lnTo>
                  <a:pt x="143851" y="2613"/>
                </a:lnTo>
                <a:lnTo>
                  <a:pt x="137786" y="0"/>
                </a:lnTo>
                <a:close/>
              </a:path>
              <a:path w="297179" h="278765">
                <a:moveTo>
                  <a:pt x="191977" y="0"/>
                </a:moveTo>
                <a:lnTo>
                  <a:pt x="159170" y="0"/>
                </a:lnTo>
                <a:lnTo>
                  <a:pt x="153107" y="2613"/>
                </a:lnTo>
                <a:lnTo>
                  <a:pt x="148478" y="6789"/>
                </a:lnTo>
                <a:lnTo>
                  <a:pt x="191977" y="6789"/>
                </a:lnTo>
                <a:lnTo>
                  <a:pt x="191977" y="0"/>
                </a:lnTo>
                <a:close/>
              </a:path>
            </a:pathLst>
          </a:custGeom>
          <a:solidFill>
            <a:srgbClr val="F16137"/>
          </a:solidFill>
        </p:spPr>
        <p:txBody>
          <a:bodyPr wrap="square" lIns="0" tIns="0" rIns="0" bIns="0" rtlCol="0"/>
          <a:lstStyle/>
          <a:p>
            <a:endParaRPr/>
          </a:p>
        </p:txBody>
      </p:sp>
      <p:pic>
        <p:nvPicPr>
          <p:cNvPr id="34" name="object 34"/>
          <p:cNvPicPr/>
          <p:nvPr/>
        </p:nvPicPr>
        <p:blipFill>
          <a:blip r:embed="rId12" cstate="print"/>
          <a:stretch>
            <a:fillRect/>
          </a:stretch>
        </p:blipFill>
        <p:spPr>
          <a:xfrm>
            <a:off x="905856" y="6290679"/>
            <a:ext cx="2594340" cy="375814"/>
          </a:xfrm>
          <a:prstGeom prst="rect">
            <a:avLst/>
          </a:prstGeom>
        </p:spPr>
      </p:pic>
      <p:sp>
        <p:nvSpPr>
          <p:cNvPr id="35" name="object 35"/>
          <p:cNvSpPr/>
          <p:nvPr/>
        </p:nvSpPr>
        <p:spPr>
          <a:xfrm>
            <a:off x="6376668" y="4252538"/>
            <a:ext cx="209550" cy="32384"/>
          </a:xfrm>
          <a:custGeom>
            <a:avLst/>
            <a:gdLst/>
            <a:ahLst/>
            <a:cxnLst/>
            <a:rect l="l" t="t" r="r" b="b"/>
            <a:pathLst>
              <a:path w="209550" h="32385">
                <a:moveTo>
                  <a:pt x="209163" y="0"/>
                </a:moveTo>
                <a:lnTo>
                  <a:pt x="0" y="0"/>
                </a:lnTo>
                <a:lnTo>
                  <a:pt x="0" y="31903"/>
                </a:lnTo>
                <a:lnTo>
                  <a:pt x="209163" y="31903"/>
                </a:lnTo>
                <a:lnTo>
                  <a:pt x="209163" y="0"/>
                </a:lnTo>
                <a:close/>
              </a:path>
            </a:pathLst>
          </a:custGeom>
          <a:solidFill>
            <a:srgbClr val="BDBFC1"/>
          </a:solidFill>
        </p:spPr>
        <p:txBody>
          <a:bodyPr wrap="square" lIns="0" tIns="0" rIns="0" bIns="0" rtlCol="0"/>
          <a:lstStyle/>
          <a:p>
            <a:endParaRPr/>
          </a:p>
        </p:txBody>
      </p:sp>
      <p:sp>
        <p:nvSpPr>
          <p:cNvPr id="36" name="object 36"/>
          <p:cNvSpPr/>
          <p:nvPr/>
        </p:nvSpPr>
        <p:spPr>
          <a:xfrm>
            <a:off x="5091365" y="4252538"/>
            <a:ext cx="209550" cy="32384"/>
          </a:xfrm>
          <a:custGeom>
            <a:avLst/>
            <a:gdLst/>
            <a:ahLst/>
            <a:cxnLst/>
            <a:rect l="l" t="t" r="r" b="b"/>
            <a:pathLst>
              <a:path w="209550" h="32385">
                <a:moveTo>
                  <a:pt x="209162" y="0"/>
                </a:moveTo>
                <a:lnTo>
                  <a:pt x="0" y="0"/>
                </a:lnTo>
                <a:lnTo>
                  <a:pt x="0" y="31903"/>
                </a:lnTo>
                <a:lnTo>
                  <a:pt x="209162" y="31903"/>
                </a:lnTo>
                <a:lnTo>
                  <a:pt x="209162" y="0"/>
                </a:lnTo>
                <a:close/>
              </a:path>
            </a:pathLst>
          </a:custGeom>
          <a:solidFill>
            <a:srgbClr val="BDBFC1"/>
          </a:solidFill>
        </p:spPr>
        <p:txBody>
          <a:bodyPr wrap="square" lIns="0" tIns="0" rIns="0" bIns="0" rtlCol="0"/>
          <a:lstStyle/>
          <a:p>
            <a:endParaRPr/>
          </a:p>
        </p:txBody>
      </p:sp>
      <p:grpSp>
        <p:nvGrpSpPr>
          <p:cNvPr id="37" name="object 37"/>
          <p:cNvGrpSpPr/>
          <p:nvPr/>
        </p:nvGrpSpPr>
        <p:grpSpPr>
          <a:xfrm>
            <a:off x="5136825" y="970441"/>
            <a:ext cx="1770886" cy="2496312"/>
            <a:chOff x="5005392" y="901984"/>
            <a:chExt cx="1770886" cy="2496312"/>
          </a:xfrm>
        </p:grpSpPr>
        <p:pic>
          <p:nvPicPr>
            <p:cNvPr id="38" name="object 38"/>
            <p:cNvPicPr/>
            <p:nvPr/>
          </p:nvPicPr>
          <p:blipFill>
            <a:blip r:embed="rId13" cstate="print"/>
            <a:stretch>
              <a:fillRect/>
            </a:stretch>
          </p:blipFill>
          <p:spPr>
            <a:xfrm>
              <a:off x="5005392" y="901984"/>
              <a:ext cx="1770886" cy="2496312"/>
            </a:xfrm>
            <a:prstGeom prst="rect">
              <a:avLst/>
            </a:prstGeom>
          </p:spPr>
        </p:pic>
        <p:pic>
          <p:nvPicPr>
            <p:cNvPr id="47" name="object 47"/>
            <p:cNvPicPr/>
            <p:nvPr/>
          </p:nvPicPr>
          <p:blipFill>
            <a:blip r:embed="rId14" cstate="print"/>
            <a:stretch>
              <a:fillRect/>
            </a:stretch>
          </p:blipFill>
          <p:spPr>
            <a:xfrm>
              <a:off x="5354189" y="2289741"/>
              <a:ext cx="1154714" cy="212882"/>
            </a:xfrm>
            <a:prstGeom prst="rect">
              <a:avLst/>
            </a:prstGeom>
          </p:spPr>
        </p:pic>
      </p:grpSp>
      <p:sp>
        <p:nvSpPr>
          <p:cNvPr id="48" name="object 48"/>
          <p:cNvSpPr/>
          <p:nvPr/>
        </p:nvSpPr>
        <p:spPr>
          <a:xfrm>
            <a:off x="3147627" y="8670304"/>
            <a:ext cx="319405" cy="72390"/>
          </a:xfrm>
          <a:custGeom>
            <a:avLst/>
            <a:gdLst/>
            <a:ahLst/>
            <a:cxnLst/>
            <a:rect l="l" t="t" r="r" b="b"/>
            <a:pathLst>
              <a:path w="319404" h="72390">
                <a:moveTo>
                  <a:pt x="612" y="64410"/>
                </a:moveTo>
                <a:lnTo>
                  <a:pt x="0" y="71117"/>
                </a:lnTo>
                <a:lnTo>
                  <a:pt x="1965" y="71592"/>
                </a:lnTo>
                <a:lnTo>
                  <a:pt x="3863" y="71829"/>
                </a:lnTo>
                <a:lnTo>
                  <a:pt x="9958" y="71829"/>
                </a:lnTo>
                <a:lnTo>
                  <a:pt x="13376" y="70354"/>
                </a:lnTo>
                <a:lnTo>
                  <a:pt x="18213" y="64818"/>
                </a:lnTo>
                <a:lnTo>
                  <a:pt x="2880" y="64818"/>
                </a:lnTo>
                <a:lnTo>
                  <a:pt x="1764" y="64684"/>
                </a:lnTo>
                <a:lnTo>
                  <a:pt x="612" y="64410"/>
                </a:lnTo>
                <a:close/>
              </a:path>
              <a:path w="319404" h="72390">
                <a:moveTo>
                  <a:pt x="66650" y="6501"/>
                </a:moveTo>
                <a:lnTo>
                  <a:pt x="59234" y="6501"/>
                </a:lnTo>
                <a:lnTo>
                  <a:pt x="59234" y="71117"/>
                </a:lnTo>
                <a:lnTo>
                  <a:pt x="66650" y="71117"/>
                </a:lnTo>
                <a:lnTo>
                  <a:pt x="66650" y="6501"/>
                </a:lnTo>
                <a:close/>
              </a:path>
              <a:path w="319404" h="72390">
                <a:moveTo>
                  <a:pt x="66650" y="0"/>
                </a:moveTo>
                <a:lnTo>
                  <a:pt x="18392" y="0"/>
                </a:lnTo>
                <a:lnTo>
                  <a:pt x="17373" y="30477"/>
                </a:lnTo>
                <a:lnTo>
                  <a:pt x="17034" y="38674"/>
                </a:lnTo>
                <a:lnTo>
                  <a:pt x="6944" y="64818"/>
                </a:lnTo>
                <a:lnTo>
                  <a:pt x="18213" y="64818"/>
                </a:lnTo>
                <a:lnTo>
                  <a:pt x="24894" y="6501"/>
                </a:lnTo>
                <a:lnTo>
                  <a:pt x="66650" y="6501"/>
                </a:lnTo>
                <a:lnTo>
                  <a:pt x="66650" y="0"/>
                </a:lnTo>
                <a:close/>
              </a:path>
              <a:path w="319404" h="72390">
                <a:moveTo>
                  <a:pt x="114774" y="17269"/>
                </a:moveTo>
                <a:lnTo>
                  <a:pt x="104885" y="17269"/>
                </a:lnTo>
                <a:lnTo>
                  <a:pt x="100432" y="18421"/>
                </a:lnTo>
                <a:lnTo>
                  <a:pt x="83718" y="49611"/>
                </a:lnTo>
                <a:lnTo>
                  <a:pt x="84902" y="54287"/>
                </a:lnTo>
                <a:lnTo>
                  <a:pt x="89642" y="62550"/>
                </a:lnTo>
                <a:lnTo>
                  <a:pt x="92948" y="65782"/>
                </a:lnTo>
                <a:lnTo>
                  <a:pt x="101412" y="70458"/>
                </a:lnTo>
                <a:lnTo>
                  <a:pt x="106272" y="71625"/>
                </a:lnTo>
                <a:lnTo>
                  <a:pt x="116028" y="71625"/>
                </a:lnTo>
                <a:lnTo>
                  <a:pt x="119937" y="70879"/>
                </a:lnTo>
                <a:lnTo>
                  <a:pt x="127050" y="67899"/>
                </a:lnTo>
                <a:lnTo>
                  <a:pt x="130013" y="65732"/>
                </a:lnTo>
                <a:lnTo>
                  <a:pt x="130436" y="65224"/>
                </a:lnTo>
                <a:lnTo>
                  <a:pt x="106070" y="65224"/>
                </a:lnTo>
                <a:lnTo>
                  <a:pt x="101192" y="63513"/>
                </a:lnTo>
                <a:lnTo>
                  <a:pt x="93470" y="56675"/>
                </a:lnTo>
                <a:lnTo>
                  <a:pt x="91339" y="52185"/>
                </a:lnTo>
                <a:lnTo>
                  <a:pt x="90932" y="46630"/>
                </a:lnTo>
                <a:lnTo>
                  <a:pt x="135637" y="46630"/>
                </a:lnTo>
                <a:lnTo>
                  <a:pt x="135737" y="41248"/>
                </a:lnTo>
                <a:lnTo>
                  <a:pt x="90932" y="41248"/>
                </a:lnTo>
                <a:lnTo>
                  <a:pt x="91406" y="35963"/>
                </a:lnTo>
                <a:lnTo>
                  <a:pt x="93386" y="31680"/>
                </a:lnTo>
                <a:lnTo>
                  <a:pt x="100364" y="25109"/>
                </a:lnTo>
                <a:lnTo>
                  <a:pt x="104681" y="23468"/>
                </a:lnTo>
                <a:lnTo>
                  <a:pt x="127489" y="23468"/>
                </a:lnTo>
                <a:lnTo>
                  <a:pt x="127066" y="23028"/>
                </a:lnTo>
                <a:lnTo>
                  <a:pt x="119209" y="18421"/>
                </a:lnTo>
                <a:lnTo>
                  <a:pt x="114774" y="17269"/>
                </a:lnTo>
                <a:close/>
              </a:path>
              <a:path w="319404" h="72390">
                <a:moveTo>
                  <a:pt x="128322" y="58215"/>
                </a:moveTo>
                <a:lnTo>
                  <a:pt x="126287" y="60519"/>
                </a:lnTo>
                <a:lnTo>
                  <a:pt x="123883" y="62261"/>
                </a:lnTo>
                <a:lnTo>
                  <a:pt x="118328" y="64630"/>
                </a:lnTo>
                <a:lnTo>
                  <a:pt x="115282" y="65224"/>
                </a:lnTo>
                <a:lnTo>
                  <a:pt x="130436" y="65224"/>
                </a:lnTo>
                <a:lnTo>
                  <a:pt x="132382" y="62887"/>
                </a:lnTo>
                <a:lnTo>
                  <a:pt x="128322" y="58215"/>
                </a:lnTo>
                <a:close/>
              </a:path>
              <a:path w="319404" h="72390">
                <a:moveTo>
                  <a:pt x="127489" y="23468"/>
                </a:moveTo>
                <a:lnTo>
                  <a:pt x="115045" y="23468"/>
                </a:lnTo>
                <a:lnTo>
                  <a:pt x="119397" y="25109"/>
                </a:lnTo>
                <a:lnTo>
                  <a:pt x="126373" y="31680"/>
                </a:lnTo>
                <a:lnTo>
                  <a:pt x="128353" y="35963"/>
                </a:lnTo>
                <a:lnTo>
                  <a:pt x="128830" y="41248"/>
                </a:lnTo>
                <a:lnTo>
                  <a:pt x="135737" y="41248"/>
                </a:lnTo>
                <a:lnTo>
                  <a:pt x="135737" y="39113"/>
                </a:lnTo>
                <a:lnTo>
                  <a:pt x="134618" y="34423"/>
                </a:lnTo>
                <a:lnTo>
                  <a:pt x="130150" y="26229"/>
                </a:lnTo>
                <a:lnTo>
                  <a:pt x="127489" y="23468"/>
                </a:lnTo>
                <a:close/>
              </a:path>
              <a:path w="319404" h="72390">
                <a:moveTo>
                  <a:pt x="166723" y="24076"/>
                </a:moveTo>
                <a:lnTo>
                  <a:pt x="159512" y="24076"/>
                </a:lnTo>
                <a:lnTo>
                  <a:pt x="159512" y="71117"/>
                </a:lnTo>
                <a:lnTo>
                  <a:pt x="166723" y="71117"/>
                </a:lnTo>
                <a:lnTo>
                  <a:pt x="166723" y="24076"/>
                </a:lnTo>
                <a:close/>
              </a:path>
              <a:path w="319404" h="72390">
                <a:moveTo>
                  <a:pt x="186944" y="17675"/>
                </a:moveTo>
                <a:lnTo>
                  <a:pt x="139291" y="17675"/>
                </a:lnTo>
                <a:lnTo>
                  <a:pt x="139291" y="24076"/>
                </a:lnTo>
                <a:lnTo>
                  <a:pt x="186944" y="24076"/>
                </a:lnTo>
                <a:lnTo>
                  <a:pt x="186944" y="17675"/>
                </a:lnTo>
                <a:close/>
              </a:path>
              <a:path w="319404" h="72390">
                <a:moveTo>
                  <a:pt x="222166" y="17269"/>
                </a:moveTo>
                <a:lnTo>
                  <a:pt x="211870" y="17269"/>
                </a:lnTo>
                <a:lnTo>
                  <a:pt x="207229" y="18421"/>
                </a:lnTo>
                <a:lnTo>
                  <a:pt x="198964" y="23028"/>
                </a:lnTo>
                <a:lnTo>
                  <a:pt x="195713" y="26243"/>
                </a:lnTo>
                <a:lnTo>
                  <a:pt x="190972" y="34509"/>
                </a:lnTo>
                <a:lnTo>
                  <a:pt x="189788" y="39182"/>
                </a:lnTo>
                <a:lnTo>
                  <a:pt x="189788" y="49611"/>
                </a:lnTo>
                <a:lnTo>
                  <a:pt x="211870" y="71625"/>
                </a:lnTo>
                <a:lnTo>
                  <a:pt x="222166" y="71625"/>
                </a:lnTo>
                <a:lnTo>
                  <a:pt x="226802" y="70458"/>
                </a:lnTo>
                <a:lnTo>
                  <a:pt x="235069" y="65782"/>
                </a:lnTo>
                <a:lnTo>
                  <a:pt x="235626" y="65224"/>
                </a:lnTo>
                <a:lnTo>
                  <a:pt x="213224" y="65224"/>
                </a:lnTo>
                <a:lnTo>
                  <a:pt x="209821" y="64361"/>
                </a:lnTo>
                <a:lnTo>
                  <a:pt x="203791" y="60907"/>
                </a:lnTo>
                <a:lnTo>
                  <a:pt x="201423" y="58453"/>
                </a:lnTo>
                <a:lnTo>
                  <a:pt x="197967" y="52083"/>
                </a:lnTo>
                <a:lnTo>
                  <a:pt x="197104" y="48459"/>
                </a:lnTo>
                <a:lnTo>
                  <a:pt x="197104" y="40333"/>
                </a:lnTo>
                <a:lnTo>
                  <a:pt x="213224" y="23568"/>
                </a:lnTo>
                <a:lnTo>
                  <a:pt x="235612" y="23568"/>
                </a:lnTo>
                <a:lnTo>
                  <a:pt x="235069" y="23028"/>
                </a:lnTo>
                <a:lnTo>
                  <a:pt x="226802" y="18421"/>
                </a:lnTo>
                <a:lnTo>
                  <a:pt x="222166" y="17269"/>
                </a:lnTo>
                <a:close/>
              </a:path>
              <a:path w="319404" h="72390">
                <a:moveTo>
                  <a:pt x="235612" y="23568"/>
                </a:moveTo>
                <a:lnTo>
                  <a:pt x="220809" y="23568"/>
                </a:lnTo>
                <a:lnTo>
                  <a:pt x="224214" y="24432"/>
                </a:lnTo>
                <a:lnTo>
                  <a:pt x="230242" y="27889"/>
                </a:lnTo>
                <a:lnTo>
                  <a:pt x="232595" y="30344"/>
                </a:lnTo>
                <a:lnTo>
                  <a:pt x="235983" y="36709"/>
                </a:lnTo>
                <a:lnTo>
                  <a:pt x="236829" y="40333"/>
                </a:lnTo>
                <a:lnTo>
                  <a:pt x="236829" y="48459"/>
                </a:lnTo>
                <a:lnTo>
                  <a:pt x="220809" y="65224"/>
                </a:lnTo>
                <a:lnTo>
                  <a:pt x="235626" y="65224"/>
                </a:lnTo>
                <a:lnTo>
                  <a:pt x="238301" y="62550"/>
                </a:lnTo>
                <a:lnTo>
                  <a:pt x="242975" y="54287"/>
                </a:lnTo>
                <a:lnTo>
                  <a:pt x="244144" y="49611"/>
                </a:lnTo>
                <a:lnTo>
                  <a:pt x="244144" y="39182"/>
                </a:lnTo>
                <a:lnTo>
                  <a:pt x="242975" y="34509"/>
                </a:lnTo>
                <a:lnTo>
                  <a:pt x="238301" y="26243"/>
                </a:lnTo>
                <a:lnTo>
                  <a:pt x="235612" y="23568"/>
                </a:lnTo>
                <a:close/>
              </a:path>
              <a:path w="319404" h="72390">
                <a:moveTo>
                  <a:pt x="266900" y="17675"/>
                </a:moveTo>
                <a:lnTo>
                  <a:pt x="259585" y="17675"/>
                </a:lnTo>
                <a:lnTo>
                  <a:pt x="259585" y="71117"/>
                </a:lnTo>
                <a:lnTo>
                  <a:pt x="266190" y="71117"/>
                </a:lnTo>
                <a:lnTo>
                  <a:pt x="266190" y="28748"/>
                </a:lnTo>
                <a:lnTo>
                  <a:pt x="273416" y="28748"/>
                </a:lnTo>
                <a:lnTo>
                  <a:pt x="266900" y="17675"/>
                </a:lnTo>
                <a:close/>
              </a:path>
              <a:path w="319404" h="72390">
                <a:moveTo>
                  <a:pt x="319327" y="28853"/>
                </a:moveTo>
                <a:lnTo>
                  <a:pt x="312724" y="28853"/>
                </a:lnTo>
                <a:lnTo>
                  <a:pt x="312724" y="71117"/>
                </a:lnTo>
                <a:lnTo>
                  <a:pt x="319327" y="71117"/>
                </a:lnTo>
                <a:lnTo>
                  <a:pt x="319327" y="28853"/>
                </a:lnTo>
                <a:close/>
              </a:path>
              <a:path w="319404" h="72390">
                <a:moveTo>
                  <a:pt x="273416" y="28748"/>
                </a:moveTo>
                <a:lnTo>
                  <a:pt x="266190" y="28748"/>
                </a:lnTo>
                <a:lnTo>
                  <a:pt x="287830" y="64616"/>
                </a:lnTo>
                <a:lnTo>
                  <a:pt x="291081" y="64616"/>
                </a:lnTo>
                <a:lnTo>
                  <a:pt x="296186" y="56180"/>
                </a:lnTo>
                <a:lnTo>
                  <a:pt x="289558" y="56180"/>
                </a:lnTo>
                <a:lnTo>
                  <a:pt x="273416" y="28748"/>
                </a:lnTo>
                <a:close/>
              </a:path>
              <a:path w="319404" h="72390">
                <a:moveTo>
                  <a:pt x="319327" y="17675"/>
                </a:moveTo>
                <a:lnTo>
                  <a:pt x="312620" y="17675"/>
                </a:lnTo>
                <a:lnTo>
                  <a:pt x="289558" y="56180"/>
                </a:lnTo>
                <a:lnTo>
                  <a:pt x="296186" y="56180"/>
                </a:lnTo>
                <a:lnTo>
                  <a:pt x="312724" y="28853"/>
                </a:lnTo>
                <a:lnTo>
                  <a:pt x="319327" y="28853"/>
                </a:lnTo>
                <a:lnTo>
                  <a:pt x="319327" y="17675"/>
                </a:lnTo>
                <a:close/>
              </a:path>
            </a:pathLst>
          </a:custGeom>
          <a:solidFill>
            <a:srgbClr val="606062"/>
          </a:solidFill>
        </p:spPr>
        <p:txBody>
          <a:bodyPr wrap="square" lIns="0" tIns="0" rIns="0" bIns="0" rtlCol="0"/>
          <a:lstStyle/>
          <a:p>
            <a:endParaRPr/>
          </a:p>
        </p:txBody>
      </p:sp>
      <p:sp>
        <p:nvSpPr>
          <p:cNvPr id="49" name="object 49"/>
          <p:cNvSpPr/>
          <p:nvPr/>
        </p:nvSpPr>
        <p:spPr>
          <a:xfrm>
            <a:off x="2791296" y="8554086"/>
            <a:ext cx="287020" cy="287020"/>
          </a:xfrm>
          <a:custGeom>
            <a:avLst/>
            <a:gdLst/>
            <a:ahLst/>
            <a:cxnLst/>
            <a:rect l="l" t="t" r="r" b="b"/>
            <a:pathLst>
              <a:path w="287019" h="287020">
                <a:moveTo>
                  <a:pt x="80867" y="87782"/>
                </a:moveTo>
                <a:lnTo>
                  <a:pt x="59145" y="128943"/>
                </a:lnTo>
                <a:lnTo>
                  <a:pt x="57917" y="143329"/>
                </a:lnTo>
                <a:lnTo>
                  <a:pt x="64639" y="176545"/>
                </a:lnTo>
                <a:lnTo>
                  <a:pt x="82961" y="203698"/>
                </a:lnTo>
                <a:lnTo>
                  <a:pt x="110114" y="222020"/>
                </a:lnTo>
                <a:lnTo>
                  <a:pt x="143329" y="228743"/>
                </a:lnTo>
                <a:lnTo>
                  <a:pt x="176543" y="222020"/>
                </a:lnTo>
                <a:lnTo>
                  <a:pt x="179417" y="220082"/>
                </a:lnTo>
                <a:lnTo>
                  <a:pt x="143329" y="220082"/>
                </a:lnTo>
                <a:lnTo>
                  <a:pt x="113482" y="214041"/>
                </a:lnTo>
                <a:lnTo>
                  <a:pt x="89083" y="197576"/>
                </a:lnTo>
                <a:lnTo>
                  <a:pt x="72619" y="173177"/>
                </a:lnTo>
                <a:lnTo>
                  <a:pt x="66578" y="143329"/>
                </a:lnTo>
                <a:lnTo>
                  <a:pt x="67659" y="130324"/>
                </a:lnTo>
                <a:lnTo>
                  <a:pt x="70863" y="117884"/>
                </a:lnTo>
                <a:lnTo>
                  <a:pt x="76131" y="106177"/>
                </a:lnTo>
                <a:lnTo>
                  <a:pt x="83404" y="95370"/>
                </a:lnTo>
                <a:lnTo>
                  <a:pt x="84898" y="93502"/>
                </a:lnTo>
                <a:lnTo>
                  <a:pt x="84599" y="90777"/>
                </a:lnTo>
                <a:lnTo>
                  <a:pt x="80867" y="87782"/>
                </a:lnTo>
                <a:close/>
              </a:path>
              <a:path w="287019" h="287020">
                <a:moveTo>
                  <a:pt x="179418" y="66578"/>
                </a:moveTo>
                <a:lnTo>
                  <a:pt x="143329" y="66578"/>
                </a:lnTo>
                <a:lnTo>
                  <a:pt x="173177" y="72619"/>
                </a:lnTo>
                <a:lnTo>
                  <a:pt x="197576" y="89083"/>
                </a:lnTo>
                <a:lnTo>
                  <a:pt x="214041" y="113482"/>
                </a:lnTo>
                <a:lnTo>
                  <a:pt x="220082" y="143329"/>
                </a:lnTo>
                <a:lnTo>
                  <a:pt x="214041" y="173177"/>
                </a:lnTo>
                <a:lnTo>
                  <a:pt x="197576" y="197576"/>
                </a:lnTo>
                <a:lnTo>
                  <a:pt x="173177" y="214041"/>
                </a:lnTo>
                <a:lnTo>
                  <a:pt x="143329" y="220082"/>
                </a:lnTo>
                <a:lnTo>
                  <a:pt x="179417" y="220082"/>
                </a:lnTo>
                <a:lnTo>
                  <a:pt x="203697" y="203698"/>
                </a:lnTo>
                <a:lnTo>
                  <a:pt x="222020" y="176545"/>
                </a:lnTo>
                <a:lnTo>
                  <a:pt x="228743" y="143329"/>
                </a:lnTo>
                <a:lnTo>
                  <a:pt x="222020" y="110114"/>
                </a:lnTo>
                <a:lnTo>
                  <a:pt x="203698" y="82961"/>
                </a:lnTo>
                <a:lnTo>
                  <a:pt x="179418" y="66578"/>
                </a:lnTo>
                <a:close/>
              </a:path>
              <a:path w="287019" h="287020">
                <a:moveTo>
                  <a:pt x="143329" y="57917"/>
                </a:moveTo>
                <a:lnTo>
                  <a:pt x="102446" y="68297"/>
                </a:lnTo>
                <a:lnTo>
                  <a:pt x="88311" y="80402"/>
                </a:lnTo>
                <a:lnTo>
                  <a:pt x="91271" y="84160"/>
                </a:lnTo>
                <a:lnTo>
                  <a:pt x="93992" y="84484"/>
                </a:lnTo>
                <a:lnTo>
                  <a:pt x="95936" y="82961"/>
                </a:lnTo>
                <a:lnTo>
                  <a:pt x="106595" y="75904"/>
                </a:lnTo>
                <a:lnTo>
                  <a:pt x="118190" y="70762"/>
                </a:lnTo>
                <a:lnTo>
                  <a:pt x="130490" y="67633"/>
                </a:lnTo>
                <a:lnTo>
                  <a:pt x="143329" y="66578"/>
                </a:lnTo>
                <a:lnTo>
                  <a:pt x="179418" y="66578"/>
                </a:lnTo>
                <a:lnTo>
                  <a:pt x="176545" y="64639"/>
                </a:lnTo>
                <a:lnTo>
                  <a:pt x="143329" y="57917"/>
                </a:lnTo>
                <a:close/>
              </a:path>
              <a:path w="287019" h="287020">
                <a:moveTo>
                  <a:pt x="212921" y="18007"/>
                </a:moveTo>
                <a:lnTo>
                  <a:pt x="210272" y="18715"/>
                </a:lnTo>
                <a:lnTo>
                  <a:pt x="196300" y="42922"/>
                </a:lnTo>
                <a:lnTo>
                  <a:pt x="197010" y="45572"/>
                </a:lnTo>
                <a:lnTo>
                  <a:pt x="199763" y="47160"/>
                </a:lnTo>
                <a:lnTo>
                  <a:pt x="200508" y="47346"/>
                </a:lnTo>
                <a:lnTo>
                  <a:pt x="202741" y="47346"/>
                </a:lnTo>
                <a:lnTo>
                  <a:pt x="204195" y="46573"/>
                </a:lnTo>
                <a:lnTo>
                  <a:pt x="217778" y="23050"/>
                </a:lnTo>
                <a:lnTo>
                  <a:pt x="217065" y="20401"/>
                </a:lnTo>
                <a:lnTo>
                  <a:pt x="212921" y="18007"/>
                </a:lnTo>
                <a:close/>
              </a:path>
              <a:path w="287019" h="287020">
                <a:moveTo>
                  <a:pt x="263610" y="68882"/>
                </a:moveTo>
                <a:lnTo>
                  <a:pt x="239406" y="82857"/>
                </a:lnTo>
                <a:lnTo>
                  <a:pt x="238697" y="85506"/>
                </a:lnTo>
                <a:lnTo>
                  <a:pt x="240695" y="88969"/>
                </a:lnTo>
                <a:lnTo>
                  <a:pt x="242149" y="89744"/>
                </a:lnTo>
                <a:lnTo>
                  <a:pt x="244382" y="89744"/>
                </a:lnTo>
                <a:lnTo>
                  <a:pt x="245127" y="89556"/>
                </a:lnTo>
                <a:lnTo>
                  <a:pt x="267944" y="76387"/>
                </a:lnTo>
                <a:lnTo>
                  <a:pt x="268653" y="73738"/>
                </a:lnTo>
                <a:lnTo>
                  <a:pt x="266259" y="69590"/>
                </a:lnTo>
                <a:lnTo>
                  <a:pt x="263610" y="68882"/>
                </a:lnTo>
                <a:close/>
              </a:path>
              <a:path w="287019" h="287020">
                <a:moveTo>
                  <a:pt x="284720" y="138998"/>
                </a:moveTo>
                <a:lnTo>
                  <a:pt x="256769" y="138998"/>
                </a:lnTo>
                <a:lnTo>
                  <a:pt x="254829" y="140935"/>
                </a:lnTo>
                <a:lnTo>
                  <a:pt x="254829" y="145723"/>
                </a:lnTo>
                <a:lnTo>
                  <a:pt x="256769" y="147661"/>
                </a:lnTo>
                <a:lnTo>
                  <a:pt x="284720" y="147661"/>
                </a:lnTo>
                <a:lnTo>
                  <a:pt x="286660" y="145723"/>
                </a:lnTo>
                <a:lnTo>
                  <a:pt x="286660" y="140935"/>
                </a:lnTo>
                <a:lnTo>
                  <a:pt x="284720" y="138998"/>
                </a:lnTo>
                <a:close/>
              </a:path>
              <a:path w="287019" h="287020">
                <a:moveTo>
                  <a:pt x="243738" y="196300"/>
                </a:moveTo>
                <a:lnTo>
                  <a:pt x="241087" y="197006"/>
                </a:lnTo>
                <a:lnTo>
                  <a:pt x="238693" y="201154"/>
                </a:lnTo>
                <a:lnTo>
                  <a:pt x="239406" y="203803"/>
                </a:lnTo>
                <a:lnTo>
                  <a:pt x="262220" y="216975"/>
                </a:lnTo>
                <a:lnTo>
                  <a:pt x="262968" y="217162"/>
                </a:lnTo>
                <a:lnTo>
                  <a:pt x="265197" y="217162"/>
                </a:lnTo>
                <a:lnTo>
                  <a:pt x="266655" y="216385"/>
                </a:lnTo>
                <a:lnTo>
                  <a:pt x="268653" y="212921"/>
                </a:lnTo>
                <a:lnTo>
                  <a:pt x="267944" y="210272"/>
                </a:lnTo>
                <a:lnTo>
                  <a:pt x="243738" y="196300"/>
                </a:lnTo>
                <a:close/>
              </a:path>
              <a:path w="287019" h="287020">
                <a:moveTo>
                  <a:pt x="201154" y="238697"/>
                </a:moveTo>
                <a:lnTo>
                  <a:pt x="197010" y="241087"/>
                </a:lnTo>
                <a:lnTo>
                  <a:pt x="196300" y="243738"/>
                </a:lnTo>
                <a:lnTo>
                  <a:pt x="209880" y="267260"/>
                </a:lnTo>
                <a:lnTo>
                  <a:pt x="211334" y="268037"/>
                </a:lnTo>
                <a:lnTo>
                  <a:pt x="213565" y="268037"/>
                </a:lnTo>
                <a:lnTo>
                  <a:pt x="214311" y="267850"/>
                </a:lnTo>
                <a:lnTo>
                  <a:pt x="217065" y="266259"/>
                </a:lnTo>
                <a:lnTo>
                  <a:pt x="217778" y="263610"/>
                </a:lnTo>
                <a:lnTo>
                  <a:pt x="203803" y="239406"/>
                </a:lnTo>
                <a:lnTo>
                  <a:pt x="201154" y="238697"/>
                </a:lnTo>
                <a:close/>
              </a:path>
              <a:path w="287019" h="287020">
                <a:moveTo>
                  <a:pt x="145721" y="254833"/>
                </a:moveTo>
                <a:lnTo>
                  <a:pt x="140935" y="254833"/>
                </a:lnTo>
                <a:lnTo>
                  <a:pt x="138998" y="256769"/>
                </a:lnTo>
                <a:lnTo>
                  <a:pt x="138998" y="284723"/>
                </a:lnTo>
                <a:lnTo>
                  <a:pt x="140935" y="286660"/>
                </a:lnTo>
                <a:lnTo>
                  <a:pt x="145721" y="286660"/>
                </a:lnTo>
                <a:lnTo>
                  <a:pt x="147661" y="284723"/>
                </a:lnTo>
                <a:lnTo>
                  <a:pt x="147661" y="256769"/>
                </a:lnTo>
                <a:lnTo>
                  <a:pt x="145721" y="254833"/>
                </a:lnTo>
                <a:close/>
              </a:path>
              <a:path w="287019" h="287020">
                <a:moveTo>
                  <a:pt x="85506" y="238697"/>
                </a:moveTo>
                <a:lnTo>
                  <a:pt x="82857" y="239406"/>
                </a:lnTo>
                <a:lnTo>
                  <a:pt x="68882" y="263610"/>
                </a:lnTo>
                <a:lnTo>
                  <a:pt x="69594" y="266259"/>
                </a:lnTo>
                <a:lnTo>
                  <a:pt x="72349" y="267850"/>
                </a:lnTo>
                <a:lnTo>
                  <a:pt x="73094" y="268037"/>
                </a:lnTo>
                <a:lnTo>
                  <a:pt x="75326" y="268037"/>
                </a:lnTo>
                <a:lnTo>
                  <a:pt x="76780" y="267260"/>
                </a:lnTo>
                <a:lnTo>
                  <a:pt x="90359" y="243738"/>
                </a:lnTo>
                <a:lnTo>
                  <a:pt x="89650" y="241087"/>
                </a:lnTo>
                <a:lnTo>
                  <a:pt x="85506" y="238697"/>
                </a:lnTo>
                <a:close/>
              </a:path>
              <a:path w="287019" h="287020">
                <a:moveTo>
                  <a:pt x="42922" y="196300"/>
                </a:moveTo>
                <a:lnTo>
                  <a:pt x="18715" y="210272"/>
                </a:lnTo>
                <a:lnTo>
                  <a:pt x="18007" y="212921"/>
                </a:lnTo>
                <a:lnTo>
                  <a:pt x="20005" y="216385"/>
                </a:lnTo>
                <a:lnTo>
                  <a:pt x="21459" y="217162"/>
                </a:lnTo>
                <a:lnTo>
                  <a:pt x="23691" y="217162"/>
                </a:lnTo>
                <a:lnTo>
                  <a:pt x="24436" y="216971"/>
                </a:lnTo>
                <a:lnTo>
                  <a:pt x="47252" y="203799"/>
                </a:lnTo>
                <a:lnTo>
                  <a:pt x="47962" y="201154"/>
                </a:lnTo>
                <a:lnTo>
                  <a:pt x="45572" y="197010"/>
                </a:lnTo>
                <a:lnTo>
                  <a:pt x="42922" y="196300"/>
                </a:lnTo>
                <a:close/>
              </a:path>
              <a:path w="287019" h="287020">
                <a:moveTo>
                  <a:pt x="29890" y="138998"/>
                </a:moveTo>
                <a:lnTo>
                  <a:pt x="1940" y="138998"/>
                </a:lnTo>
                <a:lnTo>
                  <a:pt x="0" y="140935"/>
                </a:lnTo>
                <a:lnTo>
                  <a:pt x="0" y="145723"/>
                </a:lnTo>
                <a:lnTo>
                  <a:pt x="1940" y="147661"/>
                </a:lnTo>
                <a:lnTo>
                  <a:pt x="29890" y="147661"/>
                </a:lnTo>
                <a:lnTo>
                  <a:pt x="31831" y="145723"/>
                </a:lnTo>
                <a:lnTo>
                  <a:pt x="31831" y="140935"/>
                </a:lnTo>
                <a:lnTo>
                  <a:pt x="29890" y="138998"/>
                </a:lnTo>
                <a:close/>
              </a:path>
              <a:path w="287019" h="287020">
                <a:moveTo>
                  <a:pt x="23046" y="68882"/>
                </a:moveTo>
                <a:lnTo>
                  <a:pt x="20397" y="69590"/>
                </a:lnTo>
                <a:lnTo>
                  <a:pt x="18007" y="73738"/>
                </a:lnTo>
                <a:lnTo>
                  <a:pt x="18715" y="76387"/>
                </a:lnTo>
                <a:lnTo>
                  <a:pt x="41532" y="89556"/>
                </a:lnTo>
                <a:lnTo>
                  <a:pt x="42278" y="89744"/>
                </a:lnTo>
                <a:lnTo>
                  <a:pt x="44509" y="89744"/>
                </a:lnTo>
                <a:lnTo>
                  <a:pt x="45965" y="88969"/>
                </a:lnTo>
                <a:lnTo>
                  <a:pt x="47966" y="85506"/>
                </a:lnTo>
                <a:lnTo>
                  <a:pt x="47252" y="82857"/>
                </a:lnTo>
                <a:lnTo>
                  <a:pt x="23046" y="68882"/>
                </a:lnTo>
                <a:close/>
              </a:path>
              <a:path w="287019" h="287020">
                <a:moveTo>
                  <a:pt x="73738" y="18011"/>
                </a:moveTo>
                <a:lnTo>
                  <a:pt x="69594" y="20401"/>
                </a:lnTo>
                <a:lnTo>
                  <a:pt x="68882" y="23050"/>
                </a:lnTo>
                <a:lnTo>
                  <a:pt x="82464" y="46573"/>
                </a:lnTo>
                <a:lnTo>
                  <a:pt x="83919" y="47346"/>
                </a:lnTo>
                <a:lnTo>
                  <a:pt x="86151" y="47346"/>
                </a:lnTo>
                <a:lnTo>
                  <a:pt x="86897" y="47160"/>
                </a:lnTo>
                <a:lnTo>
                  <a:pt x="89650" y="45572"/>
                </a:lnTo>
                <a:lnTo>
                  <a:pt x="90359" y="42922"/>
                </a:lnTo>
                <a:lnTo>
                  <a:pt x="76387" y="18715"/>
                </a:lnTo>
                <a:lnTo>
                  <a:pt x="73738" y="18011"/>
                </a:lnTo>
                <a:close/>
              </a:path>
              <a:path w="287019" h="287020">
                <a:moveTo>
                  <a:pt x="145721" y="0"/>
                </a:moveTo>
                <a:lnTo>
                  <a:pt x="140935" y="0"/>
                </a:lnTo>
                <a:lnTo>
                  <a:pt x="138998" y="1936"/>
                </a:lnTo>
                <a:lnTo>
                  <a:pt x="138998" y="29890"/>
                </a:lnTo>
                <a:lnTo>
                  <a:pt x="140935" y="31827"/>
                </a:lnTo>
                <a:lnTo>
                  <a:pt x="145721" y="31827"/>
                </a:lnTo>
                <a:lnTo>
                  <a:pt x="147661" y="29890"/>
                </a:lnTo>
                <a:lnTo>
                  <a:pt x="147661" y="1936"/>
                </a:lnTo>
                <a:lnTo>
                  <a:pt x="145721" y="0"/>
                </a:lnTo>
                <a:close/>
              </a:path>
            </a:pathLst>
          </a:custGeom>
          <a:solidFill>
            <a:srgbClr val="F16137"/>
          </a:solidFill>
        </p:spPr>
        <p:txBody>
          <a:bodyPr wrap="square" lIns="0" tIns="0" rIns="0" bIns="0" rtlCol="0"/>
          <a:lstStyle/>
          <a:p>
            <a:endParaRPr/>
          </a:p>
        </p:txBody>
      </p:sp>
      <p:pic>
        <p:nvPicPr>
          <p:cNvPr id="50" name="object 50"/>
          <p:cNvPicPr/>
          <p:nvPr/>
        </p:nvPicPr>
        <p:blipFill>
          <a:blip r:embed="rId15" cstate="print"/>
          <a:stretch>
            <a:fillRect/>
          </a:stretch>
        </p:blipFill>
        <p:spPr>
          <a:xfrm>
            <a:off x="4407753" y="5691765"/>
            <a:ext cx="2588346" cy="239062"/>
          </a:xfrm>
          <a:prstGeom prst="rect">
            <a:avLst/>
          </a:prstGeom>
        </p:spPr>
      </p:pic>
      <p:pic>
        <p:nvPicPr>
          <p:cNvPr id="51" name="object 51"/>
          <p:cNvPicPr/>
          <p:nvPr/>
        </p:nvPicPr>
        <p:blipFill>
          <a:blip r:embed="rId16" cstate="print"/>
          <a:stretch>
            <a:fillRect/>
          </a:stretch>
        </p:blipFill>
        <p:spPr>
          <a:xfrm>
            <a:off x="4432082" y="6287327"/>
            <a:ext cx="2521385" cy="238554"/>
          </a:xfrm>
          <a:prstGeom prst="rect">
            <a:avLst/>
          </a:prstGeom>
        </p:spPr>
      </p:pic>
      <p:sp>
        <p:nvSpPr>
          <p:cNvPr id="52" name="object 52"/>
          <p:cNvSpPr/>
          <p:nvPr/>
        </p:nvSpPr>
        <p:spPr>
          <a:xfrm>
            <a:off x="524426" y="5070592"/>
            <a:ext cx="266700" cy="266700"/>
          </a:xfrm>
          <a:custGeom>
            <a:avLst/>
            <a:gdLst/>
            <a:ahLst/>
            <a:cxnLst/>
            <a:rect l="l" t="t" r="r" b="b"/>
            <a:pathLst>
              <a:path w="266700" h="266700">
                <a:moveTo>
                  <a:pt x="133294" y="0"/>
                </a:moveTo>
                <a:lnTo>
                  <a:pt x="91207" y="6806"/>
                </a:lnTo>
                <a:lnTo>
                  <a:pt x="54622" y="25751"/>
                </a:lnTo>
                <a:lnTo>
                  <a:pt x="25751" y="54622"/>
                </a:lnTo>
                <a:lnTo>
                  <a:pt x="6806" y="91207"/>
                </a:lnTo>
                <a:lnTo>
                  <a:pt x="0" y="133292"/>
                </a:lnTo>
                <a:lnTo>
                  <a:pt x="6806" y="175378"/>
                </a:lnTo>
                <a:lnTo>
                  <a:pt x="25751" y="211963"/>
                </a:lnTo>
                <a:lnTo>
                  <a:pt x="54622" y="240835"/>
                </a:lnTo>
                <a:lnTo>
                  <a:pt x="91207" y="259780"/>
                </a:lnTo>
                <a:lnTo>
                  <a:pt x="133294" y="266586"/>
                </a:lnTo>
                <a:lnTo>
                  <a:pt x="175381" y="259780"/>
                </a:lnTo>
                <a:lnTo>
                  <a:pt x="183683" y="255480"/>
                </a:lnTo>
                <a:lnTo>
                  <a:pt x="133294" y="255480"/>
                </a:lnTo>
                <a:lnTo>
                  <a:pt x="85778" y="245863"/>
                </a:lnTo>
                <a:lnTo>
                  <a:pt x="46934" y="219652"/>
                </a:lnTo>
                <a:lnTo>
                  <a:pt x="20723" y="180808"/>
                </a:lnTo>
                <a:lnTo>
                  <a:pt x="11106" y="133292"/>
                </a:lnTo>
                <a:lnTo>
                  <a:pt x="20723" y="85777"/>
                </a:lnTo>
                <a:lnTo>
                  <a:pt x="46934" y="46934"/>
                </a:lnTo>
                <a:lnTo>
                  <a:pt x="85778" y="20723"/>
                </a:lnTo>
                <a:lnTo>
                  <a:pt x="133294" y="11106"/>
                </a:lnTo>
                <a:lnTo>
                  <a:pt x="183683" y="11106"/>
                </a:lnTo>
                <a:lnTo>
                  <a:pt x="175381" y="6806"/>
                </a:lnTo>
                <a:lnTo>
                  <a:pt x="133294" y="0"/>
                </a:lnTo>
                <a:close/>
              </a:path>
              <a:path w="266700" h="266700">
                <a:moveTo>
                  <a:pt x="183683" y="11106"/>
                </a:moveTo>
                <a:lnTo>
                  <a:pt x="133294" y="11106"/>
                </a:lnTo>
                <a:lnTo>
                  <a:pt x="180808" y="20723"/>
                </a:lnTo>
                <a:lnTo>
                  <a:pt x="219652" y="46934"/>
                </a:lnTo>
                <a:lnTo>
                  <a:pt x="245863" y="85777"/>
                </a:lnTo>
                <a:lnTo>
                  <a:pt x="255480" y="133292"/>
                </a:lnTo>
                <a:lnTo>
                  <a:pt x="245863" y="180808"/>
                </a:lnTo>
                <a:lnTo>
                  <a:pt x="219652" y="219652"/>
                </a:lnTo>
                <a:lnTo>
                  <a:pt x="180808" y="245863"/>
                </a:lnTo>
                <a:lnTo>
                  <a:pt x="133294" y="255480"/>
                </a:lnTo>
                <a:lnTo>
                  <a:pt x="183683" y="255480"/>
                </a:lnTo>
                <a:lnTo>
                  <a:pt x="211965" y="240835"/>
                </a:lnTo>
                <a:lnTo>
                  <a:pt x="240836" y="211963"/>
                </a:lnTo>
                <a:lnTo>
                  <a:pt x="259780" y="175378"/>
                </a:lnTo>
                <a:lnTo>
                  <a:pt x="266586" y="133292"/>
                </a:lnTo>
                <a:lnTo>
                  <a:pt x="259780" y="91207"/>
                </a:lnTo>
                <a:lnTo>
                  <a:pt x="240836" y="54622"/>
                </a:lnTo>
                <a:lnTo>
                  <a:pt x="211965" y="25751"/>
                </a:lnTo>
                <a:lnTo>
                  <a:pt x="183683" y="11106"/>
                </a:lnTo>
                <a:close/>
              </a:path>
              <a:path w="266700" h="266700">
                <a:moveTo>
                  <a:pt x="75055" y="166824"/>
                </a:moveTo>
                <a:lnTo>
                  <a:pt x="68134" y="168813"/>
                </a:lnTo>
                <a:lnTo>
                  <a:pt x="62045" y="173123"/>
                </a:lnTo>
                <a:lnTo>
                  <a:pt x="57848" y="177317"/>
                </a:lnTo>
                <a:lnTo>
                  <a:pt x="55537" y="182897"/>
                </a:lnTo>
                <a:lnTo>
                  <a:pt x="55537" y="194767"/>
                </a:lnTo>
                <a:lnTo>
                  <a:pt x="57848" y="200347"/>
                </a:lnTo>
                <a:lnTo>
                  <a:pt x="66376" y="208871"/>
                </a:lnTo>
                <a:lnTo>
                  <a:pt x="72068" y="211038"/>
                </a:lnTo>
                <a:lnTo>
                  <a:pt x="83437" y="211038"/>
                </a:lnTo>
                <a:lnTo>
                  <a:pt x="89132" y="208871"/>
                </a:lnTo>
                <a:lnTo>
                  <a:pt x="96994" y="201013"/>
                </a:lnTo>
                <a:lnTo>
                  <a:pt x="74239" y="201013"/>
                </a:lnTo>
                <a:lnTo>
                  <a:pt x="67806" y="194586"/>
                </a:lnTo>
                <a:lnTo>
                  <a:pt x="66647" y="191800"/>
                </a:lnTo>
                <a:lnTo>
                  <a:pt x="66647" y="185864"/>
                </a:lnTo>
                <a:lnTo>
                  <a:pt x="67806" y="183078"/>
                </a:lnTo>
                <a:lnTo>
                  <a:pt x="72072" y="178815"/>
                </a:lnTo>
                <a:lnTo>
                  <a:pt x="74912" y="177731"/>
                </a:lnTo>
                <a:lnTo>
                  <a:pt x="96910" y="177731"/>
                </a:lnTo>
                <a:lnTo>
                  <a:pt x="104687" y="169754"/>
                </a:lnTo>
                <a:lnTo>
                  <a:pt x="88977" y="169754"/>
                </a:lnTo>
                <a:lnTo>
                  <a:pt x="82204" y="167143"/>
                </a:lnTo>
                <a:lnTo>
                  <a:pt x="75055" y="166824"/>
                </a:lnTo>
                <a:close/>
              </a:path>
              <a:path w="266700" h="266700">
                <a:moveTo>
                  <a:pt x="96910" y="177731"/>
                </a:moveTo>
                <a:lnTo>
                  <a:pt x="80596" y="177731"/>
                </a:lnTo>
                <a:lnTo>
                  <a:pt x="83437" y="178815"/>
                </a:lnTo>
                <a:lnTo>
                  <a:pt x="87703" y="183078"/>
                </a:lnTo>
                <a:lnTo>
                  <a:pt x="88863" y="185864"/>
                </a:lnTo>
                <a:lnTo>
                  <a:pt x="88863" y="191800"/>
                </a:lnTo>
                <a:lnTo>
                  <a:pt x="87703" y="194586"/>
                </a:lnTo>
                <a:lnTo>
                  <a:pt x="81269" y="201013"/>
                </a:lnTo>
                <a:lnTo>
                  <a:pt x="96994" y="201013"/>
                </a:lnTo>
                <a:lnTo>
                  <a:pt x="97660" y="200347"/>
                </a:lnTo>
                <a:lnTo>
                  <a:pt x="99971" y="194767"/>
                </a:lnTo>
                <a:lnTo>
                  <a:pt x="99971" y="184809"/>
                </a:lnTo>
                <a:lnTo>
                  <a:pt x="98831" y="180982"/>
                </a:lnTo>
                <a:lnTo>
                  <a:pt x="96910" y="177731"/>
                </a:lnTo>
                <a:close/>
              </a:path>
              <a:path w="266700" h="266700">
                <a:moveTo>
                  <a:pt x="133294" y="33320"/>
                </a:moveTo>
                <a:lnTo>
                  <a:pt x="124655" y="35069"/>
                </a:lnTo>
                <a:lnTo>
                  <a:pt x="117593" y="39835"/>
                </a:lnTo>
                <a:lnTo>
                  <a:pt x="112826" y="46899"/>
                </a:lnTo>
                <a:lnTo>
                  <a:pt x="111078" y="55540"/>
                </a:lnTo>
                <a:lnTo>
                  <a:pt x="112338" y="62893"/>
                </a:lnTo>
                <a:lnTo>
                  <a:pt x="115827" y="69191"/>
                </a:lnTo>
                <a:lnTo>
                  <a:pt x="121106" y="74020"/>
                </a:lnTo>
                <a:lnTo>
                  <a:pt x="127739" y="76964"/>
                </a:lnTo>
                <a:lnTo>
                  <a:pt x="127739" y="100529"/>
                </a:lnTo>
                <a:lnTo>
                  <a:pt x="116765" y="104456"/>
                </a:lnTo>
                <a:lnTo>
                  <a:pt x="107956" y="111732"/>
                </a:lnTo>
                <a:lnTo>
                  <a:pt x="102095" y="121598"/>
                </a:lnTo>
                <a:lnTo>
                  <a:pt x="99968" y="133292"/>
                </a:lnTo>
                <a:lnTo>
                  <a:pt x="99968" y="140478"/>
                </a:lnTo>
                <a:lnTo>
                  <a:pt x="102308" y="147095"/>
                </a:lnTo>
                <a:lnTo>
                  <a:pt x="106189" y="152542"/>
                </a:lnTo>
                <a:lnTo>
                  <a:pt x="88977" y="169754"/>
                </a:lnTo>
                <a:lnTo>
                  <a:pt x="104687" y="169754"/>
                </a:lnTo>
                <a:lnTo>
                  <a:pt x="114044" y="160397"/>
                </a:lnTo>
                <a:lnTo>
                  <a:pt x="151879" y="160397"/>
                </a:lnTo>
                <a:lnTo>
                  <a:pt x="154854" y="158630"/>
                </a:lnTo>
                <a:lnTo>
                  <a:pt x="157432" y="155508"/>
                </a:lnTo>
                <a:lnTo>
                  <a:pt x="133294" y="155508"/>
                </a:lnTo>
                <a:lnTo>
                  <a:pt x="124654" y="153760"/>
                </a:lnTo>
                <a:lnTo>
                  <a:pt x="117592" y="148995"/>
                </a:lnTo>
                <a:lnTo>
                  <a:pt x="112826" y="141932"/>
                </a:lnTo>
                <a:lnTo>
                  <a:pt x="111078" y="133292"/>
                </a:lnTo>
                <a:lnTo>
                  <a:pt x="112826" y="124652"/>
                </a:lnTo>
                <a:lnTo>
                  <a:pt x="117593" y="117590"/>
                </a:lnTo>
                <a:lnTo>
                  <a:pt x="124655" y="112825"/>
                </a:lnTo>
                <a:lnTo>
                  <a:pt x="133294" y="111078"/>
                </a:lnTo>
                <a:lnTo>
                  <a:pt x="157722" y="111078"/>
                </a:lnTo>
                <a:lnTo>
                  <a:pt x="156785" y="109801"/>
                </a:lnTo>
                <a:lnTo>
                  <a:pt x="148637" y="103819"/>
                </a:lnTo>
                <a:lnTo>
                  <a:pt x="138849" y="100529"/>
                </a:lnTo>
                <a:lnTo>
                  <a:pt x="138849" y="76964"/>
                </a:lnTo>
                <a:lnTo>
                  <a:pt x="145481" y="74020"/>
                </a:lnTo>
                <a:lnTo>
                  <a:pt x="150760" y="69191"/>
                </a:lnTo>
                <a:lnTo>
                  <a:pt x="152169" y="66647"/>
                </a:lnTo>
                <a:lnTo>
                  <a:pt x="127166" y="66647"/>
                </a:lnTo>
                <a:lnTo>
                  <a:pt x="122187" y="61661"/>
                </a:lnTo>
                <a:lnTo>
                  <a:pt x="122187" y="49416"/>
                </a:lnTo>
                <a:lnTo>
                  <a:pt x="127166" y="44430"/>
                </a:lnTo>
                <a:lnTo>
                  <a:pt x="152094" y="44430"/>
                </a:lnTo>
                <a:lnTo>
                  <a:pt x="148994" y="39835"/>
                </a:lnTo>
                <a:lnTo>
                  <a:pt x="141931" y="35069"/>
                </a:lnTo>
                <a:lnTo>
                  <a:pt x="133294" y="33320"/>
                </a:lnTo>
                <a:close/>
              </a:path>
              <a:path w="266700" h="266700">
                <a:moveTo>
                  <a:pt x="151879" y="160397"/>
                </a:moveTo>
                <a:lnTo>
                  <a:pt x="114044" y="160397"/>
                </a:lnTo>
                <a:lnTo>
                  <a:pt x="119491" y="164278"/>
                </a:lnTo>
                <a:lnTo>
                  <a:pt x="126108" y="166618"/>
                </a:lnTo>
                <a:lnTo>
                  <a:pt x="133294" y="166618"/>
                </a:lnTo>
                <a:lnTo>
                  <a:pt x="144988" y="164491"/>
                </a:lnTo>
                <a:lnTo>
                  <a:pt x="151879" y="160397"/>
                </a:lnTo>
                <a:close/>
              </a:path>
              <a:path w="266700" h="266700">
                <a:moveTo>
                  <a:pt x="157722" y="111078"/>
                </a:moveTo>
                <a:lnTo>
                  <a:pt x="133294" y="111078"/>
                </a:lnTo>
                <a:lnTo>
                  <a:pt x="141932" y="112826"/>
                </a:lnTo>
                <a:lnTo>
                  <a:pt x="148994" y="117591"/>
                </a:lnTo>
                <a:lnTo>
                  <a:pt x="153760" y="124653"/>
                </a:lnTo>
                <a:lnTo>
                  <a:pt x="155508" y="133292"/>
                </a:lnTo>
                <a:lnTo>
                  <a:pt x="153760" y="141934"/>
                </a:lnTo>
                <a:lnTo>
                  <a:pt x="148994" y="148996"/>
                </a:lnTo>
                <a:lnTo>
                  <a:pt x="141931" y="153761"/>
                </a:lnTo>
                <a:lnTo>
                  <a:pt x="133294" y="155508"/>
                </a:lnTo>
                <a:lnTo>
                  <a:pt x="157432" y="155508"/>
                </a:lnTo>
                <a:lnTo>
                  <a:pt x="162130" y="149821"/>
                </a:lnTo>
                <a:lnTo>
                  <a:pt x="166057" y="138847"/>
                </a:lnTo>
                <a:lnTo>
                  <a:pt x="199941" y="138847"/>
                </a:lnTo>
                <a:lnTo>
                  <a:pt x="199941" y="127739"/>
                </a:lnTo>
                <a:lnTo>
                  <a:pt x="166057" y="127739"/>
                </a:lnTo>
                <a:lnTo>
                  <a:pt x="162767" y="117950"/>
                </a:lnTo>
                <a:lnTo>
                  <a:pt x="157722" y="111078"/>
                </a:lnTo>
                <a:close/>
              </a:path>
              <a:path w="266700" h="266700">
                <a:moveTo>
                  <a:pt x="199941" y="138847"/>
                </a:moveTo>
                <a:lnTo>
                  <a:pt x="189622" y="138847"/>
                </a:lnTo>
                <a:lnTo>
                  <a:pt x="192566" y="145481"/>
                </a:lnTo>
                <a:lnTo>
                  <a:pt x="197396" y="150761"/>
                </a:lnTo>
                <a:lnTo>
                  <a:pt x="203695" y="154249"/>
                </a:lnTo>
                <a:lnTo>
                  <a:pt x="211046" y="155508"/>
                </a:lnTo>
                <a:lnTo>
                  <a:pt x="219684" y="153760"/>
                </a:lnTo>
                <a:lnTo>
                  <a:pt x="226748" y="148995"/>
                </a:lnTo>
                <a:lnTo>
                  <a:pt x="229851" y="144399"/>
                </a:lnTo>
                <a:lnTo>
                  <a:pt x="204919" y="144399"/>
                </a:lnTo>
                <a:lnTo>
                  <a:pt x="199941" y="139416"/>
                </a:lnTo>
                <a:lnTo>
                  <a:pt x="199941" y="138847"/>
                </a:lnTo>
                <a:close/>
              </a:path>
              <a:path w="266700" h="266700">
                <a:moveTo>
                  <a:pt x="229851" y="122187"/>
                </a:moveTo>
                <a:lnTo>
                  <a:pt x="217177" y="122187"/>
                </a:lnTo>
                <a:lnTo>
                  <a:pt x="222156" y="127170"/>
                </a:lnTo>
                <a:lnTo>
                  <a:pt x="222156" y="139416"/>
                </a:lnTo>
                <a:lnTo>
                  <a:pt x="217177" y="144399"/>
                </a:lnTo>
                <a:lnTo>
                  <a:pt x="229851" y="144399"/>
                </a:lnTo>
                <a:lnTo>
                  <a:pt x="231516" y="141932"/>
                </a:lnTo>
                <a:lnTo>
                  <a:pt x="233265" y="133292"/>
                </a:lnTo>
                <a:lnTo>
                  <a:pt x="231515" y="124652"/>
                </a:lnTo>
                <a:lnTo>
                  <a:pt x="229851" y="122187"/>
                </a:lnTo>
                <a:close/>
              </a:path>
              <a:path w="266700" h="266700">
                <a:moveTo>
                  <a:pt x="211046" y="111078"/>
                </a:moveTo>
                <a:lnTo>
                  <a:pt x="203694" y="112337"/>
                </a:lnTo>
                <a:lnTo>
                  <a:pt x="197395" y="115825"/>
                </a:lnTo>
                <a:lnTo>
                  <a:pt x="192565" y="121104"/>
                </a:lnTo>
                <a:lnTo>
                  <a:pt x="189622" y="127739"/>
                </a:lnTo>
                <a:lnTo>
                  <a:pt x="199941" y="127739"/>
                </a:lnTo>
                <a:lnTo>
                  <a:pt x="199941" y="127170"/>
                </a:lnTo>
                <a:lnTo>
                  <a:pt x="204919" y="122187"/>
                </a:lnTo>
                <a:lnTo>
                  <a:pt x="229851" y="122187"/>
                </a:lnTo>
                <a:lnTo>
                  <a:pt x="226746" y="117590"/>
                </a:lnTo>
                <a:lnTo>
                  <a:pt x="219682" y="112825"/>
                </a:lnTo>
                <a:lnTo>
                  <a:pt x="211046" y="111078"/>
                </a:lnTo>
                <a:close/>
              </a:path>
              <a:path w="266700" h="266700">
                <a:moveTo>
                  <a:pt x="152094" y="44430"/>
                </a:moveTo>
                <a:lnTo>
                  <a:pt x="139420" y="44430"/>
                </a:lnTo>
                <a:lnTo>
                  <a:pt x="144400" y="49416"/>
                </a:lnTo>
                <a:lnTo>
                  <a:pt x="144400" y="61661"/>
                </a:lnTo>
                <a:lnTo>
                  <a:pt x="139420" y="66647"/>
                </a:lnTo>
                <a:lnTo>
                  <a:pt x="152169" y="66647"/>
                </a:lnTo>
                <a:lnTo>
                  <a:pt x="154248" y="62893"/>
                </a:lnTo>
                <a:lnTo>
                  <a:pt x="155508" y="55540"/>
                </a:lnTo>
                <a:lnTo>
                  <a:pt x="153760" y="46899"/>
                </a:lnTo>
                <a:lnTo>
                  <a:pt x="152094" y="44430"/>
                </a:lnTo>
                <a:close/>
              </a:path>
            </a:pathLst>
          </a:custGeom>
          <a:solidFill>
            <a:srgbClr val="F16137"/>
          </a:solidFill>
        </p:spPr>
        <p:txBody>
          <a:bodyPr wrap="square" lIns="0" tIns="0" rIns="0" bIns="0" rtlCol="0"/>
          <a:lstStyle/>
          <a:p>
            <a:endParaRPr/>
          </a:p>
        </p:txBody>
      </p:sp>
      <p:sp>
        <p:nvSpPr>
          <p:cNvPr id="53" name="object 53"/>
          <p:cNvSpPr/>
          <p:nvPr/>
        </p:nvSpPr>
        <p:spPr>
          <a:xfrm>
            <a:off x="3996233" y="5714593"/>
            <a:ext cx="299085" cy="193675"/>
          </a:xfrm>
          <a:custGeom>
            <a:avLst/>
            <a:gdLst/>
            <a:ahLst/>
            <a:cxnLst/>
            <a:rect l="l" t="t" r="r" b="b"/>
            <a:pathLst>
              <a:path w="299085" h="193675">
                <a:moveTo>
                  <a:pt x="0" y="154896"/>
                </a:moveTo>
                <a:lnTo>
                  <a:pt x="0" y="172403"/>
                </a:lnTo>
                <a:lnTo>
                  <a:pt x="8019" y="173096"/>
                </a:lnTo>
                <a:lnTo>
                  <a:pt x="14329" y="174993"/>
                </a:lnTo>
                <a:lnTo>
                  <a:pt x="19685" y="177824"/>
                </a:lnTo>
                <a:lnTo>
                  <a:pt x="31209" y="185598"/>
                </a:lnTo>
                <a:lnTo>
                  <a:pt x="38681" y="189489"/>
                </a:lnTo>
                <a:lnTo>
                  <a:pt x="47961" y="192317"/>
                </a:lnTo>
                <a:lnTo>
                  <a:pt x="59752" y="193409"/>
                </a:lnTo>
                <a:lnTo>
                  <a:pt x="71544" y="192317"/>
                </a:lnTo>
                <a:lnTo>
                  <a:pt x="80825" y="189489"/>
                </a:lnTo>
                <a:lnTo>
                  <a:pt x="88297" y="185598"/>
                </a:lnTo>
                <a:lnTo>
                  <a:pt x="99820" y="177824"/>
                </a:lnTo>
                <a:lnTo>
                  <a:pt x="103456" y="175902"/>
                </a:lnTo>
                <a:lnTo>
                  <a:pt x="59752" y="175902"/>
                </a:lnTo>
                <a:lnTo>
                  <a:pt x="51732" y="175210"/>
                </a:lnTo>
                <a:lnTo>
                  <a:pt x="45423" y="173315"/>
                </a:lnTo>
                <a:lnTo>
                  <a:pt x="40068" y="170486"/>
                </a:lnTo>
                <a:lnTo>
                  <a:pt x="28542" y="162712"/>
                </a:lnTo>
                <a:lnTo>
                  <a:pt x="21067" y="158819"/>
                </a:lnTo>
                <a:lnTo>
                  <a:pt x="11784" y="155989"/>
                </a:lnTo>
                <a:lnTo>
                  <a:pt x="0" y="154896"/>
                </a:lnTo>
                <a:close/>
              </a:path>
              <a:path w="299085" h="193675">
                <a:moveTo>
                  <a:pt x="163203" y="172403"/>
                </a:moveTo>
                <a:lnTo>
                  <a:pt x="119505" y="172403"/>
                </a:lnTo>
                <a:lnTo>
                  <a:pt x="127525" y="173096"/>
                </a:lnTo>
                <a:lnTo>
                  <a:pt x="133834" y="174993"/>
                </a:lnTo>
                <a:lnTo>
                  <a:pt x="139191" y="177824"/>
                </a:lnTo>
                <a:lnTo>
                  <a:pt x="150714" y="185598"/>
                </a:lnTo>
                <a:lnTo>
                  <a:pt x="158186" y="189489"/>
                </a:lnTo>
                <a:lnTo>
                  <a:pt x="167466" y="192317"/>
                </a:lnTo>
                <a:lnTo>
                  <a:pt x="179257" y="193409"/>
                </a:lnTo>
                <a:lnTo>
                  <a:pt x="191050" y="192317"/>
                </a:lnTo>
                <a:lnTo>
                  <a:pt x="200331" y="189489"/>
                </a:lnTo>
                <a:lnTo>
                  <a:pt x="207804" y="185598"/>
                </a:lnTo>
                <a:lnTo>
                  <a:pt x="219329" y="177824"/>
                </a:lnTo>
                <a:lnTo>
                  <a:pt x="222964" y="175902"/>
                </a:lnTo>
                <a:lnTo>
                  <a:pt x="179257" y="175902"/>
                </a:lnTo>
                <a:lnTo>
                  <a:pt x="171238" y="175210"/>
                </a:lnTo>
                <a:lnTo>
                  <a:pt x="164929" y="173315"/>
                </a:lnTo>
                <a:lnTo>
                  <a:pt x="163203" y="172403"/>
                </a:lnTo>
                <a:close/>
              </a:path>
              <a:path w="299085" h="193675">
                <a:moveTo>
                  <a:pt x="282714" y="172403"/>
                </a:moveTo>
                <a:lnTo>
                  <a:pt x="239015" y="172403"/>
                </a:lnTo>
                <a:lnTo>
                  <a:pt x="247036" y="173096"/>
                </a:lnTo>
                <a:lnTo>
                  <a:pt x="253345" y="174993"/>
                </a:lnTo>
                <a:lnTo>
                  <a:pt x="258700" y="177824"/>
                </a:lnTo>
                <a:lnTo>
                  <a:pt x="270224" y="185598"/>
                </a:lnTo>
                <a:lnTo>
                  <a:pt x="277696" y="189489"/>
                </a:lnTo>
                <a:lnTo>
                  <a:pt x="286977" y="192317"/>
                </a:lnTo>
                <a:lnTo>
                  <a:pt x="298771" y="193409"/>
                </a:lnTo>
                <a:lnTo>
                  <a:pt x="298771" y="175902"/>
                </a:lnTo>
                <a:lnTo>
                  <a:pt x="290751" y="175210"/>
                </a:lnTo>
                <a:lnTo>
                  <a:pt x="284441" y="173315"/>
                </a:lnTo>
                <a:lnTo>
                  <a:pt x="282714" y="172403"/>
                </a:lnTo>
                <a:close/>
              </a:path>
              <a:path w="299085" h="193675">
                <a:moveTo>
                  <a:pt x="119505" y="154896"/>
                </a:moveTo>
                <a:lnTo>
                  <a:pt x="107713" y="155990"/>
                </a:lnTo>
                <a:lnTo>
                  <a:pt x="98432" y="158820"/>
                </a:lnTo>
                <a:lnTo>
                  <a:pt x="90960" y="162713"/>
                </a:lnTo>
                <a:lnTo>
                  <a:pt x="79438" y="170486"/>
                </a:lnTo>
                <a:lnTo>
                  <a:pt x="74081" y="173315"/>
                </a:lnTo>
                <a:lnTo>
                  <a:pt x="67771" y="175210"/>
                </a:lnTo>
                <a:lnTo>
                  <a:pt x="59752" y="175902"/>
                </a:lnTo>
                <a:lnTo>
                  <a:pt x="103456" y="175902"/>
                </a:lnTo>
                <a:lnTo>
                  <a:pt x="105176" y="174993"/>
                </a:lnTo>
                <a:lnTo>
                  <a:pt x="111486" y="173096"/>
                </a:lnTo>
                <a:lnTo>
                  <a:pt x="119505" y="172403"/>
                </a:lnTo>
                <a:lnTo>
                  <a:pt x="163203" y="172403"/>
                </a:lnTo>
                <a:lnTo>
                  <a:pt x="159574" y="170486"/>
                </a:lnTo>
                <a:lnTo>
                  <a:pt x="148051" y="162712"/>
                </a:lnTo>
                <a:lnTo>
                  <a:pt x="140578" y="158819"/>
                </a:lnTo>
                <a:lnTo>
                  <a:pt x="131297" y="155989"/>
                </a:lnTo>
                <a:lnTo>
                  <a:pt x="119505" y="154896"/>
                </a:lnTo>
                <a:close/>
              </a:path>
              <a:path w="299085" h="193675">
                <a:moveTo>
                  <a:pt x="239015" y="154896"/>
                </a:moveTo>
                <a:lnTo>
                  <a:pt x="227223" y="155990"/>
                </a:lnTo>
                <a:lnTo>
                  <a:pt x="217941" y="158820"/>
                </a:lnTo>
                <a:lnTo>
                  <a:pt x="210468" y="162713"/>
                </a:lnTo>
                <a:lnTo>
                  <a:pt x="198943" y="170486"/>
                </a:lnTo>
                <a:lnTo>
                  <a:pt x="193588" y="173315"/>
                </a:lnTo>
                <a:lnTo>
                  <a:pt x="187278" y="175210"/>
                </a:lnTo>
                <a:lnTo>
                  <a:pt x="179257" y="175902"/>
                </a:lnTo>
                <a:lnTo>
                  <a:pt x="222964" y="175902"/>
                </a:lnTo>
                <a:lnTo>
                  <a:pt x="224685" y="174993"/>
                </a:lnTo>
                <a:lnTo>
                  <a:pt x="230995" y="173096"/>
                </a:lnTo>
                <a:lnTo>
                  <a:pt x="239015" y="172403"/>
                </a:lnTo>
                <a:lnTo>
                  <a:pt x="282714" y="172403"/>
                </a:lnTo>
                <a:lnTo>
                  <a:pt x="279084" y="170486"/>
                </a:lnTo>
                <a:lnTo>
                  <a:pt x="267555" y="162712"/>
                </a:lnTo>
                <a:lnTo>
                  <a:pt x="260080" y="158819"/>
                </a:lnTo>
                <a:lnTo>
                  <a:pt x="250799" y="155989"/>
                </a:lnTo>
                <a:lnTo>
                  <a:pt x="239015" y="154896"/>
                </a:lnTo>
                <a:close/>
              </a:path>
              <a:path w="299085" h="193675">
                <a:moveTo>
                  <a:pt x="3" y="0"/>
                </a:moveTo>
                <a:lnTo>
                  <a:pt x="3" y="17506"/>
                </a:lnTo>
                <a:lnTo>
                  <a:pt x="8020" y="18198"/>
                </a:lnTo>
                <a:lnTo>
                  <a:pt x="14329" y="20094"/>
                </a:lnTo>
                <a:lnTo>
                  <a:pt x="19685" y="22922"/>
                </a:lnTo>
                <a:lnTo>
                  <a:pt x="31209" y="30697"/>
                </a:lnTo>
                <a:lnTo>
                  <a:pt x="38681" y="34590"/>
                </a:lnTo>
                <a:lnTo>
                  <a:pt x="47961" y="37420"/>
                </a:lnTo>
                <a:lnTo>
                  <a:pt x="59752" y="38512"/>
                </a:lnTo>
                <a:lnTo>
                  <a:pt x="71544" y="37420"/>
                </a:lnTo>
                <a:lnTo>
                  <a:pt x="80825" y="34590"/>
                </a:lnTo>
                <a:lnTo>
                  <a:pt x="88297" y="30697"/>
                </a:lnTo>
                <a:lnTo>
                  <a:pt x="99820" y="22922"/>
                </a:lnTo>
                <a:lnTo>
                  <a:pt x="103450" y="21005"/>
                </a:lnTo>
                <a:lnTo>
                  <a:pt x="59752" y="21005"/>
                </a:lnTo>
                <a:lnTo>
                  <a:pt x="51732" y="20313"/>
                </a:lnTo>
                <a:lnTo>
                  <a:pt x="45423" y="18418"/>
                </a:lnTo>
                <a:lnTo>
                  <a:pt x="40068" y="15589"/>
                </a:lnTo>
                <a:lnTo>
                  <a:pt x="28545" y="7815"/>
                </a:lnTo>
                <a:lnTo>
                  <a:pt x="21073" y="3922"/>
                </a:lnTo>
                <a:lnTo>
                  <a:pt x="11793" y="1092"/>
                </a:lnTo>
                <a:lnTo>
                  <a:pt x="3" y="0"/>
                </a:lnTo>
                <a:close/>
              </a:path>
              <a:path w="299085" h="193675">
                <a:moveTo>
                  <a:pt x="163204" y="17506"/>
                </a:moveTo>
                <a:lnTo>
                  <a:pt x="119505" y="17506"/>
                </a:lnTo>
                <a:lnTo>
                  <a:pt x="127525" y="18198"/>
                </a:lnTo>
                <a:lnTo>
                  <a:pt x="133834" y="20094"/>
                </a:lnTo>
                <a:lnTo>
                  <a:pt x="139191" y="22922"/>
                </a:lnTo>
                <a:lnTo>
                  <a:pt x="150714" y="30697"/>
                </a:lnTo>
                <a:lnTo>
                  <a:pt x="158186" y="34590"/>
                </a:lnTo>
                <a:lnTo>
                  <a:pt x="167466" y="37420"/>
                </a:lnTo>
                <a:lnTo>
                  <a:pt x="179257" y="38512"/>
                </a:lnTo>
                <a:lnTo>
                  <a:pt x="191050" y="37420"/>
                </a:lnTo>
                <a:lnTo>
                  <a:pt x="200331" y="34590"/>
                </a:lnTo>
                <a:lnTo>
                  <a:pt x="207804" y="30697"/>
                </a:lnTo>
                <a:lnTo>
                  <a:pt x="219329" y="22922"/>
                </a:lnTo>
                <a:lnTo>
                  <a:pt x="222958" y="21005"/>
                </a:lnTo>
                <a:lnTo>
                  <a:pt x="179257" y="21005"/>
                </a:lnTo>
                <a:lnTo>
                  <a:pt x="171238" y="20313"/>
                </a:lnTo>
                <a:lnTo>
                  <a:pt x="164929" y="18418"/>
                </a:lnTo>
                <a:lnTo>
                  <a:pt x="163204" y="17506"/>
                </a:lnTo>
                <a:close/>
              </a:path>
              <a:path w="299085" h="193675">
                <a:moveTo>
                  <a:pt x="282715" y="17506"/>
                </a:moveTo>
                <a:lnTo>
                  <a:pt x="239015" y="17506"/>
                </a:lnTo>
                <a:lnTo>
                  <a:pt x="247036" y="18198"/>
                </a:lnTo>
                <a:lnTo>
                  <a:pt x="253345" y="20094"/>
                </a:lnTo>
                <a:lnTo>
                  <a:pt x="258700" y="22922"/>
                </a:lnTo>
                <a:lnTo>
                  <a:pt x="270224" y="30697"/>
                </a:lnTo>
                <a:lnTo>
                  <a:pt x="277696" y="34590"/>
                </a:lnTo>
                <a:lnTo>
                  <a:pt x="286977" y="37420"/>
                </a:lnTo>
                <a:lnTo>
                  <a:pt x="298771" y="38512"/>
                </a:lnTo>
                <a:lnTo>
                  <a:pt x="298771" y="21005"/>
                </a:lnTo>
                <a:lnTo>
                  <a:pt x="290751" y="20313"/>
                </a:lnTo>
                <a:lnTo>
                  <a:pt x="284441" y="18418"/>
                </a:lnTo>
                <a:lnTo>
                  <a:pt x="282715" y="17506"/>
                </a:lnTo>
                <a:close/>
              </a:path>
              <a:path w="299085" h="193675">
                <a:moveTo>
                  <a:pt x="119505" y="0"/>
                </a:moveTo>
                <a:lnTo>
                  <a:pt x="107715" y="1092"/>
                </a:lnTo>
                <a:lnTo>
                  <a:pt x="98434" y="3922"/>
                </a:lnTo>
                <a:lnTo>
                  <a:pt x="90961" y="7815"/>
                </a:lnTo>
                <a:lnTo>
                  <a:pt x="79438" y="15589"/>
                </a:lnTo>
                <a:lnTo>
                  <a:pt x="74081" y="18418"/>
                </a:lnTo>
                <a:lnTo>
                  <a:pt x="67771" y="20313"/>
                </a:lnTo>
                <a:lnTo>
                  <a:pt x="59752" y="21005"/>
                </a:lnTo>
                <a:lnTo>
                  <a:pt x="103450" y="21005"/>
                </a:lnTo>
                <a:lnTo>
                  <a:pt x="105176" y="20094"/>
                </a:lnTo>
                <a:lnTo>
                  <a:pt x="111486" y="18198"/>
                </a:lnTo>
                <a:lnTo>
                  <a:pt x="119505" y="17506"/>
                </a:lnTo>
                <a:lnTo>
                  <a:pt x="163204" y="17506"/>
                </a:lnTo>
                <a:lnTo>
                  <a:pt x="159574" y="15589"/>
                </a:lnTo>
                <a:lnTo>
                  <a:pt x="148051" y="7815"/>
                </a:lnTo>
                <a:lnTo>
                  <a:pt x="140578" y="3922"/>
                </a:lnTo>
                <a:lnTo>
                  <a:pt x="131297" y="1092"/>
                </a:lnTo>
                <a:lnTo>
                  <a:pt x="119505" y="0"/>
                </a:lnTo>
                <a:close/>
              </a:path>
              <a:path w="299085" h="193675">
                <a:moveTo>
                  <a:pt x="239015" y="0"/>
                </a:moveTo>
                <a:lnTo>
                  <a:pt x="227223" y="1092"/>
                </a:lnTo>
                <a:lnTo>
                  <a:pt x="217941" y="3922"/>
                </a:lnTo>
                <a:lnTo>
                  <a:pt x="210468" y="7815"/>
                </a:lnTo>
                <a:lnTo>
                  <a:pt x="198943" y="15589"/>
                </a:lnTo>
                <a:lnTo>
                  <a:pt x="193588" y="18418"/>
                </a:lnTo>
                <a:lnTo>
                  <a:pt x="187278" y="20313"/>
                </a:lnTo>
                <a:lnTo>
                  <a:pt x="179257" y="21005"/>
                </a:lnTo>
                <a:lnTo>
                  <a:pt x="222958" y="21005"/>
                </a:lnTo>
                <a:lnTo>
                  <a:pt x="224685" y="20094"/>
                </a:lnTo>
                <a:lnTo>
                  <a:pt x="230995" y="18198"/>
                </a:lnTo>
                <a:lnTo>
                  <a:pt x="239015" y="17506"/>
                </a:lnTo>
                <a:lnTo>
                  <a:pt x="282715" y="17506"/>
                </a:lnTo>
                <a:lnTo>
                  <a:pt x="279084" y="15589"/>
                </a:lnTo>
                <a:lnTo>
                  <a:pt x="267558" y="7815"/>
                </a:lnTo>
                <a:lnTo>
                  <a:pt x="260085" y="3922"/>
                </a:lnTo>
                <a:lnTo>
                  <a:pt x="250804" y="1092"/>
                </a:lnTo>
                <a:lnTo>
                  <a:pt x="239015" y="0"/>
                </a:lnTo>
                <a:close/>
              </a:path>
              <a:path w="299085" h="193675">
                <a:moveTo>
                  <a:pt x="0" y="103266"/>
                </a:moveTo>
                <a:lnTo>
                  <a:pt x="0" y="120771"/>
                </a:lnTo>
                <a:lnTo>
                  <a:pt x="8019" y="121464"/>
                </a:lnTo>
                <a:lnTo>
                  <a:pt x="14329" y="123360"/>
                </a:lnTo>
                <a:lnTo>
                  <a:pt x="19685" y="126189"/>
                </a:lnTo>
                <a:lnTo>
                  <a:pt x="31209" y="133964"/>
                </a:lnTo>
                <a:lnTo>
                  <a:pt x="38681" y="137857"/>
                </a:lnTo>
                <a:lnTo>
                  <a:pt x="47961" y="140686"/>
                </a:lnTo>
                <a:lnTo>
                  <a:pt x="59752" y="141778"/>
                </a:lnTo>
                <a:lnTo>
                  <a:pt x="71544" y="140686"/>
                </a:lnTo>
                <a:lnTo>
                  <a:pt x="80825" y="137857"/>
                </a:lnTo>
                <a:lnTo>
                  <a:pt x="88297" y="133964"/>
                </a:lnTo>
                <a:lnTo>
                  <a:pt x="99820" y="126189"/>
                </a:lnTo>
                <a:lnTo>
                  <a:pt x="103450" y="124272"/>
                </a:lnTo>
                <a:lnTo>
                  <a:pt x="59752" y="124272"/>
                </a:lnTo>
                <a:lnTo>
                  <a:pt x="51732" y="123579"/>
                </a:lnTo>
                <a:lnTo>
                  <a:pt x="45423" y="121683"/>
                </a:lnTo>
                <a:lnTo>
                  <a:pt x="40068" y="118852"/>
                </a:lnTo>
                <a:lnTo>
                  <a:pt x="28545" y="111077"/>
                </a:lnTo>
                <a:lnTo>
                  <a:pt x="21071" y="107187"/>
                </a:lnTo>
                <a:lnTo>
                  <a:pt x="11790" y="104358"/>
                </a:lnTo>
                <a:lnTo>
                  <a:pt x="0" y="103266"/>
                </a:lnTo>
                <a:close/>
              </a:path>
              <a:path w="299085" h="193675">
                <a:moveTo>
                  <a:pt x="163205" y="120771"/>
                </a:moveTo>
                <a:lnTo>
                  <a:pt x="119505" y="120771"/>
                </a:lnTo>
                <a:lnTo>
                  <a:pt x="127525" y="121464"/>
                </a:lnTo>
                <a:lnTo>
                  <a:pt x="133834" y="123360"/>
                </a:lnTo>
                <a:lnTo>
                  <a:pt x="139191" y="126189"/>
                </a:lnTo>
                <a:lnTo>
                  <a:pt x="150714" y="133964"/>
                </a:lnTo>
                <a:lnTo>
                  <a:pt x="158186" y="137857"/>
                </a:lnTo>
                <a:lnTo>
                  <a:pt x="167466" y="140686"/>
                </a:lnTo>
                <a:lnTo>
                  <a:pt x="179257" y="141778"/>
                </a:lnTo>
                <a:lnTo>
                  <a:pt x="191050" y="140686"/>
                </a:lnTo>
                <a:lnTo>
                  <a:pt x="200331" y="137857"/>
                </a:lnTo>
                <a:lnTo>
                  <a:pt x="207804" y="133964"/>
                </a:lnTo>
                <a:lnTo>
                  <a:pt x="219329" y="126189"/>
                </a:lnTo>
                <a:lnTo>
                  <a:pt x="222959" y="124272"/>
                </a:lnTo>
                <a:lnTo>
                  <a:pt x="179257" y="124272"/>
                </a:lnTo>
                <a:lnTo>
                  <a:pt x="171238" y="123579"/>
                </a:lnTo>
                <a:lnTo>
                  <a:pt x="164929" y="121683"/>
                </a:lnTo>
                <a:lnTo>
                  <a:pt x="163205" y="120771"/>
                </a:lnTo>
                <a:close/>
              </a:path>
              <a:path w="299085" h="193675">
                <a:moveTo>
                  <a:pt x="282716" y="120771"/>
                </a:moveTo>
                <a:lnTo>
                  <a:pt x="239015" y="120771"/>
                </a:lnTo>
                <a:lnTo>
                  <a:pt x="247036" y="121464"/>
                </a:lnTo>
                <a:lnTo>
                  <a:pt x="253345" y="123360"/>
                </a:lnTo>
                <a:lnTo>
                  <a:pt x="258700" y="126189"/>
                </a:lnTo>
                <a:lnTo>
                  <a:pt x="270224" y="133964"/>
                </a:lnTo>
                <a:lnTo>
                  <a:pt x="277696" y="137857"/>
                </a:lnTo>
                <a:lnTo>
                  <a:pt x="286977" y="140686"/>
                </a:lnTo>
                <a:lnTo>
                  <a:pt x="298771" y="141778"/>
                </a:lnTo>
                <a:lnTo>
                  <a:pt x="298771" y="124272"/>
                </a:lnTo>
                <a:lnTo>
                  <a:pt x="290751" y="123579"/>
                </a:lnTo>
                <a:lnTo>
                  <a:pt x="284441" y="121683"/>
                </a:lnTo>
                <a:lnTo>
                  <a:pt x="282716" y="120771"/>
                </a:lnTo>
                <a:close/>
              </a:path>
              <a:path w="299085" h="193675">
                <a:moveTo>
                  <a:pt x="119505" y="103266"/>
                </a:moveTo>
                <a:lnTo>
                  <a:pt x="107713" y="104358"/>
                </a:lnTo>
                <a:lnTo>
                  <a:pt x="98432" y="107187"/>
                </a:lnTo>
                <a:lnTo>
                  <a:pt x="90960" y="111077"/>
                </a:lnTo>
                <a:lnTo>
                  <a:pt x="79438" y="118852"/>
                </a:lnTo>
                <a:lnTo>
                  <a:pt x="74081" y="121683"/>
                </a:lnTo>
                <a:lnTo>
                  <a:pt x="67771" y="123579"/>
                </a:lnTo>
                <a:lnTo>
                  <a:pt x="59752" y="124272"/>
                </a:lnTo>
                <a:lnTo>
                  <a:pt x="103450" y="124272"/>
                </a:lnTo>
                <a:lnTo>
                  <a:pt x="105176" y="123360"/>
                </a:lnTo>
                <a:lnTo>
                  <a:pt x="111486" y="121464"/>
                </a:lnTo>
                <a:lnTo>
                  <a:pt x="119505" y="120771"/>
                </a:lnTo>
                <a:lnTo>
                  <a:pt x="163205" y="120771"/>
                </a:lnTo>
                <a:lnTo>
                  <a:pt x="159574" y="118852"/>
                </a:lnTo>
                <a:lnTo>
                  <a:pt x="148051" y="111077"/>
                </a:lnTo>
                <a:lnTo>
                  <a:pt x="140578" y="107187"/>
                </a:lnTo>
                <a:lnTo>
                  <a:pt x="131297" y="104358"/>
                </a:lnTo>
                <a:lnTo>
                  <a:pt x="119505" y="103266"/>
                </a:lnTo>
                <a:close/>
              </a:path>
              <a:path w="299085" h="193675">
                <a:moveTo>
                  <a:pt x="239015" y="103266"/>
                </a:moveTo>
                <a:lnTo>
                  <a:pt x="227223" y="104358"/>
                </a:lnTo>
                <a:lnTo>
                  <a:pt x="217941" y="107187"/>
                </a:lnTo>
                <a:lnTo>
                  <a:pt x="210468" y="111077"/>
                </a:lnTo>
                <a:lnTo>
                  <a:pt x="198943" y="118852"/>
                </a:lnTo>
                <a:lnTo>
                  <a:pt x="193588" y="121683"/>
                </a:lnTo>
                <a:lnTo>
                  <a:pt x="187278" y="123579"/>
                </a:lnTo>
                <a:lnTo>
                  <a:pt x="179257" y="124272"/>
                </a:lnTo>
                <a:lnTo>
                  <a:pt x="222959" y="124272"/>
                </a:lnTo>
                <a:lnTo>
                  <a:pt x="224685" y="123360"/>
                </a:lnTo>
                <a:lnTo>
                  <a:pt x="230995" y="121464"/>
                </a:lnTo>
                <a:lnTo>
                  <a:pt x="239015" y="120771"/>
                </a:lnTo>
                <a:lnTo>
                  <a:pt x="282716" y="120771"/>
                </a:lnTo>
                <a:lnTo>
                  <a:pt x="279084" y="118852"/>
                </a:lnTo>
                <a:lnTo>
                  <a:pt x="267558" y="111077"/>
                </a:lnTo>
                <a:lnTo>
                  <a:pt x="260085" y="107187"/>
                </a:lnTo>
                <a:lnTo>
                  <a:pt x="250804" y="104358"/>
                </a:lnTo>
                <a:lnTo>
                  <a:pt x="239015" y="103266"/>
                </a:lnTo>
                <a:close/>
              </a:path>
              <a:path w="299085" h="193675">
                <a:moveTo>
                  <a:pt x="0" y="51630"/>
                </a:moveTo>
                <a:lnTo>
                  <a:pt x="0" y="69137"/>
                </a:lnTo>
                <a:lnTo>
                  <a:pt x="8019" y="69829"/>
                </a:lnTo>
                <a:lnTo>
                  <a:pt x="14329" y="71726"/>
                </a:lnTo>
                <a:lnTo>
                  <a:pt x="19685" y="74556"/>
                </a:lnTo>
                <a:lnTo>
                  <a:pt x="31209" y="82333"/>
                </a:lnTo>
                <a:lnTo>
                  <a:pt x="38681" y="86225"/>
                </a:lnTo>
                <a:lnTo>
                  <a:pt x="47961" y="89054"/>
                </a:lnTo>
                <a:lnTo>
                  <a:pt x="59752" y="90147"/>
                </a:lnTo>
                <a:lnTo>
                  <a:pt x="71544" y="89054"/>
                </a:lnTo>
                <a:lnTo>
                  <a:pt x="80825" y="86225"/>
                </a:lnTo>
                <a:lnTo>
                  <a:pt x="88297" y="82333"/>
                </a:lnTo>
                <a:lnTo>
                  <a:pt x="99820" y="74556"/>
                </a:lnTo>
                <a:lnTo>
                  <a:pt x="103447" y="72640"/>
                </a:lnTo>
                <a:lnTo>
                  <a:pt x="59752" y="72640"/>
                </a:lnTo>
                <a:lnTo>
                  <a:pt x="51732" y="71947"/>
                </a:lnTo>
                <a:lnTo>
                  <a:pt x="45423" y="70050"/>
                </a:lnTo>
                <a:lnTo>
                  <a:pt x="40068" y="67220"/>
                </a:lnTo>
                <a:lnTo>
                  <a:pt x="28545" y="59446"/>
                </a:lnTo>
                <a:lnTo>
                  <a:pt x="21071" y="55553"/>
                </a:lnTo>
                <a:lnTo>
                  <a:pt x="11790" y="52723"/>
                </a:lnTo>
                <a:lnTo>
                  <a:pt x="0" y="51630"/>
                </a:lnTo>
                <a:close/>
              </a:path>
              <a:path w="299085" h="193675">
                <a:moveTo>
                  <a:pt x="163201" y="69137"/>
                </a:moveTo>
                <a:lnTo>
                  <a:pt x="119505" y="69137"/>
                </a:lnTo>
                <a:lnTo>
                  <a:pt x="127525" y="69829"/>
                </a:lnTo>
                <a:lnTo>
                  <a:pt x="133834" y="71726"/>
                </a:lnTo>
                <a:lnTo>
                  <a:pt x="139191" y="74556"/>
                </a:lnTo>
                <a:lnTo>
                  <a:pt x="150714" y="82333"/>
                </a:lnTo>
                <a:lnTo>
                  <a:pt x="158186" y="86225"/>
                </a:lnTo>
                <a:lnTo>
                  <a:pt x="167466" y="89054"/>
                </a:lnTo>
                <a:lnTo>
                  <a:pt x="179257" y="90147"/>
                </a:lnTo>
                <a:lnTo>
                  <a:pt x="191050" y="89054"/>
                </a:lnTo>
                <a:lnTo>
                  <a:pt x="200331" y="86225"/>
                </a:lnTo>
                <a:lnTo>
                  <a:pt x="207804" y="82333"/>
                </a:lnTo>
                <a:lnTo>
                  <a:pt x="219329" y="74556"/>
                </a:lnTo>
                <a:lnTo>
                  <a:pt x="222955" y="72640"/>
                </a:lnTo>
                <a:lnTo>
                  <a:pt x="179257" y="72640"/>
                </a:lnTo>
                <a:lnTo>
                  <a:pt x="171238" y="71947"/>
                </a:lnTo>
                <a:lnTo>
                  <a:pt x="164929" y="70050"/>
                </a:lnTo>
                <a:lnTo>
                  <a:pt x="163201" y="69137"/>
                </a:lnTo>
                <a:close/>
              </a:path>
              <a:path w="299085" h="193675">
                <a:moveTo>
                  <a:pt x="282713" y="69137"/>
                </a:moveTo>
                <a:lnTo>
                  <a:pt x="239015" y="69137"/>
                </a:lnTo>
                <a:lnTo>
                  <a:pt x="247036" y="69829"/>
                </a:lnTo>
                <a:lnTo>
                  <a:pt x="253345" y="71726"/>
                </a:lnTo>
                <a:lnTo>
                  <a:pt x="258700" y="74556"/>
                </a:lnTo>
                <a:lnTo>
                  <a:pt x="270224" y="82333"/>
                </a:lnTo>
                <a:lnTo>
                  <a:pt x="277696" y="86225"/>
                </a:lnTo>
                <a:lnTo>
                  <a:pt x="286977" y="89054"/>
                </a:lnTo>
                <a:lnTo>
                  <a:pt x="298771" y="90147"/>
                </a:lnTo>
                <a:lnTo>
                  <a:pt x="298771" y="72640"/>
                </a:lnTo>
                <a:lnTo>
                  <a:pt x="290751" y="71947"/>
                </a:lnTo>
                <a:lnTo>
                  <a:pt x="284441" y="70050"/>
                </a:lnTo>
                <a:lnTo>
                  <a:pt x="282713" y="69137"/>
                </a:lnTo>
                <a:close/>
              </a:path>
              <a:path w="299085" h="193675">
                <a:moveTo>
                  <a:pt x="119505" y="51630"/>
                </a:moveTo>
                <a:lnTo>
                  <a:pt x="107713" y="52723"/>
                </a:lnTo>
                <a:lnTo>
                  <a:pt x="98432" y="55553"/>
                </a:lnTo>
                <a:lnTo>
                  <a:pt x="90960" y="59446"/>
                </a:lnTo>
                <a:lnTo>
                  <a:pt x="79438" y="67220"/>
                </a:lnTo>
                <a:lnTo>
                  <a:pt x="74081" y="70050"/>
                </a:lnTo>
                <a:lnTo>
                  <a:pt x="67771" y="71947"/>
                </a:lnTo>
                <a:lnTo>
                  <a:pt x="59752" y="72640"/>
                </a:lnTo>
                <a:lnTo>
                  <a:pt x="103447" y="72640"/>
                </a:lnTo>
                <a:lnTo>
                  <a:pt x="105176" y="71726"/>
                </a:lnTo>
                <a:lnTo>
                  <a:pt x="111486" y="69829"/>
                </a:lnTo>
                <a:lnTo>
                  <a:pt x="119505" y="69137"/>
                </a:lnTo>
                <a:lnTo>
                  <a:pt x="163201" y="69137"/>
                </a:lnTo>
                <a:lnTo>
                  <a:pt x="159574" y="67220"/>
                </a:lnTo>
                <a:lnTo>
                  <a:pt x="148051" y="59446"/>
                </a:lnTo>
                <a:lnTo>
                  <a:pt x="140578" y="55553"/>
                </a:lnTo>
                <a:lnTo>
                  <a:pt x="131297" y="52723"/>
                </a:lnTo>
                <a:lnTo>
                  <a:pt x="119505" y="51630"/>
                </a:lnTo>
                <a:close/>
              </a:path>
              <a:path w="299085" h="193675">
                <a:moveTo>
                  <a:pt x="239015" y="51630"/>
                </a:moveTo>
                <a:lnTo>
                  <a:pt x="227223" y="52723"/>
                </a:lnTo>
                <a:lnTo>
                  <a:pt x="217941" y="55553"/>
                </a:lnTo>
                <a:lnTo>
                  <a:pt x="210468" y="59446"/>
                </a:lnTo>
                <a:lnTo>
                  <a:pt x="198943" y="67220"/>
                </a:lnTo>
                <a:lnTo>
                  <a:pt x="193588" y="70050"/>
                </a:lnTo>
                <a:lnTo>
                  <a:pt x="187278" y="71947"/>
                </a:lnTo>
                <a:lnTo>
                  <a:pt x="179257" y="72640"/>
                </a:lnTo>
                <a:lnTo>
                  <a:pt x="222955" y="72640"/>
                </a:lnTo>
                <a:lnTo>
                  <a:pt x="224685" y="71726"/>
                </a:lnTo>
                <a:lnTo>
                  <a:pt x="230995" y="69829"/>
                </a:lnTo>
                <a:lnTo>
                  <a:pt x="239015" y="69137"/>
                </a:lnTo>
                <a:lnTo>
                  <a:pt x="282713" y="69137"/>
                </a:lnTo>
                <a:lnTo>
                  <a:pt x="279084" y="67220"/>
                </a:lnTo>
                <a:lnTo>
                  <a:pt x="267558" y="59446"/>
                </a:lnTo>
                <a:lnTo>
                  <a:pt x="260085" y="55553"/>
                </a:lnTo>
                <a:lnTo>
                  <a:pt x="250804" y="52723"/>
                </a:lnTo>
                <a:lnTo>
                  <a:pt x="239015" y="51630"/>
                </a:lnTo>
                <a:close/>
              </a:path>
            </a:pathLst>
          </a:custGeom>
          <a:solidFill>
            <a:srgbClr val="F16137"/>
          </a:solidFill>
        </p:spPr>
        <p:txBody>
          <a:bodyPr wrap="square" lIns="0" tIns="0" rIns="0" bIns="0" rtlCol="0"/>
          <a:lstStyle/>
          <a:p>
            <a:endParaRPr/>
          </a:p>
        </p:txBody>
      </p:sp>
      <p:sp>
        <p:nvSpPr>
          <p:cNvPr id="54" name="object 54"/>
          <p:cNvSpPr/>
          <p:nvPr/>
        </p:nvSpPr>
        <p:spPr>
          <a:xfrm>
            <a:off x="3988117" y="6248980"/>
            <a:ext cx="315595" cy="315595"/>
          </a:xfrm>
          <a:custGeom>
            <a:avLst/>
            <a:gdLst/>
            <a:ahLst/>
            <a:cxnLst/>
            <a:rect l="l" t="t" r="r" b="b"/>
            <a:pathLst>
              <a:path w="315595" h="315595">
                <a:moveTo>
                  <a:pt x="157502" y="0"/>
                </a:moveTo>
                <a:lnTo>
                  <a:pt x="97150" y="11918"/>
                </a:lnTo>
                <a:lnTo>
                  <a:pt x="46046" y="46167"/>
                </a:lnTo>
                <a:lnTo>
                  <a:pt x="11798" y="97270"/>
                </a:lnTo>
                <a:lnTo>
                  <a:pt x="100" y="155361"/>
                </a:lnTo>
                <a:lnTo>
                  <a:pt x="0" y="158854"/>
                </a:lnTo>
                <a:lnTo>
                  <a:pt x="2906" y="188613"/>
                </a:lnTo>
                <a:lnTo>
                  <a:pt x="26272" y="245024"/>
                </a:lnTo>
                <a:lnTo>
                  <a:pt x="70100" y="288852"/>
                </a:lnTo>
                <a:lnTo>
                  <a:pt x="126512" y="312218"/>
                </a:lnTo>
                <a:lnTo>
                  <a:pt x="157502" y="315245"/>
                </a:lnTo>
                <a:lnTo>
                  <a:pt x="188492" y="312218"/>
                </a:lnTo>
                <a:lnTo>
                  <a:pt x="217854" y="303326"/>
                </a:lnTo>
                <a:lnTo>
                  <a:pt x="230101" y="296773"/>
                </a:lnTo>
                <a:lnTo>
                  <a:pt x="157502" y="296773"/>
                </a:lnTo>
                <a:lnTo>
                  <a:pt x="130143" y="294101"/>
                </a:lnTo>
                <a:lnTo>
                  <a:pt x="80343" y="273473"/>
                </a:lnTo>
                <a:lnTo>
                  <a:pt x="41652" y="234782"/>
                </a:lnTo>
                <a:lnTo>
                  <a:pt x="21024" y="184982"/>
                </a:lnTo>
                <a:lnTo>
                  <a:pt x="18351" y="157623"/>
                </a:lnTo>
                <a:lnTo>
                  <a:pt x="20601" y="132496"/>
                </a:lnTo>
                <a:lnTo>
                  <a:pt x="27221" y="108537"/>
                </a:lnTo>
                <a:lnTo>
                  <a:pt x="38018" y="86210"/>
                </a:lnTo>
                <a:lnTo>
                  <a:pt x="52796" y="65977"/>
                </a:lnTo>
                <a:lnTo>
                  <a:pt x="78918" y="65977"/>
                </a:lnTo>
                <a:lnTo>
                  <a:pt x="65857" y="52917"/>
                </a:lnTo>
                <a:lnTo>
                  <a:pt x="86090" y="38138"/>
                </a:lnTo>
                <a:lnTo>
                  <a:pt x="108417" y="27342"/>
                </a:lnTo>
                <a:lnTo>
                  <a:pt x="132376" y="20721"/>
                </a:lnTo>
                <a:lnTo>
                  <a:pt x="157502" y="18472"/>
                </a:lnTo>
                <a:lnTo>
                  <a:pt x="230101" y="18472"/>
                </a:lnTo>
                <a:lnTo>
                  <a:pt x="217854" y="11918"/>
                </a:lnTo>
                <a:lnTo>
                  <a:pt x="188492" y="3026"/>
                </a:lnTo>
                <a:lnTo>
                  <a:pt x="157502" y="0"/>
                </a:lnTo>
                <a:close/>
              </a:path>
              <a:path w="315595" h="315595">
                <a:moveTo>
                  <a:pt x="245022" y="232082"/>
                </a:moveTo>
                <a:lnTo>
                  <a:pt x="218900" y="232082"/>
                </a:lnTo>
                <a:lnTo>
                  <a:pt x="249147" y="262328"/>
                </a:lnTo>
                <a:lnTo>
                  <a:pt x="228915" y="277107"/>
                </a:lnTo>
                <a:lnTo>
                  <a:pt x="206587" y="287903"/>
                </a:lnTo>
                <a:lnTo>
                  <a:pt x="182628" y="294523"/>
                </a:lnTo>
                <a:lnTo>
                  <a:pt x="157502" y="296773"/>
                </a:lnTo>
                <a:lnTo>
                  <a:pt x="230101" y="296773"/>
                </a:lnTo>
                <a:lnTo>
                  <a:pt x="244904" y="288852"/>
                </a:lnTo>
                <a:lnTo>
                  <a:pt x="268958" y="269078"/>
                </a:lnTo>
                <a:lnTo>
                  <a:pt x="285244" y="249267"/>
                </a:lnTo>
                <a:lnTo>
                  <a:pt x="262208" y="249267"/>
                </a:lnTo>
                <a:lnTo>
                  <a:pt x="245022" y="232082"/>
                </a:lnTo>
                <a:close/>
              </a:path>
              <a:path w="315595" h="315595">
                <a:moveTo>
                  <a:pt x="74515" y="144378"/>
                </a:moveTo>
                <a:lnTo>
                  <a:pt x="73039" y="170839"/>
                </a:lnTo>
                <a:lnTo>
                  <a:pt x="72992" y="173984"/>
                </a:lnTo>
                <a:lnTo>
                  <a:pt x="77608" y="201558"/>
                </a:lnTo>
                <a:lnTo>
                  <a:pt x="90420" y="225342"/>
                </a:lnTo>
                <a:lnTo>
                  <a:pt x="109870" y="243779"/>
                </a:lnTo>
                <a:lnTo>
                  <a:pt x="134404" y="255311"/>
                </a:lnTo>
                <a:lnTo>
                  <a:pt x="126558" y="248677"/>
                </a:lnTo>
                <a:lnTo>
                  <a:pt x="120522" y="240344"/>
                </a:lnTo>
                <a:lnTo>
                  <a:pt x="116644" y="230658"/>
                </a:lnTo>
                <a:lnTo>
                  <a:pt x="115274" y="219967"/>
                </a:lnTo>
                <a:lnTo>
                  <a:pt x="116213" y="211125"/>
                </a:lnTo>
                <a:lnTo>
                  <a:pt x="118946" y="202752"/>
                </a:lnTo>
                <a:lnTo>
                  <a:pt x="123352" y="195123"/>
                </a:lnTo>
                <a:lnTo>
                  <a:pt x="129306" y="188514"/>
                </a:lnTo>
                <a:lnTo>
                  <a:pt x="136882" y="181714"/>
                </a:lnTo>
                <a:lnTo>
                  <a:pt x="148879" y="181714"/>
                </a:lnTo>
                <a:lnTo>
                  <a:pt x="148008" y="176987"/>
                </a:lnTo>
                <a:lnTo>
                  <a:pt x="134625" y="158854"/>
                </a:lnTo>
                <a:lnTo>
                  <a:pt x="85642" y="158854"/>
                </a:lnTo>
                <a:lnTo>
                  <a:pt x="74515" y="144378"/>
                </a:lnTo>
                <a:close/>
              </a:path>
              <a:path w="315595" h="315595">
                <a:moveTo>
                  <a:pt x="217496" y="155361"/>
                </a:moveTo>
                <a:lnTo>
                  <a:pt x="132047" y="155361"/>
                </a:lnTo>
                <a:lnTo>
                  <a:pt x="153412" y="158037"/>
                </a:lnTo>
                <a:lnTo>
                  <a:pt x="156035" y="158507"/>
                </a:lnTo>
                <a:lnTo>
                  <a:pt x="192288" y="186307"/>
                </a:lnTo>
                <a:lnTo>
                  <a:pt x="199799" y="219971"/>
                </a:lnTo>
                <a:lnTo>
                  <a:pt x="198428" y="230660"/>
                </a:lnTo>
                <a:lnTo>
                  <a:pt x="194550" y="240345"/>
                </a:lnTo>
                <a:lnTo>
                  <a:pt x="188513" y="248679"/>
                </a:lnTo>
                <a:lnTo>
                  <a:pt x="180668" y="255311"/>
                </a:lnTo>
                <a:lnTo>
                  <a:pt x="191432" y="251434"/>
                </a:lnTo>
                <a:lnTo>
                  <a:pt x="201467" y="246194"/>
                </a:lnTo>
                <a:lnTo>
                  <a:pt x="210660" y="239706"/>
                </a:lnTo>
                <a:lnTo>
                  <a:pt x="218900" y="232082"/>
                </a:lnTo>
                <a:lnTo>
                  <a:pt x="245022" y="232082"/>
                </a:lnTo>
                <a:lnTo>
                  <a:pt x="230161" y="217220"/>
                </a:lnTo>
                <a:lnTo>
                  <a:pt x="235216" y="207345"/>
                </a:lnTo>
                <a:lnTo>
                  <a:pt x="238958" y="196777"/>
                </a:lnTo>
                <a:lnTo>
                  <a:pt x="241283" y="185621"/>
                </a:lnTo>
                <a:lnTo>
                  <a:pt x="241971" y="175583"/>
                </a:lnTo>
                <a:lnTo>
                  <a:pt x="242081" y="166648"/>
                </a:lnTo>
                <a:lnTo>
                  <a:pt x="241134" y="159350"/>
                </a:lnTo>
                <a:lnTo>
                  <a:pt x="240084" y="155365"/>
                </a:lnTo>
                <a:lnTo>
                  <a:pt x="217496" y="155361"/>
                </a:lnTo>
                <a:close/>
              </a:path>
              <a:path w="315595" h="315595">
                <a:moveTo>
                  <a:pt x="230101" y="18472"/>
                </a:moveTo>
                <a:lnTo>
                  <a:pt x="157502" y="18472"/>
                </a:lnTo>
                <a:lnTo>
                  <a:pt x="184861" y="21144"/>
                </a:lnTo>
                <a:lnTo>
                  <a:pt x="210782" y="28994"/>
                </a:lnTo>
                <a:lnTo>
                  <a:pt x="255897" y="59227"/>
                </a:lnTo>
                <a:lnTo>
                  <a:pt x="286130" y="104343"/>
                </a:lnTo>
                <a:lnTo>
                  <a:pt x="296432" y="155361"/>
                </a:lnTo>
                <a:lnTo>
                  <a:pt x="296543" y="158854"/>
                </a:lnTo>
                <a:lnTo>
                  <a:pt x="294403" y="182749"/>
                </a:lnTo>
                <a:lnTo>
                  <a:pt x="287783" y="206708"/>
                </a:lnTo>
                <a:lnTo>
                  <a:pt x="276987" y="229036"/>
                </a:lnTo>
                <a:lnTo>
                  <a:pt x="262208" y="249267"/>
                </a:lnTo>
                <a:lnTo>
                  <a:pt x="285244" y="249267"/>
                </a:lnTo>
                <a:lnTo>
                  <a:pt x="288732" y="245024"/>
                </a:lnTo>
                <a:lnTo>
                  <a:pt x="303206" y="217975"/>
                </a:lnTo>
                <a:lnTo>
                  <a:pt x="312098" y="188613"/>
                </a:lnTo>
                <a:lnTo>
                  <a:pt x="315125" y="157623"/>
                </a:lnTo>
                <a:lnTo>
                  <a:pt x="312098" y="126632"/>
                </a:lnTo>
                <a:lnTo>
                  <a:pt x="303206" y="97270"/>
                </a:lnTo>
                <a:lnTo>
                  <a:pt x="288732" y="70221"/>
                </a:lnTo>
                <a:lnTo>
                  <a:pt x="268958" y="46167"/>
                </a:lnTo>
                <a:lnTo>
                  <a:pt x="244904" y="26393"/>
                </a:lnTo>
                <a:lnTo>
                  <a:pt x="230101" y="18472"/>
                </a:lnTo>
                <a:close/>
              </a:path>
              <a:path w="315595" h="315595">
                <a:moveTo>
                  <a:pt x="148879" y="181714"/>
                </a:moveTo>
                <a:lnTo>
                  <a:pt x="136882" y="181714"/>
                </a:lnTo>
                <a:lnTo>
                  <a:pt x="143742" y="191034"/>
                </a:lnTo>
                <a:lnTo>
                  <a:pt x="144362" y="191523"/>
                </a:lnTo>
                <a:lnTo>
                  <a:pt x="144672" y="191717"/>
                </a:lnTo>
                <a:lnTo>
                  <a:pt x="145306" y="191307"/>
                </a:lnTo>
                <a:lnTo>
                  <a:pt x="146648" y="189896"/>
                </a:lnTo>
                <a:lnTo>
                  <a:pt x="149007" y="182405"/>
                </a:lnTo>
                <a:lnTo>
                  <a:pt x="148879" y="181714"/>
                </a:lnTo>
                <a:close/>
              </a:path>
              <a:path w="315595" h="315595">
                <a:moveTo>
                  <a:pt x="78918" y="65977"/>
                </a:moveTo>
                <a:lnTo>
                  <a:pt x="52796" y="65977"/>
                </a:lnTo>
                <a:lnTo>
                  <a:pt x="98980" y="112162"/>
                </a:lnTo>
                <a:lnTo>
                  <a:pt x="91400" y="125330"/>
                </a:lnTo>
                <a:lnTo>
                  <a:pt x="87145" y="137744"/>
                </a:lnTo>
                <a:lnTo>
                  <a:pt x="85597" y="148207"/>
                </a:lnTo>
                <a:lnTo>
                  <a:pt x="85523" y="151927"/>
                </a:lnTo>
                <a:lnTo>
                  <a:pt x="85642" y="158854"/>
                </a:lnTo>
                <a:lnTo>
                  <a:pt x="134625" y="158854"/>
                </a:lnTo>
                <a:lnTo>
                  <a:pt x="132047" y="155361"/>
                </a:lnTo>
                <a:lnTo>
                  <a:pt x="217496" y="155361"/>
                </a:lnTo>
                <a:lnTo>
                  <a:pt x="212536" y="121522"/>
                </a:lnTo>
                <a:lnTo>
                  <a:pt x="134462" y="121522"/>
                </a:lnTo>
                <a:lnTo>
                  <a:pt x="78918" y="65977"/>
                </a:lnTo>
                <a:close/>
              </a:path>
              <a:path w="315595" h="315595">
                <a:moveTo>
                  <a:pt x="234113" y="132695"/>
                </a:moveTo>
                <a:lnTo>
                  <a:pt x="222698" y="149472"/>
                </a:lnTo>
                <a:lnTo>
                  <a:pt x="220963" y="151927"/>
                </a:lnTo>
                <a:lnTo>
                  <a:pt x="217496" y="155365"/>
                </a:lnTo>
                <a:lnTo>
                  <a:pt x="240084" y="155365"/>
                </a:lnTo>
                <a:lnTo>
                  <a:pt x="234113" y="132695"/>
                </a:lnTo>
                <a:close/>
              </a:path>
              <a:path w="315595" h="315595">
                <a:moveTo>
                  <a:pt x="133695" y="52189"/>
                </a:moveTo>
                <a:lnTo>
                  <a:pt x="137731" y="67000"/>
                </a:lnTo>
                <a:lnTo>
                  <a:pt x="141544" y="86958"/>
                </a:lnTo>
                <a:lnTo>
                  <a:pt x="141631" y="102771"/>
                </a:lnTo>
                <a:lnTo>
                  <a:pt x="138952" y="114329"/>
                </a:lnTo>
                <a:lnTo>
                  <a:pt x="134462" y="121522"/>
                </a:lnTo>
                <a:lnTo>
                  <a:pt x="212536" y="121522"/>
                </a:lnTo>
                <a:lnTo>
                  <a:pt x="203977" y="98284"/>
                </a:lnTo>
                <a:lnTo>
                  <a:pt x="189982" y="78444"/>
                </a:lnTo>
                <a:lnTo>
                  <a:pt x="171472" y="64123"/>
                </a:lnTo>
                <a:lnTo>
                  <a:pt x="148671" y="55562"/>
                </a:lnTo>
                <a:lnTo>
                  <a:pt x="133695" y="52189"/>
                </a:lnTo>
                <a:close/>
              </a:path>
            </a:pathLst>
          </a:custGeom>
          <a:solidFill>
            <a:srgbClr val="F16137"/>
          </a:solidFill>
        </p:spPr>
        <p:txBody>
          <a:bodyPr wrap="square" lIns="0" tIns="0" rIns="0" bIns="0" rtlCol="0"/>
          <a:lstStyle/>
          <a:p>
            <a:endParaRPr/>
          </a:p>
        </p:txBody>
      </p:sp>
      <p:sp>
        <p:nvSpPr>
          <p:cNvPr id="55" name="object 55"/>
          <p:cNvSpPr/>
          <p:nvPr/>
        </p:nvSpPr>
        <p:spPr>
          <a:xfrm>
            <a:off x="524426" y="5744541"/>
            <a:ext cx="266700" cy="276860"/>
          </a:xfrm>
          <a:custGeom>
            <a:avLst/>
            <a:gdLst/>
            <a:ahLst/>
            <a:cxnLst/>
            <a:rect l="l" t="t" r="r" b="b"/>
            <a:pathLst>
              <a:path w="266700" h="276860">
                <a:moveTo>
                  <a:pt x="42912" y="207345"/>
                </a:moveTo>
                <a:lnTo>
                  <a:pt x="34556" y="207345"/>
                </a:lnTo>
                <a:lnTo>
                  <a:pt x="21118" y="210065"/>
                </a:lnTo>
                <a:lnTo>
                  <a:pt x="10132" y="217477"/>
                </a:lnTo>
                <a:lnTo>
                  <a:pt x="2719" y="228463"/>
                </a:lnTo>
                <a:lnTo>
                  <a:pt x="0" y="241901"/>
                </a:lnTo>
                <a:lnTo>
                  <a:pt x="2719" y="255340"/>
                </a:lnTo>
                <a:lnTo>
                  <a:pt x="10132" y="266325"/>
                </a:lnTo>
                <a:lnTo>
                  <a:pt x="21118" y="273738"/>
                </a:lnTo>
                <a:lnTo>
                  <a:pt x="34556" y="276458"/>
                </a:lnTo>
                <a:lnTo>
                  <a:pt x="47995" y="273738"/>
                </a:lnTo>
                <a:lnTo>
                  <a:pt x="58599" y="266584"/>
                </a:lnTo>
                <a:lnTo>
                  <a:pt x="34556" y="266584"/>
                </a:lnTo>
                <a:lnTo>
                  <a:pt x="24959" y="264641"/>
                </a:lnTo>
                <a:lnTo>
                  <a:pt x="17113" y="259346"/>
                </a:lnTo>
                <a:lnTo>
                  <a:pt x="11818" y="251499"/>
                </a:lnTo>
                <a:lnTo>
                  <a:pt x="9875" y="241901"/>
                </a:lnTo>
                <a:lnTo>
                  <a:pt x="11818" y="232302"/>
                </a:lnTo>
                <a:lnTo>
                  <a:pt x="17113" y="224455"/>
                </a:lnTo>
                <a:lnTo>
                  <a:pt x="24959" y="219159"/>
                </a:lnTo>
                <a:lnTo>
                  <a:pt x="34556" y="217216"/>
                </a:lnTo>
                <a:lnTo>
                  <a:pt x="69021" y="217216"/>
                </a:lnTo>
                <a:lnTo>
                  <a:pt x="71113" y="215284"/>
                </a:lnTo>
                <a:lnTo>
                  <a:pt x="56567" y="215284"/>
                </a:lnTo>
                <a:lnTo>
                  <a:pt x="50584" y="210327"/>
                </a:lnTo>
                <a:lnTo>
                  <a:pt x="42912" y="207345"/>
                </a:lnTo>
                <a:close/>
              </a:path>
              <a:path w="266700" h="276860">
                <a:moveTo>
                  <a:pt x="184245" y="191347"/>
                </a:moveTo>
                <a:lnTo>
                  <a:pt x="169570" y="191347"/>
                </a:lnTo>
                <a:lnTo>
                  <a:pt x="203598" y="222303"/>
                </a:lnTo>
                <a:lnTo>
                  <a:pt x="199745" y="227876"/>
                </a:lnTo>
                <a:lnTo>
                  <a:pt x="197471" y="234626"/>
                </a:lnTo>
                <a:lnTo>
                  <a:pt x="197471" y="241901"/>
                </a:lnTo>
                <a:lnTo>
                  <a:pt x="200191" y="255340"/>
                </a:lnTo>
                <a:lnTo>
                  <a:pt x="207605" y="266325"/>
                </a:lnTo>
                <a:lnTo>
                  <a:pt x="218592" y="273738"/>
                </a:lnTo>
                <a:lnTo>
                  <a:pt x="232031" y="276458"/>
                </a:lnTo>
                <a:lnTo>
                  <a:pt x="245469" y="273738"/>
                </a:lnTo>
                <a:lnTo>
                  <a:pt x="256071" y="266584"/>
                </a:lnTo>
                <a:lnTo>
                  <a:pt x="232031" y="266584"/>
                </a:lnTo>
                <a:lnTo>
                  <a:pt x="222431" y="264641"/>
                </a:lnTo>
                <a:lnTo>
                  <a:pt x="214583" y="259346"/>
                </a:lnTo>
                <a:lnTo>
                  <a:pt x="209288" y="251499"/>
                </a:lnTo>
                <a:lnTo>
                  <a:pt x="207345" y="241901"/>
                </a:lnTo>
                <a:lnTo>
                  <a:pt x="207345" y="235191"/>
                </a:lnTo>
                <a:lnTo>
                  <a:pt x="210052" y="229115"/>
                </a:lnTo>
                <a:lnTo>
                  <a:pt x="214686" y="224367"/>
                </a:lnTo>
                <a:lnTo>
                  <a:pt x="219118" y="219963"/>
                </a:lnTo>
                <a:lnTo>
                  <a:pt x="225259" y="217216"/>
                </a:lnTo>
                <a:lnTo>
                  <a:pt x="256067" y="217216"/>
                </a:lnTo>
                <a:lnTo>
                  <a:pt x="252871" y="215060"/>
                </a:lnTo>
                <a:lnTo>
                  <a:pt x="210308" y="215060"/>
                </a:lnTo>
                <a:lnTo>
                  <a:pt x="184245" y="191347"/>
                </a:lnTo>
                <a:close/>
              </a:path>
              <a:path w="266700" h="276860">
                <a:moveTo>
                  <a:pt x="69021" y="217216"/>
                </a:moveTo>
                <a:lnTo>
                  <a:pt x="34556" y="217216"/>
                </a:lnTo>
                <a:lnTo>
                  <a:pt x="44156" y="219159"/>
                </a:lnTo>
                <a:lnTo>
                  <a:pt x="52003" y="224455"/>
                </a:lnTo>
                <a:lnTo>
                  <a:pt x="57298" y="232302"/>
                </a:lnTo>
                <a:lnTo>
                  <a:pt x="59241" y="241901"/>
                </a:lnTo>
                <a:lnTo>
                  <a:pt x="57298" y="251501"/>
                </a:lnTo>
                <a:lnTo>
                  <a:pt x="52003" y="259347"/>
                </a:lnTo>
                <a:lnTo>
                  <a:pt x="44156" y="264641"/>
                </a:lnTo>
                <a:lnTo>
                  <a:pt x="34556" y="266584"/>
                </a:lnTo>
                <a:lnTo>
                  <a:pt x="58599" y="266584"/>
                </a:lnTo>
                <a:lnTo>
                  <a:pt x="58982" y="266325"/>
                </a:lnTo>
                <a:lnTo>
                  <a:pt x="66396" y="255340"/>
                </a:lnTo>
                <a:lnTo>
                  <a:pt x="69117" y="241901"/>
                </a:lnTo>
                <a:lnTo>
                  <a:pt x="69074" y="234626"/>
                </a:lnTo>
                <a:lnTo>
                  <a:pt x="66935" y="228111"/>
                </a:lnTo>
                <a:lnTo>
                  <a:pt x="63205" y="222591"/>
                </a:lnTo>
                <a:lnTo>
                  <a:pt x="69021" y="217216"/>
                </a:lnTo>
                <a:close/>
              </a:path>
              <a:path w="266700" h="276860">
                <a:moveTo>
                  <a:pt x="256067" y="217216"/>
                </a:moveTo>
                <a:lnTo>
                  <a:pt x="232031" y="217216"/>
                </a:lnTo>
                <a:lnTo>
                  <a:pt x="241628" y="219159"/>
                </a:lnTo>
                <a:lnTo>
                  <a:pt x="249475" y="224455"/>
                </a:lnTo>
                <a:lnTo>
                  <a:pt x="254769" y="232302"/>
                </a:lnTo>
                <a:lnTo>
                  <a:pt x="256712" y="241901"/>
                </a:lnTo>
                <a:lnTo>
                  <a:pt x="254769" y="251501"/>
                </a:lnTo>
                <a:lnTo>
                  <a:pt x="249475" y="259347"/>
                </a:lnTo>
                <a:lnTo>
                  <a:pt x="241628" y="264641"/>
                </a:lnTo>
                <a:lnTo>
                  <a:pt x="232031" y="266584"/>
                </a:lnTo>
                <a:lnTo>
                  <a:pt x="256071" y="266584"/>
                </a:lnTo>
                <a:lnTo>
                  <a:pt x="256454" y="266325"/>
                </a:lnTo>
                <a:lnTo>
                  <a:pt x="263867" y="255340"/>
                </a:lnTo>
                <a:lnTo>
                  <a:pt x="266586" y="241901"/>
                </a:lnTo>
                <a:lnTo>
                  <a:pt x="263867" y="228463"/>
                </a:lnTo>
                <a:lnTo>
                  <a:pt x="256454" y="217477"/>
                </a:lnTo>
                <a:lnTo>
                  <a:pt x="256067" y="217216"/>
                </a:lnTo>
                <a:close/>
              </a:path>
              <a:path w="266700" h="276860">
                <a:moveTo>
                  <a:pt x="37285" y="222156"/>
                </a:moveTo>
                <a:lnTo>
                  <a:pt x="34556" y="222156"/>
                </a:lnTo>
                <a:lnTo>
                  <a:pt x="26878" y="223709"/>
                </a:lnTo>
                <a:lnTo>
                  <a:pt x="20601" y="227945"/>
                </a:lnTo>
                <a:lnTo>
                  <a:pt x="16365" y="234222"/>
                </a:lnTo>
                <a:lnTo>
                  <a:pt x="14810" y="241901"/>
                </a:lnTo>
                <a:lnTo>
                  <a:pt x="14810" y="244627"/>
                </a:lnTo>
                <a:lnTo>
                  <a:pt x="17020" y="246837"/>
                </a:lnTo>
                <a:lnTo>
                  <a:pt x="22471" y="246837"/>
                </a:lnTo>
                <a:lnTo>
                  <a:pt x="24682" y="244627"/>
                </a:lnTo>
                <a:lnTo>
                  <a:pt x="24682" y="236454"/>
                </a:lnTo>
                <a:lnTo>
                  <a:pt x="29109" y="232027"/>
                </a:lnTo>
                <a:lnTo>
                  <a:pt x="37285" y="232027"/>
                </a:lnTo>
                <a:lnTo>
                  <a:pt x="39495" y="229816"/>
                </a:lnTo>
                <a:lnTo>
                  <a:pt x="39495" y="224367"/>
                </a:lnTo>
                <a:lnTo>
                  <a:pt x="37285" y="222156"/>
                </a:lnTo>
                <a:close/>
              </a:path>
              <a:path w="266700" h="276860">
                <a:moveTo>
                  <a:pt x="234755" y="222156"/>
                </a:moveTo>
                <a:lnTo>
                  <a:pt x="232031" y="222156"/>
                </a:lnTo>
                <a:lnTo>
                  <a:pt x="224351" y="223709"/>
                </a:lnTo>
                <a:lnTo>
                  <a:pt x="218072" y="227945"/>
                </a:lnTo>
                <a:lnTo>
                  <a:pt x="213836" y="234222"/>
                </a:lnTo>
                <a:lnTo>
                  <a:pt x="212281" y="241901"/>
                </a:lnTo>
                <a:lnTo>
                  <a:pt x="212281" y="244627"/>
                </a:lnTo>
                <a:lnTo>
                  <a:pt x="214495" y="246837"/>
                </a:lnTo>
                <a:lnTo>
                  <a:pt x="219946" y="246837"/>
                </a:lnTo>
                <a:lnTo>
                  <a:pt x="222156" y="244627"/>
                </a:lnTo>
                <a:lnTo>
                  <a:pt x="222156" y="236454"/>
                </a:lnTo>
                <a:lnTo>
                  <a:pt x="226584" y="232027"/>
                </a:lnTo>
                <a:lnTo>
                  <a:pt x="234755" y="232027"/>
                </a:lnTo>
                <a:lnTo>
                  <a:pt x="236966" y="229816"/>
                </a:lnTo>
                <a:lnTo>
                  <a:pt x="236966" y="224367"/>
                </a:lnTo>
                <a:lnTo>
                  <a:pt x="234755" y="222156"/>
                </a:lnTo>
                <a:close/>
              </a:path>
              <a:path w="266700" h="276860">
                <a:moveTo>
                  <a:pt x="133294" y="0"/>
                </a:moveTo>
                <a:lnTo>
                  <a:pt x="119855" y="2719"/>
                </a:lnTo>
                <a:lnTo>
                  <a:pt x="108870" y="10132"/>
                </a:lnTo>
                <a:lnTo>
                  <a:pt x="101457" y="21118"/>
                </a:lnTo>
                <a:lnTo>
                  <a:pt x="98737" y="34556"/>
                </a:lnTo>
                <a:lnTo>
                  <a:pt x="101014" y="46887"/>
                </a:lnTo>
                <a:lnTo>
                  <a:pt x="107277" y="57251"/>
                </a:lnTo>
                <a:lnTo>
                  <a:pt x="116675" y="64810"/>
                </a:lnTo>
                <a:lnTo>
                  <a:pt x="128357" y="68720"/>
                </a:lnTo>
                <a:lnTo>
                  <a:pt x="128357" y="108860"/>
                </a:lnTo>
                <a:lnTo>
                  <a:pt x="110905" y="113989"/>
                </a:lnTo>
                <a:lnTo>
                  <a:pt x="96800" y="124767"/>
                </a:lnTo>
                <a:lnTo>
                  <a:pt x="87365" y="139870"/>
                </a:lnTo>
                <a:lnTo>
                  <a:pt x="83926" y="157975"/>
                </a:lnTo>
                <a:lnTo>
                  <a:pt x="84409" y="164832"/>
                </a:lnTo>
                <a:lnTo>
                  <a:pt x="85807" y="171395"/>
                </a:lnTo>
                <a:lnTo>
                  <a:pt x="88049" y="177608"/>
                </a:lnTo>
                <a:lnTo>
                  <a:pt x="91054" y="183413"/>
                </a:lnTo>
                <a:lnTo>
                  <a:pt x="56567" y="215284"/>
                </a:lnTo>
                <a:lnTo>
                  <a:pt x="71113" y="215284"/>
                </a:lnTo>
                <a:lnTo>
                  <a:pt x="97016" y="191347"/>
                </a:lnTo>
                <a:lnTo>
                  <a:pt x="113468" y="191347"/>
                </a:lnTo>
                <a:lnTo>
                  <a:pt x="105381" y="185889"/>
                </a:lnTo>
                <a:lnTo>
                  <a:pt x="96910" y="173333"/>
                </a:lnTo>
                <a:lnTo>
                  <a:pt x="93802" y="157975"/>
                </a:lnTo>
                <a:lnTo>
                  <a:pt x="96910" y="142619"/>
                </a:lnTo>
                <a:lnTo>
                  <a:pt x="105381" y="130064"/>
                </a:lnTo>
                <a:lnTo>
                  <a:pt x="117936" y="121592"/>
                </a:lnTo>
                <a:lnTo>
                  <a:pt x="133294" y="118483"/>
                </a:lnTo>
                <a:lnTo>
                  <a:pt x="161564" y="118483"/>
                </a:lnTo>
                <a:lnTo>
                  <a:pt x="155681" y="113988"/>
                </a:lnTo>
                <a:lnTo>
                  <a:pt x="138229" y="108860"/>
                </a:lnTo>
                <a:lnTo>
                  <a:pt x="138229" y="68720"/>
                </a:lnTo>
                <a:lnTo>
                  <a:pt x="149910" y="64810"/>
                </a:lnTo>
                <a:lnTo>
                  <a:pt x="156835" y="59241"/>
                </a:lnTo>
                <a:lnTo>
                  <a:pt x="133294" y="59241"/>
                </a:lnTo>
                <a:lnTo>
                  <a:pt x="123696" y="57298"/>
                </a:lnTo>
                <a:lnTo>
                  <a:pt x="115848" y="52003"/>
                </a:lnTo>
                <a:lnTo>
                  <a:pt x="110552" y="44156"/>
                </a:lnTo>
                <a:lnTo>
                  <a:pt x="108609" y="34556"/>
                </a:lnTo>
                <a:lnTo>
                  <a:pt x="110552" y="24957"/>
                </a:lnTo>
                <a:lnTo>
                  <a:pt x="115848" y="17109"/>
                </a:lnTo>
                <a:lnTo>
                  <a:pt x="123696" y="11814"/>
                </a:lnTo>
                <a:lnTo>
                  <a:pt x="133294" y="9871"/>
                </a:lnTo>
                <a:lnTo>
                  <a:pt x="157331" y="9871"/>
                </a:lnTo>
                <a:lnTo>
                  <a:pt x="146732" y="2719"/>
                </a:lnTo>
                <a:lnTo>
                  <a:pt x="133294" y="0"/>
                </a:lnTo>
                <a:close/>
              </a:path>
              <a:path w="266700" h="276860">
                <a:moveTo>
                  <a:pt x="232031" y="207345"/>
                </a:moveTo>
                <a:lnTo>
                  <a:pt x="223804" y="207345"/>
                </a:lnTo>
                <a:lnTo>
                  <a:pt x="216249" y="210243"/>
                </a:lnTo>
                <a:lnTo>
                  <a:pt x="210308" y="215060"/>
                </a:lnTo>
                <a:lnTo>
                  <a:pt x="252871" y="215060"/>
                </a:lnTo>
                <a:lnTo>
                  <a:pt x="245469" y="210065"/>
                </a:lnTo>
                <a:lnTo>
                  <a:pt x="232031" y="207345"/>
                </a:lnTo>
                <a:close/>
              </a:path>
              <a:path w="266700" h="276860">
                <a:moveTo>
                  <a:pt x="113468" y="191347"/>
                </a:moveTo>
                <a:lnTo>
                  <a:pt x="97016" y="191347"/>
                </a:lnTo>
                <a:lnTo>
                  <a:pt x="104475" y="197984"/>
                </a:lnTo>
                <a:lnTo>
                  <a:pt x="113159" y="203023"/>
                </a:lnTo>
                <a:lnTo>
                  <a:pt x="122841" y="206224"/>
                </a:lnTo>
                <a:lnTo>
                  <a:pt x="133294" y="207345"/>
                </a:lnTo>
                <a:lnTo>
                  <a:pt x="143746" y="206224"/>
                </a:lnTo>
                <a:lnTo>
                  <a:pt x="153427" y="203023"/>
                </a:lnTo>
                <a:lnTo>
                  <a:pt x="162111" y="197984"/>
                </a:lnTo>
                <a:lnTo>
                  <a:pt x="162687" y="197471"/>
                </a:lnTo>
                <a:lnTo>
                  <a:pt x="133294" y="197471"/>
                </a:lnTo>
                <a:lnTo>
                  <a:pt x="117936" y="194362"/>
                </a:lnTo>
                <a:lnTo>
                  <a:pt x="113468" y="191347"/>
                </a:lnTo>
                <a:close/>
              </a:path>
              <a:path w="266700" h="276860">
                <a:moveTo>
                  <a:pt x="161564" y="118483"/>
                </a:moveTo>
                <a:lnTo>
                  <a:pt x="133294" y="118483"/>
                </a:lnTo>
                <a:lnTo>
                  <a:pt x="148652" y="121592"/>
                </a:lnTo>
                <a:lnTo>
                  <a:pt x="161208" y="130064"/>
                </a:lnTo>
                <a:lnTo>
                  <a:pt x="169680" y="142619"/>
                </a:lnTo>
                <a:lnTo>
                  <a:pt x="172789" y="157975"/>
                </a:lnTo>
                <a:lnTo>
                  <a:pt x="169680" y="173333"/>
                </a:lnTo>
                <a:lnTo>
                  <a:pt x="161208" y="185889"/>
                </a:lnTo>
                <a:lnTo>
                  <a:pt x="148652" y="194362"/>
                </a:lnTo>
                <a:lnTo>
                  <a:pt x="133294" y="197471"/>
                </a:lnTo>
                <a:lnTo>
                  <a:pt x="162687" y="197471"/>
                </a:lnTo>
                <a:lnTo>
                  <a:pt x="169570" y="191347"/>
                </a:lnTo>
                <a:lnTo>
                  <a:pt x="184245" y="191347"/>
                </a:lnTo>
                <a:lnTo>
                  <a:pt x="175527" y="183409"/>
                </a:lnTo>
                <a:lnTo>
                  <a:pt x="178538" y="177605"/>
                </a:lnTo>
                <a:lnTo>
                  <a:pt x="180779" y="171393"/>
                </a:lnTo>
                <a:lnTo>
                  <a:pt x="182177" y="164830"/>
                </a:lnTo>
                <a:lnTo>
                  <a:pt x="182660" y="157975"/>
                </a:lnTo>
                <a:lnTo>
                  <a:pt x="179221" y="139868"/>
                </a:lnTo>
                <a:lnTo>
                  <a:pt x="169786" y="124765"/>
                </a:lnTo>
                <a:lnTo>
                  <a:pt x="161564" y="118483"/>
                </a:lnTo>
                <a:close/>
              </a:path>
              <a:path w="266700" h="276860">
                <a:moveTo>
                  <a:pt x="130478" y="128355"/>
                </a:moveTo>
                <a:lnTo>
                  <a:pt x="111423" y="128355"/>
                </a:lnTo>
                <a:lnTo>
                  <a:pt x="103672" y="136108"/>
                </a:lnTo>
                <a:lnTo>
                  <a:pt x="103672" y="155163"/>
                </a:lnTo>
                <a:lnTo>
                  <a:pt x="111423" y="162914"/>
                </a:lnTo>
                <a:lnTo>
                  <a:pt x="130478" y="162914"/>
                </a:lnTo>
                <a:lnTo>
                  <a:pt x="138229" y="155163"/>
                </a:lnTo>
                <a:lnTo>
                  <a:pt x="138229" y="153040"/>
                </a:lnTo>
                <a:lnTo>
                  <a:pt x="116870" y="153040"/>
                </a:lnTo>
                <a:lnTo>
                  <a:pt x="113548" y="149716"/>
                </a:lnTo>
                <a:lnTo>
                  <a:pt x="113548" y="141551"/>
                </a:lnTo>
                <a:lnTo>
                  <a:pt x="116870" y="138229"/>
                </a:lnTo>
                <a:lnTo>
                  <a:pt x="138229" y="138229"/>
                </a:lnTo>
                <a:lnTo>
                  <a:pt x="138229" y="136108"/>
                </a:lnTo>
                <a:lnTo>
                  <a:pt x="130478" y="128355"/>
                </a:lnTo>
                <a:close/>
              </a:path>
              <a:path w="266700" h="276860">
                <a:moveTo>
                  <a:pt x="138229" y="138229"/>
                </a:moveTo>
                <a:lnTo>
                  <a:pt x="125035" y="138229"/>
                </a:lnTo>
                <a:lnTo>
                  <a:pt x="128357" y="141551"/>
                </a:lnTo>
                <a:lnTo>
                  <a:pt x="128357" y="149716"/>
                </a:lnTo>
                <a:lnTo>
                  <a:pt x="125035" y="153040"/>
                </a:lnTo>
                <a:lnTo>
                  <a:pt x="138229" y="153040"/>
                </a:lnTo>
                <a:lnTo>
                  <a:pt x="138229" y="138229"/>
                </a:lnTo>
                <a:close/>
              </a:path>
              <a:path w="266700" h="276860">
                <a:moveTo>
                  <a:pt x="157331" y="9871"/>
                </a:moveTo>
                <a:lnTo>
                  <a:pt x="133294" y="9871"/>
                </a:lnTo>
                <a:lnTo>
                  <a:pt x="142893" y="11815"/>
                </a:lnTo>
                <a:lnTo>
                  <a:pt x="150741" y="17111"/>
                </a:lnTo>
                <a:lnTo>
                  <a:pt x="156036" y="24958"/>
                </a:lnTo>
                <a:lnTo>
                  <a:pt x="157979" y="34556"/>
                </a:lnTo>
                <a:lnTo>
                  <a:pt x="156036" y="44156"/>
                </a:lnTo>
                <a:lnTo>
                  <a:pt x="150741" y="52003"/>
                </a:lnTo>
                <a:lnTo>
                  <a:pt x="142893" y="57298"/>
                </a:lnTo>
                <a:lnTo>
                  <a:pt x="133294" y="59241"/>
                </a:lnTo>
                <a:lnTo>
                  <a:pt x="156835" y="59241"/>
                </a:lnTo>
                <a:lnTo>
                  <a:pt x="159309" y="57251"/>
                </a:lnTo>
                <a:lnTo>
                  <a:pt x="165573" y="46887"/>
                </a:lnTo>
                <a:lnTo>
                  <a:pt x="167850" y="34556"/>
                </a:lnTo>
                <a:lnTo>
                  <a:pt x="165130" y="21118"/>
                </a:lnTo>
                <a:lnTo>
                  <a:pt x="157718" y="10132"/>
                </a:lnTo>
                <a:lnTo>
                  <a:pt x="157331" y="9871"/>
                </a:lnTo>
                <a:close/>
              </a:path>
              <a:path w="266700" h="276860">
                <a:moveTo>
                  <a:pt x="136019" y="14810"/>
                </a:moveTo>
                <a:lnTo>
                  <a:pt x="133294" y="14810"/>
                </a:lnTo>
                <a:lnTo>
                  <a:pt x="125616" y="16365"/>
                </a:lnTo>
                <a:lnTo>
                  <a:pt x="119338" y="20601"/>
                </a:lnTo>
                <a:lnTo>
                  <a:pt x="115102" y="26878"/>
                </a:lnTo>
                <a:lnTo>
                  <a:pt x="113548" y="34556"/>
                </a:lnTo>
                <a:lnTo>
                  <a:pt x="113548" y="37282"/>
                </a:lnTo>
                <a:lnTo>
                  <a:pt x="115757" y="39491"/>
                </a:lnTo>
                <a:lnTo>
                  <a:pt x="121212" y="39491"/>
                </a:lnTo>
                <a:lnTo>
                  <a:pt x="123418" y="37282"/>
                </a:lnTo>
                <a:lnTo>
                  <a:pt x="123418" y="29113"/>
                </a:lnTo>
                <a:lnTo>
                  <a:pt x="127847" y="24682"/>
                </a:lnTo>
                <a:lnTo>
                  <a:pt x="136022" y="24682"/>
                </a:lnTo>
                <a:lnTo>
                  <a:pt x="138229" y="22471"/>
                </a:lnTo>
                <a:lnTo>
                  <a:pt x="138229" y="17020"/>
                </a:lnTo>
                <a:lnTo>
                  <a:pt x="136019" y="14810"/>
                </a:lnTo>
                <a:close/>
              </a:path>
            </a:pathLst>
          </a:custGeom>
          <a:solidFill>
            <a:srgbClr val="F16137"/>
          </a:solidFill>
        </p:spPr>
        <p:txBody>
          <a:bodyPr wrap="square" lIns="0" tIns="0" rIns="0" bIns="0" rtlCol="0"/>
          <a:lstStyle/>
          <a:p>
            <a:endParaRPr/>
          </a:p>
        </p:txBody>
      </p:sp>
      <p:sp>
        <p:nvSpPr>
          <p:cNvPr id="56" name="object 56"/>
          <p:cNvSpPr/>
          <p:nvPr/>
        </p:nvSpPr>
        <p:spPr>
          <a:xfrm>
            <a:off x="538383" y="6330603"/>
            <a:ext cx="266700" cy="276860"/>
          </a:xfrm>
          <a:custGeom>
            <a:avLst/>
            <a:gdLst/>
            <a:ahLst/>
            <a:cxnLst/>
            <a:rect l="l" t="t" r="r" b="b"/>
            <a:pathLst>
              <a:path w="266700" h="276859">
                <a:moveTo>
                  <a:pt x="42912" y="207346"/>
                </a:moveTo>
                <a:lnTo>
                  <a:pt x="34556" y="207346"/>
                </a:lnTo>
                <a:lnTo>
                  <a:pt x="21118" y="210066"/>
                </a:lnTo>
                <a:lnTo>
                  <a:pt x="10132" y="217479"/>
                </a:lnTo>
                <a:lnTo>
                  <a:pt x="2719" y="228464"/>
                </a:lnTo>
                <a:lnTo>
                  <a:pt x="0" y="241901"/>
                </a:lnTo>
                <a:lnTo>
                  <a:pt x="2719" y="255340"/>
                </a:lnTo>
                <a:lnTo>
                  <a:pt x="10132" y="266325"/>
                </a:lnTo>
                <a:lnTo>
                  <a:pt x="21118" y="273738"/>
                </a:lnTo>
                <a:lnTo>
                  <a:pt x="34556" y="276458"/>
                </a:lnTo>
                <a:lnTo>
                  <a:pt x="47995" y="273738"/>
                </a:lnTo>
                <a:lnTo>
                  <a:pt x="58598" y="266584"/>
                </a:lnTo>
                <a:lnTo>
                  <a:pt x="34556" y="266584"/>
                </a:lnTo>
                <a:lnTo>
                  <a:pt x="24959" y="264641"/>
                </a:lnTo>
                <a:lnTo>
                  <a:pt x="17113" y="259346"/>
                </a:lnTo>
                <a:lnTo>
                  <a:pt x="11818" y="251499"/>
                </a:lnTo>
                <a:lnTo>
                  <a:pt x="9875" y="241901"/>
                </a:lnTo>
                <a:lnTo>
                  <a:pt x="11818" y="232302"/>
                </a:lnTo>
                <a:lnTo>
                  <a:pt x="17113" y="224455"/>
                </a:lnTo>
                <a:lnTo>
                  <a:pt x="24959" y="219160"/>
                </a:lnTo>
                <a:lnTo>
                  <a:pt x="34556" y="217216"/>
                </a:lnTo>
                <a:lnTo>
                  <a:pt x="69021" y="217216"/>
                </a:lnTo>
                <a:lnTo>
                  <a:pt x="71113" y="215284"/>
                </a:lnTo>
                <a:lnTo>
                  <a:pt x="56567" y="215284"/>
                </a:lnTo>
                <a:lnTo>
                  <a:pt x="50584" y="210327"/>
                </a:lnTo>
                <a:lnTo>
                  <a:pt x="42912" y="207346"/>
                </a:lnTo>
                <a:close/>
              </a:path>
              <a:path w="266700" h="276859">
                <a:moveTo>
                  <a:pt x="184245" y="191347"/>
                </a:moveTo>
                <a:lnTo>
                  <a:pt x="169570" y="191347"/>
                </a:lnTo>
                <a:lnTo>
                  <a:pt x="203597" y="222304"/>
                </a:lnTo>
                <a:lnTo>
                  <a:pt x="199745" y="227877"/>
                </a:lnTo>
                <a:lnTo>
                  <a:pt x="197471" y="234627"/>
                </a:lnTo>
                <a:lnTo>
                  <a:pt x="197471" y="241901"/>
                </a:lnTo>
                <a:lnTo>
                  <a:pt x="200191" y="255340"/>
                </a:lnTo>
                <a:lnTo>
                  <a:pt x="207605" y="266325"/>
                </a:lnTo>
                <a:lnTo>
                  <a:pt x="218592" y="273738"/>
                </a:lnTo>
                <a:lnTo>
                  <a:pt x="232031" y="276458"/>
                </a:lnTo>
                <a:lnTo>
                  <a:pt x="245469" y="273738"/>
                </a:lnTo>
                <a:lnTo>
                  <a:pt x="256071" y="266584"/>
                </a:lnTo>
                <a:lnTo>
                  <a:pt x="232031" y="266584"/>
                </a:lnTo>
                <a:lnTo>
                  <a:pt x="222431" y="264641"/>
                </a:lnTo>
                <a:lnTo>
                  <a:pt x="214583" y="259346"/>
                </a:lnTo>
                <a:lnTo>
                  <a:pt x="209288" y="251499"/>
                </a:lnTo>
                <a:lnTo>
                  <a:pt x="207345" y="241901"/>
                </a:lnTo>
                <a:lnTo>
                  <a:pt x="207345" y="235192"/>
                </a:lnTo>
                <a:lnTo>
                  <a:pt x="210052" y="229115"/>
                </a:lnTo>
                <a:lnTo>
                  <a:pt x="214686" y="224367"/>
                </a:lnTo>
                <a:lnTo>
                  <a:pt x="219118" y="219963"/>
                </a:lnTo>
                <a:lnTo>
                  <a:pt x="225259" y="217216"/>
                </a:lnTo>
                <a:lnTo>
                  <a:pt x="256066" y="217216"/>
                </a:lnTo>
                <a:lnTo>
                  <a:pt x="252870" y="215060"/>
                </a:lnTo>
                <a:lnTo>
                  <a:pt x="210308" y="215060"/>
                </a:lnTo>
                <a:lnTo>
                  <a:pt x="184245" y="191347"/>
                </a:lnTo>
                <a:close/>
              </a:path>
              <a:path w="266700" h="276859">
                <a:moveTo>
                  <a:pt x="69021" y="217216"/>
                </a:moveTo>
                <a:lnTo>
                  <a:pt x="34556" y="217216"/>
                </a:lnTo>
                <a:lnTo>
                  <a:pt x="44156" y="219160"/>
                </a:lnTo>
                <a:lnTo>
                  <a:pt x="52003" y="224455"/>
                </a:lnTo>
                <a:lnTo>
                  <a:pt x="57298" y="232302"/>
                </a:lnTo>
                <a:lnTo>
                  <a:pt x="59241" y="241901"/>
                </a:lnTo>
                <a:lnTo>
                  <a:pt x="57298" y="251501"/>
                </a:lnTo>
                <a:lnTo>
                  <a:pt x="52003" y="259347"/>
                </a:lnTo>
                <a:lnTo>
                  <a:pt x="44156" y="264641"/>
                </a:lnTo>
                <a:lnTo>
                  <a:pt x="34556" y="266584"/>
                </a:lnTo>
                <a:lnTo>
                  <a:pt x="58598" y="266584"/>
                </a:lnTo>
                <a:lnTo>
                  <a:pt x="58981" y="266325"/>
                </a:lnTo>
                <a:lnTo>
                  <a:pt x="66395" y="255340"/>
                </a:lnTo>
                <a:lnTo>
                  <a:pt x="69115" y="241901"/>
                </a:lnTo>
                <a:lnTo>
                  <a:pt x="69073" y="234627"/>
                </a:lnTo>
                <a:lnTo>
                  <a:pt x="66935" y="228111"/>
                </a:lnTo>
                <a:lnTo>
                  <a:pt x="63205" y="222591"/>
                </a:lnTo>
                <a:lnTo>
                  <a:pt x="69021" y="217216"/>
                </a:lnTo>
                <a:close/>
              </a:path>
              <a:path w="266700" h="276859">
                <a:moveTo>
                  <a:pt x="256066" y="217216"/>
                </a:moveTo>
                <a:lnTo>
                  <a:pt x="232031" y="217216"/>
                </a:lnTo>
                <a:lnTo>
                  <a:pt x="241628" y="219160"/>
                </a:lnTo>
                <a:lnTo>
                  <a:pt x="249474" y="224455"/>
                </a:lnTo>
                <a:lnTo>
                  <a:pt x="254769" y="232302"/>
                </a:lnTo>
                <a:lnTo>
                  <a:pt x="256712" y="241901"/>
                </a:lnTo>
                <a:lnTo>
                  <a:pt x="254769" y="251501"/>
                </a:lnTo>
                <a:lnTo>
                  <a:pt x="249474" y="259347"/>
                </a:lnTo>
                <a:lnTo>
                  <a:pt x="241628" y="264641"/>
                </a:lnTo>
                <a:lnTo>
                  <a:pt x="232031" y="266584"/>
                </a:lnTo>
                <a:lnTo>
                  <a:pt x="256071" y="266584"/>
                </a:lnTo>
                <a:lnTo>
                  <a:pt x="256454" y="266325"/>
                </a:lnTo>
                <a:lnTo>
                  <a:pt x="263867" y="255340"/>
                </a:lnTo>
                <a:lnTo>
                  <a:pt x="266586" y="241901"/>
                </a:lnTo>
                <a:lnTo>
                  <a:pt x="263867" y="228464"/>
                </a:lnTo>
                <a:lnTo>
                  <a:pt x="256454" y="217479"/>
                </a:lnTo>
                <a:lnTo>
                  <a:pt x="256066" y="217216"/>
                </a:lnTo>
                <a:close/>
              </a:path>
              <a:path w="266700" h="276859">
                <a:moveTo>
                  <a:pt x="37285" y="222156"/>
                </a:moveTo>
                <a:lnTo>
                  <a:pt x="34556" y="222156"/>
                </a:lnTo>
                <a:lnTo>
                  <a:pt x="26878" y="223710"/>
                </a:lnTo>
                <a:lnTo>
                  <a:pt x="20601" y="227945"/>
                </a:lnTo>
                <a:lnTo>
                  <a:pt x="16365" y="234222"/>
                </a:lnTo>
                <a:lnTo>
                  <a:pt x="14810" y="241901"/>
                </a:lnTo>
                <a:lnTo>
                  <a:pt x="14810" y="244627"/>
                </a:lnTo>
                <a:lnTo>
                  <a:pt x="17020" y="246838"/>
                </a:lnTo>
                <a:lnTo>
                  <a:pt x="22471" y="246838"/>
                </a:lnTo>
                <a:lnTo>
                  <a:pt x="24681" y="244627"/>
                </a:lnTo>
                <a:lnTo>
                  <a:pt x="24681" y="236456"/>
                </a:lnTo>
                <a:lnTo>
                  <a:pt x="29109" y="232027"/>
                </a:lnTo>
                <a:lnTo>
                  <a:pt x="37285" y="232027"/>
                </a:lnTo>
                <a:lnTo>
                  <a:pt x="39495" y="229816"/>
                </a:lnTo>
                <a:lnTo>
                  <a:pt x="39495" y="224367"/>
                </a:lnTo>
                <a:lnTo>
                  <a:pt x="37285" y="222156"/>
                </a:lnTo>
                <a:close/>
              </a:path>
              <a:path w="266700" h="276859">
                <a:moveTo>
                  <a:pt x="234755" y="222156"/>
                </a:moveTo>
                <a:lnTo>
                  <a:pt x="232031" y="222156"/>
                </a:lnTo>
                <a:lnTo>
                  <a:pt x="224351" y="223710"/>
                </a:lnTo>
                <a:lnTo>
                  <a:pt x="218072" y="227945"/>
                </a:lnTo>
                <a:lnTo>
                  <a:pt x="213836" y="234222"/>
                </a:lnTo>
                <a:lnTo>
                  <a:pt x="212281" y="241901"/>
                </a:lnTo>
                <a:lnTo>
                  <a:pt x="212281" y="244627"/>
                </a:lnTo>
                <a:lnTo>
                  <a:pt x="214495" y="246838"/>
                </a:lnTo>
                <a:lnTo>
                  <a:pt x="219946" y="246838"/>
                </a:lnTo>
                <a:lnTo>
                  <a:pt x="222156" y="244627"/>
                </a:lnTo>
                <a:lnTo>
                  <a:pt x="222156" y="236456"/>
                </a:lnTo>
                <a:lnTo>
                  <a:pt x="226584" y="232027"/>
                </a:lnTo>
                <a:lnTo>
                  <a:pt x="234755" y="232027"/>
                </a:lnTo>
                <a:lnTo>
                  <a:pt x="236966" y="229816"/>
                </a:lnTo>
                <a:lnTo>
                  <a:pt x="236966" y="224367"/>
                </a:lnTo>
                <a:lnTo>
                  <a:pt x="234755" y="222156"/>
                </a:lnTo>
                <a:close/>
              </a:path>
              <a:path w="266700" h="276859">
                <a:moveTo>
                  <a:pt x="133294" y="0"/>
                </a:moveTo>
                <a:lnTo>
                  <a:pt x="119855" y="2719"/>
                </a:lnTo>
                <a:lnTo>
                  <a:pt x="108870" y="10132"/>
                </a:lnTo>
                <a:lnTo>
                  <a:pt x="101457" y="21118"/>
                </a:lnTo>
                <a:lnTo>
                  <a:pt x="98737" y="34556"/>
                </a:lnTo>
                <a:lnTo>
                  <a:pt x="101014" y="46887"/>
                </a:lnTo>
                <a:lnTo>
                  <a:pt x="107276" y="57251"/>
                </a:lnTo>
                <a:lnTo>
                  <a:pt x="116674" y="64810"/>
                </a:lnTo>
                <a:lnTo>
                  <a:pt x="128357" y="68720"/>
                </a:lnTo>
                <a:lnTo>
                  <a:pt x="128357" y="108860"/>
                </a:lnTo>
                <a:lnTo>
                  <a:pt x="110905" y="113989"/>
                </a:lnTo>
                <a:lnTo>
                  <a:pt x="96800" y="124767"/>
                </a:lnTo>
                <a:lnTo>
                  <a:pt x="87365" y="139870"/>
                </a:lnTo>
                <a:lnTo>
                  <a:pt x="83926" y="157975"/>
                </a:lnTo>
                <a:lnTo>
                  <a:pt x="84409" y="164832"/>
                </a:lnTo>
                <a:lnTo>
                  <a:pt x="85807" y="171396"/>
                </a:lnTo>
                <a:lnTo>
                  <a:pt x="88049" y="177609"/>
                </a:lnTo>
                <a:lnTo>
                  <a:pt x="91054" y="183413"/>
                </a:lnTo>
                <a:lnTo>
                  <a:pt x="56567" y="215284"/>
                </a:lnTo>
                <a:lnTo>
                  <a:pt x="71113" y="215284"/>
                </a:lnTo>
                <a:lnTo>
                  <a:pt x="97016" y="191347"/>
                </a:lnTo>
                <a:lnTo>
                  <a:pt x="113468" y="191347"/>
                </a:lnTo>
                <a:lnTo>
                  <a:pt x="105381" y="185889"/>
                </a:lnTo>
                <a:lnTo>
                  <a:pt x="96910" y="173333"/>
                </a:lnTo>
                <a:lnTo>
                  <a:pt x="93802" y="157975"/>
                </a:lnTo>
                <a:lnTo>
                  <a:pt x="96910" y="142619"/>
                </a:lnTo>
                <a:lnTo>
                  <a:pt x="105381" y="130064"/>
                </a:lnTo>
                <a:lnTo>
                  <a:pt x="117936" y="121592"/>
                </a:lnTo>
                <a:lnTo>
                  <a:pt x="133294" y="118483"/>
                </a:lnTo>
                <a:lnTo>
                  <a:pt x="161564" y="118483"/>
                </a:lnTo>
                <a:lnTo>
                  <a:pt x="155681" y="113988"/>
                </a:lnTo>
                <a:lnTo>
                  <a:pt x="138229" y="108860"/>
                </a:lnTo>
                <a:lnTo>
                  <a:pt x="138229" y="68720"/>
                </a:lnTo>
                <a:lnTo>
                  <a:pt x="149910" y="64810"/>
                </a:lnTo>
                <a:lnTo>
                  <a:pt x="156834" y="59241"/>
                </a:lnTo>
                <a:lnTo>
                  <a:pt x="133294" y="59241"/>
                </a:lnTo>
                <a:lnTo>
                  <a:pt x="123696" y="57298"/>
                </a:lnTo>
                <a:lnTo>
                  <a:pt x="115848" y="52003"/>
                </a:lnTo>
                <a:lnTo>
                  <a:pt x="110552" y="44156"/>
                </a:lnTo>
                <a:lnTo>
                  <a:pt x="108609" y="34556"/>
                </a:lnTo>
                <a:lnTo>
                  <a:pt x="110552" y="24957"/>
                </a:lnTo>
                <a:lnTo>
                  <a:pt x="115848" y="17109"/>
                </a:lnTo>
                <a:lnTo>
                  <a:pt x="123696" y="11814"/>
                </a:lnTo>
                <a:lnTo>
                  <a:pt x="133294" y="9871"/>
                </a:lnTo>
                <a:lnTo>
                  <a:pt x="157330" y="9871"/>
                </a:lnTo>
                <a:lnTo>
                  <a:pt x="146731" y="2719"/>
                </a:lnTo>
                <a:lnTo>
                  <a:pt x="133294" y="0"/>
                </a:lnTo>
                <a:close/>
              </a:path>
              <a:path w="266700" h="276859">
                <a:moveTo>
                  <a:pt x="232031" y="207346"/>
                </a:moveTo>
                <a:lnTo>
                  <a:pt x="223804" y="207346"/>
                </a:lnTo>
                <a:lnTo>
                  <a:pt x="216247" y="210243"/>
                </a:lnTo>
                <a:lnTo>
                  <a:pt x="210308" y="215060"/>
                </a:lnTo>
                <a:lnTo>
                  <a:pt x="252870" y="215060"/>
                </a:lnTo>
                <a:lnTo>
                  <a:pt x="245469" y="210066"/>
                </a:lnTo>
                <a:lnTo>
                  <a:pt x="232031" y="207346"/>
                </a:lnTo>
                <a:close/>
              </a:path>
              <a:path w="266700" h="276859">
                <a:moveTo>
                  <a:pt x="113468" y="191347"/>
                </a:moveTo>
                <a:lnTo>
                  <a:pt x="97016" y="191347"/>
                </a:lnTo>
                <a:lnTo>
                  <a:pt x="104475" y="197984"/>
                </a:lnTo>
                <a:lnTo>
                  <a:pt x="113159" y="203024"/>
                </a:lnTo>
                <a:lnTo>
                  <a:pt x="122841" y="206225"/>
                </a:lnTo>
                <a:lnTo>
                  <a:pt x="133294" y="207346"/>
                </a:lnTo>
                <a:lnTo>
                  <a:pt x="143746" y="206225"/>
                </a:lnTo>
                <a:lnTo>
                  <a:pt x="153427" y="203024"/>
                </a:lnTo>
                <a:lnTo>
                  <a:pt x="162111" y="197984"/>
                </a:lnTo>
                <a:lnTo>
                  <a:pt x="162688" y="197471"/>
                </a:lnTo>
                <a:lnTo>
                  <a:pt x="133294" y="197471"/>
                </a:lnTo>
                <a:lnTo>
                  <a:pt x="117936" y="194362"/>
                </a:lnTo>
                <a:lnTo>
                  <a:pt x="113468" y="191347"/>
                </a:lnTo>
                <a:close/>
              </a:path>
              <a:path w="266700" h="276859">
                <a:moveTo>
                  <a:pt x="161564" y="118483"/>
                </a:moveTo>
                <a:lnTo>
                  <a:pt x="133294" y="118483"/>
                </a:lnTo>
                <a:lnTo>
                  <a:pt x="148651" y="121592"/>
                </a:lnTo>
                <a:lnTo>
                  <a:pt x="161207" y="130064"/>
                </a:lnTo>
                <a:lnTo>
                  <a:pt x="169680" y="142619"/>
                </a:lnTo>
                <a:lnTo>
                  <a:pt x="172789" y="157975"/>
                </a:lnTo>
                <a:lnTo>
                  <a:pt x="169680" y="173333"/>
                </a:lnTo>
                <a:lnTo>
                  <a:pt x="161207" y="185889"/>
                </a:lnTo>
                <a:lnTo>
                  <a:pt x="148651" y="194362"/>
                </a:lnTo>
                <a:lnTo>
                  <a:pt x="133294" y="197471"/>
                </a:lnTo>
                <a:lnTo>
                  <a:pt x="162688" y="197471"/>
                </a:lnTo>
                <a:lnTo>
                  <a:pt x="169570" y="191347"/>
                </a:lnTo>
                <a:lnTo>
                  <a:pt x="184245" y="191347"/>
                </a:lnTo>
                <a:lnTo>
                  <a:pt x="175527" y="183409"/>
                </a:lnTo>
                <a:lnTo>
                  <a:pt x="178538" y="177605"/>
                </a:lnTo>
                <a:lnTo>
                  <a:pt x="180779" y="171393"/>
                </a:lnTo>
                <a:lnTo>
                  <a:pt x="182177" y="164830"/>
                </a:lnTo>
                <a:lnTo>
                  <a:pt x="182660" y="157975"/>
                </a:lnTo>
                <a:lnTo>
                  <a:pt x="179221" y="139868"/>
                </a:lnTo>
                <a:lnTo>
                  <a:pt x="169786" y="124765"/>
                </a:lnTo>
                <a:lnTo>
                  <a:pt x="161564" y="118483"/>
                </a:lnTo>
                <a:close/>
              </a:path>
              <a:path w="266700" h="276859">
                <a:moveTo>
                  <a:pt x="130478" y="128355"/>
                </a:moveTo>
                <a:lnTo>
                  <a:pt x="111423" y="128355"/>
                </a:lnTo>
                <a:lnTo>
                  <a:pt x="103672" y="136109"/>
                </a:lnTo>
                <a:lnTo>
                  <a:pt x="103672" y="155163"/>
                </a:lnTo>
                <a:lnTo>
                  <a:pt x="111423" y="162914"/>
                </a:lnTo>
                <a:lnTo>
                  <a:pt x="130478" y="162914"/>
                </a:lnTo>
                <a:lnTo>
                  <a:pt x="138229" y="155163"/>
                </a:lnTo>
                <a:lnTo>
                  <a:pt x="138229" y="153040"/>
                </a:lnTo>
                <a:lnTo>
                  <a:pt x="116870" y="153040"/>
                </a:lnTo>
                <a:lnTo>
                  <a:pt x="113548" y="149717"/>
                </a:lnTo>
                <a:lnTo>
                  <a:pt x="113548" y="141552"/>
                </a:lnTo>
                <a:lnTo>
                  <a:pt x="116870" y="138229"/>
                </a:lnTo>
                <a:lnTo>
                  <a:pt x="138229" y="138229"/>
                </a:lnTo>
                <a:lnTo>
                  <a:pt x="138229" y="136109"/>
                </a:lnTo>
                <a:lnTo>
                  <a:pt x="130478" y="128355"/>
                </a:lnTo>
                <a:close/>
              </a:path>
              <a:path w="266700" h="276859">
                <a:moveTo>
                  <a:pt x="138229" y="138229"/>
                </a:moveTo>
                <a:lnTo>
                  <a:pt x="125035" y="138229"/>
                </a:lnTo>
                <a:lnTo>
                  <a:pt x="128357" y="141552"/>
                </a:lnTo>
                <a:lnTo>
                  <a:pt x="128357" y="149717"/>
                </a:lnTo>
                <a:lnTo>
                  <a:pt x="125035" y="153040"/>
                </a:lnTo>
                <a:lnTo>
                  <a:pt x="138229" y="153040"/>
                </a:lnTo>
                <a:lnTo>
                  <a:pt x="138229" y="138229"/>
                </a:lnTo>
                <a:close/>
              </a:path>
              <a:path w="266700" h="276859">
                <a:moveTo>
                  <a:pt x="157330" y="9871"/>
                </a:moveTo>
                <a:lnTo>
                  <a:pt x="133294" y="9871"/>
                </a:lnTo>
                <a:lnTo>
                  <a:pt x="142893" y="11815"/>
                </a:lnTo>
                <a:lnTo>
                  <a:pt x="150740" y="17111"/>
                </a:lnTo>
                <a:lnTo>
                  <a:pt x="156036" y="24958"/>
                </a:lnTo>
                <a:lnTo>
                  <a:pt x="157979" y="34556"/>
                </a:lnTo>
                <a:lnTo>
                  <a:pt x="156036" y="44156"/>
                </a:lnTo>
                <a:lnTo>
                  <a:pt x="150740" y="52003"/>
                </a:lnTo>
                <a:lnTo>
                  <a:pt x="142893" y="57298"/>
                </a:lnTo>
                <a:lnTo>
                  <a:pt x="133294" y="59241"/>
                </a:lnTo>
                <a:lnTo>
                  <a:pt x="156834" y="59241"/>
                </a:lnTo>
                <a:lnTo>
                  <a:pt x="159308" y="57251"/>
                </a:lnTo>
                <a:lnTo>
                  <a:pt x="165572" y="46887"/>
                </a:lnTo>
                <a:lnTo>
                  <a:pt x="167849" y="34556"/>
                </a:lnTo>
                <a:lnTo>
                  <a:pt x="165129" y="21118"/>
                </a:lnTo>
                <a:lnTo>
                  <a:pt x="157717" y="10132"/>
                </a:lnTo>
                <a:lnTo>
                  <a:pt x="157330" y="9871"/>
                </a:lnTo>
                <a:close/>
              </a:path>
              <a:path w="266700" h="276859">
                <a:moveTo>
                  <a:pt x="136019" y="14810"/>
                </a:moveTo>
                <a:lnTo>
                  <a:pt x="133294" y="14810"/>
                </a:lnTo>
                <a:lnTo>
                  <a:pt x="125616" y="16365"/>
                </a:lnTo>
                <a:lnTo>
                  <a:pt x="119338" y="20601"/>
                </a:lnTo>
                <a:lnTo>
                  <a:pt x="115102" y="26878"/>
                </a:lnTo>
                <a:lnTo>
                  <a:pt x="113548" y="34556"/>
                </a:lnTo>
                <a:lnTo>
                  <a:pt x="113548" y="37282"/>
                </a:lnTo>
                <a:lnTo>
                  <a:pt x="115757" y="39491"/>
                </a:lnTo>
                <a:lnTo>
                  <a:pt x="121212" y="39491"/>
                </a:lnTo>
                <a:lnTo>
                  <a:pt x="123418" y="37282"/>
                </a:lnTo>
                <a:lnTo>
                  <a:pt x="123418" y="29113"/>
                </a:lnTo>
                <a:lnTo>
                  <a:pt x="127847" y="24682"/>
                </a:lnTo>
                <a:lnTo>
                  <a:pt x="136022" y="24682"/>
                </a:lnTo>
                <a:lnTo>
                  <a:pt x="138229" y="22471"/>
                </a:lnTo>
                <a:lnTo>
                  <a:pt x="138229" y="17021"/>
                </a:lnTo>
                <a:lnTo>
                  <a:pt x="136019" y="14810"/>
                </a:lnTo>
                <a:close/>
              </a:path>
            </a:pathLst>
          </a:custGeom>
          <a:solidFill>
            <a:srgbClr val="F16137"/>
          </a:solidFill>
        </p:spPr>
        <p:txBody>
          <a:bodyPr wrap="square" lIns="0" tIns="0" rIns="0" bIns="0" rtlCol="0"/>
          <a:lstStyle/>
          <a:p>
            <a:endParaRPr/>
          </a:p>
        </p:txBody>
      </p:sp>
      <p:sp>
        <p:nvSpPr>
          <p:cNvPr id="57" name="object 57"/>
          <p:cNvSpPr/>
          <p:nvPr/>
        </p:nvSpPr>
        <p:spPr>
          <a:xfrm>
            <a:off x="4093325" y="4101793"/>
            <a:ext cx="31115" cy="35560"/>
          </a:xfrm>
          <a:custGeom>
            <a:avLst/>
            <a:gdLst/>
            <a:ahLst/>
            <a:cxnLst/>
            <a:rect l="l" t="t" r="r" b="b"/>
            <a:pathLst>
              <a:path w="31114" h="35560">
                <a:moveTo>
                  <a:pt x="22914" y="0"/>
                </a:moveTo>
                <a:lnTo>
                  <a:pt x="18850" y="0"/>
                </a:lnTo>
                <a:lnTo>
                  <a:pt x="0" y="23572"/>
                </a:lnTo>
                <a:lnTo>
                  <a:pt x="0" y="26214"/>
                </a:lnTo>
                <a:lnTo>
                  <a:pt x="20067" y="26214"/>
                </a:lnTo>
                <a:lnTo>
                  <a:pt x="20067" y="35559"/>
                </a:lnTo>
                <a:lnTo>
                  <a:pt x="23724" y="35559"/>
                </a:lnTo>
                <a:lnTo>
                  <a:pt x="23724" y="26214"/>
                </a:lnTo>
                <a:lnTo>
                  <a:pt x="30838" y="26214"/>
                </a:lnTo>
                <a:lnTo>
                  <a:pt x="30838" y="22960"/>
                </a:lnTo>
                <a:lnTo>
                  <a:pt x="23724" y="22960"/>
                </a:lnTo>
                <a:lnTo>
                  <a:pt x="23724" y="14730"/>
                </a:lnTo>
                <a:lnTo>
                  <a:pt x="20171" y="14730"/>
                </a:lnTo>
                <a:lnTo>
                  <a:pt x="20171" y="22960"/>
                </a:lnTo>
                <a:lnTo>
                  <a:pt x="4726" y="22960"/>
                </a:lnTo>
                <a:lnTo>
                  <a:pt x="22914" y="0"/>
                </a:lnTo>
                <a:close/>
              </a:path>
            </a:pathLst>
          </a:custGeom>
          <a:solidFill>
            <a:srgbClr val="606062"/>
          </a:solidFill>
        </p:spPr>
        <p:txBody>
          <a:bodyPr wrap="square" lIns="0" tIns="0" rIns="0" bIns="0" rtlCol="0"/>
          <a:lstStyle/>
          <a:p>
            <a:endParaRPr/>
          </a:p>
        </p:txBody>
      </p:sp>
      <p:sp>
        <p:nvSpPr>
          <p:cNvPr id="58" name="object 58"/>
          <p:cNvSpPr/>
          <p:nvPr/>
        </p:nvSpPr>
        <p:spPr>
          <a:xfrm>
            <a:off x="541036" y="10375834"/>
            <a:ext cx="53975" cy="72390"/>
          </a:xfrm>
          <a:custGeom>
            <a:avLst/>
            <a:gdLst/>
            <a:ahLst/>
            <a:cxnLst/>
            <a:rect l="l" t="t" r="r" b="b"/>
            <a:pathLst>
              <a:path w="53975" h="72390">
                <a:moveTo>
                  <a:pt x="39552" y="0"/>
                </a:moveTo>
                <a:lnTo>
                  <a:pt x="26007" y="0"/>
                </a:lnTo>
                <a:lnTo>
                  <a:pt x="20318" y="1407"/>
                </a:lnTo>
                <a:lnTo>
                  <a:pt x="10566" y="7026"/>
                </a:lnTo>
                <a:lnTo>
                  <a:pt x="6771" y="11177"/>
                </a:lnTo>
                <a:lnTo>
                  <a:pt x="1353" y="22150"/>
                </a:lnTo>
                <a:lnTo>
                  <a:pt x="0" y="28853"/>
                </a:lnTo>
                <a:lnTo>
                  <a:pt x="115" y="38742"/>
                </a:lnTo>
                <a:lnTo>
                  <a:pt x="19742" y="72337"/>
                </a:lnTo>
                <a:lnTo>
                  <a:pt x="33764" y="72337"/>
                </a:lnTo>
                <a:lnTo>
                  <a:pt x="37912" y="71441"/>
                </a:lnTo>
                <a:lnTo>
                  <a:pt x="45295" y="67852"/>
                </a:lnTo>
                <a:lnTo>
                  <a:pt x="47232" y="66142"/>
                </a:lnTo>
                <a:lnTo>
                  <a:pt x="24922" y="66142"/>
                </a:lnTo>
                <a:lnTo>
                  <a:pt x="21539" y="65429"/>
                </a:lnTo>
                <a:lnTo>
                  <a:pt x="15847" y="62585"/>
                </a:lnTo>
                <a:lnTo>
                  <a:pt x="13698" y="60725"/>
                </a:lnTo>
                <a:lnTo>
                  <a:pt x="10786" y="56116"/>
                </a:lnTo>
                <a:lnTo>
                  <a:pt x="10058" y="53610"/>
                </a:lnTo>
                <a:lnTo>
                  <a:pt x="10058" y="47988"/>
                </a:lnTo>
                <a:lnTo>
                  <a:pt x="10836" y="45349"/>
                </a:lnTo>
                <a:lnTo>
                  <a:pt x="13461" y="41352"/>
                </a:lnTo>
                <a:lnTo>
                  <a:pt x="7719" y="41352"/>
                </a:lnTo>
                <a:lnTo>
                  <a:pt x="7517" y="39185"/>
                </a:lnTo>
                <a:lnTo>
                  <a:pt x="7416" y="26078"/>
                </a:lnTo>
                <a:lnTo>
                  <a:pt x="9651" y="18845"/>
                </a:lnTo>
                <a:lnTo>
                  <a:pt x="18590" y="8891"/>
                </a:lnTo>
                <a:lnTo>
                  <a:pt x="24753" y="6400"/>
                </a:lnTo>
                <a:lnTo>
                  <a:pt x="48105" y="6400"/>
                </a:lnTo>
                <a:lnTo>
                  <a:pt x="49373" y="3862"/>
                </a:lnTo>
                <a:lnTo>
                  <a:pt x="45176" y="1289"/>
                </a:lnTo>
                <a:lnTo>
                  <a:pt x="39552" y="0"/>
                </a:lnTo>
                <a:close/>
              </a:path>
              <a:path w="53975" h="72390">
                <a:moveTo>
                  <a:pt x="47574" y="35359"/>
                </a:moveTo>
                <a:lnTo>
                  <a:pt x="33828" y="35359"/>
                </a:lnTo>
                <a:lnTo>
                  <a:pt x="38181" y="36744"/>
                </a:lnTo>
                <a:lnTo>
                  <a:pt x="44618" y="42299"/>
                </a:lnTo>
                <a:lnTo>
                  <a:pt x="46228" y="46026"/>
                </a:lnTo>
                <a:lnTo>
                  <a:pt x="46228" y="55370"/>
                </a:lnTo>
                <a:lnTo>
                  <a:pt x="44618" y="59115"/>
                </a:lnTo>
                <a:lnTo>
                  <a:pt x="38181" y="64734"/>
                </a:lnTo>
                <a:lnTo>
                  <a:pt x="34001" y="66142"/>
                </a:lnTo>
                <a:lnTo>
                  <a:pt x="47232" y="66142"/>
                </a:lnTo>
                <a:lnTo>
                  <a:pt x="48190" y="65297"/>
                </a:lnTo>
                <a:lnTo>
                  <a:pt x="52391" y="58658"/>
                </a:lnTo>
                <a:lnTo>
                  <a:pt x="53439" y="54830"/>
                </a:lnTo>
                <a:lnTo>
                  <a:pt x="53384" y="46026"/>
                </a:lnTo>
                <a:lnTo>
                  <a:pt x="52423" y="42486"/>
                </a:lnTo>
                <a:lnTo>
                  <a:pt x="48343" y="36036"/>
                </a:lnTo>
                <a:lnTo>
                  <a:pt x="47574" y="35359"/>
                </a:lnTo>
                <a:close/>
              </a:path>
              <a:path w="53975" h="72390">
                <a:moveTo>
                  <a:pt x="34135" y="29159"/>
                </a:moveTo>
                <a:lnTo>
                  <a:pt x="24451" y="29159"/>
                </a:lnTo>
                <a:lnTo>
                  <a:pt x="20012" y="30224"/>
                </a:lnTo>
                <a:lnTo>
                  <a:pt x="12291" y="34494"/>
                </a:lnTo>
                <a:lnTo>
                  <a:pt x="9483" y="37490"/>
                </a:lnTo>
                <a:lnTo>
                  <a:pt x="7719" y="41352"/>
                </a:lnTo>
                <a:lnTo>
                  <a:pt x="13461" y="41352"/>
                </a:lnTo>
                <a:lnTo>
                  <a:pt x="13949" y="40608"/>
                </a:lnTo>
                <a:lnTo>
                  <a:pt x="16103" y="38742"/>
                </a:lnTo>
                <a:lnTo>
                  <a:pt x="21589" y="36036"/>
                </a:lnTo>
                <a:lnTo>
                  <a:pt x="24753" y="35359"/>
                </a:lnTo>
                <a:lnTo>
                  <a:pt x="47574" y="35359"/>
                </a:lnTo>
                <a:lnTo>
                  <a:pt x="45533" y="33562"/>
                </a:lnTo>
                <a:lnTo>
                  <a:pt x="38286" y="30041"/>
                </a:lnTo>
                <a:lnTo>
                  <a:pt x="34135" y="29159"/>
                </a:lnTo>
                <a:close/>
              </a:path>
              <a:path w="53975" h="72390">
                <a:moveTo>
                  <a:pt x="48105" y="6400"/>
                </a:moveTo>
                <a:lnTo>
                  <a:pt x="38437" y="6400"/>
                </a:lnTo>
                <a:lnTo>
                  <a:pt x="43041" y="7519"/>
                </a:lnTo>
                <a:lnTo>
                  <a:pt x="46429" y="9756"/>
                </a:lnTo>
                <a:lnTo>
                  <a:pt x="48105" y="6400"/>
                </a:lnTo>
                <a:close/>
              </a:path>
            </a:pathLst>
          </a:custGeom>
          <a:solidFill>
            <a:srgbClr val="FEFEFE"/>
          </a:solidFill>
        </p:spPr>
        <p:txBody>
          <a:bodyPr wrap="square" lIns="0" tIns="0" rIns="0" bIns="0" rtlCol="0"/>
          <a:lstStyle/>
          <a:p>
            <a:endParaRPr/>
          </a:p>
        </p:txBody>
      </p:sp>
      <p:sp>
        <p:nvSpPr>
          <p:cNvPr id="59" name="object 59"/>
          <p:cNvSpPr/>
          <p:nvPr/>
        </p:nvSpPr>
        <p:spPr>
          <a:xfrm>
            <a:off x="541036" y="43799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pic>
        <p:nvPicPr>
          <p:cNvPr id="60" name="object 60"/>
          <p:cNvPicPr/>
          <p:nvPr/>
        </p:nvPicPr>
        <p:blipFill>
          <a:blip r:embed="rId17" cstate="print"/>
          <a:stretch>
            <a:fillRect/>
          </a:stretch>
        </p:blipFill>
        <p:spPr>
          <a:xfrm>
            <a:off x="4669617" y="4043325"/>
            <a:ext cx="184247" cy="92354"/>
          </a:xfrm>
          <a:prstGeom prst="rect">
            <a:avLst/>
          </a:prstGeom>
        </p:spPr>
      </p:pic>
      <p:sp>
        <p:nvSpPr>
          <p:cNvPr id="61" name="object 61"/>
          <p:cNvSpPr/>
          <p:nvPr/>
        </p:nvSpPr>
        <p:spPr>
          <a:xfrm>
            <a:off x="4657158" y="4252538"/>
            <a:ext cx="209550" cy="32384"/>
          </a:xfrm>
          <a:custGeom>
            <a:avLst/>
            <a:gdLst/>
            <a:ahLst/>
            <a:cxnLst/>
            <a:rect l="l" t="t" r="r" b="b"/>
            <a:pathLst>
              <a:path w="209550" h="32385">
                <a:moveTo>
                  <a:pt x="209166" y="0"/>
                </a:moveTo>
                <a:lnTo>
                  <a:pt x="0" y="0"/>
                </a:lnTo>
                <a:lnTo>
                  <a:pt x="0" y="31903"/>
                </a:lnTo>
                <a:lnTo>
                  <a:pt x="209166" y="31903"/>
                </a:lnTo>
                <a:lnTo>
                  <a:pt x="209166" y="0"/>
                </a:lnTo>
                <a:close/>
              </a:path>
            </a:pathLst>
          </a:custGeom>
          <a:solidFill>
            <a:srgbClr val="BDBFC1"/>
          </a:solidFill>
        </p:spPr>
        <p:txBody>
          <a:bodyPr wrap="square" lIns="0" tIns="0" rIns="0" bIns="0" rtlCol="0"/>
          <a:lstStyle/>
          <a:p>
            <a:endParaRPr/>
          </a:p>
        </p:txBody>
      </p:sp>
      <p:pic>
        <p:nvPicPr>
          <p:cNvPr id="62" name="object 62"/>
          <p:cNvPicPr/>
          <p:nvPr/>
        </p:nvPicPr>
        <p:blipFill>
          <a:blip r:embed="rId18" cstate="print"/>
          <a:stretch>
            <a:fillRect/>
          </a:stretch>
        </p:blipFill>
        <p:spPr>
          <a:xfrm>
            <a:off x="4410396" y="5030002"/>
            <a:ext cx="2620133" cy="511649"/>
          </a:xfrm>
          <a:prstGeom prst="rect">
            <a:avLst/>
          </a:prstGeom>
        </p:spPr>
      </p:pic>
      <p:pic>
        <p:nvPicPr>
          <p:cNvPr id="63" name="object 63"/>
          <p:cNvPicPr/>
          <p:nvPr/>
        </p:nvPicPr>
        <p:blipFill>
          <a:blip r:embed="rId19" cstate="print"/>
          <a:stretch>
            <a:fillRect/>
          </a:stretch>
        </p:blipFill>
        <p:spPr>
          <a:xfrm>
            <a:off x="4037623" y="5074189"/>
            <a:ext cx="215992" cy="259393"/>
          </a:xfrm>
          <a:prstGeom prst="rect">
            <a:avLst/>
          </a:prstGeom>
        </p:spPr>
      </p:pic>
      <p:grpSp>
        <p:nvGrpSpPr>
          <p:cNvPr id="64" name="object 64"/>
          <p:cNvGrpSpPr/>
          <p:nvPr/>
        </p:nvGrpSpPr>
        <p:grpSpPr>
          <a:xfrm>
            <a:off x="1036" y="89999"/>
            <a:ext cx="2162175" cy="333375"/>
            <a:chOff x="1036" y="89999"/>
            <a:chExt cx="2162175" cy="333375"/>
          </a:xfrm>
        </p:grpSpPr>
        <p:sp>
          <p:nvSpPr>
            <p:cNvPr id="65" name="object 65"/>
            <p:cNvSpPr/>
            <p:nvPr/>
          </p:nvSpPr>
          <p:spPr>
            <a:xfrm>
              <a:off x="1036" y="89999"/>
              <a:ext cx="2162175" cy="333375"/>
            </a:xfrm>
            <a:custGeom>
              <a:avLst/>
              <a:gdLst/>
              <a:ahLst/>
              <a:cxnLst/>
              <a:rect l="l" t="t" r="r" b="b"/>
              <a:pathLst>
                <a:path w="2162175" h="333375">
                  <a:moveTo>
                    <a:pt x="2162175" y="0"/>
                  </a:moveTo>
                  <a:lnTo>
                    <a:pt x="0" y="0"/>
                  </a:lnTo>
                  <a:lnTo>
                    <a:pt x="0" y="333375"/>
                  </a:lnTo>
                  <a:lnTo>
                    <a:pt x="1995487" y="333375"/>
                  </a:lnTo>
                  <a:lnTo>
                    <a:pt x="2039664" y="327394"/>
                  </a:lnTo>
                  <a:lnTo>
                    <a:pt x="2079445" y="310531"/>
                  </a:lnTo>
                  <a:lnTo>
                    <a:pt x="2113207" y="284408"/>
                  </a:lnTo>
                  <a:lnTo>
                    <a:pt x="2139331" y="250646"/>
                  </a:lnTo>
                  <a:lnTo>
                    <a:pt x="2156193" y="210865"/>
                  </a:lnTo>
                  <a:lnTo>
                    <a:pt x="2162175" y="166687"/>
                  </a:lnTo>
                  <a:lnTo>
                    <a:pt x="2162175" y="0"/>
                  </a:lnTo>
                  <a:close/>
                </a:path>
              </a:pathLst>
            </a:custGeom>
            <a:solidFill>
              <a:srgbClr val="F7CA2C"/>
            </a:solidFill>
          </p:spPr>
          <p:txBody>
            <a:bodyPr wrap="square" lIns="0" tIns="0" rIns="0" bIns="0" rtlCol="0"/>
            <a:lstStyle/>
            <a:p>
              <a:endParaRPr/>
            </a:p>
          </p:txBody>
        </p:sp>
        <p:sp>
          <p:nvSpPr>
            <p:cNvPr id="66" name="object 66"/>
            <p:cNvSpPr/>
            <p:nvPr/>
          </p:nvSpPr>
          <p:spPr>
            <a:xfrm>
              <a:off x="541036" y="293090"/>
              <a:ext cx="685165" cy="81280"/>
            </a:xfrm>
            <a:custGeom>
              <a:avLst/>
              <a:gdLst/>
              <a:ahLst/>
              <a:cxnLst/>
              <a:rect l="l" t="t" r="r" b="b"/>
              <a:pathLst>
                <a:path w="685165" h="81279">
                  <a:moveTo>
                    <a:pt x="6969" y="0"/>
                  </a:moveTo>
                  <a:lnTo>
                    <a:pt x="0" y="0"/>
                  </a:lnTo>
                  <a:lnTo>
                    <a:pt x="0" y="80010"/>
                  </a:lnTo>
                  <a:lnTo>
                    <a:pt x="8456" y="80010"/>
                  </a:lnTo>
                  <a:lnTo>
                    <a:pt x="8456" y="15087"/>
                  </a:lnTo>
                  <a:lnTo>
                    <a:pt x="18950" y="15087"/>
                  </a:lnTo>
                  <a:lnTo>
                    <a:pt x="6969" y="0"/>
                  </a:lnTo>
                  <a:close/>
                </a:path>
                <a:path w="685165" h="81279">
                  <a:moveTo>
                    <a:pt x="18950" y="15087"/>
                  </a:moveTo>
                  <a:lnTo>
                    <a:pt x="8456" y="15087"/>
                  </a:lnTo>
                  <a:lnTo>
                    <a:pt x="59893" y="80010"/>
                  </a:lnTo>
                  <a:lnTo>
                    <a:pt x="66862" y="80010"/>
                  </a:lnTo>
                  <a:lnTo>
                    <a:pt x="66862" y="64922"/>
                  </a:lnTo>
                  <a:lnTo>
                    <a:pt x="58521" y="64922"/>
                  </a:lnTo>
                  <a:lnTo>
                    <a:pt x="18950" y="15087"/>
                  </a:lnTo>
                  <a:close/>
                </a:path>
                <a:path w="685165" h="81279">
                  <a:moveTo>
                    <a:pt x="66862" y="0"/>
                  </a:moveTo>
                  <a:lnTo>
                    <a:pt x="58521" y="0"/>
                  </a:lnTo>
                  <a:lnTo>
                    <a:pt x="58521" y="64922"/>
                  </a:lnTo>
                  <a:lnTo>
                    <a:pt x="66862" y="64922"/>
                  </a:lnTo>
                  <a:lnTo>
                    <a:pt x="66862" y="0"/>
                  </a:lnTo>
                  <a:close/>
                </a:path>
                <a:path w="685165" h="81279">
                  <a:moveTo>
                    <a:pt x="230090" y="0"/>
                  </a:moveTo>
                  <a:lnTo>
                    <a:pt x="221745" y="0"/>
                  </a:lnTo>
                  <a:lnTo>
                    <a:pt x="185169" y="80010"/>
                  </a:lnTo>
                  <a:lnTo>
                    <a:pt x="193972" y="80010"/>
                  </a:lnTo>
                  <a:lnTo>
                    <a:pt x="203573" y="58637"/>
                  </a:lnTo>
                  <a:lnTo>
                    <a:pt x="256896" y="58637"/>
                  </a:lnTo>
                  <a:lnTo>
                    <a:pt x="253761" y="51779"/>
                  </a:lnTo>
                  <a:lnTo>
                    <a:pt x="206658" y="51779"/>
                  </a:lnTo>
                  <a:lnTo>
                    <a:pt x="225860" y="8802"/>
                  </a:lnTo>
                  <a:lnTo>
                    <a:pt x="234114" y="8802"/>
                  </a:lnTo>
                  <a:lnTo>
                    <a:pt x="230090" y="0"/>
                  </a:lnTo>
                  <a:close/>
                </a:path>
                <a:path w="685165" h="81279">
                  <a:moveTo>
                    <a:pt x="256896" y="58637"/>
                  </a:moveTo>
                  <a:lnTo>
                    <a:pt x="248151" y="58637"/>
                  </a:lnTo>
                  <a:lnTo>
                    <a:pt x="257752" y="80010"/>
                  </a:lnTo>
                  <a:lnTo>
                    <a:pt x="266666" y="80010"/>
                  </a:lnTo>
                  <a:lnTo>
                    <a:pt x="256896" y="58637"/>
                  </a:lnTo>
                  <a:close/>
                </a:path>
                <a:path w="685165" h="81279">
                  <a:moveTo>
                    <a:pt x="234114" y="8802"/>
                  </a:moveTo>
                  <a:lnTo>
                    <a:pt x="225860" y="8802"/>
                  </a:lnTo>
                  <a:lnTo>
                    <a:pt x="245063" y="51779"/>
                  </a:lnTo>
                  <a:lnTo>
                    <a:pt x="253761" y="51779"/>
                  </a:lnTo>
                  <a:lnTo>
                    <a:pt x="234114" y="8802"/>
                  </a:lnTo>
                  <a:close/>
                </a:path>
                <a:path w="685165" h="81279">
                  <a:moveTo>
                    <a:pt x="274669" y="67208"/>
                  </a:moveTo>
                  <a:lnTo>
                    <a:pt x="291355" y="80697"/>
                  </a:lnTo>
                  <a:lnTo>
                    <a:pt x="300650" y="80697"/>
                  </a:lnTo>
                  <a:lnTo>
                    <a:pt x="305186" y="79952"/>
                  </a:lnTo>
                  <a:lnTo>
                    <a:pt x="313415" y="76982"/>
                  </a:lnTo>
                  <a:lnTo>
                    <a:pt x="316674" y="74865"/>
                  </a:lnTo>
                  <a:lnTo>
                    <a:pt x="317671" y="73724"/>
                  </a:lnTo>
                  <a:lnTo>
                    <a:pt x="291622" y="73724"/>
                  </a:lnTo>
                  <a:lnTo>
                    <a:pt x="287928" y="73151"/>
                  </a:lnTo>
                  <a:lnTo>
                    <a:pt x="280612" y="70866"/>
                  </a:lnTo>
                  <a:lnTo>
                    <a:pt x="277412" y="69264"/>
                  </a:lnTo>
                  <a:lnTo>
                    <a:pt x="274669" y="67208"/>
                  </a:lnTo>
                  <a:close/>
                </a:path>
                <a:path w="685165" h="81279">
                  <a:moveTo>
                    <a:pt x="317227" y="26175"/>
                  </a:moveTo>
                  <a:lnTo>
                    <a:pt x="300880" y="26175"/>
                  </a:lnTo>
                  <a:lnTo>
                    <a:pt x="304899" y="27090"/>
                  </a:lnTo>
                  <a:lnTo>
                    <a:pt x="311072" y="30747"/>
                  </a:lnTo>
                  <a:lnTo>
                    <a:pt x="312616" y="33260"/>
                  </a:lnTo>
                  <a:lnTo>
                    <a:pt x="312616" y="39358"/>
                  </a:lnTo>
                  <a:lnTo>
                    <a:pt x="311245" y="41662"/>
                  </a:lnTo>
                  <a:lnTo>
                    <a:pt x="305758" y="45090"/>
                  </a:lnTo>
                  <a:lnTo>
                    <a:pt x="302138" y="45947"/>
                  </a:lnTo>
                  <a:lnTo>
                    <a:pt x="287812" y="45947"/>
                  </a:lnTo>
                  <a:lnTo>
                    <a:pt x="287812" y="51890"/>
                  </a:lnTo>
                  <a:lnTo>
                    <a:pt x="303127" y="51890"/>
                  </a:lnTo>
                  <a:lnTo>
                    <a:pt x="307091" y="52786"/>
                  </a:lnTo>
                  <a:lnTo>
                    <a:pt x="312883" y="56368"/>
                  </a:lnTo>
                  <a:lnTo>
                    <a:pt x="314330" y="58863"/>
                  </a:lnTo>
                  <a:lnTo>
                    <a:pt x="314330" y="65646"/>
                  </a:lnTo>
                  <a:lnTo>
                    <a:pt x="312559" y="68486"/>
                  </a:lnTo>
                  <a:lnTo>
                    <a:pt x="305470" y="72677"/>
                  </a:lnTo>
                  <a:lnTo>
                    <a:pt x="300917" y="73724"/>
                  </a:lnTo>
                  <a:lnTo>
                    <a:pt x="317671" y="73724"/>
                  </a:lnTo>
                  <a:lnTo>
                    <a:pt x="321472" y="69378"/>
                  </a:lnTo>
                  <a:lnTo>
                    <a:pt x="322675" y="66254"/>
                  </a:lnTo>
                  <a:lnTo>
                    <a:pt x="322675" y="59245"/>
                  </a:lnTo>
                  <a:lnTo>
                    <a:pt x="321513" y="56274"/>
                  </a:lnTo>
                  <a:lnTo>
                    <a:pt x="316864" y="51396"/>
                  </a:lnTo>
                  <a:lnTo>
                    <a:pt x="313568" y="49683"/>
                  </a:lnTo>
                  <a:lnTo>
                    <a:pt x="309300" y="48690"/>
                  </a:lnTo>
                  <a:lnTo>
                    <a:pt x="312883" y="47548"/>
                  </a:lnTo>
                  <a:lnTo>
                    <a:pt x="315720" y="45794"/>
                  </a:lnTo>
                  <a:lnTo>
                    <a:pt x="319910" y="41071"/>
                  </a:lnTo>
                  <a:lnTo>
                    <a:pt x="320958" y="38365"/>
                  </a:lnTo>
                  <a:lnTo>
                    <a:pt x="320958" y="32119"/>
                  </a:lnTo>
                  <a:lnTo>
                    <a:pt x="319910" y="29300"/>
                  </a:lnTo>
                  <a:lnTo>
                    <a:pt x="317227" y="26175"/>
                  </a:lnTo>
                  <a:close/>
                </a:path>
                <a:path w="685165" h="81279">
                  <a:moveTo>
                    <a:pt x="301298" y="19202"/>
                  </a:moveTo>
                  <a:lnTo>
                    <a:pt x="289030" y="19202"/>
                  </a:lnTo>
                  <a:lnTo>
                    <a:pt x="281603" y="21070"/>
                  </a:lnTo>
                  <a:lnTo>
                    <a:pt x="274439" y="24804"/>
                  </a:lnTo>
                  <a:lnTo>
                    <a:pt x="276725" y="31089"/>
                  </a:lnTo>
                  <a:lnTo>
                    <a:pt x="283049" y="27813"/>
                  </a:lnTo>
                  <a:lnTo>
                    <a:pt x="289450" y="26175"/>
                  </a:lnTo>
                  <a:lnTo>
                    <a:pt x="317227" y="26175"/>
                  </a:lnTo>
                  <a:lnTo>
                    <a:pt x="315720" y="24422"/>
                  </a:lnTo>
                  <a:lnTo>
                    <a:pt x="312826" y="22536"/>
                  </a:lnTo>
                  <a:lnTo>
                    <a:pt x="305435" y="19867"/>
                  </a:lnTo>
                  <a:lnTo>
                    <a:pt x="301298" y="19202"/>
                  </a:lnTo>
                  <a:close/>
                </a:path>
                <a:path w="685165" h="81279">
                  <a:moveTo>
                    <a:pt x="371671" y="19429"/>
                  </a:moveTo>
                  <a:lnTo>
                    <a:pt x="360090" y="19429"/>
                  </a:lnTo>
                  <a:lnTo>
                    <a:pt x="354869" y="20725"/>
                  </a:lnTo>
                  <a:lnTo>
                    <a:pt x="345574" y="25909"/>
                  </a:lnTo>
                  <a:lnTo>
                    <a:pt x="341917" y="29527"/>
                  </a:lnTo>
                  <a:lnTo>
                    <a:pt x="336581" y="38822"/>
                  </a:lnTo>
                  <a:lnTo>
                    <a:pt x="335250" y="44081"/>
                  </a:lnTo>
                  <a:lnTo>
                    <a:pt x="335250" y="55817"/>
                  </a:lnTo>
                  <a:lnTo>
                    <a:pt x="360090" y="80582"/>
                  </a:lnTo>
                  <a:lnTo>
                    <a:pt x="371671" y="80582"/>
                  </a:lnTo>
                  <a:lnTo>
                    <a:pt x="376891" y="79268"/>
                  </a:lnTo>
                  <a:lnTo>
                    <a:pt x="386186" y="74009"/>
                  </a:lnTo>
                  <a:lnTo>
                    <a:pt x="386816" y="73379"/>
                  </a:lnTo>
                  <a:lnTo>
                    <a:pt x="361613" y="73379"/>
                  </a:lnTo>
                  <a:lnTo>
                    <a:pt x="357785" y="72410"/>
                  </a:lnTo>
                  <a:lnTo>
                    <a:pt x="351003" y="68522"/>
                  </a:lnTo>
                  <a:lnTo>
                    <a:pt x="348336" y="65760"/>
                  </a:lnTo>
                  <a:lnTo>
                    <a:pt x="344448" y="58596"/>
                  </a:lnTo>
                  <a:lnTo>
                    <a:pt x="343480" y="54522"/>
                  </a:lnTo>
                  <a:lnTo>
                    <a:pt x="343480" y="45378"/>
                  </a:lnTo>
                  <a:lnTo>
                    <a:pt x="361613" y="26517"/>
                  </a:lnTo>
                  <a:lnTo>
                    <a:pt x="386798" y="26517"/>
                  </a:lnTo>
                  <a:lnTo>
                    <a:pt x="386186" y="25909"/>
                  </a:lnTo>
                  <a:lnTo>
                    <a:pt x="376891" y="20725"/>
                  </a:lnTo>
                  <a:lnTo>
                    <a:pt x="371671" y="19429"/>
                  </a:lnTo>
                  <a:close/>
                </a:path>
                <a:path w="685165" h="81279">
                  <a:moveTo>
                    <a:pt x="386798" y="26517"/>
                  </a:moveTo>
                  <a:lnTo>
                    <a:pt x="370149" y="26517"/>
                  </a:lnTo>
                  <a:lnTo>
                    <a:pt x="373975" y="27489"/>
                  </a:lnTo>
                  <a:lnTo>
                    <a:pt x="380757" y="31374"/>
                  </a:lnTo>
                  <a:lnTo>
                    <a:pt x="383407" y="34138"/>
                  </a:lnTo>
                  <a:lnTo>
                    <a:pt x="387216" y="41299"/>
                  </a:lnTo>
                  <a:lnTo>
                    <a:pt x="388170" y="45378"/>
                  </a:lnTo>
                  <a:lnTo>
                    <a:pt x="388170" y="54522"/>
                  </a:lnTo>
                  <a:lnTo>
                    <a:pt x="370149" y="73379"/>
                  </a:lnTo>
                  <a:lnTo>
                    <a:pt x="386816" y="73379"/>
                  </a:lnTo>
                  <a:lnTo>
                    <a:pt x="389826" y="70369"/>
                  </a:lnTo>
                  <a:lnTo>
                    <a:pt x="395085" y="61074"/>
                  </a:lnTo>
                  <a:lnTo>
                    <a:pt x="396400" y="55817"/>
                  </a:lnTo>
                  <a:lnTo>
                    <a:pt x="396400" y="44081"/>
                  </a:lnTo>
                  <a:lnTo>
                    <a:pt x="395085" y="38822"/>
                  </a:lnTo>
                  <a:lnTo>
                    <a:pt x="389826" y="29527"/>
                  </a:lnTo>
                  <a:lnTo>
                    <a:pt x="386798" y="26517"/>
                  </a:lnTo>
                  <a:close/>
                </a:path>
                <a:path w="685165" h="81279">
                  <a:moveTo>
                    <a:pt x="431031" y="27090"/>
                  </a:moveTo>
                  <a:lnTo>
                    <a:pt x="422917" y="27090"/>
                  </a:lnTo>
                  <a:lnTo>
                    <a:pt x="422917" y="80010"/>
                  </a:lnTo>
                  <a:lnTo>
                    <a:pt x="431031" y="80010"/>
                  </a:lnTo>
                  <a:lnTo>
                    <a:pt x="431031" y="27090"/>
                  </a:lnTo>
                  <a:close/>
                </a:path>
                <a:path w="685165" h="81279">
                  <a:moveTo>
                    <a:pt x="453776" y="19886"/>
                  </a:moveTo>
                  <a:lnTo>
                    <a:pt x="400173" y="19886"/>
                  </a:lnTo>
                  <a:lnTo>
                    <a:pt x="400173" y="27090"/>
                  </a:lnTo>
                  <a:lnTo>
                    <a:pt x="453776" y="27090"/>
                  </a:lnTo>
                  <a:lnTo>
                    <a:pt x="453776" y="19886"/>
                  </a:lnTo>
                  <a:close/>
                </a:path>
                <a:path w="685165" h="81279">
                  <a:moveTo>
                    <a:pt x="473666" y="19886"/>
                  </a:moveTo>
                  <a:lnTo>
                    <a:pt x="465552" y="19886"/>
                  </a:lnTo>
                  <a:lnTo>
                    <a:pt x="465552" y="80010"/>
                  </a:lnTo>
                  <a:lnTo>
                    <a:pt x="473666" y="80010"/>
                  </a:lnTo>
                  <a:lnTo>
                    <a:pt x="473666" y="53492"/>
                  </a:lnTo>
                  <a:lnTo>
                    <a:pt x="519616" y="53492"/>
                  </a:lnTo>
                  <a:lnTo>
                    <a:pt x="519616" y="46518"/>
                  </a:lnTo>
                  <a:lnTo>
                    <a:pt x="473666" y="46518"/>
                  </a:lnTo>
                  <a:lnTo>
                    <a:pt x="473666" y="19886"/>
                  </a:lnTo>
                  <a:close/>
                </a:path>
                <a:path w="685165" h="81279">
                  <a:moveTo>
                    <a:pt x="519616" y="53492"/>
                  </a:moveTo>
                  <a:lnTo>
                    <a:pt x="511498" y="53492"/>
                  </a:lnTo>
                  <a:lnTo>
                    <a:pt x="511498" y="80010"/>
                  </a:lnTo>
                  <a:lnTo>
                    <a:pt x="519616" y="80010"/>
                  </a:lnTo>
                  <a:lnTo>
                    <a:pt x="519616" y="53492"/>
                  </a:lnTo>
                  <a:close/>
                </a:path>
                <a:path w="685165" h="81279">
                  <a:moveTo>
                    <a:pt x="519616" y="19886"/>
                  </a:moveTo>
                  <a:lnTo>
                    <a:pt x="511498" y="19886"/>
                  </a:lnTo>
                  <a:lnTo>
                    <a:pt x="511498" y="46518"/>
                  </a:lnTo>
                  <a:lnTo>
                    <a:pt x="519616" y="46518"/>
                  </a:lnTo>
                  <a:lnTo>
                    <a:pt x="519616" y="19886"/>
                  </a:lnTo>
                  <a:close/>
                </a:path>
                <a:path w="685165" h="81279">
                  <a:moveTo>
                    <a:pt x="550818" y="19886"/>
                  </a:moveTo>
                  <a:lnTo>
                    <a:pt x="542704" y="19886"/>
                  </a:lnTo>
                  <a:lnTo>
                    <a:pt x="542704" y="80010"/>
                  </a:lnTo>
                  <a:lnTo>
                    <a:pt x="574401" y="80200"/>
                  </a:lnTo>
                  <a:lnTo>
                    <a:pt x="580496" y="78522"/>
                  </a:lnTo>
                  <a:lnTo>
                    <a:pt x="586092" y="74027"/>
                  </a:lnTo>
                  <a:lnTo>
                    <a:pt x="571582" y="74027"/>
                  </a:lnTo>
                  <a:lnTo>
                    <a:pt x="550818" y="73724"/>
                  </a:lnTo>
                  <a:lnTo>
                    <a:pt x="550818" y="46976"/>
                  </a:lnTo>
                  <a:lnTo>
                    <a:pt x="586188" y="46976"/>
                  </a:lnTo>
                  <a:lnTo>
                    <a:pt x="581259" y="42900"/>
                  </a:lnTo>
                  <a:lnTo>
                    <a:pt x="575506" y="41222"/>
                  </a:lnTo>
                  <a:lnTo>
                    <a:pt x="550818" y="40918"/>
                  </a:lnTo>
                  <a:lnTo>
                    <a:pt x="550818" y="19886"/>
                  </a:lnTo>
                  <a:close/>
                </a:path>
                <a:path w="685165" h="81279">
                  <a:moveTo>
                    <a:pt x="586188" y="46976"/>
                  </a:moveTo>
                  <a:lnTo>
                    <a:pt x="550818" y="46976"/>
                  </a:lnTo>
                  <a:lnTo>
                    <a:pt x="571658" y="47282"/>
                  </a:lnTo>
                  <a:lnTo>
                    <a:pt x="575889" y="48387"/>
                  </a:lnTo>
                  <a:lnTo>
                    <a:pt x="581526" y="52652"/>
                  </a:lnTo>
                  <a:lnTo>
                    <a:pt x="582937" y="55929"/>
                  </a:lnTo>
                  <a:lnTo>
                    <a:pt x="582937" y="64846"/>
                  </a:lnTo>
                  <a:lnTo>
                    <a:pt x="581508" y="68256"/>
                  </a:lnTo>
                  <a:lnTo>
                    <a:pt x="575791" y="72903"/>
                  </a:lnTo>
                  <a:lnTo>
                    <a:pt x="571582" y="74027"/>
                  </a:lnTo>
                  <a:lnTo>
                    <a:pt x="586092" y="74027"/>
                  </a:lnTo>
                  <a:lnTo>
                    <a:pt x="589032" y="71664"/>
                  </a:lnTo>
                  <a:lnTo>
                    <a:pt x="591167" y="66751"/>
                  </a:lnTo>
                  <a:lnTo>
                    <a:pt x="591167" y="54176"/>
                  </a:lnTo>
                  <a:lnTo>
                    <a:pt x="589183" y="49452"/>
                  </a:lnTo>
                  <a:lnTo>
                    <a:pt x="586188" y="46976"/>
                  </a:lnTo>
                  <a:close/>
                </a:path>
                <a:path w="685165" h="81279">
                  <a:moveTo>
                    <a:pt x="609339" y="19886"/>
                  </a:moveTo>
                  <a:lnTo>
                    <a:pt x="601225" y="19886"/>
                  </a:lnTo>
                  <a:lnTo>
                    <a:pt x="601225" y="80010"/>
                  </a:lnTo>
                  <a:lnTo>
                    <a:pt x="609339" y="80010"/>
                  </a:lnTo>
                  <a:lnTo>
                    <a:pt x="609339" y="19886"/>
                  </a:lnTo>
                  <a:close/>
                </a:path>
                <a:path w="685165" h="81279">
                  <a:moveTo>
                    <a:pt x="661536" y="19429"/>
                  </a:moveTo>
                  <a:lnTo>
                    <a:pt x="650412" y="19429"/>
                  </a:lnTo>
                  <a:lnTo>
                    <a:pt x="645401" y="20725"/>
                  </a:lnTo>
                  <a:lnTo>
                    <a:pt x="626601" y="55817"/>
                  </a:lnTo>
                  <a:lnTo>
                    <a:pt x="627933" y="61074"/>
                  </a:lnTo>
                  <a:lnTo>
                    <a:pt x="633268" y="70369"/>
                  </a:lnTo>
                  <a:lnTo>
                    <a:pt x="636981" y="74009"/>
                  </a:lnTo>
                  <a:lnTo>
                    <a:pt x="646506" y="79268"/>
                  </a:lnTo>
                  <a:lnTo>
                    <a:pt x="651974" y="80582"/>
                  </a:lnTo>
                  <a:lnTo>
                    <a:pt x="662947" y="80582"/>
                  </a:lnTo>
                  <a:lnTo>
                    <a:pt x="667346" y="79743"/>
                  </a:lnTo>
                  <a:lnTo>
                    <a:pt x="675349" y="76391"/>
                  </a:lnTo>
                  <a:lnTo>
                    <a:pt x="678682" y="73950"/>
                  </a:lnTo>
                  <a:lnTo>
                    <a:pt x="679159" y="73379"/>
                  </a:lnTo>
                  <a:lnTo>
                    <a:pt x="651747" y="73379"/>
                  </a:lnTo>
                  <a:lnTo>
                    <a:pt x="646261" y="71456"/>
                  </a:lnTo>
                  <a:lnTo>
                    <a:pt x="637574" y="63759"/>
                  </a:lnTo>
                  <a:lnTo>
                    <a:pt x="635173" y="58712"/>
                  </a:lnTo>
                  <a:lnTo>
                    <a:pt x="634716" y="52462"/>
                  </a:lnTo>
                  <a:lnTo>
                    <a:pt x="685008" y="52462"/>
                  </a:lnTo>
                  <a:lnTo>
                    <a:pt x="685123" y="46404"/>
                  </a:lnTo>
                  <a:lnTo>
                    <a:pt x="634716" y="46404"/>
                  </a:lnTo>
                  <a:lnTo>
                    <a:pt x="635248" y="40460"/>
                  </a:lnTo>
                  <a:lnTo>
                    <a:pt x="637477" y="35643"/>
                  </a:lnTo>
                  <a:lnTo>
                    <a:pt x="645325" y="28252"/>
                  </a:lnTo>
                  <a:lnTo>
                    <a:pt x="650185" y="26402"/>
                  </a:lnTo>
                  <a:lnTo>
                    <a:pt x="675841" y="26402"/>
                  </a:lnTo>
                  <a:lnTo>
                    <a:pt x="675366" y="25909"/>
                  </a:lnTo>
                  <a:lnTo>
                    <a:pt x="666529" y="20725"/>
                  </a:lnTo>
                  <a:lnTo>
                    <a:pt x="661536" y="19429"/>
                  </a:lnTo>
                  <a:close/>
                </a:path>
                <a:path w="685165" h="81279">
                  <a:moveTo>
                    <a:pt x="676779" y="65495"/>
                  </a:moveTo>
                  <a:lnTo>
                    <a:pt x="674493" y="68083"/>
                  </a:lnTo>
                  <a:lnTo>
                    <a:pt x="671785" y="70045"/>
                  </a:lnTo>
                  <a:lnTo>
                    <a:pt x="665539" y="72712"/>
                  </a:lnTo>
                  <a:lnTo>
                    <a:pt x="662108" y="73379"/>
                  </a:lnTo>
                  <a:lnTo>
                    <a:pt x="679159" y="73379"/>
                  </a:lnTo>
                  <a:lnTo>
                    <a:pt x="681351" y="70750"/>
                  </a:lnTo>
                  <a:lnTo>
                    <a:pt x="676779" y="65495"/>
                  </a:lnTo>
                  <a:close/>
                </a:path>
                <a:path w="685165" h="81279">
                  <a:moveTo>
                    <a:pt x="675841" y="26402"/>
                  </a:moveTo>
                  <a:lnTo>
                    <a:pt x="661842" y="26402"/>
                  </a:lnTo>
                  <a:lnTo>
                    <a:pt x="666738" y="28252"/>
                  </a:lnTo>
                  <a:lnTo>
                    <a:pt x="674585" y="35643"/>
                  </a:lnTo>
                  <a:lnTo>
                    <a:pt x="676814" y="40460"/>
                  </a:lnTo>
                  <a:lnTo>
                    <a:pt x="677350" y="46404"/>
                  </a:lnTo>
                  <a:lnTo>
                    <a:pt x="685123" y="46404"/>
                  </a:lnTo>
                  <a:lnTo>
                    <a:pt x="685123" y="44006"/>
                  </a:lnTo>
                  <a:lnTo>
                    <a:pt x="683863" y="38728"/>
                  </a:lnTo>
                  <a:lnTo>
                    <a:pt x="678834" y="29509"/>
                  </a:lnTo>
                  <a:lnTo>
                    <a:pt x="675841" y="26402"/>
                  </a:lnTo>
                  <a:close/>
                </a:path>
                <a:path w="685165" h="81279">
                  <a:moveTo>
                    <a:pt x="146649" y="45490"/>
                  </a:moveTo>
                  <a:lnTo>
                    <a:pt x="116701" y="45490"/>
                  </a:lnTo>
                  <a:lnTo>
                    <a:pt x="116701" y="52577"/>
                  </a:lnTo>
                  <a:lnTo>
                    <a:pt x="146649" y="52577"/>
                  </a:lnTo>
                  <a:lnTo>
                    <a:pt x="146649" y="45490"/>
                  </a:lnTo>
                  <a:close/>
                </a:path>
              </a:pathLst>
            </a:custGeom>
            <a:solidFill>
              <a:srgbClr val="606062"/>
            </a:solidFill>
          </p:spPr>
          <p:txBody>
            <a:bodyPr wrap="square" lIns="0" tIns="0" rIns="0" bIns="0" rtlCol="0"/>
            <a:lstStyle/>
            <a:p>
              <a:endParaRPr/>
            </a:p>
          </p:txBody>
        </p:sp>
      </p:grpSp>
      <p:sp>
        <p:nvSpPr>
          <p:cNvPr id="67" name="object 67"/>
          <p:cNvSpPr/>
          <p:nvPr/>
        </p:nvSpPr>
        <p:spPr>
          <a:xfrm>
            <a:off x="5581821" y="3766582"/>
            <a:ext cx="13970" cy="4445"/>
          </a:xfrm>
          <a:custGeom>
            <a:avLst/>
            <a:gdLst/>
            <a:ahLst/>
            <a:cxnLst/>
            <a:rect l="l" t="t" r="r" b="b"/>
            <a:pathLst>
              <a:path w="13970" h="4445">
                <a:moveTo>
                  <a:pt x="13921" y="0"/>
                </a:moveTo>
                <a:lnTo>
                  <a:pt x="12524" y="43"/>
                </a:lnTo>
                <a:lnTo>
                  <a:pt x="6887" y="753"/>
                </a:lnTo>
                <a:lnTo>
                  <a:pt x="457" y="2346"/>
                </a:lnTo>
                <a:lnTo>
                  <a:pt x="0" y="4050"/>
                </a:lnTo>
                <a:lnTo>
                  <a:pt x="6198" y="3841"/>
                </a:lnTo>
                <a:lnTo>
                  <a:pt x="13921" y="0"/>
                </a:lnTo>
                <a:close/>
              </a:path>
            </a:pathLst>
          </a:custGeom>
          <a:solidFill>
            <a:srgbClr val="606062"/>
          </a:solidFill>
        </p:spPr>
        <p:txBody>
          <a:bodyPr wrap="square" lIns="0" tIns="0" rIns="0" bIns="0" rtlCol="0"/>
          <a:lstStyle/>
          <a:p>
            <a:endParaRPr/>
          </a:p>
        </p:txBody>
      </p:sp>
      <p:sp>
        <p:nvSpPr>
          <p:cNvPr id="68" name="object 68"/>
          <p:cNvSpPr/>
          <p:nvPr/>
        </p:nvSpPr>
        <p:spPr>
          <a:xfrm>
            <a:off x="6044064" y="3505917"/>
            <a:ext cx="15240" cy="4445"/>
          </a:xfrm>
          <a:custGeom>
            <a:avLst/>
            <a:gdLst/>
            <a:ahLst/>
            <a:cxnLst/>
            <a:rect l="l" t="t" r="r" b="b"/>
            <a:pathLst>
              <a:path w="15239" h="4445">
                <a:moveTo>
                  <a:pt x="14630" y="0"/>
                </a:moveTo>
                <a:lnTo>
                  <a:pt x="0" y="3945"/>
                </a:lnTo>
                <a:lnTo>
                  <a:pt x="9057" y="3243"/>
                </a:lnTo>
                <a:lnTo>
                  <a:pt x="14630" y="0"/>
                </a:lnTo>
                <a:close/>
              </a:path>
            </a:pathLst>
          </a:custGeom>
          <a:solidFill>
            <a:srgbClr val="606062"/>
          </a:solidFill>
        </p:spPr>
        <p:txBody>
          <a:bodyPr wrap="square" lIns="0" tIns="0" rIns="0" bIns="0" rtlCol="0"/>
          <a:lstStyle/>
          <a:p>
            <a:endParaRPr/>
          </a:p>
        </p:txBody>
      </p:sp>
      <p:sp>
        <p:nvSpPr>
          <p:cNvPr id="69" name="object 69"/>
          <p:cNvSpPr/>
          <p:nvPr/>
        </p:nvSpPr>
        <p:spPr>
          <a:xfrm>
            <a:off x="5821916" y="3748071"/>
            <a:ext cx="15875" cy="3175"/>
          </a:xfrm>
          <a:custGeom>
            <a:avLst/>
            <a:gdLst/>
            <a:ahLst/>
            <a:cxnLst/>
            <a:rect l="l" t="t" r="r" b="b"/>
            <a:pathLst>
              <a:path w="15875" h="3175">
                <a:moveTo>
                  <a:pt x="13533" y="0"/>
                </a:moveTo>
                <a:lnTo>
                  <a:pt x="0" y="1032"/>
                </a:lnTo>
                <a:lnTo>
                  <a:pt x="1422" y="1623"/>
                </a:lnTo>
                <a:lnTo>
                  <a:pt x="13064" y="3012"/>
                </a:lnTo>
                <a:lnTo>
                  <a:pt x="15570" y="920"/>
                </a:lnTo>
                <a:lnTo>
                  <a:pt x="13533" y="0"/>
                </a:lnTo>
                <a:close/>
              </a:path>
            </a:pathLst>
          </a:custGeom>
          <a:solidFill>
            <a:srgbClr val="606062"/>
          </a:solidFill>
        </p:spPr>
        <p:txBody>
          <a:bodyPr wrap="square" lIns="0" tIns="0" rIns="0" bIns="0" rtlCol="0"/>
          <a:lstStyle/>
          <a:p>
            <a:endParaRPr/>
          </a:p>
        </p:txBody>
      </p:sp>
      <p:sp>
        <p:nvSpPr>
          <p:cNvPr id="70" name="object 70"/>
          <p:cNvSpPr/>
          <p:nvPr/>
        </p:nvSpPr>
        <p:spPr>
          <a:xfrm>
            <a:off x="6079906" y="3486791"/>
            <a:ext cx="80010" cy="17145"/>
          </a:xfrm>
          <a:custGeom>
            <a:avLst/>
            <a:gdLst/>
            <a:ahLst/>
            <a:cxnLst/>
            <a:rect l="l" t="t" r="r" b="b"/>
            <a:pathLst>
              <a:path w="80010" h="17145">
                <a:moveTo>
                  <a:pt x="79721" y="0"/>
                </a:moveTo>
                <a:lnTo>
                  <a:pt x="29869" y="3895"/>
                </a:lnTo>
                <a:lnTo>
                  <a:pt x="28976" y="4352"/>
                </a:lnTo>
                <a:lnTo>
                  <a:pt x="23140" y="9546"/>
                </a:lnTo>
                <a:lnTo>
                  <a:pt x="16243" y="10878"/>
                </a:lnTo>
                <a:lnTo>
                  <a:pt x="8531" y="10584"/>
                </a:lnTo>
                <a:lnTo>
                  <a:pt x="1116" y="13215"/>
                </a:lnTo>
                <a:lnTo>
                  <a:pt x="0" y="17142"/>
                </a:lnTo>
                <a:lnTo>
                  <a:pt x="10487" y="14410"/>
                </a:lnTo>
                <a:lnTo>
                  <a:pt x="20768" y="12959"/>
                </a:lnTo>
                <a:lnTo>
                  <a:pt x="24692" y="13056"/>
                </a:lnTo>
                <a:lnTo>
                  <a:pt x="38055" y="8362"/>
                </a:lnTo>
                <a:lnTo>
                  <a:pt x="53996" y="4405"/>
                </a:lnTo>
                <a:lnTo>
                  <a:pt x="60807" y="2411"/>
                </a:lnTo>
                <a:lnTo>
                  <a:pt x="78646" y="1036"/>
                </a:lnTo>
                <a:lnTo>
                  <a:pt x="79721" y="0"/>
                </a:lnTo>
                <a:close/>
              </a:path>
            </a:pathLst>
          </a:custGeom>
          <a:solidFill>
            <a:srgbClr val="606062"/>
          </a:solidFill>
        </p:spPr>
        <p:txBody>
          <a:bodyPr wrap="square" lIns="0" tIns="0" rIns="0" bIns="0" rtlCol="0"/>
          <a:lstStyle/>
          <a:p>
            <a:endParaRPr/>
          </a:p>
        </p:txBody>
      </p:sp>
      <p:sp>
        <p:nvSpPr>
          <p:cNvPr id="71" name="object 71"/>
          <p:cNvSpPr/>
          <p:nvPr/>
        </p:nvSpPr>
        <p:spPr>
          <a:xfrm>
            <a:off x="6223582" y="3716327"/>
            <a:ext cx="22225" cy="6350"/>
          </a:xfrm>
          <a:custGeom>
            <a:avLst/>
            <a:gdLst/>
            <a:ahLst/>
            <a:cxnLst/>
            <a:rect l="l" t="t" r="r" b="b"/>
            <a:pathLst>
              <a:path w="22225" h="6350">
                <a:moveTo>
                  <a:pt x="21855" y="0"/>
                </a:moveTo>
                <a:lnTo>
                  <a:pt x="9143" y="1101"/>
                </a:lnTo>
                <a:lnTo>
                  <a:pt x="3477" y="3373"/>
                </a:lnTo>
                <a:lnTo>
                  <a:pt x="0" y="5431"/>
                </a:lnTo>
                <a:lnTo>
                  <a:pt x="2890" y="5892"/>
                </a:lnTo>
                <a:lnTo>
                  <a:pt x="17330" y="3012"/>
                </a:lnTo>
                <a:lnTo>
                  <a:pt x="21855" y="0"/>
                </a:lnTo>
                <a:close/>
              </a:path>
            </a:pathLst>
          </a:custGeom>
          <a:solidFill>
            <a:srgbClr val="606062"/>
          </a:solidFill>
        </p:spPr>
        <p:txBody>
          <a:bodyPr wrap="square" lIns="0" tIns="0" rIns="0" bIns="0" rtlCol="0"/>
          <a:lstStyle/>
          <a:p>
            <a:endParaRPr/>
          </a:p>
        </p:txBody>
      </p:sp>
      <p:sp>
        <p:nvSpPr>
          <p:cNvPr id="72" name="object 72"/>
          <p:cNvSpPr/>
          <p:nvPr/>
        </p:nvSpPr>
        <p:spPr>
          <a:xfrm>
            <a:off x="5745556" y="3754145"/>
            <a:ext cx="15875" cy="10795"/>
          </a:xfrm>
          <a:custGeom>
            <a:avLst/>
            <a:gdLst/>
            <a:ahLst/>
            <a:cxnLst/>
            <a:rect l="l" t="t" r="r" b="b"/>
            <a:pathLst>
              <a:path w="15875" h="10795">
                <a:moveTo>
                  <a:pt x="11254" y="0"/>
                </a:moveTo>
                <a:lnTo>
                  <a:pt x="10152" y="64"/>
                </a:lnTo>
                <a:lnTo>
                  <a:pt x="10299" y="1169"/>
                </a:lnTo>
                <a:lnTo>
                  <a:pt x="11570" y="6987"/>
                </a:lnTo>
                <a:lnTo>
                  <a:pt x="8233" y="6583"/>
                </a:lnTo>
                <a:lnTo>
                  <a:pt x="0" y="5814"/>
                </a:lnTo>
                <a:lnTo>
                  <a:pt x="9310" y="9560"/>
                </a:lnTo>
                <a:lnTo>
                  <a:pt x="12546" y="9093"/>
                </a:lnTo>
                <a:lnTo>
                  <a:pt x="13615" y="10673"/>
                </a:lnTo>
                <a:lnTo>
                  <a:pt x="15026" y="8942"/>
                </a:lnTo>
                <a:lnTo>
                  <a:pt x="15326" y="8895"/>
                </a:lnTo>
                <a:lnTo>
                  <a:pt x="15253" y="8657"/>
                </a:lnTo>
                <a:lnTo>
                  <a:pt x="14177" y="2048"/>
                </a:lnTo>
                <a:lnTo>
                  <a:pt x="11254" y="0"/>
                </a:lnTo>
                <a:close/>
              </a:path>
            </a:pathLst>
          </a:custGeom>
          <a:solidFill>
            <a:srgbClr val="606062"/>
          </a:solidFill>
        </p:spPr>
        <p:txBody>
          <a:bodyPr wrap="square" lIns="0" tIns="0" rIns="0" bIns="0" rtlCol="0"/>
          <a:lstStyle/>
          <a:p>
            <a:endParaRPr/>
          </a:p>
        </p:txBody>
      </p:sp>
      <p:sp>
        <p:nvSpPr>
          <p:cNvPr id="73" name="object 73"/>
          <p:cNvSpPr/>
          <p:nvPr/>
        </p:nvSpPr>
        <p:spPr>
          <a:xfrm>
            <a:off x="6070222" y="3741757"/>
            <a:ext cx="17145" cy="2540"/>
          </a:xfrm>
          <a:custGeom>
            <a:avLst/>
            <a:gdLst/>
            <a:ahLst/>
            <a:cxnLst/>
            <a:rect l="l" t="t" r="r" b="b"/>
            <a:pathLst>
              <a:path w="17145" h="2539">
                <a:moveTo>
                  <a:pt x="5831" y="0"/>
                </a:moveTo>
                <a:lnTo>
                  <a:pt x="0" y="104"/>
                </a:lnTo>
                <a:lnTo>
                  <a:pt x="2945" y="2091"/>
                </a:lnTo>
                <a:lnTo>
                  <a:pt x="16837" y="1079"/>
                </a:lnTo>
                <a:lnTo>
                  <a:pt x="5831" y="0"/>
                </a:lnTo>
                <a:close/>
              </a:path>
            </a:pathLst>
          </a:custGeom>
          <a:solidFill>
            <a:srgbClr val="606062"/>
          </a:solidFill>
        </p:spPr>
        <p:txBody>
          <a:bodyPr wrap="square" lIns="0" tIns="0" rIns="0" bIns="0" rtlCol="0"/>
          <a:lstStyle/>
          <a:p>
            <a:endParaRPr/>
          </a:p>
        </p:txBody>
      </p:sp>
      <p:sp>
        <p:nvSpPr>
          <p:cNvPr id="74" name="object 74"/>
          <p:cNvSpPr/>
          <p:nvPr/>
        </p:nvSpPr>
        <p:spPr>
          <a:xfrm>
            <a:off x="5647889" y="3771911"/>
            <a:ext cx="12065" cy="5080"/>
          </a:xfrm>
          <a:custGeom>
            <a:avLst/>
            <a:gdLst/>
            <a:ahLst/>
            <a:cxnLst/>
            <a:rect l="l" t="t" r="r" b="b"/>
            <a:pathLst>
              <a:path w="12064" h="5079">
                <a:moveTo>
                  <a:pt x="8575" y="0"/>
                </a:moveTo>
                <a:lnTo>
                  <a:pt x="647" y="3826"/>
                </a:lnTo>
                <a:lnTo>
                  <a:pt x="0" y="4801"/>
                </a:lnTo>
                <a:lnTo>
                  <a:pt x="12066" y="3895"/>
                </a:lnTo>
                <a:lnTo>
                  <a:pt x="11583" y="2051"/>
                </a:lnTo>
                <a:lnTo>
                  <a:pt x="8575" y="0"/>
                </a:lnTo>
                <a:close/>
              </a:path>
            </a:pathLst>
          </a:custGeom>
          <a:solidFill>
            <a:srgbClr val="606062"/>
          </a:solidFill>
        </p:spPr>
        <p:txBody>
          <a:bodyPr wrap="square" lIns="0" tIns="0" rIns="0" bIns="0" rtlCol="0"/>
          <a:lstStyle/>
          <a:p>
            <a:endParaRPr/>
          </a:p>
        </p:txBody>
      </p:sp>
      <p:sp>
        <p:nvSpPr>
          <p:cNvPr id="75" name="object 75"/>
          <p:cNvSpPr/>
          <p:nvPr/>
        </p:nvSpPr>
        <p:spPr>
          <a:xfrm>
            <a:off x="6106049" y="3738304"/>
            <a:ext cx="10160" cy="3175"/>
          </a:xfrm>
          <a:custGeom>
            <a:avLst/>
            <a:gdLst/>
            <a:ahLst/>
            <a:cxnLst/>
            <a:rect l="l" t="t" r="r" b="b"/>
            <a:pathLst>
              <a:path w="10160" h="3175">
                <a:moveTo>
                  <a:pt x="6002" y="0"/>
                </a:moveTo>
                <a:lnTo>
                  <a:pt x="0" y="2992"/>
                </a:lnTo>
                <a:lnTo>
                  <a:pt x="9057" y="2289"/>
                </a:lnTo>
                <a:lnTo>
                  <a:pt x="9885" y="731"/>
                </a:lnTo>
                <a:lnTo>
                  <a:pt x="6002" y="0"/>
                </a:lnTo>
                <a:close/>
              </a:path>
            </a:pathLst>
          </a:custGeom>
          <a:solidFill>
            <a:srgbClr val="606062"/>
          </a:solidFill>
        </p:spPr>
        <p:txBody>
          <a:bodyPr wrap="square" lIns="0" tIns="0" rIns="0" bIns="0" rtlCol="0"/>
          <a:lstStyle/>
          <a:p>
            <a:endParaRPr/>
          </a:p>
        </p:txBody>
      </p:sp>
      <p:sp>
        <p:nvSpPr>
          <p:cNvPr id="76" name="object 76"/>
          <p:cNvSpPr/>
          <p:nvPr/>
        </p:nvSpPr>
        <p:spPr>
          <a:xfrm>
            <a:off x="5625669" y="3526344"/>
            <a:ext cx="23495" cy="5080"/>
          </a:xfrm>
          <a:custGeom>
            <a:avLst/>
            <a:gdLst/>
            <a:ahLst/>
            <a:cxnLst/>
            <a:rect l="l" t="t" r="r" b="b"/>
            <a:pathLst>
              <a:path w="23495" h="5079">
                <a:moveTo>
                  <a:pt x="22741" y="0"/>
                </a:moveTo>
                <a:lnTo>
                  <a:pt x="0" y="1746"/>
                </a:lnTo>
                <a:lnTo>
                  <a:pt x="3898" y="3726"/>
                </a:lnTo>
                <a:lnTo>
                  <a:pt x="14029" y="4521"/>
                </a:lnTo>
                <a:lnTo>
                  <a:pt x="10156" y="3581"/>
                </a:lnTo>
                <a:lnTo>
                  <a:pt x="7844" y="1968"/>
                </a:lnTo>
                <a:lnTo>
                  <a:pt x="11459" y="1162"/>
                </a:lnTo>
                <a:lnTo>
                  <a:pt x="23393" y="39"/>
                </a:lnTo>
                <a:lnTo>
                  <a:pt x="22741" y="0"/>
                </a:lnTo>
                <a:close/>
              </a:path>
            </a:pathLst>
          </a:custGeom>
          <a:solidFill>
            <a:srgbClr val="606062"/>
          </a:solidFill>
        </p:spPr>
        <p:txBody>
          <a:bodyPr wrap="square" lIns="0" tIns="0" rIns="0" bIns="0" rtlCol="0"/>
          <a:lstStyle/>
          <a:p>
            <a:endParaRPr/>
          </a:p>
        </p:txBody>
      </p:sp>
      <p:sp>
        <p:nvSpPr>
          <p:cNvPr id="77" name="object 77"/>
          <p:cNvSpPr/>
          <p:nvPr/>
        </p:nvSpPr>
        <p:spPr>
          <a:xfrm>
            <a:off x="6419195" y="3714274"/>
            <a:ext cx="8890" cy="3175"/>
          </a:xfrm>
          <a:custGeom>
            <a:avLst/>
            <a:gdLst/>
            <a:ahLst/>
            <a:cxnLst/>
            <a:rect l="l" t="t" r="r" b="b"/>
            <a:pathLst>
              <a:path w="8889" h="3175">
                <a:moveTo>
                  <a:pt x="4326" y="0"/>
                </a:moveTo>
                <a:lnTo>
                  <a:pt x="0" y="1774"/>
                </a:lnTo>
                <a:lnTo>
                  <a:pt x="3161" y="2613"/>
                </a:lnTo>
                <a:lnTo>
                  <a:pt x="5345" y="2444"/>
                </a:lnTo>
                <a:lnTo>
                  <a:pt x="8384" y="294"/>
                </a:lnTo>
                <a:lnTo>
                  <a:pt x="4326" y="0"/>
                </a:lnTo>
                <a:close/>
              </a:path>
            </a:pathLst>
          </a:custGeom>
          <a:solidFill>
            <a:srgbClr val="606062"/>
          </a:solidFill>
        </p:spPr>
        <p:txBody>
          <a:bodyPr wrap="square" lIns="0" tIns="0" rIns="0" bIns="0" rtlCol="0"/>
          <a:lstStyle/>
          <a:p>
            <a:endParaRPr/>
          </a:p>
        </p:txBody>
      </p:sp>
      <p:sp>
        <p:nvSpPr>
          <p:cNvPr id="78" name="object 78"/>
          <p:cNvSpPr/>
          <p:nvPr/>
        </p:nvSpPr>
        <p:spPr>
          <a:xfrm>
            <a:off x="5485169" y="3542850"/>
            <a:ext cx="41910" cy="8890"/>
          </a:xfrm>
          <a:custGeom>
            <a:avLst/>
            <a:gdLst/>
            <a:ahLst/>
            <a:cxnLst/>
            <a:rect l="l" t="t" r="r" b="b"/>
            <a:pathLst>
              <a:path w="41910" h="8889">
                <a:moveTo>
                  <a:pt x="11901" y="0"/>
                </a:moveTo>
                <a:lnTo>
                  <a:pt x="7382" y="2566"/>
                </a:lnTo>
                <a:lnTo>
                  <a:pt x="0" y="3153"/>
                </a:lnTo>
                <a:lnTo>
                  <a:pt x="8675" y="5406"/>
                </a:lnTo>
                <a:lnTo>
                  <a:pt x="16649" y="7030"/>
                </a:lnTo>
                <a:lnTo>
                  <a:pt x="24447" y="7988"/>
                </a:lnTo>
                <a:lnTo>
                  <a:pt x="23107" y="8502"/>
                </a:lnTo>
                <a:lnTo>
                  <a:pt x="41672" y="7023"/>
                </a:lnTo>
                <a:lnTo>
                  <a:pt x="39034" y="6299"/>
                </a:lnTo>
                <a:lnTo>
                  <a:pt x="33735" y="3732"/>
                </a:lnTo>
                <a:lnTo>
                  <a:pt x="28670" y="737"/>
                </a:lnTo>
                <a:lnTo>
                  <a:pt x="21416" y="3822"/>
                </a:lnTo>
                <a:lnTo>
                  <a:pt x="19057" y="3326"/>
                </a:lnTo>
                <a:lnTo>
                  <a:pt x="11901" y="0"/>
                </a:lnTo>
                <a:close/>
              </a:path>
            </a:pathLst>
          </a:custGeom>
          <a:solidFill>
            <a:srgbClr val="606062"/>
          </a:solidFill>
        </p:spPr>
        <p:txBody>
          <a:bodyPr wrap="square" lIns="0" tIns="0" rIns="0" bIns="0" rtlCol="0"/>
          <a:lstStyle/>
          <a:p>
            <a:endParaRPr/>
          </a:p>
        </p:txBody>
      </p:sp>
      <p:sp>
        <p:nvSpPr>
          <p:cNvPr id="79" name="object 79"/>
          <p:cNvSpPr/>
          <p:nvPr/>
        </p:nvSpPr>
        <p:spPr>
          <a:xfrm>
            <a:off x="6127765" y="3724484"/>
            <a:ext cx="12065" cy="6350"/>
          </a:xfrm>
          <a:custGeom>
            <a:avLst/>
            <a:gdLst/>
            <a:ahLst/>
            <a:cxnLst/>
            <a:rect l="l" t="t" r="r" b="b"/>
            <a:pathLst>
              <a:path w="12064" h="6350">
                <a:moveTo>
                  <a:pt x="11865" y="0"/>
                </a:moveTo>
                <a:lnTo>
                  <a:pt x="6750" y="421"/>
                </a:lnTo>
                <a:lnTo>
                  <a:pt x="0" y="6155"/>
                </a:lnTo>
                <a:lnTo>
                  <a:pt x="11865" y="0"/>
                </a:lnTo>
                <a:close/>
              </a:path>
            </a:pathLst>
          </a:custGeom>
          <a:solidFill>
            <a:srgbClr val="606062"/>
          </a:solidFill>
        </p:spPr>
        <p:txBody>
          <a:bodyPr wrap="square" lIns="0" tIns="0" rIns="0" bIns="0" rtlCol="0"/>
          <a:lstStyle/>
          <a:p>
            <a:endParaRPr/>
          </a:p>
        </p:txBody>
      </p:sp>
      <p:sp>
        <p:nvSpPr>
          <p:cNvPr id="80" name="object 80"/>
          <p:cNvSpPr/>
          <p:nvPr/>
        </p:nvSpPr>
        <p:spPr>
          <a:xfrm>
            <a:off x="5355842" y="3556242"/>
            <a:ext cx="52705" cy="5715"/>
          </a:xfrm>
          <a:custGeom>
            <a:avLst/>
            <a:gdLst/>
            <a:ahLst/>
            <a:cxnLst/>
            <a:rect l="l" t="t" r="r" b="b"/>
            <a:pathLst>
              <a:path w="52704" h="5714">
                <a:moveTo>
                  <a:pt x="43459" y="0"/>
                </a:moveTo>
                <a:lnTo>
                  <a:pt x="33993" y="265"/>
                </a:lnTo>
                <a:lnTo>
                  <a:pt x="15369" y="2090"/>
                </a:lnTo>
                <a:lnTo>
                  <a:pt x="5928" y="2559"/>
                </a:lnTo>
                <a:lnTo>
                  <a:pt x="0" y="4330"/>
                </a:lnTo>
                <a:lnTo>
                  <a:pt x="5309" y="5586"/>
                </a:lnTo>
                <a:lnTo>
                  <a:pt x="17538" y="5553"/>
                </a:lnTo>
                <a:lnTo>
                  <a:pt x="24335" y="4935"/>
                </a:lnTo>
                <a:lnTo>
                  <a:pt x="26290" y="3970"/>
                </a:lnTo>
                <a:lnTo>
                  <a:pt x="33699" y="2941"/>
                </a:lnTo>
                <a:lnTo>
                  <a:pt x="39902" y="3808"/>
                </a:lnTo>
                <a:lnTo>
                  <a:pt x="52250" y="2767"/>
                </a:lnTo>
                <a:lnTo>
                  <a:pt x="51047" y="946"/>
                </a:lnTo>
                <a:lnTo>
                  <a:pt x="43459" y="0"/>
                </a:lnTo>
                <a:close/>
              </a:path>
            </a:pathLst>
          </a:custGeom>
          <a:solidFill>
            <a:srgbClr val="606062"/>
          </a:solidFill>
        </p:spPr>
        <p:txBody>
          <a:bodyPr wrap="square" lIns="0" tIns="0" rIns="0" bIns="0" rtlCol="0"/>
          <a:lstStyle/>
          <a:p>
            <a:endParaRPr/>
          </a:p>
        </p:txBody>
      </p:sp>
      <p:sp>
        <p:nvSpPr>
          <p:cNvPr id="81" name="object 81"/>
          <p:cNvSpPr/>
          <p:nvPr/>
        </p:nvSpPr>
        <p:spPr>
          <a:xfrm>
            <a:off x="5675414" y="3515054"/>
            <a:ext cx="118745" cy="19050"/>
          </a:xfrm>
          <a:custGeom>
            <a:avLst/>
            <a:gdLst/>
            <a:ahLst/>
            <a:cxnLst/>
            <a:rect l="l" t="t" r="r" b="b"/>
            <a:pathLst>
              <a:path w="118745" h="19050">
                <a:moveTo>
                  <a:pt x="82727" y="16979"/>
                </a:moveTo>
                <a:lnTo>
                  <a:pt x="81838" y="16065"/>
                </a:lnTo>
                <a:lnTo>
                  <a:pt x="74041" y="14820"/>
                </a:lnTo>
                <a:lnTo>
                  <a:pt x="66497" y="16129"/>
                </a:lnTo>
                <a:lnTo>
                  <a:pt x="59436" y="15875"/>
                </a:lnTo>
                <a:lnTo>
                  <a:pt x="52984" y="11633"/>
                </a:lnTo>
                <a:lnTo>
                  <a:pt x="38100" y="6184"/>
                </a:lnTo>
                <a:lnTo>
                  <a:pt x="29781" y="6870"/>
                </a:lnTo>
                <a:lnTo>
                  <a:pt x="26428" y="10756"/>
                </a:lnTo>
                <a:lnTo>
                  <a:pt x="18453" y="10350"/>
                </a:lnTo>
                <a:lnTo>
                  <a:pt x="10388" y="13538"/>
                </a:lnTo>
                <a:lnTo>
                  <a:pt x="2616" y="11049"/>
                </a:lnTo>
                <a:lnTo>
                  <a:pt x="0" y="10896"/>
                </a:lnTo>
                <a:lnTo>
                  <a:pt x="3187" y="16103"/>
                </a:lnTo>
                <a:lnTo>
                  <a:pt x="21082" y="14732"/>
                </a:lnTo>
                <a:lnTo>
                  <a:pt x="28168" y="15646"/>
                </a:lnTo>
                <a:lnTo>
                  <a:pt x="44538" y="17043"/>
                </a:lnTo>
                <a:lnTo>
                  <a:pt x="55702" y="19050"/>
                </a:lnTo>
                <a:lnTo>
                  <a:pt x="70231" y="17932"/>
                </a:lnTo>
                <a:lnTo>
                  <a:pt x="82727" y="16979"/>
                </a:lnTo>
                <a:close/>
              </a:path>
              <a:path w="118745" h="19050">
                <a:moveTo>
                  <a:pt x="118338" y="0"/>
                </a:moveTo>
                <a:lnTo>
                  <a:pt x="114757" y="292"/>
                </a:lnTo>
                <a:lnTo>
                  <a:pt x="118338" y="139"/>
                </a:lnTo>
                <a:lnTo>
                  <a:pt x="118338" y="0"/>
                </a:lnTo>
                <a:close/>
              </a:path>
            </a:pathLst>
          </a:custGeom>
          <a:solidFill>
            <a:srgbClr val="606062"/>
          </a:solidFill>
        </p:spPr>
        <p:txBody>
          <a:bodyPr wrap="square" lIns="0" tIns="0" rIns="0" bIns="0" rtlCol="0"/>
          <a:lstStyle/>
          <a:p>
            <a:endParaRPr/>
          </a:p>
        </p:txBody>
      </p:sp>
      <p:sp>
        <p:nvSpPr>
          <p:cNvPr id="82" name="object 82"/>
          <p:cNvSpPr/>
          <p:nvPr/>
        </p:nvSpPr>
        <p:spPr>
          <a:xfrm>
            <a:off x="6088691" y="3733617"/>
            <a:ext cx="8890" cy="3175"/>
          </a:xfrm>
          <a:custGeom>
            <a:avLst/>
            <a:gdLst/>
            <a:ahLst/>
            <a:cxnLst/>
            <a:rect l="l" t="t" r="r" b="b"/>
            <a:pathLst>
              <a:path w="8889" h="3175">
                <a:moveTo>
                  <a:pt x="3991" y="0"/>
                </a:moveTo>
                <a:lnTo>
                  <a:pt x="0" y="1076"/>
                </a:lnTo>
                <a:lnTo>
                  <a:pt x="4240" y="2992"/>
                </a:lnTo>
                <a:lnTo>
                  <a:pt x="8571" y="1149"/>
                </a:lnTo>
                <a:lnTo>
                  <a:pt x="3991" y="0"/>
                </a:lnTo>
                <a:close/>
              </a:path>
            </a:pathLst>
          </a:custGeom>
          <a:solidFill>
            <a:srgbClr val="606062"/>
          </a:solidFill>
        </p:spPr>
        <p:txBody>
          <a:bodyPr wrap="square" lIns="0" tIns="0" rIns="0" bIns="0" rtlCol="0"/>
          <a:lstStyle/>
          <a:p>
            <a:endParaRPr/>
          </a:p>
        </p:txBody>
      </p:sp>
      <p:sp>
        <p:nvSpPr>
          <p:cNvPr id="83" name="object 83"/>
          <p:cNvSpPr/>
          <p:nvPr/>
        </p:nvSpPr>
        <p:spPr>
          <a:xfrm>
            <a:off x="6432184" y="3480839"/>
            <a:ext cx="20955" cy="5715"/>
          </a:xfrm>
          <a:custGeom>
            <a:avLst/>
            <a:gdLst/>
            <a:ahLst/>
            <a:cxnLst/>
            <a:rect l="l" t="t" r="r" b="b"/>
            <a:pathLst>
              <a:path w="20954" h="5714">
                <a:moveTo>
                  <a:pt x="19243" y="0"/>
                </a:moveTo>
                <a:lnTo>
                  <a:pt x="7387" y="1195"/>
                </a:lnTo>
                <a:lnTo>
                  <a:pt x="0" y="3322"/>
                </a:lnTo>
                <a:lnTo>
                  <a:pt x="3794" y="5274"/>
                </a:lnTo>
                <a:lnTo>
                  <a:pt x="17489" y="2580"/>
                </a:lnTo>
                <a:lnTo>
                  <a:pt x="20754" y="1609"/>
                </a:lnTo>
                <a:lnTo>
                  <a:pt x="19243" y="0"/>
                </a:lnTo>
                <a:close/>
              </a:path>
            </a:pathLst>
          </a:custGeom>
          <a:solidFill>
            <a:srgbClr val="606062"/>
          </a:solidFill>
        </p:spPr>
        <p:txBody>
          <a:bodyPr wrap="square" lIns="0" tIns="0" rIns="0" bIns="0" rtlCol="0"/>
          <a:lstStyle/>
          <a:p>
            <a:endParaRPr/>
          </a:p>
        </p:txBody>
      </p:sp>
      <p:sp>
        <p:nvSpPr>
          <p:cNvPr id="84" name="object 84"/>
          <p:cNvSpPr/>
          <p:nvPr/>
        </p:nvSpPr>
        <p:spPr>
          <a:xfrm>
            <a:off x="6314008" y="3478813"/>
            <a:ext cx="41910" cy="8890"/>
          </a:xfrm>
          <a:custGeom>
            <a:avLst/>
            <a:gdLst/>
            <a:ahLst/>
            <a:cxnLst/>
            <a:rect l="l" t="t" r="r" b="b"/>
            <a:pathLst>
              <a:path w="41910" h="8889">
                <a:moveTo>
                  <a:pt x="11818" y="0"/>
                </a:moveTo>
                <a:lnTo>
                  <a:pt x="7296" y="2566"/>
                </a:lnTo>
                <a:lnTo>
                  <a:pt x="0" y="3161"/>
                </a:lnTo>
                <a:lnTo>
                  <a:pt x="8596" y="5325"/>
                </a:lnTo>
                <a:lnTo>
                  <a:pt x="16649" y="7038"/>
                </a:lnTo>
                <a:lnTo>
                  <a:pt x="24447" y="7995"/>
                </a:lnTo>
                <a:lnTo>
                  <a:pt x="22967" y="8416"/>
                </a:lnTo>
                <a:lnTo>
                  <a:pt x="41525" y="7020"/>
                </a:lnTo>
                <a:lnTo>
                  <a:pt x="38948" y="6300"/>
                </a:lnTo>
                <a:lnTo>
                  <a:pt x="33713" y="3736"/>
                </a:lnTo>
                <a:lnTo>
                  <a:pt x="28500" y="731"/>
                </a:lnTo>
                <a:lnTo>
                  <a:pt x="21355" y="3822"/>
                </a:lnTo>
                <a:lnTo>
                  <a:pt x="19039" y="3312"/>
                </a:lnTo>
                <a:lnTo>
                  <a:pt x="11818" y="0"/>
                </a:lnTo>
                <a:close/>
              </a:path>
            </a:pathLst>
          </a:custGeom>
          <a:solidFill>
            <a:srgbClr val="606062"/>
          </a:solidFill>
        </p:spPr>
        <p:txBody>
          <a:bodyPr wrap="square" lIns="0" tIns="0" rIns="0" bIns="0" rtlCol="0"/>
          <a:lstStyle/>
          <a:p>
            <a:endParaRPr/>
          </a:p>
        </p:txBody>
      </p:sp>
      <p:sp>
        <p:nvSpPr>
          <p:cNvPr id="85" name="object 85"/>
          <p:cNvSpPr/>
          <p:nvPr/>
        </p:nvSpPr>
        <p:spPr>
          <a:xfrm>
            <a:off x="6226010" y="3715740"/>
            <a:ext cx="66675" cy="14604"/>
          </a:xfrm>
          <a:custGeom>
            <a:avLst/>
            <a:gdLst/>
            <a:ahLst/>
            <a:cxnLst/>
            <a:rect l="l" t="t" r="r" b="b"/>
            <a:pathLst>
              <a:path w="66675" h="14604">
                <a:moveTo>
                  <a:pt x="10769" y="11747"/>
                </a:moveTo>
                <a:lnTo>
                  <a:pt x="0" y="14401"/>
                </a:lnTo>
                <a:lnTo>
                  <a:pt x="10109" y="13373"/>
                </a:lnTo>
                <a:lnTo>
                  <a:pt x="10769" y="11747"/>
                </a:lnTo>
                <a:close/>
              </a:path>
              <a:path w="66675" h="14604">
                <a:moveTo>
                  <a:pt x="66217" y="6946"/>
                </a:moveTo>
                <a:lnTo>
                  <a:pt x="54965" y="2501"/>
                </a:lnTo>
                <a:lnTo>
                  <a:pt x="46672" y="0"/>
                </a:lnTo>
                <a:lnTo>
                  <a:pt x="44043" y="2463"/>
                </a:lnTo>
                <a:lnTo>
                  <a:pt x="48729" y="7251"/>
                </a:lnTo>
                <a:lnTo>
                  <a:pt x="63258" y="7645"/>
                </a:lnTo>
                <a:lnTo>
                  <a:pt x="66217" y="6946"/>
                </a:lnTo>
                <a:close/>
              </a:path>
            </a:pathLst>
          </a:custGeom>
          <a:solidFill>
            <a:srgbClr val="606062"/>
          </a:solidFill>
        </p:spPr>
        <p:txBody>
          <a:bodyPr wrap="square" lIns="0" tIns="0" rIns="0" bIns="0" rtlCol="0"/>
          <a:lstStyle/>
          <a:p>
            <a:endParaRPr/>
          </a:p>
        </p:txBody>
      </p:sp>
      <p:sp>
        <p:nvSpPr>
          <p:cNvPr id="86" name="object 86"/>
          <p:cNvSpPr/>
          <p:nvPr/>
        </p:nvSpPr>
        <p:spPr>
          <a:xfrm>
            <a:off x="5819047" y="3512275"/>
            <a:ext cx="46990" cy="12065"/>
          </a:xfrm>
          <a:custGeom>
            <a:avLst/>
            <a:gdLst/>
            <a:ahLst/>
            <a:cxnLst/>
            <a:rect l="l" t="t" r="r" b="b"/>
            <a:pathLst>
              <a:path w="46989" h="12064">
                <a:moveTo>
                  <a:pt x="11116" y="0"/>
                </a:moveTo>
                <a:lnTo>
                  <a:pt x="0" y="878"/>
                </a:lnTo>
                <a:lnTo>
                  <a:pt x="9523" y="3542"/>
                </a:lnTo>
                <a:lnTo>
                  <a:pt x="20088" y="6358"/>
                </a:lnTo>
                <a:lnTo>
                  <a:pt x="31089" y="9167"/>
                </a:lnTo>
                <a:lnTo>
                  <a:pt x="41921" y="11812"/>
                </a:lnTo>
                <a:lnTo>
                  <a:pt x="46522" y="11508"/>
                </a:lnTo>
                <a:lnTo>
                  <a:pt x="29095" y="6131"/>
                </a:lnTo>
                <a:lnTo>
                  <a:pt x="14587" y="1361"/>
                </a:lnTo>
                <a:lnTo>
                  <a:pt x="11116" y="0"/>
                </a:lnTo>
                <a:close/>
              </a:path>
            </a:pathLst>
          </a:custGeom>
          <a:solidFill>
            <a:srgbClr val="606062"/>
          </a:solidFill>
        </p:spPr>
        <p:txBody>
          <a:bodyPr wrap="square" lIns="0" tIns="0" rIns="0" bIns="0" rtlCol="0"/>
          <a:lstStyle/>
          <a:p>
            <a:endParaRPr/>
          </a:p>
        </p:txBody>
      </p:sp>
      <p:sp>
        <p:nvSpPr>
          <p:cNvPr id="87" name="object 87"/>
          <p:cNvSpPr/>
          <p:nvPr/>
        </p:nvSpPr>
        <p:spPr>
          <a:xfrm>
            <a:off x="5931522" y="3499078"/>
            <a:ext cx="69215" cy="19685"/>
          </a:xfrm>
          <a:custGeom>
            <a:avLst/>
            <a:gdLst/>
            <a:ahLst/>
            <a:cxnLst/>
            <a:rect l="l" t="t" r="r" b="b"/>
            <a:pathLst>
              <a:path w="69214" h="19685">
                <a:moveTo>
                  <a:pt x="16979" y="15024"/>
                </a:moveTo>
                <a:lnTo>
                  <a:pt x="14909" y="13296"/>
                </a:lnTo>
                <a:lnTo>
                  <a:pt x="6769" y="15735"/>
                </a:lnTo>
                <a:lnTo>
                  <a:pt x="0" y="19570"/>
                </a:lnTo>
                <a:lnTo>
                  <a:pt x="9931" y="18770"/>
                </a:lnTo>
                <a:lnTo>
                  <a:pt x="12788" y="17183"/>
                </a:lnTo>
                <a:lnTo>
                  <a:pt x="16979" y="15024"/>
                </a:lnTo>
                <a:close/>
              </a:path>
              <a:path w="69214" h="19685">
                <a:moveTo>
                  <a:pt x="69062" y="0"/>
                </a:moveTo>
                <a:lnTo>
                  <a:pt x="60756" y="622"/>
                </a:lnTo>
                <a:lnTo>
                  <a:pt x="57594" y="2247"/>
                </a:lnTo>
                <a:lnTo>
                  <a:pt x="41668" y="9779"/>
                </a:lnTo>
                <a:lnTo>
                  <a:pt x="33858" y="13614"/>
                </a:lnTo>
                <a:lnTo>
                  <a:pt x="26149" y="17513"/>
                </a:lnTo>
                <a:lnTo>
                  <a:pt x="33642" y="14820"/>
                </a:lnTo>
                <a:lnTo>
                  <a:pt x="44132" y="10617"/>
                </a:lnTo>
                <a:lnTo>
                  <a:pt x="56349" y="5486"/>
                </a:lnTo>
                <a:lnTo>
                  <a:pt x="69062" y="0"/>
                </a:lnTo>
                <a:close/>
              </a:path>
            </a:pathLst>
          </a:custGeom>
          <a:solidFill>
            <a:srgbClr val="606062"/>
          </a:solidFill>
        </p:spPr>
        <p:txBody>
          <a:bodyPr wrap="square" lIns="0" tIns="0" rIns="0" bIns="0" rtlCol="0"/>
          <a:lstStyle/>
          <a:p>
            <a:endParaRPr/>
          </a:p>
        </p:txBody>
      </p:sp>
      <p:grpSp>
        <p:nvGrpSpPr>
          <p:cNvPr id="88" name="object 88"/>
          <p:cNvGrpSpPr/>
          <p:nvPr/>
        </p:nvGrpSpPr>
        <p:grpSpPr>
          <a:xfrm>
            <a:off x="6121513" y="2803477"/>
            <a:ext cx="1208405" cy="382023"/>
            <a:chOff x="5283114" y="3448650"/>
            <a:chExt cx="1208405" cy="369570"/>
          </a:xfrm>
        </p:grpSpPr>
        <p:sp>
          <p:nvSpPr>
            <p:cNvPr id="89" name="object 89"/>
            <p:cNvSpPr/>
            <p:nvPr/>
          </p:nvSpPr>
          <p:spPr>
            <a:xfrm>
              <a:off x="5283111" y="3448659"/>
              <a:ext cx="1208405" cy="369570"/>
            </a:xfrm>
            <a:custGeom>
              <a:avLst/>
              <a:gdLst/>
              <a:ahLst/>
              <a:cxnLst/>
              <a:rect l="l" t="t" r="r" b="b"/>
              <a:pathLst>
                <a:path w="1208404" h="369570">
                  <a:moveTo>
                    <a:pt x="225158" y="103822"/>
                  </a:moveTo>
                  <a:lnTo>
                    <a:pt x="222427" y="103822"/>
                  </a:lnTo>
                  <a:lnTo>
                    <a:pt x="221983" y="104063"/>
                  </a:lnTo>
                  <a:lnTo>
                    <a:pt x="225158" y="103822"/>
                  </a:lnTo>
                  <a:close/>
                </a:path>
                <a:path w="1208404" h="369570">
                  <a:moveTo>
                    <a:pt x="559155" y="326390"/>
                  </a:moveTo>
                  <a:lnTo>
                    <a:pt x="557339" y="326390"/>
                  </a:lnTo>
                  <a:lnTo>
                    <a:pt x="557758" y="327291"/>
                  </a:lnTo>
                  <a:lnTo>
                    <a:pt x="559155" y="326390"/>
                  </a:lnTo>
                  <a:close/>
                </a:path>
                <a:path w="1208404" h="369570">
                  <a:moveTo>
                    <a:pt x="822934" y="292646"/>
                  </a:moveTo>
                  <a:lnTo>
                    <a:pt x="803948" y="294182"/>
                  </a:lnTo>
                  <a:lnTo>
                    <a:pt x="806450" y="298399"/>
                  </a:lnTo>
                  <a:lnTo>
                    <a:pt x="811174" y="299961"/>
                  </a:lnTo>
                  <a:lnTo>
                    <a:pt x="811580" y="300075"/>
                  </a:lnTo>
                  <a:lnTo>
                    <a:pt x="822934" y="292646"/>
                  </a:lnTo>
                  <a:close/>
                </a:path>
                <a:path w="1208404" h="369570">
                  <a:moveTo>
                    <a:pt x="953871" y="46418"/>
                  </a:moveTo>
                  <a:lnTo>
                    <a:pt x="952525" y="44500"/>
                  </a:lnTo>
                  <a:lnTo>
                    <a:pt x="944880" y="43548"/>
                  </a:lnTo>
                  <a:lnTo>
                    <a:pt x="935482" y="43827"/>
                  </a:lnTo>
                  <a:lnTo>
                    <a:pt x="916889" y="45656"/>
                  </a:lnTo>
                  <a:lnTo>
                    <a:pt x="907478" y="46050"/>
                  </a:lnTo>
                  <a:lnTo>
                    <a:pt x="901560" y="47891"/>
                  </a:lnTo>
                  <a:lnTo>
                    <a:pt x="906856" y="49136"/>
                  </a:lnTo>
                  <a:lnTo>
                    <a:pt x="919086" y="49047"/>
                  </a:lnTo>
                  <a:lnTo>
                    <a:pt x="925804" y="48564"/>
                  </a:lnTo>
                  <a:lnTo>
                    <a:pt x="927773" y="47523"/>
                  </a:lnTo>
                  <a:lnTo>
                    <a:pt x="935101" y="46494"/>
                  </a:lnTo>
                  <a:lnTo>
                    <a:pt x="941463" y="47358"/>
                  </a:lnTo>
                  <a:lnTo>
                    <a:pt x="953871" y="46418"/>
                  </a:lnTo>
                  <a:close/>
                </a:path>
                <a:path w="1208404" h="369570">
                  <a:moveTo>
                    <a:pt x="1130236" y="286981"/>
                  </a:moveTo>
                  <a:lnTo>
                    <a:pt x="1129741" y="287020"/>
                  </a:lnTo>
                  <a:lnTo>
                    <a:pt x="1130198" y="287020"/>
                  </a:lnTo>
                  <a:close/>
                </a:path>
                <a:path w="1208404" h="369570">
                  <a:moveTo>
                    <a:pt x="1174788" y="233362"/>
                  </a:moveTo>
                  <a:lnTo>
                    <a:pt x="1169822" y="168592"/>
                  </a:lnTo>
                  <a:lnTo>
                    <a:pt x="1169530" y="164782"/>
                  </a:lnTo>
                  <a:lnTo>
                    <a:pt x="1169428" y="163512"/>
                  </a:lnTo>
                  <a:lnTo>
                    <a:pt x="1168946" y="157162"/>
                  </a:lnTo>
                  <a:lnTo>
                    <a:pt x="1168844" y="155892"/>
                  </a:lnTo>
                  <a:lnTo>
                    <a:pt x="1168260" y="148272"/>
                  </a:lnTo>
                  <a:lnTo>
                    <a:pt x="1167968" y="144462"/>
                  </a:lnTo>
                  <a:lnTo>
                    <a:pt x="1167091" y="133032"/>
                  </a:lnTo>
                  <a:lnTo>
                    <a:pt x="1166990" y="131762"/>
                  </a:lnTo>
                  <a:lnTo>
                    <a:pt x="1166698" y="127952"/>
                  </a:lnTo>
                  <a:lnTo>
                    <a:pt x="1165923" y="117792"/>
                  </a:lnTo>
                  <a:lnTo>
                    <a:pt x="1165733" y="115252"/>
                  </a:lnTo>
                  <a:lnTo>
                    <a:pt x="1164463" y="98742"/>
                  </a:lnTo>
                  <a:lnTo>
                    <a:pt x="1164069" y="93662"/>
                  </a:lnTo>
                  <a:lnTo>
                    <a:pt x="1163980" y="92392"/>
                  </a:lnTo>
                  <a:lnTo>
                    <a:pt x="1163193" y="82232"/>
                  </a:lnTo>
                  <a:lnTo>
                    <a:pt x="1163104" y="80962"/>
                  </a:lnTo>
                  <a:lnTo>
                    <a:pt x="1162812" y="77152"/>
                  </a:lnTo>
                  <a:lnTo>
                    <a:pt x="1162227" y="69532"/>
                  </a:lnTo>
                  <a:lnTo>
                    <a:pt x="1160767" y="50482"/>
                  </a:lnTo>
                  <a:lnTo>
                    <a:pt x="1158392" y="46672"/>
                  </a:lnTo>
                  <a:lnTo>
                    <a:pt x="1152867" y="37782"/>
                  </a:lnTo>
                  <a:lnTo>
                    <a:pt x="1148067" y="37782"/>
                  </a:lnTo>
                  <a:lnTo>
                    <a:pt x="1149070" y="36512"/>
                  </a:lnTo>
                  <a:lnTo>
                    <a:pt x="1144701" y="35483"/>
                  </a:lnTo>
                  <a:lnTo>
                    <a:pt x="1144701" y="93662"/>
                  </a:lnTo>
                  <a:lnTo>
                    <a:pt x="1144320" y="94932"/>
                  </a:lnTo>
                  <a:lnTo>
                    <a:pt x="1137970" y="97472"/>
                  </a:lnTo>
                  <a:lnTo>
                    <a:pt x="1129995" y="98742"/>
                  </a:lnTo>
                  <a:lnTo>
                    <a:pt x="1138593" y="93662"/>
                  </a:lnTo>
                  <a:lnTo>
                    <a:pt x="1144701" y="93662"/>
                  </a:lnTo>
                  <a:lnTo>
                    <a:pt x="1144701" y="35483"/>
                  </a:lnTo>
                  <a:lnTo>
                    <a:pt x="1132941" y="32702"/>
                  </a:lnTo>
                  <a:lnTo>
                    <a:pt x="1105763" y="34988"/>
                  </a:lnTo>
                  <a:lnTo>
                    <a:pt x="1105763" y="65722"/>
                  </a:lnTo>
                  <a:lnTo>
                    <a:pt x="1094778" y="69532"/>
                  </a:lnTo>
                  <a:lnTo>
                    <a:pt x="1091476" y="65722"/>
                  </a:lnTo>
                  <a:lnTo>
                    <a:pt x="1088313" y="63449"/>
                  </a:lnTo>
                  <a:lnTo>
                    <a:pt x="1088313" y="82232"/>
                  </a:lnTo>
                  <a:lnTo>
                    <a:pt x="1084707" y="84772"/>
                  </a:lnTo>
                  <a:lnTo>
                    <a:pt x="1077925" y="88582"/>
                  </a:lnTo>
                  <a:lnTo>
                    <a:pt x="1070000" y="92392"/>
                  </a:lnTo>
                  <a:lnTo>
                    <a:pt x="1067206" y="89852"/>
                  </a:lnTo>
                  <a:lnTo>
                    <a:pt x="1068146" y="88582"/>
                  </a:lnTo>
                  <a:lnTo>
                    <a:pt x="1071003" y="84772"/>
                  </a:lnTo>
                  <a:lnTo>
                    <a:pt x="1085418" y="82232"/>
                  </a:lnTo>
                  <a:lnTo>
                    <a:pt x="1088313" y="82232"/>
                  </a:lnTo>
                  <a:lnTo>
                    <a:pt x="1088313" y="63449"/>
                  </a:lnTo>
                  <a:lnTo>
                    <a:pt x="1087958" y="63182"/>
                  </a:lnTo>
                  <a:lnTo>
                    <a:pt x="1085875" y="65112"/>
                  </a:lnTo>
                  <a:lnTo>
                    <a:pt x="1085875" y="74612"/>
                  </a:lnTo>
                  <a:lnTo>
                    <a:pt x="1074966" y="77152"/>
                  </a:lnTo>
                  <a:lnTo>
                    <a:pt x="1075791" y="75882"/>
                  </a:lnTo>
                  <a:lnTo>
                    <a:pt x="1085875" y="74612"/>
                  </a:lnTo>
                  <a:lnTo>
                    <a:pt x="1085875" y="65112"/>
                  </a:lnTo>
                  <a:lnTo>
                    <a:pt x="1083830" y="66992"/>
                  </a:lnTo>
                  <a:lnTo>
                    <a:pt x="1080770" y="69532"/>
                  </a:lnTo>
                  <a:lnTo>
                    <a:pt x="1076147" y="69532"/>
                  </a:lnTo>
                  <a:lnTo>
                    <a:pt x="1073023" y="68262"/>
                  </a:lnTo>
                  <a:lnTo>
                    <a:pt x="1070470" y="66992"/>
                  </a:lnTo>
                  <a:lnTo>
                    <a:pt x="1076579" y="61912"/>
                  </a:lnTo>
                  <a:lnTo>
                    <a:pt x="1090549" y="59372"/>
                  </a:lnTo>
                  <a:lnTo>
                    <a:pt x="1097622" y="56832"/>
                  </a:lnTo>
                  <a:lnTo>
                    <a:pt x="1105192" y="59372"/>
                  </a:lnTo>
                  <a:lnTo>
                    <a:pt x="1105509" y="61912"/>
                  </a:lnTo>
                  <a:lnTo>
                    <a:pt x="1105763" y="65722"/>
                  </a:lnTo>
                  <a:lnTo>
                    <a:pt x="1105763" y="34988"/>
                  </a:lnTo>
                  <a:lnTo>
                    <a:pt x="1102791" y="35242"/>
                  </a:lnTo>
                  <a:lnTo>
                    <a:pt x="1102791" y="53022"/>
                  </a:lnTo>
                  <a:lnTo>
                    <a:pt x="1096111" y="53022"/>
                  </a:lnTo>
                  <a:lnTo>
                    <a:pt x="1089723" y="55562"/>
                  </a:lnTo>
                  <a:lnTo>
                    <a:pt x="1082535" y="56832"/>
                  </a:lnTo>
                  <a:lnTo>
                    <a:pt x="1089952" y="51752"/>
                  </a:lnTo>
                  <a:lnTo>
                    <a:pt x="1099654" y="50482"/>
                  </a:lnTo>
                  <a:lnTo>
                    <a:pt x="1102791" y="53022"/>
                  </a:lnTo>
                  <a:lnTo>
                    <a:pt x="1102791" y="35242"/>
                  </a:lnTo>
                  <a:lnTo>
                    <a:pt x="1072413" y="37782"/>
                  </a:lnTo>
                  <a:lnTo>
                    <a:pt x="1078560" y="39052"/>
                  </a:lnTo>
                  <a:lnTo>
                    <a:pt x="1064183" y="39052"/>
                  </a:lnTo>
                  <a:lnTo>
                    <a:pt x="1052449" y="44132"/>
                  </a:lnTo>
                  <a:lnTo>
                    <a:pt x="1059434" y="45402"/>
                  </a:lnTo>
                  <a:lnTo>
                    <a:pt x="1052576" y="46672"/>
                  </a:lnTo>
                  <a:lnTo>
                    <a:pt x="1047826" y="45402"/>
                  </a:lnTo>
                  <a:lnTo>
                    <a:pt x="1036802" y="47942"/>
                  </a:lnTo>
                  <a:lnTo>
                    <a:pt x="1051674" y="49212"/>
                  </a:lnTo>
                  <a:lnTo>
                    <a:pt x="1056017" y="49212"/>
                  </a:lnTo>
                  <a:lnTo>
                    <a:pt x="1061072" y="50482"/>
                  </a:lnTo>
                  <a:lnTo>
                    <a:pt x="1063434" y="51752"/>
                  </a:lnTo>
                  <a:lnTo>
                    <a:pt x="1068324" y="50482"/>
                  </a:lnTo>
                  <a:lnTo>
                    <a:pt x="1064425" y="53022"/>
                  </a:lnTo>
                  <a:lnTo>
                    <a:pt x="1064272" y="53022"/>
                  </a:lnTo>
                  <a:lnTo>
                    <a:pt x="1063218" y="53632"/>
                  </a:lnTo>
                  <a:lnTo>
                    <a:pt x="1063218" y="254952"/>
                  </a:lnTo>
                  <a:lnTo>
                    <a:pt x="1057046" y="256222"/>
                  </a:lnTo>
                  <a:lnTo>
                    <a:pt x="1047673" y="252412"/>
                  </a:lnTo>
                  <a:lnTo>
                    <a:pt x="1062418" y="253682"/>
                  </a:lnTo>
                  <a:lnTo>
                    <a:pt x="1063218" y="254952"/>
                  </a:lnTo>
                  <a:lnTo>
                    <a:pt x="1063218" y="53632"/>
                  </a:lnTo>
                  <a:lnTo>
                    <a:pt x="1057630" y="56832"/>
                  </a:lnTo>
                  <a:lnTo>
                    <a:pt x="1049718" y="58102"/>
                  </a:lnTo>
                  <a:lnTo>
                    <a:pt x="1042695" y="61912"/>
                  </a:lnTo>
                  <a:lnTo>
                    <a:pt x="1041831" y="61556"/>
                  </a:lnTo>
                  <a:lnTo>
                    <a:pt x="1041831" y="86042"/>
                  </a:lnTo>
                  <a:lnTo>
                    <a:pt x="1039063" y="88582"/>
                  </a:lnTo>
                  <a:lnTo>
                    <a:pt x="1034923" y="87312"/>
                  </a:lnTo>
                  <a:lnTo>
                    <a:pt x="1030770" y="86042"/>
                  </a:lnTo>
                  <a:lnTo>
                    <a:pt x="1023531" y="83502"/>
                  </a:lnTo>
                  <a:lnTo>
                    <a:pt x="1019695" y="80962"/>
                  </a:lnTo>
                  <a:lnTo>
                    <a:pt x="1037170" y="80962"/>
                  </a:lnTo>
                  <a:lnTo>
                    <a:pt x="1041831" y="86042"/>
                  </a:lnTo>
                  <a:lnTo>
                    <a:pt x="1041831" y="61556"/>
                  </a:lnTo>
                  <a:lnTo>
                    <a:pt x="1039647" y="60642"/>
                  </a:lnTo>
                  <a:lnTo>
                    <a:pt x="1042606" y="58102"/>
                  </a:lnTo>
                  <a:lnTo>
                    <a:pt x="1046695" y="56832"/>
                  </a:lnTo>
                  <a:lnTo>
                    <a:pt x="1050798" y="55562"/>
                  </a:lnTo>
                  <a:lnTo>
                    <a:pt x="1059002" y="53022"/>
                  </a:lnTo>
                  <a:lnTo>
                    <a:pt x="1051801" y="51752"/>
                  </a:lnTo>
                  <a:lnTo>
                    <a:pt x="1050455" y="53022"/>
                  </a:lnTo>
                  <a:lnTo>
                    <a:pt x="1043584" y="53022"/>
                  </a:lnTo>
                  <a:lnTo>
                    <a:pt x="1046619" y="51752"/>
                  </a:lnTo>
                  <a:lnTo>
                    <a:pt x="1043038" y="50482"/>
                  </a:lnTo>
                  <a:lnTo>
                    <a:pt x="1035900" y="47942"/>
                  </a:lnTo>
                  <a:lnTo>
                    <a:pt x="1034872" y="48158"/>
                  </a:lnTo>
                  <a:lnTo>
                    <a:pt x="1034872" y="63182"/>
                  </a:lnTo>
                  <a:lnTo>
                    <a:pt x="1032586" y="64452"/>
                  </a:lnTo>
                  <a:lnTo>
                    <a:pt x="1031900" y="64744"/>
                  </a:lnTo>
                  <a:lnTo>
                    <a:pt x="1031900" y="74612"/>
                  </a:lnTo>
                  <a:lnTo>
                    <a:pt x="1020775" y="73342"/>
                  </a:lnTo>
                  <a:lnTo>
                    <a:pt x="1030973" y="72072"/>
                  </a:lnTo>
                  <a:lnTo>
                    <a:pt x="1031900" y="74612"/>
                  </a:lnTo>
                  <a:lnTo>
                    <a:pt x="1031900" y="64744"/>
                  </a:lnTo>
                  <a:lnTo>
                    <a:pt x="1029589" y="65722"/>
                  </a:lnTo>
                  <a:lnTo>
                    <a:pt x="1025017" y="66992"/>
                  </a:lnTo>
                  <a:lnTo>
                    <a:pt x="1017003" y="63182"/>
                  </a:lnTo>
                  <a:lnTo>
                    <a:pt x="1014069" y="65722"/>
                  </a:lnTo>
                  <a:lnTo>
                    <a:pt x="1011237" y="69532"/>
                  </a:lnTo>
                  <a:lnTo>
                    <a:pt x="999718" y="66992"/>
                  </a:lnTo>
                  <a:lnTo>
                    <a:pt x="999515" y="64452"/>
                  </a:lnTo>
                  <a:lnTo>
                    <a:pt x="999299" y="61912"/>
                  </a:lnTo>
                  <a:lnTo>
                    <a:pt x="1006627" y="58102"/>
                  </a:lnTo>
                  <a:lnTo>
                    <a:pt x="1013853" y="59372"/>
                  </a:lnTo>
                  <a:lnTo>
                    <a:pt x="1027976" y="59372"/>
                  </a:lnTo>
                  <a:lnTo>
                    <a:pt x="1034872" y="63182"/>
                  </a:lnTo>
                  <a:lnTo>
                    <a:pt x="1034872" y="48158"/>
                  </a:lnTo>
                  <a:lnTo>
                    <a:pt x="1023531" y="50482"/>
                  </a:lnTo>
                  <a:lnTo>
                    <a:pt x="1029792" y="47942"/>
                  </a:lnTo>
                  <a:lnTo>
                    <a:pt x="1035367" y="44132"/>
                  </a:lnTo>
                  <a:lnTo>
                    <a:pt x="1041387" y="41592"/>
                  </a:lnTo>
                  <a:lnTo>
                    <a:pt x="1048956" y="41592"/>
                  </a:lnTo>
                  <a:lnTo>
                    <a:pt x="1053858" y="39052"/>
                  </a:lnTo>
                  <a:lnTo>
                    <a:pt x="1021346" y="41541"/>
                  </a:lnTo>
                  <a:lnTo>
                    <a:pt x="1021346" y="55562"/>
                  </a:lnTo>
                  <a:lnTo>
                    <a:pt x="1014082" y="55562"/>
                  </a:lnTo>
                  <a:lnTo>
                    <a:pt x="1007592" y="54292"/>
                  </a:lnTo>
                  <a:lnTo>
                    <a:pt x="1000721" y="55562"/>
                  </a:lnTo>
                  <a:lnTo>
                    <a:pt x="1003401" y="51752"/>
                  </a:lnTo>
                  <a:lnTo>
                    <a:pt x="1013282" y="51752"/>
                  </a:lnTo>
                  <a:lnTo>
                    <a:pt x="1021346" y="55562"/>
                  </a:lnTo>
                  <a:lnTo>
                    <a:pt x="1021346" y="41541"/>
                  </a:lnTo>
                  <a:lnTo>
                    <a:pt x="981113" y="44602"/>
                  </a:lnTo>
                  <a:lnTo>
                    <a:pt x="981113" y="103822"/>
                  </a:lnTo>
                  <a:lnTo>
                    <a:pt x="972883" y="103822"/>
                  </a:lnTo>
                  <a:lnTo>
                    <a:pt x="966355" y="102552"/>
                  </a:lnTo>
                  <a:lnTo>
                    <a:pt x="965581" y="101282"/>
                  </a:lnTo>
                  <a:lnTo>
                    <a:pt x="971727" y="100012"/>
                  </a:lnTo>
                  <a:lnTo>
                    <a:pt x="981113" y="103822"/>
                  </a:lnTo>
                  <a:lnTo>
                    <a:pt x="981113" y="44602"/>
                  </a:lnTo>
                  <a:lnTo>
                    <a:pt x="953871" y="46672"/>
                  </a:lnTo>
                  <a:lnTo>
                    <a:pt x="950061" y="47942"/>
                  </a:lnTo>
                  <a:lnTo>
                    <a:pt x="941463" y="47942"/>
                  </a:lnTo>
                  <a:lnTo>
                    <a:pt x="925804" y="49212"/>
                  </a:lnTo>
                  <a:lnTo>
                    <a:pt x="919086" y="49212"/>
                  </a:lnTo>
                  <a:lnTo>
                    <a:pt x="913358" y="49657"/>
                  </a:lnTo>
                  <a:lnTo>
                    <a:pt x="913358" y="68262"/>
                  </a:lnTo>
                  <a:lnTo>
                    <a:pt x="905421" y="69532"/>
                  </a:lnTo>
                  <a:lnTo>
                    <a:pt x="901090" y="72072"/>
                  </a:lnTo>
                  <a:lnTo>
                    <a:pt x="898804" y="71272"/>
                  </a:lnTo>
                  <a:lnTo>
                    <a:pt x="898804" y="257492"/>
                  </a:lnTo>
                  <a:lnTo>
                    <a:pt x="890346" y="262572"/>
                  </a:lnTo>
                  <a:lnTo>
                    <a:pt x="884072" y="262572"/>
                  </a:lnTo>
                  <a:lnTo>
                    <a:pt x="884453" y="261302"/>
                  </a:lnTo>
                  <a:lnTo>
                    <a:pt x="890955" y="258762"/>
                  </a:lnTo>
                  <a:lnTo>
                    <a:pt x="898804" y="257492"/>
                  </a:lnTo>
                  <a:lnTo>
                    <a:pt x="898804" y="71272"/>
                  </a:lnTo>
                  <a:lnTo>
                    <a:pt x="897483" y="70802"/>
                  </a:lnTo>
                  <a:lnTo>
                    <a:pt x="898448" y="69532"/>
                  </a:lnTo>
                  <a:lnTo>
                    <a:pt x="897420" y="66992"/>
                  </a:lnTo>
                  <a:lnTo>
                    <a:pt x="896391" y="64452"/>
                  </a:lnTo>
                  <a:lnTo>
                    <a:pt x="907008" y="64452"/>
                  </a:lnTo>
                  <a:lnTo>
                    <a:pt x="908494" y="66992"/>
                  </a:lnTo>
                  <a:lnTo>
                    <a:pt x="913358" y="68262"/>
                  </a:lnTo>
                  <a:lnTo>
                    <a:pt x="913358" y="49657"/>
                  </a:lnTo>
                  <a:lnTo>
                    <a:pt x="892848" y="51231"/>
                  </a:lnTo>
                  <a:lnTo>
                    <a:pt x="892848" y="88582"/>
                  </a:lnTo>
                  <a:lnTo>
                    <a:pt x="888530" y="89852"/>
                  </a:lnTo>
                  <a:lnTo>
                    <a:pt x="884339" y="89852"/>
                  </a:lnTo>
                  <a:lnTo>
                    <a:pt x="888263" y="87312"/>
                  </a:lnTo>
                  <a:lnTo>
                    <a:pt x="892848" y="88582"/>
                  </a:lnTo>
                  <a:lnTo>
                    <a:pt x="892848" y="51231"/>
                  </a:lnTo>
                  <a:lnTo>
                    <a:pt x="890130" y="51435"/>
                  </a:lnTo>
                  <a:lnTo>
                    <a:pt x="890130" y="72072"/>
                  </a:lnTo>
                  <a:lnTo>
                    <a:pt x="887806" y="74612"/>
                  </a:lnTo>
                  <a:lnTo>
                    <a:pt x="883450" y="77152"/>
                  </a:lnTo>
                  <a:lnTo>
                    <a:pt x="882688" y="82232"/>
                  </a:lnTo>
                  <a:lnTo>
                    <a:pt x="865073" y="86042"/>
                  </a:lnTo>
                  <a:lnTo>
                    <a:pt x="865492" y="83502"/>
                  </a:lnTo>
                  <a:lnTo>
                    <a:pt x="866355" y="78422"/>
                  </a:lnTo>
                  <a:lnTo>
                    <a:pt x="873188" y="75882"/>
                  </a:lnTo>
                  <a:lnTo>
                    <a:pt x="878027" y="73342"/>
                  </a:lnTo>
                  <a:lnTo>
                    <a:pt x="890130" y="72072"/>
                  </a:lnTo>
                  <a:lnTo>
                    <a:pt x="890130" y="51435"/>
                  </a:lnTo>
                  <a:lnTo>
                    <a:pt x="838923" y="55359"/>
                  </a:lnTo>
                  <a:lnTo>
                    <a:pt x="838923" y="56832"/>
                  </a:lnTo>
                  <a:lnTo>
                    <a:pt x="833958" y="60642"/>
                  </a:lnTo>
                  <a:lnTo>
                    <a:pt x="825169" y="63182"/>
                  </a:lnTo>
                  <a:lnTo>
                    <a:pt x="814895" y="65722"/>
                  </a:lnTo>
                  <a:lnTo>
                    <a:pt x="805484" y="66992"/>
                  </a:lnTo>
                  <a:lnTo>
                    <a:pt x="813409" y="61912"/>
                  </a:lnTo>
                  <a:lnTo>
                    <a:pt x="830491" y="59372"/>
                  </a:lnTo>
                  <a:lnTo>
                    <a:pt x="838923" y="56832"/>
                  </a:lnTo>
                  <a:lnTo>
                    <a:pt x="838923" y="55359"/>
                  </a:lnTo>
                  <a:lnTo>
                    <a:pt x="770001" y="60642"/>
                  </a:lnTo>
                  <a:lnTo>
                    <a:pt x="768502" y="61912"/>
                  </a:lnTo>
                  <a:lnTo>
                    <a:pt x="757174" y="66992"/>
                  </a:lnTo>
                  <a:lnTo>
                    <a:pt x="752589" y="65722"/>
                  </a:lnTo>
                  <a:lnTo>
                    <a:pt x="758418" y="63182"/>
                  </a:lnTo>
                  <a:lnTo>
                    <a:pt x="760945" y="61912"/>
                  </a:lnTo>
                  <a:lnTo>
                    <a:pt x="727468" y="64401"/>
                  </a:lnTo>
                  <a:lnTo>
                    <a:pt x="727468" y="115252"/>
                  </a:lnTo>
                  <a:lnTo>
                    <a:pt x="723252" y="112712"/>
                  </a:lnTo>
                  <a:lnTo>
                    <a:pt x="723900" y="103822"/>
                  </a:lnTo>
                  <a:lnTo>
                    <a:pt x="727278" y="112712"/>
                  </a:lnTo>
                  <a:lnTo>
                    <a:pt x="727468" y="115252"/>
                  </a:lnTo>
                  <a:lnTo>
                    <a:pt x="727468" y="64401"/>
                  </a:lnTo>
                  <a:lnTo>
                    <a:pt x="703046" y="66217"/>
                  </a:lnTo>
                  <a:lnTo>
                    <a:pt x="703046" y="144462"/>
                  </a:lnTo>
                  <a:lnTo>
                    <a:pt x="699350" y="143192"/>
                  </a:lnTo>
                  <a:lnTo>
                    <a:pt x="683348" y="133032"/>
                  </a:lnTo>
                  <a:lnTo>
                    <a:pt x="702297" y="143192"/>
                  </a:lnTo>
                  <a:lnTo>
                    <a:pt x="703046" y="144462"/>
                  </a:lnTo>
                  <a:lnTo>
                    <a:pt x="703046" y="66217"/>
                  </a:lnTo>
                  <a:lnTo>
                    <a:pt x="670445" y="68643"/>
                  </a:lnTo>
                  <a:lnTo>
                    <a:pt x="670445" y="126682"/>
                  </a:lnTo>
                  <a:lnTo>
                    <a:pt x="666623" y="127952"/>
                  </a:lnTo>
                  <a:lnTo>
                    <a:pt x="659358" y="127952"/>
                  </a:lnTo>
                  <a:lnTo>
                    <a:pt x="658101" y="126682"/>
                  </a:lnTo>
                  <a:lnTo>
                    <a:pt x="656831" y="125412"/>
                  </a:lnTo>
                  <a:lnTo>
                    <a:pt x="653046" y="121602"/>
                  </a:lnTo>
                  <a:lnTo>
                    <a:pt x="645591" y="119062"/>
                  </a:lnTo>
                  <a:lnTo>
                    <a:pt x="648030" y="117792"/>
                  </a:lnTo>
                  <a:lnTo>
                    <a:pt x="659739" y="119062"/>
                  </a:lnTo>
                  <a:lnTo>
                    <a:pt x="667702" y="119062"/>
                  </a:lnTo>
                  <a:lnTo>
                    <a:pt x="667740" y="124142"/>
                  </a:lnTo>
                  <a:lnTo>
                    <a:pt x="670445" y="126682"/>
                  </a:lnTo>
                  <a:lnTo>
                    <a:pt x="670445" y="68643"/>
                  </a:lnTo>
                  <a:lnTo>
                    <a:pt x="658342" y="69532"/>
                  </a:lnTo>
                  <a:lnTo>
                    <a:pt x="640854" y="79692"/>
                  </a:lnTo>
                  <a:lnTo>
                    <a:pt x="635076" y="82232"/>
                  </a:lnTo>
                  <a:lnTo>
                    <a:pt x="642607" y="84772"/>
                  </a:lnTo>
                  <a:lnTo>
                    <a:pt x="647395" y="83502"/>
                  </a:lnTo>
                  <a:lnTo>
                    <a:pt x="649122" y="83502"/>
                  </a:lnTo>
                  <a:lnTo>
                    <a:pt x="645896" y="86042"/>
                  </a:lnTo>
                  <a:lnTo>
                    <a:pt x="646607" y="86042"/>
                  </a:lnTo>
                  <a:lnTo>
                    <a:pt x="655116" y="92392"/>
                  </a:lnTo>
                  <a:lnTo>
                    <a:pt x="645210" y="91122"/>
                  </a:lnTo>
                  <a:lnTo>
                    <a:pt x="641362" y="88582"/>
                  </a:lnTo>
                  <a:lnTo>
                    <a:pt x="634149" y="92392"/>
                  </a:lnTo>
                  <a:lnTo>
                    <a:pt x="645020" y="98742"/>
                  </a:lnTo>
                  <a:lnTo>
                    <a:pt x="633971" y="95059"/>
                  </a:lnTo>
                  <a:lnTo>
                    <a:pt x="633971" y="113982"/>
                  </a:lnTo>
                  <a:lnTo>
                    <a:pt x="626960" y="116522"/>
                  </a:lnTo>
                  <a:lnTo>
                    <a:pt x="621677" y="124142"/>
                  </a:lnTo>
                  <a:lnTo>
                    <a:pt x="614540" y="125412"/>
                  </a:lnTo>
                  <a:lnTo>
                    <a:pt x="610628" y="125412"/>
                  </a:lnTo>
                  <a:lnTo>
                    <a:pt x="612127" y="122872"/>
                  </a:lnTo>
                  <a:lnTo>
                    <a:pt x="612876" y="121602"/>
                  </a:lnTo>
                  <a:lnTo>
                    <a:pt x="612114" y="117792"/>
                  </a:lnTo>
                  <a:lnTo>
                    <a:pt x="619937" y="115252"/>
                  </a:lnTo>
                  <a:lnTo>
                    <a:pt x="631190" y="112712"/>
                  </a:lnTo>
                  <a:lnTo>
                    <a:pt x="633971" y="113982"/>
                  </a:lnTo>
                  <a:lnTo>
                    <a:pt x="633971" y="95059"/>
                  </a:lnTo>
                  <a:lnTo>
                    <a:pt x="633628" y="94932"/>
                  </a:lnTo>
                  <a:lnTo>
                    <a:pt x="629843" y="93662"/>
                  </a:lnTo>
                  <a:lnTo>
                    <a:pt x="625919" y="91122"/>
                  </a:lnTo>
                  <a:lnTo>
                    <a:pt x="627494" y="91122"/>
                  </a:lnTo>
                  <a:lnTo>
                    <a:pt x="632358" y="92392"/>
                  </a:lnTo>
                  <a:lnTo>
                    <a:pt x="634707" y="89852"/>
                  </a:lnTo>
                  <a:lnTo>
                    <a:pt x="637070" y="87312"/>
                  </a:lnTo>
                  <a:lnTo>
                    <a:pt x="630643" y="84772"/>
                  </a:lnTo>
                  <a:lnTo>
                    <a:pt x="629970" y="86042"/>
                  </a:lnTo>
                  <a:lnTo>
                    <a:pt x="620445" y="89852"/>
                  </a:lnTo>
                  <a:lnTo>
                    <a:pt x="623646" y="86042"/>
                  </a:lnTo>
                  <a:lnTo>
                    <a:pt x="625792" y="83502"/>
                  </a:lnTo>
                  <a:lnTo>
                    <a:pt x="618782" y="80962"/>
                  </a:lnTo>
                  <a:lnTo>
                    <a:pt x="611771" y="78422"/>
                  </a:lnTo>
                  <a:lnTo>
                    <a:pt x="607275" y="77152"/>
                  </a:lnTo>
                  <a:lnTo>
                    <a:pt x="608977" y="74612"/>
                  </a:lnTo>
                  <a:lnTo>
                    <a:pt x="617435" y="75882"/>
                  </a:lnTo>
                  <a:lnTo>
                    <a:pt x="629881" y="80962"/>
                  </a:lnTo>
                  <a:lnTo>
                    <a:pt x="641464" y="74612"/>
                  </a:lnTo>
                  <a:lnTo>
                    <a:pt x="648411" y="70802"/>
                  </a:lnTo>
                  <a:lnTo>
                    <a:pt x="598741" y="74637"/>
                  </a:lnTo>
                  <a:lnTo>
                    <a:pt x="598741" y="134302"/>
                  </a:lnTo>
                  <a:lnTo>
                    <a:pt x="584517" y="145732"/>
                  </a:lnTo>
                  <a:lnTo>
                    <a:pt x="581139" y="148272"/>
                  </a:lnTo>
                  <a:lnTo>
                    <a:pt x="581469" y="145732"/>
                  </a:lnTo>
                  <a:lnTo>
                    <a:pt x="583387" y="144462"/>
                  </a:lnTo>
                  <a:lnTo>
                    <a:pt x="589140" y="140652"/>
                  </a:lnTo>
                  <a:lnTo>
                    <a:pt x="594906" y="136842"/>
                  </a:lnTo>
                  <a:lnTo>
                    <a:pt x="596823" y="135572"/>
                  </a:lnTo>
                  <a:lnTo>
                    <a:pt x="598741" y="134302"/>
                  </a:lnTo>
                  <a:lnTo>
                    <a:pt x="598741" y="74637"/>
                  </a:lnTo>
                  <a:lnTo>
                    <a:pt x="582447" y="75882"/>
                  </a:lnTo>
                  <a:lnTo>
                    <a:pt x="594525" y="79692"/>
                  </a:lnTo>
                  <a:lnTo>
                    <a:pt x="586625" y="78422"/>
                  </a:lnTo>
                  <a:lnTo>
                    <a:pt x="577850" y="75882"/>
                  </a:lnTo>
                  <a:lnTo>
                    <a:pt x="556094" y="77495"/>
                  </a:lnTo>
                  <a:lnTo>
                    <a:pt x="556094" y="119062"/>
                  </a:lnTo>
                  <a:lnTo>
                    <a:pt x="552475" y="122872"/>
                  </a:lnTo>
                  <a:lnTo>
                    <a:pt x="552373" y="120332"/>
                  </a:lnTo>
                  <a:lnTo>
                    <a:pt x="553046" y="116522"/>
                  </a:lnTo>
                  <a:lnTo>
                    <a:pt x="553961" y="111442"/>
                  </a:lnTo>
                  <a:lnTo>
                    <a:pt x="554189" y="110172"/>
                  </a:lnTo>
                  <a:lnTo>
                    <a:pt x="556094" y="119062"/>
                  </a:lnTo>
                  <a:lnTo>
                    <a:pt x="556094" y="77495"/>
                  </a:lnTo>
                  <a:lnTo>
                    <a:pt x="520979" y="80098"/>
                  </a:lnTo>
                  <a:lnTo>
                    <a:pt x="520979" y="89852"/>
                  </a:lnTo>
                  <a:lnTo>
                    <a:pt x="516674" y="91122"/>
                  </a:lnTo>
                  <a:lnTo>
                    <a:pt x="516610" y="286702"/>
                  </a:lnTo>
                  <a:lnTo>
                    <a:pt x="497662" y="277812"/>
                  </a:lnTo>
                  <a:lnTo>
                    <a:pt x="496976" y="275272"/>
                  </a:lnTo>
                  <a:lnTo>
                    <a:pt x="500608" y="277812"/>
                  </a:lnTo>
                  <a:lnTo>
                    <a:pt x="516610" y="286702"/>
                  </a:lnTo>
                  <a:lnTo>
                    <a:pt x="516610" y="91109"/>
                  </a:lnTo>
                  <a:lnTo>
                    <a:pt x="504812" y="88582"/>
                  </a:lnTo>
                  <a:lnTo>
                    <a:pt x="500938" y="87312"/>
                  </a:lnTo>
                  <a:lnTo>
                    <a:pt x="497078" y="86042"/>
                  </a:lnTo>
                  <a:lnTo>
                    <a:pt x="514832" y="87312"/>
                  </a:lnTo>
                  <a:lnTo>
                    <a:pt x="520979" y="89852"/>
                  </a:lnTo>
                  <a:lnTo>
                    <a:pt x="520979" y="80098"/>
                  </a:lnTo>
                  <a:lnTo>
                    <a:pt x="475030" y="83502"/>
                  </a:lnTo>
                  <a:lnTo>
                    <a:pt x="475818" y="87312"/>
                  </a:lnTo>
                  <a:lnTo>
                    <a:pt x="468947" y="86512"/>
                  </a:lnTo>
                  <a:lnTo>
                    <a:pt x="468947" y="98742"/>
                  </a:lnTo>
                  <a:lnTo>
                    <a:pt x="448970" y="98742"/>
                  </a:lnTo>
                  <a:lnTo>
                    <a:pt x="439839" y="97472"/>
                  </a:lnTo>
                  <a:lnTo>
                    <a:pt x="434479" y="94932"/>
                  </a:lnTo>
                  <a:lnTo>
                    <a:pt x="451777" y="94932"/>
                  </a:lnTo>
                  <a:lnTo>
                    <a:pt x="460451" y="96202"/>
                  </a:lnTo>
                  <a:lnTo>
                    <a:pt x="468947" y="98742"/>
                  </a:lnTo>
                  <a:lnTo>
                    <a:pt x="468947" y="86512"/>
                  </a:lnTo>
                  <a:lnTo>
                    <a:pt x="465048" y="86042"/>
                  </a:lnTo>
                  <a:lnTo>
                    <a:pt x="462534" y="84772"/>
                  </a:lnTo>
                  <a:lnTo>
                    <a:pt x="455599" y="86042"/>
                  </a:lnTo>
                  <a:lnTo>
                    <a:pt x="448005" y="86042"/>
                  </a:lnTo>
                  <a:lnTo>
                    <a:pt x="412851" y="88671"/>
                  </a:lnTo>
                  <a:lnTo>
                    <a:pt x="412851" y="126682"/>
                  </a:lnTo>
                  <a:lnTo>
                    <a:pt x="395084" y="126682"/>
                  </a:lnTo>
                  <a:lnTo>
                    <a:pt x="394525" y="124815"/>
                  </a:lnTo>
                  <a:lnTo>
                    <a:pt x="394525" y="134302"/>
                  </a:lnTo>
                  <a:lnTo>
                    <a:pt x="390474" y="134302"/>
                  </a:lnTo>
                  <a:lnTo>
                    <a:pt x="385965" y="133032"/>
                  </a:lnTo>
                  <a:lnTo>
                    <a:pt x="390283" y="131762"/>
                  </a:lnTo>
                  <a:lnTo>
                    <a:pt x="394525" y="134302"/>
                  </a:lnTo>
                  <a:lnTo>
                    <a:pt x="394525" y="124815"/>
                  </a:lnTo>
                  <a:lnTo>
                    <a:pt x="393573" y="121602"/>
                  </a:lnTo>
                  <a:lnTo>
                    <a:pt x="391223" y="120332"/>
                  </a:lnTo>
                  <a:lnTo>
                    <a:pt x="388874" y="119062"/>
                  </a:lnTo>
                  <a:lnTo>
                    <a:pt x="386092" y="117792"/>
                  </a:lnTo>
                  <a:lnTo>
                    <a:pt x="398106" y="116522"/>
                  </a:lnTo>
                  <a:lnTo>
                    <a:pt x="403415" y="119062"/>
                  </a:lnTo>
                  <a:lnTo>
                    <a:pt x="410527" y="120332"/>
                  </a:lnTo>
                  <a:lnTo>
                    <a:pt x="408787" y="122872"/>
                  </a:lnTo>
                  <a:lnTo>
                    <a:pt x="406082" y="124142"/>
                  </a:lnTo>
                  <a:lnTo>
                    <a:pt x="412851" y="126682"/>
                  </a:lnTo>
                  <a:lnTo>
                    <a:pt x="412851" y="88671"/>
                  </a:lnTo>
                  <a:lnTo>
                    <a:pt x="378815" y="91211"/>
                  </a:lnTo>
                  <a:lnTo>
                    <a:pt x="378815" y="111442"/>
                  </a:lnTo>
                  <a:lnTo>
                    <a:pt x="372948" y="112712"/>
                  </a:lnTo>
                  <a:lnTo>
                    <a:pt x="370382" y="115252"/>
                  </a:lnTo>
                  <a:lnTo>
                    <a:pt x="377367" y="116522"/>
                  </a:lnTo>
                  <a:lnTo>
                    <a:pt x="378739" y="117792"/>
                  </a:lnTo>
                  <a:lnTo>
                    <a:pt x="370598" y="117792"/>
                  </a:lnTo>
                  <a:lnTo>
                    <a:pt x="362610" y="116522"/>
                  </a:lnTo>
                  <a:lnTo>
                    <a:pt x="367245" y="115252"/>
                  </a:lnTo>
                  <a:lnTo>
                    <a:pt x="368325" y="112712"/>
                  </a:lnTo>
                  <a:lnTo>
                    <a:pt x="378815" y="111442"/>
                  </a:lnTo>
                  <a:lnTo>
                    <a:pt x="378815" y="91211"/>
                  </a:lnTo>
                  <a:lnTo>
                    <a:pt x="371195" y="91782"/>
                  </a:lnTo>
                  <a:lnTo>
                    <a:pt x="371195" y="96202"/>
                  </a:lnTo>
                  <a:lnTo>
                    <a:pt x="366141" y="97472"/>
                  </a:lnTo>
                  <a:lnTo>
                    <a:pt x="354101" y="100012"/>
                  </a:lnTo>
                  <a:lnTo>
                    <a:pt x="345160" y="98742"/>
                  </a:lnTo>
                  <a:lnTo>
                    <a:pt x="322948" y="102552"/>
                  </a:lnTo>
                  <a:lnTo>
                    <a:pt x="319303" y="102552"/>
                  </a:lnTo>
                  <a:lnTo>
                    <a:pt x="320294" y="100012"/>
                  </a:lnTo>
                  <a:lnTo>
                    <a:pt x="327609" y="98742"/>
                  </a:lnTo>
                  <a:lnTo>
                    <a:pt x="346367" y="96202"/>
                  </a:lnTo>
                  <a:lnTo>
                    <a:pt x="355663" y="96202"/>
                  </a:lnTo>
                  <a:lnTo>
                    <a:pt x="364998" y="94932"/>
                  </a:lnTo>
                  <a:lnTo>
                    <a:pt x="371195" y="96202"/>
                  </a:lnTo>
                  <a:lnTo>
                    <a:pt x="371195" y="91782"/>
                  </a:lnTo>
                  <a:lnTo>
                    <a:pt x="316014" y="95897"/>
                  </a:lnTo>
                  <a:lnTo>
                    <a:pt x="316014" y="157162"/>
                  </a:lnTo>
                  <a:lnTo>
                    <a:pt x="315569" y="159702"/>
                  </a:lnTo>
                  <a:lnTo>
                    <a:pt x="309156" y="160972"/>
                  </a:lnTo>
                  <a:lnTo>
                    <a:pt x="301078" y="163512"/>
                  </a:lnTo>
                  <a:lnTo>
                    <a:pt x="309753" y="158432"/>
                  </a:lnTo>
                  <a:lnTo>
                    <a:pt x="316014" y="157162"/>
                  </a:lnTo>
                  <a:lnTo>
                    <a:pt x="316014" y="95897"/>
                  </a:lnTo>
                  <a:lnTo>
                    <a:pt x="277075" y="98806"/>
                  </a:lnTo>
                  <a:lnTo>
                    <a:pt x="277075" y="129222"/>
                  </a:lnTo>
                  <a:lnTo>
                    <a:pt x="266014" y="133032"/>
                  </a:lnTo>
                  <a:lnTo>
                    <a:pt x="262788" y="129222"/>
                  </a:lnTo>
                  <a:lnTo>
                    <a:pt x="259499" y="128028"/>
                  </a:lnTo>
                  <a:lnTo>
                    <a:pt x="259499" y="147002"/>
                  </a:lnTo>
                  <a:lnTo>
                    <a:pt x="255955" y="148272"/>
                  </a:lnTo>
                  <a:lnTo>
                    <a:pt x="249174" y="152082"/>
                  </a:lnTo>
                  <a:lnTo>
                    <a:pt x="241312" y="155892"/>
                  </a:lnTo>
                  <a:lnTo>
                    <a:pt x="238366" y="154622"/>
                  </a:lnTo>
                  <a:lnTo>
                    <a:pt x="240309" y="152082"/>
                  </a:lnTo>
                  <a:lnTo>
                    <a:pt x="242252" y="149542"/>
                  </a:lnTo>
                  <a:lnTo>
                    <a:pt x="256590" y="145732"/>
                  </a:lnTo>
                  <a:lnTo>
                    <a:pt x="259499" y="147002"/>
                  </a:lnTo>
                  <a:lnTo>
                    <a:pt x="259499" y="128028"/>
                  </a:lnTo>
                  <a:lnTo>
                    <a:pt x="259295" y="127952"/>
                  </a:lnTo>
                  <a:lnTo>
                    <a:pt x="257124" y="129286"/>
                  </a:lnTo>
                  <a:lnTo>
                    <a:pt x="257124" y="138112"/>
                  </a:lnTo>
                  <a:lnTo>
                    <a:pt x="246278" y="140652"/>
                  </a:lnTo>
                  <a:lnTo>
                    <a:pt x="246951" y="139382"/>
                  </a:lnTo>
                  <a:lnTo>
                    <a:pt x="257124" y="138112"/>
                  </a:lnTo>
                  <a:lnTo>
                    <a:pt x="257124" y="129286"/>
                  </a:lnTo>
                  <a:lnTo>
                    <a:pt x="255155" y="130492"/>
                  </a:lnTo>
                  <a:lnTo>
                    <a:pt x="252107" y="133032"/>
                  </a:lnTo>
                  <a:lnTo>
                    <a:pt x="247396" y="133032"/>
                  </a:lnTo>
                  <a:lnTo>
                    <a:pt x="244246" y="131762"/>
                  </a:lnTo>
                  <a:lnTo>
                    <a:pt x="241719" y="130492"/>
                  </a:lnTo>
                  <a:lnTo>
                    <a:pt x="247891" y="125412"/>
                  </a:lnTo>
                  <a:lnTo>
                    <a:pt x="268947" y="121602"/>
                  </a:lnTo>
                  <a:lnTo>
                    <a:pt x="276529" y="124142"/>
                  </a:lnTo>
                  <a:lnTo>
                    <a:pt x="276682" y="125412"/>
                  </a:lnTo>
                  <a:lnTo>
                    <a:pt x="277075" y="129222"/>
                  </a:lnTo>
                  <a:lnTo>
                    <a:pt x="277075" y="98806"/>
                  </a:lnTo>
                  <a:lnTo>
                    <a:pt x="274129" y="99021"/>
                  </a:lnTo>
                  <a:lnTo>
                    <a:pt x="274129" y="117792"/>
                  </a:lnTo>
                  <a:lnTo>
                    <a:pt x="267271" y="117792"/>
                  </a:lnTo>
                  <a:lnTo>
                    <a:pt x="260972" y="119062"/>
                  </a:lnTo>
                  <a:lnTo>
                    <a:pt x="253784" y="120332"/>
                  </a:lnTo>
                  <a:lnTo>
                    <a:pt x="261188" y="115252"/>
                  </a:lnTo>
                  <a:lnTo>
                    <a:pt x="270827" y="113982"/>
                  </a:lnTo>
                  <a:lnTo>
                    <a:pt x="274129" y="117792"/>
                  </a:lnTo>
                  <a:lnTo>
                    <a:pt x="274129" y="99021"/>
                  </a:lnTo>
                  <a:lnTo>
                    <a:pt x="243725" y="101282"/>
                  </a:lnTo>
                  <a:lnTo>
                    <a:pt x="249961" y="103822"/>
                  </a:lnTo>
                  <a:lnTo>
                    <a:pt x="235521" y="103822"/>
                  </a:lnTo>
                  <a:lnTo>
                    <a:pt x="223608" y="107632"/>
                  </a:lnTo>
                  <a:lnTo>
                    <a:pt x="230606" y="110172"/>
                  </a:lnTo>
                  <a:lnTo>
                    <a:pt x="223824" y="110172"/>
                  </a:lnTo>
                  <a:lnTo>
                    <a:pt x="219011" y="108902"/>
                  </a:lnTo>
                  <a:lnTo>
                    <a:pt x="208114" y="111442"/>
                  </a:lnTo>
                  <a:lnTo>
                    <a:pt x="222999" y="112712"/>
                  </a:lnTo>
                  <a:lnTo>
                    <a:pt x="227736" y="112712"/>
                  </a:lnTo>
                  <a:lnTo>
                    <a:pt x="227177" y="113982"/>
                  </a:lnTo>
                  <a:lnTo>
                    <a:pt x="232257" y="113982"/>
                  </a:lnTo>
                  <a:lnTo>
                    <a:pt x="234683" y="116522"/>
                  </a:lnTo>
                  <a:lnTo>
                    <a:pt x="239636" y="115252"/>
                  </a:lnTo>
                  <a:lnTo>
                    <a:pt x="235648" y="116522"/>
                  </a:lnTo>
                  <a:lnTo>
                    <a:pt x="235521" y="116522"/>
                  </a:lnTo>
                  <a:lnTo>
                    <a:pt x="228968" y="120332"/>
                  </a:lnTo>
                  <a:lnTo>
                    <a:pt x="220878" y="122872"/>
                  </a:lnTo>
                  <a:lnTo>
                    <a:pt x="213855" y="125412"/>
                  </a:lnTo>
                  <a:lnTo>
                    <a:pt x="213080" y="125412"/>
                  </a:lnTo>
                  <a:lnTo>
                    <a:pt x="213080" y="150812"/>
                  </a:lnTo>
                  <a:lnTo>
                    <a:pt x="210375" y="152082"/>
                  </a:lnTo>
                  <a:lnTo>
                    <a:pt x="206197" y="150812"/>
                  </a:lnTo>
                  <a:lnTo>
                    <a:pt x="202006" y="149542"/>
                  </a:lnTo>
                  <a:lnTo>
                    <a:pt x="194779" y="147002"/>
                  </a:lnTo>
                  <a:lnTo>
                    <a:pt x="190931" y="145732"/>
                  </a:lnTo>
                  <a:lnTo>
                    <a:pt x="193802" y="144462"/>
                  </a:lnTo>
                  <a:lnTo>
                    <a:pt x="208407" y="145732"/>
                  </a:lnTo>
                  <a:lnTo>
                    <a:pt x="213080" y="150812"/>
                  </a:lnTo>
                  <a:lnTo>
                    <a:pt x="213080" y="125412"/>
                  </a:lnTo>
                  <a:lnTo>
                    <a:pt x="210959" y="125412"/>
                  </a:lnTo>
                  <a:lnTo>
                    <a:pt x="212877" y="122872"/>
                  </a:lnTo>
                  <a:lnTo>
                    <a:pt x="213842" y="121602"/>
                  </a:lnTo>
                  <a:lnTo>
                    <a:pt x="224828" y="119062"/>
                  </a:lnTo>
                  <a:lnTo>
                    <a:pt x="230327" y="117792"/>
                  </a:lnTo>
                  <a:lnTo>
                    <a:pt x="223037" y="116522"/>
                  </a:lnTo>
                  <a:lnTo>
                    <a:pt x="221551" y="116522"/>
                  </a:lnTo>
                  <a:lnTo>
                    <a:pt x="214833" y="117792"/>
                  </a:lnTo>
                  <a:lnTo>
                    <a:pt x="217868" y="115252"/>
                  </a:lnTo>
                  <a:lnTo>
                    <a:pt x="214287" y="113982"/>
                  </a:lnTo>
                  <a:lnTo>
                    <a:pt x="207149" y="111442"/>
                  </a:lnTo>
                  <a:lnTo>
                    <a:pt x="206121" y="111658"/>
                  </a:lnTo>
                  <a:lnTo>
                    <a:pt x="206121" y="126682"/>
                  </a:lnTo>
                  <a:lnTo>
                    <a:pt x="203682" y="129222"/>
                  </a:lnTo>
                  <a:lnTo>
                    <a:pt x="203149" y="129476"/>
                  </a:lnTo>
                  <a:lnTo>
                    <a:pt x="203149" y="138112"/>
                  </a:lnTo>
                  <a:lnTo>
                    <a:pt x="191998" y="136842"/>
                  </a:lnTo>
                  <a:lnTo>
                    <a:pt x="202222" y="136842"/>
                  </a:lnTo>
                  <a:lnTo>
                    <a:pt x="203149" y="138112"/>
                  </a:lnTo>
                  <a:lnTo>
                    <a:pt x="203149" y="129476"/>
                  </a:lnTo>
                  <a:lnTo>
                    <a:pt x="200914" y="130492"/>
                  </a:lnTo>
                  <a:lnTo>
                    <a:pt x="196329" y="131762"/>
                  </a:lnTo>
                  <a:lnTo>
                    <a:pt x="192811" y="129222"/>
                  </a:lnTo>
                  <a:lnTo>
                    <a:pt x="188163" y="126682"/>
                  </a:lnTo>
                  <a:lnTo>
                    <a:pt x="185229" y="129222"/>
                  </a:lnTo>
                  <a:lnTo>
                    <a:pt x="182473" y="133032"/>
                  </a:lnTo>
                  <a:lnTo>
                    <a:pt x="170878" y="131762"/>
                  </a:lnTo>
                  <a:lnTo>
                    <a:pt x="170802" y="129222"/>
                  </a:lnTo>
                  <a:lnTo>
                    <a:pt x="170624" y="125412"/>
                  </a:lnTo>
                  <a:lnTo>
                    <a:pt x="177787" y="122872"/>
                  </a:lnTo>
                  <a:lnTo>
                    <a:pt x="199148" y="122872"/>
                  </a:lnTo>
                  <a:lnTo>
                    <a:pt x="206121" y="126682"/>
                  </a:lnTo>
                  <a:lnTo>
                    <a:pt x="206121" y="111658"/>
                  </a:lnTo>
                  <a:lnTo>
                    <a:pt x="194868" y="113982"/>
                  </a:lnTo>
                  <a:lnTo>
                    <a:pt x="201028" y="111442"/>
                  </a:lnTo>
                  <a:lnTo>
                    <a:pt x="206578" y="107632"/>
                  </a:lnTo>
                  <a:lnTo>
                    <a:pt x="212585" y="105092"/>
                  </a:lnTo>
                  <a:lnTo>
                    <a:pt x="220116" y="105092"/>
                  </a:lnTo>
                  <a:lnTo>
                    <a:pt x="221983" y="104063"/>
                  </a:lnTo>
                  <a:lnTo>
                    <a:pt x="192608" y="106299"/>
                  </a:lnTo>
                  <a:lnTo>
                    <a:pt x="192608" y="119062"/>
                  </a:lnTo>
                  <a:lnTo>
                    <a:pt x="185331" y="119062"/>
                  </a:lnTo>
                  <a:lnTo>
                    <a:pt x="178765" y="117792"/>
                  </a:lnTo>
                  <a:lnTo>
                    <a:pt x="172034" y="119062"/>
                  </a:lnTo>
                  <a:lnTo>
                    <a:pt x="174777" y="115252"/>
                  </a:lnTo>
                  <a:lnTo>
                    <a:pt x="184467" y="115252"/>
                  </a:lnTo>
                  <a:lnTo>
                    <a:pt x="192608" y="119062"/>
                  </a:lnTo>
                  <a:lnTo>
                    <a:pt x="192608" y="106299"/>
                  </a:lnTo>
                  <a:lnTo>
                    <a:pt x="152298" y="109372"/>
                  </a:lnTo>
                  <a:lnTo>
                    <a:pt x="152298" y="168592"/>
                  </a:lnTo>
                  <a:lnTo>
                    <a:pt x="144043" y="167322"/>
                  </a:lnTo>
                  <a:lnTo>
                    <a:pt x="137541" y="167322"/>
                  </a:lnTo>
                  <a:lnTo>
                    <a:pt x="136893" y="164782"/>
                  </a:lnTo>
                  <a:lnTo>
                    <a:pt x="142976" y="164782"/>
                  </a:lnTo>
                  <a:lnTo>
                    <a:pt x="152298" y="168592"/>
                  </a:lnTo>
                  <a:lnTo>
                    <a:pt x="152298" y="109372"/>
                  </a:lnTo>
                  <a:lnTo>
                    <a:pt x="124980" y="111442"/>
                  </a:lnTo>
                  <a:lnTo>
                    <a:pt x="112623" y="111442"/>
                  </a:lnTo>
                  <a:lnTo>
                    <a:pt x="97066" y="112712"/>
                  </a:lnTo>
                  <a:lnTo>
                    <a:pt x="90258" y="113982"/>
                  </a:lnTo>
                  <a:lnTo>
                    <a:pt x="84518" y="114452"/>
                  </a:lnTo>
                  <a:lnTo>
                    <a:pt x="84518" y="133032"/>
                  </a:lnTo>
                  <a:lnTo>
                    <a:pt x="76733" y="134302"/>
                  </a:lnTo>
                  <a:lnTo>
                    <a:pt x="72263" y="135572"/>
                  </a:lnTo>
                  <a:lnTo>
                    <a:pt x="68795" y="135572"/>
                  </a:lnTo>
                  <a:lnTo>
                    <a:pt x="69697" y="133032"/>
                  </a:lnTo>
                  <a:lnTo>
                    <a:pt x="67640" y="129222"/>
                  </a:lnTo>
                  <a:lnTo>
                    <a:pt x="78257" y="129222"/>
                  </a:lnTo>
                  <a:lnTo>
                    <a:pt x="79654" y="131762"/>
                  </a:lnTo>
                  <a:lnTo>
                    <a:pt x="84518" y="133032"/>
                  </a:lnTo>
                  <a:lnTo>
                    <a:pt x="84518" y="114452"/>
                  </a:lnTo>
                  <a:lnTo>
                    <a:pt x="64020" y="116078"/>
                  </a:lnTo>
                  <a:lnTo>
                    <a:pt x="64020" y="152082"/>
                  </a:lnTo>
                  <a:lnTo>
                    <a:pt x="59702" y="154622"/>
                  </a:lnTo>
                  <a:lnTo>
                    <a:pt x="55587" y="153352"/>
                  </a:lnTo>
                  <a:lnTo>
                    <a:pt x="59512" y="150812"/>
                  </a:lnTo>
                  <a:lnTo>
                    <a:pt x="64020" y="152082"/>
                  </a:lnTo>
                  <a:lnTo>
                    <a:pt x="64020" y="116078"/>
                  </a:lnTo>
                  <a:lnTo>
                    <a:pt x="61366" y="116293"/>
                  </a:lnTo>
                  <a:lnTo>
                    <a:pt x="61366" y="136842"/>
                  </a:lnTo>
                  <a:lnTo>
                    <a:pt x="59055" y="139382"/>
                  </a:lnTo>
                  <a:lnTo>
                    <a:pt x="54610" y="141922"/>
                  </a:lnTo>
                  <a:lnTo>
                    <a:pt x="53860" y="147002"/>
                  </a:lnTo>
                  <a:lnTo>
                    <a:pt x="53416" y="147002"/>
                  </a:lnTo>
                  <a:lnTo>
                    <a:pt x="42037" y="148272"/>
                  </a:lnTo>
                  <a:lnTo>
                    <a:pt x="36309" y="149542"/>
                  </a:lnTo>
                  <a:lnTo>
                    <a:pt x="37604" y="143192"/>
                  </a:lnTo>
                  <a:lnTo>
                    <a:pt x="44348" y="140652"/>
                  </a:lnTo>
                  <a:lnTo>
                    <a:pt x="49276" y="136842"/>
                  </a:lnTo>
                  <a:lnTo>
                    <a:pt x="61366" y="136842"/>
                  </a:lnTo>
                  <a:lnTo>
                    <a:pt x="61366" y="116293"/>
                  </a:lnTo>
                  <a:lnTo>
                    <a:pt x="58407" y="116522"/>
                  </a:lnTo>
                  <a:lnTo>
                    <a:pt x="48260" y="119062"/>
                  </a:lnTo>
                  <a:lnTo>
                    <a:pt x="40195" y="122872"/>
                  </a:lnTo>
                  <a:lnTo>
                    <a:pt x="35026" y="129222"/>
                  </a:lnTo>
                  <a:lnTo>
                    <a:pt x="33540" y="136842"/>
                  </a:lnTo>
                  <a:lnTo>
                    <a:pt x="47637" y="319722"/>
                  </a:lnTo>
                  <a:lnTo>
                    <a:pt x="50304" y="327342"/>
                  </a:lnTo>
                  <a:lnTo>
                    <a:pt x="56426" y="332422"/>
                  </a:lnTo>
                  <a:lnTo>
                    <a:pt x="65100" y="336232"/>
                  </a:lnTo>
                  <a:lnTo>
                    <a:pt x="75463" y="336232"/>
                  </a:lnTo>
                  <a:lnTo>
                    <a:pt x="311226" y="318452"/>
                  </a:lnTo>
                  <a:lnTo>
                    <a:pt x="313563" y="317182"/>
                  </a:lnTo>
                  <a:lnTo>
                    <a:pt x="312623" y="318452"/>
                  </a:lnTo>
                  <a:lnTo>
                    <a:pt x="328625" y="317182"/>
                  </a:lnTo>
                  <a:lnTo>
                    <a:pt x="472592" y="305752"/>
                  </a:lnTo>
                  <a:lnTo>
                    <a:pt x="473697" y="305752"/>
                  </a:lnTo>
                  <a:lnTo>
                    <a:pt x="538797" y="300672"/>
                  </a:lnTo>
                  <a:lnTo>
                    <a:pt x="529628" y="293052"/>
                  </a:lnTo>
                  <a:lnTo>
                    <a:pt x="533273" y="291782"/>
                  </a:lnTo>
                  <a:lnTo>
                    <a:pt x="552335" y="300672"/>
                  </a:lnTo>
                  <a:lnTo>
                    <a:pt x="662508" y="291782"/>
                  </a:lnTo>
                  <a:lnTo>
                    <a:pt x="725474" y="286702"/>
                  </a:lnTo>
                  <a:lnTo>
                    <a:pt x="851395" y="276542"/>
                  </a:lnTo>
                  <a:lnTo>
                    <a:pt x="852932" y="275272"/>
                  </a:lnTo>
                  <a:lnTo>
                    <a:pt x="859040" y="270192"/>
                  </a:lnTo>
                  <a:lnTo>
                    <a:pt x="862368" y="268922"/>
                  </a:lnTo>
                  <a:lnTo>
                    <a:pt x="861949" y="270192"/>
                  </a:lnTo>
                  <a:lnTo>
                    <a:pt x="856513" y="276542"/>
                  </a:lnTo>
                  <a:lnTo>
                    <a:pt x="949604" y="268922"/>
                  </a:lnTo>
                  <a:lnTo>
                    <a:pt x="950722" y="267652"/>
                  </a:lnTo>
                  <a:lnTo>
                    <a:pt x="958646" y="263842"/>
                  </a:lnTo>
                  <a:lnTo>
                    <a:pt x="961745" y="266382"/>
                  </a:lnTo>
                  <a:lnTo>
                    <a:pt x="962317" y="268922"/>
                  </a:lnTo>
                  <a:lnTo>
                    <a:pt x="1024877" y="263842"/>
                  </a:lnTo>
                  <a:lnTo>
                    <a:pt x="1040523" y="262572"/>
                  </a:lnTo>
                  <a:lnTo>
                    <a:pt x="1103071" y="257492"/>
                  </a:lnTo>
                  <a:lnTo>
                    <a:pt x="1118717" y="256222"/>
                  </a:lnTo>
                  <a:lnTo>
                    <a:pt x="1149997" y="253682"/>
                  </a:lnTo>
                  <a:lnTo>
                    <a:pt x="1155039" y="252412"/>
                  </a:lnTo>
                  <a:lnTo>
                    <a:pt x="1160081" y="251142"/>
                  </a:lnTo>
                  <a:lnTo>
                    <a:pt x="1168133" y="247332"/>
                  </a:lnTo>
                  <a:lnTo>
                    <a:pt x="1173302" y="239712"/>
                  </a:lnTo>
                  <a:lnTo>
                    <a:pt x="1174788" y="233362"/>
                  </a:lnTo>
                  <a:close/>
                </a:path>
                <a:path w="1208404" h="369570">
                  <a:moveTo>
                    <a:pt x="1185316" y="12344"/>
                  </a:moveTo>
                  <a:lnTo>
                    <a:pt x="1184871" y="12407"/>
                  </a:lnTo>
                  <a:lnTo>
                    <a:pt x="1185303" y="12496"/>
                  </a:lnTo>
                  <a:lnTo>
                    <a:pt x="1185316" y="12344"/>
                  </a:lnTo>
                  <a:close/>
                </a:path>
                <a:path w="1208404" h="369570">
                  <a:moveTo>
                    <a:pt x="1191272" y="30480"/>
                  </a:moveTo>
                  <a:lnTo>
                    <a:pt x="1190942" y="26670"/>
                  </a:lnTo>
                  <a:lnTo>
                    <a:pt x="1187500" y="15240"/>
                  </a:lnTo>
                  <a:lnTo>
                    <a:pt x="1182992" y="15240"/>
                  </a:lnTo>
                  <a:lnTo>
                    <a:pt x="1179156" y="16510"/>
                  </a:lnTo>
                  <a:lnTo>
                    <a:pt x="1181544" y="17780"/>
                  </a:lnTo>
                  <a:lnTo>
                    <a:pt x="1185278" y="19050"/>
                  </a:lnTo>
                  <a:lnTo>
                    <a:pt x="1175270" y="17780"/>
                  </a:lnTo>
                  <a:lnTo>
                    <a:pt x="1169835" y="16510"/>
                  </a:lnTo>
                  <a:lnTo>
                    <a:pt x="1168019" y="12700"/>
                  </a:lnTo>
                  <a:lnTo>
                    <a:pt x="1161211" y="12700"/>
                  </a:lnTo>
                  <a:lnTo>
                    <a:pt x="1155357" y="10160"/>
                  </a:lnTo>
                  <a:lnTo>
                    <a:pt x="1162519" y="8890"/>
                  </a:lnTo>
                  <a:lnTo>
                    <a:pt x="1180934" y="8890"/>
                  </a:lnTo>
                  <a:lnTo>
                    <a:pt x="1175346" y="5080"/>
                  </a:lnTo>
                  <a:lnTo>
                    <a:pt x="1168857" y="1270"/>
                  </a:lnTo>
                  <a:lnTo>
                    <a:pt x="1161618" y="0"/>
                  </a:lnTo>
                  <a:lnTo>
                    <a:pt x="1146467" y="0"/>
                  </a:lnTo>
                  <a:lnTo>
                    <a:pt x="1141628" y="1270"/>
                  </a:lnTo>
                  <a:lnTo>
                    <a:pt x="1137399" y="1270"/>
                  </a:lnTo>
                  <a:lnTo>
                    <a:pt x="1123810" y="2540"/>
                  </a:lnTo>
                  <a:lnTo>
                    <a:pt x="1114933" y="5080"/>
                  </a:lnTo>
                  <a:lnTo>
                    <a:pt x="1106119" y="3810"/>
                  </a:lnTo>
                  <a:lnTo>
                    <a:pt x="942314" y="16598"/>
                  </a:lnTo>
                  <a:lnTo>
                    <a:pt x="942314" y="20320"/>
                  </a:lnTo>
                  <a:lnTo>
                    <a:pt x="936929" y="22860"/>
                  </a:lnTo>
                  <a:lnTo>
                    <a:pt x="923950" y="31750"/>
                  </a:lnTo>
                  <a:lnTo>
                    <a:pt x="914057" y="34290"/>
                  </a:lnTo>
                  <a:lnTo>
                    <a:pt x="917625" y="31750"/>
                  </a:lnTo>
                  <a:lnTo>
                    <a:pt x="919645" y="30480"/>
                  </a:lnTo>
                  <a:lnTo>
                    <a:pt x="904189" y="30480"/>
                  </a:lnTo>
                  <a:lnTo>
                    <a:pt x="908913" y="29210"/>
                  </a:lnTo>
                  <a:lnTo>
                    <a:pt x="913650" y="27940"/>
                  </a:lnTo>
                  <a:lnTo>
                    <a:pt x="902716" y="29210"/>
                  </a:lnTo>
                  <a:lnTo>
                    <a:pt x="892365" y="29210"/>
                  </a:lnTo>
                  <a:lnTo>
                    <a:pt x="884834" y="27940"/>
                  </a:lnTo>
                  <a:lnTo>
                    <a:pt x="892263" y="25400"/>
                  </a:lnTo>
                  <a:lnTo>
                    <a:pt x="895337" y="22860"/>
                  </a:lnTo>
                  <a:lnTo>
                    <a:pt x="915123" y="22860"/>
                  </a:lnTo>
                  <a:lnTo>
                    <a:pt x="935037" y="20320"/>
                  </a:lnTo>
                  <a:lnTo>
                    <a:pt x="942314" y="20320"/>
                  </a:lnTo>
                  <a:lnTo>
                    <a:pt x="942314" y="16598"/>
                  </a:lnTo>
                  <a:lnTo>
                    <a:pt x="813206" y="26670"/>
                  </a:lnTo>
                  <a:lnTo>
                    <a:pt x="815416" y="27940"/>
                  </a:lnTo>
                  <a:lnTo>
                    <a:pt x="814679" y="31750"/>
                  </a:lnTo>
                  <a:lnTo>
                    <a:pt x="806780" y="29210"/>
                  </a:lnTo>
                  <a:lnTo>
                    <a:pt x="802919" y="30480"/>
                  </a:lnTo>
                  <a:lnTo>
                    <a:pt x="769886" y="40640"/>
                  </a:lnTo>
                  <a:lnTo>
                    <a:pt x="759345" y="41910"/>
                  </a:lnTo>
                  <a:lnTo>
                    <a:pt x="759790" y="39370"/>
                  </a:lnTo>
                  <a:lnTo>
                    <a:pt x="773226" y="33020"/>
                  </a:lnTo>
                  <a:lnTo>
                    <a:pt x="780669" y="33020"/>
                  </a:lnTo>
                  <a:lnTo>
                    <a:pt x="786206" y="30480"/>
                  </a:lnTo>
                  <a:lnTo>
                    <a:pt x="792010" y="27940"/>
                  </a:lnTo>
                  <a:lnTo>
                    <a:pt x="425221" y="55880"/>
                  </a:lnTo>
                  <a:lnTo>
                    <a:pt x="431444" y="59690"/>
                  </a:lnTo>
                  <a:lnTo>
                    <a:pt x="430110" y="60960"/>
                  </a:lnTo>
                  <a:lnTo>
                    <a:pt x="411772" y="60960"/>
                  </a:lnTo>
                  <a:lnTo>
                    <a:pt x="403999" y="59690"/>
                  </a:lnTo>
                  <a:lnTo>
                    <a:pt x="395897" y="59690"/>
                  </a:lnTo>
                  <a:lnTo>
                    <a:pt x="388175" y="60960"/>
                  </a:lnTo>
                  <a:lnTo>
                    <a:pt x="365061" y="60960"/>
                  </a:lnTo>
                  <a:lnTo>
                    <a:pt x="317715" y="64770"/>
                  </a:lnTo>
                  <a:lnTo>
                    <a:pt x="308660" y="64770"/>
                  </a:lnTo>
                  <a:lnTo>
                    <a:pt x="294970" y="66040"/>
                  </a:lnTo>
                  <a:lnTo>
                    <a:pt x="286181" y="68580"/>
                  </a:lnTo>
                  <a:lnTo>
                    <a:pt x="277368" y="67310"/>
                  </a:lnTo>
                  <a:lnTo>
                    <a:pt x="113499" y="80073"/>
                  </a:lnTo>
                  <a:lnTo>
                    <a:pt x="113499" y="85090"/>
                  </a:lnTo>
                  <a:lnTo>
                    <a:pt x="108089" y="87630"/>
                  </a:lnTo>
                  <a:lnTo>
                    <a:pt x="95173" y="95250"/>
                  </a:lnTo>
                  <a:lnTo>
                    <a:pt x="85305" y="97790"/>
                  </a:lnTo>
                  <a:lnTo>
                    <a:pt x="88963" y="96520"/>
                  </a:lnTo>
                  <a:lnTo>
                    <a:pt x="89954" y="95250"/>
                  </a:lnTo>
                  <a:lnTo>
                    <a:pt x="90957" y="93980"/>
                  </a:lnTo>
                  <a:lnTo>
                    <a:pt x="87185" y="93980"/>
                  </a:lnTo>
                  <a:lnTo>
                    <a:pt x="75272" y="95250"/>
                  </a:lnTo>
                  <a:lnTo>
                    <a:pt x="81648" y="92710"/>
                  </a:lnTo>
                  <a:lnTo>
                    <a:pt x="84836" y="91440"/>
                  </a:lnTo>
                  <a:lnTo>
                    <a:pt x="73952" y="92710"/>
                  </a:lnTo>
                  <a:lnTo>
                    <a:pt x="56070" y="92710"/>
                  </a:lnTo>
                  <a:lnTo>
                    <a:pt x="63576" y="90170"/>
                  </a:lnTo>
                  <a:lnTo>
                    <a:pt x="66662" y="86360"/>
                  </a:lnTo>
                  <a:lnTo>
                    <a:pt x="76403" y="87630"/>
                  </a:lnTo>
                  <a:lnTo>
                    <a:pt x="86321" y="86360"/>
                  </a:lnTo>
                  <a:lnTo>
                    <a:pt x="96304" y="86360"/>
                  </a:lnTo>
                  <a:lnTo>
                    <a:pt x="106260" y="85090"/>
                  </a:lnTo>
                  <a:lnTo>
                    <a:pt x="113499" y="85090"/>
                  </a:lnTo>
                  <a:lnTo>
                    <a:pt x="113499" y="80073"/>
                  </a:lnTo>
                  <a:lnTo>
                    <a:pt x="32600" y="86360"/>
                  </a:lnTo>
                  <a:lnTo>
                    <a:pt x="4229" y="102870"/>
                  </a:lnTo>
                  <a:lnTo>
                    <a:pt x="13093" y="97790"/>
                  </a:lnTo>
                  <a:lnTo>
                    <a:pt x="18846" y="97790"/>
                  </a:lnTo>
                  <a:lnTo>
                    <a:pt x="23063" y="101600"/>
                  </a:lnTo>
                  <a:lnTo>
                    <a:pt x="30924" y="100330"/>
                  </a:lnTo>
                  <a:lnTo>
                    <a:pt x="39179" y="102870"/>
                  </a:lnTo>
                  <a:lnTo>
                    <a:pt x="44081" y="100330"/>
                  </a:lnTo>
                  <a:lnTo>
                    <a:pt x="46532" y="99060"/>
                  </a:lnTo>
                  <a:lnTo>
                    <a:pt x="49110" y="97790"/>
                  </a:lnTo>
                  <a:lnTo>
                    <a:pt x="46748" y="104127"/>
                  </a:lnTo>
                  <a:lnTo>
                    <a:pt x="57327" y="101600"/>
                  </a:lnTo>
                  <a:lnTo>
                    <a:pt x="275437" y="85090"/>
                  </a:lnTo>
                  <a:lnTo>
                    <a:pt x="342557" y="80010"/>
                  </a:lnTo>
                  <a:lnTo>
                    <a:pt x="332397" y="76200"/>
                  </a:lnTo>
                  <a:lnTo>
                    <a:pt x="326669" y="73660"/>
                  </a:lnTo>
                  <a:lnTo>
                    <a:pt x="343877" y="73660"/>
                  </a:lnTo>
                  <a:lnTo>
                    <a:pt x="363664" y="71120"/>
                  </a:lnTo>
                  <a:lnTo>
                    <a:pt x="373176" y="68580"/>
                  </a:lnTo>
                  <a:lnTo>
                    <a:pt x="376720" y="71120"/>
                  </a:lnTo>
                  <a:lnTo>
                    <a:pt x="384517" y="73660"/>
                  </a:lnTo>
                  <a:lnTo>
                    <a:pt x="377202" y="74930"/>
                  </a:lnTo>
                  <a:lnTo>
                    <a:pt x="356057" y="77470"/>
                  </a:lnTo>
                  <a:lnTo>
                    <a:pt x="365290" y="78740"/>
                  </a:lnTo>
                  <a:lnTo>
                    <a:pt x="422084" y="73660"/>
                  </a:lnTo>
                  <a:lnTo>
                    <a:pt x="427913" y="72390"/>
                  </a:lnTo>
                  <a:lnTo>
                    <a:pt x="430403" y="73660"/>
                  </a:lnTo>
                  <a:lnTo>
                    <a:pt x="445731" y="72390"/>
                  </a:lnTo>
                  <a:lnTo>
                    <a:pt x="507060" y="67310"/>
                  </a:lnTo>
                  <a:lnTo>
                    <a:pt x="499986" y="67310"/>
                  </a:lnTo>
                  <a:lnTo>
                    <a:pt x="482765" y="64770"/>
                  </a:lnTo>
                  <a:lnTo>
                    <a:pt x="465861" y="63500"/>
                  </a:lnTo>
                  <a:lnTo>
                    <a:pt x="461289" y="59690"/>
                  </a:lnTo>
                  <a:lnTo>
                    <a:pt x="461759" y="57150"/>
                  </a:lnTo>
                  <a:lnTo>
                    <a:pt x="467118" y="55880"/>
                  </a:lnTo>
                  <a:lnTo>
                    <a:pt x="474929" y="58420"/>
                  </a:lnTo>
                  <a:lnTo>
                    <a:pt x="481749" y="59690"/>
                  </a:lnTo>
                  <a:lnTo>
                    <a:pt x="487819" y="62230"/>
                  </a:lnTo>
                  <a:lnTo>
                    <a:pt x="495642" y="60960"/>
                  </a:lnTo>
                  <a:lnTo>
                    <a:pt x="509778" y="64770"/>
                  </a:lnTo>
                  <a:lnTo>
                    <a:pt x="510641" y="67310"/>
                  </a:lnTo>
                  <a:lnTo>
                    <a:pt x="535927" y="64770"/>
                  </a:lnTo>
                  <a:lnTo>
                    <a:pt x="527418" y="62230"/>
                  </a:lnTo>
                  <a:lnTo>
                    <a:pt x="537273" y="60960"/>
                  </a:lnTo>
                  <a:lnTo>
                    <a:pt x="539165" y="60960"/>
                  </a:lnTo>
                  <a:lnTo>
                    <a:pt x="547052" y="64770"/>
                  </a:lnTo>
                  <a:lnTo>
                    <a:pt x="595680" y="60960"/>
                  </a:lnTo>
                  <a:lnTo>
                    <a:pt x="660527" y="55880"/>
                  </a:lnTo>
                  <a:lnTo>
                    <a:pt x="709168" y="52070"/>
                  </a:lnTo>
                  <a:lnTo>
                    <a:pt x="730377" y="39370"/>
                  </a:lnTo>
                  <a:lnTo>
                    <a:pt x="741984" y="39370"/>
                  </a:lnTo>
                  <a:lnTo>
                    <a:pt x="737323" y="41910"/>
                  </a:lnTo>
                  <a:lnTo>
                    <a:pt x="731456" y="44450"/>
                  </a:lnTo>
                  <a:lnTo>
                    <a:pt x="724725" y="48260"/>
                  </a:lnTo>
                  <a:lnTo>
                    <a:pt x="717473" y="50800"/>
                  </a:lnTo>
                  <a:lnTo>
                    <a:pt x="826655" y="43180"/>
                  </a:lnTo>
                  <a:lnTo>
                    <a:pt x="828827" y="41910"/>
                  </a:lnTo>
                  <a:lnTo>
                    <a:pt x="841844" y="34290"/>
                  </a:lnTo>
                  <a:lnTo>
                    <a:pt x="847686" y="34290"/>
                  </a:lnTo>
                  <a:lnTo>
                    <a:pt x="851814" y="38100"/>
                  </a:lnTo>
                  <a:lnTo>
                    <a:pt x="859612" y="36830"/>
                  </a:lnTo>
                  <a:lnTo>
                    <a:pt x="868083" y="38100"/>
                  </a:lnTo>
                  <a:lnTo>
                    <a:pt x="870483" y="36830"/>
                  </a:lnTo>
                  <a:lnTo>
                    <a:pt x="875284" y="34290"/>
                  </a:lnTo>
                  <a:lnTo>
                    <a:pt x="877938" y="34290"/>
                  </a:lnTo>
                  <a:lnTo>
                    <a:pt x="876515" y="39370"/>
                  </a:lnTo>
                  <a:lnTo>
                    <a:pt x="1115898" y="20320"/>
                  </a:lnTo>
                  <a:lnTo>
                    <a:pt x="1131849" y="19050"/>
                  </a:lnTo>
                  <a:lnTo>
                    <a:pt x="1142834" y="19050"/>
                  </a:lnTo>
                  <a:lnTo>
                    <a:pt x="1152766" y="21590"/>
                  </a:lnTo>
                  <a:lnTo>
                    <a:pt x="1161351" y="26670"/>
                  </a:lnTo>
                  <a:lnTo>
                    <a:pt x="1168311" y="33020"/>
                  </a:lnTo>
                  <a:lnTo>
                    <a:pt x="1176045" y="31750"/>
                  </a:lnTo>
                  <a:lnTo>
                    <a:pt x="1183652" y="31750"/>
                  </a:lnTo>
                  <a:lnTo>
                    <a:pt x="1191272" y="30480"/>
                  </a:lnTo>
                  <a:close/>
                </a:path>
                <a:path w="1208404" h="369570">
                  <a:moveTo>
                    <a:pt x="1208328" y="251460"/>
                  </a:moveTo>
                  <a:lnTo>
                    <a:pt x="1193025" y="53340"/>
                  </a:lnTo>
                  <a:lnTo>
                    <a:pt x="1191298" y="53340"/>
                  </a:lnTo>
                  <a:lnTo>
                    <a:pt x="1192974" y="52070"/>
                  </a:lnTo>
                  <a:lnTo>
                    <a:pt x="1191615" y="35560"/>
                  </a:lnTo>
                  <a:lnTo>
                    <a:pt x="1191514" y="34290"/>
                  </a:lnTo>
                  <a:lnTo>
                    <a:pt x="1182852" y="35560"/>
                  </a:lnTo>
                  <a:lnTo>
                    <a:pt x="1173848" y="35560"/>
                  </a:lnTo>
                  <a:lnTo>
                    <a:pt x="1169822" y="34290"/>
                  </a:lnTo>
                  <a:lnTo>
                    <a:pt x="1175981" y="48260"/>
                  </a:lnTo>
                  <a:lnTo>
                    <a:pt x="1189990" y="231140"/>
                  </a:lnTo>
                  <a:lnTo>
                    <a:pt x="1187729" y="245110"/>
                  </a:lnTo>
                  <a:lnTo>
                    <a:pt x="1179664" y="256540"/>
                  </a:lnTo>
                  <a:lnTo>
                    <a:pt x="1167028" y="264160"/>
                  </a:lnTo>
                  <a:lnTo>
                    <a:pt x="1163548" y="264998"/>
                  </a:lnTo>
                  <a:lnTo>
                    <a:pt x="1163548" y="270510"/>
                  </a:lnTo>
                  <a:lnTo>
                    <a:pt x="1162443" y="278130"/>
                  </a:lnTo>
                  <a:lnTo>
                    <a:pt x="1155611" y="280670"/>
                  </a:lnTo>
                  <a:lnTo>
                    <a:pt x="1150594" y="283210"/>
                  </a:lnTo>
                  <a:lnTo>
                    <a:pt x="1138643" y="284480"/>
                  </a:lnTo>
                  <a:lnTo>
                    <a:pt x="1139812" y="283210"/>
                  </a:lnTo>
                  <a:lnTo>
                    <a:pt x="1140993" y="281940"/>
                  </a:lnTo>
                  <a:lnTo>
                    <a:pt x="1145349" y="279400"/>
                  </a:lnTo>
                  <a:lnTo>
                    <a:pt x="1146086" y="273050"/>
                  </a:lnTo>
                  <a:lnTo>
                    <a:pt x="1146683" y="273050"/>
                  </a:lnTo>
                  <a:lnTo>
                    <a:pt x="1157986" y="271780"/>
                  </a:lnTo>
                  <a:lnTo>
                    <a:pt x="1163548" y="270510"/>
                  </a:lnTo>
                  <a:lnTo>
                    <a:pt x="1163548" y="264998"/>
                  </a:lnTo>
                  <a:lnTo>
                    <a:pt x="1151077" y="267970"/>
                  </a:lnTo>
                  <a:lnTo>
                    <a:pt x="1141425" y="269240"/>
                  </a:lnTo>
                  <a:lnTo>
                    <a:pt x="1139240" y="269240"/>
                  </a:lnTo>
                  <a:lnTo>
                    <a:pt x="1008024" y="279006"/>
                  </a:lnTo>
                  <a:lnTo>
                    <a:pt x="1008024" y="283210"/>
                  </a:lnTo>
                  <a:lnTo>
                    <a:pt x="997813" y="283210"/>
                  </a:lnTo>
                  <a:lnTo>
                    <a:pt x="996886" y="281940"/>
                  </a:lnTo>
                  <a:lnTo>
                    <a:pt x="1008024" y="283210"/>
                  </a:lnTo>
                  <a:lnTo>
                    <a:pt x="1008024" y="279006"/>
                  </a:lnTo>
                  <a:lnTo>
                    <a:pt x="958303" y="282714"/>
                  </a:lnTo>
                  <a:lnTo>
                    <a:pt x="958303" y="289560"/>
                  </a:lnTo>
                  <a:lnTo>
                    <a:pt x="952207" y="294640"/>
                  </a:lnTo>
                  <a:lnTo>
                    <a:pt x="931176" y="298450"/>
                  </a:lnTo>
                  <a:lnTo>
                    <a:pt x="923569" y="297180"/>
                  </a:lnTo>
                  <a:lnTo>
                    <a:pt x="923290" y="294640"/>
                  </a:lnTo>
                  <a:lnTo>
                    <a:pt x="923036" y="290830"/>
                  </a:lnTo>
                  <a:lnTo>
                    <a:pt x="934021" y="287020"/>
                  </a:lnTo>
                  <a:lnTo>
                    <a:pt x="937323" y="290830"/>
                  </a:lnTo>
                  <a:lnTo>
                    <a:pt x="940663" y="293370"/>
                  </a:lnTo>
                  <a:lnTo>
                    <a:pt x="944791" y="289560"/>
                  </a:lnTo>
                  <a:lnTo>
                    <a:pt x="947851" y="287020"/>
                  </a:lnTo>
                  <a:lnTo>
                    <a:pt x="952639" y="287020"/>
                  </a:lnTo>
                  <a:lnTo>
                    <a:pt x="955624" y="288290"/>
                  </a:lnTo>
                  <a:lnTo>
                    <a:pt x="958303" y="289560"/>
                  </a:lnTo>
                  <a:lnTo>
                    <a:pt x="958303" y="282714"/>
                  </a:lnTo>
                  <a:lnTo>
                    <a:pt x="837488" y="291693"/>
                  </a:lnTo>
                  <a:lnTo>
                    <a:pt x="837488" y="303530"/>
                  </a:lnTo>
                  <a:lnTo>
                    <a:pt x="832726" y="304800"/>
                  </a:lnTo>
                  <a:lnTo>
                    <a:pt x="831723" y="307340"/>
                  </a:lnTo>
                  <a:lnTo>
                    <a:pt x="821296" y="309880"/>
                  </a:lnTo>
                  <a:lnTo>
                    <a:pt x="826947" y="307340"/>
                  </a:lnTo>
                  <a:lnTo>
                    <a:pt x="829665" y="304800"/>
                  </a:lnTo>
                  <a:lnTo>
                    <a:pt x="822579" y="304800"/>
                  </a:lnTo>
                  <a:lnTo>
                    <a:pt x="821359" y="302260"/>
                  </a:lnTo>
                  <a:lnTo>
                    <a:pt x="824776" y="302260"/>
                  </a:lnTo>
                  <a:lnTo>
                    <a:pt x="829500" y="303530"/>
                  </a:lnTo>
                  <a:lnTo>
                    <a:pt x="837488" y="303530"/>
                  </a:lnTo>
                  <a:lnTo>
                    <a:pt x="837488" y="291693"/>
                  </a:lnTo>
                  <a:lnTo>
                    <a:pt x="831989" y="292100"/>
                  </a:lnTo>
                  <a:lnTo>
                    <a:pt x="823544" y="300990"/>
                  </a:lnTo>
                  <a:lnTo>
                    <a:pt x="812292" y="303530"/>
                  </a:lnTo>
                  <a:lnTo>
                    <a:pt x="810983" y="303530"/>
                  </a:lnTo>
                  <a:lnTo>
                    <a:pt x="801928" y="304800"/>
                  </a:lnTo>
                  <a:lnTo>
                    <a:pt x="796556" y="302260"/>
                  </a:lnTo>
                  <a:lnTo>
                    <a:pt x="789495" y="300990"/>
                  </a:lnTo>
                  <a:lnTo>
                    <a:pt x="790054" y="295910"/>
                  </a:lnTo>
                  <a:lnTo>
                    <a:pt x="574078" y="312508"/>
                  </a:lnTo>
                  <a:lnTo>
                    <a:pt x="574078" y="328930"/>
                  </a:lnTo>
                  <a:lnTo>
                    <a:pt x="572439" y="330200"/>
                  </a:lnTo>
                  <a:lnTo>
                    <a:pt x="570509" y="328930"/>
                  </a:lnTo>
                  <a:lnTo>
                    <a:pt x="566635" y="326390"/>
                  </a:lnTo>
                  <a:lnTo>
                    <a:pt x="558507" y="328930"/>
                  </a:lnTo>
                  <a:lnTo>
                    <a:pt x="557758" y="327291"/>
                  </a:lnTo>
                  <a:lnTo>
                    <a:pt x="555205" y="328930"/>
                  </a:lnTo>
                  <a:lnTo>
                    <a:pt x="550633" y="327660"/>
                  </a:lnTo>
                  <a:lnTo>
                    <a:pt x="554964" y="326390"/>
                  </a:lnTo>
                  <a:lnTo>
                    <a:pt x="557339" y="326390"/>
                  </a:lnTo>
                  <a:lnTo>
                    <a:pt x="555002" y="321310"/>
                  </a:lnTo>
                  <a:lnTo>
                    <a:pt x="570153" y="326390"/>
                  </a:lnTo>
                  <a:lnTo>
                    <a:pt x="574078" y="328930"/>
                  </a:lnTo>
                  <a:lnTo>
                    <a:pt x="574078" y="312508"/>
                  </a:lnTo>
                  <a:lnTo>
                    <a:pt x="423722" y="324065"/>
                  </a:lnTo>
                  <a:lnTo>
                    <a:pt x="423722" y="335280"/>
                  </a:lnTo>
                  <a:lnTo>
                    <a:pt x="406323" y="335280"/>
                  </a:lnTo>
                  <a:lnTo>
                    <a:pt x="405142" y="334010"/>
                  </a:lnTo>
                  <a:lnTo>
                    <a:pt x="401586" y="330200"/>
                  </a:lnTo>
                  <a:lnTo>
                    <a:pt x="404279" y="327660"/>
                  </a:lnTo>
                  <a:lnTo>
                    <a:pt x="412635" y="330200"/>
                  </a:lnTo>
                  <a:lnTo>
                    <a:pt x="419950" y="332740"/>
                  </a:lnTo>
                  <a:lnTo>
                    <a:pt x="423722" y="335280"/>
                  </a:lnTo>
                  <a:lnTo>
                    <a:pt x="423722" y="324065"/>
                  </a:lnTo>
                  <a:lnTo>
                    <a:pt x="376834" y="327660"/>
                  </a:lnTo>
                  <a:lnTo>
                    <a:pt x="372478" y="331470"/>
                  </a:lnTo>
                  <a:lnTo>
                    <a:pt x="368376" y="332206"/>
                  </a:lnTo>
                  <a:lnTo>
                    <a:pt x="368376" y="339090"/>
                  </a:lnTo>
                  <a:lnTo>
                    <a:pt x="367626" y="340360"/>
                  </a:lnTo>
                  <a:lnTo>
                    <a:pt x="357593" y="341630"/>
                  </a:lnTo>
                  <a:lnTo>
                    <a:pt x="368376" y="339090"/>
                  </a:lnTo>
                  <a:lnTo>
                    <a:pt x="368376" y="332206"/>
                  </a:lnTo>
                  <a:lnTo>
                    <a:pt x="358140" y="334010"/>
                  </a:lnTo>
                  <a:lnTo>
                    <a:pt x="355155" y="334010"/>
                  </a:lnTo>
                  <a:lnTo>
                    <a:pt x="358711" y="331470"/>
                  </a:lnTo>
                  <a:lnTo>
                    <a:pt x="364769" y="328930"/>
                  </a:lnTo>
                  <a:lnTo>
                    <a:pt x="228777" y="339128"/>
                  </a:lnTo>
                  <a:lnTo>
                    <a:pt x="228777" y="346710"/>
                  </a:lnTo>
                  <a:lnTo>
                    <a:pt x="224459" y="347980"/>
                  </a:lnTo>
                  <a:lnTo>
                    <a:pt x="220129" y="346710"/>
                  </a:lnTo>
                  <a:lnTo>
                    <a:pt x="224180" y="345440"/>
                  </a:lnTo>
                  <a:lnTo>
                    <a:pt x="228777" y="346710"/>
                  </a:lnTo>
                  <a:lnTo>
                    <a:pt x="228777" y="339128"/>
                  </a:lnTo>
                  <a:lnTo>
                    <a:pt x="76619" y="350520"/>
                  </a:lnTo>
                  <a:lnTo>
                    <a:pt x="60210" y="349250"/>
                  </a:lnTo>
                  <a:lnTo>
                    <a:pt x="46418" y="342900"/>
                  </a:lnTo>
                  <a:lnTo>
                    <a:pt x="36677" y="334010"/>
                  </a:lnTo>
                  <a:lnTo>
                    <a:pt x="32435" y="321310"/>
                  </a:lnTo>
                  <a:lnTo>
                    <a:pt x="18275" y="138430"/>
                  </a:lnTo>
                  <a:lnTo>
                    <a:pt x="20561" y="125730"/>
                  </a:lnTo>
                  <a:lnTo>
                    <a:pt x="23266" y="121920"/>
                  </a:lnTo>
                  <a:lnTo>
                    <a:pt x="28689" y="114300"/>
                  </a:lnTo>
                  <a:lnTo>
                    <a:pt x="41376" y="105410"/>
                  </a:lnTo>
                  <a:lnTo>
                    <a:pt x="46672" y="104140"/>
                  </a:lnTo>
                  <a:lnTo>
                    <a:pt x="28905" y="105410"/>
                  </a:lnTo>
                  <a:lnTo>
                    <a:pt x="22110" y="106680"/>
                  </a:lnTo>
                  <a:lnTo>
                    <a:pt x="16789" y="107950"/>
                  </a:lnTo>
                  <a:lnTo>
                    <a:pt x="6096" y="111760"/>
                  </a:lnTo>
                  <a:lnTo>
                    <a:pt x="800" y="113030"/>
                  </a:lnTo>
                  <a:lnTo>
                    <a:pt x="0" y="118110"/>
                  </a:lnTo>
                  <a:lnTo>
                    <a:pt x="368" y="123190"/>
                  </a:lnTo>
                  <a:lnTo>
                    <a:pt x="10147" y="121920"/>
                  </a:lnTo>
                  <a:lnTo>
                    <a:pt x="558" y="125730"/>
                  </a:lnTo>
                  <a:lnTo>
                    <a:pt x="17373" y="344170"/>
                  </a:lnTo>
                  <a:lnTo>
                    <a:pt x="20993" y="354330"/>
                  </a:lnTo>
                  <a:lnTo>
                    <a:pt x="29171" y="363220"/>
                  </a:lnTo>
                  <a:lnTo>
                    <a:pt x="40741" y="369570"/>
                  </a:lnTo>
                  <a:lnTo>
                    <a:pt x="54546" y="369570"/>
                  </a:lnTo>
                  <a:lnTo>
                    <a:pt x="205549" y="358140"/>
                  </a:lnTo>
                  <a:lnTo>
                    <a:pt x="201891" y="354330"/>
                  </a:lnTo>
                  <a:lnTo>
                    <a:pt x="217525" y="353060"/>
                  </a:lnTo>
                  <a:lnTo>
                    <a:pt x="219202" y="354330"/>
                  </a:lnTo>
                  <a:lnTo>
                    <a:pt x="220522" y="356870"/>
                  </a:lnTo>
                  <a:lnTo>
                    <a:pt x="275120" y="353060"/>
                  </a:lnTo>
                  <a:lnTo>
                    <a:pt x="311505" y="350520"/>
                  </a:lnTo>
                  <a:lnTo>
                    <a:pt x="347903" y="347980"/>
                  </a:lnTo>
                  <a:lnTo>
                    <a:pt x="348640" y="346710"/>
                  </a:lnTo>
                  <a:lnTo>
                    <a:pt x="348919" y="347980"/>
                  </a:lnTo>
                  <a:lnTo>
                    <a:pt x="364617" y="346710"/>
                  </a:lnTo>
                  <a:lnTo>
                    <a:pt x="380314" y="345440"/>
                  </a:lnTo>
                  <a:lnTo>
                    <a:pt x="411695" y="342900"/>
                  </a:lnTo>
                  <a:lnTo>
                    <a:pt x="411568" y="341630"/>
                  </a:lnTo>
                  <a:lnTo>
                    <a:pt x="413372" y="342900"/>
                  </a:lnTo>
                  <a:lnTo>
                    <a:pt x="458800" y="339090"/>
                  </a:lnTo>
                  <a:lnTo>
                    <a:pt x="504228" y="335280"/>
                  </a:lnTo>
                  <a:lnTo>
                    <a:pt x="549668" y="331470"/>
                  </a:lnTo>
                  <a:lnTo>
                    <a:pt x="544766" y="327660"/>
                  </a:lnTo>
                  <a:lnTo>
                    <a:pt x="554748" y="330200"/>
                  </a:lnTo>
                  <a:lnTo>
                    <a:pt x="558507" y="331470"/>
                  </a:lnTo>
                  <a:lnTo>
                    <a:pt x="575043" y="330200"/>
                  </a:lnTo>
                  <a:lnTo>
                    <a:pt x="690714" y="321310"/>
                  </a:lnTo>
                  <a:lnTo>
                    <a:pt x="839431" y="309880"/>
                  </a:lnTo>
                  <a:lnTo>
                    <a:pt x="889012" y="306070"/>
                  </a:lnTo>
                  <a:lnTo>
                    <a:pt x="888276" y="302260"/>
                  </a:lnTo>
                  <a:lnTo>
                    <a:pt x="887298" y="297180"/>
                  </a:lnTo>
                  <a:lnTo>
                    <a:pt x="890993" y="294640"/>
                  </a:lnTo>
                  <a:lnTo>
                    <a:pt x="891184" y="295910"/>
                  </a:lnTo>
                  <a:lnTo>
                    <a:pt x="889304" y="306070"/>
                  </a:lnTo>
                  <a:lnTo>
                    <a:pt x="930376" y="302260"/>
                  </a:lnTo>
                  <a:lnTo>
                    <a:pt x="946111" y="299720"/>
                  </a:lnTo>
                  <a:lnTo>
                    <a:pt x="941324" y="300990"/>
                  </a:lnTo>
                  <a:lnTo>
                    <a:pt x="972769" y="299720"/>
                  </a:lnTo>
                  <a:lnTo>
                    <a:pt x="976134" y="298450"/>
                  </a:lnTo>
                  <a:lnTo>
                    <a:pt x="986256" y="294640"/>
                  </a:lnTo>
                  <a:lnTo>
                    <a:pt x="989139" y="295910"/>
                  </a:lnTo>
                  <a:lnTo>
                    <a:pt x="986485" y="298450"/>
                  </a:lnTo>
                  <a:lnTo>
                    <a:pt x="1000239" y="297180"/>
                  </a:lnTo>
                  <a:lnTo>
                    <a:pt x="996010" y="294640"/>
                  </a:lnTo>
                  <a:lnTo>
                    <a:pt x="993902" y="293370"/>
                  </a:lnTo>
                  <a:lnTo>
                    <a:pt x="996200" y="290830"/>
                  </a:lnTo>
                  <a:lnTo>
                    <a:pt x="999197" y="289560"/>
                  </a:lnTo>
                  <a:lnTo>
                    <a:pt x="1003769" y="288290"/>
                  </a:lnTo>
                  <a:lnTo>
                    <a:pt x="1007135" y="290830"/>
                  </a:lnTo>
                  <a:lnTo>
                    <a:pt x="1011783" y="293370"/>
                  </a:lnTo>
                  <a:lnTo>
                    <a:pt x="1014857" y="290830"/>
                  </a:lnTo>
                  <a:lnTo>
                    <a:pt x="1016660" y="288290"/>
                  </a:lnTo>
                  <a:lnTo>
                    <a:pt x="1017562" y="287020"/>
                  </a:lnTo>
                  <a:lnTo>
                    <a:pt x="1029081" y="289560"/>
                  </a:lnTo>
                  <a:lnTo>
                    <a:pt x="1029182" y="292100"/>
                  </a:lnTo>
                  <a:lnTo>
                    <a:pt x="1029335" y="294640"/>
                  </a:lnTo>
                  <a:lnTo>
                    <a:pt x="1115720" y="288290"/>
                  </a:lnTo>
                  <a:lnTo>
                    <a:pt x="1115441" y="288290"/>
                  </a:lnTo>
                  <a:lnTo>
                    <a:pt x="1123213" y="287020"/>
                  </a:lnTo>
                  <a:lnTo>
                    <a:pt x="1127696" y="284480"/>
                  </a:lnTo>
                  <a:lnTo>
                    <a:pt x="1131303" y="285750"/>
                  </a:lnTo>
                  <a:lnTo>
                    <a:pt x="1130236" y="286981"/>
                  </a:lnTo>
                  <a:lnTo>
                    <a:pt x="1175778" y="283210"/>
                  </a:lnTo>
                  <a:lnTo>
                    <a:pt x="1189177" y="280670"/>
                  </a:lnTo>
                  <a:lnTo>
                    <a:pt x="1199756" y="273050"/>
                  </a:lnTo>
                  <a:lnTo>
                    <a:pt x="1201432" y="270510"/>
                  </a:lnTo>
                  <a:lnTo>
                    <a:pt x="1206474" y="262890"/>
                  </a:lnTo>
                  <a:lnTo>
                    <a:pt x="1208328" y="251460"/>
                  </a:lnTo>
                  <a:close/>
                </a:path>
              </a:pathLst>
            </a:custGeom>
            <a:solidFill>
              <a:srgbClr val="606062"/>
            </a:solidFill>
          </p:spPr>
          <p:txBody>
            <a:bodyPr wrap="square" lIns="0" tIns="0" rIns="0" bIns="0" rtlCol="0"/>
            <a:lstStyle/>
            <a:p>
              <a:endParaRPr/>
            </a:p>
          </p:txBody>
        </p:sp>
        <p:sp>
          <p:nvSpPr>
            <p:cNvPr id="90" name="object 90"/>
            <p:cNvSpPr/>
            <p:nvPr/>
          </p:nvSpPr>
          <p:spPr>
            <a:xfrm>
              <a:off x="5363287" y="3544020"/>
              <a:ext cx="1049655" cy="177800"/>
            </a:xfrm>
            <a:custGeom>
              <a:avLst/>
              <a:gdLst/>
              <a:ahLst/>
              <a:cxnLst/>
              <a:rect l="l" t="t" r="r" b="b"/>
              <a:pathLst>
                <a:path w="1049654" h="177800">
                  <a:moveTo>
                    <a:pt x="41568" y="86705"/>
                  </a:moveTo>
                  <a:lnTo>
                    <a:pt x="25190" y="91016"/>
                  </a:lnTo>
                  <a:lnTo>
                    <a:pt x="11368" y="100832"/>
                  </a:lnTo>
                  <a:lnTo>
                    <a:pt x="2254" y="115941"/>
                  </a:lnTo>
                  <a:lnTo>
                    <a:pt x="0" y="136130"/>
                  </a:lnTo>
                  <a:lnTo>
                    <a:pt x="5734" y="155615"/>
                  </a:lnTo>
                  <a:lnTo>
                    <a:pt x="17338" y="168893"/>
                  </a:lnTo>
                  <a:lnTo>
                    <a:pt x="32654" y="176115"/>
                  </a:lnTo>
                  <a:lnTo>
                    <a:pt x="49524" y="177436"/>
                  </a:lnTo>
                  <a:lnTo>
                    <a:pt x="63451" y="174260"/>
                  </a:lnTo>
                  <a:lnTo>
                    <a:pt x="74590" y="167662"/>
                  </a:lnTo>
                  <a:lnTo>
                    <a:pt x="48667" y="167662"/>
                  </a:lnTo>
                  <a:lnTo>
                    <a:pt x="35871" y="166500"/>
                  </a:lnTo>
                  <a:lnTo>
                    <a:pt x="24255" y="160629"/>
                  </a:lnTo>
                  <a:lnTo>
                    <a:pt x="15470" y="150148"/>
                  </a:lnTo>
                  <a:lnTo>
                    <a:pt x="11167" y="135150"/>
                  </a:lnTo>
                  <a:lnTo>
                    <a:pt x="12789" y="119574"/>
                  </a:lnTo>
                  <a:lnTo>
                    <a:pt x="19614" y="107715"/>
                  </a:lnTo>
                  <a:lnTo>
                    <a:pt x="30030" y="99904"/>
                  </a:lnTo>
                  <a:lnTo>
                    <a:pt x="42425" y="96476"/>
                  </a:lnTo>
                  <a:lnTo>
                    <a:pt x="73375" y="96476"/>
                  </a:lnTo>
                  <a:lnTo>
                    <a:pt x="68757" y="92361"/>
                  </a:lnTo>
                  <a:lnTo>
                    <a:pt x="55542" y="87432"/>
                  </a:lnTo>
                  <a:lnTo>
                    <a:pt x="41568" y="86705"/>
                  </a:lnTo>
                  <a:close/>
                </a:path>
                <a:path w="1049654" h="177800">
                  <a:moveTo>
                    <a:pt x="107149" y="81975"/>
                  </a:moveTo>
                  <a:lnTo>
                    <a:pt x="81770" y="84203"/>
                  </a:lnTo>
                  <a:lnTo>
                    <a:pt x="82068" y="87627"/>
                  </a:lnTo>
                  <a:lnTo>
                    <a:pt x="116780" y="139312"/>
                  </a:lnTo>
                  <a:lnTo>
                    <a:pt x="105462" y="168893"/>
                  </a:lnTo>
                  <a:lnTo>
                    <a:pt x="105362" y="169477"/>
                  </a:lnTo>
                  <a:lnTo>
                    <a:pt x="105552" y="171622"/>
                  </a:lnTo>
                  <a:lnTo>
                    <a:pt x="130039" y="169477"/>
                  </a:lnTo>
                  <a:lnTo>
                    <a:pt x="133028" y="161787"/>
                  </a:lnTo>
                  <a:lnTo>
                    <a:pt x="120031" y="161787"/>
                  </a:lnTo>
                  <a:lnTo>
                    <a:pt x="128858" y="138510"/>
                  </a:lnTo>
                  <a:lnTo>
                    <a:pt x="98376" y="91314"/>
                  </a:lnTo>
                  <a:lnTo>
                    <a:pt x="100025" y="91169"/>
                  </a:lnTo>
                  <a:lnTo>
                    <a:pt x="112917" y="91169"/>
                  </a:lnTo>
                  <a:lnTo>
                    <a:pt x="107149" y="81975"/>
                  </a:lnTo>
                  <a:close/>
                </a:path>
                <a:path w="1049654" h="177800">
                  <a:moveTo>
                    <a:pt x="86418" y="147891"/>
                  </a:moveTo>
                  <a:lnTo>
                    <a:pt x="75834" y="147891"/>
                  </a:lnTo>
                  <a:lnTo>
                    <a:pt x="71467" y="155737"/>
                  </a:lnTo>
                  <a:lnTo>
                    <a:pt x="65188" y="161738"/>
                  </a:lnTo>
                  <a:lnTo>
                    <a:pt x="57440" y="165758"/>
                  </a:lnTo>
                  <a:lnTo>
                    <a:pt x="48667" y="167662"/>
                  </a:lnTo>
                  <a:lnTo>
                    <a:pt x="74590" y="167662"/>
                  </a:lnTo>
                  <a:lnTo>
                    <a:pt x="75735" y="166984"/>
                  </a:lnTo>
                  <a:lnTo>
                    <a:pt x="84679" y="155254"/>
                  </a:lnTo>
                  <a:lnTo>
                    <a:pt x="86418" y="147891"/>
                  </a:lnTo>
                  <a:close/>
                </a:path>
                <a:path w="1049654" h="177800">
                  <a:moveTo>
                    <a:pt x="42525" y="97621"/>
                  </a:moveTo>
                  <a:lnTo>
                    <a:pt x="12538" y="134071"/>
                  </a:lnTo>
                  <a:lnTo>
                    <a:pt x="12469" y="135150"/>
                  </a:lnTo>
                  <a:lnTo>
                    <a:pt x="16596" y="149454"/>
                  </a:lnTo>
                  <a:lnTo>
                    <a:pt x="25086" y="159533"/>
                  </a:lnTo>
                  <a:lnTo>
                    <a:pt x="36280" y="165203"/>
                  </a:lnTo>
                  <a:lnTo>
                    <a:pt x="48555" y="166391"/>
                  </a:lnTo>
                  <a:lnTo>
                    <a:pt x="56908" y="164671"/>
                  </a:lnTo>
                  <a:lnTo>
                    <a:pt x="64122" y="161049"/>
                  </a:lnTo>
                  <a:lnTo>
                    <a:pt x="68673" y="156751"/>
                  </a:lnTo>
                  <a:lnTo>
                    <a:pt x="47710" y="156751"/>
                  </a:lnTo>
                  <a:lnTo>
                    <a:pt x="38407" y="155488"/>
                  </a:lnTo>
                  <a:lnTo>
                    <a:pt x="30977" y="150706"/>
                  </a:lnTo>
                  <a:lnTo>
                    <a:pt x="25854" y="143276"/>
                  </a:lnTo>
                  <a:lnTo>
                    <a:pt x="23475" y="134071"/>
                  </a:lnTo>
                  <a:lnTo>
                    <a:pt x="24169" y="123856"/>
                  </a:lnTo>
                  <a:lnTo>
                    <a:pt x="27949" y="115648"/>
                  </a:lnTo>
                  <a:lnTo>
                    <a:pt x="34470" y="109980"/>
                  </a:lnTo>
                  <a:lnTo>
                    <a:pt x="43383" y="107387"/>
                  </a:lnTo>
                  <a:lnTo>
                    <a:pt x="52901" y="106552"/>
                  </a:lnTo>
                  <a:lnTo>
                    <a:pt x="67339" y="106552"/>
                  </a:lnTo>
                  <a:lnTo>
                    <a:pt x="64984" y="103955"/>
                  </a:lnTo>
                  <a:lnTo>
                    <a:pt x="58355" y="99904"/>
                  </a:lnTo>
                  <a:lnTo>
                    <a:pt x="50802" y="97808"/>
                  </a:lnTo>
                  <a:lnTo>
                    <a:pt x="42525" y="97621"/>
                  </a:lnTo>
                  <a:close/>
                </a:path>
                <a:path w="1049654" h="177800">
                  <a:moveTo>
                    <a:pt x="162192" y="86774"/>
                  </a:moveTo>
                  <a:lnTo>
                    <a:pt x="150148" y="86774"/>
                  </a:lnTo>
                  <a:lnTo>
                    <a:pt x="121427" y="161664"/>
                  </a:lnTo>
                  <a:lnTo>
                    <a:pt x="120031" y="161787"/>
                  </a:lnTo>
                  <a:lnTo>
                    <a:pt x="133028" y="161787"/>
                  </a:lnTo>
                  <a:lnTo>
                    <a:pt x="162192" y="86774"/>
                  </a:lnTo>
                  <a:close/>
                </a:path>
                <a:path w="1049654" h="177800">
                  <a:moveTo>
                    <a:pt x="88585" y="138715"/>
                  </a:moveTo>
                  <a:lnTo>
                    <a:pt x="66250" y="140676"/>
                  </a:lnTo>
                  <a:lnTo>
                    <a:pt x="64673" y="150404"/>
                  </a:lnTo>
                  <a:lnTo>
                    <a:pt x="57358" y="155905"/>
                  </a:lnTo>
                  <a:lnTo>
                    <a:pt x="47710" y="156751"/>
                  </a:lnTo>
                  <a:lnTo>
                    <a:pt x="68673" y="156751"/>
                  </a:lnTo>
                  <a:lnTo>
                    <a:pt x="70002" y="155488"/>
                  </a:lnTo>
                  <a:lnTo>
                    <a:pt x="74311" y="148024"/>
                  </a:lnTo>
                  <a:lnTo>
                    <a:pt x="75834" y="147891"/>
                  </a:lnTo>
                  <a:lnTo>
                    <a:pt x="86418" y="147891"/>
                  </a:lnTo>
                  <a:lnTo>
                    <a:pt x="88585" y="138715"/>
                  </a:lnTo>
                  <a:close/>
                </a:path>
                <a:path w="1049654" h="177800">
                  <a:moveTo>
                    <a:pt x="112917" y="91169"/>
                  </a:moveTo>
                  <a:lnTo>
                    <a:pt x="100025" y="91169"/>
                  </a:lnTo>
                  <a:lnTo>
                    <a:pt x="129484" y="136918"/>
                  </a:lnTo>
                  <a:lnTo>
                    <a:pt x="138487" y="113244"/>
                  </a:lnTo>
                  <a:lnTo>
                    <a:pt x="126766" y="113244"/>
                  </a:lnTo>
                  <a:lnTo>
                    <a:pt x="112917" y="91169"/>
                  </a:lnTo>
                  <a:close/>
                </a:path>
                <a:path w="1049654" h="177800">
                  <a:moveTo>
                    <a:pt x="67339" y="106552"/>
                  </a:moveTo>
                  <a:lnTo>
                    <a:pt x="52901" y="106552"/>
                  </a:lnTo>
                  <a:lnTo>
                    <a:pt x="59983" y="110026"/>
                  </a:lnTo>
                  <a:lnTo>
                    <a:pt x="63943" y="118756"/>
                  </a:lnTo>
                  <a:lnTo>
                    <a:pt x="86281" y="116798"/>
                  </a:lnTo>
                  <a:lnTo>
                    <a:pt x="83195" y="110001"/>
                  </a:lnTo>
                  <a:lnTo>
                    <a:pt x="70465" y="110001"/>
                  </a:lnTo>
                  <a:lnTo>
                    <a:pt x="67339" y="106552"/>
                  </a:lnTo>
                  <a:close/>
                </a:path>
                <a:path w="1049654" h="177800">
                  <a:moveTo>
                    <a:pt x="164379" y="76956"/>
                  </a:moveTo>
                  <a:lnTo>
                    <a:pt x="139758" y="79117"/>
                  </a:lnTo>
                  <a:lnTo>
                    <a:pt x="127403" y="113191"/>
                  </a:lnTo>
                  <a:lnTo>
                    <a:pt x="126766" y="113244"/>
                  </a:lnTo>
                  <a:lnTo>
                    <a:pt x="138487" y="113244"/>
                  </a:lnTo>
                  <a:lnTo>
                    <a:pt x="148499" y="86918"/>
                  </a:lnTo>
                  <a:lnTo>
                    <a:pt x="150148" y="86774"/>
                  </a:lnTo>
                  <a:lnTo>
                    <a:pt x="162192" y="86774"/>
                  </a:lnTo>
                  <a:lnTo>
                    <a:pt x="164678" y="80380"/>
                  </a:lnTo>
                  <a:lnTo>
                    <a:pt x="164379" y="76956"/>
                  </a:lnTo>
                  <a:close/>
                </a:path>
                <a:path w="1049654" h="177800">
                  <a:moveTo>
                    <a:pt x="73375" y="96476"/>
                  </a:moveTo>
                  <a:lnTo>
                    <a:pt x="42425" y="96476"/>
                  </a:lnTo>
                  <a:lnTo>
                    <a:pt x="51125" y="96717"/>
                  </a:lnTo>
                  <a:lnTo>
                    <a:pt x="59144" y="99020"/>
                  </a:lnTo>
                  <a:lnTo>
                    <a:pt x="66194" y="103399"/>
                  </a:lnTo>
                  <a:lnTo>
                    <a:pt x="71988" y="109865"/>
                  </a:lnTo>
                  <a:lnTo>
                    <a:pt x="70465" y="110001"/>
                  </a:lnTo>
                  <a:lnTo>
                    <a:pt x="83195" y="110001"/>
                  </a:lnTo>
                  <a:lnTo>
                    <a:pt x="79557" y="101985"/>
                  </a:lnTo>
                  <a:lnTo>
                    <a:pt x="73375" y="96476"/>
                  </a:lnTo>
                  <a:close/>
                </a:path>
                <a:path w="1049654" h="177800">
                  <a:moveTo>
                    <a:pt x="231645" y="71056"/>
                  </a:moveTo>
                  <a:lnTo>
                    <a:pt x="167817" y="76654"/>
                  </a:lnTo>
                  <a:lnTo>
                    <a:pt x="175607" y="165480"/>
                  </a:lnTo>
                  <a:lnTo>
                    <a:pt x="214689" y="162050"/>
                  </a:lnTo>
                  <a:lnTo>
                    <a:pt x="229462" y="154912"/>
                  </a:lnTo>
                  <a:lnTo>
                    <a:pt x="185295" y="154912"/>
                  </a:lnTo>
                  <a:lnTo>
                    <a:pt x="179185" y="85251"/>
                  </a:lnTo>
                  <a:lnTo>
                    <a:pt x="223977" y="81320"/>
                  </a:lnTo>
                  <a:lnTo>
                    <a:pt x="232546" y="81320"/>
                  </a:lnTo>
                  <a:lnTo>
                    <a:pt x="231645" y="71056"/>
                  </a:lnTo>
                  <a:close/>
                </a:path>
                <a:path w="1049654" h="177800">
                  <a:moveTo>
                    <a:pt x="235518" y="113569"/>
                  </a:moveTo>
                  <a:lnTo>
                    <a:pt x="210563" y="113569"/>
                  </a:lnTo>
                  <a:lnTo>
                    <a:pt x="226968" y="118350"/>
                  </a:lnTo>
                  <a:lnTo>
                    <a:pt x="233450" y="131219"/>
                  </a:lnTo>
                  <a:lnTo>
                    <a:pt x="229340" y="144971"/>
                  </a:lnTo>
                  <a:lnTo>
                    <a:pt x="213969" y="152398"/>
                  </a:lnTo>
                  <a:lnTo>
                    <a:pt x="185295" y="154912"/>
                  </a:lnTo>
                  <a:lnTo>
                    <a:pt x="229462" y="154912"/>
                  </a:lnTo>
                  <a:lnTo>
                    <a:pt x="237804" y="150880"/>
                  </a:lnTo>
                  <a:lnTo>
                    <a:pt x="244034" y="130341"/>
                  </a:lnTo>
                  <a:lnTo>
                    <a:pt x="235518" y="113569"/>
                  </a:lnTo>
                  <a:close/>
                </a:path>
                <a:path w="1049654" h="177800">
                  <a:moveTo>
                    <a:pt x="210696" y="115088"/>
                  </a:moveTo>
                  <a:lnTo>
                    <a:pt x="183415" y="117482"/>
                  </a:lnTo>
                  <a:lnTo>
                    <a:pt x="186590" y="153644"/>
                  </a:lnTo>
                  <a:lnTo>
                    <a:pt x="213867" y="151254"/>
                  </a:lnTo>
                  <a:lnTo>
                    <a:pt x="228202" y="144302"/>
                  </a:lnTo>
                  <a:lnTo>
                    <a:pt x="228543" y="143186"/>
                  </a:lnTo>
                  <a:lnTo>
                    <a:pt x="196541" y="143186"/>
                  </a:lnTo>
                  <a:lnTo>
                    <a:pt x="195018" y="125798"/>
                  </a:lnTo>
                  <a:lnTo>
                    <a:pt x="211258" y="124376"/>
                  </a:lnTo>
                  <a:lnTo>
                    <a:pt x="228602" y="124376"/>
                  </a:lnTo>
                  <a:lnTo>
                    <a:pt x="226129" y="119429"/>
                  </a:lnTo>
                  <a:lnTo>
                    <a:pt x="210696" y="115088"/>
                  </a:lnTo>
                  <a:close/>
                </a:path>
                <a:path w="1049654" h="177800">
                  <a:moveTo>
                    <a:pt x="228602" y="124376"/>
                  </a:moveTo>
                  <a:lnTo>
                    <a:pt x="211258" y="124376"/>
                  </a:lnTo>
                  <a:lnTo>
                    <a:pt x="218509" y="126477"/>
                  </a:lnTo>
                  <a:lnTo>
                    <a:pt x="221395" y="132246"/>
                  </a:lnTo>
                  <a:lnTo>
                    <a:pt x="219595" y="138426"/>
                  </a:lnTo>
                  <a:lnTo>
                    <a:pt x="212784" y="141761"/>
                  </a:lnTo>
                  <a:lnTo>
                    <a:pt x="196541" y="143186"/>
                  </a:lnTo>
                  <a:lnTo>
                    <a:pt x="228543" y="143186"/>
                  </a:lnTo>
                  <a:lnTo>
                    <a:pt x="232127" y="131430"/>
                  </a:lnTo>
                  <a:lnTo>
                    <a:pt x="228602" y="124376"/>
                  </a:lnTo>
                  <a:close/>
                </a:path>
                <a:path w="1049654" h="177800">
                  <a:moveTo>
                    <a:pt x="232546" y="81320"/>
                  </a:moveTo>
                  <a:lnTo>
                    <a:pt x="223977" y="81320"/>
                  </a:lnTo>
                  <a:lnTo>
                    <a:pt x="224077" y="82461"/>
                  </a:lnTo>
                  <a:lnTo>
                    <a:pt x="180680" y="86267"/>
                  </a:lnTo>
                  <a:lnTo>
                    <a:pt x="183282" y="115963"/>
                  </a:lnTo>
                  <a:lnTo>
                    <a:pt x="210563" y="113569"/>
                  </a:lnTo>
                  <a:lnTo>
                    <a:pt x="235518" y="113569"/>
                  </a:lnTo>
                  <a:lnTo>
                    <a:pt x="234326" y="111223"/>
                  </a:lnTo>
                  <a:lnTo>
                    <a:pt x="214765" y="105754"/>
                  </a:lnTo>
                  <a:lnTo>
                    <a:pt x="193258" y="105754"/>
                  </a:lnTo>
                  <a:lnTo>
                    <a:pt x="192312" y="94964"/>
                  </a:lnTo>
                  <a:lnTo>
                    <a:pt x="233427" y="91357"/>
                  </a:lnTo>
                  <a:lnTo>
                    <a:pt x="232546" y="81320"/>
                  </a:lnTo>
                  <a:close/>
                </a:path>
                <a:path w="1049654" h="177800">
                  <a:moveTo>
                    <a:pt x="209627" y="104317"/>
                  </a:moveTo>
                  <a:lnTo>
                    <a:pt x="193258" y="105754"/>
                  </a:lnTo>
                  <a:lnTo>
                    <a:pt x="214765" y="105754"/>
                  </a:lnTo>
                  <a:lnTo>
                    <a:pt x="209627" y="104317"/>
                  </a:lnTo>
                  <a:close/>
                </a:path>
                <a:path w="1049654" h="177800">
                  <a:moveTo>
                    <a:pt x="287146" y="65167"/>
                  </a:moveTo>
                  <a:lnTo>
                    <a:pt x="270768" y="69476"/>
                  </a:lnTo>
                  <a:lnTo>
                    <a:pt x="256945" y="79290"/>
                  </a:lnTo>
                  <a:lnTo>
                    <a:pt x="247831" y="94399"/>
                  </a:lnTo>
                  <a:lnTo>
                    <a:pt x="245577" y="114588"/>
                  </a:lnTo>
                  <a:lnTo>
                    <a:pt x="251312" y="134074"/>
                  </a:lnTo>
                  <a:lnTo>
                    <a:pt x="262916" y="147352"/>
                  </a:lnTo>
                  <a:lnTo>
                    <a:pt x="278231" y="154574"/>
                  </a:lnTo>
                  <a:lnTo>
                    <a:pt x="295102" y="155895"/>
                  </a:lnTo>
                  <a:lnTo>
                    <a:pt x="309029" y="152718"/>
                  </a:lnTo>
                  <a:lnTo>
                    <a:pt x="320171" y="146119"/>
                  </a:lnTo>
                  <a:lnTo>
                    <a:pt x="294246" y="146119"/>
                  </a:lnTo>
                  <a:lnTo>
                    <a:pt x="281449" y="144959"/>
                  </a:lnTo>
                  <a:lnTo>
                    <a:pt x="269833" y="139090"/>
                  </a:lnTo>
                  <a:lnTo>
                    <a:pt x="261047" y="128608"/>
                  </a:lnTo>
                  <a:lnTo>
                    <a:pt x="256744" y="113609"/>
                  </a:lnTo>
                  <a:lnTo>
                    <a:pt x="258366" y="98035"/>
                  </a:lnTo>
                  <a:lnTo>
                    <a:pt x="265191" y="86175"/>
                  </a:lnTo>
                  <a:lnTo>
                    <a:pt x="275608" y="78364"/>
                  </a:lnTo>
                  <a:lnTo>
                    <a:pt x="288002" y="74933"/>
                  </a:lnTo>
                  <a:lnTo>
                    <a:pt x="318952" y="74933"/>
                  </a:lnTo>
                  <a:lnTo>
                    <a:pt x="314335" y="70819"/>
                  </a:lnTo>
                  <a:lnTo>
                    <a:pt x="301120" y="65892"/>
                  </a:lnTo>
                  <a:lnTo>
                    <a:pt x="287146" y="65167"/>
                  </a:lnTo>
                  <a:close/>
                </a:path>
                <a:path w="1049654" h="177800">
                  <a:moveTo>
                    <a:pt x="331996" y="126349"/>
                  </a:moveTo>
                  <a:lnTo>
                    <a:pt x="321411" y="126349"/>
                  </a:lnTo>
                  <a:lnTo>
                    <a:pt x="317045" y="134197"/>
                  </a:lnTo>
                  <a:lnTo>
                    <a:pt x="310766" y="140198"/>
                  </a:lnTo>
                  <a:lnTo>
                    <a:pt x="303018" y="144217"/>
                  </a:lnTo>
                  <a:lnTo>
                    <a:pt x="294246" y="146119"/>
                  </a:lnTo>
                  <a:lnTo>
                    <a:pt x="320171" y="146119"/>
                  </a:lnTo>
                  <a:lnTo>
                    <a:pt x="321313" y="145443"/>
                  </a:lnTo>
                  <a:lnTo>
                    <a:pt x="330256" y="133713"/>
                  </a:lnTo>
                  <a:lnTo>
                    <a:pt x="331996" y="126349"/>
                  </a:lnTo>
                  <a:close/>
                </a:path>
                <a:path w="1049654" h="177800">
                  <a:moveTo>
                    <a:pt x="288104" y="76079"/>
                  </a:moveTo>
                  <a:lnTo>
                    <a:pt x="258117" y="112528"/>
                  </a:lnTo>
                  <a:lnTo>
                    <a:pt x="258047" y="113609"/>
                  </a:lnTo>
                  <a:lnTo>
                    <a:pt x="262174" y="127914"/>
                  </a:lnTo>
                  <a:lnTo>
                    <a:pt x="270663" y="137995"/>
                  </a:lnTo>
                  <a:lnTo>
                    <a:pt x="281858" y="143665"/>
                  </a:lnTo>
                  <a:lnTo>
                    <a:pt x="294134" y="144853"/>
                  </a:lnTo>
                  <a:lnTo>
                    <a:pt x="302486" y="143131"/>
                  </a:lnTo>
                  <a:lnTo>
                    <a:pt x="309700" y="139508"/>
                  </a:lnTo>
                  <a:lnTo>
                    <a:pt x="314252" y="135209"/>
                  </a:lnTo>
                  <a:lnTo>
                    <a:pt x="293288" y="135209"/>
                  </a:lnTo>
                  <a:lnTo>
                    <a:pt x="283986" y="133947"/>
                  </a:lnTo>
                  <a:lnTo>
                    <a:pt x="276555" y="129164"/>
                  </a:lnTo>
                  <a:lnTo>
                    <a:pt x="271432" y="121733"/>
                  </a:lnTo>
                  <a:lnTo>
                    <a:pt x="269053" y="112528"/>
                  </a:lnTo>
                  <a:lnTo>
                    <a:pt x="269746" y="102315"/>
                  </a:lnTo>
                  <a:lnTo>
                    <a:pt x="273527" y="94107"/>
                  </a:lnTo>
                  <a:lnTo>
                    <a:pt x="280047" y="88440"/>
                  </a:lnTo>
                  <a:lnTo>
                    <a:pt x="288960" y="85849"/>
                  </a:lnTo>
                  <a:lnTo>
                    <a:pt x="298479" y="85013"/>
                  </a:lnTo>
                  <a:lnTo>
                    <a:pt x="312918" y="85013"/>
                  </a:lnTo>
                  <a:lnTo>
                    <a:pt x="310562" y="82415"/>
                  </a:lnTo>
                  <a:lnTo>
                    <a:pt x="303930" y="78364"/>
                  </a:lnTo>
                  <a:lnTo>
                    <a:pt x="296381" y="76268"/>
                  </a:lnTo>
                  <a:lnTo>
                    <a:pt x="288104" y="76079"/>
                  </a:lnTo>
                  <a:close/>
                </a:path>
                <a:path w="1049654" h="177800">
                  <a:moveTo>
                    <a:pt x="334162" y="117176"/>
                  </a:moveTo>
                  <a:lnTo>
                    <a:pt x="311828" y="119134"/>
                  </a:lnTo>
                  <a:lnTo>
                    <a:pt x="310250" y="128865"/>
                  </a:lnTo>
                  <a:lnTo>
                    <a:pt x="302935" y="134362"/>
                  </a:lnTo>
                  <a:lnTo>
                    <a:pt x="293288" y="135209"/>
                  </a:lnTo>
                  <a:lnTo>
                    <a:pt x="314252" y="135209"/>
                  </a:lnTo>
                  <a:lnTo>
                    <a:pt x="315579" y="133947"/>
                  </a:lnTo>
                  <a:lnTo>
                    <a:pt x="319888" y="126481"/>
                  </a:lnTo>
                  <a:lnTo>
                    <a:pt x="321411" y="126349"/>
                  </a:lnTo>
                  <a:lnTo>
                    <a:pt x="331996" y="126349"/>
                  </a:lnTo>
                  <a:lnTo>
                    <a:pt x="334162" y="117176"/>
                  </a:lnTo>
                  <a:close/>
                </a:path>
                <a:path w="1049654" h="177800">
                  <a:moveTo>
                    <a:pt x="312918" y="85013"/>
                  </a:moveTo>
                  <a:lnTo>
                    <a:pt x="298479" y="85013"/>
                  </a:lnTo>
                  <a:lnTo>
                    <a:pt x="305560" y="88488"/>
                  </a:lnTo>
                  <a:lnTo>
                    <a:pt x="309524" y="97218"/>
                  </a:lnTo>
                  <a:lnTo>
                    <a:pt x="331858" y="95256"/>
                  </a:lnTo>
                  <a:lnTo>
                    <a:pt x="328773" y="88459"/>
                  </a:lnTo>
                  <a:lnTo>
                    <a:pt x="316043" y="88459"/>
                  </a:lnTo>
                  <a:lnTo>
                    <a:pt x="312918" y="85013"/>
                  </a:lnTo>
                  <a:close/>
                </a:path>
                <a:path w="1049654" h="177800">
                  <a:moveTo>
                    <a:pt x="318952" y="74933"/>
                  </a:moveTo>
                  <a:lnTo>
                    <a:pt x="288002" y="74933"/>
                  </a:lnTo>
                  <a:lnTo>
                    <a:pt x="296703" y="75176"/>
                  </a:lnTo>
                  <a:lnTo>
                    <a:pt x="304721" y="77479"/>
                  </a:lnTo>
                  <a:lnTo>
                    <a:pt x="311772" y="81858"/>
                  </a:lnTo>
                  <a:lnTo>
                    <a:pt x="317566" y="88325"/>
                  </a:lnTo>
                  <a:lnTo>
                    <a:pt x="316043" y="88459"/>
                  </a:lnTo>
                  <a:lnTo>
                    <a:pt x="328773" y="88459"/>
                  </a:lnTo>
                  <a:lnTo>
                    <a:pt x="325134" y="80443"/>
                  </a:lnTo>
                  <a:lnTo>
                    <a:pt x="318952" y="74933"/>
                  </a:lnTo>
                  <a:close/>
                </a:path>
                <a:path w="1049654" h="177800">
                  <a:moveTo>
                    <a:pt x="361231" y="59691"/>
                  </a:moveTo>
                  <a:lnTo>
                    <a:pt x="338004" y="61729"/>
                  </a:lnTo>
                  <a:lnTo>
                    <a:pt x="345808" y="150677"/>
                  </a:lnTo>
                  <a:lnTo>
                    <a:pt x="353929" y="149965"/>
                  </a:lnTo>
                  <a:lnTo>
                    <a:pt x="369697" y="131597"/>
                  </a:lnTo>
                  <a:lnTo>
                    <a:pt x="355132" y="131597"/>
                  </a:lnTo>
                  <a:lnTo>
                    <a:pt x="349675" y="69400"/>
                  </a:lnTo>
                  <a:lnTo>
                    <a:pt x="351074" y="69274"/>
                  </a:lnTo>
                  <a:lnTo>
                    <a:pt x="362071" y="69274"/>
                  </a:lnTo>
                  <a:lnTo>
                    <a:pt x="361231" y="59691"/>
                  </a:lnTo>
                  <a:close/>
                </a:path>
                <a:path w="1049654" h="177800">
                  <a:moveTo>
                    <a:pt x="406136" y="102257"/>
                  </a:moveTo>
                  <a:lnTo>
                    <a:pt x="394883" y="102257"/>
                  </a:lnTo>
                  <a:lnTo>
                    <a:pt x="398710" y="145911"/>
                  </a:lnTo>
                  <a:lnTo>
                    <a:pt x="422186" y="143852"/>
                  </a:lnTo>
                  <a:lnTo>
                    <a:pt x="421512" y="136177"/>
                  </a:lnTo>
                  <a:lnTo>
                    <a:pt x="409111" y="136177"/>
                  </a:lnTo>
                  <a:lnTo>
                    <a:pt x="406136" y="102257"/>
                  </a:lnTo>
                  <a:close/>
                </a:path>
                <a:path w="1049654" h="177800">
                  <a:moveTo>
                    <a:pt x="416046" y="73842"/>
                  </a:moveTo>
                  <a:lnTo>
                    <a:pt x="405175" y="73842"/>
                  </a:lnTo>
                  <a:lnTo>
                    <a:pt x="410630" y="136043"/>
                  </a:lnTo>
                  <a:lnTo>
                    <a:pt x="409111" y="136177"/>
                  </a:lnTo>
                  <a:lnTo>
                    <a:pt x="421512" y="136177"/>
                  </a:lnTo>
                  <a:lnTo>
                    <a:pt x="416046" y="73842"/>
                  </a:lnTo>
                  <a:close/>
                </a:path>
                <a:path w="1049654" h="177800">
                  <a:moveTo>
                    <a:pt x="403847" y="76154"/>
                  </a:moveTo>
                  <a:lnTo>
                    <a:pt x="391815" y="90009"/>
                  </a:lnTo>
                  <a:lnTo>
                    <a:pt x="368176" y="117642"/>
                  </a:lnTo>
                  <a:lnTo>
                    <a:pt x="356143" y="131508"/>
                  </a:lnTo>
                  <a:lnTo>
                    <a:pt x="355132" y="131597"/>
                  </a:lnTo>
                  <a:lnTo>
                    <a:pt x="369697" y="131597"/>
                  </a:lnTo>
                  <a:lnTo>
                    <a:pt x="394883" y="102257"/>
                  </a:lnTo>
                  <a:lnTo>
                    <a:pt x="406136" y="102257"/>
                  </a:lnTo>
                  <a:lnTo>
                    <a:pt x="403847" y="76154"/>
                  </a:lnTo>
                  <a:close/>
                </a:path>
                <a:path w="1049654" h="177800">
                  <a:moveTo>
                    <a:pt x="362071" y="69274"/>
                  </a:moveTo>
                  <a:lnTo>
                    <a:pt x="351074" y="69274"/>
                  </a:lnTo>
                  <a:lnTo>
                    <a:pt x="356339" y="129315"/>
                  </a:lnTo>
                  <a:lnTo>
                    <a:pt x="378710" y="103211"/>
                  </a:lnTo>
                  <a:lnTo>
                    <a:pt x="365047" y="103211"/>
                  </a:lnTo>
                  <a:lnTo>
                    <a:pt x="362071" y="69274"/>
                  </a:lnTo>
                  <a:close/>
                </a:path>
                <a:path w="1049654" h="177800">
                  <a:moveTo>
                    <a:pt x="414362" y="54648"/>
                  </a:moveTo>
                  <a:lnTo>
                    <a:pt x="406111" y="55372"/>
                  </a:lnTo>
                  <a:lnTo>
                    <a:pt x="365047" y="103211"/>
                  </a:lnTo>
                  <a:lnTo>
                    <a:pt x="378710" y="103211"/>
                  </a:lnTo>
                  <a:lnTo>
                    <a:pt x="403778" y="73966"/>
                  </a:lnTo>
                  <a:lnTo>
                    <a:pt x="405175" y="73842"/>
                  </a:lnTo>
                  <a:lnTo>
                    <a:pt x="416046" y="73842"/>
                  </a:lnTo>
                  <a:lnTo>
                    <a:pt x="414362" y="54648"/>
                  </a:lnTo>
                  <a:close/>
                </a:path>
                <a:path w="1049654" h="177800">
                  <a:moveTo>
                    <a:pt x="466336" y="49320"/>
                  </a:moveTo>
                  <a:lnTo>
                    <a:pt x="456566" y="50176"/>
                  </a:lnTo>
                  <a:lnTo>
                    <a:pt x="432277" y="123149"/>
                  </a:lnTo>
                  <a:lnTo>
                    <a:pt x="423269" y="123936"/>
                  </a:lnTo>
                  <a:lnTo>
                    <a:pt x="425872" y="153630"/>
                  </a:lnTo>
                  <a:lnTo>
                    <a:pt x="444649" y="151980"/>
                  </a:lnTo>
                  <a:lnTo>
                    <a:pt x="443970" y="144230"/>
                  </a:lnTo>
                  <a:lnTo>
                    <a:pt x="433871" y="144230"/>
                  </a:lnTo>
                  <a:lnTo>
                    <a:pt x="432845" y="132558"/>
                  </a:lnTo>
                  <a:lnTo>
                    <a:pt x="439955" y="131936"/>
                  </a:lnTo>
                  <a:lnTo>
                    <a:pt x="462142" y="62734"/>
                  </a:lnTo>
                  <a:lnTo>
                    <a:pt x="462906" y="62665"/>
                  </a:lnTo>
                  <a:lnTo>
                    <a:pt x="473772" y="62665"/>
                  </a:lnTo>
                  <a:lnTo>
                    <a:pt x="466336" y="49320"/>
                  </a:lnTo>
                  <a:close/>
                </a:path>
                <a:path w="1049654" h="177800">
                  <a:moveTo>
                    <a:pt x="504897" y="137603"/>
                  </a:moveTo>
                  <a:lnTo>
                    <a:pt x="496328" y="137603"/>
                  </a:lnTo>
                  <a:lnTo>
                    <a:pt x="497184" y="147373"/>
                  </a:lnTo>
                  <a:lnTo>
                    <a:pt x="515835" y="145738"/>
                  </a:lnTo>
                  <a:lnTo>
                    <a:pt x="515157" y="137998"/>
                  </a:lnTo>
                  <a:lnTo>
                    <a:pt x="504931" y="137998"/>
                  </a:lnTo>
                  <a:lnTo>
                    <a:pt x="504897" y="137603"/>
                  </a:lnTo>
                  <a:close/>
                </a:path>
                <a:path w="1049654" h="177800">
                  <a:moveTo>
                    <a:pt x="504032" y="127721"/>
                  </a:moveTo>
                  <a:lnTo>
                    <a:pt x="434365" y="133830"/>
                  </a:lnTo>
                  <a:lnTo>
                    <a:pt x="435264" y="144108"/>
                  </a:lnTo>
                  <a:lnTo>
                    <a:pt x="433871" y="144230"/>
                  </a:lnTo>
                  <a:lnTo>
                    <a:pt x="443970" y="144230"/>
                  </a:lnTo>
                  <a:lnTo>
                    <a:pt x="443793" y="142210"/>
                  </a:lnTo>
                  <a:lnTo>
                    <a:pt x="496328" y="137603"/>
                  </a:lnTo>
                  <a:lnTo>
                    <a:pt x="504897" y="137603"/>
                  </a:lnTo>
                  <a:lnTo>
                    <a:pt x="504032" y="127721"/>
                  </a:lnTo>
                  <a:close/>
                </a:path>
                <a:path w="1049654" h="177800">
                  <a:moveTo>
                    <a:pt x="514123" y="126201"/>
                  </a:moveTo>
                  <a:lnTo>
                    <a:pt x="505302" y="126201"/>
                  </a:lnTo>
                  <a:lnTo>
                    <a:pt x="506328" y="137876"/>
                  </a:lnTo>
                  <a:lnTo>
                    <a:pt x="504931" y="137998"/>
                  </a:lnTo>
                  <a:lnTo>
                    <a:pt x="515157" y="137998"/>
                  </a:lnTo>
                  <a:lnTo>
                    <a:pt x="514123" y="126201"/>
                  </a:lnTo>
                  <a:close/>
                </a:path>
                <a:path w="1049654" h="177800">
                  <a:moveTo>
                    <a:pt x="533069" y="44618"/>
                  </a:moveTo>
                  <a:lnTo>
                    <a:pt x="509846" y="46655"/>
                  </a:lnTo>
                  <a:lnTo>
                    <a:pt x="517646" y="135604"/>
                  </a:lnTo>
                  <a:lnTo>
                    <a:pt x="525772" y="134891"/>
                  </a:lnTo>
                  <a:lnTo>
                    <a:pt x="541537" y="116525"/>
                  </a:lnTo>
                  <a:lnTo>
                    <a:pt x="526971" y="116525"/>
                  </a:lnTo>
                  <a:lnTo>
                    <a:pt x="521517" y="54328"/>
                  </a:lnTo>
                  <a:lnTo>
                    <a:pt x="522913" y="54204"/>
                  </a:lnTo>
                  <a:lnTo>
                    <a:pt x="533911" y="54204"/>
                  </a:lnTo>
                  <a:lnTo>
                    <a:pt x="533069" y="44618"/>
                  </a:lnTo>
                  <a:close/>
                </a:path>
                <a:path w="1049654" h="177800">
                  <a:moveTo>
                    <a:pt x="462894" y="65477"/>
                  </a:moveTo>
                  <a:lnTo>
                    <a:pt x="462765" y="65487"/>
                  </a:lnTo>
                  <a:lnTo>
                    <a:pt x="441604" y="131792"/>
                  </a:lnTo>
                  <a:lnTo>
                    <a:pt x="496040" y="127015"/>
                  </a:lnTo>
                  <a:lnTo>
                    <a:pt x="492734" y="120877"/>
                  </a:lnTo>
                  <a:lnTo>
                    <a:pt x="455223" y="120877"/>
                  </a:lnTo>
                  <a:lnTo>
                    <a:pt x="464713" y="87696"/>
                  </a:lnTo>
                  <a:lnTo>
                    <a:pt x="474862" y="87696"/>
                  </a:lnTo>
                  <a:lnTo>
                    <a:pt x="462894" y="65477"/>
                  </a:lnTo>
                  <a:close/>
                </a:path>
                <a:path w="1049654" h="177800">
                  <a:moveTo>
                    <a:pt x="577976" y="87184"/>
                  </a:moveTo>
                  <a:lnTo>
                    <a:pt x="566722" y="87184"/>
                  </a:lnTo>
                  <a:lnTo>
                    <a:pt x="570552" y="130837"/>
                  </a:lnTo>
                  <a:lnTo>
                    <a:pt x="594028" y="128779"/>
                  </a:lnTo>
                  <a:lnTo>
                    <a:pt x="593355" y="121103"/>
                  </a:lnTo>
                  <a:lnTo>
                    <a:pt x="580953" y="121103"/>
                  </a:lnTo>
                  <a:lnTo>
                    <a:pt x="577976" y="87184"/>
                  </a:lnTo>
                  <a:close/>
                </a:path>
                <a:path w="1049654" h="177800">
                  <a:moveTo>
                    <a:pt x="473772" y="62665"/>
                  </a:moveTo>
                  <a:lnTo>
                    <a:pt x="462906" y="62665"/>
                  </a:lnTo>
                  <a:lnTo>
                    <a:pt x="497814" y="126860"/>
                  </a:lnTo>
                  <a:lnTo>
                    <a:pt x="505302" y="126201"/>
                  </a:lnTo>
                  <a:lnTo>
                    <a:pt x="514123" y="126201"/>
                  </a:lnTo>
                  <a:lnTo>
                    <a:pt x="513304" y="116859"/>
                  </a:lnTo>
                  <a:lnTo>
                    <a:pt x="503971" y="116859"/>
                  </a:lnTo>
                  <a:lnTo>
                    <a:pt x="473772" y="62665"/>
                  </a:lnTo>
                  <a:close/>
                </a:path>
                <a:path w="1049654" h="177800">
                  <a:moveTo>
                    <a:pt x="587885" y="58770"/>
                  </a:moveTo>
                  <a:lnTo>
                    <a:pt x="577018" y="58770"/>
                  </a:lnTo>
                  <a:lnTo>
                    <a:pt x="582472" y="120971"/>
                  </a:lnTo>
                  <a:lnTo>
                    <a:pt x="580953" y="121103"/>
                  </a:lnTo>
                  <a:lnTo>
                    <a:pt x="593355" y="121103"/>
                  </a:lnTo>
                  <a:lnTo>
                    <a:pt x="587885" y="58770"/>
                  </a:lnTo>
                  <a:close/>
                </a:path>
                <a:path w="1049654" h="177800">
                  <a:moveTo>
                    <a:pt x="474862" y="87696"/>
                  </a:moveTo>
                  <a:lnTo>
                    <a:pt x="464713" y="87696"/>
                  </a:lnTo>
                  <a:lnTo>
                    <a:pt x="480348" y="118673"/>
                  </a:lnTo>
                  <a:lnTo>
                    <a:pt x="455223" y="120877"/>
                  </a:lnTo>
                  <a:lnTo>
                    <a:pt x="492734" y="120877"/>
                  </a:lnTo>
                  <a:lnTo>
                    <a:pt x="474862" y="87696"/>
                  </a:lnTo>
                  <a:close/>
                </a:path>
                <a:path w="1049654" h="177800">
                  <a:moveTo>
                    <a:pt x="513233" y="116046"/>
                  </a:moveTo>
                  <a:lnTo>
                    <a:pt x="503971" y="116859"/>
                  </a:lnTo>
                  <a:lnTo>
                    <a:pt x="513304" y="116859"/>
                  </a:lnTo>
                  <a:lnTo>
                    <a:pt x="513233" y="116046"/>
                  </a:lnTo>
                  <a:close/>
                </a:path>
                <a:path w="1049654" h="177800">
                  <a:moveTo>
                    <a:pt x="575685" y="61080"/>
                  </a:moveTo>
                  <a:lnTo>
                    <a:pt x="563655" y="74937"/>
                  </a:lnTo>
                  <a:lnTo>
                    <a:pt x="540016" y="102570"/>
                  </a:lnTo>
                  <a:lnTo>
                    <a:pt x="527985" y="116438"/>
                  </a:lnTo>
                  <a:lnTo>
                    <a:pt x="526971" y="116525"/>
                  </a:lnTo>
                  <a:lnTo>
                    <a:pt x="541537" y="116525"/>
                  </a:lnTo>
                  <a:lnTo>
                    <a:pt x="566722" y="87184"/>
                  </a:lnTo>
                  <a:lnTo>
                    <a:pt x="577976" y="87184"/>
                  </a:lnTo>
                  <a:lnTo>
                    <a:pt x="575685" y="61080"/>
                  </a:lnTo>
                  <a:close/>
                </a:path>
                <a:path w="1049654" h="177800">
                  <a:moveTo>
                    <a:pt x="533911" y="54204"/>
                  </a:moveTo>
                  <a:lnTo>
                    <a:pt x="522913" y="54204"/>
                  </a:lnTo>
                  <a:lnTo>
                    <a:pt x="528180" y="114242"/>
                  </a:lnTo>
                  <a:lnTo>
                    <a:pt x="550552" y="88139"/>
                  </a:lnTo>
                  <a:lnTo>
                    <a:pt x="536889" y="88139"/>
                  </a:lnTo>
                  <a:lnTo>
                    <a:pt x="533911" y="54204"/>
                  </a:lnTo>
                  <a:close/>
                </a:path>
                <a:path w="1049654" h="177800">
                  <a:moveTo>
                    <a:pt x="586201" y="39574"/>
                  </a:moveTo>
                  <a:lnTo>
                    <a:pt x="577954" y="40298"/>
                  </a:lnTo>
                  <a:lnTo>
                    <a:pt x="536889" y="88139"/>
                  </a:lnTo>
                  <a:lnTo>
                    <a:pt x="550552" y="88139"/>
                  </a:lnTo>
                  <a:lnTo>
                    <a:pt x="575621" y="58892"/>
                  </a:lnTo>
                  <a:lnTo>
                    <a:pt x="577018" y="58770"/>
                  </a:lnTo>
                  <a:lnTo>
                    <a:pt x="587885" y="58770"/>
                  </a:lnTo>
                  <a:lnTo>
                    <a:pt x="586201" y="39574"/>
                  </a:lnTo>
                  <a:close/>
                </a:path>
                <a:path w="1049654" h="177800">
                  <a:moveTo>
                    <a:pt x="639165" y="35312"/>
                  </a:moveTo>
                  <a:lnTo>
                    <a:pt x="600083" y="38740"/>
                  </a:lnTo>
                  <a:lnTo>
                    <a:pt x="607874" y="127562"/>
                  </a:lnTo>
                  <a:lnTo>
                    <a:pt x="630590" y="125571"/>
                  </a:lnTo>
                  <a:lnTo>
                    <a:pt x="629937" y="118137"/>
                  </a:lnTo>
                  <a:lnTo>
                    <a:pt x="617661" y="118137"/>
                  </a:lnTo>
                  <a:lnTo>
                    <a:pt x="611463" y="47458"/>
                  </a:lnTo>
                  <a:lnTo>
                    <a:pt x="640137" y="44942"/>
                  </a:lnTo>
                  <a:lnTo>
                    <a:pt x="664596" y="44942"/>
                  </a:lnTo>
                  <a:lnTo>
                    <a:pt x="663987" y="43597"/>
                  </a:lnTo>
                  <a:lnTo>
                    <a:pt x="639165" y="35312"/>
                  </a:lnTo>
                  <a:close/>
                </a:path>
                <a:path w="1049654" h="177800">
                  <a:moveTo>
                    <a:pt x="694126" y="30491"/>
                  </a:moveTo>
                  <a:lnTo>
                    <a:pt x="668746" y="32716"/>
                  </a:lnTo>
                  <a:lnTo>
                    <a:pt x="669044" y="36140"/>
                  </a:lnTo>
                  <a:lnTo>
                    <a:pt x="703756" y="87825"/>
                  </a:lnTo>
                  <a:lnTo>
                    <a:pt x="692315" y="117727"/>
                  </a:lnTo>
                  <a:lnTo>
                    <a:pt x="692528" y="120139"/>
                  </a:lnTo>
                  <a:lnTo>
                    <a:pt x="717015" y="117990"/>
                  </a:lnTo>
                  <a:lnTo>
                    <a:pt x="720005" y="110300"/>
                  </a:lnTo>
                  <a:lnTo>
                    <a:pt x="707007" y="110300"/>
                  </a:lnTo>
                  <a:lnTo>
                    <a:pt x="715834" y="87022"/>
                  </a:lnTo>
                  <a:lnTo>
                    <a:pt x="685352" y="39831"/>
                  </a:lnTo>
                  <a:lnTo>
                    <a:pt x="687002" y="39682"/>
                  </a:lnTo>
                  <a:lnTo>
                    <a:pt x="699891" y="39682"/>
                  </a:lnTo>
                  <a:lnTo>
                    <a:pt x="694126" y="30491"/>
                  </a:lnTo>
                  <a:close/>
                </a:path>
                <a:path w="1049654" h="177800">
                  <a:moveTo>
                    <a:pt x="664596" y="44942"/>
                  </a:moveTo>
                  <a:lnTo>
                    <a:pt x="640137" y="44942"/>
                  </a:lnTo>
                  <a:lnTo>
                    <a:pt x="656677" y="50849"/>
                  </a:lnTo>
                  <a:lnTo>
                    <a:pt x="663359" y="66486"/>
                  </a:lnTo>
                  <a:lnTo>
                    <a:pt x="659466" y="83058"/>
                  </a:lnTo>
                  <a:lnTo>
                    <a:pt x="644255" y="91893"/>
                  </a:lnTo>
                  <a:lnTo>
                    <a:pt x="616974" y="94287"/>
                  </a:lnTo>
                  <a:lnTo>
                    <a:pt x="619055" y="118014"/>
                  </a:lnTo>
                  <a:lnTo>
                    <a:pt x="617661" y="118137"/>
                  </a:lnTo>
                  <a:lnTo>
                    <a:pt x="629937" y="118137"/>
                  </a:lnTo>
                  <a:lnTo>
                    <a:pt x="628595" y="102856"/>
                  </a:lnTo>
                  <a:lnTo>
                    <a:pt x="644964" y="101419"/>
                  </a:lnTo>
                  <a:lnTo>
                    <a:pt x="667971" y="89011"/>
                  </a:lnTo>
                  <a:lnTo>
                    <a:pt x="673950" y="65617"/>
                  </a:lnTo>
                  <a:lnTo>
                    <a:pt x="664596" y="44942"/>
                  </a:lnTo>
                  <a:close/>
                </a:path>
                <a:path w="1049654" h="177800">
                  <a:moveTo>
                    <a:pt x="749170" y="35286"/>
                  </a:moveTo>
                  <a:lnTo>
                    <a:pt x="737124" y="35286"/>
                  </a:lnTo>
                  <a:lnTo>
                    <a:pt x="708404" y="110177"/>
                  </a:lnTo>
                  <a:lnTo>
                    <a:pt x="707007" y="110300"/>
                  </a:lnTo>
                  <a:lnTo>
                    <a:pt x="720005" y="110300"/>
                  </a:lnTo>
                  <a:lnTo>
                    <a:pt x="749170" y="35286"/>
                  </a:lnTo>
                  <a:close/>
                </a:path>
                <a:path w="1049654" h="177800">
                  <a:moveTo>
                    <a:pt x="640238" y="46083"/>
                  </a:moveTo>
                  <a:lnTo>
                    <a:pt x="612957" y="48477"/>
                  </a:lnTo>
                  <a:lnTo>
                    <a:pt x="616841" y="92764"/>
                  </a:lnTo>
                  <a:lnTo>
                    <a:pt x="644122" y="90370"/>
                  </a:lnTo>
                  <a:lnTo>
                    <a:pt x="657949" y="82429"/>
                  </a:lnTo>
                  <a:lnTo>
                    <a:pt x="626805" y="82429"/>
                  </a:lnTo>
                  <a:lnTo>
                    <a:pt x="624578" y="57049"/>
                  </a:lnTo>
                  <a:lnTo>
                    <a:pt x="629780" y="56592"/>
                  </a:lnTo>
                  <a:lnTo>
                    <a:pt x="635482" y="55965"/>
                  </a:lnTo>
                  <a:lnTo>
                    <a:pt x="640821" y="55623"/>
                  </a:lnTo>
                  <a:lnTo>
                    <a:pt x="657358" y="55623"/>
                  </a:lnTo>
                  <a:lnTo>
                    <a:pt x="655674" y="51702"/>
                  </a:lnTo>
                  <a:lnTo>
                    <a:pt x="640238" y="46083"/>
                  </a:lnTo>
                  <a:close/>
                </a:path>
                <a:path w="1049654" h="177800">
                  <a:moveTo>
                    <a:pt x="699891" y="39682"/>
                  </a:moveTo>
                  <a:lnTo>
                    <a:pt x="687002" y="39682"/>
                  </a:lnTo>
                  <a:lnTo>
                    <a:pt x="716460" y="85431"/>
                  </a:lnTo>
                  <a:lnTo>
                    <a:pt x="725460" y="61761"/>
                  </a:lnTo>
                  <a:lnTo>
                    <a:pt x="713742" y="61761"/>
                  </a:lnTo>
                  <a:lnTo>
                    <a:pt x="699891" y="39682"/>
                  </a:lnTo>
                  <a:close/>
                </a:path>
                <a:path w="1049654" h="177800">
                  <a:moveTo>
                    <a:pt x="657358" y="55623"/>
                  </a:moveTo>
                  <a:lnTo>
                    <a:pt x="640821" y="55623"/>
                  </a:lnTo>
                  <a:lnTo>
                    <a:pt x="648488" y="59002"/>
                  </a:lnTo>
                  <a:lnTo>
                    <a:pt x="651548" y="67519"/>
                  </a:lnTo>
                  <a:lnTo>
                    <a:pt x="649801" y="76433"/>
                  </a:lnTo>
                  <a:lnTo>
                    <a:pt x="643046" y="81003"/>
                  </a:lnTo>
                  <a:lnTo>
                    <a:pt x="626805" y="82429"/>
                  </a:lnTo>
                  <a:lnTo>
                    <a:pt x="657949" y="82429"/>
                  </a:lnTo>
                  <a:lnTo>
                    <a:pt x="658451" y="82140"/>
                  </a:lnTo>
                  <a:lnTo>
                    <a:pt x="662024" y="66486"/>
                  </a:lnTo>
                  <a:lnTo>
                    <a:pt x="657358" y="55623"/>
                  </a:lnTo>
                  <a:close/>
                </a:path>
                <a:path w="1049654" h="177800">
                  <a:moveTo>
                    <a:pt x="751356" y="25469"/>
                  </a:moveTo>
                  <a:lnTo>
                    <a:pt x="726735" y="27630"/>
                  </a:lnTo>
                  <a:lnTo>
                    <a:pt x="714380" y="61704"/>
                  </a:lnTo>
                  <a:lnTo>
                    <a:pt x="713742" y="61761"/>
                  </a:lnTo>
                  <a:lnTo>
                    <a:pt x="725460" y="61761"/>
                  </a:lnTo>
                  <a:lnTo>
                    <a:pt x="735472" y="35431"/>
                  </a:lnTo>
                  <a:lnTo>
                    <a:pt x="737124" y="35286"/>
                  </a:lnTo>
                  <a:lnTo>
                    <a:pt x="749170" y="35286"/>
                  </a:lnTo>
                  <a:lnTo>
                    <a:pt x="751654" y="28897"/>
                  </a:lnTo>
                  <a:lnTo>
                    <a:pt x="751356" y="25469"/>
                  </a:lnTo>
                  <a:close/>
                </a:path>
                <a:path w="1049654" h="177800">
                  <a:moveTo>
                    <a:pt x="810244" y="20303"/>
                  </a:moveTo>
                  <a:lnTo>
                    <a:pt x="754794" y="25171"/>
                  </a:lnTo>
                  <a:lnTo>
                    <a:pt x="762584" y="113993"/>
                  </a:lnTo>
                  <a:lnTo>
                    <a:pt x="819179" y="109029"/>
                  </a:lnTo>
                  <a:lnTo>
                    <a:pt x="818708" y="103668"/>
                  </a:lnTo>
                  <a:lnTo>
                    <a:pt x="772419" y="103668"/>
                  </a:lnTo>
                  <a:lnTo>
                    <a:pt x="766273" y="33624"/>
                  </a:lnTo>
                  <a:lnTo>
                    <a:pt x="802439" y="30452"/>
                  </a:lnTo>
                  <a:lnTo>
                    <a:pt x="811133" y="30452"/>
                  </a:lnTo>
                  <a:lnTo>
                    <a:pt x="810244" y="20303"/>
                  </a:lnTo>
                  <a:close/>
                </a:path>
                <a:path w="1049654" h="177800">
                  <a:moveTo>
                    <a:pt x="847654" y="38422"/>
                  </a:moveTo>
                  <a:lnTo>
                    <a:pt x="836913" y="38422"/>
                  </a:lnTo>
                  <a:lnTo>
                    <a:pt x="842921" y="106945"/>
                  </a:lnTo>
                  <a:lnTo>
                    <a:pt x="865377" y="104975"/>
                  </a:lnTo>
                  <a:lnTo>
                    <a:pt x="864723" y="97509"/>
                  </a:lnTo>
                  <a:lnTo>
                    <a:pt x="852836" y="97509"/>
                  </a:lnTo>
                  <a:lnTo>
                    <a:pt x="847654" y="38422"/>
                  </a:lnTo>
                  <a:close/>
                </a:path>
                <a:path w="1049654" h="177800">
                  <a:moveTo>
                    <a:pt x="818310" y="99126"/>
                  </a:moveTo>
                  <a:lnTo>
                    <a:pt x="809614" y="99126"/>
                  </a:lnTo>
                  <a:lnTo>
                    <a:pt x="809726" y="100397"/>
                  </a:lnTo>
                  <a:lnTo>
                    <a:pt x="772419" y="103668"/>
                  </a:lnTo>
                  <a:lnTo>
                    <a:pt x="818708" y="103668"/>
                  </a:lnTo>
                  <a:lnTo>
                    <a:pt x="818310" y="99126"/>
                  </a:lnTo>
                  <a:close/>
                </a:path>
                <a:path w="1049654" h="177800">
                  <a:moveTo>
                    <a:pt x="811350" y="63536"/>
                  </a:moveTo>
                  <a:lnTo>
                    <a:pt x="802784" y="63536"/>
                  </a:lnTo>
                  <a:lnTo>
                    <a:pt x="802896" y="64806"/>
                  </a:lnTo>
                  <a:lnTo>
                    <a:pt x="770662" y="67632"/>
                  </a:lnTo>
                  <a:lnTo>
                    <a:pt x="773704" y="102275"/>
                  </a:lnTo>
                  <a:lnTo>
                    <a:pt x="809614" y="99126"/>
                  </a:lnTo>
                  <a:lnTo>
                    <a:pt x="818310" y="99126"/>
                  </a:lnTo>
                  <a:lnTo>
                    <a:pt x="817670" y="91836"/>
                  </a:lnTo>
                  <a:lnTo>
                    <a:pt x="783399" y="91836"/>
                  </a:lnTo>
                  <a:lnTo>
                    <a:pt x="782031" y="76230"/>
                  </a:lnTo>
                  <a:lnTo>
                    <a:pt x="812232" y="73579"/>
                  </a:lnTo>
                  <a:lnTo>
                    <a:pt x="811350" y="63536"/>
                  </a:lnTo>
                  <a:close/>
                </a:path>
                <a:path w="1049654" h="177800">
                  <a:moveTo>
                    <a:pt x="880190" y="24523"/>
                  </a:moveTo>
                  <a:lnTo>
                    <a:pt x="871494" y="24523"/>
                  </a:lnTo>
                  <a:lnTo>
                    <a:pt x="871595" y="25664"/>
                  </a:lnTo>
                  <a:lnTo>
                    <a:pt x="847864" y="27745"/>
                  </a:lnTo>
                  <a:lnTo>
                    <a:pt x="853977" y="97408"/>
                  </a:lnTo>
                  <a:lnTo>
                    <a:pt x="852836" y="97509"/>
                  </a:lnTo>
                  <a:lnTo>
                    <a:pt x="864723" y="97509"/>
                  </a:lnTo>
                  <a:lnTo>
                    <a:pt x="859369" y="36454"/>
                  </a:lnTo>
                  <a:lnTo>
                    <a:pt x="881071" y="34552"/>
                  </a:lnTo>
                  <a:lnTo>
                    <a:pt x="880190" y="24523"/>
                  </a:lnTo>
                  <a:close/>
                </a:path>
                <a:path w="1049654" h="177800">
                  <a:moveTo>
                    <a:pt x="817408" y="88851"/>
                  </a:moveTo>
                  <a:lnTo>
                    <a:pt x="783399" y="91836"/>
                  </a:lnTo>
                  <a:lnTo>
                    <a:pt x="817670" y="91836"/>
                  </a:lnTo>
                  <a:lnTo>
                    <a:pt x="817408" y="88851"/>
                  </a:lnTo>
                  <a:close/>
                </a:path>
                <a:path w="1049654" h="177800">
                  <a:moveTo>
                    <a:pt x="811133" y="30452"/>
                  </a:moveTo>
                  <a:lnTo>
                    <a:pt x="802439" y="30452"/>
                  </a:lnTo>
                  <a:lnTo>
                    <a:pt x="802551" y="31719"/>
                  </a:lnTo>
                  <a:lnTo>
                    <a:pt x="767782" y="34768"/>
                  </a:lnTo>
                  <a:lnTo>
                    <a:pt x="770554" y="66366"/>
                  </a:lnTo>
                  <a:lnTo>
                    <a:pt x="802784" y="63536"/>
                  </a:lnTo>
                  <a:lnTo>
                    <a:pt x="811350" y="63536"/>
                  </a:lnTo>
                  <a:lnTo>
                    <a:pt x="810693" y="56051"/>
                  </a:lnTo>
                  <a:lnTo>
                    <a:pt x="780263" y="56051"/>
                  </a:lnTo>
                  <a:lnTo>
                    <a:pt x="779158" y="43491"/>
                  </a:lnTo>
                  <a:lnTo>
                    <a:pt x="812022" y="40608"/>
                  </a:lnTo>
                  <a:lnTo>
                    <a:pt x="811133" y="30452"/>
                  </a:lnTo>
                  <a:close/>
                </a:path>
                <a:path w="1049654" h="177800">
                  <a:moveTo>
                    <a:pt x="810460" y="53402"/>
                  </a:moveTo>
                  <a:lnTo>
                    <a:pt x="780263" y="56051"/>
                  </a:lnTo>
                  <a:lnTo>
                    <a:pt x="810693" y="56051"/>
                  </a:lnTo>
                  <a:lnTo>
                    <a:pt x="810460" y="53402"/>
                  </a:lnTo>
                  <a:close/>
                </a:path>
                <a:path w="1049654" h="177800">
                  <a:moveTo>
                    <a:pt x="879288" y="14249"/>
                  </a:moveTo>
                  <a:lnTo>
                    <a:pt x="813307" y="20038"/>
                  </a:lnTo>
                  <a:lnTo>
                    <a:pt x="815086" y="40337"/>
                  </a:lnTo>
                  <a:lnTo>
                    <a:pt x="836913" y="38422"/>
                  </a:lnTo>
                  <a:lnTo>
                    <a:pt x="847654" y="38422"/>
                  </a:lnTo>
                  <a:lnTo>
                    <a:pt x="846911" y="29947"/>
                  </a:lnTo>
                  <a:lnTo>
                    <a:pt x="822740" y="29947"/>
                  </a:lnTo>
                  <a:lnTo>
                    <a:pt x="822639" y="28811"/>
                  </a:lnTo>
                  <a:lnTo>
                    <a:pt x="871494" y="24523"/>
                  </a:lnTo>
                  <a:lnTo>
                    <a:pt x="880190" y="24523"/>
                  </a:lnTo>
                  <a:lnTo>
                    <a:pt x="879288" y="14249"/>
                  </a:lnTo>
                  <a:close/>
                </a:path>
                <a:path w="1049654" h="177800">
                  <a:moveTo>
                    <a:pt x="846726" y="27846"/>
                  </a:moveTo>
                  <a:lnTo>
                    <a:pt x="822740" y="29947"/>
                  </a:lnTo>
                  <a:lnTo>
                    <a:pt x="846911" y="29947"/>
                  </a:lnTo>
                  <a:lnTo>
                    <a:pt x="846726" y="27846"/>
                  </a:lnTo>
                  <a:close/>
                </a:path>
                <a:path w="1049654" h="177800">
                  <a:moveTo>
                    <a:pt x="924638" y="9248"/>
                  </a:moveTo>
                  <a:lnTo>
                    <a:pt x="908259" y="13557"/>
                  </a:lnTo>
                  <a:lnTo>
                    <a:pt x="894437" y="23373"/>
                  </a:lnTo>
                  <a:lnTo>
                    <a:pt x="885323" y="38483"/>
                  </a:lnTo>
                  <a:lnTo>
                    <a:pt x="883069" y="58672"/>
                  </a:lnTo>
                  <a:lnTo>
                    <a:pt x="888803" y="78157"/>
                  </a:lnTo>
                  <a:lnTo>
                    <a:pt x="900408" y="91435"/>
                  </a:lnTo>
                  <a:lnTo>
                    <a:pt x="915725" y="98657"/>
                  </a:lnTo>
                  <a:lnTo>
                    <a:pt x="932597" y="99975"/>
                  </a:lnTo>
                  <a:lnTo>
                    <a:pt x="946522" y="96801"/>
                  </a:lnTo>
                  <a:lnTo>
                    <a:pt x="957659" y="90205"/>
                  </a:lnTo>
                  <a:lnTo>
                    <a:pt x="931736" y="90205"/>
                  </a:lnTo>
                  <a:lnTo>
                    <a:pt x="918941" y="89042"/>
                  </a:lnTo>
                  <a:lnTo>
                    <a:pt x="907324" y="83172"/>
                  </a:lnTo>
                  <a:lnTo>
                    <a:pt x="898539" y="72690"/>
                  </a:lnTo>
                  <a:lnTo>
                    <a:pt x="894236" y="57693"/>
                  </a:lnTo>
                  <a:lnTo>
                    <a:pt x="895858" y="42117"/>
                  </a:lnTo>
                  <a:lnTo>
                    <a:pt x="902683" y="30257"/>
                  </a:lnTo>
                  <a:lnTo>
                    <a:pt x="913099" y="22446"/>
                  </a:lnTo>
                  <a:lnTo>
                    <a:pt x="925494" y="19018"/>
                  </a:lnTo>
                  <a:lnTo>
                    <a:pt x="956443" y="19018"/>
                  </a:lnTo>
                  <a:lnTo>
                    <a:pt x="951827" y="14903"/>
                  </a:lnTo>
                  <a:lnTo>
                    <a:pt x="938611" y="9974"/>
                  </a:lnTo>
                  <a:lnTo>
                    <a:pt x="924638" y="9248"/>
                  </a:lnTo>
                  <a:close/>
                </a:path>
                <a:path w="1049654" h="177800">
                  <a:moveTo>
                    <a:pt x="969487" y="70430"/>
                  </a:moveTo>
                  <a:lnTo>
                    <a:pt x="958903" y="70430"/>
                  </a:lnTo>
                  <a:lnTo>
                    <a:pt x="954536" y="78278"/>
                  </a:lnTo>
                  <a:lnTo>
                    <a:pt x="948257" y="84280"/>
                  </a:lnTo>
                  <a:lnTo>
                    <a:pt x="940509" y="88300"/>
                  </a:lnTo>
                  <a:lnTo>
                    <a:pt x="931736" y="90205"/>
                  </a:lnTo>
                  <a:lnTo>
                    <a:pt x="957659" y="90205"/>
                  </a:lnTo>
                  <a:lnTo>
                    <a:pt x="958805" y="89526"/>
                  </a:lnTo>
                  <a:lnTo>
                    <a:pt x="967748" y="77796"/>
                  </a:lnTo>
                  <a:lnTo>
                    <a:pt x="969487" y="70430"/>
                  </a:lnTo>
                  <a:close/>
                </a:path>
                <a:path w="1049654" h="177800">
                  <a:moveTo>
                    <a:pt x="925596" y="20163"/>
                  </a:moveTo>
                  <a:lnTo>
                    <a:pt x="895609" y="56614"/>
                  </a:lnTo>
                  <a:lnTo>
                    <a:pt x="895539" y="57693"/>
                  </a:lnTo>
                  <a:lnTo>
                    <a:pt x="899666" y="71997"/>
                  </a:lnTo>
                  <a:lnTo>
                    <a:pt x="908156" y="82076"/>
                  </a:lnTo>
                  <a:lnTo>
                    <a:pt x="919351" y="87746"/>
                  </a:lnTo>
                  <a:lnTo>
                    <a:pt x="931628" y="88934"/>
                  </a:lnTo>
                  <a:lnTo>
                    <a:pt x="939979" y="87214"/>
                  </a:lnTo>
                  <a:lnTo>
                    <a:pt x="947192" y="83591"/>
                  </a:lnTo>
                  <a:lnTo>
                    <a:pt x="951747" y="79289"/>
                  </a:lnTo>
                  <a:lnTo>
                    <a:pt x="930782" y="79289"/>
                  </a:lnTo>
                  <a:lnTo>
                    <a:pt x="921479" y="78029"/>
                  </a:lnTo>
                  <a:lnTo>
                    <a:pt x="914047" y="73247"/>
                  </a:lnTo>
                  <a:lnTo>
                    <a:pt x="908923" y="65818"/>
                  </a:lnTo>
                  <a:lnTo>
                    <a:pt x="906545" y="56614"/>
                  </a:lnTo>
                  <a:lnTo>
                    <a:pt x="907238" y="46399"/>
                  </a:lnTo>
                  <a:lnTo>
                    <a:pt x="911018" y="38190"/>
                  </a:lnTo>
                  <a:lnTo>
                    <a:pt x="917539" y="32523"/>
                  </a:lnTo>
                  <a:lnTo>
                    <a:pt x="926452" y="29930"/>
                  </a:lnTo>
                  <a:lnTo>
                    <a:pt x="935970" y="29095"/>
                  </a:lnTo>
                  <a:lnTo>
                    <a:pt x="950409" y="29095"/>
                  </a:lnTo>
                  <a:lnTo>
                    <a:pt x="948054" y="26497"/>
                  </a:lnTo>
                  <a:lnTo>
                    <a:pt x="941424" y="22446"/>
                  </a:lnTo>
                  <a:lnTo>
                    <a:pt x="933873" y="20350"/>
                  </a:lnTo>
                  <a:lnTo>
                    <a:pt x="925596" y="20163"/>
                  </a:lnTo>
                  <a:close/>
                </a:path>
                <a:path w="1049654" h="177800">
                  <a:moveTo>
                    <a:pt x="971654" y="61257"/>
                  </a:moveTo>
                  <a:lnTo>
                    <a:pt x="949319" y="63215"/>
                  </a:lnTo>
                  <a:lnTo>
                    <a:pt x="947746" y="72946"/>
                  </a:lnTo>
                  <a:lnTo>
                    <a:pt x="940427" y="78444"/>
                  </a:lnTo>
                  <a:lnTo>
                    <a:pt x="930782" y="79289"/>
                  </a:lnTo>
                  <a:lnTo>
                    <a:pt x="951747" y="79289"/>
                  </a:lnTo>
                  <a:lnTo>
                    <a:pt x="953072" y="78029"/>
                  </a:lnTo>
                  <a:lnTo>
                    <a:pt x="957380" y="70567"/>
                  </a:lnTo>
                  <a:lnTo>
                    <a:pt x="958903" y="70430"/>
                  </a:lnTo>
                  <a:lnTo>
                    <a:pt x="969487" y="70430"/>
                  </a:lnTo>
                  <a:lnTo>
                    <a:pt x="971654" y="61257"/>
                  </a:lnTo>
                  <a:close/>
                </a:path>
                <a:path w="1049654" h="177800">
                  <a:moveTo>
                    <a:pt x="950409" y="29095"/>
                  </a:moveTo>
                  <a:lnTo>
                    <a:pt x="935970" y="29095"/>
                  </a:lnTo>
                  <a:lnTo>
                    <a:pt x="943056" y="32569"/>
                  </a:lnTo>
                  <a:lnTo>
                    <a:pt x="947016" y="41299"/>
                  </a:lnTo>
                  <a:lnTo>
                    <a:pt x="969350" y="39340"/>
                  </a:lnTo>
                  <a:lnTo>
                    <a:pt x="966264" y="32543"/>
                  </a:lnTo>
                  <a:lnTo>
                    <a:pt x="953535" y="32543"/>
                  </a:lnTo>
                  <a:lnTo>
                    <a:pt x="950409" y="29095"/>
                  </a:lnTo>
                  <a:close/>
                </a:path>
                <a:path w="1049654" h="177800">
                  <a:moveTo>
                    <a:pt x="956443" y="19018"/>
                  </a:moveTo>
                  <a:lnTo>
                    <a:pt x="925494" y="19018"/>
                  </a:lnTo>
                  <a:lnTo>
                    <a:pt x="934194" y="19259"/>
                  </a:lnTo>
                  <a:lnTo>
                    <a:pt x="942213" y="21563"/>
                  </a:lnTo>
                  <a:lnTo>
                    <a:pt x="949263" y="25941"/>
                  </a:lnTo>
                  <a:lnTo>
                    <a:pt x="955057" y="32406"/>
                  </a:lnTo>
                  <a:lnTo>
                    <a:pt x="953535" y="32543"/>
                  </a:lnTo>
                  <a:lnTo>
                    <a:pt x="966264" y="32543"/>
                  </a:lnTo>
                  <a:lnTo>
                    <a:pt x="962626" y="24527"/>
                  </a:lnTo>
                  <a:lnTo>
                    <a:pt x="956443" y="19018"/>
                  </a:lnTo>
                  <a:close/>
                </a:path>
                <a:path w="1049654" h="177800">
                  <a:moveTo>
                    <a:pt x="1041735" y="0"/>
                  </a:moveTo>
                  <a:lnTo>
                    <a:pt x="1002779" y="3416"/>
                  </a:lnTo>
                  <a:lnTo>
                    <a:pt x="982568" y="12115"/>
                  </a:lnTo>
                  <a:lnTo>
                    <a:pt x="973900" y="29141"/>
                  </a:lnTo>
                  <a:lnTo>
                    <a:pt x="976235" y="48055"/>
                  </a:lnTo>
                  <a:lnTo>
                    <a:pt x="989031" y="62420"/>
                  </a:lnTo>
                  <a:lnTo>
                    <a:pt x="974120" y="92113"/>
                  </a:lnTo>
                  <a:lnTo>
                    <a:pt x="974407" y="95413"/>
                  </a:lnTo>
                  <a:lnTo>
                    <a:pt x="999784" y="93186"/>
                  </a:lnTo>
                  <a:lnTo>
                    <a:pt x="1003318" y="85680"/>
                  </a:lnTo>
                  <a:lnTo>
                    <a:pt x="989153" y="85680"/>
                  </a:lnTo>
                  <a:lnTo>
                    <a:pt x="1000133" y="63623"/>
                  </a:lnTo>
                  <a:lnTo>
                    <a:pt x="1003352" y="56559"/>
                  </a:lnTo>
                  <a:lnTo>
                    <a:pt x="989292" y="49326"/>
                  </a:lnTo>
                  <a:lnTo>
                    <a:pt x="984118" y="35021"/>
                  </a:lnTo>
                  <a:lnTo>
                    <a:pt x="988598" y="20614"/>
                  </a:lnTo>
                  <a:lnTo>
                    <a:pt x="1003499" y="13072"/>
                  </a:lnTo>
                  <a:lnTo>
                    <a:pt x="1032051" y="10566"/>
                  </a:lnTo>
                  <a:lnTo>
                    <a:pt x="1042662" y="10566"/>
                  </a:lnTo>
                  <a:lnTo>
                    <a:pt x="1041735" y="0"/>
                  </a:lnTo>
                  <a:close/>
                </a:path>
                <a:path w="1049654" h="177800">
                  <a:moveTo>
                    <a:pt x="1035518" y="64677"/>
                  </a:moveTo>
                  <a:lnTo>
                    <a:pt x="1024520" y="64677"/>
                  </a:lnTo>
                  <a:lnTo>
                    <a:pt x="1026812" y="90817"/>
                  </a:lnTo>
                  <a:lnTo>
                    <a:pt x="1049525" y="88822"/>
                  </a:lnTo>
                  <a:lnTo>
                    <a:pt x="1048870" y="81356"/>
                  </a:lnTo>
                  <a:lnTo>
                    <a:pt x="1036979" y="81356"/>
                  </a:lnTo>
                  <a:lnTo>
                    <a:pt x="1035518" y="64677"/>
                  </a:lnTo>
                  <a:close/>
                </a:path>
                <a:path w="1049654" h="177800">
                  <a:moveTo>
                    <a:pt x="1005530" y="56624"/>
                  </a:moveTo>
                  <a:lnTo>
                    <a:pt x="1004770" y="56692"/>
                  </a:lnTo>
                  <a:lnTo>
                    <a:pt x="990676" y="85547"/>
                  </a:lnTo>
                  <a:lnTo>
                    <a:pt x="989153" y="85680"/>
                  </a:lnTo>
                  <a:lnTo>
                    <a:pt x="1003318" y="85680"/>
                  </a:lnTo>
                  <a:lnTo>
                    <a:pt x="1012719" y="65711"/>
                  </a:lnTo>
                  <a:lnTo>
                    <a:pt x="1024520" y="64677"/>
                  </a:lnTo>
                  <a:lnTo>
                    <a:pt x="1035518" y="64677"/>
                  </a:lnTo>
                  <a:lnTo>
                    <a:pt x="1034816" y="56671"/>
                  </a:lnTo>
                  <a:lnTo>
                    <a:pt x="1006430" y="56671"/>
                  </a:lnTo>
                  <a:lnTo>
                    <a:pt x="1005530" y="56624"/>
                  </a:lnTo>
                  <a:close/>
                </a:path>
                <a:path w="1049654" h="177800">
                  <a:moveTo>
                    <a:pt x="1042662" y="10566"/>
                  </a:moveTo>
                  <a:lnTo>
                    <a:pt x="1032051" y="10566"/>
                  </a:lnTo>
                  <a:lnTo>
                    <a:pt x="1038250" y="81244"/>
                  </a:lnTo>
                  <a:lnTo>
                    <a:pt x="1036979" y="81356"/>
                  </a:lnTo>
                  <a:lnTo>
                    <a:pt x="1048870" y="81356"/>
                  </a:lnTo>
                  <a:lnTo>
                    <a:pt x="1042662" y="10566"/>
                  </a:lnTo>
                  <a:close/>
                </a:path>
                <a:path w="1049654" h="177800">
                  <a:moveTo>
                    <a:pt x="1034600" y="54201"/>
                  </a:moveTo>
                  <a:lnTo>
                    <a:pt x="1006430" y="56671"/>
                  </a:lnTo>
                  <a:lnTo>
                    <a:pt x="1034816" y="56671"/>
                  </a:lnTo>
                  <a:lnTo>
                    <a:pt x="1034600" y="54201"/>
                  </a:lnTo>
                  <a:close/>
                </a:path>
                <a:path w="1049654" h="177800">
                  <a:moveTo>
                    <a:pt x="1030881" y="11818"/>
                  </a:moveTo>
                  <a:lnTo>
                    <a:pt x="1003597" y="14212"/>
                  </a:lnTo>
                  <a:lnTo>
                    <a:pt x="989260" y="21924"/>
                  </a:lnTo>
                  <a:lnTo>
                    <a:pt x="985459" y="36455"/>
                  </a:lnTo>
                  <a:lnTo>
                    <a:pt x="991626" y="50112"/>
                  </a:lnTo>
                  <a:lnTo>
                    <a:pt x="1007193" y="55199"/>
                  </a:lnTo>
                  <a:lnTo>
                    <a:pt x="1034477" y="52805"/>
                  </a:lnTo>
                  <a:lnTo>
                    <a:pt x="1033851" y="45669"/>
                  </a:lnTo>
                  <a:lnTo>
                    <a:pt x="1006487" y="45669"/>
                  </a:lnTo>
                  <a:lnTo>
                    <a:pt x="999175" y="42873"/>
                  </a:lnTo>
                  <a:lnTo>
                    <a:pt x="996059" y="35573"/>
                  </a:lnTo>
                  <a:lnTo>
                    <a:pt x="997675" y="27834"/>
                  </a:lnTo>
                  <a:lnTo>
                    <a:pt x="1004561" y="23719"/>
                  </a:lnTo>
                  <a:lnTo>
                    <a:pt x="1009878" y="23126"/>
                  </a:lnTo>
                  <a:lnTo>
                    <a:pt x="1015472" y="22762"/>
                  </a:lnTo>
                  <a:lnTo>
                    <a:pt x="1020804" y="22294"/>
                  </a:lnTo>
                  <a:lnTo>
                    <a:pt x="1031800" y="22294"/>
                  </a:lnTo>
                  <a:lnTo>
                    <a:pt x="1030881" y="11818"/>
                  </a:lnTo>
                  <a:close/>
                </a:path>
                <a:path w="1049654" h="177800">
                  <a:moveTo>
                    <a:pt x="1031800" y="22294"/>
                  </a:moveTo>
                  <a:lnTo>
                    <a:pt x="1020804" y="22294"/>
                  </a:lnTo>
                  <a:lnTo>
                    <a:pt x="1022730" y="44244"/>
                  </a:lnTo>
                  <a:lnTo>
                    <a:pt x="1006487" y="45669"/>
                  </a:lnTo>
                  <a:lnTo>
                    <a:pt x="1033851" y="45669"/>
                  </a:lnTo>
                  <a:lnTo>
                    <a:pt x="1031800" y="22294"/>
                  </a:lnTo>
                  <a:close/>
                </a:path>
              </a:pathLst>
            </a:custGeom>
            <a:solidFill>
              <a:srgbClr val="FEFEFE"/>
            </a:solidFill>
          </p:spPr>
          <p:txBody>
            <a:bodyPr wrap="square" lIns="0" tIns="0" rIns="0" bIns="0" rtlCol="0"/>
            <a:lstStyle/>
            <a:p>
              <a:endParaRPr/>
            </a:p>
          </p:txBody>
        </p:sp>
      </p:grpSp>
      <p:sp>
        <p:nvSpPr>
          <p:cNvPr id="91" name="object 91"/>
          <p:cNvSpPr txBox="1"/>
          <p:nvPr/>
        </p:nvSpPr>
        <p:spPr>
          <a:xfrm>
            <a:off x="469004" y="4006565"/>
            <a:ext cx="1876425" cy="351790"/>
          </a:xfrm>
          <a:prstGeom prst="rect">
            <a:avLst/>
          </a:prstGeom>
        </p:spPr>
        <p:txBody>
          <a:bodyPr vert="horz" wrap="square" lIns="0" tIns="12700" rIns="0" bIns="0" rtlCol="0">
            <a:spAutoFit/>
          </a:bodyPr>
          <a:lstStyle/>
          <a:p>
            <a:pPr marR="431800" algn="r">
              <a:lnSpc>
                <a:spcPts val="925"/>
              </a:lnSpc>
              <a:spcBef>
                <a:spcPts val="100"/>
              </a:spcBef>
            </a:pPr>
            <a:r>
              <a:rPr sz="800" spc="50" dirty="0">
                <a:solidFill>
                  <a:srgbClr val="606062"/>
                </a:solidFill>
                <a:latin typeface="Verdana"/>
                <a:cs typeface="Verdana"/>
              </a:rPr>
              <a:t>NH</a:t>
            </a:r>
            <a:endParaRPr sz="800">
              <a:latin typeface="Verdana"/>
              <a:cs typeface="Verdana"/>
            </a:endParaRPr>
          </a:p>
          <a:p>
            <a:pPr marL="12700">
              <a:lnSpc>
                <a:spcPts val="1645"/>
              </a:lnSpc>
            </a:pPr>
            <a:r>
              <a:rPr sz="1400" b="1" spc="60" dirty="0">
                <a:solidFill>
                  <a:srgbClr val="F16137"/>
                </a:solidFill>
                <a:latin typeface="Arial"/>
                <a:cs typeface="Arial"/>
              </a:rPr>
              <a:t>28-30-32</a:t>
            </a:r>
            <a:r>
              <a:rPr sz="1000" b="1" spc="60" dirty="0">
                <a:solidFill>
                  <a:srgbClr val="F16137"/>
                </a:solidFill>
                <a:latin typeface="Arial"/>
                <a:cs typeface="Arial"/>
              </a:rPr>
              <a:t>% </a:t>
            </a:r>
            <a:r>
              <a:rPr sz="1000" b="1" spc="100" dirty="0">
                <a:solidFill>
                  <a:srgbClr val="F16137"/>
                </a:solidFill>
                <a:latin typeface="Arial"/>
                <a:cs typeface="Arial"/>
              </a:rPr>
              <a:t> </a:t>
            </a:r>
            <a:r>
              <a:rPr sz="1400" b="1" spc="-10" dirty="0">
                <a:solidFill>
                  <a:srgbClr val="F16137"/>
                </a:solidFill>
                <a:latin typeface="Arial"/>
                <a:cs typeface="Arial"/>
              </a:rPr>
              <a:t>15,8-16,2</a:t>
            </a:r>
            <a:r>
              <a:rPr sz="1000" b="1" spc="-10" dirty="0">
                <a:solidFill>
                  <a:srgbClr val="F16137"/>
                </a:solidFill>
                <a:latin typeface="Arial"/>
                <a:cs typeface="Arial"/>
              </a:rPr>
              <a:t>%</a:t>
            </a:r>
            <a:endParaRPr sz="1000">
              <a:latin typeface="Arial"/>
              <a:cs typeface="Arial"/>
            </a:endParaRPr>
          </a:p>
        </p:txBody>
      </p:sp>
      <p:sp>
        <p:nvSpPr>
          <p:cNvPr id="92" name="object 92"/>
          <p:cNvSpPr/>
          <p:nvPr/>
        </p:nvSpPr>
        <p:spPr>
          <a:xfrm>
            <a:off x="4185842" y="7666135"/>
            <a:ext cx="287020" cy="287020"/>
          </a:xfrm>
          <a:custGeom>
            <a:avLst/>
            <a:gdLst/>
            <a:ahLst/>
            <a:cxnLst/>
            <a:rect l="l" t="t" r="r" b="b"/>
            <a:pathLst>
              <a:path w="287020" h="287020">
                <a:moveTo>
                  <a:pt x="286793" y="0"/>
                </a:moveTo>
                <a:lnTo>
                  <a:pt x="247431" y="0"/>
                </a:lnTo>
                <a:lnTo>
                  <a:pt x="247431" y="61855"/>
                </a:lnTo>
                <a:lnTo>
                  <a:pt x="286793" y="61855"/>
                </a:lnTo>
                <a:lnTo>
                  <a:pt x="286793" y="0"/>
                </a:lnTo>
                <a:close/>
              </a:path>
              <a:path w="287020" h="287020">
                <a:moveTo>
                  <a:pt x="92786" y="160268"/>
                </a:moveTo>
                <a:lnTo>
                  <a:pt x="0" y="160268"/>
                </a:lnTo>
                <a:lnTo>
                  <a:pt x="0" y="286793"/>
                </a:lnTo>
                <a:lnTo>
                  <a:pt x="286793" y="286793"/>
                </a:lnTo>
                <a:lnTo>
                  <a:pt x="286793" y="236181"/>
                </a:lnTo>
                <a:lnTo>
                  <a:pt x="134092" y="236181"/>
                </a:lnTo>
                <a:lnTo>
                  <a:pt x="126525" y="228613"/>
                </a:lnTo>
                <a:lnTo>
                  <a:pt x="126525" y="210877"/>
                </a:lnTo>
                <a:lnTo>
                  <a:pt x="118090" y="210877"/>
                </a:lnTo>
                <a:lnTo>
                  <a:pt x="108252" y="208885"/>
                </a:lnTo>
                <a:lnTo>
                  <a:pt x="100207" y="203457"/>
                </a:lnTo>
                <a:lnTo>
                  <a:pt x="94778" y="195412"/>
                </a:lnTo>
                <a:lnTo>
                  <a:pt x="92786" y="185572"/>
                </a:lnTo>
                <a:lnTo>
                  <a:pt x="92786" y="160268"/>
                </a:lnTo>
                <a:close/>
              </a:path>
              <a:path w="287020" h="287020">
                <a:moveTo>
                  <a:pt x="286793" y="160268"/>
                </a:moveTo>
                <a:lnTo>
                  <a:pt x="194007" y="160268"/>
                </a:lnTo>
                <a:lnTo>
                  <a:pt x="194007" y="185572"/>
                </a:lnTo>
                <a:lnTo>
                  <a:pt x="192016" y="195412"/>
                </a:lnTo>
                <a:lnTo>
                  <a:pt x="186587" y="203457"/>
                </a:lnTo>
                <a:lnTo>
                  <a:pt x="178543" y="208885"/>
                </a:lnTo>
                <a:lnTo>
                  <a:pt x="168702" y="210877"/>
                </a:lnTo>
                <a:lnTo>
                  <a:pt x="160267" y="210877"/>
                </a:lnTo>
                <a:lnTo>
                  <a:pt x="160267" y="228613"/>
                </a:lnTo>
                <a:lnTo>
                  <a:pt x="152700" y="236181"/>
                </a:lnTo>
                <a:lnTo>
                  <a:pt x="286793" y="236181"/>
                </a:lnTo>
                <a:lnTo>
                  <a:pt x="286793" y="160268"/>
                </a:lnTo>
                <a:close/>
              </a:path>
              <a:path w="287020" h="287020">
                <a:moveTo>
                  <a:pt x="127933" y="174326"/>
                </a:moveTo>
                <a:lnTo>
                  <a:pt x="111064" y="174326"/>
                </a:lnTo>
                <a:lnTo>
                  <a:pt x="111064" y="191195"/>
                </a:lnTo>
                <a:lnTo>
                  <a:pt x="127933" y="191195"/>
                </a:lnTo>
                <a:lnTo>
                  <a:pt x="127933" y="174326"/>
                </a:lnTo>
                <a:close/>
              </a:path>
              <a:path w="287020" h="287020">
                <a:moveTo>
                  <a:pt x="175733" y="174326"/>
                </a:moveTo>
                <a:lnTo>
                  <a:pt x="158860" y="174326"/>
                </a:lnTo>
                <a:lnTo>
                  <a:pt x="158860" y="191195"/>
                </a:lnTo>
                <a:lnTo>
                  <a:pt x="175733" y="191195"/>
                </a:lnTo>
                <a:lnTo>
                  <a:pt x="175733" y="174326"/>
                </a:lnTo>
                <a:close/>
              </a:path>
              <a:path w="287020" h="287020">
                <a:moveTo>
                  <a:pt x="151833" y="146206"/>
                </a:moveTo>
                <a:lnTo>
                  <a:pt x="134960" y="146206"/>
                </a:lnTo>
                <a:lnTo>
                  <a:pt x="134960" y="163079"/>
                </a:lnTo>
                <a:lnTo>
                  <a:pt x="151833" y="163079"/>
                </a:lnTo>
                <a:lnTo>
                  <a:pt x="151833" y="146206"/>
                </a:lnTo>
                <a:close/>
              </a:path>
              <a:path w="287020" h="287020">
                <a:moveTo>
                  <a:pt x="230562" y="0"/>
                </a:moveTo>
                <a:lnTo>
                  <a:pt x="107603" y="0"/>
                </a:lnTo>
                <a:lnTo>
                  <a:pt x="78997" y="49413"/>
                </a:lnTo>
                <a:lnTo>
                  <a:pt x="94344" y="136954"/>
                </a:lnTo>
                <a:lnTo>
                  <a:pt x="105882" y="143398"/>
                </a:lnTo>
                <a:lnTo>
                  <a:pt x="110570" y="143398"/>
                </a:lnTo>
                <a:lnTo>
                  <a:pt x="123713" y="70289"/>
                </a:lnTo>
                <a:lnTo>
                  <a:pt x="143395" y="50612"/>
                </a:lnTo>
                <a:lnTo>
                  <a:pt x="230562" y="50612"/>
                </a:lnTo>
                <a:lnTo>
                  <a:pt x="230562" y="0"/>
                </a:lnTo>
                <a:close/>
              </a:path>
              <a:path w="287020" h="287020">
                <a:moveTo>
                  <a:pt x="230562" y="50612"/>
                </a:moveTo>
                <a:lnTo>
                  <a:pt x="143395" y="50612"/>
                </a:lnTo>
                <a:lnTo>
                  <a:pt x="165891" y="73101"/>
                </a:lnTo>
                <a:lnTo>
                  <a:pt x="156751" y="127937"/>
                </a:lnTo>
                <a:lnTo>
                  <a:pt x="174772" y="138600"/>
                </a:lnTo>
                <a:lnTo>
                  <a:pt x="181623" y="138476"/>
                </a:lnTo>
                <a:lnTo>
                  <a:pt x="187750" y="134122"/>
                </a:lnTo>
                <a:lnTo>
                  <a:pt x="205253" y="84352"/>
                </a:lnTo>
                <a:lnTo>
                  <a:pt x="217152" y="79254"/>
                </a:lnTo>
                <a:lnTo>
                  <a:pt x="225054" y="75020"/>
                </a:lnTo>
                <a:lnTo>
                  <a:pt x="230562" y="69706"/>
                </a:lnTo>
                <a:lnTo>
                  <a:pt x="230562" y="50612"/>
                </a:lnTo>
                <a:close/>
              </a:path>
            </a:pathLst>
          </a:custGeom>
          <a:solidFill>
            <a:srgbClr val="F16137"/>
          </a:solidFill>
        </p:spPr>
        <p:txBody>
          <a:bodyPr wrap="square" lIns="0" tIns="0" rIns="0" bIns="0" rtlCol="0"/>
          <a:lstStyle/>
          <a:p>
            <a:endParaRPr/>
          </a:p>
        </p:txBody>
      </p:sp>
      <p:sp>
        <p:nvSpPr>
          <p:cNvPr id="93" name="object 93"/>
          <p:cNvSpPr txBox="1"/>
          <p:nvPr/>
        </p:nvSpPr>
        <p:spPr>
          <a:xfrm>
            <a:off x="4544435" y="7614085"/>
            <a:ext cx="577850" cy="586105"/>
          </a:xfrm>
          <a:prstGeom prst="rect">
            <a:avLst/>
          </a:prstGeom>
        </p:spPr>
        <p:txBody>
          <a:bodyPr vert="horz" wrap="square" lIns="0" tIns="12700" rIns="0" bIns="0" rtlCol="0">
            <a:spAutoFit/>
          </a:bodyPr>
          <a:lstStyle/>
          <a:p>
            <a:pPr marL="12700" marR="5080" algn="just">
              <a:lnSpc>
                <a:spcPct val="114900"/>
              </a:lnSpc>
              <a:spcBef>
                <a:spcPts val="100"/>
              </a:spcBef>
            </a:pPr>
            <a:r>
              <a:rPr sz="800" spc="25" dirty="0">
                <a:solidFill>
                  <a:srgbClr val="606062"/>
                </a:solidFill>
                <a:latin typeface="Verdana"/>
                <a:cs typeface="Verdana"/>
              </a:rPr>
              <a:t>Основное </a:t>
            </a:r>
            <a:r>
              <a:rPr sz="800" spc="-270" dirty="0">
                <a:solidFill>
                  <a:srgbClr val="606062"/>
                </a:solidFill>
                <a:latin typeface="Verdana"/>
                <a:cs typeface="Verdana"/>
              </a:rPr>
              <a:t> </a:t>
            </a:r>
            <a:r>
              <a:rPr sz="800" spc="5" dirty="0">
                <a:solidFill>
                  <a:srgbClr val="606062"/>
                </a:solidFill>
                <a:latin typeface="Verdana"/>
                <a:cs typeface="Verdana"/>
              </a:rPr>
              <a:t>внесение, </a:t>
            </a:r>
            <a:r>
              <a:rPr sz="800" spc="-270" dirty="0">
                <a:solidFill>
                  <a:srgbClr val="606062"/>
                </a:solidFill>
                <a:latin typeface="Verdana"/>
                <a:cs typeface="Verdana"/>
              </a:rPr>
              <a:t> </a:t>
            </a:r>
            <a:r>
              <a:rPr sz="800" spc="20" dirty="0">
                <a:solidFill>
                  <a:srgbClr val="606062"/>
                </a:solidFill>
                <a:latin typeface="Verdana"/>
                <a:cs typeface="Verdana"/>
              </a:rPr>
              <a:t>до</a:t>
            </a:r>
            <a:r>
              <a:rPr sz="800" spc="-75" dirty="0">
                <a:solidFill>
                  <a:srgbClr val="606062"/>
                </a:solidFill>
                <a:latin typeface="Verdana"/>
                <a:cs typeface="Verdana"/>
              </a:rPr>
              <a:t> </a:t>
            </a:r>
            <a:r>
              <a:rPr sz="800" spc="25" dirty="0">
                <a:solidFill>
                  <a:srgbClr val="606062"/>
                </a:solidFill>
                <a:latin typeface="Verdana"/>
                <a:cs typeface="Verdana"/>
              </a:rPr>
              <a:t>по</a:t>
            </a:r>
            <a:r>
              <a:rPr sz="800" spc="10" dirty="0">
                <a:solidFill>
                  <a:srgbClr val="606062"/>
                </a:solidFill>
                <a:latin typeface="Verdana"/>
                <a:cs typeface="Verdana"/>
              </a:rPr>
              <a:t>с</a:t>
            </a:r>
            <a:r>
              <a:rPr sz="800" spc="-25" dirty="0">
                <a:solidFill>
                  <a:srgbClr val="606062"/>
                </a:solidFill>
                <a:latin typeface="Verdana"/>
                <a:cs typeface="Verdana"/>
              </a:rPr>
              <a:t>ева,  </a:t>
            </a:r>
            <a:r>
              <a:rPr sz="800" spc="25" dirty="0">
                <a:solidFill>
                  <a:srgbClr val="606062"/>
                </a:solidFill>
                <a:latin typeface="Verdana"/>
                <a:cs typeface="Verdana"/>
              </a:rPr>
              <a:t>по</a:t>
            </a:r>
            <a:r>
              <a:rPr sz="800" spc="-75" dirty="0">
                <a:solidFill>
                  <a:srgbClr val="606062"/>
                </a:solidFill>
                <a:latin typeface="Verdana"/>
                <a:cs typeface="Verdana"/>
              </a:rPr>
              <a:t> </a:t>
            </a:r>
            <a:r>
              <a:rPr sz="800" spc="20" dirty="0">
                <a:solidFill>
                  <a:srgbClr val="606062"/>
                </a:solidFill>
                <a:latin typeface="Verdana"/>
                <a:cs typeface="Verdana"/>
              </a:rPr>
              <a:t>ли</a:t>
            </a:r>
            <a:r>
              <a:rPr sz="800" spc="10" dirty="0">
                <a:solidFill>
                  <a:srgbClr val="606062"/>
                </a:solidFill>
                <a:latin typeface="Verdana"/>
                <a:cs typeface="Verdana"/>
              </a:rPr>
              <a:t>с</a:t>
            </a:r>
            <a:r>
              <a:rPr sz="800" spc="-25" dirty="0">
                <a:solidFill>
                  <a:srgbClr val="606062"/>
                </a:solidFill>
                <a:latin typeface="Verdana"/>
                <a:cs typeface="Verdana"/>
              </a:rPr>
              <a:t>ту</a:t>
            </a:r>
            <a:endParaRPr sz="800">
              <a:latin typeface="Verdana"/>
              <a:cs typeface="Verdana"/>
            </a:endParaRPr>
          </a:p>
        </p:txBody>
      </p:sp>
      <p:sp>
        <p:nvSpPr>
          <p:cNvPr id="94" name="object 94"/>
          <p:cNvSpPr txBox="1"/>
          <p:nvPr/>
        </p:nvSpPr>
        <p:spPr>
          <a:xfrm>
            <a:off x="2669278" y="4001803"/>
            <a:ext cx="700405" cy="356235"/>
          </a:xfrm>
          <a:prstGeom prst="rect">
            <a:avLst/>
          </a:prstGeom>
        </p:spPr>
        <p:txBody>
          <a:bodyPr vert="horz" wrap="square" lIns="0" tIns="12700" rIns="0" bIns="0" rtlCol="0">
            <a:spAutoFit/>
          </a:bodyPr>
          <a:lstStyle/>
          <a:p>
            <a:pPr marL="199390">
              <a:lnSpc>
                <a:spcPts val="940"/>
              </a:lnSpc>
              <a:spcBef>
                <a:spcPts val="100"/>
              </a:spcBef>
            </a:pPr>
            <a:r>
              <a:rPr sz="800" spc="45" dirty="0">
                <a:solidFill>
                  <a:srgbClr val="606062"/>
                </a:solidFill>
                <a:latin typeface="Verdana"/>
                <a:cs typeface="Verdana"/>
              </a:rPr>
              <a:t>NO</a:t>
            </a:r>
            <a:endParaRPr sz="800">
              <a:latin typeface="Verdana"/>
              <a:cs typeface="Verdana"/>
            </a:endParaRPr>
          </a:p>
          <a:p>
            <a:pPr marL="12700">
              <a:lnSpc>
                <a:spcPts val="1660"/>
              </a:lnSpc>
            </a:pPr>
            <a:r>
              <a:rPr sz="1400" b="1" spc="15" dirty="0">
                <a:solidFill>
                  <a:srgbClr val="F16137"/>
                </a:solidFill>
                <a:latin typeface="Arial"/>
                <a:cs typeface="Arial"/>
              </a:rPr>
              <a:t>7</a:t>
            </a:r>
            <a:r>
              <a:rPr sz="1400" b="1" spc="30" dirty="0">
                <a:solidFill>
                  <a:srgbClr val="F16137"/>
                </a:solidFill>
                <a:latin typeface="Arial"/>
                <a:cs typeface="Arial"/>
              </a:rPr>
              <a:t>,</a:t>
            </a:r>
            <a:r>
              <a:rPr sz="1400" b="1" spc="65" dirty="0">
                <a:solidFill>
                  <a:srgbClr val="F16137"/>
                </a:solidFill>
                <a:latin typeface="Arial"/>
                <a:cs typeface="Arial"/>
              </a:rPr>
              <a:t>9</a:t>
            </a:r>
            <a:r>
              <a:rPr sz="1400" b="1" spc="80" dirty="0">
                <a:solidFill>
                  <a:srgbClr val="F16137"/>
                </a:solidFill>
                <a:latin typeface="Arial"/>
                <a:cs typeface="Arial"/>
              </a:rPr>
              <a:t>-</a:t>
            </a:r>
            <a:r>
              <a:rPr sz="1400" b="1" spc="145" dirty="0">
                <a:solidFill>
                  <a:srgbClr val="F16137"/>
                </a:solidFill>
                <a:latin typeface="Arial"/>
                <a:cs typeface="Arial"/>
              </a:rPr>
              <a:t>8</a:t>
            </a:r>
            <a:r>
              <a:rPr sz="1400" b="1" spc="-50" dirty="0">
                <a:solidFill>
                  <a:srgbClr val="F16137"/>
                </a:solidFill>
                <a:latin typeface="Arial"/>
                <a:cs typeface="Arial"/>
              </a:rPr>
              <a:t>,</a:t>
            </a:r>
            <a:r>
              <a:rPr sz="1400" b="1" spc="-229" dirty="0">
                <a:solidFill>
                  <a:srgbClr val="F16137"/>
                </a:solidFill>
                <a:latin typeface="Arial"/>
                <a:cs typeface="Arial"/>
              </a:rPr>
              <a:t>1</a:t>
            </a:r>
            <a:r>
              <a:rPr sz="1000" b="1" spc="-15" dirty="0">
                <a:solidFill>
                  <a:srgbClr val="F16137"/>
                </a:solidFill>
                <a:latin typeface="Arial"/>
                <a:cs typeface="Arial"/>
              </a:rPr>
              <a:t>%</a:t>
            </a:r>
            <a:endParaRPr sz="1000">
              <a:latin typeface="Arial"/>
              <a:cs typeface="Arial"/>
            </a:endParaRPr>
          </a:p>
        </p:txBody>
      </p:sp>
      <p:sp>
        <p:nvSpPr>
          <p:cNvPr id="95" name="object 95"/>
          <p:cNvSpPr txBox="1"/>
          <p:nvPr/>
        </p:nvSpPr>
        <p:spPr>
          <a:xfrm>
            <a:off x="523548" y="708992"/>
            <a:ext cx="1416050" cy="238760"/>
          </a:xfrm>
          <a:prstGeom prst="rect">
            <a:avLst/>
          </a:prstGeom>
        </p:spPr>
        <p:txBody>
          <a:bodyPr vert="horz" wrap="square" lIns="0" tIns="12700" rIns="0" bIns="0" rtlCol="0">
            <a:spAutoFit/>
          </a:bodyPr>
          <a:lstStyle/>
          <a:p>
            <a:pPr marL="12700">
              <a:lnSpc>
                <a:spcPct val="100000"/>
              </a:lnSpc>
              <a:spcBef>
                <a:spcPts val="100"/>
              </a:spcBef>
            </a:pPr>
            <a:r>
              <a:rPr sz="1400" b="1" spc="70" dirty="0">
                <a:solidFill>
                  <a:srgbClr val="606062"/>
                </a:solidFill>
                <a:latin typeface="Arial"/>
                <a:cs typeface="Arial"/>
              </a:rPr>
              <a:t>КАС</a:t>
            </a:r>
            <a:r>
              <a:rPr sz="1400" b="1" spc="-65" dirty="0">
                <a:solidFill>
                  <a:srgbClr val="606062"/>
                </a:solidFill>
                <a:latin typeface="Arial"/>
                <a:cs typeface="Arial"/>
              </a:rPr>
              <a:t> </a:t>
            </a:r>
            <a:r>
              <a:rPr sz="1400" b="1" spc="65" dirty="0">
                <a:solidFill>
                  <a:srgbClr val="606062"/>
                </a:solidFill>
                <a:latin typeface="Arial"/>
                <a:cs typeface="Arial"/>
              </a:rPr>
              <a:t>28-30-32%</a:t>
            </a:r>
            <a:endParaRPr sz="1400">
              <a:latin typeface="Arial"/>
              <a:cs typeface="Arial"/>
            </a:endParaRPr>
          </a:p>
        </p:txBody>
      </p:sp>
      <p:sp>
        <p:nvSpPr>
          <p:cNvPr id="96" name="object 96"/>
          <p:cNvSpPr txBox="1"/>
          <p:nvPr/>
        </p:nvSpPr>
        <p:spPr>
          <a:xfrm>
            <a:off x="3717029" y="4002695"/>
            <a:ext cx="700405" cy="355600"/>
          </a:xfrm>
          <a:prstGeom prst="rect">
            <a:avLst/>
          </a:prstGeom>
        </p:spPr>
        <p:txBody>
          <a:bodyPr vert="horz" wrap="square" lIns="0" tIns="12700" rIns="0" bIns="0" rtlCol="0">
            <a:spAutoFit/>
          </a:bodyPr>
          <a:lstStyle/>
          <a:p>
            <a:pPr marL="211454">
              <a:lnSpc>
                <a:spcPts val="940"/>
              </a:lnSpc>
              <a:spcBef>
                <a:spcPts val="100"/>
              </a:spcBef>
            </a:pPr>
            <a:r>
              <a:rPr sz="800" spc="50" dirty="0">
                <a:solidFill>
                  <a:srgbClr val="606062"/>
                </a:solidFill>
                <a:latin typeface="Verdana"/>
                <a:cs typeface="Verdana"/>
              </a:rPr>
              <a:t>NH</a:t>
            </a:r>
            <a:endParaRPr sz="800">
              <a:latin typeface="Verdana"/>
              <a:cs typeface="Verdana"/>
            </a:endParaRPr>
          </a:p>
          <a:p>
            <a:pPr marL="12700">
              <a:lnSpc>
                <a:spcPts val="1660"/>
              </a:lnSpc>
            </a:pPr>
            <a:r>
              <a:rPr sz="1400" b="1" spc="15" dirty="0">
                <a:solidFill>
                  <a:srgbClr val="F16137"/>
                </a:solidFill>
                <a:latin typeface="Arial"/>
                <a:cs typeface="Arial"/>
              </a:rPr>
              <a:t>7</a:t>
            </a:r>
            <a:r>
              <a:rPr sz="1400" b="1" spc="30" dirty="0">
                <a:solidFill>
                  <a:srgbClr val="F16137"/>
                </a:solidFill>
                <a:latin typeface="Arial"/>
                <a:cs typeface="Arial"/>
              </a:rPr>
              <a:t>,</a:t>
            </a:r>
            <a:r>
              <a:rPr sz="1400" b="1" spc="65" dirty="0">
                <a:solidFill>
                  <a:srgbClr val="F16137"/>
                </a:solidFill>
                <a:latin typeface="Arial"/>
                <a:cs typeface="Arial"/>
              </a:rPr>
              <a:t>9</a:t>
            </a:r>
            <a:r>
              <a:rPr sz="1400" b="1" spc="80" dirty="0">
                <a:solidFill>
                  <a:srgbClr val="F16137"/>
                </a:solidFill>
                <a:latin typeface="Arial"/>
                <a:cs typeface="Arial"/>
              </a:rPr>
              <a:t>-</a:t>
            </a:r>
            <a:r>
              <a:rPr sz="1400" b="1" spc="145" dirty="0">
                <a:solidFill>
                  <a:srgbClr val="F16137"/>
                </a:solidFill>
                <a:latin typeface="Arial"/>
                <a:cs typeface="Arial"/>
              </a:rPr>
              <a:t>8</a:t>
            </a:r>
            <a:r>
              <a:rPr sz="1400" b="1" spc="-50" dirty="0">
                <a:solidFill>
                  <a:srgbClr val="F16137"/>
                </a:solidFill>
                <a:latin typeface="Arial"/>
                <a:cs typeface="Arial"/>
              </a:rPr>
              <a:t>,</a:t>
            </a:r>
            <a:r>
              <a:rPr sz="1400" b="1" spc="-229" dirty="0">
                <a:solidFill>
                  <a:srgbClr val="F16137"/>
                </a:solidFill>
                <a:latin typeface="Arial"/>
                <a:cs typeface="Arial"/>
              </a:rPr>
              <a:t>1</a:t>
            </a:r>
            <a:r>
              <a:rPr sz="1000" b="1" spc="-15" dirty="0">
                <a:solidFill>
                  <a:srgbClr val="F16137"/>
                </a:solidFill>
                <a:latin typeface="Arial"/>
                <a:cs typeface="Arial"/>
              </a:rPr>
              <a:t>%</a:t>
            </a:r>
            <a:endParaRPr sz="1000">
              <a:latin typeface="Arial"/>
              <a:cs typeface="Arial"/>
            </a:endParaRPr>
          </a:p>
        </p:txBody>
      </p:sp>
      <p:pic>
        <p:nvPicPr>
          <p:cNvPr id="97" name="object 97"/>
          <p:cNvPicPr/>
          <p:nvPr/>
        </p:nvPicPr>
        <p:blipFill>
          <a:blip r:embed="rId20" cstate="print"/>
          <a:stretch>
            <a:fillRect/>
          </a:stretch>
        </p:blipFill>
        <p:spPr>
          <a:xfrm>
            <a:off x="1106204" y="7978226"/>
            <a:ext cx="1394557" cy="634179"/>
          </a:xfrm>
          <a:prstGeom prst="rect">
            <a:avLst/>
          </a:prstGeom>
        </p:spPr>
      </p:pic>
      <p:sp>
        <p:nvSpPr>
          <p:cNvPr id="98" name="object 98"/>
          <p:cNvSpPr txBox="1"/>
          <p:nvPr/>
        </p:nvSpPr>
        <p:spPr>
          <a:xfrm>
            <a:off x="1088424" y="7592452"/>
            <a:ext cx="988060" cy="473075"/>
          </a:xfrm>
          <a:prstGeom prst="rect">
            <a:avLst/>
          </a:prstGeom>
        </p:spPr>
        <p:txBody>
          <a:bodyPr vert="horz" wrap="square" lIns="0" tIns="19050" rIns="0" bIns="0" rtlCol="0">
            <a:spAutoFit/>
          </a:bodyPr>
          <a:lstStyle/>
          <a:p>
            <a:pPr marL="12700" marR="5080" indent="3810" algn="just">
              <a:lnSpc>
                <a:spcPct val="120500"/>
              </a:lnSpc>
              <a:spcBef>
                <a:spcPts val="150"/>
              </a:spcBef>
            </a:pPr>
            <a:r>
              <a:rPr sz="800" spc="15" dirty="0">
                <a:solidFill>
                  <a:srgbClr val="606062"/>
                </a:solidFill>
                <a:latin typeface="Verdana"/>
                <a:cs typeface="Verdana"/>
              </a:rPr>
              <a:t>Для</a:t>
            </a:r>
            <a:r>
              <a:rPr sz="800" spc="-75" dirty="0">
                <a:solidFill>
                  <a:srgbClr val="606062"/>
                </a:solidFill>
                <a:latin typeface="Verdana"/>
                <a:cs typeface="Verdana"/>
              </a:rPr>
              <a:t> </a:t>
            </a:r>
            <a:r>
              <a:rPr sz="800" spc="15" dirty="0">
                <a:solidFill>
                  <a:srgbClr val="606062"/>
                </a:solidFill>
                <a:latin typeface="Verdana"/>
                <a:cs typeface="Verdana"/>
              </a:rPr>
              <a:t>в</a:t>
            </a:r>
            <a:r>
              <a:rPr sz="800" spc="5" dirty="0">
                <a:solidFill>
                  <a:srgbClr val="606062"/>
                </a:solidFill>
                <a:latin typeface="Verdana"/>
                <a:cs typeface="Verdana"/>
              </a:rPr>
              <a:t>с</a:t>
            </a:r>
            <a:r>
              <a:rPr sz="800" dirty="0">
                <a:solidFill>
                  <a:srgbClr val="606062"/>
                </a:solidFill>
                <a:latin typeface="Verdana"/>
                <a:cs typeface="Verdana"/>
              </a:rPr>
              <a:t>е</a:t>
            </a:r>
            <a:r>
              <a:rPr sz="800" spc="-55" dirty="0">
                <a:solidFill>
                  <a:srgbClr val="606062"/>
                </a:solidFill>
                <a:latin typeface="Verdana"/>
                <a:cs typeface="Verdana"/>
              </a:rPr>
              <a:t>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50" dirty="0">
                <a:solidFill>
                  <a:srgbClr val="606062"/>
                </a:solidFill>
                <a:latin typeface="Verdana"/>
                <a:cs typeface="Verdana"/>
              </a:rPr>
              <a:t>-  </a:t>
            </a:r>
            <a:r>
              <a:rPr sz="800" spc="5" dirty="0">
                <a:solidFill>
                  <a:srgbClr val="606062"/>
                </a:solidFill>
                <a:latin typeface="Verdana"/>
                <a:cs typeface="Verdana"/>
              </a:rPr>
              <a:t>пшеница,</a:t>
            </a:r>
            <a:r>
              <a:rPr sz="800" spc="-75" dirty="0">
                <a:solidFill>
                  <a:srgbClr val="606062"/>
                </a:solidFill>
                <a:latin typeface="Verdana"/>
                <a:cs typeface="Verdana"/>
              </a:rPr>
              <a:t> </a:t>
            </a:r>
            <a:r>
              <a:rPr sz="800" spc="15" dirty="0">
                <a:solidFill>
                  <a:srgbClr val="606062"/>
                </a:solidFill>
                <a:latin typeface="Verdana"/>
                <a:cs typeface="Verdana"/>
              </a:rPr>
              <a:t>ячмен</a:t>
            </a:r>
            <a:r>
              <a:rPr sz="800" spc="5" dirty="0">
                <a:solidFill>
                  <a:srgbClr val="606062"/>
                </a:solidFill>
                <a:latin typeface="Verdana"/>
                <a:cs typeface="Verdana"/>
              </a:rPr>
              <a:t>ь</a:t>
            </a:r>
            <a:r>
              <a:rPr sz="800" spc="-120" dirty="0">
                <a:solidFill>
                  <a:srgbClr val="606062"/>
                </a:solidFill>
                <a:latin typeface="Verdana"/>
                <a:cs typeface="Verdana"/>
              </a:rPr>
              <a:t>,  </a:t>
            </a:r>
            <a:r>
              <a:rPr sz="800" spc="20" dirty="0">
                <a:solidFill>
                  <a:srgbClr val="606062"/>
                </a:solidFill>
                <a:latin typeface="Verdana"/>
                <a:cs typeface="Verdana"/>
              </a:rPr>
              <a:t>о</a:t>
            </a:r>
            <a:endParaRPr sz="800">
              <a:latin typeface="Verdana"/>
              <a:cs typeface="Verdana"/>
            </a:endParaRPr>
          </a:p>
        </p:txBody>
      </p:sp>
      <p:sp>
        <p:nvSpPr>
          <p:cNvPr id="99" name="object 99"/>
          <p:cNvSpPr txBox="1"/>
          <p:nvPr/>
        </p:nvSpPr>
        <p:spPr>
          <a:xfrm>
            <a:off x="3066296" y="1489990"/>
            <a:ext cx="639445" cy="162560"/>
          </a:xfrm>
          <a:prstGeom prst="rect">
            <a:avLst/>
          </a:prstGeom>
        </p:spPr>
        <p:txBody>
          <a:bodyPr vert="horz" wrap="square" lIns="0" tIns="12700" rIns="0" bIns="0" rtlCol="0">
            <a:spAutoFit/>
          </a:bodyPr>
          <a:lstStyle/>
          <a:p>
            <a:pPr marL="12700">
              <a:lnSpc>
                <a:spcPct val="100000"/>
              </a:lnSpc>
              <a:spcBef>
                <a:spcPts val="100"/>
              </a:spcBef>
            </a:pPr>
            <a:r>
              <a:rPr sz="900" spc="-75" dirty="0">
                <a:solidFill>
                  <a:srgbClr val="606062"/>
                </a:solidFill>
                <a:latin typeface="Verdana"/>
                <a:cs typeface="Verdana"/>
              </a:rPr>
              <a:t>28-30-32%.</a:t>
            </a:r>
            <a:endParaRPr sz="900">
              <a:latin typeface="Verdana"/>
              <a:cs typeface="Verdana"/>
            </a:endParaRPr>
          </a:p>
        </p:txBody>
      </p:sp>
      <p:pic>
        <p:nvPicPr>
          <p:cNvPr id="102" name="Рисунок 101">
            <a:extLst>
              <a:ext uri="{FF2B5EF4-FFF2-40B4-BE49-F238E27FC236}">
                <a16:creationId xmlns:a16="http://schemas.microsoft.com/office/drawing/2014/main" id="{9A1A0ED1-2621-42F5-9FD1-68D51C6DFF7A}"/>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494215" y="1261583"/>
            <a:ext cx="1013043" cy="7672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598" y="89999"/>
            <a:ext cx="7560323" cy="10692130"/>
            <a:chOff x="143598" y="89999"/>
            <a:chExt cx="7560323" cy="10692130"/>
          </a:xfrm>
        </p:grpSpPr>
        <p:sp>
          <p:nvSpPr>
            <p:cNvPr id="3" name="object 3"/>
            <p:cNvSpPr/>
            <p:nvPr/>
          </p:nvSpPr>
          <p:spPr>
            <a:xfrm>
              <a:off x="143598" y="10132859"/>
              <a:ext cx="7560309" cy="648970"/>
            </a:xfrm>
            <a:custGeom>
              <a:avLst/>
              <a:gdLst/>
              <a:ahLst/>
              <a:cxnLst/>
              <a:rect l="l" t="t" r="r" b="b"/>
              <a:pathLst>
                <a:path w="7560309" h="648970">
                  <a:moveTo>
                    <a:pt x="7560005" y="0"/>
                  </a:moveTo>
                  <a:lnTo>
                    <a:pt x="2075103" y="0"/>
                  </a:lnTo>
                  <a:lnTo>
                    <a:pt x="2075103" y="1270"/>
                  </a:lnTo>
                  <a:lnTo>
                    <a:pt x="2051596" y="1270"/>
                  </a:lnTo>
                  <a:lnTo>
                    <a:pt x="2051596" y="2540"/>
                  </a:lnTo>
                  <a:lnTo>
                    <a:pt x="2005647" y="2540"/>
                  </a:lnTo>
                  <a:lnTo>
                    <a:pt x="2005647" y="0"/>
                  </a:lnTo>
                  <a:lnTo>
                    <a:pt x="0" y="0"/>
                  </a:lnTo>
                  <a:lnTo>
                    <a:pt x="0" y="2540"/>
                  </a:lnTo>
                  <a:lnTo>
                    <a:pt x="0" y="648970"/>
                  </a:lnTo>
                  <a:lnTo>
                    <a:pt x="7560005" y="648970"/>
                  </a:lnTo>
                  <a:lnTo>
                    <a:pt x="7560005" y="2540"/>
                  </a:lnTo>
                  <a:lnTo>
                    <a:pt x="7560005" y="127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43607" y="10091197"/>
              <a:ext cx="7560000" cy="690802"/>
            </a:xfrm>
            <a:prstGeom prst="rect">
              <a:avLst/>
            </a:prstGeom>
          </p:spPr>
        </p:pic>
        <p:sp>
          <p:nvSpPr>
            <p:cNvPr id="5" name="object 5"/>
            <p:cNvSpPr/>
            <p:nvPr/>
          </p:nvSpPr>
          <p:spPr>
            <a:xfrm>
              <a:off x="143607" y="89999"/>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373435"/>
              </a:solidFill>
            </a:ln>
          </p:spPr>
          <p:txBody>
            <a:bodyPr wrap="square" lIns="0" tIns="0" rIns="0" bIns="0" rtlCol="0"/>
            <a:lstStyle/>
            <a:p>
              <a:endParaRPr/>
            </a:p>
          </p:txBody>
        </p:sp>
        <p:sp>
          <p:nvSpPr>
            <p:cNvPr id="6" name="object 6"/>
            <p:cNvSpPr/>
            <p:nvPr/>
          </p:nvSpPr>
          <p:spPr>
            <a:xfrm>
              <a:off x="683602" y="3509289"/>
              <a:ext cx="551180" cy="311150"/>
            </a:xfrm>
            <a:custGeom>
              <a:avLst/>
              <a:gdLst/>
              <a:ahLst/>
              <a:cxnLst/>
              <a:rect l="l" t="t" r="r" b="b"/>
              <a:pathLst>
                <a:path w="551180" h="311150">
                  <a:moveTo>
                    <a:pt x="84836" y="15748"/>
                  </a:moveTo>
                  <a:lnTo>
                    <a:pt x="80594" y="10668"/>
                  </a:lnTo>
                  <a:lnTo>
                    <a:pt x="75374" y="6769"/>
                  </a:lnTo>
                  <a:lnTo>
                    <a:pt x="62928" y="1358"/>
                  </a:lnTo>
                  <a:lnTo>
                    <a:pt x="55956" y="0"/>
                  </a:lnTo>
                  <a:lnTo>
                    <a:pt x="39116" y="0"/>
                  </a:lnTo>
                  <a:lnTo>
                    <a:pt x="2095" y="29273"/>
                  </a:lnTo>
                  <a:lnTo>
                    <a:pt x="0" y="37172"/>
                  </a:lnTo>
                  <a:lnTo>
                    <a:pt x="0" y="54775"/>
                  </a:lnTo>
                  <a:lnTo>
                    <a:pt x="30873" y="89979"/>
                  </a:lnTo>
                  <a:lnTo>
                    <a:pt x="39065" y="91948"/>
                  </a:lnTo>
                  <a:lnTo>
                    <a:pt x="55829" y="91948"/>
                  </a:lnTo>
                  <a:lnTo>
                    <a:pt x="62814" y="90589"/>
                  </a:lnTo>
                  <a:lnTo>
                    <a:pt x="75349" y="85178"/>
                  </a:lnTo>
                  <a:lnTo>
                    <a:pt x="80594" y="81241"/>
                  </a:lnTo>
                  <a:lnTo>
                    <a:pt x="84836" y="76073"/>
                  </a:lnTo>
                  <a:lnTo>
                    <a:pt x="83045" y="74422"/>
                  </a:lnTo>
                  <a:lnTo>
                    <a:pt x="71628" y="63881"/>
                  </a:lnTo>
                  <a:lnTo>
                    <a:pt x="65608" y="70904"/>
                  </a:lnTo>
                  <a:lnTo>
                    <a:pt x="58166" y="74422"/>
                  </a:lnTo>
                  <a:lnTo>
                    <a:pt x="43776" y="74422"/>
                  </a:lnTo>
                  <a:lnTo>
                    <a:pt x="20828" y="51485"/>
                  </a:lnTo>
                  <a:lnTo>
                    <a:pt x="20828" y="40474"/>
                  </a:lnTo>
                  <a:lnTo>
                    <a:pt x="43776" y="17526"/>
                  </a:lnTo>
                  <a:lnTo>
                    <a:pt x="58166" y="17526"/>
                  </a:lnTo>
                  <a:lnTo>
                    <a:pt x="65608" y="20993"/>
                  </a:lnTo>
                  <a:lnTo>
                    <a:pt x="71628" y="27940"/>
                  </a:lnTo>
                  <a:lnTo>
                    <a:pt x="82905" y="17526"/>
                  </a:lnTo>
                  <a:lnTo>
                    <a:pt x="84836" y="15748"/>
                  </a:lnTo>
                  <a:close/>
                </a:path>
                <a:path w="551180" h="311150">
                  <a:moveTo>
                    <a:pt x="169291" y="239534"/>
                  </a:moveTo>
                  <a:lnTo>
                    <a:pt x="161874" y="239534"/>
                  </a:lnTo>
                  <a:lnTo>
                    <a:pt x="161874" y="297243"/>
                  </a:lnTo>
                  <a:lnTo>
                    <a:pt x="116052" y="239534"/>
                  </a:lnTo>
                  <a:lnTo>
                    <a:pt x="109855" y="239534"/>
                  </a:lnTo>
                  <a:lnTo>
                    <a:pt x="109855" y="310642"/>
                  </a:lnTo>
                  <a:lnTo>
                    <a:pt x="117373" y="310642"/>
                  </a:lnTo>
                  <a:lnTo>
                    <a:pt x="117373" y="252945"/>
                  </a:lnTo>
                  <a:lnTo>
                    <a:pt x="163093" y="310642"/>
                  </a:lnTo>
                  <a:lnTo>
                    <a:pt x="169291" y="310642"/>
                  </a:lnTo>
                  <a:lnTo>
                    <a:pt x="169291" y="239534"/>
                  </a:lnTo>
                  <a:close/>
                </a:path>
                <a:path w="551180" h="311150">
                  <a:moveTo>
                    <a:pt x="187452" y="37261"/>
                  </a:moveTo>
                  <a:lnTo>
                    <a:pt x="185331" y="29400"/>
                  </a:lnTo>
                  <a:lnTo>
                    <a:pt x="178130" y="17526"/>
                  </a:lnTo>
                  <a:lnTo>
                    <a:pt x="176860" y="15430"/>
                  </a:lnTo>
                  <a:lnTo>
                    <a:pt x="171069" y="9944"/>
                  </a:lnTo>
                  <a:lnTo>
                    <a:pt x="166624" y="7556"/>
                  </a:lnTo>
                  <a:lnTo>
                    <a:pt x="166624" y="40474"/>
                  </a:lnTo>
                  <a:lnTo>
                    <a:pt x="166624" y="51485"/>
                  </a:lnTo>
                  <a:lnTo>
                    <a:pt x="144056" y="74422"/>
                  </a:lnTo>
                  <a:lnTo>
                    <a:pt x="133553" y="74422"/>
                  </a:lnTo>
                  <a:lnTo>
                    <a:pt x="110998" y="51485"/>
                  </a:lnTo>
                  <a:lnTo>
                    <a:pt x="110998" y="40474"/>
                  </a:lnTo>
                  <a:lnTo>
                    <a:pt x="133553" y="17526"/>
                  </a:lnTo>
                  <a:lnTo>
                    <a:pt x="144056" y="17526"/>
                  </a:lnTo>
                  <a:lnTo>
                    <a:pt x="166624" y="40474"/>
                  </a:lnTo>
                  <a:lnTo>
                    <a:pt x="166624" y="7556"/>
                  </a:lnTo>
                  <a:lnTo>
                    <a:pt x="138811" y="0"/>
                  </a:lnTo>
                  <a:lnTo>
                    <a:pt x="132054" y="381"/>
                  </a:lnTo>
                  <a:lnTo>
                    <a:pt x="92265" y="29400"/>
                  </a:lnTo>
                  <a:lnTo>
                    <a:pt x="90170" y="37261"/>
                  </a:lnTo>
                  <a:lnTo>
                    <a:pt x="90170" y="54698"/>
                  </a:lnTo>
                  <a:lnTo>
                    <a:pt x="113855" y="85979"/>
                  </a:lnTo>
                  <a:lnTo>
                    <a:pt x="138811" y="91948"/>
                  </a:lnTo>
                  <a:lnTo>
                    <a:pt x="145554" y="91579"/>
                  </a:lnTo>
                  <a:lnTo>
                    <a:pt x="178130" y="74422"/>
                  </a:lnTo>
                  <a:lnTo>
                    <a:pt x="185331" y="62547"/>
                  </a:lnTo>
                  <a:lnTo>
                    <a:pt x="187452" y="54698"/>
                  </a:lnTo>
                  <a:lnTo>
                    <a:pt x="187452" y="37261"/>
                  </a:lnTo>
                  <a:close/>
                </a:path>
                <a:path w="551180" h="311150">
                  <a:moveTo>
                    <a:pt x="282054" y="15748"/>
                  </a:moveTo>
                  <a:lnTo>
                    <a:pt x="277825" y="10668"/>
                  </a:lnTo>
                  <a:lnTo>
                    <a:pt x="272592" y="6769"/>
                  </a:lnTo>
                  <a:lnTo>
                    <a:pt x="260146" y="1358"/>
                  </a:lnTo>
                  <a:lnTo>
                    <a:pt x="253187" y="0"/>
                  </a:lnTo>
                  <a:lnTo>
                    <a:pt x="236334" y="0"/>
                  </a:lnTo>
                  <a:lnTo>
                    <a:pt x="199326" y="29273"/>
                  </a:lnTo>
                  <a:lnTo>
                    <a:pt x="197231" y="37172"/>
                  </a:lnTo>
                  <a:lnTo>
                    <a:pt x="197231" y="54775"/>
                  </a:lnTo>
                  <a:lnTo>
                    <a:pt x="228104" y="89979"/>
                  </a:lnTo>
                  <a:lnTo>
                    <a:pt x="236296" y="91948"/>
                  </a:lnTo>
                  <a:lnTo>
                    <a:pt x="253060" y="91948"/>
                  </a:lnTo>
                  <a:lnTo>
                    <a:pt x="260045" y="90589"/>
                  </a:lnTo>
                  <a:lnTo>
                    <a:pt x="272580" y="85178"/>
                  </a:lnTo>
                  <a:lnTo>
                    <a:pt x="277825" y="81241"/>
                  </a:lnTo>
                  <a:lnTo>
                    <a:pt x="282054" y="76073"/>
                  </a:lnTo>
                  <a:lnTo>
                    <a:pt x="280263" y="74422"/>
                  </a:lnTo>
                  <a:lnTo>
                    <a:pt x="268846" y="63881"/>
                  </a:lnTo>
                  <a:lnTo>
                    <a:pt x="262839" y="70904"/>
                  </a:lnTo>
                  <a:lnTo>
                    <a:pt x="255384" y="74422"/>
                  </a:lnTo>
                  <a:lnTo>
                    <a:pt x="240995" y="74422"/>
                  </a:lnTo>
                  <a:lnTo>
                    <a:pt x="218046" y="51485"/>
                  </a:lnTo>
                  <a:lnTo>
                    <a:pt x="218046" y="40474"/>
                  </a:lnTo>
                  <a:lnTo>
                    <a:pt x="240995" y="17526"/>
                  </a:lnTo>
                  <a:lnTo>
                    <a:pt x="255384" y="17526"/>
                  </a:lnTo>
                  <a:lnTo>
                    <a:pt x="262839" y="20993"/>
                  </a:lnTo>
                  <a:lnTo>
                    <a:pt x="268846" y="27940"/>
                  </a:lnTo>
                  <a:lnTo>
                    <a:pt x="280136" y="17526"/>
                  </a:lnTo>
                  <a:lnTo>
                    <a:pt x="282054" y="15748"/>
                  </a:lnTo>
                  <a:close/>
                </a:path>
                <a:path w="551180" h="311150">
                  <a:moveTo>
                    <a:pt x="362572" y="1524"/>
                  </a:moveTo>
                  <a:lnTo>
                    <a:pt x="285483" y="1524"/>
                  </a:lnTo>
                  <a:lnTo>
                    <a:pt x="285483" y="18288"/>
                  </a:lnTo>
                  <a:lnTo>
                    <a:pt x="313804" y="18288"/>
                  </a:lnTo>
                  <a:lnTo>
                    <a:pt x="313804" y="90424"/>
                  </a:lnTo>
                  <a:lnTo>
                    <a:pt x="334124" y="90424"/>
                  </a:lnTo>
                  <a:lnTo>
                    <a:pt x="334124" y="18288"/>
                  </a:lnTo>
                  <a:lnTo>
                    <a:pt x="362572" y="18288"/>
                  </a:lnTo>
                  <a:lnTo>
                    <a:pt x="362572" y="1524"/>
                  </a:lnTo>
                  <a:close/>
                </a:path>
                <a:path w="551180" h="311150">
                  <a:moveTo>
                    <a:pt x="460743" y="90424"/>
                  </a:moveTo>
                  <a:lnTo>
                    <a:pt x="452221" y="71374"/>
                  </a:lnTo>
                  <a:lnTo>
                    <a:pt x="445236" y="55753"/>
                  </a:lnTo>
                  <a:lnTo>
                    <a:pt x="430022" y="21717"/>
                  </a:lnTo>
                  <a:lnTo>
                    <a:pt x="424802" y="10045"/>
                  </a:lnTo>
                  <a:lnTo>
                    <a:pt x="424802" y="55753"/>
                  </a:lnTo>
                  <a:lnTo>
                    <a:pt x="396608" y="55753"/>
                  </a:lnTo>
                  <a:lnTo>
                    <a:pt x="410705" y="21717"/>
                  </a:lnTo>
                  <a:lnTo>
                    <a:pt x="424802" y="55753"/>
                  </a:lnTo>
                  <a:lnTo>
                    <a:pt x="424802" y="10045"/>
                  </a:lnTo>
                  <a:lnTo>
                    <a:pt x="420992" y="1524"/>
                  </a:lnTo>
                  <a:lnTo>
                    <a:pt x="400672" y="1524"/>
                  </a:lnTo>
                  <a:lnTo>
                    <a:pt x="361048" y="90424"/>
                  </a:lnTo>
                  <a:lnTo>
                    <a:pt x="382130" y="90424"/>
                  </a:lnTo>
                  <a:lnTo>
                    <a:pt x="390004" y="71374"/>
                  </a:lnTo>
                  <a:lnTo>
                    <a:pt x="431279" y="71374"/>
                  </a:lnTo>
                  <a:lnTo>
                    <a:pt x="439153" y="90424"/>
                  </a:lnTo>
                  <a:lnTo>
                    <a:pt x="460743" y="90424"/>
                  </a:lnTo>
                  <a:close/>
                </a:path>
                <a:path w="551180" h="311150">
                  <a:moveTo>
                    <a:pt x="550913" y="60071"/>
                  </a:moveTo>
                  <a:lnTo>
                    <a:pt x="534149" y="44069"/>
                  </a:lnTo>
                  <a:lnTo>
                    <a:pt x="538124" y="42125"/>
                  </a:lnTo>
                  <a:lnTo>
                    <a:pt x="541210" y="39471"/>
                  </a:lnTo>
                  <a:lnTo>
                    <a:pt x="541959" y="38354"/>
                  </a:lnTo>
                  <a:lnTo>
                    <a:pt x="545617" y="32791"/>
                  </a:lnTo>
                  <a:lnTo>
                    <a:pt x="546722" y="28917"/>
                  </a:lnTo>
                  <a:lnTo>
                    <a:pt x="546722" y="17145"/>
                  </a:lnTo>
                  <a:lnTo>
                    <a:pt x="546531" y="16764"/>
                  </a:lnTo>
                  <a:lnTo>
                    <a:pt x="543839" y="11468"/>
                  </a:lnTo>
                  <a:lnTo>
                    <a:pt x="532333" y="3517"/>
                  </a:lnTo>
                  <a:lnTo>
                    <a:pt x="530085" y="2971"/>
                  </a:lnTo>
                  <a:lnTo>
                    <a:pt x="530085" y="56388"/>
                  </a:lnTo>
                  <a:lnTo>
                    <a:pt x="530085" y="71374"/>
                  </a:lnTo>
                  <a:lnTo>
                    <a:pt x="525259" y="75184"/>
                  </a:lnTo>
                  <a:lnTo>
                    <a:pt x="493001" y="75184"/>
                  </a:lnTo>
                  <a:lnTo>
                    <a:pt x="493001" y="52705"/>
                  </a:lnTo>
                  <a:lnTo>
                    <a:pt x="525259" y="52705"/>
                  </a:lnTo>
                  <a:lnTo>
                    <a:pt x="530085" y="56388"/>
                  </a:lnTo>
                  <a:lnTo>
                    <a:pt x="530085" y="2971"/>
                  </a:lnTo>
                  <a:lnTo>
                    <a:pt x="525767" y="1892"/>
                  </a:lnTo>
                  <a:lnTo>
                    <a:pt x="525767" y="24091"/>
                  </a:lnTo>
                  <a:lnTo>
                    <a:pt x="525767" y="31115"/>
                  </a:lnTo>
                  <a:lnTo>
                    <a:pt x="524624" y="33807"/>
                  </a:lnTo>
                  <a:lnTo>
                    <a:pt x="520052" y="37452"/>
                  </a:lnTo>
                  <a:lnTo>
                    <a:pt x="516661" y="38354"/>
                  </a:lnTo>
                  <a:lnTo>
                    <a:pt x="493001" y="38354"/>
                  </a:lnTo>
                  <a:lnTo>
                    <a:pt x="493001" y="16764"/>
                  </a:lnTo>
                  <a:lnTo>
                    <a:pt x="516572" y="16764"/>
                  </a:lnTo>
                  <a:lnTo>
                    <a:pt x="519938" y="17703"/>
                  </a:lnTo>
                  <a:lnTo>
                    <a:pt x="524598" y="21424"/>
                  </a:lnTo>
                  <a:lnTo>
                    <a:pt x="525767" y="24091"/>
                  </a:lnTo>
                  <a:lnTo>
                    <a:pt x="525767" y="1892"/>
                  </a:lnTo>
                  <a:lnTo>
                    <a:pt x="524281" y="1524"/>
                  </a:lnTo>
                  <a:lnTo>
                    <a:pt x="472554" y="1524"/>
                  </a:lnTo>
                  <a:lnTo>
                    <a:pt x="472554" y="90424"/>
                  </a:lnTo>
                  <a:lnTo>
                    <a:pt x="516369" y="90424"/>
                  </a:lnTo>
                  <a:lnTo>
                    <a:pt x="549986" y="75184"/>
                  </a:lnTo>
                  <a:lnTo>
                    <a:pt x="550913" y="73279"/>
                  </a:lnTo>
                  <a:lnTo>
                    <a:pt x="550913" y="60071"/>
                  </a:lnTo>
                  <a:close/>
                </a:path>
              </a:pathLst>
            </a:custGeom>
            <a:solidFill>
              <a:srgbClr val="606062"/>
            </a:solidFill>
          </p:spPr>
          <p:txBody>
            <a:bodyPr wrap="square" lIns="0" tIns="0" rIns="0" bIns="0" rtlCol="0"/>
            <a:lstStyle/>
            <a:p>
              <a:endParaRPr/>
            </a:p>
          </p:txBody>
        </p:sp>
        <p:sp>
          <p:nvSpPr>
            <p:cNvPr id="7" name="object 7"/>
            <p:cNvSpPr/>
            <p:nvPr/>
          </p:nvSpPr>
          <p:spPr>
            <a:xfrm>
              <a:off x="683607" y="4084624"/>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8" name="object 8"/>
            <p:cNvSpPr/>
            <p:nvPr/>
          </p:nvSpPr>
          <p:spPr>
            <a:xfrm>
              <a:off x="689702" y="7871904"/>
              <a:ext cx="1181100" cy="109220"/>
            </a:xfrm>
            <a:custGeom>
              <a:avLst/>
              <a:gdLst/>
              <a:ahLst/>
              <a:cxnLst/>
              <a:rect l="l" t="t" r="r" b="b"/>
              <a:pathLst>
                <a:path w="1181100" h="109220">
                  <a:moveTo>
                    <a:pt x="81024" y="1522"/>
                  </a:moveTo>
                  <a:lnTo>
                    <a:pt x="0" y="1522"/>
                  </a:lnTo>
                  <a:lnTo>
                    <a:pt x="0" y="90420"/>
                  </a:lnTo>
                  <a:lnTo>
                    <a:pt x="20448" y="90420"/>
                  </a:lnTo>
                  <a:lnTo>
                    <a:pt x="20448" y="18288"/>
                  </a:lnTo>
                  <a:lnTo>
                    <a:pt x="81024" y="18288"/>
                  </a:lnTo>
                  <a:lnTo>
                    <a:pt x="81024" y="1522"/>
                  </a:lnTo>
                  <a:close/>
                </a:path>
                <a:path w="1181100" h="109220">
                  <a:moveTo>
                    <a:pt x="81024" y="18288"/>
                  </a:moveTo>
                  <a:lnTo>
                    <a:pt x="60576" y="18288"/>
                  </a:lnTo>
                  <a:lnTo>
                    <a:pt x="60576" y="90420"/>
                  </a:lnTo>
                  <a:lnTo>
                    <a:pt x="81024" y="90420"/>
                  </a:lnTo>
                  <a:lnTo>
                    <a:pt x="81024" y="18288"/>
                  </a:lnTo>
                  <a:close/>
                </a:path>
                <a:path w="1181100" h="109220">
                  <a:moveTo>
                    <a:pt x="149475" y="1522"/>
                  </a:moveTo>
                  <a:lnTo>
                    <a:pt x="103121" y="1522"/>
                  </a:lnTo>
                  <a:lnTo>
                    <a:pt x="103121" y="90420"/>
                  </a:lnTo>
                  <a:lnTo>
                    <a:pt x="123695" y="90420"/>
                  </a:lnTo>
                  <a:lnTo>
                    <a:pt x="123695" y="65911"/>
                  </a:lnTo>
                  <a:lnTo>
                    <a:pt x="149475" y="65911"/>
                  </a:lnTo>
                  <a:lnTo>
                    <a:pt x="156311" y="64620"/>
                  </a:lnTo>
                  <a:lnTo>
                    <a:pt x="167910" y="59453"/>
                  </a:lnTo>
                  <a:lnTo>
                    <a:pt x="172378" y="55727"/>
                  </a:lnTo>
                  <a:lnTo>
                    <a:pt x="176612" y="49146"/>
                  </a:lnTo>
                  <a:lnTo>
                    <a:pt x="123695" y="49146"/>
                  </a:lnTo>
                  <a:lnTo>
                    <a:pt x="123695" y="18288"/>
                  </a:lnTo>
                  <a:lnTo>
                    <a:pt x="176581" y="18288"/>
                  </a:lnTo>
                  <a:lnTo>
                    <a:pt x="172378" y="11811"/>
                  </a:lnTo>
                  <a:lnTo>
                    <a:pt x="167910" y="8084"/>
                  </a:lnTo>
                  <a:lnTo>
                    <a:pt x="156311" y="2835"/>
                  </a:lnTo>
                  <a:lnTo>
                    <a:pt x="149475" y="1522"/>
                  </a:lnTo>
                  <a:close/>
                </a:path>
                <a:path w="1181100" h="109220">
                  <a:moveTo>
                    <a:pt x="176581" y="18288"/>
                  </a:moveTo>
                  <a:lnTo>
                    <a:pt x="146638" y="18288"/>
                  </a:lnTo>
                  <a:lnTo>
                    <a:pt x="151339" y="19620"/>
                  </a:lnTo>
                  <a:lnTo>
                    <a:pt x="157773" y="24954"/>
                  </a:lnTo>
                  <a:lnTo>
                    <a:pt x="159382" y="28785"/>
                  </a:lnTo>
                  <a:lnTo>
                    <a:pt x="159382" y="38691"/>
                  </a:lnTo>
                  <a:lnTo>
                    <a:pt x="157773" y="42480"/>
                  </a:lnTo>
                  <a:lnTo>
                    <a:pt x="151339" y="47814"/>
                  </a:lnTo>
                  <a:lnTo>
                    <a:pt x="146638" y="49146"/>
                  </a:lnTo>
                  <a:lnTo>
                    <a:pt x="176612" y="49146"/>
                  </a:lnTo>
                  <a:lnTo>
                    <a:pt x="178642" y="45993"/>
                  </a:lnTo>
                  <a:lnTo>
                    <a:pt x="180207" y="40298"/>
                  </a:lnTo>
                  <a:lnTo>
                    <a:pt x="180207" y="27175"/>
                  </a:lnTo>
                  <a:lnTo>
                    <a:pt x="178642" y="21463"/>
                  </a:lnTo>
                  <a:lnTo>
                    <a:pt x="176581" y="18288"/>
                  </a:lnTo>
                  <a:close/>
                </a:path>
                <a:path w="1181100" h="109220">
                  <a:moveTo>
                    <a:pt x="260981" y="1522"/>
                  </a:moveTo>
                  <a:lnTo>
                    <a:pt x="193798" y="1522"/>
                  </a:lnTo>
                  <a:lnTo>
                    <a:pt x="193798" y="90420"/>
                  </a:lnTo>
                  <a:lnTo>
                    <a:pt x="262630" y="90420"/>
                  </a:lnTo>
                  <a:lnTo>
                    <a:pt x="262630" y="73911"/>
                  </a:lnTo>
                  <a:lnTo>
                    <a:pt x="214246" y="73911"/>
                  </a:lnTo>
                  <a:lnTo>
                    <a:pt x="214246" y="53337"/>
                  </a:lnTo>
                  <a:lnTo>
                    <a:pt x="255520" y="53337"/>
                  </a:lnTo>
                  <a:lnTo>
                    <a:pt x="255520" y="37335"/>
                  </a:lnTo>
                  <a:lnTo>
                    <a:pt x="214246" y="37335"/>
                  </a:lnTo>
                  <a:lnTo>
                    <a:pt x="214246" y="18031"/>
                  </a:lnTo>
                  <a:lnTo>
                    <a:pt x="260981" y="18031"/>
                  </a:lnTo>
                  <a:lnTo>
                    <a:pt x="260981" y="1522"/>
                  </a:lnTo>
                  <a:close/>
                </a:path>
                <a:path w="1181100" h="109220">
                  <a:moveTo>
                    <a:pt x="299713" y="1522"/>
                  </a:moveTo>
                  <a:lnTo>
                    <a:pt x="279266" y="1522"/>
                  </a:lnTo>
                  <a:lnTo>
                    <a:pt x="279266" y="90420"/>
                  </a:lnTo>
                  <a:lnTo>
                    <a:pt x="298695" y="90420"/>
                  </a:lnTo>
                  <a:lnTo>
                    <a:pt x="321444" y="59432"/>
                  </a:lnTo>
                  <a:lnTo>
                    <a:pt x="299713" y="59432"/>
                  </a:lnTo>
                  <a:lnTo>
                    <a:pt x="299713" y="1522"/>
                  </a:lnTo>
                  <a:close/>
                </a:path>
                <a:path w="1181100" h="109220">
                  <a:moveTo>
                    <a:pt x="361433" y="32637"/>
                  </a:moveTo>
                  <a:lnTo>
                    <a:pt x="341114" y="32637"/>
                  </a:lnTo>
                  <a:lnTo>
                    <a:pt x="341114" y="90420"/>
                  </a:lnTo>
                  <a:lnTo>
                    <a:pt x="361433" y="90420"/>
                  </a:lnTo>
                  <a:lnTo>
                    <a:pt x="361433" y="32637"/>
                  </a:lnTo>
                  <a:close/>
                </a:path>
                <a:path w="1181100" h="109220">
                  <a:moveTo>
                    <a:pt x="361433" y="1522"/>
                  </a:moveTo>
                  <a:lnTo>
                    <a:pt x="342129" y="1522"/>
                  </a:lnTo>
                  <a:lnTo>
                    <a:pt x="299713" y="59432"/>
                  </a:lnTo>
                  <a:lnTo>
                    <a:pt x="321444" y="59432"/>
                  </a:lnTo>
                  <a:lnTo>
                    <a:pt x="341114" y="32637"/>
                  </a:lnTo>
                  <a:lnTo>
                    <a:pt x="361433" y="32637"/>
                  </a:lnTo>
                  <a:lnTo>
                    <a:pt x="361433" y="1522"/>
                  </a:lnTo>
                  <a:close/>
                </a:path>
                <a:path w="1181100" h="109220">
                  <a:moveTo>
                    <a:pt x="400546" y="1522"/>
                  </a:moveTo>
                  <a:lnTo>
                    <a:pt x="383529" y="1522"/>
                  </a:lnTo>
                  <a:lnTo>
                    <a:pt x="383529" y="90420"/>
                  </a:lnTo>
                  <a:lnTo>
                    <a:pt x="402832" y="90420"/>
                  </a:lnTo>
                  <a:lnTo>
                    <a:pt x="402832" y="38224"/>
                  </a:lnTo>
                  <a:lnTo>
                    <a:pt x="422652" y="38224"/>
                  </a:lnTo>
                  <a:lnTo>
                    <a:pt x="400546" y="1522"/>
                  </a:lnTo>
                  <a:close/>
                </a:path>
                <a:path w="1181100" h="109220">
                  <a:moveTo>
                    <a:pt x="483654" y="37209"/>
                  </a:moveTo>
                  <a:lnTo>
                    <a:pt x="464299" y="37209"/>
                  </a:lnTo>
                  <a:lnTo>
                    <a:pt x="464428" y="90420"/>
                  </a:lnTo>
                  <a:lnTo>
                    <a:pt x="483731" y="90420"/>
                  </a:lnTo>
                  <a:lnTo>
                    <a:pt x="483654" y="37209"/>
                  </a:lnTo>
                  <a:close/>
                </a:path>
                <a:path w="1181100" h="109220">
                  <a:moveTo>
                    <a:pt x="422652" y="38224"/>
                  </a:moveTo>
                  <a:lnTo>
                    <a:pt x="402832" y="38224"/>
                  </a:lnTo>
                  <a:lnTo>
                    <a:pt x="428993" y="81024"/>
                  </a:lnTo>
                  <a:lnTo>
                    <a:pt x="438137" y="81024"/>
                  </a:lnTo>
                  <a:lnTo>
                    <a:pt x="452621" y="56767"/>
                  </a:lnTo>
                  <a:lnTo>
                    <a:pt x="433821" y="56767"/>
                  </a:lnTo>
                  <a:lnTo>
                    <a:pt x="422652" y="38224"/>
                  </a:lnTo>
                  <a:close/>
                </a:path>
                <a:path w="1181100" h="109220">
                  <a:moveTo>
                    <a:pt x="483602" y="1522"/>
                  </a:moveTo>
                  <a:lnTo>
                    <a:pt x="466585" y="1522"/>
                  </a:lnTo>
                  <a:lnTo>
                    <a:pt x="433821" y="56767"/>
                  </a:lnTo>
                  <a:lnTo>
                    <a:pt x="452621" y="56767"/>
                  </a:lnTo>
                  <a:lnTo>
                    <a:pt x="464299" y="37209"/>
                  </a:lnTo>
                  <a:lnTo>
                    <a:pt x="483654" y="37209"/>
                  </a:lnTo>
                  <a:lnTo>
                    <a:pt x="483602" y="1522"/>
                  </a:lnTo>
                  <a:close/>
                </a:path>
                <a:path w="1181100" h="109220">
                  <a:moveTo>
                    <a:pt x="508877" y="73785"/>
                  </a:moveTo>
                  <a:lnTo>
                    <a:pt x="503924" y="89405"/>
                  </a:lnTo>
                  <a:lnTo>
                    <a:pt x="508920" y="91436"/>
                  </a:lnTo>
                  <a:lnTo>
                    <a:pt x="513745" y="92450"/>
                  </a:lnTo>
                  <a:lnTo>
                    <a:pt x="524412" y="92450"/>
                  </a:lnTo>
                  <a:lnTo>
                    <a:pt x="529981" y="90716"/>
                  </a:lnTo>
                  <a:lnTo>
                    <a:pt x="540222" y="83775"/>
                  </a:lnTo>
                  <a:lnTo>
                    <a:pt x="544603" y="78652"/>
                  </a:lnTo>
                  <a:lnTo>
                    <a:pt x="546334" y="75434"/>
                  </a:lnTo>
                  <a:lnTo>
                    <a:pt x="515397" y="75434"/>
                  </a:lnTo>
                  <a:lnTo>
                    <a:pt x="512434" y="74883"/>
                  </a:lnTo>
                  <a:lnTo>
                    <a:pt x="508877" y="73785"/>
                  </a:lnTo>
                  <a:close/>
                </a:path>
                <a:path w="1181100" h="109220">
                  <a:moveTo>
                    <a:pt x="517892" y="1522"/>
                  </a:moveTo>
                  <a:lnTo>
                    <a:pt x="495921" y="1522"/>
                  </a:lnTo>
                  <a:lnTo>
                    <a:pt x="530974" y="66798"/>
                  </a:lnTo>
                  <a:lnTo>
                    <a:pt x="530211" y="67816"/>
                  </a:lnTo>
                  <a:lnTo>
                    <a:pt x="528519" y="70440"/>
                  </a:lnTo>
                  <a:lnTo>
                    <a:pt x="526657" y="72367"/>
                  </a:lnTo>
                  <a:lnTo>
                    <a:pt x="522593" y="74822"/>
                  </a:lnTo>
                  <a:lnTo>
                    <a:pt x="520307" y="75434"/>
                  </a:lnTo>
                  <a:lnTo>
                    <a:pt x="546334" y="75434"/>
                  </a:lnTo>
                  <a:lnTo>
                    <a:pt x="560407" y="49272"/>
                  </a:lnTo>
                  <a:lnTo>
                    <a:pt x="541515" y="49272"/>
                  </a:lnTo>
                  <a:lnTo>
                    <a:pt x="517892" y="1522"/>
                  </a:lnTo>
                  <a:close/>
                </a:path>
                <a:path w="1181100" h="109220">
                  <a:moveTo>
                    <a:pt x="586091" y="1522"/>
                  </a:moveTo>
                  <a:lnTo>
                    <a:pt x="565898" y="1522"/>
                  </a:lnTo>
                  <a:lnTo>
                    <a:pt x="541515" y="49272"/>
                  </a:lnTo>
                  <a:lnTo>
                    <a:pt x="560407" y="49272"/>
                  </a:lnTo>
                  <a:lnTo>
                    <a:pt x="586091" y="1522"/>
                  </a:lnTo>
                  <a:close/>
                </a:path>
                <a:path w="1181100" h="109220">
                  <a:moveTo>
                    <a:pt x="725276" y="73656"/>
                  </a:moveTo>
                  <a:lnTo>
                    <a:pt x="713214" y="73656"/>
                  </a:lnTo>
                  <a:lnTo>
                    <a:pt x="713214" y="90420"/>
                  </a:lnTo>
                  <a:lnTo>
                    <a:pt x="706229" y="90420"/>
                  </a:lnTo>
                  <a:lnTo>
                    <a:pt x="706229" y="108835"/>
                  </a:lnTo>
                  <a:lnTo>
                    <a:pt x="725276" y="108835"/>
                  </a:lnTo>
                  <a:lnTo>
                    <a:pt x="725276" y="73656"/>
                  </a:lnTo>
                  <a:close/>
                </a:path>
                <a:path w="1181100" h="109220">
                  <a:moveTo>
                    <a:pt x="616315" y="1522"/>
                  </a:moveTo>
                  <a:lnTo>
                    <a:pt x="595867" y="1522"/>
                  </a:lnTo>
                  <a:lnTo>
                    <a:pt x="595867" y="90420"/>
                  </a:lnTo>
                  <a:lnTo>
                    <a:pt x="692387" y="90420"/>
                  </a:lnTo>
                  <a:lnTo>
                    <a:pt x="692387" y="73656"/>
                  </a:lnTo>
                  <a:lnTo>
                    <a:pt x="616315" y="73656"/>
                  </a:lnTo>
                  <a:lnTo>
                    <a:pt x="616315" y="1522"/>
                  </a:lnTo>
                  <a:close/>
                </a:path>
                <a:path w="1181100" h="109220">
                  <a:moveTo>
                    <a:pt x="713214" y="1522"/>
                  </a:moveTo>
                  <a:lnTo>
                    <a:pt x="692765" y="1522"/>
                  </a:lnTo>
                  <a:lnTo>
                    <a:pt x="692765" y="73656"/>
                  </a:lnTo>
                  <a:lnTo>
                    <a:pt x="692387" y="73656"/>
                  </a:lnTo>
                  <a:lnTo>
                    <a:pt x="692387" y="90420"/>
                  </a:lnTo>
                  <a:lnTo>
                    <a:pt x="713214" y="90420"/>
                  </a:lnTo>
                  <a:lnTo>
                    <a:pt x="713214" y="1522"/>
                  </a:lnTo>
                  <a:close/>
                </a:path>
                <a:path w="1181100" h="109220">
                  <a:moveTo>
                    <a:pt x="664829" y="1522"/>
                  </a:moveTo>
                  <a:lnTo>
                    <a:pt x="644381" y="1522"/>
                  </a:lnTo>
                  <a:lnTo>
                    <a:pt x="644381" y="73656"/>
                  </a:lnTo>
                  <a:lnTo>
                    <a:pt x="664829" y="73656"/>
                  </a:lnTo>
                  <a:lnTo>
                    <a:pt x="664829" y="1522"/>
                  </a:lnTo>
                  <a:close/>
                </a:path>
                <a:path w="1181100" h="109220">
                  <a:moveTo>
                    <a:pt x="806557" y="1522"/>
                  </a:moveTo>
                  <a:lnTo>
                    <a:pt x="739374" y="1522"/>
                  </a:lnTo>
                  <a:lnTo>
                    <a:pt x="739374" y="90420"/>
                  </a:lnTo>
                  <a:lnTo>
                    <a:pt x="808206" y="90420"/>
                  </a:lnTo>
                  <a:lnTo>
                    <a:pt x="808206" y="73911"/>
                  </a:lnTo>
                  <a:lnTo>
                    <a:pt x="759823" y="73911"/>
                  </a:lnTo>
                  <a:lnTo>
                    <a:pt x="759823" y="53337"/>
                  </a:lnTo>
                  <a:lnTo>
                    <a:pt x="801096" y="53337"/>
                  </a:lnTo>
                  <a:lnTo>
                    <a:pt x="801096" y="37335"/>
                  </a:lnTo>
                  <a:lnTo>
                    <a:pt x="759823" y="37335"/>
                  </a:lnTo>
                  <a:lnTo>
                    <a:pt x="759823" y="18031"/>
                  </a:lnTo>
                  <a:lnTo>
                    <a:pt x="806557" y="18031"/>
                  </a:lnTo>
                  <a:lnTo>
                    <a:pt x="806557" y="1522"/>
                  </a:lnTo>
                  <a:close/>
                </a:path>
                <a:path w="1181100" h="109220">
                  <a:moveTo>
                    <a:pt x="874457" y="0"/>
                  </a:moveTo>
                  <a:lnTo>
                    <a:pt x="857609" y="0"/>
                  </a:lnTo>
                  <a:lnTo>
                    <a:pt x="849376" y="1968"/>
                  </a:lnTo>
                  <a:lnTo>
                    <a:pt x="834727" y="9842"/>
                  </a:lnTo>
                  <a:lnTo>
                    <a:pt x="828972" y="15303"/>
                  </a:lnTo>
                  <a:lnTo>
                    <a:pt x="820591" y="29270"/>
                  </a:lnTo>
                  <a:lnTo>
                    <a:pt x="818495" y="37166"/>
                  </a:lnTo>
                  <a:lnTo>
                    <a:pt x="818495" y="54777"/>
                  </a:lnTo>
                  <a:lnTo>
                    <a:pt x="849376" y="89978"/>
                  </a:lnTo>
                  <a:lnTo>
                    <a:pt x="857566" y="91944"/>
                  </a:lnTo>
                  <a:lnTo>
                    <a:pt x="874331" y="91944"/>
                  </a:lnTo>
                  <a:lnTo>
                    <a:pt x="881315" y="90590"/>
                  </a:lnTo>
                  <a:lnTo>
                    <a:pt x="893847" y="85172"/>
                  </a:lnTo>
                  <a:lnTo>
                    <a:pt x="899096" y="81233"/>
                  </a:lnTo>
                  <a:lnTo>
                    <a:pt x="903329" y="76071"/>
                  </a:lnTo>
                  <a:lnTo>
                    <a:pt x="901538" y="74418"/>
                  </a:lnTo>
                  <a:lnTo>
                    <a:pt x="862267" y="74418"/>
                  </a:lnTo>
                  <a:lnTo>
                    <a:pt x="857357" y="73212"/>
                  </a:lnTo>
                  <a:lnTo>
                    <a:pt x="848720" y="68385"/>
                  </a:lnTo>
                  <a:lnTo>
                    <a:pt x="845355" y="65022"/>
                  </a:lnTo>
                  <a:lnTo>
                    <a:pt x="840527" y="56386"/>
                  </a:lnTo>
                  <a:lnTo>
                    <a:pt x="839321" y="51475"/>
                  </a:lnTo>
                  <a:lnTo>
                    <a:pt x="839321" y="40467"/>
                  </a:lnTo>
                  <a:lnTo>
                    <a:pt x="862267" y="17524"/>
                  </a:lnTo>
                  <a:lnTo>
                    <a:pt x="901402" y="17524"/>
                  </a:lnTo>
                  <a:lnTo>
                    <a:pt x="903329" y="15745"/>
                  </a:lnTo>
                  <a:lnTo>
                    <a:pt x="899096" y="10666"/>
                  </a:lnTo>
                  <a:lnTo>
                    <a:pt x="893869" y="6771"/>
                  </a:lnTo>
                  <a:lnTo>
                    <a:pt x="881423" y="1353"/>
                  </a:lnTo>
                  <a:lnTo>
                    <a:pt x="874457" y="0"/>
                  </a:lnTo>
                  <a:close/>
                </a:path>
                <a:path w="1181100" h="109220">
                  <a:moveTo>
                    <a:pt x="890121" y="63878"/>
                  </a:moveTo>
                  <a:lnTo>
                    <a:pt x="884109" y="70905"/>
                  </a:lnTo>
                  <a:lnTo>
                    <a:pt x="876660" y="74418"/>
                  </a:lnTo>
                  <a:lnTo>
                    <a:pt x="901538" y="74418"/>
                  </a:lnTo>
                  <a:lnTo>
                    <a:pt x="890121" y="63878"/>
                  </a:lnTo>
                  <a:close/>
                </a:path>
                <a:path w="1181100" h="109220">
                  <a:moveTo>
                    <a:pt x="901402" y="17524"/>
                  </a:moveTo>
                  <a:lnTo>
                    <a:pt x="876660" y="17524"/>
                  </a:lnTo>
                  <a:lnTo>
                    <a:pt x="884109" y="20994"/>
                  </a:lnTo>
                  <a:lnTo>
                    <a:pt x="890121" y="27938"/>
                  </a:lnTo>
                  <a:lnTo>
                    <a:pt x="901402" y="17524"/>
                  </a:lnTo>
                  <a:close/>
                </a:path>
                <a:path w="1181100" h="109220">
                  <a:moveTo>
                    <a:pt x="955396" y="18288"/>
                  </a:moveTo>
                  <a:lnTo>
                    <a:pt x="935078" y="18288"/>
                  </a:lnTo>
                  <a:lnTo>
                    <a:pt x="935078" y="90420"/>
                  </a:lnTo>
                  <a:lnTo>
                    <a:pt x="955396" y="90420"/>
                  </a:lnTo>
                  <a:lnTo>
                    <a:pt x="955396" y="18288"/>
                  </a:lnTo>
                  <a:close/>
                </a:path>
                <a:path w="1181100" h="109220">
                  <a:moveTo>
                    <a:pt x="983843" y="1522"/>
                  </a:moveTo>
                  <a:lnTo>
                    <a:pt x="906757" y="1522"/>
                  </a:lnTo>
                  <a:lnTo>
                    <a:pt x="906757" y="18288"/>
                  </a:lnTo>
                  <a:lnTo>
                    <a:pt x="983843" y="18288"/>
                  </a:lnTo>
                  <a:lnTo>
                    <a:pt x="983843" y="1522"/>
                  </a:lnTo>
                  <a:close/>
                </a:path>
                <a:path w="1181100" h="109220">
                  <a:moveTo>
                    <a:pt x="1048528" y="1522"/>
                  </a:moveTo>
                  <a:lnTo>
                    <a:pt x="996796" y="1522"/>
                  </a:lnTo>
                  <a:lnTo>
                    <a:pt x="996796" y="90420"/>
                  </a:lnTo>
                  <a:lnTo>
                    <a:pt x="1040612" y="90420"/>
                  </a:lnTo>
                  <a:lnTo>
                    <a:pt x="1048450" y="90007"/>
                  </a:lnTo>
                  <a:lnTo>
                    <a:pt x="1074228" y="75181"/>
                  </a:lnTo>
                  <a:lnTo>
                    <a:pt x="1017244" y="75181"/>
                  </a:lnTo>
                  <a:lnTo>
                    <a:pt x="1017244" y="52703"/>
                  </a:lnTo>
                  <a:lnTo>
                    <a:pt x="1071439" y="52703"/>
                  </a:lnTo>
                  <a:lnTo>
                    <a:pt x="1067958" y="48300"/>
                  </a:lnTo>
                  <a:lnTo>
                    <a:pt x="1063810" y="45676"/>
                  </a:lnTo>
                  <a:lnTo>
                    <a:pt x="1058388" y="44067"/>
                  </a:lnTo>
                  <a:lnTo>
                    <a:pt x="1062370" y="42119"/>
                  </a:lnTo>
                  <a:lnTo>
                    <a:pt x="1065458" y="39474"/>
                  </a:lnTo>
                  <a:lnTo>
                    <a:pt x="1066198" y="38350"/>
                  </a:lnTo>
                  <a:lnTo>
                    <a:pt x="1017244" y="38350"/>
                  </a:lnTo>
                  <a:lnTo>
                    <a:pt x="1017244" y="16761"/>
                  </a:lnTo>
                  <a:lnTo>
                    <a:pt x="1070769" y="16761"/>
                  </a:lnTo>
                  <a:lnTo>
                    <a:pt x="1068083" y="11469"/>
                  </a:lnTo>
                  <a:lnTo>
                    <a:pt x="1056571" y="3512"/>
                  </a:lnTo>
                  <a:lnTo>
                    <a:pt x="1048528" y="1522"/>
                  </a:lnTo>
                  <a:close/>
                </a:path>
                <a:path w="1181100" h="109220">
                  <a:moveTo>
                    <a:pt x="1071439" y="52703"/>
                  </a:moveTo>
                  <a:lnTo>
                    <a:pt x="1049500" y="52703"/>
                  </a:lnTo>
                  <a:lnTo>
                    <a:pt x="1054328" y="56386"/>
                  </a:lnTo>
                  <a:lnTo>
                    <a:pt x="1054328" y="71370"/>
                  </a:lnTo>
                  <a:lnTo>
                    <a:pt x="1049500" y="75181"/>
                  </a:lnTo>
                  <a:lnTo>
                    <a:pt x="1074228" y="75181"/>
                  </a:lnTo>
                  <a:lnTo>
                    <a:pt x="1075154" y="73277"/>
                  </a:lnTo>
                  <a:lnTo>
                    <a:pt x="1075154" y="60069"/>
                  </a:lnTo>
                  <a:lnTo>
                    <a:pt x="1073713" y="55580"/>
                  </a:lnTo>
                  <a:lnTo>
                    <a:pt x="1071439" y="52703"/>
                  </a:lnTo>
                  <a:close/>
                </a:path>
                <a:path w="1181100" h="109220">
                  <a:moveTo>
                    <a:pt x="1070769" y="16761"/>
                  </a:moveTo>
                  <a:lnTo>
                    <a:pt x="1040820" y="16761"/>
                  </a:lnTo>
                  <a:lnTo>
                    <a:pt x="1044186" y="17693"/>
                  </a:lnTo>
                  <a:lnTo>
                    <a:pt x="1048844" y="21419"/>
                  </a:lnTo>
                  <a:lnTo>
                    <a:pt x="1050008" y="24086"/>
                  </a:lnTo>
                  <a:lnTo>
                    <a:pt x="1050008" y="31115"/>
                  </a:lnTo>
                  <a:lnTo>
                    <a:pt x="1048866" y="33799"/>
                  </a:lnTo>
                  <a:lnTo>
                    <a:pt x="1044294" y="37443"/>
                  </a:lnTo>
                  <a:lnTo>
                    <a:pt x="1040907" y="38350"/>
                  </a:lnTo>
                  <a:lnTo>
                    <a:pt x="1066198" y="38350"/>
                  </a:lnTo>
                  <a:lnTo>
                    <a:pt x="1069861" y="32785"/>
                  </a:lnTo>
                  <a:lnTo>
                    <a:pt x="1070963" y="28911"/>
                  </a:lnTo>
                  <a:lnTo>
                    <a:pt x="1070963" y="17142"/>
                  </a:lnTo>
                  <a:lnTo>
                    <a:pt x="1070769" y="16761"/>
                  </a:lnTo>
                  <a:close/>
                </a:path>
                <a:path w="1181100" h="109220">
                  <a:moveTo>
                    <a:pt x="1141318" y="1522"/>
                  </a:moveTo>
                  <a:lnTo>
                    <a:pt x="1120999" y="1522"/>
                  </a:lnTo>
                  <a:lnTo>
                    <a:pt x="1081374" y="90420"/>
                  </a:lnTo>
                  <a:lnTo>
                    <a:pt x="1102456" y="90420"/>
                  </a:lnTo>
                  <a:lnTo>
                    <a:pt x="1110329" y="71370"/>
                  </a:lnTo>
                  <a:lnTo>
                    <a:pt x="1172551" y="71370"/>
                  </a:lnTo>
                  <a:lnTo>
                    <a:pt x="1165566" y="55749"/>
                  </a:lnTo>
                  <a:lnTo>
                    <a:pt x="1116935" y="55749"/>
                  </a:lnTo>
                  <a:lnTo>
                    <a:pt x="1131032" y="21714"/>
                  </a:lnTo>
                  <a:lnTo>
                    <a:pt x="1150347" y="21714"/>
                  </a:lnTo>
                  <a:lnTo>
                    <a:pt x="1141318" y="1522"/>
                  </a:lnTo>
                  <a:close/>
                </a:path>
                <a:path w="1181100" h="109220">
                  <a:moveTo>
                    <a:pt x="1172551" y="71370"/>
                  </a:moveTo>
                  <a:lnTo>
                    <a:pt x="1151604" y="71370"/>
                  </a:lnTo>
                  <a:lnTo>
                    <a:pt x="1159480" y="90420"/>
                  </a:lnTo>
                  <a:lnTo>
                    <a:pt x="1181069" y="90420"/>
                  </a:lnTo>
                  <a:lnTo>
                    <a:pt x="1172551" y="71370"/>
                  </a:lnTo>
                  <a:close/>
                </a:path>
                <a:path w="1181100" h="109220">
                  <a:moveTo>
                    <a:pt x="1150347" y="21714"/>
                  </a:moveTo>
                  <a:lnTo>
                    <a:pt x="1131032" y="21714"/>
                  </a:lnTo>
                  <a:lnTo>
                    <a:pt x="1145127" y="55749"/>
                  </a:lnTo>
                  <a:lnTo>
                    <a:pt x="1165566" y="55749"/>
                  </a:lnTo>
                  <a:lnTo>
                    <a:pt x="1150347" y="21714"/>
                  </a:lnTo>
                  <a:close/>
                </a:path>
              </a:pathLst>
            </a:custGeom>
            <a:solidFill>
              <a:srgbClr val="606062"/>
            </a:solidFill>
          </p:spPr>
          <p:txBody>
            <a:bodyPr wrap="square" lIns="0" tIns="0" rIns="0" bIns="0" rtlCol="0"/>
            <a:lstStyle/>
            <a:p>
              <a:endParaRPr/>
            </a:p>
          </p:txBody>
        </p:sp>
        <p:sp>
          <p:nvSpPr>
            <p:cNvPr id="9" name="object 9"/>
            <p:cNvSpPr/>
            <p:nvPr/>
          </p:nvSpPr>
          <p:spPr>
            <a:xfrm>
              <a:off x="683607" y="9814251"/>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10" name="object 10"/>
            <p:cNvSpPr/>
            <p:nvPr/>
          </p:nvSpPr>
          <p:spPr>
            <a:xfrm>
              <a:off x="4089103" y="3957264"/>
              <a:ext cx="209550" cy="32384"/>
            </a:xfrm>
            <a:custGeom>
              <a:avLst/>
              <a:gdLst/>
              <a:ahLst/>
              <a:cxnLst/>
              <a:rect l="l" t="t" r="r" b="b"/>
              <a:pathLst>
                <a:path w="209550" h="32385">
                  <a:moveTo>
                    <a:pt x="209167" y="0"/>
                  </a:moveTo>
                  <a:lnTo>
                    <a:pt x="0" y="0"/>
                  </a:lnTo>
                  <a:lnTo>
                    <a:pt x="0" y="31903"/>
                  </a:lnTo>
                  <a:lnTo>
                    <a:pt x="209167" y="31903"/>
                  </a:lnTo>
                  <a:lnTo>
                    <a:pt x="209167" y="0"/>
                  </a:lnTo>
                  <a:close/>
                </a:path>
              </a:pathLst>
            </a:custGeom>
            <a:solidFill>
              <a:srgbClr val="BDBFC1"/>
            </a:solidFill>
          </p:spPr>
          <p:txBody>
            <a:bodyPr wrap="square" lIns="0" tIns="0" rIns="0" bIns="0" rtlCol="0"/>
            <a:lstStyle/>
            <a:p>
              <a:endParaRPr/>
            </a:p>
          </p:txBody>
        </p:sp>
        <p:sp>
          <p:nvSpPr>
            <p:cNvPr id="11" name="object 11"/>
            <p:cNvSpPr/>
            <p:nvPr/>
          </p:nvSpPr>
          <p:spPr>
            <a:xfrm>
              <a:off x="5536666" y="89999"/>
              <a:ext cx="2167255" cy="333375"/>
            </a:xfrm>
            <a:custGeom>
              <a:avLst/>
              <a:gdLst/>
              <a:ahLst/>
              <a:cxnLst/>
              <a:rect l="l" t="t" r="r" b="b"/>
              <a:pathLst>
                <a:path w="2167254" h="333375">
                  <a:moveTo>
                    <a:pt x="2166937" y="0"/>
                  </a:moveTo>
                  <a:lnTo>
                    <a:pt x="0" y="0"/>
                  </a:lnTo>
                  <a:lnTo>
                    <a:pt x="0" y="166687"/>
                  </a:lnTo>
                  <a:lnTo>
                    <a:pt x="5980" y="210867"/>
                  </a:lnTo>
                  <a:lnTo>
                    <a:pt x="22842" y="250648"/>
                  </a:lnTo>
                  <a:lnTo>
                    <a:pt x="48964" y="284410"/>
                  </a:lnTo>
                  <a:lnTo>
                    <a:pt x="82726" y="310532"/>
                  </a:lnTo>
                  <a:lnTo>
                    <a:pt x="122507" y="327394"/>
                  </a:lnTo>
                  <a:lnTo>
                    <a:pt x="166687" y="333375"/>
                  </a:lnTo>
                  <a:lnTo>
                    <a:pt x="2166937" y="333375"/>
                  </a:lnTo>
                  <a:lnTo>
                    <a:pt x="2166937" y="0"/>
                  </a:lnTo>
                  <a:close/>
                </a:path>
              </a:pathLst>
            </a:custGeom>
            <a:solidFill>
              <a:srgbClr val="F7CA2C"/>
            </a:solidFill>
          </p:spPr>
          <p:txBody>
            <a:bodyPr wrap="square" lIns="0" tIns="0" rIns="0" bIns="0" rtlCol="0"/>
            <a:lstStyle/>
            <a:p>
              <a:endParaRPr/>
            </a:p>
          </p:txBody>
        </p:sp>
        <p:sp>
          <p:nvSpPr>
            <p:cNvPr id="12" name="object 12"/>
            <p:cNvSpPr/>
            <p:nvPr/>
          </p:nvSpPr>
          <p:spPr>
            <a:xfrm>
              <a:off x="5740297" y="293090"/>
              <a:ext cx="685165" cy="81280"/>
            </a:xfrm>
            <a:custGeom>
              <a:avLst/>
              <a:gdLst/>
              <a:ahLst/>
              <a:cxnLst/>
              <a:rect l="l" t="t" r="r" b="b"/>
              <a:pathLst>
                <a:path w="685164" h="81279">
                  <a:moveTo>
                    <a:pt x="6969" y="0"/>
                  </a:moveTo>
                  <a:lnTo>
                    <a:pt x="0" y="0"/>
                  </a:lnTo>
                  <a:lnTo>
                    <a:pt x="0" y="80010"/>
                  </a:lnTo>
                  <a:lnTo>
                    <a:pt x="8456" y="80010"/>
                  </a:lnTo>
                  <a:lnTo>
                    <a:pt x="8456" y="15087"/>
                  </a:lnTo>
                  <a:lnTo>
                    <a:pt x="18950" y="15087"/>
                  </a:lnTo>
                  <a:lnTo>
                    <a:pt x="6969" y="0"/>
                  </a:lnTo>
                  <a:close/>
                </a:path>
                <a:path w="685164" h="81279">
                  <a:moveTo>
                    <a:pt x="18950" y="15087"/>
                  </a:moveTo>
                  <a:lnTo>
                    <a:pt x="8456" y="15087"/>
                  </a:lnTo>
                  <a:lnTo>
                    <a:pt x="59893" y="80010"/>
                  </a:lnTo>
                  <a:lnTo>
                    <a:pt x="66862" y="80010"/>
                  </a:lnTo>
                  <a:lnTo>
                    <a:pt x="66862" y="64922"/>
                  </a:lnTo>
                  <a:lnTo>
                    <a:pt x="58521" y="64922"/>
                  </a:lnTo>
                  <a:lnTo>
                    <a:pt x="18950" y="15087"/>
                  </a:lnTo>
                  <a:close/>
                </a:path>
                <a:path w="685164" h="81279">
                  <a:moveTo>
                    <a:pt x="66862" y="0"/>
                  </a:moveTo>
                  <a:lnTo>
                    <a:pt x="58521" y="0"/>
                  </a:lnTo>
                  <a:lnTo>
                    <a:pt x="58521" y="64922"/>
                  </a:lnTo>
                  <a:lnTo>
                    <a:pt x="66862" y="64922"/>
                  </a:lnTo>
                  <a:lnTo>
                    <a:pt x="66862" y="0"/>
                  </a:lnTo>
                  <a:close/>
                </a:path>
                <a:path w="685164" h="81279">
                  <a:moveTo>
                    <a:pt x="146649" y="45490"/>
                  </a:moveTo>
                  <a:lnTo>
                    <a:pt x="116701" y="45490"/>
                  </a:lnTo>
                  <a:lnTo>
                    <a:pt x="116701" y="52577"/>
                  </a:lnTo>
                  <a:lnTo>
                    <a:pt x="146649" y="52577"/>
                  </a:lnTo>
                  <a:lnTo>
                    <a:pt x="146649" y="45490"/>
                  </a:lnTo>
                  <a:close/>
                </a:path>
                <a:path w="685164" h="81279">
                  <a:moveTo>
                    <a:pt x="230090" y="0"/>
                  </a:moveTo>
                  <a:lnTo>
                    <a:pt x="221745" y="0"/>
                  </a:lnTo>
                  <a:lnTo>
                    <a:pt x="185169" y="80010"/>
                  </a:lnTo>
                  <a:lnTo>
                    <a:pt x="193972" y="80010"/>
                  </a:lnTo>
                  <a:lnTo>
                    <a:pt x="203573" y="58637"/>
                  </a:lnTo>
                  <a:lnTo>
                    <a:pt x="256896" y="58637"/>
                  </a:lnTo>
                  <a:lnTo>
                    <a:pt x="253761" y="51779"/>
                  </a:lnTo>
                  <a:lnTo>
                    <a:pt x="206658" y="51779"/>
                  </a:lnTo>
                  <a:lnTo>
                    <a:pt x="225860" y="8802"/>
                  </a:lnTo>
                  <a:lnTo>
                    <a:pt x="234114" y="8802"/>
                  </a:lnTo>
                  <a:lnTo>
                    <a:pt x="230090" y="0"/>
                  </a:lnTo>
                  <a:close/>
                </a:path>
                <a:path w="685164" h="81279">
                  <a:moveTo>
                    <a:pt x="256896" y="58637"/>
                  </a:moveTo>
                  <a:lnTo>
                    <a:pt x="248151" y="58637"/>
                  </a:lnTo>
                  <a:lnTo>
                    <a:pt x="257752" y="80010"/>
                  </a:lnTo>
                  <a:lnTo>
                    <a:pt x="266666" y="80010"/>
                  </a:lnTo>
                  <a:lnTo>
                    <a:pt x="256896" y="58637"/>
                  </a:lnTo>
                  <a:close/>
                </a:path>
                <a:path w="685164" h="81279">
                  <a:moveTo>
                    <a:pt x="234114" y="8802"/>
                  </a:moveTo>
                  <a:lnTo>
                    <a:pt x="225860" y="8802"/>
                  </a:lnTo>
                  <a:lnTo>
                    <a:pt x="245063" y="51779"/>
                  </a:lnTo>
                  <a:lnTo>
                    <a:pt x="253761" y="51779"/>
                  </a:lnTo>
                  <a:lnTo>
                    <a:pt x="234114" y="8802"/>
                  </a:lnTo>
                  <a:close/>
                </a:path>
                <a:path w="685164" h="81279">
                  <a:moveTo>
                    <a:pt x="274669" y="67208"/>
                  </a:moveTo>
                  <a:lnTo>
                    <a:pt x="291355" y="80697"/>
                  </a:lnTo>
                  <a:lnTo>
                    <a:pt x="300650" y="80697"/>
                  </a:lnTo>
                  <a:lnTo>
                    <a:pt x="305186" y="79952"/>
                  </a:lnTo>
                  <a:lnTo>
                    <a:pt x="313415" y="76982"/>
                  </a:lnTo>
                  <a:lnTo>
                    <a:pt x="316674" y="74865"/>
                  </a:lnTo>
                  <a:lnTo>
                    <a:pt x="317671" y="73724"/>
                  </a:lnTo>
                  <a:lnTo>
                    <a:pt x="291621" y="73724"/>
                  </a:lnTo>
                  <a:lnTo>
                    <a:pt x="287928" y="73151"/>
                  </a:lnTo>
                  <a:lnTo>
                    <a:pt x="280612" y="70866"/>
                  </a:lnTo>
                  <a:lnTo>
                    <a:pt x="277412" y="69264"/>
                  </a:lnTo>
                  <a:lnTo>
                    <a:pt x="274669" y="67208"/>
                  </a:lnTo>
                  <a:close/>
                </a:path>
                <a:path w="685164" h="81279">
                  <a:moveTo>
                    <a:pt x="317226" y="26175"/>
                  </a:moveTo>
                  <a:lnTo>
                    <a:pt x="300880" y="26175"/>
                  </a:lnTo>
                  <a:lnTo>
                    <a:pt x="304899" y="27090"/>
                  </a:lnTo>
                  <a:lnTo>
                    <a:pt x="311072" y="30747"/>
                  </a:lnTo>
                  <a:lnTo>
                    <a:pt x="312616" y="33260"/>
                  </a:lnTo>
                  <a:lnTo>
                    <a:pt x="312616" y="39358"/>
                  </a:lnTo>
                  <a:lnTo>
                    <a:pt x="311245" y="41662"/>
                  </a:lnTo>
                  <a:lnTo>
                    <a:pt x="305758" y="45090"/>
                  </a:lnTo>
                  <a:lnTo>
                    <a:pt x="302136" y="45947"/>
                  </a:lnTo>
                  <a:lnTo>
                    <a:pt x="287812" y="45947"/>
                  </a:lnTo>
                  <a:lnTo>
                    <a:pt x="287812" y="51890"/>
                  </a:lnTo>
                  <a:lnTo>
                    <a:pt x="303127" y="51890"/>
                  </a:lnTo>
                  <a:lnTo>
                    <a:pt x="307091" y="52786"/>
                  </a:lnTo>
                  <a:lnTo>
                    <a:pt x="312883" y="56368"/>
                  </a:lnTo>
                  <a:lnTo>
                    <a:pt x="314330" y="58863"/>
                  </a:lnTo>
                  <a:lnTo>
                    <a:pt x="314330" y="65646"/>
                  </a:lnTo>
                  <a:lnTo>
                    <a:pt x="312559" y="68486"/>
                  </a:lnTo>
                  <a:lnTo>
                    <a:pt x="305470" y="72677"/>
                  </a:lnTo>
                  <a:lnTo>
                    <a:pt x="300916" y="73724"/>
                  </a:lnTo>
                  <a:lnTo>
                    <a:pt x="317671" y="73724"/>
                  </a:lnTo>
                  <a:lnTo>
                    <a:pt x="321472" y="69378"/>
                  </a:lnTo>
                  <a:lnTo>
                    <a:pt x="322675" y="66254"/>
                  </a:lnTo>
                  <a:lnTo>
                    <a:pt x="322675" y="59245"/>
                  </a:lnTo>
                  <a:lnTo>
                    <a:pt x="321511" y="56274"/>
                  </a:lnTo>
                  <a:lnTo>
                    <a:pt x="316864" y="51396"/>
                  </a:lnTo>
                  <a:lnTo>
                    <a:pt x="313566" y="49683"/>
                  </a:lnTo>
                  <a:lnTo>
                    <a:pt x="309300" y="48690"/>
                  </a:lnTo>
                  <a:lnTo>
                    <a:pt x="312883" y="47548"/>
                  </a:lnTo>
                  <a:lnTo>
                    <a:pt x="315719" y="45794"/>
                  </a:lnTo>
                  <a:lnTo>
                    <a:pt x="319910" y="41071"/>
                  </a:lnTo>
                  <a:lnTo>
                    <a:pt x="320958" y="38365"/>
                  </a:lnTo>
                  <a:lnTo>
                    <a:pt x="320958" y="32119"/>
                  </a:lnTo>
                  <a:lnTo>
                    <a:pt x="319910" y="29300"/>
                  </a:lnTo>
                  <a:lnTo>
                    <a:pt x="317226" y="26175"/>
                  </a:lnTo>
                  <a:close/>
                </a:path>
                <a:path w="685164" h="81279">
                  <a:moveTo>
                    <a:pt x="301298" y="19202"/>
                  </a:moveTo>
                  <a:lnTo>
                    <a:pt x="289029" y="19202"/>
                  </a:lnTo>
                  <a:lnTo>
                    <a:pt x="281603" y="21070"/>
                  </a:lnTo>
                  <a:lnTo>
                    <a:pt x="274439" y="24804"/>
                  </a:lnTo>
                  <a:lnTo>
                    <a:pt x="276725" y="31089"/>
                  </a:lnTo>
                  <a:lnTo>
                    <a:pt x="283049" y="27813"/>
                  </a:lnTo>
                  <a:lnTo>
                    <a:pt x="289450" y="26175"/>
                  </a:lnTo>
                  <a:lnTo>
                    <a:pt x="317226" y="26175"/>
                  </a:lnTo>
                  <a:lnTo>
                    <a:pt x="315719" y="24422"/>
                  </a:lnTo>
                  <a:lnTo>
                    <a:pt x="312825" y="22536"/>
                  </a:lnTo>
                  <a:lnTo>
                    <a:pt x="305435" y="19867"/>
                  </a:lnTo>
                  <a:lnTo>
                    <a:pt x="301298" y="19202"/>
                  </a:lnTo>
                  <a:close/>
                </a:path>
                <a:path w="685164" h="81279">
                  <a:moveTo>
                    <a:pt x="371671" y="19429"/>
                  </a:moveTo>
                  <a:lnTo>
                    <a:pt x="360089" y="19429"/>
                  </a:lnTo>
                  <a:lnTo>
                    <a:pt x="354869" y="20725"/>
                  </a:lnTo>
                  <a:lnTo>
                    <a:pt x="345574" y="25909"/>
                  </a:lnTo>
                  <a:lnTo>
                    <a:pt x="341917" y="29527"/>
                  </a:lnTo>
                  <a:lnTo>
                    <a:pt x="336581" y="38822"/>
                  </a:lnTo>
                  <a:lnTo>
                    <a:pt x="335249" y="44081"/>
                  </a:lnTo>
                  <a:lnTo>
                    <a:pt x="335249" y="55817"/>
                  </a:lnTo>
                  <a:lnTo>
                    <a:pt x="360089" y="80582"/>
                  </a:lnTo>
                  <a:lnTo>
                    <a:pt x="371671" y="80582"/>
                  </a:lnTo>
                  <a:lnTo>
                    <a:pt x="376891" y="79268"/>
                  </a:lnTo>
                  <a:lnTo>
                    <a:pt x="386186" y="74009"/>
                  </a:lnTo>
                  <a:lnTo>
                    <a:pt x="386816" y="73379"/>
                  </a:lnTo>
                  <a:lnTo>
                    <a:pt x="361613" y="73379"/>
                  </a:lnTo>
                  <a:lnTo>
                    <a:pt x="357785" y="72410"/>
                  </a:lnTo>
                  <a:lnTo>
                    <a:pt x="351003" y="68522"/>
                  </a:lnTo>
                  <a:lnTo>
                    <a:pt x="348335" y="65760"/>
                  </a:lnTo>
                  <a:lnTo>
                    <a:pt x="344448" y="58596"/>
                  </a:lnTo>
                  <a:lnTo>
                    <a:pt x="343479" y="54522"/>
                  </a:lnTo>
                  <a:lnTo>
                    <a:pt x="343479" y="45378"/>
                  </a:lnTo>
                  <a:lnTo>
                    <a:pt x="361613" y="26517"/>
                  </a:lnTo>
                  <a:lnTo>
                    <a:pt x="386798" y="26517"/>
                  </a:lnTo>
                  <a:lnTo>
                    <a:pt x="386186" y="25909"/>
                  </a:lnTo>
                  <a:lnTo>
                    <a:pt x="376891" y="20725"/>
                  </a:lnTo>
                  <a:lnTo>
                    <a:pt x="371671" y="19429"/>
                  </a:lnTo>
                  <a:close/>
                </a:path>
                <a:path w="685164" h="81279">
                  <a:moveTo>
                    <a:pt x="386798" y="26517"/>
                  </a:moveTo>
                  <a:lnTo>
                    <a:pt x="370147" y="26517"/>
                  </a:lnTo>
                  <a:lnTo>
                    <a:pt x="373975" y="27489"/>
                  </a:lnTo>
                  <a:lnTo>
                    <a:pt x="380757" y="31374"/>
                  </a:lnTo>
                  <a:lnTo>
                    <a:pt x="383406" y="34138"/>
                  </a:lnTo>
                  <a:lnTo>
                    <a:pt x="387216" y="41299"/>
                  </a:lnTo>
                  <a:lnTo>
                    <a:pt x="388170" y="45378"/>
                  </a:lnTo>
                  <a:lnTo>
                    <a:pt x="388170" y="54522"/>
                  </a:lnTo>
                  <a:lnTo>
                    <a:pt x="370147" y="73379"/>
                  </a:lnTo>
                  <a:lnTo>
                    <a:pt x="386816" y="73379"/>
                  </a:lnTo>
                  <a:lnTo>
                    <a:pt x="389826" y="70369"/>
                  </a:lnTo>
                  <a:lnTo>
                    <a:pt x="395085" y="61074"/>
                  </a:lnTo>
                  <a:lnTo>
                    <a:pt x="396400" y="55817"/>
                  </a:lnTo>
                  <a:lnTo>
                    <a:pt x="396400" y="44081"/>
                  </a:lnTo>
                  <a:lnTo>
                    <a:pt x="395085" y="38822"/>
                  </a:lnTo>
                  <a:lnTo>
                    <a:pt x="389826" y="29527"/>
                  </a:lnTo>
                  <a:lnTo>
                    <a:pt x="386798" y="26517"/>
                  </a:lnTo>
                  <a:close/>
                </a:path>
                <a:path w="685164" h="81279">
                  <a:moveTo>
                    <a:pt x="431031" y="27090"/>
                  </a:moveTo>
                  <a:lnTo>
                    <a:pt x="422917" y="27090"/>
                  </a:lnTo>
                  <a:lnTo>
                    <a:pt x="422917" y="80010"/>
                  </a:lnTo>
                  <a:lnTo>
                    <a:pt x="431031" y="80010"/>
                  </a:lnTo>
                  <a:lnTo>
                    <a:pt x="431031" y="27090"/>
                  </a:lnTo>
                  <a:close/>
                </a:path>
                <a:path w="685164" h="81279">
                  <a:moveTo>
                    <a:pt x="453776" y="19886"/>
                  </a:moveTo>
                  <a:lnTo>
                    <a:pt x="400171" y="19886"/>
                  </a:lnTo>
                  <a:lnTo>
                    <a:pt x="400171" y="27090"/>
                  </a:lnTo>
                  <a:lnTo>
                    <a:pt x="453776" y="27090"/>
                  </a:lnTo>
                  <a:lnTo>
                    <a:pt x="453776" y="19886"/>
                  </a:lnTo>
                  <a:close/>
                </a:path>
                <a:path w="685164" h="81279">
                  <a:moveTo>
                    <a:pt x="473666" y="19886"/>
                  </a:moveTo>
                  <a:lnTo>
                    <a:pt x="465551" y="19886"/>
                  </a:lnTo>
                  <a:lnTo>
                    <a:pt x="465551" y="80010"/>
                  </a:lnTo>
                  <a:lnTo>
                    <a:pt x="473666" y="80010"/>
                  </a:lnTo>
                  <a:lnTo>
                    <a:pt x="473666" y="53492"/>
                  </a:lnTo>
                  <a:lnTo>
                    <a:pt x="519616" y="53492"/>
                  </a:lnTo>
                  <a:lnTo>
                    <a:pt x="519616" y="46518"/>
                  </a:lnTo>
                  <a:lnTo>
                    <a:pt x="473666" y="46518"/>
                  </a:lnTo>
                  <a:lnTo>
                    <a:pt x="473666" y="19886"/>
                  </a:lnTo>
                  <a:close/>
                </a:path>
                <a:path w="685164" h="81279">
                  <a:moveTo>
                    <a:pt x="519616" y="53492"/>
                  </a:moveTo>
                  <a:lnTo>
                    <a:pt x="511498" y="53492"/>
                  </a:lnTo>
                  <a:lnTo>
                    <a:pt x="511498" y="80010"/>
                  </a:lnTo>
                  <a:lnTo>
                    <a:pt x="519616" y="80010"/>
                  </a:lnTo>
                  <a:lnTo>
                    <a:pt x="519616" y="53492"/>
                  </a:lnTo>
                  <a:close/>
                </a:path>
                <a:path w="685164" h="81279">
                  <a:moveTo>
                    <a:pt x="519616" y="19886"/>
                  </a:moveTo>
                  <a:lnTo>
                    <a:pt x="511498" y="19886"/>
                  </a:lnTo>
                  <a:lnTo>
                    <a:pt x="511498" y="46518"/>
                  </a:lnTo>
                  <a:lnTo>
                    <a:pt x="519616" y="46518"/>
                  </a:lnTo>
                  <a:lnTo>
                    <a:pt x="519616" y="19886"/>
                  </a:lnTo>
                  <a:close/>
                </a:path>
                <a:path w="685164" h="81279">
                  <a:moveTo>
                    <a:pt x="550818" y="19886"/>
                  </a:moveTo>
                  <a:lnTo>
                    <a:pt x="542704" y="19886"/>
                  </a:lnTo>
                  <a:lnTo>
                    <a:pt x="542704" y="80010"/>
                  </a:lnTo>
                  <a:lnTo>
                    <a:pt x="574401" y="80200"/>
                  </a:lnTo>
                  <a:lnTo>
                    <a:pt x="580496" y="78522"/>
                  </a:lnTo>
                  <a:lnTo>
                    <a:pt x="586092" y="74027"/>
                  </a:lnTo>
                  <a:lnTo>
                    <a:pt x="571582" y="74027"/>
                  </a:lnTo>
                  <a:lnTo>
                    <a:pt x="550818" y="73724"/>
                  </a:lnTo>
                  <a:lnTo>
                    <a:pt x="550818" y="46976"/>
                  </a:lnTo>
                  <a:lnTo>
                    <a:pt x="586188" y="46976"/>
                  </a:lnTo>
                  <a:lnTo>
                    <a:pt x="581259" y="42900"/>
                  </a:lnTo>
                  <a:lnTo>
                    <a:pt x="575506" y="41222"/>
                  </a:lnTo>
                  <a:lnTo>
                    <a:pt x="550818" y="40918"/>
                  </a:lnTo>
                  <a:lnTo>
                    <a:pt x="550818" y="19886"/>
                  </a:lnTo>
                  <a:close/>
                </a:path>
                <a:path w="685164" h="81279">
                  <a:moveTo>
                    <a:pt x="586188" y="46976"/>
                  </a:moveTo>
                  <a:lnTo>
                    <a:pt x="550818" y="46976"/>
                  </a:lnTo>
                  <a:lnTo>
                    <a:pt x="571658" y="47282"/>
                  </a:lnTo>
                  <a:lnTo>
                    <a:pt x="575887" y="48387"/>
                  </a:lnTo>
                  <a:lnTo>
                    <a:pt x="581526" y="52652"/>
                  </a:lnTo>
                  <a:lnTo>
                    <a:pt x="582937" y="55929"/>
                  </a:lnTo>
                  <a:lnTo>
                    <a:pt x="582937" y="64846"/>
                  </a:lnTo>
                  <a:lnTo>
                    <a:pt x="581507" y="68256"/>
                  </a:lnTo>
                  <a:lnTo>
                    <a:pt x="575791" y="72903"/>
                  </a:lnTo>
                  <a:lnTo>
                    <a:pt x="571582" y="74027"/>
                  </a:lnTo>
                  <a:lnTo>
                    <a:pt x="586092" y="74027"/>
                  </a:lnTo>
                  <a:lnTo>
                    <a:pt x="589032" y="71664"/>
                  </a:lnTo>
                  <a:lnTo>
                    <a:pt x="591167" y="66751"/>
                  </a:lnTo>
                  <a:lnTo>
                    <a:pt x="591167" y="54176"/>
                  </a:lnTo>
                  <a:lnTo>
                    <a:pt x="589183" y="49452"/>
                  </a:lnTo>
                  <a:lnTo>
                    <a:pt x="586188" y="46976"/>
                  </a:lnTo>
                  <a:close/>
                </a:path>
                <a:path w="685164" h="81279">
                  <a:moveTo>
                    <a:pt x="609339" y="19886"/>
                  </a:moveTo>
                  <a:lnTo>
                    <a:pt x="601225" y="19886"/>
                  </a:lnTo>
                  <a:lnTo>
                    <a:pt x="601225" y="80010"/>
                  </a:lnTo>
                  <a:lnTo>
                    <a:pt x="609339" y="80010"/>
                  </a:lnTo>
                  <a:lnTo>
                    <a:pt x="609339" y="19886"/>
                  </a:lnTo>
                  <a:close/>
                </a:path>
                <a:path w="685164" h="81279">
                  <a:moveTo>
                    <a:pt x="661536" y="19429"/>
                  </a:moveTo>
                  <a:lnTo>
                    <a:pt x="650411" y="19429"/>
                  </a:lnTo>
                  <a:lnTo>
                    <a:pt x="645401" y="20725"/>
                  </a:lnTo>
                  <a:lnTo>
                    <a:pt x="626601" y="55817"/>
                  </a:lnTo>
                  <a:lnTo>
                    <a:pt x="627933" y="61074"/>
                  </a:lnTo>
                  <a:lnTo>
                    <a:pt x="633268" y="70369"/>
                  </a:lnTo>
                  <a:lnTo>
                    <a:pt x="636979" y="74009"/>
                  </a:lnTo>
                  <a:lnTo>
                    <a:pt x="646506" y="79268"/>
                  </a:lnTo>
                  <a:lnTo>
                    <a:pt x="651974" y="80582"/>
                  </a:lnTo>
                  <a:lnTo>
                    <a:pt x="662947" y="80582"/>
                  </a:lnTo>
                  <a:lnTo>
                    <a:pt x="667346" y="79743"/>
                  </a:lnTo>
                  <a:lnTo>
                    <a:pt x="675349" y="76391"/>
                  </a:lnTo>
                  <a:lnTo>
                    <a:pt x="678682" y="73950"/>
                  </a:lnTo>
                  <a:lnTo>
                    <a:pt x="679159" y="73379"/>
                  </a:lnTo>
                  <a:lnTo>
                    <a:pt x="651747" y="73379"/>
                  </a:lnTo>
                  <a:lnTo>
                    <a:pt x="646261" y="71456"/>
                  </a:lnTo>
                  <a:lnTo>
                    <a:pt x="637574" y="63759"/>
                  </a:lnTo>
                  <a:lnTo>
                    <a:pt x="635172" y="58712"/>
                  </a:lnTo>
                  <a:lnTo>
                    <a:pt x="634715" y="52462"/>
                  </a:lnTo>
                  <a:lnTo>
                    <a:pt x="685007" y="52462"/>
                  </a:lnTo>
                  <a:lnTo>
                    <a:pt x="685123" y="46404"/>
                  </a:lnTo>
                  <a:lnTo>
                    <a:pt x="634715" y="46404"/>
                  </a:lnTo>
                  <a:lnTo>
                    <a:pt x="635248" y="40460"/>
                  </a:lnTo>
                  <a:lnTo>
                    <a:pt x="637477" y="35643"/>
                  </a:lnTo>
                  <a:lnTo>
                    <a:pt x="645325" y="28252"/>
                  </a:lnTo>
                  <a:lnTo>
                    <a:pt x="650185" y="26402"/>
                  </a:lnTo>
                  <a:lnTo>
                    <a:pt x="675841" y="26402"/>
                  </a:lnTo>
                  <a:lnTo>
                    <a:pt x="675366" y="25909"/>
                  </a:lnTo>
                  <a:lnTo>
                    <a:pt x="666529" y="20725"/>
                  </a:lnTo>
                  <a:lnTo>
                    <a:pt x="661536" y="19429"/>
                  </a:lnTo>
                  <a:close/>
                </a:path>
                <a:path w="685164" h="81279">
                  <a:moveTo>
                    <a:pt x="676777" y="65495"/>
                  </a:moveTo>
                  <a:lnTo>
                    <a:pt x="674491" y="68083"/>
                  </a:lnTo>
                  <a:lnTo>
                    <a:pt x="671785" y="70045"/>
                  </a:lnTo>
                  <a:lnTo>
                    <a:pt x="665539" y="72712"/>
                  </a:lnTo>
                  <a:lnTo>
                    <a:pt x="662108" y="73379"/>
                  </a:lnTo>
                  <a:lnTo>
                    <a:pt x="679159" y="73379"/>
                  </a:lnTo>
                  <a:lnTo>
                    <a:pt x="681349" y="70750"/>
                  </a:lnTo>
                  <a:lnTo>
                    <a:pt x="676777" y="65495"/>
                  </a:lnTo>
                  <a:close/>
                </a:path>
                <a:path w="685164" h="81279">
                  <a:moveTo>
                    <a:pt x="675841" y="26402"/>
                  </a:moveTo>
                  <a:lnTo>
                    <a:pt x="661841" y="26402"/>
                  </a:lnTo>
                  <a:lnTo>
                    <a:pt x="666738" y="28252"/>
                  </a:lnTo>
                  <a:lnTo>
                    <a:pt x="674585" y="35643"/>
                  </a:lnTo>
                  <a:lnTo>
                    <a:pt x="676814" y="40460"/>
                  </a:lnTo>
                  <a:lnTo>
                    <a:pt x="677350" y="46404"/>
                  </a:lnTo>
                  <a:lnTo>
                    <a:pt x="685123" y="46404"/>
                  </a:lnTo>
                  <a:lnTo>
                    <a:pt x="685123" y="44006"/>
                  </a:lnTo>
                  <a:lnTo>
                    <a:pt x="683863" y="38728"/>
                  </a:lnTo>
                  <a:lnTo>
                    <a:pt x="678834" y="29509"/>
                  </a:lnTo>
                  <a:lnTo>
                    <a:pt x="675841" y="26402"/>
                  </a:lnTo>
                  <a:close/>
                </a:path>
              </a:pathLst>
            </a:custGeom>
            <a:solidFill>
              <a:srgbClr val="606062"/>
            </a:solidFill>
          </p:spPr>
          <p:txBody>
            <a:bodyPr wrap="square" lIns="0" tIns="0" rIns="0" bIns="0" rtlCol="0"/>
            <a:lstStyle/>
            <a:p>
              <a:endParaRPr/>
            </a:p>
          </p:txBody>
        </p:sp>
        <p:pic>
          <p:nvPicPr>
            <p:cNvPr id="13" name="object 13"/>
            <p:cNvPicPr/>
            <p:nvPr/>
          </p:nvPicPr>
          <p:blipFill>
            <a:blip r:embed="rId3" cstate="print"/>
            <a:stretch>
              <a:fillRect/>
            </a:stretch>
          </p:blipFill>
          <p:spPr>
            <a:xfrm>
              <a:off x="5240153" y="888386"/>
              <a:ext cx="1770886" cy="2496312"/>
            </a:xfrm>
            <a:prstGeom prst="rect">
              <a:avLst/>
            </a:prstGeom>
          </p:spPr>
        </p:pic>
        <p:pic>
          <p:nvPicPr>
            <p:cNvPr id="22" name="object 22"/>
            <p:cNvPicPr/>
            <p:nvPr/>
          </p:nvPicPr>
          <p:blipFill>
            <a:blip r:embed="rId4" cstate="print"/>
            <a:stretch>
              <a:fillRect/>
            </a:stretch>
          </p:blipFill>
          <p:spPr>
            <a:xfrm>
              <a:off x="5543165" y="2290758"/>
              <a:ext cx="1154714" cy="212882"/>
            </a:xfrm>
            <a:prstGeom prst="rect">
              <a:avLst/>
            </a:prstGeom>
          </p:spPr>
        </p:pic>
      </p:grpSp>
      <p:sp>
        <p:nvSpPr>
          <p:cNvPr id="23" name="object 23"/>
          <p:cNvSpPr txBox="1"/>
          <p:nvPr/>
        </p:nvSpPr>
        <p:spPr>
          <a:xfrm>
            <a:off x="5983291" y="2513579"/>
            <a:ext cx="224790" cy="220979"/>
          </a:xfrm>
          <a:prstGeom prst="rect">
            <a:avLst/>
          </a:prstGeom>
        </p:spPr>
        <p:txBody>
          <a:bodyPr vert="horz" wrap="square" lIns="0" tIns="16510" rIns="0" bIns="0" rtlCol="0">
            <a:spAutoFit/>
          </a:bodyPr>
          <a:lstStyle/>
          <a:p>
            <a:pPr marL="12700">
              <a:lnSpc>
                <a:spcPct val="100000"/>
              </a:lnSpc>
              <a:spcBef>
                <a:spcPts val="130"/>
              </a:spcBef>
            </a:pPr>
            <a:r>
              <a:rPr sz="1250" b="1" spc="15" dirty="0">
                <a:solidFill>
                  <a:srgbClr val="606062"/>
                </a:solidFill>
                <a:latin typeface="Arial"/>
                <a:cs typeface="Arial"/>
              </a:rPr>
              <a:t>+</a:t>
            </a:r>
            <a:r>
              <a:rPr sz="1250" b="1" spc="-20" dirty="0">
                <a:solidFill>
                  <a:srgbClr val="606062"/>
                </a:solidFill>
                <a:latin typeface="Arial"/>
                <a:cs typeface="Arial"/>
              </a:rPr>
              <a:t>S</a:t>
            </a:r>
            <a:endParaRPr sz="1250" dirty="0">
              <a:latin typeface="Arial"/>
              <a:cs typeface="Arial"/>
            </a:endParaRPr>
          </a:p>
        </p:txBody>
      </p:sp>
      <p:sp>
        <p:nvSpPr>
          <p:cNvPr id="24" name="object 24"/>
          <p:cNvSpPr txBox="1"/>
          <p:nvPr/>
        </p:nvSpPr>
        <p:spPr>
          <a:xfrm>
            <a:off x="660255" y="585858"/>
            <a:ext cx="4267200" cy="2795905"/>
          </a:xfrm>
          <a:prstGeom prst="rect">
            <a:avLst/>
          </a:prstGeom>
        </p:spPr>
        <p:txBody>
          <a:bodyPr vert="horz" wrap="square" lIns="0" tIns="135890" rIns="0" bIns="0" rtlCol="0">
            <a:spAutoFit/>
          </a:bodyPr>
          <a:lstStyle/>
          <a:p>
            <a:pPr marL="12700" algn="just">
              <a:lnSpc>
                <a:spcPct val="100000"/>
              </a:lnSpc>
              <a:spcBef>
                <a:spcPts val="1070"/>
              </a:spcBef>
            </a:pPr>
            <a:r>
              <a:rPr sz="1400" b="1" spc="70" dirty="0">
                <a:solidFill>
                  <a:srgbClr val="606062"/>
                </a:solidFill>
                <a:latin typeface="Arial"/>
                <a:cs typeface="Arial"/>
              </a:rPr>
              <a:t>КАС</a:t>
            </a:r>
            <a:r>
              <a:rPr sz="1400" b="1" spc="-25" dirty="0">
                <a:solidFill>
                  <a:srgbClr val="606062"/>
                </a:solidFill>
                <a:latin typeface="Arial"/>
                <a:cs typeface="Arial"/>
              </a:rPr>
              <a:t> </a:t>
            </a:r>
            <a:r>
              <a:rPr sz="1400" b="1" spc="20" dirty="0">
                <a:solidFill>
                  <a:srgbClr val="606062"/>
                </a:solidFill>
                <a:latin typeface="Arial"/>
                <a:cs typeface="Arial"/>
              </a:rPr>
              <a:t>+</a:t>
            </a:r>
            <a:r>
              <a:rPr sz="1400" b="1" spc="-20" dirty="0">
                <a:solidFill>
                  <a:srgbClr val="606062"/>
                </a:solidFill>
                <a:latin typeface="Arial"/>
                <a:cs typeface="Arial"/>
              </a:rPr>
              <a:t> </a:t>
            </a:r>
            <a:r>
              <a:rPr sz="1400" b="1" spc="-45" dirty="0">
                <a:solidFill>
                  <a:srgbClr val="606062"/>
                </a:solidFill>
                <a:latin typeface="Arial"/>
                <a:cs typeface="Arial"/>
              </a:rPr>
              <a:t>S</a:t>
            </a:r>
            <a:endParaRPr sz="1400">
              <a:latin typeface="Arial"/>
              <a:cs typeface="Arial"/>
            </a:endParaRPr>
          </a:p>
          <a:p>
            <a:pPr marL="21590" marR="5080" algn="just">
              <a:lnSpc>
                <a:spcPct val="114900"/>
              </a:lnSpc>
              <a:spcBef>
                <a:spcPts val="409"/>
              </a:spcBef>
            </a:pPr>
            <a:r>
              <a:rPr sz="800" spc="5" dirty="0">
                <a:solidFill>
                  <a:srgbClr val="606062"/>
                </a:solidFill>
                <a:latin typeface="Verdana"/>
                <a:cs typeface="Verdana"/>
              </a:rPr>
              <a:t>КАС </a:t>
            </a:r>
            <a:r>
              <a:rPr sz="800" spc="-195" dirty="0">
                <a:solidFill>
                  <a:srgbClr val="606062"/>
                </a:solidFill>
                <a:latin typeface="Verdana"/>
                <a:cs typeface="Verdana"/>
              </a:rPr>
              <a:t>+</a:t>
            </a:r>
            <a:r>
              <a:rPr sz="800" spc="-190" dirty="0">
                <a:solidFill>
                  <a:srgbClr val="606062"/>
                </a:solidFill>
                <a:latin typeface="Verdana"/>
                <a:cs typeface="Verdana"/>
              </a:rPr>
              <a:t> </a:t>
            </a:r>
            <a:r>
              <a:rPr sz="800" spc="-55" dirty="0">
                <a:solidFill>
                  <a:srgbClr val="606062"/>
                </a:solidFill>
                <a:latin typeface="Verdana"/>
                <a:cs typeface="Verdana"/>
              </a:rPr>
              <a:t>S </a:t>
            </a:r>
            <a:r>
              <a:rPr sz="800" spc="-110" dirty="0">
                <a:solidFill>
                  <a:srgbClr val="606062"/>
                </a:solidFill>
                <a:latin typeface="Verdana"/>
                <a:cs typeface="Verdana"/>
              </a:rPr>
              <a:t>– </a:t>
            </a:r>
            <a:r>
              <a:rPr sz="800" spc="-10" dirty="0">
                <a:solidFill>
                  <a:srgbClr val="606062"/>
                </a:solidFill>
                <a:latin typeface="Verdana"/>
                <a:cs typeface="Verdana"/>
              </a:rPr>
              <a:t>это </a:t>
            </a:r>
            <a:r>
              <a:rPr sz="800" spc="20" dirty="0">
                <a:solidFill>
                  <a:srgbClr val="606062"/>
                </a:solidFill>
                <a:latin typeface="Verdana"/>
                <a:cs typeface="Verdana"/>
              </a:rPr>
              <a:t>комбинация карбамидно-аммиачной </a:t>
            </a:r>
            <a:r>
              <a:rPr sz="800" spc="35" dirty="0">
                <a:solidFill>
                  <a:srgbClr val="606062"/>
                </a:solidFill>
                <a:latin typeface="Verdana"/>
                <a:cs typeface="Verdana"/>
              </a:rPr>
              <a:t>смеси </a:t>
            </a:r>
            <a:r>
              <a:rPr sz="800" spc="20" dirty="0">
                <a:solidFill>
                  <a:srgbClr val="606062"/>
                </a:solidFill>
                <a:latin typeface="Verdana"/>
                <a:cs typeface="Verdana"/>
              </a:rPr>
              <a:t>с водорастворимым </a:t>
            </a:r>
            <a:r>
              <a:rPr sz="800" spc="-270" dirty="0">
                <a:solidFill>
                  <a:srgbClr val="606062"/>
                </a:solidFill>
                <a:latin typeface="Verdana"/>
                <a:cs typeface="Verdana"/>
              </a:rPr>
              <a:t> </a:t>
            </a:r>
            <a:r>
              <a:rPr sz="800" spc="25" dirty="0">
                <a:solidFill>
                  <a:srgbClr val="606062"/>
                </a:solidFill>
                <a:latin typeface="Verdana"/>
                <a:cs typeface="Verdana"/>
              </a:rPr>
              <a:t>серосодержащим</a:t>
            </a:r>
            <a:r>
              <a:rPr sz="800" spc="-10" dirty="0">
                <a:solidFill>
                  <a:srgbClr val="606062"/>
                </a:solidFill>
                <a:latin typeface="Verdana"/>
                <a:cs typeface="Verdana"/>
              </a:rPr>
              <a:t> </a:t>
            </a:r>
            <a:r>
              <a:rPr sz="800" spc="10" dirty="0">
                <a:solidFill>
                  <a:srgbClr val="606062"/>
                </a:solidFill>
                <a:latin typeface="Verdana"/>
                <a:cs typeface="Verdana"/>
              </a:rPr>
              <a:t>удобрением.</a:t>
            </a:r>
            <a:r>
              <a:rPr sz="800" spc="-5" dirty="0">
                <a:solidFill>
                  <a:srgbClr val="606062"/>
                </a:solidFill>
                <a:latin typeface="Verdana"/>
                <a:cs typeface="Verdana"/>
              </a:rPr>
              <a:t> </a:t>
            </a:r>
            <a:r>
              <a:rPr sz="800" spc="50" dirty="0">
                <a:solidFill>
                  <a:srgbClr val="606062"/>
                </a:solidFill>
                <a:latin typeface="Verdana"/>
                <a:cs typeface="Verdana"/>
              </a:rPr>
              <a:t>В</a:t>
            </a:r>
            <a:r>
              <a:rPr sz="800" spc="-10" dirty="0">
                <a:solidFill>
                  <a:srgbClr val="606062"/>
                </a:solidFill>
                <a:latin typeface="Verdana"/>
                <a:cs typeface="Verdana"/>
              </a:rPr>
              <a:t> </a:t>
            </a:r>
            <a:r>
              <a:rPr sz="800" spc="5" dirty="0">
                <a:solidFill>
                  <a:srgbClr val="606062"/>
                </a:solidFill>
                <a:latin typeface="Verdana"/>
                <a:cs typeface="Verdana"/>
              </a:rPr>
              <a:t>его</a:t>
            </a:r>
            <a:r>
              <a:rPr sz="800" spc="-5" dirty="0">
                <a:solidFill>
                  <a:srgbClr val="606062"/>
                </a:solidFill>
                <a:latin typeface="Verdana"/>
                <a:cs typeface="Verdana"/>
              </a:rPr>
              <a:t> </a:t>
            </a:r>
            <a:r>
              <a:rPr sz="800" spc="5" dirty="0">
                <a:solidFill>
                  <a:srgbClr val="606062"/>
                </a:solidFill>
                <a:latin typeface="Verdana"/>
                <a:cs typeface="Verdana"/>
              </a:rPr>
              <a:t>составе</a:t>
            </a:r>
            <a:r>
              <a:rPr sz="800" spc="-10" dirty="0">
                <a:solidFill>
                  <a:srgbClr val="606062"/>
                </a:solidFill>
                <a:latin typeface="Verdana"/>
                <a:cs typeface="Verdana"/>
              </a:rPr>
              <a:t> </a:t>
            </a:r>
            <a:r>
              <a:rPr sz="800" dirty="0">
                <a:solidFill>
                  <a:srgbClr val="606062"/>
                </a:solidFill>
                <a:latin typeface="Verdana"/>
                <a:cs typeface="Verdana"/>
              </a:rPr>
              <a:t>присутствуют</a:t>
            </a:r>
            <a:r>
              <a:rPr sz="800" spc="-5" dirty="0">
                <a:solidFill>
                  <a:srgbClr val="606062"/>
                </a:solidFill>
                <a:latin typeface="Verdana"/>
                <a:cs typeface="Verdana"/>
              </a:rPr>
              <a:t> </a:t>
            </a:r>
            <a:r>
              <a:rPr sz="800" spc="20" dirty="0">
                <a:solidFill>
                  <a:srgbClr val="606062"/>
                </a:solidFill>
                <a:latin typeface="Verdana"/>
                <a:cs typeface="Verdana"/>
              </a:rPr>
              <a:t>три</a:t>
            </a:r>
            <a:r>
              <a:rPr sz="800" spc="-10" dirty="0">
                <a:solidFill>
                  <a:srgbClr val="606062"/>
                </a:solidFill>
                <a:latin typeface="Verdana"/>
                <a:cs typeface="Verdana"/>
              </a:rPr>
              <a:t> </a:t>
            </a:r>
            <a:r>
              <a:rPr sz="800" spc="15" dirty="0">
                <a:solidFill>
                  <a:srgbClr val="606062"/>
                </a:solidFill>
                <a:latin typeface="Verdana"/>
                <a:cs typeface="Verdana"/>
              </a:rPr>
              <a:t>формы</a:t>
            </a:r>
            <a:r>
              <a:rPr sz="800" spc="-5" dirty="0">
                <a:solidFill>
                  <a:srgbClr val="606062"/>
                </a:solidFill>
                <a:latin typeface="Verdana"/>
                <a:cs typeface="Verdana"/>
              </a:rPr>
              <a:t> </a:t>
            </a:r>
            <a:r>
              <a:rPr sz="800" spc="-10" dirty="0">
                <a:solidFill>
                  <a:srgbClr val="606062"/>
                </a:solidFill>
                <a:latin typeface="Verdana"/>
                <a:cs typeface="Verdana"/>
              </a:rPr>
              <a:t>азота </a:t>
            </a:r>
            <a:r>
              <a:rPr sz="800" spc="-110" dirty="0">
                <a:solidFill>
                  <a:srgbClr val="606062"/>
                </a:solidFill>
                <a:latin typeface="Verdana"/>
                <a:cs typeface="Verdana"/>
              </a:rPr>
              <a:t>– </a:t>
            </a:r>
            <a:r>
              <a:rPr sz="800" spc="-270" dirty="0">
                <a:solidFill>
                  <a:srgbClr val="606062"/>
                </a:solidFill>
                <a:latin typeface="Verdana"/>
                <a:cs typeface="Verdana"/>
              </a:rPr>
              <a:t> </a:t>
            </a:r>
            <a:r>
              <a:rPr sz="800" spc="25" dirty="0">
                <a:solidFill>
                  <a:srgbClr val="606062"/>
                </a:solidFill>
                <a:latin typeface="Verdana"/>
                <a:cs typeface="Verdana"/>
              </a:rPr>
              <a:t>это </a:t>
            </a:r>
            <a:r>
              <a:rPr sz="800" spc="40" dirty="0">
                <a:solidFill>
                  <a:srgbClr val="606062"/>
                </a:solidFill>
                <a:latin typeface="Verdana"/>
                <a:cs typeface="Verdana"/>
              </a:rPr>
              <a:t>нитратная, </a:t>
            </a:r>
            <a:r>
              <a:rPr sz="800" spc="60" dirty="0">
                <a:solidFill>
                  <a:srgbClr val="606062"/>
                </a:solidFill>
                <a:latin typeface="Verdana"/>
                <a:cs typeface="Verdana"/>
              </a:rPr>
              <a:t>амидная </a:t>
            </a:r>
            <a:r>
              <a:rPr sz="800" spc="35" dirty="0">
                <a:solidFill>
                  <a:srgbClr val="606062"/>
                </a:solidFill>
                <a:latin typeface="Verdana"/>
                <a:cs typeface="Verdana"/>
              </a:rPr>
              <a:t>и </a:t>
            </a:r>
            <a:r>
              <a:rPr sz="800" spc="60" dirty="0">
                <a:solidFill>
                  <a:srgbClr val="606062"/>
                </a:solidFill>
                <a:latin typeface="Verdana"/>
                <a:cs typeface="Verdana"/>
              </a:rPr>
              <a:t>аммонийная, </a:t>
            </a:r>
            <a:r>
              <a:rPr sz="800" spc="50" dirty="0">
                <a:solidFill>
                  <a:srgbClr val="606062"/>
                </a:solidFill>
                <a:latin typeface="Verdana"/>
                <a:cs typeface="Verdana"/>
              </a:rPr>
              <a:t>благодаря которым </a:t>
            </a:r>
            <a:r>
              <a:rPr sz="800" spc="55" dirty="0">
                <a:solidFill>
                  <a:srgbClr val="606062"/>
                </a:solidFill>
                <a:latin typeface="Verdana"/>
                <a:cs typeface="Verdana"/>
              </a:rPr>
              <a:t>растения </a:t>
            </a:r>
            <a:r>
              <a:rPr sz="800" spc="60" dirty="0">
                <a:solidFill>
                  <a:srgbClr val="606062"/>
                </a:solidFill>
                <a:latin typeface="Verdana"/>
                <a:cs typeface="Verdana"/>
              </a:rPr>
              <a:t> </a:t>
            </a:r>
            <a:r>
              <a:rPr sz="800" spc="10" dirty="0">
                <a:solidFill>
                  <a:srgbClr val="606062"/>
                </a:solidFill>
                <a:latin typeface="Verdana"/>
                <a:cs typeface="Verdana"/>
              </a:rPr>
              <a:t>обеспечиваются </a:t>
            </a:r>
            <a:r>
              <a:rPr sz="800" spc="25" dirty="0">
                <a:solidFill>
                  <a:srgbClr val="606062"/>
                </a:solidFill>
                <a:latin typeface="Verdana"/>
                <a:cs typeface="Verdana"/>
              </a:rPr>
              <a:t>пролонгированным </a:t>
            </a:r>
            <a:r>
              <a:rPr sz="800" spc="35" dirty="0">
                <a:solidFill>
                  <a:srgbClr val="606062"/>
                </a:solidFill>
                <a:latin typeface="Verdana"/>
                <a:cs typeface="Verdana"/>
              </a:rPr>
              <a:t>и </a:t>
            </a:r>
            <a:r>
              <a:rPr sz="800" spc="30" dirty="0">
                <a:solidFill>
                  <a:srgbClr val="606062"/>
                </a:solidFill>
                <a:latin typeface="Verdana"/>
                <a:cs typeface="Verdana"/>
              </a:rPr>
              <a:t>равномерным </a:t>
            </a:r>
            <a:r>
              <a:rPr sz="800" spc="15" dirty="0">
                <a:solidFill>
                  <a:srgbClr val="606062"/>
                </a:solidFill>
                <a:latin typeface="Verdana"/>
                <a:cs typeface="Verdana"/>
              </a:rPr>
              <a:t>поступлением </a:t>
            </a:r>
            <a:r>
              <a:rPr sz="800" spc="-30" dirty="0">
                <a:solidFill>
                  <a:srgbClr val="606062"/>
                </a:solidFill>
                <a:latin typeface="Verdana"/>
                <a:cs typeface="Verdana"/>
              </a:rPr>
              <a:t>азота, </a:t>
            </a:r>
            <a:r>
              <a:rPr sz="800" spc="-15" dirty="0">
                <a:solidFill>
                  <a:srgbClr val="606062"/>
                </a:solidFill>
                <a:latin typeface="Verdana"/>
                <a:cs typeface="Verdana"/>
              </a:rPr>
              <a:t>а </a:t>
            </a:r>
            <a:r>
              <a:rPr sz="800" spc="-10" dirty="0">
                <a:solidFill>
                  <a:srgbClr val="606062"/>
                </a:solidFill>
                <a:latin typeface="Verdana"/>
                <a:cs typeface="Verdana"/>
              </a:rPr>
              <a:t> </a:t>
            </a:r>
            <a:r>
              <a:rPr sz="800" spc="-5" dirty="0">
                <a:solidFill>
                  <a:srgbClr val="606062"/>
                </a:solidFill>
                <a:latin typeface="Verdana"/>
                <a:cs typeface="Verdana"/>
              </a:rPr>
              <a:t>также</a:t>
            </a:r>
            <a:r>
              <a:rPr sz="800" spc="-45" dirty="0">
                <a:solidFill>
                  <a:srgbClr val="606062"/>
                </a:solidFill>
                <a:latin typeface="Verdana"/>
                <a:cs typeface="Verdana"/>
              </a:rPr>
              <a:t> </a:t>
            </a:r>
            <a:r>
              <a:rPr sz="800" spc="-20" dirty="0">
                <a:solidFill>
                  <a:srgbClr val="606062"/>
                </a:solidFill>
                <a:latin typeface="Verdana"/>
                <a:cs typeface="Verdana"/>
              </a:rPr>
              <a:t>сульфат</a:t>
            </a:r>
            <a:r>
              <a:rPr sz="800" spc="-45" dirty="0">
                <a:solidFill>
                  <a:srgbClr val="606062"/>
                </a:solidFill>
                <a:latin typeface="Verdana"/>
                <a:cs typeface="Verdana"/>
              </a:rPr>
              <a:t> </a:t>
            </a:r>
            <a:r>
              <a:rPr sz="800" spc="15" dirty="0">
                <a:solidFill>
                  <a:srgbClr val="606062"/>
                </a:solidFill>
                <a:latin typeface="Verdana"/>
                <a:cs typeface="Verdana"/>
              </a:rPr>
              <a:t>серы</a:t>
            </a:r>
            <a:r>
              <a:rPr sz="800" spc="-45" dirty="0">
                <a:solidFill>
                  <a:srgbClr val="606062"/>
                </a:solidFill>
                <a:latin typeface="Verdana"/>
                <a:cs typeface="Verdana"/>
              </a:rPr>
              <a:t> </a:t>
            </a:r>
            <a:r>
              <a:rPr sz="800" spc="-60" dirty="0">
                <a:solidFill>
                  <a:srgbClr val="606062"/>
                </a:solidFill>
                <a:latin typeface="Verdana"/>
                <a:cs typeface="Verdana"/>
              </a:rPr>
              <a:t>-</a:t>
            </a:r>
            <a:r>
              <a:rPr sz="800" spc="-40" dirty="0">
                <a:solidFill>
                  <a:srgbClr val="606062"/>
                </a:solidFill>
                <a:latin typeface="Verdana"/>
                <a:cs typeface="Verdana"/>
              </a:rPr>
              <a:t> </a:t>
            </a:r>
            <a:r>
              <a:rPr sz="800" spc="5" dirty="0">
                <a:solidFill>
                  <a:srgbClr val="606062"/>
                </a:solidFill>
                <a:latin typeface="Verdana"/>
                <a:cs typeface="Verdana"/>
              </a:rPr>
              <a:t>усвояемая</a:t>
            </a:r>
            <a:r>
              <a:rPr sz="800" spc="-45" dirty="0">
                <a:solidFill>
                  <a:srgbClr val="606062"/>
                </a:solidFill>
                <a:latin typeface="Verdana"/>
                <a:cs typeface="Verdana"/>
              </a:rPr>
              <a:t> </a:t>
            </a:r>
            <a:r>
              <a:rPr sz="800" spc="15" dirty="0">
                <a:solidFill>
                  <a:srgbClr val="606062"/>
                </a:solidFill>
                <a:latin typeface="Verdana"/>
                <a:cs typeface="Verdana"/>
              </a:rPr>
              <a:t>форма</a:t>
            </a:r>
            <a:r>
              <a:rPr sz="800" spc="-40" dirty="0">
                <a:solidFill>
                  <a:srgbClr val="606062"/>
                </a:solidFill>
                <a:latin typeface="Verdana"/>
                <a:cs typeface="Verdana"/>
              </a:rPr>
              <a:t> </a:t>
            </a:r>
            <a:r>
              <a:rPr sz="800" spc="10" dirty="0">
                <a:solidFill>
                  <a:srgbClr val="606062"/>
                </a:solidFill>
                <a:latin typeface="Verdana"/>
                <a:cs typeface="Verdana"/>
              </a:rPr>
              <a:t>для</a:t>
            </a:r>
            <a:r>
              <a:rPr sz="800" spc="-45" dirty="0">
                <a:solidFill>
                  <a:srgbClr val="606062"/>
                </a:solidFill>
                <a:latin typeface="Verdana"/>
                <a:cs typeface="Verdana"/>
              </a:rPr>
              <a:t> </a:t>
            </a:r>
            <a:r>
              <a:rPr sz="800" spc="-35" dirty="0">
                <a:solidFill>
                  <a:srgbClr val="606062"/>
                </a:solidFill>
                <a:latin typeface="Verdana"/>
                <a:cs typeface="Verdana"/>
              </a:rPr>
              <a:t>культур.</a:t>
            </a:r>
            <a:r>
              <a:rPr sz="800" spc="-40" dirty="0">
                <a:solidFill>
                  <a:srgbClr val="606062"/>
                </a:solidFill>
                <a:latin typeface="Verdana"/>
                <a:cs typeface="Verdana"/>
              </a:rPr>
              <a:t> </a:t>
            </a:r>
            <a:r>
              <a:rPr sz="800" spc="15" dirty="0">
                <a:solidFill>
                  <a:srgbClr val="606062"/>
                </a:solidFill>
                <a:latin typeface="Verdana"/>
                <a:cs typeface="Verdana"/>
              </a:rPr>
              <a:t>Данный</a:t>
            </a:r>
            <a:r>
              <a:rPr sz="800" spc="-45" dirty="0">
                <a:solidFill>
                  <a:srgbClr val="606062"/>
                </a:solidFill>
                <a:latin typeface="Verdana"/>
                <a:cs typeface="Verdana"/>
              </a:rPr>
              <a:t> </a:t>
            </a:r>
            <a:r>
              <a:rPr sz="800" dirty="0">
                <a:solidFill>
                  <a:srgbClr val="606062"/>
                </a:solidFill>
                <a:latin typeface="Verdana"/>
                <a:cs typeface="Verdana"/>
              </a:rPr>
              <a:t>состав</a:t>
            </a:r>
            <a:r>
              <a:rPr sz="800" spc="-40" dirty="0">
                <a:solidFill>
                  <a:srgbClr val="606062"/>
                </a:solidFill>
                <a:latin typeface="Verdana"/>
                <a:cs typeface="Verdana"/>
              </a:rPr>
              <a:t> </a:t>
            </a:r>
            <a:r>
              <a:rPr sz="800" spc="25" dirty="0">
                <a:solidFill>
                  <a:srgbClr val="606062"/>
                </a:solidFill>
                <a:latin typeface="Verdana"/>
                <a:cs typeface="Verdana"/>
              </a:rPr>
              <a:t>незаменим </a:t>
            </a:r>
            <a:r>
              <a:rPr sz="800" spc="-270" dirty="0">
                <a:solidFill>
                  <a:srgbClr val="606062"/>
                </a:solidFill>
                <a:latin typeface="Verdana"/>
                <a:cs typeface="Verdana"/>
              </a:rPr>
              <a:t> </a:t>
            </a:r>
            <a:r>
              <a:rPr sz="800" spc="25" dirty="0">
                <a:solidFill>
                  <a:srgbClr val="606062"/>
                </a:solidFill>
                <a:latin typeface="Verdana"/>
                <a:cs typeface="Verdana"/>
              </a:rPr>
              <a:t>для </a:t>
            </a:r>
            <a:r>
              <a:rPr sz="800" spc="-15" dirty="0">
                <a:solidFill>
                  <a:srgbClr val="606062"/>
                </a:solidFill>
                <a:latin typeface="Verdana"/>
                <a:cs typeface="Verdana"/>
              </a:rPr>
              <a:t>культур, </a:t>
            </a:r>
            <a:r>
              <a:rPr sz="800" spc="25" dirty="0">
                <a:solidFill>
                  <a:srgbClr val="606062"/>
                </a:solidFill>
                <a:latin typeface="Verdana"/>
                <a:cs typeface="Verdana"/>
              </a:rPr>
              <a:t>активно </a:t>
            </a:r>
            <a:r>
              <a:rPr sz="800" spc="30" dirty="0">
                <a:solidFill>
                  <a:srgbClr val="606062"/>
                </a:solidFill>
                <a:latin typeface="Verdana"/>
                <a:cs typeface="Verdana"/>
              </a:rPr>
              <a:t>потребляющих </a:t>
            </a:r>
            <a:r>
              <a:rPr sz="800" spc="25" dirty="0">
                <a:solidFill>
                  <a:srgbClr val="606062"/>
                </a:solidFill>
                <a:latin typeface="Verdana"/>
                <a:cs typeface="Verdana"/>
              </a:rPr>
              <a:t>серу </a:t>
            </a:r>
            <a:r>
              <a:rPr sz="800" dirty="0">
                <a:solidFill>
                  <a:srgbClr val="606062"/>
                </a:solidFill>
                <a:latin typeface="Verdana"/>
                <a:cs typeface="Verdana"/>
              </a:rPr>
              <a:t>таких как </a:t>
            </a:r>
            <a:r>
              <a:rPr sz="800" spc="-10" dirty="0">
                <a:solidFill>
                  <a:srgbClr val="606062"/>
                </a:solidFill>
                <a:latin typeface="Verdana"/>
                <a:cs typeface="Verdana"/>
              </a:rPr>
              <a:t>кукурузы, </a:t>
            </a:r>
            <a:r>
              <a:rPr sz="800" spc="10" dirty="0">
                <a:solidFill>
                  <a:srgbClr val="606062"/>
                </a:solidFill>
                <a:latin typeface="Verdana"/>
                <a:cs typeface="Verdana"/>
              </a:rPr>
              <a:t>зерновых, </a:t>
            </a:r>
            <a:r>
              <a:rPr sz="800" spc="15" dirty="0">
                <a:solidFill>
                  <a:srgbClr val="606062"/>
                </a:solidFill>
                <a:latin typeface="Verdana"/>
                <a:cs typeface="Verdana"/>
              </a:rPr>
              <a:t> </a:t>
            </a:r>
            <a:r>
              <a:rPr sz="800" spc="5" dirty="0">
                <a:solidFill>
                  <a:srgbClr val="606062"/>
                </a:solidFill>
                <a:latin typeface="Verdana"/>
                <a:cs typeface="Verdana"/>
              </a:rPr>
              <a:t>масличных</a:t>
            </a:r>
            <a:r>
              <a:rPr sz="800" spc="-160" dirty="0">
                <a:solidFill>
                  <a:srgbClr val="606062"/>
                </a:solidFill>
                <a:latin typeface="Verdana"/>
                <a:cs typeface="Verdana"/>
              </a:rPr>
              <a:t> </a:t>
            </a:r>
            <a:r>
              <a:rPr sz="800" spc="35" dirty="0">
                <a:solidFill>
                  <a:srgbClr val="606062"/>
                </a:solidFill>
                <a:latin typeface="Verdana"/>
                <a:cs typeface="Verdana"/>
              </a:rPr>
              <a:t>и</a:t>
            </a:r>
            <a:r>
              <a:rPr sz="800" spc="-160" dirty="0">
                <a:solidFill>
                  <a:srgbClr val="606062"/>
                </a:solidFill>
                <a:latin typeface="Verdana"/>
                <a:cs typeface="Verdana"/>
              </a:rPr>
              <a:t> </a:t>
            </a:r>
            <a:r>
              <a:rPr sz="800" dirty="0">
                <a:solidFill>
                  <a:srgbClr val="606062"/>
                </a:solidFill>
                <a:latin typeface="Verdana"/>
                <a:cs typeface="Verdana"/>
              </a:rPr>
              <a:t>других</a:t>
            </a:r>
            <a:r>
              <a:rPr sz="800" spc="-160" dirty="0">
                <a:solidFill>
                  <a:srgbClr val="606062"/>
                </a:solidFill>
                <a:latin typeface="Verdana"/>
                <a:cs typeface="Verdana"/>
              </a:rPr>
              <a:t> </a:t>
            </a:r>
            <a:r>
              <a:rPr sz="800" spc="-5" dirty="0">
                <a:solidFill>
                  <a:srgbClr val="606062"/>
                </a:solidFill>
                <a:latin typeface="Verdana"/>
                <a:cs typeface="Verdana"/>
              </a:rPr>
              <a:t>технических</a:t>
            </a:r>
            <a:r>
              <a:rPr sz="800" spc="-160" dirty="0">
                <a:solidFill>
                  <a:srgbClr val="606062"/>
                </a:solidFill>
                <a:latin typeface="Verdana"/>
                <a:cs typeface="Verdana"/>
              </a:rPr>
              <a:t> </a:t>
            </a:r>
            <a:r>
              <a:rPr sz="800" spc="-35" dirty="0">
                <a:solidFill>
                  <a:srgbClr val="606062"/>
                </a:solidFill>
                <a:latin typeface="Verdana"/>
                <a:cs typeface="Verdana"/>
              </a:rPr>
              <a:t>культур.</a:t>
            </a:r>
            <a:endParaRPr sz="800">
              <a:latin typeface="Verdana"/>
              <a:cs typeface="Verdana"/>
            </a:endParaRPr>
          </a:p>
          <a:p>
            <a:pPr marL="21590" marR="5080" algn="just">
              <a:lnSpc>
                <a:spcPct val="114900"/>
              </a:lnSpc>
            </a:pPr>
            <a:r>
              <a:rPr sz="800" spc="10" dirty="0">
                <a:solidFill>
                  <a:srgbClr val="606062"/>
                </a:solidFill>
                <a:latin typeface="Verdana"/>
                <a:cs typeface="Verdana"/>
              </a:rPr>
              <a:t>Сера </a:t>
            </a:r>
            <a:r>
              <a:rPr sz="800" dirty="0">
                <a:solidFill>
                  <a:srgbClr val="606062"/>
                </a:solidFill>
                <a:latin typeface="Verdana"/>
                <a:cs typeface="Verdana"/>
              </a:rPr>
              <a:t>— </a:t>
            </a:r>
            <a:r>
              <a:rPr sz="800" spc="25" dirty="0">
                <a:solidFill>
                  <a:srgbClr val="606062"/>
                </a:solidFill>
                <a:latin typeface="Verdana"/>
                <a:cs typeface="Verdana"/>
              </a:rPr>
              <a:t>основной </a:t>
            </a:r>
            <a:r>
              <a:rPr sz="800" spc="-10" dirty="0">
                <a:solidFill>
                  <a:srgbClr val="606062"/>
                </a:solidFill>
                <a:latin typeface="Verdana"/>
                <a:cs typeface="Verdana"/>
              </a:rPr>
              <a:t>фактор </a:t>
            </a:r>
            <a:r>
              <a:rPr sz="800" spc="20" dirty="0">
                <a:solidFill>
                  <a:srgbClr val="606062"/>
                </a:solidFill>
                <a:latin typeface="Verdana"/>
                <a:cs typeface="Verdana"/>
              </a:rPr>
              <a:t>формирования </a:t>
            </a:r>
            <a:r>
              <a:rPr sz="800" spc="5" dirty="0">
                <a:solidFill>
                  <a:srgbClr val="606062"/>
                </a:solidFill>
                <a:latin typeface="Verdana"/>
                <a:cs typeface="Verdana"/>
              </a:rPr>
              <a:t>качественного растительного </a:t>
            </a:r>
            <a:r>
              <a:rPr sz="800" spc="-20" dirty="0">
                <a:solidFill>
                  <a:srgbClr val="606062"/>
                </a:solidFill>
                <a:latin typeface="Verdana"/>
                <a:cs typeface="Verdana"/>
              </a:rPr>
              <a:t>белка. </a:t>
            </a:r>
            <a:r>
              <a:rPr sz="800" spc="-270" dirty="0">
                <a:solidFill>
                  <a:srgbClr val="606062"/>
                </a:solidFill>
                <a:latin typeface="Verdana"/>
                <a:cs typeface="Verdana"/>
              </a:rPr>
              <a:t> </a:t>
            </a:r>
            <a:r>
              <a:rPr sz="800" spc="10" dirty="0">
                <a:solidFill>
                  <a:srgbClr val="606062"/>
                </a:solidFill>
                <a:latin typeface="Verdana"/>
                <a:cs typeface="Verdana"/>
              </a:rPr>
              <a:t>Азот</a:t>
            </a:r>
            <a:r>
              <a:rPr sz="800" spc="-60" dirty="0">
                <a:solidFill>
                  <a:srgbClr val="606062"/>
                </a:solidFill>
                <a:latin typeface="Verdana"/>
                <a:cs typeface="Verdana"/>
              </a:rPr>
              <a:t> </a:t>
            </a:r>
            <a:r>
              <a:rPr sz="800" spc="35" dirty="0">
                <a:solidFill>
                  <a:srgbClr val="606062"/>
                </a:solidFill>
                <a:latin typeface="Verdana"/>
                <a:cs typeface="Verdana"/>
              </a:rPr>
              <a:t>и</a:t>
            </a:r>
            <a:r>
              <a:rPr sz="800" spc="-60" dirty="0">
                <a:solidFill>
                  <a:srgbClr val="606062"/>
                </a:solidFill>
                <a:latin typeface="Verdana"/>
                <a:cs typeface="Verdana"/>
              </a:rPr>
              <a:t> </a:t>
            </a:r>
            <a:r>
              <a:rPr sz="800" spc="15" dirty="0">
                <a:solidFill>
                  <a:srgbClr val="606062"/>
                </a:solidFill>
                <a:latin typeface="Verdana"/>
                <a:cs typeface="Verdana"/>
              </a:rPr>
              <a:t>сера</a:t>
            </a:r>
            <a:r>
              <a:rPr sz="800" spc="-60" dirty="0">
                <a:solidFill>
                  <a:srgbClr val="606062"/>
                </a:solidFill>
                <a:latin typeface="Verdana"/>
                <a:cs typeface="Verdana"/>
              </a:rPr>
              <a:t> </a:t>
            </a:r>
            <a:r>
              <a:rPr sz="800" spc="15" dirty="0">
                <a:solidFill>
                  <a:srgbClr val="606062"/>
                </a:solidFill>
                <a:latin typeface="Verdana"/>
                <a:cs typeface="Verdana"/>
              </a:rPr>
              <a:t>максимально</a:t>
            </a:r>
            <a:r>
              <a:rPr sz="800" spc="-60" dirty="0">
                <a:solidFill>
                  <a:srgbClr val="606062"/>
                </a:solidFill>
                <a:latin typeface="Verdana"/>
                <a:cs typeface="Verdana"/>
              </a:rPr>
              <a:t> </a:t>
            </a:r>
            <a:r>
              <a:rPr sz="800" spc="-5" dirty="0">
                <a:solidFill>
                  <a:srgbClr val="606062"/>
                </a:solidFill>
                <a:latin typeface="Verdana"/>
                <a:cs typeface="Verdana"/>
              </a:rPr>
              <a:t>усваиваются</a:t>
            </a:r>
            <a:r>
              <a:rPr sz="800" spc="-60" dirty="0">
                <a:solidFill>
                  <a:srgbClr val="606062"/>
                </a:solidFill>
                <a:latin typeface="Verdana"/>
                <a:cs typeface="Verdana"/>
              </a:rPr>
              <a:t> </a:t>
            </a:r>
            <a:r>
              <a:rPr sz="800" spc="5" dirty="0">
                <a:solidFill>
                  <a:srgbClr val="606062"/>
                </a:solidFill>
                <a:latin typeface="Verdana"/>
                <a:cs typeface="Verdana"/>
              </a:rPr>
              <a:t>растениями,</a:t>
            </a:r>
            <a:r>
              <a:rPr sz="800" spc="-55" dirty="0">
                <a:solidFill>
                  <a:srgbClr val="606062"/>
                </a:solidFill>
                <a:latin typeface="Verdana"/>
                <a:cs typeface="Verdana"/>
              </a:rPr>
              <a:t> </a:t>
            </a:r>
            <a:r>
              <a:rPr sz="800" spc="15" dirty="0">
                <a:solidFill>
                  <a:srgbClr val="606062"/>
                </a:solidFill>
                <a:latin typeface="Verdana"/>
                <a:cs typeface="Verdana"/>
              </a:rPr>
              <a:t>обеспечивая</a:t>
            </a:r>
            <a:r>
              <a:rPr sz="800" spc="-60" dirty="0">
                <a:solidFill>
                  <a:srgbClr val="606062"/>
                </a:solidFill>
                <a:latin typeface="Verdana"/>
                <a:cs typeface="Verdana"/>
              </a:rPr>
              <a:t> </a:t>
            </a:r>
            <a:r>
              <a:rPr sz="800" spc="25" dirty="0">
                <a:solidFill>
                  <a:srgbClr val="606062"/>
                </a:solidFill>
                <a:latin typeface="Verdana"/>
                <a:cs typeface="Verdana"/>
              </a:rPr>
              <a:t>равномерное </a:t>
            </a:r>
            <a:r>
              <a:rPr sz="800" spc="-270" dirty="0">
                <a:solidFill>
                  <a:srgbClr val="606062"/>
                </a:solidFill>
                <a:latin typeface="Verdana"/>
                <a:cs typeface="Verdana"/>
              </a:rPr>
              <a:t> </a:t>
            </a:r>
            <a:r>
              <a:rPr sz="800" spc="15" dirty="0">
                <a:solidFill>
                  <a:srgbClr val="606062"/>
                </a:solidFill>
                <a:latin typeface="Verdana"/>
                <a:cs typeface="Verdana"/>
              </a:rPr>
              <a:t>питание </a:t>
            </a:r>
            <a:r>
              <a:rPr sz="800" spc="35" dirty="0">
                <a:solidFill>
                  <a:srgbClr val="606062"/>
                </a:solidFill>
                <a:latin typeface="Verdana"/>
                <a:cs typeface="Verdana"/>
              </a:rPr>
              <a:t>и </a:t>
            </a:r>
            <a:r>
              <a:rPr sz="800" spc="15" dirty="0">
                <a:solidFill>
                  <a:srgbClr val="606062"/>
                </a:solidFill>
                <a:latin typeface="Verdana"/>
                <a:cs typeface="Verdana"/>
              </a:rPr>
              <a:t>сбалансированное </a:t>
            </a:r>
            <a:r>
              <a:rPr sz="800" spc="10" dirty="0">
                <a:solidFill>
                  <a:srgbClr val="606062"/>
                </a:solidFill>
                <a:latin typeface="Verdana"/>
                <a:cs typeface="Verdana"/>
              </a:rPr>
              <a:t>развитие </a:t>
            </a:r>
            <a:r>
              <a:rPr sz="800" spc="-30" dirty="0">
                <a:solidFill>
                  <a:srgbClr val="606062"/>
                </a:solidFill>
                <a:latin typeface="Verdana"/>
                <a:cs typeface="Verdana"/>
              </a:rPr>
              <a:t>культуры. </a:t>
            </a:r>
            <a:r>
              <a:rPr sz="800" spc="5" dirty="0">
                <a:solidFill>
                  <a:srgbClr val="606062"/>
                </a:solidFill>
                <a:latin typeface="Verdana"/>
                <a:cs typeface="Verdana"/>
              </a:rPr>
              <a:t>Каждый </a:t>
            </a:r>
            <a:r>
              <a:rPr sz="800" spc="25" dirty="0">
                <a:solidFill>
                  <a:srgbClr val="606062"/>
                </a:solidFill>
                <a:latin typeface="Verdana"/>
                <a:cs typeface="Verdana"/>
              </a:rPr>
              <a:t>килограмм </a:t>
            </a:r>
            <a:r>
              <a:rPr sz="800" spc="-10" dirty="0">
                <a:solidFill>
                  <a:srgbClr val="606062"/>
                </a:solidFill>
                <a:latin typeface="Verdana"/>
                <a:cs typeface="Verdana"/>
              </a:rPr>
              <a:t>серы, </a:t>
            </a:r>
            <a:r>
              <a:rPr sz="800" spc="-5" dirty="0">
                <a:solidFill>
                  <a:srgbClr val="606062"/>
                </a:solidFill>
                <a:latin typeface="Verdana"/>
                <a:cs typeface="Verdana"/>
              </a:rPr>
              <a:t> </a:t>
            </a:r>
            <a:r>
              <a:rPr sz="800" spc="15" dirty="0">
                <a:solidFill>
                  <a:srgbClr val="606062"/>
                </a:solidFill>
                <a:latin typeface="Verdana"/>
                <a:cs typeface="Verdana"/>
              </a:rPr>
              <a:t>недополученный </a:t>
            </a:r>
            <a:r>
              <a:rPr sz="800" spc="5" dirty="0">
                <a:solidFill>
                  <a:srgbClr val="606062"/>
                </a:solidFill>
                <a:latin typeface="Verdana"/>
                <a:cs typeface="Verdana"/>
              </a:rPr>
              <a:t>растениями, </a:t>
            </a:r>
            <a:r>
              <a:rPr sz="800" spc="-110" dirty="0">
                <a:solidFill>
                  <a:srgbClr val="606062"/>
                </a:solidFill>
                <a:latin typeface="Verdana"/>
                <a:cs typeface="Verdana"/>
              </a:rPr>
              <a:t>– </a:t>
            </a:r>
            <a:r>
              <a:rPr sz="800" spc="-10" dirty="0">
                <a:solidFill>
                  <a:srgbClr val="606062"/>
                </a:solidFill>
                <a:latin typeface="Verdana"/>
                <a:cs typeface="Verdana"/>
              </a:rPr>
              <a:t>это </a:t>
            </a:r>
            <a:r>
              <a:rPr sz="800" spc="5" dirty="0">
                <a:solidFill>
                  <a:srgbClr val="606062"/>
                </a:solidFill>
                <a:latin typeface="Verdana"/>
                <a:cs typeface="Verdana"/>
              </a:rPr>
              <a:t>потенциальная </a:t>
            </a:r>
            <a:r>
              <a:rPr sz="800" spc="20" dirty="0">
                <a:solidFill>
                  <a:srgbClr val="606062"/>
                </a:solidFill>
                <a:latin typeface="Verdana"/>
                <a:cs typeface="Verdana"/>
              </a:rPr>
              <a:t>причина </a:t>
            </a:r>
            <a:r>
              <a:rPr sz="800" spc="15" dirty="0">
                <a:solidFill>
                  <a:srgbClr val="606062"/>
                </a:solidFill>
                <a:latin typeface="Verdana"/>
                <a:cs typeface="Verdana"/>
              </a:rPr>
              <a:t>потери </a:t>
            </a:r>
            <a:r>
              <a:rPr sz="800" spc="-30" dirty="0">
                <a:solidFill>
                  <a:srgbClr val="606062"/>
                </a:solidFill>
                <a:latin typeface="Verdana"/>
                <a:cs typeface="Verdana"/>
              </a:rPr>
              <a:t>азота. </a:t>
            </a:r>
            <a:r>
              <a:rPr sz="800" spc="-220" dirty="0">
                <a:solidFill>
                  <a:srgbClr val="606062"/>
                </a:solidFill>
                <a:latin typeface="Verdana"/>
                <a:cs typeface="Verdana"/>
              </a:rPr>
              <a:t>1</a:t>
            </a:r>
            <a:r>
              <a:rPr sz="800" spc="-215" dirty="0">
                <a:solidFill>
                  <a:srgbClr val="606062"/>
                </a:solidFill>
                <a:latin typeface="Verdana"/>
                <a:cs typeface="Verdana"/>
              </a:rPr>
              <a:t> </a:t>
            </a:r>
            <a:r>
              <a:rPr sz="800" spc="-5" dirty="0">
                <a:solidFill>
                  <a:srgbClr val="606062"/>
                </a:solidFill>
                <a:latin typeface="Verdana"/>
                <a:cs typeface="Verdana"/>
              </a:rPr>
              <a:t>кг </a:t>
            </a:r>
            <a:r>
              <a:rPr sz="800" spc="-270" dirty="0">
                <a:solidFill>
                  <a:srgbClr val="606062"/>
                </a:solidFill>
                <a:latin typeface="Verdana"/>
                <a:cs typeface="Verdana"/>
              </a:rPr>
              <a:t> </a:t>
            </a:r>
            <a:r>
              <a:rPr sz="800" spc="15" dirty="0">
                <a:solidFill>
                  <a:srgbClr val="606062"/>
                </a:solidFill>
                <a:latin typeface="Verdana"/>
                <a:cs typeface="Verdana"/>
              </a:rPr>
              <a:t>серы</a:t>
            </a:r>
            <a:r>
              <a:rPr sz="800" spc="-160" dirty="0">
                <a:solidFill>
                  <a:srgbClr val="606062"/>
                </a:solidFill>
                <a:latin typeface="Verdana"/>
                <a:cs typeface="Verdana"/>
              </a:rPr>
              <a:t> </a:t>
            </a:r>
            <a:r>
              <a:rPr sz="800" spc="10" dirty="0">
                <a:solidFill>
                  <a:srgbClr val="606062"/>
                </a:solidFill>
                <a:latin typeface="Verdana"/>
                <a:cs typeface="Verdana"/>
              </a:rPr>
              <a:t>помогает</a:t>
            </a:r>
            <a:r>
              <a:rPr sz="800" spc="-160" dirty="0">
                <a:solidFill>
                  <a:srgbClr val="606062"/>
                </a:solidFill>
                <a:latin typeface="Verdana"/>
                <a:cs typeface="Verdana"/>
              </a:rPr>
              <a:t> </a:t>
            </a:r>
            <a:r>
              <a:rPr sz="800" spc="-15" dirty="0">
                <a:solidFill>
                  <a:srgbClr val="606062"/>
                </a:solidFill>
                <a:latin typeface="Verdana"/>
                <a:cs typeface="Verdana"/>
              </a:rPr>
              <a:t>культуре</a:t>
            </a:r>
            <a:r>
              <a:rPr sz="800" spc="-155" dirty="0">
                <a:solidFill>
                  <a:srgbClr val="606062"/>
                </a:solidFill>
                <a:latin typeface="Verdana"/>
                <a:cs typeface="Verdana"/>
              </a:rPr>
              <a:t> </a:t>
            </a:r>
            <a:r>
              <a:rPr sz="800" spc="-5" dirty="0">
                <a:solidFill>
                  <a:srgbClr val="606062"/>
                </a:solidFill>
                <a:latin typeface="Verdana"/>
                <a:cs typeface="Verdana"/>
              </a:rPr>
              <a:t>усваивать</a:t>
            </a:r>
            <a:r>
              <a:rPr sz="800" spc="-160" dirty="0">
                <a:solidFill>
                  <a:srgbClr val="606062"/>
                </a:solidFill>
                <a:latin typeface="Verdana"/>
                <a:cs typeface="Verdana"/>
              </a:rPr>
              <a:t> </a:t>
            </a:r>
            <a:r>
              <a:rPr sz="800" spc="20" dirty="0">
                <a:solidFill>
                  <a:srgbClr val="606062"/>
                </a:solidFill>
                <a:latin typeface="Verdana"/>
                <a:cs typeface="Verdana"/>
              </a:rPr>
              <a:t>до</a:t>
            </a:r>
            <a:r>
              <a:rPr sz="800" spc="-160" dirty="0">
                <a:solidFill>
                  <a:srgbClr val="606062"/>
                </a:solidFill>
                <a:latin typeface="Verdana"/>
                <a:cs typeface="Verdana"/>
              </a:rPr>
              <a:t> </a:t>
            </a:r>
            <a:r>
              <a:rPr sz="800" spc="-140" dirty="0">
                <a:solidFill>
                  <a:srgbClr val="606062"/>
                </a:solidFill>
                <a:latin typeface="Verdana"/>
                <a:cs typeface="Verdana"/>
              </a:rPr>
              <a:t>15</a:t>
            </a:r>
            <a:r>
              <a:rPr sz="800" spc="-160" dirty="0">
                <a:solidFill>
                  <a:srgbClr val="606062"/>
                </a:solidFill>
                <a:latin typeface="Verdana"/>
                <a:cs typeface="Verdana"/>
              </a:rPr>
              <a:t> </a:t>
            </a:r>
            <a:r>
              <a:rPr sz="800" spc="-5" dirty="0">
                <a:solidFill>
                  <a:srgbClr val="606062"/>
                </a:solidFill>
                <a:latin typeface="Verdana"/>
                <a:cs typeface="Verdana"/>
              </a:rPr>
              <a:t>кг</a:t>
            </a:r>
            <a:r>
              <a:rPr sz="800" spc="-160" dirty="0">
                <a:solidFill>
                  <a:srgbClr val="606062"/>
                </a:solidFill>
                <a:latin typeface="Verdana"/>
                <a:cs typeface="Verdana"/>
              </a:rPr>
              <a:t> </a:t>
            </a:r>
            <a:r>
              <a:rPr sz="800" spc="-30" dirty="0">
                <a:solidFill>
                  <a:srgbClr val="606062"/>
                </a:solidFill>
                <a:latin typeface="Verdana"/>
                <a:cs typeface="Verdana"/>
              </a:rPr>
              <a:t>азота.</a:t>
            </a:r>
            <a:endParaRPr sz="800">
              <a:latin typeface="Verdana"/>
              <a:cs typeface="Verdana"/>
            </a:endParaRPr>
          </a:p>
          <a:p>
            <a:pPr marL="21590" marR="5715" algn="just">
              <a:lnSpc>
                <a:spcPct val="114900"/>
              </a:lnSpc>
            </a:pPr>
            <a:r>
              <a:rPr sz="800" spc="55" dirty="0">
                <a:solidFill>
                  <a:srgbClr val="606062"/>
                </a:solidFill>
                <a:latin typeface="Verdana"/>
                <a:cs typeface="Verdana"/>
              </a:rPr>
              <a:t>Нормы </a:t>
            </a:r>
            <a:r>
              <a:rPr sz="800" spc="35" dirty="0">
                <a:solidFill>
                  <a:srgbClr val="606062"/>
                </a:solidFill>
                <a:latin typeface="Verdana"/>
                <a:cs typeface="Verdana"/>
              </a:rPr>
              <a:t>внесения удобрения </a:t>
            </a:r>
            <a:r>
              <a:rPr sz="800" spc="20" dirty="0">
                <a:solidFill>
                  <a:srgbClr val="606062"/>
                </a:solidFill>
                <a:latin typeface="Verdana"/>
                <a:cs typeface="Verdana"/>
              </a:rPr>
              <a:t>КАС </a:t>
            </a:r>
            <a:r>
              <a:rPr sz="800" spc="-114" dirty="0">
                <a:solidFill>
                  <a:srgbClr val="606062"/>
                </a:solidFill>
                <a:latin typeface="Verdana"/>
                <a:cs typeface="Verdana"/>
              </a:rPr>
              <a:t>+S</a:t>
            </a:r>
            <a:r>
              <a:rPr sz="800" spc="-110" dirty="0">
                <a:solidFill>
                  <a:srgbClr val="606062"/>
                </a:solidFill>
                <a:latin typeface="Verdana"/>
                <a:cs typeface="Verdana"/>
              </a:rPr>
              <a:t> </a:t>
            </a:r>
            <a:r>
              <a:rPr sz="800" spc="15" dirty="0">
                <a:solidFill>
                  <a:srgbClr val="606062"/>
                </a:solidFill>
                <a:latin typeface="Verdana"/>
                <a:cs typeface="Verdana"/>
              </a:rPr>
              <a:t>устанавливаются </a:t>
            </a:r>
            <a:r>
              <a:rPr sz="800" spc="25" dirty="0">
                <a:solidFill>
                  <a:srgbClr val="606062"/>
                </a:solidFill>
                <a:latin typeface="Verdana"/>
                <a:cs typeface="Verdana"/>
              </a:rPr>
              <a:t>путем </a:t>
            </a:r>
            <a:r>
              <a:rPr sz="800" spc="40" dirty="0">
                <a:solidFill>
                  <a:srgbClr val="606062"/>
                </a:solidFill>
                <a:latin typeface="Verdana"/>
                <a:cs typeface="Verdana"/>
              </a:rPr>
              <a:t>проведения </a:t>
            </a:r>
            <a:r>
              <a:rPr sz="800" spc="45" dirty="0">
                <a:solidFill>
                  <a:srgbClr val="606062"/>
                </a:solidFill>
                <a:latin typeface="Verdana"/>
                <a:cs typeface="Verdana"/>
              </a:rPr>
              <a:t> </a:t>
            </a:r>
            <a:r>
              <a:rPr sz="800" spc="10" dirty="0">
                <a:solidFill>
                  <a:srgbClr val="606062"/>
                </a:solidFill>
                <a:latin typeface="Verdana"/>
                <a:cs typeface="Verdana"/>
              </a:rPr>
              <a:t>агрохимических</a:t>
            </a:r>
            <a:r>
              <a:rPr sz="800" spc="-160" dirty="0">
                <a:solidFill>
                  <a:srgbClr val="606062"/>
                </a:solidFill>
                <a:latin typeface="Verdana"/>
                <a:cs typeface="Verdana"/>
              </a:rPr>
              <a:t> </a:t>
            </a:r>
            <a:r>
              <a:rPr sz="800" spc="10" dirty="0">
                <a:solidFill>
                  <a:srgbClr val="606062"/>
                </a:solidFill>
                <a:latin typeface="Verdana"/>
                <a:cs typeface="Verdana"/>
              </a:rPr>
              <a:t>анализов</a:t>
            </a:r>
            <a:r>
              <a:rPr sz="800" spc="-160" dirty="0">
                <a:solidFill>
                  <a:srgbClr val="606062"/>
                </a:solidFill>
                <a:latin typeface="Verdana"/>
                <a:cs typeface="Verdana"/>
              </a:rPr>
              <a:t> </a:t>
            </a:r>
            <a:r>
              <a:rPr sz="800" spc="-15" dirty="0">
                <a:solidFill>
                  <a:srgbClr val="606062"/>
                </a:solidFill>
                <a:latin typeface="Verdana"/>
                <a:cs typeface="Verdana"/>
              </a:rPr>
              <a:t>почвы,</a:t>
            </a:r>
            <a:r>
              <a:rPr sz="800" spc="-155" dirty="0">
                <a:solidFill>
                  <a:srgbClr val="606062"/>
                </a:solidFill>
                <a:latin typeface="Verdana"/>
                <a:cs typeface="Verdana"/>
              </a:rPr>
              <a:t> </a:t>
            </a:r>
            <a:r>
              <a:rPr sz="800" spc="10" dirty="0">
                <a:solidFill>
                  <a:srgbClr val="606062"/>
                </a:solidFill>
                <a:latin typeface="Verdana"/>
                <a:cs typeface="Verdana"/>
              </a:rPr>
              <a:t>биологических</a:t>
            </a:r>
            <a:r>
              <a:rPr sz="800" spc="-160" dirty="0">
                <a:solidFill>
                  <a:srgbClr val="606062"/>
                </a:solidFill>
                <a:latin typeface="Verdana"/>
                <a:cs typeface="Verdana"/>
              </a:rPr>
              <a:t> </a:t>
            </a:r>
            <a:r>
              <a:rPr sz="800" spc="15" dirty="0">
                <a:solidFill>
                  <a:srgbClr val="606062"/>
                </a:solidFill>
                <a:latin typeface="Verdana"/>
                <a:cs typeface="Verdana"/>
              </a:rPr>
              <a:t>особенностей</a:t>
            </a:r>
            <a:r>
              <a:rPr sz="800" spc="-160" dirty="0">
                <a:solidFill>
                  <a:srgbClr val="606062"/>
                </a:solidFill>
                <a:latin typeface="Verdana"/>
                <a:cs typeface="Verdana"/>
              </a:rPr>
              <a:t> </a:t>
            </a:r>
            <a:r>
              <a:rPr sz="800" spc="-35" dirty="0">
                <a:solidFill>
                  <a:srgbClr val="606062"/>
                </a:solidFill>
                <a:latin typeface="Verdana"/>
                <a:cs typeface="Verdana"/>
              </a:rPr>
              <a:t>культур.</a:t>
            </a:r>
            <a:endParaRPr sz="800">
              <a:latin typeface="Verdana"/>
              <a:cs typeface="Verdana"/>
            </a:endParaRPr>
          </a:p>
          <a:p>
            <a:pPr marL="21590" marR="5080" algn="just">
              <a:lnSpc>
                <a:spcPct val="114900"/>
              </a:lnSpc>
            </a:pPr>
            <a:r>
              <a:rPr sz="800" spc="10" dirty="0">
                <a:solidFill>
                  <a:srgbClr val="606062"/>
                </a:solidFill>
                <a:latin typeface="Verdana"/>
                <a:cs typeface="Verdana"/>
              </a:rPr>
              <a:t>Работы</a:t>
            </a:r>
            <a:r>
              <a:rPr sz="800" spc="-100" dirty="0">
                <a:solidFill>
                  <a:srgbClr val="606062"/>
                </a:solidFill>
                <a:latin typeface="Verdana"/>
                <a:cs typeface="Verdana"/>
              </a:rPr>
              <a:t> </a:t>
            </a:r>
            <a:r>
              <a:rPr sz="800" spc="25" dirty="0">
                <a:solidFill>
                  <a:srgbClr val="606062"/>
                </a:solidFill>
                <a:latin typeface="Verdana"/>
                <a:cs typeface="Verdana"/>
              </a:rPr>
              <a:t>по</a:t>
            </a:r>
            <a:r>
              <a:rPr sz="800" spc="-95" dirty="0">
                <a:solidFill>
                  <a:srgbClr val="606062"/>
                </a:solidFill>
                <a:latin typeface="Verdana"/>
                <a:cs typeface="Verdana"/>
              </a:rPr>
              <a:t> </a:t>
            </a:r>
            <a:r>
              <a:rPr sz="800" spc="20" dirty="0">
                <a:solidFill>
                  <a:srgbClr val="606062"/>
                </a:solidFill>
                <a:latin typeface="Verdana"/>
                <a:cs typeface="Verdana"/>
              </a:rPr>
              <a:t>внесению</a:t>
            </a:r>
            <a:r>
              <a:rPr sz="800" spc="-100" dirty="0">
                <a:solidFill>
                  <a:srgbClr val="606062"/>
                </a:solidFill>
                <a:latin typeface="Verdana"/>
                <a:cs typeface="Verdana"/>
              </a:rPr>
              <a:t> </a:t>
            </a:r>
            <a:r>
              <a:rPr sz="800" spc="-45" dirty="0">
                <a:solidFill>
                  <a:srgbClr val="606062"/>
                </a:solidFill>
                <a:latin typeface="Verdana"/>
                <a:cs typeface="Verdana"/>
              </a:rPr>
              <a:t>КАС+S</a:t>
            </a:r>
            <a:r>
              <a:rPr sz="800" spc="-95" dirty="0">
                <a:solidFill>
                  <a:srgbClr val="606062"/>
                </a:solidFill>
                <a:latin typeface="Verdana"/>
                <a:cs typeface="Verdana"/>
              </a:rPr>
              <a:t> </a:t>
            </a:r>
            <a:r>
              <a:rPr sz="800" dirty="0">
                <a:solidFill>
                  <a:srgbClr val="606062"/>
                </a:solidFill>
                <a:latin typeface="Verdana"/>
                <a:cs typeface="Verdana"/>
              </a:rPr>
              <a:t>желательно</a:t>
            </a:r>
            <a:r>
              <a:rPr sz="800" spc="-95" dirty="0">
                <a:solidFill>
                  <a:srgbClr val="606062"/>
                </a:solidFill>
                <a:latin typeface="Verdana"/>
                <a:cs typeface="Verdana"/>
              </a:rPr>
              <a:t> </a:t>
            </a:r>
            <a:r>
              <a:rPr sz="800" spc="5" dirty="0">
                <a:solidFill>
                  <a:srgbClr val="606062"/>
                </a:solidFill>
                <a:latin typeface="Verdana"/>
                <a:cs typeface="Verdana"/>
              </a:rPr>
              <a:t>выполнять</a:t>
            </a:r>
            <a:r>
              <a:rPr sz="800" spc="-100" dirty="0">
                <a:solidFill>
                  <a:srgbClr val="606062"/>
                </a:solidFill>
                <a:latin typeface="Verdana"/>
                <a:cs typeface="Verdana"/>
              </a:rPr>
              <a:t> </a:t>
            </a:r>
            <a:r>
              <a:rPr sz="800" spc="35" dirty="0">
                <a:solidFill>
                  <a:srgbClr val="606062"/>
                </a:solidFill>
                <a:latin typeface="Verdana"/>
                <a:cs typeface="Verdana"/>
              </a:rPr>
              <a:t>ранним</a:t>
            </a:r>
            <a:r>
              <a:rPr sz="800" spc="-95" dirty="0">
                <a:solidFill>
                  <a:srgbClr val="606062"/>
                </a:solidFill>
                <a:latin typeface="Verdana"/>
                <a:cs typeface="Verdana"/>
              </a:rPr>
              <a:t> </a:t>
            </a:r>
            <a:r>
              <a:rPr sz="800" spc="-5" dirty="0">
                <a:solidFill>
                  <a:srgbClr val="606062"/>
                </a:solidFill>
                <a:latin typeface="Verdana"/>
                <a:cs typeface="Verdana"/>
              </a:rPr>
              <a:t>утром,</a:t>
            </a:r>
            <a:r>
              <a:rPr sz="800" spc="-95" dirty="0">
                <a:solidFill>
                  <a:srgbClr val="606062"/>
                </a:solidFill>
                <a:latin typeface="Verdana"/>
                <a:cs typeface="Verdana"/>
              </a:rPr>
              <a:t> </a:t>
            </a:r>
            <a:r>
              <a:rPr sz="800" spc="25" dirty="0">
                <a:solidFill>
                  <a:srgbClr val="606062"/>
                </a:solidFill>
                <a:latin typeface="Verdana"/>
                <a:cs typeface="Verdana"/>
              </a:rPr>
              <a:t>вечером</a:t>
            </a:r>
            <a:r>
              <a:rPr sz="800" spc="-100" dirty="0">
                <a:solidFill>
                  <a:srgbClr val="606062"/>
                </a:solidFill>
                <a:latin typeface="Verdana"/>
                <a:cs typeface="Verdana"/>
              </a:rPr>
              <a:t> </a:t>
            </a:r>
            <a:r>
              <a:rPr sz="800" spc="25" dirty="0">
                <a:solidFill>
                  <a:srgbClr val="606062"/>
                </a:solidFill>
                <a:latin typeface="Verdana"/>
                <a:cs typeface="Verdana"/>
              </a:rPr>
              <a:t>или </a:t>
            </a:r>
            <a:r>
              <a:rPr sz="800" spc="-270" dirty="0">
                <a:solidFill>
                  <a:srgbClr val="606062"/>
                </a:solidFill>
                <a:latin typeface="Verdana"/>
                <a:cs typeface="Verdana"/>
              </a:rPr>
              <a:t> </a:t>
            </a:r>
            <a:r>
              <a:rPr sz="800" spc="10" dirty="0">
                <a:solidFill>
                  <a:srgbClr val="606062"/>
                </a:solidFill>
                <a:latin typeface="Verdana"/>
                <a:cs typeface="Verdana"/>
              </a:rPr>
              <a:t>в прохладные </a:t>
            </a:r>
            <a:r>
              <a:rPr sz="800" spc="15" dirty="0">
                <a:solidFill>
                  <a:srgbClr val="606062"/>
                </a:solidFill>
                <a:latin typeface="Verdana"/>
                <a:cs typeface="Verdana"/>
              </a:rPr>
              <a:t>пасмурные </a:t>
            </a:r>
            <a:r>
              <a:rPr sz="800" spc="-10" dirty="0">
                <a:solidFill>
                  <a:srgbClr val="606062"/>
                </a:solidFill>
                <a:latin typeface="Verdana"/>
                <a:cs typeface="Verdana"/>
              </a:rPr>
              <a:t>дни. </a:t>
            </a:r>
            <a:r>
              <a:rPr sz="800" spc="10" dirty="0">
                <a:solidFill>
                  <a:srgbClr val="606062"/>
                </a:solidFill>
                <a:latin typeface="Verdana"/>
                <a:cs typeface="Verdana"/>
              </a:rPr>
              <a:t>Нельзя </a:t>
            </a:r>
            <a:r>
              <a:rPr sz="800" spc="15" dirty="0">
                <a:solidFill>
                  <a:srgbClr val="606062"/>
                </a:solidFill>
                <a:latin typeface="Verdana"/>
                <a:cs typeface="Verdana"/>
              </a:rPr>
              <a:t>проводить опрыскивание </a:t>
            </a:r>
            <a:r>
              <a:rPr sz="800" spc="10" dirty="0">
                <a:solidFill>
                  <a:srgbClr val="606062"/>
                </a:solidFill>
                <a:latin typeface="Verdana"/>
                <a:cs typeface="Verdana"/>
              </a:rPr>
              <a:t>в </a:t>
            </a:r>
            <a:r>
              <a:rPr sz="800" dirty="0">
                <a:solidFill>
                  <a:srgbClr val="606062"/>
                </a:solidFill>
                <a:latin typeface="Verdana"/>
                <a:cs typeface="Verdana"/>
              </a:rPr>
              <a:t>жаркую </a:t>
            </a:r>
            <a:r>
              <a:rPr sz="800" spc="5" dirty="0">
                <a:solidFill>
                  <a:srgbClr val="606062"/>
                </a:solidFill>
                <a:latin typeface="Verdana"/>
                <a:cs typeface="Verdana"/>
              </a:rPr>
              <a:t> </a:t>
            </a:r>
            <a:r>
              <a:rPr sz="800" spc="10" dirty="0">
                <a:solidFill>
                  <a:srgbClr val="606062"/>
                </a:solidFill>
                <a:latin typeface="Verdana"/>
                <a:cs typeface="Verdana"/>
              </a:rPr>
              <a:t>солнечную</a:t>
            </a:r>
            <a:r>
              <a:rPr sz="800" spc="-165" dirty="0">
                <a:solidFill>
                  <a:srgbClr val="606062"/>
                </a:solidFill>
                <a:latin typeface="Verdana"/>
                <a:cs typeface="Verdana"/>
              </a:rPr>
              <a:t> </a:t>
            </a:r>
            <a:r>
              <a:rPr sz="800" spc="-15" dirty="0">
                <a:solidFill>
                  <a:srgbClr val="606062"/>
                </a:solidFill>
                <a:latin typeface="Verdana"/>
                <a:cs typeface="Verdana"/>
              </a:rPr>
              <a:t>погоду,</a:t>
            </a:r>
            <a:r>
              <a:rPr sz="800" spc="-160" dirty="0">
                <a:solidFill>
                  <a:srgbClr val="606062"/>
                </a:solidFill>
                <a:latin typeface="Verdana"/>
                <a:cs typeface="Verdana"/>
              </a:rPr>
              <a:t> </a:t>
            </a:r>
            <a:r>
              <a:rPr sz="800" dirty="0">
                <a:solidFill>
                  <a:srgbClr val="606062"/>
                </a:solidFill>
                <a:latin typeface="Verdana"/>
                <a:cs typeface="Verdana"/>
              </a:rPr>
              <a:t>чтобы</a:t>
            </a:r>
            <a:r>
              <a:rPr sz="800" spc="-160" dirty="0">
                <a:solidFill>
                  <a:srgbClr val="606062"/>
                </a:solidFill>
                <a:latin typeface="Verdana"/>
                <a:cs typeface="Verdana"/>
              </a:rPr>
              <a:t> </a:t>
            </a:r>
            <a:r>
              <a:rPr sz="800" spc="20" dirty="0">
                <a:solidFill>
                  <a:srgbClr val="606062"/>
                </a:solidFill>
                <a:latin typeface="Verdana"/>
                <a:cs typeface="Verdana"/>
              </a:rPr>
              <a:t>не</a:t>
            </a:r>
            <a:r>
              <a:rPr sz="800" spc="-160" dirty="0">
                <a:solidFill>
                  <a:srgbClr val="606062"/>
                </a:solidFill>
                <a:latin typeface="Verdana"/>
                <a:cs typeface="Verdana"/>
              </a:rPr>
              <a:t> </a:t>
            </a:r>
            <a:r>
              <a:rPr sz="800" spc="5" dirty="0">
                <a:solidFill>
                  <a:srgbClr val="606062"/>
                </a:solidFill>
                <a:latin typeface="Verdana"/>
                <a:cs typeface="Verdana"/>
              </a:rPr>
              <a:t>обжечь</a:t>
            </a:r>
            <a:r>
              <a:rPr sz="800" spc="-160" dirty="0">
                <a:solidFill>
                  <a:srgbClr val="606062"/>
                </a:solidFill>
                <a:latin typeface="Verdana"/>
                <a:cs typeface="Verdana"/>
              </a:rPr>
              <a:t> </a:t>
            </a:r>
            <a:r>
              <a:rPr sz="800" spc="-20" dirty="0">
                <a:solidFill>
                  <a:srgbClr val="606062"/>
                </a:solidFill>
                <a:latin typeface="Verdana"/>
                <a:cs typeface="Verdana"/>
              </a:rPr>
              <a:t>листья.</a:t>
            </a:r>
            <a:endParaRPr sz="800">
              <a:latin typeface="Verdana"/>
              <a:cs typeface="Verdana"/>
            </a:endParaRPr>
          </a:p>
        </p:txBody>
      </p:sp>
      <p:grpSp>
        <p:nvGrpSpPr>
          <p:cNvPr id="25" name="object 25"/>
          <p:cNvGrpSpPr/>
          <p:nvPr/>
        </p:nvGrpSpPr>
        <p:grpSpPr>
          <a:xfrm>
            <a:off x="683602" y="2786671"/>
            <a:ext cx="6527737" cy="4873722"/>
            <a:chOff x="683602" y="2786671"/>
            <a:chExt cx="6527737" cy="4873722"/>
          </a:xfrm>
        </p:grpSpPr>
        <p:sp>
          <p:nvSpPr>
            <p:cNvPr id="26" name="object 26"/>
            <p:cNvSpPr/>
            <p:nvPr/>
          </p:nvSpPr>
          <p:spPr>
            <a:xfrm>
              <a:off x="6002934" y="2786671"/>
              <a:ext cx="1208405" cy="369570"/>
            </a:xfrm>
            <a:custGeom>
              <a:avLst/>
              <a:gdLst/>
              <a:ahLst/>
              <a:cxnLst/>
              <a:rect l="l" t="t" r="r" b="b"/>
              <a:pathLst>
                <a:path w="1208404" h="369569">
                  <a:moveTo>
                    <a:pt x="124980" y="110363"/>
                  </a:moveTo>
                  <a:lnTo>
                    <a:pt x="123786" y="108534"/>
                  </a:lnTo>
                  <a:lnTo>
                    <a:pt x="116192" y="107594"/>
                  </a:lnTo>
                  <a:lnTo>
                    <a:pt x="106730" y="107861"/>
                  </a:lnTo>
                  <a:lnTo>
                    <a:pt x="88099" y="109677"/>
                  </a:lnTo>
                  <a:lnTo>
                    <a:pt x="78663" y="110147"/>
                  </a:lnTo>
                  <a:lnTo>
                    <a:pt x="72732" y="111925"/>
                  </a:lnTo>
                  <a:lnTo>
                    <a:pt x="78041" y="113182"/>
                  </a:lnTo>
                  <a:lnTo>
                    <a:pt x="90271" y="113144"/>
                  </a:lnTo>
                  <a:lnTo>
                    <a:pt x="97066" y="112522"/>
                  </a:lnTo>
                  <a:lnTo>
                    <a:pt x="99021" y="111556"/>
                  </a:lnTo>
                  <a:lnTo>
                    <a:pt x="106438" y="110528"/>
                  </a:lnTo>
                  <a:lnTo>
                    <a:pt x="112636" y="111404"/>
                  </a:lnTo>
                  <a:lnTo>
                    <a:pt x="124980" y="110363"/>
                  </a:lnTo>
                  <a:close/>
                </a:path>
                <a:path w="1208404" h="369569">
                  <a:moveTo>
                    <a:pt x="225171" y="103822"/>
                  </a:moveTo>
                  <a:lnTo>
                    <a:pt x="222440" y="103822"/>
                  </a:lnTo>
                  <a:lnTo>
                    <a:pt x="221996" y="104063"/>
                  </a:lnTo>
                  <a:lnTo>
                    <a:pt x="225171" y="103822"/>
                  </a:lnTo>
                  <a:close/>
                </a:path>
                <a:path w="1208404" h="369569">
                  <a:moveTo>
                    <a:pt x="243738" y="101219"/>
                  </a:moveTo>
                  <a:lnTo>
                    <a:pt x="241096" y="100495"/>
                  </a:lnTo>
                  <a:lnTo>
                    <a:pt x="235800" y="97929"/>
                  </a:lnTo>
                  <a:lnTo>
                    <a:pt x="230733" y="94932"/>
                  </a:lnTo>
                  <a:lnTo>
                    <a:pt x="223481" y="98018"/>
                  </a:lnTo>
                  <a:lnTo>
                    <a:pt x="221119" y="97523"/>
                  </a:lnTo>
                  <a:lnTo>
                    <a:pt x="213956" y="94195"/>
                  </a:lnTo>
                  <a:lnTo>
                    <a:pt x="209448" y="96761"/>
                  </a:lnTo>
                  <a:lnTo>
                    <a:pt x="202057" y="97345"/>
                  </a:lnTo>
                  <a:lnTo>
                    <a:pt x="210731" y="99606"/>
                  </a:lnTo>
                  <a:lnTo>
                    <a:pt x="218706" y="101231"/>
                  </a:lnTo>
                  <a:lnTo>
                    <a:pt x="226504" y="102184"/>
                  </a:lnTo>
                  <a:lnTo>
                    <a:pt x="225171" y="102704"/>
                  </a:lnTo>
                  <a:lnTo>
                    <a:pt x="243738" y="101219"/>
                  </a:lnTo>
                  <a:close/>
                </a:path>
                <a:path w="1208404" h="369569">
                  <a:moveTo>
                    <a:pt x="376847" y="327152"/>
                  </a:moveTo>
                  <a:lnTo>
                    <a:pt x="376364" y="325310"/>
                  </a:lnTo>
                  <a:lnTo>
                    <a:pt x="373354" y="323253"/>
                  </a:lnTo>
                  <a:lnTo>
                    <a:pt x="365429" y="327088"/>
                  </a:lnTo>
                  <a:lnTo>
                    <a:pt x="364782" y="328066"/>
                  </a:lnTo>
                  <a:lnTo>
                    <a:pt x="376847" y="327152"/>
                  </a:lnTo>
                  <a:close/>
                </a:path>
                <a:path w="1208404" h="369569">
                  <a:moveTo>
                    <a:pt x="559168" y="326390"/>
                  </a:moveTo>
                  <a:lnTo>
                    <a:pt x="557352" y="326390"/>
                  </a:lnTo>
                  <a:lnTo>
                    <a:pt x="557758" y="327291"/>
                  </a:lnTo>
                  <a:lnTo>
                    <a:pt x="559168" y="326390"/>
                  </a:lnTo>
                  <a:close/>
                </a:path>
                <a:path w="1208404" h="369569">
                  <a:moveTo>
                    <a:pt x="665403" y="65443"/>
                  </a:moveTo>
                  <a:lnTo>
                    <a:pt x="663333" y="63715"/>
                  </a:lnTo>
                  <a:lnTo>
                    <a:pt x="655180" y="66167"/>
                  </a:lnTo>
                  <a:lnTo>
                    <a:pt x="648411" y="69989"/>
                  </a:lnTo>
                  <a:lnTo>
                    <a:pt x="658342" y="69189"/>
                  </a:lnTo>
                  <a:lnTo>
                    <a:pt x="661200" y="67602"/>
                  </a:lnTo>
                  <a:lnTo>
                    <a:pt x="665403" y="65443"/>
                  </a:lnTo>
                  <a:close/>
                </a:path>
                <a:path w="1208404" h="369569">
                  <a:moveTo>
                    <a:pt x="775589" y="57264"/>
                  </a:moveTo>
                  <a:lnTo>
                    <a:pt x="760958" y="61214"/>
                  </a:lnTo>
                  <a:lnTo>
                    <a:pt x="770013" y="60502"/>
                  </a:lnTo>
                  <a:lnTo>
                    <a:pt x="775589" y="57264"/>
                  </a:lnTo>
                  <a:close/>
                </a:path>
                <a:path w="1208404" h="369569">
                  <a:moveTo>
                    <a:pt x="803948" y="294182"/>
                  </a:moveTo>
                  <a:lnTo>
                    <a:pt x="792949" y="293103"/>
                  </a:lnTo>
                  <a:lnTo>
                    <a:pt x="787107" y="293204"/>
                  </a:lnTo>
                  <a:lnTo>
                    <a:pt x="790054" y="295198"/>
                  </a:lnTo>
                  <a:lnTo>
                    <a:pt x="803948" y="294182"/>
                  </a:lnTo>
                  <a:close/>
                </a:path>
                <a:path w="1208404" h="369569">
                  <a:moveTo>
                    <a:pt x="814158" y="286118"/>
                  </a:moveTo>
                  <a:lnTo>
                    <a:pt x="809574" y="284962"/>
                  </a:lnTo>
                  <a:lnTo>
                    <a:pt x="805586" y="286042"/>
                  </a:lnTo>
                  <a:lnTo>
                    <a:pt x="809828" y="287959"/>
                  </a:lnTo>
                  <a:lnTo>
                    <a:pt x="814158" y="286118"/>
                  </a:lnTo>
                  <a:close/>
                </a:path>
                <a:path w="1208404" h="369569">
                  <a:moveTo>
                    <a:pt x="822934" y="292646"/>
                  </a:moveTo>
                  <a:lnTo>
                    <a:pt x="803948" y="294182"/>
                  </a:lnTo>
                  <a:lnTo>
                    <a:pt x="806450" y="298399"/>
                  </a:lnTo>
                  <a:lnTo>
                    <a:pt x="811174" y="299961"/>
                  </a:lnTo>
                  <a:lnTo>
                    <a:pt x="811593" y="300075"/>
                  </a:lnTo>
                  <a:lnTo>
                    <a:pt x="822934" y="292646"/>
                  </a:lnTo>
                  <a:close/>
                </a:path>
                <a:path w="1208404" h="369569">
                  <a:moveTo>
                    <a:pt x="832827" y="290385"/>
                  </a:moveTo>
                  <a:lnTo>
                    <a:pt x="828941" y="289648"/>
                  </a:lnTo>
                  <a:lnTo>
                    <a:pt x="822934" y="292646"/>
                  </a:lnTo>
                  <a:lnTo>
                    <a:pt x="832002" y="291947"/>
                  </a:lnTo>
                  <a:lnTo>
                    <a:pt x="832827" y="290385"/>
                  </a:lnTo>
                  <a:close/>
                </a:path>
                <a:path w="1208404" h="369569">
                  <a:moveTo>
                    <a:pt x="953681" y="278828"/>
                  </a:moveTo>
                  <a:lnTo>
                    <a:pt x="942898" y="281482"/>
                  </a:lnTo>
                  <a:lnTo>
                    <a:pt x="953020" y="280466"/>
                  </a:lnTo>
                  <a:lnTo>
                    <a:pt x="953681" y="278828"/>
                  </a:lnTo>
                  <a:close/>
                </a:path>
                <a:path w="1208404" h="369569">
                  <a:moveTo>
                    <a:pt x="953884" y="46418"/>
                  </a:moveTo>
                  <a:lnTo>
                    <a:pt x="952538" y="44500"/>
                  </a:lnTo>
                  <a:lnTo>
                    <a:pt x="944880" y="43548"/>
                  </a:lnTo>
                  <a:lnTo>
                    <a:pt x="935494" y="43827"/>
                  </a:lnTo>
                  <a:lnTo>
                    <a:pt x="916889" y="45656"/>
                  </a:lnTo>
                  <a:lnTo>
                    <a:pt x="907478" y="46050"/>
                  </a:lnTo>
                  <a:lnTo>
                    <a:pt x="901573" y="47891"/>
                  </a:lnTo>
                  <a:lnTo>
                    <a:pt x="906868" y="49149"/>
                  </a:lnTo>
                  <a:lnTo>
                    <a:pt x="919099" y="49047"/>
                  </a:lnTo>
                  <a:lnTo>
                    <a:pt x="925817" y="48577"/>
                  </a:lnTo>
                  <a:lnTo>
                    <a:pt x="927785" y="47523"/>
                  </a:lnTo>
                  <a:lnTo>
                    <a:pt x="935101" y="46494"/>
                  </a:lnTo>
                  <a:lnTo>
                    <a:pt x="941476" y="47371"/>
                  </a:lnTo>
                  <a:lnTo>
                    <a:pt x="953884" y="46418"/>
                  </a:lnTo>
                  <a:close/>
                </a:path>
                <a:path w="1208404" h="369569">
                  <a:moveTo>
                    <a:pt x="1009116" y="274040"/>
                  </a:moveTo>
                  <a:lnTo>
                    <a:pt x="997864" y="269582"/>
                  </a:lnTo>
                  <a:lnTo>
                    <a:pt x="989584" y="267081"/>
                  </a:lnTo>
                  <a:lnTo>
                    <a:pt x="986955" y="269544"/>
                  </a:lnTo>
                  <a:lnTo>
                    <a:pt x="991641" y="274332"/>
                  </a:lnTo>
                  <a:lnTo>
                    <a:pt x="1006170" y="274726"/>
                  </a:lnTo>
                  <a:lnTo>
                    <a:pt x="1009116" y="274040"/>
                  </a:lnTo>
                  <a:close/>
                </a:path>
                <a:path w="1208404" h="369569">
                  <a:moveTo>
                    <a:pt x="1072426" y="37185"/>
                  </a:moveTo>
                  <a:lnTo>
                    <a:pt x="1069848" y="36461"/>
                  </a:lnTo>
                  <a:lnTo>
                    <a:pt x="1064615" y="33896"/>
                  </a:lnTo>
                  <a:lnTo>
                    <a:pt x="1059395" y="30886"/>
                  </a:lnTo>
                  <a:lnTo>
                    <a:pt x="1052258" y="33985"/>
                  </a:lnTo>
                  <a:lnTo>
                    <a:pt x="1049934" y="33477"/>
                  </a:lnTo>
                  <a:lnTo>
                    <a:pt x="1042720" y="30162"/>
                  </a:lnTo>
                  <a:lnTo>
                    <a:pt x="1038199" y="32727"/>
                  </a:lnTo>
                  <a:lnTo>
                    <a:pt x="1030897" y="33324"/>
                  </a:lnTo>
                  <a:lnTo>
                    <a:pt x="1039495" y="35483"/>
                  </a:lnTo>
                  <a:lnTo>
                    <a:pt x="1047546" y="37198"/>
                  </a:lnTo>
                  <a:lnTo>
                    <a:pt x="1055344" y="38150"/>
                  </a:lnTo>
                  <a:lnTo>
                    <a:pt x="1053871" y="38582"/>
                  </a:lnTo>
                  <a:lnTo>
                    <a:pt x="1072426" y="37185"/>
                  </a:lnTo>
                  <a:close/>
                </a:path>
                <a:path w="1208404" h="369569">
                  <a:moveTo>
                    <a:pt x="1130236" y="286981"/>
                  </a:moveTo>
                  <a:lnTo>
                    <a:pt x="1129753" y="287020"/>
                  </a:lnTo>
                  <a:lnTo>
                    <a:pt x="1130198" y="287020"/>
                  </a:lnTo>
                  <a:close/>
                </a:path>
                <a:path w="1208404" h="369569">
                  <a:moveTo>
                    <a:pt x="1144473" y="265912"/>
                  </a:moveTo>
                  <a:lnTo>
                    <a:pt x="1140409" y="265620"/>
                  </a:lnTo>
                  <a:lnTo>
                    <a:pt x="1136091" y="267398"/>
                  </a:lnTo>
                  <a:lnTo>
                    <a:pt x="1139253" y="268236"/>
                  </a:lnTo>
                  <a:lnTo>
                    <a:pt x="1141437" y="268071"/>
                  </a:lnTo>
                  <a:lnTo>
                    <a:pt x="1144473" y="265912"/>
                  </a:lnTo>
                  <a:close/>
                </a:path>
                <a:path w="1208404" h="369569">
                  <a:moveTo>
                    <a:pt x="1174788" y="233362"/>
                  </a:moveTo>
                  <a:lnTo>
                    <a:pt x="1169822" y="168592"/>
                  </a:lnTo>
                  <a:lnTo>
                    <a:pt x="1169530" y="164782"/>
                  </a:lnTo>
                  <a:lnTo>
                    <a:pt x="1169441" y="163512"/>
                  </a:lnTo>
                  <a:lnTo>
                    <a:pt x="1168946" y="157162"/>
                  </a:lnTo>
                  <a:lnTo>
                    <a:pt x="1168857" y="155892"/>
                  </a:lnTo>
                  <a:lnTo>
                    <a:pt x="1168273" y="148272"/>
                  </a:lnTo>
                  <a:lnTo>
                    <a:pt x="1167980" y="144462"/>
                  </a:lnTo>
                  <a:lnTo>
                    <a:pt x="1167104" y="133032"/>
                  </a:lnTo>
                  <a:lnTo>
                    <a:pt x="1167003" y="131762"/>
                  </a:lnTo>
                  <a:lnTo>
                    <a:pt x="1166710" y="127952"/>
                  </a:lnTo>
                  <a:lnTo>
                    <a:pt x="1165936" y="117792"/>
                  </a:lnTo>
                  <a:lnTo>
                    <a:pt x="1165733" y="115252"/>
                  </a:lnTo>
                  <a:lnTo>
                    <a:pt x="1164475" y="98742"/>
                  </a:lnTo>
                  <a:lnTo>
                    <a:pt x="1164082" y="93662"/>
                  </a:lnTo>
                  <a:lnTo>
                    <a:pt x="1163980" y="92392"/>
                  </a:lnTo>
                  <a:lnTo>
                    <a:pt x="1163205" y="82232"/>
                  </a:lnTo>
                  <a:lnTo>
                    <a:pt x="1163104" y="80962"/>
                  </a:lnTo>
                  <a:lnTo>
                    <a:pt x="1162812" y="77152"/>
                  </a:lnTo>
                  <a:lnTo>
                    <a:pt x="1162227" y="69532"/>
                  </a:lnTo>
                  <a:lnTo>
                    <a:pt x="1160767" y="50482"/>
                  </a:lnTo>
                  <a:lnTo>
                    <a:pt x="1158405" y="46672"/>
                  </a:lnTo>
                  <a:lnTo>
                    <a:pt x="1152867" y="37782"/>
                  </a:lnTo>
                  <a:lnTo>
                    <a:pt x="1148067" y="37782"/>
                  </a:lnTo>
                  <a:lnTo>
                    <a:pt x="1149070" y="36512"/>
                  </a:lnTo>
                  <a:lnTo>
                    <a:pt x="1144714" y="35483"/>
                  </a:lnTo>
                  <a:lnTo>
                    <a:pt x="1144714" y="93662"/>
                  </a:lnTo>
                  <a:lnTo>
                    <a:pt x="1144320" y="94932"/>
                  </a:lnTo>
                  <a:lnTo>
                    <a:pt x="1137983" y="97472"/>
                  </a:lnTo>
                  <a:lnTo>
                    <a:pt x="1129995" y="98742"/>
                  </a:lnTo>
                  <a:lnTo>
                    <a:pt x="1138605" y="93662"/>
                  </a:lnTo>
                  <a:lnTo>
                    <a:pt x="1144714" y="93662"/>
                  </a:lnTo>
                  <a:lnTo>
                    <a:pt x="1144714" y="35483"/>
                  </a:lnTo>
                  <a:lnTo>
                    <a:pt x="1132941" y="32702"/>
                  </a:lnTo>
                  <a:lnTo>
                    <a:pt x="1105776" y="34988"/>
                  </a:lnTo>
                  <a:lnTo>
                    <a:pt x="1105776" y="65722"/>
                  </a:lnTo>
                  <a:lnTo>
                    <a:pt x="1094778" y="69532"/>
                  </a:lnTo>
                  <a:lnTo>
                    <a:pt x="1091488" y="65722"/>
                  </a:lnTo>
                  <a:lnTo>
                    <a:pt x="1088326" y="63449"/>
                  </a:lnTo>
                  <a:lnTo>
                    <a:pt x="1088326" y="82232"/>
                  </a:lnTo>
                  <a:lnTo>
                    <a:pt x="1084719" y="84772"/>
                  </a:lnTo>
                  <a:lnTo>
                    <a:pt x="1077937" y="88582"/>
                  </a:lnTo>
                  <a:lnTo>
                    <a:pt x="1070013" y="92392"/>
                  </a:lnTo>
                  <a:lnTo>
                    <a:pt x="1067206" y="89852"/>
                  </a:lnTo>
                  <a:lnTo>
                    <a:pt x="1068158" y="88582"/>
                  </a:lnTo>
                  <a:lnTo>
                    <a:pt x="1071016" y="84772"/>
                  </a:lnTo>
                  <a:lnTo>
                    <a:pt x="1085418" y="82232"/>
                  </a:lnTo>
                  <a:lnTo>
                    <a:pt x="1088326" y="82232"/>
                  </a:lnTo>
                  <a:lnTo>
                    <a:pt x="1088326" y="63449"/>
                  </a:lnTo>
                  <a:lnTo>
                    <a:pt x="1087970" y="63182"/>
                  </a:lnTo>
                  <a:lnTo>
                    <a:pt x="1085888" y="65112"/>
                  </a:lnTo>
                  <a:lnTo>
                    <a:pt x="1085888" y="74612"/>
                  </a:lnTo>
                  <a:lnTo>
                    <a:pt x="1074978" y="77152"/>
                  </a:lnTo>
                  <a:lnTo>
                    <a:pt x="1075791" y="75882"/>
                  </a:lnTo>
                  <a:lnTo>
                    <a:pt x="1085888" y="74612"/>
                  </a:lnTo>
                  <a:lnTo>
                    <a:pt x="1085888" y="65112"/>
                  </a:lnTo>
                  <a:lnTo>
                    <a:pt x="1083843" y="66992"/>
                  </a:lnTo>
                  <a:lnTo>
                    <a:pt x="1080782" y="69532"/>
                  </a:lnTo>
                  <a:lnTo>
                    <a:pt x="1076159" y="69532"/>
                  </a:lnTo>
                  <a:lnTo>
                    <a:pt x="1073023" y="68262"/>
                  </a:lnTo>
                  <a:lnTo>
                    <a:pt x="1070483" y="66992"/>
                  </a:lnTo>
                  <a:lnTo>
                    <a:pt x="1076591" y="61912"/>
                  </a:lnTo>
                  <a:lnTo>
                    <a:pt x="1090549" y="59372"/>
                  </a:lnTo>
                  <a:lnTo>
                    <a:pt x="1097622" y="56832"/>
                  </a:lnTo>
                  <a:lnTo>
                    <a:pt x="1105204" y="59372"/>
                  </a:lnTo>
                  <a:lnTo>
                    <a:pt x="1105509" y="61912"/>
                  </a:lnTo>
                  <a:lnTo>
                    <a:pt x="1105776" y="65722"/>
                  </a:lnTo>
                  <a:lnTo>
                    <a:pt x="1105776" y="34988"/>
                  </a:lnTo>
                  <a:lnTo>
                    <a:pt x="1102804" y="35242"/>
                  </a:lnTo>
                  <a:lnTo>
                    <a:pt x="1102804" y="53022"/>
                  </a:lnTo>
                  <a:lnTo>
                    <a:pt x="1096124" y="53022"/>
                  </a:lnTo>
                  <a:lnTo>
                    <a:pt x="1089723" y="55562"/>
                  </a:lnTo>
                  <a:lnTo>
                    <a:pt x="1082548" y="56832"/>
                  </a:lnTo>
                  <a:lnTo>
                    <a:pt x="1089964" y="51752"/>
                  </a:lnTo>
                  <a:lnTo>
                    <a:pt x="1099654" y="50482"/>
                  </a:lnTo>
                  <a:lnTo>
                    <a:pt x="1102804" y="53022"/>
                  </a:lnTo>
                  <a:lnTo>
                    <a:pt x="1102804" y="35242"/>
                  </a:lnTo>
                  <a:lnTo>
                    <a:pt x="1072426" y="37782"/>
                  </a:lnTo>
                  <a:lnTo>
                    <a:pt x="1078572" y="39052"/>
                  </a:lnTo>
                  <a:lnTo>
                    <a:pt x="1064196" y="39052"/>
                  </a:lnTo>
                  <a:lnTo>
                    <a:pt x="1052449" y="44132"/>
                  </a:lnTo>
                  <a:lnTo>
                    <a:pt x="1059434" y="45402"/>
                  </a:lnTo>
                  <a:lnTo>
                    <a:pt x="1052588" y="46672"/>
                  </a:lnTo>
                  <a:lnTo>
                    <a:pt x="1047838" y="45402"/>
                  </a:lnTo>
                  <a:lnTo>
                    <a:pt x="1036802" y="47942"/>
                  </a:lnTo>
                  <a:lnTo>
                    <a:pt x="1051674" y="49212"/>
                  </a:lnTo>
                  <a:lnTo>
                    <a:pt x="1056017" y="49212"/>
                  </a:lnTo>
                  <a:lnTo>
                    <a:pt x="1061072" y="50482"/>
                  </a:lnTo>
                  <a:lnTo>
                    <a:pt x="1063447" y="51752"/>
                  </a:lnTo>
                  <a:lnTo>
                    <a:pt x="1068324" y="50482"/>
                  </a:lnTo>
                  <a:lnTo>
                    <a:pt x="1064437" y="53022"/>
                  </a:lnTo>
                  <a:lnTo>
                    <a:pt x="1064285" y="53022"/>
                  </a:lnTo>
                  <a:lnTo>
                    <a:pt x="1063231" y="53632"/>
                  </a:lnTo>
                  <a:lnTo>
                    <a:pt x="1063231" y="254952"/>
                  </a:lnTo>
                  <a:lnTo>
                    <a:pt x="1057059" y="256222"/>
                  </a:lnTo>
                  <a:lnTo>
                    <a:pt x="1047686" y="252412"/>
                  </a:lnTo>
                  <a:lnTo>
                    <a:pt x="1062418" y="253682"/>
                  </a:lnTo>
                  <a:lnTo>
                    <a:pt x="1063231" y="254952"/>
                  </a:lnTo>
                  <a:lnTo>
                    <a:pt x="1063231" y="53632"/>
                  </a:lnTo>
                  <a:lnTo>
                    <a:pt x="1057643" y="56832"/>
                  </a:lnTo>
                  <a:lnTo>
                    <a:pt x="1049718" y="58102"/>
                  </a:lnTo>
                  <a:lnTo>
                    <a:pt x="1042695" y="61912"/>
                  </a:lnTo>
                  <a:lnTo>
                    <a:pt x="1041844" y="61556"/>
                  </a:lnTo>
                  <a:lnTo>
                    <a:pt x="1041844" y="86042"/>
                  </a:lnTo>
                  <a:lnTo>
                    <a:pt x="1039075" y="88582"/>
                  </a:lnTo>
                  <a:lnTo>
                    <a:pt x="1034923" y="87312"/>
                  </a:lnTo>
                  <a:lnTo>
                    <a:pt x="1030770" y="86042"/>
                  </a:lnTo>
                  <a:lnTo>
                    <a:pt x="1023531" y="83502"/>
                  </a:lnTo>
                  <a:lnTo>
                    <a:pt x="1019695" y="80962"/>
                  </a:lnTo>
                  <a:lnTo>
                    <a:pt x="1037170" y="80962"/>
                  </a:lnTo>
                  <a:lnTo>
                    <a:pt x="1041844" y="86042"/>
                  </a:lnTo>
                  <a:lnTo>
                    <a:pt x="1041844" y="61556"/>
                  </a:lnTo>
                  <a:lnTo>
                    <a:pt x="1039660" y="60642"/>
                  </a:lnTo>
                  <a:lnTo>
                    <a:pt x="1042606" y="58102"/>
                  </a:lnTo>
                  <a:lnTo>
                    <a:pt x="1046708" y="56832"/>
                  </a:lnTo>
                  <a:lnTo>
                    <a:pt x="1050810" y="55562"/>
                  </a:lnTo>
                  <a:lnTo>
                    <a:pt x="1059002" y="53022"/>
                  </a:lnTo>
                  <a:lnTo>
                    <a:pt x="1051801" y="51752"/>
                  </a:lnTo>
                  <a:lnTo>
                    <a:pt x="1050455" y="53022"/>
                  </a:lnTo>
                  <a:lnTo>
                    <a:pt x="1043597" y="53022"/>
                  </a:lnTo>
                  <a:lnTo>
                    <a:pt x="1046619" y="51752"/>
                  </a:lnTo>
                  <a:lnTo>
                    <a:pt x="1043051" y="50482"/>
                  </a:lnTo>
                  <a:lnTo>
                    <a:pt x="1035900" y="47942"/>
                  </a:lnTo>
                  <a:lnTo>
                    <a:pt x="1034884" y="48158"/>
                  </a:lnTo>
                  <a:lnTo>
                    <a:pt x="1034884" y="63182"/>
                  </a:lnTo>
                  <a:lnTo>
                    <a:pt x="1032586" y="64452"/>
                  </a:lnTo>
                  <a:lnTo>
                    <a:pt x="1031913" y="64744"/>
                  </a:lnTo>
                  <a:lnTo>
                    <a:pt x="1031913" y="74612"/>
                  </a:lnTo>
                  <a:lnTo>
                    <a:pt x="1020787" y="73342"/>
                  </a:lnTo>
                  <a:lnTo>
                    <a:pt x="1030986" y="72072"/>
                  </a:lnTo>
                  <a:lnTo>
                    <a:pt x="1031913" y="74612"/>
                  </a:lnTo>
                  <a:lnTo>
                    <a:pt x="1031913" y="64744"/>
                  </a:lnTo>
                  <a:lnTo>
                    <a:pt x="1029589" y="65722"/>
                  </a:lnTo>
                  <a:lnTo>
                    <a:pt x="1025017" y="66992"/>
                  </a:lnTo>
                  <a:lnTo>
                    <a:pt x="1017016" y="63182"/>
                  </a:lnTo>
                  <a:lnTo>
                    <a:pt x="1014069" y="65722"/>
                  </a:lnTo>
                  <a:lnTo>
                    <a:pt x="1011237" y="69532"/>
                  </a:lnTo>
                  <a:lnTo>
                    <a:pt x="999731" y="66992"/>
                  </a:lnTo>
                  <a:lnTo>
                    <a:pt x="999515" y="64452"/>
                  </a:lnTo>
                  <a:lnTo>
                    <a:pt x="999299" y="61912"/>
                  </a:lnTo>
                  <a:lnTo>
                    <a:pt x="1006640" y="58102"/>
                  </a:lnTo>
                  <a:lnTo>
                    <a:pt x="1013866" y="59372"/>
                  </a:lnTo>
                  <a:lnTo>
                    <a:pt x="1027988" y="59372"/>
                  </a:lnTo>
                  <a:lnTo>
                    <a:pt x="1034884" y="63182"/>
                  </a:lnTo>
                  <a:lnTo>
                    <a:pt x="1034884" y="48158"/>
                  </a:lnTo>
                  <a:lnTo>
                    <a:pt x="1023543" y="50482"/>
                  </a:lnTo>
                  <a:lnTo>
                    <a:pt x="1029792" y="47942"/>
                  </a:lnTo>
                  <a:lnTo>
                    <a:pt x="1035380" y="44132"/>
                  </a:lnTo>
                  <a:lnTo>
                    <a:pt x="1041400" y="41592"/>
                  </a:lnTo>
                  <a:lnTo>
                    <a:pt x="1048969" y="41592"/>
                  </a:lnTo>
                  <a:lnTo>
                    <a:pt x="1053871" y="39052"/>
                  </a:lnTo>
                  <a:lnTo>
                    <a:pt x="1021359" y="41541"/>
                  </a:lnTo>
                  <a:lnTo>
                    <a:pt x="1021359" y="55562"/>
                  </a:lnTo>
                  <a:lnTo>
                    <a:pt x="1014095" y="55562"/>
                  </a:lnTo>
                  <a:lnTo>
                    <a:pt x="1007605" y="54292"/>
                  </a:lnTo>
                  <a:lnTo>
                    <a:pt x="1000721" y="55562"/>
                  </a:lnTo>
                  <a:lnTo>
                    <a:pt x="1003414" y="51752"/>
                  </a:lnTo>
                  <a:lnTo>
                    <a:pt x="1013294" y="51752"/>
                  </a:lnTo>
                  <a:lnTo>
                    <a:pt x="1021359" y="55562"/>
                  </a:lnTo>
                  <a:lnTo>
                    <a:pt x="1021359" y="41541"/>
                  </a:lnTo>
                  <a:lnTo>
                    <a:pt x="981125" y="44602"/>
                  </a:lnTo>
                  <a:lnTo>
                    <a:pt x="981125" y="103822"/>
                  </a:lnTo>
                  <a:lnTo>
                    <a:pt x="972896" y="103822"/>
                  </a:lnTo>
                  <a:lnTo>
                    <a:pt x="966355" y="102552"/>
                  </a:lnTo>
                  <a:lnTo>
                    <a:pt x="965593" y="101282"/>
                  </a:lnTo>
                  <a:lnTo>
                    <a:pt x="971740" y="100012"/>
                  </a:lnTo>
                  <a:lnTo>
                    <a:pt x="981125" y="103822"/>
                  </a:lnTo>
                  <a:lnTo>
                    <a:pt x="981125" y="44602"/>
                  </a:lnTo>
                  <a:lnTo>
                    <a:pt x="962037" y="46062"/>
                  </a:lnTo>
                  <a:lnTo>
                    <a:pt x="962037" y="267703"/>
                  </a:lnTo>
                  <a:lnTo>
                    <a:pt x="949756" y="268770"/>
                  </a:lnTo>
                  <a:lnTo>
                    <a:pt x="950722" y="267652"/>
                  </a:lnTo>
                  <a:lnTo>
                    <a:pt x="958659" y="263842"/>
                  </a:lnTo>
                  <a:lnTo>
                    <a:pt x="961745" y="266382"/>
                  </a:lnTo>
                  <a:lnTo>
                    <a:pt x="962037" y="267703"/>
                  </a:lnTo>
                  <a:lnTo>
                    <a:pt x="962037" y="46062"/>
                  </a:lnTo>
                  <a:lnTo>
                    <a:pt x="953884" y="46672"/>
                  </a:lnTo>
                  <a:lnTo>
                    <a:pt x="950074" y="47942"/>
                  </a:lnTo>
                  <a:lnTo>
                    <a:pt x="941476" y="47942"/>
                  </a:lnTo>
                  <a:lnTo>
                    <a:pt x="925817" y="49212"/>
                  </a:lnTo>
                  <a:lnTo>
                    <a:pt x="919099" y="49212"/>
                  </a:lnTo>
                  <a:lnTo>
                    <a:pt x="913371" y="49657"/>
                  </a:lnTo>
                  <a:lnTo>
                    <a:pt x="913371" y="68262"/>
                  </a:lnTo>
                  <a:lnTo>
                    <a:pt x="905433" y="69532"/>
                  </a:lnTo>
                  <a:lnTo>
                    <a:pt x="901103" y="72072"/>
                  </a:lnTo>
                  <a:lnTo>
                    <a:pt x="898817" y="71272"/>
                  </a:lnTo>
                  <a:lnTo>
                    <a:pt x="898817" y="257492"/>
                  </a:lnTo>
                  <a:lnTo>
                    <a:pt x="890358" y="262572"/>
                  </a:lnTo>
                  <a:lnTo>
                    <a:pt x="884072" y="262572"/>
                  </a:lnTo>
                  <a:lnTo>
                    <a:pt x="884466" y="261302"/>
                  </a:lnTo>
                  <a:lnTo>
                    <a:pt x="890955" y="258762"/>
                  </a:lnTo>
                  <a:lnTo>
                    <a:pt x="898817" y="257492"/>
                  </a:lnTo>
                  <a:lnTo>
                    <a:pt x="898817" y="71272"/>
                  </a:lnTo>
                  <a:lnTo>
                    <a:pt x="897483" y="70802"/>
                  </a:lnTo>
                  <a:lnTo>
                    <a:pt x="898461" y="69532"/>
                  </a:lnTo>
                  <a:lnTo>
                    <a:pt x="897432" y="66992"/>
                  </a:lnTo>
                  <a:lnTo>
                    <a:pt x="896391" y="64452"/>
                  </a:lnTo>
                  <a:lnTo>
                    <a:pt x="907021" y="64452"/>
                  </a:lnTo>
                  <a:lnTo>
                    <a:pt x="908507" y="66992"/>
                  </a:lnTo>
                  <a:lnTo>
                    <a:pt x="913371" y="68262"/>
                  </a:lnTo>
                  <a:lnTo>
                    <a:pt x="913371" y="49657"/>
                  </a:lnTo>
                  <a:lnTo>
                    <a:pt x="892848" y="51231"/>
                  </a:lnTo>
                  <a:lnTo>
                    <a:pt x="892848" y="88582"/>
                  </a:lnTo>
                  <a:lnTo>
                    <a:pt x="888542" y="89852"/>
                  </a:lnTo>
                  <a:lnTo>
                    <a:pt x="884339" y="89852"/>
                  </a:lnTo>
                  <a:lnTo>
                    <a:pt x="888276" y="87312"/>
                  </a:lnTo>
                  <a:lnTo>
                    <a:pt x="892848" y="88582"/>
                  </a:lnTo>
                  <a:lnTo>
                    <a:pt x="892848" y="51231"/>
                  </a:lnTo>
                  <a:lnTo>
                    <a:pt x="890130" y="51435"/>
                  </a:lnTo>
                  <a:lnTo>
                    <a:pt x="890130" y="72072"/>
                  </a:lnTo>
                  <a:lnTo>
                    <a:pt x="887818" y="74612"/>
                  </a:lnTo>
                  <a:lnTo>
                    <a:pt x="883462" y="77152"/>
                  </a:lnTo>
                  <a:lnTo>
                    <a:pt x="882688" y="82232"/>
                  </a:lnTo>
                  <a:lnTo>
                    <a:pt x="865073" y="86042"/>
                  </a:lnTo>
                  <a:lnTo>
                    <a:pt x="865505" y="83502"/>
                  </a:lnTo>
                  <a:lnTo>
                    <a:pt x="866355" y="78422"/>
                  </a:lnTo>
                  <a:lnTo>
                    <a:pt x="873201" y="75882"/>
                  </a:lnTo>
                  <a:lnTo>
                    <a:pt x="878039" y="73342"/>
                  </a:lnTo>
                  <a:lnTo>
                    <a:pt x="890130" y="72072"/>
                  </a:lnTo>
                  <a:lnTo>
                    <a:pt x="890130" y="51435"/>
                  </a:lnTo>
                  <a:lnTo>
                    <a:pt x="838936" y="55359"/>
                  </a:lnTo>
                  <a:lnTo>
                    <a:pt x="838936" y="56832"/>
                  </a:lnTo>
                  <a:lnTo>
                    <a:pt x="833970" y="60642"/>
                  </a:lnTo>
                  <a:lnTo>
                    <a:pt x="825182" y="63182"/>
                  </a:lnTo>
                  <a:lnTo>
                    <a:pt x="814895" y="65722"/>
                  </a:lnTo>
                  <a:lnTo>
                    <a:pt x="805497" y="66992"/>
                  </a:lnTo>
                  <a:lnTo>
                    <a:pt x="813409" y="61912"/>
                  </a:lnTo>
                  <a:lnTo>
                    <a:pt x="830491" y="59372"/>
                  </a:lnTo>
                  <a:lnTo>
                    <a:pt x="838936" y="56832"/>
                  </a:lnTo>
                  <a:lnTo>
                    <a:pt x="838936" y="55359"/>
                  </a:lnTo>
                  <a:lnTo>
                    <a:pt x="770013" y="60642"/>
                  </a:lnTo>
                  <a:lnTo>
                    <a:pt x="768515" y="61912"/>
                  </a:lnTo>
                  <a:lnTo>
                    <a:pt x="757186" y="66992"/>
                  </a:lnTo>
                  <a:lnTo>
                    <a:pt x="752602" y="65722"/>
                  </a:lnTo>
                  <a:lnTo>
                    <a:pt x="758431" y="63182"/>
                  </a:lnTo>
                  <a:lnTo>
                    <a:pt x="760958" y="61912"/>
                  </a:lnTo>
                  <a:lnTo>
                    <a:pt x="727468" y="64401"/>
                  </a:lnTo>
                  <a:lnTo>
                    <a:pt x="727468" y="115252"/>
                  </a:lnTo>
                  <a:lnTo>
                    <a:pt x="723265" y="112712"/>
                  </a:lnTo>
                  <a:lnTo>
                    <a:pt x="723912" y="103822"/>
                  </a:lnTo>
                  <a:lnTo>
                    <a:pt x="727290" y="112712"/>
                  </a:lnTo>
                  <a:lnTo>
                    <a:pt x="727468" y="115252"/>
                  </a:lnTo>
                  <a:lnTo>
                    <a:pt x="727468" y="64401"/>
                  </a:lnTo>
                  <a:lnTo>
                    <a:pt x="703059" y="66217"/>
                  </a:lnTo>
                  <a:lnTo>
                    <a:pt x="703059" y="144462"/>
                  </a:lnTo>
                  <a:lnTo>
                    <a:pt x="699363" y="143192"/>
                  </a:lnTo>
                  <a:lnTo>
                    <a:pt x="683348" y="133032"/>
                  </a:lnTo>
                  <a:lnTo>
                    <a:pt x="702310" y="143192"/>
                  </a:lnTo>
                  <a:lnTo>
                    <a:pt x="703059" y="144462"/>
                  </a:lnTo>
                  <a:lnTo>
                    <a:pt x="703059" y="66217"/>
                  </a:lnTo>
                  <a:lnTo>
                    <a:pt x="670458" y="68643"/>
                  </a:lnTo>
                  <a:lnTo>
                    <a:pt x="670458" y="126682"/>
                  </a:lnTo>
                  <a:lnTo>
                    <a:pt x="666623" y="127952"/>
                  </a:lnTo>
                  <a:lnTo>
                    <a:pt x="659371" y="127952"/>
                  </a:lnTo>
                  <a:lnTo>
                    <a:pt x="658101" y="126682"/>
                  </a:lnTo>
                  <a:lnTo>
                    <a:pt x="656844" y="125412"/>
                  </a:lnTo>
                  <a:lnTo>
                    <a:pt x="653059" y="121602"/>
                  </a:lnTo>
                  <a:lnTo>
                    <a:pt x="645591" y="119062"/>
                  </a:lnTo>
                  <a:lnTo>
                    <a:pt x="648042" y="117792"/>
                  </a:lnTo>
                  <a:lnTo>
                    <a:pt x="659739" y="119062"/>
                  </a:lnTo>
                  <a:lnTo>
                    <a:pt x="667702" y="119062"/>
                  </a:lnTo>
                  <a:lnTo>
                    <a:pt x="667740" y="124142"/>
                  </a:lnTo>
                  <a:lnTo>
                    <a:pt x="670458" y="126682"/>
                  </a:lnTo>
                  <a:lnTo>
                    <a:pt x="670458" y="68643"/>
                  </a:lnTo>
                  <a:lnTo>
                    <a:pt x="658342" y="69532"/>
                  </a:lnTo>
                  <a:lnTo>
                    <a:pt x="640867" y="79692"/>
                  </a:lnTo>
                  <a:lnTo>
                    <a:pt x="635088" y="82232"/>
                  </a:lnTo>
                  <a:lnTo>
                    <a:pt x="642607" y="84772"/>
                  </a:lnTo>
                  <a:lnTo>
                    <a:pt x="647395" y="83502"/>
                  </a:lnTo>
                  <a:lnTo>
                    <a:pt x="649135" y="83502"/>
                  </a:lnTo>
                  <a:lnTo>
                    <a:pt x="645896" y="86042"/>
                  </a:lnTo>
                  <a:lnTo>
                    <a:pt x="646607" y="86042"/>
                  </a:lnTo>
                  <a:lnTo>
                    <a:pt x="655129" y="92392"/>
                  </a:lnTo>
                  <a:lnTo>
                    <a:pt x="645210" y="91122"/>
                  </a:lnTo>
                  <a:lnTo>
                    <a:pt x="641375" y="88582"/>
                  </a:lnTo>
                  <a:lnTo>
                    <a:pt x="634161" y="92392"/>
                  </a:lnTo>
                  <a:lnTo>
                    <a:pt x="645020" y="98742"/>
                  </a:lnTo>
                  <a:lnTo>
                    <a:pt x="633984" y="95059"/>
                  </a:lnTo>
                  <a:lnTo>
                    <a:pt x="633984" y="113982"/>
                  </a:lnTo>
                  <a:lnTo>
                    <a:pt x="626973" y="116522"/>
                  </a:lnTo>
                  <a:lnTo>
                    <a:pt x="621690" y="124142"/>
                  </a:lnTo>
                  <a:lnTo>
                    <a:pt x="614553" y="125412"/>
                  </a:lnTo>
                  <a:lnTo>
                    <a:pt x="610641" y="125412"/>
                  </a:lnTo>
                  <a:lnTo>
                    <a:pt x="612127" y="122872"/>
                  </a:lnTo>
                  <a:lnTo>
                    <a:pt x="612876" y="121602"/>
                  </a:lnTo>
                  <a:lnTo>
                    <a:pt x="612127" y="117792"/>
                  </a:lnTo>
                  <a:lnTo>
                    <a:pt x="619937" y="115252"/>
                  </a:lnTo>
                  <a:lnTo>
                    <a:pt x="631190" y="112712"/>
                  </a:lnTo>
                  <a:lnTo>
                    <a:pt x="633984" y="113982"/>
                  </a:lnTo>
                  <a:lnTo>
                    <a:pt x="633984" y="95059"/>
                  </a:lnTo>
                  <a:lnTo>
                    <a:pt x="633641" y="94932"/>
                  </a:lnTo>
                  <a:lnTo>
                    <a:pt x="629843" y="93662"/>
                  </a:lnTo>
                  <a:lnTo>
                    <a:pt x="625932" y="91122"/>
                  </a:lnTo>
                  <a:lnTo>
                    <a:pt x="627494" y="91122"/>
                  </a:lnTo>
                  <a:lnTo>
                    <a:pt x="632358" y="92392"/>
                  </a:lnTo>
                  <a:lnTo>
                    <a:pt x="634720" y="89852"/>
                  </a:lnTo>
                  <a:lnTo>
                    <a:pt x="637082" y="87312"/>
                  </a:lnTo>
                  <a:lnTo>
                    <a:pt x="630656" y="84772"/>
                  </a:lnTo>
                  <a:lnTo>
                    <a:pt x="629970" y="86042"/>
                  </a:lnTo>
                  <a:lnTo>
                    <a:pt x="620445" y="89852"/>
                  </a:lnTo>
                  <a:lnTo>
                    <a:pt x="623658" y="86042"/>
                  </a:lnTo>
                  <a:lnTo>
                    <a:pt x="625792" y="83502"/>
                  </a:lnTo>
                  <a:lnTo>
                    <a:pt x="618782" y="80962"/>
                  </a:lnTo>
                  <a:lnTo>
                    <a:pt x="611771" y="78422"/>
                  </a:lnTo>
                  <a:lnTo>
                    <a:pt x="607288" y="77152"/>
                  </a:lnTo>
                  <a:lnTo>
                    <a:pt x="608977" y="74612"/>
                  </a:lnTo>
                  <a:lnTo>
                    <a:pt x="617435" y="75882"/>
                  </a:lnTo>
                  <a:lnTo>
                    <a:pt x="629894" y="80962"/>
                  </a:lnTo>
                  <a:lnTo>
                    <a:pt x="641464" y="74612"/>
                  </a:lnTo>
                  <a:lnTo>
                    <a:pt x="648411" y="70802"/>
                  </a:lnTo>
                  <a:lnTo>
                    <a:pt x="598754" y="74637"/>
                  </a:lnTo>
                  <a:lnTo>
                    <a:pt x="598754" y="134302"/>
                  </a:lnTo>
                  <a:lnTo>
                    <a:pt x="584530" y="145732"/>
                  </a:lnTo>
                  <a:lnTo>
                    <a:pt x="581139" y="148272"/>
                  </a:lnTo>
                  <a:lnTo>
                    <a:pt x="581469" y="145732"/>
                  </a:lnTo>
                  <a:lnTo>
                    <a:pt x="583387" y="144462"/>
                  </a:lnTo>
                  <a:lnTo>
                    <a:pt x="589153" y="140652"/>
                  </a:lnTo>
                  <a:lnTo>
                    <a:pt x="594906" y="136842"/>
                  </a:lnTo>
                  <a:lnTo>
                    <a:pt x="596836" y="135572"/>
                  </a:lnTo>
                  <a:lnTo>
                    <a:pt x="598754" y="134302"/>
                  </a:lnTo>
                  <a:lnTo>
                    <a:pt x="598754" y="74637"/>
                  </a:lnTo>
                  <a:lnTo>
                    <a:pt x="582460" y="75882"/>
                  </a:lnTo>
                  <a:lnTo>
                    <a:pt x="594537" y="79692"/>
                  </a:lnTo>
                  <a:lnTo>
                    <a:pt x="586638" y="78422"/>
                  </a:lnTo>
                  <a:lnTo>
                    <a:pt x="577862" y="75882"/>
                  </a:lnTo>
                  <a:lnTo>
                    <a:pt x="556107" y="77495"/>
                  </a:lnTo>
                  <a:lnTo>
                    <a:pt x="556107" y="119062"/>
                  </a:lnTo>
                  <a:lnTo>
                    <a:pt x="552475" y="122872"/>
                  </a:lnTo>
                  <a:lnTo>
                    <a:pt x="552373" y="120332"/>
                  </a:lnTo>
                  <a:lnTo>
                    <a:pt x="553059" y="116522"/>
                  </a:lnTo>
                  <a:lnTo>
                    <a:pt x="553974" y="111442"/>
                  </a:lnTo>
                  <a:lnTo>
                    <a:pt x="554202" y="110172"/>
                  </a:lnTo>
                  <a:lnTo>
                    <a:pt x="556107" y="119062"/>
                  </a:lnTo>
                  <a:lnTo>
                    <a:pt x="556107" y="77495"/>
                  </a:lnTo>
                  <a:lnTo>
                    <a:pt x="520992" y="80098"/>
                  </a:lnTo>
                  <a:lnTo>
                    <a:pt x="520992" y="89852"/>
                  </a:lnTo>
                  <a:lnTo>
                    <a:pt x="516674" y="91122"/>
                  </a:lnTo>
                  <a:lnTo>
                    <a:pt x="516610" y="286702"/>
                  </a:lnTo>
                  <a:lnTo>
                    <a:pt x="497674" y="277812"/>
                  </a:lnTo>
                  <a:lnTo>
                    <a:pt x="496976" y="275272"/>
                  </a:lnTo>
                  <a:lnTo>
                    <a:pt x="500608" y="277812"/>
                  </a:lnTo>
                  <a:lnTo>
                    <a:pt x="516610" y="286702"/>
                  </a:lnTo>
                  <a:lnTo>
                    <a:pt x="516610" y="91109"/>
                  </a:lnTo>
                  <a:lnTo>
                    <a:pt x="504812" y="88582"/>
                  </a:lnTo>
                  <a:lnTo>
                    <a:pt x="500951" y="87312"/>
                  </a:lnTo>
                  <a:lnTo>
                    <a:pt x="497078" y="86042"/>
                  </a:lnTo>
                  <a:lnTo>
                    <a:pt x="514832" y="87312"/>
                  </a:lnTo>
                  <a:lnTo>
                    <a:pt x="520992" y="89852"/>
                  </a:lnTo>
                  <a:lnTo>
                    <a:pt x="520992" y="80098"/>
                  </a:lnTo>
                  <a:lnTo>
                    <a:pt x="475043" y="83502"/>
                  </a:lnTo>
                  <a:lnTo>
                    <a:pt x="475830" y="87312"/>
                  </a:lnTo>
                  <a:lnTo>
                    <a:pt x="468947" y="86512"/>
                  </a:lnTo>
                  <a:lnTo>
                    <a:pt x="468947" y="98742"/>
                  </a:lnTo>
                  <a:lnTo>
                    <a:pt x="448983" y="98742"/>
                  </a:lnTo>
                  <a:lnTo>
                    <a:pt x="439839" y="97472"/>
                  </a:lnTo>
                  <a:lnTo>
                    <a:pt x="434479" y="94932"/>
                  </a:lnTo>
                  <a:lnTo>
                    <a:pt x="451789" y="94932"/>
                  </a:lnTo>
                  <a:lnTo>
                    <a:pt x="460451" y="96202"/>
                  </a:lnTo>
                  <a:lnTo>
                    <a:pt x="468947" y="98742"/>
                  </a:lnTo>
                  <a:lnTo>
                    <a:pt x="468947" y="86512"/>
                  </a:lnTo>
                  <a:lnTo>
                    <a:pt x="465048" y="86042"/>
                  </a:lnTo>
                  <a:lnTo>
                    <a:pt x="462546" y="84772"/>
                  </a:lnTo>
                  <a:lnTo>
                    <a:pt x="455612" y="86042"/>
                  </a:lnTo>
                  <a:lnTo>
                    <a:pt x="448017" y="86042"/>
                  </a:lnTo>
                  <a:lnTo>
                    <a:pt x="412864" y="88671"/>
                  </a:lnTo>
                  <a:lnTo>
                    <a:pt x="412864" y="126682"/>
                  </a:lnTo>
                  <a:lnTo>
                    <a:pt x="395097" y="126682"/>
                  </a:lnTo>
                  <a:lnTo>
                    <a:pt x="394525" y="124764"/>
                  </a:lnTo>
                  <a:lnTo>
                    <a:pt x="394525" y="134302"/>
                  </a:lnTo>
                  <a:lnTo>
                    <a:pt x="390486" y="134302"/>
                  </a:lnTo>
                  <a:lnTo>
                    <a:pt x="385965" y="133032"/>
                  </a:lnTo>
                  <a:lnTo>
                    <a:pt x="390296" y="131762"/>
                  </a:lnTo>
                  <a:lnTo>
                    <a:pt x="394525" y="134302"/>
                  </a:lnTo>
                  <a:lnTo>
                    <a:pt x="394525" y="124764"/>
                  </a:lnTo>
                  <a:lnTo>
                    <a:pt x="393585" y="121602"/>
                  </a:lnTo>
                  <a:lnTo>
                    <a:pt x="391236" y="120332"/>
                  </a:lnTo>
                  <a:lnTo>
                    <a:pt x="388886" y="119062"/>
                  </a:lnTo>
                  <a:lnTo>
                    <a:pt x="386092" y="117792"/>
                  </a:lnTo>
                  <a:lnTo>
                    <a:pt x="398106" y="116522"/>
                  </a:lnTo>
                  <a:lnTo>
                    <a:pt x="403415" y="119062"/>
                  </a:lnTo>
                  <a:lnTo>
                    <a:pt x="410540" y="120332"/>
                  </a:lnTo>
                  <a:lnTo>
                    <a:pt x="408800" y="122872"/>
                  </a:lnTo>
                  <a:lnTo>
                    <a:pt x="406095" y="124142"/>
                  </a:lnTo>
                  <a:lnTo>
                    <a:pt x="412864" y="126682"/>
                  </a:lnTo>
                  <a:lnTo>
                    <a:pt x="412864" y="88671"/>
                  </a:lnTo>
                  <a:lnTo>
                    <a:pt x="378828" y="91211"/>
                  </a:lnTo>
                  <a:lnTo>
                    <a:pt x="378828" y="111442"/>
                  </a:lnTo>
                  <a:lnTo>
                    <a:pt x="372960" y="112712"/>
                  </a:lnTo>
                  <a:lnTo>
                    <a:pt x="370382" y="115252"/>
                  </a:lnTo>
                  <a:lnTo>
                    <a:pt x="377380" y="116522"/>
                  </a:lnTo>
                  <a:lnTo>
                    <a:pt x="378739" y="117792"/>
                  </a:lnTo>
                  <a:lnTo>
                    <a:pt x="370598" y="117792"/>
                  </a:lnTo>
                  <a:lnTo>
                    <a:pt x="362623" y="116522"/>
                  </a:lnTo>
                  <a:lnTo>
                    <a:pt x="367245" y="115252"/>
                  </a:lnTo>
                  <a:lnTo>
                    <a:pt x="368325" y="112712"/>
                  </a:lnTo>
                  <a:lnTo>
                    <a:pt x="378828" y="111442"/>
                  </a:lnTo>
                  <a:lnTo>
                    <a:pt x="378828" y="91211"/>
                  </a:lnTo>
                  <a:lnTo>
                    <a:pt x="371208" y="91782"/>
                  </a:lnTo>
                  <a:lnTo>
                    <a:pt x="371208" y="96202"/>
                  </a:lnTo>
                  <a:lnTo>
                    <a:pt x="366153" y="97472"/>
                  </a:lnTo>
                  <a:lnTo>
                    <a:pt x="354114" y="100012"/>
                  </a:lnTo>
                  <a:lnTo>
                    <a:pt x="345160" y="98742"/>
                  </a:lnTo>
                  <a:lnTo>
                    <a:pt x="322948" y="102552"/>
                  </a:lnTo>
                  <a:lnTo>
                    <a:pt x="319316" y="102552"/>
                  </a:lnTo>
                  <a:lnTo>
                    <a:pt x="320306" y="100012"/>
                  </a:lnTo>
                  <a:lnTo>
                    <a:pt x="327621" y="98742"/>
                  </a:lnTo>
                  <a:lnTo>
                    <a:pt x="346379" y="96202"/>
                  </a:lnTo>
                  <a:lnTo>
                    <a:pt x="355676" y="96202"/>
                  </a:lnTo>
                  <a:lnTo>
                    <a:pt x="364998" y="94932"/>
                  </a:lnTo>
                  <a:lnTo>
                    <a:pt x="371208" y="96202"/>
                  </a:lnTo>
                  <a:lnTo>
                    <a:pt x="371208" y="91782"/>
                  </a:lnTo>
                  <a:lnTo>
                    <a:pt x="316026" y="95897"/>
                  </a:lnTo>
                  <a:lnTo>
                    <a:pt x="316026" y="157162"/>
                  </a:lnTo>
                  <a:lnTo>
                    <a:pt x="315569" y="159702"/>
                  </a:lnTo>
                  <a:lnTo>
                    <a:pt x="309168" y="160972"/>
                  </a:lnTo>
                  <a:lnTo>
                    <a:pt x="301091" y="163512"/>
                  </a:lnTo>
                  <a:lnTo>
                    <a:pt x="309765" y="158432"/>
                  </a:lnTo>
                  <a:lnTo>
                    <a:pt x="316026" y="157162"/>
                  </a:lnTo>
                  <a:lnTo>
                    <a:pt x="316026" y="95897"/>
                  </a:lnTo>
                  <a:lnTo>
                    <a:pt x="277075" y="98806"/>
                  </a:lnTo>
                  <a:lnTo>
                    <a:pt x="277075" y="129222"/>
                  </a:lnTo>
                  <a:lnTo>
                    <a:pt x="266026" y="133032"/>
                  </a:lnTo>
                  <a:lnTo>
                    <a:pt x="262801" y="129222"/>
                  </a:lnTo>
                  <a:lnTo>
                    <a:pt x="259511" y="128041"/>
                  </a:lnTo>
                  <a:lnTo>
                    <a:pt x="259511" y="147002"/>
                  </a:lnTo>
                  <a:lnTo>
                    <a:pt x="255968" y="148272"/>
                  </a:lnTo>
                  <a:lnTo>
                    <a:pt x="249174" y="152082"/>
                  </a:lnTo>
                  <a:lnTo>
                    <a:pt x="241312" y="155892"/>
                  </a:lnTo>
                  <a:lnTo>
                    <a:pt x="238366" y="154622"/>
                  </a:lnTo>
                  <a:lnTo>
                    <a:pt x="240309" y="152082"/>
                  </a:lnTo>
                  <a:lnTo>
                    <a:pt x="242252" y="149542"/>
                  </a:lnTo>
                  <a:lnTo>
                    <a:pt x="256603" y="145732"/>
                  </a:lnTo>
                  <a:lnTo>
                    <a:pt x="259511" y="147002"/>
                  </a:lnTo>
                  <a:lnTo>
                    <a:pt x="259511" y="128041"/>
                  </a:lnTo>
                  <a:lnTo>
                    <a:pt x="259295" y="127952"/>
                  </a:lnTo>
                  <a:lnTo>
                    <a:pt x="257136" y="129286"/>
                  </a:lnTo>
                  <a:lnTo>
                    <a:pt x="257136" y="138112"/>
                  </a:lnTo>
                  <a:lnTo>
                    <a:pt x="246291" y="140652"/>
                  </a:lnTo>
                  <a:lnTo>
                    <a:pt x="246951" y="139382"/>
                  </a:lnTo>
                  <a:lnTo>
                    <a:pt x="257136" y="138112"/>
                  </a:lnTo>
                  <a:lnTo>
                    <a:pt x="257136" y="129286"/>
                  </a:lnTo>
                  <a:lnTo>
                    <a:pt x="255168" y="130492"/>
                  </a:lnTo>
                  <a:lnTo>
                    <a:pt x="252107" y="133032"/>
                  </a:lnTo>
                  <a:lnTo>
                    <a:pt x="247396" y="133032"/>
                  </a:lnTo>
                  <a:lnTo>
                    <a:pt x="244246" y="131762"/>
                  </a:lnTo>
                  <a:lnTo>
                    <a:pt x="241719" y="130492"/>
                  </a:lnTo>
                  <a:lnTo>
                    <a:pt x="247891" y="125412"/>
                  </a:lnTo>
                  <a:lnTo>
                    <a:pt x="268947" y="121602"/>
                  </a:lnTo>
                  <a:lnTo>
                    <a:pt x="276542" y="124142"/>
                  </a:lnTo>
                  <a:lnTo>
                    <a:pt x="276694" y="125412"/>
                  </a:lnTo>
                  <a:lnTo>
                    <a:pt x="277075" y="129222"/>
                  </a:lnTo>
                  <a:lnTo>
                    <a:pt x="277075" y="98806"/>
                  </a:lnTo>
                  <a:lnTo>
                    <a:pt x="274142" y="99021"/>
                  </a:lnTo>
                  <a:lnTo>
                    <a:pt x="274142" y="117792"/>
                  </a:lnTo>
                  <a:lnTo>
                    <a:pt x="267284" y="117792"/>
                  </a:lnTo>
                  <a:lnTo>
                    <a:pt x="260985" y="119062"/>
                  </a:lnTo>
                  <a:lnTo>
                    <a:pt x="253796" y="120332"/>
                  </a:lnTo>
                  <a:lnTo>
                    <a:pt x="261200" y="115252"/>
                  </a:lnTo>
                  <a:lnTo>
                    <a:pt x="270840" y="113982"/>
                  </a:lnTo>
                  <a:lnTo>
                    <a:pt x="274142" y="117792"/>
                  </a:lnTo>
                  <a:lnTo>
                    <a:pt x="274142" y="99021"/>
                  </a:lnTo>
                  <a:lnTo>
                    <a:pt x="243738" y="101282"/>
                  </a:lnTo>
                  <a:lnTo>
                    <a:pt x="249961" y="103822"/>
                  </a:lnTo>
                  <a:lnTo>
                    <a:pt x="235521" y="103822"/>
                  </a:lnTo>
                  <a:lnTo>
                    <a:pt x="223608" y="107632"/>
                  </a:lnTo>
                  <a:lnTo>
                    <a:pt x="230619" y="110172"/>
                  </a:lnTo>
                  <a:lnTo>
                    <a:pt x="223824" y="110172"/>
                  </a:lnTo>
                  <a:lnTo>
                    <a:pt x="219024" y="108902"/>
                  </a:lnTo>
                  <a:lnTo>
                    <a:pt x="208114" y="111442"/>
                  </a:lnTo>
                  <a:lnTo>
                    <a:pt x="223012" y="112712"/>
                  </a:lnTo>
                  <a:lnTo>
                    <a:pt x="227749" y="112712"/>
                  </a:lnTo>
                  <a:lnTo>
                    <a:pt x="227177" y="113982"/>
                  </a:lnTo>
                  <a:lnTo>
                    <a:pt x="232257" y="113982"/>
                  </a:lnTo>
                  <a:lnTo>
                    <a:pt x="234683" y="116522"/>
                  </a:lnTo>
                  <a:lnTo>
                    <a:pt x="239636" y="115252"/>
                  </a:lnTo>
                  <a:lnTo>
                    <a:pt x="235661" y="116522"/>
                  </a:lnTo>
                  <a:lnTo>
                    <a:pt x="235534" y="116522"/>
                  </a:lnTo>
                  <a:lnTo>
                    <a:pt x="228968" y="120332"/>
                  </a:lnTo>
                  <a:lnTo>
                    <a:pt x="220878" y="122872"/>
                  </a:lnTo>
                  <a:lnTo>
                    <a:pt x="213868" y="125412"/>
                  </a:lnTo>
                  <a:lnTo>
                    <a:pt x="213080" y="125412"/>
                  </a:lnTo>
                  <a:lnTo>
                    <a:pt x="213080" y="150812"/>
                  </a:lnTo>
                  <a:lnTo>
                    <a:pt x="210388" y="152082"/>
                  </a:lnTo>
                  <a:lnTo>
                    <a:pt x="206197" y="150812"/>
                  </a:lnTo>
                  <a:lnTo>
                    <a:pt x="202018" y="149542"/>
                  </a:lnTo>
                  <a:lnTo>
                    <a:pt x="194779" y="147002"/>
                  </a:lnTo>
                  <a:lnTo>
                    <a:pt x="190944" y="145732"/>
                  </a:lnTo>
                  <a:lnTo>
                    <a:pt x="193802" y="144462"/>
                  </a:lnTo>
                  <a:lnTo>
                    <a:pt x="208419" y="145732"/>
                  </a:lnTo>
                  <a:lnTo>
                    <a:pt x="213080" y="150812"/>
                  </a:lnTo>
                  <a:lnTo>
                    <a:pt x="213080" y="125412"/>
                  </a:lnTo>
                  <a:lnTo>
                    <a:pt x="210972" y="125412"/>
                  </a:lnTo>
                  <a:lnTo>
                    <a:pt x="212890" y="122872"/>
                  </a:lnTo>
                  <a:lnTo>
                    <a:pt x="213855" y="121602"/>
                  </a:lnTo>
                  <a:lnTo>
                    <a:pt x="224840" y="119062"/>
                  </a:lnTo>
                  <a:lnTo>
                    <a:pt x="230327" y="117792"/>
                  </a:lnTo>
                  <a:lnTo>
                    <a:pt x="223050" y="116522"/>
                  </a:lnTo>
                  <a:lnTo>
                    <a:pt x="221564" y="116522"/>
                  </a:lnTo>
                  <a:lnTo>
                    <a:pt x="214833" y="117792"/>
                  </a:lnTo>
                  <a:lnTo>
                    <a:pt x="217868" y="115252"/>
                  </a:lnTo>
                  <a:lnTo>
                    <a:pt x="214299" y="113982"/>
                  </a:lnTo>
                  <a:lnTo>
                    <a:pt x="207162" y="111442"/>
                  </a:lnTo>
                  <a:lnTo>
                    <a:pt x="206133" y="111658"/>
                  </a:lnTo>
                  <a:lnTo>
                    <a:pt x="206133" y="126682"/>
                  </a:lnTo>
                  <a:lnTo>
                    <a:pt x="203695" y="129222"/>
                  </a:lnTo>
                  <a:lnTo>
                    <a:pt x="203161" y="129476"/>
                  </a:lnTo>
                  <a:lnTo>
                    <a:pt x="203161" y="138112"/>
                  </a:lnTo>
                  <a:lnTo>
                    <a:pt x="192011" y="136842"/>
                  </a:lnTo>
                  <a:lnTo>
                    <a:pt x="202234" y="136842"/>
                  </a:lnTo>
                  <a:lnTo>
                    <a:pt x="203161" y="138112"/>
                  </a:lnTo>
                  <a:lnTo>
                    <a:pt x="203161" y="129476"/>
                  </a:lnTo>
                  <a:lnTo>
                    <a:pt x="200926" y="130492"/>
                  </a:lnTo>
                  <a:lnTo>
                    <a:pt x="196329" y="131762"/>
                  </a:lnTo>
                  <a:lnTo>
                    <a:pt x="192824" y="129222"/>
                  </a:lnTo>
                  <a:lnTo>
                    <a:pt x="188163" y="126682"/>
                  </a:lnTo>
                  <a:lnTo>
                    <a:pt x="185229" y="129222"/>
                  </a:lnTo>
                  <a:lnTo>
                    <a:pt x="182486" y="133032"/>
                  </a:lnTo>
                  <a:lnTo>
                    <a:pt x="170878" y="131762"/>
                  </a:lnTo>
                  <a:lnTo>
                    <a:pt x="170815" y="129222"/>
                  </a:lnTo>
                  <a:lnTo>
                    <a:pt x="170637" y="125412"/>
                  </a:lnTo>
                  <a:lnTo>
                    <a:pt x="177800" y="122872"/>
                  </a:lnTo>
                  <a:lnTo>
                    <a:pt x="199148" y="122872"/>
                  </a:lnTo>
                  <a:lnTo>
                    <a:pt x="206133" y="126682"/>
                  </a:lnTo>
                  <a:lnTo>
                    <a:pt x="206133" y="111658"/>
                  </a:lnTo>
                  <a:lnTo>
                    <a:pt x="194868" y="113982"/>
                  </a:lnTo>
                  <a:lnTo>
                    <a:pt x="201041" y="111442"/>
                  </a:lnTo>
                  <a:lnTo>
                    <a:pt x="206590" y="107632"/>
                  </a:lnTo>
                  <a:lnTo>
                    <a:pt x="212598" y="105092"/>
                  </a:lnTo>
                  <a:lnTo>
                    <a:pt x="220129" y="105092"/>
                  </a:lnTo>
                  <a:lnTo>
                    <a:pt x="221996" y="104063"/>
                  </a:lnTo>
                  <a:lnTo>
                    <a:pt x="192608" y="106299"/>
                  </a:lnTo>
                  <a:lnTo>
                    <a:pt x="192608" y="119062"/>
                  </a:lnTo>
                  <a:lnTo>
                    <a:pt x="185331" y="119062"/>
                  </a:lnTo>
                  <a:lnTo>
                    <a:pt x="178777" y="117792"/>
                  </a:lnTo>
                  <a:lnTo>
                    <a:pt x="172034" y="119062"/>
                  </a:lnTo>
                  <a:lnTo>
                    <a:pt x="174790" y="115252"/>
                  </a:lnTo>
                  <a:lnTo>
                    <a:pt x="184467" y="115252"/>
                  </a:lnTo>
                  <a:lnTo>
                    <a:pt x="192608" y="119062"/>
                  </a:lnTo>
                  <a:lnTo>
                    <a:pt x="192608" y="106299"/>
                  </a:lnTo>
                  <a:lnTo>
                    <a:pt x="152311" y="109372"/>
                  </a:lnTo>
                  <a:lnTo>
                    <a:pt x="152311" y="168592"/>
                  </a:lnTo>
                  <a:lnTo>
                    <a:pt x="144056" y="167322"/>
                  </a:lnTo>
                  <a:lnTo>
                    <a:pt x="137541" y="167322"/>
                  </a:lnTo>
                  <a:lnTo>
                    <a:pt x="136893" y="164782"/>
                  </a:lnTo>
                  <a:lnTo>
                    <a:pt x="142976" y="164782"/>
                  </a:lnTo>
                  <a:lnTo>
                    <a:pt x="152311" y="168592"/>
                  </a:lnTo>
                  <a:lnTo>
                    <a:pt x="152311" y="109372"/>
                  </a:lnTo>
                  <a:lnTo>
                    <a:pt x="124980" y="111442"/>
                  </a:lnTo>
                  <a:lnTo>
                    <a:pt x="112636" y="111442"/>
                  </a:lnTo>
                  <a:lnTo>
                    <a:pt x="97066" y="112712"/>
                  </a:lnTo>
                  <a:lnTo>
                    <a:pt x="90271" y="113982"/>
                  </a:lnTo>
                  <a:lnTo>
                    <a:pt x="84531" y="114452"/>
                  </a:lnTo>
                  <a:lnTo>
                    <a:pt x="84531" y="133032"/>
                  </a:lnTo>
                  <a:lnTo>
                    <a:pt x="76746" y="134302"/>
                  </a:lnTo>
                  <a:lnTo>
                    <a:pt x="72263" y="135572"/>
                  </a:lnTo>
                  <a:lnTo>
                    <a:pt x="68795" y="135572"/>
                  </a:lnTo>
                  <a:lnTo>
                    <a:pt x="69697" y="133032"/>
                  </a:lnTo>
                  <a:lnTo>
                    <a:pt x="67640" y="129222"/>
                  </a:lnTo>
                  <a:lnTo>
                    <a:pt x="78257" y="129222"/>
                  </a:lnTo>
                  <a:lnTo>
                    <a:pt x="79654" y="131762"/>
                  </a:lnTo>
                  <a:lnTo>
                    <a:pt x="84531" y="133032"/>
                  </a:lnTo>
                  <a:lnTo>
                    <a:pt x="84531" y="114452"/>
                  </a:lnTo>
                  <a:lnTo>
                    <a:pt x="64033" y="116078"/>
                  </a:lnTo>
                  <a:lnTo>
                    <a:pt x="64033" y="152082"/>
                  </a:lnTo>
                  <a:lnTo>
                    <a:pt x="59702" y="154622"/>
                  </a:lnTo>
                  <a:lnTo>
                    <a:pt x="55587" y="153352"/>
                  </a:lnTo>
                  <a:lnTo>
                    <a:pt x="59512" y="150812"/>
                  </a:lnTo>
                  <a:lnTo>
                    <a:pt x="64033" y="152082"/>
                  </a:lnTo>
                  <a:lnTo>
                    <a:pt x="64033" y="116078"/>
                  </a:lnTo>
                  <a:lnTo>
                    <a:pt x="61379" y="116293"/>
                  </a:lnTo>
                  <a:lnTo>
                    <a:pt x="61379" y="136842"/>
                  </a:lnTo>
                  <a:lnTo>
                    <a:pt x="59055" y="139382"/>
                  </a:lnTo>
                  <a:lnTo>
                    <a:pt x="54610" y="141922"/>
                  </a:lnTo>
                  <a:lnTo>
                    <a:pt x="53873" y="147002"/>
                  </a:lnTo>
                  <a:lnTo>
                    <a:pt x="53428" y="147002"/>
                  </a:lnTo>
                  <a:lnTo>
                    <a:pt x="42049" y="148272"/>
                  </a:lnTo>
                  <a:lnTo>
                    <a:pt x="36322" y="149542"/>
                  </a:lnTo>
                  <a:lnTo>
                    <a:pt x="37604" y="143192"/>
                  </a:lnTo>
                  <a:lnTo>
                    <a:pt x="44361" y="140652"/>
                  </a:lnTo>
                  <a:lnTo>
                    <a:pt x="49288" y="136842"/>
                  </a:lnTo>
                  <a:lnTo>
                    <a:pt x="61379" y="136842"/>
                  </a:lnTo>
                  <a:lnTo>
                    <a:pt x="61379" y="116293"/>
                  </a:lnTo>
                  <a:lnTo>
                    <a:pt x="58407" y="116522"/>
                  </a:lnTo>
                  <a:lnTo>
                    <a:pt x="48272" y="119062"/>
                  </a:lnTo>
                  <a:lnTo>
                    <a:pt x="40208" y="122872"/>
                  </a:lnTo>
                  <a:lnTo>
                    <a:pt x="35026" y="129222"/>
                  </a:lnTo>
                  <a:lnTo>
                    <a:pt x="33553" y="136842"/>
                  </a:lnTo>
                  <a:lnTo>
                    <a:pt x="47650" y="319722"/>
                  </a:lnTo>
                  <a:lnTo>
                    <a:pt x="50317" y="327342"/>
                  </a:lnTo>
                  <a:lnTo>
                    <a:pt x="56426" y="332422"/>
                  </a:lnTo>
                  <a:lnTo>
                    <a:pt x="65112" y="336232"/>
                  </a:lnTo>
                  <a:lnTo>
                    <a:pt x="75463" y="336232"/>
                  </a:lnTo>
                  <a:lnTo>
                    <a:pt x="304457" y="318973"/>
                  </a:lnTo>
                  <a:lnTo>
                    <a:pt x="299173" y="320281"/>
                  </a:lnTo>
                  <a:lnTo>
                    <a:pt x="298716" y="321983"/>
                  </a:lnTo>
                  <a:lnTo>
                    <a:pt x="304914" y="321767"/>
                  </a:lnTo>
                  <a:lnTo>
                    <a:pt x="312635" y="317931"/>
                  </a:lnTo>
                  <a:lnTo>
                    <a:pt x="312166" y="317944"/>
                  </a:lnTo>
                  <a:lnTo>
                    <a:pt x="313575" y="317182"/>
                  </a:lnTo>
                  <a:lnTo>
                    <a:pt x="312635" y="318452"/>
                  </a:lnTo>
                  <a:lnTo>
                    <a:pt x="328625" y="317182"/>
                  </a:lnTo>
                  <a:lnTo>
                    <a:pt x="472605" y="305752"/>
                  </a:lnTo>
                  <a:lnTo>
                    <a:pt x="472744" y="306666"/>
                  </a:lnTo>
                  <a:lnTo>
                    <a:pt x="474014" y="312483"/>
                  </a:lnTo>
                  <a:lnTo>
                    <a:pt x="470674" y="312077"/>
                  </a:lnTo>
                  <a:lnTo>
                    <a:pt x="462445" y="311302"/>
                  </a:lnTo>
                  <a:lnTo>
                    <a:pt x="471754" y="315048"/>
                  </a:lnTo>
                  <a:lnTo>
                    <a:pt x="474992" y="314591"/>
                  </a:lnTo>
                  <a:lnTo>
                    <a:pt x="476059" y="316166"/>
                  </a:lnTo>
                  <a:lnTo>
                    <a:pt x="477469" y="314439"/>
                  </a:lnTo>
                  <a:lnTo>
                    <a:pt x="477774" y="314388"/>
                  </a:lnTo>
                  <a:lnTo>
                    <a:pt x="477697" y="314147"/>
                  </a:lnTo>
                  <a:lnTo>
                    <a:pt x="476618" y="307543"/>
                  </a:lnTo>
                  <a:lnTo>
                    <a:pt x="474014" y="305727"/>
                  </a:lnTo>
                  <a:lnTo>
                    <a:pt x="538810" y="300672"/>
                  </a:lnTo>
                  <a:lnTo>
                    <a:pt x="529628" y="293052"/>
                  </a:lnTo>
                  <a:lnTo>
                    <a:pt x="533285" y="291782"/>
                  </a:lnTo>
                  <a:lnTo>
                    <a:pt x="550011" y="299605"/>
                  </a:lnTo>
                  <a:lnTo>
                    <a:pt x="538810" y="300456"/>
                  </a:lnTo>
                  <a:lnTo>
                    <a:pt x="540232" y="301040"/>
                  </a:lnTo>
                  <a:lnTo>
                    <a:pt x="551865" y="302437"/>
                  </a:lnTo>
                  <a:lnTo>
                    <a:pt x="554151" y="300532"/>
                  </a:lnTo>
                  <a:lnTo>
                    <a:pt x="662520" y="291782"/>
                  </a:lnTo>
                  <a:lnTo>
                    <a:pt x="725487" y="286702"/>
                  </a:lnTo>
                  <a:lnTo>
                    <a:pt x="851027" y="276580"/>
                  </a:lnTo>
                  <a:lnTo>
                    <a:pt x="844651" y="281990"/>
                  </a:lnTo>
                  <a:lnTo>
                    <a:pt x="856526" y="275831"/>
                  </a:lnTo>
                  <a:lnTo>
                    <a:pt x="851789" y="276225"/>
                  </a:lnTo>
                  <a:lnTo>
                    <a:pt x="852932" y="275272"/>
                  </a:lnTo>
                  <a:lnTo>
                    <a:pt x="859053" y="270192"/>
                  </a:lnTo>
                  <a:lnTo>
                    <a:pt x="862380" y="268922"/>
                  </a:lnTo>
                  <a:lnTo>
                    <a:pt x="861961" y="270192"/>
                  </a:lnTo>
                  <a:lnTo>
                    <a:pt x="856526" y="276542"/>
                  </a:lnTo>
                  <a:lnTo>
                    <a:pt x="949134" y="268973"/>
                  </a:lnTo>
                  <a:lnTo>
                    <a:pt x="943952" y="271043"/>
                  </a:lnTo>
                  <a:lnTo>
                    <a:pt x="940473" y="273100"/>
                  </a:lnTo>
                  <a:lnTo>
                    <a:pt x="943368" y="273570"/>
                  </a:lnTo>
                  <a:lnTo>
                    <a:pt x="957808" y="270687"/>
                  </a:lnTo>
                  <a:lnTo>
                    <a:pt x="962075" y="267855"/>
                  </a:lnTo>
                  <a:lnTo>
                    <a:pt x="962329" y="268922"/>
                  </a:lnTo>
                  <a:lnTo>
                    <a:pt x="1024890" y="263842"/>
                  </a:lnTo>
                  <a:lnTo>
                    <a:pt x="1040523" y="262572"/>
                  </a:lnTo>
                  <a:lnTo>
                    <a:pt x="1103083" y="257492"/>
                  </a:lnTo>
                  <a:lnTo>
                    <a:pt x="1118717" y="256222"/>
                  </a:lnTo>
                  <a:lnTo>
                    <a:pt x="1149997" y="253682"/>
                  </a:lnTo>
                  <a:lnTo>
                    <a:pt x="1155052" y="252412"/>
                  </a:lnTo>
                  <a:lnTo>
                    <a:pt x="1160094" y="251142"/>
                  </a:lnTo>
                  <a:lnTo>
                    <a:pt x="1168133" y="247332"/>
                  </a:lnTo>
                  <a:lnTo>
                    <a:pt x="1173302" y="239712"/>
                  </a:lnTo>
                  <a:lnTo>
                    <a:pt x="1174788" y="233362"/>
                  </a:lnTo>
                  <a:close/>
                </a:path>
                <a:path w="1208404" h="369569">
                  <a:moveTo>
                    <a:pt x="1185329" y="12344"/>
                  </a:moveTo>
                  <a:lnTo>
                    <a:pt x="1184871" y="12407"/>
                  </a:lnTo>
                  <a:lnTo>
                    <a:pt x="1185316" y="12496"/>
                  </a:lnTo>
                  <a:lnTo>
                    <a:pt x="1185329" y="12344"/>
                  </a:lnTo>
                  <a:close/>
                </a:path>
                <a:path w="1208404" h="369569">
                  <a:moveTo>
                    <a:pt x="1191272" y="30480"/>
                  </a:moveTo>
                  <a:lnTo>
                    <a:pt x="1190955" y="26670"/>
                  </a:lnTo>
                  <a:lnTo>
                    <a:pt x="1187500" y="15240"/>
                  </a:lnTo>
                  <a:lnTo>
                    <a:pt x="1183005" y="15240"/>
                  </a:lnTo>
                  <a:lnTo>
                    <a:pt x="1179156" y="16510"/>
                  </a:lnTo>
                  <a:lnTo>
                    <a:pt x="1181557" y="17780"/>
                  </a:lnTo>
                  <a:lnTo>
                    <a:pt x="1185278" y="19050"/>
                  </a:lnTo>
                  <a:lnTo>
                    <a:pt x="1175270" y="17780"/>
                  </a:lnTo>
                  <a:lnTo>
                    <a:pt x="1169847" y="16510"/>
                  </a:lnTo>
                  <a:lnTo>
                    <a:pt x="1168031" y="12700"/>
                  </a:lnTo>
                  <a:lnTo>
                    <a:pt x="1161211" y="12700"/>
                  </a:lnTo>
                  <a:lnTo>
                    <a:pt x="1155369" y="10160"/>
                  </a:lnTo>
                  <a:lnTo>
                    <a:pt x="1162532" y="8890"/>
                  </a:lnTo>
                  <a:lnTo>
                    <a:pt x="1180947" y="8890"/>
                  </a:lnTo>
                  <a:lnTo>
                    <a:pt x="1175346" y="5080"/>
                  </a:lnTo>
                  <a:lnTo>
                    <a:pt x="1168857" y="1270"/>
                  </a:lnTo>
                  <a:lnTo>
                    <a:pt x="1161618" y="0"/>
                  </a:lnTo>
                  <a:lnTo>
                    <a:pt x="1146467" y="0"/>
                  </a:lnTo>
                  <a:lnTo>
                    <a:pt x="1141641" y="1270"/>
                  </a:lnTo>
                  <a:lnTo>
                    <a:pt x="1137412" y="1270"/>
                  </a:lnTo>
                  <a:lnTo>
                    <a:pt x="1123823" y="2540"/>
                  </a:lnTo>
                  <a:lnTo>
                    <a:pt x="1114945" y="5080"/>
                  </a:lnTo>
                  <a:lnTo>
                    <a:pt x="1106131" y="3810"/>
                  </a:lnTo>
                  <a:lnTo>
                    <a:pt x="942314" y="16598"/>
                  </a:lnTo>
                  <a:lnTo>
                    <a:pt x="942314" y="20320"/>
                  </a:lnTo>
                  <a:lnTo>
                    <a:pt x="936929" y="22860"/>
                  </a:lnTo>
                  <a:lnTo>
                    <a:pt x="923963" y="31750"/>
                  </a:lnTo>
                  <a:lnTo>
                    <a:pt x="914069" y="34290"/>
                  </a:lnTo>
                  <a:lnTo>
                    <a:pt x="917638" y="31750"/>
                  </a:lnTo>
                  <a:lnTo>
                    <a:pt x="919657" y="30480"/>
                  </a:lnTo>
                  <a:lnTo>
                    <a:pt x="904189" y="30480"/>
                  </a:lnTo>
                  <a:lnTo>
                    <a:pt x="908926" y="29210"/>
                  </a:lnTo>
                  <a:lnTo>
                    <a:pt x="913663" y="27940"/>
                  </a:lnTo>
                  <a:lnTo>
                    <a:pt x="902716" y="29210"/>
                  </a:lnTo>
                  <a:lnTo>
                    <a:pt x="892365" y="29210"/>
                  </a:lnTo>
                  <a:lnTo>
                    <a:pt x="884834" y="27940"/>
                  </a:lnTo>
                  <a:lnTo>
                    <a:pt x="892263" y="25400"/>
                  </a:lnTo>
                  <a:lnTo>
                    <a:pt x="895350" y="22860"/>
                  </a:lnTo>
                  <a:lnTo>
                    <a:pt x="915123" y="22860"/>
                  </a:lnTo>
                  <a:lnTo>
                    <a:pt x="935037" y="20320"/>
                  </a:lnTo>
                  <a:lnTo>
                    <a:pt x="942314" y="20320"/>
                  </a:lnTo>
                  <a:lnTo>
                    <a:pt x="942314" y="16598"/>
                  </a:lnTo>
                  <a:lnTo>
                    <a:pt x="813219" y="26670"/>
                  </a:lnTo>
                  <a:lnTo>
                    <a:pt x="815428" y="27940"/>
                  </a:lnTo>
                  <a:lnTo>
                    <a:pt x="814679" y="31750"/>
                  </a:lnTo>
                  <a:lnTo>
                    <a:pt x="806792" y="29210"/>
                  </a:lnTo>
                  <a:lnTo>
                    <a:pt x="802919" y="30480"/>
                  </a:lnTo>
                  <a:lnTo>
                    <a:pt x="769899" y="40640"/>
                  </a:lnTo>
                  <a:lnTo>
                    <a:pt x="759345" y="41910"/>
                  </a:lnTo>
                  <a:lnTo>
                    <a:pt x="759802" y="39370"/>
                  </a:lnTo>
                  <a:lnTo>
                    <a:pt x="773226" y="33020"/>
                  </a:lnTo>
                  <a:lnTo>
                    <a:pt x="780669" y="33020"/>
                  </a:lnTo>
                  <a:lnTo>
                    <a:pt x="786218" y="30480"/>
                  </a:lnTo>
                  <a:lnTo>
                    <a:pt x="792022" y="27940"/>
                  </a:lnTo>
                  <a:lnTo>
                    <a:pt x="425221" y="55880"/>
                  </a:lnTo>
                  <a:lnTo>
                    <a:pt x="431444" y="59690"/>
                  </a:lnTo>
                  <a:lnTo>
                    <a:pt x="430110" y="60960"/>
                  </a:lnTo>
                  <a:lnTo>
                    <a:pt x="428599" y="60960"/>
                  </a:lnTo>
                  <a:lnTo>
                    <a:pt x="428599" y="72745"/>
                  </a:lnTo>
                  <a:lnTo>
                    <a:pt x="425056" y="73037"/>
                  </a:lnTo>
                  <a:lnTo>
                    <a:pt x="427926" y="72390"/>
                  </a:lnTo>
                  <a:lnTo>
                    <a:pt x="428599" y="72745"/>
                  </a:lnTo>
                  <a:lnTo>
                    <a:pt x="428599" y="60960"/>
                  </a:lnTo>
                  <a:lnTo>
                    <a:pt x="411784" y="60960"/>
                  </a:lnTo>
                  <a:lnTo>
                    <a:pt x="403999" y="59690"/>
                  </a:lnTo>
                  <a:lnTo>
                    <a:pt x="395909" y="59690"/>
                  </a:lnTo>
                  <a:lnTo>
                    <a:pt x="388188" y="60960"/>
                  </a:lnTo>
                  <a:lnTo>
                    <a:pt x="365061" y="60960"/>
                  </a:lnTo>
                  <a:lnTo>
                    <a:pt x="317715" y="64770"/>
                  </a:lnTo>
                  <a:lnTo>
                    <a:pt x="308660" y="64770"/>
                  </a:lnTo>
                  <a:lnTo>
                    <a:pt x="294970" y="66040"/>
                  </a:lnTo>
                  <a:lnTo>
                    <a:pt x="286181" y="68580"/>
                  </a:lnTo>
                  <a:lnTo>
                    <a:pt x="277368" y="67310"/>
                  </a:lnTo>
                  <a:lnTo>
                    <a:pt x="113499" y="80073"/>
                  </a:lnTo>
                  <a:lnTo>
                    <a:pt x="113499" y="85090"/>
                  </a:lnTo>
                  <a:lnTo>
                    <a:pt x="108089" y="87630"/>
                  </a:lnTo>
                  <a:lnTo>
                    <a:pt x="95186" y="95250"/>
                  </a:lnTo>
                  <a:lnTo>
                    <a:pt x="85305" y="97790"/>
                  </a:lnTo>
                  <a:lnTo>
                    <a:pt x="88963" y="96520"/>
                  </a:lnTo>
                  <a:lnTo>
                    <a:pt x="89966" y="95250"/>
                  </a:lnTo>
                  <a:lnTo>
                    <a:pt x="90970" y="93980"/>
                  </a:lnTo>
                  <a:lnTo>
                    <a:pt x="87185" y="93980"/>
                  </a:lnTo>
                  <a:lnTo>
                    <a:pt x="75285" y="95250"/>
                  </a:lnTo>
                  <a:lnTo>
                    <a:pt x="81661" y="92710"/>
                  </a:lnTo>
                  <a:lnTo>
                    <a:pt x="84848" y="91440"/>
                  </a:lnTo>
                  <a:lnTo>
                    <a:pt x="73964" y="92710"/>
                  </a:lnTo>
                  <a:lnTo>
                    <a:pt x="56083" y="92710"/>
                  </a:lnTo>
                  <a:lnTo>
                    <a:pt x="63576" y="90170"/>
                  </a:lnTo>
                  <a:lnTo>
                    <a:pt x="66675" y="86360"/>
                  </a:lnTo>
                  <a:lnTo>
                    <a:pt x="76403" y="87630"/>
                  </a:lnTo>
                  <a:lnTo>
                    <a:pt x="86321" y="86360"/>
                  </a:lnTo>
                  <a:lnTo>
                    <a:pt x="96316" y="86360"/>
                  </a:lnTo>
                  <a:lnTo>
                    <a:pt x="106260" y="85090"/>
                  </a:lnTo>
                  <a:lnTo>
                    <a:pt x="113499" y="85090"/>
                  </a:lnTo>
                  <a:lnTo>
                    <a:pt x="113499" y="80073"/>
                  </a:lnTo>
                  <a:lnTo>
                    <a:pt x="32613" y="86360"/>
                  </a:lnTo>
                  <a:lnTo>
                    <a:pt x="4229" y="102870"/>
                  </a:lnTo>
                  <a:lnTo>
                    <a:pt x="13106" y="97790"/>
                  </a:lnTo>
                  <a:lnTo>
                    <a:pt x="18846" y="97790"/>
                  </a:lnTo>
                  <a:lnTo>
                    <a:pt x="23075" y="101600"/>
                  </a:lnTo>
                  <a:lnTo>
                    <a:pt x="30937" y="100330"/>
                  </a:lnTo>
                  <a:lnTo>
                    <a:pt x="39192" y="102870"/>
                  </a:lnTo>
                  <a:lnTo>
                    <a:pt x="44094" y="100330"/>
                  </a:lnTo>
                  <a:lnTo>
                    <a:pt x="46545" y="99060"/>
                  </a:lnTo>
                  <a:lnTo>
                    <a:pt x="49123" y="97790"/>
                  </a:lnTo>
                  <a:lnTo>
                    <a:pt x="46761" y="104127"/>
                  </a:lnTo>
                  <a:lnTo>
                    <a:pt x="57327" y="101600"/>
                  </a:lnTo>
                  <a:lnTo>
                    <a:pt x="275450" y="85090"/>
                  </a:lnTo>
                  <a:lnTo>
                    <a:pt x="342557" y="80010"/>
                  </a:lnTo>
                  <a:lnTo>
                    <a:pt x="332397" y="76200"/>
                  </a:lnTo>
                  <a:lnTo>
                    <a:pt x="326682" y="73660"/>
                  </a:lnTo>
                  <a:lnTo>
                    <a:pt x="343877" y="73660"/>
                  </a:lnTo>
                  <a:lnTo>
                    <a:pt x="363664" y="71120"/>
                  </a:lnTo>
                  <a:lnTo>
                    <a:pt x="373189" y="68580"/>
                  </a:lnTo>
                  <a:lnTo>
                    <a:pt x="376732" y="71120"/>
                  </a:lnTo>
                  <a:lnTo>
                    <a:pt x="384530" y="73660"/>
                  </a:lnTo>
                  <a:lnTo>
                    <a:pt x="377215" y="74930"/>
                  </a:lnTo>
                  <a:lnTo>
                    <a:pt x="356057" y="77470"/>
                  </a:lnTo>
                  <a:lnTo>
                    <a:pt x="360375" y="78066"/>
                  </a:lnTo>
                  <a:lnTo>
                    <a:pt x="342557" y="79438"/>
                  </a:lnTo>
                  <a:lnTo>
                    <a:pt x="346456" y="81419"/>
                  </a:lnTo>
                  <a:lnTo>
                    <a:pt x="356590" y="82207"/>
                  </a:lnTo>
                  <a:lnTo>
                    <a:pt x="352717" y="81280"/>
                  </a:lnTo>
                  <a:lnTo>
                    <a:pt x="350405" y="79667"/>
                  </a:lnTo>
                  <a:lnTo>
                    <a:pt x="354025" y="78854"/>
                  </a:lnTo>
                  <a:lnTo>
                    <a:pt x="361213" y="78181"/>
                  </a:lnTo>
                  <a:lnTo>
                    <a:pt x="365302" y="78740"/>
                  </a:lnTo>
                  <a:lnTo>
                    <a:pt x="421716" y="73698"/>
                  </a:lnTo>
                  <a:lnTo>
                    <a:pt x="418744" y="77152"/>
                  </a:lnTo>
                  <a:lnTo>
                    <a:pt x="410756" y="76746"/>
                  </a:lnTo>
                  <a:lnTo>
                    <a:pt x="402704" y="79933"/>
                  </a:lnTo>
                  <a:lnTo>
                    <a:pt x="394919" y="77444"/>
                  </a:lnTo>
                  <a:lnTo>
                    <a:pt x="392315" y="77292"/>
                  </a:lnTo>
                  <a:lnTo>
                    <a:pt x="395490" y="82499"/>
                  </a:lnTo>
                  <a:lnTo>
                    <a:pt x="413397" y="81127"/>
                  </a:lnTo>
                  <a:lnTo>
                    <a:pt x="420484" y="82042"/>
                  </a:lnTo>
                  <a:lnTo>
                    <a:pt x="436854" y="83439"/>
                  </a:lnTo>
                  <a:lnTo>
                    <a:pt x="448017" y="85458"/>
                  </a:lnTo>
                  <a:lnTo>
                    <a:pt x="462546" y="84328"/>
                  </a:lnTo>
                  <a:lnTo>
                    <a:pt x="475043" y="83388"/>
                  </a:lnTo>
                  <a:lnTo>
                    <a:pt x="474141" y="82461"/>
                  </a:lnTo>
                  <a:lnTo>
                    <a:pt x="466356" y="81216"/>
                  </a:lnTo>
                  <a:lnTo>
                    <a:pt x="458812" y="82524"/>
                  </a:lnTo>
                  <a:lnTo>
                    <a:pt x="451751" y="82270"/>
                  </a:lnTo>
                  <a:lnTo>
                    <a:pt x="445300" y="78028"/>
                  </a:lnTo>
                  <a:lnTo>
                    <a:pt x="432777" y="73469"/>
                  </a:lnTo>
                  <a:lnTo>
                    <a:pt x="445744" y="72390"/>
                  </a:lnTo>
                  <a:lnTo>
                    <a:pt x="507072" y="67310"/>
                  </a:lnTo>
                  <a:lnTo>
                    <a:pt x="499999" y="67310"/>
                  </a:lnTo>
                  <a:lnTo>
                    <a:pt x="482777" y="64770"/>
                  </a:lnTo>
                  <a:lnTo>
                    <a:pt x="465874" y="63500"/>
                  </a:lnTo>
                  <a:lnTo>
                    <a:pt x="461302" y="59690"/>
                  </a:lnTo>
                  <a:lnTo>
                    <a:pt x="461759" y="57150"/>
                  </a:lnTo>
                  <a:lnTo>
                    <a:pt x="467131" y="55880"/>
                  </a:lnTo>
                  <a:lnTo>
                    <a:pt x="474929" y="58420"/>
                  </a:lnTo>
                  <a:lnTo>
                    <a:pt x="481749" y="59690"/>
                  </a:lnTo>
                  <a:lnTo>
                    <a:pt x="487832" y="62230"/>
                  </a:lnTo>
                  <a:lnTo>
                    <a:pt x="495655" y="60960"/>
                  </a:lnTo>
                  <a:lnTo>
                    <a:pt x="509778" y="64770"/>
                  </a:lnTo>
                  <a:lnTo>
                    <a:pt x="510336" y="66421"/>
                  </a:lnTo>
                  <a:lnTo>
                    <a:pt x="507072" y="66687"/>
                  </a:lnTo>
                  <a:lnTo>
                    <a:pt x="510387" y="66560"/>
                  </a:lnTo>
                  <a:lnTo>
                    <a:pt x="510654" y="67310"/>
                  </a:lnTo>
                  <a:lnTo>
                    <a:pt x="535940" y="64770"/>
                  </a:lnTo>
                  <a:lnTo>
                    <a:pt x="527431" y="62230"/>
                  </a:lnTo>
                  <a:lnTo>
                    <a:pt x="537273" y="60960"/>
                  </a:lnTo>
                  <a:lnTo>
                    <a:pt x="539165" y="60960"/>
                  </a:lnTo>
                  <a:lnTo>
                    <a:pt x="545007" y="63792"/>
                  </a:lnTo>
                  <a:lnTo>
                    <a:pt x="535940" y="64503"/>
                  </a:lnTo>
                  <a:lnTo>
                    <a:pt x="545465" y="67170"/>
                  </a:lnTo>
                  <a:lnTo>
                    <a:pt x="556031" y="69977"/>
                  </a:lnTo>
                  <a:lnTo>
                    <a:pt x="567029" y="72796"/>
                  </a:lnTo>
                  <a:lnTo>
                    <a:pt x="577862" y="75438"/>
                  </a:lnTo>
                  <a:lnTo>
                    <a:pt x="582460" y="75133"/>
                  </a:lnTo>
                  <a:lnTo>
                    <a:pt x="565035" y="69748"/>
                  </a:lnTo>
                  <a:lnTo>
                    <a:pt x="550519" y="64985"/>
                  </a:lnTo>
                  <a:lnTo>
                    <a:pt x="549478" y="64592"/>
                  </a:lnTo>
                  <a:lnTo>
                    <a:pt x="595693" y="60960"/>
                  </a:lnTo>
                  <a:lnTo>
                    <a:pt x="660539" y="55880"/>
                  </a:lnTo>
                  <a:lnTo>
                    <a:pt x="706805" y="52260"/>
                  </a:lnTo>
                  <a:lnTo>
                    <a:pt x="706018" y="52666"/>
                  </a:lnTo>
                  <a:lnTo>
                    <a:pt x="690079" y="60198"/>
                  </a:lnTo>
                  <a:lnTo>
                    <a:pt x="682282" y="64046"/>
                  </a:lnTo>
                  <a:lnTo>
                    <a:pt x="674573" y="67932"/>
                  </a:lnTo>
                  <a:lnTo>
                    <a:pt x="682053" y="65239"/>
                  </a:lnTo>
                  <a:lnTo>
                    <a:pt x="692543" y="61048"/>
                  </a:lnTo>
                  <a:lnTo>
                    <a:pt x="704773" y="55918"/>
                  </a:lnTo>
                  <a:lnTo>
                    <a:pt x="717486" y="50419"/>
                  </a:lnTo>
                  <a:lnTo>
                    <a:pt x="711123" y="50901"/>
                  </a:lnTo>
                  <a:lnTo>
                    <a:pt x="730377" y="39370"/>
                  </a:lnTo>
                  <a:lnTo>
                    <a:pt x="741997" y="39370"/>
                  </a:lnTo>
                  <a:lnTo>
                    <a:pt x="737336" y="41910"/>
                  </a:lnTo>
                  <a:lnTo>
                    <a:pt x="731469" y="44450"/>
                  </a:lnTo>
                  <a:lnTo>
                    <a:pt x="724738" y="48260"/>
                  </a:lnTo>
                  <a:lnTo>
                    <a:pt x="717486" y="50800"/>
                  </a:lnTo>
                  <a:lnTo>
                    <a:pt x="824865" y="43307"/>
                  </a:lnTo>
                  <a:lnTo>
                    <a:pt x="819937" y="47688"/>
                  </a:lnTo>
                  <a:lnTo>
                    <a:pt x="813041" y="49022"/>
                  </a:lnTo>
                  <a:lnTo>
                    <a:pt x="805332" y="48717"/>
                  </a:lnTo>
                  <a:lnTo>
                    <a:pt x="797915" y="51358"/>
                  </a:lnTo>
                  <a:lnTo>
                    <a:pt x="796798" y="55283"/>
                  </a:lnTo>
                  <a:lnTo>
                    <a:pt x="807288" y="52552"/>
                  </a:lnTo>
                  <a:lnTo>
                    <a:pt x="817562" y="51104"/>
                  </a:lnTo>
                  <a:lnTo>
                    <a:pt x="821486" y="51193"/>
                  </a:lnTo>
                  <a:lnTo>
                    <a:pt x="834847" y="46507"/>
                  </a:lnTo>
                  <a:lnTo>
                    <a:pt x="850798" y="42545"/>
                  </a:lnTo>
                  <a:lnTo>
                    <a:pt x="857605" y="40551"/>
                  </a:lnTo>
                  <a:lnTo>
                    <a:pt x="875449" y="39179"/>
                  </a:lnTo>
                  <a:lnTo>
                    <a:pt x="876515" y="38138"/>
                  </a:lnTo>
                  <a:lnTo>
                    <a:pt x="828916" y="41871"/>
                  </a:lnTo>
                  <a:lnTo>
                    <a:pt x="841857" y="34290"/>
                  </a:lnTo>
                  <a:lnTo>
                    <a:pt x="847699" y="34290"/>
                  </a:lnTo>
                  <a:lnTo>
                    <a:pt x="851827" y="38100"/>
                  </a:lnTo>
                  <a:lnTo>
                    <a:pt x="859624" y="36830"/>
                  </a:lnTo>
                  <a:lnTo>
                    <a:pt x="868095" y="38100"/>
                  </a:lnTo>
                  <a:lnTo>
                    <a:pt x="870496" y="36830"/>
                  </a:lnTo>
                  <a:lnTo>
                    <a:pt x="875296" y="34290"/>
                  </a:lnTo>
                  <a:lnTo>
                    <a:pt x="877951" y="34290"/>
                  </a:lnTo>
                  <a:lnTo>
                    <a:pt x="876515" y="39370"/>
                  </a:lnTo>
                  <a:lnTo>
                    <a:pt x="1115898" y="20320"/>
                  </a:lnTo>
                  <a:lnTo>
                    <a:pt x="1131862" y="19050"/>
                  </a:lnTo>
                  <a:lnTo>
                    <a:pt x="1142834" y="19050"/>
                  </a:lnTo>
                  <a:lnTo>
                    <a:pt x="1152766" y="21590"/>
                  </a:lnTo>
                  <a:lnTo>
                    <a:pt x="1161364" y="26670"/>
                  </a:lnTo>
                  <a:lnTo>
                    <a:pt x="1167485" y="32270"/>
                  </a:lnTo>
                  <a:lnTo>
                    <a:pt x="1156462" y="33388"/>
                  </a:lnTo>
                  <a:lnTo>
                    <a:pt x="1149070" y="35509"/>
                  </a:lnTo>
                  <a:lnTo>
                    <a:pt x="1152867" y="37465"/>
                  </a:lnTo>
                  <a:lnTo>
                    <a:pt x="1166558" y="34772"/>
                  </a:lnTo>
                  <a:lnTo>
                    <a:pt x="1169835" y="33794"/>
                  </a:lnTo>
                  <a:lnTo>
                    <a:pt x="1168996" y="32918"/>
                  </a:lnTo>
                  <a:lnTo>
                    <a:pt x="1176058" y="31750"/>
                  </a:lnTo>
                  <a:lnTo>
                    <a:pt x="1183652" y="31750"/>
                  </a:lnTo>
                  <a:lnTo>
                    <a:pt x="1191272" y="30480"/>
                  </a:lnTo>
                  <a:close/>
                </a:path>
                <a:path w="1208404" h="369569">
                  <a:moveTo>
                    <a:pt x="1208328" y="251460"/>
                  </a:moveTo>
                  <a:lnTo>
                    <a:pt x="1193025" y="53340"/>
                  </a:lnTo>
                  <a:lnTo>
                    <a:pt x="1191310" y="53340"/>
                  </a:lnTo>
                  <a:lnTo>
                    <a:pt x="1192987" y="52070"/>
                  </a:lnTo>
                  <a:lnTo>
                    <a:pt x="1191628" y="35560"/>
                  </a:lnTo>
                  <a:lnTo>
                    <a:pt x="1191514" y="34290"/>
                  </a:lnTo>
                  <a:lnTo>
                    <a:pt x="1182865" y="35560"/>
                  </a:lnTo>
                  <a:lnTo>
                    <a:pt x="1173848" y="35560"/>
                  </a:lnTo>
                  <a:lnTo>
                    <a:pt x="1169835" y="34290"/>
                  </a:lnTo>
                  <a:lnTo>
                    <a:pt x="1175981" y="48260"/>
                  </a:lnTo>
                  <a:lnTo>
                    <a:pt x="1189990" y="231140"/>
                  </a:lnTo>
                  <a:lnTo>
                    <a:pt x="1187729" y="245110"/>
                  </a:lnTo>
                  <a:lnTo>
                    <a:pt x="1179664" y="256540"/>
                  </a:lnTo>
                  <a:lnTo>
                    <a:pt x="1167041" y="264160"/>
                  </a:lnTo>
                  <a:lnTo>
                    <a:pt x="1163561" y="264998"/>
                  </a:lnTo>
                  <a:lnTo>
                    <a:pt x="1163561" y="270510"/>
                  </a:lnTo>
                  <a:lnTo>
                    <a:pt x="1162443" y="278130"/>
                  </a:lnTo>
                  <a:lnTo>
                    <a:pt x="1155611" y="280670"/>
                  </a:lnTo>
                  <a:lnTo>
                    <a:pt x="1150607" y="283210"/>
                  </a:lnTo>
                  <a:lnTo>
                    <a:pt x="1138643" y="284480"/>
                  </a:lnTo>
                  <a:lnTo>
                    <a:pt x="1139825" y="283210"/>
                  </a:lnTo>
                  <a:lnTo>
                    <a:pt x="1140993" y="281940"/>
                  </a:lnTo>
                  <a:lnTo>
                    <a:pt x="1145349" y="279400"/>
                  </a:lnTo>
                  <a:lnTo>
                    <a:pt x="1146098" y="273050"/>
                  </a:lnTo>
                  <a:lnTo>
                    <a:pt x="1146683" y="273050"/>
                  </a:lnTo>
                  <a:lnTo>
                    <a:pt x="1157986" y="271780"/>
                  </a:lnTo>
                  <a:lnTo>
                    <a:pt x="1163561" y="270510"/>
                  </a:lnTo>
                  <a:lnTo>
                    <a:pt x="1163561" y="264998"/>
                  </a:lnTo>
                  <a:lnTo>
                    <a:pt x="1151089" y="267970"/>
                  </a:lnTo>
                  <a:lnTo>
                    <a:pt x="1141437" y="269240"/>
                  </a:lnTo>
                  <a:lnTo>
                    <a:pt x="1139253" y="269240"/>
                  </a:lnTo>
                  <a:lnTo>
                    <a:pt x="1008037" y="279006"/>
                  </a:lnTo>
                  <a:lnTo>
                    <a:pt x="1008037" y="283210"/>
                  </a:lnTo>
                  <a:lnTo>
                    <a:pt x="997826" y="283210"/>
                  </a:lnTo>
                  <a:lnTo>
                    <a:pt x="996899" y="281940"/>
                  </a:lnTo>
                  <a:lnTo>
                    <a:pt x="1008037" y="283210"/>
                  </a:lnTo>
                  <a:lnTo>
                    <a:pt x="1008037" y="279006"/>
                  </a:lnTo>
                  <a:lnTo>
                    <a:pt x="958316" y="282714"/>
                  </a:lnTo>
                  <a:lnTo>
                    <a:pt x="958316" y="289560"/>
                  </a:lnTo>
                  <a:lnTo>
                    <a:pt x="952220" y="294640"/>
                  </a:lnTo>
                  <a:lnTo>
                    <a:pt x="931189" y="298450"/>
                  </a:lnTo>
                  <a:lnTo>
                    <a:pt x="923582" y="297180"/>
                  </a:lnTo>
                  <a:lnTo>
                    <a:pt x="923290" y="294640"/>
                  </a:lnTo>
                  <a:lnTo>
                    <a:pt x="923036" y="290830"/>
                  </a:lnTo>
                  <a:lnTo>
                    <a:pt x="934034" y="287020"/>
                  </a:lnTo>
                  <a:lnTo>
                    <a:pt x="937336" y="290830"/>
                  </a:lnTo>
                  <a:lnTo>
                    <a:pt x="940676" y="293370"/>
                  </a:lnTo>
                  <a:lnTo>
                    <a:pt x="944803" y="289560"/>
                  </a:lnTo>
                  <a:lnTo>
                    <a:pt x="947864" y="287020"/>
                  </a:lnTo>
                  <a:lnTo>
                    <a:pt x="952652" y="287020"/>
                  </a:lnTo>
                  <a:lnTo>
                    <a:pt x="955636" y="288290"/>
                  </a:lnTo>
                  <a:lnTo>
                    <a:pt x="958316" y="289560"/>
                  </a:lnTo>
                  <a:lnTo>
                    <a:pt x="958316" y="282714"/>
                  </a:lnTo>
                  <a:lnTo>
                    <a:pt x="837501" y="291693"/>
                  </a:lnTo>
                  <a:lnTo>
                    <a:pt x="837501" y="303530"/>
                  </a:lnTo>
                  <a:lnTo>
                    <a:pt x="832726" y="304800"/>
                  </a:lnTo>
                  <a:lnTo>
                    <a:pt x="831723" y="307340"/>
                  </a:lnTo>
                  <a:lnTo>
                    <a:pt x="821296" y="309880"/>
                  </a:lnTo>
                  <a:lnTo>
                    <a:pt x="826947" y="307340"/>
                  </a:lnTo>
                  <a:lnTo>
                    <a:pt x="829678" y="304800"/>
                  </a:lnTo>
                  <a:lnTo>
                    <a:pt x="822591" y="304800"/>
                  </a:lnTo>
                  <a:lnTo>
                    <a:pt x="821372" y="302260"/>
                  </a:lnTo>
                  <a:lnTo>
                    <a:pt x="824788" y="302260"/>
                  </a:lnTo>
                  <a:lnTo>
                    <a:pt x="829513" y="303530"/>
                  </a:lnTo>
                  <a:lnTo>
                    <a:pt x="837501" y="303530"/>
                  </a:lnTo>
                  <a:lnTo>
                    <a:pt x="837501" y="291693"/>
                  </a:lnTo>
                  <a:lnTo>
                    <a:pt x="832002" y="292100"/>
                  </a:lnTo>
                  <a:lnTo>
                    <a:pt x="823556" y="300990"/>
                  </a:lnTo>
                  <a:lnTo>
                    <a:pt x="812304" y="303530"/>
                  </a:lnTo>
                  <a:lnTo>
                    <a:pt x="810996" y="303530"/>
                  </a:lnTo>
                  <a:lnTo>
                    <a:pt x="801941" y="304800"/>
                  </a:lnTo>
                  <a:lnTo>
                    <a:pt x="796556" y="302260"/>
                  </a:lnTo>
                  <a:lnTo>
                    <a:pt x="789495" y="300990"/>
                  </a:lnTo>
                  <a:lnTo>
                    <a:pt x="790054" y="295910"/>
                  </a:lnTo>
                  <a:lnTo>
                    <a:pt x="574078" y="312508"/>
                  </a:lnTo>
                  <a:lnTo>
                    <a:pt x="574078" y="328930"/>
                  </a:lnTo>
                  <a:lnTo>
                    <a:pt x="572452" y="330200"/>
                  </a:lnTo>
                  <a:lnTo>
                    <a:pt x="570509" y="328930"/>
                  </a:lnTo>
                  <a:lnTo>
                    <a:pt x="566635" y="326390"/>
                  </a:lnTo>
                  <a:lnTo>
                    <a:pt x="558520" y="328930"/>
                  </a:lnTo>
                  <a:lnTo>
                    <a:pt x="557758" y="327291"/>
                  </a:lnTo>
                  <a:lnTo>
                    <a:pt x="555218" y="328930"/>
                  </a:lnTo>
                  <a:lnTo>
                    <a:pt x="550646" y="327660"/>
                  </a:lnTo>
                  <a:lnTo>
                    <a:pt x="554964" y="326390"/>
                  </a:lnTo>
                  <a:lnTo>
                    <a:pt x="557352" y="326390"/>
                  </a:lnTo>
                  <a:lnTo>
                    <a:pt x="555002" y="321310"/>
                  </a:lnTo>
                  <a:lnTo>
                    <a:pt x="570166" y="326390"/>
                  </a:lnTo>
                  <a:lnTo>
                    <a:pt x="574078" y="328930"/>
                  </a:lnTo>
                  <a:lnTo>
                    <a:pt x="574078" y="312508"/>
                  </a:lnTo>
                  <a:lnTo>
                    <a:pt x="423735" y="324065"/>
                  </a:lnTo>
                  <a:lnTo>
                    <a:pt x="423735" y="335280"/>
                  </a:lnTo>
                  <a:lnTo>
                    <a:pt x="406336" y="335280"/>
                  </a:lnTo>
                  <a:lnTo>
                    <a:pt x="405142" y="334010"/>
                  </a:lnTo>
                  <a:lnTo>
                    <a:pt x="401599" y="330200"/>
                  </a:lnTo>
                  <a:lnTo>
                    <a:pt x="404291" y="327660"/>
                  </a:lnTo>
                  <a:lnTo>
                    <a:pt x="412648" y="330200"/>
                  </a:lnTo>
                  <a:lnTo>
                    <a:pt x="419950" y="332740"/>
                  </a:lnTo>
                  <a:lnTo>
                    <a:pt x="423735" y="335280"/>
                  </a:lnTo>
                  <a:lnTo>
                    <a:pt x="423735" y="324065"/>
                  </a:lnTo>
                  <a:lnTo>
                    <a:pt x="376847" y="327660"/>
                  </a:lnTo>
                  <a:lnTo>
                    <a:pt x="372478" y="331470"/>
                  </a:lnTo>
                  <a:lnTo>
                    <a:pt x="368388" y="332206"/>
                  </a:lnTo>
                  <a:lnTo>
                    <a:pt x="368388" y="339090"/>
                  </a:lnTo>
                  <a:lnTo>
                    <a:pt x="367639" y="340360"/>
                  </a:lnTo>
                  <a:lnTo>
                    <a:pt x="357606" y="341630"/>
                  </a:lnTo>
                  <a:lnTo>
                    <a:pt x="368388" y="339090"/>
                  </a:lnTo>
                  <a:lnTo>
                    <a:pt x="368388" y="332206"/>
                  </a:lnTo>
                  <a:lnTo>
                    <a:pt x="358152" y="334010"/>
                  </a:lnTo>
                  <a:lnTo>
                    <a:pt x="355168" y="334010"/>
                  </a:lnTo>
                  <a:lnTo>
                    <a:pt x="358711" y="331470"/>
                  </a:lnTo>
                  <a:lnTo>
                    <a:pt x="364782" y="328930"/>
                  </a:lnTo>
                  <a:lnTo>
                    <a:pt x="228790" y="339128"/>
                  </a:lnTo>
                  <a:lnTo>
                    <a:pt x="228790" y="346710"/>
                  </a:lnTo>
                  <a:lnTo>
                    <a:pt x="224459" y="347980"/>
                  </a:lnTo>
                  <a:lnTo>
                    <a:pt x="220141" y="346710"/>
                  </a:lnTo>
                  <a:lnTo>
                    <a:pt x="224193" y="345440"/>
                  </a:lnTo>
                  <a:lnTo>
                    <a:pt x="228790" y="346710"/>
                  </a:lnTo>
                  <a:lnTo>
                    <a:pt x="228790" y="339128"/>
                  </a:lnTo>
                  <a:lnTo>
                    <a:pt x="76619" y="350520"/>
                  </a:lnTo>
                  <a:lnTo>
                    <a:pt x="60223" y="349250"/>
                  </a:lnTo>
                  <a:lnTo>
                    <a:pt x="46431" y="342900"/>
                  </a:lnTo>
                  <a:lnTo>
                    <a:pt x="36677" y="334010"/>
                  </a:lnTo>
                  <a:lnTo>
                    <a:pt x="32435" y="321310"/>
                  </a:lnTo>
                  <a:lnTo>
                    <a:pt x="18288" y="138430"/>
                  </a:lnTo>
                  <a:lnTo>
                    <a:pt x="20574" y="125730"/>
                  </a:lnTo>
                  <a:lnTo>
                    <a:pt x="23279" y="121920"/>
                  </a:lnTo>
                  <a:lnTo>
                    <a:pt x="28702" y="114300"/>
                  </a:lnTo>
                  <a:lnTo>
                    <a:pt x="41376" y="105410"/>
                  </a:lnTo>
                  <a:lnTo>
                    <a:pt x="46672" y="104140"/>
                  </a:lnTo>
                  <a:lnTo>
                    <a:pt x="28905" y="105410"/>
                  </a:lnTo>
                  <a:lnTo>
                    <a:pt x="22123" y="106680"/>
                  </a:lnTo>
                  <a:lnTo>
                    <a:pt x="16789" y="107950"/>
                  </a:lnTo>
                  <a:lnTo>
                    <a:pt x="6096" y="111760"/>
                  </a:lnTo>
                  <a:lnTo>
                    <a:pt x="800" y="113030"/>
                  </a:lnTo>
                  <a:lnTo>
                    <a:pt x="0" y="118110"/>
                  </a:lnTo>
                  <a:lnTo>
                    <a:pt x="368" y="123190"/>
                  </a:lnTo>
                  <a:lnTo>
                    <a:pt x="10160" y="121920"/>
                  </a:lnTo>
                  <a:lnTo>
                    <a:pt x="571" y="125730"/>
                  </a:lnTo>
                  <a:lnTo>
                    <a:pt x="17373" y="344170"/>
                  </a:lnTo>
                  <a:lnTo>
                    <a:pt x="20993" y="354330"/>
                  </a:lnTo>
                  <a:lnTo>
                    <a:pt x="29184" y="363220"/>
                  </a:lnTo>
                  <a:lnTo>
                    <a:pt x="40754" y="369570"/>
                  </a:lnTo>
                  <a:lnTo>
                    <a:pt x="54559" y="369570"/>
                  </a:lnTo>
                  <a:lnTo>
                    <a:pt x="205562" y="358140"/>
                  </a:lnTo>
                  <a:lnTo>
                    <a:pt x="201904" y="354330"/>
                  </a:lnTo>
                  <a:lnTo>
                    <a:pt x="217538" y="353060"/>
                  </a:lnTo>
                  <a:lnTo>
                    <a:pt x="219202" y="354330"/>
                  </a:lnTo>
                  <a:lnTo>
                    <a:pt x="220535" y="356870"/>
                  </a:lnTo>
                  <a:lnTo>
                    <a:pt x="275120" y="353060"/>
                  </a:lnTo>
                  <a:lnTo>
                    <a:pt x="311518" y="350520"/>
                  </a:lnTo>
                  <a:lnTo>
                    <a:pt x="347916" y="347980"/>
                  </a:lnTo>
                  <a:lnTo>
                    <a:pt x="348640" y="346710"/>
                  </a:lnTo>
                  <a:lnTo>
                    <a:pt x="348932" y="347980"/>
                  </a:lnTo>
                  <a:lnTo>
                    <a:pt x="364629" y="346710"/>
                  </a:lnTo>
                  <a:lnTo>
                    <a:pt x="380314" y="345440"/>
                  </a:lnTo>
                  <a:lnTo>
                    <a:pt x="411708" y="342900"/>
                  </a:lnTo>
                  <a:lnTo>
                    <a:pt x="411568" y="341630"/>
                  </a:lnTo>
                  <a:lnTo>
                    <a:pt x="413372" y="342900"/>
                  </a:lnTo>
                  <a:lnTo>
                    <a:pt x="458812" y="339090"/>
                  </a:lnTo>
                  <a:lnTo>
                    <a:pt x="504240" y="335280"/>
                  </a:lnTo>
                  <a:lnTo>
                    <a:pt x="549668" y="331470"/>
                  </a:lnTo>
                  <a:lnTo>
                    <a:pt x="544779" y="327660"/>
                  </a:lnTo>
                  <a:lnTo>
                    <a:pt x="554761" y="330200"/>
                  </a:lnTo>
                  <a:lnTo>
                    <a:pt x="558520" y="331470"/>
                  </a:lnTo>
                  <a:lnTo>
                    <a:pt x="575043" y="330200"/>
                  </a:lnTo>
                  <a:lnTo>
                    <a:pt x="690714" y="321310"/>
                  </a:lnTo>
                  <a:lnTo>
                    <a:pt x="839444" y="309880"/>
                  </a:lnTo>
                  <a:lnTo>
                    <a:pt x="889012" y="306070"/>
                  </a:lnTo>
                  <a:lnTo>
                    <a:pt x="888288" y="302260"/>
                  </a:lnTo>
                  <a:lnTo>
                    <a:pt x="887310" y="297180"/>
                  </a:lnTo>
                  <a:lnTo>
                    <a:pt x="891006" y="294640"/>
                  </a:lnTo>
                  <a:lnTo>
                    <a:pt x="891197" y="295910"/>
                  </a:lnTo>
                  <a:lnTo>
                    <a:pt x="889317" y="306070"/>
                  </a:lnTo>
                  <a:lnTo>
                    <a:pt x="930389" y="302260"/>
                  </a:lnTo>
                  <a:lnTo>
                    <a:pt x="946124" y="299720"/>
                  </a:lnTo>
                  <a:lnTo>
                    <a:pt x="941336" y="300990"/>
                  </a:lnTo>
                  <a:lnTo>
                    <a:pt x="972769" y="299720"/>
                  </a:lnTo>
                  <a:lnTo>
                    <a:pt x="976147" y="298450"/>
                  </a:lnTo>
                  <a:lnTo>
                    <a:pt x="986256" y="294640"/>
                  </a:lnTo>
                  <a:lnTo>
                    <a:pt x="989152" y="295910"/>
                  </a:lnTo>
                  <a:lnTo>
                    <a:pt x="986497" y="298450"/>
                  </a:lnTo>
                  <a:lnTo>
                    <a:pt x="1000239" y="297180"/>
                  </a:lnTo>
                  <a:lnTo>
                    <a:pt x="996022" y="294640"/>
                  </a:lnTo>
                  <a:lnTo>
                    <a:pt x="993914" y="293370"/>
                  </a:lnTo>
                  <a:lnTo>
                    <a:pt x="996200" y="290830"/>
                  </a:lnTo>
                  <a:lnTo>
                    <a:pt x="999197" y="289560"/>
                  </a:lnTo>
                  <a:lnTo>
                    <a:pt x="1003782" y="288290"/>
                  </a:lnTo>
                  <a:lnTo>
                    <a:pt x="1007148" y="290830"/>
                  </a:lnTo>
                  <a:lnTo>
                    <a:pt x="1011796" y="293370"/>
                  </a:lnTo>
                  <a:lnTo>
                    <a:pt x="1014857" y="290830"/>
                  </a:lnTo>
                  <a:lnTo>
                    <a:pt x="1016673" y="288290"/>
                  </a:lnTo>
                  <a:lnTo>
                    <a:pt x="1017574" y="287020"/>
                  </a:lnTo>
                  <a:lnTo>
                    <a:pt x="1029081" y="289560"/>
                  </a:lnTo>
                  <a:lnTo>
                    <a:pt x="1029195" y="292100"/>
                  </a:lnTo>
                  <a:lnTo>
                    <a:pt x="1029335" y="294640"/>
                  </a:lnTo>
                  <a:lnTo>
                    <a:pt x="1115720" y="288290"/>
                  </a:lnTo>
                  <a:lnTo>
                    <a:pt x="1115441" y="288290"/>
                  </a:lnTo>
                  <a:lnTo>
                    <a:pt x="1123226" y="287020"/>
                  </a:lnTo>
                  <a:lnTo>
                    <a:pt x="1127696" y="284480"/>
                  </a:lnTo>
                  <a:lnTo>
                    <a:pt x="1131316" y="285750"/>
                  </a:lnTo>
                  <a:lnTo>
                    <a:pt x="1130236" y="286981"/>
                  </a:lnTo>
                  <a:lnTo>
                    <a:pt x="1175778" y="283210"/>
                  </a:lnTo>
                  <a:lnTo>
                    <a:pt x="1189189" y="280670"/>
                  </a:lnTo>
                  <a:lnTo>
                    <a:pt x="1199756" y="273050"/>
                  </a:lnTo>
                  <a:lnTo>
                    <a:pt x="1201445" y="270510"/>
                  </a:lnTo>
                  <a:lnTo>
                    <a:pt x="1206487" y="262890"/>
                  </a:lnTo>
                  <a:lnTo>
                    <a:pt x="1208328" y="251460"/>
                  </a:lnTo>
                  <a:close/>
                </a:path>
              </a:pathLst>
            </a:custGeom>
            <a:solidFill>
              <a:srgbClr val="606062"/>
            </a:solidFill>
          </p:spPr>
          <p:txBody>
            <a:bodyPr wrap="square" lIns="0" tIns="0" rIns="0" bIns="0" rtlCol="0"/>
            <a:lstStyle/>
            <a:p>
              <a:endParaRPr/>
            </a:p>
          </p:txBody>
        </p:sp>
        <p:sp>
          <p:nvSpPr>
            <p:cNvPr id="27" name="object 27"/>
            <p:cNvSpPr/>
            <p:nvPr/>
          </p:nvSpPr>
          <p:spPr>
            <a:xfrm>
              <a:off x="6083118" y="2882033"/>
              <a:ext cx="1049655" cy="177800"/>
            </a:xfrm>
            <a:custGeom>
              <a:avLst/>
              <a:gdLst/>
              <a:ahLst/>
              <a:cxnLst/>
              <a:rect l="l" t="t" r="r" b="b"/>
              <a:pathLst>
                <a:path w="1049654" h="177800">
                  <a:moveTo>
                    <a:pt x="41568" y="86706"/>
                  </a:moveTo>
                  <a:lnTo>
                    <a:pt x="25190" y="91017"/>
                  </a:lnTo>
                  <a:lnTo>
                    <a:pt x="11368" y="100833"/>
                  </a:lnTo>
                  <a:lnTo>
                    <a:pt x="2254" y="115941"/>
                  </a:lnTo>
                  <a:lnTo>
                    <a:pt x="0" y="136130"/>
                  </a:lnTo>
                  <a:lnTo>
                    <a:pt x="5734" y="155615"/>
                  </a:lnTo>
                  <a:lnTo>
                    <a:pt x="17338" y="168893"/>
                  </a:lnTo>
                  <a:lnTo>
                    <a:pt x="32654" y="176115"/>
                  </a:lnTo>
                  <a:lnTo>
                    <a:pt x="49524" y="177436"/>
                  </a:lnTo>
                  <a:lnTo>
                    <a:pt x="63451" y="174260"/>
                  </a:lnTo>
                  <a:lnTo>
                    <a:pt x="74590" y="167662"/>
                  </a:lnTo>
                  <a:lnTo>
                    <a:pt x="48667" y="167662"/>
                  </a:lnTo>
                  <a:lnTo>
                    <a:pt x="35871" y="166500"/>
                  </a:lnTo>
                  <a:lnTo>
                    <a:pt x="24255" y="160630"/>
                  </a:lnTo>
                  <a:lnTo>
                    <a:pt x="15470" y="150148"/>
                  </a:lnTo>
                  <a:lnTo>
                    <a:pt x="11167" y="135150"/>
                  </a:lnTo>
                  <a:lnTo>
                    <a:pt x="12789" y="119574"/>
                  </a:lnTo>
                  <a:lnTo>
                    <a:pt x="19614" y="107715"/>
                  </a:lnTo>
                  <a:lnTo>
                    <a:pt x="30030" y="99904"/>
                  </a:lnTo>
                  <a:lnTo>
                    <a:pt x="42425" y="96476"/>
                  </a:lnTo>
                  <a:lnTo>
                    <a:pt x="73375" y="96476"/>
                  </a:lnTo>
                  <a:lnTo>
                    <a:pt x="68757" y="92362"/>
                  </a:lnTo>
                  <a:lnTo>
                    <a:pt x="55542" y="87433"/>
                  </a:lnTo>
                  <a:lnTo>
                    <a:pt x="41568" y="86706"/>
                  </a:lnTo>
                  <a:close/>
                </a:path>
                <a:path w="1049654" h="177800">
                  <a:moveTo>
                    <a:pt x="107149" y="81975"/>
                  </a:moveTo>
                  <a:lnTo>
                    <a:pt x="81770" y="84204"/>
                  </a:lnTo>
                  <a:lnTo>
                    <a:pt x="82068" y="87627"/>
                  </a:lnTo>
                  <a:lnTo>
                    <a:pt x="116780" y="139312"/>
                  </a:lnTo>
                  <a:lnTo>
                    <a:pt x="105462" y="168893"/>
                  </a:lnTo>
                  <a:lnTo>
                    <a:pt x="105362" y="169477"/>
                  </a:lnTo>
                  <a:lnTo>
                    <a:pt x="105552" y="171622"/>
                  </a:lnTo>
                  <a:lnTo>
                    <a:pt x="130039" y="169477"/>
                  </a:lnTo>
                  <a:lnTo>
                    <a:pt x="133028" y="161787"/>
                  </a:lnTo>
                  <a:lnTo>
                    <a:pt x="120030" y="161787"/>
                  </a:lnTo>
                  <a:lnTo>
                    <a:pt x="128858" y="138510"/>
                  </a:lnTo>
                  <a:lnTo>
                    <a:pt x="98376" y="91314"/>
                  </a:lnTo>
                  <a:lnTo>
                    <a:pt x="100025" y="91170"/>
                  </a:lnTo>
                  <a:lnTo>
                    <a:pt x="112918" y="91170"/>
                  </a:lnTo>
                  <a:lnTo>
                    <a:pt x="107149" y="81975"/>
                  </a:lnTo>
                  <a:close/>
                </a:path>
                <a:path w="1049654" h="177800">
                  <a:moveTo>
                    <a:pt x="86418" y="147891"/>
                  </a:moveTo>
                  <a:lnTo>
                    <a:pt x="75834" y="147891"/>
                  </a:lnTo>
                  <a:lnTo>
                    <a:pt x="71467" y="155737"/>
                  </a:lnTo>
                  <a:lnTo>
                    <a:pt x="65188" y="161738"/>
                  </a:lnTo>
                  <a:lnTo>
                    <a:pt x="57440" y="165758"/>
                  </a:lnTo>
                  <a:lnTo>
                    <a:pt x="48667" y="167662"/>
                  </a:lnTo>
                  <a:lnTo>
                    <a:pt x="74590" y="167662"/>
                  </a:lnTo>
                  <a:lnTo>
                    <a:pt x="75735" y="166984"/>
                  </a:lnTo>
                  <a:lnTo>
                    <a:pt x="84679" y="155254"/>
                  </a:lnTo>
                  <a:lnTo>
                    <a:pt x="86418" y="147891"/>
                  </a:lnTo>
                  <a:close/>
                </a:path>
                <a:path w="1049654" h="177800">
                  <a:moveTo>
                    <a:pt x="42525" y="97621"/>
                  </a:moveTo>
                  <a:lnTo>
                    <a:pt x="12538" y="134071"/>
                  </a:lnTo>
                  <a:lnTo>
                    <a:pt x="12468" y="135150"/>
                  </a:lnTo>
                  <a:lnTo>
                    <a:pt x="16596" y="149455"/>
                  </a:lnTo>
                  <a:lnTo>
                    <a:pt x="25085" y="159534"/>
                  </a:lnTo>
                  <a:lnTo>
                    <a:pt x="36280" y="165204"/>
                  </a:lnTo>
                  <a:lnTo>
                    <a:pt x="48555" y="166392"/>
                  </a:lnTo>
                  <a:lnTo>
                    <a:pt x="56908" y="164672"/>
                  </a:lnTo>
                  <a:lnTo>
                    <a:pt x="64122" y="161049"/>
                  </a:lnTo>
                  <a:lnTo>
                    <a:pt x="68673" y="156751"/>
                  </a:lnTo>
                  <a:lnTo>
                    <a:pt x="47710" y="156751"/>
                  </a:lnTo>
                  <a:lnTo>
                    <a:pt x="38407" y="155488"/>
                  </a:lnTo>
                  <a:lnTo>
                    <a:pt x="30977" y="150706"/>
                  </a:lnTo>
                  <a:lnTo>
                    <a:pt x="25853" y="143276"/>
                  </a:lnTo>
                  <a:lnTo>
                    <a:pt x="23474" y="134071"/>
                  </a:lnTo>
                  <a:lnTo>
                    <a:pt x="24168" y="123856"/>
                  </a:lnTo>
                  <a:lnTo>
                    <a:pt x="27949" y="115648"/>
                  </a:lnTo>
                  <a:lnTo>
                    <a:pt x="34470" y="109981"/>
                  </a:lnTo>
                  <a:lnTo>
                    <a:pt x="43383" y="107388"/>
                  </a:lnTo>
                  <a:lnTo>
                    <a:pt x="52901" y="106552"/>
                  </a:lnTo>
                  <a:lnTo>
                    <a:pt x="67338" y="106552"/>
                  </a:lnTo>
                  <a:lnTo>
                    <a:pt x="64984" y="103956"/>
                  </a:lnTo>
                  <a:lnTo>
                    <a:pt x="58354" y="99904"/>
                  </a:lnTo>
                  <a:lnTo>
                    <a:pt x="50802" y="97808"/>
                  </a:lnTo>
                  <a:lnTo>
                    <a:pt x="42525" y="97621"/>
                  </a:lnTo>
                  <a:close/>
                </a:path>
                <a:path w="1049654" h="177800">
                  <a:moveTo>
                    <a:pt x="162192" y="86774"/>
                  </a:moveTo>
                  <a:lnTo>
                    <a:pt x="150148" y="86774"/>
                  </a:lnTo>
                  <a:lnTo>
                    <a:pt x="121427" y="161665"/>
                  </a:lnTo>
                  <a:lnTo>
                    <a:pt x="120030" y="161787"/>
                  </a:lnTo>
                  <a:lnTo>
                    <a:pt x="133028" y="161787"/>
                  </a:lnTo>
                  <a:lnTo>
                    <a:pt x="162192" y="86774"/>
                  </a:lnTo>
                  <a:close/>
                </a:path>
                <a:path w="1049654" h="177800">
                  <a:moveTo>
                    <a:pt x="88585" y="138715"/>
                  </a:moveTo>
                  <a:lnTo>
                    <a:pt x="66250" y="140677"/>
                  </a:lnTo>
                  <a:lnTo>
                    <a:pt x="64673" y="150404"/>
                  </a:lnTo>
                  <a:lnTo>
                    <a:pt x="57358" y="155905"/>
                  </a:lnTo>
                  <a:lnTo>
                    <a:pt x="47710" y="156751"/>
                  </a:lnTo>
                  <a:lnTo>
                    <a:pt x="68673" y="156751"/>
                  </a:lnTo>
                  <a:lnTo>
                    <a:pt x="70001" y="155488"/>
                  </a:lnTo>
                  <a:lnTo>
                    <a:pt x="74310" y="148024"/>
                  </a:lnTo>
                  <a:lnTo>
                    <a:pt x="75834" y="147891"/>
                  </a:lnTo>
                  <a:lnTo>
                    <a:pt x="86418" y="147891"/>
                  </a:lnTo>
                  <a:lnTo>
                    <a:pt x="88585" y="138715"/>
                  </a:lnTo>
                  <a:close/>
                </a:path>
                <a:path w="1049654" h="177800">
                  <a:moveTo>
                    <a:pt x="112918" y="91170"/>
                  </a:moveTo>
                  <a:lnTo>
                    <a:pt x="100025" y="91170"/>
                  </a:lnTo>
                  <a:lnTo>
                    <a:pt x="129484" y="136918"/>
                  </a:lnTo>
                  <a:lnTo>
                    <a:pt x="138487" y="113245"/>
                  </a:lnTo>
                  <a:lnTo>
                    <a:pt x="126766" y="113245"/>
                  </a:lnTo>
                  <a:lnTo>
                    <a:pt x="112918" y="91170"/>
                  </a:lnTo>
                  <a:close/>
                </a:path>
                <a:path w="1049654" h="177800">
                  <a:moveTo>
                    <a:pt x="67338" y="106552"/>
                  </a:moveTo>
                  <a:lnTo>
                    <a:pt x="52901" y="106552"/>
                  </a:lnTo>
                  <a:lnTo>
                    <a:pt x="59983" y="110026"/>
                  </a:lnTo>
                  <a:lnTo>
                    <a:pt x="63943" y="118756"/>
                  </a:lnTo>
                  <a:lnTo>
                    <a:pt x="86281" y="116798"/>
                  </a:lnTo>
                  <a:lnTo>
                    <a:pt x="83196" y="110002"/>
                  </a:lnTo>
                  <a:lnTo>
                    <a:pt x="70465" y="110002"/>
                  </a:lnTo>
                  <a:lnTo>
                    <a:pt x="67338" y="106552"/>
                  </a:lnTo>
                  <a:close/>
                </a:path>
                <a:path w="1049654" h="177800">
                  <a:moveTo>
                    <a:pt x="164378" y="76956"/>
                  </a:moveTo>
                  <a:lnTo>
                    <a:pt x="139758" y="79117"/>
                  </a:lnTo>
                  <a:lnTo>
                    <a:pt x="127403" y="113191"/>
                  </a:lnTo>
                  <a:lnTo>
                    <a:pt x="126766" y="113245"/>
                  </a:lnTo>
                  <a:lnTo>
                    <a:pt x="138487" y="113245"/>
                  </a:lnTo>
                  <a:lnTo>
                    <a:pt x="148499" y="86918"/>
                  </a:lnTo>
                  <a:lnTo>
                    <a:pt x="150148" y="86774"/>
                  </a:lnTo>
                  <a:lnTo>
                    <a:pt x="162192" y="86774"/>
                  </a:lnTo>
                  <a:lnTo>
                    <a:pt x="164678" y="80380"/>
                  </a:lnTo>
                  <a:lnTo>
                    <a:pt x="164378" y="76956"/>
                  </a:lnTo>
                  <a:close/>
                </a:path>
                <a:path w="1049654" h="177800">
                  <a:moveTo>
                    <a:pt x="73375" y="96476"/>
                  </a:moveTo>
                  <a:lnTo>
                    <a:pt x="42425" y="96476"/>
                  </a:lnTo>
                  <a:lnTo>
                    <a:pt x="51125" y="96717"/>
                  </a:lnTo>
                  <a:lnTo>
                    <a:pt x="59144" y="99020"/>
                  </a:lnTo>
                  <a:lnTo>
                    <a:pt x="66194" y="103399"/>
                  </a:lnTo>
                  <a:lnTo>
                    <a:pt x="71988" y="109865"/>
                  </a:lnTo>
                  <a:lnTo>
                    <a:pt x="70465" y="110002"/>
                  </a:lnTo>
                  <a:lnTo>
                    <a:pt x="83196" y="110002"/>
                  </a:lnTo>
                  <a:lnTo>
                    <a:pt x="79557" y="101985"/>
                  </a:lnTo>
                  <a:lnTo>
                    <a:pt x="73375" y="96476"/>
                  </a:lnTo>
                  <a:close/>
                </a:path>
                <a:path w="1049654" h="177800">
                  <a:moveTo>
                    <a:pt x="231645" y="71056"/>
                  </a:moveTo>
                  <a:lnTo>
                    <a:pt x="167817" y="76654"/>
                  </a:lnTo>
                  <a:lnTo>
                    <a:pt x="175607" y="165481"/>
                  </a:lnTo>
                  <a:lnTo>
                    <a:pt x="214689" y="162050"/>
                  </a:lnTo>
                  <a:lnTo>
                    <a:pt x="229462" y="154912"/>
                  </a:lnTo>
                  <a:lnTo>
                    <a:pt x="185295" y="154912"/>
                  </a:lnTo>
                  <a:lnTo>
                    <a:pt x="179185" y="85251"/>
                  </a:lnTo>
                  <a:lnTo>
                    <a:pt x="223977" y="81320"/>
                  </a:lnTo>
                  <a:lnTo>
                    <a:pt x="232546" y="81320"/>
                  </a:lnTo>
                  <a:lnTo>
                    <a:pt x="231645" y="71056"/>
                  </a:lnTo>
                  <a:close/>
                </a:path>
                <a:path w="1049654" h="177800">
                  <a:moveTo>
                    <a:pt x="235518" y="113569"/>
                  </a:moveTo>
                  <a:lnTo>
                    <a:pt x="210563" y="113569"/>
                  </a:lnTo>
                  <a:lnTo>
                    <a:pt x="226968" y="118350"/>
                  </a:lnTo>
                  <a:lnTo>
                    <a:pt x="233450" y="131219"/>
                  </a:lnTo>
                  <a:lnTo>
                    <a:pt x="229340" y="144971"/>
                  </a:lnTo>
                  <a:lnTo>
                    <a:pt x="213969" y="152398"/>
                  </a:lnTo>
                  <a:lnTo>
                    <a:pt x="185295" y="154912"/>
                  </a:lnTo>
                  <a:lnTo>
                    <a:pt x="229462" y="154912"/>
                  </a:lnTo>
                  <a:lnTo>
                    <a:pt x="237804" y="150880"/>
                  </a:lnTo>
                  <a:lnTo>
                    <a:pt x="244034" y="130341"/>
                  </a:lnTo>
                  <a:lnTo>
                    <a:pt x="235518" y="113569"/>
                  </a:lnTo>
                  <a:close/>
                </a:path>
                <a:path w="1049654" h="177800">
                  <a:moveTo>
                    <a:pt x="210696" y="115088"/>
                  </a:moveTo>
                  <a:lnTo>
                    <a:pt x="183415" y="117482"/>
                  </a:lnTo>
                  <a:lnTo>
                    <a:pt x="186590" y="153644"/>
                  </a:lnTo>
                  <a:lnTo>
                    <a:pt x="213867" y="151254"/>
                  </a:lnTo>
                  <a:lnTo>
                    <a:pt x="228202" y="144303"/>
                  </a:lnTo>
                  <a:lnTo>
                    <a:pt x="228543" y="143186"/>
                  </a:lnTo>
                  <a:lnTo>
                    <a:pt x="196541" y="143186"/>
                  </a:lnTo>
                  <a:lnTo>
                    <a:pt x="195018" y="125798"/>
                  </a:lnTo>
                  <a:lnTo>
                    <a:pt x="211258" y="124376"/>
                  </a:lnTo>
                  <a:lnTo>
                    <a:pt x="228601" y="124376"/>
                  </a:lnTo>
                  <a:lnTo>
                    <a:pt x="226129" y="119429"/>
                  </a:lnTo>
                  <a:lnTo>
                    <a:pt x="210696" y="115088"/>
                  </a:lnTo>
                  <a:close/>
                </a:path>
                <a:path w="1049654" h="177800">
                  <a:moveTo>
                    <a:pt x="228601" y="124376"/>
                  </a:moveTo>
                  <a:lnTo>
                    <a:pt x="211258" y="124376"/>
                  </a:lnTo>
                  <a:lnTo>
                    <a:pt x="218509" y="126477"/>
                  </a:lnTo>
                  <a:lnTo>
                    <a:pt x="221395" y="132246"/>
                  </a:lnTo>
                  <a:lnTo>
                    <a:pt x="219595" y="138426"/>
                  </a:lnTo>
                  <a:lnTo>
                    <a:pt x="212784" y="141761"/>
                  </a:lnTo>
                  <a:lnTo>
                    <a:pt x="196541" y="143186"/>
                  </a:lnTo>
                  <a:lnTo>
                    <a:pt x="228543" y="143186"/>
                  </a:lnTo>
                  <a:lnTo>
                    <a:pt x="232127" y="131431"/>
                  </a:lnTo>
                  <a:lnTo>
                    <a:pt x="228601" y="124376"/>
                  </a:lnTo>
                  <a:close/>
                </a:path>
                <a:path w="1049654" h="177800">
                  <a:moveTo>
                    <a:pt x="232546" y="81320"/>
                  </a:moveTo>
                  <a:lnTo>
                    <a:pt x="223977" y="81320"/>
                  </a:lnTo>
                  <a:lnTo>
                    <a:pt x="224077" y="82462"/>
                  </a:lnTo>
                  <a:lnTo>
                    <a:pt x="180680" y="86267"/>
                  </a:lnTo>
                  <a:lnTo>
                    <a:pt x="183282" y="115963"/>
                  </a:lnTo>
                  <a:lnTo>
                    <a:pt x="210563" y="113569"/>
                  </a:lnTo>
                  <a:lnTo>
                    <a:pt x="235518" y="113569"/>
                  </a:lnTo>
                  <a:lnTo>
                    <a:pt x="234326" y="111223"/>
                  </a:lnTo>
                  <a:lnTo>
                    <a:pt x="214765" y="105754"/>
                  </a:lnTo>
                  <a:lnTo>
                    <a:pt x="193258" y="105754"/>
                  </a:lnTo>
                  <a:lnTo>
                    <a:pt x="192311" y="94964"/>
                  </a:lnTo>
                  <a:lnTo>
                    <a:pt x="233427" y="91357"/>
                  </a:lnTo>
                  <a:lnTo>
                    <a:pt x="232546" y="81320"/>
                  </a:lnTo>
                  <a:close/>
                </a:path>
                <a:path w="1049654" h="177800">
                  <a:moveTo>
                    <a:pt x="209627" y="104317"/>
                  </a:moveTo>
                  <a:lnTo>
                    <a:pt x="193258" y="105754"/>
                  </a:lnTo>
                  <a:lnTo>
                    <a:pt x="214765" y="105754"/>
                  </a:lnTo>
                  <a:lnTo>
                    <a:pt x="209627" y="104317"/>
                  </a:lnTo>
                  <a:close/>
                </a:path>
                <a:path w="1049654" h="177800">
                  <a:moveTo>
                    <a:pt x="287147" y="65167"/>
                  </a:moveTo>
                  <a:lnTo>
                    <a:pt x="270768" y="69476"/>
                  </a:lnTo>
                  <a:lnTo>
                    <a:pt x="256945" y="79291"/>
                  </a:lnTo>
                  <a:lnTo>
                    <a:pt x="247831" y="94399"/>
                  </a:lnTo>
                  <a:lnTo>
                    <a:pt x="245577" y="114588"/>
                  </a:lnTo>
                  <a:lnTo>
                    <a:pt x="251312" y="134074"/>
                  </a:lnTo>
                  <a:lnTo>
                    <a:pt x="262916" y="147352"/>
                  </a:lnTo>
                  <a:lnTo>
                    <a:pt x="278231" y="154574"/>
                  </a:lnTo>
                  <a:lnTo>
                    <a:pt x="295102" y="155895"/>
                  </a:lnTo>
                  <a:lnTo>
                    <a:pt x="309029" y="152718"/>
                  </a:lnTo>
                  <a:lnTo>
                    <a:pt x="320168" y="146121"/>
                  </a:lnTo>
                  <a:lnTo>
                    <a:pt x="294245" y="146121"/>
                  </a:lnTo>
                  <a:lnTo>
                    <a:pt x="281449" y="144960"/>
                  </a:lnTo>
                  <a:lnTo>
                    <a:pt x="269833" y="139091"/>
                  </a:lnTo>
                  <a:lnTo>
                    <a:pt x="261047" y="128608"/>
                  </a:lnTo>
                  <a:lnTo>
                    <a:pt x="256744" y="113609"/>
                  </a:lnTo>
                  <a:lnTo>
                    <a:pt x="258366" y="98035"/>
                  </a:lnTo>
                  <a:lnTo>
                    <a:pt x="265191" y="86175"/>
                  </a:lnTo>
                  <a:lnTo>
                    <a:pt x="275608" y="78364"/>
                  </a:lnTo>
                  <a:lnTo>
                    <a:pt x="288002" y="74933"/>
                  </a:lnTo>
                  <a:lnTo>
                    <a:pt x="318951" y="74933"/>
                  </a:lnTo>
                  <a:lnTo>
                    <a:pt x="314335" y="70819"/>
                  </a:lnTo>
                  <a:lnTo>
                    <a:pt x="301119" y="65892"/>
                  </a:lnTo>
                  <a:lnTo>
                    <a:pt x="287147" y="65167"/>
                  </a:lnTo>
                  <a:close/>
                </a:path>
                <a:path w="1049654" h="177800">
                  <a:moveTo>
                    <a:pt x="331995" y="126349"/>
                  </a:moveTo>
                  <a:lnTo>
                    <a:pt x="321411" y="126349"/>
                  </a:lnTo>
                  <a:lnTo>
                    <a:pt x="317045" y="134197"/>
                  </a:lnTo>
                  <a:lnTo>
                    <a:pt x="310765" y="140198"/>
                  </a:lnTo>
                  <a:lnTo>
                    <a:pt x="303017" y="144218"/>
                  </a:lnTo>
                  <a:lnTo>
                    <a:pt x="294245" y="146121"/>
                  </a:lnTo>
                  <a:lnTo>
                    <a:pt x="320168" y="146121"/>
                  </a:lnTo>
                  <a:lnTo>
                    <a:pt x="321313" y="145443"/>
                  </a:lnTo>
                  <a:lnTo>
                    <a:pt x="330256" y="133713"/>
                  </a:lnTo>
                  <a:lnTo>
                    <a:pt x="331995" y="126349"/>
                  </a:lnTo>
                  <a:close/>
                </a:path>
                <a:path w="1049654" h="177800">
                  <a:moveTo>
                    <a:pt x="288104" y="76079"/>
                  </a:moveTo>
                  <a:lnTo>
                    <a:pt x="258117" y="112529"/>
                  </a:lnTo>
                  <a:lnTo>
                    <a:pt x="258047" y="113609"/>
                  </a:lnTo>
                  <a:lnTo>
                    <a:pt x="262174" y="127914"/>
                  </a:lnTo>
                  <a:lnTo>
                    <a:pt x="270663" y="137995"/>
                  </a:lnTo>
                  <a:lnTo>
                    <a:pt x="281858" y="143665"/>
                  </a:lnTo>
                  <a:lnTo>
                    <a:pt x="294134" y="144853"/>
                  </a:lnTo>
                  <a:lnTo>
                    <a:pt x="302486" y="143131"/>
                  </a:lnTo>
                  <a:lnTo>
                    <a:pt x="309700" y="139508"/>
                  </a:lnTo>
                  <a:lnTo>
                    <a:pt x="314252" y="135209"/>
                  </a:lnTo>
                  <a:lnTo>
                    <a:pt x="293287" y="135209"/>
                  </a:lnTo>
                  <a:lnTo>
                    <a:pt x="283985" y="133947"/>
                  </a:lnTo>
                  <a:lnTo>
                    <a:pt x="276555" y="129164"/>
                  </a:lnTo>
                  <a:lnTo>
                    <a:pt x="271432" y="121734"/>
                  </a:lnTo>
                  <a:lnTo>
                    <a:pt x="269053" y="112529"/>
                  </a:lnTo>
                  <a:lnTo>
                    <a:pt x="269746" y="102316"/>
                  </a:lnTo>
                  <a:lnTo>
                    <a:pt x="273527" y="94107"/>
                  </a:lnTo>
                  <a:lnTo>
                    <a:pt x="280047" y="88440"/>
                  </a:lnTo>
                  <a:lnTo>
                    <a:pt x="288960" y="85849"/>
                  </a:lnTo>
                  <a:lnTo>
                    <a:pt x="298479" y="85013"/>
                  </a:lnTo>
                  <a:lnTo>
                    <a:pt x="312918" y="85013"/>
                  </a:lnTo>
                  <a:lnTo>
                    <a:pt x="310562" y="82415"/>
                  </a:lnTo>
                  <a:lnTo>
                    <a:pt x="303930" y="78364"/>
                  </a:lnTo>
                  <a:lnTo>
                    <a:pt x="296381" y="76268"/>
                  </a:lnTo>
                  <a:lnTo>
                    <a:pt x="288104" y="76079"/>
                  </a:lnTo>
                  <a:close/>
                </a:path>
                <a:path w="1049654" h="177800">
                  <a:moveTo>
                    <a:pt x="334162" y="117176"/>
                  </a:moveTo>
                  <a:lnTo>
                    <a:pt x="311828" y="119134"/>
                  </a:lnTo>
                  <a:lnTo>
                    <a:pt x="310250" y="128865"/>
                  </a:lnTo>
                  <a:lnTo>
                    <a:pt x="302935" y="134363"/>
                  </a:lnTo>
                  <a:lnTo>
                    <a:pt x="293287" y="135209"/>
                  </a:lnTo>
                  <a:lnTo>
                    <a:pt x="314252" y="135209"/>
                  </a:lnTo>
                  <a:lnTo>
                    <a:pt x="315579" y="133947"/>
                  </a:lnTo>
                  <a:lnTo>
                    <a:pt x="319888" y="126483"/>
                  </a:lnTo>
                  <a:lnTo>
                    <a:pt x="321411" y="126349"/>
                  </a:lnTo>
                  <a:lnTo>
                    <a:pt x="331995" y="126349"/>
                  </a:lnTo>
                  <a:lnTo>
                    <a:pt x="334162" y="117176"/>
                  </a:lnTo>
                  <a:close/>
                </a:path>
                <a:path w="1049654" h="177800">
                  <a:moveTo>
                    <a:pt x="312918" y="85013"/>
                  </a:moveTo>
                  <a:lnTo>
                    <a:pt x="298479" y="85013"/>
                  </a:lnTo>
                  <a:lnTo>
                    <a:pt x="305560" y="88488"/>
                  </a:lnTo>
                  <a:lnTo>
                    <a:pt x="309524" y="97218"/>
                  </a:lnTo>
                  <a:lnTo>
                    <a:pt x="331858" y="95256"/>
                  </a:lnTo>
                  <a:lnTo>
                    <a:pt x="328773" y="88459"/>
                  </a:lnTo>
                  <a:lnTo>
                    <a:pt x="316043" y="88459"/>
                  </a:lnTo>
                  <a:lnTo>
                    <a:pt x="312918" y="85013"/>
                  </a:lnTo>
                  <a:close/>
                </a:path>
                <a:path w="1049654" h="177800">
                  <a:moveTo>
                    <a:pt x="318951" y="74933"/>
                  </a:moveTo>
                  <a:lnTo>
                    <a:pt x="288002" y="74933"/>
                  </a:lnTo>
                  <a:lnTo>
                    <a:pt x="296703" y="75176"/>
                  </a:lnTo>
                  <a:lnTo>
                    <a:pt x="304721" y="77480"/>
                  </a:lnTo>
                  <a:lnTo>
                    <a:pt x="311772" y="81858"/>
                  </a:lnTo>
                  <a:lnTo>
                    <a:pt x="317566" y="88325"/>
                  </a:lnTo>
                  <a:lnTo>
                    <a:pt x="316043" y="88459"/>
                  </a:lnTo>
                  <a:lnTo>
                    <a:pt x="328773" y="88459"/>
                  </a:lnTo>
                  <a:lnTo>
                    <a:pt x="325134" y="80443"/>
                  </a:lnTo>
                  <a:lnTo>
                    <a:pt x="318951" y="74933"/>
                  </a:lnTo>
                  <a:close/>
                </a:path>
                <a:path w="1049654" h="177800">
                  <a:moveTo>
                    <a:pt x="361231" y="59691"/>
                  </a:moveTo>
                  <a:lnTo>
                    <a:pt x="338004" y="61729"/>
                  </a:lnTo>
                  <a:lnTo>
                    <a:pt x="345808" y="150677"/>
                  </a:lnTo>
                  <a:lnTo>
                    <a:pt x="353929" y="149965"/>
                  </a:lnTo>
                  <a:lnTo>
                    <a:pt x="369696" y="131598"/>
                  </a:lnTo>
                  <a:lnTo>
                    <a:pt x="355132" y="131598"/>
                  </a:lnTo>
                  <a:lnTo>
                    <a:pt x="349674" y="69400"/>
                  </a:lnTo>
                  <a:lnTo>
                    <a:pt x="351074" y="69274"/>
                  </a:lnTo>
                  <a:lnTo>
                    <a:pt x="362071" y="69274"/>
                  </a:lnTo>
                  <a:lnTo>
                    <a:pt x="361231" y="59691"/>
                  </a:lnTo>
                  <a:close/>
                </a:path>
                <a:path w="1049654" h="177800">
                  <a:moveTo>
                    <a:pt x="406136" y="102257"/>
                  </a:moveTo>
                  <a:lnTo>
                    <a:pt x="394883" y="102257"/>
                  </a:lnTo>
                  <a:lnTo>
                    <a:pt x="398710" y="145911"/>
                  </a:lnTo>
                  <a:lnTo>
                    <a:pt x="422186" y="143852"/>
                  </a:lnTo>
                  <a:lnTo>
                    <a:pt x="421512" y="136177"/>
                  </a:lnTo>
                  <a:lnTo>
                    <a:pt x="409110" y="136177"/>
                  </a:lnTo>
                  <a:lnTo>
                    <a:pt x="406136" y="102257"/>
                  </a:lnTo>
                  <a:close/>
                </a:path>
                <a:path w="1049654" h="177800">
                  <a:moveTo>
                    <a:pt x="416046" y="73842"/>
                  </a:moveTo>
                  <a:lnTo>
                    <a:pt x="405175" y="73842"/>
                  </a:lnTo>
                  <a:lnTo>
                    <a:pt x="410630" y="136043"/>
                  </a:lnTo>
                  <a:lnTo>
                    <a:pt x="409110" y="136177"/>
                  </a:lnTo>
                  <a:lnTo>
                    <a:pt x="421512" y="136177"/>
                  </a:lnTo>
                  <a:lnTo>
                    <a:pt x="416046" y="73842"/>
                  </a:lnTo>
                  <a:close/>
                </a:path>
                <a:path w="1049654" h="177800">
                  <a:moveTo>
                    <a:pt x="403847" y="76154"/>
                  </a:moveTo>
                  <a:lnTo>
                    <a:pt x="391815" y="90010"/>
                  </a:lnTo>
                  <a:lnTo>
                    <a:pt x="368176" y="117642"/>
                  </a:lnTo>
                  <a:lnTo>
                    <a:pt x="356143" y="131508"/>
                  </a:lnTo>
                  <a:lnTo>
                    <a:pt x="355132" y="131598"/>
                  </a:lnTo>
                  <a:lnTo>
                    <a:pt x="369696" y="131598"/>
                  </a:lnTo>
                  <a:lnTo>
                    <a:pt x="394883" y="102257"/>
                  </a:lnTo>
                  <a:lnTo>
                    <a:pt x="406136" y="102257"/>
                  </a:lnTo>
                  <a:lnTo>
                    <a:pt x="403847" y="76154"/>
                  </a:lnTo>
                  <a:close/>
                </a:path>
                <a:path w="1049654" h="177800">
                  <a:moveTo>
                    <a:pt x="362071" y="69274"/>
                  </a:moveTo>
                  <a:lnTo>
                    <a:pt x="351074" y="69274"/>
                  </a:lnTo>
                  <a:lnTo>
                    <a:pt x="356337" y="129315"/>
                  </a:lnTo>
                  <a:lnTo>
                    <a:pt x="378710" y="103211"/>
                  </a:lnTo>
                  <a:lnTo>
                    <a:pt x="365046" y="103211"/>
                  </a:lnTo>
                  <a:lnTo>
                    <a:pt x="362071" y="69274"/>
                  </a:lnTo>
                  <a:close/>
                </a:path>
                <a:path w="1049654" h="177800">
                  <a:moveTo>
                    <a:pt x="414362" y="54648"/>
                  </a:moveTo>
                  <a:lnTo>
                    <a:pt x="406111" y="55372"/>
                  </a:lnTo>
                  <a:lnTo>
                    <a:pt x="365046" y="103211"/>
                  </a:lnTo>
                  <a:lnTo>
                    <a:pt x="378710" y="103211"/>
                  </a:lnTo>
                  <a:lnTo>
                    <a:pt x="403778" y="73966"/>
                  </a:lnTo>
                  <a:lnTo>
                    <a:pt x="405175" y="73842"/>
                  </a:lnTo>
                  <a:lnTo>
                    <a:pt x="416046" y="73842"/>
                  </a:lnTo>
                  <a:lnTo>
                    <a:pt x="414362" y="54648"/>
                  </a:lnTo>
                  <a:close/>
                </a:path>
                <a:path w="1049654" h="177800">
                  <a:moveTo>
                    <a:pt x="466336" y="49320"/>
                  </a:moveTo>
                  <a:lnTo>
                    <a:pt x="456566" y="50176"/>
                  </a:lnTo>
                  <a:lnTo>
                    <a:pt x="432276" y="123149"/>
                  </a:lnTo>
                  <a:lnTo>
                    <a:pt x="423269" y="123938"/>
                  </a:lnTo>
                  <a:lnTo>
                    <a:pt x="425872" y="153630"/>
                  </a:lnTo>
                  <a:lnTo>
                    <a:pt x="444649" y="151980"/>
                  </a:lnTo>
                  <a:lnTo>
                    <a:pt x="443969" y="144230"/>
                  </a:lnTo>
                  <a:lnTo>
                    <a:pt x="433871" y="144230"/>
                  </a:lnTo>
                  <a:lnTo>
                    <a:pt x="432845" y="132560"/>
                  </a:lnTo>
                  <a:lnTo>
                    <a:pt x="439955" y="131936"/>
                  </a:lnTo>
                  <a:lnTo>
                    <a:pt x="462142" y="62734"/>
                  </a:lnTo>
                  <a:lnTo>
                    <a:pt x="462906" y="62665"/>
                  </a:lnTo>
                  <a:lnTo>
                    <a:pt x="473772" y="62665"/>
                  </a:lnTo>
                  <a:lnTo>
                    <a:pt x="466336" y="49320"/>
                  </a:lnTo>
                  <a:close/>
                </a:path>
                <a:path w="1049654" h="177800">
                  <a:moveTo>
                    <a:pt x="504897" y="137603"/>
                  </a:moveTo>
                  <a:lnTo>
                    <a:pt x="496327" y="137603"/>
                  </a:lnTo>
                  <a:lnTo>
                    <a:pt x="497184" y="147373"/>
                  </a:lnTo>
                  <a:lnTo>
                    <a:pt x="515835" y="145738"/>
                  </a:lnTo>
                  <a:lnTo>
                    <a:pt x="515157" y="137999"/>
                  </a:lnTo>
                  <a:lnTo>
                    <a:pt x="504931" y="137999"/>
                  </a:lnTo>
                  <a:lnTo>
                    <a:pt x="504897" y="137603"/>
                  </a:lnTo>
                  <a:close/>
                </a:path>
                <a:path w="1049654" h="177800">
                  <a:moveTo>
                    <a:pt x="504032" y="127721"/>
                  </a:moveTo>
                  <a:lnTo>
                    <a:pt x="434365" y="133830"/>
                  </a:lnTo>
                  <a:lnTo>
                    <a:pt x="435264" y="144108"/>
                  </a:lnTo>
                  <a:lnTo>
                    <a:pt x="433871" y="144230"/>
                  </a:lnTo>
                  <a:lnTo>
                    <a:pt x="443969" y="144230"/>
                  </a:lnTo>
                  <a:lnTo>
                    <a:pt x="443792" y="142210"/>
                  </a:lnTo>
                  <a:lnTo>
                    <a:pt x="496327" y="137603"/>
                  </a:lnTo>
                  <a:lnTo>
                    <a:pt x="504897" y="137603"/>
                  </a:lnTo>
                  <a:lnTo>
                    <a:pt x="504032" y="127721"/>
                  </a:lnTo>
                  <a:close/>
                </a:path>
                <a:path w="1049654" h="177800">
                  <a:moveTo>
                    <a:pt x="514123" y="126202"/>
                  </a:moveTo>
                  <a:lnTo>
                    <a:pt x="505302" y="126202"/>
                  </a:lnTo>
                  <a:lnTo>
                    <a:pt x="506328" y="137876"/>
                  </a:lnTo>
                  <a:lnTo>
                    <a:pt x="504931" y="137999"/>
                  </a:lnTo>
                  <a:lnTo>
                    <a:pt x="515157" y="137999"/>
                  </a:lnTo>
                  <a:lnTo>
                    <a:pt x="514123" y="126202"/>
                  </a:lnTo>
                  <a:close/>
                </a:path>
                <a:path w="1049654" h="177800">
                  <a:moveTo>
                    <a:pt x="533069" y="44618"/>
                  </a:moveTo>
                  <a:lnTo>
                    <a:pt x="509846" y="46655"/>
                  </a:lnTo>
                  <a:lnTo>
                    <a:pt x="517646" y="135605"/>
                  </a:lnTo>
                  <a:lnTo>
                    <a:pt x="525772" y="134891"/>
                  </a:lnTo>
                  <a:lnTo>
                    <a:pt x="541537" y="116525"/>
                  </a:lnTo>
                  <a:lnTo>
                    <a:pt x="526971" y="116525"/>
                  </a:lnTo>
                  <a:lnTo>
                    <a:pt x="521516" y="54328"/>
                  </a:lnTo>
                  <a:lnTo>
                    <a:pt x="522913" y="54204"/>
                  </a:lnTo>
                  <a:lnTo>
                    <a:pt x="533910" y="54204"/>
                  </a:lnTo>
                  <a:lnTo>
                    <a:pt x="533069" y="44618"/>
                  </a:lnTo>
                  <a:close/>
                </a:path>
                <a:path w="1049654" h="177800">
                  <a:moveTo>
                    <a:pt x="462894" y="65477"/>
                  </a:moveTo>
                  <a:lnTo>
                    <a:pt x="462765" y="65487"/>
                  </a:lnTo>
                  <a:lnTo>
                    <a:pt x="441604" y="131792"/>
                  </a:lnTo>
                  <a:lnTo>
                    <a:pt x="496040" y="127015"/>
                  </a:lnTo>
                  <a:lnTo>
                    <a:pt x="492734" y="120877"/>
                  </a:lnTo>
                  <a:lnTo>
                    <a:pt x="455222" y="120877"/>
                  </a:lnTo>
                  <a:lnTo>
                    <a:pt x="464713" y="87696"/>
                  </a:lnTo>
                  <a:lnTo>
                    <a:pt x="474862" y="87696"/>
                  </a:lnTo>
                  <a:lnTo>
                    <a:pt x="462894" y="65477"/>
                  </a:lnTo>
                  <a:close/>
                </a:path>
                <a:path w="1049654" h="177800">
                  <a:moveTo>
                    <a:pt x="577976" y="87185"/>
                  </a:moveTo>
                  <a:lnTo>
                    <a:pt x="566722" y="87185"/>
                  </a:lnTo>
                  <a:lnTo>
                    <a:pt x="570552" y="130839"/>
                  </a:lnTo>
                  <a:lnTo>
                    <a:pt x="594028" y="128779"/>
                  </a:lnTo>
                  <a:lnTo>
                    <a:pt x="593355" y="121104"/>
                  </a:lnTo>
                  <a:lnTo>
                    <a:pt x="580952" y="121104"/>
                  </a:lnTo>
                  <a:lnTo>
                    <a:pt x="577976" y="87185"/>
                  </a:lnTo>
                  <a:close/>
                </a:path>
                <a:path w="1049654" h="177800">
                  <a:moveTo>
                    <a:pt x="473772" y="62665"/>
                  </a:moveTo>
                  <a:lnTo>
                    <a:pt x="462906" y="62665"/>
                  </a:lnTo>
                  <a:lnTo>
                    <a:pt x="497814" y="126860"/>
                  </a:lnTo>
                  <a:lnTo>
                    <a:pt x="505302" y="126202"/>
                  </a:lnTo>
                  <a:lnTo>
                    <a:pt x="514123" y="126202"/>
                  </a:lnTo>
                  <a:lnTo>
                    <a:pt x="513305" y="116860"/>
                  </a:lnTo>
                  <a:lnTo>
                    <a:pt x="503970" y="116860"/>
                  </a:lnTo>
                  <a:lnTo>
                    <a:pt x="473772" y="62665"/>
                  </a:lnTo>
                  <a:close/>
                </a:path>
                <a:path w="1049654" h="177800">
                  <a:moveTo>
                    <a:pt x="587885" y="58770"/>
                  </a:moveTo>
                  <a:lnTo>
                    <a:pt x="577018" y="58770"/>
                  </a:lnTo>
                  <a:lnTo>
                    <a:pt x="582472" y="120971"/>
                  </a:lnTo>
                  <a:lnTo>
                    <a:pt x="580952" y="121104"/>
                  </a:lnTo>
                  <a:lnTo>
                    <a:pt x="593355" y="121104"/>
                  </a:lnTo>
                  <a:lnTo>
                    <a:pt x="587885" y="58770"/>
                  </a:lnTo>
                  <a:close/>
                </a:path>
                <a:path w="1049654" h="177800">
                  <a:moveTo>
                    <a:pt x="474862" y="87696"/>
                  </a:moveTo>
                  <a:lnTo>
                    <a:pt x="464713" y="87696"/>
                  </a:lnTo>
                  <a:lnTo>
                    <a:pt x="480347" y="118673"/>
                  </a:lnTo>
                  <a:lnTo>
                    <a:pt x="455222" y="120877"/>
                  </a:lnTo>
                  <a:lnTo>
                    <a:pt x="492734" y="120877"/>
                  </a:lnTo>
                  <a:lnTo>
                    <a:pt x="474862" y="87696"/>
                  </a:lnTo>
                  <a:close/>
                </a:path>
                <a:path w="1049654" h="177800">
                  <a:moveTo>
                    <a:pt x="513233" y="116046"/>
                  </a:moveTo>
                  <a:lnTo>
                    <a:pt x="503970" y="116860"/>
                  </a:lnTo>
                  <a:lnTo>
                    <a:pt x="513305" y="116860"/>
                  </a:lnTo>
                  <a:lnTo>
                    <a:pt x="513233" y="116046"/>
                  </a:lnTo>
                  <a:close/>
                </a:path>
                <a:path w="1049654" h="177800">
                  <a:moveTo>
                    <a:pt x="575685" y="61081"/>
                  </a:moveTo>
                  <a:lnTo>
                    <a:pt x="563655" y="74937"/>
                  </a:lnTo>
                  <a:lnTo>
                    <a:pt x="540016" y="102570"/>
                  </a:lnTo>
                  <a:lnTo>
                    <a:pt x="527985" y="116438"/>
                  </a:lnTo>
                  <a:lnTo>
                    <a:pt x="526971" y="116525"/>
                  </a:lnTo>
                  <a:lnTo>
                    <a:pt x="541537" y="116525"/>
                  </a:lnTo>
                  <a:lnTo>
                    <a:pt x="566722" y="87185"/>
                  </a:lnTo>
                  <a:lnTo>
                    <a:pt x="577976" y="87185"/>
                  </a:lnTo>
                  <a:lnTo>
                    <a:pt x="575685" y="61081"/>
                  </a:lnTo>
                  <a:close/>
                </a:path>
                <a:path w="1049654" h="177800">
                  <a:moveTo>
                    <a:pt x="533910" y="54204"/>
                  </a:moveTo>
                  <a:lnTo>
                    <a:pt x="522913" y="54204"/>
                  </a:lnTo>
                  <a:lnTo>
                    <a:pt x="528180" y="114242"/>
                  </a:lnTo>
                  <a:lnTo>
                    <a:pt x="550552" y="88139"/>
                  </a:lnTo>
                  <a:lnTo>
                    <a:pt x="536888" y="88139"/>
                  </a:lnTo>
                  <a:lnTo>
                    <a:pt x="533910" y="54204"/>
                  </a:lnTo>
                  <a:close/>
                </a:path>
                <a:path w="1049654" h="177800">
                  <a:moveTo>
                    <a:pt x="586201" y="39574"/>
                  </a:moveTo>
                  <a:lnTo>
                    <a:pt x="577954" y="40298"/>
                  </a:lnTo>
                  <a:lnTo>
                    <a:pt x="536888" y="88139"/>
                  </a:lnTo>
                  <a:lnTo>
                    <a:pt x="550552" y="88139"/>
                  </a:lnTo>
                  <a:lnTo>
                    <a:pt x="575621" y="58892"/>
                  </a:lnTo>
                  <a:lnTo>
                    <a:pt x="577018" y="58770"/>
                  </a:lnTo>
                  <a:lnTo>
                    <a:pt x="587885" y="58770"/>
                  </a:lnTo>
                  <a:lnTo>
                    <a:pt x="586201" y="39574"/>
                  </a:lnTo>
                  <a:close/>
                </a:path>
                <a:path w="1049654" h="177800">
                  <a:moveTo>
                    <a:pt x="639165" y="35312"/>
                  </a:moveTo>
                  <a:lnTo>
                    <a:pt x="600083" y="38740"/>
                  </a:lnTo>
                  <a:lnTo>
                    <a:pt x="607874" y="127562"/>
                  </a:lnTo>
                  <a:lnTo>
                    <a:pt x="630590" y="125571"/>
                  </a:lnTo>
                  <a:lnTo>
                    <a:pt x="629937" y="118137"/>
                  </a:lnTo>
                  <a:lnTo>
                    <a:pt x="617661" y="118137"/>
                  </a:lnTo>
                  <a:lnTo>
                    <a:pt x="611463" y="47458"/>
                  </a:lnTo>
                  <a:lnTo>
                    <a:pt x="640137" y="44942"/>
                  </a:lnTo>
                  <a:lnTo>
                    <a:pt x="664596" y="44942"/>
                  </a:lnTo>
                  <a:lnTo>
                    <a:pt x="663987" y="43597"/>
                  </a:lnTo>
                  <a:lnTo>
                    <a:pt x="639165" y="35312"/>
                  </a:lnTo>
                  <a:close/>
                </a:path>
                <a:path w="1049654" h="177800">
                  <a:moveTo>
                    <a:pt x="694126" y="30492"/>
                  </a:moveTo>
                  <a:lnTo>
                    <a:pt x="668746" y="32716"/>
                  </a:lnTo>
                  <a:lnTo>
                    <a:pt x="669044" y="36140"/>
                  </a:lnTo>
                  <a:lnTo>
                    <a:pt x="703756" y="87825"/>
                  </a:lnTo>
                  <a:lnTo>
                    <a:pt x="692315" y="117727"/>
                  </a:lnTo>
                  <a:lnTo>
                    <a:pt x="692528" y="120139"/>
                  </a:lnTo>
                  <a:lnTo>
                    <a:pt x="717015" y="117990"/>
                  </a:lnTo>
                  <a:lnTo>
                    <a:pt x="720005" y="110300"/>
                  </a:lnTo>
                  <a:lnTo>
                    <a:pt x="707007" y="110300"/>
                  </a:lnTo>
                  <a:lnTo>
                    <a:pt x="715834" y="87022"/>
                  </a:lnTo>
                  <a:lnTo>
                    <a:pt x="685352" y="39831"/>
                  </a:lnTo>
                  <a:lnTo>
                    <a:pt x="687001" y="39682"/>
                  </a:lnTo>
                  <a:lnTo>
                    <a:pt x="699891" y="39682"/>
                  </a:lnTo>
                  <a:lnTo>
                    <a:pt x="694126" y="30492"/>
                  </a:lnTo>
                  <a:close/>
                </a:path>
                <a:path w="1049654" h="177800">
                  <a:moveTo>
                    <a:pt x="664596" y="44942"/>
                  </a:moveTo>
                  <a:lnTo>
                    <a:pt x="640137" y="44942"/>
                  </a:lnTo>
                  <a:lnTo>
                    <a:pt x="656677" y="50849"/>
                  </a:lnTo>
                  <a:lnTo>
                    <a:pt x="663359" y="66487"/>
                  </a:lnTo>
                  <a:lnTo>
                    <a:pt x="659466" y="83059"/>
                  </a:lnTo>
                  <a:lnTo>
                    <a:pt x="644255" y="91893"/>
                  </a:lnTo>
                  <a:lnTo>
                    <a:pt x="616974" y="94287"/>
                  </a:lnTo>
                  <a:lnTo>
                    <a:pt x="619055" y="118016"/>
                  </a:lnTo>
                  <a:lnTo>
                    <a:pt x="617661" y="118137"/>
                  </a:lnTo>
                  <a:lnTo>
                    <a:pt x="629937" y="118137"/>
                  </a:lnTo>
                  <a:lnTo>
                    <a:pt x="628595" y="102856"/>
                  </a:lnTo>
                  <a:lnTo>
                    <a:pt x="644964" y="101419"/>
                  </a:lnTo>
                  <a:lnTo>
                    <a:pt x="667971" y="89011"/>
                  </a:lnTo>
                  <a:lnTo>
                    <a:pt x="673950" y="65617"/>
                  </a:lnTo>
                  <a:lnTo>
                    <a:pt x="664596" y="44942"/>
                  </a:lnTo>
                  <a:close/>
                </a:path>
                <a:path w="1049654" h="177800">
                  <a:moveTo>
                    <a:pt x="749170" y="35286"/>
                  </a:moveTo>
                  <a:lnTo>
                    <a:pt x="737124" y="35286"/>
                  </a:lnTo>
                  <a:lnTo>
                    <a:pt x="708403" y="110178"/>
                  </a:lnTo>
                  <a:lnTo>
                    <a:pt x="707007" y="110300"/>
                  </a:lnTo>
                  <a:lnTo>
                    <a:pt x="720005" y="110300"/>
                  </a:lnTo>
                  <a:lnTo>
                    <a:pt x="749170" y="35286"/>
                  </a:lnTo>
                  <a:close/>
                </a:path>
                <a:path w="1049654" h="177800">
                  <a:moveTo>
                    <a:pt x="640237" y="46083"/>
                  </a:moveTo>
                  <a:lnTo>
                    <a:pt x="612956" y="48478"/>
                  </a:lnTo>
                  <a:lnTo>
                    <a:pt x="616841" y="92764"/>
                  </a:lnTo>
                  <a:lnTo>
                    <a:pt x="644122" y="90370"/>
                  </a:lnTo>
                  <a:lnTo>
                    <a:pt x="657950" y="82429"/>
                  </a:lnTo>
                  <a:lnTo>
                    <a:pt x="626805" y="82429"/>
                  </a:lnTo>
                  <a:lnTo>
                    <a:pt x="624578" y="57049"/>
                  </a:lnTo>
                  <a:lnTo>
                    <a:pt x="629780" y="56592"/>
                  </a:lnTo>
                  <a:lnTo>
                    <a:pt x="635482" y="55966"/>
                  </a:lnTo>
                  <a:lnTo>
                    <a:pt x="640821" y="55623"/>
                  </a:lnTo>
                  <a:lnTo>
                    <a:pt x="657358" y="55623"/>
                  </a:lnTo>
                  <a:lnTo>
                    <a:pt x="655674" y="51702"/>
                  </a:lnTo>
                  <a:lnTo>
                    <a:pt x="640237" y="46083"/>
                  </a:lnTo>
                  <a:close/>
                </a:path>
                <a:path w="1049654" h="177800">
                  <a:moveTo>
                    <a:pt x="699891" y="39682"/>
                  </a:moveTo>
                  <a:lnTo>
                    <a:pt x="687001" y="39682"/>
                  </a:lnTo>
                  <a:lnTo>
                    <a:pt x="716460" y="85431"/>
                  </a:lnTo>
                  <a:lnTo>
                    <a:pt x="725460" y="61761"/>
                  </a:lnTo>
                  <a:lnTo>
                    <a:pt x="713742" y="61761"/>
                  </a:lnTo>
                  <a:lnTo>
                    <a:pt x="699891" y="39682"/>
                  </a:lnTo>
                  <a:close/>
                </a:path>
                <a:path w="1049654" h="177800">
                  <a:moveTo>
                    <a:pt x="657358" y="55623"/>
                  </a:moveTo>
                  <a:lnTo>
                    <a:pt x="640821" y="55623"/>
                  </a:lnTo>
                  <a:lnTo>
                    <a:pt x="648488" y="59002"/>
                  </a:lnTo>
                  <a:lnTo>
                    <a:pt x="651548" y="67520"/>
                  </a:lnTo>
                  <a:lnTo>
                    <a:pt x="649800" y="76434"/>
                  </a:lnTo>
                  <a:lnTo>
                    <a:pt x="643045" y="81004"/>
                  </a:lnTo>
                  <a:lnTo>
                    <a:pt x="626805" y="82429"/>
                  </a:lnTo>
                  <a:lnTo>
                    <a:pt x="657950" y="82429"/>
                  </a:lnTo>
                  <a:lnTo>
                    <a:pt x="658451" y="82141"/>
                  </a:lnTo>
                  <a:lnTo>
                    <a:pt x="662023" y="66487"/>
                  </a:lnTo>
                  <a:lnTo>
                    <a:pt x="657358" y="55623"/>
                  </a:lnTo>
                  <a:close/>
                </a:path>
                <a:path w="1049654" h="177800">
                  <a:moveTo>
                    <a:pt x="751356" y="25469"/>
                  </a:moveTo>
                  <a:lnTo>
                    <a:pt x="726734" y="27630"/>
                  </a:lnTo>
                  <a:lnTo>
                    <a:pt x="714380" y="61704"/>
                  </a:lnTo>
                  <a:lnTo>
                    <a:pt x="713742" y="61761"/>
                  </a:lnTo>
                  <a:lnTo>
                    <a:pt x="725460" y="61761"/>
                  </a:lnTo>
                  <a:lnTo>
                    <a:pt x="735472" y="35431"/>
                  </a:lnTo>
                  <a:lnTo>
                    <a:pt x="737124" y="35286"/>
                  </a:lnTo>
                  <a:lnTo>
                    <a:pt x="749170" y="35286"/>
                  </a:lnTo>
                  <a:lnTo>
                    <a:pt x="751654" y="28897"/>
                  </a:lnTo>
                  <a:lnTo>
                    <a:pt x="751356" y="25469"/>
                  </a:lnTo>
                  <a:close/>
                </a:path>
                <a:path w="1049654" h="177800">
                  <a:moveTo>
                    <a:pt x="810244" y="20304"/>
                  </a:moveTo>
                  <a:lnTo>
                    <a:pt x="754794" y="25171"/>
                  </a:lnTo>
                  <a:lnTo>
                    <a:pt x="762584" y="113993"/>
                  </a:lnTo>
                  <a:lnTo>
                    <a:pt x="819179" y="109029"/>
                  </a:lnTo>
                  <a:lnTo>
                    <a:pt x="818708" y="103668"/>
                  </a:lnTo>
                  <a:lnTo>
                    <a:pt x="772419" y="103668"/>
                  </a:lnTo>
                  <a:lnTo>
                    <a:pt x="766273" y="33624"/>
                  </a:lnTo>
                  <a:lnTo>
                    <a:pt x="802439" y="30452"/>
                  </a:lnTo>
                  <a:lnTo>
                    <a:pt x="811133" y="30452"/>
                  </a:lnTo>
                  <a:lnTo>
                    <a:pt x="810244" y="20304"/>
                  </a:lnTo>
                  <a:close/>
                </a:path>
                <a:path w="1049654" h="177800">
                  <a:moveTo>
                    <a:pt x="847654" y="38422"/>
                  </a:moveTo>
                  <a:lnTo>
                    <a:pt x="836913" y="38422"/>
                  </a:lnTo>
                  <a:lnTo>
                    <a:pt x="842921" y="106945"/>
                  </a:lnTo>
                  <a:lnTo>
                    <a:pt x="865378" y="104975"/>
                  </a:lnTo>
                  <a:lnTo>
                    <a:pt x="864723" y="97509"/>
                  </a:lnTo>
                  <a:lnTo>
                    <a:pt x="852835" y="97509"/>
                  </a:lnTo>
                  <a:lnTo>
                    <a:pt x="847654" y="38422"/>
                  </a:lnTo>
                  <a:close/>
                </a:path>
                <a:path w="1049654" h="177800">
                  <a:moveTo>
                    <a:pt x="818310" y="99126"/>
                  </a:moveTo>
                  <a:lnTo>
                    <a:pt x="809614" y="99126"/>
                  </a:lnTo>
                  <a:lnTo>
                    <a:pt x="809726" y="100397"/>
                  </a:lnTo>
                  <a:lnTo>
                    <a:pt x="772419" y="103668"/>
                  </a:lnTo>
                  <a:lnTo>
                    <a:pt x="818708" y="103668"/>
                  </a:lnTo>
                  <a:lnTo>
                    <a:pt x="818310" y="99126"/>
                  </a:lnTo>
                  <a:close/>
                </a:path>
                <a:path w="1049654" h="177800">
                  <a:moveTo>
                    <a:pt x="811349" y="63536"/>
                  </a:moveTo>
                  <a:lnTo>
                    <a:pt x="802784" y="63536"/>
                  </a:lnTo>
                  <a:lnTo>
                    <a:pt x="802896" y="64806"/>
                  </a:lnTo>
                  <a:lnTo>
                    <a:pt x="770662" y="67633"/>
                  </a:lnTo>
                  <a:lnTo>
                    <a:pt x="773704" y="102275"/>
                  </a:lnTo>
                  <a:lnTo>
                    <a:pt x="809614" y="99126"/>
                  </a:lnTo>
                  <a:lnTo>
                    <a:pt x="818310" y="99126"/>
                  </a:lnTo>
                  <a:lnTo>
                    <a:pt x="817670" y="91836"/>
                  </a:lnTo>
                  <a:lnTo>
                    <a:pt x="783399" y="91836"/>
                  </a:lnTo>
                  <a:lnTo>
                    <a:pt x="782031" y="76230"/>
                  </a:lnTo>
                  <a:lnTo>
                    <a:pt x="812231" y="73581"/>
                  </a:lnTo>
                  <a:lnTo>
                    <a:pt x="811349" y="63536"/>
                  </a:lnTo>
                  <a:close/>
                </a:path>
                <a:path w="1049654" h="177800">
                  <a:moveTo>
                    <a:pt x="880190" y="24523"/>
                  </a:moveTo>
                  <a:lnTo>
                    <a:pt x="871494" y="24523"/>
                  </a:lnTo>
                  <a:lnTo>
                    <a:pt x="871595" y="25664"/>
                  </a:lnTo>
                  <a:lnTo>
                    <a:pt x="847864" y="27745"/>
                  </a:lnTo>
                  <a:lnTo>
                    <a:pt x="853977" y="97409"/>
                  </a:lnTo>
                  <a:lnTo>
                    <a:pt x="852835" y="97509"/>
                  </a:lnTo>
                  <a:lnTo>
                    <a:pt x="864723" y="97509"/>
                  </a:lnTo>
                  <a:lnTo>
                    <a:pt x="859369" y="36454"/>
                  </a:lnTo>
                  <a:lnTo>
                    <a:pt x="881071" y="34552"/>
                  </a:lnTo>
                  <a:lnTo>
                    <a:pt x="880190" y="24523"/>
                  </a:lnTo>
                  <a:close/>
                </a:path>
                <a:path w="1049654" h="177800">
                  <a:moveTo>
                    <a:pt x="817408" y="88851"/>
                  </a:moveTo>
                  <a:lnTo>
                    <a:pt x="783399" y="91836"/>
                  </a:lnTo>
                  <a:lnTo>
                    <a:pt x="817670" y="91836"/>
                  </a:lnTo>
                  <a:lnTo>
                    <a:pt x="817408" y="88851"/>
                  </a:lnTo>
                  <a:close/>
                </a:path>
                <a:path w="1049654" h="177800">
                  <a:moveTo>
                    <a:pt x="811133" y="30452"/>
                  </a:moveTo>
                  <a:lnTo>
                    <a:pt x="802439" y="30452"/>
                  </a:lnTo>
                  <a:lnTo>
                    <a:pt x="802551" y="31719"/>
                  </a:lnTo>
                  <a:lnTo>
                    <a:pt x="767782" y="34768"/>
                  </a:lnTo>
                  <a:lnTo>
                    <a:pt x="770554" y="66366"/>
                  </a:lnTo>
                  <a:lnTo>
                    <a:pt x="802784" y="63536"/>
                  </a:lnTo>
                  <a:lnTo>
                    <a:pt x="811349" y="63536"/>
                  </a:lnTo>
                  <a:lnTo>
                    <a:pt x="810693" y="56052"/>
                  </a:lnTo>
                  <a:lnTo>
                    <a:pt x="780263" y="56052"/>
                  </a:lnTo>
                  <a:lnTo>
                    <a:pt x="779158" y="43492"/>
                  </a:lnTo>
                  <a:lnTo>
                    <a:pt x="812022" y="40608"/>
                  </a:lnTo>
                  <a:lnTo>
                    <a:pt x="811133" y="30452"/>
                  </a:lnTo>
                  <a:close/>
                </a:path>
                <a:path w="1049654" h="177800">
                  <a:moveTo>
                    <a:pt x="810460" y="53402"/>
                  </a:moveTo>
                  <a:lnTo>
                    <a:pt x="780263" y="56052"/>
                  </a:lnTo>
                  <a:lnTo>
                    <a:pt x="810693" y="56052"/>
                  </a:lnTo>
                  <a:lnTo>
                    <a:pt x="810460" y="53402"/>
                  </a:lnTo>
                  <a:close/>
                </a:path>
                <a:path w="1049654" h="177800">
                  <a:moveTo>
                    <a:pt x="879288" y="14249"/>
                  </a:moveTo>
                  <a:lnTo>
                    <a:pt x="813308" y="20038"/>
                  </a:lnTo>
                  <a:lnTo>
                    <a:pt x="815086" y="40337"/>
                  </a:lnTo>
                  <a:lnTo>
                    <a:pt x="836913" y="38422"/>
                  </a:lnTo>
                  <a:lnTo>
                    <a:pt x="847654" y="38422"/>
                  </a:lnTo>
                  <a:lnTo>
                    <a:pt x="846911" y="29949"/>
                  </a:lnTo>
                  <a:lnTo>
                    <a:pt x="822740" y="29949"/>
                  </a:lnTo>
                  <a:lnTo>
                    <a:pt x="822638" y="28811"/>
                  </a:lnTo>
                  <a:lnTo>
                    <a:pt x="871494" y="24523"/>
                  </a:lnTo>
                  <a:lnTo>
                    <a:pt x="880190" y="24523"/>
                  </a:lnTo>
                  <a:lnTo>
                    <a:pt x="879288" y="14249"/>
                  </a:lnTo>
                  <a:close/>
                </a:path>
                <a:path w="1049654" h="177800">
                  <a:moveTo>
                    <a:pt x="846726" y="27846"/>
                  </a:moveTo>
                  <a:lnTo>
                    <a:pt x="822740" y="29949"/>
                  </a:lnTo>
                  <a:lnTo>
                    <a:pt x="846911" y="29949"/>
                  </a:lnTo>
                  <a:lnTo>
                    <a:pt x="846726" y="27846"/>
                  </a:lnTo>
                  <a:close/>
                </a:path>
                <a:path w="1049654" h="177800">
                  <a:moveTo>
                    <a:pt x="924637" y="9248"/>
                  </a:moveTo>
                  <a:lnTo>
                    <a:pt x="908259" y="13557"/>
                  </a:lnTo>
                  <a:lnTo>
                    <a:pt x="894437" y="23373"/>
                  </a:lnTo>
                  <a:lnTo>
                    <a:pt x="885323" y="38483"/>
                  </a:lnTo>
                  <a:lnTo>
                    <a:pt x="883069" y="58672"/>
                  </a:lnTo>
                  <a:lnTo>
                    <a:pt x="888803" y="78157"/>
                  </a:lnTo>
                  <a:lnTo>
                    <a:pt x="900408" y="91435"/>
                  </a:lnTo>
                  <a:lnTo>
                    <a:pt x="915725" y="98657"/>
                  </a:lnTo>
                  <a:lnTo>
                    <a:pt x="932597" y="99975"/>
                  </a:lnTo>
                  <a:lnTo>
                    <a:pt x="946522" y="96801"/>
                  </a:lnTo>
                  <a:lnTo>
                    <a:pt x="957659" y="90205"/>
                  </a:lnTo>
                  <a:lnTo>
                    <a:pt x="931736" y="90205"/>
                  </a:lnTo>
                  <a:lnTo>
                    <a:pt x="918940" y="89042"/>
                  </a:lnTo>
                  <a:lnTo>
                    <a:pt x="907324" y="83172"/>
                  </a:lnTo>
                  <a:lnTo>
                    <a:pt x="898539" y="72690"/>
                  </a:lnTo>
                  <a:lnTo>
                    <a:pt x="894236" y="57693"/>
                  </a:lnTo>
                  <a:lnTo>
                    <a:pt x="895858" y="42117"/>
                  </a:lnTo>
                  <a:lnTo>
                    <a:pt x="902683" y="30257"/>
                  </a:lnTo>
                  <a:lnTo>
                    <a:pt x="913099" y="22447"/>
                  </a:lnTo>
                  <a:lnTo>
                    <a:pt x="925494" y="19019"/>
                  </a:lnTo>
                  <a:lnTo>
                    <a:pt x="956445" y="19019"/>
                  </a:lnTo>
                  <a:lnTo>
                    <a:pt x="951826" y="14903"/>
                  </a:lnTo>
                  <a:lnTo>
                    <a:pt x="938611" y="9974"/>
                  </a:lnTo>
                  <a:lnTo>
                    <a:pt x="924637" y="9248"/>
                  </a:lnTo>
                  <a:close/>
                </a:path>
                <a:path w="1049654" h="177800">
                  <a:moveTo>
                    <a:pt x="969488" y="70430"/>
                  </a:moveTo>
                  <a:lnTo>
                    <a:pt x="958903" y="70430"/>
                  </a:lnTo>
                  <a:lnTo>
                    <a:pt x="954536" y="78278"/>
                  </a:lnTo>
                  <a:lnTo>
                    <a:pt x="948257" y="84280"/>
                  </a:lnTo>
                  <a:lnTo>
                    <a:pt x="940509" y="88300"/>
                  </a:lnTo>
                  <a:lnTo>
                    <a:pt x="931736" y="90205"/>
                  </a:lnTo>
                  <a:lnTo>
                    <a:pt x="957659" y="90205"/>
                  </a:lnTo>
                  <a:lnTo>
                    <a:pt x="958805" y="89526"/>
                  </a:lnTo>
                  <a:lnTo>
                    <a:pt x="967748" y="77797"/>
                  </a:lnTo>
                  <a:lnTo>
                    <a:pt x="969488" y="70430"/>
                  </a:lnTo>
                  <a:close/>
                </a:path>
                <a:path w="1049654" h="177800">
                  <a:moveTo>
                    <a:pt x="925595" y="20163"/>
                  </a:moveTo>
                  <a:lnTo>
                    <a:pt x="895607" y="56614"/>
                  </a:lnTo>
                  <a:lnTo>
                    <a:pt x="895538" y="57693"/>
                  </a:lnTo>
                  <a:lnTo>
                    <a:pt x="899666" y="71997"/>
                  </a:lnTo>
                  <a:lnTo>
                    <a:pt x="908155" y="82076"/>
                  </a:lnTo>
                  <a:lnTo>
                    <a:pt x="919351" y="87746"/>
                  </a:lnTo>
                  <a:lnTo>
                    <a:pt x="931628" y="88934"/>
                  </a:lnTo>
                  <a:lnTo>
                    <a:pt x="939979" y="87214"/>
                  </a:lnTo>
                  <a:lnTo>
                    <a:pt x="947192" y="83591"/>
                  </a:lnTo>
                  <a:lnTo>
                    <a:pt x="951747" y="79289"/>
                  </a:lnTo>
                  <a:lnTo>
                    <a:pt x="930783" y="79289"/>
                  </a:lnTo>
                  <a:lnTo>
                    <a:pt x="921478" y="78029"/>
                  </a:lnTo>
                  <a:lnTo>
                    <a:pt x="914046" y="73248"/>
                  </a:lnTo>
                  <a:lnTo>
                    <a:pt x="908923" y="65818"/>
                  </a:lnTo>
                  <a:lnTo>
                    <a:pt x="906543" y="56614"/>
                  </a:lnTo>
                  <a:lnTo>
                    <a:pt x="907237" y="46399"/>
                  </a:lnTo>
                  <a:lnTo>
                    <a:pt x="911018" y="38190"/>
                  </a:lnTo>
                  <a:lnTo>
                    <a:pt x="917539" y="32523"/>
                  </a:lnTo>
                  <a:lnTo>
                    <a:pt x="926452" y="29930"/>
                  </a:lnTo>
                  <a:lnTo>
                    <a:pt x="935970" y="29095"/>
                  </a:lnTo>
                  <a:lnTo>
                    <a:pt x="950408" y="29095"/>
                  </a:lnTo>
                  <a:lnTo>
                    <a:pt x="948054" y="26498"/>
                  </a:lnTo>
                  <a:lnTo>
                    <a:pt x="941426" y="22447"/>
                  </a:lnTo>
                  <a:lnTo>
                    <a:pt x="933872" y="20351"/>
                  </a:lnTo>
                  <a:lnTo>
                    <a:pt x="925595" y="20163"/>
                  </a:lnTo>
                  <a:close/>
                </a:path>
                <a:path w="1049654" h="177800">
                  <a:moveTo>
                    <a:pt x="971654" y="61258"/>
                  </a:moveTo>
                  <a:lnTo>
                    <a:pt x="949319" y="63216"/>
                  </a:lnTo>
                  <a:lnTo>
                    <a:pt x="947746" y="72947"/>
                  </a:lnTo>
                  <a:lnTo>
                    <a:pt x="940427" y="78444"/>
                  </a:lnTo>
                  <a:lnTo>
                    <a:pt x="930783" y="79289"/>
                  </a:lnTo>
                  <a:lnTo>
                    <a:pt x="951747" y="79289"/>
                  </a:lnTo>
                  <a:lnTo>
                    <a:pt x="953072" y="78029"/>
                  </a:lnTo>
                  <a:lnTo>
                    <a:pt x="957380" y="70567"/>
                  </a:lnTo>
                  <a:lnTo>
                    <a:pt x="958903" y="70430"/>
                  </a:lnTo>
                  <a:lnTo>
                    <a:pt x="969488" y="70430"/>
                  </a:lnTo>
                  <a:lnTo>
                    <a:pt x="971654" y="61258"/>
                  </a:lnTo>
                  <a:close/>
                </a:path>
                <a:path w="1049654" h="177800">
                  <a:moveTo>
                    <a:pt x="950408" y="29095"/>
                  </a:moveTo>
                  <a:lnTo>
                    <a:pt x="935970" y="29095"/>
                  </a:lnTo>
                  <a:lnTo>
                    <a:pt x="943055" y="32569"/>
                  </a:lnTo>
                  <a:lnTo>
                    <a:pt x="947016" y="41299"/>
                  </a:lnTo>
                  <a:lnTo>
                    <a:pt x="969350" y="39340"/>
                  </a:lnTo>
                  <a:lnTo>
                    <a:pt x="966264" y="32543"/>
                  </a:lnTo>
                  <a:lnTo>
                    <a:pt x="953535" y="32543"/>
                  </a:lnTo>
                  <a:lnTo>
                    <a:pt x="950408" y="29095"/>
                  </a:lnTo>
                  <a:close/>
                </a:path>
                <a:path w="1049654" h="177800">
                  <a:moveTo>
                    <a:pt x="956445" y="19019"/>
                  </a:moveTo>
                  <a:lnTo>
                    <a:pt x="925494" y="19019"/>
                  </a:lnTo>
                  <a:lnTo>
                    <a:pt x="934194" y="19260"/>
                  </a:lnTo>
                  <a:lnTo>
                    <a:pt x="942213" y="21563"/>
                  </a:lnTo>
                  <a:lnTo>
                    <a:pt x="949263" y="25941"/>
                  </a:lnTo>
                  <a:lnTo>
                    <a:pt x="955057" y="32407"/>
                  </a:lnTo>
                  <a:lnTo>
                    <a:pt x="953535" y="32543"/>
                  </a:lnTo>
                  <a:lnTo>
                    <a:pt x="966264" y="32543"/>
                  </a:lnTo>
                  <a:lnTo>
                    <a:pt x="962626" y="24527"/>
                  </a:lnTo>
                  <a:lnTo>
                    <a:pt x="956445" y="19019"/>
                  </a:lnTo>
                  <a:close/>
                </a:path>
                <a:path w="1049654" h="177800">
                  <a:moveTo>
                    <a:pt x="1041735" y="0"/>
                  </a:moveTo>
                  <a:lnTo>
                    <a:pt x="1002779" y="3416"/>
                  </a:lnTo>
                  <a:lnTo>
                    <a:pt x="982568" y="12115"/>
                  </a:lnTo>
                  <a:lnTo>
                    <a:pt x="973900" y="29141"/>
                  </a:lnTo>
                  <a:lnTo>
                    <a:pt x="976235" y="48055"/>
                  </a:lnTo>
                  <a:lnTo>
                    <a:pt x="989031" y="62420"/>
                  </a:lnTo>
                  <a:lnTo>
                    <a:pt x="974120" y="92113"/>
                  </a:lnTo>
                  <a:lnTo>
                    <a:pt x="974407" y="95415"/>
                  </a:lnTo>
                  <a:lnTo>
                    <a:pt x="999784" y="93186"/>
                  </a:lnTo>
                  <a:lnTo>
                    <a:pt x="1003318" y="85680"/>
                  </a:lnTo>
                  <a:lnTo>
                    <a:pt x="989153" y="85680"/>
                  </a:lnTo>
                  <a:lnTo>
                    <a:pt x="1000133" y="63623"/>
                  </a:lnTo>
                  <a:lnTo>
                    <a:pt x="1003352" y="56559"/>
                  </a:lnTo>
                  <a:lnTo>
                    <a:pt x="989292" y="49326"/>
                  </a:lnTo>
                  <a:lnTo>
                    <a:pt x="984118" y="35021"/>
                  </a:lnTo>
                  <a:lnTo>
                    <a:pt x="988597" y="20614"/>
                  </a:lnTo>
                  <a:lnTo>
                    <a:pt x="1003499" y="13072"/>
                  </a:lnTo>
                  <a:lnTo>
                    <a:pt x="1032051" y="10566"/>
                  </a:lnTo>
                  <a:lnTo>
                    <a:pt x="1042662" y="10566"/>
                  </a:lnTo>
                  <a:lnTo>
                    <a:pt x="1041735" y="0"/>
                  </a:lnTo>
                  <a:close/>
                </a:path>
                <a:path w="1049654" h="177800">
                  <a:moveTo>
                    <a:pt x="1035518" y="64677"/>
                  </a:moveTo>
                  <a:lnTo>
                    <a:pt x="1024520" y="64677"/>
                  </a:lnTo>
                  <a:lnTo>
                    <a:pt x="1026812" y="90817"/>
                  </a:lnTo>
                  <a:lnTo>
                    <a:pt x="1049525" y="88822"/>
                  </a:lnTo>
                  <a:lnTo>
                    <a:pt x="1048870" y="81356"/>
                  </a:lnTo>
                  <a:lnTo>
                    <a:pt x="1036979" y="81356"/>
                  </a:lnTo>
                  <a:lnTo>
                    <a:pt x="1035518" y="64677"/>
                  </a:lnTo>
                  <a:close/>
                </a:path>
                <a:path w="1049654" h="177800">
                  <a:moveTo>
                    <a:pt x="1005530" y="56624"/>
                  </a:moveTo>
                  <a:lnTo>
                    <a:pt x="1004770" y="56692"/>
                  </a:lnTo>
                  <a:lnTo>
                    <a:pt x="990676" y="85547"/>
                  </a:lnTo>
                  <a:lnTo>
                    <a:pt x="989153" y="85680"/>
                  </a:lnTo>
                  <a:lnTo>
                    <a:pt x="1003318" y="85680"/>
                  </a:lnTo>
                  <a:lnTo>
                    <a:pt x="1012719" y="65711"/>
                  </a:lnTo>
                  <a:lnTo>
                    <a:pt x="1024520" y="64677"/>
                  </a:lnTo>
                  <a:lnTo>
                    <a:pt x="1035518" y="64677"/>
                  </a:lnTo>
                  <a:lnTo>
                    <a:pt x="1034816" y="56671"/>
                  </a:lnTo>
                  <a:lnTo>
                    <a:pt x="1006430" y="56671"/>
                  </a:lnTo>
                  <a:lnTo>
                    <a:pt x="1005530" y="56624"/>
                  </a:lnTo>
                  <a:close/>
                </a:path>
                <a:path w="1049654" h="177800">
                  <a:moveTo>
                    <a:pt x="1042662" y="10566"/>
                  </a:moveTo>
                  <a:lnTo>
                    <a:pt x="1032051" y="10566"/>
                  </a:lnTo>
                  <a:lnTo>
                    <a:pt x="1038250" y="81244"/>
                  </a:lnTo>
                  <a:lnTo>
                    <a:pt x="1036979" y="81356"/>
                  </a:lnTo>
                  <a:lnTo>
                    <a:pt x="1048870" y="81356"/>
                  </a:lnTo>
                  <a:lnTo>
                    <a:pt x="1042662" y="10566"/>
                  </a:lnTo>
                  <a:close/>
                </a:path>
                <a:path w="1049654" h="177800">
                  <a:moveTo>
                    <a:pt x="1034600" y="54202"/>
                  </a:moveTo>
                  <a:lnTo>
                    <a:pt x="1006430" y="56671"/>
                  </a:lnTo>
                  <a:lnTo>
                    <a:pt x="1034816" y="56671"/>
                  </a:lnTo>
                  <a:lnTo>
                    <a:pt x="1034600" y="54202"/>
                  </a:lnTo>
                  <a:close/>
                </a:path>
                <a:path w="1049654" h="177800">
                  <a:moveTo>
                    <a:pt x="1030880" y="11818"/>
                  </a:moveTo>
                  <a:lnTo>
                    <a:pt x="1003597" y="14212"/>
                  </a:lnTo>
                  <a:lnTo>
                    <a:pt x="989260" y="21924"/>
                  </a:lnTo>
                  <a:lnTo>
                    <a:pt x="985459" y="36455"/>
                  </a:lnTo>
                  <a:lnTo>
                    <a:pt x="991626" y="50112"/>
                  </a:lnTo>
                  <a:lnTo>
                    <a:pt x="1007193" y="55199"/>
                  </a:lnTo>
                  <a:lnTo>
                    <a:pt x="1034477" y="52805"/>
                  </a:lnTo>
                  <a:lnTo>
                    <a:pt x="1033851" y="45670"/>
                  </a:lnTo>
                  <a:lnTo>
                    <a:pt x="1006487" y="45670"/>
                  </a:lnTo>
                  <a:lnTo>
                    <a:pt x="999175" y="42873"/>
                  </a:lnTo>
                  <a:lnTo>
                    <a:pt x="996059" y="35574"/>
                  </a:lnTo>
                  <a:lnTo>
                    <a:pt x="997675" y="27835"/>
                  </a:lnTo>
                  <a:lnTo>
                    <a:pt x="1004561" y="23721"/>
                  </a:lnTo>
                  <a:lnTo>
                    <a:pt x="1009878" y="23126"/>
                  </a:lnTo>
                  <a:lnTo>
                    <a:pt x="1015472" y="22763"/>
                  </a:lnTo>
                  <a:lnTo>
                    <a:pt x="1020804" y="22294"/>
                  </a:lnTo>
                  <a:lnTo>
                    <a:pt x="1031799" y="22294"/>
                  </a:lnTo>
                  <a:lnTo>
                    <a:pt x="1030880" y="11818"/>
                  </a:lnTo>
                  <a:close/>
                </a:path>
                <a:path w="1049654" h="177800">
                  <a:moveTo>
                    <a:pt x="1031799" y="22294"/>
                  </a:moveTo>
                  <a:lnTo>
                    <a:pt x="1020804" y="22294"/>
                  </a:lnTo>
                  <a:lnTo>
                    <a:pt x="1022731" y="44244"/>
                  </a:lnTo>
                  <a:lnTo>
                    <a:pt x="1006487" y="45670"/>
                  </a:lnTo>
                  <a:lnTo>
                    <a:pt x="1033851" y="45670"/>
                  </a:lnTo>
                  <a:lnTo>
                    <a:pt x="1031799" y="22294"/>
                  </a:lnTo>
                  <a:close/>
                </a:path>
              </a:pathLst>
            </a:custGeom>
            <a:solidFill>
              <a:srgbClr val="FEFEFE"/>
            </a:solidFill>
          </p:spPr>
          <p:txBody>
            <a:bodyPr wrap="square" lIns="0" tIns="0" rIns="0" bIns="0" rtlCol="0"/>
            <a:lstStyle/>
            <a:p>
              <a:endParaRPr/>
            </a:p>
          </p:txBody>
        </p:sp>
        <p:sp>
          <p:nvSpPr>
            <p:cNvPr id="28" name="object 28"/>
            <p:cNvSpPr/>
            <p:nvPr/>
          </p:nvSpPr>
          <p:spPr>
            <a:xfrm>
              <a:off x="4932057" y="3957268"/>
              <a:ext cx="1047750" cy="32384"/>
            </a:xfrm>
            <a:custGeom>
              <a:avLst/>
              <a:gdLst/>
              <a:ahLst/>
              <a:cxnLst/>
              <a:rect l="l" t="t" r="r" b="b"/>
              <a:pathLst>
                <a:path w="1047750" h="32385">
                  <a:moveTo>
                    <a:pt x="209169" y="0"/>
                  </a:moveTo>
                  <a:lnTo>
                    <a:pt x="0" y="0"/>
                  </a:lnTo>
                  <a:lnTo>
                    <a:pt x="0" y="31902"/>
                  </a:lnTo>
                  <a:lnTo>
                    <a:pt x="209169" y="31902"/>
                  </a:lnTo>
                  <a:lnTo>
                    <a:pt x="209169" y="0"/>
                  </a:lnTo>
                  <a:close/>
                </a:path>
                <a:path w="1047750" h="32385">
                  <a:moveTo>
                    <a:pt x="1047369" y="0"/>
                  </a:moveTo>
                  <a:lnTo>
                    <a:pt x="838200" y="0"/>
                  </a:lnTo>
                  <a:lnTo>
                    <a:pt x="838200" y="31902"/>
                  </a:lnTo>
                  <a:lnTo>
                    <a:pt x="1047369" y="31902"/>
                  </a:lnTo>
                  <a:lnTo>
                    <a:pt x="1047369" y="0"/>
                  </a:lnTo>
                  <a:close/>
                </a:path>
              </a:pathLst>
            </a:custGeom>
            <a:solidFill>
              <a:srgbClr val="BDBFC1"/>
            </a:solidFill>
          </p:spPr>
          <p:txBody>
            <a:bodyPr wrap="square" lIns="0" tIns="0" rIns="0" bIns="0" rtlCol="0"/>
            <a:lstStyle/>
            <a:p>
              <a:endParaRPr/>
            </a:p>
          </p:txBody>
        </p:sp>
        <p:sp>
          <p:nvSpPr>
            <p:cNvPr id="29" name="object 29"/>
            <p:cNvSpPr/>
            <p:nvPr/>
          </p:nvSpPr>
          <p:spPr>
            <a:xfrm>
              <a:off x="683602" y="7085062"/>
              <a:ext cx="551180" cy="311150"/>
            </a:xfrm>
            <a:custGeom>
              <a:avLst/>
              <a:gdLst/>
              <a:ahLst/>
              <a:cxnLst/>
              <a:rect l="l" t="t" r="r" b="b"/>
              <a:pathLst>
                <a:path w="551180" h="311150">
                  <a:moveTo>
                    <a:pt x="84836" y="15748"/>
                  </a:moveTo>
                  <a:lnTo>
                    <a:pt x="80594" y="10668"/>
                  </a:lnTo>
                  <a:lnTo>
                    <a:pt x="75374" y="6769"/>
                  </a:lnTo>
                  <a:lnTo>
                    <a:pt x="62928" y="1346"/>
                  </a:lnTo>
                  <a:lnTo>
                    <a:pt x="55956" y="0"/>
                  </a:lnTo>
                  <a:lnTo>
                    <a:pt x="39116" y="0"/>
                  </a:lnTo>
                  <a:lnTo>
                    <a:pt x="2095" y="29273"/>
                  </a:lnTo>
                  <a:lnTo>
                    <a:pt x="0" y="37160"/>
                  </a:lnTo>
                  <a:lnTo>
                    <a:pt x="0" y="54775"/>
                  </a:lnTo>
                  <a:lnTo>
                    <a:pt x="30873" y="89979"/>
                  </a:lnTo>
                  <a:lnTo>
                    <a:pt x="39065" y="91948"/>
                  </a:lnTo>
                  <a:lnTo>
                    <a:pt x="55829" y="91948"/>
                  </a:lnTo>
                  <a:lnTo>
                    <a:pt x="62814" y="90589"/>
                  </a:lnTo>
                  <a:lnTo>
                    <a:pt x="75349" y="85166"/>
                  </a:lnTo>
                  <a:lnTo>
                    <a:pt x="80594" y="81229"/>
                  </a:lnTo>
                  <a:lnTo>
                    <a:pt x="84836" y="76073"/>
                  </a:lnTo>
                  <a:lnTo>
                    <a:pt x="83045" y="74422"/>
                  </a:lnTo>
                  <a:lnTo>
                    <a:pt x="71628" y="63881"/>
                  </a:lnTo>
                  <a:lnTo>
                    <a:pt x="65608" y="70904"/>
                  </a:lnTo>
                  <a:lnTo>
                    <a:pt x="58166" y="74422"/>
                  </a:lnTo>
                  <a:lnTo>
                    <a:pt x="43776" y="74422"/>
                  </a:lnTo>
                  <a:lnTo>
                    <a:pt x="20828" y="51473"/>
                  </a:lnTo>
                  <a:lnTo>
                    <a:pt x="20828" y="40462"/>
                  </a:lnTo>
                  <a:lnTo>
                    <a:pt x="43776" y="17526"/>
                  </a:lnTo>
                  <a:lnTo>
                    <a:pt x="58166" y="17526"/>
                  </a:lnTo>
                  <a:lnTo>
                    <a:pt x="65608" y="20993"/>
                  </a:lnTo>
                  <a:lnTo>
                    <a:pt x="71628" y="27940"/>
                  </a:lnTo>
                  <a:lnTo>
                    <a:pt x="82905" y="17526"/>
                  </a:lnTo>
                  <a:lnTo>
                    <a:pt x="84836" y="15748"/>
                  </a:lnTo>
                  <a:close/>
                </a:path>
                <a:path w="551180" h="311150">
                  <a:moveTo>
                    <a:pt x="169291" y="239522"/>
                  </a:moveTo>
                  <a:lnTo>
                    <a:pt x="161874" y="239522"/>
                  </a:lnTo>
                  <a:lnTo>
                    <a:pt x="161874" y="297230"/>
                  </a:lnTo>
                  <a:lnTo>
                    <a:pt x="116052" y="239522"/>
                  </a:lnTo>
                  <a:lnTo>
                    <a:pt x="109855" y="239522"/>
                  </a:lnTo>
                  <a:lnTo>
                    <a:pt x="109855" y="310642"/>
                  </a:lnTo>
                  <a:lnTo>
                    <a:pt x="117373" y="310642"/>
                  </a:lnTo>
                  <a:lnTo>
                    <a:pt x="117373" y="252933"/>
                  </a:lnTo>
                  <a:lnTo>
                    <a:pt x="163093" y="310642"/>
                  </a:lnTo>
                  <a:lnTo>
                    <a:pt x="169291" y="310642"/>
                  </a:lnTo>
                  <a:lnTo>
                    <a:pt x="169291" y="239522"/>
                  </a:lnTo>
                  <a:close/>
                </a:path>
                <a:path w="551180" h="311150">
                  <a:moveTo>
                    <a:pt x="187452" y="37249"/>
                  </a:moveTo>
                  <a:lnTo>
                    <a:pt x="185331" y="29400"/>
                  </a:lnTo>
                  <a:lnTo>
                    <a:pt x="178130" y="17526"/>
                  </a:lnTo>
                  <a:lnTo>
                    <a:pt x="176860" y="15430"/>
                  </a:lnTo>
                  <a:lnTo>
                    <a:pt x="171069" y="9944"/>
                  </a:lnTo>
                  <a:lnTo>
                    <a:pt x="166624" y="7556"/>
                  </a:lnTo>
                  <a:lnTo>
                    <a:pt x="166624" y="40462"/>
                  </a:lnTo>
                  <a:lnTo>
                    <a:pt x="166624" y="51473"/>
                  </a:lnTo>
                  <a:lnTo>
                    <a:pt x="144056" y="74422"/>
                  </a:lnTo>
                  <a:lnTo>
                    <a:pt x="133553" y="74422"/>
                  </a:lnTo>
                  <a:lnTo>
                    <a:pt x="110998" y="51473"/>
                  </a:lnTo>
                  <a:lnTo>
                    <a:pt x="110998" y="40462"/>
                  </a:lnTo>
                  <a:lnTo>
                    <a:pt x="133553" y="17526"/>
                  </a:lnTo>
                  <a:lnTo>
                    <a:pt x="144056" y="17526"/>
                  </a:lnTo>
                  <a:lnTo>
                    <a:pt x="166624" y="40462"/>
                  </a:lnTo>
                  <a:lnTo>
                    <a:pt x="166624" y="7556"/>
                  </a:lnTo>
                  <a:lnTo>
                    <a:pt x="138811" y="0"/>
                  </a:lnTo>
                  <a:lnTo>
                    <a:pt x="132054" y="368"/>
                  </a:lnTo>
                  <a:lnTo>
                    <a:pt x="92265" y="29400"/>
                  </a:lnTo>
                  <a:lnTo>
                    <a:pt x="90170" y="37249"/>
                  </a:lnTo>
                  <a:lnTo>
                    <a:pt x="90170" y="54686"/>
                  </a:lnTo>
                  <a:lnTo>
                    <a:pt x="113855" y="85979"/>
                  </a:lnTo>
                  <a:lnTo>
                    <a:pt x="138811" y="91948"/>
                  </a:lnTo>
                  <a:lnTo>
                    <a:pt x="145554" y="91567"/>
                  </a:lnTo>
                  <a:lnTo>
                    <a:pt x="178130" y="74422"/>
                  </a:lnTo>
                  <a:lnTo>
                    <a:pt x="185331" y="62547"/>
                  </a:lnTo>
                  <a:lnTo>
                    <a:pt x="187452" y="54686"/>
                  </a:lnTo>
                  <a:lnTo>
                    <a:pt x="187452" y="37249"/>
                  </a:lnTo>
                  <a:close/>
                </a:path>
                <a:path w="551180" h="311150">
                  <a:moveTo>
                    <a:pt x="282054" y="15748"/>
                  </a:moveTo>
                  <a:lnTo>
                    <a:pt x="277825" y="10668"/>
                  </a:lnTo>
                  <a:lnTo>
                    <a:pt x="272592" y="6769"/>
                  </a:lnTo>
                  <a:lnTo>
                    <a:pt x="260146" y="1346"/>
                  </a:lnTo>
                  <a:lnTo>
                    <a:pt x="253187" y="0"/>
                  </a:lnTo>
                  <a:lnTo>
                    <a:pt x="236334" y="0"/>
                  </a:lnTo>
                  <a:lnTo>
                    <a:pt x="199326" y="29273"/>
                  </a:lnTo>
                  <a:lnTo>
                    <a:pt x="197231" y="37160"/>
                  </a:lnTo>
                  <a:lnTo>
                    <a:pt x="197231" y="54775"/>
                  </a:lnTo>
                  <a:lnTo>
                    <a:pt x="228104" y="89979"/>
                  </a:lnTo>
                  <a:lnTo>
                    <a:pt x="236296" y="91948"/>
                  </a:lnTo>
                  <a:lnTo>
                    <a:pt x="253060" y="91948"/>
                  </a:lnTo>
                  <a:lnTo>
                    <a:pt x="260045" y="90589"/>
                  </a:lnTo>
                  <a:lnTo>
                    <a:pt x="272580" y="85166"/>
                  </a:lnTo>
                  <a:lnTo>
                    <a:pt x="277825" y="81229"/>
                  </a:lnTo>
                  <a:lnTo>
                    <a:pt x="282054" y="76073"/>
                  </a:lnTo>
                  <a:lnTo>
                    <a:pt x="280263" y="74422"/>
                  </a:lnTo>
                  <a:lnTo>
                    <a:pt x="268846" y="63881"/>
                  </a:lnTo>
                  <a:lnTo>
                    <a:pt x="262839" y="70904"/>
                  </a:lnTo>
                  <a:lnTo>
                    <a:pt x="255384" y="74422"/>
                  </a:lnTo>
                  <a:lnTo>
                    <a:pt x="240995" y="74422"/>
                  </a:lnTo>
                  <a:lnTo>
                    <a:pt x="218046" y="51473"/>
                  </a:lnTo>
                  <a:lnTo>
                    <a:pt x="218046" y="40462"/>
                  </a:lnTo>
                  <a:lnTo>
                    <a:pt x="240995" y="17526"/>
                  </a:lnTo>
                  <a:lnTo>
                    <a:pt x="255384" y="17526"/>
                  </a:lnTo>
                  <a:lnTo>
                    <a:pt x="262839" y="20993"/>
                  </a:lnTo>
                  <a:lnTo>
                    <a:pt x="268846" y="27940"/>
                  </a:lnTo>
                  <a:lnTo>
                    <a:pt x="280136" y="17526"/>
                  </a:lnTo>
                  <a:lnTo>
                    <a:pt x="282054" y="15748"/>
                  </a:lnTo>
                  <a:close/>
                </a:path>
                <a:path w="551180" h="311150">
                  <a:moveTo>
                    <a:pt x="362572" y="1524"/>
                  </a:moveTo>
                  <a:lnTo>
                    <a:pt x="285483" y="1524"/>
                  </a:lnTo>
                  <a:lnTo>
                    <a:pt x="285483" y="18288"/>
                  </a:lnTo>
                  <a:lnTo>
                    <a:pt x="313804" y="18288"/>
                  </a:lnTo>
                  <a:lnTo>
                    <a:pt x="313804" y="90424"/>
                  </a:lnTo>
                  <a:lnTo>
                    <a:pt x="334124" y="90424"/>
                  </a:lnTo>
                  <a:lnTo>
                    <a:pt x="334124" y="18288"/>
                  </a:lnTo>
                  <a:lnTo>
                    <a:pt x="362572" y="18288"/>
                  </a:lnTo>
                  <a:lnTo>
                    <a:pt x="362572" y="1524"/>
                  </a:lnTo>
                  <a:close/>
                </a:path>
                <a:path w="551180" h="311150">
                  <a:moveTo>
                    <a:pt x="460743" y="90424"/>
                  </a:moveTo>
                  <a:lnTo>
                    <a:pt x="452221" y="71374"/>
                  </a:lnTo>
                  <a:lnTo>
                    <a:pt x="445236" y="55753"/>
                  </a:lnTo>
                  <a:lnTo>
                    <a:pt x="430022" y="21717"/>
                  </a:lnTo>
                  <a:lnTo>
                    <a:pt x="424802" y="10045"/>
                  </a:lnTo>
                  <a:lnTo>
                    <a:pt x="424802" y="55753"/>
                  </a:lnTo>
                  <a:lnTo>
                    <a:pt x="396608" y="55753"/>
                  </a:lnTo>
                  <a:lnTo>
                    <a:pt x="410705" y="21717"/>
                  </a:lnTo>
                  <a:lnTo>
                    <a:pt x="424802" y="55753"/>
                  </a:lnTo>
                  <a:lnTo>
                    <a:pt x="424802" y="10045"/>
                  </a:lnTo>
                  <a:lnTo>
                    <a:pt x="420992" y="1524"/>
                  </a:lnTo>
                  <a:lnTo>
                    <a:pt x="400672" y="1524"/>
                  </a:lnTo>
                  <a:lnTo>
                    <a:pt x="361048" y="90424"/>
                  </a:lnTo>
                  <a:lnTo>
                    <a:pt x="382130" y="90424"/>
                  </a:lnTo>
                  <a:lnTo>
                    <a:pt x="390004" y="71374"/>
                  </a:lnTo>
                  <a:lnTo>
                    <a:pt x="431279" y="71374"/>
                  </a:lnTo>
                  <a:lnTo>
                    <a:pt x="439153" y="90424"/>
                  </a:lnTo>
                  <a:lnTo>
                    <a:pt x="460743" y="90424"/>
                  </a:lnTo>
                  <a:close/>
                </a:path>
                <a:path w="551180" h="311150">
                  <a:moveTo>
                    <a:pt x="550913" y="60071"/>
                  </a:moveTo>
                  <a:lnTo>
                    <a:pt x="549465" y="55575"/>
                  </a:lnTo>
                  <a:lnTo>
                    <a:pt x="547192" y="52705"/>
                  </a:lnTo>
                  <a:lnTo>
                    <a:pt x="543712" y="48298"/>
                  </a:lnTo>
                  <a:lnTo>
                    <a:pt x="539572" y="45669"/>
                  </a:lnTo>
                  <a:lnTo>
                    <a:pt x="534149" y="44069"/>
                  </a:lnTo>
                  <a:lnTo>
                    <a:pt x="538124" y="42113"/>
                  </a:lnTo>
                  <a:lnTo>
                    <a:pt x="541210" y="39471"/>
                  </a:lnTo>
                  <a:lnTo>
                    <a:pt x="541959" y="38354"/>
                  </a:lnTo>
                  <a:lnTo>
                    <a:pt x="545617" y="32778"/>
                  </a:lnTo>
                  <a:lnTo>
                    <a:pt x="546722" y="28905"/>
                  </a:lnTo>
                  <a:lnTo>
                    <a:pt x="546722" y="17145"/>
                  </a:lnTo>
                  <a:lnTo>
                    <a:pt x="546531" y="16764"/>
                  </a:lnTo>
                  <a:lnTo>
                    <a:pt x="543839" y="11468"/>
                  </a:lnTo>
                  <a:lnTo>
                    <a:pt x="532333" y="3517"/>
                  </a:lnTo>
                  <a:lnTo>
                    <a:pt x="530085" y="2971"/>
                  </a:lnTo>
                  <a:lnTo>
                    <a:pt x="530085" y="56388"/>
                  </a:lnTo>
                  <a:lnTo>
                    <a:pt x="530085" y="71374"/>
                  </a:lnTo>
                  <a:lnTo>
                    <a:pt x="525259" y="75184"/>
                  </a:lnTo>
                  <a:lnTo>
                    <a:pt x="493001" y="75184"/>
                  </a:lnTo>
                  <a:lnTo>
                    <a:pt x="493001" y="52705"/>
                  </a:lnTo>
                  <a:lnTo>
                    <a:pt x="525259" y="52705"/>
                  </a:lnTo>
                  <a:lnTo>
                    <a:pt x="530085" y="56388"/>
                  </a:lnTo>
                  <a:lnTo>
                    <a:pt x="530085" y="2971"/>
                  </a:lnTo>
                  <a:lnTo>
                    <a:pt x="525767" y="1892"/>
                  </a:lnTo>
                  <a:lnTo>
                    <a:pt x="525767" y="24091"/>
                  </a:lnTo>
                  <a:lnTo>
                    <a:pt x="525767" y="31115"/>
                  </a:lnTo>
                  <a:lnTo>
                    <a:pt x="524624" y="33794"/>
                  </a:lnTo>
                  <a:lnTo>
                    <a:pt x="520052" y="37439"/>
                  </a:lnTo>
                  <a:lnTo>
                    <a:pt x="516661" y="38354"/>
                  </a:lnTo>
                  <a:lnTo>
                    <a:pt x="493001" y="38354"/>
                  </a:lnTo>
                  <a:lnTo>
                    <a:pt x="493001" y="16764"/>
                  </a:lnTo>
                  <a:lnTo>
                    <a:pt x="516572" y="16764"/>
                  </a:lnTo>
                  <a:lnTo>
                    <a:pt x="519938" y="17691"/>
                  </a:lnTo>
                  <a:lnTo>
                    <a:pt x="524598" y="21412"/>
                  </a:lnTo>
                  <a:lnTo>
                    <a:pt x="525767" y="24091"/>
                  </a:lnTo>
                  <a:lnTo>
                    <a:pt x="525767" y="1892"/>
                  </a:lnTo>
                  <a:lnTo>
                    <a:pt x="524281" y="1524"/>
                  </a:lnTo>
                  <a:lnTo>
                    <a:pt x="472554" y="1524"/>
                  </a:lnTo>
                  <a:lnTo>
                    <a:pt x="472554" y="90424"/>
                  </a:lnTo>
                  <a:lnTo>
                    <a:pt x="516369" y="90424"/>
                  </a:lnTo>
                  <a:lnTo>
                    <a:pt x="549986" y="75184"/>
                  </a:lnTo>
                  <a:lnTo>
                    <a:pt x="550913" y="73279"/>
                  </a:lnTo>
                  <a:lnTo>
                    <a:pt x="550913" y="60071"/>
                  </a:lnTo>
                  <a:close/>
                </a:path>
              </a:pathLst>
            </a:custGeom>
            <a:solidFill>
              <a:srgbClr val="606062"/>
            </a:solidFill>
          </p:spPr>
          <p:txBody>
            <a:bodyPr wrap="square" lIns="0" tIns="0" rIns="0" bIns="0" rtlCol="0"/>
            <a:lstStyle/>
            <a:p>
              <a:endParaRPr/>
            </a:p>
          </p:txBody>
        </p:sp>
        <p:sp>
          <p:nvSpPr>
            <p:cNvPr id="30" name="object 30"/>
            <p:cNvSpPr/>
            <p:nvPr/>
          </p:nvSpPr>
          <p:spPr>
            <a:xfrm>
              <a:off x="683607" y="7660393"/>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pic>
          <p:nvPicPr>
            <p:cNvPr id="31" name="object 31"/>
            <p:cNvPicPr/>
            <p:nvPr/>
          </p:nvPicPr>
          <p:blipFill>
            <a:blip r:embed="rId3" cstate="print"/>
            <a:stretch>
              <a:fillRect/>
            </a:stretch>
          </p:blipFill>
          <p:spPr>
            <a:xfrm>
              <a:off x="5240153" y="4464155"/>
              <a:ext cx="1770886" cy="2496312"/>
            </a:xfrm>
            <a:prstGeom prst="rect">
              <a:avLst/>
            </a:prstGeom>
          </p:spPr>
        </p:pic>
        <p:pic>
          <p:nvPicPr>
            <p:cNvPr id="40" name="object 40"/>
            <p:cNvPicPr/>
            <p:nvPr/>
          </p:nvPicPr>
          <p:blipFill>
            <a:blip r:embed="rId5" cstate="print"/>
            <a:stretch>
              <a:fillRect/>
            </a:stretch>
          </p:blipFill>
          <p:spPr>
            <a:xfrm>
              <a:off x="5543165" y="5866527"/>
              <a:ext cx="1154714" cy="212882"/>
            </a:xfrm>
            <a:prstGeom prst="rect">
              <a:avLst/>
            </a:prstGeom>
          </p:spPr>
        </p:pic>
      </p:grpSp>
      <p:sp>
        <p:nvSpPr>
          <p:cNvPr id="41" name="object 41"/>
          <p:cNvSpPr txBox="1"/>
          <p:nvPr/>
        </p:nvSpPr>
        <p:spPr>
          <a:xfrm>
            <a:off x="4139133" y="3706182"/>
            <a:ext cx="98425" cy="147320"/>
          </a:xfrm>
          <a:prstGeom prst="rect">
            <a:avLst/>
          </a:prstGeom>
        </p:spPr>
        <p:txBody>
          <a:bodyPr vert="horz" wrap="square" lIns="0" tIns="12700" rIns="0" bIns="0" rtlCol="0">
            <a:spAutoFit/>
          </a:bodyPr>
          <a:lstStyle/>
          <a:p>
            <a:pPr marL="12700">
              <a:lnSpc>
                <a:spcPct val="100000"/>
              </a:lnSpc>
              <a:spcBef>
                <a:spcPts val="100"/>
              </a:spcBef>
            </a:pPr>
            <a:r>
              <a:rPr sz="800" spc="90" dirty="0">
                <a:solidFill>
                  <a:srgbClr val="606062"/>
                </a:solidFill>
                <a:latin typeface="Verdana"/>
                <a:cs typeface="Verdana"/>
              </a:rPr>
              <a:t>P</a:t>
            </a:r>
            <a:endParaRPr sz="800">
              <a:latin typeface="Verdana"/>
              <a:cs typeface="Verdana"/>
            </a:endParaRPr>
          </a:p>
        </p:txBody>
      </p:sp>
      <p:sp>
        <p:nvSpPr>
          <p:cNvPr id="42" name="object 42"/>
          <p:cNvSpPr txBox="1"/>
          <p:nvPr/>
        </p:nvSpPr>
        <p:spPr>
          <a:xfrm>
            <a:off x="4978966" y="3706602"/>
            <a:ext cx="97790"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606062"/>
                </a:solidFill>
                <a:latin typeface="Verdana"/>
                <a:cs typeface="Verdana"/>
              </a:rPr>
              <a:t>K</a:t>
            </a:r>
            <a:endParaRPr sz="800">
              <a:latin typeface="Verdana"/>
              <a:cs typeface="Verdana"/>
            </a:endParaRPr>
          </a:p>
        </p:txBody>
      </p:sp>
      <p:sp>
        <p:nvSpPr>
          <p:cNvPr id="43" name="object 43"/>
          <p:cNvSpPr txBox="1"/>
          <p:nvPr/>
        </p:nvSpPr>
        <p:spPr>
          <a:xfrm>
            <a:off x="5831352" y="3706602"/>
            <a:ext cx="88265" cy="147320"/>
          </a:xfrm>
          <a:prstGeom prst="rect">
            <a:avLst/>
          </a:prstGeom>
        </p:spPr>
        <p:txBody>
          <a:bodyPr vert="horz" wrap="square" lIns="0" tIns="12700" rIns="0" bIns="0" rtlCol="0">
            <a:spAutoFit/>
          </a:bodyPr>
          <a:lstStyle/>
          <a:p>
            <a:pPr marL="12700">
              <a:lnSpc>
                <a:spcPct val="100000"/>
              </a:lnSpc>
              <a:spcBef>
                <a:spcPts val="100"/>
              </a:spcBef>
            </a:pPr>
            <a:r>
              <a:rPr sz="800" spc="-55" dirty="0">
                <a:solidFill>
                  <a:srgbClr val="606062"/>
                </a:solidFill>
                <a:latin typeface="Verdana"/>
                <a:cs typeface="Verdana"/>
              </a:rPr>
              <a:t>S</a:t>
            </a:r>
            <a:endParaRPr sz="800">
              <a:latin typeface="Verdana"/>
              <a:cs typeface="Verdana"/>
            </a:endParaRPr>
          </a:p>
        </p:txBody>
      </p:sp>
      <p:sp>
        <p:nvSpPr>
          <p:cNvPr id="44" name="object 44"/>
          <p:cNvSpPr txBox="1"/>
          <p:nvPr/>
        </p:nvSpPr>
        <p:spPr>
          <a:xfrm>
            <a:off x="647156" y="3706182"/>
            <a:ext cx="2261235" cy="361315"/>
          </a:xfrm>
          <a:prstGeom prst="rect">
            <a:avLst/>
          </a:prstGeom>
        </p:spPr>
        <p:txBody>
          <a:bodyPr vert="horz" wrap="square" lIns="0" tIns="12700" rIns="0" bIns="0" rtlCol="0">
            <a:spAutoFit/>
          </a:bodyPr>
          <a:lstStyle/>
          <a:p>
            <a:pPr marL="914400">
              <a:lnSpc>
                <a:spcPct val="100000"/>
              </a:lnSpc>
              <a:spcBef>
                <a:spcPts val="100"/>
              </a:spcBef>
              <a:tabLst>
                <a:tab pos="1755775" algn="l"/>
              </a:tabLst>
            </a:pPr>
            <a:r>
              <a:rPr sz="800" spc="25" dirty="0">
                <a:solidFill>
                  <a:srgbClr val="606062"/>
                </a:solidFill>
                <a:latin typeface="Verdana"/>
                <a:cs typeface="Verdana"/>
              </a:rPr>
              <a:t>NH</a:t>
            </a:r>
            <a:r>
              <a:rPr sz="600" spc="37" baseline="-20833" dirty="0">
                <a:solidFill>
                  <a:srgbClr val="606062"/>
                </a:solidFill>
                <a:latin typeface="Verdana"/>
                <a:cs typeface="Verdana"/>
              </a:rPr>
              <a:t>2	</a:t>
            </a:r>
            <a:r>
              <a:rPr sz="800" spc="20" dirty="0">
                <a:solidFill>
                  <a:srgbClr val="606062"/>
                </a:solidFill>
                <a:latin typeface="Verdana"/>
                <a:cs typeface="Verdana"/>
              </a:rPr>
              <a:t>NO</a:t>
            </a:r>
            <a:r>
              <a:rPr sz="600" spc="30" baseline="-20833" dirty="0">
                <a:solidFill>
                  <a:srgbClr val="606062"/>
                </a:solidFill>
                <a:latin typeface="Verdana"/>
                <a:cs typeface="Verdana"/>
              </a:rPr>
              <a:t>3</a:t>
            </a:r>
            <a:endParaRPr sz="600" baseline="-20833">
              <a:latin typeface="Verdana"/>
              <a:cs typeface="Verdana"/>
            </a:endParaRPr>
          </a:p>
          <a:p>
            <a:pPr marL="38100">
              <a:lnSpc>
                <a:spcPct val="100000"/>
              </a:lnSpc>
              <a:tabLst>
                <a:tab pos="650875" algn="l"/>
              </a:tabLst>
            </a:pPr>
            <a:r>
              <a:rPr sz="1400" b="1" spc="65" dirty="0">
                <a:solidFill>
                  <a:srgbClr val="F16137"/>
                </a:solidFill>
                <a:latin typeface="Arial"/>
                <a:cs typeface="Arial"/>
              </a:rPr>
              <a:t>24</a:t>
            </a:r>
            <a:r>
              <a:rPr sz="1000" b="1" spc="65" dirty="0">
                <a:solidFill>
                  <a:srgbClr val="F16137"/>
                </a:solidFill>
                <a:latin typeface="Arial"/>
                <a:cs typeface="Arial"/>
              </a:rPr>
              <a:t>%	</a:t>
            </a:r>
            <a:r>
              <a:rPr sz="1400" b="1" spc="-80" dirty="0">
                <a:solidFill>
                  <a:srgbClr val="F16137"/>
                </a:solidFill>
                <a:latin typeface="Arial"/>
                <a:cs typeface="Arial"/>
              </a:rPr>
              <a:t>11,9-12,1</a:t>
            </a:r>
            <a:r>
              <a:rPr sz="1000" b="1" spc="-80" dirty="0">
                <a:solidFill>
                  <a:srgbClr val="F16137"/>
                </a:solidFill>
                <a:latin typeface="Arial"/>
                <a:cs typeface="Arial"/>
              </a:rPr>
              <a:t>%</a:t>
            </a:r>
            <a:r>
              <a:rPr sz="1000" b="1" spc="409" dirty="0">
                <a:solidFill>
                  <a:srgbClr val="F16137"/>
                </a:solidFill>
                <a:latin typeface="Arial"/>
                <a:cs typeface="Arial"/>
              </a:rPr>
              <a:t> </a:t>
            </a:r>
            <a:r>
              <a:rPr sz="1400" b="1" spc="5" dirty="0">
                <a:solidFill>
                  <a:srgbClr val="F16137"/>
                </a:solidFill>
                <a:latin typeface="Arial"/>
                <a:cs typeface="Arial"/>
              </a:rPr>
              <a:t>5,9-6,1</a:t>
            </a:r>
            <a:r>
              <a:rPr sz="1000" b="1" spc="5" dirty="0">
                <a:solidFill>
                  <a:srgbClr val="F16137"/>
                </a:solidFill>
                <a:latin typeface="Arial"/>
                <a:cs typeface="Arial"/>
              </a:rPr>
              <a:t>%</a:t>
            </a:r>
            <a:endParaRPr sz="1000">
              <a:latin typeface="Arial"/>
              <a:cs typeface="Arial"/>
            </a:endParaRPr>
          </a:p>
        </p:txBody>
      </p:sp>
      <p:sp>
        <p:nvSpPr>
          <p:cNvPr id="45" name="object 45"/>
          <p:cNvSpPr txBox="1"/>
          <p:nvPr/>
        </p:nvSpPr>
        <p:spPr>
          <a:xfrm>
            <a:off x="2991295" y="3706182"/>
            <a:ext cx="751840" cy="361315"/>
          </a:xfrm>
          <a:prstGeom prst="rect">
            <a:avLst/>
          </a:prstGeom>
        </p:spPr>
        <p:txBody>
          <a:bodyPr vert="horz" wrap="square" lIns="0" tIns="12700" rIns="0" bIns="0" rtlCol="0">
            <a:spAutoFit/>
          </a:bodyPr>
          <a:lstStyle/>
          <a:p>
            <a:pPr marR="38735" algn="ctr">
              <a:lnSpc>
                <a:spcPct val="100000"/>
              </a:lnSpc>
              <a:spcBef>
                <a:spcPts val="100"/>
              </a:spcBef>
            </a:pPr>
            <a:r>
              <a:rPr sz="800" spc="35" dirty="0">
                <a:solidFill>
                  <a:srgbClr val="606062"/>
                </a:solidFill>
                <a:latin typeface="Verdana"/>
                <a:cs typeface="Verdana"/>
              </a:rPr>
              <a:t>NH</a:t>
            </a:r>
            <a:r>
              <a:rPr sz="600" spc="52" baseline="-20833" dirty="0">
                <a:solidFill>
                  <a:srgbClr val="606062"/>
                </a:solidFill>
                <a:latin typeface="Verdana"/>
                <a:cs typeface="Verdana"/>
              </a:rPr>
              <a:t>4</a:t>
            </a:r>
            <a:endParaRPr sz="600" baseline="-20833">
              <a:latin typeface="Verdana"/>
              <a:cs typeface="Verdana"/>
            </a:endParaRPr>
          </a:p>
          <a:p>
            <a:pPr algn="ctr">
              <a:lnSpc>
                <a:spcPct val="100000"/>
              </a:lnSpc>
            </a:pPr>
            <a:r>
              <a:rPr sz="1400" b="1" spc="5" dirty="0">
                <a:solidFill>
                  <a:srgbClr val="F16137"/>
                </a:solidFill>
                <a:latin typeface="Arial"/>
                <a:cs typeface="Arial"/>
              </a:rPr>
              <a:t>5,9-6,1</a:t>
            </a:r>
            <a:r>
              <a:rPr sz="1000" b="1" spc="5" dirty="0">
                <a:solidFill>
                  <a:srgbClr val="F16137"/>
                </a:solidFill>
                <a:latin typeface="Arial"/>
                <a:cs typeface="Arial"/>
              </a:rPr>
              <a:t>%</a:t>
            </a:r>
            <a:endParaRPr sz="1000">
              <a:latin typeface="Arial"/>
              <a:cs typeface="Arial"/>
            </a:endParaRPr>
          </a:p>
        </p:txBody>
      </p:sp>
      <p:sp>
        <p:nvSpPr>
          <p:cNvPr id="46" name="object 46"/>
          <p:cNvSpPr txBox="1"/>
          <p:nvPr/>
        </p:nvSpPr>
        <p:spPr>
          <a:xfrm>
            <a:off x="6581594" y="3706606"/>
            <a:ext cx="295910" cy="360680"/>
          </a:xfrm>
          <a:prstGeom prst="rect">
            <a:avLst/>
          </a:prstGeom>
        </p:spPr>
        <p:txBody>
          <a:bodyPr vert="horz" wrap="square" lIns="0" tIns="12700" rIns="0" bIns="0" rtlCol="0">
            <a:spAutoFit/>
          </a:bodyPr>
          <a:lstStyle/>
          <a:p>
            <a:pPr marL="38100">
              <a:lnSpc>
                <a:spcPts val="960"/>
              </a:lnSpc>
              <a:spcBef>
                <a:spcPts val="100"/>
              </a:spcBef>
            </a:pPr>
            <a:r>
              <a:rPr sz="800" spc="-10" dirty="0">
                <a:solidFill>
                  <a:srgbClr val="606062"/>
                </a:solidFill>
                <a:latin typeface="Verdana"/>
                <a:cs typeface="Verdana"/>
              </a:rPr>
              <a:t>SO</a:t>
            </a:r>
            <a:r>
              <a:rPr sz="800" spc="-204" dirty="0">
                <a:solidFill>
                  <a:srgbClr val="606062"/>
                </a:solidFill>
                <a:latin typeface="Verdana"/>
                <a:cs typeface="Verdana"/>
              </a:rPr>
              <a:t> </a:t>
            </a:r>
            <a:r>
              <a:rPr sz="600" spc="15" baseline="-20833" dirty="0">
                <a:solidFill>
                  <a:srgbClr val="606062"/>
                </a:solidFill>
                <a:latin typeface="Verdana"/>
                <a:cs typeface="Verdana"/>
              </a:rPr>
              <a:t>4</a:t>
            </a:r>
            <a:endParaRPr sz="600" baseline="-20833">
              <a:latin typeface="Verdana"/>
              <a:cs typeface="Verdana"/>
            </a:endParaRPr>
          </a:p>
          <a:p>
            <a:pPr marL="40640">
              <a:lnSpc>
                <a:spcPct val="100000"/>
              </a:lnSpc>
            </a:pPr>
            <a:r>
              <a:rPr sz="1400" b="1" spc="15" dirty="0">
                <a:solidFill>
                  <a:srgbClr val="F16137"/>
                </a:solidFill>
                <a:latin typeface="Arial"/>
                <a:cs typeface="Arial"/>
              </a:rPr>
              <a:t>2</a:t>
            </a:r>
            <a:r>
              <a:rPr sz="1000" b="1" spc="15" dirty="0">
                <a:solidFill>
                  <a:srgbClr val="F16137"/>
                </a:solidFill>
                <a:latin typeface="Arial"/>
                <a:cs typeface="Arial"/>
              </a:rPr>
              <a:t>%</a:t>
            </a:r>
            <a:endParaRPr sz="1000">
              <a:latin typeface="Arial"/>
              <a:cs typeface="Arial"/>
            </a:endParaRPr>
          </a:p>
        </p:txBody>
      </p:sp>
      <p:sp>
        <p:nvSpPr>
          <p:cNvPr id="47" name="object 47"/>
          <p:cNvSpPr txBox="1"/>
          <p:nvPr/>
        </p:nvSpPr>
        <p:spPr>
          <a:xfrm>
            <a:off x="1041383" y="8192396"/>
            <a:ext cx="2142490" cy="306070"/>
          </a:xfrm>
          <a:prstGeom prst="rect">
            <a:avLst/>
          </a:prstGeom>
        </p:spPr>
        <p:txBody>
          <a:bodyPr vert="horz" wrap="square" lIns="0" tIns="12700" rIns="0" bIns="0" rtlCol="0">
            <a:spAutoFit/>
          </a:bodyPr>
          <a:lstStyle/>
          <a:p>
            <a:pPr marL="12700" marR="5080">
              <a:lnSpc>
                <a:spcPct val="114900"/>
              </a:lnSpc>
              <a:spcBef>
                <a:spcPts val="100"/>
              </a:spcBef>
            </a:pPr>
            <a:r>
              <a:rPr sz="800" spc="70" dirty="0">
                <a:solidFill>
                  <a:srgbClr val="606062"/>
                </a:solidFill>
                <a:latin typeface="Verdana"/>
                <a:cs typeface="Verdana"/>
              </a:rPr>
              <a:t>Р</a:t>
            </a:r>
            <a:r>
              <a:rPr sz="800" spc="15" dirty="0">
                <a:solidFill>
                  <a:srgbClr val="606062"/>
                </a:solidFill>
                <a:latin typeface="Verdana"/>
                <a:cs typeface="Verdana"/>
              </a:rPr>
              <a:t>еша</a:t>
            </a:r>
            <a:r>
              <a:rPr sz="800" spc="-10"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spc="25" dirty="0">
                <a:solidFill>
                  <a:srgbClr val="606062"/>
                </a:solidFill>
                <a:latin typeface="Verdana"/>
                <a:cs typeface="Verdana"/>
              </a:rPr>
              <a:t>проблему</a:t>
            </a:r>
            <a:r>
              <a:rPr sz="800" spc="-75" dirty="0">
                <a:solidFill>
                  <a:srgbClr val="606062"/>
                </a:solidFill>
                <a:latin typeface="Verdana"/>
                <a:cs typeface="Verdana"/>
              </a:rPr>
              <a:t> </a:t>
            </a:r>
            <a:r>
              <a:rPr sz="800" spc="5" dirty="0">
                <a:solidFill>
                  <a:srgbClr val="606062"/>
                </a:solidFill>
                <a:latin typeface="Verdana"/>
                <a:cs typeface="Verdana"/>
              </a:rPr>
              <a:t>дефицита</a:t>
            </a:r>
            <a:r>
              <a:rPr sz="800" spc="-75" dirty="0">
                <a:solidFill>
                  <a:srgbClr val="606062"/>
                </a:solidFill>
                <a:latin typeface="Verdana"/>
                <a:cs typeface="Verdana"/>
              </a:rPr>
              <a:t> </a:t>
            </a:r>
            <a:r>
              <a:rPr sz="800" spc="10" dirty="0">
                <a:solidFill>
                  <a:srgbClr val="606062"/>
                </a:solidFill>
                <a:latin typeface="Verdana"/>
                <a:cs typeface="Verdana"/>
              </a:rPr>
              <a:t>с</a:t>
            </a:r>
            <a:r>
              <a:rPr sz="800" spc="25" dirty="0">
                <a:solidFill>
                  <a:srgbClr val="606062"/>
                </a:solidFill>
                <a:latin typeface="Verdana"/>
                <a:cs typeface="Verdana"/>
              </a:rPr>
              <a:t>ерно</a:t>
            </a:r>
            <a:r>
              <a:rPr sz="800" dirty="0">
                <a:solidFill>
                  <a:srgbClr val="606062"/>
                </a:solidFill>
                <a:latin typeface="Verdana"/>
                <a:cs typeface="Verdana"/>
              </a:rPr>
              <a:t>г</a:t>
            </a:r>
            <a:r>
              <a:rPr sz="800" spc="15" dirty="0">
                <a:solidFill>
                  <a:srgbClr val="606062"/>
                </a:solidFill>
                <a:latin typeface="Verdana"/>
                <a:cs typeface="Verdana"/>
              </a:rPr>
              <a:t>о  питания</a:t>
            </a:r>
            <a:r>
              <a:rPr sz="800" spc="-75" dirty="0">
                <a:solidFill>
                  <a:srgbClr val="606062"/>
                </a:solidFill>
                <a:latin typeface="Verdana"/>
                <a:cs typeface="Verdana"/>
              </a:rPr>
              <a:t> </a:t>
            </a:r>
            <a:r>
              <a:rPr sz="800" spc="10" dirty="0">
                <a:solidFill>
                  <a:srgbClr val="606062"/>
                </a:solidFill>
                <a:latin typeface="Verdana"/>
                <a:cs typeface="Verdana"/>
              </a:rPr>
              <a:t>с</a:t>
            </a:r>
            <a:r>
              <a:rPr sz="800" spc="5" dirty="0">
                <a:solidFill>
                  <a:srgbClr val="606062"/>
                </a:solidFill>
                <a:latin typeface="Verdana"/>
                <a:cs typeface="Verdana"/>
              </a:rPr>
              <a:t>е</a:t>
            </a:r>
            <a:r>
              <a:rPr sz="800" dirty="0">
                <a:solidFill>
                  <a:srgbClr val="606062"/>
                </a:solidFill>
                <a:latin typeface="Verdana"/>
                <a:cs typeface="Verdana"/>
              </a:rPr>
              <a:t>льс</a:t>
            </a:r>
            <a:r>
              <a:rPr sz="800" spc="-20" dirty="0">
                <a:solidFill>
                  <a:srgbClr val="606062"/>
                </a:solidFill>
                <a:latin typeface="Verdana"/>
                <a:cs typeface="Verdana"/>
              </a:rPr>
              <a:t>к</a:t>
            </a:r>
            <a:r>
              <a:rPr sz="800" dirty="0">
                <a:solidFill>
                  <a:srgbClr val="606062"/>
                </a:solidFill>
                <a:latin typeface="Verdana"/>
                <a:cs typeface="Verdana"/>
              </a:rPr>
              <a:t>о</a:t>
            </a:r>
            <a:r>
              <a:rPr sz="800" spc="-75" dirty="0">
                <a:solidFill>
                  <a:srgbClr val="606062"/>
                </a:solidFill>
                <a:latin typeface="Verdana"/>
                <a:cs typeface="Verdana"/>
              </a:rPr>
              <a:t>х</a:t>
            </a:r>
            <a:r>
              <a:rPr sz="800" spc="15" dirty="0">
                <a:solidFill>
                  <a:srgbClr val="606062"/>
                </a:solidFill>
                <a:latin typeface="Verdana"/>
                <a:cs typeface="Verdana"/>
              </a:rPr>
              <a:t>озяй</a:t>
            </a:r>
            <a:r>
              <a:rPr sz="800" dirty="0">
                <a:solidFill>
                  <a:srgbClr val="606062"/>
                </a:solidFill>
                <a:latin typeface="Verdana"/>
                <a:cs typeface="Verdana"/>
              </a:rPr>
              <a:t>ственных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endParaRPr sz="800">
              <a:latin typeface="Verdana"/>
              <a:cs typeface="Verdana"/>
            </a:endParaRPr>
          </a:p>
        </p:txBody>
      </p:sp>
      <p:sp>
        <p:nvSpPr>
          <p:cNvPr id="48" name="object 48"/>
          <p:cNvSpPr txBox="1"/>
          <p:nvPr/>
        </p:nvSpPr>
        <p:spPr>
          <a:xfrm>
            <a:off x="1041379" y="8682932"/>
            <a:ext cx="2248535" cy="306070"/>
          </a:xfrm>
          <a:prstGeom prst="rect">
            <a:avLst/>
          </a:prstGeom>
        </p:spPr>
        <p:txBody>
          <a:bodyPr vert="horz" wrap="square" lIns="0" tIns="12700" rIns="0" bIns="0" rtlCol="0">
            <a:spAutoFit/>
          </a:bodyPr>
          <a:lstStyle/>
          <a:p>
            <a:pPr marL="12700" marR="5080">
              <a:lnSpc>
                <a:spcPct val="114900"/>
              </a:lnSpc>
              <a:spcBef>
                <a:spcPts val="100"/>
              </a:spcBef>
            </a:pPr>
            <a:r>
              <a:rPr sz="800" spc="35" dirty="0">
                <a:solidFill>
                  <a:srgbClr val="606062"/>
                </a:solidFill>
                <a:latin typeface="Verdana"/>
                <a:cs typeface="Verdana"/>
              </a:rPr>
              <a:t>Возм</a:t>
            </a:r>
            <a:r>
              <a:rPr sz="800" spc="15" dirty="0">
                <a:solidFill>
                  <a:srgbClr val="606062"/>
                </a:solidFill>
                <a:latin typeface="Verdana"/>
                <a:cs typeface="Verdana"/>
              </a:rPr>
              <a:t>о</a:t>
            </a:r>
            <a:r>
              <a:rPr sz="800" spc="25" dirty="0">
                <a:solidFill>
                  <a:srgbClr val="606062"/>
                </a:solidFill>
                <a:latin typeface="Verdana"/>
                <a:cs typeface="Verdana"/>
              </a:rPr>
              <a:t>жно</a:t>
            </a:r>
            <a:r>
              <a:rPr sz="800" spc="10" dirty="0">
                <a:solidFill>
                  <a:srgbClr val="606062"/>
                </a:solidFill>
                <a:latin typeface="Verdana"/>
                <a:cs typeface="Verdana"/>
              </a:rPr>
              <a:t>с</a:t>
            </a:r>
            <a:r>
              <a:rPr sz="800" spc="-15" dirty="0">
                <a:solidFill>
                  <a:srgbClr val="606062"/>
                </a:solidFill>
                <a:latin typeface="Verdana"/>
                <a:cs typeface="Verdana"/>
              </a:rPr>
              <a:t>ть</a:t>
            </a:r>
            <a:r>
              <a:rPr sz="800" spc="-75" dirty="0">
                <a:solidFill>
                  <a:srgbClr val="606062"/>
                </a:solidFill>
                <a:latin typeface="Verdana"/>
                <a:cs typeface="Verdana"/>
              </a:rPr>
              <a:t> </a:t>
            </a:r>
            <a:r>
              <a:rPr sz="800" spc="-30" dirty="0">
                <a:solidFill>
                  <a:srgbClr val="606062"/>
                </a:solidFill>
                <a:latin typeface="Verdana"/>
                <a:cs typeface="Verdana"/>
              </a:rPr>
              <a:t>к</a:t>
            </a:r>
            <a:r>
              <a:rPr sz="800" spc="30" dirty="0">
                <a:solidFill>
                  <a:srgbClr val="606062"/>
                </a:solidFill>
                <a:latin typeface="Verdana"/>
                <a:cs typeface="Verdana"/>
              </a:rPr>
              <a:t>омбинации</a:t>
            </a:r>
            <a:r>
              <a:rPr sz="800" spc="-75" dirty="0">
                <a:solidFill>
                  <a:srgbClr val="606062"/>
                </a:solidFill>
                <a:latin typeface="Verdana"/>
                <a:cs typeface="Verdana"/>
              </a:rPr>
              <a:t> </a:t>
            </a:r>
            <a:r>
              <a:rPr sz="800" spc="10" dirty="0">
                <a:solidFill>
                  <a:srgbClr val="606062"/>
                </a:solidFill>
                <a:latin typeface="Verdana"/>
                <a:cs typeface="Verdana"/>
              </a:rPr>
              <a:t>с</a:t>
            </a:r>
            <a:r>
              <a:rPr sz="800" spc="20" dirty="0">
                <a:solidFill>
                  <a:srgbClr val="606062"/>
                </a:solidFill>
                <a:latin typeface="Verdana"/>
                <a:cs typeface="Verdana"/>
              </a:rPr>
              <a:t>о</a:t>
            </a:r>
            <a:r>
              <a:rPr sz="800" spc="-75" dirty="0">
                <a:solidFill>
                  <a:srgbClr val="606062"/>
                </a:solidFill>
                <a:latin typeface="Verdana"/>
                <a:cs typeface="Verdana"/>
              </a:rPr>
              <a:t> </a:t>
            </a:r>
            <a:r>
              <a:rPr sz="800" spc="30" dirty="0">
                <a:solidFill>
                  <a:srgbClr val="606062"/>
                </a:solidFill>
                <a:latin typeface="Verdana"/>
                <a:cs typeface="Verdana"/>
              </a:rPr>
              <a:t>ср</a:t>
            </a:r>
            <a:r>
              <a:rPr sz="800" spc="20" dirty="0">
                <a:solidFill>
                  <a:srgbClr val="606062"/>
                </a:solidFill>
                <a:latin typeface="Verdana"/>
                <a:cs typeface="Verdana"/>
              </a:rPr>
              <a:t>е</a:t>
            </a:r>
            <a:r>
              <a:rPr sz="800" spc="25" dirty="0">
                <a:solidFill>
                  <a:srgbClr val="606062"/>
                </a:solidFill>
                <a:latin typeface="Verdana"/>
                <a:cs typeface="Verdana"/>
              </a:rPr>
              <a:t>д</a:t>
            </a:r>
            <a:r>
              <a:rPr sz="800" spc="10" dirty="0">
                <a:solidFill>
                  <a:srgbClr val="606062"/>
                </a:solidFill>
                <a:latin typeface="Verdana"/>
                <a:cs typeface="Verdana"/>
              </a:rPr>
              <a:t>с</a:t>
            </a:r>
            <a:r>
              <a:rPr sz="800" spc="15" dirty="0">
                <a:solidFill>
                  <a:srgbClr val="606062"/>
                </a:solidFill>
                <a:latin typeface="Verdana"/>
                <a:cs typeface="Verdana"/>
              </a:rPr>
              <a:t>твами  </a:t>
            </a:r>
            <a:r>
              <a:rPr sz="800" spc="5" dirty="0">
                <a:solidFill>
                  <a:srgbClr val="606062"/>
                </a:solidFill>
                <a:latin typeface="Verdana"/>
                <a:cs typeface="Verdana"/>
              </a:rPr>
              <a:t>защиты</a:t>
            </a:r>
            <a:r>
              <a:rPr sz="800" spc="-75" dirty="0">
                <a:solidFill>
                  <a:srgbClr val="606062"/>
                </a:solidFill>
                <a:latin typeface="Verdana"/>
                <a:cs typeface="Verdana"/>
              </a:rPr>
              <a:t> </a:t>
            </a:r>
            <a:r>
              <a:rPr sz="800" spc="15" dirty="0">
                <a:solidFill>
                  <a:srgbClr val="606062"/>
                </a:solidFill>
                <a:latin typeface="Verdana"/>
                <a:cs typeface="Verdana"/>
              </a:rPr>
              <a:t>растений</a:t>
            </a:r>
            <a:r>
              <a:rPr sz="800" spc="-75" dirty="0">
                <a:solidFill>
                  <a:srgbClr val="606062"/>
                </a:solidFill>
                <a:latin typeface="Verdana"/>
                <a:cs typeface="Verdana"/>
              </a:rPr>
              <a:t> </a:t>
            </a:r>
            <a:r>
              <a:rPr sz="800" spc="35" dirty="0">
                <a:solidFill>
                  <a:srgbClr val="606062"/>
                </a:solidFill>
                <a:latin typeface="Verdana"/>
                <a:cs typeface="Verdana"/>
              </a:rPr>
              <a:t>и</a:t>
            </a:r>
            <a:r>
              <a:rPr sz="800" spc="-75" dirty="0">
                <a:solidFill>
                  <a:srgbClr val="606062"/>
                </a:solidFill>
                <a:latin typeface="Verdana"/>
                <a:cs typeface="Verdana"/>
              </a:rPr>
              <a:t> </a:t>
            </a:r>
            <a:r>
              <a:rPr sz="800" spc="20" dirty="0">
                <a:solidFill>
                  <a:srgbClr val="606062"/>
                </a:solidFill>
                <a:latin typeface="Verdana"/>
                <a:cs typeface="Verdana"/>
              </a:rPr>
              <a:t>с</a:t>
            </a:r>
            <a:r>
              <a:rPr sz="800" spc="-75" dirty="0">
                <a:solidFill>
                  <a:srgbClr val="606062"/>
                </a:solidFill>
                <a:latin typeface="Verdana"/>
                <a:cs typeface="Verdana"/>
              </a:rPr>
              <a:t> </a:t>
            </a:r>
            <a:r>
              <a:rPr sz="800" spc="10" dirty="0">
                <a:solidFill>
                  <a:srgbClr val="606062"/>
                </a:solidFill>
                <a:latin typeface="Verdana"/>
                <a:cs typeface="Verdana"/>
              </a:rPr>
              <a:t>регуляторами</a:t>
            </a:r>
            <a:r>
              <a:rPr sz="800" spc="-75" dirty="0">
                <a:solidFill>
                  <a:srgbClr val="606062"/>
                </a:solidFill>
                <a:latin typeface="Verdana"/>
                <a:cs typeface="Verdana"/>
              </a:rPr>
              <a:t> </a:t>
            </a:r>
            <a:r>
              <a:rPr sz="800" spc="5" dirty="0">
                <a:solidFill>
                  <a:srgbClr val="606062"/>
                </a:solidFill>
                <a:latin typeface="Verdana"/>
                <a:cs typeface="Verdana"/>
              </a:rPr>
              <a:t>роста</a:t>
            </a:r>
            <a:endParaRPr sz="800">
              <a:latin typeface="Verdana"/>
              <a:cs typeface="Verdana"/>
            </a:endParaRPr>
          </a:p>
        </p:txBody>
      </p:sp>
      <p:sp>
        <p:nvSpPr>
          <p:cNvPr id="49" name="object 49"/>
          <p:cNvSpPr txBox="1"/>
          <p:nvPr/>
        </p:nvSpPr>
        <p:spPr>
          <a:xfrm>
            <a:off x="1041380" y="9173464"/>
            <a:ext cx="2250440" cy="306070"/>
          </a:xfrm>
          <a:prstGeom prst="rect">
            <a:avLst/>
          </a:prstGeom>
        </p:spPr>
        <p:txBody>
          <a:bodyPr vert="horz" wrap="square" lIns="0" tIns="12700" rIns="0" bIns="0" rtlCol="0">
            <a:spAutoFit/>
          </a:bodyPr>
          <a:lstStyle/>
          <a:p>
            <a:pPr marL="12700" marR="5080">
              <a:lnSpc>
                <a:spcPct val="114900"/>
              </a:lnSpc>
              <a:spcBef>
                <a:spcPts val="100"/>
              </a:spcBef>
            </a:pPr>
            <a:r>
              <a:rPr sz="800" spc="20" dirty="0">
                <a:solidFill>
                  <a:srgbClr val="606062"/>
                </a:solidFill>
                <a:latin typeface="Verdana"/>
                <a:cs typeface="Verdana"/>
              </a:rPr>
              <a:t>У</a:t>
            </a:r>
            <a:r>
              <a:rPr sz="800" spc="10" dirty="0">
                <a:solidFill>
                  <a:srgbClr val="606062"/>
                </a:solidFill>
                <a:latin typeface="Verdana"/>
                <a:cs typeface="Verdana"/>
              </a:rPr>
              <a:t>в</a:t>
            </a:r>
            <a:r>
              <a:rPr sz="800" dirty="0">
                <a:solidFill>
                  <a:srgbClr val="606062"/>
                </a:solidFill>
                <a:latin typeface="Verdana"/>
                <a:cs typeface="Verdana"/>
              </a:rPr>
              <a:t>е</a:t>
            </a:r>
            <a:r>
              <a:rPr sz="800" spc="10" dirty="0">
                <a:solidFill>
                  <a:srgbClr val="606062"/>
                </a:solidFill>
                <a:latin typeface="Verdana"/>
                <a:cs typeface="Verdana"/>
              </a:rPr>
              <a:t>личива</a:t>
            </a:r>
            <a:r>
              <a:rPr sz="800" spc="-10" dirty="0">
                <a:solidFill>
                  <a:srgbClr val="606062"/>
                </a:solidFill>
                <a:latin typeface="Verdana"/>
                <a:cs typeface="Verdana"/>
              </a:rPr>
              <a:t>е</a:t>
            </a:r>
            <a:r>
              <a:rPr sz="800" spc="-40" dirty="0">
                <a:solidFill>
                  <a:srgbClr val="606062"/>
                </a:solidFill>
                <a:latin typeface="Verdana"/>
                <a:cs typeface="Verdana"/>
              </a:rPr>
              <a:t>т</a:t>
            </a:r>
            <a:r>
              <a:rPr sz="800" spc="5" dirty="0">
                <a:solidFill>
                  <a:srgbClr val="606062"/>
                </a:solidFill>
                <a:latin typeface="Verdana"/>
                <a:cs typeface="Verdana"/>
              </a:rPr>
              <a:t>ся</a:t>
            </a:r>
            <a:r>
              <a:rPr sz="800" spc="-75" dirty="0">
                <a:solidFill>
                  <a:srgbClr val="606062"/>
                </a:solidFill>
                <a:latin typeface="Verdana"/>
                <a:cs typeface="Verdana"/>
              </a:rPr>
              <a:t> </a:t>
            </a:r>
            <a:r>
              <a:rPr sz="800" spc="20" dirty="0">
                <a:solidFill>
                  <a:srgbClr val="606062"/>
                </a:solidFill>
                <a:latin typeface="Verdana"/>
                <a:cs typeface="Verdana"/>
              </a:rPr>
              <a:t>по</a:t>
            </a:r>
            <a:r>
              <a:rPr sz="800" spc="-15" dirty="0">
                <a:solidFill>
                  <a:srgbClr val="606062"/>
                </a:solidFill>
                <a:latin typeface="Verdana"/>
                <a:cs typeface="Verdana"/>
              </a:rPr>
              <a:t>г</a:t>
            </a:r>
            <a:r>
              <a:rPr sz="800" spc="15" dirty="0">
                <a:solidFill>
                  <a:srgbClr val="606062"/>
                </a:solidFill>
                <a:latin typeface="Verdana"/>
                <a:cs typeface="Verdana"/>
              </a:rPr>
              <a:t>л</a:t>
            </a:r>
            <a:r>
              <a:rPr sz="800" spc="-5" dirty="0">
                <a:solidFill>
                  <a:srgbClr val="606062"/>
                </a:solidFill>
                <a:latin typeface="Verdana"/>
                <a:cs typeface="Verdana"/>
              </a:rPr>
              <a:t>о</a:t>
            </a:r>
            <a:r>
              <a:rPr sz="800" dirty="0">
                <a:solidFill>
                  <a:srgbClr val="606062"/>
                </a:solidFill>
                <a:latin typeface="Verdana"/>
                <a:cs typeface="Verdana"/>
              </a:rPr>
              <a:t>ти</a:t>
            </a:r>
            <a:r>
              <a:rPr sz="800" spc="-20" dirty="0">
                <a:solidFill>
                  <a:srgbClr val="606062"/>
                </a:solidFill>
                <a:latin typeface="Verdana"/>
                <a:cs typeface="Verdana"/>
              </a:rPr>
              <a:t>т</a:t>
            </a:r>
            <a:r>
              <a:rPr sz="800" spc="5" dirty="0">
                <a:solidFill>
                  <a:srgbClr val="606062"/>
                </a:solidFill>
                <a:latin typeface="Verdana"/>
                <a:cs typeface="Verdana"/>
              </a:rPr>
              <a:t>е</a:t>
            </a:r>
            <a:r>
              <a:rPr sz="800" dirty="0">
                <a:solidFill>
                  <a:srgbClr val="606062"/>
                </a:solidFill>
                <a:latin typeface="Verdana"/>
                <a:cs typeface="Verdana"/>
              </a:rPr>
              <a:t>льная  </a:t>
            </a:r>
            <a:r>
              <a:rPr sz="800" spc="25" dirty="0">
                <a:solidFill>
                  <a:srgbClr val="606062"/>
                </a:solidFill>
                <a:latin typeface="Verdana"/>
                <a:cs typeface="Verdana"/>
              </a:rPr>
              <a:t>спо</a:t>
            </a:r>
            <a:r>
              <a:rPr sz="800" spc="10" dirty="0">
                <a:solidFill>
                  <a:srgbClr val="606062"/>
                </a:solidFill>
                <a:latin typeface="Verdana"/>
                <a:cs typeface="Verdana"/>
              </a:rPr>
              <a:t>с</a:t>
            </a:r>
            <a:r>
              <a:rPr sz="800" spc="25" dirty="0">
                <a:solidFill>
                  <a:srgbClr val="606062"/>
                </a:solidFill>
                <a:latin typeface="Verdana"/>
                <a:cs typeface="Verdana"/>
              </a:rPr>
              <a:t>обно</a:t>
            </a:r>
            <a:r>
              <a:rPr sz="800" spc="10" dirty="0">
                <a:solidFill>
                  <a:srgbClr val="606062"/>
                </a:solidFill>
                <a:latin typeface="Verdana"/>
                <a:cs typeface="Verdana"/>
              </a:rPr>
              <a:t>с</a:t>
            </a:r>
            <a:r>
              <a:rPr sz="800" spc="-15" dirty="0">
                <a:solidFill>
                  <a:srgbClr val="606062"/>
                </a:solidFill>
                <a:latin typeface="Verdana"/>
                <a:cs typeface="Verdana"/>
              </a:rPr>
              <a:t>ть</a:t>
            </a:r>
            <a:r>
              <a:rPr sz="800" spc="-75" dirty="0">
                <a:solidFill>
                  <a:srgbClr val="606062"/>
                </a:solidFill>
                <a:latin typeface="Verdana"/>
                <a:cs typeface="Verdana"/>
              </a:rPr>
              <a:t> </a:t>
            </a:r>
            <a:r>
              <a:rPr sz="800" spc="-30" dirty="0">
                <a:solidFill>
                  <a:srgbClr val="606062"/>
                </a:solidFill>
                <a:latin typeface="Verdana"/>
                <a:cs typeface="Verdana"/>
              </a:rPr>
              <a:t>к</a:t>
            </a:r>
            <a:r>
              <a:rPr sz="800" spc="25" dirty="0">
                <a:solidFill>
                  <a:srgbClr val="606062"/>
                </a:solidFill>
                <a:latin typeface="Verdana"/>
                <a:cs typeface="Verdana"/>
              </a:rPr>
              <a:t>орневой</a:t>
            </a:r>
            <a:r>
              <a:rPr sz="800" spc="-75" dirty="0">
                <a:solidFill>
                  <a:srgbClr val="606062"/>
                </a:solidFill>
                <a:latin typeface="Verdana"/>
                <a:cs typeface="Verdana"/>
              </a:rPr>
              <a:t> </a:t>
            </a:r>
            <a:r>
              <a:rPr sz="800" spc="25" dirty="0">
                <a:solidFill>
                  <a:srgbClr val="606062"/>
                </a:solidFill>
                <a:latin typeface="Verdana"/>
                <a:cs typeface="Verdana"/>
              </a:rPr>
              <a:t>си</a:t>
            </a:r>
            <a:r>
              <a:rPr sz="800" spc="15" dirty="0">
                <a:solidFill>
                  <a:srgbClr val="606062"/>
                </a:solidFill>
                <a:latin typeface="Verdana"/>
                <a:cs typeface="Verdana"/>
              </a:rPr>
              <a:t>с</a:t>
            </a:r>
            <a:r>
              <a:rPr sz="800" spc="-40" dirty="0">
                <a:solidFill>
                  <a:srgbClr val="606062"/>
                </a:solidFill>
                <a:latin typeface="Verdana"/>
                <a:cs typeface="Verdana"/>
              </a:rPr>
              <a:t>т</a:t>
            </a:r>
            <a:r>
              <a:rPr sz="800" spc="25" dirty="0">
                <a:solidFill>
                  <a:srgbClr val="606062"/>
                </a:solidFill>
                <a:latin typeface="Verdana"/>
                <a:cs typeface="Verdana"/>
              </a:rPr>
              <a:t>емы</a:t>
            </a:r>
            <a:r>
              <a:rPr sz="800" spc="-75" dirty="0">
                <a:solidFill>
                  <a:srgbClr val="606062"/>
                </a:solidFill>
                <a:latin typeface="Verdana"/>
                <a:cs typeface="Verdana"/>
              </a:rPr>
              <a:t> </a:t>
            </a:r>
            <a:r>
              <a:rPr sz="800" spc="20" dirty="0">
                <a:solidFill>
                  <a:srgbClr val="606062"/>
                </a:solidFill>
                <a:latin typeface="Verdana"/>
                <a:cs typeface="Verdana"/>
              </a:rPr>
              <a:t>ра</a:t>
            </a:r>
            <a:r>
              <a:rPr sz="800" dirty="0">
                <a:solidFill>
                  <a:srgbClr val="606062"/>
                </a:solidFill>
                <a:latin typeface="Verdana"/>
                <a:cs typeface="Verdana"/>
              </a:rPr>
              <a:t>с</a:t>
            </a:r>
            <a:r>
              <a:rPr sz="800" spc="-40" dirty="0">
                <a:solidFill>
                  <a:srgbClr val="606062"/>
                </a:solidFill>
                <a:latin typeface="Verdana"/>
                <a:cs typeface="Verdana"/>
              </a:rPr>
              <a:t>т</a:t>
            </a:r>
            <a:r>
              <a:rPr sz="800" spc="30" dirty="0">
                <a:solidFill>
                  <a:srgbClr val="606062"/>
                </a:solidFill>
                <a:latin typeface="Verdana"/>
                <a:cs typeface="Verdana"/>
              </a:rPr>
              <a:t>ений</a:t>
            </a:r>
            <a:endParaRPr sz="800">
              <a:latin typeface="Verdana"/>
              <a:cs typeface="Verdana"/>
            </a:endParaRPr>
          </a:p>
        </p:txBody>
      </p:sp>
      <p:sp>
        <p:nvSpPr>
          <p:cNvPr id="50" name="object 50"/>
          <p:cNvSpPr txBox="1"/>
          <p:nvPr/>
        </p:nvSpPr>
        <p:spPr>
          <a:xfrm>
            <a:off x="4403722" y="8192396"/>
            <a:ext cx="1899285" cy="306070"/>
          </a:xfrm>
          <a:prstGeom prst="rect">
            <a:avLst/>
          </a:prstGeom>
        </p:spPr>
        <p:txBody>
          <a:bodyPr vert="horz" wrap="square" lIns="0" tIns="12700" rIns="0" bIns="0" rtlCol="0">
            <a:spAutoFit/>
          </a:bodyPr>
          <a:lstStyle/>
          <a:p>
            <a:pPr marL="12700" marR="5080">
              <a:lnSpc>
                <a:spcPct val="114900"/>
              </a:lnSpc>
              <a:spcBef>
                <a:spcPts val="100"/>
              </a:spcBef>
            </a:pPr>
            <a:r>
              <a:rPr sz="800" spc="20" dirty="0">
                <a:solidFill>
                  <a:srgbClr val="606062"/>
                </a:solidFill>
                <a:latin typeface="Verdana"/>
                <a:cs typeface="Verdana"/>
              </a:rPr>
              <a:t>Вы</a:t>
            </a:r>
            <a:r>
              <a:rPr sz="800" spc="5" dirty="0">
                <a:solidFill>
                  <a:srgbClr val="606062"/>
                </a:solidFill>
                <a:latin typeface="Verdana"/>
                <a:cs typeface="Verdana"/>
              </a:rPr>
              <a:t>со</a:t>
            </a:r>
            <a:r>
              <a:rPr sz="800" spc="-5" dirty="0">
                <a:solidFill>
                  <a:srgbClr val="606062"/>
                </a:solidFill>
                <a:latin typeface="Verdana"/>
                <a:cs typeface="Verdana"/>
              </a:rPr>
              <a:t>кая</a:t>
            </a:r>
            <a:r>
              <a:rPr sz="800" spc="-75" dirty="0">
                <a:solidFill>
                  <a:srgbClr val="606062"/>
                </a:solidFill>
                <a:latin typeface="Verdana"/>
                <a:cs typeface="Verdana"/>
              </a:rPr>
              <a:t> </a:t>
            </a:r>
            <a:r>
              <a:rPr sz="800" spc="-15" dirty="0">
                <a:solidFill>
                  <a:srgbClr val="606062"/>
                </a:solidFill>
                <a:latin typeface="Verdana"/>
                <a:cs typeface="Verdana"/>
              </a:rPr>
              <a:t>эффе</a:t>
            </a:r>
            <a:r>
              <a:rPr sz="800" spc="-25" dirty="0">
                <a:solidFill>
                  <a:srgbClr val="606062"/>
                </a:solidFill>
                <a:latin typeface="Verdana"/>
                <a:cs typeface="Verdana"/>
              </a:rPr>
              <a:t>к</a:t>
            </a:r>
            <a:r>
              <a:rPr sz="800" spc="15" dirty="0">
                <a:solidFill>
                  <a:srgbClr val="606062"/>
                </a:solidFill>
                <a:latin typeface="Verdana"/>
                <a:cs typeface="Verdana"/>
              </a:rPr>
              <a:t>тивно</a:t>
            </a:r>
            <a:r>
              <a:rPr sz="800" spc="5" dirty="0">
                <a:solidFill>
                  <a:srgbClr val="606062"/>
                </a:solidFill>
                <a:latin typeface="Verdana"/>
                <a:cs typeface="Verdana"/>
              </a:rPr>
              <a:t>с</a:t>
            </a:r>
            <a:r>
              <a:rPr sz="800" spc="-15" dirty="0">
                <a:solidFill>
                  <a:srgbClr val="606062"/>
                </a:solidFill>
                <a:latin typeface="Verdana"/>
                <a:cs typeface="Verdana"/>
              </a:rPr>
              <a:t>ть</a:t>
            </a:r>
            <a:r>
              <a:rPr sz="800" spc="-75" dirty="0">
                <a:solidFill>
                  <a:srgbClr val="606062"/>
                </a:solidFill>
                <a:latin typeface="Verdana"/>
                <a:cs typeface="Verdana"/>
              </a:rPr>
              <a:t> </a:t>
            </a:r>
            <a:r>
              <a:rPr sz="800" spc="10" dirty="0">
                <a:solidFill>
                  <a:srgbClr val="606062"/>
                </a:solidFill>
                <a:latin typeface="Verdana"/>
                <a:cs typeface="Verdana"/>
              </a:rPr>
              <a:t>в</a:t>
            </a:r>
            <a:r>
              <a:rPr sz="800" spc="-75" dirty="0">
                <a:solidFill>
                  <a:srgbClr val="606062"/>
                </a:solidFill>
                <a:latin typeface="Verdana"/>
                <a:cs typeface="Verdana"/>
              </a:rPr>
              <a:t> </a:t>
            </a:r>
            <a:r>
              <a:rPr sz="800" spc="25" dirty="0">
                <a:solidFill>
                  <a:srgbClr val="606062"/>
                </a:solidFill>
                <a:latin typeface="Verdana"/>
                <a:cs typeface="Verdana"/>
              </a:rPr>
              <a:t>период  </a:t>
            </a:r>
            <a:r>
              <a:rPr sz="800" spc="30" dirty="0">
                <a:solidFill>
                  <a:srgbClr val="606062"/>
                </a:solidFill>
                <a:latin typeface="Verdana"/>
                <a:cs typeface="Verdana"/>
              </a:rPr>
              <a:t>н</a:t>
            </a:r>
            <a:r>
              <a:rPr sz="800" spc="20" dirty="0">
                <a:solidFill>
                  <a:srgbClr val="606062"/>
                </a:solidFill>
                <a:latin typeface="Verdana"/>
                <a:cs typeface="Verdana"/>
              </a:rPr>
              <a:t>и</a:t>
            </a:r>
            <a:r>
              <a:rPr sz="800" spc="-5" dirty="0">
                <a:solidFill>
                  <a:srgbClr val="606062"/>
                </a:solidFill>
                <a:latin typeface="Verdana"/>
                <a:cs typeface="Verdana"/>
              </a:rPr>
              <a:t>з</a:t>
            </a:r>
            <a:r>
              <a:rPr sz="800" spc="-25" dirty="0">
                <a:solidFill>
                  <a:srgbClr val="606062"/>
                </a:solidFill>
                <a:latin typeface="Verdana"/>
                <a:cs typeface="Verdana"/>
              </a:rPr>
              <a:t>к</a:t>
            </a:r>
            <a:r>
              <a:rPr sz="800" spc="10" dirty="0">
                <a:solidFill>
                  <a:srgbClr val="606062"/>
                </a:solidFill>
                <a:latin typeface="Verdana"/>
                <a:cs typeface="Verdana"/>
              </a:rPr>
              <a:t>о</a:t>
            </a:r>
            <a:r>
              <a:rPr sz="800" spc="-10" dirty="0">
                <a:solidFill>
                  <a:srgbClr val="606062"/>
                </a:solidFill>
                <a:latin typeface="Verdana"/>
                <a:cs typeface="Verdana"/>
              </a:rPr>
              <a:t>г</a:t>
            </a:r>
            <a:r>
              <a:rPr sz="800" spc="20" dirty="0">
                <a:solidFill>
                  <a:srgbClr val="606062"/>
                </a:solidFill>
                <a:latin typeface="Verdana"/>
                <a:cs typeface="Verdana"/>
              </a:rPr>
              <a:t>о</a:t>
            </a:r>
            <a:r>
              <a:rPr sz="800" spc="-75" dirty="0">
                <a:solidFill>
                  <a:srgbClr val="606062"/>
                </a:solidFill>
                <a:latin typeface="Verdana"/>
                <a:cs typeface="Verdana"/>
              </a:rPr>
              <a:t> </a:t>
            </a:r>
            <a:r>
              <a:rPr sz="800" spc="10" dirty="0">
                <a:solidFill>
                  <a:srgbClr val="606062"/>
                </a:solidFill>
                <a:latin typeface="Verdana"/>
                <a:cs typeface="Verdana"/>
              </a:rPr>
              <a:t>с</a:t>
            </a:r>
            <a:r>
              <a:rPr sz="800" spc="25" dirty="0">
                <a:solidFill>
                  <a:srgbClr val="606062"/>
                </a:solidFill>
                <a:latin typeface="Verdana"/>
                <a:cs typeface="Verdana"/>
              </a:rPr>
              <a:t>оде</a:t>
            </a:r>
            <a:r>
              <a:rPr sz="800" spc="5" dirty="0">
                <a:solidFill>
                  <a:srgbClr val="606062"/>
                </a:solidFill>
                <a:latin typeface="Verdana"/>
                <a:cs typeface="Verdana"/>
              </a:rPr>
              <a:t>р</a:t>
            </a:r>
            <a:r>
              <a:rPr sz="800" spc="10" dirty="0">
                <a:solidFill>
                  <a:srgbClr val="606062"/>
                </a:solidFill>
                <a:latin typeface="Verdana"/>
                <a:cs typeface="Verdana"/>
              </a:rPr>
              <a:t>жания</a:t>
            </a:r>
            <a:r>
              <a:rPr sz="800" spc="-75" dirty="0">
                <a:solidFill>
                  <a:srgbClr val="606062"/>
                </a:solidFill>
                <a:latin typeface="Verdana"/>
                <a:cs typeface="Verdana"/>
              </a:rPr>
              <a:t> </a:t>
            </a:r>
            <a:r>
              <a:rPr sz="800" spc="5" dirty="0">
                <a:solidFill>
                  <a:srgbClr val="606062"/>
                </a:solidFill>
                <a:latin typeface="Verdana"/>
                <a:cs typeface="Verdana"/>
              </a:rPr>
              <a:t>влаги</a:t>
            </a:r>
            <a:r>
              <a:rPr sz="800" spc="-75" dirty="0">
                <a:solidFill>
                  <a:srgbClr val="606062"/>
                </a:solidFill>
                <a:latin typeface="Verdana"/>
                <a:cs typeface="Verdana"/>
              </a:rPr>
              <a:t> </a:t>
            </a:r>
            <a:r>
              <a:rPr sz="800" spc="10" dirty="0">
                <a:solidFill>
                  <a:srgbClr val="606062"/>
                </a:solidFill>
                <a:latin typeface="Verdana"/>
                <a:cs typeface="Verdana"/>
              </a:rPr>
              <a:t>в</a:t>
            </a:r>
            <a:r>
              <a:rPr sz="800" spc="-75" dirty="0">
                <a:solidFill>
                  <a:srgbClr val="606062"/>
                </a:solidFill>
                <a:latin typeface="Verdana"/>
                <a:cs typeface="Verdana"/>
              </a:rPr>
              <a:t> </a:t>
            </a:r>
            <a:r>
              <a:rPr sz="800" spc="15" dirty="0">
                <a:solidFill>
                  <a:srgbClr val="606062"/>
                </a:solidFill>
                <a:latin typeface="Verdana"/>
                <a:cs typeface="Verdana"/>
              </a:rPr>
              <a:t>почве</a:t>
            </a:r>
            <a:endParaRPr sz="800">
              <a:latin typeface="Verdana"/>
              <a:cs typeface="Verdana"/>
            </a:endParaRPr>
          </a:p>
        </p:txBody>
      </p:sp>
      <p:sp>
        <p:nvSpPr>
          <p:cNvPr id="51" name="object 51"/>
          <p:cNvSpPr txBox="1"/>
          <p:nvPr/>
        </p:nvSpPr>
        <p:spPr>
          <a:xfrm>
            <a:off x="4403709" y="8682932"/>
            <a:ext cx="2153285"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Увеличение</a:t>
            </a:r>
            <a:r>
              <a:rPr sz="800" spc="-75" dirty="0">
                <a:solidFill>
                  <a:srgbClr val="606062"/>
                </a:solidFill>
                <a:latin typeface="Verdana"/>
                <a:cs typeface="Verdana"/>
              </a:rPr>
              <a:t> </a:t>
            </a:r>
            <a:r>
              <a:rPr sz="800" spc="5" dirty="0">
                <a:solidFill>
                  <a:srgbClr val="606062"/>
                </a:solidFill>
                <a:latin typeface="Verdana"/>
                <a:cs typeface="Verdana"/>
              </a:rPr>
              <a:t>устойчивости</a:t>
            </a:r>
            <a:r>
              <a:rPr sz="800" spc="-75" dirty="0">
                <a:solidFill>
                  <a:srgbClr val="606062"/>
                </a:solidFill>
                <a:latin typeface="Verdana"/>
                <a:cs typeface="Verdana"/>
              </a:rPr>
              <a:t> </a:t>
            </a:r>
            <a:r>
              <a:rPr sz="800" spc="-10" dirty="0">
                <a:solidFill>
                  <a:srgbClr val="606062"/>
                </a:solidFill>
                <a:latin typeface="Verdana"/>
                <a:cs typeface="Verdana"/>
              </a:rPr>
              <a:t>к</a:t>
            </a:r>
            <a:r>
              <a:rPr sz="800" spc="-75" dirty="0">
                <a:solidFill>
                  <a:srgbClr val="606062"/>
                </a:solidFill>
                <a:latin typeface="Verdana"/>
                <a:cs typeface="Verdana"/>
              </a:rPr>
              <a:t> </a:t>
            </a:r>
            <a:r>
              <a:rPr sz="800" spc="20" dirty="0">
                <a:solidFill>
                  <a:srgbClr val="606062"/>
                </a:solidFill>
                <a:latin typeface="Verdana"/>
                <a:cs typeface="Verdana"/>
              </a:rPr>
              <a:t>болезням</a:t>
            </a:r>
            <a:r>
              <a:rPr sz="800" spc="-75" dirty="0">
                <a:solidFill>
                  <a:srgbClr val="606062"/>
                </a:solidFill>
                <a:latin typeface="Verdana"/>
                <a:cs typeface="Verdana"/>
              </a:rPr>
              <a:t> </a:t>
            </a:r>
            <a:r>
              <a:rPr sz="800" spc="35" dirty="0">
                <a:solidFill>
                  <a:srgbClr val="606062"/>
                </a:solidFill>
                <a:latin typeface="Verdana"/>
                <a:cs typeface="Verdana"/>
              </a:rPr>
              <a:t>и </a:t>
            </a:r>
            <a:r>
              <a:rPr sz="800" spc="-265" dirty="0">
                <a:solidFill>
                  <a:srgbClr val="606062"/>
                </a:solidFill>
                <a:latin typeface="Verdana"/>
                <a:cs typeface="Verdana"/>
              </a:rPr>
              <a:t> </a:t>
            </a:r>
            <a:r>
              <a:rPr sz="800" spc="25" dirty="0">
                <a:solidFill>
                  <a:srgbClr val="606062"/>
                </a:solidFill>
                <a:latin typeface="Verdana"/>
                <a:cs typeface="Verdana"/>
              </a:rPr>
              <a:t>повр</a:t>
            </a:r>
            <a:r>
              <a:rPr sz="800" spc="10" dirty="0">
                <a:solidFill>
                  <a:srgbClr val="606062"/>
                </a:solidFill>
                <a:latin typeface="Verdana"/>
                <a:cs typeface="Verdana"/>
              </a:rPr>
              <a:t>е</a:t>
            </a:r>
            <a:r>
              <a:rPr sz="800" spc="30" dirty="0">
                <a:solidFill>
                  <a:srgbClr val="606062"/>
                </a:solidFill>
                <a:latin typeface="Verdana"/>
                <a:cs typeface="Verdana"/>
              </a:rPr>
              <a:t>ждениям</a:t>
            </a:r>
            <a:r>
              <a:rPr sz="800" spc="-75" dirty="0">
                <a:solidFill>
                  <a:srgbClr val="606062"/>
                </a:solidFill>
                <a:latin typeface="Verdana"/>
                <a:cs typeface="Verdana"/>
              </a:rPr>
              <a:t> </a:t>
            </a:r>
            <a:r>
              <a:rPr sz="800" spc="25" dirty="0">
                <a:solidFill>
                  <a:srgbClr val="606062"/>
                </a:solidFill>
                <a:latin typeface="Verdana"/>
                <a:cs typeface="Verdana"/>
              </a:rPr>
              <a:t>вр</a:t>
            </a:r>
            <a:r>
              <a:rPr sz="800" spc="15" dirty="0">
                <a:solidFill>
                  <a:srgbClr val="606062"/>
                </a:solidFill>
                <a:latin typeface="Verdana"/>
                <a:cs typeface="Verdana"/>
              </a:rPr>
              <a:t>еди</a:t>
            </a:r>
            <a:r>
              <a:rPr sz="800" spc="-10" dirty="0">
                <a:solidFill>
                  <a:srgbClr val="606062"/>
                </a:solidFill>
                <a:latin typeface="Verdana"/>
                <a:cs typeface="Verdana"/>
              </a:rPr>
              <a:t>т</a:t>
            </a:r>
            <a:r>
              <a:rPr sz="800" spc="5" dirty="0">
                <a:solidFill>
                  <a:srgbClr val="606062"/>
                </a:solidFill>
                <a:latin typeface="Verdana"/>
                <a:cs typeface="Verdana"/>
              </a:rPr>
              <a:t>е</a:t>
            </a:r>
            <a:r>
              <a:rPr sz="800" spc="30" dirty="0">
                <a:solidFill>
                  <a:srgbClr val="606062"/>
                </a:solidFill>
                <a:latin typeface="Verdana"/>
                <a:cs typeface="Verdana"/>
              </a:rPr>
              <a:t>лями</a:t>
            </a:r>
            <a:endParaRPr sz="800">
              <a:latin typeface="Verdana"/>
              <a:cs typeface="Verdana"/>
            </a:endParaRPr>
          </a:p>
        </p:txBody>
      </p:sp>
      <p:sp>
        <p:nvSpPr>
          <p:cNvPr id="52" name="object 52"/>
          <p:cNvSpPr txBox="1"/>
          <p:nvPr/>
        </p:nvSpPr>
        <p:spPr>
          <a:xfrm>
            <a:off x="5861902" y="6089347"/>
            <a:ext cx="462280" cy="220979"/>
          </a:xfrm>
          <a:prstGeom prst="rect">
            <a:avLst/>
          </a:prstGeom>
        </p:spPr>
        <p:txBody>
          <a:bodyPr vert="horz" wrap="square" lIns="0" tIns="16510" rIns="0" bIns="0" rtlCol="0">
            <a:spAutoFit/>
          </a:bodyPr>
          <a:lstStyle/>
          <a:p>
            <a:pPr marL="12700">
              <a:lnSpc>
                <a:spcPct val="100000"/>
              </a:lnSpc>
              <a:spcBef>
                <a:spcPts val="130"/>
              </a:spcBef>
            </a:pPr>
            <a:r>
              <a:rPr sz="1250" b="1" spc="35" dirty="0">
                <a:solidFill>
                  <a:srgbClr val="606062"/>
                </a:solidFill>
                <a:latin typeface="Arial"/>
                <a:cs typeface="Arial"/>
              </a:rPr>
              <a:t>+</a:t>
            </a:r>
            <a:r>
              <a:rPr sz="1250" b="1" spc="100" dirty="0">
                <a:solidFill>
                  <a:srgbClr val="606062"/>
                </a:solidFill>
                <a:latin typeface="Tahoma"/>
                <a:cs typeface="Tahoma"/>
              </a:rPr>
              <a:t>P</a:t>
            </a:r>
            <a:r>
              <a:rPr sz="1250" b="1" spc="55" dirty="0">
                <a:solidFill>
                  <a:srgbClr val="606062"/>
                </a:solidFill>
                <a:latin typeface="Tahoma"/>
                <a:cs typeface="Tahoma"/>
              </a:rPr>
              <a:t>K</a:t>
            </a:r>
            <a:r>
              <a:rPr sz="1250" b="1" spc="25" dirty="0">
                <a:solidFill>
                  <a:srgbClr val="606062"/>
                </a:solidFill>
                <a:latin typeface="Tahoma"/>
                <a:cs typeface="Tahoma"/>
              </a:rPr>
              <a:t>S</a:t>
            </a:r>
            <a:endParaRPr sz="1250">
              <a:latin typeface="Tahoma"/>
              <a:cs typeface="Tahoma"/>
            </a:endParaRPr>
          </a:p>
        </p:txBody>
      </p:sp>
      <p:sp>
        <p:nvSpPr>
          <p:cNvPr id="53" name="object 53"/>
          <p:cNvSpPr txBox="1"/>
          <p:nvPr/>
        </p:nvSpPr>
        <p:spPr>
          <a:xfrm>
            <a:off x="658469" y="4161893"/>
            <a:ext cx="4269105" cy="2515870"/>
          </a:xfrm>
          <a:prstGeom prst="rect">
            <a:avLst/>
          </a:prstGeom>
        </p:spPr>
        <p:txBody>
          <a:bodyPr vert="horz" wrap="square" lIns="0" tIns="135255" rIns="0" bIns="0" rtlCol="0">
            <a:spAutoFit/>
          </a:bodyPr>
          <a:lstStyle/>
          <a:p>
            <a:pPr marL="12700">
              <a:lnSpc>
                <a:spcPct val="100000"/>
              </a:lnSpc>
              <a:spcBef>
                <a:spcPts val="1065"/>
              </a:spcBef>
            </a:pPr>
            <a:r>
              <a:rPr sz="1400" b="1" spc="50" dirty="0">
                <a:solidFill>
                  <a:srgbClr val="606062"/>
                </a:solidFill>
                <a:latin typeface="Arial"/>
                <a:cs typeface="Arial"/>
              </a:rPr>
              <a:t>КАС+</a:t>
            </a:r>
            <a:r>
              <a:rPr sz="1400" b="1" spc="50" dirty="0">
                <a:solidFill>
                  <a:srgbClr val="606062"/>
                </a:solidFill>
                <a:latin typeface="Tahoma"/>
                <a:cs typeface="Tahoma"/>
              </a:rPr>
              <a:t>PKS</a:t>
            </a:r>
            <a:endParaRPr sz="1400">
              <a:latin typeface="Tahoma"/>
              <a:cs typeface="Tahoma"/>
            </a:endParaRPr>
          </a:p>
          <a:p>
            <a:pPr marL="23495" marR="5080" algn="just">
              <a:lnSpc>
                <a:spcPct val="114900"/>
              </a:lnSpc>
              <a:spcBef>
                <a:spcPts val="409"/>
              </a:spcBef>
            </a:pPr>
            <a:r>
              <a:rPr sz="800" spc="-25" dirty="0">
                <a:solidFill>
                  <a:srgbClr val="606062"/>
                </a:solidFill>
                <a:latin typeface="Verdana"/>
                <a:cs typeface="Verdana"/>
              </a:rPr>
              <a:t>КАС+PKS </a:t>
            </a:r>
            <a:r>
              <a:rPr sz="800" spc="-110" dirty="0">
                <a:solidFill>
                  <a:srgbClr val="606062"/>
                </a:solidFill>
                <a:latin typeface="Verdana"/>
                <a:cs typeface="Verdana"/>
              </a:rPr>
              <a:t>–</a:t>
            </a:r>
            <a:r>
              <a:rPr sz="800" spc="-105" dirty="0">
                <a:solidFill>
                  <a:srgbClr val="606062"/>
                </a:solidFill>
                <a:latin typeface="Verdana"/>
                <a:cs typeface="Verdana"/>
              </a:rPr>
              <a:t> </a:t>
            </a:r>
            <a:r>
              <a:rPr sz="800" spc="15" dirty="0">
                <a:solidFill>
                  <a:srgbClr val="606062"/>
                </a:solidFill>
                <a:latin typeface="Verdana"/>
                <a:cs typeface="Verdana"/>
              </a:rPr>
              <a:t>карбамидно-аммиачная </a:t>
            </a:r>
            <a:r>
              <a:rPr sz="800" spc="25" dirty="0">
                <a:solidFill>
                  <a:srgbClr val="606062"/>
                </a:solidFill>
                <a:latin typeface="Verdana"/>
                <a:cs typeface="Verdana"/>
              </a:rPr>
              <a:t>смесь </a:t>
            </a:r>
            <a:r>
              <a:rPr sz="800" spc="20" dirty="0">
                <a:solidFill>
                  <a:srgbClr val="606062"/>
                </a:solidFill>
                <a:latin typeface="Verdana"/>
                <a:cs typeface="Verdana"/>
              </a:rPr>
              <a:t>с добавлением </a:t>
            </a:r>
            <a:r>
              <a:rPr sz="800" spc="-15" dirty="0">
                <a:solidFill>
                  <a:srgbClr val="606062"/>
                </a:solidFill>
                <a:latin typeface="Verdana"/>
                <a:cs typeface="Verdana"/>
              </a:rPr>
              <a:t>фосфора, </a:t>
            </a:r>
            <a:r>
              <a:rPr sz="800" dirty="0">
                <a:solidFill>
                  <a:srgbClr val="606062"/>
                </a:solidFill>
                <a:latin typeface="Verdana"/>
                <a:cs typeface="Verdana"/>
              </a:rPr>
              <a:t>калия </a:t>
            </a:r>
            <a:r>
              <a:rPr sz="800" spc="35" dirty="0">
                <a:solidFill>
                  <a:srgbClr val="606062"/>
                </a:solidFill>
                <a:latin typeface="Verdana"/>
                <a:cs typeface="Verdana"/>
              </a:rPr>
              <a:t>и </a:t>
            </a:r>
            <a:r>
              <a:rPr sz="800" spc="40" dirty="0">
                <a:solidFill>
                  <a:srgbClr val="606062"/>
                </a:solidFill>
                <a:latin typeface="Verdana"/>
                <a:cs typeface="Verdana"/>
              </a:rPr>
              <a:t> </a:t>
            </a:r>
            <a:r>
              <a:rPr sz="800" spc="-10" dirty="0">
                <a:solidFill>
                  <a:srgbClr val="606062"/>
                </a:solidFill>
                <a:latin typeface="Verdana"/>
                <a:cs typeface="Verdana"/>
              </a:rPr>
              <a:t>серы.</a:t>
            </a:r>
            <a:endParaRPr sz="800">
              <a:latin typeface="Verdana"/>
              <a:cs typeface="Verdana"/>
            </a:endParaRPr>
          </a:p>
          <a:p>
            <a:pPr marL="23495" marR="5080" algn="just">
              <a:lnSpc>
                <a:spcPct val="114900"/>
              </a:lnSpc>
            </a:pPr>
            <a:r>
              <a:rPr sz="800" spc="25" dirty="0">
                <a:solidFill>
                  <a:srgbClr val="606062"/>
                </a:solidFill>
                <a:latin typeface="Verdana"/>
                <a:cs typeface="Verdana"/>
              </a:rPr>
              <a:t>Фосфор </a:t>
            </a:r>
            <a:r>
              <a:rPr sz="800" dirty="0">
                <a:solidFill>
                  <a:srgbClr val="606062"/>
                </a:solidFill>
                <a:latin typeface="Verdana"/>
                <a:cs typeface="Verdana"/>
              </a:rPr>
              <a:t>входит </a:t>
            </a:r>
            <a:r>
              <a:rPr sz="800" spc="10" dirty="0">
                <a:solidFill>
                  <a:srgbClr val="606062"/>
                </a:solidFill>
                <a:latin typeface="Verdana"/>
                <a:cs typeface="Verdana"/>
              </a:rPr>
              <a:t>в </a:t>
            </a:r>
            <a:r>
              <a:rPr sz="800" spc="5" dirty="0">
                <a:solidFill>
                  <a:srgbClr val="606062"/>
                </a:solidFill>
                <a:latin typeface="Verdana"/>
                <a:cs typeface="Verdana"/>
              </a:rPr>
              <a:t>состав </a:t>
            </a:r>
            <a:r>
              <a:rPr sz="800" dirty="0">
                <a:solidFill>
                  <a:srgbClr val="606062"/>
                </a:solidFill>
                <a:latin typeface="Verdana"/>
                <a:cs typeface="Verdana"/>
              </a:rPr>
              <a:t>сложных </a:t>
            </a:r>
            <a:r>
              <a:rPr sz="800" spc="-10" dirty="0">
                <a:solidFill>
                  <a:srgbClr val="606062"/>
                </a:solidFill>
                <a:latin typeface="Verdana"/>
                <a:cs typeface="Verdana"/>
              </a:rPr>
              <a:t>белков, </a:t>
            </a:r>
            <a:r>
              <a:rPr sz="800" spc="5" dirty="0">
                <a:solidFill>
                  <a:srgbClr val="606062"/>
                </a:solidFill>
                <a:latin typeface="Verdana"/>
                <a:cs typeface="Verdana"/>
              </a:rPr>
              <a:t>нуклеиновых </a:t>
            </a:r>
            <a:r>
              <a:rPr sz="800" spc="-15" dirty="0">
                <a:solidFill>
                  <a:srgbClr val="606062"/>
                </a:solidFill>
                <a:latin typeface="Verdana"/>
                <a:cs typeface="Verdana"/>
              </a:rPr>
              <a:t>кислот, </a:t>
            </a:r>
            <a:r>
              <a:rPr sz="800" spc="5" dirty="0">
                <a:solidFill>
                  <a:srgbClr val="606062"/>
                </a:solidFill>
                <a:latin typeface="Verdana"/>
                <a:cs typeface="Verdana"/>
              </a:rPr>
              <a:t>витаминов, </a:t>
            </a:r>
            <a:r>
              <a:rPr sz="800" spc="10" dirty="0">
                <a:solidFill>
                  <a:srgbClr val="606062"/>
                </a:solidFill>
                <a:latin typeface="Verdana"/>
                <a:cs typeface="Verdana"/>
              </a:rPr>
              <a:t> </a:t>
            </a:r>
            <a:r>
              <a:rPr sz="800" spc="15" dirty="0">
                <a:solidFill>
                  <a:srgbClr val="606062"/>
                </a:solidFill>
                <a:latin typeface="Verdana"/>
                <a:cs typeface="Verdana"/>
              </a:rPr>
              <a:t>ферментов</a:t>
            </a:r>
            <a:r>
              <a:rPr sz="800" spc="-100" dirty="0">
                <a:solidFill>
                  <a:srgbClr val="606062"/>
                </a:solidFill>
                <a:latin typeface="Verdana"/>
                <a:cs typeface="Verdana"/>
              </a:rPr>
              <a:t> </a:t>
            </a:r>
            <a:r>
              <a:rPr sz="800" spc="35" dirty="0">
                <a:solidFill>
                  <a:srgbClr val="606062"/>
                </a:solidFill>
                <a:latin typeface="Verdana"/>
                <a:cs typeface="Verdana"/>
              </a:rPr>
              <a:t>и</a:t>
            </a:r>
            <a:r>
              <a:rPr sz="800" spc="-100" dirty="0">
                <a:solidFill>
                  <a:srgbClr val="606062"/>
                </a:solidFill>
                <a:latin typeface="Verdana"/>
                <a:cs typeface="Verdana"/>
              </a:rPr>
              <a:t> </a:t>
            </a:r>
            <a:r>
              <a:rPr sz="800" dirty="0">
                <a:solidFill>
                  <a:srgbClr val="606062"/>
                </a:solidFill>
                <a:latin typeface="Verdana"/>
                <a:cs typeface="Verdana"/>
              </a:rPr>
              <a:t>других</a:t>
            </a:r>
            <a:r>
              <a:rPr sz="800" spc="-100" dirty="0">
                <a:solidFill>
                  <a:srgbClr val="606062"/>
                </a:solidFill>
                <a:latin typeface="Verdana"/>
                <a:cs typeface="Verdana"/>
              </a:rPr>
              <a:t> </a:t>
            </a:r>
            <a:r>
              <a:rPr sz="800" spc="10" dirty="0">
                <a:solidFill>
                  <a:srgbClr val="606062"/>
                </a:solidFill>
                <a:latin typeface="Verdana"/>
                <a:cs typeface="Verdana"/>
              </a:rPr>
              <a:t>биологических</a:t>
            </a:r>
            <a:r>
              <a:rPr sz="800" spc="-100" dirty="0">
                <a:solidFill>
                  <a:srgbClr val="606062"/>
                </a:solidFill>
                <a:latin typeface="Verdana"/>
                <a:cs typeface="Verdana"/>
              </a:rPr>
              <a:t> </a:t>
            </a:r>
            <a:r>
              <a:rPr sz="800" spc="-5" dirty="0">
                <a:solidFill>
                  <a:srgbClr val="606062"/>
                </a:solidFill>
                <a:latin typeface="Verdana"/>
                <a:cs typeface="Verdana"/>
              </a:rPr>
              <a:t>активных</a:t>
            </a:r>
            <a:r>
              <a:rPr sz="800" spc="-100" dirty="0">
                <a:solidFill>
                  <a:srgbClr val="606062"/>
                </a:solidFill>
                <a:latin typeface="Verdana"/>
                <a:cs typeface="Verdana"/>
              </a:rPr>
              <a:t> </a:t>
            </a:r>
            <a:r>
              <a:rPr sz="800" spc="-5" dirty="0">
                <a:solidFill>
                  <a:srgbClr val="606062"/>
                </a:solidFill>
                <a:latin typeface="Verdana"/>
                <a:cs typeface="Verdana"/>
              </a:rPr>
              <a:t>веществ.</a:t>
            </a:r>
            <a:r>
              <a:rPr sz="800" spc="-100" dirty="0">
                <a:solidFill>
                  <a:srgbClr val="606062"/>
                </a:solidFill>
                <a:latin typeface="Verdana"/>
                <a:cs typeface="Verdana"/>
              </a:rPr>
              <a:t> </a:t>
            </a:r>
            <a:r>
              <a:rPr sz="800" spc="-10" dirty="0">
                <a:solidFill>
                  <a:srgbClr val="606062"/>
                </a:solidFill>
                <a:latin typeface="Verdana"/>
                <a:cs typeface="Verdana"/>
              </a:rPr>
              <a:t>Также</a:t>
            </a:r>
            <a:r>
              <a:rPr sz="800" spc="-100" dirty="0">
                <a:solidFill>
                  <a:srgbClr val="606062"/>
                </a:solidFill>
                <a:latin typeface="Verdana"/>
                <a:cs typeface="Verdana"/>
              </a:rPr>
              <a:t> </a:t>
            </a:r>
            <a:r>
              <a:rPr sz="800" dirty="0">
                <a:solidFill>
                  <a:srgbClr val="606062"/>
                </a:solidFill>
                <a:latin typeface="Verdana"/>
                <a:cs typeface="Verdana"/>
              </a:rPr>
              <a:t>фосфор</a:t>
            </a:r>
            <a:r>
              <a:rPr sz="800" spc="-95" dirty="0">
                <a:solidFill>
                  <a:srgbClr val="606062"/>
                </a:solidFill>
                <a:latin typeface="Verdana"/>
                <a:cs typeface="Verdana"/>
              </a:rPr>
              <a:t> </a:t>
            </a:r>
            <a:r>
              <a:rPr sz="800" spc="-15" dirty="0">
                <a:solidFill>
                  <a:srgbClr val="606062"/>
                </a:solidFill>
                <a:latin typeface="Verdana"/>
                <a:cs typeface="Verdana"/>
              </a:rPr>
              <a:t>участвует </a:t>
            </a:r>
            <a:r>
              <a:rPr sz="800" spc="-270" dirty="0">
                <a:solidFill>
                  <a:srgbClr val="606062"/>
                </a:solidFill>
                <a:latin typeface="Verdana"/>
                <a:cs typeface="Verdana"/>
              </a:rPr>
              <a:t> </a:t>
            </a:r>
            <a:r>
              <a:rPr sz="800" spc="10" dirty="0">
                <a:solidFill>
                  <a:srgbClr val="606062"/>
                </a:solidFill>
                <a:latin typeface="Verdana"/>
                <a:cs typeface="Verdana"/>
              </a:rPr>
              <a:t>в </a:t>
            </a:r>
            <a:r>
              <a:rPr sz="800" spc="30" dirty="0">
                <a:solidFill>
                  <a:srgbClr val="606062"/>
                </a:solidFill>
                <a:latin typeface="Verdana"/>
                <a:cs typeface="Verdana"/>
              </a:rPr>
              <a:t>обмене </a:t>
            </a:r>
            <a:r>
              <a:rPr sz="800" spc="-5" dirty="0">
                <a:solidFill>
                  <a:srgbClr val="606062"/>
                </a:solidFill>
                <a:latin typeface="Verdana"/>
                <a:cs typeface="Verdana"/>
              </a:rPr>
              <a:t>веществ, </a:t>
            </a:r>
            <a:r>
              <a:rPr sz="800" spc="20" dirty="0">
                <a:solidFill>
                  <a:srgbClr val="606062"/>
                </a:solidFill>
                <a:latin typeface="Verdana"/>
                <a:cs typeface="Verdana"/>
              </a:rPr>
              <a:t>делении </a:t>
            </a:r>
            <a:r>
              <a:rPr sz="800" spc="-25" dirty="0">
                <a:solidFill>
                  <a:srgbClr val="606062"/>
                </a:solidFill>
                <a:latin typeface="Verdana"/>
                <a:cs typeface="Verdana"/>
              </a:rPr>
              <a:t>клеток, </a:t>
            </a:r>
            <a:r>
              <a:rPr sz="800" spc="10" dirty="0">
                <a:solidFill>
                  <a:srgbClr val="606062"/>
                </a:solidFill>
                <a:latin typeface="Verdana"/>
                <a:cs typeface="Verdana"/>
              </a:rPr>
              <a:t>в </a:t>
            </a:r>
            <a:r>
              <a:rPr sz="800" spc="15" dirty="0">
                <a:solidFill>
                  <a:srgbClr val="606062"/>
                </a:solidFill>
                <a:latin typeface="Verdana"/>
                <a:cs typeface="Verdana"/>
              </a:rPr>
              <a:t>энергетическом </a:t>
            </a:r>
            <a:r>
              <a:rPr sz="800" spc="30" dirty="0">
                <a:solidFill>
                  <a:srgbClr val="606062"/>
                </a:solidFill>
                <a:latin typeface="Verdana"/>
                <a:cs typeface="Verdana"/>
              </a:rPr>
              <a:t>обмене </a:t>
            </a:r>
            <a:r>
              <a:rPr sz="800" dirty="0">
                <a:solidFill>
                  <a:srgbClr val="606062"/>
                </a:solidFill>
                <a:latin typeface="Verdana"/>
                <a:cs typeface="Verdana"/>
              </a:rPr>
              <a:t>растительных </a:t>
            </a:r>
            <a:r>
              <a:rPr sz="800" spc="5" dirty="0">
                <a:solidFill>
                  <a:srgbClr val="606062"/>
                </a:solidFill>
                <a:latin typeface="Verdana"/>
                <a:cs typeface="Verdana"/>
              </a:rPr>
              <a:t> </a:t>
            </a:r>
            <a:r>
              <a:rPr sz="800" spc="-5" dirty="0">
                <a:solidFill>
                  <a:srgbClr val="606062"/>
                </a:solidFill>
                <a:latin typeface="Verdana"/>
                <a:cs typeface="Verdana"/>
              </a:rPr>
              <a:t>клеток</a:t>
            </a:r>
            <a:r>
              <a:rPr sz="800" spc="-165" dirty="0">
                <a:solidFill>
                  <a:srgbClr val="606062"/>
                </a:solidFill>
                <a:latin typeface="Verdana"/>
                <a:cs typeface="Verdana"/>
              </a:rPr>
              <a:t> </a:t>
            </a:r>
            <a:r>
              <a:rPr sz="800" spc="35" dirty="0">
                <a:solidFill>
                  <a:srgbClr val="606062"/>
                </a:solidFill>
                <a:latin typeface="Verdana"/>
                <a:cs typeface="Verdana"/>
              </a:rPr>
              <a:t>и</a:t>
            </a:r>
            <a:r>
              <a:rPr sz="800" spc="-160" dirty="0">
                <a:solidFill>
                  <a:srgbClr val="606062"/>
                </a:solidFill>
                <a:latin typeface="Verdana"/>
                <a:cs typeface="Verdana"/>
              </a:rPr>
              <a:t> </a:t>
            </a:r>
            <a:r>
              <a:rPr sz="800" spc="10" dirty="0">
                <a:solidFill>
                  <a:srgbClr val="606062"/>
                </a:solidFill>
                <a:latin typeface="Verdana"/>
                <a:cs typeface="Verdana"/>
              </a:rPr>
              <a:t>в</a:t>
            </a:r>
            <a:r>
              <a:rPr sz="800" spc="-160" dirty="0">
                <a:solidFill>
                  <a:srgbClr val="606062"/>
                </a:solidFill>
                <a:latin typeface="Verdana"/>
                <a:cs typeface="Verdana"/>
              </a:rPr>
              <a:t> </a:t>
            </a:r>
            <a:r>
              <a:rPr sz="800" spc="10" dirty="0">
                <a:solidFill>
                  <a:srgbClr val="606062"/>
                </a:solidFill>
                <a:latin typeface="Verdana"/>
                <a:cs typeface="Verdana"/>
              </a:rPr>
              <a:t>росте</a:t>
            </a:r>
            <a:r>
              <a:rPr sz="800" spc="-160" dirty="0">
                <a:solidFill>
                  <a:srgbClr val="606062"/>
                </a:solidFill>
                <a:latin typeface="Verdana"/>
                <a:cs typeface="Verdana"/>
              </a:rPr>
              <a:t> </a:t>
            </a:r>
            <a:r>
              <a:rPr sz="800" spc="20" dirty="0">
                <a:solidFill>
                  <a:srgbClr val="606062"/>
                </a:solidFill>
                <a:latin typeface="Verdana"/>
                <a:cs typeface="Verdana"/>
              </a:rPr>
              <a:t>корневой</a:t>
            </a:r>
            <a:r>
              <a:rPr sz="800" spc="-160" dirty="0">
                <a:solidFill>
                  <a:srgbClr val="606062"/>
                </a:solidFill>
                <a:latin typeface="Verdana"/>
                <a:cs typeface="Verdana"/>
              </a:rPr>
              <a:t> </a:t>
            </a:r>
            <a:r>
              <a:rPr sz="800" dirty="0">
                <a:solidFill>
                  <a:srgbClr val="606062"/>
                </a:solidFill>
                <a:latin typeface="Verdana"/>
                <a:cs typeface="Verdana"/>
              </a:rPr>
              <a:t>системы.</a:t>
            </a:r>
            <a:endParaRPr sz="800">
              <a:latin typeface="Verdana"/>
              <a:cs typeface="Verdana"/>
            </a:endParaRPr>
          </a:p>
          <a:p>
            <a:pPr marL="23495" marR="5080" algn="just">
              <a:lnSpc>
                <a:spcPct val="114900"/>
              </a:lnSpc>
            </a:pPr>
            <a:r>
              <a:rPr sz="800" spc="25" dirty="0">
                <a:solidFill>
                  <a:srgbClr val="606062"/>
                </a:solidFill>
                <a:latin typeface="Verdana"/>
                <a:cs typeface="Verdana"/>
              </a:rPr>
              <a:t>Калий </a:t>
            </a:r>
            <a:r>
              <a:rPr sz="800" spc="-60" dirty="0">
                <a:solidFill>
                  <a:srgbClr val="606062"/>
                </a:solidFill>
                <a:latin typeface="Verdana"/>
                <a:cs typeface="Verdana"/>
              </a:rPr>
              <a:t>-</a:t>
            </a:r>
            <a:r>
              <a:rPr sz="800" spc="-55" dirty="0">
                <a:solidFill>
                  <a:srgbClr val="606062"/>
                </a:solidFill>
                <a:latin typeface="Verdana"/>
                <a:cs typeface="Verdana"/>
              </a:rPr>
              <a:t> </a:t>
            </a:r>
            <a:r>
              <a:rPr sz="800" spc="25" dirty="0">
                <a:solidFill>
                  <a:srgbClr val="606062"/>
                </a:solidFill>
                <a:latin typeface="Verdana"/>
                <a:cs typeface="Verdana"/>
              </a:rPr>
              <a:t>помогает </a:t>
            </a:r>
            <a:r>
              <a:rPr sz="800" spc="20" dirty="0">
                <a:solidFill>
                  <a:srgbClr val="606062"/>
                </a:solidFill>
                <a:latin typeface="Verdana"/>
                <a:cs typeface="Verdana"/>
              </a:rPr>
              <a:t>регулировать </a:t>
            </a:r>
            <a:r>
              <a:rPr sz="800" spc="30" dirty="0">
                <a:solidFill>
                  <a:srgbClr val="606062"/>
                </a:solidFill>
                <a:latin typeface="Verdana"/>
                <a:cs typeface="Verdana"/>
              </a:rPr>
              <a:t>водный </a:t>
            </a:r>
            <a:r>
              <a:rPr sz="800" spc="20" dirty="0">
                <a:solidFill>
                  <a:srgbClr val="606062"/>
                </a:solidFill>
                <a:latin typeface="Verdana"/>
                <a:cs typeface="Verdana"/>
              </a:rPr>
              <a:t>баланс </a:t>
            </a:r>
            <a:r>
              <a:rPr sz="800" spc="30" dirty="0">
                <a:solidFill>
                  <a:srgbClr val="606062"/>
                </a:solidFill>
                <a:latin typeface="Verdana"/>
                <a:cs typeface="Verdana"/>
              </a:rPr>
              <a:t>растений </a:t>
            </a:r>
            <a:r>
              <a:rPr sz="800" spc="25" dirty="0">
                <a:solidFill>
                  <a:srgbClr val="606062"/>
                </a:solidFill>
                <a:latin typeface="Verdana"/>
                <a:cs typeface="Verdana"/>
              </a:rPr>
              <a:t>через </a:t>
            </a:r>
            <a:r>
              <a:rPr sz="800" spc="35" dirty="0">
                <a:solidFill>
                  <a:srgbClr val="606062"/>
                </a:solidFill>
                <a:latin typeface="Verdana"/>
                <a:cs typeface="Verdana"/>
              </a:rPr>
              <a:t>корни и </a:t>
            </a:r>
            <a:r>
              <a:rPr sz="800" spc="40" dirty="0">
                <a:solidFill>
                  <a:srgbClr val="606062"/>
                </a:solidFill>
                <a:latin typeface="Verdana"/>
                <a:cs typeface="Verdana"/>
              </a:rPr>
              <a:t> </a:t>
            </a:r>
            <a:r>
              <a:rPr sz="800" spc="15" dirty="0">
                <a:solidFill>
                  <a:srgbClr val="606062"/>
                </a:solidFill>
                <a:latin typeface="Verdana"/>
                <a:cs typeface="Verdana"/>
              </a:rPr>
              <a:t>функционирование</a:t>
            </a:r>
            <a:r>
              <a:rPr sz="800" spc="-35" dirty="0">
                <a:solidFill>
                  <a:srgbClr val="606062"/>
                </a:solidFill>
                <a:latin typeface="Verdana"/>
                <a:cs typeface="Verdana"/>
              </a:rPr>
              <a:t> </a:t>
            </a:r>
            <a:r>
              <a:rPr sz="800" dirty="0">
                <a:solidFill>
                  <a:srgbClr val="606062"/>
                </a:solidFill>
                <a:latin typeface="Verdana"/>
                <a:cs typeface="Verdana"/>
              </a:rPr>
              <a:t>устьиц</a:t>
            </a:r>
            <a:r>
              <a:rPr sz="800" spc="-30" dirty="0">
                <a:solidFill>
                  <a:srgbClr val="606062"/>
                </a:solidFill>
                <a:latin typeface="Verdana"/>
                <a:cs typeface="Verdana"/>
              </a:rPr>
              <a:t> </a:t>
            </a:r>
            <a:r>
              <a:rPr sz="800" spc="-20" dirty="0">
                <a:solidFill>
                  <a:srgbClr val="606062"/>
                </a:solidFill>
                <a:latin typeface="Verdana"/>
                <a:cs typeface="Verdana"/>
              </a:rPr>
              <a:t>листа.</a:t>
            </a:r>
            <a:r>
              <a:rPr sz="800" spc="-30" dirty="0">
                <a:solidFill>
                  <a:srgbClr val="606062"/>
                </a:solidFill>
                <a:latin typeface="Verdana"/>
                <a:cs typeface="Verdana"/>
              </a:rPr>
              <a:t> </a:t>
            </a:r>
            <a:r>
              <a:rPr sz="800" spc="-10" dirty="0">
                <a:solidFill>
                  <a:srgbClr val="606062"/>
                </a:solidFill>
                <a:latin typeface="Verdana"/>
                <a:cs typeface="Verdana"/>
              </a:rPr>
              <a:t>Также</a:t>
            </a:r>
            <a:r>
              <a:rPr sz="800" spc="-35" dirty="0">
                <a:solidFill>
                  <a:srgbClr val="606062"/>
                </a:solidFill>
                <a:latin typeface="Verdana"/>
                <a:cs typeface="Verdana"/>
              </a:rPr>
              <a:t> </a:t>
            </a:r>
            <a:r>
              <a:rPr sz="800" spc="5" dirty="0">
                <a:solidFill>
                  <a:srgbClr val="606062"/>
                </a:solidFill>
                <a:latin typeface="Verdana"/>
                <a:cs typeface="Verdana"/>
              </a:rPr>
              <a:t>способствует</a:t>
            </a:r>
            <a:r>
              <a:rPr sz="800" spc="-30" dirty="0">
                <a:solidFill>
                  <a:srgbClr val="606062"/>
                </a:solidFill>
                <a:latin typeface="Verdana"/>
                <a:cs typeface="Verdana"/>
              </a:rPr>
              <a:t> </a:t>
            </a:r>
            <a:r>
              <a:rPr sz="800" spc="15" dirty="0">
                <a:solidFill>
                  <a:srgbClr val="606062"/>
                </a:solidFill>
                <a:latin typeface="Verdana"/>
                <a:cs typeface="Verdana"/>
              </a:rPr>
              <a:t>накоплению</a:t>
            </a:r>
            <a:r>
              <a:rPr sz="800" spc="-30" dirty="0">
                <a:solidFill>
                  <a:srgbClr val="606062"/>
                </a:solidFill>
                <a:latin typeface="Verdana"/>
                <a:cs typeface="Verdana"/>
              </a:rPr>
              <a:t> </a:t>
            </a:r>
            <a:r>
              <a:rPr sz="800" dirty="0">
                <a:solidFill>
                  <a:srgbClr val="606062"/>
                </a:solidFill>
                <a:latin typeface="Verdana"/>
                <a:cs typeface="Verdana"/>
              </a:rPr>
              <a:t>крахмала</a:t>
            </a:r>
            <a:r>
              <a:rPr sz="800" spc="-30" dirty="0">
                <a:solidFill>
                  <a:srgbClr val="606062"/>
                </a:solidFill>
                <a:latin typeface="Verdana"/>
                <a:cs typeface="Verdana"/>
              </a:rPr>
              <a:t> </a:t>
            </a:r>
            <a:r>
              <a:rPr sz="800" spc="35" dirty="0">
                <a:solidFill>
                  <a:srgbClr val="606062"/>
                </a:solidFill>
                <a:latin typeface="Verdana"/>
                <a:cs typeface="Verdana"/>
              </a:rPr>
              <a:t>и </a:t>
            </a:r>
            <a:r>
              <a:rPr sz="800" spc="-270" dirty="0">
                <a:solidFill>
                  <a:srgbClr val="606062"/>
                </a:solidFill>
                <a:latin typeface="Verdana"/>
                <a:cs typeface="Verdana"/>
              </a:rPr>
              <a:t> </a:t>
            </a:r>
            <a:r>
              <a:rPr sz="800" spc="-10" dirty="0">
                <a:solidFill>
                  <a:srgbClr val="606062"/>
                </a:solidFill>
                <a:latin typeface="Verdana"/>
                <a:cs typeface="Verdana"/>
              </a:rPr>
              <a:t>сахара</a:t>
            </a:r>
            <a:r>
              <a:rPr sz="800" spc="-110" dirty="0">
                <a:solidFill>
                  <a:srgbClr val="606062"/>
                </a:solidFill>
                <a:latin typeface="Verdana"/>
                <a:cs typeface="Verdana"/>
              </a:rPr>
              <a:t> </a:t>
            </a:r>
            <a:r>
              <a:rPr sz="800" spc="10" dirty="0">
                <a:solidFill>
                  <a:srgbClr val="606062"/>
                </a:solidFill>
                <a:latin typeface="Verdana"/>
                <a:cs typeface="Verdana"/>
              </a:rPr>
              <a:t>в</a:t>
            </a:r>
            <a:r>
              <a:rPr sz="800" spc="-110" dirty="0">
                <a:solidFill>
                  <a:srgbClr val="606062"/>
                </a:solidFill>
                <a:latin typeface="Verdana"/>
                <a:cs typeface="Verdana"/>
              </a:rPr>
              <a:t> </a:t>
            </a:r>
            <a:r>
              <a:rPr sz="800" spc="-15" dirty="0">
                <a:solidFill>
                  <a:srgbClr val="606062"/>
                </a:solidFill>
                <a:latin typeface="Verdana"/>
                <a:cs typeface="Verdana"/>
              </a:rPr>
              <a:t>плодах.</a:t>
            </a:r>
            <a:r>
              <a:rPr sz="800" spc="-110" dirty="0">
                <a:solidFill>
                  <a:srgbClr val="606062"/>
                </a:solidFill>
                <a:latin typeface="Verdana"/>
                <a:cs typeface="Verdana"/>
              </a:rPr>
              <a:t> </a:t>
            </a:r>
            <a:r>
              <a:rPr sz="800" spc="10" dirty="0">
                <a:solidFill>
                  <a:srgbClr val="606062"/>
                </a:solidFill>
                <a:latin typeface="Verdana"/>
                <a:cs typeface="Verdana"/>
              </a:rPr>
              <a:t>Повышает</a:t>
            </a:r>
            <a:r>
              <a:rPr sz="800" spc="-105" dirty="0">
                <a:solidFill>
                  <a:srgbClr val="606062"/>
                </a:solidFill>
                <a:latin typeface="Verdana"/>
                <a:cs typeface="Verdana"/>
              </a:rPr>
              <a:t> </a:t>
            </a:r>
            <a:r>
              <a:rPr sz="800" dirty="0">
                <a:solidFill>
                  <a:srgbClr val="606062"/>
                </a:solidFill>
                <a:latin typeface="Verdana"/>
                <a:cs typeface="Verdana"/>
              </a:rPr>
              <a:t>устойчивость</a:t>
            </a:r>
            <a:r>
              <a:rPr sz="800" spc="-110" dirty="0">
                <a:solidFill>
                  <a:srgbClr val="606062"/>
                </a:solidFill>
                <a:latin typeface="Verdana"/>
                <a:cs typeface="Verdana"/>
              </a:rPr>
              <a:t> </a:t>
            </a:r>
            <a:r>
              <a:rPr sz="800" spc="15" dirty="0">
                <a:solidFill>
                  <a:srgbClr val="606062"/>
                </a:solidFill>
                <a:latin typeface="Verdana"/>
                <a:cs typeface="Verdana"/>
              </a:rPr>
              <a:t>растений</a:t>
            </a:r>
            <a:r>
              <a:rPr sz="800" spc="-110" dirty="0">
                <a:solidFill>
                  <a:srgbClr val="606062"/>
                </a:solidFill>
                <a:latin typeface="Verdana"/>
                <a:cs typeface="Verdana"/>
              </a:rPr>
              <a:t> </a:t>
            </a:r>
            <a:r>
              <a:rPr sz="800" spc="-10" dirty="0">
                <a:solidFill>
                  <a:srgbClr val="606062"/>
                </a:solidFill>
                <a:latin typeface="Verdana"/>
                <a:cs typeface="Verdana"/>
              </a:rPr>
              <a:t>к</a:t>
            </a:r>
            <a:r>
              <a:rPr sz="800" spc="-105" dirty="0">
                <a:solidFill>
                  <a:srgbClr val="606062"/>
                </a:solidFill>
                <a:latin typeface="Verdana"/>
                <a:cs typeface="Verdana"/>
              </a:rPr>
              <a:t> </a:t>
            </a:r>
            <a:r>
              <a:rPr sz="800" spc="20" dirty="0">
                <a:solidFill>
                  <a:srgbClr val="606062"/>
                </a:solidFill>
                <a:latin typeface="Verdana"/>
                <a:cs typeface="Verdana"/>
              </a:rPr>
              <a:t>климатическим</a:t>
            </a:r>
            <a:r>
              <a:rPr sz="800" spc="-110" dirty="0">
                <a:solidFill>
                  <a:srgbClr val="606062"/>
                </a:solidFill>
                <a:latin typeface="Verdana"/>
                <a:cs typeface="Verdana"/>
              </a:rPr>
              <a:t> </a:t>
            </a:r>
            <a:r>
              <a:rPr sz="800" spc="15" dirty="0">
                <a:solidFill>
                  <a:srgbClr val="606062"/>
                </a:solidFill>
                <a:latin typeface="Verdana"/>
                <a:cs typeface="Verdana"/>
              </a:rPr>
              <a:t>условиям</a:t>
            </a:r>
            <a:r>
              <a:rPr sz="800" spc="-110" dirty="0">
                <a:solidFill>
                  <a:srgbClr val="606062"/>
                </a:solidFill>
                <a:latin typeface="Verdana"/>
                <a:cs typeface="Verdana"/>
              </a:rPr>
              <a:t> </a:t>
            </a:r>
            <a:r>
              <a:rPr sz="800" spc="-60" dirty="0">
                <a:solidFill>
                  <a:srgbClr val="606062"/>
                </a:solidFill>
                <a:latin typeface="Verdana"/>
                <a:cs typeface="Verdana"/>
              </a:rPr>
              <a:t>- </a:t>
            </a:r>
            <a:r>
              <a:rPr sz="800" spc="-265" dirty="0">
                <a:solidFill>
                  <a:srgbClr val="606062"/>
                </a:solidFill>
                <a:latin typeface="Verdana"/>
                <a:cs typeface="Verdana"/>
              </a:rPr>
              <a:t> </a:t>
            </a:r>
            <a:r>
              <a:rPr sz="800" spc="60" dirty="0">
                <a:solidFill>
                  <a:srgbClr val="606062"/>
                </a:solidFill>
                <a:latin typeface="Verdana"/>
                <a:cs typeface="Verdana"/>
              </a:rPr>
              <a:t>повышенным </a:t>
            </a:r>
            <a:r>
              <a:rPr sz="800" spc="35" dirty="0">
                <a:solidFill>
                  <a:srgbClr val="606062"/>
                </a:solidFill>
                <a:latin typeface="Verdana"/>
                <a:cs typeface="Verdana"/>
              </a:rPr>
              <a:t>и </a:t>
            </a:r>
            <a:r>
              <a:rPr sz="800" spc="65" dirty="0">
                <a:solidFill>
                  <a:srgbClr val="606062"/>
                </a:solidFill>
                <a:latin typeface="Verdana"/>
                <a:cs typeface="Verdana"/>
              </a:rPr>
              <a:t>пониженным </a:t>
            </a:r>
            <a:r>
              <a:rPr sz="800" spc="45" dirty="0">
                <a:solidFill>
                  <a:srgbClr val="606062"/>
                </a:solidFill>
                <a:latin typeface="Verdana"/>
                <a:cs typeface="Verdana"/>
              </a:rPr>
              <a:t>температурам. Значительно повышается </a:t>
            </a:r>
            <a:r>
              <a:rPr sz="800" spc="50" dirty="0">
                <a:solidFill>
                  <a:srgbClr val="606062"/>
                </a:solidFill>
                <a:latin typeface="Verdana"/>
                <a:cs typeface="Verdana"/>
              </a:rPr>
              <a:t> </a:t>
            </a:r>
            <a:r>
              <a:rPr sz="800" spc="15" dirty="0">
                <a:solidFill>
                  <a:srgbClr val="606062"/>
                </a:solidFill>
                <a:latin typeface="Verdana"/>
                <a:cs typeface="Verdana"/>
              </a:rPr>
              <a:t>иммунитет</a:t>
            </a:r>
            <a:r>
              <a:rPr sz="800" spc="-160" dirty="0">
                <a:solidFill>
                  <a:srgbClr val="606062"/>
                </a:solidFill>
                <a:latin typeface="Verdana"/>
                <a:cs typeface="Verdana"/>
              </a:rPr>
              <a:t> </a:t>
            </a:r>
            <a:r>
              <a:rPr sz="800" spc="-10" dirty="0">
                <a:solidFill>
                  <a:srgbClr val="606062"/>
                </a:solidFill>
                <a:latin typeface="Verdana"/>
                <a:cs typeface="Verdana"/>
              </a:rPr>
              <a:t>к</a:t>
            </a:r>
            <a:r>
              <a:rPr sz="800" spc="-160" dirty="0">
                <a:solidFill>
                  <a:srgbClr val="606062"/>
                </a:solidFill>
                <a:latin typeface="Verdana"/>
                <a:cs typeface="Verdana"/>
              </a:rPr>
              <a:t> </a:t>
            </a:r>
            <a:r>
              <a:rPr sz="800" spc="20" dirty="0">
                <a:solidFill>
                  <a:srgbClr val="606062"/>
                </a:solidFill>
                <a:latin typeface="Verdana"/>
                <a:cs typeface="Verdana"/>
              </a:rPr>
              <a:t>болезням</a:t>
            </a:r>
            <a:r>
              <a:rPr sz="800" spc="-160" dirty="0">
                <a:solidFill>
                  <a:srgbClr val="606062"/>
                </a:solidFill>
                <a:latin typeface="Verdana"/>
                <a:cs typeface="Verdana"/>
              </a:rPr>
              <a:t> </a:t>
            </a:r>
            <a:r>
              <a:rPr sz="800" spc="35" dirty="0">
                <a:solidFill>
                  <a:srgbClr val="606062"/>
                </a:solidFill>
                <a:latin typeface="Verdana"/>
                <a:cs typeface="Verdana"/>
              </a:rPr>
              <a:t>и</a:t>
            </a:r>
            <a:r>
              <a:rPr sz="800" spc="-160" dirty="0">
                <a:solidFill>
                  <a:srgbClr val="606062"/>
                </a:solidFill>
                <a:latin typeface="Verdana"/>
                <a:cs typeface="Verdana"/>
              </a:rPr>
              <a:t> </a:t>
            </a:r>
            <a:r>
              <a:rPr sz="800" spc="15" dirty="0">
                <a:solidFill>
                  <a:srgbClr val="606062"/>
                </a:solidFill>
                <a:latin typeface="Verdana"/>
                <a:cs typeface="Verdana"/>
              </a:rPr>
              <a:t>вредителям</a:t>
            </a:r>
            <a:r>
              <a:rPr sz="800" spc="-160" dirty="0">
                <a:solidFill>
                  <a:srgbClr val="606062"/>
                </a:solidFill>
                <a:latin typeface="Verdana"/>
                <a:cs typeface="Verdana"/>
              </a:rPr>
              <a:t> </a:t>
            </a:r>
            <a:r>
              <a:rPr sz="800" dirty="0">
                <a:solidFill>
                  <a:srgbClr val="606062"/>
                </a:solidFill>
                <a:latin typeface="Verdana"/>
                <a:cs typeface="Verdana"/>
              </a:rPr>
              <a:t>растений.</a:t>
            </a:r>
            <a:endParaRPr sz="800">
              <a:latin typeface="Verdana"/>
              <a:cs typeface="Verdana"/>
            </a:endParaRPr>
          </a:p>
          <a:p>
            <a:pPr marL="23495" marR="5080" algn="just">
              <a:lnSpc>
                <a:spcPct val="114900"/>
              </a:lnSpc>
            </a:pPr>
            <a:r>
              <a:rPr sz="800" spc="10" dirty="0">
                <a:solidFill>
                  <a:srgbClr val="606062"/>
                </a:solidFill>
                <a:latin typeface="Verdana"/>
                <a:cs typeface="Verdana"/>
              </a:rPr>
              <a:t>Сера</a:t>
            </a:r>
            <a:r>
              <a:rPr sz="800" spc="-15" dirty="0">
                <a:solidFill>
                  <a:srgbClr val="606062"/>
                </a:solidFill>
                <a:latin typeface="Verdana"/>
                <a:cs typeface="Verdana"/>
              </a:rPr>
              <a:t> </a:t>
            </a:r>
            <a:r>
              <a:rPr sz="800" spc="-60" dirty="0">
                <a:solidFill>
                  <a:srgbClr val="606062"/>
                </a:solidFill>
                <a:latin typeface="Verdana"/>
                <a:cs typeface="Verdana"/>
              </a:rPr>
              <a:t>-</a:t>
            </a:r>
            <a:r>
              <a:rPr sz="800" spc="-10" dirty="0">
                <a:solidFill>
                  <a:srgbClr val="606062"/>
                </a:solidFill>
                <a:latin typeface="Verdana"/>
                <a:cs typeface="Verdana"/>
              </a:rPr>
              <a:t> </a:t>
            </a:r>
            <a:r>
              <a:rPr sz="800" dirty="0">
                <a:solidFill>
                  <a:srgbClr val="606062"/>
                </a:solidFill>
                <a:latin typeface="Verdana"/>
                <a:cs typeface="Verdana"/>
              </a:rPr>
              <a:t>является</a:t>
            </a:r>
            <a:r>
              <a:rPr sz="800" spc="-10" dirty="0">
                <a:solidFill>
                  <a:srgbClr val="606062"/>
                </a:solidFill>
                <a:latin typeface="Verdana"/>
                <a:cs typeface="Verdana"/>
              </a:rPr>
              <a:t> </a:t>
            </a:r>
            <a:r>
              <a:rPr sz="800" spc="10" dirty="0">
                <a:solidFill>
                  <a:srgbClr val="606062"/>
                </a:solidFill>
                <a:latin typeface="Verdana"/>
                <a:cs typeface="Verdana"/>
              </a:rPr>
              <a:t>составной</a:t>
            </a:r>
            <a:r>
              <a:rPr sz="800" spc="-10" dirty="0">
                <a:solidFill>
                  <a:srgbClr val="606062"/>
                </a:solidFill>
                <a:latin typeface="Verdana"/>
                <a:cs typeface="Verdana"/>
              </a:rPr>
              <a:t> </a:t>
            </a:r>
            <a:r>
              <a:rPr sz="800" spc="-5" dirty="0">
                <a:solidFill>
                  <a:srgbClr val="606062"/>
                </a:solidFill>
                <a:latin typeface="Verdana"/>
                <a:cs typeface="Verdana"/>
              </a:rPr>
              <a:t>частью</a:t>
            </a:r>
            <a:r>
              <a:rPr sz="800" spc="-10" dirty="0">
                <a:solidFill>
                  <a:srgbClr val="606062"/>
                </a:solidFill>
                <a:latin typeface="Verdana"/>
                <a:cs typeface="Verdana"/>
              </a:rPr>
              <a:t> </a:t>
            </a:r>
            <a:r>
              <a:rPr sz="800" spc="15" dirty="0">
                <a:solidFill>
                  <a:srgbClr val="606062"/>
                </a:solidFill>
                <a:latin typeface="Verdana"/>
                <a:cs typeface="Verdana"/>
              </a:rPr>
              <a:t>аминокислот</a:t>
            </a:r>
            <a:r>
              <a:rPr sz="800" spc="-10" dirty="0">
                <a:solidFill>
                  <a:srgbClr val="606062"/>
                </a:solidFill>
                <a:latin typeface="Verdana"/>
                <a:cs typeface="Verdana"/>
              </a:rPr>
              <a:t> </a:t>
            </a:r>
            <a:r>
              <a:rPr sz="800" spc="-15" dirty="0">
                <a:solidFill>
                  <a:srgbClr val="606062"/>
                </a:solidFill>
                <a:latin typeface="Verdana"/>
                <a:cs typeface="Verdana"/>
              </a:rPr>
              <a:t>(цистин, </a:t>
            </a:r>
            <a:r>
              <a:rPr sz="800" spc="15" dirty="0">
                <a:solidFill>
                  <a:srgbClr val="606062"/>
                </a:solidFill>
                <a:latin typeface="Verdana"/>
                <a:cs typeface="Verdana"/>
              </a:rPr>
              <a:t>цистеин</a:t>
            </a:r>
            <a:r>
              <a:rPr sz="800" spc="-10" dirty="0">
                <a:solidFill>
                  <a:srgbClr val="606062"/>
                </a:solidFill>
                <a:latin typeface="Verdana"/>
                <a:cs typeface="Verdana"/>
              </a:rPr>
              <a:t> </a:t>
            </a:r>
            <a:r>
              <a:rPr sz="800" spc="35" dirty="0">
                <a:solidFill>
                  <a:srgbClr val="606062"/>
                </a:solidFill>
                <a:latin typeface="Verdana"/>
                <a:cs typeface="Verdana"/>
              </a:rPr>
              <a:t>и</a:t>
            </a:r>
            <a:r>
              <a:rPr sz="800" spc="-10" dirty="0">
                <a:solidFill>
                  <a:srgbClr val="606062"/>
                </a:solidFill>
                <a:latin typeface="Verdana"/>
                <a:cs typeface="Verdana"/>
              </a:rPr>
              <a:t> </a:t>
            </a:r>
            <a:r>
              <a:rPr sz="800" spc="-5" dirty="0">
                <a:solidFill>
                  <a:srgbClr val="606062"/>
                </a:solidFill>
                <a:latin typeface="Verdana"/>
                <a:cs typeface="Verdana"/>
              </a:rPr>
              <a:t>метионин). </a:t>
            </a:r>
            <a:r>
              <a:rPr sz="800" spc="-270" dirty="0">
                <a:solidFill>
                  <a:srgbClr val="606062"/>
                </a:solidFill>
                <a:latin typeface="Verdana"/>
                <a:cs typeface="Verdana"/>
              </a:rPr>
              <a:t> </a:t>
            </a:r>
            <a:r>
              <a:rPr sz="800" spc="15" dirty="0">
                <a:solidFill>
                  <a:srgbClr val="606062"/>
                </a:solidFill>
                <a:latin typeface="Verdana"/>
                <a:cs typeface="Verdana"/>
              </a:rPr>
              <a:t>Белки</a:t>
            </a:r>
            <a:r>
              <a:rPr sz="800" spc="-85" dirty="0">
                <a:solidFill>
                  <a:srgbClr val="606062"/>
                </a:solidFill>
                <a:latin typeface="Verdana"/>
                <a:cs typeface="Verdana"/>
              </a:rPr>
              <a:t> </a:t>
            </a:r>
            <a:r>
              <a:rPr sz="800" spc="35" dirty="0">
                <a:solidFill>
                  <a:srgbClr val="606062"/>
                </a:solidFill>
                <a:latin typeface="Verdana"/>
                <a:cs typeface="Verdana"/>
              </a:rPr>
              <a:t>и</a:t>
            </a:r>
            <a:r>
              <a:rPr sz="800" spc="-85" dirty="0">
                <a:solidFill>
                  <a:srgbClr val="606062"/>
                </a:solidFill>
                <a:latin typeface="Verdana"/>
                <a:cs typeface="Verdana"/>
              </a:rPr>
              <a:t> </a:t>
            </a:r>
            <a:r>
              <a:rPr sz="800" spc="15" dirty="0">
                <a:solidFill>
                  <a:srgbClr val="606062"/>
                </a:solidFill>
                <a:latin typeface="Verdana"/>
                <a:cs typeface="Verdana"/>
              </a:rPr>
              <a:t>протеины</a:t>
            </a:r>
            <a:r>
              <a:rPr sz="800" spc="-85" dirty="0">
                <a:solidFill>
                  <a:srgbClr val="606062"/>
                </a:solidFill>
                <a:latin typeface="Verdana"/>
                <a:cs typeface="Verdana"/>
              </a:rPr>
              <a:t> </a:t>
            </a:r>
            <a:r>
              <a:rPr sz="800" spc="10" dirty="0">
                <a:solidFill>
                  <a:srgbClr val="606062"/>
                </a:solidFill>
                <a:latin typeface="Verdana"/>
                <a:cs typeface="Verdana"/>
              </a:rPr>
              <a:t>растения</a:t>
            </a:r>
            <a:r>
              <a:rPr sz="800" spc="-85" dirty="0">
                <a:solidFill>
                  <a:srgbClr val="606062"/>
                </a:solidFill>
                <a:latin typeface="Verdana"/>
                <a:cs typeface="Verdana"/>
              </a:rPr>
              <a:t> </a:t>
            </a:r>
            <a:r>
              <a:rPr sz="800" spc="10" dirty="0">
                <a:solidFill>
                  <a:srgbClr val="606062"/>
                </a:solidFill>
                <a:latin typeface="Verdana"/>
                <a:cs typeface="Verdana"/>
              </a:rPr>
              <a:t>содержат</a:t>
            </a:r>
            <a:r>
              <a:rPr sz="800" spc="-85" dirty="0">
                <a:solidFill>
                  <a:srgbClr val="606062"/>
                </a:solidFill>
                <a:latin typeface="Verdana"/>
                <a:cs typeface="Verdana"/>
              </a:rPr>
              <a:t> </a:t>
            </a:r>
            <a:r>
              <a:rPr sz="800" spc="-70" dirty="0">
                <a:solidFill>
                  <a:srgbClr val="606062"/>
                </a:solidFill>
                <a:latin typeface="Verdana"/>
                <a:cs typeface="Verdana"/>
              </a:rPr>
              <a:t>90%</a:t>
            </a:r>
            <a:r>
              <a:rPr sz="800" spc="-85" dirty="0">
                <a:solidFill>
                  <a:srgbClr val="606062"/>
                </a:solidFill>
                <a:latin typeface="Verdana"/>
                <a:cs typeface="Verdana"/>
              </a:rPr>
              <a:t> </a:t>
            </a:r>
            <a:r>
              <a:rPr sz="800" spc="-10" dirty="0">
                <a:solidFill>
                  <a:srgbClr val="606062"/>
                </a:solidFill>
                <a:latin typeface="Verdana"/>
                <a:cs typeface="Verdana"/>
              </a:rPr>
              <a:t>серы,</a:t>
            </a:r>
            <a:r>
              <a:rPr sz="800" spc="-85" dirty="0">
                <a:solidFill>
                  <a:srgbClr val="606062"/>
                </a:solidFill>
                <a:latin typeface="Verdana"/>
                <a:cs typeface="Verdana"/>
              </a:rPr>
              <a:t> </a:t>
            </a:r>
            <a:r>
              <a:rPr sz="800" dirty="0">
                <a:solidFill>
                  <a:srgbClr val="606062"/>
                </a:solidFill>
                <a:latin typeface="Verdana"/>
                <a:cs typeface="Verdana"/>
              </a:rPr>
              <a:t>которая</a:t>
            </a:r>
            <a:r>
              <a:rPr sz="800" spc="-85" dirty="0">
                <a:solidFill>
                  <a:srgbClr val="606062"/>
                </a:solidFill>
                <a:latin typeface="Verdana"/>
                <a:cs typeface="Verdana"/>
              </a:rPr>
              <a:t> </a:t>
            </a:r>
            <a:r>
              <a:rPr sz="800" spc="-5" dirty="0">
                <a:solidFill>
                  <a:srgbClr val="606062"/>
                </a:solidFill>
                <a:latin typeface="Verdana"/>
                <a:cs typeface="Verdana"/>
              </a:rPr>
              <a:t>находится</a:t>
            </a:r>
            <a:r>
              <a:rPr sz="800" spc="-85" dirty="0">
                <a:solidFill>
                  <a:srgbClr val="606062"/>
                </a:solidFill>
                <a:latin typeface="Verdana"/>
                <a:cs typeface="Verdana"/>
              </a:rPr>
              <a:t> </a:t>
            </a:r>
            <a:r>
              <a:rPr sz="800" spc="10" dirty="0">
                <a:solidFill>
                  <a:srgbClr val="606062"/>
                </a:solidFill>
                <a:latin typeface="Verdana"/>
                <a:cs typeface="Verdana"/>
              </a:rPr>
              <a:t>в</a:t>
            </a:r>
            <a:r>
              <a:rPr sz="800" spc="-85" dirty="0">
                <a:solidFill>
                  <a:srgbClr val="606062"/>
                </a:solidFill>
                <a:latin typeface="Verdana"/>
                <a:cs typeface="Verdana"/>
              </a:rPr>
              <a:t> </a:t>
            </a:r>
            <a:r>
              <a:rPr sz="800" dirty="0">
                <a:solidFill>
                  <a:srgbClr val="606062"/>
                </a:solidFill>
                <a:latin typeface="Verdana"/>
                <a:cs typeface="Verdana"/>
              </a:rPr>
              <a:t>растении. </a:t>
            </a:r>
            <a:r>
              <a:rPr sz="800" spc="-265" dirty="0">
                <a:solidFill>
                  <a:srgbClr val="606062"/>
                </a:solidFill>
                <a:latin typeface="Verdana"/>
                <a:cs typeface="Verdana"/>
              </a:rPr>
              <a:t> </a:t>
            </a:r>
            <a:r>
              <a:rPr sz="800" spc="45" dirty="0">
                <a:solidFill>
                  <a:srgbClr val="606062"/>
                </a:solidFill>
                <a:latin typeface="Verdana"/>
                <a:cs typeface="Verdana"/>
              </a:rPr>
              <a:t>При</a:t>
            </a:r>
            <a:r>
              <a:rPr sz="800" spc="-120" dirty="0">
                <a:solidFill>
                  <a:srgbClr val="606062"/>
                </a:solidFill>
                <a:latin typeface="Verdana"/>
                <a:cs typeface="Verdana"/>
              </a:rPr>
              <a:t> </a:t>
            </a:r>
            <a:r>
              <a:rPr sz="800" dirty="0">
                <a:solidFill>
                  <a:srgbClr val="606062"/>
                </a:solidFill>
                <a:latin typeface="Verdana"/>
                <a:cs typeface="Verdana"/>
              </a:rPr>
              <a:t>недостатке</a:t>
            </a:r>
            <a:r>
              <a:rPr sz="800" spc="-114" dirty="0">
                <a:solidFill>
                  <a:srgbClr val="606062"/>
                </a:solidFill>
                <a:latin typeface="Verdana"/>
                <a:cs typeface="Verdana"/>
              </a:rPr>
              <a:t> </a:t>
            </a:r>
            <a:r>
              <a:rPr sz="800" spc="15" dirty="0">
                <a:solidFill>
                  <a:srgbClr val="606062"/>
                </a:solidFill>
                <a:latin typeface="Verdana"/>
                <a:cs typeface="Verdana"/>
              </a:rPr>
              <a:t>серы</a:t>
            </a:r>
            <a:r>
              <a:rPr sz="800" spc="-114" dirty="0">
                <a:solidFill>
                  <a:srgbClr val="606062"/>
                </a:solidFill>
                <a:latin typeface="Verdana"/>
                <a:cs typeface="Verdana"/>
              </a:rPr>
              <a:t> </a:t>
            </a:r>
            <a:r>
              <a:rPr sz="800" spc="-30" dirty="0">
                <a:solidFill>
                  <a:srgbClr val="606062"/>
                </a:solidFill>
                <a:latin typeface="Verdana"/>
                <a:cs typeface="Verdana"/>
              </a:rPr>
              <a:t>у</a:t>
            </a:r>
            <a:r>
              <a:rPr sz="800" spc="-114" dirty="0">
                <a:solidFill>
                  <a:srgbClr val="606062"/>
                </a:solidFill>
                <a:latin typeface="Verdana"/>
                <a:cs typeface="Verdana"/>
              </a:rPr>
              <a:t> </a:t>
            </a:r>
            <a:r>
              <a:rPr sz="800" spc="5" dirty="0">
                <a:solidFill>
                  <a:srgbClr val="606062"/>
                </a:solidFill>
                <a:latin typeface="Verdana"/>
                <a:cs typeface="Verdana"/>
              </a:rPr>
              <a:t>бобовых</a:t>
            </a:r>
            <a:r>
              <a:rPr sz="800" spc="-114" dirty="0">
                <a:solidFill>
                  <a:srgbClr val="606062"/>
                </a:solidFill>
                <a:latin typeface="Verdana"/>
                <a:cs typeface="Verdana"/>
              </a:rPr>
              <a:t> </a:t>
            </a:r>
            <a:r>
              <a:rPr sz="800" spc="-20" dirty="0">
                <a:solidFill>
                  <a:srgbClr val="606062"/>
                </a:solidFill>
                <a:latin typeface="Verdana"/>
                <a:cs typeface="Verdana"/>
              </a:rPr>
              <a:t>культур</a:t>
            </a:r>
            <a:r>
              <a:rPr sz="800" spc="-114" dirty="0">
                <a:solidFill>
                  <a:srgbClr val="606062"/>
                </a:solidFill>
                <a:latin typeface="Verdana"/>
                <a:cs typeface="Verdana"/>
              </a:rPr>
              <a:t> </a:t>
            </a:r>
            <a:r>
              <a:rPr sz="800" spc="5" dirty="0">
                <a:solidFill>
                  <a:srgbClr val="606062"/>
                </a:solidFill>
                <a:latin typeface="Verdana"/>
                <a:cs typeface="Verdana"/>
              </a:rPr>
              <a:t>уменьшается</a:t>
            </a:r>
            <a:r>
              <a:rPr sz="800" spc="-114" dirty="0">
                <a:solidFill>
                  <a:srgbClr val="606062"/>
                </a:solidFill>
                <a:latin typeface="Verdana"/>
                <a:cs typeface="Verdana"/>
              </a:rPr>
              <a:t> </a:t>
            </a:r>
            <a:r>
              <a:rPr sz="800" spc="5" dirty="0">
                <a:solidFill>
                  <a:srgbClr val="606062"/>
                </a:solidFill>
                <a:latin typeface="Verdana"/>
                <a:cs typeface="Verdana"/>
              </a:rPr>
              <a:t>количество</a:t>
            </a:r>
            <a:r>
              <a:rPr sz="800" spc="-114" dirty="0">
                <a:solidFill>
                  <a:srgbClr val="606062"/>
                </a:solidFill>
                <a:latin typeface="Verdana"/>
                <a:cs typeface="Verdana"/>
              </a:rPr>
              <a:t> </a:t>
            </a:r>
            <a:r>
              <a:rPr sz="800" dirty="0">
                <a:solidFill>
                  <a:srgbClr val="606062"/>
                </a:solidFill>
                <a:latin typeface="Verdana"/>
                <a:cs typeface="Verdana"/>
              </a:rPr>
              <a:t>клубеньков</a:t>
            </a:r>
            <a:r>
              <a:rPr sz="800" spc="-114" dirty="0">
                <a:solidFill>
                  <a:srgbClr val="606062"/>
                </a:solidFill>
                <a:latin typeface="Verdana"/>
                <a:cs typeface="Verdana"/>
              </a:rPr>
              <a:t> </a:t>
            </a:r>
            <a:r>
              <a:rPr sz="800" spc="5" dirty="0">
                <a:solidFill>
                  <a:srgbClr val="606062"/>
                </a:solidFill>
                <a:latin typeface="Verdana"/>
                <a:cs typeface="Verdana"/>
              </a:rPr>
              <a:t>на </a:t>
            </a:r>
            <a:r>
              <a:rPr sz="800" spc="-270" dirty="0">
                <a:solidFill>
                  <a:srgbClr val="606062"/>
                </a:solidFill>
                <a:latin typeface="Verdana"/>
                <a:cs typeface="Verdana"/>
              </a:rPr>
              <a:t> </a:t>
            </a:r>
            <a:r>
              <a:rPr sz="800" spc="-15" dirty="0">
                <a:solidFill>
                  <a:srgbClr val="606062"/>
                </a:solidFill>
                <a:latin typeface="Verdana"/>
                <a:cs typeface="Verdana"/>
              </a:rPr>
              <a:t>корнях,</a:t>
            </a:r>
            <a:r>
              <a:rPr sz="800" spc="-160" dirty="0">
                <a:solidFill>
                  <a:srgbClr val="606062"/>
                </a:solidFill>
                <a:latin typeface="Verdana"/>
                <a:cs typeface="Verdana"/>
              </a:rPr>
              <a:t> </a:t>
            </a:r>
            <a:r>
              <a:rPr sz="800" spc="5" dirty="0">
                <a:solidFill>
                  <a:srgbClr val="606062"/>
                </a:solidFill>
                <a:latin typeface="Verdana"/>
                <a:cs typeface="Verdana"/>
              </a:rPr>
              <a:t>снижается</a:t>
            </a:r>
            <a:r>
              <a:rPr sz="800" spc="-160" dirty="0">
                <a:solidFill>
                  <a:srgbClr val="606062"/>
                </a:solidFill>
                <a:latin typeface="Verdana"/>
                <a:cs typeface="Verdana"/>
              </a:rPr>
              <a:t> </a:t>
            </a:r>
            <a:r>
              <a:rPr sz="800" spc="10" dirty="0">
                <a:solidFill>
                  <a:srgbClr val="606062"/>
                </a:solidFill>
                <a:latin typeface="Verdana"/>
                <a:cs typeface="Verdana"/>
              </a:rPr>
              <a:t>интенсивность</a:t>
            </a:r>
            <a:r>
              <a:rPr sz="800" spc="-160" dirty="0">
                <a:solidFill>
                  <a:srgbClr val="606062"/>
                </a:solidFill>
                <a:latin typeface="Verdana"/>
                <a:cs typeface="Verdana"/>
              </a:rPr>
              <a:t> </a:t>
            </a:r>
            <a:r>
              <a:rPr sz="800" spc="10" dirty="0">
                <a:solidFill>
                  <a:srgbClr val="606062"/>
                </a:solidFill>
                <a:latin typeface="Verdana"/>
                <a:cs typeface="Verdana"/>
              </a:rPr>
              <a:t>фиксации</a:t>
            </a:r>
            <a:r>
              <a:rPr sz="800" spc="-160" dirty="0">
                <a:solidFill>
                  <a:srgbClr val="606062"/>
                </a:solidFill>
                <a:latin typeface="Verdana"/>
                <a:cs typeface="Verdana"/>
              </a:rPr>
              <a:t> </a:t>
            </a:r>
            <a:r>
              <a:rPr sz="800" spc="-10" dirty="0">
                <a:solidFill>
                  <a:srgbClr val="606062"/>
                </a:solidFill>
                <a:latin typeface="Verdana"/>
                <a:cs typeface="Verdana"/>
              </a:rPr>
              <a:t>азота</a:t>
            </a:r>
            <a:r>
              <a:rPr sz="800" spc="-160" dirty="0">
                <a:solidFill>
                  <a:srgbClr val="606062"/>
                </a:solidFill>
                <a:latin typeface="Verdana"/>
                <a:cs typeface="Verdana"/>
              </a:rPr>
              <a:t> </a:t>
            </a:r>
            <a:r>
              <a:rPr sz="800" spc="-5" dirty="0">
                <a:solidFill>
                  <a:srgbClr val="606062"/>
                </a:solidFill>
                <a:latin typeface="Verdana"/>
                <a:cs typeface="Verdana"/>
              </a:rPr>
              <a:t>атмосферы.</a:t>
            </a:r>
            <a:endParaRPr sz="800">
              <a:latin typeface="Verdana"/>
              <a:cs typeface="Verdana"/>
            </a:endParaRPr>
          </a:p>
        </p:txBody>
      </p:sp>
      <p:grpSp>
        <p:nvGrpSpPr>
          <p:cNvPr id="54" name="object 54"/>
          <p:cNvGrpSpPr/>
          <p:nvPr/>
        </p:nvGrpSpPr>
        <p:grpSpPr>
          <a:xfrm>
            <a:off x="673174" y="6362432"/>
            <a:ext cx="6538595" cy="3089275"/>
            <a:chOff x="673174" y="6362432"/>
            <a:chExt cx="6538595" cy="3089275"/>
          </a:xfrm>
        </p:grpSpPr>
        <p:sp>
          <p:nvSpPr>
            <p:cNvPr id="55" name="object 55"/>
            <p:cNvSpPr/>
            <p:nvPr/>
          </p:nvSpPr>
          <p:spPr>
            <a:xfrm>
              <a:off x="6002934" y="6362432"/>
              <a:ext cx="1208405" cy="369570"/>
            </a:xfrm>
            <a:custGeom>
              <a:avLst/>
              <a:gdLst/>
              <a:ahLst/>
              <a:cxnLst/>
              <a:rect l="l" t="t" r="r" b="b"/>
              <a:pathLst>
                <a:path w="1208404" h="369570">
                  <a:moveTo>
                    <a:pt x="124980" y="110363"/>
                  </a:moveTo>
                  <a:lnTo>
                    <a:pt x="123786" y="108546"/>
                  </a:lnTo>
                  <a:lnTo>
                    <a:pt x="116192" y="107594"/>
                  </a:lnTo>
                  <a:lnTo>
                    <a:pt x="106730" y="107861"/>
                  </a:lnTo>
                  <a:lnTo>
                    <a:pt x="88099" y="109689"/>
                  </a:lnTo>
                  <a:lnTo>
                    <a:pt x="78663" y="110159"/>
                  </a:lnTo>
                  <a:lnTo>
                    <a:pt x="72732" y="111925"/>
                  </a:lnTo>
                  <a:lnTo>
                    <a:pt x="78041" y="113182"/>
                  </a:lnTo>
                  <a:lnTo>
                    <a:pt x="90271" y="113157"/>
                  </a:lnTo>
                  <a:lnTo>
                    <a:pt x="97066" y="112534"/>
                  </a:lnTo>
                  <a:lnTo>
                    <a:pt x="99021" y="111569"/>
                  </a:lnTo>
                  <a:lnTo>
                    <a:pt x="106438" y="110540"/>
                  </a:lnTo>
                  <a:lnTo>
                    <a:pt x="112636" y="111404"/>
                  </a:lnTo>
                  <a:lnTo>
                    <a:pt x="124980" y="110363"/>
                  </a:lnTo>
                  <a:close/>
                </a:path>
                <a:path w="1208404" h="369570">
                  <a:moveTo>
                    <a:pt x="225171" y="103822"/>
                  </a:moveTo>
                  <a:lnTo>
                    <a:pt x="222440" y="103822"/>
                  </a:lnTo>
                  <a:lnTo>
                    <a:pt x="221996" y="104063"/>
                  </a:lnTo>
                  <a:lnTo>
                    <a:pt x="225171" y="103822"/>
                  </a:lnTo>
                  <a:close/>
                </a:path>
                <a:path w="1208404" h="369570">
                  <a:moveTo>
                    <a:pt x="243738" y="101231"/>
                  </a:moveTo>
                  <a:lnTo>
                    <a:pt x="241096" y="100507"/>
                  </a:lnTo>
                  <a:lnTo>
                    <a:pt x="235800" y="97942"/>
                  </a:lnTo>
                  <a:lnTo>
                    <a:pt x="230733" y="94945"/>
                  </a:lnTo>
                  <a:lnTo>
                    <a:pt x="223481" y="98031"/>
                  </a:lnTo>
                  <a:lnTo>
                    <a:pt x="221119" y="97536"/>
                  </a:lnTo>
                  <a:lnTo>
                    <a:pt x="213956" y="94208"/>
                  </a:lnTo>
                  <a:lnTo>
                    <a:pt x="209448" y="96774"/>
                  </a:lnTo>
                  <a:lnTo>
                    <a:pt x="202057" y="97358"/>
                  </a:lnTo>
                  <a:lnTo>
                    <a:pt x="210731" y="99606"/>
                  </a:lnTo>
                  <a:lnTo>
                    <a:pt x="218706" y="101231"/>
                  </a:lnTo>
                  <a:lnTo>
                    <a:pt x="226504" y="102196"/>
                  </a:lnTo>
                  <a:lnTo>
                    <a:pt x="225171" y="102704"/>
                  </a:lnTo>
                  <a:lnTo>
                    <a:pt x="243738" y="101231"/>
                  </a:lnTo>
                  <a:close/>
                </a:path>
                <a:path w="1208404" h="369570">
                  <a:moveTo>
                    <a:pt x="376847" y="327164"/>
                  </a:moveTo>
                  <a:lnTo>
                    <a:pt x="376364" y="325323"/>
                  </a:lnTo>
                  <a:lnTo>
                    <a:pt x="373354" y="323265"/>
                  </a:lnTo>
                  <a:lnTo>
                    <a:pt x="365429" y="327088"/>
                  </a:lnTo>
                  <a:lnTo>
                    <a:pt x="364782" y="328066"/>
                  </a:lnTo>
                  <a:lnTo>
                    <a:pt x="376847" y="327164"/>
                  </a:lnTo>
                  <a:close/>
                </a:path>
                <a:path w="1208404" h="369570">
                  <a:moveTo>
                    <a:pt x="559168" y="326402"/>
                  </a:moveTo>
                  <a:lnTo>
                    <a:pt x="557352" y="326402"/>
                  </a:lnTo>
                  <a:lnTo>
                    <a:pt x="557758" y="327304"/>
                  </a:lnTo>
                  <a:lnTo>
                    <a:pt x="559168" y="326402"/>
                  </a:lnTo>
                  <a:close/>
                </a:path>
                <a:path w="1208404" h="369570">
                  <a:moveTo>
                    <a:pt x="665403" y="65443"/>
                  </a:moveTo>
                  <a:lnTo>
                    <a:pt x="663333" y="63728"/>
                  </a:lnTo>
                  <a:lnTo>
                    <a:pt x="655180" y="66167"/>
                  </a:lnTo>
                  <a:lnTo>
                    <a:pt x="648411" y="70002"/>
                  </a:lnTo>
                  <a:lnTo>
                    <a:pt x="658342" y="69202"/>
                  </a:lnTo>
                  <a:lnTo>
                    <a:pt x="661200" y="67614"/>
                  </a:lnTo>
                  <a:lnTo>
                    <a:pt x="665403" y="65443"/>
                  </a:lnTo>
                  <a:close/>
                </a:path>
                <a:path w="1208404" h="369570">
                  <a:moveTo>
                    <a:pt x="775589" y="57277"/>
                  </a:moveTo>
                  <a:lnTo>
                    <a:pt x="760958" y="61214"/>
                  </a:lnTo>
                  <a:lnTo>
                    <a:pt x="770013" y="60515"/>
                  </a:lnTo>
                  <a:lnTo>
                    <a:pt x="775589" y="57277"/>
                  </a:lnTo>
                  <a:close/>
                </a:path>
                <a:path w="1208404" h="369570">
                  <a:moveTo>
                    <a:pt x="803948" y="294195"/>
                  </a:moveTo>
                  <a:lnTo>
                    <a:pt x="792949" y="293116"/>
                  </a:lnTo>
                  <a:lnTo>
                    <a:pt x="787107" y="293217"/>
                  </a:lnTo>
                  <a:lnTo>
                    <a:pt x="790054" y="295198"/>
                  </a:lnTo>
                  <a:lnTo>
                    <a:pt x="803948" y="294195"/>
                  </a:lnTo>
                  <a:close/>
                </a:path>
                <a:path w="1208404" h="369570">
                  <a:moveTo>
                    <a:pt x="814158" y="286118"/>
                  </a:moveTo>
                  <a:lnTo>
                    <a:pt x="809574" y="284975"/>
                  </a:lnTo>
                  <a:lnTo>
                    <a:pt x="805586" y="286054"/>
                  </a:lnTo>
                  <a:lnTo>
                    <a:pt x="809828" y="287959"/>
                  </a:lnTo>
                  <a:lnTo>
                    <a:pt x="814158" y="286118"/>
                  </a:lnTo>
                  <a:close/>
                </a:path>
                <a:path w="1208404" h="369570">
                  <a:moveTo>
                    <a:pt x="822934" y="292646"/>
                  </a:moveTo>
                  <a:lnTo>
                    <a:pt x="803948" y="294195"/>
                  </a:lnTo>
                  <a:lnTo>
                    <a:pt x="806450" y="298411"/>
                  </a:lnTo>
                  <a:lnTo>
                    <a:pt x="811174" y="299974"/>
                  </a:lnTo>
                  <a:lnTo>
                    <a:pt x="811593" y="300075"/>
                  </a:lnTo>
                  <a:lnTo>
                    <a:pt x="822934" y="292646"/>
                  </a:lnTo>
                  <a:close/>
                </a:path>
                <a:path w="1208404" h="369570">
                  <a:moveTo>
                    <a:pt x="832827" y="290385"/>
                  </a:moveTo>
                  <a:lnTo>
                    <a:pt x="828941" y="289661"/>
                  </a:lnTo>
                  <a:lnTo>
                    <a:pt x="822934" y="292646"/>
                  </a:lnTo>
                  <a:lnTo>
                    <a:pt x="832002" y="291947"/>
                  </a:lnTo>
                  <a:lnTo>
                    <a:pt x="832827" y="290385"/>
                  </a:lnTo>
                  <a:close/>
                </a:path>
                <a:path w="1208404" h="369570">
                  <a:moveTo>
                    <a:pt x="953681" y="278841"/>
                  </a:moveTo>
                  <a:lnTo>
                    <a:pt x="942898" y="281495"/>
                  </a:lnTo>
                  <a:lnTo>
                    <a:pt x="953020" y="280466"/>
                  </a:lnTo>
                  <a:lnTo>
                    <a:pt x="953681" y="278841"/>
                  </a:lnTo>
                  <a:close/>
                </a:path>
                <a:path w="1208404" h="369570">
                  <a:moveTo>
                    <a:pt x="953884" y="46418"/>
                  </a:moveTo>
                  <a:lnTo>
                    <a:pt x="952538" y="44500"/>
                  </a:lnTo>
                  <a:lnTo>
                    <a:pt x="944880" y="43561"/>
                  </a:lnTo>
                  <a:lnTo>
                    <a:pt x="935494" y="43840"/>
                  </a:lnTo>
                  <a:lnTo>
                    <a:pt x="916889" y="45669"/>
                  </a:lnTo>
                  <a:lnTo>
                    <a:pt x="907478" y="46062"/>
                  </a:lnTo>
                  <a:lnTo>
                    <a:pt x="901573" y="47891"/>
                  </a:lnTo>
                  <a:lnTo>
                    <a:pt x="906868" y="49149"/>
                  </a:lnTo>
                  <a:lnTo>
                    <a:pt x="919099" y="49060"/>
                  </a:lnTo>
                  <a:lnTo>
                    <a:pt x="925817" y="48577"/>
                  </a:lnTo>
                  <a:lnTo>
                    <a:pt x="927785" y="47536"/>
                  </a:lnTo>
                  <a:lnTo>
                    <a:pt x="935101" y="46494"/>
                  </a:lnTo>
                  <a:lnTo>
                    <a:pt x="941476" y="47371"/>
                  </a:lnTo>
                  <a:lnTo>
                    <a:pt x="953884" y="46418"/>
                  </a:lnTo>
                  <a:close/>
                </a:path>
                <a:path w="1208404" h="369570">
                  <a:moveTo>
                    <a:pt x="1009116" y="274040"/>
                  </a:moveTo>
                  <a:lnTo>
                    <a:pt x="997864" y="269595"/>
                  </a:lnTo>
                  <a:lnTo>
                    <a:pt x="989584" y="267081"/>
                  </a:lnTo>
                  <a:lnTo>
                    <a:pt x="986955" y="269544"/>
                  </a:lnTo>
                  <a:lnTo>
                    <a:pt x="991641" y="274345"/>
                  </a:lnTo>
                  <a:lnTo>
                    <a:pt x="1006170" y="274739"/>
                  </a:lnTo>
                  <a:lnTo>
                    <a:pt x="1009116" y="274040"/>
                  </a:lnTo>
                  <a:close/>
                </a:path>
                <a:path w="1208404" h="369570">
                  <a:moveTo>
                    <a:pt x="1072426" y="37185"/>
                  </a:moveTo>
                  <a:lnTo>
                    <a:pt x="1069848" y="36474"/>
                  </a:lnTo>
                  <a:lnTo>
                    <a:pt x="1064615" y="33909"/>
                  </a:lnTo>
                  <a:lnTo>
                    <a:pt x="1059395" y="30899"/>
                  </a:lnTo>
                  <a:lnTo>
                    <a:pt x="1052258" y="33985"/>
                  </a:lnTo>
                  <a:lnTo>
                    <a:pt x="1049934" y="33477"/>
                  </a:lnTo>
                  <a:lnTo>
                    <a:pt x="1042720" y="30162"/>
                  </a:lnTo>
                  <a:lnTo>
                    <a:pt x="1038199" y="32740"/>
                  </a:lnTo>
                  <a:lnTo>
                    <a:pt x="1030897" y="33324"/>
                  </a:lnTo>
                  <a:lnTo>
                    <a:pt x="1039495" y="35496"/>
                  </a:lnTo>
                  <a:lnTo>
                    <a:pt x="1047546" y="37211"/>
                  </a:lnTo>
                  <a:lnTo>
                    <a:pt x="1055344" y="38163"/>
                  </a:lnTo>
                  <a:lnTo>
                    <a:pt x="1053871" y="38582"/>
                  </a:lnTo>
                  <a:lnTo>
                    <a:pt x="1072426" y="37185"/>
                  </a:lnTo>
                  <a:close/>
                </a:path>
                <a:path w="1208404" h="369570">
                  <a:moveTo>
                    <a:pt x="1130236" y="286981"/>
                  </a:moveTo>
                  <a:lnTo>
                    <a:pt x="1129753" y="287020"/>
                  </a:lnTo>
                  <a:lnTo>
                    <a:pt x="1130198" y="287020"/>
                  </a:lnTo>
                  <a:close/>
                </a:path>
                <a:path w="1208404" h="369570">
                  <a:moveTo>
                    <a:pt x="1144473" y="265925"/>
                  </a:moveTo>
                  <a:lnTo>
                    <a:pt x="1140409" y="265633"/>
                  </a:lnTo>
                  <a:lnTo>
                    <a:pt x="1136091" y="267398"/>
                  </a:lnTo>
                  <a:lnTo>
                    <a:pt x="1139253" y="268249"/>
                  </a:lnTo>
                  <a:lnTo>
                    <a:pt x="1141437" y="268071"/>
                  </a:lnTo>
                  <a:lnTo>
                    <a:pt x="1144473" y="265925"/>
                  </a:lnTo>
                  <a:close/>
                </a:path>
                <a:path w="1208404" h="369570">
                  <a:moveTo>
                    <a:pt x="1174788" y="233362"/>
                  </a:moveTo>
                  <a:lnTo>
                    <a:pt x="1169822" y="168592"/>
                  </a:lnTo>
                  <a:lnTo>
                    <a:pt x="1169530" y="164782"/>
                  </a:lnTo>
                  <a:lnTo>
                    <a:pt x="1169441" y="163512"/>
                  </a:lnTo>
                  <a:lnTo>
                    <a:pt x="1168946" y="157162"/>
                  </a:lnTo>
                  <a:lnTo>
                    <a:pt x="1168857" y="155892"/>
                  </a:lnTo>
                  <a:lnTo>
                    <a:pt x="1168273" y="148272"/>
                  </a:lnTo>
                  <a:lnTo>
                    <a:pt x="1167980" y="144462"/>
                  </a:lnTo>
                  <a:lnTo>
                    <a:pt x="1167104" y="133032"/>
                  </a:lnTo>
                  <a:lnTo>
                    <a:pt x="1167003" y="131762"/>
                  </a:lnTo>
                  <a:lnTo>
                    <a:pt x="1166710" y="127952"/>
                  </a:lnTo>
                  <a:lnTo>
                    <a:pt x="1165936" y="117792"/>
                  </a:lnTo>
                  <a:lnTo>
                    <a:pt x="1165733" y="115252"/>
                  </a:lnTo>
                  <a:lnTo>
                    <a:pt x="1164475" y="98742"/>
                  </a:lnTo>
                  <a:lnTo>
                    <a:pt x="1164082" y="93662"/>
                  </a:lnTo>
                  <a:lnTo>
                    <a:pt x="1163980" y="92392"/>
                  </a:lnTo>
                  <a:lnTo>
                    <a:pt x="1163205" y="82232"/>
                  </a:lnTo>
                  <a:lnTo>
                    <a:pt x="1163104" y="80962"/>
                  </a:lnTo>
                  <a:lnTo>
                    <a:pt x="1162812" y="77152"/>
                  </a:lnTo>
                  <a:lnTo>
                    <a:pt x="1162227" y="69532"/>
                  </a:lnTo>
                  <a:lnTo>
                    <a:pt x="1160767" y="50482"/>
                  </a:lnTo>
                  <a:lnTo>
                    <a:pt x="1158405" y="46672"/>
                  </a:lnTo>
                  <a:lnTo>
                    <a:pt x="1152867" y="37782"/>
                  </a:lnTo>
                  <a:lnTo>
                    <a:pt x="1148067" y="37782"/>
                  </a:lnTo>
                  <a:lnTo>
                    <a:pt x="1149070" y="36512"/>
                  </a:lnTo>
                  <a:lnTo>
                    <a:pt x="1144714" y="35483"/>
                  </a:lnTo>
                  <a:lnTo>
                    <a:pt x="1144714" y="93662"/>
                  </a:lnTo>
                  <a:lnTo>
                    <a:pt x="1144320" y="94932"/>
                  </a:lnTo>
                  <a:lnTo>
                    <a:pt x="1137983" y="97472"/>
                  </a:lnTo>
                  <a:lnTo>
                    <a:pt x="1129995" y="98742"/>
                  </a:lnTo>
                  <a:lnTo>
                    <a:pt x="1138605" y="93662"/>
                  </a:lnTo>
                  <a:lnTo>
                    <a:pt x="1144714" y="93662"/>
                  </a:lnTo>
                  <a:lnTo>
                    <a:pt x="1144714" y="35483"/>
                  </a:lnTo>
                  <a:lnTo>
                    <a:pt x="1132941" y="32702"/>
                  </a:lnTo>
                  <a:lnTo>
                    <a:pt x="1105776" y="34988"/>
                  </a:lnTo>
                  <a:lnTo>
                    <a:pt x="1105776" y="65722"/>
                  </a:lnTo>
                  <a:lnTo>
                    <a:pt x="1094778" y="69532"/>
                  </a:lnTo>
                  <a:lnTo>
                    <a:pt x="1091488" y="65722"/>
                  </a:lnTo>
                  <a:lnTo>
                    <a:pt x="1088326" y="63449"/>
                  </a:lnTo>
                  <a:lnTo>
                    <a:pt x="1088326" y="82232"/>
                  </a:lnTo>
                  <a:lnTo>
                    <a:pt x="1084719" y="84772"/>
                  </a:lnTo>
                  <a:lnTo>
                    <a:pt x="1077937" y="88582"/>
                  </a:lnTo>
                  <a:lnTo>
                    <a:pt x="1070013" y="92392"/>
                  </a:lnTo>
                  <a:lnTo>
                    <a:pt x="1067206" y="89852"/>
                  </a:lnTo>
                  <a:lnTo>
                    <a:pt x="1068158" y="88582"/>
                  </a:lnTo>
                  <a:lnTo>
                    <a:pt x="1071016" y="84772"/>
                  </a:lnTo>
                  <a:lnTo>
                    <a:pt x="1085418" y="82232"/>
                  </a:lnTo>
                  <a:lnTo>
                    <a:pt x="1088326" y="82232"/>
                  </a:lnTo>
                  <a:lnTo>
                    <a:pt x="1088326" y="63449"/>
                  </a:lnTo>
                  <a:lnTo>
                    <a:pt x="1087970" y="63182"/>
                  </a:lnTo>
                  <a:lnTo>
                    <a:pt x="1085888" y="65112"/>
                  </a:lnTo>
                  <a:lnTo>
                    <a:pt x="1085888" y="74612"/>
                  </a:lnTo>
                  <a:lnTo>
                    <a:pt x="1074978" y="77152"/>
                  </a:lnTo>
                  <a:lnTo>
                    <a:pt x="1075791" y="75882"/>
                  </a:lnTo>
                  <a:lnTo>
                    <a:pt x="1085888" y="74612"/>
                  </a:lnTo>
                  <a:lnTo>
                    <a:pt x="1085888" y="65112"/>
                  </a:lnTo>
                  <a:lnTo>
                    <a:pt x="1083843" y="66992"/>
                  </a:lnTo>
                  <a:lnTo>
                    <a:pt x="1080782" y="69532"/>
                  </a:lnTo>
                  <a:lnTo>
                    <a:pt x="1076159" y="69532"/>
                  </a:lnTo>
                  <a:lnTo>
                    <a:pt x="1073023" y="68262"/>
                  </a:lnTo>
                  <a:lnTo>
                    <a:pt x="1070483" y="66992"/>
                  </a:lnTo>
                  <a:lnTo>
                    <a:pt x="1076591" y="61912"/>
                  </a:lnTo>
                  <a:lnTo>
                    <a:pt x="1090549" y="59372"/>
                  </a:lnTo>
                  <a:lnTo>
                    <a:pt x="1097622" y="56832"/>
                  </a:lnTo>
                  <a:lnTo>
                    <a:pt x="1105204" y="59372"/>
                  </a:lnTo>
                  <a:lnTo>
                    <a:pt x="1105509" y="61912"/>
                  </a:lnTo>
                  <a:lnTo>
                    <a:pt x="1105776" y="65722"/>
                  </a:lnTo>
                  <a:lnTo>
                    <a:pt x="1105776" y="34988"/>
                  </a:lnTo>
                  <a:lnTo>
                    <a:pt x="1102804" y="35242"/>
                  </a:lnTo>
                  <a:lnTo>
                    <a:pt x="1102804" y="53022"/>
                  </a:lnTo>
                  <a:lnTo>
                    <a:pt x="1096124" y="53022"/>
                  </a:lnTo>
                  <a:lnTo>
                    <a:pt x="1089723" y="55562"/>
                  </a:lnTo>
                  <a:lnTo>
                    <a:pt x="1082548" y="56832"/>
                  </a:lnTo>
                  <a:lnTo>
                    <a:pt x="1089964" y="51752"/>
                  </a:lnTo>
                  <a:lnTo>
                    <a:pt x="1099654" y="50482"/>
                  </a:lnTo>
                  <a:lnTo>
                    <a:pt x="1102804" y="53022"/>
                  </a:lnTo>
                  <a:lnTo>
                    <a:pt x="1102804" y="35242"/>
                  </a:lnTo>
                  <a:lnTo>
                    <a:pt x="1072426" y="37782"/>
                  </a:lnTo>
                  <a:lnTo>
                    <a:pt x="1078572" y="39052"/>
                  </a:lnTo>
                  <a:lnTo>
                    <a:pt x="1064196" y="39052"/>
                  </a:lnTo>
                  <a:lnTo>
                    <a:pt x="1052449" y="44132"/>
                  </a:lnTo>
                  <a:lnTo>
                    <a:pt x="1059434" y="45402"/>
                  </a:lnTo>
                  <a:lnTo>
                    <a:pt x="1052588" y="46672"/>
                  </a:lnTo>
                  <a:lnTo>
                    <a:pt x="1047838" y="45402"/>
                  </a:lnTo>
                  <a:lnTo>
                    <a:pt x="1036802" y="47942"/>
                  </a:lnTo>
                  <a:lnTo>
                    <a:pt x="1051674" y="49212"/>
                  </a:lnTo>
                  <a:lnTo>
                    <a:pt x="1056017" y="49212"/>
                  </a:lnTo>
                  <a:lnTo>
                    <a:pt x="1061072" y="50482"/>
                  </a:lnTo>
                  <a:lnTo>
                    <a:pt x="1063447" y="51752"/>
                  </a:lnTo>
                  <a:lnTo>
                    <a:pt x="1068324" y="50482"/>
                  </a:lnTo>
                  <a:lnTo>
                    <a:pt x="1064437" y="53022"/>
                  </a:lnTo>
                  <a:lnTo>
                    <a:pt x="1064285" y="53022"/>
                  </a:lnTo>
                  <a:lnTo>
                    <a:pt x="1063231" y="53632"/>
                  </a:lnTo>
                  <a:lnTo>
                    <a:pt x="1063231" y="254952"/>
                  </a:lnTo>
                  <a:lnTo>
                    <a:pt x="1057059" y="256222"/>
                  </a:lnTo>
                  <a:lnTo>
                    <a:pt x="1047686" y="252412"/>
                  </a:lnTo>
                  <a:lnTo>
                    <a:pt x="1062418" y="253682"/>
                  </a:lnTo>
                  <a:lnTo>
                    <a:pt x="1063231" y="254952"/>
                  </a:lnTo>
                  <a:lnTo>
                    <a:pt x="1063231" y="53632"/>
                  </a:lnTo>
                  <a:lnTo>
                    <a:pt x="1057643" y="56832"/>
                  </a:lnTo>
                  <a:lnTo>
                    <a:pt x="1049718" y="58102"/>
                  </a:lnTo>
                  <a:lnTo>
                    <a:pt x="1042695" y="61912"/>
                  </a:lnTo>
                  <a:lnTo>
                    <a:pt x="1041844" y="61556"/>
                  </a:lnTo>
                  <a:lnTo>
                    <a:pt x="1041844" y="86042"/>
                  </a:lnTo>
                  <a:lnTo>
                    <a:pt x="1039075" y="88582"/>
                  </a:lnTo>
                  <a:lnTo>
                    <a:pt x="1034923" y="87312"/>
                  </a:lnTo>
                  <a:lnTo>
                    <a:pt x="1030770" y="86042"/>
                  </a:lnTo>
                  <a:lnTo>
                    <a:pt x="1023531" y="83502"/>
                  </a:lnTo>
                  <a:lnTo>
                    <a:pt x="1019695" y="80962"/>
                  </a:lnTo>
                  <a:lnTo>
                    <a:pt x="1037170" y="80962"/>
                  </a:lnTo>
                  <a:lnTo>
                    <a:pt x="1041844" y="86042"/>
                  </a:lnTo>
                  <a:lnTo>
                    <a:pt x="1041844" y="61556"/>
                  </a:lnTo>
                  <a:lnTo>
                    <a:pt x="1039660" y="60642"/>
                  </a:lnTo>
                  <a:lnTo>
                    <a:pt x="1042606" y="58102"/>
                  </a:lnTo>
                  <a:lnTo>
                    <a:pt x="1046708" y="56832"/>
                  </a:lnTo>
                  <a:lnTo>
                    <a:pt x="1050810" y="55562"/>
                  </a:lnTo>
                  <a:lnTo>
                    <a:pt x="1059002" y="53022"/>
                  </a:lnTo>
                  <a:lnTo>
                    <a:pt x="1051801" y="51752"/>
                  </a:lnTo>
                  <a:lnTo>
                    <a:pt x="1050455" y="53022"/>
                  </a:lnTo>
                  <a:lnTo>
                    <a:pt x="1043597" y="53022"/>
                  </a:lnTo>
                  <a:lnTo>
                    <a:pt x="1046619" y="51752"/>
                  </a:lnTo>
                  <a:lnTo>
                    <a:pt x="1043051" y="50482"/>
                  </a:lnTo>
                  <a:lnTo>
                    <a:pt x="1035900" y="47942"/>
                  </a:lnTo>
                  <a:lnTo>
                    <a:pt x="1034884" y="48158"/>
                  </a:lnTo>
                  <a:lnTo>
                    <a:pt x="1034884" y="63182"/>
                  </a:lnTo>
                  <a:lnTo>
                    <a:pt x="1032586" y="64452"/>
                  </a:lnTo>
                  <a:lnTo>
                    <a:pt x="1031913" y="64744"/>
                  </a:lnTo>
                  <a:lnTo>
                    <a:pt x="1031913" y="74612"/>
                  </a:lnTo>
                  <a:lnTo>
                    <a:pt x="1020787" y="73342"/>
                  </a:lnTo>
                  <a:lnTo>
                    <a:pt x="1030986" y="72072"/>
                  </a:lnTo>
                  <a:lnTo>
                    <a:pt x="1031913" y="74612"/>
                  </a:lnTo>
                  <a:lnTo>
                    <a:pt x="1031913" y="64744"/>
                  </a:lnTo>
                  <a:lnTo>
                    <a:pt x="1029589" y="65722"/>
                  </a:lnTo>
                  <a:lnTo>
                    <a:pt x="1025017" y="66992"/>
                  </a:lnTo>
                  <a:lnTo>
                    <a:pt x="1017016" y="63182"/>
                  </a:lnTo>
                  <a:lnTo>
                    <a:pt x="1014069" y="65722"/>
                  </a:lnTo>
                  <a:lnTo>
                    <a:pt x="1011237" y="69532"/>
                  </a:lnTo>
                  <a:lnTo>
                    <a:pt x="999731" y="66992"/>
                  </a:lnTo>
                  <a:lnTo>
                    <a:pt x="999515" y="64452"/>
                  </a:lnTo>
                  <a:lnTo>
                    <a:pt x="999299" y="61912"/>
                  </a:lnTo>
                  <a:lnTo>
                    <a:pt x="1006640" y="58102"/>
                  </a:lnTo>
                  <a:lnTo>
                    <a:pt x="1013866" y="59372"/>
                  </a:lnTo>
                  <a:lnTo>
                    <a:pt x="1027988" y="59372"/>
                  </a:lnTo>
                  <a:lnTo>
                    <a:pt x="1034884" y="63182"/>
                  </a:lnTo>
                  <a:lnTo>
                    <a:pt x="1034884" y="48158"/>
                  </a:lnTo>
                  <a:lnTo>
                    <a:pt x="1023543" y="50482"/>
                  </a:lnTo>
                  <a:lnTo>
                    <a:pt x="1029792" y="47942"/>
                  </a:lnTo>
                  <a:lnTo>
                    <a:pt x="1035380" y="44132"/>
                  </a:lnTo>
                  <a:lnTo>
                    <a:pt x="1041400" y="41592"/>
                  </a:lnTo>
                  <a:lnTo>
                    <a:pt x="1048969" y="41592"/>
                  </a:lnTo>
                  <a:lnTo>
                    <a:pt x="1053871" y="39052"/>
                  </a:lnTo>
                  <a:lnTo>
                    <a:pt x="1021359" y="41541"/>
                  </a:lnTo>
                  <a:lnTo>
                    <a:pt x="1021359" y="55562"/>
                  </a:lnTo>
                  <a:lnTo>
                    <a:pt x="1014095" y="55562"/>
                  </a:lnTo>
                  <a:lnTo>
                    <a:pt x="1007605" y="54292"/>
                  </a:lnTo>
                  <a:lnTo>
                    <a:pt x="1000721" y="55562"/>
                  </a:lnTo>
                  <a:lnTo>
                    <a:pt x="1003414" y="51752"/>
                  </a:lnTo>
                  <a:lnTo>
                    <a:pt x="1013294" y="51752"/>
                  </a:lnTo>
                  <a:lnTo>
                    <a:pt x="1021359" y="55562"/>
                  </a:lnTo>
                  <a:lnTo>
                    <a:pt x="1021359" y="41541"/>
                  </a:lnTo>
                  <a:lnTo>
                    <a:pt x="981125" y="44602"/>
                  </a:lnTo>
                  <a:lnTo>
                    <a:pt x="981125" y="103822"/>
                  </a:lnTo>
                  <a:lnTo>
                    <a:pt x="972896" y="103822"/>
                  </a:lnTo>
                  <a:lnTo>
                    <a:pt x="966355" y="102552"/>
                  </a:lnTo>
                  <a:lnTo>
                    <a:pt x="965593" y="101282"/>
                  </a:lnTo>
                  <a:lnTo>
                    <a:pt x="971740" y="100012"/>
                  </a:lnTo>
                  <a:lnTo>
                    <a:pt x="981125" y="103822"/>
                  </a:lnTo>
                  <a:lnTo>
                    <a:pt x="981125" y="44602"/>
                  </a:lnTo>
                  <a:lnTo>
                    <a:pt x="962037" y="46062"/>
                  </a:lnTo>
                  <a:lnTo>
                    <a:pt x="962037" y="267703"/>
                  </a:lnTo>
                  <a:lnTo>
                    <a:pt x="949744" y="268782"/>
                  </a:lnTo>
                  <a:lnTo>
                    <a:pt x="950722" y="267652"/>
                  </a:lnTo>
                  <a:lnTo>
                    <a:pt x="958659" y="263842"/>
                  </a:lnTo>
                  <a:lnTo>
                    <a:pt x="961745" y="266382"/>
                  </a:lnTo>
                  <a:lnTo>
                    <a:pt x="962037" y="267703"/>
                  </a:lnTo>
                  <a:lnTo>
                    <a:pt x="962037" y="46062"/>
                  </a:lnTo>
                  <a:lnTo>
                    <a:pt x="953884" y="46672"/>
                  </a:lnTo>
                  <a:lnTo>
                    <a:pt x="950074" y="47942"/>
                  </a:lnTo>
                  <a:lnTo>
                    <a:pt x="941476" y="47942"/>
                  </a:lnTo>
                  <a:lnTo>
                    <a:pt x="925817" y="49212"/>
                  </a:lnTo>
                  <a:lnTo>
                    <a:pt x="919099" y="49212"/>
                  </a:lnTo>
                  <a:lnTo>
                    <a:pt x="913371" y="49657"/>
                  </a:lnTo>
                  <a:lnTo>
                    <a:pt x="913371" y="68262"/>
                  </a:lnTo>
                  <a:lnTo>
                    <a:pt x="905433" y="69532"/>
                  </a:lnTo>
                  <a:lnTo>
                    <a:pt x="901103" y="72072"/>
                  </a:lnTo>
                  <a:lnTo>
                    <a:pt x="898817" y="71272"/>
                  </a:lnTo>
                  <a:lnTo>
                    <a:pt x="898817" y="257492"/>
                  </a:lnTo>
                  <a:lnTo>
                    <a:pt x="890358" y="262572"/>
                  </a:lnTo>
                  <a:lnTo>
                    <a:pt x="884072" y="262572"/>
                  </a:lnTo>
                  <a:lnTo>
                    <a:pt x="884466" y="261302"/>
                  </a:lnTo>
                  <a:lnTo>
                    <a:pt x="890955" y="258762"/>
                  </a:lnTo>
                  <a:lnTo>
                    <a:pt x="898817" y="257492"/>
                  </a:lnTo>
                  <a:lnTo>
                    <a:pt x="898817" y="71272"/>
                  </a:lnTo>
                  <a:lnTo>
                    <a:pt x="897483" y="70802"/>
                  </a:lnTo>
                  <a:lnTo>
                    <a:pt x="898461" y="69532"/>
                  </a:lnTo>
                  <a:lnTo>
                    <a:pt x="897432" y="66992"/>
                  </a:lnTo>
                  <a:lnTo>
                    <a:pt x="896391" y="64452"/>
                  </a:lnTo>
                  <a:lnTo>
                    <a:pt x="907021" y="64452"/>
                  </a:lnTo>
                  <a:lnTo>
                    <a:pt x="908507" y="66992"/>
                  </a:lnTo>
                  <a:lnTo>
                    <a:pt x="913371" y="68262"/>
                  </a:lnTo>
                  <a:lnTo>
                    <a:pt x="913371" y="49657"/>
                  </a:lnTo>
                  <a:lnTo>
                    <a:pt x="892848" y="51231"/>
                  </a:lnTo>
                  <a:lnTo>
                    <a:pt x="892848" y="88582"/>
                  </a:lnTo>
                  <a:lnTo>
                    <a:pt x="888542" y="89852"/>
                  </a:lnTo>
                  <a:lnTo>
                    <a:pt x="884339" y="89852"/>
                  </a:lnTo>
                  <a:lnTo>
                    <a:pt x="888276" y="87312"/>
                  </a:lnTo>
                  <a:lnTo>
                    <a:pt x="892848" y="88582"/>
                  </a:lnTo>
                  <a:lnTo>
                    <a:pt x="892848" y="51231"/>
                  </a:lnTo>
                  <a:lnTo>
                    <a:pt x="890130" y="51435"/>
                  </a:lnTo>
                  <a:lnTo>
                    <a:pt x="890130" y="72072"/>
                  </a:lnTo>
                  <a:lnTo>
                    <a:pt x="887818" y="74612"/>
                  </a:lnTo>
                  <a:lnTo>
                    <a:pt x="883462" y="77152"/>
                  </a:lnTo>
                  <a:lnTo>
                    <a:pt x="882688" y="82232"/>
                  </a:lnTo>
                  <a:lnTo>
                    <a:pt x="865073" y="86042"/>
                  </a:lnTo>
                  <a:lnTo>
                    <a:pt x="865505" y="83502"/>
                  </a:lnTo>
                  <a:lnTo>
                    <a:pt x="866355" y="78422"/>
                  </a:lnTo>
                  <a:lnTo>
                    <a:pt x="873201" y="75882"/>
                  </a:lnTo>
                  <a:lnTo>
                    <a:pt x="878039" y="73342"/>
                  </a:lnTo>
                  <a:lnTo>
                    <a:pt x="890130" y="72072"/>
                  </a:lnTo>
                  <a:lnTo>
                    <a:pt x="890130" y="51435"/>
                  </a:lnTo>
                  <a:lnTo>
                    <a:pt x="838936" y="55359"/>
                  </a:lnTo>
                  <a:lnTo>
                    <a:pt x="838936" y="56832"/>
                  </a:lnTo>
                  <a:lnTo>
                    <a:pt x="833970" y="60642"/>
                  </a:lnTo>
                  <a:lnTo>
                    <a:pt x="825182" y="63182"/>
                  </a:lnTo>
                  <a:lnTo>
                    <a:pt x="814895" y="65722"/>
                  </a:lnTo>
                  <a:lnTo>
                    <a:pt x="805497" y="66992"/>
                  </a:lnTo>
                  <a:lnTo>
                    <a:pt x="813409" y="61912"/>
                  </a:lnTo>
                  <a:lnTo>
                    <a:pt x="830491" y="59372"/>
                  </a:lnTo>
                  <a:lnTo>
                    <a:pt x="838936" y="56832"/>
                  </a:lnTo>
                  <a:lnTo>
                    <a:pt x="838936" y="55359"/>
                  </a:lnTo>
                  <a:lnTo>
                    <a:pt x="770013" y="60642"/>
                  </a:lnTo>
                  <a:lnTo>
                    <a:pt x="768515" y="61912"/>
                  </a:lnTo>
                  <a:lnTo>
                    <a:pt x="757186" y="66992"/>
                  </a:lnTo>
                  <a:lnTo>
                    <a:pt x="752602" y="65722"/>
                  </a:lnTo>
                  <a:lnTo>
                    <a:pt x="758431" y="63182"/>
                  </a:lnTo>
                  <a:lnTo>
                    <a:pt x="760958" y="61912"/>
                  </a:lnTo>
                  <a:lnTo>
                    <a:pt x="727468" y="64401"/>
                  </a:lnTo>
                  <a:lnTo>
                    <a:pt x="727468" y="115252"/>
                  </a:lnTo>
                  <a:lnTo>
                    <a:pt x="723265" y="112712"/>
                  </a:lnTo>
                  <a:lnTo>
                    <a:pt x="723912" y="103822"/>
                  </a:lnTo>
                  <a:lnTo>
                    <a:pt x="727290" y="112712"/>
                  </a:lnTo>
                  <a:lnTo>
                    <a:pt x="727468" y="115252"/>
                  </a:lnTo>
                  <a:lnTo>
                    <a:pt x="727468" y="64401"/>
                  </a:lnTo>
                  <a:lnTo>
                    <a:pt x="703059" y="66217"/>
                  </a:lnTo>
                  <a:lnTo>
                    <a:pt x="703059" y="144462"/>
                  </a:lnTo>
                  <a:lnTo>
                    <a:pt x="699363" y="143192"/>
                  </a:lnTo>
                  <a:lnTo>
                    <a:pt x="683348" y="133032"/>
                  </a:lnTo>
                  <a:lnTo>
                    <a:pt x="702310" y="143192"/>
                  </a:lnTo>
                  <a:lnTo>
                    <a:pt x="703059" y="144462"/>
                  </a:lnTo>
                  <a:lnTo>
                    <a:pt x="703059" y="66217"/>
                  </a:lnTo>
                  <a:lnTo>
                    <a:pt x="670458" y="68643"/>
                  </a:lnTo>
                  <a:lnTo>
                    <a:pt x="670458" y="126682"/>
                  </a:lnTo>
                  <a:lnTo>
                    <a:pt x="666623" y="127952"/>
                  </a:lnTo>
                  <a:lnTo>
                    <a:pt x="659371" y="127952"/>
                  </a:lnTo>
                  <a:lnTo>
                    <a:pt x="658101" y="126682"/>
                  </a:lnTo>
                  <a:lnTo>
                    <a:pt x="656844" y="125412"/>
                  </a:lnTo>
                  <a:lnTo>
                    <a:pt x="653059" y="121602"/>
                  </a:lnTo>
                  <a:lnTo>
                    <a:pt x="645591" y="119062"/>
                  </a:lnTo>
                  <a:lnTo>
                    <a:pt x="648042" y="117792"/>
                  </a:lnTo>
                  <a:lnTo>
                    <a:pt x="659739" y="119062"/>
                  </a:lnTo>
                  <a:lnTo>
                    <a:pt x="667702" y="119062"/>
                  </a:lnTo>
                  <a:lnTo>
                    <a:pt x="667740" y="124142"/>
                  </a:lnTo>
                  <a:lnTo>
                    <a:pt x="670458" y="126682"/>
                  </a:lnTo>
                  <a:lnTo>
                    <a:pt x="670458" y="68643"/>
                  </a:lnTo>
                  <a:lnTo>
                    <a:pt x="658342" y="69532"/>
                  </a:lnTo>
                  <a:lnTo>
                    <a:pt x="640867" y="79692"/>
                  </a:lnTo>
                  <a:lnTo>
                    <a:pt x="635088" y="82232"/>
                  </a:lnTo>
                  <a:lnTo>
                    <a:pt x="642607" y="84772"/>
                  </a:lnTo>
                  <a:lnTo>
                    <a:pt x="647395" y="83502"/>
                  </a:lnTo>
                  <a:lnTo>
                    <a:pt x="649135" y="83502"/>
                  </a:lnTo>
                  <a:lnTo>
                    <a:pt x="645896" y="86042"/>
                  </a:lnTo>
                  <a:lnTo>
                    <a:pt x="646607" y="86042"/>
                  </a:lnTo>
                  <a:lnTo>
                    <a:pt x="655129" y="92392"/>
                  </a:lnTo>
                  <a:lnTo>
                    <a:pt x="645210" y="91122"/>
                  </a:lnTo>
                  <a:lnTo>
                    <a:pt x="641375" y="88582"/>
                  </a:lnTo>
                  <a:lnTo>
                    <a:pt x="634161" y="92392"/>
                  </a:lnTo>
                  <a:lnTo>
                    <a:pt x="645020" y="98742"/>
                  </a:lnTo>
                  <a:lnTo>
                    <a:pt x="633984" y="95059"/>
                  </a:lnTo>
                  <a:lnTo>
                    <a:pt x="633984" y="113982"/>
                  </a:lnTo>
                  <a:lnTo>
                    <a:pt x="626973" y="116522"/>
                  </a:lnTo>
                  <a:lnTo>
                    <a:pt x="621690" y="124142"/>
                  </a:lnTo>
                  <a:lnTo>
                    <a:pt x="614553" y="125412"/>
                  </a:lnTo>
                  <a:lnTo>
                    <a:pt x="610641" y="125412"/>
                  </a:lnTo>
                  <a:lnTo>
                    <a:pt x="612127" y="122872"/>
                  </a:lnTo>
                  <a:lnTo>
                    <a:pt x="612876" y="121602"/>
                  </a:lnTo>
                  <a:lnTo>
                    <a:pt x="612127" y="117792"/>
                  </a:lnTo>
                  <a:lnTo>
                    <a:pt x="619937" y="115252"/>
                  </a:lnTo>
                  <a:lnTo>
                    <a:pt x="631190" y="112712"/>
                  </a:lnTo>
                  <a:lnTo>
                    <a:pt x="633984" y="113982"/>
                  </a:lnTo>
                  <a:lnTo>
                    <a:pt x="633984" y="95059"/>
                  </a:lnTo>
                  <a:lnTo>
                    <a:pt x="633641" y="94932"/>
                  </a:lnTo>
                  <a:lnTo>
                    <a:pt x="629843" y="93662"/>
                  </a:lnTo>
                  <a:lnTo>
                    <a:pt x="625932" y="91122"/>
                  </a:lnTo>
                  <a:lnTo>
                    <a:pt x="627494" y="91122"/>
                  </a:lnTo>
                  <a:lnTo>
                    <a:pt x="632358" y="92392"/>
                  </a:lnTo>
                  <a:lnTo>
                    <a:pt x="634720" y="89852"/>
                  </a:lnTo>
                  <a:lnTo>
                    <a:pt x="637082" y="87312"/>
                  </a:lnTo>
                  <a:lnTo>
                    <a:pt x="630656" y="84772"/>
                  </a:lnTo>
                  <a:lnTo>
                    <a:pt x="629970" y="86042"/>
                  </a:lnTo>
                  <a:lnTo>
                    <a:pt x="620445" y="89852"/>
                  </a:lnTo>
                  <a:lnTo>
                    <a:pt x="623658" y="86042"/>
                  </a:lnTo>
                  <a:lnTo>
                    <a:pt x="625792" y="83502"/>
                  </a:lnTo>
                  <a:lnTo>
                    <a:pt x="618782" y="80962"/>
                  </a:lnTo>
                  <a:lnTo>
                    <a:pt x="611771" y="78422"/>
                  </a:lnTo>
                  <a:lnTo>
                    <a:pt x="607288" y="77152"/>
                  </a:lnTo>
                  <a:lnTo>
                    <a:pt x="608977" y="74612"/>
                  </a:lnTo>
                  <a:lnTo>
                    <a:pt x="617435" y="75882"/>
                  </a:lnTo>
                  <a:lnTo>
                    <a:pt x="629894" y="80962"/>
                  </a:lnTo>
                  <a:lnTo>
                    <a:pt x="641464" y="74612"/>
                  </a:lnTo>
                  <a:lnTo>
                    <a:pt x="648411" y="70802"/>
                  </a:lnTo>
                  <a:lnTo>
                    <a:pt x="598754" y="74637"/>
                  </a:lnTo>
                  <a:lnTo>
                    <a:pt x="598754" y="134302"/>
                  </a:lnTo>
                  <a:lnTo>
                    <a:pt x="584530" y="145732"/>
                  </a:lnTo>
                  <a:lnTo>
                    <a:pt x="581139" y="148272"/>
                  </a:lnTo>
                  <a:lnTo>
                    <a:pt x="581469" y="145732"/>
                  </a:lnTo>
                  <a:lnTo>
                    <a:pt x="583387" y="144462"/>
                  </a:lnTo>
                  <a:lnTo>
                    <a:pt x="589153" y="140652"/>
                  </a:lnTo>
                  <a:lnTo>
                    <a:pt x="594906" y="136842"/>
                  </a:lnTo>
                  <a:lnTo>
                    <a:pt x="596836" y="135572"/>
                  </a:lnTo>
                  <a:lnTo>
                    <a:pt x="598754" y="134302"/>
                  </a:lnTo>
                  <a:lnTo>
                    <a:pt x="598754" y="74637"/>
                  </a:lnTo>
                  <a:lnTo>
                    <a:pt x="582460" y="75882"/>
                  </a:lnTo>
                  <a:lnTo>
                    <a:pt x="594537" y="79692"/>
                  </a:lnTo>
                  <a:lnTo>
                    <a:pt x="586638" y="78422"/>
                  </a:lnTo>
                  <a:lnTo>
                    <a:pt x="577862" y="75882"/>
                  </a:lnTo>
                  <a:lnTo>
                    <a:pt x="556107" y="77495"/>
                  </a:lnTo>
                  <a:lnTo>
                    <a:pt x="556107" y="119062"/>
                  </a:lnTo>
                  <a:lnTo>
                    <a:pt x="552475" y="122872"/>
                  </a:lnTo>
                  <a:lnTo>
                    <a:pt x="552373" y="120332"/>
                  </a:lnTo>
                  <a:lnTo>
                    <a:pt x="553059" y="116522"/>
                  </a:lnTo>
                  <a:lnTo>
                    <a:pt x="553974" y="111442"/>
                  </a:lnTo>
                  <a:lnTo>
                    <a:pt x="554202" y="110172"/>
                  </a:lnTo>
                  <a:lnTo>
                    <a:pt x="556107" y="119062"/>
                  </a:lnTo>
                  <a:lnTo>
                    <a:pt x="556107" y="77495"/>
                  </a:lnTo>
                  <a:lnTo>
                    <a:pt x="520992" y="80098"/>
                  </a:lnTo>
                  <a:lnTo>
                    <a:pt x="520992" y="89852"/>
                  </a:lnTo>
                  <a:lnTo>
                    <a:pt x="516674" y="91122"/>
                  </a:lnTo>
                  <a:lnTo>
                    <a:pt x="516610" y="286702"/>
                  </a:lnTo>
                  <a:lnTo>
                    <a:pt x="497674" y="277812"/>
                  </a:lnTo>
                  <a:lnTo>
                    <a:pt x="496976" y="275272"/>
                  </a:lnTo>
                  <a:lnTo>
                    <a:pt x="500608" y="277812"/>
                  </a:lnTo>
                  <a:lnTo>
                    <a:pt x="516610" y="286702"/>
                  </a:lnTo>
                  <a:lnTo>
                    <a:pt x="516610" y="91109"/>
                  </a:lnTo>
                  <a:lnTo>
                    <a:pt x="504812" y="88582"/>
                  </a:lnTo>
                  <a:lnTo>
                    <a:pt x="500951" y="87312"/>
                  </a:lnTo>
                  <a:lnTo>
                    <a:pt x="497078" y="86042"/>
                  </a:lnTo>
                  <a:lnTo>
                    <a:pt x="514832" y="87312"/>
                  </a:lnTo>
                  <a:lnTo>
                    <a:pt x="520992" y="89852"/>
                  </a:lnTo>
                  <a:lnTo>
                    <a:pt x="520992" y="80098"/>
                  </a:lnTo>
                  <a:lnTo>
                    <a:pt x="475043" y="83502"/>
                  </a:lnTo>
                  <a:lnTo>
                    <a:pt x="475830" y="87312"/>
                  </a:lnTo>
                  <a:lnTo>
                    <a:pt x="468947" y="86512"/>
                  </a:lnTo>
                  <a:lnTo>
                    <a:pt x="468947" y="98742"/>
                  </a:lnTo>
                  <a:lnTo>
                    <a:pt x="448983" y="98742"/>
                  </a:lnTo>
                  <a:lnTo>
                    <a:pt x="439839" y="97472"/>
                  </a:lnTo>
                  <a:lnTo>
                    <a:pt x="434479" y="94932"/>
                  </a:lnTo>
                  <a:lnTo>
                    <a:pt x="451789" y="94932"/>
                  </a:lnTo>
                  <a:lnTo>
                    <a:pt x="460451" y="96202"/>
                  </a:lnTo>
                  <a:lnTo>
                    <a:pt x="468947" y="98742"/>
                  </a:lnTo>
                  <a:lnTo>
                    <a:pt x="468947" y="86512"/>
                  </a:lnTo>
                  <a:lnTo>
                    <a:pt x="465048" y="86042"/>
                  </a:lnTo>
                  <a:lnTo>
                    <a:pt x="462546" y="84772"/>
                  </a:lnTo>
                  <a:lnTo>
                    <a:pt x="455612" y="86042"/>
                  </a:lnTo>
                  <a:lnTo>
                    <a:pt x="448017" y="86042"/>
                  </a:lnTo>
                  <a:lnTo>
                    <a:pt x="412864" y="88671"/>
                  </a:lnTo>
                  <a:lnTo>
                    <a:pt x="412864" y="126682"/>
                  </a:lnTo>
                  <a:lnTo>
                    <a:pt x="395097" y="126682"/>
                  </a:lnTo>
                  <a:lnTo>
                    <a:pt x="394525" y="124764"/>
                  </a:lnTo>
                  <a:lnTo>
                    <a:pt x="394525" y="134302"/>
                  </a:lnTo>
                  <a:lnTo>
                    <a:pt x="390486" y="134302"/>
                  </a:lnTo>
                  <a:lnTo>
                    <a:pt x="385965" y="133032"/>
                  </a:lnTo>
                  <a:lnTo>
                    <a:pt x="390296" y="131762"/>
                  </a:lnTo>
                  <a:lnTo>
                    <a:pt x="394525" y="134302"/>
                  </a:lnTo>
                  <a:lnTo>
                    <a:pt x="394525" y="124764"/>
                  </a:lnTo>
                  <a:lnTo>
                    <a:pt x="393585" y="121602"/>
                  </a:lnTo>
                  <a:lnTo>
                    <a:pt x="391236" y="120332"/>
                  </a:lnTo>
                  <a:lnTo>
                    <a:pt x="388886" y="119062"/>
                  </a:lnTo>
                  <a:lnTo>
                    <a:pt x="386092" y="117792"/>
                  </a:lnTo>
                  <a:lnTo>
                    <a:pt x="398106" y="116522"/>
                  </a:lnTo>
                  <a:lnTo>
                    <a:pt x="403415" y="119062"/>
                  </a:lnTo>
                  <a:lnTo>
                    <a:pt x="410540" y="120332"/>
                  </a:lnTo>
                  <a:lnTo>
                    <a:pt x="408800" y="122872"/>
                  </a:lnTo>
                  <a:lnTo>
                    <a:pt x="406095" y="124142"/>
                  </a:lnTo>
                  <a:lnTo>
                    <a:pt x="412864" y="126682"/>
                  </a:lnTo>
                  <a:lnTo>
                    <a:pt x="412864" y="88671"/>
                  </a:lnTo>
                  <a:lnTo>
                    <a:pt x="378828" y="91211"/>
                  </a:lnTo>
                  <a:lnTo>
                    <a:pt x="378828" y="111442"/>
                  </a:lnTo>
                  <a:lnTo>
                    <a:pt x="372960" y="112712"/>
                  </a:lnTo>
                  <a:lnTo>
                    <a:pt x="370382" y="115252"/>
                  </a:lnTo>
                  <a:lnTo>
                    <a:pt x="377380" y="116522"/>
                  </a:lnTo>
                  <a:lnTo>
                    <a:pt x="378739" y="117792"/>
                  </a:lnTo>
                  <a:lnTo>
                    <a:pt x="370598" y="117792"/>
                  </a:lnTo>
                  <a:lnTo>
                    <a:pt x="362623" y="116522"/>
                  </a:lnTo>
                  <a:lnTo>
                    <a:pt x="367245" y="115252"/>
                  </a:lnTo>
                  <a:lnTo>
                    <a:pt x="368325" y="112712"/>
                  </a:lnTo>
                  <a:lnTo>
                    <a:pt x="378828" y="111442"/>
                  </a:lnTo>
                  <a:lnTo>
                    <a:pt x="378828" y="91211"/>
                  </a:lnTo>
                  <a:lnTo>
                    <a:pt x="371208" y="91782"/>
                  </a:lnTo>
                  <a:lnTo>
                    <a:pt x="371208" y="96202"/>
                  </a:lnTo>
                  <a:lnTo>
                    <a:pt x="366153" y="97472"/>
                  </a:lnTo>
                  <a:lnTo>
                    <a:pt x="354114" y="100012"/>
                  </a:lnTo>
                  <a:lnTo>
                    <a:pt x="345160" y="98742"/>
                  </a:lnTo>
                  <a:lnTo>
                    <a:pt x="322948" y="102552"/>
                  </a:lnTo>
                  <a:lnTo>
                    <a:pt x="319316" y="102552"/>
                  </a:lnTo>
                  <a:lnTo>
                    <a:pt x="320306" y="100012"/>
                  </a:lnTo>
                  <a:lnTo>
                    <a:pt x="327621" y="98742"/>
                  </a:lnTo>
                  <a:lnTo>
                    <a:pt x="346379" y="96202"/>
                  </a:lnTo>
                  <a:lnTo>
                    <a:pt x="355676" y="96202"/>
                  </a:lnTo>
                  <a:lnTo>
                    <a:pt x="364998" y="94932"/>
                  </a:lnTo>
                  <a:lnTo>
                    <a:pt x="371208" y="96202"/>
                  </a:lnTo>
                  <a:lnTo>
                    <a:pt x="371208" y="91782"/>
                  </a:lnTo>
                  <a:lnTo>
                    <a:pt x="316026" y="95897"/>
                  </a:lnTo>
                  <a:lnTo>
                    <a:pt x="316026" y="157162"/>
                  </a:lnTo>
                  <a:lnTo>
                    <a:pt x="315569" y="159702"/>
                  </a:lnTo>
                  <a:lnTo>
                    <a:pt x="309168" y="160972"/>
                  </a:lnTo>
                  <a:lnTo>
                    <a:pt x="301091" y="163512"/>
                  </a:lnTo>
                  <a:lnTo>
                    <a:pt x="309765" y="158432"/>
                  </a:lnTo>
                  <a:lnTo>
                    <a:pt x="316026" y="157162"/>
                  </a:lnTo>
                  <a:lnTo>
                    <a:pt x="316026" y="95897"/>
                  </a:lnTo>
                  <a:lnTo>
                    <a:pt x="277075" y="98806"/>
                  </a:lnTo>
                  <a:lnTo>
                    <a:pt x="277075" y="129222"/>
                  </a:lnTo>
                  <a:lnTo>
                    <a:pt x="266026" y="133032"/>
                  </a:lnTo>
                  <a:lnTo>
                    <a:pt x="262801" y="129222"/>
                  </a:lnTo>
                  <a:lnTo>
                    <a:pt x="259511" y="128041"/>
                  </a:lnTo>
                  <a:lnTo>
                    <a:pt x="259511" y="147002"/>
                  </a:lnTo>
                  <a:lnTo>
                    <a:pt x="255968" y="148272"/>
                  </a:lnTo>
                  <a:lnTo>
                    <a:pt x="249174" y="152082"/>
                  </a:lnTo>
                  <a:lnTo>
                    <a:pt x="241312" y="155892"/>
                  </a:lnTo>
                  <a:lnTo>
                    <a:pt x="238366" y="154622"/>
                  </a:lnTo>
                  <a:lnTo>
                    <a:pt x="239928" y="152082"/>
                  </a:lnTo>
                  <a:lnTo>
                    <a:pt x="242252" y="148272"/>
                  </a:lnTo>
                  <a:lnTo>
                    <a:pt x="256603" y="145732"/>
                  </a:lnTo>
                  <a:lnTo>
                    <a:pt x="259511" y="147002"/>
                  </a:lnTo>
                  <a:lnTo>
                    <a:pt x="259511" y="128041"/>
                  </a:lnTo>
                  <a:lnTo>
                    <a:pt x="259295" y="127952"/>
                  </a:lnTo>
                  <a:lnTo>
                    <a:pt x="257136" y="129286"/>
                  </a:lnTo>
                  <a:lnTo>
                    <a:pt x="257136" y="138112"/>
                  </a:lnTo>
                  <a:lnTo>
                    <a:pt x="246291" y="140652"/>
                  </a:lnTo>
                  <a:lnTo>
                    <a:pt x="246951" y="139382"/>
                  </a:lnTo>
                  <a:lnTo>
                    <a:pt x="257136" y="138112"/>
                  </a:lnTo>
                  <a:lnTo>
                    <a:pt x="257136" y="129286"/>
                  </a:lnTo>
                  <a:lnTo>
                    <a:pt x="255168" y="130492"/>
                  </a:lnTo>
                  <a:lnTo>
                    <a:pt x="252107" y="133032"/>
                  </a:lnTo>
                  <a:lnTo>
                    <a:pt x="247396" y="133032"/>
                  </a:lnTo>
                  <a:lnTo>
                    <a:pt x="244246" y="131762"/>
                  </a:lnTo>
                  <a:lnTo>
                    <a:pt x="241719" y="130492"/>
                  </a:lnTo>
                  <a:lnTo>
                    <a:pt x="247891" y="125412"/>
                  </a:lnTo>
                  <a:lnTo>
                    <a:pt x="268947" y="121602"/>
                  </a:lnTo>
                  <a:lnTo>
                    <a:pt x="276542" y="124142"/>
                  </a:lnTo>
                  <a:lnTo>
                    <a:pt x="276694" y="125412"/>
                  </a:lnTo>
                  <a:lnTo>
                    <a:pt x="277075" y="129222"/>
                  </a:lnTo>
                  <a:lnTo>
                    <a:pt x="277075" y="98806"/>
                  </a:lnTo>
                  <a:lnTo>
                    <a:pt x="274142" y="99021"/>
                  </a:lnTo>
                  <a:lnTo>
                    <a:pt x="274142" y="117792"/>
                  </a:lnTo>
                  <a:lnTo>
                    <a:pt x="267284" y="117792"/>
                  </a:lnTo>
                  <a:lnTo>
                    <a:pt x="260985" y="119062"/>
                  </a:lnTo>
                  <a:lnTo>
                    <a:pt x="253796" y="120332"/>
                  </a:lnTo>
                  <a:lnTo>
                    <a:pt x="261200" y="115252"/>
                  </a:lnTo>
                  <a:lnTo>
                    <a:pt x="270840" y="113982"/>
                  </a:lnTo>
                  <a:lnTo>
                    <a:pt x="274142" y="117792"/>
                  </a:lnTo>
                  <a:lnTo>
                    <a:pt x="274142" y="99021"/>
                  </a:lnTo>
                  <a:lnTo>
                    <a:pt x="243738" y="101282"/>
                  </a:lnTo>
                  <a:lnTo>
                    <a:pt x="249961" y="103822"/>
                  </a:lnTo>
                  <a:lnTo>
                    <a:pt x="235521" y="103822"/>
                  </a:lnTo>
                  <a:lnTo>
                    <a:pt x="223608" y="107632"/>
                  </a:lnTo>
                  <a:lnTo>
                    <a:pt x="230619" y="110172"/>
                  </a:lnTo>
                  <a:lnTo>
                    <a:pt x="223824" y="110172"/>
                  </a:lnTo>
                  <a:lnTo>
                    <a:pt x="219024" y="108902"/>
                  </a:lnTo>
                  <a:lnTo>
                    <a:pt x="208114" y="111442"/>
                  </a:lnTo>
                  <a:lnTo>
                    <a:pt x="223012" y="112712"/>
                  </a:lnTo>
                  <a:lnTo>
                    <a:pt x="227749" y="112712"/>
                  </a:lnTo>
                  <a:lnTo>
                    <a:pt x="227177" y="113982"/>
                  </a:lnTo>
                  <a:lnTo>
                    <a:pt x="232257" y="113982"/>
                  </a:lnTo>
                  <a:lnTo>
                    <a:pt x="234683" y="116522"/>
                  </a:lnTo>
                  <a:lnTo>
                    <a:pt x="239636" y="115252"/>
                  </a:lnTo>
                  <a:lnTo>
                    <a:pt x="235661" y="116522"/>
                  </a:lnTo>
                  <a:lnTo>
                    <a:pt x="235534" y="116522"/>
                  </a:lnTo>
                  <a:lnTo>
                    <a:pt x="228968" y="120332"/>
                  </a:lnTo>
                  <a:lnTo>
                    <a:pt x="220878" y="122872"/>
                  </a:lnTo>
                  <a:lnTo>
                    <a:pt x="213868" y="125412"/>
                  </a:lnTo>
                  <a:lnTo>
                    <a:pt x="213080" y="125412"/>
                  </a:lnTo>
                  <a:lnTo>
                    <a:pt x="213080" y="150812"/>
                  </a:lnTo>
                  <a:lnTo>
                    <a:pt x="210388" y="152082"/>
                  </a:lnTo>
                  <a:lnTo>
                    <a:pt x="206197" y="150812"/>
                  </a:lnTo>
                  <a:lnTo>
                    <a:pt x="202018" y="149542"/>
                  </a:lnTo>
                  <a:lnTo>
                    <a:pt x="194779" y="147002"/>
                  </a:lnTo>
                  <a:lnTo>
                    <a:pt x="190944" y="145732"/>
                  </a:lnTo>
                  <a:lnTo>
                    <a:pt x="193802" y="144462"/>
                  </a:lnTo>
                  <a:lnTo>
                    <a:pt x="208419" y="145732"/>
                  </a:lnTo>
                  <a:lnTo>
                    <a:pt x="213080" y="150812"/>
                  </a:lnTo>
                  <a:lnTo>
                    <a:pt x="213080" y="125412"/>
                  </a:lnTo>
                  <a:lnTo>
                    <a:pt x="210972" y="125412"/>
                  </a:lnTo>
                  <a:lnTo>
                    <a:pt x="212890" y="122872"/>
                  </a:lnTo>
                  <a:lnTo>
                    <a:pt x="213855" y="121602"/>
                  </a:lnTo>
                  <a:lnTo>
                    <a:pt x="224840" y="119062"/>
                  </a:lnTo>
                  <a:lnTo>
                    <a:pt x="230327" y="117792"/>
                  </a:lnTo>
                  <a:lnTo>
                    <a:pt x="223050" y="116522"/>
                  </a:lnTo>
                  <a:lnTo>
                    <a:pt x="221564" y="116522"/>
                  </a:lnTo>
                  <a:lnTo>
                    <a:pt x="214833" y="117792"/>
                  </a:lnTo>
                  <a:lnTo>
                    <a:pt x="217868" y="115252"/>
                  </a:lnTo>
                  <a:lnTo>
                    <a:pt x="214299" y="113982"/>
                  </a:lnTo>
                  <a:lnTo>
                    <a:pt x="207162" y="111442"/>
                  </a:lnTo>
                  <a:lnTo>
                    <a:pt x="206133" y="111658"/>
                  </a:lnTo>
                  <a:lnTo>
                    <a:pt x="206133" y="126682"/>
                  </a:lnTo>
                  <a:lnTo>
                    <a:pt x="203695" y="129222"/>
                  </a:lnTo>
                  <a:lnTo>
                    <a:pt x="203161" y="129476"/>
                  </a:lnTo>
                  <a:lnTo>
                    <a:pt x="203161" y="138112"/>
                  </a:lnTo>
                  <a:lnTo>
                    <a:pt x="192011" y="136842"/>
                  </a:lnTo>
                  <a:lnTo>
                    <a:pt x="202234" y="136842"/>
                  </a:lnTo>
                  <a:lnTo>
                    <a:pt x="203161" y="138112"/>
                  </a:lnTo>
                  <a:lnTo>
                    <a:pt x="203161" y="129476"/>
                  </a:lnTo>
                  <a:lnTo>
                    <a:pt x="200926" y="130492"/>
                  </a:lnTo>
                  <a:lnTo>
                    <a:pt x="196329" y="131762"/>
                  </a:lnTo>
                  <a:lnTo>
                    <a:pt x="192824" y="129222"/>
                  </a:lnTo>
                  <a:lnTo>
                    <a:pt x="188163" y="126682"/>
                  </a:lnTo>
                  <a:lnTo>
                    <a:pt x="185229" y="129222"/>
                  </a:lnTo>
                  <a:lnTo>
                    <a:pt x="182486" y="133032"/>
                  </a:lnTo>
                  <a:lnTo>
                    <a:pt x="170878" y="131762"/>
                  </a:lnTo>
                  <a:lnTo>
                    <a:pt x="170815" y="129222"/>
                  </a:lnTo>
                  <a:lnTo>
                    <a:pt x="170637" y="125412"/>
                  </a:lnTo>
                  <a:lnTo>
                    <a:pt x="177800" y="122872"/>
                  </a:lnTo>
                  <a:lnTo>
                    <a:pt x="199148" y="122872"/>
                  </a:lnTo>
                  <a:lnTo>
                    <a:pt x="206133" y="126682"/>
                  </a:lnTo>
                  <a:lnTo>
                    <a:pt x="206133" y="111658"/>
                  </a:lnTo>
                  <a:lnTo>
                    <a:pt x="194868" y="113982"/>
                  </a:lnTo>
                  <a:lnTo>
                    <a:pt x="201041" y="111442"/>
                  </a:lnTo>
                  <a:lnTo>
                    <a:pt x="206590" y="107632"/>
                  </a:lnTo>
                  <a:lnTo>
                    <a:pt x="212598" y="105092"/>
                  </a:lnTo>
                  <a:lnTo>
                    <a:pt x="220129" y="105092"/>
                  </a:lnTo>
                  <a:lnTo>
                    <a:pt x="221996" y="104063"/>
                  </a:lnTo>
                  <a:lnTo>
                    <a:pt x="192608" y="106299"/>
                  </a:lnTo>
                  <a:lnTo>
                    <a:pt x="192608" y="119062"/>
                  </a:lnTo>
                  <a:lnTo>
                    <a:pt x="185331" y="119062"/>
                  </a:lnTo>
                  <a:lnTo>
                    <a:pt x="178777" y="117792"/>
                  </a:lnTo>
                  <a:lnTo>
                    <a:pt x="172034" y="119062"/>
                  </a:lnTo>
                  <a:lnTo>
                    <a:pt x="174790" y="115252"/>
                  </a:lnTo>
                  <a:lnTo>
                    <a:pt x="184467" y="115252"/>
                  </a:lnTo>
                  <a:lnTo>
                    <a:pt x="192608" y="119062"/>
                  </a:lnTo>
                  <a:lnTo>
                    <a:pt x="192608" y="106299"/>
                  </a:lnTo>
                  <a:lnTo>
                    <a:pt x="152311" y="109372"/>
                  </a:lnTo>
                  <a:lnTo>
                    <a:pt x="152311" y="168592"/>
                  </a:lnTo>
                  <a:lnTo>
                    <a:pt x="144056" y="167322"/>
                  </a:lnTo>
                  <a:lnTo>
                    <a:pt x="137541" y="167322"/>
                  </a:lnTo>
                  <a:lnTo>
                    <a:pt x="136893" y="164782"/>
                  </a:lnTo>
                  <a:lnTo>
                    <a:pt x="142976" y="164782"/>
                  </a:lnTo>
                  <a:lnTo>
                    <a:pt x="152311" y="168592"/>
                  </a:lnTo>
                  <a:lnTo>
                    <a:pt x="152311" y="109372"/>
                  </a:lnTo>
                  <a:lnTo>
                    <a:pt x="124980" y="111442"/>
                  </a:lnTo>
                  <a:lnTo>
                    <a:pt x="112636" y="111442"/>
                  </a:lnTo>
                  <a:lnTo>
                    <a:pt x="97066" y="112712"/>
                  </a:lnTo>
                  <a:lnTo>
                    <a:pt x="90271" y="113982"/>
                  </a:lnTo>
                  <a:lnTo>
                    <a:pt x="84531" y="114452"/>
                  </a:lnTo>
                  <a:lnTo>
                    <a:pt x="84531" y="133032"/>
                  </a:lnTo>
                  <a:lnTo>
                    <a:pt x="76746" y="134302"/>
                  </a:lnTo>
                  <a:lnTo>
                    <a:pt x="72263" y="135572"/>
                  </a:lnTo>
                  <a:lnTo>
                    <a:pt x="68795" y="135572"/>
                  </a:lnTo>
                  <a:lnTo>
                    <a:pt x="69697" y="133032"/>
                  </a:lnTo>
                  <a:lnTo>
                    <a:pt x="67640" y="129222"/>
                  </a:lnTo>
                  <a:lnTo>
                    <a:pt x="78257" y="129222"/>
                  </a:lnTo>
                  <a:lnTo>
                    <a:pt x="79654" y="131762"/>
                  </a:lnTo>
                  <a:lnTo>
                    <a:pt x="84531" y="133032"/>
                  </a:lnTo>
                  <a:lnTo>
                    <a:pt x="84531" y="114452"/>
                  </a:lnTo>
                  <a:lnTo>
                    <a:pt x="64033" y="116078"/>
                  </a:lnTo>
                  <a:lnTo>
                    <a:pt x="64033" y="152082"/>
                  </a:lnTo>
                  <a:lnTo>
                    <a:pt x="59702" y="154622"/>
                  </a:lnTo>
                  <a:lnTo>
                    <a:pt x="55587" y="153352"/>
                  </a:lnTo>
                  <a:lnTo>
                    <a:pt x="59512" y="150812"/>
                  </a:lnTo>
                  <a:lnTo>
                    <a:pt x="64033" y="152082"/>
                  </a:lnTo>
                  <a:lnTo>
                    <a:pt x="64033" y="116078"/>
                  </a:lnTo>
                  <a:lnTo>
                    <a:pt x="61379" y="116293"/>
                  </a:lnTo>
                  <a:lnTo>
                    <a:pt x="61379" y="136842"/>
                  </a:lnTo>
                  <a:lnTo>
                    <a:pt x="59055" y="139382"/>
                  </a:lnTo>
                  <a:lnTo>
                    <a:pt x="54610" y="141922"/>
                  </a:lnTo>
                  <a:lnTo>
                    <a:pt x="53873" y="147002"/>
                  </a:lnTo>
                  <a:lnTo>
                    <a:pt x="53428" y="147002"/>
                  </a:lnTo>
                  <a:lnTo>
                    <a:pt x="42049" y="148272"/>
                  </a:lnTo>
                  <a:lnTo>
                    <a:pt x="36322" y="149542"/>
                  </a:lnTo>
                  <a:lnTo>
                    <a:pt x="37604" y="143192"/>
                  </a:lnTo>
                  <a:lnTo>
                    <a:pt x="44361" y="140652"/>
                  </a:lnTo>
                  <a:lnTo>
                    <a:pt x="49288" y="136842"/>
                  </a:lnTo>
                  <a:lnTo>
                    <a:pt x="61379" y="136842"/>
                  </a:lnTo>
                  <a:lnTo>
                    <a:pt x="61379" y="116293"/>
                  </a:lnTo>
                  <a:lnTo>
                    <a:pt x="58407" y="116522"/>
                  </a:lnTo>
                  <a:lnTo>
                    <a:pt x="48272" y="119062"/>
                  </a:lnTo>
                  <a:lnTo>
                    <a:pt x="40208" y="122872"/>
                  </a:lnTo>
                  <a:lnTo>
                    <a:pt x="35026" y="129222"/>
                  </a:lnTo>
                  <a:lnTo>
                    <a:pt x="33553" y="136842"/>
                  </a:lnTo>
                  <a:lnTo>
                    <a:pt x="47650" y="319722"/>
                  </a:lnTo>
                  <a:lnTo>
                    <a:pt x="50317" y="327342"/>
                  </a:lnTo>
                  <a:lnTo>
                    <a:pt x="56426" y="332422"/>
                  </a:lnTo>
                  <a:lnTo>
                    <a:pt x="65112" y="336232"/>
                  </a:lnTo>
                  <a:lnTo>
                    <a:pt x="75463" y="336232"/>
                  </a:lnTo>
                  <a:lnTo>
                    <a:pt x="304520" y="318960"/>
                  </a:lnTo>
                  <a:lnTo>
                    <a:pt x="299173" y="320281"/>
                  </a:lnTo>
                  <a:lnTo>
                    <a:pt x="298716" y="321983"/>
                  </a:lnTo>
                  <a:lnTo>
                    <a:pt x="304914" y="321779"/>
                  </a:lnTo>
                  <a:lnTo>
                    <a:pt x="312635" y="317931"/>
                  </a:lnTo>
                  <a:lnTo>
                    <a:pt x="312153" y="317957"/>
                  </a:lnTo>
                  <a:lnTo>
                    <a:pt x="313575" y="317182"/>
                  </a:lnTo>
                  <a:lnTo>
                    <a:pt x="312635" y="318452"/>
                  </a:lnTo>
                  <a:lnTo>
                    <a:pt x="328625" y="317182"/>
                  </a:lnTo>
                  <a:lnTo>
                    <a:pt x="472605" y="305752"/>
                  </a:lnTo>
                  <a:lnTo>
                    <a:pt x="472744" y="306666"/>
                  </a:lnTo>
                  <a:lnTo>
                    <a:pt x="474014" y="312483"/>
                  </a:lnTo>
                  <a:lnTo>
                    <a:pt x="470674" y="312089"/>
                  </a:lnTo>
                  <a:lnTo>
                    <a:pt x="462445" y="311315"/>
                  </a:lnTo>
                  <a:lnTo>
                    <a:pt x="471754" y="315061"/>
                  </a:lnTo>
                  <a:lnTo>
                    <a:pt x="474992" y="314591"/>
                  </a:lnTo>
                  <a:lnTo>
                    <a:pt x="476059" y="316179"/>
                  </a:lnTo>
                  <a:lnTo>
                    <a:pt x="477469" y="314439"/>
                  </a:lnTo>
                  <a:lnTo>
                    <a:pt x="477774" y="314401"/>
                  </a:lnTo>
                  <a:lnTo>
                    <a:pt x="477697" y="314159"/>
                  </a:lnTo>
                  <a:lnTo>
                    <a:pt x="476618" y="307543"/>
                  </a:lnTo>
                  <a:lnTo>
                    <a:pt x="474014" y="305727"/>
                  </a:lnTo>
                  <a:lnTo>
                    <a:pt x="538810" y="300672"/>
                  </a:lnTo>
                  <a:lnTo>
                    <a:pt x="529628" y="293052"/>
                  </a:lnTo>
                  <a:lnTo>
                    <a:pt x="533285" y="291782"/>
                  </a:lnTo>
                  <a:lnTo>
                    <a:pt x="550037" y="299605"/>
                  </a:lnTo>
                  <a:lnTo>
                    <a:pt x="538810" y="300456"/>
                  </a:lnTo>
                  <a:lnTo>
                    <a:pt x="540232" y="301053"/>
                  </a:lnTo>
                  <a:lnTo>
                    <a:pt x="551865" y="302437"/>
                  </a:lnTo>
                  <a:lnTo>
                    <a:pt x="554151" y="300532"/>
                  </a:lnTo>
                  <a:lnTo>
                    <a:pt x="662520" y="291782"/>
                  </a:lnTo>
                  <a:lnTo>
                    <a:pt x="725487" y="286702"/>
                  </a:lnTo>
                  <a:lnTo>
                    <a:pt x="851039" y="276580"/>
                  </a:lnTo>
                  <a:lnTo>
                    <a:pt x="844651" y="281990"/>
                  </a:lnTo>
                  <a:lnTo>
                    <a:pt x="856526" y="275844"/>
                  </a:lnTo>
                  <a:lnTo>
                    <a:pt x="851776" y="276237"/>
                  </a:lnTo>
                  <a:lnTo>
                    <a:pt x="852932" y="275272"/>
                  </a:lnTo>
                  <a:lnTo>
                    <a:pt x="859053" y="270192"/>
                  </a:lnTo>
                  <a:lnTo>
                    <a:pt x="862380" y="268922"/>
                  </a:lnTo>
                  <a:lnTo>
                    <a:pt x="861961" y="270192"/>
                  </a:lnTo>
                  <a:lnTo>
                    <a:pt x="856526" y="276542"/>
                  </a:lnTo>
                  <a:lnTo>
                    <a:pt x="949172" y="268960"/>
                  </a:lnTo>
                  <a:lnTo>
                    <a:pt x="943952" y="271056"/>
                  </a:lnTo>
                  <a:lnTo>
                    <a:pt x="940473" y="273113"/>
                  </a:lnTo>
                  <a:lnTo>
                    <a:pt x="943368" y="273570"/>
                  </a:lnTo>
                  <a:lnTo>
                    <a:pt x="957808" y="270700"/>
                  </a:lnTo>
                  <a:lnTo>
                    <a:pt x="962075" y="267855"/>
                  </a:lnTo>
                  <a:lnTo>
                    <a:pt x="962329" y="268922"/>
                  </a:lnTo>
                  <a:lnTo>
                    <a:pt x="1024890" y="263842"/>
                  </a:lnTo>
                  <a:lnTo>
                    <a:pt x="1040523" y="262572"/>
                  </a:lnTo>
                  <a:lnTo>
                    <a:pt x="1103083" y="257492"/>
                  </a:lnTo>
                  <a:lnTo>
                    <a:pt x="1118717" y="256222"/>
                  </a:lnTo>
                  <a:lnTo>
                    <a:pt x="1149997" y="253682"/>
                  </a:lnTo>
                  <a:lnTo>
                    <a:pt x="1155052" y="252412"/>
                  </a:lnTo>
                  <a:lnTo>
                    <a:pt x="1160094" y="251142"/>
                  </a:lnTo>
                  <a:lnTo>
                    <a:pt x="1168133" y="247332"/>
                  </a:lnTo>
                  <a:lnTo>
                    <a:pt x="1173302" y="239712"/>
                  </a:lnTo>
                  <a:lnTo>
                    <a:pt x="1174788" y="233362"/>
                  </a:lnTo>
                  <a:close/>
                </a:path>
                <a:path w="1208404" h="369570">
                  <a:moveTo>
                    <a:pt x="1185329" y="12357"/>
                  </a:moveTo>
                  <a:lnTo>
                    <a:pt x="1184871" y="12407"/>
                  </a:lnTo>
                  <a:lnTo>
                    <a:pt x="1185316" y="12496"/>
                  </a:lnTo>
                  <a:lnTo>
                    <a:pt x="1185329" y="12357"/>
                  </a:lnTo>
                  <a:close/>
                </a:path>
                <a:path w="1208404" h="369570">
                  <a:moveTo>
                    <a:pt x="1191272" y="30492"/>
                  </a:moveTo>
                  <a:lnTo>
                    <a:pt x="1190955" y="26670"/>
                  </a:lnTo>
                  <a:lnTo>
                    <a:pt x="1187500" y="15252"/>
                  </a:lnTo>
                  <a:lnTo>
                    <a:pt x="1183005" y="15252"/>
                  </a:lnTo>
                  <a:lnTo>
                    <a:pt x="1179156" y="16510"/>
                  </a:lnTo>
                  <a:lnTo>
                    <a:pt x="1181557" y="17792"/>
                  </a:lnTo>
                  <a:lnTo>
                    <a:pt x="1185278" y="19050"/>
                  </a:lnTo>
                  <a:lnTo>
                    <a:pt x="1175270" y="17792"/>
                  </a:lnTo>
                  <a:lnTo>
                    <a:pt x="1169847" y="16510"/>
                  </a:lnTo>
                  <a:lnTo>
                    <a:pt x="1168031" y="12700"/>
                  </a:lnTo>
                  <a:lnTo>
                    <a:pt x="1161211" y="12700"/>
                  </a:lnTo>
                  <a:lnTo>
                    <a:pt x="1155369" y="10160"/>
                  </a:lnTo>
                  <a:lnTo>
                    <a:pt x="1162532" y="8902"/>
                  </a:lnTo>
                  <a:lnTo>
                    <a:pt x="1180947" y="8902"/>
                  </a:lnTo>
                  <a:lnTo>
                    <a:pt x="1175346" y="5092"/>
                  </a:lnTo>
                  <a:lnTo>
                    <a:pt x="1168857" y="1270"/>
                  </a:lnTo>
                  <a:lnTo>
                    <a:pt x="1161618" y="0"/>
                  </a:lnTo>
                  <a:lnTo>
                    <a:pt x="1146467" y="0"/>
                  </a:lnTo>
                  <a:lnTo>
                    <a:pt x="1141641" y="1270"/>
                  </a:lnTo>
                  <a:lnTo>
                    <a:pt x="1137412" y="1270"/>
                  </a:lnTo>
                  <a:lnTo>
                    <a:pt x="1123823" y="2552"/>
                  </a:lnTo>
                  <a:lnTo>
                    <a:pt x="1114945" y="5092"/>
                  </a:lnTo>
                  <a:lnTo>
                    <a:pt x="1106131" y="3810"/>
                  </a:lnTo>
                  <a:lnTo>
                    <a:pt x="942314" y="16598"/>
                  </a:lnTo>
                  <a:lnTo>
                    <a:pt x="942314" y="20320"/>
                  </a:lnTo>
                  <a:lnTo>
                    <a:pt x="936929" y="22860"/>
                  </a:lnTo>
                  <a:lnTo>
                    <a:pt x="923963" y="31750"/>
                  </a:lnTo>
                  <a:lnTo>
                    <a:pt x="914069" y="34302"/>
                  </a:lnTo>
                  <a:lnTo>
                    <a:pt x="917638" y="31750"/>
                  </a:lnTo>
                  <a:lnTo>
                    <a:pt x="919657" y="30492"/>
                  </a:lnTo>
                  <a:lnTo>
                    <a:pt x="904189" y="30492"/>
                  </a:lnTo>
                  <a:lnTo>
                    <a:pt x="908926" y="29210"/>
                  </a:lnTo>
                  <a:lnTo>
                    <a:pt x="913663" y="27952"/>
                  </a:lnTo>
                  <a:lnTo>
                    <a:pt x="902716" y="29210"/>
                  </a:lnTo>
                  <a:lnTo>
                    <a:pt x="892365" y="29210"/>
                  </a:lnTo>
                  <a:lnTo>
                    <a:pt x="884834" y="27952"/>
                  </a:lnTo>
                  <a:lnTo>
                    <a:pt x="892263" y="25400"/>
                  </a:lnTo>
                  <a:lnTo>
                    <a:pt x="895350" y="22860"/>
                  </a:lnTo>
                  <a:lnTo>
                    <a:pt x="915123" y="22860"/>
                  </a:lnTo>
                  <a:lnTo>
                    <a:pt x="935037" y="20320"/>
                  </a:lnTo>
                  <a:lnTo>
                    <a:pt x="942314" y="20320"/>
                  </a:lnTo>
                  <a:lnTo>
                    <a:pt x="942314" y="16598"/>
                  </a:lnTo>
                  <a:lnTo>
                    <a:pt x="813219" y="26670"/>
                  </a:lnTo>
                  <a:lnTo>
                    <a:pt x="815428" y="27952"/>
                  </a:lnTo>
                  <a:lnTo>
                    <a:pt x="814679" y="31750"/>
                  </a:lnTo>
                  <a:lnTo>
                    <a:pt x="806792" y="29210"/>
                  </a:lnTo>
                  <a:lnTo>
                    <a:pt x="802919" y="30492"/>
                  </a:lnTo>
                  <a:lnTo>
                    <a:pt x="769899" y="40652"/>
                  </a:lnTo>
                  <a:lnTo>
                    <a:pt x="759345" y="41910"/>
                  </a:lnTo>
                  <a:lnTo>
                    <a:pt x="759802" y="39370"/>
                  </a:lnTo>
                  <a:lnTo>
                    <a:pt x="773226" y="33020"/>
                  </a:lnTo>
                  <a:lnTo>
                    <a:pt x="780669" y="33020"/>
                  </a:lnTo>
                  <a:lnTo>
                    <a:pt x="786218" y="30492"/>
                  </a:lnTo>
                  <a:lnTo>
                    <a:pt x="792022" y="27952"/>
                  </a:lnTo>
                  <a:lnTo>
                    <a:pt x="425221" y="55892"/>
                  </a:lnTo>
                  <a:lnTo>
                    <a:pt x="431444" y="59702"/>
                  </a:lnTo>
                  <a:lnTo>
                    <a:pt x="430110" y="60960"/>
                  </a:lnTo>
                  <a:lnTo>
                    <a:pt x="428586" y="60960"/>
                  </a:lnTo>
                  <a:lnTo>
                    <a:pt x="428586" y="72745"/>
                  </a:lnTo>
                  <a:lnTo>
                    <a:pt x="425043" y="73037"/>
                  </a:lnTo>
                  <a:lnTo>
                    <a:pt x="427926" y="72402"/>
                  </a:lnTo>
                  <a:lnTo>
                    <a:pt x="428586" y="72745"/>
                  </a:lnTo>
                  <a:lnTo>
                    <a:pt x="428586" y="60960"/>
                  </a:lnTo>
                  <a:lnTo>
                    <a:pt x="411784" y="60960"/>
                  </a:lnTo>
                  <a:lnTo>
                    <a:pt x="403999" y="59702"/>
                  </a:lnTo>
                  <a:lnTo>
                    <a:pt x="395909" y="59702"/>
                  </a:lnTo>
                  <a:lnTo>
                    <a:pt x="388188" y="60960"/>
                  </a:lnTo>
                  <a:lnTo>
                    <a:pt x="365061" y="60960"/>
                  </a:lnTo>
                  <a:lnTo>
                    <a:pt x="317715" y="64770"/>
                  </a:lnTo>
                  <a:lnTo>
                    <a:pt x="308660" y="64770"/>
                  </a:lnTo>
                  <a:lnTo>
                    <a:pt x="294970" y="66052"/>
                  </a:lnTo>
                  <a:lnTo>
                    <a:pt x="286181" y="68592"/>
                  </a:lnTo>
                  <a:lnTo>
                    <a:pt x="277368" y="67310"/>
                  </a:lnTo>
                  <a:lnTo>
                    <a:pt x="113499" y="80073"/>
                  </a:lnTo>
                  <a:lnTo>
                    <a:pt x="113499" y="85102"/>
                  </a:lnTo>
                  <a:lnTo>
                    <a:pt x="108089" y="87642"/>
                  </a:lnTo>
                  <a:lnTo>
                    <a:pt x="95186" y="95250"/>
                  </a:lnTo>
                  <a:lnTo>
                    <a:pt x="85305" y="97802"/>
                  </a:lnTo>
                  <a:lnTo>
                    <a:pt x="88963" y="96520"/>
                  </a:lnTo>
                  <a:lnTo>
                    <a:pt x="89966" y="95250"/>
                  </a:lnTo>
                  <a:lnTo>
                    <a:pt x="90970" y="93992"/>
                  </a:lnTo>
                  <a:lnTo>
                    <a:pt x="87185" y="93992"/>
                  </a:lnTo>
                  <a:lnTo>
                    <a:pt x="75285" y="95250"/>
                  </a:lnTo>
                  <a:lnTo>
                    <a:pt x="81661" y="92710"/>
                  </a:lnTo>
                  <a:lnTo>
                    <a:pt x="84848" y="91452"/>
                  </a:lnTo>
                  <a:lnTo>
                    <a:pt x="73964" y="92710"/>
                  </a:lnTo>
                  <a:lnTo>
                    <a:pt x="56083" y="92710"/>
                  </a:lnTo>
                  <a:lnTo>
                    <a:pt x="63576" y="90170"/>
                  </a:lnTo>
                  <a:lnTo>
                    <a:pt x="66675" y="86360"/>
                  </a:lnTo>
                  <a:lnTo>
                    <a:pt x="76403" y="87642"/>
                  </a:lnTo>
                  <a:lnTo>
                    <a:pt x="86321" y="86360"/>
                  </a:lnTo>
                  <a:lnTo>
                    <a:pt x="96316" y="86360"/>
                  </a:lnTo>
                  <a:lnTo>
                    <a:pt x="106260" y="85102"/>
                  </a:lnTo>
                  <a:lnTo>
                    <a:pt x="113499" y="85102"/>
                  </a:lnTo>
                  <a:lnTo>
                    <a:pt x="113499" y="80073"/>
                  </a:lnTo>
                  <a:lnTo>
                    <a:pt x="32613" y="86360"/>
                  </a:lnTo>
                  <a:lnTo>
                    <a:pt x="4229" y="102870"/>
                  </a:lnTo>
                  <a:lnTo>
                    <a:pt x="13106" y="97802"/>
                  </a:lnTo>
                  <a:lnTo>
                    <a:pt x="18846" y="97802"/>
                  </a:lnTo>
                  <a:lnTo>
                    <a:pt x="23075" y="101600"/>
                  </a:lnTo>
                  <a:lnTo>
                    <a:pt x="30937" y="100342"/>
                  </a:lnTo>
                  <a:lnTo>
                    <a:pt x="39192" y="102870"/>
                  </a:lnTo>
                  <a:lnTo>
                    <a:pt x="44094" y="100342"/>
                  </a:lnTo>
                  <a:lnTo>
                    <a:pt x="46545" y="99060"/>
                  </a:lnTo>
                  <a:lnTo>
                    <a:pt x="49123" y="97802"/>
                  </a:lnTo>
                  <a:lnTo>
                    <a:pt x="46761" y="104127"/>
                  </a:lnTo>
                  <a:lnTo>
                    <a:pt x="57327" y="101600"/>
                  </a:lnTo>
                  <a:lnTo>
                    <a:pt x="275450" y="85102"/>
                  </a:lnTo>
                  <a:lnTo>
                    <a:pt x="342557" y="80010"/>
                  </a:lnTo>
                  <a:lnTo>
                    <a:pt x="332397" y="76200"/>
                  </a:lnTo>
                  <a:lnTo>
                    <a:pt x="326682" y="73660"/>
                  </a:lnTo>
                  <a:lnTo>
                    <a:pt x="343877" y="73660"/>
                  </a:lnTo>
                  <a:lnTo>
                    <a:pt x="363664" y="71120"/>
                  </a:lnTo>
                  <a:lnTo>
                    <a:pt x="373189" y="68592"/>
                  </a:lnTo>
                  <a:lnTo>
                    <a:pt x="376732" y="71120"/>
                  </a:lnTo>
                  <a:lnTo>
                    <a:pt x="384530" y="73660"/>
                  </a:lnTo>
                  <a:lnTo>
                    <a:pt x="377215" y="74942"/>
                  </a:lnTo>
                  <a:lnTo>
                    <a:pt x="356057" y="77470"/>
                  </a:lnTo>
                  <a:lnTo>
                    <a:pt x="360413" y="78079"/>
                  </a:lnTo>
                  <a:lnTo>
                    <a:pt x="342557" y="79451"/>
                  </a:lnTo>
                  <a:lnTo>
                    <a:pt x="346456" y="81419"/>
                  </a:lnTo>
                  <a:lnTo>
                    <a:pt x="356590" y="82219"/>
                  </a:lnTo>
                  <a:lnTo>
                    <a:pt x="352717" y="81280"/>
                  </a:lnTo>
                  <a:lnTo>
                    <a:pt x="350405" y="79667"/>
                  </a:lnTo>
                  <a:lnTo>
                    <a:pt x="354025" y="78867"/>
                  </a:lnTo>
                  <a:lnTo>
                    <a:pt x="361213" y="78193"/>
                  </a:lnTo>
                  <a:lnTo>
                    <a:pt x="365302" y="78752"/>
                  </a:lnTo>
                  <a:lnTo>
                    <a:pt x="421728" y="73698"/>
                  </a:lnTo>
                  <a:lnTo>
                    <a:pt x="418744" y="77165"/>
                  </a:lnTo>
                  <a:lnTo>
                    <a:pt x="410756" y="76758"/>
                  </a:lnTo>
                  <a:lnTo>
                    <a:pt x="402704" y="79946"/>
                  </a:lnTo>
                  <a:lnTo>
                    <a:pt x="394919" y="77444"/>
                  </a:lnTo>
                  <a:lnTo>
                    <a:pt x="392315" y="77304"/>
                  </a:lnTo>
                  <a:lnTo>
                    <a:pt x="395490" y="82511"/>
                  </a:lnTo>
                  <a:lnTo>
                    <a:pt x="413397" y="81140"/>
                  </a:lnTo>
                  <a:lnTo>
                    <a:pt x="420484" y="82054"/>
                  </a:lnTo>
                  <a:lnTo>
                    <a:pt x="436854" y="83439"/>
                  </a:lnTo>
                  <a:lnTo>
                    <a:pt x="448017" y="85458"/>
                  </a:lnTo>
                  <a:lnTo>
                    <a:pt x="462546" y="84340"/>
                  </a:lnTo>
                  <a:lnTo>
                    <a:pt x="475043" y="83388"/>
                  </a:lnTo>
                  <a:lnTo>
                    <a:pt x="474141" y="82473"/>
                  </a:lnTo>
                  <a:lnTo>
                    <a:pt x="466356" y="81229"/>
                  </a:lnTo>
                  <a:lnTo>
                    <a:pt x="458812" y="82537"/>
                  </a:lnTo>
                  <a:lnTo>
                    <a:pt x="451751" y="82283"/>
                  </a:lnTo>
                  <a:lnTo>
                    <a:pt x="445300" y="78041"/>
                  </a:lnTo>
                  <a:lnTo>
                    <a:pt x="432777" y="73469"/>
                  </a:lnTo>
                  <a:lnTo>
                    <a:pt x="445744" y="72402"/>
                  </a:lnTo>
                  <a:lnTo>
                    <a:pt x="507072" y="67310"/>
                  </a:lnTo>
                  <a:lnTo>
                    <a:pt x="499999" y="67310"/>
                  </a:lnTo>
                  <a:lnTo>
                    <a:pt x="482777" y="64770"/>
                  </a:lnTo>
                  <a:lnTo>
                    <a:pt x="465874" y="63500"/>
                  </a:lnTo>
                  <a:lnTo>
                    <a:pt x="461302" y="59702"/>
                  </a:lnTo>
                  <a:lnTo>
                    <a:pt x="461759" y="57150"/>
                  </a:lnTo>
                  <a:lnTo>
                    <a:pt x="467131" y="55892"/>
                  </a:lnTo>
                  <a:lnTo>
                    <a:pt x="474929" y="58420"/>
                  </a:lnTo>
                  <a:lnTo>
                    <a:pt x="481749" y="59702"/>
                  </a:lnTo>
                  <a:lnTo>
                    <a:pt x="487832" y="62242"/>
                  </a:lnTo>
                  <a:lnTo>
                    <a:pt x="495655" y="60960"/>
                  </a:lnTo>
                  <a:lnTo>
                    <a:pt x="509778" y="64770"/>
                  </a:lnTo>
                  <a:lnTo>
                    <a:pt x="510349" y="66433"/>
                  </a:lnTo>
                  <a:lnTo>
                    <a:pt x="507072" y="66700"/>
                  </a:lnTo>
                  <a:lnTo>
                    <a:pt x="510387" y="66560"/>
                  </a:lnTo>
                  <a:lnTo>
                    <a:pt x="510654" y="67310"/>
                  </a:lnTo>
                  <a:lnTo>
                    <a:pt x="535940" y="64770"/>
                  </a:lnTo>
                  <a:lnTo>
                    <a:pt x="527431" y="62242"/>
                  </a:lnTo>
                  <a:lnTo>
                    <a:pt x="537273" y="60960"/>
                  </a:lnTo>
                  <a:lnTo>
                    <a:pt x="539165" y="60960"/>
                  </a:lnTo>
                  <a:lnTo>
                    <a:pt x="545007" y="63792"/>
                  </a:lnTo>
                  <a:lnTo>
                    <a:pt x="535940" y="64503"/>
                  </a:lnTo>
                  <a:lnTo>
                    <a:pt x="545465" y="67170"/>
                  </a:lnTo>
                  <a:lnTo>
                    <a:pt x="556031" y="69989"/>
                  </a:lnTo>
                  <a:lnTo>
                    <a:pt x="567029" y="72796"/>
                  </a:lnTo>
                  <a:lnTo>
                    <a:pt x="577862" y="75438"/>
                  </a:lnTo>
                  <a:lnTo>
                    <a:pt x="582460" y="75133"/>
                  </a:lnTo>
                  <a:lnTo>
                    <a:pt x="565035" y="69761"/>
                  </a:lnTo>
                  <a:lnTo>
                    <a:pt x="550519" y="64985"/>
                  </a:lnTo>
                  <a:lnTo>
                    <a:pt x="549478" y="64592"/>
                  </a:lnTo>
                  <a:lnTo>
                    <a:pt x="595693" y="60960"/>
                  </a:lnTo>
                  <a:lnTo>
                    <a:pt x="660539" y="55892"/>
                  </a:lnTo>
                  <a:lnTo>
                    <a:pt x="706831" y="52260"/>
                  </a:lnTo>
                  <a:lnTo>
                    <a:pt x="706018" y="52679"/>
                  </a:lnTo>
                  <a:lnTo>
                    <a:pt x="690079" y="60210"/>
                  </a:lnTo>
                  <a:lnTo>
                    <a:pt x="682282" y="64046"/>
                  </a:lnTo>
                  <a:lnTo>
                    <a:pt x="674573" y="67945"/>
                  </a:lnTo>
                  <a:lnTo>
                    <a:pt x="682053" y="65252"/>
                  </a:lnTo>
                  <a:lnTo>
                    <a:pt x="692543" y="61048"/>
                  </a:lnTo>
                  <a:lnTo>
                    <a:pt x="704773" y="55918"/>
                  </a:lnTo>
                  <a:lnTo>
                    <a:pt x="717486" y="50419"/>
                  </a:lnTo>
                  <a:lnTo>
                    <a:pt x="711123" y="50901"/>
                  </a:lnTo>
                  <a:lnTo>
                    <a:pt x="730377" y="39370"/>
                  </a:lnTo>
                  <a:lnTo>
                    <a:pt x="741997" y="39370"/>
                  </a:lnTo>
                  <a:lnTo>
                    <a:pt x="737336" y="41910"/>
                  </a:lnTo>
                  <a:lnTo>
                    <a:pt x="731469" y="44450"/>
                  </a:lnTo>
                  <a:lnTo>
                    <a:pt x="724738" y="48260"/>
                  </a:lnTo>
                  <a:lnTo>
                    <a:pt x="717486" y="50800"/>
                  </a:lnTo>
                  <a:lnTo>
                    <a:pt x="824839" y="43319"/>
                  </a:lnTo>
                  <a:lnTo>
                    <a:pt x="819937" y="47688"/>
                  </a:lnTo>
                  <a:lnTo>
                    <a:pt x="813041" y="49022"/>
                  </a:lnTo>
                  <a:lnTo>
                    <a:pt x="805332" y="48729"/>
                  </a:lnTo>
                  <a:lnTo>
                    <a:pt x="797915" y="51358"/>
                  </a:lnTo>
                  <a:lnTo>
                    <a:pt x="796798" y="55283"/>
                  </a:lnTo>
                  <a:lnTo>
                    <a:pt x="807288" y="52552"/>
                  </a:lnTo>
                  <a:lnTo>
                    <a:pt x="817562" y="51104"/>
                  </a:lnTo>
                  <a:lnTo>
                    <a:pt x="821486" y="51206"/>
                  </a:lnTo>
                  <a:lnTo>
                    <a:pt x="834847" y="46507"/>
                  </a:lnTo>
                  <a:lnTo>
                    <a:pt x="850798" y="42557"/>
                  </a:lnTo>
                  <a:lnTo>
                    <a:pt x="857605" y="40563"/>
                  </a:lnTo>
                  <a:lnTo>
                    <a:pt x="875449" y="39179"/>
                  </a:lnTo>
                  <a:lnTo>
                    <a:pt x="876515" y="38150"/>
                  </a:lnTo>
                  <a:lnTo>
                    <a:pt x="828916" y="41871"/>
                  </a:lnTo>
                  <a:lnTo>
                    <a:pt x="841857" y="34302"/>
                  </a:lnTo>
                  <a:lnTo>
                    <a:pt x="847699" y="34302"/>
                  </a:lnTo>
                  <a:lnTo>
                    <a:pt x="851827" y="38100"/>
                  </a:lnTo>
                  <a:lnTo>
                    <a:pt x="859624" y="36842"/>
                  </a:lnTo>
                  <a:lnTo>
                    <a:pt x="868095" y="38100"/>
                  </a:lnTo>
                  <a:lnTo>
                    <a:pt x="870496" y="36842"/>
                  </a:lnTo>
                  <a:lnTo>
                    <a:pt x="875296" y="34302"/>
                  </a:lnTo>
                  <a:lnTo>
                    <a:pt x="877951" y="34302"/>
                  </a:lnTo>
                  <a:lnTo>
                    <a:pt x="876515" y="39370"/>
                  </a:lnTo>
                  <a:lnTo>
                    <a:pt x="1115898" y="20320"/>
                  </a:lnTo>
                  <a:lnTo>
                    <a:pt x="1131862" y="19050"/>
                  </a:lnTo>
                  <a:lnTo>
                    <a:pt x="1142834" y="19050"/>
                  </a:lnTo>
                  <a:lnTo>
                    <a:pt x="1152766" y="21602"/>
                  </a:lnTo>
                  <a:lnTo>
                    <a:pt x="1161364" y="26670"/>
                  </a:lnTo>
                  <a:lnTo>
                    <a:pt x="1167498" y="32283"/>
                  </a:lnTo>
                  <a:lnTo>
                    <a:pt x="1156462" y="33388"/>
                  </a:lnTo>
                  <a:lnTo>
                    <a:pt x="1149070" y="35521"/>
                  </a:lnTo>
                  <a:lnTo>
                    <a:pt x="1152867" y="37465"/>
                  </a:lnTo>
                  <a:lnTo>
                    <a:pt x="1166558" y="34772"/>
                  </a:lnTo>
                  <a:lnTo>
                    <a:pt x="1169835" y="33807"/>
                  </a:lnTo>
                  <a:lnTo>
                    <a:pt x="1168984" y="32918"/>
                  </a:lnTo>
                  <a:lnTo>
                    <a:pt x="1176058" y="31750"/>
                  </a:lnTo>
                  <a:lnTo>
                    <a:pt x="1183652" y="31750"/>
                  </a:lnTo>
                  <a:lnTo>
                    <a:pt x="1191272" y="30492"/>
                  </a:lnTo>
                  <a:close/>
                </a:path>
                <a:path w="1208404" h="369570">
                  <a:moveTo>
                    <a:pt x="1208328" y="251460"/>
                  </a:moveTo>
                  <a:lnTo>
                    <a:pt x="1193025" y="53352"/>
                  </a:lnTo>
                  <a:lnTo>
                    <a:pt x="1191310" y="53352"/>
                  </a:lnTo>
                  <a:lnTo>
                    <a:pt x="1192987" y="52070"/>
                  </a:lnTo>
                  <a:lnTo>
                    <a:pt x="1191628" y="35560"/>
                  </a:lnTo>
                  <a:lnTo>
                    <a:pt x="1191514" y="34302"/>
                  </a:lnTo>
                  <a:lnTo>
                    <a:pt x="1182865" y="35560"/>
                  </a:lnTo>
                  <a:lnTo>
                    <a:pt x="1173848" y="35560"/>
                  </a:lnTo>
                  <a:lnTo>
                    <a:pt x="1169835" y="34302"/>
                  </a:lnTo>
                  <a:lnTo>
                    <a:pt x="1175981" y="48260"/>
                  </a:lnTo>
                  <a:lnTo>
                    <a:pt x="1189990" y="231152"/>
                  </a:lnTo>
                  <a:lnTo>
                    <a:pt x="1187729" y="245110"/>
                  </a:lnTo>
                  <a:lnTo>
                    <a:pt x="1179664" y="256552"/>
                  </a:lnTo>
                  <a:lnTo>
                    <a:pt x="1167041" y="264160"/>
                  </a:lnTo>
                  <a:lnTo>
                    <a:pt x="1163561" y="264998"/>
                  </a:lnTo>
                  <a:lnTo>
                    <a:pt x="1163561" y="270510"/>
                  </a:lnTo>
                  <a:lnTo>
                    <a:pt x="1162443" y="278142"/>
                  </a:lnTo>
                  <a:lnTo>
                    <a:pt x="1155611" y="280670"/>
                  </a:lnTo>
                  <a:lnTo>
                    <a:pt x="1150607" y="283210"/>
                  </a:lnTo>
                  <a:lnTo>
                    <a:pt x="1138643" y="284492"/>
                  </a:lnTo>
                  <a:lnTo>
                    <a:pt x="1139825" y="283210"/>
                  </a:lnTo>
                  <a:lnTo>
                    <a:pt x="1140993" y="281952"/>
                  </a:lnTo>
                  <a:lnTo>
                    <a:pt x="1145349" y="279400"/>
                  </a:lnTo>
                  <a:lnTo>
                    <a:pt x="1146098" y="273050"/>
                  </a:lnTo>
                  <a:lnTo>
                    <a:pt x="1146683" y="273050"/>
                  </a:lnTo>
                  <a:lnTo>
                    <a:pt x="1157986" y="271792"/>
                  </a:lnTo>
                  <a:lnTo>
                    <a:pt x="1163561" y="270510"/>
                  </a:lnTo>
                  <a:lnTo>
                    <a:pt x="1163561" y="264998"/>
                  </a:lnTo>
                  <a:lnTo>
                    <a:pt x="1151089" y="267970"/>
                  </a:lnTo>
                  <a:lnTo>
                    <a:pt x="1141437" y="269252"/>
                  </a:lnTo>
                  <a:lnTo>
                    <a:pt x="1139253" y="269252"/>
                  </a:lnTo>
                  <a:lnTo>
                    <a:pt x="1008037" y="279019"/>
                  </a:lnTo>
                  <a:lnTo>
                    <a:pt x="1008037" y="283210"/>
                  </a:lnTo>
                  <a:lnTo>
                    <a:pt x="997826" y="283210"/>
                  </a:lnTo>
                  <a:lnTo>
                    <a:pt x="996899" y="281952"/>
                  </a:lnTo>
                  <a:lnTo>
                    <a:pt x="1008037" y="283210"/>
                  </a:lnTo>
                  <a:lnTo>
                    <a:pt x="1008037" y="279019"/>
                  </a:lnTo>
                  <a:lnTo>
                    <a:pt x="958316" y="282714"/>
                  </a:lnTo>
                  <a:lnTo>
                    <a:pt x="958316" y="289560"/>
                  </a:lnTo>
                  <a:lnTo>
                    <a:pt x="952220" y="294652"/>
                  </a:lnTo>
                  <a:lnTo>
                    <a:pt x="931189" y="298450"/>
                  </a:lnTo>
                  <a:lnTo>
                    <a:pt x="923582" y="297192"/>
                  </a:lnTo>
                  <a:lnTo>
                    <a:pt x="923290" y="294652"/>
                  </a:lnTo>
                  <a:lnTo>
                    <a:pt x="923036" y="290842"/>
                  </a:lnTo>
                  <a:lnTo>
                    <a:pt x="934034" y="287020"/>
                  </a:lnTo>
                  <a:lnTo>
                    <a:pt x="937336" y="290842"/>
                  </a:lnTo>
                  <a:lnTo>
                    <a:pt x="940676" y="293370"/>
                  </a:lnTo>
                  <a:lnTo>
                    <a:pt x="944803" y="289560"/>
                  </a:lnTo>
                  <a:lnTo>
                    <a:pt x="947864" y="287020"/>
                  </a:lnTo>
                  <a:lnTo>
                    <a:pt x="952652" y="287020"/>
                  </a:lnTo>
                  <a:lnTo>
                    <a:pt x="955636" y="288302"/>
                  </a:lnTo>
                  <a:lnTo>
                    <a:pt x="958316" y="289560"/>
                  </a:lnTo>
                  <a:lnTo>
                    <a:pt x="958316" y="282714"/>
                  </a:lnTo>
                  <a:lnTo>
                    <a:pt x="837501" y="291693"/>
                  </a:lnTo>
                  <a:lnTo>
                    <a:pt x="837501" y="303542"/>
                  </a:lnTo>
                  <a:lnTo>
                    <a:pt x="832726" y="304800"/>
                  </a:lnTo>
                  <a:lnTo>
                    <a:pt x="831723" y="307352"/>
                  </a:lnTo>
                  <a:lnTo>
                    <a:pt x="821296" y="309892"/>
                  </a:lnTo>
                  <a:lnTo>
                    <a:pt x="826947" y="307352"/>
                  </a:lnTo>
                  <a:lnTo>
                    <a:pt x="829678" y="304800"/>
                  </a:lnTo>
                  <a:lnTo>
                    <a:pt x="822591" y="304800"/>
                  </a:lnTo>
                  <a:lnTo>
                    <a:pt x="821372" y="302260"/>
                  </a:lnTo>
                  <a:lnTo>
                    <a:pt x="824788" y="302260"/>
                  </a:lnTo>
                  <a:lnTo>
                    <a:pt x="829513" y="303542"/>
                  </a:lnTo>
                  <a:lnTo>
                    <a:pt x="837501" y="303542"/>
                  </a:lnTo>
                  <a:lnTo>
                    <a:pt x="837501" y="291693"/>
                  </a:lnTo>
                  <a:lnTo>
                    <a:pt x="832002" y="292100"/>
                  </a:lnTo>
                  <a:lnTo>
                    <a:pt x="823556" y="301002"/>
                  </a:lnTo>
                  <a:lnTo>
                    <a:pt x="812304" y="303542"/>
                  </a:lnTo>
                  <a:lnTo>
                    <a:pt x="810996" y="303542"/>
                  </a:lnTo>
                  <a:lnTo>
                    <a:pt x="801941" y="304800"/>
                  </a:lnTo>
                  <a:lnTo>
                    <a:pt x="796556" y="302260"/>
                  </a:lnTo>
                  <a:lnTo>
                    <a:pt x="789495" y="301002"/>
                  </a:lnTo>
                  <a:lnTo>
                    <a:pt x="790054" y="295910"/>
                  </a:lnTo>
                  <a:lnTo>
                    <a:pt x="574078" y="312508"/>
                  </a:lnTo>
                  <a:lnTo>
                    <a:pt x="574078" y="328942"/>
                  </a:lnTo>
                  <a:lnTo>
                    <a:pt x="572452" y="330200"/>
                  </a:lnTo>
                  <a:lnTo>
                    <a:pt x="570509" y="328942"/>
                  </a:lnTo>
                  <a:lnTo>
                    <a:pt x="566635" y="326402"/>
                  </a:lnTo>
                  <a:lnTo>
                    <a:pt x="558520" y="328942"/>
                  </a:lnTo>
                  <a:lnTo>
                    <a:pt x="557758" y="327304"/>
                  </a:lnTo>
                  <a:lnTo>
                    <a:pt x="555218" y="328942"/>
                  </a:lnTo>
                  <a:lnTo>
                    <a:pt x="550646" y="327660"/>
                  </a:lnTo>
                  <a:lnTo>
                    <a:pt x="554964" y="326402"/>
                  </a:lnTo>
                  <a:lnTo>
                    <a:pt x="557352" y="326402"/>
                  </a:lnTo>
                  <a:lnTo>
                    <a:pt x="555002" y="321310"/>
                  </a:lnTo>
                  <a:lnTo>
                    <a:pt x="570166" y="326402"/>
                  </a:lnTo>
                  <a:lnTo>
                    <a:pt x="574078" y="328942"/>
                  </a:lnTo>
                  <a:lnTo>
                    <a:pt x="574078" y="312508"/>
                  </a:lnTo>
                  <a:lnTo>
                    <a:pt x="423735" y="324065"/>
                  </a:lnTo>
                  <a:lnTo>
                    <a:pt x="423735" y="335292"/>
                  </a:lnTo>
                  <a:lnTo>
                    <a:pt x="406336" y="335292"/>
                  </a:lnTo>
                  <a:lnTo>
                    <a:pt x="405142" y="334010"/>
                  </a:lnTo>
                  <a:lnTo>
                    <a:pt x="401599" y="330200"/>
                  </a:lnTo>
                  <a:lnTo>
                    <a:pt x="404291" y="327660"/>
                  </a:lnTo>
                  <a:lnTo>
                    <a:pt x="412648" y="330200"/>
                  </a:lnTo>
                  <a:lnTo>
                    <a:pt x="419950" y="332752"/>
                  </a:lnTo>
                  <a:lnTo>
                    <a:pt x="423735" y="335292"/>
                  </a:lnTo>
                  <a:lnTo>
                    <a:pt x="423735" y="324065"/>
                  </a:lnTo>
                  <a:lnTo>
                    <a:pt x="376847" y="327660"/>
                  </a:lnTo>
                  <a:lnTo>
                    <a:pt x="372478" y="331470"/>
                  </a:lnTo>
                  <a:lnTo>
                    <a:pt x="368388" y="332206"/>
                  </a:lnTo>
                  <a:lnTo>
                    <a:pt x="368388" y="339102"/>
                  </a:lnTo>
                  <a:lnTo>
                    <a:pt x="367639" y="340360"/>
                  </a:lnTo>
                  <a:lnTo>
                    <a:pt x="357606" y="341642"/>
                  </a:lnTo>
                  <a:lnTo>
                    <a:pt x="368388" y="339102"/>
                  </a:lnTo>
                  <a:lnTo>
                    <a:pt x="368388" y="332206"/>
                  </a:lnTo>
                  <a:lnTo>
                    <a:pt x="358152" y="334010"/>
                  </a:lnTo>
                  <a:lnTo>
                    <a:pt x="355168" y="334010"/>
                  </a:lnTo>
                  <a:lnTo>
                    <a:pt x="358711" y="331470"/>
                  </a:lnTo>
                  <a:lnTo>
                    <a:pt x="364782" y="328942"/>
                  </a:lnTo>
                  <a:lnTo>
                    <a:pt x="228790" y="339128"/>
                  </a:lnTo>
                  <a:lnTo>
                    <a:pt x="228790" y="346710"/>
                  </a:lnTo>
                  <a:lnTo>
                    <a:pt x="224459" y="347992"/>
                  </a:lnTo>
                  <a:lnTo>
                    <a:pt x="220141" y="346710"/>
                  </a:lnTo>
                  <a:lnTo>
                    <a:pt x="224193" y="345452"/>
                  </a:lnTo>
                  <a:lnTo>
                    <a:pt x="228790" y="346710"/>
                  </a:lnTo>
                  <a:lnTo>
                    <a:pt x="228790" y="339128"/>
                  </a:lnTo>
                  <a:lnTo>
                    <a:pt x="76619" y="350520"/>
                  </a:lnTo>
                  <a:lnTo>
                    <a:pt x="60223" y="349250"/>
                  </a:lnTo>
                  <a:lnTo>
                    <a:pt x="46431" y="342900"/>
                  </a:lnTo>
                  <a:lnTo>
                    <a:pt x="36677" y="334010"/>
                  </a:lnTo>
                  <a:lnTo>
                    <a:pt x="32435" y="321310"/>
                  </a:lnTo>
                  <a:lnTo>
                    <a:pt x="18288" y="138442"/>
                  </a:lnTo>
                  <a:lnTo>
                    <a:pt x="20574" y="125742"/>
                  </a:lnTo>
                  <a:lnTo>
                    <a:pt x="23279" y="121920"/>
                  </a:lnTo>
                  <a:lnTo>
                    <a:pt x="28702" y="114300"/>
                  </a:lnTo>
                  <a:lnTo>
                    <a:pt x="41376" y="105410"/>
                  </a:lnTo>
                  <a:lnTo>
                    <a:pt x="46672" y="104152"/>
                  </a:lnTo>
                  <a:lnTo>
                    <a:pt x="28905" y="105410"/>
                  </a:lnTo>
                  <a:lnTo>
                    <a:pt x="22123" y="106692"/>
                  </a:lnTo>
                  <a:lnTo>
                    <a:pt x="16789" y="107950"/>
                  </a:lnTo>
                  <a:lnTo>
                    <a:pt x="6096" y="111760"/>
                  </a:lnTo>
                  <a:lnTo>
                    <a:pt x="800" y="113042"/>
                  </a:lnTo>
                  <a:lnTo>
                    <a:pt x="0" y="118110"/>
                  </a:lnTo>
                  <a:lnTo>
                    <a:pt x="368" y="123202"/>
                  </a:lnTo>
                  <a:lnTo>
                    <a:pt x="10160" y="121920"/>
                  </a:lnTo>
                  <a:lnTo>
                    <a:pt x="571" y="125742"/>
                  </a:lnTo>
                  <a:lnTo>
                    <a:pt x="17373" y="344170"/>
                  </a:lnTo>
                  <a:lnTo>
                    <a:pt x="20993" y="354342"/>
                  </a:lnTo>
                  <a:lnTo>
                    <a:pt x="29184" y="363220"/>
                  </a:lnTo>
                  <a:lnTo>
                    <a:pt x="40754" y="369570"/>
                  </a:lnTo>
                  <a:lnTo>
                    <a:pt x="54559" y="369570"/>
                  </a:lnTo>
                  <a:lnTo>
                    <a:pt x="205562" y="358152"/>
                  </a:lnTo>
                  <a:lnTo>
                    <a:pt x="201904" y="354342"/>
                  </a:lnTo>
                  <a:lnTo>
                    <a:pt x="217538" y="353060"/>
                  </a:lnTo>
                  <a:lnTo>
                    <a:pt x="219202" y="354342"/>
                  </a:lnTo>
                  <a:lnTo>
                    <a:pt x="220535" y="356870"/>
                  </a:lnTo>
                  <a:lnTo>
                    <a:pt x="275120" y="353060"/>
                  </a:lnTo>
                  <a:lnTo>
                    <a:pt x="311518" y="350520"/>
                  </a:lnTo>
                  <a:lnTo>
                    <a:pt x="347916" y="347992"/>
                  </a:lnTo>
                  <a:lnTo>
                    <a:pt x="348640" y="346710"/>
                  </a:lnTo>
                  <a:lnTo>
                    <a:pt x="348932" y="347992"/>
                  </a:lnTo>
                  <a:lnTo>
                    <a:pt x="364629" y="346710"/>
                  </a:lnTo>
                  <a:lnTo>
                    <a:pt x="380314" y="345452"/>
                  </a:lnTo>
                  <a:lnTo>
                    <a:pt x="411708" y="342900"/>
                  </a:lnTo>
                  <a:lnTo>
                    <a:pt x="411568" y="341642"/>
                  </a:lnTo>
                  <a:lnTo>
                    <a:pt x="413372" y="342900"/>
                  </a:lnTo>
                  <a:lnTo>
                    <a:pt x="458812" y="339102"/>
                  </a:lnTo>
                  <a:lnTo>
                    <a:pt x="504240" y="335292"/>
                  </a:lnTo>
                  <a:lnTo>
                    <a:pt x="549668" y="331470"/>
                  </a:lnTo>
                  <a:lnTo>
                    <a:pt x="544779" y="327660"/>
                  </a:lnTo>
                  <a:lnTo>
                    <a:pt x="554761" y="330200"/>
                  </a:lnTo>
                  <a:lnTo>
                    <a:pt x="558520" y="331470"/>
                  </a:lnTo>
                  <a:lnTo>
                    <a:pt x="575043" y="330200"/>
                  </a:lnTo>
                  <a:lnTo>
                    <a:pt x="690714" y="321310"/>
                  </a:lnTo>
                  <a:lnTo>
                    <a:pt x="839444" y="309892"/>
                  </a:lnTo>
                  <a:lnTo>
                    <a:pt x="889012" y="306070"/>
                  </a:lnTo>
                  <a:lnTo>
                    <a:pt x="888288" y="302260"/>
                  </a:lnTo>
                  <a:lnTo>
                    <a:pt x="887310" y="297192"/>
                  </a:lnTo>
                  <a:lnTo>
                    <a:pt x="891006" y="294652"/>
                  </a:lnTo>
                  <a:lnTo>
                    <a:pt x="891197" y="295910"/>
                  </a:lnTo>
                  <a:lnTo>
                    <a:pt x="889317" y="306070"/>
                  </a:lnTo>
                  <a:lnTo>
                    <a:pt x="930389" y="302260"/>
                  </a:lnTo>
                  <a:lnTo>
                    <a:pt x="946124" y="299720"/>
                  </a:lnTo>
                  <a:lnTo>
                    <a:pt x="941336" y="301002"/>
                  </a:lnTo>
                  <a:lnTo>
                    <a:pt x="972769" y="299720"/>
                  </a:lnTo>
                  <a:lnTo>
                    <a:pt x="976147" y="298450"/>
                  </a:lnTo>
                  <a:lnTo>
                    <a:pt x="986256" y="294652"/>
                  </a:lnTo>
                  <a:lnTo>
                    <a:pt x="989152" y="295910"/>
                  </a:lnTo>
                  <a:lnTo>
                    <a:pt x="986497" y="298450"/>
                  </a:lnTo>
                  <a:lnTo>
                    <a:pt x="1000239" y="297192"/>
                  </a:lnTo>
                  <a:lnTo>
                    <a:pt x="996022" y="294652"/>
                  </a:lnTo>
                  <a:lnTo>
                    <a:pt x="993914" y="293370"/>
                  </a:lnTo>
                  <a:lnTo>
                    <a:pt x="996200" y="290842"/>
                  </a:lnTo>
                  <a:lnTo>
                    <a:pt x="999197" y="289560"/>
                  </a:lnTo>
                  <a:lnTo>
                    <a:pt x="1003782" y="288302"/>
                  </a:lnTo>
                  <a:lnTo>
                    <a:pt x="1007148" y="290842"/>
                  </a:lnTo>
                  <a:lnTo>
                    <a:pt x="1011796" y="293370"/>
                  </a:lnTo>
                  <a:lnTo>
                    <a:pt x="1014857" y="290842"/>
                  </a:lnTo>
                  <a:lnTo>
                    <a:pt x="1016673" y="288302"/>
                  </a:lnTo>
                  <a:lnTo>
                    <a:pt x="1017574" y="287020"/>
                  </a:lnTo>
                  <a:lnTo>
                    <a:pt x="1029081" y="289560"/>
                  </a:lnTo>
                  <a:lnTo>
                    <a:pt x="1029195" y="292100"/>
                  </a:lnTo>
                  <a:lnTo>
                    <a:pt x="1029335" y="294640"/>
                  </a:lnTo>
                  <a:lnTo>
                    <a:pt x="1115720" y="288302"/>
                  </a:lnTo>
                  <a:lnTo>
                    <a:pt x="1115441" y="288302"/>
                  </a:lnTo>
                  <a:lnTo>
                    <a:pt x="1123226" y="287020"/>
                  </a:lnTo>
                  <a:lnTo>
                    <a:pt x="1127696" y="284492"/>
                  </a:lnTo>
                  <a:lnTo>
                    <a:pt x="1131316" y="285750"/>
                  </a:lnTo>
                  <a:lnTo>
                    <a:pt x="1130236" y="286981"/>
                  </a:lnTo>
                  <a:lnTo>
                    <a:pt x="1175778" y="283210"/>
                  </a:lnTo>
                  <a:lnTo>
                    <a:pt x="1189189" y="280670"/>
                  </a:lnTo>
                  <a:lnTo>
                    <a:pt x="1199756" y="273050"/>
                  </a:lnTo>
                  <a:lnTo>
                    <a:pt x="1201445" y="270510"/>
                  </a:lnTo>
                  <a:lnTo>
                    <a:pt x="1206487" y="262902"/>
                  </a:lnTo>
                  <a:lnTo>
                    <a:pt x="1208328" y="251460"/>
                  </a:lnTo>
                  <a:close/>
                </a:path>
              </a:pathLst>
            </a:custGeom>
            <a:solidFill>
              <a:srgbClr val="606062"/>
            </a:solidFill>
          </p:spPr>
          <p:txBody>
            <a:bodyPr wrap="square" lIns="0" tIns="0" rIns="0" bIns="0" rtlCol="0"/>
            <a:lstStyle/>
            <a:p>
              <a:endParaRPr/>
            </a:p>
          </p:txBody>
        </p:sp>
        <p:sp>
          <p:nvSpPr>
            <p:cNvPr id="56" name="object 56"/>
            <p:cNvSpPr/>
            <p:nvPr/>
          </p:nvSpPr>
          <p:spPr>
            <a:xfrm>
              <a:off x="6083118" y="6457802"/>
              <a:ext cx="1049655" cy="177800"/>
            </a:xfrm>
            <a:custGeom>
              <a:avLst/>
              <a:gdLst/>
              <a:ahLst/>
              <a:cxnLst/>
              <a:rect l="l" t="t" r="r" b="b"/>
              <a:pathLst>
                <a:path w="1049654" h="177800">
                  <a:moveTo>
                    <a:pt x="41568" y="86705"/>
                  </a:moveTo>
                  <a:lnTo>
                    <a:pt x="25190" y="91016"/>
                  </a:lnTo>
                  <a:lnTo>
                    <a:pt x="11368" y="100832"/>
                  </a:lnTo>
                  <a:lnTo>
                    <a:pt x="2254" y="115941"/>
                  </a:lnTo>
                  <a:lnTo>
                    <a:pt x="0" y="136130"/>
                  </a:lnTo>
                  <a:lnTo>
                    <a:pt x="5734" y="155615"/>
                  </a:lnTo>
                  <a:lnTo>
                    <a:pt x="17338" y="168893"/>
                  </a:lnTo>
                  <a:lnTo>
                    <a:pt x="32654" y="176115"/>
                  </a:lnTo>
                  <a:lnTo>
                    <a:pt x="49524" y="177436"/>
                  </a:lnTo>
                  <a:lnTo>
                    <a:pt x="63451" y="174260"/>
                  </a:lnTo>
                  <a:lnTo>
                    <a:pt x="74590" y="167662"/>
                  </a:lnTo>
                  <a:lnTo>
                    <a:pt x="48667" y="167662"/>
                  </a:lnTo>
                  <a:lnTo>
                    <a:pt x="35871" y="166500"/>
                  </a:lnTo>
                  <a:lnTo>
                    <a:pt x="24255" y="160629"/>
                  </a:lnTo>
                  <a:lnTo>
                    <a:pt x="15470" y="150148"/>
                  </a:lnTo>
                  <a:lnTo>
                    <a:pt x="11167" y="135150"/>
                  </a:lnTo>
                  <a:lnTo>
                    <a:pt x="12789" y="119574"/>
                  </a:lnTo>
                  <a:lnTo>
                    <a:pt x="19614" y="107715"/>
                  </a:lnTo>
                  <a:lnTo>
                    <a:pt x="30030" y="99904"/>
                  </a:lnTo>
                  <a:lnTo>
                    <a:pt x="42425" y="96476"/>
                  </a:lnTo>
                  <a:lnTo>
                    <a:pt x="73376" y="96476"/>
                  </a:lnTo>
                  <a:lnTo>
                    <a:pt x="68757" y="92361"/>
                  </a:lnTo>
                  <a:lnTo>
                    <a:pt x="55542" y="87432"/>
                  </a:lnTo>
                  <a:lnTo>
                    <a:pt x="41568" y="86705"/>
                  </a:lnTo>
                  <a:close/>
                </a:path>
                <a:path w="1049654" h="177800">
                  <a:moveTo>
                    <a:pt x="107149" y="81975"/>
                  </a:moveTo>
                  <a:lnTo>
                    <a:pt x="81770" y="84203"/>
                  </a:lnTo>
                  <a:lnTo>
                    <a:pt x="82068" y="87627"/>
                  </a:lnTo>
                  <a:lnTo>
                    <a:pt x="116780" y="139312"/>
                  </a:lnTo>
                  <a:lnTo>
                    <a:pt x="105462" y="168893"/>
                  </a:lnTo>
                  <a:lnTo>
                    <a:pt x="105362" y="169476"/>
                  </a:lnTo>
                  <a:lnTo>
                    <a:pt x="105552" y="171622"/>
                  </a:lnTo>
                  <a:lnTo>
                    <a:pt x="130039" y="169476"/>
                  </a:lnTo>
                  <a:lnTo>
                    <a:pt x="133028" y="161787"/>
                  </a:lnTo>
                  <a:lnTo>
                    <a:pt x="120030" y="161787"/>
                  </a:lnTo>
                  <a:lnTo>
                    <a:pt x="128858" y="138510"/>
                  </a:lnTo>
                  <a:lnTo>
                    <a:pt x="98376" y="91314"/>
                  </a:lnTo>
                  <a:lnTo>
                    <a:pt x="100025" y="91169"/>
                  </a:lnTo>
                  <a:lnTo>
                    <a:pt x="112917" y="91169"/>
                  </a:lnTo>
                  <a:lnTo>
                    <a:pt x="107149" y="81975"/>
                  </a:lnTo>
                  <a:close/>
                </a:path>
                <a:path w="1049654" h="177800">
                  <a:moveTo>
                    <a:pt x="86417" y="147891"/>
                  </a:moveTo>
                  <a:lnTo>
                    <a:pt x="75834" y="147891"/>
                  </a:lnTo>
                  <a:lnTo>
                    <a:pt x="71467" y="155737"/>
                  </a:lnTo>
                  <a:lnTo>
                    <a:pt x="65188" y="161738"/>
                  </a:lnTo>
                  <a:lnTo>
                    <a:pt x="57440" y="165758"/>
                  </a:lnTo>
                  <a:lnTo>
                    <a:pt x="48667" y="167662"/>
                  </a:lnTo>
                  <a:lnTo>
                    <a:pt x="74590" y="167662"/>
                  </a:lnTo>
                  <a:lnTo>
                    <a:pt x="75735" y="166984"/>
                  </a:lnTo>
                  <a:lnTo>
                    <a:pt x="84679" y="155254"/>
                  </a:lnTo>
                  <a:lnTo>
                    <a:pt x="86417" y="147891"/>
                  </a:lnTo>
                  <a:close/>
                </a:path>
                <a:path w="1049654" h="177800">
                  <a:moveTo>
                    <a:pt x="42525" y="97621"/>
                  </a:moveTo>
                  <a:lnTo>
                    <a:pt x="12538" y="134071"/>
                  </a:lnTo>
                  <a:lnTo>
                    <a:pt x="12469" y="135150"/>
                  </a:lnTo>
                  <a:lnTo>
                    <a:pt x="16596" y="149454"/>
                  </a:lnTo>
                  <a:lnTo>
                    <a:pt x="25085" y="159533"/>
                  </a:lnTo>
                  <a:lnTo>
                    <a:pt x="36280" y="165203"/>
                  </a:lnTo>
                  <a:lnTo>
                    <a:pt x="48555" y="166391"/>
                  </a:lnTo>
                  <a:lnTo>
                    <a:pt x="56908" y="164671"/>
                  </a:lnTo>
                  <a:lnTo>
                    <a:pt x="64122" y="161049"/>
                  </a:lnTo>
                  <a:lnTo>
                    <a:pt x="68673" y="156751"/>
                  </a:lnTo>
                  <a:lnTo>
                    <a:pt x="47710" y="156751"/>
                  </a:lnTo>
                  <a:lnTo>
                    <a:pt x="38407" y="155488"/>
                  </a:lnTo>
                  <a:lnTo>
                    <a:pt x="30977" y="150705"/>
                  </a:lnTo>
                  <a:lnTo>
                    <a:pt x="25853" y="143275"/>
                  </a:lnTo>
                  <a:lnTo>
                    <a:pt x="23474" y="134071"/>
                  </a:lnTo>
                  <a:lnTo>
                    <a:pt x="24168" y="123856"/>
                  </a:lnTo>
                  <a:lnTo>
                    <a:pt x="27949" y="115648"/>
                  </a:lnTo>
                  <a:lnTo>
                    <a:pt x="34470" y="109980"/>
                  </a:lnTo>
                  <a:lnTo>
                    <a:pt x="43383" y="107387"/>
                  </a:lnTo>
                  <a:lnTo>
                    <a:pt x="52901" y="106552"/>
                  </a:lnTo>
                  <a:lnTo>
                    <a:pt x="67339" y="106552"/>
                  </a:lnTo>
                  <a:lnTo>
                    <a:pt x="64984" y="103955"/>
                  </a:lnTo>
                  <a:lnTo>
                    <a:pt x="58355" y="99904"/>
                  </a:lnTo>
                  <a:lnTo>
                    <a:pt x="50802" y="97808"/>
                  </a:lnTo>
                  <a:lnTo>
                    <a:pt x="42525" y="97621"/>
                  </a:lnTo>
                  <a:close/>
                </a:path>
                <a:path w="1049654" h="177800">
                  <a:moveTo>
                    <a:pt x="162192" y="86774"/>
                  </a:moveTo>
                  <a:lnTo>
                    <a:pt x="150148" y="86774"/>
                  </a:lnTo>
                  <a:lnTo>
                    <a:pt x="121427" y="161664"/>
                  </a:lnTo>
                  <a:lnTo>
                    <a:pt x="120030" y="161787"/>
                  </a:lnTo>
                  <a:lnTo>
                    <a:pt x="133028" y="161787"/>
                  </a:lnTo>
                  <a:lnTo>
                    <a:pt x="162192" y="86774"/>
                  </a:lnTo>
                  <a:close/>
                </a:path>
                <a:path w="1049654" h="177800">
                  <a:moveTo>
                    <a:pt x="88585" y="138714"/>
                  </a:moveTo>
                  <a:lnTo>
                    <a:pt x="66250" y="140676"/>
                  </a:lnTo>
                  <a:lnTo>
                    <a:pt x="64673" y="150404"/>
                  </a:lnTo>
                  <a:lnTo>
                    <a:pt x="57358" y="155905"/>
                  </a:lnTo>
                  <a:lnTo>
                    <a:pt x="47710" y="156751"/>
                  </a:lnTo>
                  <a:lnTo>
                    <a:pt x="68673" y="156751"/>
                  </a:lnTo>
                  <a:lnTo>
                    <a:pt x="70001" y="155488"/>
                  </a:lnTo>
                  <a:lnTo>
                    <a:pt x="74310" y="148024"/>
                  </a:lnTo>
                  <a:lnTo>
                    <a:pt x="75834" y="147891"/>
                  </a:lnTo>
                  <a:lnTo>
                    <a:pt x="86417" y="147891"/>
                  </a:lnTo>
                  <a:lnTo>
                    <a:pt x="88585" y="138714"/>
                  </a:lnTo>
                  <a:close/>
                </a:path>
                <a:path w="1049654" h="177800">
                  <a:moveTo>
                    <a:pt x="112917" y="91169"/>
                  </a:moveTo>
                  <a:lnTo>
                    <a:pt x="100025" y="91169"/>
                  </a:lnTo>
                  <a:lnTo>
                    <a:pt x="129484" y="136918"/>
                  </a:lnTo>
                  <a:lnTo>
                    <a:pt x="138487" y="113244"/>
                  </a:lnTo>
                  <a:lnTo>
                    <a:pt x="126766" y="113244"/>
                  </a:lnTo>
                  <a:lnTo>
                    <a:pt x="112917" y="91169"/>
                  </a:lnTo>
                  <a:close/>
                </a:path>
                <a:path w="1049654" h="177800">
                  <a:moveTo>
                    <a:pt x="67339" y="106552"/>
                  </a:moveTo>
                  <a:lnTo>
                    <a:pt x="52901" y="106552"/>
                  </a:lnTo>
                  <a:lnTo>
                    <a:pt x="59983" y="110026"/>
                  </a:lnTo>
                  <a:lnTo>
                    <a:pt x="63943" y="118756"/>
                  </a:lnTo>
                  <a:lnTo>
                    <a:pt x="86281" y="116798"/>
                  </a:lnTo>
                  <a:lnTo>
                    <a:pt x="83195" y="110001"/>
                  </a:lnTo>
                  <a:lnTo>
                    <a:pt x="70465" y="110001"/>
                  </a:lnTo>
                  <a:lnTo>
                    <a:pt x="67339" y="106552"/>
                  </a:lnTo>
                  <a:close/>
                </a:path>
                <a:path w="1049654" h="177800">
                  <a:moveTo>
                    <a:pt x="164378" y="76956"/>
                  </a:moveTo>
                  <a:lnTo>
                    <a:pt x="139758" y="79117"/>
                  </a:lnTo>
                  <a:lnTo>
                    <a:pt x="127403" y="113191"/>
                  </a:lnTo>
                  <a:lnTo>
                    <a:pt x="126766" y="113244"/>
                  </a:lnTo>
                  <a:lnTo>
                    <a:pt x="138487" y="113244"/>
                  </a:lnTo>
                  <a:lnTo>
                    <a:pt x="148499" y="86918"/>
                  </a:lnTo>
                  <a:lnTo>
                    <a:pt x="150148" y="86774"/>
                  </a:lnTo>
                  <a:lnTo>
                    <a:pt x="162192" y="86774"/>
                  </a:lnTo>
                  <a:lnTo>
                    <a:pt x="164678" y="80380"/>
                  </a:lnTo>
                  <a:lnTo>
                    <a:pt x="164378" y="76956"/>
                  </a:lnTo>
                  <a:close/>
                </a:path>
                <a:path w="1049654" h="177800">
                  <a:moveTo>
                    <a:pt x="73376" y="96476"/>
                  </a:moveTo>
                  <a:lnTo>
                    <a:pt x="42425" y="96476"/>
                  </a:lnTo>
                  <a:lnTo>
                    <a:pt x="51125" y="96717"/>
                  </a:lnTo>
                  <a:lnTo>
                    <a:pt x="59144" y="99020"/>
                  </a:lnTo>
                  <a:lnTo>
                    <a:pt x="66194" y="103399"/>
                  </a:lnTo>
                  <a:lnTo>
                    <a:pt x="71988" y="109865"/>
                  </a:lnTo>
                  <a:lnTo>
                    <a:pt x="70465" y="110001"/>
                  </a:lnTo>
                  <a:lnTo>
                    <a:pt x="83195" y="110001"/>
                  </a:lnTo>
                  <a:lnTo>
                    <a:pt x="79557" y="101985"/>
                  </a:lnTo>
                  <a:lnTo>
                    <a:pt x="73376" y="96476"/>
                  </a:lnTo>
                  <a:close/>
                </a:path>
                <a:path w="1049654" h="177800">
                  <a:moveTo>
                    <a:pt x="231645" y="71056"/>
                  </a:moveTo>
                  <a:lnTo>
                    <a:pt x="167817" y="76654"/>
                  </a:lnTo>
                  <a:lnTo>
                    <a:pt x="175607" y="165480"/>
                  </a:lnTo>
                  <a:lnTo>
                    <a:pt x="214689" y="162050"/>
                  </a:lnTo>
                  <a:lnTo>
                    <a:pt x="229464" y="154910"/>
                  </a:lnTo>
                  <a:lnTo>
                    <a:pt x="185295" y="154910"/>
                  </a:lnTo>
                  <a:lnTo>
                    <a:pt x="179185" y="85251"/>
                  </a:lnTo>
                  <a:lnTo>
                    <a:pt x="223977" y="81320"/>
                  </a:lnTo>
                  <a:lnTo>
                    <a:pt x="232546" y="81320"/>
                  </a:lnTo>
                  <a:lnTo>
                    <a:pt x="231645" y="71056"/>
                  </a:lnTo>
                  <a:close/>
                </a:path>
                <a:path w="1049654" h="177800">
                  <a:moveTo>
                    <a:pt x="235517" y="113568"/>
                  </a:moveTo>
                  <a:lnTo>
                    <a:pt x="210563" y="113568"/>
                  </a:lnTo>
                  <a:lnTo>
                    <a:pt x="226968" y="118349"/>
                  </a:lnTo>
                  <a:lnTo>
                    <a:pt x="233450" y="131219"/>
                  </a:lnTo>
                  <a:lnTo>
                    <a:pt x="229340" y="144971"/>
                  </a:lnTo>
                  <a:lnTo>
                    <a:pt x="213969" y="152398"/>
                  </a:lnTo>
                  <a:lnTo>
                    <a:pt x="185295" y="154910"/>
                  </a:lnTo>
                  <a:lnTo>
                    <a:pt x="229464" y="154910"/>
                  </a:lnTo>
                  <a:lnTo>
                    <a:pt x="237804" y="150880"/>
                  </a:lnTo>
                  <a:lnTo>
                    <a:pt x="244034" y="130340"/>
                  </a:lnTo>
                  <a:lnTo>
                    <a:pt x="235517" y="113568"/>
                  </a:lnTo>
                  <a:close/>
                </a:path>
                <a:path w="1049654" h="177800">
                  <a:moveTo>
                    <a:pt x="210696" y="115088"/>
                  </a:moveTo>
                  <a:lnTo>
                    <a:pt x="183415" y="117482"/>
                  </a:lnTo>
                  <a:lnTo>
                    <a:pt x="186590" y="153644"/>
                  </a:lnTo>
                  <a:lnTo>
                    <a:pt x="213867" y="151253"/>
                  </a:lnTo>
                  <a:lnTo>
                    <a:pt x="228202" y="144301"/>
                  </a:lnTo>
                  <a:lnTo>
                    <a:pt x="228543" y="143186"/>
                  </a:lnTo>
                  <a:lnTo>
                    <a:pt x="196541" y="143186"/>
                  </a:lnTo>
                  <a:lnTo>
                    <a:pt x="195018" y="125798"/>
                  </a:lnTo>
                  <a:lnTo>
                    <a:pt x="211258" y="124376"/>
                  </a:lnTo>
                  <a:lnTo>
                    <a:pt x="228602" y="124376"/>
                  </a:lnTo>
                  <a:lnTo>
                    <a:pt x="226129" y="119429"/>
                  </a:lnTo>
                  <a:lnTo>
                    <a:pt x="210696" y="115088"/>
                  </a:lnTo>
                  <a:close/>
                </a:path>
                <a:path w="1049654" h="177800">
                  <a:moveTo>
                    <a:pt x="228602" y="124376"/>
                  </a:moveTo>
                  <a:lnTo>
                    <a:pt x="211258" y="124376"/>
                  </a:lnTo>
                  <a:lnTo>
                    <a:pt x="218509" y="126477"/>
                  </a:lnTo>
                  <a:lnTo>
                    <a:pt x="221395" y="132246"/>
                  </a:lnTo>
                  <a:lnTo>
                    <a:pt x="219595" y="138426"/>
                  </a:lnTo>
                  <a:lnTo>
                    <a:pt x="212784" y="141761"/>
                  </a:lnTo>
                  <a:lnTo>
                    <a:pt x="196541" y="143186"/>
                  </a:lnTo>
                  <a:lnTo>
                    <a:pt x="228543" y="143186"/>
                  </a:lnTo>
                  <a:lnTo>
                    <a:pt x="232127" y="131430"/>
                  </a:lnTo>
                  <a:lnTo>
                    <a:pt x="228602" y="124376"/>
                  </a:lnTo>
                  <a:close/>
                </a:path>
                <a:path w="1049654" h="177800">
                  <a:moveTo>
                    <a:pt x="232546" y="81320"/>
                  </a:moveTo>
                  <a:lnTo>
                    <a:pt x="223977" y="81320"/>
                  </a:lnTo>
                  <a:lnTo>
                    <a:pt x="224077" y="82461"/>
                  </a:lnTo>
                  <a:lnTo>
                    <a:pt x="180680" y="86266"/>
                  </a:lnTo>
                  <a:lnTo>
                    <a:pt x="183282" y="115962"/>
                  </a:lnTo>
                  <a:lnTo>
                    <a:pt x="210563" y="113568"/>
                  </a:lnTo>
                  <a:lnTo>
                    <a:pt x="235517" y="113568"/>
                  </a:lnTo>
                  <a:lnTo>
                    <a:pt x="234326" y="111222"/>
                  </a:lnTo>
                  <a:lnTo>
                    <a:pt x="214764" y="105752"/>
                  </a:lnTo>
                  <a:lnTo>
                    <a:pt x="193258" y="105752"/>
                  </a:lnTo>
                  <a:lnTo>
                    <a:pt x="192311" y="94964"/>
                  </a:lnTo>
                  <a:lnTo>
                    <a:pt x="233427" y="91357"/>
                  </a:lnTo>
                  <a:lnTo>
                    <a:pt x="232546" y="81320"/>
                  </a:lnTo>
                  <a:close/>
                </a:path>
                <a:path w="1049654" h="177800">
                  <a:moveTo>
                    <a:pt x="209627" y="104316"/>
                  </a:moveTo>
                  <a:lnTo>
                    <a:pt x="193258" y="105752"/>
                  </a:lnTo>
                  <a:lnTo>
                    <a:pt x="214764" y="105752"/>
                  </a:lnTo>
                  <a:lnTo>
                    <a:pt x="209627" y="104316"/>
                  </a:lnTo>
                  <a:close/>
                </a:path>
                <a:path w="1049654" h="177800">
                  <a:moveTo>
                    <a:pt x="287147" y="65167"/>
                  </a:moveTo>
                  <a:lnTo>
                    <a:pt x="270768" y="69476"/>
                  </a:lnTo>
                  <a:lnTo>
                    <a:pt x="256945" y="79290"/>
                  </a:lnTo>
                  <a:lnTo>
                    <a:pt x="247831" y="94399"/>
                  </a:lnTo>
                  <a:lnTo>
                    <a:pt x="245577" y="114588"/>
                  </a:lnTo>
                  <a:lnTo>
                    <a:pt x="251312" y="134074"/>
                  </a:lnTo>
                  <a:lnTo>
                    <a:pt x="262916" y="147352"/>
                  </a:lnTo>
                  <a:lnTo>
                    <a:pt x="278231" y="154574"/>
                  </a:lnTo>
                  <a:lnTo>
                    <a:pt x="295102" y="155893"/>
                  </a:lnTo>
                  <a:lnTo>
                    <a:pt x="309029" y="152718"/>
                  </a:lnTo>
                  <a:lnTo>
                    <a:pt x="320170" y="146119"/>
                  </a:lnTo>
                  <a:lnTo>
                    <a:pt x="294245" y="146119"/>
                  </a:lnTo>
                  <a:lnTo>
                    <a:pt x="281449" y="144959"/>
                  </a:lnTo>
                  <a:lnTo>
                    <a:pt x="269833" y="139090"/>
                  </a:lnTo>
                  <a:lnTo>
                    <a:pt x="261047" y="128608"/>
                  </a:lnTo>
                  <a:lnTo>
                    <a:pt x="256744" y="113609"/>
                  </a:lnTo>
                  <a:lnTo>
                    <a:pt x="258366" y="98034"/>
                  </a:lnTo>
                  <a:lnTo>
                    <a:pt x="265191" y="86175"/>
                  </a:lnTo>
                  <a:lnTo>
                    <a:pt x="275608" y="78364"/>
                  </a:lnTo>
                  <a:lnTo>
                    <a:pt x="288002" y="74933"/>
                  </a:lnTo>
                  <a:lnTo>
                    <a:pt x="318951" y="74933"/>
                  </a:lnTo>
                  <a:lnTo>
                    <a:pt x="314335" y="70819"/>
                  </a:lnTo>
                  <a:lnTo>
                    <a:pt x="301119" y="65892"/>
                  </a:lnTo>
                  <a:lnTo>
                    <a:pt x="287147" y="65167"/>
                  </a:lnTo>
                  <a:close/>
                </a:path>
                <a:path w="1049654" h="177800">
                  <a:moveTo>
                    <a:pt x="331996" y="126348"/>
                  </a:moveTo>
                  <a:lnTo>
                    <a:pt x="321411" y="126348"/>
                  </a:lnTo>
                  <a:lnTo>
                    <a:pt x="317045" y="134196"/>
                  </a:lnTo>
                  <a:lnTo>
                    <a:pt x="310765" y="140197"/>
                  </a:lnTo>
                  <a:lnTo>
                    <a:pt x="303017" y="144217"/>
                  </a:lnTo>
                  <a:lnTo>
                    <a:pt x="294245" y="146119"/>
                  </a:lnTo>
                  <a:lnTo>
                    <a:pt x="320170" y="146119"/>
                  </a:lnTo>
                  <a:lnTo>
                    <a:pt x="321313" y="145442"/>
                  </a:lnTo>
                  <a:lnTo>
                    <a:pt x="330256" y="133713"/>
                  </a:lnTo>
                  <a:lnTo>
                    <a:pt x="331996" y="126348"/>
                  </a:lnTo>
                  <a:close/>
                </a:path>
                <a:path w="1049654" h="177800">
                  <a:moveTo>
                    <a:pt x="288104" y="76078"/>
                  </a:moveTo>
                  <a:lnTo>
                    <a:pt x="258117" y="112528"/>
                  </a:lnTo>
                  <a:lnTo>
                    <a:pt x="258047" y="113609"/>
                  </a:lnTo>
                  <a:lnTo>
                    <a:pt x="262174" y="127914"/>
                  </a:lnTo>
                  <a:lnTo>
                    <a:pt x="270663" y="137994"/>
                  </a:lnTo>
                  <a:lnTo>
                    <a:pt x="281858" y="143664"/>
                  </a:lnTo>
                  <a:lnTo>
                    <a:pt x="294134" y="144852"/>
                  </a:lnTo>
                  <a:lnTo>
                    <a:pt x="302486" y="143130"/>
                  </a:lnTo>
                  <a:lnTo>
                    <a:pt x="309700" y="139508"/>
                  </a:lnTo>
                  <a:lnTo>
                    <a:pt x="314253" y="135208"/>
                  </a:lnTo>
                  <a:lnTo>
                    <a:pt x="293287" y="135208"/>
                  </a:lnTo>
                  <a:lnTo>
                    <a:pt x="283985" y="133947"/>
                  </a:lnTo>
                  <a:lnTo>
                    <a:pt x="276555" y="129164"/>
                  </a:lnTo>
                  <a:lnTo>
                    <a:pt x="271432" y="121733"/>
                  </a:lnTo>
                  <a:lnTo>
                    <a:pt x="269053" y="112528"/>
                  </a:lnTo>
                  <a:lnTo>
                    <a:pt x="269746" y="102315"/>
                  </a:lnTo>
                  <a:lnTo>
                    <a:pt x="273527" y="94107"/>
                  </a:lnTo>
                  <a:lnTo>
                    <a:pt x="280047" y="88440"/>
                  </a:lnTo>
                  <a:lnTo>
                    <a:pt x="288960" y="85849"/>
                  </a:lnTo>
                  <a:lnTo>
                    <a:pt x="298479" y="85013"/>
                  </a:lnTo>
                  <a:lnTo>
                    <a:pt x="312919" y="85013"/>
                  </a:lnTo>
                  <a:lnTo>
                    <a:pt x="310562" y="82415"/>
                  </a:lnTo>
                  <a:lnTo>
                    <a:pt x="303931" y="78364"/>
                  </a:lnTo>
                  <a:lnTo>
                    <a:pt x="296381" y="76267"/>
                  </a:lnTo>
                  <a:lnTo>
                    <a:pt x="288104" y="76078"/>
                  </a:lnTo>
                  <a:close/>
                </a:path>
                <a:path w="1049654" h="177800">
                  <a:moveTo>
                    <a:pt x="334162" y="117176"/>
                  </a:moveTo>
                  <a:lnTo>
                    <a:pt x="311828" y="119134"/>
                  </a:lnTo>
                  <a:lnTo>
                    <a:pt x="310250" y="128865"/>
                  </a:lnTo>
                  <a:lnTo>
                    <a:pt x="302935" y="134362"/>
                  </a:lnTo>
                  <a:lnTo>
                    <a:pt x="293287" y="135208"/>
                  </a:lnTo>
                  <a:lnTo>
                    <a:pt x="314253" y="135208"/>
                  </a:lnTo>
                  <a:lnTo>
                    <a:pt x="315579" y="133947"/>
                  </a:lnTo>
                  <a:lnTo>
                    <a:pt x="319888" y="126481"/>
                  </a:lnTo>
                  <a:lnTo>
                    <a:pt x="321411" y="126348"/>
                  </a:lnTo>
                  <a:lnTo>
                    <a:pt x="331996" y="126348"/>
                  </a:lnTo>
                  <a:lnTo>
                    <a:pt x="334162" y="117176"/>
                  </a:lnTo>
                  <a:close/>
                </a:path>
                <a:path w="1049654" h="177800">
                  <a:moveTo>
                    <a:pt x="312919" y="85013"/>
                  </a:moveTo>
                  <a:lnTo>
                    <a:pt x="298479" y="85013"/>
                  </a:lnTo>
                  <a:lnTo>
                    <a:pt x="305560" y="88487"/>
                  </a:lnTo>
                  <a:lnTo>
                    <a:pt x="309524" y="97217"/>
                  </a:lnTo>
                  <a:lnTo>
                    <a:pt x="331858" y="95256"/>
                  </a:lnTo>
                  <a:lnTo>
                    <a:pt x="328773" y="88459"/>
                  </a:lnTo>
                  <a:lnTo>
                    <a:pt x="316043" y="88459"/>
                  </a:lnTo>
                  <a:lnTo>
                    <a:pt x="312919" y="85013"/>
                  </a:lnTo>
                  <a:close/>
                </a:path>
                <a:path w="1049654" h="177800">
                  <a:moveTo>
                    <a:pt x="318951" y="74933"/>
                  </a:moveTo>
                  <a:lnTo>
                    <a:pt x="288002" y="74933"/>
                  </a:lnTo>
                  <a:lnTo>
                    <a:pt x="296703" y="75176"/>
                  </a:lnTo>
                  <a:lnTo>
                    <a:pt x="304721" y="77479"/>
                  </a:lnTo>
                  <a:lnTo>
                    <a:pt x="311772" y="81858"/>
                  </a:lnTo>
                  <a:lnTo>
                    <a:pt x="317566" y="88325"/>
                  </a:lnTo>
                  <a:lnTo>
                    <a:pt x="316043" y="88459"/>
                  </a:lnTo>
                  <a:lnTo>
                    <a:pt x="328773" y="88459"/>
                  </a:lnTo>
                  <a:lnTo>
                    <a:pt x="325134" y="80443"/>
                  </a:lnTo>
                  <a:lnTo>
                    <a:pt x="318951" y="74933"/>
                  </a:lnTo>
                  <a:close/>
                </a:path>
                <a:path w="1049654" h="177800">
                  <a:moveTo>
                    <a:pt x="361231" y="59691"/>
                  </a:moveTo>
                  <a:lnTo>
                    <a:pt x="338004" y="61729"/>
                  </a:lnTo>
                  <a:lnTo>
                    <a:pt x="345808" y="150677"/>
                  </a:lnTo>
                  <a:lnTo>
                    <a:pt x="353929" y="149965"/>
                  </a:lnTo>
                  <a:lnTo>
                    <a:pt x="369697" y="131597"/>
                  </a:lnTo>
                  <a:lnTo>
                    <a:pt x="355132" y="131597"/>
                  </a:lnTo>
                  <a:lnTo>
                    <a:pt x="349674" y="69400"/>
                  </a:lnTo>
                  <a:lnTo>
                    <a:pt x="351074" y="69274"/>
                  </a:lnTo>
                  <a:lnTo>
                    <a:pt x="362071" y="69274"/>
                  </a:lnTo>
                  <a:lnTo>
                    <a:pt x="361231" y="59691"/>
                  </a:lnTo>
                  <a:close/>
                </a:path>
                <a:path w="1049654" h="177800">
                  <a:moveTo>
                    <a:pt x="406136" y="102257"/>
                  </a:moveTo>
                  <a:lnTo>
                    <a:pt x="394883" y="102257"/>
                  </a:lnTo>
                  <a:lnTo>
                    <a:pt x="398710" y="145911"/>
                  </a:lnTo>
                  <a:lnTo>
                    <a:pt x="422186" y="143851"/>
                  </a:lnTo>
                  <a:lnTo>
                    <a:pt x="421513" y="136177"/>
                  </a:lnTo>
                  <a:lnTo>
                    <a:pt x="409110" y="136177"/>
                  </a:lnTo>
                  <a:lnTo>
                    <a:pt x="406136" y="102257"/>
                  </a:lnTo>
                  <a:close/>
                </a:path>
                <a:path w="1049654" h="177800">
                  <a:moveTo>
                    <a:pt x="416046" y="73842"/>
                  </a:moveTo>
                  <a:lnTo>
                    <a:pt x="405175" y="73842"/>
                  </a:lnTo>
                  <a:lnTo>
                    <a:pt x="410630" y="136043"/>
                  </a:lnTo>
                  <a:lnTo>
                    <a:pt x="409110" y="136177"/>
                  </a:lnTo>
                  <a:lnTo>
                    <a:pt x="421513" y="136177"/>
                  </a:lnTo>
                  <a:lnTo>
                    <a:pt x="416046" y="73842"/>
                  </a:lnTo>
                  <a:close/>
                </a:path>
                <a:path w="1049654" h="177800">
                  <a:moveTo>
                    <a:pt x="403847" y="76154"/>
                  </a:moveTo>
                  <a:lnTo>
                    <a:pt x="391815" y="90009"/>
                  </a:lnTo>
                  <a:lnTo>
                    <a:pt x="368176" y="117641"/>
                  </a:lnTo>
                  <a:lnTo>
                    <a:pt x="356143" y="131507"/>
                  </a:lnTo>
                  <a:lnTo>
                    <a:pt x="355132" y="131597"/>
                  </a:lnTo>
                  <a:lnTo>
                    <a:pt x="369697" y="131597"/>
                  </a:lnTo>
                  <a:lnTo>
                    <a:pt x="394883" y="102257"/>
                  </a:lnTo>
                  <a:lnTo>
                    <a:pt x="406136" y="102257"/>
                  </a:lnTo>
                  <a:lnTo>
                    <a:pt x="403847" y="76154"/>
                  </a:lnTo>
                  <a:close/>
                </a:path>
                <a:path w="1049654" h="177800">
                  <a:moveTo>
                    <a:pt x="362071" y="69274"/>
                  </a:moveTo>
                  <a:lnTo>
                    <a:pt x="351074" y="69274"/>
                  </a:lnTo>
                  <a:lnTo>
                    <a:pt x="356337" y="129315"/>
                  </a:lnTo>
                  <a:lnTo>
                    <a:pt x="378710" y="103211"/>
                  </a:lnTo>
                  <a:lnTo>
                    <a:pt x="365046" y="103211"/>
                  </a:lnTo>
                  <a:lnTo>
                    <a:pt x="362071" y="69274"/>
                  </a:lnTo>
                  <a:close/>
                </a:path>
                <a:path w="1049654" h="177800">
                  <a:moveTo>
                    <a:pt x="414362" y="54648"/>
                  </a:moveTo>
                  <a:lnTo>
                    <a:pt x="406111" y="55371"/>
                  </a:lnTo>
                  <a:lnTo>
                    <a:pt x="365046" y="103211"/>
                  </a:lnTo>
                  <a:lnTo>
                    <a:pt x="378710" y="103211"/>
                  </a:lnTo>
                  <a:lnTo>
                    <a:pt x="403778" y="73964"/>
                  </a:lnTo>
                  <a:lnTo>
                    <a:pt x="405175" y="73842"/>
                  </a:lnTo>
                  <a:lnTo>
                    <a:pt x="416046" y="73842"/>
                  </a:lnTo>
                  <a:lnTo>
                    <a:pt x="414362" y="54648"/>
                  </a:lnTo>
                  <a:close/>
                </a:path>
                <a:path w="1049654" h="177800">
                  <a:moveTo>
                    <a:pt x="466336" y="49320"/>
                  </a:moveTo>
                  <a:lnTo>
                    <a:pt x="456566" y="50176"/>
                  </a:lnTo>
                  <a:lnTo>
                    <a:pt x="432276" y="123148"/>
                  </a:lnTo>
                  <a:lnTo>
                    <a:pt x="423269" y="123936"/>
                  </a:lnTo>
                  <a:lnTo>
                    <a:pt x="425872" y="153629"/>
                  </a:lnTo>
                  <a:lnTo>
                    <a:pt x="444649" y="151980"/>
                  </a:lnTo>
                  <a:lnTo>
                    <a:pt x="443969" y="144230"/>
                  </a:lnTo>
                  <a:lnTo>
                    <a:pt x="433871" y="144230"/>
                  </a:lnTo>
                  <a:lnTo>
                    <a:pt x="432845" y="132558"/>
                  </a:lnTo>
                  <a:lnTo>
                    <a:pt x="439955" y="131936"/>
                  </a:lnTo>
                  <a:lnTo>
                    <a:pt x="462142" y="62732"/>
                  </a:lnTo>
                  <a:lnTo>
                    <a:pt x="462906" y="62665"/>
                  </a:lnTo>
                  <a:lnTo>
                    <a:pt x="473772" y="62665"/>
                  </a:lnTo>
                  <a:lnTo>
                    <a:pt x="466336" y="49320"/>
                  </a:lnTo>
                  <a:close/>
                </a:path>
                <a:path w="1049654" h="177800">
                  <a:moveTo>
                    <a:pt x="504897" y="137603"/>
                  </a:moveTo>
                  <a:lnTo>
                    <a:pt x="496327" y="137603"/>
                  </a:lnTo>
                  <a:lnTo>
                    <a:pt x="497184" y="147373"/>
                  </a:lnTo>
                  <a:lnTo>
                    <a:pt x="515835" y="145738"/>
                  </a:lnTo>
                  <a:lnTo>
                    <a:pt x="515157" y="137998"/>
                  </a:lnTo>
                  <a:lnTo>
                    <a:pt x="504931" y="137998"/>
                  </a:lnTo>
                  <a:lnTo>
                    <a:pt x="504897" y="137603"/>
                  </a:lnTo>
                  <a:close/>
                </a:path>
                <a:path w="1049654" h="177800">
                  <a:moveTo>
                    <a:pt x="504032" y="127720"/>
                  </a:moveTo>
                  <a:lnTo>
                    <a:pt x="434365" y="133830"/>
                  </a:lnTo>
                  <a:lnTo>
                    <a:pt x="435264" y="144108"/>
                  </a:lnTo>
                  <a:lnTo>
                    <a:pt x="433871" y="144230"/>
                  </a:lnTo>
                  <a:lnTo>
                    <a:pt x="443969" y="144230"/>
                  </a:lnTo>
                  <a:lnTo>
                    <a:pt x="443792" y="142210"/>
                  </a:lnTo>
                  <a:lnTo>
                    <a:pt x="496327" y="137603"/>
                  </a:lnTo>
                  <a:lnTo>
                    <a:pt x="504897" y="137603"/>
                  </a:lnTo>
                  <a:lnTo>
                    <a:pt x="504032" y="127720"/>
                  </a:lnTo>
                  <a:close/>
                </a:path>
                <a:path w="1049654" h="177800">
                  <a:moveTo>
                    <a:pt x="514123" y="126201"/>
                  </a:moveTo>
                  <a:lnTo>
                    <a:pt x="505302" y="126201"/>
                  </a:lnTo>
                  <a:lnTo>
                    <a:pt x="506328" y="137876"/>
                  </a:lnTo>
                  <a:lnTo>
                    <a:pt x="504931" y="137998"/>
                  </a:lnTo>
                  <a:lnTo>
                    <a:pt x="515157" y="137998"/>
                  </a:lnTo>
                  <a:lnTo>
                    <a:pt x="514123" y="126201"/>
                  </a:lnTo>
                  <a:close/>
                </a:path>
                <a:path w="1049654" h="177800">
                  <a:moveTo>
                    <a:pt x="533069" y="44617"/>
                  </a:moveTo>
                  <a:lnTo>
                    <a:pt x="509846" y="46655"/>
                  </a:lnTo>
                  <a:lnTo>
                    <a:pt x="517646" y="135604"/>
                  </a:lnTo>
                  <a:lnTo>
                    <a:pt x="525772" y="134891"/>
                  </a:lnTo>
                  <a:lnTo>
                    <a:pt x="541537" y="116525"/>
                  </a:lnTo>
                  <a:lnTo>
                    <a:pt x="526971" y="116525"/>
                  </a:lnTo>
                  <a:lnTo>
                    <a:pt x="521516" y="54326"/>
                  </a:lnTo>
                  <a:lnTo>
                    <a:pt x="522913" y="54204"/>
                  </a:lnTo>
                  <a:lnTo>
                    <a:pt x="533911" y="54204"/>
                  </a:lnTo>
                  <a:lnTo>
                    <a:pt x="533069" y="44617"/>
                  </a:lnTo>
                  <a:close/>
                </a:path>
                <a:path w="1049654" h="177800">
                  <a:moveTo>
                    <a:pt x="462894" y="65476"/>
                  </a:moveTo>
                  <a:lnTo>
                    <a:pt x="462765" y="65487"/>
                  </a:lnTo>
                  <a:lnTo>
                    <a:pt x="441604" y="131791"/>
                  </a:lnTo>
                  <a:lnTo>
                    <a:pt x="496040" y="127015"/>
                  </a:lnTo>
                  <a:lnTo>
                    <a:pt x="492734" y="120877"/>
                  </a:lnTo>
                  <a:lnTo>
                    <a:pt x="455222" y="120877"/>
                  </a:lnTo>
                  <a:lnTo>
                    <a:pt x="464713" y="87696"/>
                  </a:lnTo>
                  <a:lnTo>
                    <a:pt x="474862" y="87696"/>
                  </a:lnTo>
                  <a:lnTo>
                    <a:pt x="462894" y="65476"/>
                  </a:lnTo>
                  <a:close/>
                </a:path>
                <a:path w="1049654" h="177800">
                  <a:moveTo>
                    <a:pt x="577976" y="87184"/>
                  </a:moveTo>
                  <a:lnTo>
                    <a:pt x="566722" y="87184"/>
                  </a:lnTo>
                  <a:lnTo>
                    <a:pt x="570552" y="130837"/>
                  </a:lnTo>
                  <a:lnTo>
                    <a:pt x="594028" y="128779"/>
                  </a:lnTo>
                  <a:lnTo>
                    <a:pt x="593355" y="121103"/>
                  </a:lnTo>
                  <a:lnTo>
                    <a:pt x="580952" y="121103"/>
                  </a:lnTo>
                  <a:lnTo>
                    <a:pt x="577976" y="87184"/>
                  </a:lnTo>
                  <a:close/>
                </a:path>
                <a:path w="1049654" h="177800">
                  <a:moveTo>
                    <a:pt x="473772" y="62665"/>
                  </a:moveTo>
                  <a:lnTo>
                    <a:pt x="462906" y="62665"/>
                  </a:lnTo>
                  <a:lnTo>
                    <a:pt x="497814" y="126860"/>
                  </a:lnTo>
                  <a:lnTo>
                    <a:pt x="505302" y="126201"/>
                  </a:lnTo>
                  <a:lnTo>
                    <a:pt x="514123" y="126201"/>
                  </a:lnTo>
                  <a:lnTo>
                    <a:pt x="513304" y="116859"/>
                  </a:lnTo>
                  <a:lnTo>
                    <a:pt x="503970" y="116859"/>
                  </a:lnTo>
                  <a:lnTo>
                    <a:pt x="473772" y="62665"/>
                  </a:lnTo>
                  <a:close/>
                </a:path>
                <a:path w="1049654" h="177800">
                  <a:moveTo>
                    <a:pt x="587885" y="58769"/>
                  </a:moveTo>
                  <a:lnTo>
                    <a:pt x="577018" y="58769"/>
                  </a:lnTo>
                  <a:lnTo>
                    <a:pt x="582472" y="120970"/>
                  </a:lnTo>
                  <a:lnTo>
                    <a:pt x="580952" y="121103"/>
                  </a:lnTo>
                  <a:lnTo>
                    <a:pt x="593355" y="121103"/>
                  </a:lnTo>
                  <a:lnTo>
                    <a:pt x="587885" y="58769"/>
                  </a:lnTo>
                  <a:close/>
                </a:path>
                <a:path w="1049654" h="177800">
                  <a:moveTo>
                    <a:pt x="474862" y="87696"/>
                  </a:moveTo>
                  <a:lnTo>
                    <a:pt x="464713" y="87696"/>
                  </a:lnTo>
                  <a:lnTo>
                    <a:pt x="480347" y="118673"/>
                  </a:lnTo>
                  <a:lnTo>
                    <a:pt x="455222" y="120877"/>
                  </a:lnTo>
                  <a:lnTo>
                    <a:pt x="492734" y="120877"/>
                  </a:lnTo>
                  <a:lnTo>
                    <a:pt x="474862" y="87696"/>
                  </a:lnTo>
                  <a:close/>
                </a:path>
                <a:path w="1049654" h="177800">
                  <a:moveTo>
                    <a:pt x="513233" y="116046"/>
                  </a:moveTo>
                  <a:lnTo>
                    <a:pt x="503970" y="116859"/>
                  </a:lnTo>
                  <a:lnTo>
                    <a:pt x="513304" y="116859"/>
                  </a:lnTo>
                  <a:lnTo>
                    <a:pt x="513233" y="116046"/>
                  </a:lnTo>
                  <a:close/>
                </a:path>
                <a:path w="1049654" h="177800">
                  <a:moveTo>
                    <a:pt x="575685" y="61080"/>
                  </a:moveTo>
                  <a:lnTo>
                    <a:pt x="563655" y="74936"/>
                  </a:lnTo>
                  <a:lnTo>
                    <a:pt x="540016" y="102570"/>
                  </a:lnTo>
                  <a:lnTo>
                    <a:pt x="527985" y="116438"/>
                  </a:lnTo>
                  <a:lnTo>
                    <a:pt x="526971" y="116525"/>
                  </a:lnTo>
                  <a:lnTo>
                    <a:pt x="541537" y="116525"/>
                  </a:lnTo>
                  <a:lnTo>
                    <a:pt x="566722" y="87184"/>
                  </a:lnTo>
                  <a:lnTo>
                    <a:pt x="577976" y="87184"/>
                  </a:lnTo>
                  <a:lnTo>
                    <a:pt x="575685" y="61080"/>
                  </a:lnTo>
                  <a:close/>
                </a:path>
                <a:path w="1049654" h="177800">
                  <a:moveTo>
                    <a:pt x="533911" y="54204"/>
                  </a:moveTo>
                  <a:lnTo>
                    <a:pt x="522913" y="54204"/>
                  </a:lnTo>
                  <a:lnTo>
                    <a:pt x="528180" y="114242"/>
                  </a:lnTo>
                  <a:lnTo>
                    <a:pt x="550553" y="88137"/>
                  </a:lnTo>
                  <a:lnTo>
                    <a:pt x="536888" y="88137"/>
                  </a:lnTo>
                  <a:lnTo>
                    <a:pt x="533911" y="54204"/>
                  </a:lnTo>
                  <a:close/>
                </a:path>
                <a:path w="1049654" h="177800">
                  <a:moveTo>
                    <a:pt x="586201" y="39574"/>
                  </a:moveTo>
                  <a:lnTo>
                    <a:pt x="577954" y="40298"/>
                  </a:lnTo>
                  <a:lnTo>
                    <a:pt x="536888" y="88137"/>
                  </a:lnTo>
                  <a:lnTo>
                    <a:pt x="550553" y="88137"/>
                  </a:lnTo>
                  <a:lnTo>
                    <a:pt x="575621" y="58892"/>
                  </a:lnTo>
                  <a:lnTo>
                    <a:pt x="577018" y="58769"/>
                  </a:lnTo>
                  <a:lnTo>
                    <a:pt x="587885" y="58769"/>
                  </a:lnTo>
                  <a:lnTo>
                    <a:pt x="586201" y="39574"/>
                  </a:lnTo>
                  <a:close/>
                </a:path>
                <a:path w="1049654" h="177800">
                  <a:moveTo>
                    <a:pt x="639165" y="35312"/>
                  </a:moveTo>
                  <a:lnTo>
                    <a:pt x="600083" y="38738"/>
                  </a:lnTo>
                  <a:lnTo>
                    <a:pt x="607874" y="127562"/>
                  </a:lnTo>
                  <a:lnTo>
                    <a:pt x="630590" y="125571"/>
                  </a:lnTo>
                  <a:lnTo>
                    <a:pt x="629937" y="118137"/>
                  </a:lnTo>
                  <a:lnTo>
                    <a:pt x="617661" y="118137"/>
                  </a:lnTo>
                  <a:lnTo>
                    <a:pt x="611463" y="47458"/>
                  </a:lnTo>
                  <a:lnTo>
                    <a:pt x="640137" y="44942"/>
                  </a:lnTo>
                  <a:lnTo>
                    <a:pt x="664596" y="44942"/>
                  </a:lnTo>
                  <a:lnTo>
                    <a:pt x="663987" y="43597"/>
                  </a:lnTo>
                  <a:lnTo>
                    <a:pt x="639165" y="35312"/>
                  </a:lnTo>
                  <a:close/>
                </a:path>
                <a:path w="1049654" h="177800">
                  <a:moveTo>
                    <a:pt x="694126" y="30491"/>
                  </a:moveTo>
                  <a:lnTo>
                    <a:pt x="668746" y="32716"/>
                  </a:lnTo>
                  <a:lnTo>
                    <a:pt x="669044" y="36140"/>
                  </a:lnTo>
                  <a:lnTo>
                    <a:pt x="703756" y="87825"/>
                  </a:lnTo>
                  <a:lnTo>
                    <a:pt x="692315" y="117726"/>
                  </a:lnTo>
                  <a:lnTo>
                    <a:pt x="692528" y="120139"/>
                  </a:lnTo>
                  <a:lnTo>
                    <a:pt x="717015" y="117989"/>
                  </a:lnTo>
                  <a:lnTo>
                    <a:pt x="720004" y="110300"/>
                  </a:lnTo>
                  <a:lnTo>
                    <a:pt x="707007" y="110300"/>
                  </a:lnTo>
                  <a:lnTo>
                    <a:pt x="715834" y="87022"/>
                  </a:lnTo>
                  <a:lnTo>
                    <a:pt x="685352" y="39829"/>
                  </a:lnTo>
                  <a:lnTo>
                    <a:pt x="687001" y="39682"/>
                  </a:lnTo>
                  <a:lnTo>
                    <a:pt x="699891" y="39682"/>
                  </a:lnTo>
                  <a:lnTo>
                    <a:pt x="694126" y="30491"/>
                  </a:lnTo>
                  <a:close/>
                </a:path>
                <a:path w="1049654" h="177800">
                  <a:moveTo>
                    <a:pt x="664596" y="44942"/>
                  </a:moveTo>
                  <a:lnTo>
                    <a:pt x="640137" y="44942"/>
                  </a:lnTo>
                  <a:lnTo>
                    <a:pt x="656677" y="50849"/>
                  </a:lnTo>
                  <a:lnTo>
                    <a:pt x="663359" y="66486"/>
                  </a:lnTo>
                  <a:lnTo>
                    <a:pt x="659466" y="83058"/>
                  </a:lnTo>
                  <a:lnTo>
                    <a:pt x="644255" y="91893"/>
                  </a:lnTo>
                  <a:lnTo>
                    <a:pt x="616974" y="94287"/>
                  </a:lnTo>
                  <a:lnTo>
                    <a:pt x="619055" y="118014"/>
                  </a:lnTo>
                  <a:lnTo>
                    <a:pt x="617661" y="118137"/>
                  </a:lnTo>
                  <a:lnTo>
                    <a:pt x="629937" y="118137"/>
                  </a:lnTo>
                  <a:lnTo>
                    <a:pt x="628595" y="102856"/>
                  </a:lnTo>
                  <a:lnTo>
                    <a:pt x="644964" y="101418"/>
                  </a:lnTo>
                  <a:lnTo>
                    <a:pt x="667971" y="89011"/>
                  </a:lnTo>
                  <a:lnTo>
                    <a:pt x="673950" y="65616"/>
                  </a:lnTo>
                  <a:lnTo>
                    <a:pt x="664596" y="44942"/>
                  </a:lnTo>
                  <a:close/>
                </a:path>
                <a:path w="1049654" h="177800">
                  <a:moveTo>
                    <a:pt x="749170" y="35286"/>
                  </a:moveTo>
                  <a:lnTo>
                    <a:pt x="737124" y="35286"/>
                  </a:lnTo>
                  <a:lnTo>
                    <a:pt x="708403" y="110177"/>
                  </a:lnTo>
                  <a:lnTo>
                    <a:pt x="707007" y="110300"/>
                  </a:lnTo>
                  <a:lnTo>
                    <a:pt x="720004" y="110300"/>
                  </a:lnTo>
                  <a:lnTo>
                    <a:pt x="749170" y="35286"/>
                  </a:lnTo>
                  <a:close/>
                </a:path>
                <a:path w="1049654" h="177800">
                  <a:moveTo>
                    <a:pt x="640237" y="46083"/>
                  </a:moveTo>
                  <a:lnTo>
                    <a:pt x="612956" y="48477"/>
                  </a:lnTo>
                  <a:lnTo>
                    <a:pt x="616841" y="92764"/>
                  </a:lnTo>
                  <a:lnTo>
                    <a:pt x="644122" y="90370"/>
                  </a:lnTo>
                  <a:lnTo>
                    <a:pt x="657949" y="82429"/>
                  </a:lnTo>
                  <a:lnTo>
                    <a:pt x="626805" y="82429"/>
                  </a:lnTo>
                  <a:lnTo>
                    <a:pt x="624578" y="57048"/>
                  </a:lnTo>
                  <a:lnTo>
                    <a:pt x="629780" y="56591"/>
                  </a:lnTo>
                  <a:lnTo>
                    <a:pt x="635482" y="55965"/>
                  </a:lnTo>
                  <a:lnTo>
                    <a:pt x="640821" y="55623"/>
                  </a:lnTo>
                  <a:lnTo>
                    <a:pt x="657358" y="55623"/>
                  </a:lnTo>
                  <a:lnTo>
                    <a:pt x="655674" y="51702"/>
                  </a:lnTo>
                  <a:lnTo>
                    <a:pt x="640237" y="46083"/>
                  </a:lnTo>
                  <a:close/>
                </a:path>
                <a:path w="1049654" h="177800">
                  <a:moveTo>
                    <a:pt x="699891" y="39682"/>
                  </a:moveTo>
                  <a:lnTo>
                    <a:pt x="687001" y="39682"/>
                  </a:lnTo>
                  <a:lnTo>
                    <a:pt x="716460" y="85431"/>
                  </a:lnTo>
                  <a:lnTo>
                    <a:pt x="725460" y="61761"/>
                  </a:lnTo>
                  <a:lnTo>
                    <a:pt x="713742" y="61761"/>
                  </a:lnTo>
                  <a:lnTo>
                    <a:pt x="699891" y="39682"/>
                  </a:lnTo>
                  <a:close/>
                </a:path>
                <a:path w="1049654" h="177800">
                  <a:moveTo>
                    <a:pt x="657358" y="55623"/>
                  </a:moveTo>
                  <a:lnTo>
                    <a:pt x="640821" y="55623"/>
                  </a:lnTo>
                  <a:lnTo>
                    <a:pt x="648488" y="59002"/>
                  </a:lnTo>
                  <a:lnTo>
                    <a:pt x="651548" y="67519"/>
                  </a:lnTo>
                  <a:lnTo>
                    <a:pt x="649800" y="76433"/>
                  </a:lnTo>
                  <a:lnTo>
                    <a:pt x="643045" y="81003"/>
                  </a:lnTo>
                  <a:lnTo>
                    <a:pt x="626805" y="82429"/>
                  </a:lnTo>
                  <a:lnTo>
                    <a:pt x="657949" y="82429"/>
                  </a:lnTo>
                  <a:lnTo>
                    <a:pt x="658451" y="82140"/>
                  </a:lnTo>
                  <a:lnTo>
                    <a:pt x="662023" y="66486"/>
                  </a:lnTo>
                  <a:lnTo>
                    <a:pt x="657358" y="55623"/>
                  </a:lnTo>
                  <a:close/>
                </a:path>
                <a:path w="1049654" h="177800">
                  <a:moveTo>
                    <a:pt x="751356" y="25469"/>
                  </a:moveTo>
                  <a:lnTo>
                    <a:pt x="726734" y="27630"/>
                  </a:lnTo>
                  <a:lnTo>
                    <a:pt x="714380" y="61704"/>
                  </a:lnTo>
                  <a:lnTo>
                    <a:pt x="713742" y="61761"/>
                  </a:lnTo>
                  <a:lnTo>
                    <a:pt x="725460" y="61761"/>
                  </a:lnTo>
                  <a:lnTo>
                    <a:pt x="735472" y="35430"/>
                  </a:lnTo>
                  <a:lnTo>
                    <a:pt x="737124" y="35286"/>
                  </a:lnTo>
                  <a:lnTo>
                    <a:pt x="749170" y="35286"/>
                  </a:lnTo>
                  <a:lnTo>
                    <a:pt x="751654" y="28897"/>
                  </a:lnTo>
                  <a:lnTo>
                    <a:pt x="751356" y="25469"/>
                  </a:lnTo>
                  <a:close/>
                </a:path>
                <a:path w="1049654" h="177800">
                  <a:moveTo>
                    <a:pt x="810244" y="20303"/>
                  </a:moveTo>
                  <a:lnTo>
                    <a:pt x="754794" y="25171"/>
                  </a:lnTo>
                  <a:lnTo>
                    <a:pt x="762584" y="113993"/>
                  </a:lnTo>
                  <a:lnTo>
                    <a:pt x="819179" y="109029"/>
                  </a:lnTo>
                  <a:lnTo>
                    <a:pt x="818708" y="103668"/>
                  </a:lnTo>
                  <a:lnTo>
                    <a:pt x="772419" y="103668"/>
                  </a:lnTo>
                  <a:lnTo>
                    <a:pt x="766273" y="33623"/>
                  </a:lnTo>
                  <a:lnTo>
                    <a:pt x="802439" y="30452"/>
                  </a:lnTo>
                  <a:lnTo>
                    <a:pt x="811133" y="30452"/>
                  </a:lnTo>
                  <a:lnTo>
                    <a:pt x="810244" y="20303"/>
                  </a:lnTo>
                  <a:close/>
                </a:path>
                <a:path w="1049654" h="177800">
                  <a:moveTo>
                    <a:pt x="847654" y="38422"/>
                  </a:moveTo>
                  <a:lnTo>
                    <a:pt x="836913" y="38422"/>
                  </a:lnTo>
                  <a:lnTo>
                    <a:pt x="842921" y="106945"/>
                  </a:lnTo>
                  <a:lnTo>
                    <a:pt x="865378" y="104975"/>
                  </a:lnTo>
                  <a:lnTo>
                    <a:pt x="864723" y="97509"/>
                  </a:lnTo>
                  <a:lnTo>
                    <a:pt x="852835" y="97509"/>
                  </a:lnTo>
                  <a:lnTo>
                    <a:pt x="847654" y="38422"/>
                  </a:lnTo>
                  <a:close/>
                </a:path>
                <a:path w="1049654" h="177800">
                  <a:moveTo>
                    <a:pt x="818310" y="99126"/>
                  </a:moveTo>
                  <a:lnTo>
                    <a:pt x="809614" y="99126"/>
                  </a:lnTo>
                  <a:lnTo>
                    <a:pt x="809726" y="100396"/>
                  </a:lnTo>
                  <a:lnTo>
                    <a:pt x="772419" y="103668"/>
                  </a:lnTo>
                  <a:lnTo>
                    <a:pt x="818708" y="103668"/>
                  </a:lnTo>
                  <a:lnTo>
                    <a:pt x="818310" y="99126"/>
                  </a:lnTo>
                  <a:close/>
                </a:path>
                <a:path w="1049654" h="177800">
                  <a:moveTo>
                    <a:pt x="811349" y="63536"/>
                  </a:moveTo>
                  <a:lnTo>
                    <a:pt x="802784" y="63536"/>
                  </a:lnTo>
                  <a:lnTo>
                    <a:pt x="802896" y="64806"/>
                  </a:lnTo>
                  <a:lnTo>
                    <a:pt x="770662" y="67632"/>
                  </a:lnTo>
                  <a:lnTo>
                    <a:pt x="773704" y="102275"/>
                  </a:lnTo>
                  <a:lnTo>
                    <a:pt x="809614" y="99126"/>
                  </a:lnTo>
                  <a:lnTo>
                    <a:pt x="818310" y="99126"/>
                  </a:lnTo>
                  <a:lnTo>
                    <a:pt x="817670" y="91836"/>
                  </a:lnTo>
                  <a:lnTo>
                    <a:pt x="783399" y="91836"/>
                  </a:lnTo>
                  <a:lnTo>
                    <a:pt x="782031" y="76229"/>
                  </a:lnTo>
                  <a:lnTo>
                    <a:pt x="812231" y="73579"/>
                  </a:lnTo>
                  <a:lnTo>
                    <a:pt x="811349" y="63536"/>
                  </a:lnTo>
                  <a:close/>
                </a:path>
                <a:path w="1049654" h="177800">
                  <a:moveTo>
                    <a:pt x="880190" y="24522"/>
                  </a:moveTo>
                  <a:lnTo>
                    <a:pt x="871494" y="24522"/>
                  </a:lnTo>
                  <a:lnTo>
                    <a:pt x="871595" y="25664"/>
                  </a:lnTo>
                  <a:lnTo>
                    <a:pt x="847864" y="27744"/>
                  </a:lnTo>
                  <a:lnTo>
                    <a:pt x="853977" y="97408"/>
                  </a:lnTo>
                  <a:lnTo>
                    <a:pt x="852835" y="97509"/>
                  </a:lnTo>
                  <a:lnTo>
                    <a:pt x="864723" y="97509"/>
                  </a:lnTo>
                  <a:lnTo>
                    <a:pt x="859369" y="36452"/>
                  </a:lnTo>
                  <a:lnTo>
                    <a:pt x="881071" y="34552"/>
                  </a:lnTo>
                  <a:lnTo>
                    <a:pt x="880190" y="24522"/>
                  </a:lnTo>
                  <a:close/>
                </a:path>
                <a:path w="1049654" h="177800">
                  <a:moveTo>
                    <a:pt x="817408" y="88851"/>
                  </a:moveTo>
                  <a:lnTo>
                    <a:pt x="783399" y="91836"/>
                  </a:lnTo>
                  <a:lnTo>
                    <a:pt x="817670" y="91836"/>
                  </a:lnTo>
                  <a:lnTo>
                    <a:pt x="817408" y="88851"/>
                  </a:lnTo>
                  <a:close/>
                </a:path>
                <a:path w="1049654" h="177800">
                  <a:moveTo>
                    <a:pt x="811133" y="30452"/>
                  </a:moveTo>
                  <a:lnTo>
                    <a:pt x="802439" y="30452"/>
                  </a:lnTo>
                  <a:lnTo>
                    <a:pt x="802551" y="31719"/>
                  </a:lnTo>
                  <a:lnTo>
                    <a:pt x="767782" y="34768"/>
                  </a:lnTo>
                  <a:lnTo>
                    <a:pt x="770554" y="66366"/>
                  </a:lnTo>
                  <a:lnTo>
                    <a:pt x="802784" y="63536"/>
                  </a:lnTo>
                  <a:lnTo>
                    <a:pt x="811349" y="63536"/>
                  </a:lnTo>
                  <a:lnTo>
                    <a:pt x="810693" y="56051"/>
                  </a:lnTo>
                  <a:lnTo>
                    <a:pt x="780263" y="56051"/>
                  </a:lnTo>
                  <a:lnTo>
                    <a:pt x="779158" y="43491"/>
                  </a:lnTo>
                  <a:lnTo>
                    <a:pt x="812022" y="40608"/>
                  </a:lnTo>
                  <a:lnTo>
                    <a:pt x="811133" y="30452"/>
                  </a:lnTo>
                  <a:close/>
                </a:path>
                <a:path w="1049654" h="177800">
                  <a:moveTo>
                    <a:pt x="810460" y="53402"/>
                  </a:moveTo>
                  <a:lnTo>
                    <a:pt x="780263" y="56051"/>
                  </a:lnTo>
                  <a:lnTo>
                    <a:pt x="810693" y="56051"/>
                  </a:lnTo>
                  <a:lnTo>
                    <a:pt x="810460" y="53402"/>
                  </a:lnTo>
                  <a:close/>
                </a:path>
                <a:path w="1049654" h="177800">
                  <a:moveTo>
                    <a:pt x="879288" y="14248"/>
                  </a:moveTo>
                  <a:lnTo>
                    <a:pt x="813308" y="20036"/>
                  </a:lnTo>
                  <a:lnTo>
                    <a:pt x="815086" y="40337"/>
                  </a:lnTo>
                  <a:lnTo>
                    <a:pt x="836913" y="38422"/>
                  </a:lnTo>
                  <a:lnTo>
                    <a:pt x="847654" y="38422"/>
                  </a:lnTo>
                  <a:lnTo>
                    <a:pt x="846911" y="29947"/>
                  </a:lnTo>
                  <a:lnTo>
                    <a:pt x="822740" y="29947"/>
                  </a:lnTo>
                  <a:lnTo>
                    <a:pt x="822638" y="28811"/>
                  </a:lnTo>
                  <a:lnTo>
                    <a:pt x="871494" y="24522"/>
                  </a:lnTo>
                  <a:lnTo>
                    <a:pt x="880190" y="24522"/>
                  </a:lnTo>
                  <a:lnTo>
                    <a:pt x="879288" y="14248"/>
                  </a:lnTo>
                  <a:close/>
                </a:path>
                <a:path w="1049654" h="177800">
                  <a:moveTo>
                    <a:pt x="846726" y="27846"/>
                  </a:moveTo>
                  <a:lnTo>
                    <a:pt x="822740" y="29947"/>
                  </a:lnTo>
                  <a:lnTo>
                    <a:pt x="846911" y="29947"/>
                  </a:lnTo>
                  <a:lnTo>
                    <a:pt x="846726" y="27846"/>
                  </a:lnTo>
                  <a:close/>
                </a:path>
                <a:path w="1049654" h="177800">
                  <a:moveTo>
                    <a:pt x="924637" y="9248"/>
                  </a:moveTo>
                  <a:lnTo>
                    <a:pt x="908259" y="13557"/>
                  </a:lnTo>
                  <a:lnTo>
                    <a:pt x="894437" y="23373"/>
                  </a:lnTo>
                  <a:lnTo>
                    <a:pt x="885323" y="38483"/>
                  </a:lnTo>
                  <a:lnTo>
                    <a:pt x="883069" y="58672"/>
                  </a:lnTo>
                  <a:lnTo>
                    <a:pt x="888803" y="78157"/>
                  </a:lnTo>
                  <a:lnTo>
                    <a:pt x="900408" y="91434"/>
                  </a:lnTo>
                  <a:lnTo>
                    <a:pt x="915725" y="98656"/>
                  </a:lnTo>
                  <a:lnTo>
                    <a:pt x="932597" y="99975"/>
                  </a:lnTo>
                  <a:lnTo>
                    <a:pt x="946522" y="96801"/>
                  </a:lnTo>
                  <a:lnTo>
                    <a:pt x="957659" y="90205"/>
                  </a:lnTo>
                  <a:lnTo>
                    <a:pt x="931736" y="90205"/>
                  </a:lnTo>
                  <a:lnTo>
                    <a:pt x="918940" y="89042"/>
                  </a:lnTo>
                  <a:lnTo>
                    <a:pt x="907324" y="83172"/>
                  </a:lnTo>
                  <a:lnTo>
                    <a:pt x="898539" y="72690"/>
                  </a:lnTo>
                  <a:lnTo>
                    <a:pt x="894236" y="57693"/>
                  </a:lnTo>
                  <a:lnTo>
                    <a:pt x="895858" y="42117"/>
                  </a:lnTo>
                  <a:lnTo>
                    <a:pt x="902683" y="30257"/>
                  </a:lnTo>
                  <a:lnTo>
                    <a:pt x="913099" y="22446"/>
                  </a:lnTo>
                  <a:lnTo>
                    <a:pt x="925494" y="19018"/>
                  </a:lnTo>
                  <a:lnTo>
                    <a:pt x="956443" y="19018"/>
                  </a:lnTo>
                  <a:lnTo>
                    <a:pt x="951826" y="14903"/>
                  </a:lnTo>
                  <a:lnTo>
                    <a:pt x="938611" y="9974"/>
                  </a:lnTo>
                  <a:lnTo>
                    <a:pt x="924637" y="9248"/>
                  </a:lnTo>
                  <a:close/>
                </a:path>
                <a:path w="1049654" h="177800">
                  <a:moveTo>
                    <a:pt x="969487" y="70430"/>
                  </a:moveTo>
                  <a:lnTo>
                    <a:pt x="958903" y="70430"/>
                  </a:lnTo>
                  <a:lnTo>
                    <a:pt x="954536" y="78278"/>
                  </a:lnTo>
                  <a:lnTo>
                    <a:pt x="948257" y="84279"/>
                  </a:lnTo>
                  <a:lnTo>
                    <a:pt x="940509" y="88300"/>
                  </a:lnTo>
                  <a:lnTo>
                    <a:pt x="931736" y="90205"/>
                  </a:lnTo>
                  <a:lnTo>
                    <a:pt x="957659" y="90205"/>
                  </a:lnTo>
                  <a:lnTo>
                    <a:pt x="958805" y="89526"/>
                  </a:lnTo>
                  <a:lnTo>
                    <a:pt x="967748" y="77796"/>
                  </a:lnTo>
                  <a:lnTo>
                    <a:pt x="969487" y="70430"/>
                  </a:lnTo>
                  <a:close/>
                </a:path>
                <a:path w="1049654" h="177800">
                  <a:moveTo>
                    <a:pt x="925595" y="20163"/>
                  </a:moveTo>
                  <a:lnTo>
                    <a:pt x="895608" y="56612"/>
                  </a:lnTo>
                  <a:lnTo>
                    <a:pt x="895538" y="57693"/>
                  </a:lnTo>
                  <a:lnTo>
                    <a:pt x="899666" y="71997"/>
                  </a:lnTo>
                  <a:lnTo>
                    <a:pt x="908155" y="82076"/>
                  </a:lnTo>
                  <a:lnTo>
                    <a:pt x="919351" y="87746"/>
                  </a:lnTo>
                  <a:lnTo>
                    <a:pt x="931628" y="88934"/>
                  </a:lnTo>
                  <a:lnTo>
                    <a:pt x="939979" y="87213"/>
                  </a:lnTo>
                  <a:lnTo>
                    <a:pt x="947192" y="83591"/>
                  </a:lnTo>
                  <a:lnTo>
                    <a:pt x="951746" y="79289"/>
                  </a:lnTo>
                  <a:lnTo>
                    <a:pt x="930783" y="79289"/>
                  </a:lnTo>
                  <a:lnTo>
                    <a:pt x="921478" y="78029"/>
                  </a:lnTo>
                  <a:lnTo>
                    <a:pt x="914046" y="73247"/>
                  </a:lnTo>
                  <a:lnTo>
                    <a:pt x="908923" y="65817"/>
                  </a:lnTo>
                  <a:lnTo>
                    <a:pt x="906543" y="56612"/>
                  </a:lnTo>
                  <a:lnTo>
                    <a:pt x="907237" y="46398"/>
                  </a:lnTo>
                  <a:lnTo>
                    <a:pt x="911018" y="38190"/>
                  </a:lnTo>
                  <a:lnTo>
                    <a:pt x="917539" y="32522"/>
                  </a:lnTo>
                  <a:lnTo>
                    <a:pt x="926452" y="29930"/>
                  </a:lnTo>
                  <a:lnTo>
                    <a:pt x="935970" y="29094"/>
                  </a:lnTo>
                  <a:lnTo>
                    <a:pt x="950407" y="29094"/>
                  </a:lnTo>
                  <a:lnTo>
                    <a:pt x="948054" y="26497"/>
                  </a:lnTo>
                  <a:lnTo>
                    <a:pt x="941423" y="22446"/>
                  </a:lnTo>
                  <a:lnTo>
                    <a:pt x="933872" y="20350"/>
                  </a:lnTo>
                  <a:lnTo>
                    <a:pt x="925595" y="20163"/>
                  </a:lnTo>
                  <a:close/>
                </a:path>
                <a:path w="1049654" h="177800">
                  <a:moveTo>
                    <a:pt x="971654" y="61257"/>
                  </a:moveTo>
                  <a:lnTo>
                    <a:pt x="949319" y="63215"/>
                  </a:lnTo>
                  <a:lnTo>
                    <a:pt x="947746" y="72946"/>
                  </a:lnTo>
                  <a:lnTo>
                    <a:pt x="940427" y="78444"/>
                  </a:lnTo>
                  <a:lnTo>
                    <a:pt x="930783" y="79289"/>
                  </a:lnTo>
                  <a:lnTo>
                    <a:pt x="951746" y="79289"/>
                  </a:lnTo>
                  <a:lnTo>
                    <a:pt x="953072" y="78029"/>
                  </a:lnTo>
                  <a:lnTo>
                    <a:pt x="957380" y="70567"/>
                  </a:lnTo>
                  <a:lnTo>
                    <a:pt x="958903" y="70430"/>
                  </a:lnTo>
                  <a:lnTo>
                    <a:pt x="969487" y="70430"/>
                  </a:lnTo>
                  <a:lnTo>
                    <a:pt x="971654" y="61257"/>
                  </a:lnTo>
                  <a:close/>
                </a:path>
                <a:path w="1049654" h="177800">
                  <a:moveTo>
                    <a:pt x="950407" y="29094"/>
                  </a:moveTo>
                  <a:lnTo>
                    <a:pt x="935970" y="29094"/>
                  </a:lnTo>
                  <a:lnTo>
                    <a:pt x="943055" y="32569"/>
                  </a:lnTo>
                  <a:lnTo>
                    <a:pt x="947016" y="41299"/>
                  </a:lnTo>
                  <a:lnTo>
                    <a:pt x="969350" y="39340"/>
                  </a:lnTo>
                  <a:lnTo>
                    <a:pt x="966264" y="32543"/>
                  </a:lnTo>
                  <a:lnTo>
                    <a:pt x="953535" y="32543"/>
                  </a:lnTo>
                  <a:lnTo>
                    <a:pt x="950407" y="29094"/>
                  </a:lnTo>
                  <a:close/>
                </a:path>
                <a:path w="1049654" h="177800">
                  <a:moveTo>
                    <a:pt x="956443" y="19018"/>
                  </a:moveTo>
                  <a:lnTo>
                    <a:pt x="925494" y="19018"/>
                  </a:lnTo>
                  <a:lnTo>
                    <a:pt x="934194" y="19259"/>
                  </a:lnTo>
                  <a:lnTo>
                    <a:pt x="942213" y="21562"/>
                  </a:lnTo>
                  <a:lnTo>
                    <a:pt x="949263" y="25941"/>
                  </a:lnTo>
                  <a:lnTo>
                    <a:pt x="955057" y="32406"/>
                  </a:lnTo>
                  <a:lnTo>
                    <a:pt x="953535" y="32543"/>
                  </a:lnTo>
                  <a:lnTo>
                    <a:pt x="966264" y="32543"/>
                  </a:lnTo>
                  <a:lnTo>
                    <a:pt x="962626" y="24527"/>
                  </a:lnTo>
                  <a:lnTo>
                    <a:pt x="956443" y="19018"/>
                  </a:lnTo>
                  <a:close/>
                </a:path>
                <a:path w="1049654" h="177800">
                  <a:moveTo>
                    <a:pt x="1041735" y="0"/>
                  </a:moveTo>
                  <a:lnTo>
                    <a:pt x="1002779" y="3416"/>
                  </a:lnTo>
                  <a:lnTo>
                    <a:pt x="982568" y="12115"/>
                  </a:lnTo>
                  <a:lnTo>
                    <a:pt x="973900" y="29141"/>
                  </a:lnTo>
                  <a:lnTo>
                    <a:pt x="976235" y="48055"/>
                  </a:lnTo>
                  <a:lnTo>
                    <a:pt x="989031" y="62420"/>
                  </a:lnTo>
                  <a:lnTo>
                    <a:pt x="974120" y="92113"/>
                  </a:lnTo>
                  <a:lnTo>
                    <a:pt x="974407" y="95413"/>
                  </a:lnTo>
                  <a:lnTo>
                    <a:pt x="999784" y="93186"/>
                  </a:lnTo>
                  <a:lnTo>
                    <a:pt x="1003318" y="85679"/>
                  </a:lnTo>
                  <a:lnTo>
                    <a:pt x="989153" y="85679"/>
                  </a:lnTo>
                  <a:lnTo>
                    <a:pt x="1000133" y="63623"/>
                  </a:lnTo>
                  <a:lnTo>
                    <a:pt x="1003352" y="56559"/>
                  </a:lnTo>
                  <a:lnTo>
                    <a:pt x="989292" y="49326"/>
                  </a:lnTo>
                  <a:lnTo>
                    <a:pt x="984118" y="35021"/>
                  </a:lnTo>
                  <a:lnTo>
                    <a:pt x="988597" y="20613"/>
                  </a:lnTo>
                  <a:lnTo>
                    <a:pt x="1003499" y="13070"/>
                  </a:lnTo>
                  <a:lnTo>
                    <a:pt x="1032051" y="10566"/>
                  </a:lnTo>
                  <a:lnTo>
                    <a:pt x="1042662" y="10566"/>
                  </a:lnTo>
                  <a:lnTo>
                    <a:pt x="1041735" y="0"/>
                  </a:lnTo>
                  <a:close/>
                </a:path>
                <a:path w="1049654" h="177800">
                  <a:moveTo>
                    <a:pt x="1035518" y="64677"/>
                  </a:moveTo>
                  <a:lnTo>
                    <a:pt x="1024520" y="64677"/>
                  </a:lnTo>
                  <a:lnTo>
                    <a:pt x="1026812" y="90816"/>
                  </a:lnTo>
                  <a:lnTo>
                    <a:pt x="1049525" y="88822"/>
                  </a:lnTo>
                  <a:lnTo>
                    <a:pt x="1048870" y="81356"/>
                  </a:lnTo>
                  <a:lnTo>
                    <a:pt x="1036979" y="81356"/>
                  </a:lnTo>
                  <a:lnTo>
                    <a:pt x="1035518" y="64677"/>
                  </a:lnTo>
                  <a:close/>
                </a:path>
                <a:path w="1049654" h="177800">
                  <a:moveTo>
                    <a:pt x="1005530" y="56624"/>
                  </a:moveTo>
                  <a:lnTo>
                    <a:pt x="1004770" y="56692"/>
                  </a:lnTo>
                  <a:lnTo>
                    <a:pt x="990676" y="85547"/>
                  </a:lnTo>
                  <a:lnTo>
                    <a:pt x="989153" y="85679"/>
                  </a:lnTo>
                  <a:lnTo>
                    <a:pt x="1003318" y="85679"/>
                  </a:lnTo>
                  <a:lnTo>
                    <a:pt x="1012719" y="65711"/>
                  </a:lnTo>
                  <a:lnTo>
                    <a:pt x="1024520" y="64677"/>
                  </a:lnTo>
                  <a:lnTo>
                    <a:pt x="1035518" y="64677"/>
                  </a:lnTo>
                  <a:lnTo>
                    <a:pt x="1034816" y="56671"/>
                  </a:lnTo>
                  <a:lnTo>
                    <a:pt x="1006430" y="56671"/>
                  </a:lnTo>
                  <a:lnTo>
                    <a:pt x="1005530" y="56624"/>
                  </a:lnTo>
                  <a:close/>
                </a:path>
                <a:path w="1049654" h="177800">
                  <a:moveTo>
                    <a:pt x="1042662" y="10566"/>
                  </a:moveTo>
                  <a:lnTo>
                    <a:pt x="1032051" y="10566"/>
                  </a:lnTo>
                  <a:lnTo>
                    <a:pt x="1038250" y="81244"/>
                  </a:lnTo>
                  <a:lnTo>
                    <a:pt x="1036979" y="81356"/>
                  </a:lnTo>
                  <a:lnTo>
                    <a:pt x="1048870" y="81356"/>
                  </a:lnTo>
                  <a:lnTo>
                    <a:pt x="1042662" y="10566"/>
                  </a:lnTo>
                  <a:close/>
                </a:path>
                <a:path w="1049654" h="177800">
                  <a:moveTo>
                    <a:pt x="1034600" y="54201"/>
                  </a:moveTo>
                  <a:lnTo>
                    <a:pt x="1006430" y="56671"/>
                  </a:lnTo>
                  <a:lnTo>
                    <a:pt x="1034816" y="56671"/>
                  </a:lnTo>
                  <a:lnTo>
                    <a:pt x="1034600" y="54201"/>
                  </a:lnTo>
                  <a:close/>
                </a:path>
                <a:path w="1049654" h="177800">
                  <a:moveTo>
                    <a:pt x="1030880" y="11818"/>
                  </a:moveTo>
                  <a:lnTo>
                    <a:pt x="1003597" y="14212"/>
                  </a:lnTo>
                  <a:lnTo>
                    <a:pt x="989260" y="21924"/>
                  </a:lnTo>
                  <a:lnTo>
                    <a:pt x="985459" y="36455"/>
                  </a:lnTo>
                  <a:lnTo>
                    <a:pt x="991626" y="50111"/>
                  </a:lnTo>
                  <a:lnTo>
                    <a:pt x="1007193" y="55198"/>
                  </a:lnTo>
                  <a:lnTo>
                    <a:pt x="1034477" y="52804"/>
                  </a:lnTo>
                  <a:lnTo>
                    <a:pt x="1033851" y="45669"/>
                  </a:lnTo>
                  <a:lnTo>
                    <a:pt x="1006487" y="45669"/>
                  </a:lnTo>
                  <a:lnTo>
                    <a:pt x="999175" y="42873"/>
                  </a:lnTo>
                  <a:lnTo>
                    <a:pt x="996059" y="35573"/>
                  </a:lnTo>
                  <a:lnTo>
                    <a:pt x="997675" y="27834"/>
                  </a:lnTo>
                  <a:lnTo>
                    <a:pt x="1004561" y="23719"/>
                  </a:lnTo>
                  <a:lnTo>
                    <a:pt x="1009878" y="23126"/>
                  </a:lnTo>
                  <a:lnTo>
                    <a:pt x="1015472" y="22762"/>
                  </a:lnTo>
                  <a:lnTo>
                    <a:pt x="1020804" y="22294"/>
                  </a:lnTo>
                  <a:lnTo>
                    <a:pt x="1031799" y="22294"/>
                  </a:lnTo>
                  <a:lnTo>
                    <a:pt x="1030880" y="11818"/>
                  </a:lnTo>
                  <a:close/>
                </a:path>
                <a:path w="1049654" h="177800">
                  <a:moveTo>
                    <a:pt x="1031799" y="22294"/>
                  </a:moveTo>
                  <a:lnTo>
                    <a:pt x="1020804" y="22294"/>
                  </a:lnTo>
                  <a:lnTo>
                    <a:pt x="1022731" y="44244"/>
                  </a:lnTo>
                  <a:lnTo>
                    <a:pt x="1006487" y="45669"/>
                  </a:lnTo>
                  <a:lnTo>
                    <a:pt x="1033851" y="45669"/>
                  </a:lnTo>
                  <a:lnTo>
                    <a:pt x="1031799" y="22294"/>
                  </a:lnTo>
                  <a:close/>
                </a:path>
              </a:pathLst>
            </a:custGeom>
            <a:solidFill>
              <a:srgbClr val="FEFEFE"/>
            </a:solidFill>
          </p:spPr>
          <p:txBody>
            <a:bodyPr wrap="square" lIns="0" tIns="0" rIns="0" bIns="0" rtlCol="0"/>
            <a:lstStyle/>
            <a:p>
              <a:endParaRPr/>
            </a:p>
          </p:txBody>
        </p:sp>
        <p:sp>
          <p:nvSpPr>
            <p:cNvPr id="57" name="object 57"/>
            <p:cNvSpPr/>
            <p:nvPr/>
          </p:nvSpPr>
          <p:spPr>
            <a:xfrm>
              <a:off x="6603702" y="7533032"/>
              <a:ext cx="209550" cy="32384"/>
            </a:xfrm>
            <a:custGeom>
              <a:avLst/>
              <a:gdLst/>
              <a:ahLst/>
              <a:cxnLst/>
              <a:rect l="l" t="t" r="r" b="b"/>
              <a:pathLst>
                <a:path w="209550" h="32384">
                  <a:moveTo>
                    <a:pt x="209167" y="0"/>
                  </a:moveTo>
                  <a:lnTo>
                    <a:pt x="0" y="0"/>
                  </a:lnTo>
                  <a:lnTo>
                    <a:pt x="0" y="31902"/>
                  </a:lnTo>
                  <a:lnTo>
                    <a:pt x="209167" y="31902"/>
                  </a:lnTo>
                  <a:lnTo>
                    <a:pt x="209167" y="0"/>
                  </a:lnTo>
                  <a:close/>
                </a:path>
              </a:pathLst>
            </a:custGeom>
            <a:solidFill>
              <a:srgbClr val="BDBFC1"/>
            </a:solidFill>
          </p:spPr>
          <p:txBody>
            <a:bodyPr wrap="square" lIns="0" tIns="0" rIns="0" bIns="0" rtlCol="0"/>
            <a:lstStyle/>
            <a:p>
              <a:endParaRPr/>
            </a:p>
          </p:txBody>
        </p:sp>
        <p:sp>
          <p:nvSpPr>
            <p:cNvPr id="58" name="object 58"/>
            <p:cNvSpPr/>
            <p:nvPr/>
          </p:nvSpPr>
          <p:spPr>
            <a:xfrm>
              <a:off x="4020703" y="8702430"/>
              <a:ext cx="315595" cy="315595"/>
            </a:xfrm>
            <a:custGeom>
              <a:avLst/>
              <a:gdLst/>
              <a:ahLst/>
              <a:cxnLst/>
              <a:rect l="l" t="t" r="r" b="b"/>
              <a:pathLst>
                <a:path w="315595" h="315595">
                  <a:moveTo>
                    <a:pt x="157626" y="0"/>
                  </a:moveTo>
                  <a:lnTo>
                    <a:pt x="107803" y="8035"/>
                  </a:lnTo>
                  <a:lnTo>
                    <a:pt x="64534" y="30412"/>
                  </a:lnTo>
                  <a:lnTo>
                    <a:pt x="30412" y="64534"/>
                  </a:lnTo>
                  <a:lnTo>
                    <a:pt x="8031" y="107829"/>
                  </a:lnTo>
                  <a:lnTo>
                    <a:pt x="0" y="157626"/>
                  </a:lnTo>
                  <a:lnTo>
                    <a:pt x="8035" y="207448"/>
                  </a:lnTo>
                  <a:lnTo>
                    <a:pt x="30412" y="250718"/>
                  </a:lnTo>
                  <a:lnTo>
                    <a:pt x="64534" y="284839"/>
                  </a:lnTo>
                  <a:lnTo>
                    <a:pt x="107803" y="307216"/>
                  </a:lnTo>
                  <a:lnTo>
                    <a:pt x="157626" y="315252"/>
                  </a:lnTo>
                  <a:lnTo>
                    <a:pt x="207448" y="307216"/>
                  </a:lnTo>
                  <a:lnTo>
                    <a:pt x="212228" y="304744"/>
                  </a:lnTo>
                  <a:lnTo>
                    <a:pt x="157626" y="304744"/>
                  </a:lnTo>
                  <a:lnTo>
                    <a:pt x="111124" y="297244"/>
                  </a:lnTo>
                  <a:lnTo>
                    <a:pt x="70739" y="276359"/>
                  </a:lnTo>
                  <a:lnTo>
                    <a:pt x="38892" y="244512"/>
                  </a:lnTo>
                  <a:lnTo>
                    <a:pt x="18004" y="204102"/>
                  </a:lnTo>
                  <a:lnTo>
                    <a:pt x="10507" y="157626"/>
                  </a:lnTo>
                  <a:lnTo>
                    <a:pt x="18008" y="111124"/>
                  </a:lnTo>
                  <a:lnTo>
                    <a:pt x="38892" y="70739"/>
                  </a:lnTo>
                  <a:lnTo>
                    <a:pt x="70739" y="38892"/>
                  </a:lnTo>
                  <a:lnTo>
                    <a:pt x="111124" y="18008"/>
                  </a:lnTo>
                  <a:lnTo>
                    <a:pt x="157626" y="10507"/>
                  </a:lnTo>
                  <a:lnTo>
                    <a:pt x="212116" y="10507"/>
                  </a:lnTo>
                  <a:lnTo>
                    <a:pt x="207422" y="8077"/>
                  </a:lnTo>
                  <a:lnTo>
                    <a:pt x="157626" y="0"/>
                  </a:lnTo>
                  <a:close/>
                </a:path>
                <a:path w="315595" h="315595">
                  <a:moveTo>
                    <a:pt x="212116" y="10507"/>
                  </a:moveTo>
                  <a:lnTo>
                    <a:pt x="157626" y="10507"/>
                  </a:lnTo>
                  <a:lnTo>
                    <a:pt x="204127" y="18008"/>
                  </a:lnTo>
                  <a:lnTo>
                    <a:pt x="244512" y="38892"/>
                  </a:lnTo>
                  <a:lnTo>
                    <a:pt x="276359" y="70739"/>
                  </a:lnTo>
                  <a:lnTo>
                    <a:pt x="297244" y="111124"/>
                  </a:lnTo>
                  <a:lnTo>
                    <a:pt x="304744" y="157626"/>
                  </a:lnTo>
                  <a:lnTo>
                    <a:pt x="297191" y="204127"/>
                  </a:lnTo>
                  <a:lnTo>
                    <a:pt x="276307" y="244468"/>
                  </a:lnTo>
                  <a:lnTo>
                    <a:pt x="244468" y="276307"/>
                  </a:lnTo>
                  <a:lnTo>
                    <a:pt x="204102" y="297204"/>
                  </a:lnTo>
                  <a:lnTo>
                    <a:pt x="157626" y="304744"/>
                  </a:lnTo>
                  <a:lnTo>
                    <a:pt x="212228" y="304744"/>
                  </a:lnTo>
                  <a:lnTo>
                    <a:pt x="250718" y="284839"/>
                  </a:lnTo>
                  <a:lnTo>
                    <a:pt x="284839" y="250718"/>
                  </a:lnTo>
                  <a:lnTo>
                    <a:pt x="307216" y="207448"/>
                  </a:lnTo>
                  <a:lnTo>
                    <a:pt x="315252" y="157626"/>
                  </a:lnTo>
                  <a:lnTo>
                    <a:pt x="307161" y="107803"/>
                  </a:lnTo>
                  <a:lnTo>
                    <a:pt x="284784" y="64580"/>
                  </a:lnTo>
                  <a:lnTo>
                    <a:pt x="250671" y="30467"/>
                  </a:lnTo>
                  <a:lnTo>
                    <a:pt x="212116" y="10507"/>
                  </a:lnTo>
                  <a:close/>
                </a:path>
              </a:pathLst>
            </a:custGeom>
            <a:solidFill>
              <a:srgbClr val="F16137"/>
            </a:solidFill>
          </p:spPr>
          <p:txBody>
            <a:bodyPr wrap="square" lIns="0" tIns="0" rIns="0" bIns="0" rtlCol="0"/>
            <a:lstStyle/>
            <a:p>
              <a:endParaRPr/>
            </a:p>
          </p:txBody>
        </p:sp>
        <p:pic>
          <p:nvPicPr>
            <p:cNvPr id="59" name="object 59"/>
            <p:cNvPicPr/>
            <p:nvPr/>
          </p:nvPicPr>
          <p:blipFill>
            <a:blip r:embed="rId6" cstate="print"/>
            <a:stretch>
              <a:fillRect/>
            </a:stretch>
          </p:blipFill>
          <p:spPr>
            <a:xfrm>
              <a:off x="4041911" y="8723639"/>
              <a:ext cx="272835" cy="272835"/>
            </a:xfrm>
            <a:prstGeom prst="rect">
              <a:avLst/>
            </a:prstGeom>
          </p:spPr>
        </p:pic>
        <p:sp>
          <p:nvSpPr>
            <p:cNvPr id="60" name="object 60"/>
            <p:cNvSpPr/>
            <p:nvPr/>
          </p:nvSpPr>
          <p:spPr>
            <a:xfrm>
              <a:off x="689702" y="8222280"/>
              <a:ext cx="271780" cy="269875"/>
            </a:xfrm>
            <a:custGeom>
              <a:avLst/>
              <a:gdLst/>
              <a:ahLst/>
              <a:cxnLst/>
              <a:rect l="l" t="t" r="r" b="b"/>
              <a:pathLst>
                <a:path w="271780" h="269875">
                  <a:moveTo>
                    <a:pt x="9648" y="134899"/>
                  </a:moveTo>
                  <a:lnTo>
                    <a:pt x="0" y="134899"/>
                  </a:lnTo>
                  <a:lnTo>
                    <a:pt x="2472" y="158873"/>
                  </a:lnTo>
                  <a:lnTo>
                    <a:pt x="21014" y="205297"/>
                  </a:lnTo>
                  <a:lnTo>
                    <a:pt x="57130" y="244575"/>
                  </a:lnTo>
                  <a:lnTo>
                    <a:pt x="107055" y="266906"/>
                  </a:lnTo>
                  <a:lnTo>
                    <a:pt x="134899" y="269798"/>
                  </a:lnTo>
                  <a:lnTo>
                    <a:pt x="152697" y="268549"/>
                  </a:lnTo>
                  <a:lnTo>
                    <a:pt x="170252" y="264846"/>
                  </a:lnTo>
                  <a:lnTo>
                    <a:pt x="183417" y="260150"/>
                  </a:lnTo>
                  <a:lnTo>
                    <a:pt x="134899" y="260150"/>
                  </a:lnTo>
                  <a:lnTo>
                    <a:pt x="109083" y="257467"/>
                  </a:lnTo>
                  <a:lnTo>
                    <a:pt x="62788" y="236753"/>
                  </a:lnTo>
                  <a:lnTo>
                    <a:pt x="29227" y="200252"/>
                  </a:lnTo>
                  <a:lnTo>
                    <a:pt x="11951" y="157129"/>
                  </a:lnTo>
                  <a:lnTo>
                    <a:pt x="9648" y="134899"/>
                  </a:lnTo>
                  <a:close/>
                </a:path>
                <a:path w="271780" h="269875">
                  <a:moveTo>
                    <a:pt x="249166" y="210531"/>
                  </a:moveTo>
                  <a:lnTo>
                    <a:pt x="234899" y="210531"/>
                  </a:lnTo>
                  <a:lnTo>
                    <a:pt x="226918" y="219591"/>
                  </a:lnTo>
                  <a:lnTo>
                    <a:pt x="218191" y="227899"/>
                  </a:lnTo>
                  <a:lnTo>
                    <a:pt x="183522" y="249889"/>
                  </a:lnTo>
                  <a:lnTo>
                    <a:pt x="134899" y="260150"/>
                  </a:lnTo>
                  <a:lnTo>
                    <a:pt x="183417" y="260150"/>
                  </a:lnTo>
                  <a:lnTo>
                    <a:pt x="222671" y="236753"/>
                  </a:lnTo>
                  <a:lnTo>
                    <a:pt x="239186" y="220464"/>
                  </a:lnTo>
                  <a:lnTo>
                    <a:pt x="248839" y="220464"/>
                  </a:lnTo>
                  <a:lnTo>
                    <a:pt x="249166" y="210531"/>
                  </a:lnTo>
                  <a:close/>
                </a:path>
                <a:path w="271780" h="269875">
                  <a:moveTo>
                    <a:pt x="248839" y="220464"/>
                  </a:moveTo>
                  <a:lnTo>
                    <a:pt x="239186" y="220464"/>
                  </a:lnTo>
                  <a:lnTo>
                    <a:pt x="238146" y="251981"/>
                  </a:lnTo>
                  <a:lnTo>
                    <a:pt x="247790" y="252299"/>
                  </a:lnTo>
                  <a:lnTo>
                    <a:pt x="248839" y="220464"/>
                  </a:lnTo>
                  <a:close/>
                </a:path>
                <a:path w="271780" h="269875">
                  <a:moveTo>
                    <a:pt x="245689" y="200516"/>
                  </a:moveTo>
                  <a:lnTo>
                    <a:pt x="197603" y="202107"/>
                  </a:lnTo>
                  <a:lnTo>
                    <a:pt x="197920" y="211755"/>
                  </a:lnTo>
                  <a:lnTo>
                    <a:pt x="234899" y="210531"/>
                  </a:lnTo>
                  <a:lnTo>
                    <a:pt x="249166" y="210531"/>
                  </a:lnTo>
                  <a:lnTo>
                    <a:pt x="249374" y="204213"/>
                  </a:lnTo>
                  <a:lnTo>
                    <a:pt x="248867" y="202921"/>
                  </a:lnTo>
                  <a:lnTo>
                    <a:pt x="246984" y="201028"/>
                  </a:lnTo>
                  <a:lnTo>
                    <a:pt x="245689" y="200516"/>
                  </a:lnTo>
                  <a:close/>
                </a:path>
                <a:path w="271780" h="269875">
                  <a:moveTo>
                    <a:pt x="185244" y="9648"/>
                  </a:moveTo>
                  <a:lnTo>
                    <a:pt x="136634" y="9648"/>
                  </a:lnTo>
                  <a:lnTo>
                    <a:pt x="162448" y="12331"/>
                  </a:lnTo>
                  <a:lnTo>
                    <a:pt x="186672" y="20214"/>
                  </a:lnTo>
                  <a:lnTo>
                    <a:pt x="228103" y="50576"/>
                  </a:lnTo>
                  <a:lnTo>
                    <a:pt x="252926" y="90566"/>
                  </a:lnTo>
                  <a:lnTo>
                    <a:pt x="261885" y="134899"/>
                  </a:lnTo>
                  <a:lnTo>
                    <a:pt x="271533" y="134899"/>
                  </a:lnTo>
                  <a:lnTo>
                    <a:pt x="261918" y="87114"/>
                  </a:lnTo>
                  <a:lnTo>
                    <a:pt x="235273" y="44122"/>
                  </a:lnTo>
                  <a:lnTo>
                    <a:pt x="190601" y="11390"/>
                  </a:lnTo>
                  <a:lnTo>
                    <a:pt x="185244" y="9648"/>
                  </a:lnTo>
                  <a:close/>
                </a:path>
                <a:path w="271780" h="269875">
                  <a:moveTo>
                    <a:pt x="23741" y="17499"/>
                  </a:moveTo>
                  <a:lnTo>
                    <a:pt x="22411" y="58046"/>
                  </a:lnTo>
                  <a:lnTo>
                    <a:pt x="22287" y="67229"/>
                  </a:lnTo>
                  <a:lnTo>
                    <a:pt x="24516" y="69317"/>
                  </a:lnTo>
                  <a:lnTo>
                    <a:pt x="73929" y="67691"/>
                  </a:lnTo>
                  <a:lnTo>
                    <a:pt x="73653" y="59267"/>
                  </a:lnTo>
                  <a:lnTo>
                    <a:pt x="36633" y="59267"/>
                  </a:lnTo>
                  <a:lnTo>
                    <a:pt x="44613" y="50207"/>
                  </a:lnTo>
                  <a:lnTo>
                    <a:pt x="45526" y="49338"/>
                  </a:lnTo>
                  <a:lnTo>
                    <a:pt x="32345" y="49338"/>
                  </a:lnTo>
                  <a:lnTo>
                    <a:pt x="33385" y="17820"/>
                  </a:lnTo>
                  <a:lnTo>
                    <a:pt x="23741" y="17499"/>
                  </a:lnTo>
                  <a:close/>
                </a:path>
                <a:path w="271780" h="269875">
                  <a:moveTo>
                    <a:pt x="73613" y="58046"/>
                  </a:moveTo>
                  <a:lnTo>
                    <a:pt x="36633" y="59267"/>
                  </a:lnTo>
                  <a:lnTo>
                    <a:pt x="73653" y="59267"/>
                  </a:lnTo>
                  <a:lnTo>
                    <a:pt x="73613" y="58046"/>
                  </a:lnTo>
                  <a:close/>
                </a:path>
                <a:path w="271780" h="269875">
                  <a:moveTo>
                    <a:pt x="136634" y="0"/>
                  </a:moveTo>
                  <a:lnTo>
                    <a:pt x="84209" y="11042"/>
                  </a:lnTo>
                  <a:lnTo>
                    <a:pt x="48862" y="33046"/>
                  </a:lnTo>
                  <a:lnTo>
                    <a:pt x="32345" y="49338"/>
                  </a:lnTo>
                  <a:lnTo>
                    <a:pt x="45526" y="49338"/>
                  </a:lnTo>
                  <a:lnTo>
                    <a:pt x="53341" y="41899"/>
                  </a:lnTo>
                  <a:lnTo>
                    <a:pt x="62763" y="34389"/>
                  </a:lnTo>
                  <a:lnTo>
                    <a:pt x="103854" y="14251"/>
                  </a:lnTo>
                  <a:lnTo>
                    <a:pt x="136634" y="9648"/>
                  </a:lnTo>
                  <a:lnTo>
                    <a:pt x="185244" y="9648"/>
                  </a:lnTo>
                  <a:lnTo>
                    <a:pt x="164477" y="2892"/>
                  </a:lnTo>
                  <a:lnTo>
                    <a:pt x="136634" y="0"/>
                  </a:lnTo>
                  <a:close/>
                </a:path>
              </a:pathLst>
            </a:custGeom>
            <a:solidFill>
              <a:srgbClr val="F16137"/>
            </a:solidFill>
          </p:spPr>
          <p:txBody>
            <a:bodyPr wrap="square" lIns="0" tIns="0" rIns="0" bIns="0" rtlCol="0"/>
            <a:lstStyle/>
            <a:p>
              <a:endParaRPr/>
            </a:p>
          </p:txBody>
        </p:sp>
        <p:pic>
          <p:nvPicPr>
            <p:cNvPr id="61" name="object 61"/>
            <p:cNvPicPr/>
            <p:nvPr/>
          </p:nvPicPr>
          <p:blipFill>
            <a:blip r:embed="rId7" cstate="print"/>
            <a:stretch>
              <a:fillRect/>
            </a:stretch>
          </p:blipFill>
          <p:spPr>
            <a:xfrm>
              <a:off x="791917" y="8311326"/>
              <a:ext cx="67104" cy="91710"/>
            </a:xfrm>
            <a:prstGeom prst="rect">
              <a:avLst/>
            </a:prstGeom>
          </p:spPr>
        </p:pic>
        <p:sp>
          <p:nvSpPr>
            <p:cNvPr id="62" name="object 62"/>
            <p:cNvSpPr/>
            <p:nvPr/>
          </p:nvSpPr>
          <p:spPr>
            <a:xfrm>
              <a:off x="4024592" y="8281250"/>
              <a:ext cx="311150" cy="52705"/>
            </a:xfrm>
            <a:custGeom>
              <a:avLst/>
              <a:gdLst/>
              <a:ahLst/>
              <a:cxnLst/>
              <a:rect l="l" t="t" r="r" b="b"/>
              <a:pathLst>
                <a:path w="311150" h="52704">
                  <a:moveTo>
                    <a:pt x="307467" y="0"/>
                  </a:moveTo>
                  <a:lnTo>
                    <a:pt x="3467" y="0"/>
                  </a:lnTo>
                  <a:lnTo>
                    <a:pt x="3467" y="9804"/>
                  </a:lnTo>
                  <a:lnTo>
                    <a:pt x="307467" y="9804"/>
                  </a:lnTo>
                  <a:lnTo>
                    <a:pt x="307467" y="0"/>
                  </a:lnTo>
                  <a:close/>
                </a:path>
                <a:path w="311150" h="52704">
                  <a:moveTo>
                    <a:pt x="310934" y="45567"/>
                  </a:moveTo>
                  <a:lnTo>
                    <a:pt x="293344" y="27978"/>
                  </a:lnTo>
                  <a:lnTo>
                    <a:pt x="287985" y="22618"/>
                  </a:lnTo>
                  <a:lnTo>
                    <a:pt x="280720" y="19608"/>
                  </a:lnTo>
                  <a:lnTo>
                    <a:pt x="265557" y="19608"/>
                  </a:lnTo>
                  <a:lnTo>
                    <a:pt x="258292" y="22618"/>
                  </a:lnTo>
                  <a:lnTo>
                    <a:pt x="243611" y="37134"/>
                  </a:lnTo>
                  <a:lnTo>
                    <a:pt x="238861" y="39039"/>
                  </a:lnTo>
                  <a:lnTo>
                    <a:pt x="228981" y="39039"/>
                  </a:lnTo>
                  <a:lnTo>
                    <a:pt x="224218" y="37134"/>
                  </a:lnTo>
                  <a:lnTo>
                    <a:pt x="209537" y="22618"/>
                  </a:lnTo>
                  <a:lnTo>
                    <a:pt x="202272" y="19608"/>
                  </a:lnTo>
                  <a:lnTo>
                    <a:pt x="187109" y="19608"/>
                  </a:lnTo>
                  <a:lnTo>
                    <a:pt x="179844" y="22618"/>
                  </a:lnTo>
                  <a:lnTo>
                    <a:pt x="165163" y="37134"/>
                  </a:lnTo>
                  <a:lnTo>
                    <a:pt x="160401" y="39039"/>
                  </a:lnTo>
                  <a:lnTo>
                    <a:pt x="150520" y="39039"/>
                  </a:lnTo>
                  <a:lnTo>
                    <a:pt x="145770" y="37134"/>
                  </a:lnTo>
                  <a:lnTo>
                    <a:pt x="131089" y="22618"/>
                  </a:lnTo>
                  <a:lnTo>
                    <a:pt x="123812" y="19608"/>
                  </a:lnTo>
                  <a:lnTo>
                    <a:pt x="108661" y="19608"/>
                  </a:lnTo>
                  <a:lnTo>
                    <a:pt x="101384" y="22618"/>
                  </a:lnTo>
                  <a:lnTo>
                    <a:pt x="86715" y="37134"/>
                  </a:lnTo>
                  <a:lnTo>
                    <a:pt x="81953" y="39039"/>
                  </a:lnTo>
                  <a:lnTo>
                    <a:pt x="72072" y="39039"/>
                  </a:lnTo>
                  <a:lnTo>
                    <a:pt x="67310" y="37134"/>
                  </a:lnTo>
                  <a:lnTo>
                    <a:pt x="52641" y="22618"/>
                  </a:lnTo>
                  <a:lnTo>
                    <a:pt x="45364" y="19608"/>
                  </a:lnTo>
                  <a:lnTo>
                    <a:pt x="30213" y="19608"/>
                  </a:lnTo>
                  <a:lnTo>
                    <a:pt x="22936" y="22618"/>
                  </a:lnTo>
                  <a:lnTo>
                    <a:pt x="0" y="45567"/>
                  </a:lnTo>
                  <a:lnTo>
                    <a:pt x="6934" y="52501"/>
                  </a:lnTo>
                  <a:lnTo>
                    <a:pt x="28092" y="31508"/>
                  </a:lnTo>
                  <a:lnTo>
                    <a:pt x="32842" y="29603"/>
                  </a:lnTo>
                  <a:lnTo>
                    <a:pt x="42722" y="29603"/>
                  </a:lnTo>
                  <a:lnTo>
                    <a:pt x="47485" y="31508"/>
                  </a:lnTo>
                  <a:lnTo>
                    <a:pt x="62166" y="46012"/>
                  </a:lnTo>
                  <a:lnTo>
                    <a:pt x="69430" y="49034"/>
                  </a:lnTo>
                  <a:lnTo>
                    <a:pt x="84594" y="49034"/>
                  </a:lnTo>
                  <a:lnTo>
                    <a:pt x="91859" y="46012"/>
                  </a:lnTo>
                  <a:lnTo>
                    <a:pt x="106540" y="31508"/>
                  </a:lnTo>
                  <a:lnTo>
                    <a:pt x="111302" y="29603"/>
                  </a:lnTo>
                  <a:lnTo>
                    <a:pt x="121183" y="29603"/>
                  </a:lnTo>
                  <a:lnTo>
                    <a:pt x="125933" y="31508"/>
                  </a:lnTo>
                  <a:lnTo>
                    <a:pt x="140614" y="46012"/>
                  </a:lnTo>
                  <a:lnTo>
                    <a:pt x="147891" y="49034"/>
                  </a:lnTo>
                  <a:lnTo>
                    <a:pt x="163042" y="49034"/>
                  </a:lnTo>
                  <a:lnTo>
                    <a:pt x="170307" y="46012"/>
                  </a:lnTo>
                  <a:lnTo>
                    <a:pt x="184988" y="31508"/>
                  </a:lnTo>
                  <a:lnTo>
                    <a:pt x="189750" y="29603"/>
                  </a:lnTo>
                  <a:lnTo>
                    <a:pt x="199631" y="29603"/>
                  </a:lnTo>
                  <a:lnTo>
                    <a:pt x="204381" y="31508"/>
                  </a:lnTo>
                  <a:lnTo>
                    <a:pt x="219062" y="46012"/>
                  </a:lnTo>
                  <a:lnTo>
                    <a:pt x="226339" y="49034"/>
                  </a:lnTo>
                  <a:lnTo>
                    <a:pt x="241490" y="49034"/>
                  </a:lnTo>
                  <a:lnTo>
                    <a:pt x="248767" y="46012"/>
                  </a:lnTo>
                  <a:lnTo>
                    <a:pt x="263436" y="31508"/>
                  </a:lnTo>
                  <a:lnTo>
                    <a:pt x="268198" y="29603"/>
                  </a:lnTo>
                  <a:lnTo>
                    <a:pt x="278079" y="29603"/>
                  </a:lnTo>
                  <a:lnTo>
                    <a:pt x="282841" y="31508"/>
                  </a:lnTo>
                  <a:lnTo>
                    <a:pt x="303999" y="52501"/>
                  </a:lnTo>
                  <a:lnTo>
                    <a:pt x="310934" y="45567"/>
                  </a:lnTo>
                  <a:close/>
                </a:path>
              </a:pathLst>
            </a:custGeom>
            <a:solidFill>
              <a:srgbClr val="F16137"/>
            </a:solidFill>
          </p:spPr>
          <p:txBody>
            <a:bodyPr wrap="square" lIns="0" tIns="0" rIns="0" bIns="0" rtlCol="0"/>
            <a:lstStyle/>
            <a:p>
              <a:endParaRPr/>
            </a:p>
          </p:txBody>
        </p:sp>
        <p:pic>
          <p:nvPicPr>
            <p:cNvPr id="63" name="object 63"/>
            <p:cNvPicPr/>
            <p:nvPr/>
          </p:nvPicPr>
          <p:blipFill>
            <a:blip r:embed="rId8" cstate="print"/>
            <a:stretch>
              <a:fillRect/>
            </a:stretch>
          </p:blipFill>
          <p:spPr>
            <a:xfrm>
              <a:off x="4042770" y="8330273"/>
              <a:ext cx="284386" cy="88257"/>
            </a:xfrm>
            <a:prstGeom prst="rect">
              <a:avLst/>
            </a:prstGeom>
          </p:spPr>
        </p:pic>
        <p:pic>
          <p:nvPicPr>
            <p:cNvPr id="64" name="object 64"/>
            <p:cNvPicPr/>
            <p:nvPr/>
          </p:nvPicPr>
          <p:blipFill>
            <a:blip r:embed="rId9" cstate="print"/>
            <a:stretch>
              <a:fillRect/>
            </a:stretch>
          </p:blipFill>
          <p:spPr>
            <a:xfrm>
              <a:off x="723910" y="8731503"/>
              <a:ext cx="195640" cy="222250"/>
            </a:xfrm>
            <a:prstGeom prst="rect">
              <a:avLst/>
            </a:prstGeom>
          </p:spPr>
        </p:pic>
        <p:sp>
          <p:nvSpPr>
            <p:cNvPr id="65" name="object 65"/>
            <p:cNvSpPr/>
            <p:nvPr/>
          </p:nvSpPr>
          <p:spPr>
            <a:xfrm>
              <a:off x="673174" y="9188459"/>
              <a:ext cx="286385" cy="262890"/>
            </a:xfrm>
            <a:custGeom>
              <a:avLst/>
              <a:gdLst/>
              <a:ahLst/>
              <a:cxnLst/>
              <a:rect l="l" t="t" r="r" b="b"/>
              <a:pathLst>
                <a:path w="286384" h="262890">
                  <a:moveTo>
                    <a:pt x="57108" y="222249"/>
                  </a:moveTo>
                  <a:lnTo>
                    <a:pt x="44430" y="222249"/>
                  </a:lnTo>
                  <a:lnTo>
                    <a:pt x="40802" y="228599"/>
                  </a:lnTo>
                  <a:lnTo>
                    <a:pt x="38033" y="236219"/>
                  </a:lnTo>
                  <a:lnTo>
                    <a:pt x="32471" y="259079"/>
                  </a:lnTo>
                  <a:lnTo>
                    <a:pt x="34229" y="261619"/>
                  </a:lnTo>
                  <a:lnTo>
                    <a:pt x="37482" y="262889"/>
                  </a:lnTo>
                  <a:lnTo>
                    <a:pt x="40694" y="262889"/>
                  </a:lnTo>
                  <a:lnTo>
                    <a:pt x="42865" y="261619"/>
                  </a:lnTo>
                  <a:lnTo>
                    <a:pt x="46558" y="246379"/>
                  </a:lnTo>
                  <a:lnTo>
                    <a:pt x="51298" y="232409"/>
                  </a:lnTo>
                  <a:lnTo>
                    <a:pt x="57108" y="222249"/>
                  </a:lnTo>
                  <a:close/>
                </a:path>
                <a:path w="286384" h="262890">
                  <a:moveTo>
                    <a:pt x="206294" y="195579"/>
                  </a:moveTo>
                  <a:lnTo>
                    <a:pt x="189600" y="195579"/>
                  </a:lnTo>
                  <a:lnTo>
                    <a:pt x="197912" y="200659"/>
                  </a:lnTo>
                  <a:lnTo>
                    <a:pt x="200724" y="208279"/>
                  </a:lnTo>
                  <a:lnTo>
                    <a:pt x="204105" y="215899"/>
                  </a:lnTo>
                  <a:lnTo>
                    <a:pt x="208381" y="222249"/>
                  </a:lnTo>
                  <a:lnTo>
                    <a:pt x="213476" y="229869"/>
                  </a:lnTo>
                  <a:lnTo>
                    <a:pt x="219315" y="234949"/>
                  </a:lnTo>
                  <a:lnTo>
                    <a:pt x="218959" y="236219"/>
                  </a:lnTo>
                  <a:lnTo>
                    <a:pt x="218631" y="237489"/>
                  </a:lnTo>
                  <a:lnTo>
                    <a:pt x="217799" y="246379"/>
                  </a:lnTo>
                  <a:lnTo>
                    <a:pt x="219318" y="253999"/>
                  </a:lnTo>
                  <a:lnTo>
                    <a:pt x="223790" y="262889"/>
                  </a:lnTo>
                  <a:lnTo>
                    <a:pt x="229398" y="262889"/>
                  </a:lnTo>
                  <a:lnTo>
                    <a:pt x="232685" y="261619"/>
                  </a:lnTo>
                  <a:lnTo>
                    <a:pt x="233441" y="257809"/>
                  </a:lnTo>
                  <a:lnTo>
                    <a:pt x="229370" y="250189"/>
                  </a:lnTo>
                  <a:lnTo>
                    <a:pt x="228754" y="245109"/>
                  </a:lnTo>
                  <a:lnTo>
                    <a:pt x="228894" y="242569"/>
                  </a:lnTo>
                  <a:lnTo>
                    <a:pt x="254971" y="242569"/>
                  </a:lnTo>
                  <a:lnTo>
                    <a:pt x="254091" y="241299"/>
                  </a:lnTo>
                  <a:lnTo>
                    <a:pt x="247658" y="238759"/>
                  </a:lnTo>
                  <a:lnTo>
                    <a:pt x="236730" y="234949"/>
                  </a:lnTo>
                  <a:lnTo>
                    <a:pt x="227071" y="227329"/>
                  </a:lnTo>
                  <a:lnTo>
                    <a:pt x="218986" y="219709"/>
                  </a:lnTo>
                  <a:lnTo>
                    <a:pt x="212780" y="209549"/>
                  </a:lnTo>
                  <a:lnTo>
                    <a:pt x="228962" y="209549"/>
                  </a:lnTo>
                  <a:lnTo>
                    <a:pt x="235505" y="208279"/>
                  </a:lnTo>
                  <a:lnTo>
                    <a:pt x="241689" y="204469"/>
                  </a:lnTo>
                  <a:lnTo>
                    <a:pt x="247456" y="200659"/>
                  </a:lnTo>
                  <a:lnTo>
                    <a:pt x="248556" y="199389"/>
                  </a:lnTo>
                  <a:lnTo>
                    <a:pt x="216601" y="199389"/>
                  </a:lnTo>
                  <a:lnTo>
                    <a:pt x="208138" y="196849"/>
                  </a:lnTo>
                  <a:lnTo>
                    <a:pt x="206294" y="195579"/>
                  </a:lnTo>
                  <a:close/>
                </a:path>
                <a:path w="286384" h="262890">
                  <a:moveTo>
                    <a:pt x="145757" y="227329"/>
                  </a:moveTo>
                  <a:lnTo>
                    <a:pt x="135100" y="227329"/>
                  </a:lnTo>
                  <a:lnTo>
                    <a:pt x="136145" y="232409"/>
                  </a:lnTo>
                  <a:lnTo>
                    <a:pt x="136184" y="241299"/>
                  </a:lnTo>
                  <a:lnTo>
                    <a:pt x="128343" y="250189"/>
                  </a:lnTo>
                  <a:lnTo>
                    <a:pt x="128397" y="253999"/>
                  </a:lnTo>
                  <a:lnTo>
                    <a:pt x="131536" y="256539"/>
                  </a:lnTo>
                  <a:lnTo>
                    <a:pt x="132814" y="257809"/>
                  </a:lnTo>
                  <a:lnTo>
                    <a:pt x="135594" y="257809"/>
                  </a:lnTo>
                  <a:lnTo>
                    <a:pt x="137083" y="256539"/>
                  </a:lnTo>
                  <a:lnTo>
                    <a:pt x="138131" y="255269"/>
                  </a:lnTo>
                  <a:lnTo>
                    <a:pt x="144075" y="245109"/>
                  </a:lnTo>
                  <a:lnTo>
                    <a:pt x="146131" y="234949"/>
                  </a:lnTo>
                  <a:lnTo>
                    <a:pt x="145757" y="227329"/>
                  </a:lnTo>
                  <a:close/>
                </a:path>
                <a:path w="286384" h="262890">
                  <a:moveTo>
                    <a:pt x="254971" y="242569"/>
                  </a:moveTo>
                  <a:lnTo>
                    <a:pt x="228894" y="242569"/>
                  </a:lnTo>
                  <a:lnTo>
                    <a:pt x="233784" y="245109"/>
                  </a:lnTo>
                  <a:lnTo>
                    <a:pt x="239072" y="247649"/>
                  </a:lnTo>
                  <a:lnTo>
                    <a:pt x="249040" y="250189"/>
                  </a:lnTo>
                  <a:lnTo>
                    <a:pt x="252417" y="250189"/>
                  </a:lnTo>
                  <a:lnTo>
                    <a:pt x="254599" y="248919"/>
                  </a:lnTo>
                  <a:lnTo>
                    <a:pt x="255851" y="243839"/>
                  </a:lnTo>
                  <a:lnTo>
                    <a:pt x="254971" y="242569"/>
                  </a:lnTo>
                  <a:close/>
                </a:path>
                <a:path w="286384" h="262890">
                  <a:moveTo>
                    <a:pt x="121668" y="173989"/>
                  </a:moveTo>
                  <a:lnTo>
                    <a:pt x="106333" y="173989"/>
                  </a:lnTo>
                  <a:lnTo>
                    <a:pt x="100458" y="179069"/>
                  </a:lnTo>
                  <a:lnTo>
                    <a:pt x="93772" y="182879"/>
                  </a:lnTo>
                  <a:lnTo>
                    <a:pt x="86467" y="185419"/>
                  </a:lnTo>
                  <a:lnTo>
                    <a:pt x="76837" y="190499"/>
                  </a:lnTo>
                  <a:lnTo>
                    <a:pt x="67963" y="195579"/>
                  </a:lnTo>
                  <a:lnTo>
                    <a:pt x="59930" y="203199"/>
                  </a:lnTo>
                  <a:lnTo>
                    <a:pt x="52823" y="209549"/>
                  </a:lnTo>
                  <a:lnTo>
                    <a:pt x="14965" y="226059"/>
                  </a:lnTo>
                  <a:lnTo>
                    <a:pt x="6361" y="243839"/>
                  </a:lnTo>
                  <a:lnTo>
                    <a:pt x="8190" y="246379"/>
                  </a:lnTo>
                  <a:lnTo>
                    <a:pt x="14594" y="246379"/>
                  </a:lnTo>
                  <a:lnTo>
                    <a:pt x="16790" y="245109"/>
                  </a:lnTo>
                  <a:lnTo>
                    <a:pt x="17316" y="242569"/>
                  </a:lnTo>
                  <a:lnTo>
                    <a:pt x="19501" y="237489"/>
                  </a:lnTo>
                  <a:lnTo>
                    <a:pt x="23568" y="232409"/>
                  </a:lnTo>
                  <a:lnTo>
                    <a:pt x="29500" y="228599"/>
                  </a:lnTo>
                  <a:lnTo>
                    <a:pt x="37280" y="224789"/>
                  </a:lnTo>
                  <a:lnTo>
                    <a:pt x="39737" y="223519"/>
                  </a:lnTo>
                  <a:lnTo>
                    <a:pt x="42174" y="223519"/>
                  </a:lnTo>
                  <a:lnTo>
                    <a:pt x="44430" y="222249"/>
                  </a:lnTo>
                  <a:lnTo>
                    <a:pt x="57108" y="222249"/>
                  </a:lnTo>
                  <a:lnTo>
                    <a:pt x="58561" y="219709"/>
                  </a:lnTo>
                  <a:lnTo>
                    <a:pt x="68063" y="209549"/>
                  </a:lnTo>
                  <a:lnTo>
                    <a:pt x="79519" y="200659"/>
                  </a:lnTo>
                  <a:lnTo>
                    <a:pt x="90370" y="200659"/>
                  </a:lnTo>
                  <a:lnTo>
                    <a:pt x="92228" y="195579"/>
                  </a:lnTo>
                  <a:lnTo>
                    <a:pt x="103688" y="189229"/>
                  </a:lnTo>
                  <a:lnTo>
                    <a:pt x="113980" y="181609"/>
                  </a:lnTo>
                  <a:lnTo>
                    <a:pt x="121668" y="173989"/>
                  </a:lnTo>
                  <a:close/>
                </a:path>
                <a:path w="286384" h="262890">
                  <a:moveTo>
                    <a:pt x="90370" y="200659"/>
                  </a:moveTo>
                  <a:lnTo>
                    <a:pt x="79519" y="200659"/>
                  </a:lnTo>
                  <a:lnTo>
                    <a:pt x="78815" y="209549"/>
                  </a:lnTo>
                  <a:lnTo>
                    <a:pt x="79810" y="218439"/>
                  </a:lnTo>
                  <a:lnTo>
                    <a:pt x="83308" y="229869"/>
                  </a:lnTo>
                  <a:lnTo>
                    <a:pt x="90115" y="241299"/>
                  </a:lnTo>
                  <a:lnTo>
                    <a:pt x="91155" y="242569"/>
                  </a:lnTo>
                  <a:lnTo>
                    <a:pt x="96782" y="242569"/>
                  </a:lnTo>
                  <a:lnTo>
                    <a:pt x="99914" y="240029"/>
                  </a:lnTo>
                  <a:lnTo>
                    <a:pt x="100177" y="236219"/>
                  </a:lnTo>
                  <a:lnTo>
                    <a:pt x="98502" y="234949"/>
                  </a:lnTo>
                  <a:lnTo>
                    <a:pt x="91444" y="220979"/>
                  </a:lnTo>
                  <a:lnTo>
                    <a:pt x="89421" y="209549"/>
                  </a:lnTo>
                  <a:lnTo>
                    <a:pt x="90370" y="200659"/>
                  </a:lnTo>
                  <a:close/>
                </a:path>
                <a:path w="286384" h="262890">
                  <a:moveTo>
                    <a:pt x="153387" y="156209"/>
                  </a:moveTo>
                  <a:lnTo>
                    <a:pt x="142206" y="156209"/>
                  </a:lnTo>
                  <a:lnTo>
                    <a:pt x="150940" y="185419"/>
                  </a:lnTo>
                  <a:lnTo>
                    <a:pt x="153896" y="190499"/>
                  </a:lnTo>
                  <a:lnTo>
                    <a:pt x="157720" y="193039"/>
                  </a:lnTo>
                  <a:lnTo>
                    <a:pt x="161666" y="198119"/>
                  </a:lnTo>
                  <a:lnTo>
                    <a:pt x="166976" y="208279"/>
                  </a:lnTo>
                  <a:lnTo>
                    <a:pt x="170048" y="219709"/>
                  </a:lnTo>
                  <a:lnTo>
                    <a:pt x="167284" y="232409"/>
                  </a:lnTo>
                  <a:lnTo>
                    <a:pt x="165873" y="234949"/>
                  </a:lnTo>
                  <a:lnTo>
                    <a:pt x="166211" y="237489"/>
                  </a:lnTo>
                  <a:lnTo>
                    <a:pt x="169315" y="240029"/>
                  </a:lnTo>
                  <a:lnTo>
                    <a:pt x="175150" y="240029"/>
                  </a:lnTo>
                  <a:lnTo>
                    <a:pt x="176155" y="237489"/>
                  </a:lnTo>
                  <a:lnTo>
                    <a:pt x="179564" y="229869"/>
                  </a:lnTo>
                  <a:lnTo>
                    <a:pt x="180667" y="222249"/>
                  </a:lnTo>
                  <a:lnTo>
                    <a:pt x="179466" y="212089"/>
                  </a:lnTo>
                  <a:lnTo>
                    <a:pt x="175453" y="201929"/>
                  </a:lnTo>
                  <a:lnTo>
                    <a:pt x="174391" y="199389"/>
                  </a:lnTo>
                  <a:lnTo>
                    <a:pt x="179330" y="199389"/>
                  </a:lnTo>
                  <a:lnTo>
                    <a:pt x="189600" y="195579"/>
                  </a:lnTo>
                  <a:lnTo>
                    <a:pt x="206294" y="195579"/>
                  </a:lnTo>
                  <a:lnTo>
                    <a:pt x="198993" y="190499"/>
                  </a:lnTo>
                  <a:lnTo>
                    <a:pt x="170635" y="190499"/>
                  </a:lnTo>
                  <a:lnTo>
                    <a:pt x="161999" y="185419"/>
                  </a:lnTo>
                  <a:lnTo>
                    <a:pt x="159058" y="175259"/>
                  </a:lnTo>
                  <a:lnTo>
                    <a:pt x="176992" y="175259"/>
                  </a:lnTo>
                  <a:lnTo>
                    <a:pt x="179859" y="173989"/>
                  </a:lnTo>
                  <a:lnTo>
                    <a:pt x="181292" y="171449"/>
                  </a:lnTo>
                  <a:lnTo>
                    <a:pt x="179779" y="167639"/>
                  </a:lnTo>
                  <a:lnTo>
                    <a:pt x="165035" y="167639"/>
                  </a:lnTo>
                  <a:lnTo>
                    <a:pt x="157290" y="163829"/>
                  </a:lnTo>
                  <a:lnTo>
                    <a:pt x="154494" y="160019"/>
                  </a:lnTo>
                  <a:lnTo>
                    <a:pt x="153387" y="156209"/>
                  </a:lnTo>
                  <a:close/>
                </a:path>
                <a:path w="286384" h="262890">
                  <a:moveTo>
                    <a:pt x="141178" y="162559"/>
                  </a:moveTo>
                  <a:lnTo>
                    <a:pt x="130445" y="162559"/>
                  </a:lnTo>
                  <a:lnTo>
                    <a:pt x="127339" y="181609"/>
                  </a:lnTo>
                  <a:lnTo>
                    <a:pt x="129819" y="189229"/>
                  </a:lnTo>
                  <a:lnTo>
                    <a:pt x="138286" y="196849"/>
                  </a:lnTo>
                  <a:lnTo>
                    <a:pt x="139748" y="200659"/>
                  </a:lnTo>
                  <a:lnTo>
                    <a:pt x="139420" y="208279"/>
                  </a:lnTo>
                  <a:lnTo>
                    <a:pt x="137674" y="212089"/>
                  </a:lnTo>
                  <a:lnTo>
                    <a:pt x="117596" y="227329"/>
                  </a:lnTo>
                  <a:lnTo>
                    <a:pt x="116923" y="229869"/>
                  </a:lnTo>
                  <a:lnTo>
                    <a:pt x="119466" y="233679"/>
                  </a:lnTo>
                  <a:lnTo>
                    <a:pt x="121168" y="234949"/>
                  </a:lnTo>
                  <a:lnTo>
                    <a:pt x="125143" y="234949"/>
                  </a:lnTo>
                  <a:lnTo>
                    <a:pt x="135100" y="227329"/>
                  </a:lnTo>
                  <a:lnTo>
                    <a:pt x="145757" y="227329"/>
                  </a:lnTo>
                  <a:lnTo>
                    <a:pt x="145694" y="226059"/>
                  </a:lnTo>
                  <a:lnTo>
                    <a:pt x="144157" y="219709"/>
                  </a:lnTo>
                  <a:lnTo>
                    <a:pt x="147769" y="215899"/>
                  </a:lnTo>
                  <a:lnTo>
                    <a:pt x="149914" y="210819"/>
                  </a:lnTo>
                  <a:lnTo>
                    <a:pt x="150458" y="198119"/>
                  </a:lnTo>
                  <a:lnTo>
                    <a:pt x="147754" y="191769"/>
                  </a:lnTo>
                  <a:lnTo>
                    <a:pt x="139705" y="184149"/>
                  </a:lnTo>
                  <a:lnTo>
                    <a:pt x="138297" y="180339"/>
                  </a:lnTo>
                  <a:lnTo>
                    <a:pt x="141178" y="162559"/>
                  </a:lnTo>
                  <a:close/>
                </a:path>
                <a:path w="286384" h="262890">
                  <a:moveTo>
                    <a:pt x="228962" y="209549"/>
                  </a:moveTo>
                  <a:lnTo>
                    <a:pt x="216954" y="209549"/>
                  </a:lnTo>
                  <a:lnTo>
                    <a:pt x="219560" y="210819"/>
                  </a:lnTo>
                  <a:lnTo>
                    <a:pt x="222116" y="210819"/>
                  </a:lnTo>
                  <a:lnTo>
                    <a:pt x="228962" y="209549"/>
                  </a:lnTo>
                  <a:close/>
                </a:path>
                <a:path w="286384" h="262890">
                  <a:moveTo>
                    <a:pt x="246030" y="190499"/>
                  </a:moveTo>
                  <a:lnTo>
                    <a:pt x="242690" y="190499"/>
                  </a:lnTo>
                  <a:lnTo>
                    <a:pt x="240491" y="193039"/>
                  </a:lnTo>
                  <a:lnTo>
                    <a:pt x="228006" y="199389"/>
                  </a:lnTo>
                  <a:lnTo>
                    <a:pt x="248556" y="199389"/>
                  </a:lnTo>
                  <a:lnTo>
                    <a:pt x="249656" y="198119"/>
                  </a:lnTo>
                  <a:lnTo>
                    <a:pt x="249878" y="195579"/>
                  </a:lnTo>
                  <a:lnTo>
                    <a:pt x="246030" y="190499"/>
                  </a:lnTo>
                  <a:close/>
                </a:path>
                <a:path w="286384" h="262890">
                  <a:moveTo>
                    <a:pt x="185853" y="186689"/>
                  </a:moveTo>
                  <a:lnTo>
                    <a:pt x="178847" y="187959"/>
                  </a:lnTo>
                  <a:lnTo>
                    <a:pt x="170635" y="190499"/>
                  </a:lnTo>
                  <a:lnTo>
                    <a:pt x="198993" y="190499"/>
                  </a:lnTo>
                  <a:lnTo>
                    <a:pt x="192681" y="187959"/>
                  </a:lnTo>
                  <a:lnTo>
                    <a:pt x="185853" y="186689"/>
                  </a:lnTo>
                  <a:close/>
                </a:path>
                <a:path w="286384" h="262890">
                  <a:moveTo>
                    <a:pt x="176992" y="175259"/>
                  </a:moveTo>
                  <a:lnTo>
                    <a:pt x="159058" y="175259"/>
                  </a:lnTo>
                  <a:lnTo>
                    <a:pt x="161801" y="176529"/>
                  </a:lnTo>
                  <a:lnTo>
                    <a:pt x="164678" y="177799"/>
                  </a:lnTo>
                  <a:lnTo>
                    <a:pt x="170841" y="177799"/>
                  </a:lnTo>
                  <a:lnTo>
                    <a:pt x="174124" y="176529"/>
                  </a:lnTo>
                  <a:lnTo>
                    <a:pt x="176992" y="175259"/>
                  </a:lnTo>
                  <a:close/>
                </a:path>
                <a:path w="286384" h="262890">
                  <a:moveTo>
                    <a:pt x="69674" y="157479"/>
                  </a:moveTo>
                  <a:lnTo>
                    <a:pt x="66264" y="157479"/>
                  </a:lnTo>
                  <a:lnTo>
                    <a:pt x="63431" y="162559"/>
                  </a:lnTo>
                  <a:lnTo>
                    <a:pt x="64375" y="166369"/>
                  </a:lnTo>
                  <a:lnTo>
                    <a:pt x="66776" y="167639"/>
                  </a:lnTo>
                  <a:lnTo>
                    <a:pt x="73388" y="171449"/>
                  </a:lnTo>
                  <a:lnTo>
                    <a:pt x="80210" y="173989"/>
                  </a:lnTo>
                  <a:lnTo>
                    <a:pt x="87204" y="175259"/>
                  </a:lnTo>
                  <a:lnTo>
                    <a:pt x="102308" y="175259"/>
                  </a:lnTo>
                  <a:lnTo>
                    <a:pt x="106333" y="173989"/>
                  </a:lnTo>
                  <a:lnTo>
                    <a:pt x="121668" y="173989"/>
                  </a:lnTo>
                  <a:lnTo>
                    <a:pt x="122950" y="172719"/>
                  </a:lnTo>
                  <a:lnTo>
                    <a:pt x="128571" y="165099"/>
                  </a:lnTo>
                  <a:lnTo>
                    <a:pt x="96525" y="165099"/>
                  </a:lnTo>
                  <a:lnTo>
                    <a:pt x="84838" y="163829"/>
                  </a:lnTo>
                  <a:lnTo>
                    <a:pt x="72237" y="158749"/>
                  </a:lnTo>
                  <a:lnTo>
                    <a:pt x="69674" y="157479"/>
                  </a:lnTo>
                  <a:close/>
                </a:path>
                <a:path w="286384" h="262890">
                  <a:moveTo>
                    <a:pt x="176075" y="163829"/>
                  </a:moveTo>
                  <a:lnTo>
                    <a:pt x="169344" y="167639"/>
                  </a:lnTo>
                  <a:lnTo>
                    <a:pt x="179779" y="167639"/>
                  </a:lnTo>
                  <a:lnTo>
                    <a:pt x="179275" y="166369"/>
                  </a:lnTo>
                  <a:lnTo>
                    <a:pt x="176075" y="163829"/>
                  </a:lnTo>
                  <a:close/>
                </a:path>
                <a:path w="286384" h="262890">
                  <a:moveTo>
                    <a:pt x="144442" y="120649"/>
                  </a:moveTo>
                  <a:lnTo>
                    <a:pt x="133859" y="120649"/>
                  </a:lnTo>
                  <a:lnTo>
                    <a:pt x="133859" y="124459"/>
                  </a:lnTo>
                  <a:lnTo>
                    <a:pt x="133275" y="128269"/>
                  </a:lnTo>
                  <a:lnTo>
                    <a:pt x="130370" y="135889"/>
                  </a:lnTo>
                  <a:lnTo>
                    <a:pt x="127566" y="143509"/>
                  </a:lnTo>
                  <a:lnTo>
                    <a:pt x="123332" y="153669"/>
                  </a:lnTo>
                  <a:lnTo>
                    <a:pt x="119639" y="157479"/>
                  </a:lnTo>
                  <a:lnTo>
                    <a:pt x="114904" y="160019"/>
                  </a:lnTo>
                  <a:lnTo>
                    <a:pt x="106734" y="162559"/>
                  </a:lnTo>
                  <a:lnTo>
                    <a:pt x="96525" y="165099"/>
                  </a:lnTo>
                  <a:lnTo>
                    <a:pt x="128571" y="165099"/>
                  </a:lnTo>
                  <a:lnTo>
                    <a:pt x="130445" y="162559"/>
                  </a:lnTo>
                  <a:lnTo>
                    <a:pt x="141178" y="162559"/>
                  </a:lnTo>
                  <a:lnTo>
                    <a:pt x="142206" y="156209"/>
                  </a:lnTo>
                  <a:lnTo>
                    <a:pt x="153387" y="156209"/>
                  </a:lnTo>
                  <a:lnTo>
                    <a:pt x="144903" y="126999"/>
                  </a:lnTo>
                  <a:lnTo>
                    <a:pt x="144442" y="124459"/>
                  </a:lnTo>
                  <a:lnTo>
                    <a:pt x="144442" y="120649"/>
                  </a:lnTo>
                  <a:close/>
                </a:path>
                <a:path w="286384" h="262890">
                  <a:moveTo>
                    <a:pt x="283301" y="110489"/>
                  </a:moveTo>
                  <a:lnTo>
                    <a:pt x="2839" y="110489"/>
                  </a:lnTo>
                  <a:lnTo>
                    <a:pt x="381" y="113029"/>
                  </a:lnTo>
                  <a:lnTo>
                    <a:pt x="0" y="118109"/>
                  </a:lnTo>
                  <a:lnTo>
                    <a:pt x="2440" y="120649"/>
                  </a:lnTo>
                  <a:lnTo>
                    <a:pt x="283705" y="120649"/>
                  </a:lnTo>
                  <a:lnTo>
                    <a:pt x="286146" y="118109"/>
                  </a:lnTo>
                  <a:lnTo>
                    <a:pt x="285760" y="113029"/>
                  </a:lnTo>
                  <a:lnTo>
                    <a:pt x="283301" y="110489"/>
                  </a:lnTo>
                  <a:close/>
                </a:path>
                <a:path w="286384" h="262890">
                  <a:moveTo>
                    <a:pt x="75045" y="0"/>
                  </a:moveTo>
                  <a:lnTo>
                    <a:pt x="49226" y="0"/>
                  </a:lnTo>
                  <a:lnTo>
                    <a:pt x="47992" y="1269"/>
                  </a:lnTo>
                  <a:lnTo>
                    <a:pt x="46363" y="2539"/>
                  </a:lnTo>
                  <a:lnTo>
                    <a:pt x="46036" y="5079"/>
                  </a:lnTo>
                  <a:lnTo>
                    <a:pt x="46271" y="6349"/>
                  </a:lnTo>
                  <a:lnTo>
                    <a:pt x="49449" y="17779"/>
                  </a:lnTo>
                  <a:lnTo>
                    <a:pt x="79534" y="50799"/>
                  </a:lnTo>
                  <a:lnTo>
                    <a:pt x="106908" y="57149"/>
                  </a:lnTo>
                  <a:lnTo>
                    <a:pt x="113130" y="57149"/>
                  </a:lnTo>
                  <a:lnTo>
                    <a:pt x="122014" y="68579"/>
                  </a:lnTo>
                  <a:lnTo>
                    <a:pt x="128512" y="81279"/>
                  </a:lnTo>
                  <a:lnTo>
                    <a:pt x="132502" y="93979"/>
                  </a:lnTo>
                  <a:lnTo>
                    <a:pt x="133859" y="109219"/>
                  </a:lnTo>
                  <a:lnTo>
                    <a:pt x="133859" y="110489"/>
                  </a:lnTo>
                  <a:lnTo>
                    <a:pt x="144442" y="110489"/>
                  </a:lnTo>
                  <a:lnTo>
                    <a:pt x="144439" y="109219"/>
                  </a:lnTo>
                  <a:lnTo>
                    <a:pt x="145992" y="95249"/>
                  </a:lnTo>
                  <a:lnTo>
                    <a:pt x="149995" y="81279"/>
                  </a:lnTo>
                  <a:lnTo>
                    <a:pt x="150699" y="80009"/>
                  </a:lnTo>
                  <a:lnTo>
                    <a:pt x="139381" y="80009"/>
                  </a:lnTo>
                  <a:lnTo>
                    <a:pt x="134981" y="71119"/>
                  </a:lnTo>
                  <a:lnTo>
                    <a:pt x="129057" y="60959"/>
                  </a:lnTo>
                  <a:lnTo>
                    <a:pt x="123852" y="53339"/>
                  </a:lnTo>
                  <a:lnTo>
                    <a:pt x="121611" y="50799"/>
                  </a:lnTo>
                  <a:lnTo>
                    <a:pt x="120151" y="46989"/>
                  </a:lnTo>
                  <a:lnTo>
                    <a:pt x="109947" y="46989"/>
                  </a:lnTo>
                  <a:lnTo>
                    <a:pt x="92951" y="44449"/>
                  </a:lnTo>
                  <a:lnTo>
                    <a:pt x="60959" y="17779"/>
                  </a:lnTo>
                  <a:lnTo>
                    <a:pt x="57931" y="10159"/>
                  </a:lnTo>
                  <a:lnTo>
                    <a:pt x="96560" y="10159"/>
                  </a:lnTo>
                  <a:lnTo>
                    <a:pt x="75045" y="0"/>
                  </a:lnTo>
                  <a:close/>
                </a:path>
                <a:path w="286384" h="262890">
                  <a:moveTo>
                    <a:pt x="203766" y="11429"/>
                  </a:moveTo>
                  <a:lnTo>
                    <a:pt x="164545" y="34289"/>
                  </a:lnTo>
                  <a:lnTo>
                    <a:pt x="157737" y="50799"/>
                  </a:lnTo>
                  <a:lnTo>
                    <a:pt x="152017" y="57149"/>
                  </a:lnTo>
                  <a:lnTo>
                    <a:pt x="147036" y="64769"/>
                  </a:lnTo>
                  <a:lnTo>
                    <a:pt x="142817" y="72389"/>
                  </a:lnTo>
                  <a:lnTo>
                    <a:pt x="139381" y="80009"/>
                  </a:lnTo>
                  <a:lnTo>
                    <a:pt x="150699" y="80009"/>
                  </a:lnTo>
                  <a:lnTo>
                    <a:pt x="156328" y="69849"/>
                  </a:lnTo>
                  <a:lnTo>
                    <a:pt x="164872" y="58419"/>
                  </a:lnTo>
                  <a:lnTo>
                    <a:pt x="169894" y="58419"/>
                  </a:lnTo>
                  <a:lnTo>
                    <a:pt x="186603" y="55879"/>
                  </a:lnTo>
                  <a:lnTo>
                    <a:pt x="198953" y="48259"/>
                  </a:lnTo>
                  <a:lnTo>
                    <a:pt x="169282" y="48259"/>
                  </a:lnTo>
                  <a:lnTo>
                    <a:pt x="171785" y="40639"/>
                  </a:lnTo>
                  <a:lnTo>
                    <a:pt x="176637" y="34289"/>
                  </a:lnTo>
                  <a:lnTo>
                    <a:pt x="189989" y="24129"/>
                  </a:lnTo>
                  <a:lnTo>
                    <a:pt x="197826" y="21589"/>
                  </a:lnTo>
                  <a:lnTo>
                    <a:pt x="216338" y="21589"/>
                  </a:lnTo>
                  <a:lnTo>
                    <a:pt x="217695" y="17779"/>
                  </a:lnTo>
                  <a:lnTo>
                    <a:pt x="218048" y="16509"/>
                  </a:lnTo>
                  <a:lnTo>
                    <a:pt x="217119" y="13969"/>
                  </a:lnTo>
                  <a:lnTo>
                    <a:pt x="214595" y="12699"/>
                  </a:lnTo>
                  <a:lnTo>
                    <a:pt x="213314" y="12699"/>
                  </a:lnTo>
                  <a:lnTo>
                    <a:pt x="203766" y="11429"/>
                  </a:lnTo>
                  <a:close/>
                </a:path>
                <a:path w="286384" h="262890">
                  <a:moveTo>
                    <a:pt x="216338" y="21589"/>
                  </a:moveTo>
                  <a:lnTo>
                    <a:pt x="205887" y="21589"/>
                  </a:lnTo>
                  <a:lnTo>
                    <a:pt x="200314" y="33019"/>
                  </a:lnTo>
                  <a:lnTo>
                    <a:pt x="191846" y="40639"/>
                  </a:lnTo>
                  <a:lnTo>
                    <a:pt x="181248" y="46989"/>
                  </a:lnTo>
                  <a:lnTo>
                    <a:pt x="169282" y="48259"/>
                  </a:lnTo>
                  <a:lnTo>
                    <a:pt x="198953" y="48259"/>
                  </a:lnTo>
                  <a:lnTo>
                    <a:pt x="201012" y="46989"/>
                  </a:lnTo>
                  <a:lnTo>
                    <a:pt x="211812" y="34289"/>
                  </a:lnTo>
                  <a:lnTo>
                    <a:pt x="216338" y="21589"/>
                  </a:lnTo>
                  <a:close/>
                </a:path>
                <a:path w="286384" h="262890">
                  <a:moveTo>
                    <a:pt x="96560" y="10159"/>
                  </a:moveTo>
                  <a:lnTo>
                    <a:pt x="57931" y="10159"/>
                  </a:lnTo>
                  <a:lnTo>
                    <a:pt x="75186" y="11429"/>
                  </a:lnTo>
                  <a:lnTo>
                    <a:pt x="90431" y="19049"/>
                  </a:lnTo>
                  <a:lnTo>
                    <a:pt x="102430" y="30479"/>
                  </a:lnTo>
                  <a:lnTo>
                    <a:pt x="109947" y="46989"/>
                  </a:lnTo>
                  <a:lnTo>
                    <a:pt x="120151" y="46989"/>
                  </a:lnTo>
                  <a:lnTo>
                    <a:pt x="112849" y="27939"/>
                  </a:lnTo>
                  <a:lnTo>
                    <a:pt x="96560" y="10159"/>
                  </a:lnTo>
                  <a:close/>
                </a:path>
              </a:pathLst>
            </a:custGeom>
            <a:solidFill>
              <a:srgbClr val="F16137"/>
            </a:solidFill>
          </p:spPr>
          <p:txBody>
            <a:bodyPr wrap="square" lIns="0" tIns="0" rIns="0" bIns="0" rtlCol="0"/>
            <a:lstStyle/>
            <a:p>
              <a:endParaRPr/>
            </a:p>
          </p:txBody>
        </p:sp>
      </p:grpSp>
      <p:sp>
        <p:nvSpPr>
          <p:cNvPr id="66" name="object 66"/>
          <p:cNvSpPr txBox="1"/>
          <p:nvPr/>
        </p:nvSpPr>
        <p:spPr>
          <a:xfrm>
            <a:off x="6581594" y="7282375"/>
            <a:ext cx="267970" cy="147320"/>
          </a:xfrm>
          <a:prstGeom prst="rect">
            <a:avLst/>
          </a:prstGeom>
        </p:spPr>
        <p:txBody>
          <a:bodyPr vert="horz" wrap="square" lIns="0" tIns="12700" rIns="0" bIns="0" rtlCol="0">
            <a:spAutoFit/>
          </a:bodyPr>
          <a:lstStyle/>
          <a:p>
            <a:pPr marL="38100">
              <a:lnSpc>
                <a:spcPct val="100000"/>
              </a:lnSpc>
              <a:spcBef>
                <a:spcPts val="100"/>
              </a:spcBef>
            </a:pPr>
            <a:r>
              <a:rPr sz="800" spc="-10" dirty="0">
                <a:solidFill>
                  <a:srgbClr val="606062"/>
                </a:solidFill>
                <a:latin typeface="Verdana"/>
                <a:cs typeface="Verdana"/>
              </a:rPr>
              <a:t>SO</a:t>
            </a:r>
            <a:r>
              <a:rPr sz="800" spc="-204" dirty="0">
                <a:solidFill>
                  <a:srgbClr val="606062"/>
                </a:solidFill>
                <a:latin typeface="Verdana"/>
                <a:cs typeface="Verdana"/>
              </a:rPr>
              <a:t> </a:t>
            </a:r>
            <a:r>
              <a:rPr sz="600" spc="15" baseline="-20833" dirty="0">
                <a:solidFill>
                  <a:srgbClr val="606062"/>
                </a:solidFill>
                <a:latin typeface="Verdana"/>
                <a:cs typeface="Verdana"/>
              </a:rPr>
              <a:t>4</a:t>
            </a:r>
            <a:endParaRPr sz="600" baseline="-20833">
              <a:latin typeface="Verdana"/>
              <a:cs typeface="Verdana"/>
            </a:endParaRPr>
          </a:p>
        </p:txBody>
      </p:sp>
      <p:sp>
        <p:nvSpPr>
          <p:cNvPr id="67" name="object 67"/>
          <p:cNvSpPr txBox="1"/>
          <p:nvPr/>
        </p:nvSpPr>
        <p:spPr>
          <a:xfrm>
            <a:off x="651065" y="7281950"/>
            <a:ext cx="3136900" cy="361315"/>
          </a:xfrm>
          <a:prstGeom prst="rect">
            <a:avLst/>
          </a:prstGeom>
        </p:spPr>
        <p:txBody>
          <a:bodyPr vert="horz" wrap="square" lIns="0" tIns="12700" rIns="0" bIns="0" rtlCol="0">
            <a:spAutoFit/>
          </a:bodyPr>
          <a:lstStyle/>
          <a:p>
            <a:pPr marL="910590">
              <a:lnSpc>
                <a:spcPct val="100000"/>
              </a:lnSpc>
              <a:spcBef>
                <a:spcPts val="100"/>
              </a:spcBef>
              <a:tabLst>
                <a:tab pos="1751964" algn="l"/>
                <a:tab pos="2592705" algn="l"/>
              </a:tabLst>
            </a:pPr>
            <a:r>
              <a:rPr sz="800" spc="25" dirty="0">
                <a:solidFill>
                  <a:srgbClr val="606062"/>
                </a:solidFill>
                <a:latin typeface="Verdana"/>
                <a:cs typeface="Verdana"/>
              </a:rPr>
              <a:t>NH</a:t>
            </a:r>
            <a:r>
              <a:rPr sz="600" spc="37" baseline="-20833" dirty="0">
                <a:solidFill>
                  <a:srgbClr val="606062"/>
                </a:solidFill>
                <a:latin typeface="Verdana"/>
                <a:cs typeface="Verdana"/>
              </a:rPr>
              <a:t>2	</a:t>
            </a:r>
            <a:r>
              <a:rPr sz="800" spc="20" dirty="0">
                <a:solidFill>
                  <a:srgbClr val="606062"/>
                </a:solidFill>
                <a:latin typeface="Verdana"/>
                <a:cs typeface="Verdana"/>
              </a:rPr>
              <a:t>NO</a:t>
            </a:r>
            <a:r>
              <a:rPr sz="600" spc="30" baseline="-20833" dirty="0">
                <a:solidFill>
                  <a:srgbClr val="606062"/>
                </a:solidFill>
                <a:latin typeface="Verdana"/>
                <a:cs typeface="Verdana"/>
              </a:rPr>
              <a:t>3	</a:t>
            </a:r>
            <a:r>
              <a:rPr sz="800" spc="35" dirty="0">
                <a:solidFill>
                  <a:srgbClr val="606062"/>
                </a:solidFill>
                <a:latin typeface="Verdana"/>
                <a:cs typeface="Verdana"/>
              </a:rPr>
              <a:t>NH</a:t>
            </a:r>
            <a:r>
              <a:rPr sz="600" spc="52" baseline="-20833" dirty="0">
                <a:solidFill>
                  <a:srgbClr val="606062"/>
                </a:solidFill>
                <a:latin typeface="Verdana"/>
                <a:cs typeface="Verdana"/>
              </a:rPr>
              <a:t>4</a:t>
            </a:r>
            <a:endParaRPr sz="600" baseline="-20833">
              <a:latin typeface="Verdana"/>
              <a:cs typeface="Verdana"/>
            </a:endParaRPr>
          </a:p>
          <a:p>
            <a:pPr marL="38100">
              <a:lnSpc>
                <a:spcPct val="100000"/>
              </a:lnSpc>
              <a:tabLst>
                <a:tab pos="629285" algn="l"/>
              </a:tabLst>
            </a:pPr>
            <a:r>
              <a:rPr sz="1400" b="1" spc="-30" dirty="0">
                <a:solidFill>
                  <a:srgbClr val="F16137"/>
                </a:solidFill>
                <a:latin typeface="Tahoma"/>
                <a:cs typeface="Tahoma"/>
              </a:rPr>
              <a:t>26</a:t>
            </a:r>
            <a:r>
              <a:rPr sz="1000" b="1" spc="-30" dirty="0">
                <a:solidFill>
                  <a:srgbClr val="F16137"/>
                </a:solidFill>
                <a:latin typeface="Arial"/>
                <a:cs typeface="Arial"/>
              </a:rPr>
              <a:t>%	</a:t>
            </a:r>
            <a:r>
              <a:rPr sz="1400" b="1" spc="-55" dirty="0">
                <a:solidFill>
                  <a:srgbClr val="F16137"/>
                </a:solidFill>
                <a:latin typeface="Arial"/>
                <a:cs typeface="Arial"/>
              </a:rPr>
              <a:t>12,9-13,1</a:t>
            </a:r>
            <a:r>
              <a:rPr sz="1000" b="1" spc="-55" dirty="0">
                <a:solidFill>
                  <a:srgbClr val="F16137"/>
                </a:solidFill>
                <a:latin typeface="Arial"/>
                <a:cs typeface="Arial"/>
              </a:rPr>
              <a:t>%</a:t>
            </a:r>
            <a:r>
              <a:rPr sz="1000" b="1" spc="45" dirty="0">
                <a:solidFill>
                  <a:srgbClr val="F16137"/>
                </a:solidFill>
                <a:latin typeface="Arial"/>
                <a:cs typeface="Arial"/>
              </a:rPr>
              <a:t> </a:t>
            </a:r>
            <a:r>
              <a:rPr sz="1400" b="1" spc="65" dirty="0">
                <a:solidFill>
                  <a:srgbClr val="F16137"/>
                </a:solidFill>
                <a:latin typeface="Arial"/>
                <a:cs typeface="Arial"/>
              </a:rPr>
              <a:t>6,4-6,6</a:t>
            </a:r>
            <a:r>
              <a:rPr sz="1000" b="1" spc="65" dirty="0">
                <a:solidFill>
                  <a:srgbClr val="F16137"/>
                </a:solidFill>
                <a:latin typeface="Arial"/>
                <a:cs typeface="Arial"/>
              </a:rPr>
              <a:t>% </a:t>
            </a:r>
            <a:r>
              <a:rPr sz="1000" b="1" spc="240" dirty="0">
                <a:solidFill>
                  <a:srgbClr val="F16137"/>
                </a:solidFill>
                <a:latin typeface="Arial"/>
                <a:cs typeface="Arial"/>
              </a:rPr>
              <a:t> </a:t>
            </a:r>
            <a:r>
              <a:rPr sz="1400" b="1" spc="65" dirty="0">
                <a:solidFill>
                  <a:srgbClr val="F16137"/>
                </a:solidFill>
                <a:latin typeface="Arial"/>
                <a:cs typeface="Arial"/>
              </a:rPr>
              <a:t>6,4-6,6</a:t>
            </a:r>
            <a:r>
              <a:rPr sz="1000" b="1" spc="65" dirty="0">
                <a:solidFill>
                  <a:srgbClr val="F16137"/>
                </a:solidFill>
                <a:latin typeface="Arial"/>
                <a:cs typeface="Arial"/>
              </a:rPr>
              <a:t>%</a:t>
            </a:r>
            <a:endParaRPr sz="1000">
              <a:latin typeface="Arial"/>
              <a:cs typeface="Arial"/>
            </a:endParaRPr>
          </a:p>
        </p:txBody>
      </p:sp>
      <p:sp>
        <p:nvSpPr>
          <p:cNvPr id="68" name="object 68"/>
          <p:cNvSpPr txBox="1"/>
          <p:nvPr/>
        </p:nvSpPr>
        <p:spPr>
          <a:xfrm>
            <a:off x="4079510" y="7281950"/>
            <a:ext cx="207010" cy="361315"/>
          </a:xfrm>
          <a:prstGeom prst="rect">
            <a:avLst/>
          </a:prstGeom>
        </p:spPr>
        <p:txBody>
          <a:bodyPr vert="horz" wrap="square" lIns="0" tIns="12700" rIns="0" bIns="0" rtlCol="0">
            <a:spAutoFit/>
          </a:bodyPr>
          <a:lstStyle/>
          <a:p>
            <a:pPr marL="71755">
              <a:lnSpc>
                <a:spcPct val="100000"/>
              </a:lnSpc>
              <a:spcBef>
                <a:spcPts val="100"/>
              </a:spcBef>
            </a:pPr>
            <a:r>
              <a:rPr sz="800" spc="90" dirty="0">
                <a:solidFill>
                  <a:srgbClr val="606062"/>
                </a:solidFill>
                <a:latin typeface="Verdana"/>
                <a:cs typeface="Verdana"/>
              </a:rPr>
              <a:t>P</a:t>
            </a:r>
            <a:endParaRPr sz="800">
              <a:latin typeface="Verdana"/>
              <a:cs typeface="Verdana"/>
            </a:endParaRPr>
          </a:p>
          <a:p>
            <a:pPr marL="12700">
              <a:lnSpc>
                <a:spcPct val="100000"/>
              </a:lnSpc>
            </a:pPr>
            <a:r>
              <a:rPr sz="1400" b="1" spc="-345" dirty="0">
                <a:solidFill>
                  <a:srgbClr val="F16137"/>
                </a:solidFill>
                <a:latin typeface="Tahoma"/>
                <a:cs typeface="Tahoma"/>
              </a:rPr>
              <a:t>1</a:t>
            </a:r>
            <a:r>
              <a:rPr sz="1000" b="1" spc="-15" dirty="0">
                <a:solidFill>
                  <a:srgbClr val="F16137"/>
                </a:solidFill>
                <a:latin typeface="Arial"/>
                <a:cs typeface="Arial"/>
              </a:rPr>
              <a:t>%</a:t>
            </a:r>
            <a:endParaRPr sz="1000">
              <a:latin typeface="Arial"/>
              <a:cs typeface="Arial"/>
            </a:endParaRPr>
          </a:p>
        </p:txBody>
      </p:sp>
      <p:sp>
        <p:nvSpPr>
          <p:cNvPr id="69" name="object 69"/>
          <p:cNvSpPr txBox="1"/>
          <p:nvPr/>
        </p:nvSpPr>
        <p:spPr>
          <a:xfrm>
            <a:off x="4828871" y="7282371"/>
            <a:ext cx="412750" cy="360680"/>
          </a:xfrm>
          <a:prstGeom prst="rect">
            <a:avLst/>
          </a:prstGeom>
        </p:spPr>
        <p:txBody>
          <a:bodyPr vert="horz" wrap="square" lIns="0" tIns="12700" rIns="0" bIns="0" rtlCol="0">
            <a:spAutoFit/>
          </a:bodyPr>
          <a:lstStyle/>
          <a:p>
            <a:pPr marR="6985" algn="ctr">
              <a:lnSpc>
                <a:spcPts val="960"/>
              </a:lnSpc>
              <a:spcBef>
                <a:spcPts val="100"/>
              </a:spcBef>
            </a:pPr>
            <a:r>
              <a:rPr sz="800" spc="10" dirty="0">
                <a:solidFill>
                  <a:srgbClr val="606062"/>
                </a:solidFill>
                <a:latin typeface="Verdana"/>
                <a:cs typeface="Verdana"/>
              </a:rPr>
              <a:t>K</a:t>
            </a:r>
            <a:endParaRPr sz="800">
              <a:latin typeface="Verdana"/>
              <a:cs typeface="Verdana"/>
            </a:endParaRPr>
          </a:p>
          <a:p>
            <a:pPr algn="ctr">
              <a:lnSpc>
                <a:spcPct val="100000"/>
              </a:lnSpc>
            </a:pPr>
            <a:r>
              <a:rPr sz="1400" b="1" spc="50" dirty="0">
                <a:solidFill>
                  <a:srgbClr val="F16137"/>
                </a:solidFill>
                <a:latin typeface="Arial"/>
                <a:cs typeface="Arial"/>
              </a:rPr>
              <a:t>0,6</a:t>
            </a:r>
            <a:r>
              <a:rPr sz="1000" b="1" spc="50" dirty="0">
                <a:solidFill>
                  <a:srgbClr val="F16137"/>
                </a:solidFill>
                <a:latin typeface="Arial"/>
                <a:cs typeface="Arial"/>
              </a:rPr>
              <a:t>%</a:t>
            </a:r>
            <a:endParaRPr sz="1000">
              <a:latin typeface="Arial"/>
              <a:cs typeface="Arial"/>
            </a:endParaRPr>
          </a:p>
        </p:txBody>
      </p:sp>
      <p:sp>
        <p:nvSpPr>
          <p:cNvPr id="70" name="object 70"/>
          <p:cNvSpPr txBox="1"/>
          <p:nvPr/>
        </p:nvSpPr>
        <p:spPr>
          <a:xfrm>
            <a:off x="5717823" y="7282371"/>
            <a:ext cx="359410" cy="360680"/>
          </a:xfrm>
          <a:prstGeom prst="rect">
            <a:avLst/>
          </a:prstGeom>
        </p:spPr>
        <p:txBody>
          <a:bodyPr vert="horz" wrap="square" lIns="0" tIns="12700" rIns="0" bIns="0" rtlCol="0">
            <a:spAutoFit/>
          </a:bodyPr>
          <a:lstStyle/>
          <a:p>
            <a:pPr marR="36195" algn="ctr">
              <a:lnSpc>
                <a:spcPts val="960"/>
              </a:lnSpc>
              <a:spcBef>
                <a:spcPts val="100"/>
              </a:spcBef>
            </a:pPr>
            <a:r>
              <a:rPr sz="800" spc="-55" dirty="0">
                <a:solidFill>
                  <a:srgbClr val="606062"/>
                </a:solidFill>
                <a:latin typeface="Verdana"/>
                <a:cs typeface="Verdana"/>
              </a:rPr>
              <a:t>S</a:t>
            </a:r>
            <a:endParaRPr sz="800">
              <a:latin typeface="Verdana"/>
              <a:cs typeface="Verdana"/>
            </a:endParaRPr>
          </a:p>
          <a:p>
            <a:pPr algn="ctr">
              <a:lnSpc>
                <a:spcPct val="100000"/>
              </a:lnSpc>
            </a:pPr>
            <a:r>
              <a:rPr sz="1400" b="1" spc="-55" dirty="0">
                <a:solidFill>
                  <a:srgbClr val="F16137"/>
                </a:solidFill>
                <a:latin typeface="Arial"/>
                <a:cs typeface="Arial"/>
              </a:rPr>
              <a:t>1,5</a:t>
            </a:r>
            <a:r>
              <a:rPr sz="1000" b="1" spc="-55" dirty="0">
                <a:solidFill>
                  <a:srgbClr val="F16137"/>
                </a:solidFill>
                <a:latin typeface="Arial"/>
                <a:cs typeface="Arial"/>
              </a:rPr>
              <a:t>%</a:t>
            </a:r>
            <a:endParaRPr sz="1000">
              <a:latin typeface="Arial"/>
              <a:cs typeface="Arial"/>
            </a:endParaRPr>
          </a:p>
        </p:txBody>
      </p:sp>
      <p:sp>
        <p:nvSpPr>
          <p:cNvPr id="71" name="object 71"/>
          <p:cNvSpPr txBox="1"/>
          <p:nvPr/>
        </p:nvSpPr>
        <p:spPr>
          <a:xfrm>
            <a:off x="7091195" y="10333039"/>
            <a:ext cx="85725" cy="147320"/>
          </a:xfrm>
          <a:prstGeom prst="rect">
            <a:avLst/>
          </a:prstGeom>
        </p:spPr>
        <p:txBody>
          <a:bodyPr vert="horz" wrap="square" lIns="0" tIns="12700" rIns="0" bIns="0" rtlCol="0">
            <a:spAutoFit/>
          </a:bodyPr>
          <a:lstStyle/>
          <a:p>
            <a:pPr marL="12700">
              <a:lnSpc>
                <a:spcPct val="100000"/>
              </a:lnSpc>
              <a:spcBef>
                <a:spcPts val="100"/>
              </a:spcBef>
            </a:pPr>
            <a:r>
              <a:rPr sz="800" spc="-40" dirty="0">
                <a:solidFill>
                  <a:srgbClr val="FEFEFE"/>
                </a:solidFill>
                <a:latin typeface="Verdana"/>
                <a:cs typeface="Verdana"/>
              </a:rPr>
              <a:t>7</a:t>
            </a:r>
            <a:endParaRPr sz="800">
              <a:latin typeface="Verdana"/>
              <a:cs typeface="Verdana"/>
            </a:endParaRPr>
          </a:p>
        </p:txBody>
      </p:sp>
      <p:pic>
        <p:nvPicPr>
          <p:cNvPr id="72" name="Рисунок 71">
            <a:extLst>
              <a:ext uri="{FF2B5EF4-FFF2-40B4-BE49-F238E27FC236}">
                <a16:creationId xmlns:a16="http://schemas.microsoft.com/office/drawing/2014/main" id="{3336B4F2-E647-4F94-8EE4-72921C7F91C3}"/>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9333" y="4744909"/>
            <a:ext cx="1013043" cy="767210"/>
          </a:xfrm>
          <a:prstGeom prst="rect">
            <a:avLst/>
          </a:prstGeom>
          <a:noFill/>
          <a:ln>
            <a:noFill/>
          </a:ln>
        </p:spPr>
      </p:pic>
      <p:pic>
        <p:nvPicPr>
          <p:cNvPr id="73" name="Рисунок 72">
            <a:extLst>
              <a:ext uri="{FF2B5EF4-FFF2-40B4-BE49-F238E27FC236}">
                <a16:creationId xmlns:a16="http://schemas.microsoft.com/office/drawing/2014/main" id="{F8B3B41C-985E-489B-A03C-9F6996DF7D6B}"/>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14000" y="1181313"/>
            <a:ext cx="1013043" cy="7672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28" y="89999"/>
            <a:ext cx="7560317" cy="10692130"/>
            <a:chOff x="1028" y="89999"/>
            <a:chExt cx="7560317" cy="10692130"/>
          </a:xfrm>
        </p:grpSpPr>
        <p:sp>
          <p:nvSpPr>
            <p:cNvPr id="3" name="object 3"/>
            <p:cNvSpPr/>
            <p:nvPr/>
          </p:nvSpPr>
          <p:spPr>
            <a:xfrm>
              <a:off x="1028" y="10132859"/>
              <a:ext cx="7560309" cy="648970"/>
            </a:xfrm>
            <a:custGeom>
              <a:avLst/>
              <a:gdLst/>
              <a:ahLst/>
              <a:cxnLst/>
              <a:rect l="l" t="t" r="r" b="b"/>
              <a:pathLst>
                <a:path w="7560309" h="648970">
                  <a:moveTo>
                    <a:pt x="7560005" y="0"/>
                  </a:moveTo>
                  <a:lnTo>
                    <a:pt x="2075103" y="0"/>
                  </a:lnTo>
                  <a:lnTo>
                    <a:pt x="2075103" y="1270"/>
                  </a:lnTo>
                  <a:lnTo>
                    <a:pt x="2051596" y="1270"/>
                  </a:lnTo>
                  <a:lnTo>
                    <a:pt x="2051596" y="2540"/>
                  </a:lnTo>
                  <a:lnTo>
                    <a:pt x="2005647" y="2540"/>
                  </a:lnTo>
                  <a:lnTo>
                    <a:pt x="2005647" y="0"/>
                  </a:lnTo>
                  <a:lnTo>
                    <a:pt x="0" y="0"/>
                  </a:lnTo>
                  <a:lnTo>
                    <a:pt x="0" y="2540"/>
                  </a:lnTo>
                  <a:lnTo>
                    <a:pt x="0" y="648970"/>
                  </a:lnTo>
                  <a:lnTo>
                    <a:pt x="7560005" y="648970"/>
                  </a:lnTo>
                  <a:lnTo>
                    <a:pt x="7560005" y="2540"/>
                  </a:lnTo>
                  <a:lnTo>
                    <a:pt x="7560005" y="127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036" y="8447205"/>
              <a:ext cx="7560000" cy="2334794"/>
            </a:xfrm>
            <a:prstGeom prst="rect">
              <a:avLst/>
            </a:prstGeom>
          </p:spPr>
        </p:pic>
        <p:sp>
          <p:nvSpPr>
            <p:cNvPr id="5" name="object 5"/>
            <p:cNvSpPr/>
            <p:nvPr/>
          </p:nvSpPr>
          <p:spPr>
            <a:xfrm>
              <a:off x="1036" y="89999"/>
              <a:ext cx="7560309" cy="10692130"/>
            </a:xfrm>
            <a:custGeom>
              <a:avLst/>
              <a:gdLst/>
              <a:ahLst/>
              <a:cxnLst/>
              <a:rect l="l" t="t" r="r" b="b"/>
              <a:pathLst>
                <a:path w="7560309" h="10692130">
                  <a:moveTo>
                    <a:pt x="0" y="0"/>
                  </a:moveTo>
                  <a:lnTo>
                    <a:pt x="7560000" y="0"/>
                  </a:lnTo>
                  <a:lnTo>
                    <a:pt x="7560000" y="10692000"/>
                  </a:lnTo>
                  <a:lnTo>
                    <a:pt x="0" y="10692000"/>
                  </a:lnTo>
                  <a:lnTo>
                    <a:pt x="0" y="0"/>
                  </a:lnTo>
                  <a:close/>
                </a:path>
              </a:pathLst>
            </a:custGeom>
            <a:ln w="3175">
              <a:solidFill>
                <a:srgbClr val="373435"/>
              </a:solidFill>
            </a:ln>
          </p:spPr>
          <p:txBody>
            <a:bodyPr wrap="square" lIns="0" tIns="0" rIns="0" bIns="0" rtlCol="0"/>
            <a:lstStyle/>
            <a:p>
              <a:endParaRPr/>
            </a:p>
          </p:txBody>
        </p:sp>
        <p:pic>
          <p:nvPicPr>
            <p:cNvPr id="6" name="object 6"/>
            <p:cNvPicPr/>
            <p:nvPr/>
          </p:nvPicPr>
          <p:blipFill>
            <a:blip r:embed="rId3" cstate="print"/>
            <a:stretch>
              <a:fillRect/>
            </a:stretch>
          </p:blipFill>
          <p:spPr>
            <a:xfrm>
              <a:off x="541036" y="765093"/>
              <a:ext cx="2532012" cy="135301"/>
            </a:xfrm>
            <a:prstGeom prst="rect">
              <a:avLst/>
            </a:prstGeom>
          </p:spPr>
        </p:pic>
        <p:sp>
          <p:nvSpPr>
            <p:cNvPr id="7" name="object 7"/>
            <p:cNvSpPr/>
            <p:nvPr/>
          </p:nvSpPr>
          <p:spPr>
            <a:xfrm>
              <a:off x="539423" y="4182918"/>
              <a:ext cx="282575" cy="127635"/>
            </a:xfrm>
            <a:custGeom>
              <a:avLst/>
              <a:gdLst/>
              <a:ahLst/>
              <a:cxnLst/>
              <a:rect l="l" t="t" r="r" b="b"/>
              <a:pathLst>
                <a:path w="282575" h="127635">
                  <a:moveTo>
                    <a:pt x="94126" y="24182"/>
                  </a:moveTo>
                  <a:lnTo>
                    <a:pt x="53280" y="24182"/>
                  </a:lnTo>
                  <a:lnTo>
                    <a:pt x="58230" y="25513"/>
                  </a:lnTo>
                  <a:lnTo>
                    <a:pt x="64987" y="30848"/>
                  </a:lnTo>
                  <a:lnTo>
                    <a:pt x="66676" y="34668"/>
                  </a:lnTo>
                  <a:lnTo>
                    <a:pt x="66554" y="43559"/>
                  </a:lnTo>
                  <a:lnTo>
                    <a:pt x="65787" y="46551"/>
                  </a:lnTo>
                  <a:lnTo>
                    <a:pt x="62229" y="53547"/>
                  </a:lnTo>
                  <a:lnTo>
                    <a:pt x="58792" y="57722"/>
                  </a:lnTo>
                  <a:lnTo>
                    <a:pt x="5692" y="107920"/>
                  </a:lnTo>
                  <a:lnTo>
                    <a:pt x="5692" y="126591"/>
                  </a:lnTo>
                  <a:lnTo>
                    <a:pt x="99745" y="126591"/>
                  </a:lnTo>
                  <a:lnTo>
                    <a:pt x="99745" y="103122"/>
                  </a:lnTo>
                  <a:lnTo>
                    <a:pt x="46228" y="103122"/>
                  </a:lnTo>
                  <a:lnTo>
                    <a:pt x="74855" y="76097"/>
                  </a:lnTo>
                  <a:lnTo>
                    <a:pt x="95656" y="43559"/>
                  </a:lnTo>
                  <a:lnTo>
                    <a:pt x="95656" y="29336"/>
                  </a:lnTo>
                  <a:lnTo>
                    <a:pt x="94126" y="24182"/>
                  </a:lnTo>
                  <a:close/>
                </a:path>
                <a:path w="282575" h="127635">
                  <a:moveTo>
                    <a:pt x="58672" y="0"/>
                  </a:moveTo>
                  <a:lnTo>
                    <a:pt x="49428" y="0"/>
                  </a:lnTo>
                  <a:lnTo>
                    <a:pt x="41394" y="383"/>
                  </a:lnTo>
                  <a:lnTo>
                    <a:pt x="3989" y="17985"/>
                  </a:lnTo>
                  <a:lnTo>
                    <a:pt x="0" y="23112"/>
                  </a:lnTo>
                  <a:lnTo>
                    <a:pt x="20981" y="36626"/>
                  </a:lnTo>
                  <a:lnTo>
                    <a:pt x="23944" y="32476"/>
                  </a:lnTo>
                  <a:lnTo>
                    <a:pt x="27619" y="29364"/>
                  </a:lnTo>
                  <a:lnTo>
                    <a:pt x="36389" y="25218"/>
                  </a:lnTo>
                  <a:lnTo>
                    <a:pt x="41310" y="24182"/>
                  </a:lnTo>
                  <a:lnTo>
                    <a:pt x="94126" y="24182"/>
                  </a:lnTo>
                  <a:lnTo>
                    <a:pt x="93729" y="22846"/>
                  </a:lnTo>
                  <a:lnTo>
                    <a:pt x="86025" y="11822"/>
                  </a:lnTo>
                  <a:lnTo>
                    <a:pt x="80633" y="7556"/>
                  </a:lnTo>
                  <a:lnTo>
                    <a:pt x="66766" y="1512"/>
                  </a:lnTo>
                  <a:lnTo>
                    <a:pt x="58672" y="0"/>
                  </a:lnTo>
                  <a:close/>
                </a:path>
                <a:path w="282575" h="127635">
                  <a:moveTo>
                    <a:pt x="159664" y="2131"/>
                  </a:moveTo>
                  <a:lnTo>
                    <a:pt x="105970" y="2131"/>
                  </a:lnTo>
                  <a:lnTo>
                    <a:pt x="105970" y="25247"/>
                  </a:lnTo>
                  <a:lnTo>
                    <a:pt x="130860" y="25247"/>
                  </a:lnTo>
                  <a:lnTo>
                    <a:pt x="130860" y="126591"/>
                  </a:lnTo>
                  <a:lnTo>
                    <a:pt x="159664" y="126591"/>
                  </a:lnTo>
                  <a:lnTo>
                    <a:pt x="159664" y="2131"/>
                  </a:lnTo>
                  <a:close/>
                </a:path>
                <a:path w="282575" h="127635">
                  <a:moveTo>
                    <a:pt x="266788" y="78585"/>
                  </a:moveTo>
                  <a:lnTo>
                    <a:pt x="256035" y="78585"/>
                  </a:lnTo>
                  <a:lnTo>
                    <a:pt x="252248" y="79582"/>
                  </a:lnTo>
                  <a:lnTo>
                    <a:pt x="245559" y="83559"/>
                  </a:lnTo>
                  <a:lnTo>
                    <a:pt x="242957" y="86418"/>
                  </a:lnTo>
                  <a:lnTo>
                    <a:pt x="239231" y="93866"/>
                  </a:lnTo>
                  <a:lnTo>
                    <a:pt x="238298" y="98186"/>
                  </a:lnTo>
                  <a:lnTo>
                    <a:pt x="238298" y="108007"/>
                  </a:lnTo>
                  <a:lnTo>
                    <a:pt x="256035" y="127605"/>
                  </a:lnTo>
                  <a:lnTo>
                    <a:pt x="266788" y="127605"/>
                  </a:lnTo>
                  <a:lnTo>
                    <a:pt x="272102" y="125384"/>
                  </a:lnTo>
                  <a:lnTo>
                    <a:pt x="279666" y="117194"/>
                  </a:lnTo>
                  <a:lnTo>
                    <a:pt x="257475" y="117194"/>
                  </a:lnTo>
                  <a:lnTo>
                    <a:pt x="255217" y="115985"/>
                  </a:lnTo>
                  <a:lnTo>
                    <a:pt x="251846" y="111265"/>
                  </a:lnTo>
                  <a:lnTo>
                    <a:pt x="251060" y="108007"/>
                  </a:lnTo>
                  <a:lnTo>
                    <a:pt x="251059" y="98186"/>
                  </a:lnTo>
                  <a:lnTo>
                    <a:pt x="251846" y="94924"/>
                  </a:lnTo>
                  <a:lnTo>
                    <a:pt x="255233" y="90183"/>
                  </a:lnTo>
                  <a:lnTo>
                    <a:pt x="257475" y="88999"/>
                  </a:lnTo>
                  <a:lnTo>
                    <a:pt x="279669" y="88999"/>
                  </a:lnTo>
                  <a:lnTo>
                    <a:pt x="272102" y="80810"/>
                  </a:lnTo>
                  <a:lnTo>
                    <a:pt x="266788" y="78585"/>
                  </a:lnTo>
                  <a:close/>
                </a:path>
                <a:path w="282575" h="127635">
                  <a:moveTo>
                    <a:pt x="268016" y="37692"/>
                  </a:moveTo>
                  <a:lnTo>
                    <a:pt x="252903" y="37692"/>
                  </a:lnTo>
                  <a:lnTo>
                    <a:pt x="192200" y="126591"/>
                  </a:lnTo>
                  <a:lnTo>
                    <a:pt x="207313" y="126591"/>
                  </a:lnTo>
                  <a:lnTo>
                    <a:pt x="268016" y="37692"/>
                  </a:lnTo>
                  <a:close/>
                </a:path>
                <a:path w="282575" h="127635">
                  <a:moveTo>
                    <a:pt x="279669" y="88999"/>
                  </a:moveTo>
                  <a:lnTo>
                    <a:pt x="263149" y="88999"/>
                  </a:lnTo>
                  <a:lnTo>
                    <a:pt x="265413" y="90205"/>
                  </a:lnTo>
                  <a:lnTo>
                    <a:pt x="268715" y="95032"/>
                  </a:lnTo>
                  <a:lnTo>
                    <a:pt x="269459" y="98186"/>
                  </a:lnTo>
                  <a:lnTo>
                    <a:pt x="269459" y="108007"/>
                  </a:lnTo>
                  <a:lnTo>
                    <a:pt x="268715" y="111160"/>
                  </a:lnTo>
                  <a:lnTo>
                    <a:pt x="265413" y="115985"/>
                  </a:lnTo>
                  <a:lnTo>
                    <a:pt x="263149" y="117194"/>
                  </a:lnTo>
                  <a:lnTo>
                    <a:pt x="279666" y="117194"/>
                  </a:lnTo>
                  <a:lnTo>
                    <a:pt x="280314" y="116493"/>
                  </a:lnTo>
                  <a:lnTo>
                    <a:pt x="282366" y="110545"/>
                  </a:lnTo>
                  <a:lnTo>
                    <a:pt x="282366" y="95644"/>
                  </a:lnTo>
                  <a:lnTo>
                    <a:pt x="280314" y="89697"/>
                  </a:lnTo>
                  <a:lnTo>
                    <a:pt x="279669" y="88999"/>
                  </a:lnTo>
                  <a:close/>
                </a:path>
                <a:path w="282575" h="127635">
                  <a:moveTo>
                    <a:pt x="206467" y="36677"/>
                  </a:moveTo>
                  <a:lnTo>
                    <a:pt x="193428" y="36677"/>
                  </a:lnTo>
                  <a:lnTo>
                    <a:pt x="188114" y="38898"/>
                  </a:lnTo>
                  <a:lnTo>
                    <a:pt x="179903" y="47790"/>
                  </a:lnTo>
                  <a:lnTo>
                    <a:pt x="177846" y="53737"/>
                  </a:lnTo>
                  <a:lnTo>
                    <a:pt x="177846" y="68638"/>
                  </a:lnTo>
                  <a:lnTo>
                    <a:pt x="179903" y="74584"/>
                  </a:lnTo>
                  <a:lnTo>
                    <a:pt x="188114" y="83473"/>
                  </a:lnTo>
                  <a:lnTo>
                    <a:pt x="193428" y="85698"/>
                  </a:lnTo>
                  <a:lnTo>
                    <a:pt x="206467" y="85698"/>
                  </a:lnTo>
                  <a:lnTo>
                    <a:pt x="211755" y="83473"/>
                  </a:lnTo>
                  <a:lnTo>
                    <a:pt x="219246" y="75283"/>
                  </a:lnTo>
                  <a:lnTo>
                    <a:pt x="197154" y="75283"/>
                  </a:lnTo>
                  <a:lnTo>
                    <a:pt x="194908" y="74077"/>
                  </a:lnTo>
                  <a:lnTo>
                    <a:pt x="191523" y="69249"/>
                  </a:lnTo>
                  <a:lnTo>
                    <a:pt x="190695" y="65844"/>
                  </a:lnTo>
                  <a:lnTo>
                    <a:pt x="190694" y="56531"/>
                  </a:lnTo>
                  <a:lnTo>
                    <a:pt x="191523" y="53121"/>
                  </a:lnTo>
                  <a:lnTo>
                    <a:pt x="194908" y="48298"/>
                  </a:lnTo>
                  <a:lnTo>
                    <a:pt x="197154" y="47091"/>
                  </a:lnTo>
                  <a:lnTo>
                    <a:pt x="219246" y="47091"/>
                  </a:lnTo>
                  <a:lnTo>
                    <a:pt x="211755" y="38898"/>
                  </a:lnTo>
                  <a:lnTo>
                    <a:pt x="206467" y="36677"/>
                  </a:lnTo>
                  <a:close/>
                </a:path>
                <a:path w="282575" h="127635">
                  <a:moveTo>
                    <a:pt x="219246" y="47091"/>
                  </a:moveTo>
                  <a:lnTo>
                    <a:pt x="202824" y="47091"/>
                  </a:lnTo>
                  <a:lnTo>
                    <a:pt x="205103" y="48298"/>
                  </a:lnTo>
                  <a:lnTo>
                    <a:pt x="208393" y="53017"/>
                  </a:lnTo>
                  <a:lnTo>
                    <a:pt x="209218" y="56531"/>
                  </a:lnTo>
                  <a:lnTo>
                    <a:pt x="209218" y="65844"/>
                  </a:lnTo>
                  <a:lnTo>
                    <a:pt x="208393" y="69358"/>
                  </a:lnTo>
                  <a:lnTo>
                    <a:pt x="205088" y="74099"/>
                  </a:lnTo>
                  <a:lnTo>
                    <a:pt x="202824" y="75283"/>
                  </a:lnTo>
                  <a:lnTo>
                    <a:pt x="219246" y="75283"/>
                  </a:lnTo>
                  <a:lnTo>
                    <a:pt x="219885" y="74584"/>
                  </a:lnTo>
                  <a:lnTo>
                    <a:pt x="221918" y="68638"/>
                  </a:lnTo>
                  <a:lnTo>
                    <a:pt x="221918" y="53737"/>
                  </a:lnTo>
                  <a:lnTo>
                    <a:pt x="219885" y="47790"/>
                  </a:lnTo>
                  <a:lnTo>
                    <a:pt x="219246" y="47091"/>
                  </a:lnTo>
                  <a:close/>
                </a:path>
              </a:pathLst>
            </a:custGeom>
            <a:solidFill>
              <a:srgbClr val="F16137"/>
            </a:solidFill>
          </p:spPr>
          <p:txBody>
            <a:bodyPr wrap="square" lIns="0" tIns="0" rIns="0" bIns="0" rtlCol="0"/>
            <a:lstStyle/>
            <a:p>
              <a:endParaRPr/>
            </a:p>
          </p:txBody>
        </p:sp>
        <p:sp>
          <p:nvSpPr>
            <p:cNvPr id="8" name="object 8"/>
            <p:cNvSpPr/>
            <p:nvPr/>
          </p:nvSpPr>
          <p:spPr>
            <a:xfrm>
              <a:off x="650887" y="4044088"/>
              <a:ext cx="59690" cy="71120"/>
            </a:xfrm>
            <a:custGeom>
              <a:avLst/>
              <a:gdLst/>
              <a:ahLst/>
              <a:cxnLst/>
              <a:rect l="l" t="t" r="r" b="b"/>
              <a:pathLst>
                <a:path w="59690" h="71120">
                  <a:moveTo>
                    <a:pt x="59436" y="0"/>
                  </a:moveTo>
                  <a:lnTo>
                    <a:pt x="52019" y="0"/>
                  </a:lnTo>
                  <a:lnTo>
                    <a:pt x="52019" y="57707"/>
                  </a:lnTo>
                  <a:lnTo>
                    <a:pt x="6198" y="0"/>
                  </a:lnTo>
                  <a:lnTo>
                    <a:pt x="0" y="0"/>
                  </a:lnTo>
                  <a:lnTo>
                    <a:pt x="0" y="71117"/>
                  </a:lnTo>
                  <a:lnTo>
                    <a:pt x="7519" y="71117"/>
                  </a:lnTo>
                  <a:lnTo>
                    <a:pt x="7519" y="13409"/>
                  </a:lnTo>
                  <a:lnTo>
                    <a:pt x="53239" y="71117"/>
                  </a:lnTo>
                  <a:lnTo>
                    <a:pt x="59436" y="71117"/>
                  </a:lnTo>
                  <a:lnTo>
                    <a:pt x="59436" y="0"/>
                  </a:lnTo>
                  <a:close/>
                </a:path>
              </a:pathLst>
            </a:custGeom>
            <a:solidFill>
              <a:srgbClr val="606062"/>
            </a:solidFill>
          </p:spPr>
          <p:txBody>
            <a:bodyPr wrap="square" lIns="0" tIns="0" rIns="0" bIns="0" rtlCol="0"/>
            <a:lstStyle/>
            <a:p>
              <a:endParaRPr/>
            </a:p>
          </p:txBody>
        </p:sp>
        <p:pic>
          <p:nvPicPr>
            <p:cNvPr id="9" name="object 9"/>
            <p:cNvPicPr/>
            <p:nvPr/>
          </p:nvPicPr>
          <p:blipFill>
            <a:blip r:embed="rId4" cstate="print"/>
            <a:stretch>
              <a:fillRect/>
            </a:stretch>
          </p:blipFill>
          <p:spPr>
            <a:xfrm>
              <a:off x="1269428" y="4043325"/>
              <a:ext cx="184247" cy="92354"/>
            </a:xfrm>
            <a:prstGeom prst="rect">
              <a:avLst/>
            </a:prstGeom>
          </p:spPr>
        </p:pic>
        <p:pic>
          <p:nvPicPr>
            <p:cNvPr id="10" name="object 10"/>
            <p:cNvPicPr/>
            <p:nvPr/>
          </p:nvPicPr>
          <p:blipFill>
            <a:blip r:embed="rId5" cstate="print"/>
            <a:stretch>
              <a:fillRect/>
            </a:stretch>
          </p:blipFill>
          <p:spPr>
            <a:xfrm>
              <a:off x="2057951" y="4043476"/>
              <a:ext cx="151588" cy="92048"/>
            </a:xfrm>
            <a:prstGeom prst="rect">
              <a:avLst/>
            </a:prstGeom>
          </p:spPr>
        </p:pic>
        <p:sp>
          <p:nvSpPr>
            <p:cNvPr id="11" name="object 11"/>
            <p:cNvSpPr/>
            <p:nvPr/>
          </p:nvSpPr>
          <p:spPr>
            <a:xfrm>
              <a:off x="2929117" y="4042868"/>
              <a:ext cx="53340" cy="72390"/>
            </a:xfrm>
            <a:custGeom>
              <a:avLst/>
              <a:gdLst/>
              <a:ahLst/>
              <a:cxnLst/>
              <a:rect l="l" t="t" r="r" b="b"/>
              <a:pathLst>
                <a:path w="53339" h="72389">
                  <a:moveTo>
                    <a:pt x="32004" y="0"/>
                  </a:moveTo>
                  <a:lnTo>
                    <a:pt x="22115" y="0"/>
                  </a:lnTo>
                  <a:lnTo>
                    <a:pt x="17241" y="882"/>
                  </a:lnTo>
                  <a:lnTo>
                    <a:pt x="9382" y="4403"/>
                  </a:lnTo>
                  <a:lnTo>
                    <a:pt x="6469" y="6757"/>
                  </a:lnTo>
                  <a:lnTo>
                    <a:pt x="2678" y="12650"/>
                  </a:lnTo>
                  <a:lnTo>
                    <a:pt x="1728" y="15919"/>
                  </a:lnTo>
                  <a:lnTo>
                    <a:pt x="1728" y="23911"/>
                  </a:lnTo>
                  <a:lnTo>
                    <a:pt x="30582" y="40708"/>
                  </a:lnTo>
                  <a:lnTo>
                    <a:pt x="34071" y="41705"/>
                  </a:lnTo>
                  <a:lnTo>
                    <a:pt x="39081" y="43534"/>
                  </a:lnTo>
                  <a:lnTo>
                    <a:pt x="41198" y="44841"/>
                  </a:lnTo>
                  <a:lnTo>
                    <a:pt x="44654" y="48225"/>
                  </a:lnTo>
                  <a:lnTo>
                    <a:pt x="45519" y="50497"/>
                  </a:lnTo>
                  <a:lnTo>
                    <a:pt x="45519" y="57067"/>
                  </a:lnTo>
                  <a:lnTo>
                    <a:pt x="43928" y="60098"/>
                  </a:lnTo>
                  <a:lnTo>
                    <a:pt x="37558" y="64771"/>
                  </a:lnTo>
                  <a:lnTo>
                    <a:pt x="32786" y="65937"/>
                  </a:lnTo>
                  <a:lnTo>
                    <a:pt x="21880" y="65937"/>
                  </a:lnTo>
                  <a:lnTo>
                    <a:pt x="17479" y="65142"/>
                  </a:lnTo>
                  <a:lnTo>
                    <a:pt x="8943" y="61959"/>
                  </a:lnTo>
                  <a:lnTo>
                    <a:pt x="5523" y="59875"/>
                  </a:lnTo>
                  <a:lnTo>
                    <a:pt x="2948" y="57301"/>
                  </a:lnTo>
                  <a:lnTo>
                    <a:pt x="0" y="63093"/>
                  </a:lnTo>
                  <a:lnTo>
                    <a:pt x="2642" y="65872"/>
                  </a:lnTo>
                  <a:lnTo>
                    <a:pt x="6386" y="68105"/>
                  </a:lnTo>
                  <a:lnTo>
                    <a:pt x="16070" y="71492"/>
                  </a:lnTo>
                  <a:lnTo>
                    <a:pt x="21136" y="72337"/>
                  </a:lnTo>
                  <a:lnTo>
                    <a:pt x="26417" y="72337"/>
                  </a:lnTo>
                  <a:lnTo>
                    <a:pt x="32242" y="72337"/>
                  </a:lnTo>
                  <a:lnTo>
                    <a:pt x="52934" y="56523"/>
                  </a:lnTo>
                  <a:lnTo>
                    <a:pt x="52934" y="48600"/>
                  </a:lnTo>
                  <a:lnTo>
                    <a:pt x="24350" y="32039"/>
                  </a:lnTo>
                  <a:lnTo>
                    <a:pt x="20848" y="31038"/>
                  </a:lnTo>
                  <a:lnTo>
                    <a:pt x="15631" y="29209"/>
                  </a:lnTo>
                  <a:lnTo>
                    <a:pt x="13464" y="27889"/>
                  </a:lnTo>
                  <a:lnTo>
                    <a:pt x="10008" y="24437"/>
                  </a:lnTo>
                  <a:lnTo>
                    <a:pt x="9143" y="22151"/>
                  </a:lnTo>
                  <a:lnTo>
                    <a:pt x="9143" y="15513"/>
                  </a:lnTo>
                  <a:lnTo>
                    <a:pt x="10721" y="12412"/>
                  </a:lnTo>
                  <a:lnTo>
                    <a:pt x="17021" y="7603"/>
                  </a:lnTo>
                  <a:lnTo>
                    <a:pt x="21711" y="6400"/>
                  </a:lnTo>
                  <a:lnTo>
                    <a:pt x="31195" y="6400"/>
                  </a:lnTo>
                  <a:lnTo>
                    <a:pt x="34513" y="6893"/>
                  </a:lnTo>
                  <a:lnTo>
                    <a:pt x="41285" y="8855"/>
                  </a:lnTo>
                  <a:lnTo>
                    <a:pt x="44467" y="10331"/>
                  </a:lnTo>
                  <a:lnTo>
                    <a:pt x="47448" y="12293"/>
                  </a:lnTo>
                  <a:lnTo>
                    <a:pt x="49989" y="6300"/>
                  </a:lnTo>
                  <a:lnTo>
                    <a:pt x="47142" y="4334"/>
                  </a:lnTo>
                  <a:lnTo>
                    <a:pt x="43773" y="2794"/>
                  </a:lnTo>
                  <a:lnTo>
                    <a:pt x="35986" y="557"/>
                  </a:lnTo>
                  <a:lnTo>
                    <a:pt x="32004" y="0"/>
                  </a:lnTo>
                  <a:close/>
                </a:path>
              </a:pathLst>
            </a:custGeom>
            <a:solidFill>
              <a:srgbClr val="606062"/>
            </a:solidFill>
          </p:spPr>
          <p:txBody>
            <a:bodyPr wrap="square" lIns="0" tIns="0" rIns="0" bIns="0" rtlCol="0"/>
            <a:lstStyle/>
            <a:p>
              <a:endParaRPr/>
            </a:p>
          </p:txBody>
        </p:sp>
        <p:pic>
          <p:nvPicPr>
            <p:cNvPr id="12" name="object 12"/>
            <p:cNvPicPr/>
            <p:nvPr/>
          </p:nvPicPr>
          <p:blipFill>
            <a:blip r:embed="rId6" cstate="print"/>
            <a:stretch>
              <a:fillRect/>
            </a:stretch>
          </p:blipFill>
          <p:spPr>
            <a:xfrm>
              <a:off x="3981031" y="4044088"/>
              <a:ext cx="120802" cy="71117"/>
            </a:xfrm>
            <a:prstGeom prst="rect">
              <a:avLst/>
            </a:prstGeom>
          </p:spPr>
        </p:pic>
        <p:sp>
          <p:nvSpPr>
            <p:cNvPr id="13" name="object 13"/>
            <p:cNvSpPr/>
            <p:nvPr/>
          </p:nvSpPr>
          <p:spPr>
            <a:xfrm>
              <a:off x="4961826" y="4044088"/>
              <a:ext cx="59690" cy="71120"/>
            </a:xfrm>
            <a:custGeom>
              <a:avLst/>
              <a:gdLst/>
              <a:ahLst/>
              <a:cxnLst/>
              <a:rect l="l" t="t" r="r" b="b"/>
              <a:pathLst>
                <a:path w="59689" h="71120">
                  <a:moveTo>
                    <a:pt x="38609" y="0"/>
                  </a:moveTo>
                  <a:lnTo>
                    <a:pt x="0" y="0"/>
                  </a:lnTo>
                  <a:lnTo>
                    <a:pt x="0" y="71117"/>
                  </a:lnTo>
                  <a:lnTo>
                    <a:pt x="41521" y="71117"/>
                  </a:lnTo>
                  <a:lnTo>
                    <a:pt x="48174" y="69476"/>
                  </a:lnTo>
                  <a:lnTo>
                    <a:pt x="54426" y="64918"/>
                  </a:lnTo>
                  <a:lnTo>
                    <a:pt x="7519" y="64918"/>
                  </a:lnTo>
                  <a:lnTo>
                    <a:pt x="7519" y="38199"/>
                  </a:lnTo>
                  <a:lnTo>
                    <a:pt x="53697" y="38199"/>
                  </a:lnTo>
                  <a:lnTo>
                    <a:pt x="53084" y="37472"/>
                  </a:lnTo>
                  <a:lnTo>
                    <a:pt x="49477" y="35455"/>
                  </a:lnTo>
                  <a:lnTo>
                    <a:pt x="44805" y="34441"/>
                  </a:lnTo>
                  <a:lnTo>
                    <a:pt x="48192" y="33087"/>
                  </a:lnTo>
                  <a:lnTo>
                    <a:pt x="49595" y="32003"/>
                  </a:lnTo>
                  <a:lnTo>
                    <a:pt x="7519" y="32003"/>
                  </a:lnTo>
                  <a:lnTo>
                    <a:pt x="7519" y="6195"/>
                  </a:lnTo>
                  <a:lnTo>
                    <a:pt x="51074" y="6195"/>
                  </a:lnTo>
                  <a:lnTo>
                    <a:pt x="44754" y="1591"/>
                  </a:lnTo>
                  <a:lnTo>
                    <a:pt x="38609" y="0"/>
                  </a:lnTo>
                  <a:close/>
                </a:path>
                <a:path w="59689" h="71120">
                  <a:moveTo>
                    <a:pt x="53697" y="38199"/>
                  </a:moveTo>
                  <a:lnTo>
                    <a:pt x="45482" y="38199"/>
                  </a:lnTo>
                  <a:lnTo>
                    <a:pt x="51918" y="42635"/>
                  </a:lnTo>
                  <a:lnTo>
                    <a:pt x="51918" y="56116"/>
                  </a:lnTo>
                  <a:lnTo>
                    <a:pt x="50291" y="59500"/>
                  </a:lnTo>
                  <a:lnTo>
                    <a:pt x="43789" y="63835"/>
                  </a:lnTo>
                  <a:lnTo>
                    <a:pt x="38980" y="64918"/>
                  </a:lnTo>
                  <a:lnTo>
                    <a:pt x="54426" y="64918"/>
                  </a:lnTo>
                  <a:lnTo>
                    <a:pt x="57185" y="62906"/>
                  </a:lnTo>
                  <a:lnTo>
                    <a:pt x="59436" y="58215"/>
                  </a:lnTo>
                  <a:lnTo>
                    <a:pt x="59436" y="47376"/>
                  </a:lnTo>
                  <a:lnTo>
                    <a:pt x="58164" y="43498"/>
                  </a:lnTo>
                  <a:lnTo>
                    <a:pt x="53697" y="38199"/>
                  </a:lnTo>
                  <a:close/>
                </a:path>
                <a:path w="59689" h="71120">
                  <a:moveTo>
                    <a:pt x="51074" y="6195"/>
                  </a:moveTo>
                  <a:lnTo>
                    <a:pt x="35930" y="6195"/>
                  </a:lnTo>
                  <a:lnTo>
                    <a:pt x="40369" y="7297"/>
                  </a:lnTo>
                  <a:lnTo>
                    <a:pt x="46601" y="11700"/>
                  </a:lnTo>
                  <a:lnTo>
                    <a:pt x="48159" y="14900"/>
                  </a:lnTo>
                  <a:lnTo>
                    <a:pt x="48159" y="23299"/>
                  </a:lnTo>
                  <a:lnTo>
                    <a:pt x="46601" y="26499"/>
                  </a:lnTo>
                  <a:lnTo>
                    <a:pt x="40369" y="30902"/>
                  </a:lnTo>
                  <a:lnTo>
                    <a:pt x="35930" y="32003"/>
                  </a:lnTo>
                  <a:lnTo>
                    <a:pt x="49595" y="32003"/>
                  </a:lnTo>
                  <a:lnTo>
                    <a:pt x="50849" y="31034"/>
                  </a:lnTo>
                  <a:lnTo>
                    <a:pt x="54712" y="25548"/>
                  </a:lnTo>
                  <a:lnTo>
                    <a:pt x="55676" y="22216"/>
                  </a:lnTo>
                  <a:lnTo>
                    <a:pt x="55676" y="12459"/>
                  </a:lnTo>
                  <a:lnTo>
                    <a:pt x="53492" y="7956"/>
                  </a:lnTo>
                  <a:lnTo>
                    <a:pt x="51074" y="6195"/>
                  </a:lnTo>
                  <a:close/>
                </a:path>
              </a:pathLst>
            </a:custGeom>
            <a:solidFill>
              <a:srgbClr val="606062"/>
            </a:solidFill>
          </p:spPr>
          <p:txBody>
            <a:bodyPr wrap="square" lIns="0" tIns="0" rIns="0" bIns="0" rtlCol="0"/>
            <a:lstStyle/>
            <a:p>
              <a:endParaRPr/>
            </a:p>
          </p:txBody>
        </p:sp>
        <p:pic>
          <p:nvPicPr>
            <p:cNvPr id="14" name="object 14"/>
            <p:cNvPicPr/>
            <p:nvPr/>
          </p:nvPicPr>
          <p:blipFill>
            <a:blip r:embed="rId7" cstate="print"/>
            <a:stretch>
              <a:fillRect/>
            </a:stretch>
          </p:blipFill>
          <p:spPr>
            <a:xfrm>
              <a:off x="5776341" y="4043527"/>
              <a:ext cx="235101" cy="91946"/>
            </a:xfrm>
            <a:prstGeom prst="rect">
              <a:avLst/>
            </a:prstGeom>
          </p:spPr>
        </p:pic>
        <p:pic>
          <p:nvPicPr>
            <p:cNvPr id="15" name="object 15"/>
            <p:cNvPicPr/>
            <p:nvPr/>
          </p:nvPicPr>
          <p:blipFill>
            <a:blip r:embed="rId8" cstate="print"/>
            <a:stretch>
              <a:fillRect/>
            </a:stretch>
          </p:blipFill>
          <p:spPr>
            <a:xfrm>
              <a:off x="6676297" y="4042868"/>
              <a:ext cx="206856" cy="72337"/>
            </a:xfrm>
            <a:prstGeom prst="rect">
              <a:avLst/>
            </a:prstGeom>
          </p:spPr>
        </p:pic>
        <p:sp>
          <p:nvSpPr>
            <p:cNvPr id="16" name="object 16"/>
            <p:cNvSpPr/>
            <p:nvPr/>
          </p:nvSpPr>
          <p:spPr>
            <a:xfrm>
              <a:off x="541036" y="3804562"/>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4"/>
                  </a:lnTo>
                  <a:lnTo>
                    <a:pt x="84834" y="76071"/>
                  </a:lnTo>
                  <a:lnTo>
                    <a:pt x="83044" y="74419"/>
                  </a:lnTo>
                  <a:lnTo>
                    <a:pt x="43773" y="74419"/>
                  </a:lnTo>
                  <a:lnTo>
                    <a:pt x="38861" y="73212"/>
                  </a:lnTo>
                  <a:lnTo>
                    <a:pt x="30225" y="68385"/>
                  </a:lnTo>
                  <a:lnTo>
                    <a:pt x="26860" y="65022"/>
                  </a:lnTo>
                  <a:lnTo>
                    <a:pt x="22031" y="56386"/>
                  </a:lnTo>
                  <a:lnTo>
                    <a:pt x="20826" y="51475"/>
                  </a:lnTo>
                  <a:lnTo>
                    <a:pt x="20826" y="40467"/>
                  </a:lnTo>
                  <a:lnTo>
                    <a:pt x="43773" y="17524"/>
                  </a:lnTo>
                  <a:lnTo>
                    <a:pt x="82908" y="17524"/>
                  </a:lnTo>
                  <a:lnTo>
                    <a:pt x="84834" y="15746"/>
                  </a:lnTo>
                  <a:lnTo>
                    <a:pt x="80600" y="10666"/>
                  </a:lnTo>
                  <a:lnTo>
                    <a:pt x="75373" y="6771"/>
                  </a:lnTo>
                  <a:lnTo>
                    <a:pt x="62928" y="1353"/>
                  </a:lnTo>
                  <a:lnTo>
                    <a:pt x="55962" y="0"/>
                  </a:lnTo>
                  <a:close/>
                </a:path>
                <a:path w="551180" h="92075">
                  <a:moveTo>
                    <a:pt x="71625" y="63878"/>
                  </a:moveTo>
                  <a:lnTo>
                    <a:pt x="65613" y="70905"/>
                  </a:lnTo>
                  <a:lnTo>
                    <a:pt x="58165" y="74419"/>
                  </a:lnTo>
                  <a:lnTo>
                    <a:pt x="83044" y="74419"/>
                  </a:lnTo>
                  <a:lnTo>
                    <a:pt x="71625" y="63878"/>
                  </a:lnTo>
                  <a:close/>
                </a:path>
                <a:path w="551180" h="92075">
                  <a:moveTo>
                    <a:pt x="82908" y="17524"/>
                  </a:moveTo>
                  <a:lnTo>
                    <a:pt x="58165" y="17524"/>
                  </a:lnTo>
                  <a:lnTo>
                    <a:pt x="65613" y="20994"/>
                  </a:lnTo>
                  <a:lnTo>
                    <a:pt x="71625" y="27939"/>
                  </a:lnTo>
                  <a:lnTo>
                    <a:pt x="82908" y="17524"/>
                  </a:lnTo>
                  <a:close/>
                </a:path>
                <a:path w="551180" h="92075">
                  <a:moveTo>
                    <a:pt x="138808" y="0"/>
                  </a:moveTo>
                  <a:lnTo>
                    <a:pt x="100644" y="15429"/>
                  </a:lnTo>
                  <a:lnTo>
                    <a:pt x="90170" y="37252"/>
                  </a:lnTo>
                  <a:lnTo>
                    <a:pt x="90170" y="54691"/>
                  </a:lnTo>
                  <a:lnTo>
                    <a:pt x="113854" y="85975"/>
                  </a:lnTo>
                  <a:lnTo>
                    <a:pt x="138808" y="91944"/>
                  </a:lnTo>
                  <a:lnTo>
                    <a:pt x="145554" y="91571"/>
                  </a:lnTo>
                  <a:lnTo>
                    <a:pt x="178134" y="74419"/>
                  </a:lnTo>
                  <a:lnTo>
                    <a:pt x="133560" y="74419"/>
                  </a:lnTo>
                  <a:lnTo>
                    <a:pt x="128816"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29"/>
                  </a:lnTo>
                  <a:lnTo>
                    <a:pt x="157266" y="23558"/>
                  </a:lnTo>
                  <a:lnTo>
                    <a:pt x="160588" y="26924"/>
                  </a:lnTo>
                  <a:lnTo>
                    <a:pt x="165413" y="35557"/>
                  </a:lnTo>
                  <a:lnTo>
                    <a:pt x="166618" y="40467"/>
                  </a:lnTo>
                  <a:lnTo>
                    <a:pt x="166618" y="51475"/>
                  </a:lnTo>
                  <a:lnTo>
                    <a:pt x="144057" y="74419"/>
                  </a:lnTo>
                  <a:lnTo>
                    <a:pt x="178134" y="74419"/>
                  </a:lnTo>
                  <a:lnTo>
                    <a:pt x="185332" y="62546"/>
                  </a:lnTo>
                  <a:lnTo>
                    <a:pt x="187448" y="54691"/>
                  </a:lnTo>
                  <a:lnTo>
                    <a:pt x="187448" y="37252"/>
                  </a:lnTo>
                  <a:lnTo>
                    <a:pt x="185332" y="29397"/>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4"/>
                  </a:lnTo>
                  <a:lnTo>
                    <a:pt x="282060" y="76071"/>
                  </a:lnTo>
                  <a:lnTo>
                    <a:pt x="280270" y="74419"/>
                  </a:lnTo>
                  <a:lnTo>
                    <a:pt x="240999" y="74419"/>
                  </a:lnTo>
                  <a:lnTo>
                    <a:pt x="236087" y="73212"/>
                  </a:lnTo>
                  <a:lnTo>
                    <a:pt x="227451" y="68385"/>
                  </a:lnTo>
                  <a:lnTo>
                    <a:pt x="224086" y="65022"/>
                  </a:lnTo>
                  <a:lnTo>
                    <a:pt x="219257" y="56386"/>
                  </a:lnTo>
                  <a:lnTo>
                    <a:pt x="218052" y="51475"/>
                  </a:lnTo>
                  <a:lnTo>
                    <a:pt x="218052" y="40467"/>
                  </a:lnTo>
                  <a:lnTo>
                    <a:pt x="240999" y="17524"/>
                  </a:lnTo>
                  <a:lnTo>
                    <a:pt x="280134" y="17524"/>
                  </a:lnTo>
                  <a:lnTo>
                    <a:pt x="282060" y="15746"/>
                  </a:lnTo>
                  <a:lnTo>
                    <a:pt x="277826" y="10666"/>
                  </a:lnTo>
                  <a:lnTo>
                    <a:pt x="272599" y="6771"/>
                  </a:lnTo>
                  <a:lnTo>
                    <a:pt x="260154" y="1353"/>
                  </a:lnTo>
                  <a:lnTo>
                    <a:pt x="253188" y="0"/>
                  </a:lnTo>
                  <a:close/>
                </a:path>
                <a:path w="551180" h="92075">
                  <a:moveTo>
                    <a:pt x="268851" y="63878"/>
                  </a:moveTo>
                  <a:lnTo>
                    <a:pt x="262840" y="70905"/>
                  </a:lnTo>
                  <a:lnTo>
                    <a:pt x="255391" y="74419"/>
                  </a:lnTo>
                  <a:lnTo>
                    <a:pt x="280270" y="74419"/>
                  </a:lnTo>
                  <a:lnTo>
                    <a:pt x="268851" y="63878"/>
                  </a:lnTo>
                  <a:close/>
                </a:path>
                <a:path w="551180" h="92075">
                  <a:moveTo>
                    <a:pt x="280134" y="17524"/>
                  </a:moveTo>
                  <a:lnTo>
                    <a:pt x="255391" y="17524"/>
                  </a:lnTo>
                  <a:lnTo>
                    <a:pt x="262840" y="20994"/>
                  </a:lnTo>
                  <a:lnTo>
                    <a:pt x="268851" y="27939"/>
                  </a:lnTo>
                  <a:lnTo>
                    <a:pt x="280134" y="17524"/>
                  </a:lnTo>
                  <a:close/>
                </a:path>
                <a:path w="551180" h="92075">
                  <a:moveTo>
                    <a:pt x="334126" y="18287"/>
                  </a:moveTo>
                  <a:lnTo>
                    <a:pt x="313808" y="18287"/>
                  </a:lnTo>
                  <a:lnTo>
                    <a:pt x="313808" y="90421"/>
                  </a:lnTo>
                  <a:lnTo>
                    <a:pt x="334126" y="90421"/>
                  </a:lnTo>
                  <a:lnTo>
                    <a:pt x="334126" y="18287"/>
                  </a:lnTo>
                  <a:close/>
                </a:path>
                <a:path w="551180" h="92075">
                  <a:moveTo>
                    <a:pt x="420994" y="1522"/>
                  </a:moveTo>
                  <a:lnTo>
                    <a:pt x="400676" y="1522"/>
                  </a:lnTo>
                  <a:lnTo>
                    <a:pt x="361052" y="90421"/>
                  </a:lnTo>
                  <a:lnTo>
                    <a:pt x="382132" y="90421"/>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1"/>
                  </a:lnTo>
                  <a:lnTo>
                    <a:pt x="460745" y="90421"/>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7"/>
                  </a:lnTo>
                  <a:lnTo>
                    <a:pt x="362574" y="18287"/>
                  </a:lnTo>
                  <a:lnTo>
                    <a:pt x="362574" y="1522"/>
                  </a:lnTo>
                  <a:close/>
                </a:path>
                <a:path w="551180" h="92075">
                  <a:moveTo>
                    <a:pt x="524286" y="1522"/>
                  </a:moveTo>
                  <a:lnTo>
                    <a:pt x="472554" y="1522"/>
                  </a:lnTo>
                  <a:lnTo>
                    <a:pt x="472554" y="90421"/>
                  </a:lnTo>
                  <a:lnTo>
                    <a:pt x="516369" y="90421"/>
                  </a:lnTo>
                  <a:lnTo>
                    <a:pt x="524207" y="90008"/>
                  </a:lnTo>
                  <a:lnTo>
                    <a:pt x="549985" y="75182"/>
                  </a:lnTo>
                  <a:lnTo>
                    <a:pt x="493002" y="75182"/>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2"/>
                  </a:lnTo>
                  <a:lnTo>
                    <a:pt x="549985" y="75182"/>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4"/>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17" name="object 17"/>
            <p:cNvSpPr/>
            <p:nvPr/>
          </p:nvSpPr>
          <p:spPr>
            <a:xfrm>
              <a:off x="541036" y="4379901"/>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18" name="object 18"/>
            <p:cNvSpPr/>
            <p:nvPr/>
          </p:nvSpPr>
          <p:spPr>
            <a:xfrm>
              <a:off x="547131" y="4773603"/>
              <a:ext cx="1181100" cy="109220"/>
            </a:xfrm>
            <a:custGeom>
              <a:avLst/>
              <a:gdLst/>
              <a:ahLst/>
              <a:cxnLst/>
              <a:rect l="l" t="t" r="r" b="b"/>
              <a:pathLst>
                <a:path w="1181100" h="109220">
                  <a:moveTo>
                    <a:pt x="81025" y="1522"/>
                  </a:moveTo>
                  <a:lnTo>
                    <a:pt x="0" y="1522"/>
                  </a:lnTo>
                  <a:lnTo>
                    <a:pt x="0" y="90421"/>
                  </a:lnTo>
                  <a:lnTo>
                    <a:pt x="20448" y="90421"/>
                  </a:lnTo>
                  <a:lnTo>
                    <a:pt x="20448" y="18287"/>
                  </a:lnTo>
                  <a:lnTo>
                    <a:pt x="81025" y="18287"/>
                  </a:lnTo>
                  <a:lnTo>
                    <a:pt x="81025" y="1522"/>
                  </a:lnTo>
                  <a:close/>
                </a:path>
                <a:path w="1181100" h="109220">
                  <a:moveTo>
                    <a:pt x="81025" y="18287"/>
                  </a:moveTo>
                  <a:lnTo>
                    <a:pt x="60577" y="18287"/>
                  </a:lnTo>
                  <a:lnTo>
                    <a:pt x="60577" y="90421"/>
                  </a:lnTo>
                  <a:lnTo>
                    <a:pt x="81025" y="90421"/>
                  </a:lnTo>
                  <a:lnTo>
                    <a:pt x="81025" y="18287"/>
                  </a:lnTo>
                  <a:close/>
                </a:path>
                <a:path w="1181100" h="109220">
                  <a:moveTo>
                    <a:pt x="149476" y="1522"/>
                  </a:moveTo>
                  <a:lnTo>
                    <a:pt x="103122" y="1522"/>
                  </a:lnTo>
                  <a:lnTo>
                    <a:pt x="103122" y="90421"/>
                  </a:lnTo>
                  <a:lnTo>
                    <a:pt x="123696" y="90421"/>
                  </a:lnTo>
                  <a:lnTo>
                    <a:pt x="123696" y="65912"/>
                  </a:lnTo>
                  <a:lnTo>
                    <a:pt x="149476" y="65912"/>
                  </a:lnTo>
                  <a:lnTo>
                    <a:pt x="156312" y="64620"/>
                  </a:lnTo>
                  <a:lnTo>
                    <a:pt x="167911" y="59453"/>
                  </a:lnTo>
                  <a:lnTo>
                    <a:pt x="172379" y="55727"/>
                  </a:lnTo>
                  <a:lnTo>
                    <a:pt x="176613" y="49147"/>
                  </a:lnTo>
                  <a:lnTo>
                    <a:pt x="123696" y="49147"/>
                  </a:lnTo>
                  <a:lnTo>
                    <a:pt x="123696" y="18287"/>
                  </a:lnTo>
                  <a:lnTo>
                    <a:pt x="176582" y="18287"/>
                  </a:lnTo>
                  <a:lnTo>
                    <a:pt x="172379" y="11812"/>
                  </a:lnTo>
                  <a:lnTo>
                    <a:pt x="167911" y="8086"/>
                  </a:lnTo>
                  <a:lnTo>
                    <a:pt x="156312" y="2837"/>
                  </a:lnTo>
                  <a:lnTo>
                    <a:pt x="149476" y="1522"/>
                  </a:lnTo>
                  <a:close/>
                </a:path>
                <a:path w="1181100" h="109220">
                  <a:moveTo>
                    <a:pt x="176582" y="18287"/>
                  </a:moveTo>
                  <a:lnTo>
                    <a:pt x="146639" y="18287"/>
                  </a:lnTo>
                  <a:lnTo>
                    <a:pt x="151340" y="19620"/>
                  </a:lnTo>
                  <a:lnTo>
                    <a:pt x="157773" y="24955"/>
                  </a:lnTo>
                  <a:lnTo>
                    <a:pt x="159383" y="28785"/>
                  </a:lnTo>
                  <a:lnTo>
                    <a:pt x="159383" y="38693"/>
                  </a:lnTo>
                  <a:lnTo>
                    <a:pt x="157773" y="42480"/>
                  </a:lnTo>
                  <a:lnTo>
                    <a:pt x="151340" y="47815"/>
                  </a:lnTo>
                  <a:lnTo>
                    <a:pt x="146639" y="49147"/>
                  </a:lnTo>
                  <a:lnTo>
                    <a:pt x="176613" y="49147"/>
                  </a:lnTo>
                  <a:lnTo>
                    <a:pt x="178643" y="45994"/>
                  </a:lnTo>
                  <a:lnTo>
                    <a:pt x="180209" y="40298"/>
                  </a:lnTo>
                  <a:lnTo>
                    <a:pt x="180209" y="27176"/>
                  </a:lnTo>
                  <a:lnTo>
                    <a:pt x="178643" y="21462"/>
                  </a:lnTo>
                  <a:lnTo>
                    <a:pt x="176582" y="18287"/>
                  </a:lnTo>
                  <a:close/>
                </a:path>
                <a:path w="1181100" h="109220">
                  <a:moveTo>
                    <a:pt x="260982" y="1522"/>
                  </a:moveTo>
                  <a:lnTo>
                    <a:pt x="193799" y="1522"/>
                  </a:lnTo>
                  <a:lnTo>
                    <a:pt x="193799" y="90421"/>
                  </a:lnTo>
                  <a:lnTo>
                    <a:pt x="262630" y="90421"/>
                  </a:lnTo>
                  <a:lnTo>
                    <a:pt x="262630" y="73911"/>
                  </a:lnTo>
                  <a:lnTo>
                    <a:pt x="214247" y="73911"/>
                  </a:lnTo>
                  <a:lnTo>
                    <a:pt x="214247" y="53337"/>
                  </a:lnTo>
                  <a:lnTo>
                    <a:pt x="255521" y="53337"/>
                  </a:lnTo>
                  <a:lnTo>
                    <a:pt x="255521" y="37335"/>
                  </a:lnTo>
                  <a:lnTo>
                    <a:pt x="214247" y="37335"/>
                  </a:lnTo>
                  <a:lnTo>
                    <a:pt x="214247" y="18032"/>
                  </a:lnTo>
                  <a:lnTo>
                    <a:pt x="260982" y="18032"/>
                  </a:lnTo>
                  <a:lnTo>
                    <a:pt x="260982" y="1522"/>
                  </a:lnTo>
                  <a:close/>
                </a:path>
                <a:path w="1181100" h="109220">
                  <a:moveTo>
                    <a:pt x="299714" y="1522"/>
                  </a:moveTo>
                  <a:lnTo>
                    <a:pt x="279266" y="1522"/>
                  </a:lnTo>
                  <a:lnTo>
                    <a:pt x="279266" y="90421"/>
                  </a:lnTo>
                  <a:lnTo>
                    <a:pt x="298696" y="90421"/>
                  </a:lnTo>
                  <a:lnTo>
                    <a:pt x="321445" y="59432"/>
                  </a:lnTo>
                  <a:lnTo>
                    <a:pt x="299714" y="59432"/>
                  </a:lnTo>
                  <a:lnTo>
                    <a:pt x="299714" y="1522"/>
                  </a:lnTo>
                  <a:close/>
                </a:path>
                <a:path w="1181100" h="109220">
                  <a:moveTo>
                    <a:pt x="361433" y="32637"/>
                  </a:moveTo>
                  <a:lnTo>
                    <a:pt x="341114" y="32637"/>
                  </a:lnTo>
                  <a:lnTo>
                    <a:pt x="341114" y="90421"/>
                  </a:lnTo>
                  <a:lnTo>
                    <a:pt x="361433" y="90421"/>
                  </a:lnTo>
                  <a:lnTo>
                    <a:pt x="361433" y="32637"/>
                  </a:lnTo>
                  <a:close/>
                </a:path>
                <a:path w="1181100" h="109220">
                  <a:moveTo>
                    <a:pt x="361433" y="1522"/>
                  </a:moveTo>
                  <a:lnTo>
                    <a:pt x="342130" y="1522"/>
                  </a:lnTo>
                  <a:lnTo>
                    <a:pt x="299714" y="59432"/>
                  </a:lnTo>
                  <a:lnTo>
                    <a:pt x="321445" y="59432"/>
                  </a:lnTo>
                  <a:lnTo>
                    <a:pt x="341114" y="32637"/>
                  </a:lnTo>
                  <a:lnTo>
                    <a:pt x="361433" y="32637"/>
                  </a:lnTo>
                  <a:lnTo>
                    <a:pt x="361433" y="1522"/>
                  </a:lnTo>
                  <a:close/>
                </a:path>
                <a:path w="1181100" h="109220">
                  <a:moveTo>
                    <a:pt x="400546" y="1522"/>
                  </a:moveTo>
                  <a:lnTo>
                    <a:pt x="383529" y="1522"/>
                  </a:lnTo>
                  <a:lnTo>
                    <a:pt x="383529" y="90421"/>
                  </a:lnTo>
                  <a:lnTo>
                    <a:pt x="402832" y="90421"/>
                  </a:lnTo>
                  <a:lnTo>
                    <a:pt x="402832" y="38224"/>
                  </a:lnTo>
                  <a:lnTo>
                    <a:pt x="422652" y="38224"/>
                  </a:lnTo>
                  <a:lnTo>
                    <a:pt x="400546" y="1522"/>
                  </a:lnTo>
                  <a:close/>
                </a:path>
                <a:path w="1181100" h="109220">
                  <a:moveTo>
                    <a:pt x="483655" y="37209"/>
                  </a:moveTo>
                  <a:lnTo>
                    <a:pt x="464299" y="37209"/>
                  </a:lnTo>
                  <a:lnTo>
                    <a:pt x="464428" y="90421"/>
                  </a:lnTo>
                  <a:lnTo>
                    <a:pt x="483732" y="90421"/>
                  </a:lnTo>
                  <a:lnTo>
                    <a:pt x="483655" y="37209"/>
                  </a:lnTo>
                  <a:close/>
                </a:path>
                <a:path w="1181100" h="109220">
                  <a:moveTo>
                    <a:pt x="422652" y="38224"/>
                  </a:moveTo>
                  <a:lnTo>
                    <a:pt x="402832" y="38224"/>
                  </a:lnTo>
                  <a:lnTo>
                    <a:pt x="428994" y="81024"/>
                  </a:lnTo>
                  <a:lnTo>
                    <a:pt x="438138" y="81024"/>
                  </a:lnTo>
                  <a:lnTo>
                    <a:pt x="452620" y="56768"/>
                  </a:lnTo>
                  <a:lnTo>
                    <a:pt x="433821" y="56768"/>
                  </a:lnTo>
                  <a:lnTo>
                    <a:pt x="422652" y="38224"/>
                  </a:lnTo>
                  <a:close/>
                </a:path>
                <a:path w="1181100" h="109220">
                  <a:moveTo>
                    <a:pt x="483603" y="1522"/>
                  </a:moveTo>
                  <a:lnTo>
                    <a:pt x="466585" y="1522"/>
                  </a:lnTo>
                  <a:lnTo>
                    <a:pt x="433821" y="56768"/>
                  </a:lnTo>
                  <a:lnTo>
                    <a:pt x="452620" y="56768"/>
                  </a:lnTo>
                  <a:lnTo>
                    <a:pt x="464299" y="37209"/>
                  </a:lnTo>
                  <a:lnTo>
                    <a:pt x="483655" y="37209"/>
                  </a:lnTo>
                  <a:lnTo>
                    <a:pt x="483603" y="1522"/>
                  </a:lnTo>
                  <a:close/>
                </a:path>
                <a:path w="1181100" h="109220">
                  <a:moveTo>
                    <a:pt x="508878" y="73785"/>
                  </a:moveTo>
                  <a:lnTo>
                    <a:pt x="503924" y="89405"/>
                  </a:lnTo>
                  <a:lnTo>
                    <a:pt x="508922" y="91436"/>
                  </a:lnTo>
                  <a:lnTo>
                    <a:pt x="513745" y="92452"/>
                  </a:lnTo>
                  <a:lnTo>
                    <a:pt x="524412" y="92452"/>
                  </a:lnTo>
                  <a:lnTo>
                    <a:pt x="529981" y="90716"/>
                  </a:lnTo>
                  <a:lnTo>
                    <a:pt x="540223" y="83775"/>
                  </a:lnTo>
                  <a:lnTo>
                    <a:pt x="544605" y="78652"/>
                  </a:lnTo>
                  <a:lnTo>
                    <a:pt x="546336" y="75434"/>
                  </a:lnTo>
                  <a:lnTo>
                    <a:pt x="515397" y="75434"/>
                  </a:lnTo>
                  <a:lnTo>
                    <a:pt x="512434" y="74884"/>
                  </a:lnTo>
                  <a:lnTo>
                    <a:pt x="508878" y="73785"/>
                  </a:lnTo>
                  <a:close/>
                </a:path>
                <a:path w="1181100" h="109220">
                  <a:moveTo>
                    <a:pt x="517893" y="1522"/>
                  </a:moveTo>
                  <a:lnTo>
                    <a:pt x="495922" y="1522"/>
                  </a:lnTo>
                  <a:lnTo>
                    <a:pt x="530975" y="66798"/>
                  </a:lnTo>
                  <a:lnTo>
                    <a:pt x="530212" y="67816"/>
                  </a:lnTo>
                  <a:lnTo>
                    <a:pt x="528519" y="70441"/>
                  </a:lnTo>
                  <a:lnTo>
                    <a:pt x="526658" y="72367"/>
                  </a:lnTo>
                  <a:lnTo>
                    <a:pt x="522594" y="74822"/>
                  </a:lnTo>
                  <a:lnTo>
                    <a:pt x="520308" y="75434"/>
                  </a:lnTo>
                  <a:lnTo>
                    <a:pt x="546336" y="75434"/>
                  </a:lnTo>
                  <a:lnTo>
                    <a:pt x="560407" y="49273"/>
                  </a:lnTo>
                  <a:lnTo>
                    <a:pt x="541516" y="49273"/>
                  </a:lnTo>
                  <a:lnTo>
                    <a:pt x="517893" y="1522"/>
                  </a:lnTo>
                  <a:close/>
                </a:path>
                <a:path w="1181100" h="109220">
                  <a:moveTo>
                    <a:pt x="586091" y="1522"/>
                  </a:moveTo>
                  <a:lnTo>
                    <a:pt x="565899" y="1522"/>
                  </a:lnTo>
                  <a:lnTo>
                    <a:pt x="541516" y="49273"/>
                  </a:lnTo>
                  <a:lnTo>
                    <a:pt x="560407" y="49273"/>
                  </a:lnTo>
                  <a:lnTo>
                    <a:pt x="586091" y="1522"/>
                  </a:lnTo>
                  <a:close/>
                </a:path>
                <a:path w="1181100" h="109220">
                  <a:moveTo>
                    <a:pt x="725277" y="73656"/>
                  </a:moveTo>
                  <a:lnTo>
                    <a:pt x="713214" y="73656"/>
                  </a:lnTo>
                  <a:lnTo>
                    <a:pt x="713214" y="90421"/>
                  </a:lnTo>
                  <a:lnTo>
                    <a:pt x="706230" y="90421"/>
                  </a:lnTo>
                  <a:lnTo>
                    <a:pt x="706230" y="108835"/>
                  </a:lnTo>
                  <a:lnTo>
                    <a:pt x="725277" y="108835"/>
                  </a:lnTo>
                  <a:lnTo>
                    <a:pt x="725277" y="73656"/>
                  </a:lnTo>
                  <a:close/>
                </a:path>
                <a:path w="1181100" h="109220">
                  <a:moveTo>
                    <a:pt x="616317" y="1522"/>
                  </a:moveTo>
                  <a:lnTo>
                    <a:pt x="595868" y="1522"/>
                  </a:lnTo>
                  <a:lnTo>
                    <a:pt x="595868" y="90421"/>
                  </a:lnTo>
                  <a:lnTo>
                    <a:pt x="692388" y="90421"/>
                  </a:lnTo>
                  <a:lnTo>
                    <a:pt x="692388" y="73656"/>
                  </a:lnTo>
                  <a:lnTo>
                    <a:pt x="616317" y="73656"/>
                  </a:lnTo>
                  <a:lnTo>
                    <a:pt x="616317" y="1522"/>
                  </a:lnTo>
                  <a:close/>
                </a:path>
                <a:path w="1181100" h="109220">
                  <a:moveTo>
                    <a:pt x="713214" y="1522"/>
                  </a:moveTo>
                  <a:lnTo>
                    <a:pt x="692765" y="1522"/>
                  </a:lnTo>
                  <a:lnTo>
                    <a:pt x="692765" y="73656"/>
                  </a:lnTo>
                  <a:lnTo>
                    <a:pt x="692388" y="73656"/>
                  </a:lnTo>
                  <a:lnTo>
                    <a:pt x="692388" y="90421"/>
                  </a:lnTo>
                  <a:lnTo>
                    <a:pt x="713214" y="90421"/>
                  </a:lnTo>
                  <a:lnTo>
                    <a:pt x="713214" y="1522"/>
                  </a:lnTo>
                  <a:close/>
                </a:path>
                <a:path w="1181100" h="109220">
                  <a:moveTo>
                    <a:pt x="664829" y="1522"/>
                  </a:moveTo>
                  <a:lnTo>
                    <a:pt x="644382" y="1522"/>
                  </a:lnTo>
                  <a:lnTo>
                    <a:pt x="644382" y="73656"/>
                  </a:lnTo>
                  <a:lnTo>
                    <a:pt x="664829" y="73656"/>
                  </a:lnTo>
                  <a:lnTo>
                    <a:pt x="664829" y="1522"/>
                  </a:lnTo>
                  <a:close/>
                </a:path>
                <a:path w="1181100" h="109220">
                  <a:moveTo>
                    <a:pt x="806559" y="1522"/>
                  </a:moveTo>
                  <a:lnTo>
                    <a:pt x="739374" y="1522"/>
                  </a:lnTo>
                  <a:lnTo>
                    <a:pt x="739374" y="90421"/>
                  </a:lnTo>
                  <a:lnTo>
                    <a:pt x="808207" y="90421"/>
                  </a:lnTo>
                  <a:lnTo>
                    <a:pt x="808207" y="73911"/>
                  </a:lnTo>
                  <a:lnTo>
                    <a:pt x="759823" y="73911"/>
                  </a:lnTo>
                  <a:lnTo>
                    <a:pt x="759823" y="53337"/>
                  </a:lnTo>
                  <a:lnTo>
                    <a:pt x="801096" y="53337"/>
                  </a:lnTo>
                  <a:lnTo>
                    <a:pt x="801096" y="37335"/>
                  </a:lnTo>
                  <a:lnTo>
                    <a:pt x="759823" y="37335"/>
                  </a:lnTo>
                  <a:lnTo>
                    <a:pt x="759823" y="18032"/>
                  </a:lnTo>
                  <a:lnTo>
                    <a:pt x="806559" y="18032"/>
                  </a:lnTo>
                  <a:lnTo>
                    <a:pt x="806559" y="1522"/>
                  </a:lnTo>
                  <a:close/>
                </a:path>
                <a:path w="1181100" h="109220">
                  <a:moveTo>
                    <a:pt x="874458" y="0"/>
                  </a:moveTo>
                  <a:lnTo>
                    <a:pt x="857610" y="0"/>
                  </a:lnTo>
                  <a:lnTo>
                    <a:pt x="849377" y="1969"/>
                  </a:lnTo>
                  <a:lnTo>
                    <a:pt x="834729" y="9842"/>
                  </a:lnTo>
                  <a:lnTo>
                    <a:pt x="828972" y="15303"/>
                  </a:lnTo>
                  <a:lnTo>
                    <a:pt x="820591" y="29272"/>
                  </a:lnTo>
                  <a:lnTo>
                    <a:pt x="818495" y="37166"/>
                  </a:lnTo>
                  <a:lnTo>
                    <a:pt x="818495" y="54777"/>
                  </a:lnTo>
                  <a:lnTo>
                    <a:pt x="849377" y="89978"/>
                  </a:lnTo>
                  <a:lnTo>
                    <a:pt x="857567" y="91944"/>
                  </a:lnTo>
                  <a:lnTo>
                    <a:pt x="874332" y="91944"/>
                  </a:lnTo>
                  <a:lnTo>
                    <a:pt x="881316" y="90590"/>
                  </a:lnTo>
                  <a:lnTo>
                    <a:pt x="893847" y="85172"/>
                  </a:lnTo>
                  <a:lnTo>
                    <a:pt x="899096" y="81234"/>
                  </a:lnTo>
                  <a:lnTo>
                    <a:pt x="903330" y="76071"/>
                  </a:lnTo>
                  <a:lnTo>
                    <a:pt x="901540" y="74419"/>
                  </a:lnTo>
                  <a:lnTo>
                    <a:pt x="862269" y="74419"/>
                  </a:lnTo>
                  <a:lnTo>
                    <a:pt x="857357" y="73212"/>
                  </a:lnTo>
                  <a:lnTo>
                    <a:pt x="848721" y="68385"/>
                  </a:lnTo>
                  <a:lnTo>
                    <a:pt x="845356" y="65022"/>
                  </a:lnTo>
                  <a:lnTo>
                    <a:pt x="840527" y="56386"/>
                  </a:lnTo>
                  <a:lnTo>
                    <a:pt x="839322" y="51476"/>
                  </a:lnTo>
                  <a:lnTo>
                    <a:pt x="839322" y="40467"/>
                  </a:lnTo>
                  <a:lnTo>
                    <a:pt x="862269" y="17524"/>
                  </a:lnTo>
                  <a:lnTo>
                    <a:pt x="901404" y="17524"/>
                  </a:lnTo>
                  <a:lnTo>
                    <a:pt x="903330" y="15746"/>
                  </a:lnTo>
                  <a:lnTo>
                    <a:pt x="899096" y="10666"/>
                  </a:lnTo>
                  <a:lnTo>
                    <a:pt x="893869" y="6771"/>
                  </a:lnTo>
                  <a:lnTo>
                    <a:pt x="881424" y="1353"/>
                  </a:lnTo>
                  <a:lnTo>
                    <a:pt x="874458" y="0"/>
                  </a:lnTo>
                  <a:close/>
                </a:path>
                <a:path w="1181100" h="109220">
                  <a:moveTo>
                    <a:pt x="890121" y="63878"/>
                  </a:moveTo>
                  <a:lnTo>
                    <a:pt x="884110" y="70905"/>
                  </a:lnTo>
                  <a:lnTo>
                    <a:pt x="876661" y="74419"/>
                  </a:lnTo>
                  <a:lnTo>
                    <a:pt x="901540" y="74419"/>
                  </a:lnTo>
                  <a:lnTo>
                    <a:pt x="890121" y="63878"/>
                  </a:lnTo>
                  <a:close/>
                </a:path>
                <a:path w="1181100" h="109220">
                  <a:moveTo>
                    <a:pt x="901404" y="17524"/>
                  </a:moveTo>
                  <a:lnTo>
                    <a:pt x="876661" y="17524"/>
                  </a:lnTo>
                  <a:lnTo>
                    <a:pt x="884110" y="20995"/>
                  </a:lnTo>
                  <a:lnTo>
                    <a:pt x="890121" y="27939"/>
                  </a:lnTo>
                  <a:lnTo>
                    <a:pt x="901404" y="17524"/>
                  </a:lnTo>
                  <a:close/>
                </a:path>
                <a:path w="1181100" h="109220">
                  <a:moveTo>
                    <a:pt x="955396" y="18287"/>
                  </a:moveTo>
                  <a:lnTo>
                    <a:pt x="935078" y="18287"/>
                  </a:lnTo>
                  <a:lnTo>
                    <a:pt x="935078" y="90421"/>
                  </a:lnTo>
                  <a:lnTo>
                    <a:pt x="955396" y="90421"/>
                  </a:lnTo>
                  <a:lnTo>
                    <a:pt x="955396" y="18287"/>
                  </a:lnTo>
                  <a:close/>
                </a:path>
                <a:path w="1181100" h="109220">
                  <a:moveTo>
                    <a:pt x="983844" y="1522"/>
                  </a:moveTo>
                  <a:lnTo>
                    <a:pt x="906757" y="1522"/>
                  </a:lnTo>
                  <a:lnTo>
                    <a:pt x="906757" y="18287"/>
                  </a:lnTo>
                  <a:lnTo>
                    <a:pt x="983844" y="18287"/>
                  </a:lnTo>
                  <a:lnTo>
                    <a:pt x="983844" y="1522"/>
                  </a:lnTo>
                  <a:close/>
                </a:path>
                <a:path w="1181100" h="109220">
                  <a:moveTo>
                    <a:pt x="1048529" y="1522"/>
                  </a:moveTo>
                  <a:lnTo>
                    <a:pt x="996797" y="1522"/>
                  </a:lnTo>
                  <a:lnTo>
                    <a:pt x="996797" y="90421"/>
                  </a:lnTo>
                  <a:lnTo>
                    <a:pt x="1040612" y="90421"/>
                  </a:lnTo>
                  <a:lnTo>
                    <a:pt x="1048451" y="90008"/>
                  </a:lnTo>
                  <a:lnTo>
                    <a:pt x="1074229" y="75182"/>
                  </a:lnTo>
                  <a:lnTo>
                    <a:pt x="1017244" y="75182"/>
                  </a:lnTo>
                  <a:lnTo>
                    <a:pt x="1017244" y="52703"/>
                  </a:lnTo>
                  <a:lnTo>
                    <a:pt x="1071439" y="52703"/>
                  </a:lnTo>
                  <a:lnTo>
                    <a:pt x="1067958" y="48301"/>
                  </a:lnTo>
                  <a:lnTo>
                    <a:pt x="1063811" y="45676"/>
                  </a:lnTo>
                  <a:lnTo>
                    <a:pt x="1058390" y="44067"/>
                  </a:lnTo>
                  <a:lnTo>
                    <a:pt x="1062371" y="42119"/>
                  </a:lnTo>
                  <a:lnTo>
                    <a:pt x="1065460" y="39474"/>
                  </a:lnTo>
                  <a:lnTo>
                    <a:pt x="1066199" y="38351"/>
                  </a:lnTo>
                  <a:lnTo>
                    <a:pt x="1017244" y="38351"/>
                  </a:lnTo>
                  <a:lnTo>
                    <a:pt x="1017244" y="16761"/>
                  </a:lnTo>
                  <a:lnTo>
                    <a:pt x="1070770" y="16761"/>
                  </a:lnTo>
                  <a:lnTo>
                    <a:pt x="1068083" y="11469"/>
                  </a:lnTo>
                  <a:lnTo>
                    <a:pt x="1056571" y="3514"/>
                  </a:lnTo>
                  <a:lnTo>
                    <a:pt x="1048529" y="1522"/>
                  </a:lnTo>
                  <a:close/>
                </a:path>
                <a:path w="1181100" h="109220">
                  <a:moveTo>
                    <a:pt x="1071439" y="52703"/>
                  </a:moveTo>
                  <a:lnTo>
                    <a:pt x="1049501" y="52703"/>
                  </a:lnTo>
                  <a:lnTo>
                    <a:pt x="1054328" y="56386"/>
                  </a:lnTo>
                  <a:lnTo>
                    <a:pt x="1054328" y="71370"/>
                  </a:lnTo>
                  <a:lnTo>
                    <a:pt x="1049501" y="75182"/>
                  </a:lnTo>
                  <a:lnTo>
                    <a:pt x="1074229" y="75182"/>
                  </a:lnTo>
                  <a:lnTo>
                    <a:pt x="1075155" y="73277"/>
                  </a:lnTo>
                  <a:lnTo>
                    <a:pt x="1075155" y="60069"/>
                  </a:lnTo>
                  <a:lnTo>
                    <a:pt x="1073715" y="55580"/>
                  </a:lnTo>
                  <a:lnTo>
                    <a:pt x="1071439" y="52703"/>
                  </a:lnTo>
                  <a:close/>
                </a:path>
                <a:path w="1181100" h="109220">
                  <a:moveTo>
                    <a:pt x="1070770" y="16761"/>
                  </a:moveTo>
                  <a:lnTo>
                    <a:pt x="1040822" y="16761"/>
                  </a:lnTo>
                  <a:lnTo>
                    <a:pt x="1044187" y="17693"/>
                  </a:lnTo>
                  <a:lnTo>
                    <a:pt x="1048846" y="21419"/>
                  </a:lnTo>
                  <a:lnTo>
                    <a:pt x="1050009" y="24088"/>
                  </a:lnTo>
                  <a:lnTo>
                    <a:pt x="1050009" y="31114"/>
                  </a:lnTo>
                  <a:lnTo>
                    <a:pt x="1048867" y="33801"/>
                  </a:lnTo>
                  <a:lnTo>
                    <a:pt x="1044295" y="37443"/>
                  </a:lnTo>
                  <a:lnTo>
                    <a:pt x="1040908" y="38351"/>
                  </a:lnTo>
                  <a:lnTo>
                    <a:pt x="1066199" y="38351"/>
                  </a:lnTo>
                  <a:lnTo>
                    <a:pt x="1069863" y="32785"/>
                  </a:lnTo>
                  <a:lnTo>
                    <a:pt x="1070964" y="28911"/>
                  </a:lnTo>
                  <a:lnTo>
                    <a:pt x="1070964" y="17143"/>
                  </a:lnTo>
                  <a:lnTo>
                    <a:pt x="1070770" y="16761"/>
                  </a:lnTo>
                  <a:close/>
                </a:path>
                <a:path w="1181100" h="109220">
                  <a:moveTo>
                    <a:pt x="1141319" y="1522"/>
                  </a:moveTo>
                  <a:lnTo>
                    <a:pt x="1121001" y="1522"/>
                  </a:lnTo>
                  <a:lnTo>
                    <a:pt x="1081375" y="90421"/>
                  </a:lnTo>
                  <a:lnTo>
                    <a:pt x="1102457" y="90421"/>
                  </a:lnTo>
                  <a:lnTo>
                    <a:pt x="1110330" y="71370"/>
                  </a:lnTo>
                  <a:lnTo>
                    <a:pt x="1172552" y="71370"/>
                  </a:lnTo>
                  <a:lnTo>
                    <a:pt x="1165567" y="55749"/>
                  </a:lnTo>
                  <a:lnTo>
                    <a:pt x="1116935" y="55749"/>
                  </a:lnTo>
                  <a:lnTo>
                    <a:pt x="1131034" y="21715"/>
                  </a:lnTo>
                  <a:lnTo>
                    <a:pt x="1150349" y="21715"/>
                  </a:lnTo>
                  <a:lnTo>
                    <a:pt x="1141319" y="1522"/>
                  </a:lnTo>
                  <a:close/>
                </a:path>
                <a:path w="1181100" h="109220">
                  <a:moveTo>
                    <a:pt x="1172552" y="71370"/>
                  </a:moveTo>
                  <a:lnTo>
                    <a:pt x="1151604" y="71370"/>
                  </a:lnTo>
                  <a:lnTo>
                    <a:pt x="1159480" y="90421"/>
                  </a:lnTo>
                  <a:lnTo>
                    <a:pt x="1181070" y="90421"/>
                  </a:lnTo>
                  <a:lnTo>
                    <a:pt x="1172552" y="71370"/>
                  </a:lnTo>
                  <a:close/>
                </a:path>
                <a:path w="1181100" h="109220">
                  <a:moveTo>
                    <a:pt x="1150349" y="21715"/>
                  </a:moveTo>
                  <a:lnTo>
                    <a:pt x="1131034" y="21715"/>
                  </a:lnTo>
                  <a:lnTo>
                    <a:pt x="1145128" y="55749"/>
                  </a:lnTo>
                  <a:lnTo>
                    <a:pt x="1165567" y="55749"/>
                  </a:lnTo>
                  <a:lnTo>
                    <a:pt x="1150349" y="21715"/>
                  </a:lnTo>
                  <a:close/>
                </a:path>
              </a:pathLst>
            </a:custGeom>
            <a:solidFill>
              <a:srgbClr val="606062"/>
            </a:solidFill>
          </p:spPr>
          <p:txBody>
            <a:bodyPr wrap="square" lIns="0" tIns="0" rIns="0" bIns="0" rtlCol="0"/>
            <a:lstStyle/>
            <a:p>
              <a:endParaRPr/>
            </a:p>
          </p:txBody>
        </p:sp>
        <p:pic>
          <p:nvPicPr>
            <p:cNvPr id="19" name="object 19"/>
            <p:cNvPicPr/>
            <p:nvPr/>
          </p:nvPicPr>
          <p:blipFill>
            <a:blip r:embed="rId9" cstate="print"/>
            <a:stretch>
              <a:fillRect/>
            </a:stretch>
          </p:blipFill>
          <p:spPr>
            <a:xfrm>
              <a:off x="903521" y="5695624"/>
              <a:ext cx="2409518" cy="374291"/>
            </a:xfrm>
            <a:prstGeom prst="rect">
              <a:avLst/>
            </a:prstGeom>
          </p:spPr>
        </p:pic>
        <p:pic>
          <p:nvPicPr>
            <p:cNvPr id="20" name="object 20"/>
            <p:cNvPicPr/>
            <p:nvPr/>
          </p:nvPicPr>
          <p:blipFill>
            <a:blip r:embed="rId10" cstate="print"/>
            <a:stretch>
              <a:fillRect/>
            </a:stretch>
          </p:blipFill>
          <p:spPr>
            <a:xfrm>
              <a:off x="908337" y="5022381"/>
              <a:ext cx="2340547" cy="518764"/>
            </a:xfrm>
            <a:prstGeom prst="rect">
              <a:avLst/>
            </a:prstGeom>
          </p:spPr>
        </p:pic>
        <p:sp>
          <p:nvSpPr>
            <p:cNvPr id="21" name="object 21"/>
            <p:cNvSpPr/>
            <p:nvPr/>
          </p:nvSpPr>
          <p:spPr>
            <a:xfrm>
              <a:off x="541036" y="70398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22" name="object 22"/>
            <p:cNvSpPr/>
            <p:nvPr/>
          </p:nvSpPr>
          <p:spPr>
            <a:xfrm>
              <a:off x="547131" y="7245244"/>
              <a:ext cx="738505" cy="92075"/>
            </a:xfrm>
            <a:custGeom>
              <a:avLst/>
              <a:gdLst/>
              <a:ahLst/>
              <a:cxnLst/>
              <a:rect l="l" t="t" r="r" b="b"/>
              <a:pathLst>
                <a:path w="738505" h="92075">
                  <a:moveTo>
                    <a:pt x="51732" y="1522"/>
                  </a:moveTo>
                  <a:lnTo>
                    <a:pt x="0" y="1522"/>
                  </a:lnTo>
                  <a:lnTo>
                    <a:pt x="0" y="90421"/>
                  </a:lnTo>
                  <a:lnTo>
                    <a:pt x="43816" y="90421"/>
                  </a:lnTo>
                  <a:lnTo>
                    <a:pt x="51654" y="90008"/>
                  </a:lnTo>
                  <a:lnTo>
                    <a:pt x="77431" y="75182"/>
                  </a:lnTo>
                  <a:lnTo>
                    <a:pt x="20448" y="75182"/>
                  </a:lnTo>
                  <a:lnTo>
                    <a:pt x="20448" y="52703"/>
                  </a:lnTo>
                  <a:lnTo>
                    <a:pt x="74642" y="52703"/>
                  </a:lnTo>
                  <a:lnTo>
                    <a:pt x="71161" y="48301"/>
                  </a:lnTo>
                  <a:lnTo>
                    <a:pt x="67014" y="45676"/>
                  </a:lnTo>
                  <a:lnTo>
                    <a:pt x="61592" y="44067"/>
                  </a:lnTo>
                  <a:lnTo>
                    <a:pt x="65573" y="42120"/>
                  </a:lnTo>
                  <a:lnTo>
                    <a:pt x="68662" y="39474"/>
                  </a:lnTo>
                  <a:lnTo>
                    <a:pt x="69401" y="38351"/>
                  </a:lnTo>
                  <a:lnTo>
                    <a:pt x="20448" y="38351"/>
                  </a:lnTo>
                  <a:lnTo>
                    <a:pt x="20448" y="16761"/>
                  </a:lnTo>
                  <a:lnTo>
                    <a:pt x="73973" y="16761"/>
                  </a:lnTo>
                  <a:lnTo>
                    <a:pt x="71287" y="11469"/>
                  </a:lnTo>
                  <a:lnTo>
                    <a:pt x="59775" y="3514"/>
                  </a:lnTo>
                  <a:lnTo>
                    <a:pt x="51732" y="1522"/>
                  </a:lnTo>
                  <a:close/>
                </a:path>
                <a:path w="738505" h="92075">
                  <a:moveTo>
                    <a:pt x="74642" y="52703"/>
                  </a:moveTo>
                  <a:lnTo>
                    <a:pt x="52703" y="52703"/>
                  </a:lnTo>
                  <a:lnTo>
                    <a:pt x="57532" y="56386"/>
                  </a:lnTo>
                  <a:lnTo>
                    <a:pt x="57532" y="71370"/>
                  </a:lnTo>
                  <a:lnTo>
                    <a:pt x="52703" y="75182"/>
                  </a:lnTo>
                  <a:lnTo>
                    <a:pt x="77431" y="75182"/>
                  </a:lnTo>
                  <a:lnTo>
                    <a:pt x="78357" y="73277"/>
                  </a:lnTo>
                  <a:lnTo>
                    <a:pt x="78357" y="60069"/>
                  </a:lnTo>
                  <a:lnTo>
                    <a:pt x="76917" y="55580"/>
                  </a:lnTo>
                  <a:lnTo>
                    <a:pt x="74642" y="52703"/>
                  </a:lnTo>
                  <a:close/>
                </a:path>
                <a:path w="738505" h="92075">
                  <a:moveTo>
                    <a:pt x="73973" y="16761"/>
                  </a:moveTo>
                  <a:lnTo>
                    <a:pt x="44024" y="16761"/>
                  </a:lnTo>
                  <a:lnTo>
                    <a:pt x="47391" y="17694"/>
                  </a:lnTo>
                  <a:lnTo>
                    <a:pt x="52049" y="21419"/>
                  </a:lnTo>
                  <a:lnTo>
                    <a:pt x="53211" y="24088"/>
                  </a:lnTo>
                  <a:lnTo>
                    <a:pt x="53211" y="31115"/>
                  </a:lnTo>
                  <a:lnTo>
                    <a:pt x="52071" y="33801"/>
                  </a:lnTo>
                  <a:lnTo>
                    <a:pt x="47499" y="37443"/>
                  </a:lnTo>
                  <a:lnTo>
                    <a:pt x="44110" y="38351"/>
                  </a:lnTo>
                  <a:lnTo>
                    <a:pt x="69401" y="38351"/>
                  </a:lnTo>
                  <a:lnTo>
                    <a:pt x="73065" y="32785"/>
                  </a:lnTo>
                  <a:lnTo>
                    <a:pt x="74167" y="28911"/>
                  </a:lnTo>
                  <a:lnTo>
                    <a:pt x="74167" y="17143"/>
                  </a:lnTo>
                  <a:lnTo>
                    <a:pt x="73973" y="16761"/>
                  </a:lnTo>
                  <a:close/>
                </a:path>
                <a:path w="738505" h="92075">
                  <a:moveTo>
                    <a:pt x="115186" y="1522"/>
                  </a:moveTo>
                  <a:lnTo>
                    <a:pt x="94612" y="1522"/>
                  </a:lnTo>
                  <a:lnTo>
                    <a:pt x="94612" y="90421"/>
                  </a:lnTo>
                  <a:lnTo>
                    <a:pt x="115186" y="90421"/>
                  </a:lnTo>
                  <a:lnTo>
                    <a:pt x="115186" y="53975"/>
                  </a:lnTo>
                  <a:lnTo>
                    <a:pt x="176145" y="53975"/>
                  </a:lnTo>
                  <a:lnTo>
                    <a:pt x="176145" y="36576"/>
                  </a:lnTo>
                  <a:lnTo>
                    <a:pt x="115186" y="36576"/>
                  </a:lnTo>
                  <a:lnTo>
                    <a:pt x="115186" y="1522"/>
                  </a:lnTo>
                  <a:close/>
                </a:path>
                <a:path w="738505" h="92075">
                  <a:moveTo>
                    <a:pt x="176145" y="53975"/>
                  </a:moveTo>
                  <a:lnTo>
                    <a:pt x="155571" y="53975"/>
                  </a:lnTo>
                  <a:lnTo>
                    <a:pt x="155571" y="90421"/>
                  </a:lnTo>
                  <a:lnTo>
                    <a:pt x="176145" y="90421"/>
                  </a:lnTo>
                  <a:lnTo>
                    <a:pt x="176145" y="53975"/>
                  </a:lnTo>
                  <a:close/>
                </a:path>
                <a:path w="738505" h="92075">
                  <a:moveTo>
                    <a:pt x="176145" y="1522"/>
                  </a:moveTo>
                  <a:lnTo>
                    <a:pt x="155571" y="1522"/>
                  </a:lnTo>
                  <a:lnTo>
                    <a:pt x="155571" y="36576"/>
                  </a:lnTo>
                  <a:lnTo>
                    <a:pt x="176145" y="36576"/>
                  </a:lnTo>
                  <a:lnTo>
                    <a:pt x="176145" y="1522"/>
                  </a:lnTo>
                  <a:close/>
                </a:path>
                <a:path w="738505" h="92075">
                  <a:moveTo>
                    <a:pt x="265550" y="1522"/>
                  </a:moveTo>
                  <a:lnTo>
                    <a:pt x="198367" y="1522"/>
                  </a:lnTo>
                  <a:lnTo>
                    <a:pt x="198367" y="90421"/>
                  </a:lnTo>
                  <a:lnTo>
                    <a:pt x="267199" y="90421"/>
                  </a:lnTo>
                  <a:lnTo>
                    <a:pt x="267199" y="73911"/>
                  </a:lnTo>
                  <a:lnTo>
                    <a:pt x="218815" y="73911"/>
                  </a:lnTo>
                  <a:lnTo>
                    <a:pt x="218815" y="53337"/>
                  </a:lnTo>
                  <a:lnTo>
                    <a:pt x="260089" y="53337"/>
                  </a:lnTo>
                  <a:lnTo>
                    <a:pt x="260089" y="37335"/>
                  </a:lnTo>
                  <a:lnTo>
                    <a:pt x="218815" y="37335"/>
                  </a:lnTo>
                  <a:lnTo>
                    <a:pt x="218815" y="18032"/>
                  </a:lnTo>
                  <a:lnTo>
                    <a:pt x="265550" y="18032"/>
                  </a:lnTo>
                  <a:lnTo>
                    <a:pt x="265550" y="1522"/>
                  </a:lnTo>
                  <a:close/>
                </a:path>
                <a:path w="738505" h="92075">
                  <a:moveTo>
                    <a:pt x="333449" y="0"/>
                  </a:moveTo>
                  <a:lnTo>
                    <a:pt x="316602" y="0"/>
                  </a:lnTo>
                  <a:lnTo>
                    <a:pt x="308368" y="1969"/>
                  </a:lnTo>
                  <a:lnTo>
                    <a:pt x="293720" y="9842"/>
                  </a:lnTo>
                  <a:lnTo>
                    <a:pt x="287964" y="15303"/>
                  </a:lnTo>
                  <a:lnTo>
                    <a:pt x="279584" y="29272"/>
                  </a:lnTo>
                  <a:lnTo>
                    <a:pt x="277488" y="37166"/>
                  </a:lnTo>
                  <a:lnTo>
                    <a:pt x="277488" y="54777"/>
                  </a:lnTo>
                  <a:lnTo>
                    <a:pt x="308368" y="89978"/>
                  </a:lnTo>
                  <a:lnTo>
                    <a:pt x="316558" y="91944"/>
                  </a:lnTo>
                  <a:lnTo>
                    <a:pt x="333324" y="91944"/>
                  </a:lnTo>
                  <a:lnTo>
                    <a:pt x="340307" y="90590"/>
                  </a:lnTo>
                  <a:lnTo>
                    <a:pt x="352840" y="85172"/>
                  </a:lnTo>
                  <a:lnTo>
                    <a:pt x="358089" y="81234"/>
                  </a:lnTo>
                  <a:lnTo>
                    <a:pt x="362322" y="76071"/>
                  </a:lnTo>
                  <a:lnTo>
                    <a:pt x="360532" y="74419"/>
                  </a:lnTo>
                  <a:lnTo>
                    <a:pt x="321260" y="74419"/>
                  </a:lnTo>
                  <a:lnTo>
                    <a:pt x="316350" y="73212"/>
                  </a:lnTo>
                  <a:lnTo>
                    <a:pt x="307713" y="68385"/>
                  </a:lnTo>
                  <a:lnTo>
                    <a:pt x="304347" y="65024"/>
                  </a:lnTo>
                  <a:lnTo>
                    <a:pt x="299520" y="56386"/>
                  </a:lnTo>
                  <a:lnTo>
                    <a:pt x="298314" y="51476"/>
                  </a:lnTo>
                  <a:lnTo>
                    <a:pt x="298314" y="40467"/>
                  </a:lnTo>
                  <a:lnTo>
                    <a:pt x="321260" y="17524"/>
                  </a:lnTo>
                  <a:lnTo>
                    <a:pt x="360396" y="17524"/>
                  </a:lnTo>
                  <a:lnTo>
                    <a:pt x="362322" y="15746"/>
                  </a:lnTo>
                  <a:lnTo>
                    <a:pt x="358089" y="10666"/>
                  </a:lnTo>
                  <a:lnTo>
                    <a:pt x="352861" y="6771"/>
                  </a:lnTo>
                  <a:lnTo>
                    <a:pt x="340415" y="1353"/>
                  </a:lnTo>
                  <a:lnTo>
                    <a:pt x="333449" y="0"/>
                  </a:lnTo>
                  <a:close/>
                </a:path>
                <a:path w="738505" h="92075">
                  <a:moveTo>
                    <a:pt x="349114" y="63878"/>
                  </a:moveTo>
                  <a:lnTo>
                    <a:pt x="343101" y="70905"/>
                  </a:lnTo>
                  <a:lnTo>
                    <a:pt x="335653" y="74419"/>
                  </a:lnTo>
                  <a:lnTo>
                    <a:pt x="360532" y="74419"/>
                  </a:lnTo>
                  <a:lnTo>
                    <a:pt x="349114" y="63878"/>
                  </a:lnTo>
                  <a:close/>
                </a:path>
                <a:path w="738505" h="92075">
                  <a:moveTo>
                    <a:pt x="360396" y="17524"/>
                  </a:moveTo>
                  <a:lnTo>
                    <a:pt x="335653" y="17524"/>
                  </a:lnTo>
                  <a:lnTo>
                    <a:pt x="343101" y="20995"/>
                  </a:lnTo>
                  <a:lnTo>
                    <a:pt x="349114" y="27940"/>
                  </a:lnTo>
                  <a:lnTo>
                    <a:pt x="360396" y="17524"/>
                  </a:lnTo>
                  <a:close/>
                </a:path>
                <a:path w="738505" h="92075">
                  <a:moveTo>
                    <a:pt x="442965" y="1522"/>
                  </a:moveTo>
                  <a:lnTo>
                    <a:pt x="375782" y="1522"/>
                  </a:lnTo>
                  <a:lnTo>
                    <a:pt x="375782" y="90421"/>
                  </a:lnTo>
                  <a:lnTo>
                    <a:pt x="444614" y="90421"/>
                  </a:lnTo>
                  <a:lnTo>
                    <a:pt x="444614" y="73911"/>
                  </a:lnTo>
                  <a:lnTo>
                    <a:pt x="396231" y="73911"/>
                  </a:lnTo>
                  <a:lnTo>
                    <a:pt x="396231" y="53337"/>
                  </a:lnTo>
                  <a:lnTo>
                    <a:pt x="437504" y="53337"/>
                  </a:lnTo>
                  <a:lnTo>
                    <a:pt x="437504" y="37335"/>
                  </a:lnTo>
                  <a:lnTo>
                    <a:pt x="396231" y="37335"/>
                  </a:lnTo>
                  <a:lnTo>
                    <a:pt x="396231" y="18032"/>
                  </a:lnTo>
                  <a:lnTo>
                    <a:pt x="442965" y="18032"/>
                  </a:lnTo>
                  <a:lnTo>
                    <a:pt x="442965" y="1522"/>
                  </a:lnTo>
                  <a:close/>
                </a:path>
                <a:path w="738505" h="92075">
                  <a:moveTo>
                    <a:pt x="481824" y="1522"/>
                  </a:moveTo>
                  <a:lnTo>
                    <a:pt x="461250" y="1522"/>
                  </a:lnTo>
                  <a:lnTo>
                    <a:pt x="461250" y="90421"/>
                  </a:lnTo>
                  <a:lnTo>
                    <a:pt x="481824" y="90421"/>
                  </a:lnTo>
                  <a:lnTo>
                    <a:pt x="481824" y="53975"/>
                  </a:lnTo>
                  <a:lnTo>
                    <a:pt x="542782" y="53975"/>
                  </a:lnTo>
                  <a:lnTo>
                    <a:pt x="542782" y="36576"/>
                  </a:lnTo>
                  <a:lnTo>
                    <a:pt x="481824" y="36576"/>
                  </a:lnTo>
                  <a:lnTo>
                    <a:pt x="481824" y="1522"/>
                  </a:lnTo>
                  <a:close/>
                </a:path>
                <a:path w="738505" h="92075">
                  <a:moveTo>
                    <a:pt x="542782" y="53975"/>
                  </a:moveTo>
                  <a:lnTo>
                    <a:pt x="522208" y="53975"/>
                  </a:lnTo>
                  <a:lnTo>
                    <a:pt x="522208" y="90421"/>
                  </a:lnTo>
                  <a:lnTo>
                    <a:pt x="542782" y="90421"/>
                  </a:lnTo>
                  <a:lnTo>
                    <a:pt x="542782" y="53975"/>
                  </a:lnTo>
                  <a:close/>
                </a:path>
                <a:path w="738505" h="92075">
                  <a:moveTo>
                    <a:pt x="542782" y="1522"/>
                  </a:moveTo>
                  <a:lnTo>
                    <a:pt x="522208" y="1522"/>
                  </a:lnTo>
                  <a:lnTo>
                    <a:pt x="522208" y="36576"/>
                  </a:lnTo>
                  <a:lnTo>
                    <a:pt x="542782" y="36576"/>
                  </a:lnTo>
                  <a:lnTo>
                    <a:pt x="542782" y="1522"/>
                  </a:lnTo>
                  <a:close/>
                </a:path>
                <a:path w="738505" h="92075">
                  <a:moveTo>
                    <a:pt x="585453" y="1522"/>
                  </a:moveTo>
                  <a:lnTo>
                    <a:pt x="565006" y="1522"/>
                  </a:lnTo>
                  <a:lnTo>
                    <a:pt x="565006" y="90421"/>
                  </a:lnTo>
                  <a:lnTo>
                    <a:pt x="584434" y="90421"/>
                  </a:lnTo>
                  <a:lnTo>
                    <a:pt x="607184" y="59432"/>
                  </a:lnTo>
                  <a:lnTo>
                    <a:pt x="585453" y="59432"/>
                  </a:lnTo>
                  <a:lnTo>
                    <a:pt x="585453" y="1522"/>
                  </a:lnTo>
                  <a:close/>
                </a:path>
                <a:path w="738505" h="92075">
                  <a:moveTo>
                    <a:pt x="647172" y="32637"/>
                  </a:moveTo>
                  <a:lnTo>
                    <a:pt x="626854" y="32637"/>
                  </a:lnTo>
                  <a:lnTo>
                    <a:pt x="626854" y="90421"/>
                  </a:lnTo>
                  <a:lnTo>
                    <a:pt x="647172" y="90421"/>
                  </a:lnTo>
                  <a:lnTo>
                    <a:pt x="647172" y="32637"/>
                  </a:lnTo>
                  <a:close/>
                </a:path>
                <a:path w="738505" h="92075">
                  <a:moveTo>
                    <a:pt x="647172" y="1522"/>
                  </a:moveTo>
                  <a:lnTo>
                    <a:pt x="627868" y="1522"/>
                  </a:lnTo>
                  <a:lnTo>
                    <a:pt x="585453" y="59432"/>
                  </a:lnTo>
                  <a:lnTo>
                    <a:pt x="607184" y="59432"/>
                  </a:lnTo>
                  <a:lnTo>
                    <a:pt x="626854" y="32637"/>
                  </a:lnTo>
                  <a:lnTo>
                    <a:pt x="647172" y="32637"/>
                  </a:lnTo>
                  <a:lnTo>
                    <a:pt x="647172" y="1522"/>
                  </a:lnTo>
                  <a:close/>
                </a:path>
                <a:path w="738505" h="92075">
                  <a:moveTo>
                    <a:pt x="736452" y="1522"/>
                  </a:moveTo>
                  <a:lnTo>
                    <a:pt x="669269" y="1522"/>
                  </a:lnTo>
                  <a:lnTo>
                    <a:pt x="669269" y="90421"/>
                  </a:lnTo>
                  <a:lnTo>
                    <a:pt x="738101" y="90421"/>
                  </a:lnTo>
                  <a:lnTo>
                    <a:pt x="738101" y="73911"/>
                  </a:lnTo>
                  <a:lnTo>
                    <a:pt x="689716" y="73911"/>
                  </a:lnTo>
                  <a:lnTo>
                    <a:pt x="689716" y="53337"/>
                  </a:lnTo>
                  <a:lnTo>
                    <a:pt x="730991" y="53337"/>
                  </a:lnTo>
                  <a:lnTo>
                    <a:pt x="730991" y="37335"/>
                  </a:lnTo>
                  <a:lnTo>
                    <a:pt x="689716" y="37335"/>
                  </a:lnTo>
                  <a:lnTo>
                    <a:pt x="689716" y="18032"/>
                  </a:lnTo>
                  <a:lnTo>
                    <a:pt x="736452" y="18032"/>
                  </a:lnTo>
                  <a:lnTo>
                    <a:pt x="736452" y="1522"/>
                  </a:lnTo>
                  <a:close/>
                </a:path>
              </a:pathLst>
            </a:custGeom>
            <a:solidFill>
              <a:srgbClr val="606062"/>
            </a:solidFill>
          </p:spPr>
          <p:txBody>
            <a:bodyPr wrap="square" lIns="0" tIns="0" rIns="0" bIns="0" rtlCol="0"/>
            <a:lstStyle/>
            <a:p>
              <a:endParaRPr/>
            </a:p>
          </p:txBody>
        </p:sp>
        <p:pic>
          <p:nvPicPr>
            <p:cNvPr id="23" name="object 23"/>
            <p:cNvPicPr/>
            <p:nvPr/>
          </p:nvPicPr>
          <p:blipFill>
            <a:blip r:embed="rId11" cstate="print"/>
            <a:stretch>
              <a:fillRect/>
            </a:stretch>
          </p:blipFill>
          <p:spPr>
            <a:xfrm>
              <a:off x="551037" y="7666456"/>
              <a:ext cx="462362" cy="462280"/>
            </a:xfrm>
            <a:prstGeom prst="rect">
              <a:avLst/>
            </a:prstGeom>
          </p:spPr>
        </p:pic>
        <p:sp>
          <p:nvSpPr>
            <p:cNvPr id="24" name="object 24"/>
            <p:cNvSpPr/>
            <p:nvPr/>
          </p:nvSpPr>
          <p:spPr>
            <a:xfrm>
              <a:off x="540753" y="7473441"/>
              <a:ext cx="954405" cy="2421255"/>
            </a:xfrm>
            <a:custGeom>
              <a:avLst/>
              <a:gdLst/>
              <a:ahLst/>
              <a:cxnLst/>
              <a:rect l="l" t="t" r="r" b="b"/>
              <a:pathLst>
                <a:path w="954405" h="2421254">
                  <a:moveTo>
                    <a:pt x="66154" y="2337651"/>
                  </a:moveTo>
                  <a:lnTo>
                    <a:pt x="6210" y="2337651"/>
                  </a:lnTo>
                  <a:lnTo>
                    <a:pt x="6210" y="2404453"/>
                  </a:lnTo>
                  <a:lnTo>
                    <a:pt x="15227" y="2404453"/>
                  </a:lnTo>
                  <a:lnTo>
                    <a:pt x="15227" y="2345652"/>
                  </a:lnTo>
                  <a:lnTo>
                    <a:pt x="57137" y="2345652"/>
                  </a:lnTo>
                  <a:lnTo>
                    <a:pt x="57137" y="2404453"/>
                  </a:lnTo>
                  <a:lnTo>
                    <a:pt x="66154" y="2404453"/>
                  </a:lnTo>
                  <a:lnTo>
                    <a:pt x="66154" y="2345652"/>
                  </a:lnTo>
                  <a:lnTo>
                    <a:pt x="66154" y="2337651"/>
                  </a:lnTo>
                  <a:close/>
                </a:path>
                <a:path w="954405" h="2421254">
                  <a:moveTo>
                    <a:pt x="71361" y="2140432"/>
                  </a:moveTo>
                  <a:lnTo>
                    <a:pt x="62090" y="2140432"/>
                  </a:lnTo>
                  <a:lnTo>
                    <a:pt x="62090" y="2148560"/>
                  </a:lnTo>
                  <a:lnTo>
                    <a:pt x="62090" y="2194407"/>
                  </a:lnTo>
                  <a:lnTo>
                    <a:pt x="28092" y="2194407"/>
                  </a:lnTo>
                  <a:lnTo>
                    <a:pt x="21844" y="2192439"/>
                  </a:lnTo>
                  <a:lnTo>
                    <a:pt x="13296" y="2184565"/>
                  </a:lnTo>
                  <a:lnTo>
                    <a:pt x="11226" y="2179116"/>
                  </a:lnTo>
                  <a:lnTo>
                    <a:pt x="11163" y="2164130"/>
                  </a:lnTo>
                  <a:lnTo>
                    <a:pt x="13423" y="2158403"/>
                  </a:lnTo>
                  <a:lnTo>
                    <a:pt x="22479" y="2150529"/>
                  </a:lnTo>
                  <a:lnTo>
                    <a:pt x="28892" y="2148560"/>
                  </a:lnTo>
                  <a:lnTo>
                    <a:pt x="62090" y="2148560"/>
                  </a:lnTo>
                  <a:lnTo>
                    <a:pt x="62090" y="2140432"/>
                  </a:lnTo>
                  <a:lnTo>
                    <a:pt x="36817" y="2140432"/>
                  </a:lnTo>
                  <a:lnTo>
                    <a:pt x="29171" y="2140940"/>
                  </a:lnTo>
                  <a:lnTo>
                    <a:pt x="1765" y="2161933"/>
                  </a:lnTo>
                  <a:lnTo>
                    <a:pt x="1765" y="2179116"/>
                  </a:lnTo>
                  <a:lnTo>
                    <a:pt x="3492" y="2185200"/>
                  </a:lnTo>
                  <a:lnTo>
                    <a:pt x="10439" y="2195106"/>
                  </a:lnTo>
                  <a:lnTo>
                    <a:pt x="15430" y="2198547"/>
                  </a:lnTo>
                  <a:lnTo>
                    <a:pt x="21958" y="2200503"/>
                  </a:lnTo>
                  <a:lnTo>
                    <a:pt x="1765" y="2229332"/>
                  </a:lnTo>
                  <a:lnTo>
                    <a:pt x="11798" y="2229332"/>
                  </a:lnTo>
                  <a:lnTo>
                    <a:pt x="30467" y="2202154"/>
                  </a:lnTo>
                  <a:lnTo>
                    <a:pt x="32664" y="2202319"/>
                  </a:lnTo>
                  <a:lnTo>
                    <a:pt x="34353" y="2202408"/>
                  </a:lnTo>
                  <a:lnTo>
                    <a:pt x="62090" y="2202408"/>
                  </a:lnTo>
                  <a:lnTo>
                    <a:pt x="62090" y="2229332"/>
                  </a:lnTo>
                  <a:lnTo>
                    <a:pt x="71361" y="2229332"/>
                  </a:lnTo>
                  <a:lnTo>
                    <a:pt x="71361" y="2202154"/>
                  </a:lnTo>
                  <a:lnTo>
                    <a:pt x="71361" y="2194407"/>
                  </a:lnTo>
                  <a:lnTo>
                    <a:pt x="71361" y="2148560"/>
                  </a:lnTo>
                  <a:lnTo>
                    <a:pt x="71361" y="2140432"/>
                  </a:lnTo>
                  <a:close/>
                </a:path>
                <a:path w="954405" h="2421254">
                  <a:moveTo>
                    <a:pt x="76200" y="64604"/>
                  </a:moveTo>
                  <a:lnTo>
                    <a:pt x="65532" y="64604"/>
                  </a:lnTo>
                  <a:lnTo>
                    <a:pt x="65532" y="6502"/>
                  </a:lnTo>
                  <a:lnTo>
                    <a:pt x="65532" y="0"/>
                  </a:lnTo>
                  <a:lnTo>
                    <a:pt x="58115" y="0"/>
                  </a:lnTo>
                  <a:lnTo>
                    <a:pt x="58115" y="6502"/>
                  </a:lnTo>
                  <a:lnTo>
                    <a:pt x="58115" y="64604"/>
                  </a:lnTo>
                  <a:lnTo>
                    <a:pt x="14325" y="64604"/>
                  </a:lnTo>
                  <a:lnTo>
                    <a:pt x="17437" y="62242"/>
                  </a:lnTo>
                  <a:lnTo>
                    <a:pt x="19659" y="57543"/>
                  </a:lnTo>
                  <a:lnTo>
                    <a:pt x="24079" y="6502"/>
                  </a:lnTo>
                  <a:lnTo>
                    <a:pt x="58115" y="6502"/>
                  </a:lnTo>
                  <a:lnTo>
                    <a:pt x="58115" y="0"/>
                  </a:lnTo>
                  <a:lnTo>
                    <a:pt x="17576" y="0"/>
                  </a:lnTo>
                  <a:lnTo>
                    <a:pt x="16725" y="23774"/>
                  </a:lnTo>
                  <a:lnTo>
                    <a:pt x="16319" y="32346"/>
                  </a:lnTo>
                  <a:lnTo>
                    <a:pt x="3657" y="64604"/>
                  </a:lnTo>
                  <a:lnTo>
                    <a:pt x="101" y="64604"/>
                  </a:lnTo>
                  <a:lnTo>
                    <a:pt x="0" y="87058"/>
                  </a:lnTo>
                  <a:lnTo>
                    <a:pt x="7010" y="87058"/>
                  </a:lnTo>
                  <a:lnTo>
                    <a:pt x="7112" y="71107"/>
                  </a:lnTo>
                  <a:lnTo>
                    <a:pt x="69189" y="71107"/>
                  </a:lnTo>
                  <a:lnTo>
                    <a:pt x="69189" y="87058"/>
                  </a:lnTo>
                  <a:lnTo>
                    <a:pt x="76200" y="87058"/>
                  </a:lnTo>
                  <a:lnTo>
                    <a:pt x="76200" y="71107"/>
                  </a:lnTo>
                  <a:lnTo>
                    <a:pt x="76200" y="64604"/>
                  </a:lnTo>
                  <a:close/>
                </a:path>
                <a:path w="954405" h="2421254">
                  <a:moveTo>
                    <a:pt x="133502" y="17665"/>
                  </a:moveTo>
                  <a:lnTo>
                    <a:pt x="94386" y="17665"/>
                  </a:lnTo>
                  <a:lnTo>
                    <a:pt x="93433" y="37274"/>
                  </a:lnTo>
                  <a:lnTo>
                    <a:pt x="93129" y="43002"/>
                  </a:lnTo>
                  <a:lnTo>
                    <a:pt x="85877" y="65214"/>
                  </a:lnTo>
                  <a:lnTo>
                    <a:pt x="82626" y="65214"/>
                  </a:lnTo>
                  <a:lnTo>
                    <a:pt x="81788" y="65087"/>
                  </a:lnTo>
                  <a:lnTo>
                    <a:pt x="80568" y="64808"/>
                  </a:lnTo>
                  <a:lnTo>
                    <a:pt x="80060" y="71005"/>
                  </a:lnTo>
                  <a:lnTo>
                    <a:pt x="82092" y="71551"/>
                  </a:lnTo>
                  <a:lnTo>
                    <a:pt x="83820" y="71831"/>
                  </a:lnTo>
                  <a:lnTo>
                    <a:pt x="90449" y="71831"/>
                  </a:lnTo>
                  <a:lnTo>
                    <a:pt x="94081" y="68846"/>
                  </a:lnTo>
                  <a:lnTo>
                    <a:pt x="95313" y="65214"/>
                  </a:lnTo>
                  <a:lnTo>
                    <a:pt x="96113" y="62877"/>
                  </a:lnTo>
                  <a:lnTo>
                    <a:pt x="100685" y="24066"/>
                  </a:lnTo>
                  <a:lnTo>
                    <a:pt x="126288" y="24066"/>
                  </a:lnTo>
                  <a:lnTo>
                    <a:pt x="126288" y="71107"/>
                  </a:lnTo>
                  <a:lnTo>
                    <a:pt x="133502" y="71107"/>
                  </a:lnTo>
                  <a:lnTo>
                    <a:pt x="133502" y="24066"/>
                  </a:lnTo>
                  <a:lnTo>
                    <a:pt x="133502" y="17665"/>
                  </a:lnTo>
                  <a:close/>
                </a:path>
                <a:path w="954405" h="2421254">
                  <a:moveTo>
                    <a:pt x="166865" y="2189327"/>
                  </a:moveTo>
                  <a:lnTo>
                    <a:pt x="165417" y="2183434"/>
                  </a:lnTo>
                  <a:lnTo>
                    <a:pt x="159664" y="2173109"/>
                  </a:lnTo>
                  <a:lnTo>
                    <a:pt x="157848" y="2171293"/>
                  </a:lnTo>
                  <a:lnTo>
                    <a:pt x="157848" y="2190851"/>
                  </a:lnTo>
                  <a:lnTo>
                    <a:pt x="157848" y="2201011"/>
                  </a:lnTo>
                  <a:lnTo>
                    <a:pt x="137604" y="2221966"/>
                  </a:lnTo>
                  <a:lnTo>
                    <a:pt x="128206" y="2221966"/>
                  </a:lnTo>
                  <a:lnTo>
                    <a:pt x="108064" y="2201011"/>
                  </a:lnTo>
                  <a:lnTo>
                    <a:pt x="108064" y="2190851"/>
                  </a:lnTo>
                  <a:lnTo>
                    <a:pt x="128206" y="2169896"/>
                  </a:lnTo>
                  <a:lnTo>
                    <a:pt x="137604" y="2169896"/>
                  </a:lnTo>
                  <a:lnTo>
                    <a:pt x="157848" y="2190851"/>
                  </a:lnTo>
                  <a:lnTo>
                    <a:pt x="157848" y="2171293"/>
                  </a:lnTo>
                  <a:lnTo>
                    <a:pt x="156464" y="2169896"/>
                  </a:lnTo>
                  <a:lnTo>
                    <a:pt x="155676" y="2169109"/>
                  </a:lnTo>
                  <a:lnTo>
                    <a:pt x="145529" y="2163432"/>
                  </a:lnTo>
                  <a:lnTo>
                    <a:pt x="139852" y="2162022"/>
                  </a:lnTo>
                  <a:lnTo>
                    <a:pt x="128003" y="2162022"/>
                  </a:lnTo>
                  <a:lnTo>
                    <a:pt x="122974" y="2163203"/>
                  </a:lnTo>
                  <a:lnTo>
                    <a:pt x="114096" y="2167940"/>
                  </a:lnTo>
                  <a:lnTo>
                    <a:pt x="110515" y="2171331"/>
                  </a:lnTo>
                  <a:lnTo>
                    <a:pt x="107810" y="2175738"/>
                  </a:lnTo>
                  <a:lnTo>
                    <a:pt x="107810" y="2162530"/>
                  </a:lnTo>
                  <a:lnTo>
                    <a:pt x="99174" y="2162530"/>
                  </a:lnTo>
                  <a:lnTo>
                    <a:pt x="99174" y="2253970"/>
                  </a:lnTo>
                  <a:lnTo>
                    <a:pt x="108191" y="2253970"/>
                  </a:lnTo>
                  <a:lnTo>
                    <a:pt x="108191" y="2216759"/>
                  </a:lnTo>
                  <a:lnTo>
                    <a:pt x="110985" y="2221077"/>
                  </a:lnTo>
                  <a:lnTo>
                    <a:pt x="114554" y="2224354"/>
                  </a:lnTo>
                  <a:lnTo>
                    <a:pt x="123278" y="2228837"/>
                  </a:lnTo>
                  <a:lnTo>
                    <a:pt x="128168" y="2229955"/>
                  </a:lnTo>
                  <a:lnTo>
                    <a:pt x="139941" y="2229955"/>
                  </a:lnTo>
                  <a:lnTo>
                    <a:pt x="166865" y="2202611"/>
                  </a:lnTo>
                  <a:lnTo>
                    <a:pt x="166865" y="2189327"/>
                  </a:lnTo>
                  <a:close/>
                </a:path>
                <a:path w="954405" h="2421254">
                  <a:moveTo>
                    <a:pt x="183997" y="2337651"/>
                  </a:moveTo>
                  <a:lnTo>
                    <a:pt x="174980" y="2337651"/>
                  </a:lnTo>
                  <a:lnTo>
                    <a:pt x="174980" y="2396579"/>
                  </a:lnTo>
                  <a:lnTo>
                    <a:pt x="142608" y="2396579"/>
                  </a:lnTo>
                  <a:lnTo>
                    <a:pt x="142608" y="2337651"/>
                  </a:lnTo>
                  <a:lnTo>
                    <a:pt x="133591" y="2337651"/>
                  </a:lnTo>
                  <a:lnTo>
                    <a:pt x="133591" y="2396579"/>
                  </a:lnTo>
                  <a:lnTo>
                    <a:pt x="100825" y="2396579"/>
                  </a:lnTo>
                  <a:lnTo>
                    <a:pt x="100825" y="2337651"/>
                  </a:lnTo>
                  <a:lnTo>
                    <a:pt x="91808" y="2337651"/>
                  </a:lnTo>
                  <a:lnTo>
                    <a:pt x="91808" y="2404453"/>
                  </a:lnTo>
                  <a:lnTo>
                    <a:pt x="183997" y="2404453"/>
                  </a:lnTo>
                  <a:lnTo>
                    <a:pt x="183997" y="2396579"/>
                  </a:lnTo>
                  <a:lnTo>
                    <a:pt x="183997" y="2337651"/>
                  </a:lnTo>
                  <a:close/>
                </a:path>
                <a:path w="954405" h="2421254">
                  <a:moveTo>
                    <a:pt x="195072" y="17665"/>
                  </a:moveTo>
                  <a:lnTo>
                    <a:pt x="188468" y="17665"/>
                  </a:lnTo>
                  <a:lnTo>
                    <a:pt x="188468" y="24066"/>
                  </a:lnTo>
                  <a:lnTo>
                    <a:pt x="188468" y="48056"/>
                  </a:lnTo>
                  <a:lnTo>
                    <a:pt x="162217" y="48056"/>
                  </a:lnTo>
                  <a:lnTo>
                    <a:pt x="157175" y="44081"/>
                  </a:lnTo>
                  <a:lnTo>
                    <a:pt x="157175" y="28105"/>
                  </a:lnTo>
                  <a:lnTo>
                    <a:pt x="162382" y="24066"/>
                  </a:lnTo>
                  <a:lnTo>
                    <a:pt x="188468" y="24066"/>
                  </a:lnTo>
                  <a:lnTo>
                    <a:pt x="188468" y="17665"/>
                  </a:lnTo>
                  <a:lnTo>
                    <a:pt x="165569" y="17665"/>
                  </a:lnTo>
                  <a:lnTo>
                    <a:pt x="160020" y="19227"/>
                  </a:lnTo>
                  <a:lnTo>
                    <a:pt x="151892" y="25463"/>
                  </a:lnTo>
                  <a:lnTo>
                    <a:pt x="149860" y="29997"/>
                  </a:lnTo>
                  <a:lnTo>
                    <a:pt x="149860" y="40233"/>
                  </a:lnTo>
                  <a:lnTo>
                    <a:pt x="150977" y="43751"/>
                  </a:lnTo>
                  <a:lnTo>
                    <a:pt x="155448" y="49301"/>
                  </a:lnTo>
                  <a:lnTo>
                    <a:pt x="158623" y="51269"/>
                  </a:lnTo>
                  <a:lnTo>
                    <a:pt x="162763" y="52412"/>
                  </a:lnTo>
                  <a:lnTo>
                    <a:pt x="149453" y="71107"/>
                  </a:lnTo>
                  <a:lnTo>
                    <a:pt x="157276" y="71107"/>
                  </a:lnTo>
                  <a:lnTo>
                    <a:pt x="169672" y="53428"/>
                  </a:lnTo>
                  <a:lnTo>
                    <a:pt x="188468" y="53428"/>
                  </a:lnTo>
                  <a:lnTo>
                    <a:pt x="188468" y="71107"/>
                  </a:lnTo>
                  <a:lnTo>
                    <a:pt x="195072" y="71107"/>
                  </a:lnTo>
                  <a:lnTo>
                    <a:pt x="195072" y="53428"/>
                  </a:lnTo>
                  <a:lnTo>
                    <a:pt x="195072" y="48056"/>
                  </a:lnTo>
                  <a:lnTo>
                    <a:pt x="195072" y="24066"/>
                  </a:lnTo>
                  <a:lnTo>
                    <a:pt x="195072" y="17665"/>
                  </a:lnTo>
                  <a:close/>
                </a:path>
                <a:path w="954405" h="2421254">
                  <a:moveTo>
                    <a:pt x="247751" y="2189403"/>
                  </a:moveTo>
                  <a:lnTo>
                    <a:pt x="246291" y="2183561"/>
                  </a:lnTo>
                  <a:lnTo>
                    <a:pt x="240449" y="2173236"/>
                  </a:lnTo>
                  <a:lnTo>
                    <a:pt x="238607" y="2171408"/>
                  </a:lnTo>
                  <a:lnTo>
                    <a:pt x="238607" y="2190851"/>
                  </a:lnTo>
                  <a:lnTo>
                    <a:pt x="238607" y="2201011"/>
                  </a:lnTo>
                  <a:lnTo>
                    <a:pt x="218592" y="2221966"/>
                  </a:lnTo>
                  <a:lnTo>
                    <a:pt x="209105" y="2221966"/>
                  </a:lnTo>
                  <a:lnTo>
                    <a:pt x="188963" y="2201011"/>
                  </a:lnTo>
                  <a:lnTo>
                    <a:pt x="188963" y="2190851"/>
                  </a:lnTo>
                  <a:lnTo>
                    <a:pt x="209105" y="2169896"/>
                  </a:lnTo>
                  <a:lnTo>
                    <a:pt x="218592" y="2169896"/>
                  </a:lnTo>
                  <a:lnTo>
                    <a:pt x="238607" y="2190851"/>
                  </a:lnTo>
                  <a:lnTo>
                    <a:pt x="238607" y="2171408"/>
                  </a:lnTo>
                  <a:lnTo>
                    <a:pt x="237096" y="2169896"/>
                  </a:lnTo>
                  <a:lnTo>
                    <a:pt x="236410" y="2169210"/>
                  </a:lnTo>
                  <a:lnTo>
                    <a:pt x="226085" y="2163457"/>
                  </a:lnTo>
                  <a:lnTo>
                    <a:pt x="220281" y="2162022"/>
                  </a:lnTo>
                  <a:lnTo>
                    <a:pt x="207416" y="2162022"/>
                  </a:lnTo>
                  <a:lnTo>
                    <a:pt x="179819" y="2189403"/>
                  </a:lnTo>
                  <a:lnTo>
                    <a:pt x="179819" y="2202446"/>
                  </a:lnTo>
                  <a:lnTo>
                    <a:pt x="207416" y="2229955"/>
                  </a:lnTo>
                  <a:lnTo>
                    <a:pt x="220281" y="2229955"/>
                  </a:lnTo>
                  <a:lnTo>
                    <a:pt x="247751" y="2202446"/>
                  </a:lnTo>
                  <a:lnTo>
                    <a:pt x="247751" y="2189403"/>
                  </a:lnTo>
                  <a:close/>
                </a:path>
                <a:path w="954405" h="2421254">
                  <a:moveTo>
                    <a:pt x="268325" y="2364448"/>
                  </a:moveTo>
                  <a:lnTo>
                    <a:pt x="266928" y="2358593"/>
                  </a:lnTo>
                  <a:lnTo>
                    <a:pt x="261340" y="2348344"/>
                  </a:lnTo>
                  <a:lnTo>
                    <a:pt x="259689" y="2346629"/>
                  </a:lnTo>
                  <a:lnTo>
                    <a:pt x="259689" y="2367115"/>
                  </a:lnTo>
                  <a:lnTo>
                    <a:pt x="212331" y="2367115"/>
                  </a:lnTo>
                  <a:lnTo>
                    <a:pt x="212915" y="2360511"/>
                  </a:lnTo>
                  <a:lnTo>
                    <a:pt x="215392" y="2355164"/>
                  </a:lnTo>
                  <a:lnTo>
                    <a:pt x="224116" y="2346947"/>
                  </a:lnTo>
                  <a:lnTo>
                    <a:pt x="229514" y="2344890"/>
                  </a:lnTo>
                  <a:lnTo>
                    <a:pt x="242468" y="2344890"/>
                  </a:lnTo>
                  <a:lnTo>
                    <a:pt x="247904" y="2346947"/>
                  </a:lnTo>
                  <a:lnTo>
                    <a:pt x="256628" y="2355164"/>
                  </a:lnTo>
                  <a:lnTo>
                    <a:pt x="259105" y="2360511"/>
                  </a:lnTo>
                  <a:lnTo>
                    <a:pt x="259689" y="2367115"/>
                  </a:lnTo>
                  <a:lnTo>
                    <a:pt x="259689" y="2346629"/>
                  </a:lnTo>
                  <a:lnTo>
                    <a:pt x="258025" y="2344890"/>
                  </a:lnTo>
                  <a:lnTo>
                    <a:pt x="257492" y="2344343"/>
                  </a:lnTo>
                  <a:lnTo>
                    <a:pt x="247675" y="2338590"/>
                  </a:lnTo>
                  <a:lnTo>
                    <a:pt x="242125" y="2337143"/>
                  </a:lnTo>
                  <a:lnTo>
                    <a:pt x="229768" y="2337143"/>
                  </a:lnTo>
                  <a:lnTo>
                    <a:pt x="203301" y="2377579"/>
                  </a:lnTo>
                  <a:lnTo>
                    <a:pt x="204787" y="2383421"/>
                  </a:lnTo>
                  <a:lnTo>
                    <a:pt x="210718" y="2393746"/>
                  </a:lnTo>
                  <a:lnTo>
                    <a:pt x="214845" y="2397785"/>
                  </a:lnTo>
                  <a:lnTo>
                    <a:pt x="225425" y="2403627"/>
                  </a:lnTo>
                  <a:lnTo>
                    <a:pt x="231495" y="2405088"/>
                  </a:lnTo>
                  <a:lnTo>
                    <a:pt x="243687" y="2405088"/>
                  </a:lnTo>
                  <a:lnTo>
                    <a:pt x="248577" y="2404160"/>
                  </a:lnTo>
                  <a:lnTo>
                    <a:pt x="257467" y="2400439"/>
                  </a:lnTo>
                  <a:lnTo>
                    <a:pt x="261175" y="2397722"/>
                  </a:lnTo>
                  <a:lnTo>
                    <a:pt x="261696" y="2397087"/>
                  </a:lnTo>
                  <a:lnTo>
                    <a:pt x="264134" y="2394166"/>
                  </a:lnTo>
                  <a:lnTo>
                    <a:pt x="259054" y="2388324"/>
                  </a:lnTo>
                  <a:lnTo>
                    <a:pt x="256514" y="2391206"/>
                  </a:lnTo>
                  <a:lnTo>
                    <a:pt x="253517" y="2393391"/>
                  </a:lnTo>
                  <a:lnTo>
                    <a:pt x="246570" y="2396350"/>
                  </a:lnTo>
                  <a:lnTo>
                    <a:pt x="242760" y="2397087"/>
                  </a:lnTo>
                  <a:lnTo>
                    <a:pt x="231241" y="2397087"/>
                  </a:lnTo>
                  <a:lnTo>
                    <a:pt x="225145" y="2394953"/>
                  </a:lnTo>
                  <a:lnTo>
                    <a:pt x="215493" y="2386406"/>
                  </a:lnTo>
                  <a:lnTo>
                    <a:pt x="212826" y="2380792"/>
                  </a:lnTo>
                  <a:lnTo>
                    <a:pt x="212331" y="2373846"/>
                  </a:lnTo>
                  <a:lnTo>
                    <a:pt x="268198" y="2373846"/>
                  </a:lnTo>
                  <a:lnTo>
                    <a:pt x="268325" y="2371052"/>
                  </a:lnTo>
                  <a:lnTo>
                    <a:pt x="268325" y="2367115"/>
                  </a:lnTo>
                  <a:lnTo>
                    <a:pt x="268325" y="2364448"/>
                  </a:lnTo>
                  <a:close/>
                </a:path>
                <a:path w="954405" h="2421254">
                  <a:moveTo>
                    <a:pt x="289864" y="71107"/>
                  </a:moveTo>
                  <a:lnTo>
                    <a:pt x="270383" y="47332"/>
                  </a:lnTo>
                  <a:lnTo>
                    <a:pt x="267309" y="43573"/>
                  </a:lnTo>
                  <a:lnTo>
                    <a:pt x="269278" y="41148"/>
                  </a:lnTo>
                  <a:lnTo>
                    <a:pt x="288340" y="17665"/>
                  </a:lnTo>
                  <a:lnTo>
                    <a:pt x="280517" y="17665"/>
                  </a:lnTo>
                  <a:lnTo>
                    <a:pt x="261721" y="41148"/>
                  </a:lnTo>
                  <a:lnTo>
                    <a:pt x="249428" y="41148"/>
                  </a:lnTo>
                  <a:lnTo>
                    <a:pt x="249428" y="17665"/>
                  </a:lnTo>
                  <a:lnTo>
                    <a:pt x="242214" y="17665"/>
                  </a:lnTo>
                  <a:lnTo>
                    <a:pt x="242214" y="71107"/>
                  </a:lnTo>
                  <a:lnTo>
                    <a:pt x="249428" y="71107"/>
                  </a:lnTo>
                  <a:lnTo>
                    <a:pt x="249428" y="47332"/>
                  </a:lnTo>
                  <a:lnTo>
                    <a:pt x="261620" y="47332"/>
                  </a:lnTo>
                  <a:lnTo>
                    <a:pt x="281330" y="71107"/>
                  </a:lnTo>
                  <a:lnTo>
                    <a:pt x="289864" y="71107"/>
                  </a:lnTo>
                  <a:close/>
                </a:path>
                <a:path w="954405" h="2421254">
                  <a:moveTo>
                    <a:pt x="323189" y="2202357"/>
                  </a:moveTo>
                  <a:lnTo>
                    <a:pt x="320382" y="2198979"/>
                  </a:lnTo>
                  <a:lnTo>
                    <a:pt x="318655" y="2196896"/>
                  </a:lnTo>
                  <a:lnTo>
                    <a:pt x="314299" y="2195893"/>
                  </a:lnTo>
                  <a:lnTo>
                    <a:pt x="314299" y="2206675"/>
                  </a:lnTo>
                  <a:lnTo>
                    <a:pt x="314299" y="2214638"/>
                  </a:lnTo>
                  <a:lnTo>
                    <a:pt x="312864" y="2217559"/>
                  </a:lnTo>
                  <a:lnTo>
                    <a:pt x="307111" y="2221280"/>
                  </a:lnTo>
                  <a:lnTo>
                    <a:pt x="302793" y="2222208"/>
                  </a:lnTo>
                  <a:lnTo>
                    <a:pt x="275818" y="2222208"/>
                  </a:lnTo>
                  <a:lnTo>
                    <a:pt x="275818" y="2198979"/>
                  </a:lnTo>
                  <a:lnTo>
                    <a:pt x="303593" y="2198979"/>
                  </a:lnTo>
                  <a:lnTo>
                    <a:pt x="307733" y="2199932"/>
                  </a:lnTo>
                  <a:lnTo>
                    <a:pt x="312991" y="2203742"/>
                  </a:lnTo>
                  <a:lnTo>
                    <a:pt x="314299" y="2206675"/>
                  </a:lnTo>
                  <a:lnTo>
                    <a:pt x="314299" y="2195893"/>
                  </a:lnTo>
                  <a:lnTo>
                    <a:pt x="309600" y="2194788"/>
                  </a:lnTo>
                  <a:lnTo>
                    <a:pt x="313156" y="2193518"/>
                  </a:lnTo>
                  <a:lnTo>
                    <a:pt x="314985" y="2192248"/>
                  </a:lnTo>
                  <a:lnTo>
                    <a:pt x="315937" y="2191588"/>
                  </a:lnTo>
                  <a:lnTo>
                    <a:pt x="319913" y="2186419"/>
                  </a:lnTo>
                  <a:lnTo>
                    <a:pt x="320903" y="2183307"/>
                  </a:lnTo>
                  <a:lnTo>
                    <a:pt x="320903" y="2174163"/>
                  </a:lnTo>
                  <a:lnTo>
                    <a:pt x="318744" y="2169934"/>
                  </a:lnTo>
                  <a:lnTo>
                    <a:pt x="318312" y="2169642"/>
                  </a:lnTo>
                  <a:lnTo>
                    <a:pt x="311886" y="2165235"/>
                  </a:lnTo>
                  <a:lnTo>
                    <a:pt x="311886" y="2177084"/>
                  </a:lnTo>
                  <a:lnTo>
                    <a:pt x="311886" y="2184539"/>
                  </a:lnTo>
                  <a:lnTo>
                    <a:pt x="310515" y="2187371"/>
                  </a:lnTo>
                  <a:lnTo>
                    <a:pt x="305015" y="2191270"/>
                  </a:lnTo>
                  <a:lnTo>
                    <a:pt x="301053" y="2192248"/>
                  </a:lnTo>
                  <a:lnTo>
                    <a:pt x="275818" y="2192248"/>
                  </a:lnTo>
                  <a:lnTo>
                    <a:pt x="275818" y="2169642"/>
                  </a:lnTo>
                  <a:lnTo>
                    <a:pt x="301053" y="2169642"/>
                  </a:lnTo>
                  <a:lnTo>
                    <a:pt x="305015" y="2170569"/>
                  </a:lnTo>
                  <a:lnTo>
                    <a:pt x="310515" y="2174290"/>
                  </a:lnTo>
                  <a:lnTo>
                    <a:pt x="311886" y="2177084"/>
                  </a:lnTo>
                  <a:lnTo>
                    <a:pt x="311886" y="2165235"/>
                  </a:lnTo>
                  <a:lnTo>
                    <a:pt x="310108" y="2164003"/>
                  </a:lnTo>
                  <a:lnTo>
                    <a:pt x="304139" y="2162530"/>
                  </a:lnTo>
                  <a:lnTo>
                    <a:pt x="267055" y="2162530"/>
                  </a:lnTo>
                  <a:lnTo>
                    <a:pt x="267055" y="2229332"/>
                  </a:lnTo>
                  <a:lnTo>
                    <a:pt x="305955" y="2229332"/>
                  </a:lnTo>
                  <a:lnTo>
                    <a:pt x="312394" y="2227757"/>
                  </a:lnTo>
                  <a:lnTo>
                    <a:pt x="320040" y="2222208"/>
                  </a:lnTo>
                  <a:lnTo>
                    <a:pt x="321030" y="2221496"/>
                  </a:lnTo>
                  <a:lnTo>
                    <a:pt x="323189" y="2217013"/>
                  </a:lnTo>
                  <a:lnTo>
                    <a:pt x="323189" y="2202357"/>
                  </a:lnTo>
                  <a:close/>
                </a:path>
                <a:path w="954405" h="2421254">
                  <a:moveTo>
                    <a:pt x="340258" y="31153"/>
                  </a:moveTo>
                  <a:lnTo>
                    <a:pt x="338391" y="25984"/>
                  </a:lnTo>
                  <a:lnTo>
                    <a:pt x="335800" y="23558"/>
                  </a:lnTo>
                  <a:lnTo>
                    <a:pt x="330936" y="19011"/>
                  </a:lnTo>
                  <a:lnTo>
                    <a:pt x="325589" y="17259"/>
                  </a:lnTo>
                  <a:lnTo>
                    <a:pt x="314413" y="17259"/>
                  </a:lnTo>
                  <a:lnTo>
                    <a:pt x="310413" y="17894"/>
                  </a:lnTo>
                  <a:lnTo>
                    <a:pt x="302831" y="20396"/>
                  </a:lnTo>
                  <a:lnTo>
                    <a:pt x="299580" y="22174"/>
                  </a:lnTo>
                  <a:lnTo>
                    <a:pt x="296875" y="24472"/>
                  </a:lnTo>
                  <a:lnTo>
                    <a:pt x="300126" y="29857"/>
                  </a:lnTo>
                  <a:lnTo>
                    <a:pt x="302361" y="27901"/>
                  </a:lnTo>
                  <a:lnTo>
                    <a:pt x="305028" y="26352"/>
                  </a:lnTo>
                  <a:lnTo>
                    <a:pt x="311264" y="24117"/>
                  </a:lnTo>
                  <a:lnTo>
                    <a:pt x="314515" y="23558"/>
                  </a:lnTo>
                  <a:lnTo>
                    <a:pt x="322846" y="23558"/>
                  </a:lnTo>
                  <a:lnTo>
                    <a:pt x="326605" y="24765"/>
                  </a:lnTo>
                  <a:lnTo>
                    <a:pt x="331749" y="29578"/>
                  </a:lnTo>
                  <a:lnTo>
                    <a:pt x="333044" y="33083"/>
                  </a:lnTo>
                  <a:lnTo>
                    <a:pt x="333044" y="40932"/>
                  </a:lnTo>
                  <a:lnTo>
                    <a:pt x="333044" y="46316"/>
                  </a:lnTo>
                  <a:lnTo>
                    <a:pt x="333044" y="55054"/>
                  </a:lnTo>
                  <a:lnTo>
                    <a:pt x="331622" y="58585"/>
                  </a:lnTo>
                  <a:lnTo>
                    <a:pt x="329450" y="61277"/>
                  </a:lnTo>
                  <a:lnTo>
                    <a:pt x="323621" y="64998"/>
                  </a:lnTo>
                  <a:lnTo>
                    <a:pt x="320141" y="65938"/>
                  </a:lnTo>
                  <a:lnTo>
                    <a:pt x="311810" y="65938"/>
                  </a:lnTo>
                  <a:lnTo>
                    <a:pt x="308483" y="65036"/>
                  </a:lnTo>
                  <a:lnTo>
                    <a:pt x="303745" y="61442"/>
                  </a:lnTo>
                  <a:lnTo>
                    <a:pt x="302564" y="58991"/>
                  </a:lnTo>
                  <a:lnTo>
                    <a:pt x="302564" y="49504"/>
                  </a:lnTo>
                  <a:lnTo>
                    <a:pt x="307136" y="46316"/>
                  </a:lnTo>
                  <a:lnTo>
                    <a:pt x="333044" y="46316"/>
                  </a:lnTo>
                  <a:lnTo>
                    <a:pt x="333044" y="40932"/>
                  </a:lnTo>
                  <a:lnTo>
                    <a:pt x="308889" y="40932"/>
                  </a:lnTo>
                  <a:lnTo>
                    <a:pt x="303657" y="42329"/>
                  </a:lnTo>
                  <a:lnTo>
                    <a:pt x="297091" y="47879"/>
                  </a:lnTo>
                  <a:lnTo>
                    <a:pt x="295452" y="51536"/>
                  </a:lnTo>
                  <a:lnTo>
                    <a:pt x="295452" y="60744"/>
                  </a:lnTo>
                  <a:lnTo>
                    <a:pt x="297205" y="64516"/>
                  </a:lnTo>
                  <a:lnTo>
                    <a:pt x="304253" y="70192"/>
                  </a:lnTo>
                  <a:lnTo>
                    <a:pt x="308991" y="71615"/>
                  </a:lnTo>
                  <a:lnTo>
                    <a:pt x="319290" y="71615"/>
                  </a:lnTo>
                  <a:lnTo>
                    <a:pt x="323037" y="70840"/>
                  </a:lnTo>
                  <a:lnTo>
                    <a:pt x="329336" y="67729"/>
                  </a:lnTo>
                  <a:lnTo>
                    <a:pt x="331304" y="65938"/>
                  </a:lnTo>
                  <a:lnTo>
                    <a:pt x="331724" y="65557"/>
                  </a:lnTo>
                  <a:lnTo>
                    <a:pt x="333349" y="62776"/>
                  </a:lnTo>
                  <a:lnTo>
                    <a:pt x="333349" y="71107"/>
                  </a:lnTo>
                  <a:lnTo>
                    <a:pt x="340258" y="71107"/>
                  </a:lnTo>
                  <a:lnTo>
                    <a:pt x="340258" y="62776"/>
                  </a:lnTo>
                  <a:lnTo>
                    <a:pt x="340258" y="46316"/>
                  </a:lnTo>
                  <a:lnTo>
                    <a:pt x="340258" y="31153"/>
                  </a:lnTo>
                  <a:close/>
                </a:path>
                <a:path w="954405" h="2421254">
                  <a:moveTo>
                    <a:pt x="348335" y="2337651"/>
                  </a:moveTo>
                  <a:lnTo>
                    <a:pt x="339318" y="2337651"/>
                  </a:lnTo>
                  <a:lnTo>
                    <a:pt x="339318" y="2367242"/>
                  </a:lnTo>
                  <a:lnTo>
                    <a:pt x="297281" y="2367242"/>
                  </a:lnTo>
                  <a:lnTo>
                    <a:pt x="297281" y="2337651"/>
                  </a:lnTo>
                  <a:lnTo>
                    <a:pt x="288264" y="2337651"/>
                  </a:lnTo>
                  <a:lnTo>
                    <a:pt x="288264" y="2404453"/>
                  </a:lnTo>
                  <a:lnTo>
                    <a:pt x="297281" y="2404453"/>
                  </a:lnTo>
                  <a:lnTo>
                    <a:pt x="297281" y="2374989"/>
                  </a:lnTo>
                  <a:lnTo>
                    <a:pt x="339318" y="2374989"/>
                  </a:lnTo>
                  <a:lnTo>
                    <a:pt x="339318" y="2404453"/>
                  </a:lnTo>
                  <a:lnTo>
                    <a:pt x="348335" y="2404453"/>
                  </a:lnTo>
                  <a:lnTo>
                    <a:pt x="348335" y="2374989"/>
                  </a:lnTo>
                  <a:lnTo>
                    <a:pt x="348335" y="2367242"/>
                  </a:lnTo>
                  <a:lnTo>
                    <a:pt x="348335" y="2337651"/>
                  </a:lnTo>
                  <a:close/>
                </a:path>
                <a:path w="954405" h="2421254">
                  <a:moveTo>
                    <a:pt x="394309" y="2179370"/>
                  </a:moveTo>
                  <a:lnTo>
                    <a:pt x="391985" y="2172919"/>
                  </a:lnTo>
                  <a:lnTo>
                    <a:pt x="388747" y="2169896"/>
                  </a:lnTo>
                  <a:lnTo>
                    <a:pt x="382663" y="2164194"/>
                  </a:lnTo>
                  <a:lnTo>
                    <a:pt x="375983" y="2162022"/>
                  </a:lnTo>
                  <a:lnTo>
                    <a:pt x="362013" y="2162022"/>
                  </a:lnTo>
                  <a:lnTo>
                    <a:pt x="357009" y="2162797"/>
                  </a:lnTo>
                  <a:lnTo>
                    <a:pt x="347535" y="2165934"/>
                  </a:lnTo>
                  <a:lnTo>
                    <a:pt x="343471" y="2168156"/>
                  </a:lnTo>
                  <a:lnTo>
                    <a:pt x="340080" y="2171039"/>
                  </a:lnTo>
                  <a:lnTo>
                    <a:pt x="344144" y="2177770"/>
                  </a:lnTo>
                  <a:lnTo>
                    <a:pt x="346938" y="2175306"/>
                  </a:lnTo>
                  <a:lnTo>
                    <a:pt x="350278" y="2173389"/>
                  </a:lnTo>
                  <a:lnTo>
                    <a:pt x="358076" y="2170595"/>
                  </a:lnTo>
                  <a:lnTo>
                    <a:pt x="362140" y="2169896"/>
                  </a:lnTo>
                  <a:lnTo>
                    <a:pt x="372554" y="2169896"/>
                  </a:lnTo>
                  <a:lnTo>
                    <a:pt x="377253" y="2171395"/>
                  </a:lnTo>
                  <a:lnTo>
                    <a:pt x="383679" y="2177402"/>
                  </a:lnTo>
                  <a:lnTo>
                    <a:pt x="385292" y="2181783"/>
                  </a:lnTo>
                  <a:lnTo>
                    <a:pt x="385292" y="2191613"/>
                  </a:lnTo>
                  <a:lnTo>
                    <a:pt x="385292" y="2198332"/>
                  </a:lnTo>
                  <a:lnTo>
                    <a:pt x="385292" y="2209266"/>
                  </a:lnTo>
                  <a:lnTo>
                    <a:pt x="383514" y="2213660"/>
                  </a:lnTo>
                  <a:lnTo>
                    <a:pt x="380809" y="2217026"/>
                  </a:lnTo>
                  <a:lnTo>
                    <a:pt x="373519" y="2221687"/>
                  </a:lnTo>
                  <a:lnTo>
                    <a:pt x="369163" y="2222855"/>
                  </a:lnTo>
                  <a:lnTo>
                    <a:pt x="358749" y="2222855"/>
                  </a:lnTo>
                  <a:lnTo>
                    <a:pt x="354596" y="2221725"/>
                  </a:lnTo>
                  <a:lnTo>
                    <a:pt x="348678" y="2217242"/>
                  </a:lnTo>
                  <a:lnTo>
                    <a:pt x="347192" y="2214168"/>
                  </a:lnTo>
                  <a:lnTo>
                    <a:pt x="347192" y="2202319"/>
                  </a:lnTo>
                  <a:lnTo>
                    <a:pt x="352907" y="2198332"/>
                  </a:lnTo>
                  <a:lnTo>
                    <a:pt x="385292" y="2198332"/>
                  </a:lnTo>
                  <a:lnTo>
                    <a:pt x="385292" y="2191613"/>
                  </a:lnTo>
                  <a:lnTo>
                    <a:pt x="355104" y="2191613"/>
                  </a:lnTo>
                  <a:lnTo>
                    <a:pt x="348576" y="2193340"/>
                  </a:lnTo>
                  <a:lnTo>
                    <a:pt x="340360" y="2200287"/>
                  </a:lnTo>
                  <a:lnTo>
                    <a:pt x="338302" y="2204859"/>
                  </a:lnTo>
                  <a:lnTo>
                    <a:pt x="338302" y="2216378"/>
                  </a:lnTo>
                  <a:lnTo>
                    <a:pt x="340499" y="2221077"/>
                  </a:lnTo>
                  <a:lnTo>
                    <a:pt x="349313" y="2228189"/>
                  </a:lnTo>
                  <a:lnTo>
                    <a:pt x="355231" y="2229955"/>
                  </a:lnTo>
                  <a:lnTo>
                    <a:pt x="368109" y="2229955"/>
                  </a:lnTo>
                  <a:lnTo>
                    <a:pt x="385673" y="2218906"/>
                  </a:lnTo>
                  <a:lnTo>
                    <a:pt x="385673" y="2229332"/>
                  </a:lnTo>
                  <a:lnTo>
                    <a:pt x="394309" y="2229332"/>
                  </a:lnTo>
                  <a:lnTo>
                    <a:pt x="394309" y="2218906"/>
                  </a:lnTo>
                  <a:lnTo>
                    <a:pt x="394309" y="2198332"/>
                  </a:lnTo>
                  <a:lnTo>
                    <a:pt x="394309" y="2179370"/>
                  </a:lnTo>
                  <a:close/>
                </a:path>
                <a:path w="954405" h="2421254">
                  <a:moveTo>
                    <a:pt x="407111" y="71107"/>
                  </a:moveTo>
                  <a:lnTo>
                    <a:pt x="387629" y="47332"/>
                  </a:lnTo>
                  <a:lnTo>
                    <a:pt x="384543" y="43573"/>
                  </a:lnTo>
                  <a:lnTo>
                    <a:pt x="386524" y="41148"/>
                  </a:lnTo>
                  <a:lnTo>
                    <a:pt x="405574" y="17665"/>
                  </a:lnTo>
                  <a:lnTo>
                    <a:pt x="397751" y="17665"/>
                  </a:lnTo>
                  <a:lnTo>
                    <a:pt x="378968" y="41148"/>
                  </a:lnTo>
                  <a:lnTo>
                    <a:pt x="366661" y="41148"/>
                  </a:lnTo>
                  <a:lnTo>
                    <a:pt x="366661" y="17665"/>
                  </a:lnTo>
                  <a:lnTo>
                    <a:pt x="359448" y="17665"/>
                  </a:lnTo>
                  <a:lnTo>
                    <a:pt x="359448" y="71107"/>
                  </a:lnTo>
                  <a:lnTo>
                    <a:pt x="366661" y="71107"/>
                  </a:lnTo>
                  <a:lnTo>
                    <a:pt x="366661" y="47332"/>
                  </a:lnTo>
                  <a:lnTo>
                    <a:pt x="378866" y="47332"/>
                  </a:lnTo>
                  <a:lnTo>
                    <a:pt x="398576" y="71107"/>
                  </a:lnTo>
                  <a:lnTo>
                    <a:pt x="407111" y="71107"/>
                  </a:lnTo>
                  <a:close/>
                </a:path>
                <a:path w="954405" h="2421254">
                  <a:moveTo>
                    <a:pt x="435584" y="2337651"/>
                  </a:moveTo>
                  <a:lnTo>
                    <a:pt x="427583" y="2337651"/>
                  </a:lnTo>
                  <a:lnTo>
                    <a:pt x="383006" y="2390737"/>
                  </a:lnTo>
                  <a:lnTo>
                    <a:pt x="383006" y="2337651"/>
                  </a:lnTo>
                  <a:lnTo>
                    <a:pt x="373989" y="2337651"/>
                  </a:lnTo>
                  <a:lnTo>
                    <a:pt x="373989" y="2404453"/>
                  </a:lnTo>
                  <a:lnTo>
                    <a:pt x="382117" y="2404453"/>
                  </a:lnTo>
                  <a:lnTo>
                    <a:pt x="393598" y="2390737"/>
                  </a:lnTo>
                  <a:lnTo>
                    <a:pt x="426567" y="2351367"/>
                  </a:lnTo>
                  <a:lnTo>
                    <a:pt x="426567" y="2404453"/>
                  </a:lnTo>
                  <a:lnTo>
                    <a:pt x="435584" y="2404453"/>
                  </a:lnTo>
                  <a:lnTo>
                    <a:pt x="435584" y="2351367"/>
                  </a:lnTo>
                  <a:lnTo>
                    <a:pt x="435584" y="2337651"/>
                  </a:lnTo>
                  <a:close/>
                </a:path>
                <a:path w="954405" h="2421254">
                  <a:moveTo>
                    <a:pt x="467753" y="17665"/>
                  </a:moveTo>
                  <a:lnTo>
                    <a:pt x="461352" y="17665"/>
                  </a:lnTo>
                  <a:lnTo>
                    <a:pt x="425691" y="60134"/>
                  </a:lnTo>
                  <a:lnTo>
                    <a:pt x="425691" y="17665"/>
                  </a:lnTo>
                  <a:lnTo>
                    <a:pt x="418477" y="17665"/>
                  </a:lnTo>
                  <a:lnTo>
                    <a:pt x="418477" y="71107"/>
                  </a:lnTo>
                  <a:lnTo>
                    <a:pt x="424992" y="71107"/>
                  </a:lnTo>
                  <a:lnTo>
                    <a:pt x="434174" y="60134"/>
                  </a:lnTo>
                  <a:lnTo>
                    <a:pt x="460540" y="28638"/>
                  </a:lnTo>
                  <a:lnTo>
                    <a:pt x="460540" y="71107"/>
                  </a:lnTo>
                  <a:lnTo>
                    <a:pt x="467753" y="71107"/>
                  </a:lnTo>
                  <a:lnTo>
                    <a:pt x="467753" y="28638"/>
                  </a:lnTo>
                  <a:lnTo>
                    <a:pt x="467753" y="17665"/>
                  </a:lnTo>
                  <a:close/>
                </a:path>
                <a:path w="954405" h="2421254">
                  <a:moveTo>
                    <a:pt x="469620" y="2162530"/>
                  </a:moveTo>
                  <a:lnTo>
                    <a:pt x="461365" y="2162530"/>
                  </a:lnTo>
                  <a:lnTo>
                    <a:pt x="461365" y="2170531"/>
                  </a:lnTo>
                  <a:lnTo>
                    <a:pt x="461365" y="2200503"/>
                  </a:lnTo>
                  <a:lnTo>
                    <a:pt x="428561" y="2200503"/>
                  </a:lnTo>
                  <a:lnTo>
                    <a:pt x="422249" y="2195550"/>
                  </a:lnTo>
                  <a:lnTo>
                    <a:pt x="422249" y="2175560"/>
                  </a:lnTo>
                  <a:lnTo>
                    <a:pt x="428764" y="2170531"/>
                  </a:lnTo>
                  <a:lnTo>
                    <a:pt x="461365" y="2170531"/>
                  </a:lnTo>
                  <a:lnTo>
                    <a:pt x="461365" y="2162530"/>
                  </a:lnTo>
                  <a:lnTo>
                    <a:pt x="432739" y="2162530"/>
                  </a:lnTo>
                  <a:lnTo>
                    <a:pt x="425805" y="2164473"/>
                  </a:lnTo>
                  <a:lnTo>
                    <a:pt x="415645" y="2172258"/>
                  </a:lnTo>
                  <a:lnTo>
                    <a:pt x="413105" y="2177935"/>
                  </a:lnTo>
                  <a:lnTo>
                    <a:pt x="413105" y="2190724"/>
                  </a:lnTo>
                  <a:lnTo>
                    <a:pt x="414502" y="2195118"/>
                  </a:lnTo>
                  <a:lnTo>
                    <a:pt x="420090" y="2202065"/>
                  </a:lnTo>
                  <a:lnTo>
                    <a:pt x="424065" y="2204516"/>
                  </a:lnTo>
                  <a:lnTo>
                    <a:pt x="429234" y="2205964"/>
                  </a:lnTo>
                  <a:lnTo>
                    <a:pt x="412597" y="2229332"/>
                  </a:lnTo>
                  <a:lnTo>
                    <a:pt x="422376" y="2229332"/>
                  </a:lnTo>
                  <a:lnTo>
                    <a:pt x="437870" y="2207234"/>
                  </a:lnTo>
                  <a:lnTo>
                    <a:pt x="461365" y="2207234"/>
                  </a:lnTo>
                  <a:lnTo>
                    <a:pt x="461365" y="2229332"/>
                  </a:lnTo>
                  <a:lnTo>
                    <a:pt x="469620" y="2229332"/>
                  </a:lnTo>
                  <a:lnTo>
                    <a:pt x="469620" y="2207234"/>
                  </a:lnTo>
                  <a:lnTo>
                    <a:pt x="469620" y="2200503"/>
                  </a:lnTo>
                  <a:lnTo>
                    <a:pt x="469620" y="2170531"/>
                  </a:lnTo>
                  <a:lnTo>
                    <a:pt x="469620" y="2162530"/>
                  </a:lnTo>
                  <a:close/>
                </a:path>
                <a:path w="954405" h="2421254">
                  <a:moveTo>
                    <a:pt x="530034" y="71107"/>
                  </a:moveTo>
                  <a:lnTo>
                    <a:pt x="512648" y="48755"/>
                  </a:lnTo>
                  <a:lnTo>
                    <a:pt x="508711" y="43675"/>
                  </a:lnTo>
                  <a:lnTo>
                    <a:pt x="512635" y="38595"/>
                  </a:lnTo>
                  <a:lnTo>
                    <a:pt x="528828" y="17665"/>
                  </a:lnTo>
                  <a:lnTo>
                    <a:pt x="520890" y="17665"/>
                  </a:lnTo>
                  <a:lnTo>
                    <a:pt x="504837" y="38595"/>
                  </a:lnTo>
                  <a:lnTo>
                    <a:pt x="488784" y="17665"/>
                  </a:lnTo>
                  <a:lnTo>
                    <a:pt x="480669" y="17665"/>
                  </a:lnTo>
                  <a:lnTo>
                    <a:pt x="500786" y="43675"/>
                  </a:lnTo>
                  <a:lnTo>
                    <a:pt x="479640" y="71107"/>
                  </a:lnTo>
                  <a:lnTo>
                    <a:pt x="487781" y="71107"/>
                  </a:lnTo>
                  <a:lnTo>
                    <a:pt x="504837" y="48755"/>
                  </a:lnTo>
                  <a:lnTo>
                    <a:pt x="521804" y="71107"/>
                  </a:lnTo>
                  <a:lnTo>
                    <a:pt x="530034" y="71107"/>
                  </a:lnTo>
                  <a:close/>
                </a:path>
                <a:path w="954405" h="2421254">
                  <a:moveTo>
                    <a:pt x="530961" y="2396579"/>
                  </a:moveTo>
                  <a:lnTo>
                    <a:pt x="520166" y="2396579"/>
                  </a:lnTo>
                  <a:lnTo>
                    <a:pt x="520166" y="2337651"/>
                  </a:lnTo>
                  <a:lnTo>
                    <a:pt x="511149" y="2337651"/>
                  </a:lnTo>
                  <a:lnTo>
                    <a:pt x="511149" y="2396579"/>
                  </a:lnTo>
                  <a:lnTo>
                    <a:pt x="470382" y="2396579"/>
                  </a:lnTo>
                  <a:lnTo>
                    <a:pt x="470382" y="2337651"/>
                  </a:lnTo>
                  <a:lnTo>
                    <a:pt x="461365" y="2337651"/>
                  </a:lnTo>
                  <a:lnTo>
                    <a:pt x="461365" y="2404453"/>
                  </a:lnTo>
                  <a:lnTo>
                    <a:pt x="522452" y="2404453"/>
                  </a:lnTo>
                  <a:lnTo>
                    <a:pt x="522452" y="2421217"/>
                  </a:lnTo>
                  <a:lnTo>
                    <a:pt x="530961" y="2421217"/>
                  </a:lnTo>
                  <a:lnTo>
                    <a:pt x="530961" y="2396579"/>
                  </a:lnTo>
                  <a:close/>
                </a:path>
                <a:path w="954405" h="2421254">
                  <a:moveTo>
                    <a:pt x="598271" y="2354503"/>
                  </a:moveTo>
                  <a:lnTo>
                    <a:pt x="595934" y="2348052"/>
                  </a:lnTo>
                  <a:lnTo>
                    <a:pt x="592709" y="2345017"/>
                  </a:lnTo>
                  <a:lnTo>
                    <a:pt x="586625" y="2339327"/>
                  </a:lnTo>
                  <a:lnTo>
                    <a:pt x="579932" y="2337143"/>
                  </a:lnTo>
                  <a:lnTo>
                    <a:pt x="565962" y="2337143"/>
                  </a:lnTo>
                  <a:lnTo>
                    <a:pt x="560971" y="2337930"/>
                  </a:lnTo>
                  <a:lnTo>
                    <a:pt x="551484" y="2341067"/>
                  </a:lnTo>
                  <a:lnTo>
                    <a:pt x="547433" y="2343289"/>
                  </a:lnTo>
                  <a:lnTo>
                    <a:pt x="544042" y="2346160"/>
                  </a:lnTo>
                  <a:lnTo>
                    <a:pt x="548106" y="2352891"/>
                  </a:lnTo>
                  <a:lnTo>
                    <a:pt x="550900" y="2350439"/>
                  </a:lnTo>
                  <a:lnTo>
                    <a:pt x="554240" y="2348509"/>
                  </a:lnTo>
                  <a:lnTo>
                    <a:pt x="562025" y="2345715"/>
                  </a:lnTo>
                  <a:lnTo>
                    <a:pt x="566089" y="2345017"/>
                  </a:lnTo>
                  <a:lnTo>
                    <a:pt x="576503" y="2345017"/>
                  </a:lnTo>
                  <a:lnTo>
                    <a:pt x="581202" y="2346528"/>
                  </a:lnTo>
                  <a:lnTo>
                    <a:pt x="587641" y="2352535"/>
                  </a:lnTo>
                  <a:lnTo>
                    <a:pt x="589254" y="2356916"/>
                  </a:lnTo>
                  <a:lnTo>
                    <a:pt x="589254" y="2366734"/>
                  </a:lnTo>
                  <a:lnTo>
                    <a:pt x="589254" y="2373465"/>
                  </a:lnTo>
                  <a:lnTo>
                    <a:pt x="589254" y="2384387"/>
                  </a:lnTo>
                  <a:lnTo>
                    <a:pt x="587476" y="2388793"/>
                  </a:lnTo>
                  <a:lnTo>
                    <a:pt x="584758" y="2392159"/>
                  </a:lnTo>
                  <a:lnTo>
                    <a:pt x="577481" y="2396820"/>
                  </a:lnTo>
                  <a:lnTo>
                    <a:pt x="573125" y="2397976"/>
                  </a:lnTo>
                  <a:lnTo>
                    <a:pt x="562711" y="2397976"/>
                  </a:lnTo>
                  <a:lnTo>
                    <a:pt x="558558" y="2396858"/>
                  </a:lnTo>
                  <a:lnTo>
                    <a:pt x="552627" y="2392375"/>
                  </a:lnTo>
                  <a:lnTo>
                    <a:pt x="551154" y="2389301"/>
                  </a:lnTo>
                  <a:lnTo>
                    <a:pt x="551154" y="2377452"/>
                  </a:lnTo>
                  <a:lnTo>
                    <a:pt x="556869" y="2373465"/>
                  </a:lnTo>
                  <a:lnTo>
                    <a:pt x="589254" y="2373465"/>
                  </a:lnTo>
                  <a:lnTo>
                    <a:pt x="589254" y="2366734"/>
                  </a:lnTo>
                  <a:lnTo>
                    <a:pt x="559066" y="2366734"/>
                  </a:lnTo>
                  <a:lnTo>
                    <a:pt x="552526" y="2368473"/>
                  </a:lnTo>
                  <a:lnTo>
                    <a:pt x="544309" y="2375420"/>
                  </a:lnTo>
                  <a:lnTo>
                    <a:pt x="542264" y="2379992"/>
                  </a:lnTo>
                  <a:lnTo>
                    <a:pt x="542264" y="2391499"/>
                  </a:lnTo>
                  <a:lnTo>
                    <a:pt x="544461" y="2396198"/>
                  </a:lnTo>
                  <a:lnTo>
                    <a:pt x="553262" y="2403310"/>
                  </a:lnTo>
                  <a:lnTo>
                    <a:pt x="559193" y="2405088"/>
                  </a:lnTo>
                  <a:lnTo>
                    <a:pt x="572058" y="2405088"/>
                  </a:lnTo>
                  <a:lnTo>
                    <a:pt x="576745" y="2404122"/>
                  </a:lnTo>
                  <a:lnTo>
                    <a:pt x="584619" y="2400223"/>
                  </a:lnTo>
                  <a:lnTo>
                    <a:pt x="587082" y="2397976"/>
                  </a:lnTo>
                  <a:lnTo>
                    <a:pt x="587603" y="2397518"/>
                  </a:lnTo>
                  <a:lnTo>
                    <a:pt x="589635" y="2394039"/>
                  </a:lnTo>
                  <a:lnTo>
                    <a:pt x="589635" y="2404453"/>
                  </a:lnTo>
                  <a:lnTo>
                    <a:pt x="598271" y="2404453"/>
                  </a:lnTo>
                  <a:lnTo>
                    <a:pt x="598271" y="2394039"/>
                  </a:lnTo>
                  <a:lnTo>
                    <a:pt x="598271" y="2373465"/>
                  </a:lnTo>
                  <a:lnTo>
                    <a:pt x="598271" y="2354503"/>
                  </a:lnTo>
                  <a:close/>
                </a:path>
                <a:path w="954405" h="2421254">
                  <a:moveTo>
                    <a:pt x="616102" y="71107"/>
                  </a:moveTo>
                  <a:lnTo>
                    <a:pt x="596620" y="47332"/>
                  </a:lnTo>
                  <a:lnTo>
                    <a:pt x="593534" y="43573"/>
                  </a:lnTo>
                  <a:lnTo>
                    <a:pt x="595515" y="41148"/>
                  </a:lnTo>
                  <a:lnTo>
                    <a:pt x="614565" y="17665"/>
                  </a:lnTo>
                  <a:lnTo>
                    <a:pt x="606742" y="17665"/>
                  </a:lnTo>
                  <a:lnTo>
                    <a:pt x="587946" y="41148"/>
                  </a:lnTo>
                  <a:lnTo>
                    <a:pt x="575652" y="41148"/>
                  </a:lnTo>
                  <a:lnTo>
                    <a:pt x="575652" y="17665"/>
                  </a:lnTo>
                  <a:lnTo>
                    <a:pt x="568439" y="17665"/>
                  </a:lnTo>
                  <a:lnTo>
                    <a:pt x="568439" y="71107"/>
                  </a:lnTo>
                  <a:lnTo>
                    <a:pt x="575652" y="71107"/>
                  </a:lnTo>
                  <a:lnTo>
                    <a:pt x="575652" y="47332"/>
                  </a:lnTo>
                  <a:lnTo>
                    <a:pt x="587857" y="47332"/>
                  </a:lnTo>
                  <a:lnTo>
                    <a:pt x="607568" y="71107"/>
                  </a:lnTo>
                  <a:lnTo>
                    <a:pt x="616102" y="71107"/>
                  </a:lnTo>
                  <a:close/>
                </a:path>
                <a:path w="954405" h="2421254">
                  <a:moveTo>
                    <a:pt x="669836" y="17665"/>
                  </a:moveTo>
                  <a:lnTo>
                    <a:pt x="662724" y="17665"/>
                  </a:lnTo>
                  <a:lnTo>
                    <a:pt x="642607" y="63080"/>
                  </a:lnTo>
                  <a:lnTo>
                    <a:pt x="622490" y="17665"/>
                  </a:lnTo>
                  <a:lnTo>
                    <a:pt x="614972" y="17665"/>
                  </a:lnTo>
                  <a:lnTo>
                    <a:pt x="638848" y="71005"/>
                  </a:lnTo>
                  <a:lnTo>
                    <a:pt x="636511" y="76187"/>
                  </a:lnTo>
                  <a:lnTo>
                    <a:pt x="635025" y="79438"/>
                  </a:lnTo>
                  <a:lnTo>
                    <a:pt x="633412" y="81749"/>
                  </a:lnTo>
                  <a:lnTo>
                    <a:pt x="629970" y="84455"/>
                  </a:lnTo>
                  <a:lnTo>
                    <a:pt x="627875" y="85140"/>
                  </a:lnTo>
                  <a:lnTo>
                    <a:pt x="621652" y="85140"/>
                  </a:lnTo>
                  <a:lnTo>
                    <a:pt x="618401" y="83781"/>
                  </a:lnTo>
                  <a:lnTo>
                    <a:pt x="615683" y="81064"/>
                  </a:lnTo>
                  <a:lnTo>
                    <a:pt x="612330" y="86461"/>
                  </a:lnTo>
                  <a:lnTo>
                    <a:pt x="613968" y="88074"/>
                  </a:lnTo>
                  <a:lnTo>
                    <a:pt x="615886" y="89293"/>
                  </a:lnTo>
                  <a:lnTo>
                    <a:pt x="620369" y="90919"/>
                  </a:lnTo>
                  <a:lnTo>
                    <a:pt x="622769" y="91325"/>
                  </a:lnTo>
                  <a:lnTo>
                    <a:pt x="629335" y="91325"/>
                  </a:lnTo>
                  <a:lnTo>
                    <a:pt x="643115" y="77508"/>
                  </a:lnTo>
                  <a:lnTo>
                    <a:pt x="649566" y="63080"/>
                  </a:lnTo>
                  <a:lnTo>
                    <a:pt x="669836" y="17665"/>
                  </a:lnTo>
                  <a:close/>
                </a:path>
                <a:path w="954405" h="2421254">
                  <a:moveTo>
                    <a:pt x="722464" y="17665"/>
                  </a:moveTo>
                  <a:lnTo>
                    <a:pt x="683348" y="17665"/>
                  </a:lnTo>
                  <a:lnTo>
                    <a:pt x="682409" y="37274"/>
                  </a:lnTo>
                  <a:lnTo>
                    <a:pt x="682104" y="43002"/>
                  </a:lnTo>
                  <a:lnTo>
                    <a:pt x="674852" y="65214"/>
                  </a:lnTo>
                  <a:lnTo>
                    <a:pt x="671601" y="65214"/>
                  </a:lnTo>
                  <a:lnTo>
                    <a:pt x="670750" y="65087"/>
                  </a:lnTo>
                  <a:lnTo>
                    <a:pt x="669531" y="64808"/>
                  </a:lnTo>
                  <a:lnTo>
                    <a:pt x="669023" y="71005"/>
                  </a:lnTo>
                  <a:lnTo>
                    <a:pt x="671068" y="71551"/>
                  </a:lnTo>
                  <a:lnTo>
                    <a:pt x="672782" y="71831"/>
                  </a:lnTo>
                  <a:lnTo>
                    <a:pt x="679424" y="71831"/>
                  </a:lnTo>
                  <a:lnTo>
                    <a:pt x="689648" y="24066"/>
                  </a:lnTo>
                  <a:lnTo>
                    <a:pt x="715251" y="24066"/>
                  </a:lnTo>
                  <a:lnTo>
                    <a:pt x="715251" y="71107"/>
                  </a:lnTo>
                  <a:lnTo>
                    <a:pt x="722464" y="71107"/>
                  </a:lnTo>
                  <a:lnTo>
                    <a:pt x="722464" y="24066"/>
                  </a:lnTo>
                  <a:lnTo>
                    <a:pt x="722464" y="17665"/>
                  </a:lnTo>
                  <a:close/>
                </a:path>
                <a:path w="954405" h="2421254">
                  <a:moveTo>
                    <a:pt x="786472" y="48145"/>
                  </a:moveTo>
                  <a:lnTo>
                    <a:pt x="784733" y="43954"/>
                  </a:lnTo>
                  <a:lnTo>
                    <a:pt x="782091" y="41744"/>
                  </a:lnTo>
                  <a:lnTo>
                    <a:pt x="779157" y="39293"/>
                  </a:lnTo>
                  <a:lnTo>
                    <a:pt x="779157" y="49707"/>
                  </a:lnTo>
                  <a:lnTo>
                    <a:pt x="779157" y="57632"/>
                  </a:lnTo>
                  <a:lnTo>
                    <a:pt x="777887" y="60667"/>
                  </a:lnTo>
                  <a:lnTo>
                    <a:pt x="772807" y="64795"/>
                  </a:lnTo>
                  <a:lnTo>
                    <a:pt x="769073" y="65798"/>
                  </a:lnTo>
                  <a:lnTo>
                    <a:pt x="750201" y="65519"/>
                  </a:lnTo>
                  <a:lnTo>
                    <a:pt x="750201" y="41744"/>
                  </a:lnTo>
                  <a:lnTo>
                    <a:pt x="769137" y="42024"/>
                  </a:lnTo>
                  <a:lnTo>
                    <a:pt x="772896" y="43002"/>
                  </a:lnTo>
                  <a:lnTo>
                    <a:pt x="777900" y="46799"/>
                  </a:lnTo>
                  <a:lnTo>
                    <a:pt x="779157" y="49707"/>
                  </a:lnTo>
                  <a:lnTo>
                    <a:pt x="779157" y="39293"/>
                  </a:lnTo>
                  <a:lnTo>
                    <a:pt x="777760" y="38125"/>
                  </a:lnTo>
                  <a:lnTo>
                    <a:pt x="772655" y="36639"/>
                  </a:lnTo>
                  <a:lnTo>
                    <a:pt x="750201" y="36360"/>
                  </a:lnTo>
                  <a:lnTo>
                    <a:pt x="750201" y="17665"/>
                  </a:lnTo>
                  <a:lnTo>
                    <a:pt x="742988" y="17665"/>
                  </a:lnTo>
                  <a:lnTo>
                    <a:pt x="742988" y="71107"/>
                  </a:lnTo>
                  <a:lnTo>
                    <a:pt x="771639" y="71285"/>
                  </a:lnTo>
                  <a:lnTo>
                    <a:pt x="777074" y="69786"/>
                  </a:lnTo>
                  <a:lnTo>
                    <a:pt x="782002" y="65798"/>
                  </a:lnTo>
                  <a:lnTo>
                    <a:pt x="784593" y="63690"/>
                  </a:lnTo>
                  <a:lnTo>
                    <a:pt x="786472" y="59321"/>
                  </a:lnTo>
                  <a:lnTo>
                    <a:pt x="786472" y="48145"/>
                  </a:lnTo>
                  <a:close/>
                </a:path>
                <a:path w="954405" h="2421254">
                  <a:moveTo>
                    <a:pt x="832396" y="17665"/>
                  </a:moveTo>
                  <a:lnTo>
                    <a:pt x="784745" y="17665"/>
                  </a:lnTo>
                  <a:lnTo>
                    <a:pt x="784745" y="24066"/>
                  </a:lnTo>
                  <a:lnTo>
                    <a:pt x="804964" y="24066"/>
                  </a:lnTo>
                  <a:lnTo>
                    <a:pt x="804964" y="71107"/>
                  </a:lnTo>
                  <a:lnTo>
                    <a:pt x="812177" y="71107"/>
                  </a:lnTo>
                  <a:lnTo>
                    <a:pt x="812177" y="24066"/>
                  </a:lnTo>
                  <a:lnTo>
                    <a:pt x="832396" y="24066"/>
                  </a:lnTo>
                  <a:lnTo>
                    <a:pt x="832396" y="17665"/>
                  </a:lnTo>
                  <a:close/>
                </a:path>
                <a:path w="954405" h="2421254">
                  <a:moveTo>
                    <a:pt x="888479" y="17665"/>
                  </a:moveTo>
                  <a:lnTo>
                    <a:pt x="881367" y="17665"/>
                  </a:lnTo>
                  <a:lnTo>
                    <a:pt x="861250" y="63080"/>
                  </a:lnTo>
                  <a:lnTo>
                    <a:pt x="841133" y="17665"/>
                  </a:lnTo>
                  <a:lnTo>
                    <a:pt x="833615" y="17665"/>
                  </a:lnTo>
                  <a:lnTo>
                    <a:pt x="857491" y="71005"/>
                  </a:lnTo>
                  <a:lnTo>
                    <a:pt x="855154" y="76187"/>
                  </a:lnTo>
                  <a:lnTo>
                    <a:pt x="853668" y="79438"/>
                  </a:lnTo>
                  <a:lnTo>
                    <a:pt x="852055" y="81749"/>
                  </a:lnTo>
                  <a:lnTo>
                    <a:pt x="848601" y="84455"/>
                  </a:lnTo>
                  <a:lnTo>
                    <a:pt x="846518" y="85140"/>
                  </a:lnTo>
                  <a:lnTo>
                    <a:pt x="840282" y="85140"/>
                  </a:lnTo>
                  <a:lnTo>
                    <a:pt x="837031" y="83781"/>
                  </a:lnTo>
                  <a:lnTo>
                    <a:pt x="834326" y="81064"/>
                  </a:lnTo>
                  <a:lnTo>
                    <a:pt x="830973" y="86461"/>
                  </a:lnTo>
                  <a:lnTo>
                    <a:pt x="832599" y="88074"/>
                  </a:lnTo>
                  <a:lnTo>
                    <a:pt x="834529" y="89293"/>
                  </a:lnTo>
                  <a:lnTo>
                    <a:pt x="839000" y="90919"/>
                  </a:lnTo>
                  <a:lnTo>
                    <a:pt x="841400" y="91325"/>
                  </a:lnTo>
                  <a:lnTo>
                    <a:pt x="847979" y="91325"/>
                  </a:lnTo>
                  <a:lnTo>
                    <a:pt x="851395" y="90284"/>
                  </a:lnTo>
                  <a:lnTo>
                    <a:pt x="857084" y="86080"/>
                  </a:lnTo>
                  <a:lnTo>
                    <a:pt x="857745" y="85140"/>
                  </a:lnTo>
                  <a:lnTo>
                    <a:pt x="859586" y="82524"/>
                  </a:lnTo>
                  <a:lnTo>
                    <a:pt x="861758" y="77508"/>
                  </a:lnTo>
                  <a:lnTo>
                    <a:pt x="868197" y="63080"/>
                  </a:lnTo>
                  <a:lnTo>
                    <a:pt x="888479" y="17665"/>
                  </a:lnTo>
                  <a:close/>
                </a:path>
                <a:path w="954405" h="2421254">
                  <a:moveTo>
                    <a:pt x="953909" y="39103"/>
                  </a:moveTo>
                  <a:lnTo>
                    <a:pt x="952754" y="34404"/>
                  </a:lnTo>
                  <a:lnTo>
                    <a:pt x="948156" y="26136"/>
                  </a:lnTo>
                  <a:lnTo>
                    <a:pt x="946696" y="24676"/>
                  </a:lnTo>
                  <a:lnTo>
                    <a:pt x="946696" y="40335"/>
                  </a:lnTo>
                  <a:lnTo>
                    <a:pt x="946696" y="48450"/>
                  </a:lnTo>
                  <a:lnTo>
                    <a:pt x="930503" y="65214"/>
                  </a:lnTo>
                  <a:lnTo>
                    <a:pt x="922985" y="65214"/>
                  </a:lnTo>
                  <a:lnTo>
                    <a:pt x="919581" y="64350"/>
                  </a:lnTo>
                  <a:lnTo>
                    <a:pt x="913815" y="61048"/>
                  </a:lnTo>
                  <a:lnTo>
                    <a:pt x="913561" y="60909"/>
                  </a:lnTo>
                  <a:lnTo>
                    <a:pt x="911186" y="58445"/>
                  </a:lnTo>
                  <a:lnTo>
                    <a:pt x="907732" y="52082"/>
                  </a:lnTo>
                  <a:lnTo>
                    <a:pt x="906868" y="48450"/>
                  </a:lnTo>
                  <a:lnTo>
                    <a:pt x="906868" y="40335"/>
                  </a:lnTo>
                  <a:lnTo>
                    <a:pt x="922985" y="23558"/>
                  </a:lnTo>
                  <a:lnTo>
                    <a:pt x="930503" y="23558"/>
                  </a:lnTo>
                  <a:lnTo>
                    <a:pt x="946696" y="40335"/>
                  </a:lnTo>
                  <a:lnTo>
                    <a:pt x="946696" y="24676"/>
                  </a:lnTo>
                  <a:lnTo>
                    <a:pt x="945591" y="23558"/>
                  </a:lnTo>
                  <a:lnTo>
                    <a:pt x="944968" y="22936"/>
                  </a:lnTo>
                  <a:lnTo>
                    <a:pt x="936840" y="18402"/>
                  </a:lnTo>
                  <a:lnTo>
                    <a:pt x="932307" y="17259"/>
                  </a:lnTo>
                  <a:lnTo>
                    <a:pt x="922820" y="17259"/>
                  </a:lnTo>
                  <a:lnTo>
                    <a:pt x="918806" y="18211"/>
                  </a:lnTo>
                  <a:lnTo>
                    <a:pt x="911694" y="22009"/>
                  </a:lnTo>
                  <a:lnTo>
                    <a:pt x="908837" y="24714"/>
                  </a:lnTo>
                  <a:lnTo>
                    <a:pt x="906665" y="28232"/>
                  </a:lnTo>
                  <a:lnTo>
                    <a:pt x="906665" y="17665"/>
                  </a:lnTo>
                  <a:lnTo>
                    <a:pt x="899756" y="17665"/>
                  </a:lnTo>
                  <a:lnTo>
                    <a:pt x="899756" y="90817"/>
                  </a:lnTo>
                  <a:lnTo>
                    <a:pt x="906970" y="90817"/>
                  </a:lnTo>
                  <a:lnTo>
                    <a:pt x="906970" y="61048"/>
                  </a:lnTo>
                  <a:lnTo>
                    <a:pt x="909205" y="64516"/>
                  </a:lnTo>
                  <a:lnTo>
                    <a:pt x="912063" y="67132"/>
                  </a:lnTo>
                  <a:lnTo>
                    <a:pt x="919048" y="70726"/>
                  </a:lnTo>
                  <a:lnTo>
                    <a:pt x="922959" y="71615"/>
                  </a:lnTo>
                  <a:lnTo>
                    <a:pt x="932370" y="71615"/>
                  </a:lnTo>
                  <a:lnTo>
                    <a:pt x="936929" y="70485"/>
                  </a:lnTo>
                  <a:lnTo>
                    <a:pt x="944981" y="65951"/>
                  </a:lnTo>
                  <a:lnTo>
                    <a:pt x="945705" y="65214"/>
                  </a:lnTo>
                  <a:lnTo>
                    <a:pt x="948156" y="62750"/>
                  </a:lnTo>
                  <a:lnTo>
                    <a:pt x="952754" y="54483"/>
                  </a:lnTo>
                  <a:lnTo>
                    <a:pt x="953909" y="49745"/>
                  </a:lnTo>
                  <a:lnTo>
                    <a:pt x="953909" y="39103"/>
                  </a:lnTo>
                  <a:close/>
                </a:path>
              </a:pathLst>
            </a:custGeom>
            <a:solidFill>
              <a:srgbClr val="606062"/>
            </a:solidFill>
          </p:spPr>
          <p:txBody>
            <a:bodyPr wrap="square" lIns="0" tIns="0" rIns="0" bIns="0" rtlCol="0"/>
            <a:lstStyle/>
            <a:p>
              <a:endParaRPr/>
            </a:p>
          </p:txBody>
        </p:sp>
        <p:pic>
          <p:nvPicPr>
            <p:cNvPr id="25" name="object 25"/>
            <p:cNvPicPr/>
            <p:nvPr/>
          </p:nvPicPr>
          <p:blipFill>
            <a:blip r:embed="rId12" cstate="print"/>
            <a:stretch>
              <a:fillRect/>
            </a:stretch>
          </p:blipFill>
          <p:spPr>
            <a:xfrm>
              <a:off x="4387244" y="5025732"/>
              <a:ext cx="2416237" cy="368499"/>
            </a:xfrm>
            <a:prstGeom prst="rect">
              <a:avLst/>
            </a:prstGeom>
          </p:spPr>
        </p:pic>
        <p:sp>
          <p:nvSpPr>
            <p:cNvPr id="26" name="object 26"/>
            <p:cNvSpPr/>
            <p:nvPr/>
          </p:nvSpPr>
          <p:spPr>
            <a:xfrm>
              <a:off x="2789110" y="4181939"/>
              <a:ext cx="334645" cy="127635"/>
            </a:xfrm>
            <a:custGeom>
              <a:avLst/>
              <a:gdLst/>
              <a:ahLst/>
              <a:cxnLst/>
              <a:rect l="l" t="t" r="r" b="b"/>
              <a:pathLst>
                <a:path w="334644" h="127635">
                  <a:moveTo>
                    <a:pt x="94371" y="24182"/>
                  </a:moveTo>
                  <a:lnTo>
                    <a:pt x="53421" y="24182"/>
                  </a:lnTo>
                  <a:lnTo>
                    <a:pt x="58381" y="25513"/>
                  </a:lnTo>
                  <a:lnTo>
                    <a:pt x="65156" y="30848"/>
                  </a:lnTo>
                  <a:lnTo>
                    <a:pt x="66848" y="34672"/>
                  </a:lnTo>
                  <a:lnTo>
                    <a:pt x="66727" y="43559"/>
                  </a:lnTo>
                  <a:lnTo>
                    <a:pt x="65956" y="46555"/>
                  </a:lnTo>
                  <a:lnTo>
                    <a:pt x="62395" y="53547"/>
                  </a:lnTo>
                  <a:lnTo>
                    <a:pt x="58947" y="57726"/>
                  </a:lnTo>
                  <a:lnTo>
                    <a:pt x="5706" y="107924"/>
                  </a:lnTo>
                  <a:lnTo>
                    <a:pt x="5706" y="126594"/>
                  </a:lnTo>
                  <a:lnTo>
                    <a:pt x="100004" y="126594"/>
                  </a:lnTo>
                  <a:lnTo>
                    <a:pt x="100004" y="103125"/>
                  </a:lnTo>
                  <a:lnTo>
                    <a:pt x="46349" y="103125"/>
                  </a:lnTo>
                  <a:lnTo>
                    <a:pt x="75049" y="76100"/>
                  </a:lnTo>
                  <a:lnTo>
                    <a:pt x="95904" y="43559"/>
                  </a:lnTo>
                  <a:lnTo>
                    <a:pt x="95904" y="29336"/>
                  </a:lnTo>
                  <a:lnTo>
                    <a:pt x="94371" y="24182"/>
                  </a:lnTo>
                  <a:close/>
                </a:path>
                <a:path w="334644" h="127635">
                  <a:moveTo>
                    <a:pt x="58827" y="0"/>
                  </a:moveTo>
                  <a:lnTo>
                    <a:pt x="49557" y="0"/>
                  </a:lnTo>
                  <a:lnTo>
                    <a:pt x="41503" y="383"/>
                  </a:lnTo>
                  <a:lnTo>
                    <a:pt x="4000" y="17986"/>
                  </a:lnTo>
                  <a:lnTo>
                    <a:pt x="0" y="23115"/>
                  </a:lnTo>
                  <a:lnTo>
                    <a:pt x="21035" y="36626"/>
                  </a:lnTo>
                  <a:lnTo>
                    <a:pt x="24005" y="32478"/>
                  </a:lnTo>
                  <a:lnTo>
                    <a:pt x="27691" y="29364"/>
                  </a:lnTo>
                  <a:lnTo>
                    <a:pt x="36485" y="25218"/>
                  </a:lnTo>
                  <a:lnTo>
                    <a:pt x="41418" y="24182"/>
                  </a:lnTo>
                  <a:lnTo>
                    <a:pt x="94371" y="24182"/>
                  </a:lnTo>
                  <a:lnTo>
                    <a:pt x="93974" y="22849"/>
                  </a:lnTo>
                  <a:lnTo>
                    <a:pt x="86249" y="11822"/>
                  </a:lnTo>
                  <a:lnTo>
                    <a:pt x="80841" y="7556"/>
                  </a:lnTo>
                  <a:lnTo>
                    <a:pt x="66939" y="1512"/>
                  </a:lnTo>
                  <a:lnTo>
                    <a:pt x="58827" y="0"/>
                  </a:lnTo>
                  <a:close/>
                </a:path>
                <a:path w="334644" h="127635">
                  <a:moveTo>
                    <a:pt x="204105" y="100458"/>
                  </a:moveTo>
                  <a:lnTo>
                    <a:pt x="175943" y="100458"/>
                  </a:lnTo>
                  <a:lnTo>
                    <a:pt x="175943" y="126594"/>
                  </a:lnTo>
                  <a:lnTo>
                    <a:pt x="204105" y="126594"/>
                  </a:lnTo>
                  <a:lnTo>
                    <a:pt x="204105" y="100458"/>
                  </a:lnTo>
                  <a:close/>
                </a:path>
                <a:path w="334644" h="127635">
                  <a:moveTo>
                    <a:pt x="197871" y="2134"/>
                  </a:moveTo>
                  <a:lnTo>
                    <a:pt x="167562" y="2134"/>
                  </a:lnTo>
                  <a:lnTo>
                    <a:pt x="108742" y="81075"/>
                  </a:lnTo>
                  <a:lnTo>
                    <a:pt x="108742" y="100458"/>
                  </a:lnTo>
                  <a:lnTo>
                    <a:pt x="224431" y="100458"/>
                  </a:lnTo>
                  <a:lnTo>
                    <a:pt x="224431" y="76986"/>
                  </a:lnTo>
                  <a:lnTo>
                    <a:pt x="143323" y="76986"/>
                  </a:lnTo>
                  <a:lnTo>
                    <a:pt x="197871" y="2134"/>
                  </a:lnTo>
                  <a:close/>
                </a:path>
                <a:path w="334644" h="127635">
                  <a:moveTo>
                    <a:pt x="204105" y="53698"/>
                  </a:moveTo>
                  <a:lnTo>
                    <a:pt x="176836" y="53698"/>
                  </a:lnTo>
                  <a:lnTo>
                    <a:pt x="176836" y="76986"/>
                  </a:lnTo>
                  <a:lnTo>
                    <a:pt x="204105" y="76986"/>
                  </a:lnTo>
                  <a:lnTo>
                    <a:pt x="204105" y="53698"/>
                  </a:lnTo>
                  <a:close/>
                </a:path>
                <a:path w="334644" h="127635">
                  <a:moveTo>
                    <a:pt x="318640" y="78588"/>
                  </a:moveTo>
                  <a:lnTo>
                    <a:pt x="307858" y="78588"/>
                  </a:lnTo>
                  <a:lnTo>
                    <a:pt x="304059" y="79585"/>
                  </a:lnTo>
                  <a:lnTo>
                    <a:pt x="297356" y="83563"/>
                  </a:lnTo>
                  <a:lnTo>
                    <a:pt x="294746" y="86422"/>
                  </a:lnTo>
                  <a:lnTo>
                    <a:pt x="291010" y="93870"/>
                  </a:lnTo>
                  <a:lnTo>
                    <a:pt x="290074" y="98190"/>
                  </a:lnTo>
                  <a:lnTo>
                    <a:pt x="290074" y="108010"/>
                  </a:lnTo>
                  <a:lnTo>
                    <a:pt x="307858" y="127609"/>
                  </a:lnTo>
                  <a:lnTo>
                    <a:pt x="318640" y="127609"/>
                  </a:lnTo>
                  <a:lnTo>
                    <a:pt x="323968" y="125388"/>
                  </a:lnTo>
                  <a:lnTo>
                    <a:pt x="331547" y="117198"/>
                  </a:lnTo>
                  <a:lnTo>
                    <a:pt x="309300" y="117198"/>
                  </a:lnTo>
                  <a:lnTo>
                    <a:pt x="307040" y="115989"/>
                  </a:lnTo>
                  <a:lnTo>
                    <a:pt x="303656" y="111268"/>
                  </a:lnTo>
                  <a:lnTo>
                    <a:pt x="302872" y="108010"/>
                  </a:lnTo>
                  <a:lnTo>
                    <a:pt x="302872" y="98190"/>
                  </a:lnTo>
                  <a:lnTo>
                    <a:pt x="303656" y="94928"/>
                  </a:lnTo>
                  <a:lnTo>
                    <a:pt x="307055" y="90187"/>
                  </a:lnTo>
                  <a:lnTo>
                    <a:pt x="309300" y="89002"/>
                  </a:lnTo>
                  <a:lnTo>
                    <a:pt x="331551" y="89002"/>
                  </a:lnTo>
                  <a:lnTo>
                    <a:pt x="323968" y="80812"/>
                  </a:lnTo>
                  <a:lnTo>
                    <a:pt x="318640" y="78588"/>
                  </a:lnTo>
                  <a:close/>
                </a:path>
                <a:path w="334644" h="127635">
                  <a:moveTo>
                    <a:pt x="319871" y="37696"/>
                  </a:moveTo>
                  <a:lnTo>
                    <a:pt x="304718" y="37696"/>
                  </a:lnTo>
                  <a:lnTo>
                    <a:pt x="243860" y="126594"/>
                  </a:lnTo>
                  <a:lnTo>
                    <a:pt x="259008" y="126594"/>
                  </a:lnTo>
                  <a:lnTo>
                    <a:pt x="319871" y="37696"/>
                  </a:lnTo>
                  <a:close/>
                </a:path>
                <a:path w="334644" h="127635">
                  <a:moveTo>
                    <a:pt x="331551" y="89002"/>
                  </a:moveTo>
                  <a:lnTo>
                    <a:pt x="314989" y="89002"/>
                  </a:lnTo>
                  <a:lnTo>
                    <a:pt x="317261" y="90209"/>
                  </a:lnTo>
                  <a:lnTo>
                    <a:pt x="320569" y="95036"/>
                  </a:lnTo>
                  <a:lnTo>
                    <a:pt x="321317" y="98190"/>
                  </a:lnTo>
                  <a:lnTo>
                    <a:pt x="321317" y="108010"/>
                  </a:lnTo>
                  <a:lnTo>
                    <a:pt x="320569" y="111164"/>
                  </a:lnTo>
                  <a:lnTo>
                    <a:pt x="317261" y="115989"/>
                  </a:lnTo>
                  <a:lnTo>
                    <a:pt x="314989" y="117198"/>
                  </a:lnTo>
                  <a:lnTo>
                    <a:pt x="331547" y="117198"/>
                  </a:lnTo>
                  <a:lnTo>
                    <a:pt x="332197" y="116495"/>
                  </a:lnTo>
                  <a:lnTo>
                    <a:pt x="334256" y="110549"/>
                  </a:lnTo>
                  <a:lnTo>
                    <a:pt x="334256" y="95648"/>
                  </a:lnTo>
                  <a:lnTo>
                    <a:pt x="332197" y="89701"/>
                  </a:lnTo>
                  <a:lnTo>
                    <a:pt x="331551" y="89002"/>
                  </a:lnTo>
                  <a:close/>
                </a:path>
                <a:path w="334644" h="127635">
                  <a:moveTo>
                    <a:pt x="258163" y="36680"/>
                  </a:moveTo>
                  <a:lnTo>
                    <a:pt x="245088" y="36680"/>
                  </a:lnTo>
                  <a:lnTo>
                    <a:pt x="239763" y="38901"/>
                  </a:lnTo>
                  <a:lnTo>
                    <a:pt x="231531" y="47793"/>
                  </a:lnTo>
                  <a:lnTo>
                    <a:pt x="229467" y="53741"/>
                  </a:lnTo>
                  <a:lnTo>
                    <a:pt x="229467" y="68640"/>
                  </a:lnTo>
                  <a:lnTo>
                    <a:pt x="231531" y="74588"/>
                  </a:lnTo>
                  <a:lnTo>
                    <a:pt x="239763" y="83477"/>
                  </a:lnTo>
                  <a:lnTo>
                    <a:pt x="245088" y="85702"/>
                  </a:lnTo>
                  <a:lnTo>
                    <a:pt x="258163" y="85702"/>
                  </a:lnTo>
                  <a:lnTo>
                    <a:pt x="263466" y="83477"/>
                  </a:lnTo>
                  <a:lnTo>
                    <a:pt x="270973" y="75286"/>
                  </a:lnTo>
                  <a:lnTo>
                    <a:pt x="248824" y="75286"/>
                  </a:lnTo>
                  <a:lnTo>
                    <a:pt x="246575" y="74081"/>
                  </a:lnTo>
                  <a:lnTo>
                    <a:pt x="243180" y="69253"/>
                  </a:lnTo>
                  <a:lnTo>
                    <a:pt x="242352" y="65848"/>
                  </a:lnTo>
                  <a:lnTo>
                    <a:pt x="242351" y="56534"/>
                  </a:lnTo>
                  <a:lnTo>
                    <a:pt x="243180" y="53125"/>
                  </a:lnTo>
                  <a:lnTo>
                    <a:pt x="246575" y="48301"/>
                  </a:lnTo>
                  <a:lnTo>
                    <a:pt x="248824" y="47095"/>
                  </a:lnTo>
                  <a:lnTo>
                    <a:pt x="270973" y="47095"/>
                  </a:lnTo>
                  <a:lnTo>
                    <a:pt x="263466" y="38901"/>
                  </a:lnTo>
                  <a:lnTo>
                    <a:pt x="258163" y="36680"/>
                  </a:lnTo>
                  <a:close/>
                </a:path>
                <a:path w="334644" h="127635">
                  <a:moveTo>
                    <a:pt x="270973" y="47095"/>
                  </a:moveTo>
                  <a:lnTo>
                    <a:pt x="254509" y="47095"/>
                  </a:lnTo>
                  <a:lnTo>
                    <a:pt x="256796" y="48301"/>
                  </a:lnTo>
                  <a:lnTo>
                    <a:pt x="260093" y="53021"/>
                  </a:lnTo>
                  <a:lnTo>
                    <a:pt x="260921" y="56534"/>
                  </a:lnTo>
                  <a:lnTo>
                    <a:pt x="260921" y="65848"/>
                  </a:lnTo>
                  <a:lnTo>
                    <a:pt x="260093" y="69361"/>
                  </a:lnTo>
                  <a:lnTo>
                    <a:pt x="256781" y="74103"/>
                  </a:lnTo>
                  <a:lnTo>
                    <a:pt x="254509" y="75286"/>
                  </a:lnTo>
                  <a:lnTo>
                    <a:pt x="270973" y="75286"/>
                  </a:lnTo>
                  <a:lnTo>
                    <a:pt x="271613" y="74588"/>
                  </a:lnTo>
                  <a:lnTo>
                    <a:pt x="273654" y="68640"/>
                  </a:lnTo>
                  <a:lnTo>
                    <a:pt x="273654" y="53741"/>
                  </a:lnTo>
                  <a:lnTo>
                    <a:pt x="271613" y="47793"/>
                  </a:lnTo>
                  <a:lnTo>
                    <a:pt x="270973" y="47095"/>
                  </a:lnTo>
                  <a:close/>
                </a:path>
              </a:pathLst>
            </a:custGeom>
            <a:solidFill>
              <a:srgbClr val="F16137"/>
            </a:solidFill>
          </p:spPr>
          <p:txBody>
            <a:bodyPr wrap="square" lIns="0" tIns="0" rIns="0" bIns="0" rtlCol="0"/>
            <a:lstStyle/>
            <a:p>
              <a:endParaRPr/>
            </a:p>
          </p:txBody>
        </p:sp>
        <p:pic>
          <p:nvPicPr>
            <p:cNvPr id="27" name="object 27"/>
            <p:cNvPicPr/>
            <p:nvPr/>
          </p:nvPicPr>
          <p:blipFill>
            <a:blip r:embed="rId13" cstate="print"/>
            <a:stretch>
              <a:fillRect/>
            </a:stretch>
          </p:blipFill>
          <p:spPr>
            <a:xfrm>
              <a:off x="4392630" y="5691765"/>
              <a:ext cx="2425171" cy="378659"/>
            </a:xfrm>
            <a:prstGeom prst="rect">
              <a:avLst/>
            </a:prstGeom>
          </p:spPr>
        </p:pic>
        <p:pic>
          <p:nvPicPr>
            <p:cNvPr id="28" name="object 28"/>
            <p:cNvPicPr/>
            <p:nvPr/>
          </p:nvPicPr>
          <p:blipFill>
            <a:blip r:embed="rId14" cstate="print"/>
            <a:stretch>
              <a:fillRect/>
            </a:stretch>
          </p:blipFill>
          <p:spPr>
            <a:xfrm>
              <a:off x="527626" y="5753784"/>
              <a:ext cx="260186" cy="259079"/>
            </a:xfrm>
            <a:prstGeom prst="rect">
              <a:avLst/>
            </a:prstGeom>
          </p:spPr>
        </p:pic>
        <p:sp>
          <p:nvSpPr>
            <p:cNvPr id="29" name="object 29"/>
            <p:cNvSpPr/>
            <p:nvPr/>
          </p:nvSpPr>
          <p:spPr>
            <a:xfrm>
              <a:off x="4009363" y="5068987"/>
              <a:ext cx="271780" cy="269875"/>
            </a:xfrm>
            <a:custGeom>
              <a:avLst/>
              <a:gdLst/>
              <a:ahLst/>
              <a:cxnLst/>
              <a:rect l="l" t="t" r="r" b="b"/>
              <a:pathLst>
                <a:path w="271779" h="269875">
                  <a:moveTo>
                    <a:pt x="9648" y="134898"/>
                  </a:moveTo>
                  <a:lnTo>
                    <a:pt x="0" y="134898"/>
                  </a:lnTo>
                  <a:lnTo>
                    <a:pt x="2472" y="158872"/>
                  </a:lnTo>
                  <a:lnTo>
                    <a:pt x="21014" y="205296"/>
                  </a:lnTo>
                  <a:lnTo>
                    <a:pt x="57130" y="244574"/>
                  </a:lnTo>
                  <a:lnTo>
                    <a:pt x="107055" y="266905"/>
                  </a:lnTo>
                  <a:lnTo>
                    <a:pt x="134899" y="269797"/>
                  </a:lnTo>
                  <a:lnTo>
                    <a:pt x="152697" y="268548"/>
                  </a:lnTo>
                  <a:lnTo>
                    <a:pt x="170252" y="264845"/>
                  </a:lnTo>
                  <a:lnTo>
                    <a:pt x="183418" y="260149"/>
                  </a:lnTo>
                  <a:lnTo>
                    <a:pt x="134899" y="260149"/>
                  </a:lnTo>
                  <a:lnTo>
                    <a:pt x="109083" y="257466"/>
                  </a:lnTo>
                  <a:lnTo>
                    <a:pt x="62788" y="236751"/>
                  </a:lnTo>
                  <a:lnTo>
                    <a:pt x="29227" y="200251"/>
                  </a:lnTo>
                  <a:lnTo>
                    <a:pt x="11951" y="157128"/>
                  </a:lnTo>
                  <a:lnTo>
                    <a:pt x="9648" y="134898"/>
                  </a:lnTo>
                  <a:close/>
                </a:path>
                <a:path w="271779" h="269875">
                  <a:moveTo>
                    <a:pt x="249167" y="210530"/>
                  </a:moveTo>
                  <a:lnTo>
                    <a:pt x="234900" y="210530"/>
                  </a:lnTo>
                  <a:lnTo>
                    <a:pt x="226919" y="219590"/>
                  </a:lnTo>
                  <a:lnTo>
                    <a:pt x="218191" y="227898"/>
                  </a:lnTo>
                  <a:lnTo>
                    <a:pt x="183522" y="249888"/>
                  </a:lnTo>
                  <a:lnTo>
                    <a:pt x="134899" y="260149"/>
                  </a:lnTo>
                  <a:lnTo>
                    <a:pt x="183418" y="260149"/>
                  </a:lnTo>
                  <a:lnTo>
                    <a:pt x="222672" y="236751"/>
                  </a:lnTo>
                  <a:lnTo>
                    <a:pt x="239187" y="220463"/>
                  </a:lnTo>
                  <a:lnTo>
                    <a:pt x="248840" y="220463"/>
                  </a:lnTo>
                  <a:lnTo>
                    <a:pt x="249167" y="210530"/>
                  </a:lnTo>
                  <a:close/>
                </a:path>
                <a:path w="271779" h="269875">
                  <a:moveTo>
                    <a:pt x="248840" y="220463"/>
                  </a:moveTo>
                  <a:lnTo>
                    <a:pt x="239187" y="220463"/>
                  </a:lnTo>
                  <a:lnTo>
                    <a:pt x="238146" y="251981"/>
                  </a:lnTo>
                  <a:lnTo>
                    <a:pt x="247790" y="252298"/>
                  </a:lnTo>
                  <a:lnTo>
                    <a:pt x="248840" y="220463"/>
                  </a:lnTo>
                  <a:close/>
                </a:path>
                <a:path w="271779" h="269875">
                  <a:moveTo>
                    <a:pt x="245689" y="200516"/>
                  </a:moveTo>
                  <a:lnTo>
                    <a:pt x="197604" y="202106"/>
                  </a:lnTo>
                  <a:lnTo>
                    <a:pt x="197920" y="211754"/>
                  </a:lnTo>
                  <a:lnTo>
                    <a:pt x="234900" y="210530"/>
                  </a:lnTo>
                  <a:lnTo>
                    <a:pt x="249167" y="210530"/>
                  </a:lnTo>
                  <a:lnTo>
                    <a:pt x="249375" y="204213"/>
                  </a:lnTo>
                  <a:lnTo>
                    <a:pt x="248867" y="202920"/>
                  </a:lnTo>
                  <a:lnTo>
                    <a:pt x="246984" y="201027"/>
                  </a:lnTo>
                  <a:lnTo>
                    <a:pt x="245689" y="200516"/>
                  </a:lnTo>
                  <a:close/>
                </a:path>
                <a:path w="271779" h="269875">
                  <a:moveTo>
                    <a:pt x="185242" y="9646"/>
                  </a:moveTo>
                  <a:lnTo>
                    <a:pt x="136634" y="9646"/>
                  </a:lnTo>
                  <a:lnTo>
                    <a:pt x="162448" y="12330"/>
                  </a:lnTo>
                  <a:lnTo>
                    <a:pt x="186672" y="20213"/>
                  </a:lnTo>
                  <a:lnTo>
                    <a:pt x="228103" y="50576"/>
                  </a:lnTo>
                  <a:lnTo>
                    <a:pt x="252926" y="90565"/>
                  </a:lnTo>
                  <a:lnTo>
                    <a:pt x="261885" y="134898"/>
                  </a:lnTo>
                  <a:lnTo>
                    <a:pt x="271533" y="134898"/>
                  </a:lnTo>
                  <a:lnTo>
                    <a:pt x="261918" y="87113"/>
                  </a:lnTo>
                  <a:lnTo>
                    <a:pt x="235273" y="44121"/>
                  </a:lnTo>
                  <a:lnTo>
                    <a:pt x="190602" y="11390"/>
                  </a:lnTo>
                  <a:lnTo>
                    <a:pt x="185242" y="9646"/>
                  </a:lnTo>
                  <a:close/>
                </a:path>
                <a:path w="271779" h="269875">
                  <a:moveTo>
                    <a:pt x="23741" y="17499"/>
                  </a:moveTo>
                  <a:lnTo>
                    <a:pt x="22411" y="58045"/>
                  </a:lnTo>
                  <a:lnTo>
                    <a:pt x="22287" y="67229"/>
                  </a:lnTo>
                  <a:lnTo>
                    <a:pt x="24516" y="69317"/>
                  </a:lnTo>
                  <a:lnTo>
                    <a:pt x="73929" y="67689"/>
                  </a:lnTo>
                  <a:lnTo>
                    <a:pt x="73653" y="59265"/>
                  </a:lnTo>
                  <a:lnTo>
                    <a:pt x="36633" y="59265"/>
                  </a:lnTo>
                  <a:lnTo>
                    <a:pt x="44613" y="50206"/>
                  </a:lnTo>
                  <a:lnTo>
                    <a:pt x="45527" y="49336"/>
                  </a:lnTo>
                  <a:lnTo>
                    <a:pt x="32345" y="49336"/>
                  </a:lnTo>
                  <a:lnTo>
                    <a:pt x="33385" y="17819"/>
                  </a:lnTo>
                  <a:lnTo>
                    <a:pt x="23741" y="17499"/>
                  </a:lnTo>
                  <a:close/>
                </a:path>
                <a:path w="271779" h="269875">
                  <a:moveTo>
                    <a:pt x="73613" y="58045"/>
                  </a:moveTo>
                  <a:lnTo>
                    <a:pt x="36633" y="59265"/>
                  </a:lnTo>
                  <a:lnTo>
                    <a:pt x="73653" y="59265"/>
                  </a:lnTo>
                  <a:lnTo>
                    <a:pt x="73613" y="58045"/>
                  </a:lnTo>
                  <a:close/>
                </a:path>
                <a:path w="271779" h="269875">
                  <a:moveTo>
                    <a:pt x="136634" y="0"/>
                  </a:moveTo>
                  <a:lnTo>
                    <a:pt x="84209" y="11042"/>
                  </a:lnTo>
                  <a:lnTo>
                    <a:pt x="48862" y="33045"/>
                  </a:lnTo>
                  <a:lnTo>
                    <a:pt x="32345" y="49336"/>
                  </a:lnTo>
                  <a:lnTo>
                    <a:pt x="45527" y="49336"/>
                  </a:lnTo>
                  <a:lnTo>
                    <a:pt x="53341" y="41898"/>
                  </a:lnTo>
                  <a:lnTo>
                    <a:pt x="62763" y="34389"/>
                  </a:lnTo>
                  <a:lnTo>
                    <a:pt x="103854" y="14250"/>
                  </a:lnTo>
                  <a:lnTo>
                    <a:pt x="136634" y="9646"/>
                  </a:lnTo>
                  <a:lnTo>
                    <a:pt x="185242" y="9646"/>
                  </a:lnTo>
                  <a:lnTo>
                    <a:pt x="164477" y="2892"/>
                  </a:lnTo>
                  <a:lnTo>
                    <a:pt x="136634" y="0"/>
                  </a:lnTo>
                  <a:close/>
                </a:path>
              </a:pathLst>
            </a:custGeom>
            <a:solidFill>
              <a:srgbClr val="F16137"/>
            </a:solidFill>
          </p:spPr>
          <p:txBody>
            <a:bodyPr wrap="square" lIns="0" tIns="0" rIns="0" bIns="0" rtlCol="0"/>
            <a:lstStyle/>
            <a:p>
              <a:endParaRPr/>
            </a:p>
          </p:txBody>
        </p:sp>
        <p:pic>
          <p:nvPicPr>
            <p:cNvPr id="30" name="object 30"/>
            <p:cNvPicPr/>
            <p:nvPr/>
          </p:nvPicPr>
          <p:blipFill>
            <a:blip r:embed="rId15" cstate="print"/>
            <a:stretch>
              <a:fillRect/>
            </a:stretch>
          </p:blipFill>
          <p:spPr>
            <a:xfrm>
              <a:off x="4107455" y="5158807"/>
              <a:ext cx="75351" cy="90162"/>
            </a:xfrm>
            <a:prstGeom prst="rect">
              <a:avLst/>
            </a:prstGeom>
          </p:spPr>
        </p:pic>
        <p:sp>
          <p:nvSpPr>
            <p:cNvPr id="31" name="object 31"/>
            <p:cNvSpPr/>
            <p:nvPr/>
          </p:nvSpPr>
          <p:spPr>
            <a:xfrm>
              <a:off x="4009363" y="5747871"/>
              <a:ext cx="271780" cy="269875"/>
            </a:xfrm>
            <a:custGeom>
              <a:avLst/>
              <a:gdLst/>
              <a:ahLst/>
              <a:cxnLst/>
              <a:rect l="l" t="t" r="r" b="b"/>
              <a:pathLst>
                <a:path w="271779" h="269875">
                  <a:moveTo>
                    <a:pt x="9648" y="134899"/>
                  </a:moveTo>
                  <a:lnTo>
                    <a:pt x="0" y="134899"/>
                  </a:lnTo>
                  <a:lnTo>
                    <a:pt x="2472" y="158873"/>
                  </a:lnTo>
                  <a:lnTo>
                    <a:pt x="21014" y="205296"/>
                  </a:lnTo>
                  <a:lnTo>
                    <a:pt x="57130" y="244575"/>
                  </a:lnTo>
                  <a:lnTo>
                    <a:pt x="107055" y="266906"/>
                  </a:lnTo>
                  <a:lnTo>
                    <a:pt x="134899" y="269798"/>
                  </a:lnTo>
                  <a:lnTo>
                    <a:pt x="152697" y="268549"/>
                  </a:lnTo>
                  <a:lnTo>
                    <a:pt x="170252" y="264846"/>
                  </a:lnTo>
                  <a:lnTo>
                    <a:pt x="183417" y="260150"/>
                  </a:lnTo>
                  <a:lnTo>
                    <a:pt x="134899" y="260150"/>
                  </a:lnTo>
                  <a:lnTo>
                    <a:pt x="109083" y="257467"/>
                  </a:lnTo>
                  <a:lnTo>
                    <a:pt x="62788" y="236753"/>
                  </a:lnTo>
                  <a:lnTo>
                    <a:pt x="29227" y="200252"/>
                  </a:lnTo>
                  <a:lnTo>
                    <a:pt x="11951" y="157129"/>
                  </a:lnTo>
                  <a:lnTo>
                    <a:pt x="9648" y="134899"/>
                  </a:lnTo>
                  <a:close/>
                </a:path>
                <a:path w="271779" h="269875">
                  <a:moveTo>
                    <a:pt x="249167" y="210531"/>
                  </a:moveTo>
                  <a:lnTo>
                    <a:pt x="234900" y="210531"/>
                  </a:lnTo>
                  <a:lnTo>
                    <a:pt x="226919" y="219591"/>
                  </a:lnTo>
                  <a:lnTo>
                    <a:pt x="218191" y="227899"/>
                  </a:lnTo>
                  <a:lnTo>
                    <a:pt x="183522" y="249889"/>
                  </a:lnTo>
                  <a:lnTo>
                    <a:pt x="134899" y="260150"/>
                  </a:lnTo>
                  <a:lnTo>
                    <a:pt x="183417" y="260150"/>
                  </a:lnTo>
                  <a:lnTo>
                    <a:pt x="222671" y="236753"/>
                  </a:lnTo>
                  <a:lnTo>
                    <a:pt x="239187" y="220464"/>
                  </a:lnTo>
                  <a:lnTo>
                    <a:pt x="248840" y="220464"/>
                  </a:lnTo>
                  <a:lnTo>
                    <a:pt x="249167" y="210531"/>
                  </a:lnTo>
                  <a:close/>
                </a:path>
                <a:path w="271779" h="269875">
                  <a:moveTo>
                    <a:pt x="248840" y="220464"/>
                  </a:moveTo>
                  <a:lnTo>
                    <a:pt x="239187" y="220464"/>
                  </a:lnTo>
                  <a:lnTo>
                    <a:pt x="238146" y="251981"/>
                  </a:lnTo>
                  <a:lnTo>
                    <a:pt x="247790" y="252299"/>
                  </a:lnTo>
                  <a:lnTo>
                    <a:pt x="248840" y="220464"/>
                  </a:lnTo>
                  <a:close/>
                </a:path>
                <a:path w="271779" h="269875">
                  <a:moveTo>
                    <a:pt x="245689" y="200516"/>
                  </a:moveTo>
                  <a:lnTo>
                    <a:pt x="197604" y="202107"/>
                  </a:lnTo>
                  <a:lnTo>
                    <a:pt x="197920" y="211755"/>
                  </a:lnTo>
                  <a:lnTo>
                    <a:pt x="234900" y="210531"/>
                  </a:lnTo>
                  <a:lnTo>
                    <a:pt x="249167" y="210531"/>
                  </a:lnTo>
                  <a:lnTo>
                    <a:pt x="249375" y="204213"/>
                  </a:lnTo>
                  <a:lnTo>
                    <a:pt x="248867" y="202921"/>
                  </a:lnTo>
                  <a:lnTo>
                    <a:pt x="246984" y="201028"/>
                  </a:lnTo>
                  <a:lnTo>
                    <a:pt x="245689" y="200516"/>
                  </a:lnTo>
                  <a:close/>
                </a:path>
                <a:path w="271779" h="269875">
                  <a:moveTo>
                    <a:pt x="185245" y="9648"/>
                  </a:moveTo>
                  <a:lnTo>
                    <a:pt x="136634" y="9648"/>
                  </a:lnTo>
                  <a:lnTo>
                    <a:pt x="162448" y="12331"/>
                  </a:lnTo>
                  <a:lnTo>
                    <a:pt x="186672" y="20214"/>
                  </a:lnTo>
                  <a:lnTo>
                    <a:pt x="228103" y="50576"/>
                  </a:lnTo>
                  <a:lnTo>
                    <a:pt x="252926" y="90566"/>
                  </a:lnTo>
                  <a:lnTo>
                    <a:pt x="261885" y="134899"/>
                  </a:lnTo>
                  <a:lnTo>
                    <a:pt x="271533" y="134899"/>
                  </a:lnTo>
                  <a:lnTo>
                    <a:pt x="261918" y="87114"/>
                  </a:lnTo>
                  <a:lnTo>
                    <a:pt x="235273" y="44122"/>
                  </a:lnTo>
                  <a:lnTo>
                    <a:pt x="190602" y="11390"/>
                  </a:lnTo>
                  <a:lnTo>
                    <a:pt x="185245" y="9648"/>
                  </a:lnTo>
                  <a:close/>
                </a:path>
                <a:path w="271779" h="269875">
                  <a:moveTo>
                    <a:pt x="23741" y="17499"/>
                  </a:moveTo>
                  <a:lnTo>
                    <a:pt x="22411" y="58046"/>
                  </a:lnTo>
                  <a:lnTo>
                    <a:pt x="22287" y="67229"/>
                  </a:lnTo>
                  <a:lnTo>
                    <a:pt x="24516" y="69317"/>
                  </a:lnTo>
                  <a:lnTo>
                    <a:pt x="73929" y="67690"/>
                  </a:lnTo>
                  <a:lnTo>
                    <a:pt x="73653" y="59267"/>
                  </a:lnTo>
                  <a:lnTo>
                    <a:pt x="36633" y="59267"/>
                  </a:lnTo>
                  <a:lnTo>
                    <a:pt x="44613" y="50207"/>
                  </a:lnTo>
                  <a:lnTo>
                    <a:pt x="45526" y="49338"/>
                  </a:lnTo>
                  <a:lnTo>
                    <a:pt x="32345" y="49338"/>
                  </a:lnTo>
                  <a:lnTo>
                    <a:pt x="33385" y="17820"/>
                  </a:lnTo>
                  <a:lnTo>
                    <a:pt x="23741" y="17499"/>
                  </a:lnTo>
                  <a:close/>
                </a:path>
                <a:path w="271779" h="269875">
                  <a:moveTo>
                    <a:pt x="73613" y="58046"/>
                  </a:moveTo>
                  <a:lnTo>
                    <a:pt x="36633" y="59267"/>
                  </a:lnTo>
                  <a:lnTo>
                    <a:pt x="73653" y="59267"/>
                  </a:lnTo>
                  <a:lnTo>
                    <a:pt x="73613" y="58046"/>
                  </a:lnTo>
                  <a:close/>
                </a:path>
                <a:path w="271779" h="269875">
                  <a:moveTo>
                    <a:pt x="136634" y="0"/>
                  </a:moveTo>
                  <a:lnTo>
                    <a:pt x="84209" y="11042"/>
                  </a:lnTo>
                  <a:lnTo>
                    <a:pt x="48862" y="33046"/>
                  </a:lnTo>
                  <a:lnTo>
                    <a:pt x="32345" y="49338"/>
                  </a:lnTo>
                  <a:lnTo>
                    <a:pt x="45526" y="49338"/>
                  </a:lnTo>
                  <a:lnTo>
                    <a:pt x="53341" y="41899"/>
                  </a:lnTo>
                  <a:lnTo>
                    <a:pt x="62763" y="34389"/>
                  </a:lnTo>
                  <a:lnTo>
                    <a:pt x="103854" y="14251"/>
                  </a:lnTo>
                  <a:lnTo>
                    <a:pt x="136634" y="9648"/>
                  </a:lnTo>
                  <a:lnTo>
                    <a:pt x="185245" y="9648"/>
                  </a:lnTo>
                  <a:lnTo>
                    <a:pt x="164477" y="2892"/>
                  </a:lnTo>
                  <a:lnTo>
                    <a:pt x="136634" y="0"/>
                  </a:lnTo>
                  <a:close/>
                </a:path>
              </a:pathLst>
            </a:custGeom>
            <a:solidFill>
              <a:srgbClr val="F16137"/>
            </a:solidFill>
          </p:spPr>
          <p:txBody>
            <a:bodyPr wrap="square" lIns="0" tIns="0" rIns="0" bIns="0" rtlCol="0"/>
            <a:lstStyle/>
            <a:p>
              <a:endParaRPr/>
            </a:p>
          </p:txBody>
        </p:sp>
        <p:pic>
          <p:nvPicPr>
            <p:cNvPr id="32" name="object 32"/>
            <p:cNvPicPr/>
            <p:nvPr/>
          </p:nvPicPr>
          <p:blipFill>
            <a:blip r:embed="rId16" cstate="print"/>
            <a:stretch>
              <a:fillRect/>
            </a:stretch>
          </p:blipFill>
          <p:spPr>
            <a:xfrm>
              <a:off x="4111578" y="5836917"/>
              <a:ext cx="67104" cy="91710"/>
            </a:xfrm>
            <a:prstGeom prst="rect">
              <a:avLst/>
            </a:prstGeom>
          </p:spPr>
        </p:pic>
        <p:sp>
          <p:nvSpPr>
            <p:cNvPr id="33" name="object 33"/>
            <p:cNvSpPr/>
            <p:nvPr/>
          </p:nvSpPr>
          <p:spPr>
            <a:xfrm>
              <a:off x="1256957" y="4252543"/>
              <a:ext cx="5632450" cy="32384"/>
            </a:xfrm>
            <a:custGeom>
              <a:avLst/>
              <a:gdLst/>
              <a:ahLst/>
              <a:cxnLst/>
              <a:rect l="l" t="t" r="r" b="b"/>
              <a:pathLst>
                <a:path w="5632450" h="32385">
                  <a:moveTo>
                    <a:pt x="209169" y="0"/>
                  </a:moveTo>
                  <a:lnTo>
                    <a:pt x="0" y="0"/>
                  </a:lnTo>
                  <a:lnTo>
                    <a:pt x="0" y="31902"/>
                  </a:lnTo>
                  <a:lnTo>
                    <a:pt x="209169" y="31902"/>
                  </a:lnTo>
                  <a:lnTo>
                    <a:pt x="209169" y="0"/>
                  </a:lnTo>
                  <a:close/>
                </a:path>
                <a:path w="5632450" h="32385">
                  <a:moveTo>
                    <a:pt x="981367" y="0"/>
                  </a:moveTo>
                  <a:lnTo>
                    <a:pt x="772198" y="0"/>
                  </a:lnTo>
                  <a:lnTo>
                    <a:pt x="772198" y="31902"/>
                  </a:lnTo>
                  <a:lnTo>
                    <a:pt x="981367" y="31902"/>
                  </a:lnTo>
                  <a:lnTo>
                    <a:pt x="981367" y="0"/>
                  </a:lnTo>
                  <a:close/>
                </a:path>
                <a:path w="5632450" h="32385">
                  <a:moveTo>
                    <a:pt x="2892082" y="0"/>
                  </a:moveTo>
                  <a:lnTo>
                    <a:pt x="2682913" y="0"/>
                  </a:lnTo>
                  <a:lnTo>
                    <a:pt x="2682913" y="31902"/>
                  </a:lnTo>
                  <a:lnTo>
                    <a:pt x="2892082" y="31902"/>
                  </a:lnTo>
                  <a:lnTo>
                    <a:pt x="2892082" y="0"/>
                  </a:lnTo>
                  <a:close/>
                </a:path>
                <a:path w="5632450" h="32385">
                  <a:moveTo>
                    <a:pt x="3841089" y="0"/>
                  </a:moveTo>
                  <a:lnTo>
                    <a:pt x="3631920" y="0"/>
                  </a:lnTo>
                  <a:lnTo>
                    <a:pt x="3631920" y="31902"/>
                  </a:lnTo>
                  <a:lnTo>
                    <a:pt x="3841089" y="31902"/>
                  </a:lnTo>
                  <a:lnTo>
                    <a:pt x="3841089" y="0"/>
                  </a:lnTo>
                  <a:close/>
                </a:path>
                <a:path w="5632450" h="32385">
                  <a:moveTo>
                    <a:pt x="4747539" y="0"/>
                  </a:moveTo>
                  <a:lnTo>
                    <a:pt x="4538370" y="0"/>
                  </a:lnTo>
                  <a:lnTo>
                    <a:pt x="4538370" y="31902"/>
                  </a:lnTo>
                  <a:lnTo>
                    <a:pt x="4747539" y="31902"/>
                  </a:lnTo>
                  <a:lnTo>
                    <a:pt x="4747539" y="0"/>
                  </a:lnTo>
                  <a:close/>
                </a:path>
                <a:path w="5632450" h="32385">
                  <a:moveTo>
                    <a:pt x="5632412" y="0"/>
                  </a:moveTo>
                  <a:lnTo>
                    <a:pt x="5423243" y="0"/>
                  </a:lnTo>
                  <a:lnTo>
                    <a:pt x="5423243" y="31902"/>
                  </a:lnTo>
                  <a:lnTo>
                    <a:pt x="5632412" y="31902"/>
                  </a:lnTo>
                  <a:lnTo>
                    <a:pt x="5632412" y="0"/>
                  </a:lnTo>
                  <a:close/>
                </a:path>
              </a:pathLst>
            </a:custGeom>
            <a:solidFill>
              <a:srgbClr val="BDBFC1"/>
            </a:solidFill>
          </p:spPr>
          <p:txBody>
            <a:bodyPr wrap="square" lIns="0" tIns="0" rIns="0" bIns="0" rtlCol="0"/>
            <a:lstStyle/>
            <a:p>
              <a:endParaRPr/>
            </a:p>
          </p:txBody>
        </p:sp>
        <p:pic>
          <p:nvPicPr>
            <p:cNvPr id="34" name="object 34"/>
            <p:cNvPicPr/>
            <p:nvPr/>
          </p:nvPicPr>
          <p:blipFill>
            <a:blip r:embed="rId17" cstate="print"/>
            <a:stretch>
              <a:fillRect/>
            </a:stretch>
          </p:blipFill>
          <p:spPr>
            <a:xfrm>
              <a:off x="545496" y="1210744"/>
              <a:ext cx="3561379" cy="584193"/>
            </a:xfrm>
            <a:prstGeom prst="rect">
              <a:avLst/>
            </a:prstGeom>
          </p:spPr>
        </p:pic>
        <p:pic>
          <p:nvPicPr>
            <p:cNvPr id="35" name="object 35"/>
            <p:cNvPicPr/>
            <p:nvPr/>
          </p:nvPicPr>
          <p:blipFill>
            <a:blip r:embed="rId18" cstate="print"/>
            <a:stretch>
              <a:fillRect/>
            </a:stretch>
          </p:blipFill>
          <p:spPr>
            <a:xfrm>
              <a:off x="546526" y="1845003"/>
              <a:ext cx="3555759" cy="1047235"/>
            </a:xfrm>
            <a:prstGeom prst="rect">
              <a:avLst/>
            </a:prstGeom>
          </p:spPr>
        </p:pic>
        <p:pic>
          <p:nvPicPr>
            <p:cNvPr id="36" name="object 36"/>
            <p:cNvPicPr/>
            <p:nvPr/>
          </p:nvPicPr>
          <p:blipFill>
            <a:blip r:embed="rId19" cstate="print"/>
            <a:stretch>
              <a:fillRect/>
            </a:stretch>
          </p:blipFill>
          <p:spPr>
            <a:xfrm>
              <a:off x="5171748" y="629305"/>
              <a:ext cx="1566673" cy="2700529"/>
            </a:xfrm>
            <a:prstGeom prst="rect">
              <a:avLst/>
            </a:prstGeom>
          </p:spPr>
        </p:pic>
        <p:pic>
          <p:nvPicPr>
            <p:cNvPr id="40" name="object 40"/>
            <p:cNvPicPr/>
            <p:nvPr/>
          </p:nvPicPr>
          <p:blipFill>
            <a:blip r:embed="rId20" cstate="print"/>
            <a:stretch>
              <a:fillRect/>
            </a:stretch>
          </p:blipFill>
          <p:spPr>
            <a:xfrm>
              <a:off x="5197726" y="2079673"/>
              <a:ext cx="695987" cy="969476"/>
            </a:xfrm>
            <a:prstGeom prst="rect">
              <a:avLst/>
            </a:prstGeom>
          </p:spPr>
        </p:pic>
        <p:sp>
          <p:nvSpPr>
            <p:cNvPr id="41" name="object 41"/>
            <p:cNvSpPr/>
            <p:nvPr/>
          </p:nvSpPr>
          <p:spPr>
            <a:xfrm>
              <a:off x="6048241" y="2197577"/>
              <a:ext cx="420370" cy="140970"/>
            </a:xfrm>
            <a:custGeom>
              <a:avLst/>
              <a:gdLst/>
              <a:ahLst/>
              <a:cxnLst/>
              <a:rect l="l" t="t" r="r" b="b"/>
              <a:pathLst>
                <a:path w="420370" h="140969">
                  <a:moveTo>
                    <a:pt x="37745" y="1438"/>
                  </a:moveTo>
                  <a:lnTo>
                    <a:pt x="27129" y="1438"/>
                  </a:lnTo>
                  <a:lnTo>
                    <a:pt x="21941" y="2680"/>
                  </a:lnTo>
                  <a:lnTo>
                    <a:pt x="12711" y="7641"/>
                  </a:lnTo>
                  <a:lnTo>
                    <a:pt x="9081" y="11083"/>
                  </a:lnTo>
                  <a:lnTo>
                    <a:pt x="3801" y="19885"/>
                  </a:lnTo>
                  <a:lnTo>
                    <a:pt x="2480" y="24861"/>
                  </a:lnTo>
                  <a:lnTo>
                    <a:pt x="2480" y="35960"/>
                  </a:lnTo>
                  <a:lnTo>
                    <a:pt x="27100" y="59381"/>
                  </a:lnTo>
                  <a:lnTo>
                    <a:pt x="37666" y="59381"/>
                  </a:lnTo>
                  <a:lnTo>
                    <a:pt x="42064" y="58527"/>
                  </a:lnTo>
                  <a:lnTo>
                    <a:pt x="49964" y="55111"/>
                  </a:lnTo>
                  <a:lnTo>
                    <a:pt x="53272" y="52631"/>
                  </a:lnTo>
                  <a:lnTo>
                    <a:pt x="55939" y="49377"/>
                  </a:lnTo>
                  <a:lnTo>
                    <a:pt x="54811" y="48336"/>
                  </a:lnTo>
                  <a:lnTo>
                    <a:pt x="30063" y="48336"/>
                  </a:lnTo>
                  <a:lnTo>
                    <a:pt x="26967" y="47576"/>
                  </a:lnTo>
                  <a:lnTo>
                    <a:pt x="21527" y="44535"/>
                  </a:lnTo>
                  <a:lnTo>
                    <a:pt x="19406" y="42414"/>
                  </a:lnTo>
                  <a:lnTo>
                    <a:pt x="16365" y="36970"/>
                  </a:lnTo>
                  <a:lnTo>
                    <a:pt x="15605" y="33878"/>
                  </a:lnTo>
                  <a:lnTo>
                    <a:pt x="15605" y="26941"/>
                  </a:lnTo>
                  <a:lnTo>
                    <a:pt x="30063" y="12484"/>
                  </a:lnTo>
                  <a:lnTo>
                    <a:pt x="54726" y="12484"/>
                  </a:lnTo>
                  <a:lnTo>
                    <a:pt x="55939" y="11363"/>
                  </a:lnTo>
                  <a:lnTo>
                    <a:pt x="53272" y="8163"/>
                  </a:lnTo>
                  <a:lnTo>
                    <a:pt x="49974" y="5708"/>
                  </a:lnTo>
                  <a:lnTo>
                    <a:pt x="42133" y="2292"/>
                  </a:lnTo>
                  <a:lnTo>
                    <a:pt x="37745" y="1438"/>
                  </a:lnTo>
                  <a:close/>
                </a:path>
                <a:path w="420370" h="140969">
                  <a:moveTo>
                    <a:pt x="47617" y="41694"/>
                  </a:moveTo>
                  <a:lnTo>
                    <a:pt x="43826" y="46122"/>
                  </a:lnTo>
                  <a:lnTo>
                    <a:pt x="39131" y="48336"/>
                  </a:lnTo>
                  <a:lnTo>
                    <a:pt x="54811" y="48336"/>
                  </a:lnTo>
                  <a:lnTo>
                    <a:pt x="47617" y="41694"/>
                  </a:lnTo>
                  <a:close/>
                </a:path>
                <a:path w="420370" h="140969">
                  <a:moveTo>
                    <a:pt x="54726" y="12484"/>
                  </a:moveTo>
                  <a:lnTo>
                    <a:pt x="39131" y="12484"/>
                  </a:lnTo>
                  <a:lnTo>
                    <a:pt x="43826" y="14673"/>
                  </a:lnTo>
                  <a:lnTo>
                    <a:pt x="47617" y="19047"/>
                  </a:lnTo>
                  <a:lnTo>
                    <a:pt x="54726" y="12484"/>
                  </a:lnTo>
                  <a:close/>
                </a:path>
                <a:path w="420370" h="140969">
                  <a:moveTo>
                    <a:pt x="65224" y="47937"/>
                  </a:moveTo>
                  <a:lnTo>
                    <a:pt x="62102" y="57779"/>
                  </a:lnTo>
                  <a:lnTo>
                    <a:pt x="65250" y="59061"/>
                  </a:lnTo>
                  <a:lnTo>
                    <a:pt x="68291" y="59701"/>
                  </a:lnTo>
                  <a:lnTo>
                    <a:pt x="75012" y="59701"/>
                  </a:lnTo>
                  <a:lnTo>
                    <a:pt x="78519" y="58607"/>
                  </a:lnTo>
                  <a:lnTo>
                    <a:pt x="84976" y="54232"/>
                  </a:lnTo>
                  <a:lnTo>
                    <a:pt x="87739" y="51004"/>
                  </a:lnTo>
                  <a:lnTo>
                    <a:pt x="88829" y="48977"/>
                  </a:lnTo>
                  <a:lnTo>
                    <a:pt x="69331" y="48977"/>
                  </a:lnTo>
                  <a:lnTo>
                    <a:pt x="67463" y="48632"/>
                  </a:lnTo>
                  <a:lnTo>
                    <a:pt x="65224" y="47937"/>
                  </a:lnTo>
                  <a:close/>
                </a:path>
                <a:path w="420370" h="140969">
                  <a:moveTo>
                    <a:pt x="114123" y="47454"/>
                  </a:moveTo>
                  <a:lnTo>
                    <a:pt x="113320" y="58420"/>
                  </a:lnTo>
                  <a:lnTo>
                    <a:pt x="115829" y="59006"/>
                  </a:lnTo>
                  <a:lnTo>
                    <a:pt x="117963" y="59302"/>
                  </a:lnTo>
                  <a:lnTo>
                    <a:pt x="123991" y="59302"/>
                  </a:lnTo>
                  <a:lnTo>
                    <a:pt x="127313" y="57980"/>
                  </a:lnTo>
                  <a:lnTo>
                    <a:pt x="132062" y="52699"/>
                  </a:lnTo>
                  <a:lnTo>
                    <a:pt x="133723" y="48977"/>
                  </a:lnTo>
                  <a:lnTo>
                    <a:pt x="133986" y="47774"/>
                  </a:lnTo>
                  <a:lnTo>
                    <a:pt x="115587" y="47774"/>
                  </a:lnTo>
                  <a:lnTo>
                    <a:pt x="114814" y="47670"/>
                  </a:lnTo>
                  <a:lnTo>
                    <a:pt x="114123" y="47454"/>
                  </a:lnTo>
                  <a:close/>
                </a:path>
                <a:path w="420370" h="140969">
                  <a:moveTo>
                    <a:pt x="169101" y="12962"/>
                  </a:moveTo>
                  <a:lnTo>
                    <a:pt x="156297" y="12962"/>
                  </a:lnTo>
                  <a:lnTo>
                    <a:pt x="156297" y="58420"/>
                  </a:lnTo>
                  <a:lnTo>
                    <a:pt x="169101" y="58420"/>
                  </a:lnTo>
                  <a:lnTo>
                    <a:pt x="169101" y="12962"/>
                  </a:lnTo>
                  <a:close/>
                </a:path>
                <a:path w="420370" h="140969">
                  <a:moveTo>
                    <a:pt x="70905" y="2400"/>
                  </a:moveTo>
                  <a:lnTo>
                    <a:pt x="57059" y="2400"/>
                  </a:lnTo>
                  <a:lnTo>
                    <a:pt x="79148" y="43534"/>
                  </a:lnTo>
                  <a:lnTo>
                    <a:pt x="78666" y="44174"/>
                  </a:lnTo>
                  <a:lnTo>
                    <a:pt x="77600" y="45827"/>
                  </a:lnTo>
                  <a:lnTo>
                    <a:pt x="76427" y="47044"/>
                  </a:lnTo>
                  <a:lnTo>
                    <a:pt x="73864" y="48588"/>
                  </a:lnTo>
                  <a:lnTo>
                    <a:pt x="72424" y="48977"/>
                  </a:lnTo>
                  <a:lnTo>
                    <a:pt x="88829" y="48977"/>
                  </a:lnTo>
                  <a:lnTo>
                    <a:pt x="97696" y="32489"/>
                  </a:lnTo>
                  <a:lnTo>
                    <a:pt x="85791" y="32489"/>
                  </a:lnTo>
                  <a:lnTo>
                    <a:pt x="70905" y="2400"/>
                  </a:lnTo>
                  <a:close/>
                </a:path>
                <a:path w="420370" h="140969">
                  <a:moveTo>
                    <a:pt x="169101" y="2400"/>
                  </a:moveTo>
                  <a:lnTo>
                    <a:pt x="126046" y="2400"/>
                  </a:lnTo>
                  <a:lnTo>
                    <a:pt x="125243" y="25126"/>
                  </a:lnTo>
                  <a:lnTo>
                    <a:pt x="124927" y="32918"/>
                  </a:lnTo>
                  <a:lnTo>
                    <a:pt x="124152" y="38638"/>
                  </a:lnTo>
                  <a:lnTo>
                    <a:pt x="121697" y="45949"/>
                  </a:lnTo>
                  <a:lnTo>
                    <a:pt x="119537" y="47774"/>
                  </a:lnTo>
                  <a:lnTo>
                    <a:pt x="133986" y="47774"/>
                  </a:lnTo>
                  <a:lnTo>
                    <a:pt x="135780" y="39041"/>
                  </a:lnTo>
                  <a:lnTo>
                    <a:pt x="136425" y="32489"/>
                  </a:lnTo>
                  <a:lnTo>
                    <a:pt x="137091" y="12962"/>
                  </a:lnTo>
                  <a:lnTo>
                    <a:pt x="169101" y="12962"/>
                  </a:lnTo>
                  <a:lnTo>
                    <a:pt x="169101" y="2400"/>
                  </a:lnTo>
                  <a:close/>
                </a:path>
                <a:path w="420370" h="140969">
                  <a:moveTo>
                    <a:pt x="113878" y="2400"/>
                  </a:moveTo>
                  <a:lnTo>
                    <a:pt x="101155" y="2400"/>
                  </a:lnTo>
                  <a:lnTo>
                    <a:pt x="85791" y="32489"/>
                  </a:lnTo>
                  <a:lnTo>
                    <a:pt x="97696" y="32489"/>
                  </a:lnTo>
                  <a:lnTo>
                    <a:pt x="113878" y="2400"/>
                  </a:lnTo>
                  <a:close/>
                </a:path>
                <a:path w="420370" h="140969">
                  <a:moveTo>
                    <a:pt x="195990" y="2400"/>
                  </a:moveTo>
                  <a:lnTo>
                    <a:pt x="183106" y="2400"/>
                  </a:lnTo>
                  <a:lnTo>
                    <a:pt x="183106" y="58420"/>
                  </a:lnTo>
                  <a:lnTo>
                    <a:pt x="215704" y="58420"/>
                  </a:lnTo>
                  <a:lnTo>
                    <a:pt x="221374" y="56753"/>
                  </a:lnTo>
                  <a:lnTo>
                    <a:pt x="229428" y="50082"/>
                  </a:lnTo>
                  <a:lnTo>
                    <a:pt x="229955" y="48814"/>
                  </a:lnTo>
                  <a:lnTo>
                    <a:pt x="195990" y="48814"/>
                  </a:lnTo>
                  <a:lnTo>
                    <a:pt x="195990" y="30412"/>
                  </a:lnTo>
                  <a:lnTo>
                    <a:pt x="230426" y="30412"/>
                  </a:lnTo>
                  <a:lnTo>
                    <a:pt x="229614" y="28411"/>
                  </a:lnTo>
                  <a:lnTo>
                    <a:pt x="222307" y="22326"/>
                  </a:lnTo>
                  <a:lnTo>
                    <a:pt x="217064" y="20807"/>
                  </a:lnTo>
                  <a:lnTo>
                    <a:pt x="195990" y="20807"/>
                  </a:lnTo>
                  <a:lnTo>
                    <a:pt x="195990" y="2400"/>
                  </a:lnTo>
                  <a:close/>
                </a:path>
                <a:path w="420370" h="140969">
                  <a:moveTo>
                    <a:pt x="230426" y="30412"/>
                  </a:moveTo>
                  <a:lnTo>
                    <a:pt x="214821" y="30412"/>
                  </a:lnTo>
                  <a:lnTo>
                    <a:pt x="218396" y="33317"/>
                  </a:lnTo>
                  <a:lnTo>
                    <a:pt x="218396" y="42280"/>
                  </a:lnTo>
                  <a:lnTo>
                    <a:pt x="217450" y="44682"/>
                  </a:lnTo>
                  <a:lnTo>
                    <a:pt x="213663" y="47990"/>
                  </a:lnTo>
                  <a:lnTo>
                    <a:pt x="211034" y="48814"/>
                  </a:lnTo>
                  <a:lnTo>
                    <a:pt x="229955" y="48814"/>
                  </a:lnTo>
                  <a:lnTo>
                    <a:pt x="231443" y="45241"/>
                  </a:lnTo>
                  <a:lnTo>
                    <a:pt x="231443" y="32918"/>
                  </a:lnTo>
                  <a:lnTo>
                    <a:pt x="230426" y="30412"/>
                  </a:lnTo>
                  <a:close/>
                </a:path>
                <a:path w="420370" h="140969">
                  <a:moveTo>
                    <a:pt x="277858" y="0"/>
                  </a:moveTo>
                  <a:lnTo>
                    <a:pt x="265935" y="0"/>
                  </a:lnTo>
                  <a:lnTo>
                    <a:pt x="265935" y="5763"/>
                  </a:lnTo>
                  <a:lnTo>
                    <a:pt x="256438" y="6350"/>
                  </a:lnTo>
                  <a:lnTo>
                    <a:pt x="249170" y="8736"/>
                  </a:lnTo>
                  <a:lnTo>
                    <a:pt x="239086" y="17113"/>
                  </a:lnTo>
                  <a:lnTo>
                    <a:pt x="236723" y="22528"/>
                  </a:lnTo>
                  <a:lnTo>
                    <a:pt x="236613" y="37665"/>
                  </a:lnTo>
                  <a:lnTo>
                    <a:pt x="239086" y="43336"/>
                  </a:lnTo>
                  <a:lnTo>
                    <a:pt x="249170" y="51817"/>
                  </a:lnTo>
                  <a:lnTo>
                    <a:pt x="256438" y="54204"/>
                  </a:lnTo>
                  <a:lnTo>
                    <a:pt x="265935" y="54736"/>
                  </a:lnTo>
                  <a:lnTo>
                    <a:pt x="265935" y="60900"/>
                  </a:lnTo>
                  <a:lnTo>
                    <a:pt x="277858" y="60900"/>
                  </a:lnTo>
                  <a:lnTo>
                    <a:pt x="277858" y="54819"/>
                  </a:lnTo>
                  <a:lnTo>
                    <a:pt x="287304" y="54338"/>
                  </a:lnTo>
                  <a:lnTo>
                    <a:pt x="294544" y="51976"/>
                  </a:lnTo>
                  <a:lnTo>
                    <a:pt x="303251" y="44653"/>
                  </a:lnTo>
                  <a:lnTo>
                    <a:pt x="265935" y="44653"/>
                  </a:lnTo>
                  <a:lnTo>
                    <a:pt x="254731" y="43479"/>
                  </a:lnTo>
                  <a:lnTo>
                    <a:pt x="249130" y="38681"/>
                  </a:lnTo>
                  <a:lnTo>
                    <a:pt x="249130" y="25876"/>
                  </a:lnTo>
                  <a:lnTo>
                    <a:pt x="250504" y="22528"/>
                  </a:lnTo>
                  <a:lnTo>
                    <a:pt x="255998" y="17887"/>
                  </a:lnTo>
                  <a:lnTo>
                    <a:pt x="260225" y="16459"/>
                  </a:lnTo>
                  <a:lnTo>
                    <a:pt x="265935" y="15925"/>
                  </a:lnTo>
                  <a:lnTo>
                    <a:pt x="303177" y="15925"/>
                  </a:lnTo>
                  <a:lnTo>
                    <a:pt x="294544" y="8618"/>
                  </a:lnTo>
                  <a:lnTo>
                    <a:pt x="287304" y="6216"/>
                  </a:lnTo>
                  <a:lnTo>
                    <a:pt x="277858" y="5680"/>
                  </a:lnTo>
                  <a:lnTo>
                    <a:pt x="277858" y="0"/>
                  </a:lnTo>
                  <a:close/>
                </a:path>
                <a:path w="420370" h="140969">
                  <a:moveTo>
                    <a:pt x="277858" y="15925"/>
                  </a:moveTo>
                  <a:lnTo>
                    <a:pt x="265935" y="15925"/>
                  </a:lnTo>
                  <a:lnTo>
                    <a:pt x="265935" y="44653"/>
                  </a:lnTo>
                  <a:lnTo>
                    <a:pt x="277858" y="44653"/>
                  </a:lnTo>
                  <a:lnTo>
                    <a:pt x="277858" y="15925"/>
                  </a:lnTo>
                  <a:close/>
                </a:path>
                <a:path w="420370" h="140969">
                  <a:moveTo>
                    <a:pt x="303177" y="15925"/>
                  </a:moveTo>
                  <a:lnTo>
                    <a:pt x="277858" y="15925"/>
                  </a:lnTo>
                  <a:lnTo>
                    <a:pt x="289064" y="16887"/>
                  </a:lnTo>
                  <a:lnTo>
                    <a:pt x="294666" y="21635"/>
                  </a:lnTo>
                  <a:lnTo>
                    <a:pt x="294666" y="34545"/>
                  </a:lnTo>
                  <a:lnTo>
                    <a:pt x="293277" y="37918"/>
                  </a:lnTo>
                  <a:lnTo>
                    <a:pt x="287729" y="42666"/>
                  </a:lnTo>
                  <a:lnTo>
                    <a:pt x="283513" y="44121"/>
                  </a:lnTo>
                  <a:lnTo>
                    <a:pt x="277858" y="44653"/>
                  </a:lnTo>
                  <a:lnTo>
                    <a:pt x="303251" y="44653"/>
                  </a:lnTo>
                  <a:lnTo>
                    <a:pt x="304628" y="43494"/>
                  </a:lnTo>
                  <a:lnTo>
                    <a:pt x="307042" y="37918"/>
                  </a:lnTo>
                  <a:lnTo>
                    <a:pt x="307128" y="22887"/>
                  </a:lnTo>
                  <a:lnTo>
                    <a:pt x="304628" y="17153"/>
                  </a:lnTo>
                  <a:lnTo>
                    <a:pt x="303177" y="15925"/>
                  </a:lnTo>
                  <a:close/>
                </a:path>
                <a:path w="420370" h="140969">
                  <a:moveTo>
                    <a:pt x="347482" y="2400"/>
                  </a:moveTo>
                  <a:lnTo>
                    <a:pt x="334680" y="2400"/>
                  </a:lnTo>
                  <a:lnTo>
                    <a:pt x="309711" y="58420"/>
                  </a:lnTo>
                  <a:lnTo>
                    <a:pt x="322995" y="58420"/>
                  </a:lnTo>
                  <a:lnTo>
                    <a:pt x="327955" y="46417"/>
                  </a:lnTo>
                  <a:lnTo>
                    <a:pt x="367164" y="46417"/>
                  </a:lnTo>
                  <a:lnTo>
                    <a:pt x="362762" y="36572"/>
                  </a:lnTo>
                  <a:lnTo>
                    <a:pt x="332117" y="36572"/>
                  </a:lnTo>
                  <a:lnTo>
                    <a:pt x="341002" y="15126"/>
                  </a:lnTo>
                  <a:lnTo>
                    <a:pt x="353172" y="15126"/>
                  </a:lnTo>
                  <a:lnTo>
                    <a:pt x="347482" y="2400"/>
                  </a:lnTo>
                  <a:close/>
                </a:path>
                <a:path w="420370" h="140969">
                  <a:moveTo>
                    <a:pt x="367164" y="46417"/>
                  </a:moveTo>
                  <a:lnTo>
                    <a:pt x="353965" y="46417"/>
                  </a:lnTo>
                  <a:lnTo>
                    <a:pt x="358926" y="58420"/>
                  </a:lnTo>
                  <a:lnTo>
                    <a:pt x="372531" y="58420"/>
                  </a:lnTo>
                  <a:lnTo>
                    <a:pt x="367164" y="46417"/>
                  </a:lnTo>
                  <a:close/>
                </a:path>
                <a:path w="420370" h="140969">
                  <a:moveTo>
                    <a:pt x="402065" y="12962"/>
                  </a:moveTo>
                  <a:lnTo>
                    <a:pt x="389260" y="12962"/>
                  </a:lnTo>
                  <a:lnTo>
                    <a:pt x="389260" y="58420"/>
                  </a:lnTo>
                  <a:lnTo>
                    <a:pt x="402065" y="58420"/>
                  </a:lnTo>
                  <a:lnTo>
                    <a:pt x="402065" y="12962"/>
                  </a:lnTo>
                  <a:close/>
                </a:path>
                <a:path w="420370" h="140969">
                  <a:moveTo>
                    <a:pt x="353172" y="15126"/>
                  </a:moveTo>
                  <a:lnTo>
                    <a:pt x="341002" y="15126"/>
                  </a:lnTo>
                  <a:lnTo>
                    <a:pt x="349883" y="36572"/>
                  </a:lnTo>
                  <a:lnTo>
                    <a:pt x="362762" y="36572"/>
                  </a:lnTo>
                  <a:lnTo>
                    <a:pt x="353172" y="15126"/>
                  </a:lnTo>
                  <a:close/>
                </a:path>
                <a:path w="420370" h="140969">
                  <a:moveTo>
                    <a:pt x="419990" y="2400"/>
                  </a:moveTo>
                  <a:lnTo>
                    <a:pt x="371411" y="2400"/>
                  </a:lnTo>
                  <a:lnTo>
                    <a:pt x="371411" y="12962"/>
                  </a:lnTo>
                  <a:lnTo>
                    <a:pt x="419990" y="12962"/>
                  </a:lnTo>
                  <a:lnTo>
                    <a:pt x="419990" y="2400"/>
                  </a:lnTo>
                  <a:close/>
                </a:path>
                <a:path w="420370" h="140969">
                  <a:moveTo>
                    <a:pt x="37771" y="83461"/>
                  </a:moveTo>
                  <a:lnTo>
                    <a:pt x="24969" y="83461"/>
                  </a:lnTo>
                  <a:lnTo>
                    <a:pt x="0" y="139481"/>
                  </a:lnTo>
                  <a:lnTo>
                    <a:pt x="13282" y="139481"/>
                  </a:lnTo>
                  <a:lnTo>
                    <a:pt x="18244" y="127478"/>
                  </a:lnTo>
                  <a:lnTo>
                    <a:pt x="57452" y="127478"/>
                  </a:lnTo>
                  <a:lnTo>
                    <a:pt x="53049" y="117632"/>
                  </a:lnTo>
                  <a:lnTo>
                    <a:pt x="22405" y="117632"/>
                  </a:lnTo>
                  <a:lnTo>
                    <a:pt x="31290" y="96187"/>
                  </a:lnTo>
                  <a:lnTo>
                    <a:pt x="43461" y="96187"/>
                  </a:lnTo>
                  <a:lnTo>
                    <a:pt x="37771" y="83461"/>
                  </a:lnTo>
                  <a:close/>
                </a:path>
                <a:path w="420370" h="140969">
                  <a:moveTo>
                    <a:pt x="57452" y="127478"/>
                  </a:moveTo>
                  <a:lnTo>
                    <a:pt x="44254" y="127478"/>
                  </a:lnTo>
                  <a:lnTo>
                    <a:pt x="49215" y="139481"/>
                  </a:lnTo>
                  <a:lnTo>
                    <a:pt x="62819" y="139481"/>
                  </a:lnTo>
                  <a:lnTo>
                    <a:pt x="57452" y="127478"/>
                  </a:lnTo>
                  <a:close/>
                </a:path>
                <a:path w="420370" h="140969">
                  <a:moveTo>
                    <a:pt x="43461" y="96187"/>
                  </a:moveTo>
                  <a:lnTo>
                    <a:pt x="31290" y="96187"/>
                  </a:lnTo>
                  <a:lnTo>
                    <a:pt x="40171" y="117632"/>
                  </a:lnTo>
                  <a:lnTo>
                    <a:pt x="53049" y="117632"/>
                  </a:lnTo>
                  <a:lnTo>
                    <a:pt x="43461" y="96187"/>
                  </a:lnTo>
                  <a:close/>
                </a:path>
                <a:path w="420370" h="140969">
                  <a:moveTo>
                    <a:pt x="80989" y="83461"/>
                  </a:moveTo>
                  <a:lnTo>
                    <a:pt x="70264" y="83461"/>
                  </a:lnTo>
                  <a:lnTo>
                    <a:pt x="70264" y="139481"/>
                  </a:lnTo>
                  <a:lnTo>
                    <a:pt x="82429" y="139481"/>
                  </a:lnTo>
                  <a:lnTo>
                    <a:pt x="82429" y="106588"/>
                  </a:lnTo>
                  <a:lnTo>
                    <a:pt x="94917" y="106588"/>
                  </a:lnTo>
                  <a:lnTo>
                    <a:pt x="80989" y="83461"/>
                  </a:lnTo>
                  <a:close/>
                </a:path>
                <a:path w="420370" h="140969">
                  <a:moveTo>
                    <a:pt x="133357" y="105951"/>
                  </a:moveTo>
                  <a:lnTo>
                    <a:pt x="121160" y="105951"/>
                  </a:lnTo>
                  <a:lnTo>
                    <a:pt x="121244" y="139481"/>
                  </a:lnTo>
                  <a:lnTo>
                    <a:pt x="133404" y="139481"/>
                  </a:lnTo>
                  <a:lnTo>
                    <a:pt x="133357" y="105951"/>
                  </a:lnTo>
                  <a:close/>
                </a:path>
                <a:path w="420370" h="140969">
                  <a:moveTo>
                    <a:pt x="94917" y="106588"/>
                  </a:moveTo>
                  <a:lnTo>
                    <a:pt x="82429" y="106588"/>
                  </a:lnTo>
                  <a:lnTo>
                    <a:pt x="98912" y="133559"/>
                  </a:lnTo>
                  <a:lnTo>
                    <a:pt x="104677" y="133559"/>
                  </a:lnTo>
                  <a:lnTo>
                    <a:pt x="113803" y="118273"/>
                  </a:lnTo>
                  <a:lnTo>
                    <a:pt x="101955" y="118273"/>
                  </a:lnTo>
                  <a:lnTo>
                    <a:pt x="94917" y="106588"/>
                  </a:lnTo>
                  <a:close/>
                </a:path>
                <a:path w="420370" h="140969">
                  <a:moveTo>
                    <a:pt x="133325" y="83461"/>
                  </a:moveTo>
                  <a:lnTo>
                    <a:pt x="122600" y="83461"/>
                  </a:lnTo>
                  <a:lnTo>
                    <a:pt x="101955" y="118273"/>
                  </a:lnTo>
                  <a:lnTo>
                    <a:pt x="113803" y="118273"/>
                  </a:lnTo>
                  <a:lnTo>
                    <a:pt x="121160" y="105951"/>
                  </a:lnTo>
                  <a:lnTo>
                    <a:pt x="133357" y="105951"/>
                  </a:lnTo>
                  <a:lnTo>
                    <a:pt x="133325" y="83461"/>
                  </a:lnTo>
                  <a:close/>
                </a:path>
                <a:path w="420370" h="140969">
                  <a:moveTo>
                    <a:pt x="179873" y="82500"/>
                  </a:moveTo>
                  <a:lnTo>
                    <a:pt x="168241" y="82500"/>
                  </a:lnTo>
                  <a:lnTo>
                    <a:pt x="163000" y="83756"/>
                  </a:lnTo>
                  <a:lnTo>
                    <a:pt x="153664" y="88771"/>
                  </a:lnTo>
                  <a:lnTo>
                    <a:pt x="150011" y="92223"/>
                  </a:lnTo>
                  <a:lnTo>
                    <a:pt x="144730" y="101025"/>
                  </a:lnTo>
                  <a:lnTo>
                    <a:pt x="143409" y="105976"/>
                  </a:lnTo>
                  <a:lnTo>
                    <a:pt x="143409" y="116967"/>
                  </a:lnTo>
                  <a:lnTo>
                    <a:pt x="168241" y="140442"/>
                  </a:lnTo>
                  <a:lnTo>
                    <a:pt x="179873" y="140442"/>
                  </a:lnTo>
                  <a:lnTo>
                    <a:pt x="185103" y="139185"/>
                  </a:lnTo>
                  <a:lnTo>
                    <a:pt x="194384" y="134171"/>
                  </a:lnTo>
                  <a:lnTo>
                    <a:pt x="198038" y="130718"/>
                  </a:lnTo>
                  <a:lnTo>
                    <a:pt x="198839" y="129397"/>
                  </a:lnTo>
                  <a:lnTo>
                    <a:pt x="170751" y="129397"/>
                  </a:lnTo>
                  <a:lnTo>
                    <a:pt x="167763" y="128638"/>
                  </a:lnTo>
                  <a:lnTo>
                    <a:pt x="162427" y="125596"/>
                  </a:lnTo>
                  <a:lnTo>
                    <a:pt x="160332" y="123475"/>
                  </a:lnTo>
                  <a:lnTo>
                    <a:pt x="157294" y="118032"/>
                  </a:lnTo>
                  <a:lnTo>
                    <a:pt x="156531" y="114940"/>
                  </a:lnTo>
                  <a:lnTo>
                    <a:pt x="156531" y="108003"/>
                  </a:lnTo>
                  <a:lnTo>
                    <a:pt x="170751" y="93545"/>
                  </a:lnTo>
                  <a:lnTo>
                    <a:pt x="198840" y="93545"/>
                  </a:lnTo>
                  <a:lnTo>
                    <a:pt x="198038" y="92223"/>
                  </a:lnTo>
                  <a:lnTo>
                    <a:pt x="194384" y="88771"/>
                  </a:lnTo>
                  <a:lnTo>
                    <a:pt x="185103" y="83756"/>
                  </a:lnTo>
                  <a:lnTo>
                    <a:pt x="179873" y="82500"/>
                  </a:lnTo>
                  <a:close/>
                </a:path>
                <a:path w="420370" h="140969">
                  <a:moveTo>
                    <a:pt x="198840" y="93545"/>
                  </a:moveTo>
                  <a:lnTo>
                    <a:pt x="177368" y="93545"/>
                  </a:lnTo>
                  <a:lnTo>
                    <a:pt x="180356" y="94305"/>
                  </a:lnTo>
                  <a:lnTo>
                    <a:pt x="185691" y="97346"/>
                  </a:lnTo>
                  <a:lnTo>
                    <a:pt x="187782" y="99467"/>
                  </a:lnTo>
                  <a:lnTo>
                    <a:pt x="190825" y="104910"/>
                  </a:lnTo>
                  <a:lnTo>
                    <a:pt x="191584" y="108003"/>
                  </a:lnTo>
                  <a:lnTo>
                    <a:pt x="191584" y="114940"/>
                  </a:lnTo>
                  <a:lnTo>
                    <a:pt x="177368" y="129397"/>
                  </a:lnTo>
                  <a:lnTo>
                    <a:pt x="198839" y="129397"/>
                  </a:lnTo>
                  <a:lnTo>
                    <a:pt x="203373" y="121917"/>
                  </a:lnTo>
                  <a:lnTo>
                    <a:pt x="204710" y="116967"/>
                  </a:lnTo>
                  <a:lnTo>
                    <a:pt x="204710" y="105976"/>
                  </a:lnTo>
                  <a:lnTo>
                    <a:pt x="203373" y="101025"/>
                  </a:lnTo>
                  <a:lnTo>
                    <a:pt x="198840" y="93545"/>
                  </a:lnTo>
                  <a:close/>
                </a:path>
                <a:path w="420370" h="140969">
                  <a:moveTo>
                    <a:pt x="227677" y="83461"/>
                  </a:moveTo>
                  <a:lnTo>
                    <a:pt x="214713" y="83461"/>
                  </a:lnTo>
                  <a:lnTo>
                    <a:pt x="214713" y="139481"/>
                  </a:lnTo>
                  <a:lnTo>
                    <a:pt x="227677" y="139481"/>
                  </a:lnTo>
                  <a:lnTo>
                    <a:pt x="227677" y="116513"/>
                  </a:lnTo>
                  <a:lnTo>
                    <a:pt x="266092" y="116513"/>
                  </a:lnTo>
                  <a:lnTo>
                    <a:pt x="266092" y="105547"/>
                  </a:lnTo>
                  <a:lnTo>
                    <a:pt x="227677" y="105547"/>
                  </a:lnTo>
                  <a:lnTo>
                    <a:pt x="227677" y="83461"/>
                  </a:lnTo>
                  <a:close/>
                </a:path>
                <a:path w="420370" h="140969">
                  <a:moveTo>
                    <a:pt x="266092" y="116513"/>
                  </a:moveTo>
                  <a:lnTo>
                    <a:pt x="253126" y="116513"/>
                  </a:lnTo>
                  <a:lnTo>
                    <a:pt x="253126" y="139481"/>
                  </a:lnTo>
                  <a:lnTo>
                    <a:pt x="266092" y="139481"/>
                  </a:lnTo>
                  <a:lnTo>
                    <a:pt x="266092" y="116513"/>
                  </a:lnTo>
                  <a:close/>
                </a:path>
                <a:path w="420370" h="140969">
                  <a:moveTo>
                    <a:pt x="266092" y="83461"/>
                  </a:moveTo>
                  <a:lnTo>
                    <a:pt x="253126" y="83461"/>
                  </a:lnTo>
                  <a:lnTo>
                    <a:pt x="253126" y="105547"/>
                  </a:lnTo>
                  <a:lnTo>
                    <a:pt x="266092" y="105547"/>
                  </a:lnTo>
                  <a:lnTo>
                    <a:pt x="266092" y="83461"/>
                  </a:lnTo>
                  <a:close/>
                </a:path>
                <a:path w="420370" h="140969">
                  <a:moveTo>
                    <a:pt x="292981" y="83461"/>
                  </a:moveTo>
                  <a:lnTo>
                    <a:pt x="280097" y="83461"/>
                  </a:lnTo>
                  <a:lnTo>
                    <a:pt x="280097" y="139481"/>
                  </a:lnTo>
                  <a:lnTo>
                    <a:pt x="292341" y="139481"/>
                  </a:lnTo>
                  <a:lnTo>
                    <a:pt x="306674" y="119955"/>
                  </a:lnTo>
                  <a:lnTo>
                    <a:pt x="292981" y="119955"/>
                  </a:lnTo>
                  <a:lnTo>
                    <a:pt x="292981" y="83461"/>
                  </a:lnTo>
                  <a:close/>
                </a:path>
                <a:path w="420370" h="140969">
                  <a:moveTo>
                    <a:pt x="331876" y="103066"/>
                  </a:moveTo>
                  <a:lnTo>
                    <a:pt x="319070" y="103066"/>
                  </a:lnTo>
                  <a:lnTo>
                    <a:pt x="319070" y="139481"/>
                  </a:lnTo>
                  <a:lnTo>
                    <a:pt x="331876" y="139481"/>
                  </a:lnTo>
                  <a:lnTo>
                    <a:pt x="331876" y="103066"/>
                  </a:lnTo>
                  <a:close/>
                </a:path>
                <a:path w="420370" h="140969">
                  <a:moveTo>
                    <a:pt x="331876" y="83461"/>
                  </a:moveTo>
                  <a:lnTo>
                    <a:pt x="319712" y="83461"/>
                  </a:lnTo>
                  <a:lnTo>
                    <a:pt x="292981" y="119955"/>
                  </a:lnTo>
                  <a:lnTo>
                    <a:pt x="306674" y="119955"/>
                  </a:lnTo>
                  <a:lnTo>
                    <a:pt x="319070" y="103066"/>
                  </a:lnTo>
                  <a:lnTo>
                    <a:pt x="331876" y="103066"/>
                  </a:lnTo>
                  <a:lnTo>
                    <a:pt x="331876" y="83461"/>
                  </a:lnTo>
                  <a:close/>
                </a:path>
                <a:path w="420370" h="140969">
                  <a:moveTo>
                    <a:pt x="390538" y="83461"/>
                  </a:moveTo>
                  <a:lnTo>
                    <a:pt x="361461" y="83461"/>
                  </a:lnTo>
                  <a:lnTo>
                    <a:pt x="357191" y="84300"/>
                  </a:lnTo>
                  <a:lnTo>
                    <a:pt x="349937" y="87663"/>
                  </a:lnTo>
                  <a:lnTo>
                    <a:pt x="347136" y="90064"/>
                  </a:lnTo>
                  <a:lnTo>
                    <a:pt x="343187" y="96306"/>
                  </a:lnTo>
                  <a:lnTo>
                    <a:pt x="342201" y="100029"/>
                  </a:lnTo>
                  <a:lnTo>
                    <a:pt x="342201" y="108723"/>
                  </a:lnTo>
                  <a:lnTo>
                    <a:pt x="343212" y="112471"/>
                  </a:lnTo>
                  <a:lnTo>
                    <a:pt x="347270" y="118713"/>
                  </a:lnTo>
                  <a:lnTo>
                    <a:pt x="350174" y="121048"/>
                  </a:lnTo>
                  <a:lnTo>
                    <a:pt x="353962" y="122594"/>
                  </a:lnTo>
                  <a:lnTo>
                    <a:pt x="342280" y="139481"/>
                  </a:lnTo>
                  <a:lnTo>
                    <a:pt x="355964" y="139481"/>
                  </a:lnTo>
                  <a:lnTo>
                    <a:pt x="365889" y="124595"/>
                  </a:lnTo>
                  <a:lnTo>
                    <a:pt x="390538" y="124595"/>
                  </a:lnTo>
                  <a:lnTo>
                    <a:pt x="390538" y="114353"/>
                  </a:lnTo>
                  <a:lnTo>
                    <a:pt x="362738" y="114353"/>
                  </a:lnTo>
                  <a:lnTo>
                    <a:pt x="359992" y="113471"/>
                  </a:lnTo>
                  <a:lnTo>
                    <a:pt x="356259" y="109950"/>
                  </a:lnTo>
                  <a:lnTo>
                    <a:pt x="355323" y="107444"/>
                  </a:lnTo>
                  <a:lnTo>
                    <a:pt x="355323" y="100827"/>
                  </a:lnTo>
                  <a:lnTo>
                    <a:pt x="356298" y="98294"/>
                  </a:lnTo>
                  <a:lnTo>
                    <a:pt x="360193" y="94877"/>
                  </a:lnTo>
                  <a:lnTo>
                    <a:pt x="363005" y="94024"/>
                  </a:lnTo>
                  <a:lnTo>
                    <a:pt x="390538" y="94024"/>
                  </a:lnTo>
                  <a:lnTo>
                    <a:pt x="390538" y="83461"/>
                  </a:lnTo>
                  <a:close/>
                </a:path>
                <a:path w="420370" h="140969">
                  <a:moveTo>
                    <a:pt x="390538" y="124595"/>
                  </a:moveTo>
                  <a:lnTo>
                    <a:pt x="377733" y="124595"/>
                  </a:lnTo>
                  <a:lnTo>
                    <a:pt x="377733" y="139481"/>
                  </a:lnTo>
                  <a:lnTo>
                    <a:pt x="390538" y="139481"/>
                  </a:lnTo>
                  <a:lnTo>
                    <a:pt x="390538" y="124595"/>
                  </a:lnTo>
                  <a:close/>
                </a:path>
                <a:path w="420370" h="140969">
                  <a:moveTo>
                    <a:pt x="390538" y="94024"/>
                  </a:moveTo>
                  <a:lnTo>
                    <a:pt x="377733" y="94024"/>
                  </a:lnTo>
                  <a:lnTo>
                    <a:pt x="377733" y="114353"/>
                  </a:lnTo>
                  <a:lnTo>
                    <a:pt x="390538" y="114353"/>
                  </a:lnTo>
                  <a:lnTo>
                    <a:pt x="390538" y="94024"/>
                  </a:lnTo>
                  <a:close/>
                </a:path>
              </a:pathLst>
            </a:custGeom>
            <a:solidFill>
              <a:srgbClr val="606062"/>
            </a:solidFill>
          </p:spPr>
          <p:txBody>
            <a:bodyPr wrap="square" lIns="0" tIns="0" rIns="0" bIns="0" rtlCol="0"/>
            <a:lstStyle/>
            <a:p>
              <a:endParaRPr/>
            </a:p>
          </p:txBody>
        </p:sp>
        <p:pic>
          <p:nvPicPr>
            <p:cNvPr id="42" name="object 42"/>
            <p:cNvPicPr/>
            <p:nvPr/>
          </p:nvPicPr>
          <p:blipFill>
            <a:blip r:embed="rId21" cstate="print"/>
            <a:stretch>
              <a:fillRect/>
            </a:stretch>
          </p:blipFill>
          <p:spPr>
            <a:xfrm>
              <a:off x="6010535" y="2739872"/>
              <a:ext cx="584902" cy="373366"/>
            </a:xfrm>
            <a:prstGeom prst="rect">
              <a:avLst/>
            </a:prstGeom>
          </p:spPr>
        </p:pic>
        <p:pic>
          <p:nvPicPr>
            <p:cNvPr id="43" name="object 43"/>
            <p:cNvPicPr/>
            <p:nvPr/>
          </p:nvPicPr>
          <p:blipFill>
            <a:blip r:embed="rId22" cstate="print"/>
            <a:stretch>
              <a:fillRect/>
            </a:stretch>
          </p:blipFill>
          <p:spPr>
            <a:xfrm>
              <a:off x="6052125" y="2387380"/>
              <a:ext cx="420084" cy="88343"/>
            </a:xfrm>
            <a:prstGeom prst="rect">
              <a:avLst/>
            </a:prstGeom>
          </p:spPr>
        </p:pic>
        <p:sp>
          <p:nvSpPr>
            <p:cNvPr id="44" name="object 44"/>
            <p:cNvSpPr/>
            <p:nvPr/>
          </p:nvSpPr>
          <p:spPr>
            <a:xfrm>
              <a:off x="3012008" y="7467069"/>
              <a:ext cx="282575" cy="84455"/>
            </a:xfrm>
            <a:custGeom>
              <a:avLst/>
              <a:gdLst/>
              <a:ahLst/>
              <a:cxnLst/>
              <a:rect l="l" t="t" r="r" b="b"/>
              <a:pathLst>
                <a:path w="282575" h="84454">
                  <a:moveTo>
                    <a:pt x="7315" y="0"/>
                  </a:moveTo>
                  <a:lnTo>
                    <a:pt x="0" y="0"/>
                  </a:lnTo>
                  <a:lnTo>
                    <a:pt x="0" y="71118"/>
                  </a:lnTo>
                  <a:lnTo>
                    <a:pt x="7315" y="71118"/>
                  </a:lnTo>
                  <a:lnTo>
                    <a:pt x="7315" y="38506"/>
                  </a:lnTo>
                  <a:lnTo>
                    <a:pt x="32390" y="38506"/>
                  </a:lnTo>
                  <a:lnTo>
                    <a:pt x="29362" y="34542"/>
                  </a:lnTo>
                  <a:lnTo>
                    <a:pt x="31383" y="31899"/>
                  </a:lnTo>
                  <a:lnTo>
                    <a:pt x="7315" y="31899"/>
                  </a:lnTo>
                  <a:lnTo>
                    <a:pt x="7315" y="0"/>
                  </a:lnTo>
                  <a:close/>
                </a:path>
                <a:path w="282575" h="84454">
                  <a:moveTo>
                    <a:pt x="32390" y="38506"/>
                  </a:moveTo>
                  <a:lnTo>
                    <a:pt x="23572" y="38506"/>
                  </a:lnTo>
                  <a:lnTo>
                    <a:pt x="48668" y="71118"/>
                  </a:lnTo>
                  <a:lnTo>
                    <a:pt x="57301" y="71118"/>
                  </a:lnTo>
                  <a:lnTo>
                    <a:pt x="32390" y="38506"/>
                  </a:lnTo>
                  <a:close/>
                </a:path>
                <a:path w="282575" h="84454">
                  <a:moveTo>
                    <a:pt x="55778" y="0"/>
                  </a:moveTo>
                  <a:lnTo>
                    <a:pt x="47650" y="0"/>
                  </a:lnTo>
                  <a:lnTo>
                    <a:pt x="23572" y="31899"/>
                  </a:lnTo>
                  <a:lnTo>
                    <a:pt x="31383" y="31899"/>
                  </a:lnTo>
                  <a:lnTo>
                    <a:pt x="55778" y="0"/>
                  </a:lnTo>
                  <a:close/>
                </a:path>
                <a:path w="282575" h="84454">
                  <a:moveTo>
                    <a:pt x="93743" y="17269"/>
                  </a:moveTo>
                  <a:lnTo>
                    <a:pt x="83447" y="17269"/>
                  </a:lnTo>
                  <a:lnTo>
                    <a:pt x="78807" y="18421"/>
                  </a:lnTo>
                  <a:lnTo>
                    <a:pt x="70542" y="23030"/>
                  </a:lnTo>
                  <a:lnTo>
                    <a:pt x="67290" y="26244"/>
                  </a:lnTo>
                  <a:lnTo>
                    <a:pt x="62550" y="34509"/>
                  </a:lnTo>
                  <a:lnTo>
                    <a:pt x="61366" y="39183"/>
                  </a:lnTo>
                  <a:lnTo>
                    <a:pt x="61366" y="49612"/>
                  </a:lnTo>
                  <a:lnTo>
                    <a:pt x="83447" y="71626"/>
                  </a:lnTo>
                  <a:lnTo>
                    <a:pt x="93743" y="71626"/>
                  </a:lnTo>
                  <a:lnTo>
                    <a:pt x="98380" y="70459"/>
                  </a:lnTo>
                  <a:lnTo>
                    <a:pt x="106646" y="65783"/>
                  </a:lnTo>
                  <a:lnTo>
                    <a:pt x="107204" y="65225"/>
                  </a:lnTo>
                  <a:lnTo>
                    <a:pt x="84801" y="65225"/>
                  </a:lnTo>
                  <a:lnTo>
                    <a:pt x="81399" y="64361"/>
                  </a:lnTo>
                  <a:lnTo>
                    <a:pt x="75369" y="60909"/>
                  </a:lnTo>
                  <a:lnTo>
                    <a:pt x="73000" y="58454"/>
                  </a:lnTo>
                  <a:lnTo>
                    <a:pt x="69545" y="52085"/>
                  </a:lnTo>
                  <a:lnTo>
                    <a:pt x="68681" y="48460"/>
                  </a:lnTo>
                  <a:lnTo>
                    <a:pt x="68681" y="40335"/>
                  </a:lnTo>
                  <a:lnTo>
                    <a:pt x="84801" y="23569"/>
                  </a:lnTo>
                  <a:lnTo>
                    <a:pt x="107189" y="23569"/>
                  </a:lnTo>
                  <a:lnTo>
                    <a:pt x="106646" y="23030"/>
                  </a:lnTo>
                  <a:lnTo>
                    <a:pt x="98380" y="18421"/>
                  </a:lnTo>
                  <a:lnTo>
                    <a:pt x="93743" y="17269"/>
                  </a:lnTo>
                  <a:close/>
                </a:path>
                <a:path w="282575" h="84454">
                  <a:moveTo>
                    <a:pt x="107189" y="23569"/>
                  </a:moveTo>
                  <a:lnTo>
                    <a:pt x="92387" y="23569"/>
                  </a:lnTo>
                  <a:lnTo>
                    <a:pt x="95792" y="24433"/>
                  </a:lnTo>
                  <a:lnTo>
                    <a:pt x="101818" y="27889"/>
                  </a:lnTo>
                  <a:lnTo>
                    <a:pt x="104173" y="30345"/>
                  </a:lnTo>
                  <a:lnTo>
                    <a:pt x="107561" y="36709"/>
                  </a:lnTo>
                  <a:lnTo>
                    <a:pt x="108407" y="40335"/>
                  </a:lnTo>
                  <a:lnTo>
                    <a:pt x="108407" y="48460"/>
                  </a:lnTo>
                  <a:lnTo>
                    <a:pt x="92387" y="65225"/>
                  </a:lnTo>
                  <a:lnTo>
                    <a:pt x="107204" y="65225"/>
                  </a:lnTo>
                  <a:lnTo>
                    <a:pt x="109879" y="62550"/>
                  </a:lnTo>
                  <a:lnTo>
                    <a:pt x="114552" y="54288"/>
                  </a:lnTo>
                  <a:lnTo>
                    <a:pt x="115722" y="49612"/>
                  </a:lnTo>
                  <a:lnTo>
                    <a:pt x="115722" y="39183"/>
                  </a:lnTo>
                  <a:lnTo>
                    <a:pt x="114552" y="34509"/>
                  </a:lnTo>
                  <a:lnTo>
                    <a:pt x="109879" y="26244"/>
                  </a:lnTo>
                  <a:lnTo>
                    <a:pt x="107189" y="23569"/>
                  </a:lnTo>
                  <a:close/>
                </a:path>
                <a:path w="282575" h="84454">
                  <a:moveTo>
                    <a:pt x="228290" y="64818"/>
                  </a:moveTo>
                  <a:lnTo>
                    <a:pt x="166824" y="64818"/>
                  </a:lnTo>
                  <a:lnTo>
                    <a:pt x="166824" y="84020"/>
                  </a:lnTo>
                  <a:lnTo>
                    <a:pt x="173631" y="84020"/>
                  </a:lnTo>
                  <a:lnTo>
                    <a:pt x="173631" y="71118"/>
                  </a:lnTo>
                  <a:lnTo>
                    <a:pt x="228290" y="71118"/>
                  </a:lnTo>
                  <a:lnTo>
                    <a:pt x="228290" y="64818"/>
                  </a:lnTo>
                  <a:close/>
                </a:path>
                <a:path w="282575" h="84454">
                  <a:moveTo>
                    <a:pt x="228290" y="71118"/>
                  </a:moveTo>
                  <a:lnTo>
                    <a:pt x="221482" y="71118"/>
                  </a:lnTo>
                  <a:lnTo>
                    <a:pt x="221482" y="84020"/>
                  </a:lnTo>
                  <a:lnTo>
                    <a:pt x="228290" y="84020"/>
                  </a:lnTo>
                  <a:lnTo>
                    <a:pt x="228290" y="71118"/>
                  </a:lnTo>
                  <a:close/>
                </a:path>
                <a:path w="282575" h="84454">
                  <a:moveTo>
                    <a:pt x="168959" y="17677"/>
                  </a:moveTo>
                  <a:lnTo>
                    <a:pt x="131163" y="17677"/>
                  </a:lnTo>
                  <a:lnTo>
                    <a:pt x="131163" y="71118"/>
                  </a:lnTo>
                  <a:lnTo>
                    <a:pt x="138376" y="71118"/>
                  </a:lnTo>
                  <a:lnTo>
                    <a:pt x="138376" y="24077"/>
                  </a:lnTo>
                  <a:lnTo>
                    <a:pt x="168959" y="24077"/>
                  </a:lnTo>
                  <a:lnTo>
                    <a:pt x="168959" y="17677"/>
                  </a:lnTo>
                  <a:close/>
                </a:path>
                <a:path w="282575" h="84454">
                  <a:moveTo>
                    <a:pt x="219960" y="17677"/>
                  </a:moveTo>
                  <a:lnTo>
                    <a:pt x="180540" y="17677"/>
                  </a:lnTo>
                  <a:lnTo>
                    <a:pt x="179805" y="35965"/>
                  </a:lnTo>
                  <a:lnTo>
                    <a:pt x="179355" y="44701"/>
                  </a:lnTo>
                  <a:lnTo>
                    <a:pt x="178474" y="51814"/>
                  </a:lnTo>
                  <a:lnTo>
                    <a:pt x="175900" y="61974"/>
                  </a:lnTo>
                  <a:lnTo>
                    <a:pt x="173462" y="64616"/>
                  </a:lnTo>
                  <a:lnTo>
                    <a:pt x="169873" y="64818"/>
                  </a:lnTo>
                  <a:lnTo>
                    <a:pt x="179424" y="64818"/>
                  </a:lnTo>
                  <a:lnTo>
                    <a:pt x="186454" y="35557"/>
                  </a:lnTo>
                  <a:lnTo>
                    <a:pt x="187041" y="24077"/>
                  </a:lnTo>
                  <a:lnTo>
                    <a:pt x="219960" y="24077"/>
                  </a:lnTo>
                  <a:lnTo>
                    <a:pt x="219960" y="17677"/>
                  </a:lnTo>
                  <a:close/>
                </a:path>
                <a:path w="282575" h="84454">
                  <a:moveTo>
                    <a:pt x="219960" y="24077"/>
                  </a:moveTo>
                  <a:lnTo>
                    <a:pt x="212745" y="24077"/>
                  </a:lnTo>
                  <a:lnTo>
                    <a:pt x="212745" y="64818"/>
                  </a:lnTo>
                  <a:lnTo>
                    <a:pt x="219960" y="64818"/>
                  </a:lnTo>
                  <a:lnTo>
                    <a:pt x="219960" y="24077"/>
                  </a:lnTo>
                  <a:close/>
                </a:path>
                <a:path w="282575" h="84454">
                  <a:moveTo>
                    <a:pt x="277892" y="23569"/>
                  </a:moveTo>
                  <a:lnTo>
                    <a:pt x="264938" y="23569"/>
                  </a:lnTo>
                  <a:lnTo>
                    <a:pt x="268696" y="24772"/>
                  </a:lnTo>
                  <a:lnTo>
                    <a:pt x="273845" y="29582"/>
                  </a:lnTo>
                  <a:lnTo>
                    <a:pt x="275130" y="33088"/>
                  </a:lnTo>
                  <a:lnTo>
                    <a:pt x="275130" y="40943"/>
                  </a:lnTo>
                  <a:lnTo>
                    <a:pt x="250985" y="40943"/>
                  </a:lnTo>
                  <a:lnTo>
                    <a:pt x="245750" y="42332"/>
                  </a:lnTo>
                  <a:lnTo>
                    <a:pt x="239180" y="47887"/>
                  </a:lnTo>
                  <a:lnTo>
                    <a:pt x="237539" y="51545"/>
                  </a:lnTo>
                  <a:lnTo>
                    <a:pt x="237539" y="60754"/>
                  </a:lnTo>
                  <a:lnTo>
                    <a:pt x="239299" y="64516"/>
                  </a:lnTo>
                  <a:lnTo>
                    <a:pt x="246344" y="70204"/>
                  </a:lnTo>
                  <a:lnTo>
                    <a:pt x="251085" y="71626"/>
                  </a:lnTo>
                  <a:lnTo>
                    <a:pt x="261381" y="71626"/>
                  </a:lnTo>
                  <a:lnTo>
                    <a:pt x="265122" y="70848"/>
                  </a:lnTo>
                  <a:lnTo>
                    <a:pt x="271421" y="67730"/>
                  </a:lnTo>
                  <a:lnTo>
                    <a:pt x="273396" y="65938"/>
                  </a:lnTo>
                  <a:lnTo>
                    <a:pt x="253897" y="65938"/>
                  </a:lnTo>
                  <a:lnTo>
                    <a:pt x="250578" y="65037"/>
                  </a:lnTo>
                  <a:lnTo>
                    <a:pt x="245836" y="61448"/>
                  </a:lnTo>
                  <a:lnTo>
                    <a:pt x="244652" y="58994"/>
                  </a:lnTo>
                  <a:lnTo>
                    <a:pt x="244652" y="49510"/>
                  </a:lnTo>
                  <a:lnTo>
                    <a:pt x="249224" y="46328"/>
                  </a:lnTo>
                  <a:lnTo>
                    <a:pt x="282345" y="46328"/>
                  </a:lnTo>
                  <a:lnTo>
                    <a:pt x="282345" y="31154"/>
                  </a:lnTo>
                  <a:lnTo>
                    <a:pt x="280479" y="25993"/>
                  </a:lnTo>
                  <a:lnTo>
                    <a:pt x="277892" y="23569"/>
                  </a:lnTo>
                  <a:close/>
                </a:path>
                <a:path w="282575" h="84454">
                  <a:moveTo>
                    <a:pt x="282345" y="62787"/>
                  </a:moveTo>
                  <a:lnTo>
                    <a:pt x="275436" y="62787"/>
                  </a:lnTo>
                  <a:lnTo>
                    <a:pt x="275436" y="71118"/>
                  </a:lnTo>
                  <a:lnTo>
                    <a:pt x="282345" y="71118"/>
                  </a:lnTo>
                  <a:lnTo>
                    <a:pt x="282345" y="62787"/>
                  </a:lnTo>
                  <a:close/>
                </a:path>
                <a:path w="282575" h="84454">
                  <a:moveTo>
                    <a:pt x="282345" y="46328"/>
                  </a:moveTo>
                  <a:lnTo>
                    <a:pt x="275130" y="46328"/>
                  </a:lnTo>
                  <a:lnTo>
                    <a:pt x="275130" y="55065"/>
                  </a:lnTo>
                  <a:lnTo>
                    <a:pt x="273707" y="58586"/>
                  </a:lnTo>
                  <a:lnTo>
                    <a:pt x="271541" y="61280"/>
                  </a:lnTo>
                  <a:lnTo>
                    <a:pt x="265715" y="65006"/>
                  </a:lnTo>
                  <a:lnTo>
                    <a:pt x="262228" y="65938"/>
                  </a:lnTo>
                  <a:lnTo>
                    <a:pt x="273396" y="65938"/>
                  </a:lnTo>
                  <a:lnTo>
                    <a:pt x="273809" y="65563"/>
                  </a:lnTo>
                  <a:lnTo>
                    <a:pt x="275436" y="62787"/>
                  </a:lnTo>
                  <a:lnTo>
                    <a:pt x="282345" y="62787"/>
                  </a:lnTo>
                  <a:lnTo>
                    <a:pt x="282345" y="46328"/>
                  </a:lnTo>
                  <a:close/>
                </a:path>
                <a:path w="282575" h="84454">
                  <a:moveTo>
                    <a:pt x="267681" y="17269"/>
                  </a:moveTo>
                  <a:lnTo>
                    <a:pt x="256503" y="17269"/>
                  </a:lnTo>
                  <a:lnTo>
                    <a:pt x="252507" y="17895"/>
                  </a:lnTo>
                  <a:lnTo>
                    <a:pt x="244922" y="20405"/>
                  </a:lnTo>
                  <a:lnTo>
                    <a:pt x="241672" y="22180"/>
                  </a:lnTo>
                  <a:lnTo>
                    <a:pt x="238960" y="24484"/>
                  </a:lnTo>
                  <a:lnTo>
                    <a:pt x="242211" y="29869"/>
                  </a:lnTo>
                  <a:lnTo>
                    <a:pt x="244447" y="27904"/>
                  </a:lnTo>
                  <a:lnTo>
                    <a:pt x="247121" y="26363"/>
                  </a:lnTo>
                  <a:lnTo>
                    <a:pt x="253353" y="24127"/>
                  </a:lnTo>
                  <a:lnTo>
                    <a:pt x="256604" y="23569"/>
                  </a:lnTo>
                  <a:lnTo>
                    <a:pt x="277892" y="23569"/>
                  </a:lnTo>
                  <a:lnTo>
                    <a:pt x="273030" y="19015"/>
                  </a:lnTo>
                  <a:lnTo>
                    <a:pt x="267681" y="17269"/>
                  </a:lnTo>
                  <a:close/>
                </a:path>
              </a:pathLst>
            </a:custGeom>
            <a:solidFill>
              <a:srgbClr val="606062"/>
            </a:solidFill>
          </p:spPr>
          <p:txBody>
            <a:bodyPr wrap="square" lIns="0" tIns="0" rIns="0" bIns="0" rtlCol="0"/>
            <a:lstStyle/>
            <a:p>
              <a:endParaRPr/>
            </a:p>
          </p:txBody>
        </p:sp>
        <p:pic>
          <p:nvPicPr>
            <p:cNvPr id="45" name="object 45"/>
            <p:cNvPicPr/>
            <p:nvPr/>
          </p:nvPicPr>
          <p:blipFill>
            <a:blip r:embed="rId23" cstate="print"/>
            <a:stretch>
              <a:fillRect/>
            </a:stretch>
          </p:blipFill>
          <p:spPr>
            <a:xfrm>
              <a:off x="4397098" y="7467069"/>
              <a:ext cx="174851" cy="71626"/>
            </a:xfrm>
            <a:prstGeom prst="rect">
              <a:avLst/>
            </a:prstGeom>
          </p:spPr>
        </p:pic>
        <p:sp>
          <p:nvSpPr>
            <p:cNvPr id="46" name="object 46"/>
            <p:cNvSpPr/>
            <p:nvPr/>
          </p:nvSpPr>
          <p:spPr>
            <a:xfrm>
              <a:off x="6071594" y="7467069"/>
              <a:ext cx="807720" cy="87630"/>
            </a:xfrm>
            <a:custGeom>
              <a:avLst/>
              <a:gdLst/>
              <a:ahLst/>
              <a:cxnLst/>
              <a:rect l="l" t="t" r="r" b="b"/>
              <a:pathLst>
                <a:path w="807720" h="87629">
                  <a:moveTo>
                    <a:pt x="76201" y="64616"/>
                  </a:moveTo>
                  <a:lnTo>
                    <a:pt x="104" y="64616"/>
                  </a:lnTo>
                  <a:lnTo>
                    <a:pt x="0" y="87069"/>
                  </a:lnTo>
                  <a:lnTo>
                    <a:pt x="7012" y="87069"/>
                  </a:lnTo>
                  <a:lnTo>
                    <a:pt x="7113" y="71118"/>
                  </a:lnTo>
                  <a:lnTo>
                    <a:pt x="76201" y="71118"/>
                  </a:lnTo>
                  <a:lnTo>
                    <a:pt x="76201" y="64616"/>
                  </a:lnTo>
                  <a:close/>
                </a:path>
                <a:path w="807720" h="87629">
                  <a:moveTo>
                    <a:pt x="76201" y="71118"/>
                  </a:moveTo>
                  <a:lnTo>
                    <a:pt x="69192" y="71118"/>
                  </a:lnTo>
                  <a:lnTo>
                    <a:pt x="69192" y="87069"/>
                  </a:lnTo>
                  <a:lnTo>
                    <a:pt x="76201" y="87069"/>
                  </a:lnTo>
                  <a:lnTo>
                    <a:pt x="76201" y="71118"/>
                  </a:lnTo>
                  <a:close/>
                </a:path>
                <a:path w="807720" h="87629">
                  <a:moveTo>
                    <a:pt x="65534" y="0"/>
                  </a:moveTo>
                  <a:lnTo>
                    <a:pt x="17579" y="0"/>
                  </a:lnTo>
                  <a:lnTo>
                    <a:pt x="16731" y="23774"/>
                  </a:lnTo>
                  <a:lnTo>
                    <a:pt x="16327" y="32355"/>
                  </a:lnTo>
                  <a:lnTo>
                    <a:pt x="3657" y="64616"/>
                  </a:lnTo>
                  <a:lnTo>
                    <a:pt x="14328" y="64616"/>
                  </a:lnTo>
                  <a:lnTo>
                    <a:pt x="23497" y="23061"/>
                  </a:lnTo>
                  <a:lnTo>
                    <a:pt x="24080" y="6502"/>
                  </a:lnTo>
                  <a:lnTo>
                    <a:pt x="65534" y="6502"/>
                  </a:lnTo>
                  <a:lnTo>
                    <a:pt x="65534" y="0"/>
                  </a:lnTo>
                  <a:close/>
                </a:path>
                <a:path w="807720" h="87629">
                  <a:moveTo>
                    <a:pt x="65534" y="6502"/>
                  </a:moveTo>
                  <a:lnTo>
                    <a:pt x="58115" y="6502"/>
                  </a:lnTo>
                  <a:lnTo>
                    <a:pt x="58115" y="64616"/>
                  </a:lnTo>
                  <a:lnTo>
                    <a:pt x="65534" y="64616"/>
                  </a:lnTo>
                  <a:lnTo>
                    <a:pt x="65534" y="6502"/>
                  </a:lnTo>
                  <a:close/>
                </a:path>
                <a:path w="807720" h="87629">
                  <a:moveTo>
                    <a:pt x="80567" y="64818"/>
                  </a:moveTo>
                  <a:lnTo>
                    <a:pt x="80060" y="71017"/>
                  </a:lnTo>
                  <a:lnTo>
                    <a:pt x="82094" y="71558"/>
                  </a:lnTo>
                  <a:lnTo>
                    <a:pt x="83818" y="71831"/>
                  </a:lnTo>
                  <a:lnTo>
                    <a:pt x="90457" y="71831"/>
                  </a:lnTo>
                  <a:lnTo>
                    <a:pt x="94082" y="68850"/>
                  </a:lnTo>
                  <a:lnTo>
                    <a:pt x="95316" y="65225"/>
                  </a:lnTo>
                  <a:lnTo>
                    <a:pt x="82633" y="65225"/>
                  </a:lnTo>
                  <a:lnTo>
                    <a:pt x="81787" y="65088"/>
                  </a:lnTo>
                  <a:lnTo>
                    <a:pt x="80567" y="64818"/>
                  </a:lnTo>
                  <a:close/>
                </a:path>
                <a:path w="807720" h="87629">
                  <a:moveTo>
                    <a:pt x="133502" y="24077"/>
                  </a:moveTo>
                  <a:lnTo>
                    <a:pt x="126287" y="24077"/>
                  </a:lnTo>
                  <a:lnTo>
                    <a:pt x="126287" y="71118"/>
                  </a:lnTo>
                  <a:lnTo>
                    <a:pt x="133502" y="71118"/>
                  </a:lnTo>
                  <a:lnTo>
                    <a:pt x="133502" y="24077"/>
                  </a:lnTo>
                  <a:close/>
                </a:path>
                <a:path w="807720" h="87629">
                  <a:moveTo>
                    <a:pt x="133502" y="17677"/>
                  </a:moveTo>
                  <a:lnTo>
                    <a:pt x="94385" y="17677"/>
                  </a:lnTo>
                  <a:lnTo>
                    <a:pt x="93443" y="37285"/>
                  </a:lnTo>
                  <a:lnTo>
                    <a:pt x="93131" y="43009"/>
                  </a:lnTo>
                  <a:lnTo>
                    <a:pt x="85885" y="65225"/>
                  </a:lnTo>
                  <a:lnTo>
                    <a:pt x="95316" y="65225"/>
                  </a:lnTo>
                  <a:lnTo>
                    <a:pt x="100684" y="24077"/>
                  </a:lnTo>
                  <a:lnTo>
                    <a:pt x="133502" y="24077"/>
                  </a:lnTo>
                  <a:lnTo>
                    <a:pt x="133502" y="17677"/>
                  </a:lnTo>
                  <a:close/>
                </a:path>
                <a:path w="807720" h="87629">
                  <a:moveTo>
                    <a:pt x="195069" y="17677"/>
                  </a:moveTo>
                  <a:lnTo>
                    <a:pt x="165571" y="17677"/>
                  </a:lnTo>
                  <a:lnTo>
                    <a:pt x="160019" y="19235"/>
                  </a:lnTo>
                  <a:lnTo>
                    <a:pt x="151890" y="25467"/>
                  </a:lnTo>
                  <a:lnTo>
                    <a:pt x="149857" y="30002"/>
                  </a:lnTo>
                  <a:lnTo>
                    <a:pt x="149857" y="40233"/>
                  </a:lnTo>
                  <a:lnTo>
                    <a:pt x="150976" y="43755"/>
                  </a:lnTo>
                  <a:lnTo>
                    <a:pt x="155448" y="49310"/>
                  </a:lnTo>
                  <a:lnTo>
                    <a:pt x="158630" y="51271"/>
                  </a:lnTo>
                  <a:lnTo>
                    <a:pt x="162763" y="52424"/>
                  </a:lnTo>
                  <a:lnTo>
                    <a:pt x="149449" y="71118"/>
                  </a:lnTo>
                  <a:lnTo>
                    <a:pt x="157276" y="71118"/>
                  </a:lnTo>
                  <a:lnTo>
                    <a:pt x="169672" y="53439"/>
                  </a:lnTo>
                  <a:lnTo>
                    <a:pt x="195069" y="53439"/>
                  </a:lnTo>
                  <a:lnTo>
                    <a:pt x="195069" y="48056"/>
                  </a:lnTo>
                  <a:lnTo>
                    <a:pt x="162219" y="48056"/>
                  </a:lnTo>
                  <a:lnTo>
                    <a:pt x="157172" y="44093"/>
                  </a:lnTo>
                  <a:lnTo>
                    <a:pt x="157172" y="28108"/>
                  </a:lnTo>
                  <a:lnTo>
                    <a:pt x="162388" y="24077"/>
                  </a:lnTo>
                  <a:lnTo>
                    <a:pt x="195069" y="24077"/>
                  </a:lnTo>
                  <a:lnTo>
                    <a:pt x="195069" y="17677"/>
                  </a:lnTo>
                  <a:close/>
                </a:path>
                <a:path w="807720" h="87629">
                  <a:moveTo>
                    <a:pt x="195069" y="53439"/>
                  </a:moveTo>
                  <a:lnTo>
                    <a:pt x="188466" y="53439"/>
                  </a:lnTo>
                  <a:lnTo>
                    <a:pt x="188466" y="71118"/>
                  </a:lnTo>
                  <a:lnTo>
                    <a:pt x="195069" y="71118"/>
                  </a:lnTo>
                  <a:lnTo>
                    <a:pt x="195069" y="53439"/>
                  </a:lnTo>
                  <a:close/>
                </a:path>
                <a:path w="807720" h="87629">
                  <a:moveTo>
                    <a:pt x="195069" y="24077"/>
                  </a:moveTo>
                  <a:lnTo>
                    <a:pt x="188466" y="24077"/>
                  </a:lnTo>
                  <a:lnTo>
                    <a:pt x="188466" y="48056"/>
                  </a:lnTo>
                  <a:lnTo>
                    <a:pt x="195069" y="48056"/>
                  </a:lnTo>
                  <a:lnTo>
                    <a:pt x="195069" y="24077"/>
                  </a:lnTo>
                  <a:close/>
                </a:path>
                <a:path w="807720" h="87629">
                  <a:moveTo>
                    <a:pt x="249425" y="17677"/>
                  </a:moveTo>
                  <a:lnTo>
                    <a:pt x="242211" y="17677"/>
                  </a:lnTo>
                  <a:lnTo>
                    <a:pt x="242211" y="71118"/>
                  </a:lnTo>
                  <a:lnTo>
                    <a:pt x="249425" y="71118"/>
                  </a:lnTo>
                  <a:lnTo>
                    <a:pt x="249425" y="47344"/>
                  </a:lnTo>
                  <a:lnTo>
                    <a:pt x="270386" y="47344"/>
                  </a:lnTo>
                  <a:lnTo>
                    <a:pt x="267307" y="43585"/>
                  </a:lnTo>
                  <a:lnTo>
                    <a:pt x="269285" y="41148"/>
                  </a:lnTo>
                  <a:lnTo>
                    <a:pt x="249425" y="41148"/>
                  </a:lnTo>
                  <a:lnTo>
                    <a:pt x="249425" y="17677"/>
                  </a:lnTo>
                  <a:close/>
                </a:path>
                <a:path w="807720" h="87629">
                  <a:moveTo>
                    <a:pt x="270386" y="47344"/>
                  </a:moveTo>
                  <a:lnTo>
                    <a:pt x="261618" y="47344"/>
                  </a:lnTo>
                  <a:lnTo>
                    <a:pt x="281329" y="71118"/>
                  </a:lnTo>
                  <a:lnTo>
                    <a:pt x="289864" y="71118"/>
                  </a:lnTo>
                  <a:lnTo>
                    <a:pt x="270386" y="47344"/>
                  </a:lnTo>
                  <a:close/>
                </a:path>
                <a:path w="807720" h="87629">
                  <a:moveTo>
                    <a:pt x="288338" y="17677"/>
                  </a:moveTo>
                  <a:lnTo>
                    <a:pt x="280515" y="17677"/>
                  </a:lnTo>
                  <a:lnTo>
                    <a:pt x="261720" y="41148"/>
                  </a:lnTo>
                  <a:lnTo>
                    <a:pt x="269285" y="41148"/>
                  </a:lnTo>
                  <a:lnTo>
                    <a:pt x="288338" y="17677"/>
                  </a:lnTo>
                  <a:close/>
                </a:path>
                <a:path w="807720" h="87629">
                  <a:moveTo>
                    <a:pt x="335805" y="23569"/>
                  </a:moveTo>
                  <a:lnTo>
                    <a:pt x="322851" y="23569"/>
                  </a:lnTo>
                  <a:lnTo>
                    <a:pt x="326609" y="24772"/>
                  </a:lnTo>
                  <a:lnTo>
                    <a:pt x="331758" y="29582"/>
                  </a:lnTo>
                  <a:lnTo>
                    <a:pt x="333043" y="33088"/>
                  </a:lnTo>
                  <a:lnTo>
                    <a:pt x="333043" y="40943"/>
                  </a:lnTo>
                  <a:lnTo>
                    <a:pt x="308898" y="40943"/>
                  </a:lnTo>
                  <a:lnTo>
                    <a:pt x="303663" y="42332"/>
                  </a:lnTo>
                  <a:lnTo>
                    <a:pt x="297093" y="47887"/>
                  </a:lnTo>
                  <a:lnTo>
                    <a:pt x="295451" y="51545"/>
                  </a:lnTo>
                  <a:lnTo>
                    <a:pt x="295451" y="60754"/>
                  </a:lnTo>
                  <a:lnTo>
                    <a:pt x="297213" y="64516"/>
                  </a:lnTo>
                  <a:lnTo>
                    <a:pt x="304257" y="70204"/>
                  </a:lnTo>
                  <a:lnTo>
                    <a:pt x="308998" y="71626"/>
                  </a:lnTo>
                  <a:lnTo>
                    <a:pt x="319294" y="71626"/>
                  </a:lnTo>
                  <a:lnTo>
                    <a:pt x="323034" y="70848"/>
                  </a:lnTo>
                  <a:lnTo>
                    <a:pt x="329335" y="67730"/>
                  </a:lnTo>
                  <a:lnTo>
                    <a:pt x="331308" y="65938"/>
                  </a:lnTo>
                  <a:lnTo>
                    <a:pt x="311810" y="65938"/>
                  </a:lnTo>
                  <a:lnTo>
                    <a:pt x="308490" y="65037"/>
                  </a:lnTo>
                  <a:lnTo>
                    <a:pt x="303749" y="61448"/>
                  </a:lnTo>
                  <a:lnTo>
                    <a:pt x="302566" y="58994"/>
                  </a:lnTo>
                  <a:lnTo>
                    <a:pt x="302566" y="49510"/>
                  </a:lnTo>
                  <a:lnTo>
                    <a:pt x="307138" y="46328"/>
                  </a:lnTo>
                  <a:lnTo>
                    <a:pt x="340257" y="46328"/>
                  </a:lnTo>
                  <a:lnTo>
                    <a:pt x="340257" y="31154"/>
                  </a:lnTo>
                  <a:lnTo>
                    <a:pt x="338392" y="25993"/>
                  </a:lnTo>
                  <a:lnTo>
                    <a:pt x="335805" y="23569"/>
                  </a:lnTo>
                  <a:close/>
                </a:path>
                <a:path w="807720" h="87629">
                  <a:moveTo>
                    <a:pt x="340257" y="62787"/>
                  </a:moveTo>
                  <a:lnTo>
                    <a:pt x="333349" y="62787"/>
                  </a:lnTo>
                  <a:lnTo>
                    <a:pt x="333349" y="71118"/>
                  </a:lnTo>
                  <a:lnTo>
                    <a:pt x="340257" y="71118"/>
                  </a:lnTo>
                  <a:lnTo>
                    <a:pt x="340257" y="62787"/>
                  </a:lnTo>
                  <a:close/>
                </a:path>
                <a:path w="807720" h="87629">
                  <a:moveTo>
                    <a:pt x="340257" y="46328"/>
                  </a:moveTo>
                  <a:lnTo>
                    <a:pt x="333043" y="46328"/>
                  </a:lnTo>
                  <a:lnTo>
                    <a:pt x="333043" y="55065"/>
                  </a:lnTo>
                  <a:lnTo>
                    <a:pt x="331621" y="58586"/>
                  </a:lnTo>
                  <a:lnTo>
                    <a:pt x="329454" y="61280"/>
                  </a:lnTo>
                  <a:lnTo>
                    <a:pt x="323629" y="65006"/>
                  </a:lnTo>
                  <a:lnTo>
                    <a:pt x="320140" y="65938"/>
                  </a:lnTo>
                  <a:lnTo>
                    <a:pt x="331308" y="65938"/>
                  </a:lnTo>
                  <a:lnTo>
                    <a:pt x="331721" y="65563"/>
                  </a:lnTo>
                  <a:lnTo>
                    <a:pt x="333349" y="62787"/>
                  </a:lnTo>
                  <a:lnTo>
                    <a:pt x="340257" y="62787"/>
                  </a:lnTo>
                  <a:lnTo>
                    <a:pt x="340257" y="46328"/>
                  </a:lnTo>
                  <a:close/>
                </a:path>
                <a:path w="807720" h="87629">
                  <a:moveTo>
                    <a:pt x="325594" y="17269"/>
                  </a:moveTo>
                  <a:lnTo>
                    <a:pt x="314416" y="17269"/>
                  </a:lnTo>
                  <a:lnTo>
                    <a:pt x="310421" y="17895"/>
                  </a:lnTo>
                  <a:lnTo>
                    <a:pt x="302835" y="20405"/>
                  </a:lnTo>
                  <a:lnTo>
                    <a:pt x="299585" y="22180"/>
                  </a:lnTo>
                  <a:lnTo>
                    <a:pt x="296873" y="24484"/>
                  </a:lnTo>
                  <a:lnTo>
                    <a:pt x="300125" y="29869"/>
                  </a:lnTo>
                  <a:lnTo>
                    <a:pt x="302360" y="27904"/>
                  </a:lnTo>
                  <a:lnTo>
                    <a:pt x="305034" y="26363"/>
                  </a:lnTo>
                  <a:lnTo>
                    <a:pt x="311266" y="24127"/>
                  </a:lnTo>
                  <a:lnTo>
                    <a:pt x="314518" y="23569"/>
                  </a:lnTo>
                  <a:lnTo>
                    <a:pt x="335805" y="23569"/>
                  </a:lnTo>
                  <a:lnTo>
                    <a:pt x="330944" y="19015"/>
                  </a:lnTo>
                  <a:lnTo>
                    <a:pt x="325594" y="17269"/>
                  </a:lnTo>
                  <a:close/>
                </a:path>
                <a:path w="807720" h="87629">
                  <a:moveTo>
                    <a:pt x="366670" y="17677"/>
                  </a:moveTo>
                  <a:lnTo>
                    <a:pt x="359456" y="17677"/>
                  </a:lnTo>
                  <a:lnTo>
                    <a:pt x="359456" y="71118"/>
                  </a:lnTo>
                  <a:lnTo>
                    <a:pt x="366670" y="71118"/>
                  </a:lnTo>
                  <a:lnTo>
                    <a:pt x="366670" y="47344"/>
                  </a:lnTo>
                  <a:lnTo>
                    <a:pt x="387632" y="47344"/>
                  </a:lnTo>
                  <a:lnTo>
                    <a:pt x="384552" y="43585"/>
                  </a:lnTo>
                  <a:lnTo>
                    <a:pt x="386530" y="41148"/>
                  </a:lnTo>
                  <a:lnTo>
                    <a:pt x="366670" y="41148"/>
                  </a:lnTo>
                  <a:lnTo>
                    <a:pt x="366670" y="17677"/>
                  </a:lnTo>
                  <a:close/>
                </a:path>
                <a:path w="807720" h="87629">
                  <a:moveTo>
                    <a:pt x="387632" y="47344"/>
                  </a:moveTo>
                  <a:lnTo>
                    <a:pt x="378863" y="47344"/>
                  </a:lnTo>
                  <a:lnTo>
                    <a:pt x="398574" y="71118"/>
                  </a:lnTo>
                  <a:lnTo>
                    <a:pt x="407109" y="71118"/>
                  </a:lnTo>
                  <a:lnTo>
                    <a:pt x="387632" y="47344"/>
                  </a:lnTo>
                  <a:close/>
                </a:path>
                <a:path w="807720" h="87629">
                  <a:moveTo>
                    <a:pt x="405583" y="17677"/>
                  </a:moveTo>
                  <a:lnTo>
                    <a:pt x="397760" y="17677"/>
                  </a:lnTo>
                  <a:lnTo>
                    <a:pt x="378964" y="41148"/>
                  </a:lnTo>
                  <a:lnTo>
                    <a:pt x="386530" y="41148"/>
                  </a:lnTo>
                  <a:lnTo>
                    <a:pt x="405583" y="17677"/>
                  </a:lnTo>
                  <a:close/>
                </a:path>
                <a:path w="807720" h="87629">
                  <a:moveTo>
                    <a:pt x="425700" y="17677"/>
                  </a:moveTo>
                  <a:lnTo>
                    <a:pt x="418485" y="17677"/>
                  </a:lnTo>
                  <a:lnTo>
                    <a:pt x="418485" y="71118"/>
                  </a:lnTo>
                  <a:lnTo>
                    <a:pt x="424990" y="71118"/>
                  </a:lnTo>
                  <a:lnTo>
                    <a:pt x="434177" y="60145"/>
                  </a:lnTo>
                  <a:lnTo>
                    <a:pt x="425700" y="60145"/>
                  </a:lnTo>
                  <a:lnTo>
                    <a:pt x="425700" y="17677"/>
                  </a:lnTo>
                  <a:close/>
                </a:path>
                <a:path w="807720" h="87629">
                  <a:moveTo>
                    <a:pt x="467762" y="28649"/>
                  </a:moveTo>
                  <a:lnTo>
                    <a:pt x="460547" y="28649"/>
                  </a:lnTo>
                  <a:lnTo>
                    <a:pt x="460547" y="71118"/>
                  </a:lnTo>
                  <a:lnTo>
                    <a:pt x="467762" y="71118"/>
                  </a:lnTo>
                  <a:lnTo>
                    <a:pt x="467762" y="28649"/>
                  </a:lnTo>
                  <a:close/>
                </a:path>
                <a:path w="807720" h="87629">
                  <a:moveTo>
                    <a:pt x="467762" y="17677"/>
                  </a:moveTo>
                  <a:lnTo>
                    <a:pt x="461361" y="17677"/>
                  </a:lnTo>
                  <a:lnTo>
                    <a:pt x="425700" y="60145"/>
                  </a:lnTo>
                  <a:lnTo>
                    <a:pt x="434177" y="60145"/>
                  </a:lnTo>
                  <a:lnTo>
                    <a:pt x="460547" y="28649"/>
                  </a:lnTo>
                  <a:lnTo>
                    <a:pt x="467762" y="28649"/>
                  </a:lnTo>
                  <a:lnTo>
                    <a:pt x="467762" y="17677"/>
                  </a:lnTo>
                  <a:close/>
                </a:path>
                <a:path w="807720" h="87629">
                  <a:moveTo>
                    <a:pt x="488793" y="17677"/>
                  </a:moveTo>
                  <a:lnTo>
                    <a:pt x="480668" y="17677"/>
                  </a:lnTo>
                  <a:lnTo>
                    <a:pt x="500785" y="43686"/>
                  </a:lnTo>
                  <a:lnTo>
                    <a:pt x="479649" y="71118"/>
                  </a:lnTo>
                  <a:lnTo>
                    <a:pt x="487777" y="71118"/>
                  </a:lnTo>
                  <a:lnTo>
                    <a:pt x="504846" y="48766"/>
                  </a:lnTo>
                  <a:lnTo>
                    <a:pt x="512659" y="48766"/>
                  </a:lnTo>
                  <a:lnTo>
                    <a:pt x="508708" y="43686"/>
                  </a:lnTo>
                  <a:lnTo>
                    <a:pt x="512637" y="38606"/>
                  </a:lnTo>
                  <a:lnTo>
                    <a:pt x="504846" y="38606"/>
                  </a:lnTo>
                  <a:lnTo>
                    <a:pt x="488793" y="17677"/>
                  </a:lnTo>
                  <a:close/>
                </a:path>
                <a:path w="807720" h="87629">
                  <a:moveTo>
                    <a:pt x="512659" y="48766"/>
                  </a:moveTo>
                  <a:lnTo>
                    <a:pt x="504846" y="48766"/>
                  </a:lnTo>
                  <a:lnTo>
                    <a:pt x="521812" y="71118"/>
                  </a:lnTo>
                  <a:lnTo>
                    <a:pt x="530042" y="71118"/>
                  </a:lnTo>
                  <a:lnTo>
                    <a:pt x="512659" y="48766"/>
                  </a:lnTo>
                  <a:close/>
                </a:path>
                <a:path w="807720" h="87629">
                  <a:moveTo>
                    <a:pt x="528825" y="17677"/>
                  </a:moveTo>
                  <a:lnTo>
                    <a:pt x="520898" y="17677"/>
                  </a:lnTo>
                  <a:lnTo>
                    <a:pt x="504846" y="38606"/>
                  </a:lnTo>
                  <a:lnTo>
                    <a:pt x="512637" y="38606"/>
                  </a:lnTo>
                  <a:lnTo>
                    <a:pt x="528825" y="17677"/>
                  </a:lnTo>
                  <a:close/>
                </a:path>
                <a:path w="807720" h="87629">
                  <a:moveTo>
                    <a:pt x="616403" y="17677"/>
                  </a:moveTo>
                  <a:lnTo>
                    <a:pt x="568446" y="17677"/>
                  </a:lnTo>
                  <a:lnTo>
                    <a:pt x="568446" y="71118"/>
                  </a:lnTo>
                  <a:lnTo>
                    <a:pt x="575661" y="71118"/>
                  </a:lnTo>
                  <a:lnTo>
                    <a:pt x="575661" y="24077"/>
                  </a:lnTo>
                  <a:lnTo>
                    <a:pt x="616403" y="24077"/>
                  </a:lnTo>
                  <a:lnTo>
                    <a:pt x="616403" y="17677"/>
                  </a:lnTo>
                  <a:close/>
                </a:path>
                <a:path w="807720" h="87629">
                  <a:moveTo>
                    <a:pt x="616403" y="24077"/>
                  </a:moveTo>
                  <a:lnTo>
                    <a:pt x="609188" y="24077"/>
                  </a:lnTo>
                  <a:lnTo>
                    <a:pt x="609188" y="71118"/>
                  </a:lnTo>
                  <a:lnTo>
                    <a:pt x="616403" y="71118"/>
                  </a:lnTo>
                  <a:lnTo>
                    <a:pt x="616403" y="24077"/>
                  </a:lnTo>
                  <a:close/>
                </a:path>
                <a:path w="807720" h="87629">
                  <a:moveTo>
                    <a:pt x="664124" y="17269"/>
                  </a:moveTo>
                  <a:lnTo>
                    <a:pt x="653829" y="17269"/>
                  </a:lnTo>
                  <a:lnTo>
                    <a:pt x="649188" y="18421"/>
                  </a:lnTo>
                  <a:lnTo>
                    <a:pt x="640922" y="23030"/>
                  </a:lnTo>
                  <a:lnTo>
                    <a:pt x="637672" y="26244"/>
                  </a:lnTo>
                  <a:lnTo>
                    <a:pt x="632929" y="34509"/>
                  </a:lnTo>
                  <a:lnTo>
                    <a:pt x="631746" y="39183"/>
                  </a:lnTo>
                  <a:lnTo>
                    <a:pt x="631746" y="49612"/>
                  </a:lnTo>
                  <a:lnTo>
                    <a:pt x="653829" y="71626"/>
                  </a:lnTo>
                  <a:lnTo>
                    <a:pt x="664124" y="71626"/>
                  </a:lnTo>
                  <a:lnTo>
                    <a:pt x="668761" y="70459"/>
                  </a:lnTo>
                  <a:lnTo>
                    <a:pt x="677026" y="65783"/>
                  </a:lnTo>
                  <a:lnTo>
                    <a:pt x="677584" y="65225"/>
                  </a:lnTo>
                  <a:lnTo>
                    <a:pt x="655181" y="65225"/>
                  </a:lnTo>
                  <a:lnTo>
                    <a:pt x="651780" y="64361"/>
                  </a:lnTo>
                  <a:lnTo>
                    <a:pt x="645750" y="60909"/>
                  </a:lnTo>
                  <a:lnTo>
                    <a:pt x="643380" y="58454"/>
                  </a:lnTo>
                  <a:lnTo>
                    <a:pt x="639925" y="52085"/>
                  </a:lnTo>
                  <a:lnTo>
                    <a:pt x="639061" y="48460"/>
                  </a:lnTo>
                  <a:lnTo>
                    <a:pt x="639061" y="40335"/>
                  </a:lnTo>
                  <a:lnTo>
                    <a:pt x="655181" y="23569"/>
                  </a:lnTo>
                  <a:lnTo>
                    <a:pt x="677569" y="23569"/>
                  </a:lnTo>
                  <a:lnTo>
                    <a:pt x="677026" y="23030"/>
                  </a:lnTo>
                  <a:lnTo>
                    <a:pt x="668761" y="18421"/>
                  </a:lnTo>
                  <a:lnTo>
                    <a:pt x="664124" y="17269"/>
                  </a:lnTo>
                  <a:close/>
                </a:path>
                <a:path w="807720" h="87629">
                  <a:moveTo>
                    <a:pt x="677569" y="23569"/>
                  </a:moveTo>
                  <a:lnTo>
                    <a:pt x="662767" y="23569"/>
                  </a:lnTo>
                  <a:lnTo>
                    <a:pt x="666173" y="24433"/>
                  </a:lnTo>
                  <a:lnTo>
                    <a:pt x="672199" y="27889"/>
                  </a:lnTo>
                  <a:lnTo>
                    <a:pt x="674554" y="30345"/>
                  </a:lnTo>
                  <a:lnTo>
                    <a:pt x="677941" y="36709"/>
                  </a:lnTo>
                  <a:lnTo>
                    <a:pt x="678787" y="40335"/>
                  </a:lnTo>
                  <a:lnTo>
                    <a:pt x="678787" y="48460"/>
                  </a:lnTo>
                  <a:lnTo>
                    <a:pt x="662767" y="65225"/>
                  </a:lnTo>
                  <a:lnTo>
                    <a:pt x="677584" y="65225"/>
                  </a:lnTo>
                  <a:lnTo>
                    <a:pt x="680258" y="62550"/>
                  </a:lnTo>
                  <a:lnTo>
                    <a:pt x="684932" y="54288"/>
                  </a:lnTo>
                  <a:lnTo>
                    <a:pt x="686102" y="49612"/>
                  </a:lnTo>
                  <a:lnTo>
                    <a:pt x="686102" y="39183"/>
                  </a:lnTo>
                  <a:lnTo>
                    <a:pt x="684932" y="34509"/>
                  </a:lnTo>
                  <a:lnTo>
                    <a:pt x="680258" y="26244"/>
                  </a:lnTo>
                  <a:lnTo>
                    <a:pt x="677569" y="23569"/>
                  </a:lnTo>
                  <a:close/>
                </a:path>
                <a:path w="807720" h="87629">
                  <a:moveTo>
                    <a:pt x="741880" y="48867"/>
                  </a:moveTo>
                  <a:lnTo>
                    <a:pt x="734665" y="48867"/>
                  </a:lnTo>
                  <a:lnTo>
                    <a:pt x="734665" y="71118"/>
                  </a:lnTo>
                  <a:lnTo>
                    <a:pt x="741880" y="71118"/>
                  </a:lnTo>
                  <a:lnTo>
                    <a:pt x="741880" y="48867"/>
                  </a:lnTo>
                  <a:close/>
                </a:path>
                <a:path w="807720" h="87629">
                  <a:moveTo>
                    <a:pt x="703271" y="17677"/>
                  </a:moveTo>
                  <a:lnTo>
                    <a:pt x="696056" y="17677"/>
                  </a:lnTo>
                  <a:lnTo>
                    <a:pt x="696056" y="41148"/>
                  </a:lnTo>
                  <a:lnTo>
                    <a:pt x="697852" y="45566"/>
                  </a:lnTo>
                  <a:lnTo>
                    <a:pt x="705031" y="51459"/>
                  </a:lnTo>
                  <a:lnTo>
                    <a:pt x="710045" y="52931"/>
                  </a:lnTo>
                  <a:lnTo>
                    <a:pt x="722440" y="52931"/>
                  </a:lnTo>
                  <a:lnTo>
                    <a:pt x="728503" y="51577"/>
                  </a:lnTo>
                  <a:lnTo>
                    <a:pt x="734665" y="48867"/>
                  </a:lnTo>
                  <a:lnTo>
                    <a:pt x="741880" y="48867"/>
                  </a:lnTo>
                  <a:lnTo>
                    <a:pt x="741880" y="47038"/>
                  </a:lnTo>
                  <a:lnTo>
                    <a:pt x="713261" y="47038"/>
                  </a:lnTo>
                  <a:lnTo>
                    <a:pt x="709707" y="46004"/>
                  </a:lnTo>
                  <a:lnTo>
                    <a:pt x="704559" y="41875"/>
                  </a:lnTo>
                  <a:lnTo>
                    <a:pt x="703271" y="38844"/>
                  </a:lnTo>
                  <a:lnTo>
                    <a:pt x="703271" y="17677"/>
                  </a:lnTo>
                  <a:close/>
                </a:path>
                <a:path w="807720" h="87629">
                  <a:moveTo>
                    <a:pt x="741880" y="17677"/>
                  </a:moveTo>
                  <a:lnTo>
                    <a:pt x="734665" y="17677"/>
                  </a:lnTo>
                  <a:lnTo>
                    <a:pt x="734665" y="43078"/>
                  </a:lnTo>
                  <a:lnTo>
                    <a:pt x="728435" y="45717"/>
                  </a:lnTo>
                  <a:lnTo>
                    <a:pt x="722811" y="47038"/>
                  </a:lnTo>
                  <a:lnTo>
                    <a:pt x="741880" y="47038"/>
                  </a:lnTo>
                  <a:lnTo>
                    <a:pt x="741880" y="17677"/>
                  </a:lnTo>
                  <a:close/>
                </a:path>
                <a:path w="807720" h="87629">
                  <a:moveTo>
                    <a:pt x="792068" y="17677"/>
                  </a:moveTo>
                  <a:lnTo>
                    <a:pt x="762401" y="17677"/>
                  </a:lnTo>
                  <a:lnTo>
                    <a:pt x="762401" y="71118"/>
                  </a:lnTo>
                  <a:lnTo>
                    <a:pt x="793526" y="71118"/>
                  </a:lnTo>
                  <a:lnTo>
                    <a:pt x="798673" y="69865"/>
                  </a:lnTo>
                  <a:lnTo>
                    <a:pt x="804789" y="65430"/>
                  </a:lnTo>
                  <a:lnTo>
                    <a:pt x="769412" y="65430"/>
                  </a:lnTo>
                  <a:lnTo>
                    <a:pt x="769412" y="46836"/>
                  </a:lnTo>
                  <a:lnTo>
                    <a:pt x="805062" y="46836"/>
                  </a:lnTo>
                  <a:lnTo>
                    <a:pt x="803685" y="45176"/>
                  </a:lnTo>
                  <a:lnTo>
                    <a:pt x="796438" y="43484"/>
                  </a:lnTo>
                  <a:lnTo>
                    <a:pt x="799283" y="42466"/>
                  </a:lnTo>
                  <a:lnTo>
                    <a:pt x="800743" y="41451"/>
                  </a:lnTo>
                  <a:lnTo>
                    <a:pt x="769412" y="41451"/>
                  </a:lnTo>
                  <a:lnTo>
                    <a:pt x="769412" y="23368"/>
                  </a:lnTo>
                  <a:lnTo>
                    <a:pt x="803407" y="23368"/>
                  </a:lnTo>
                  <a:lnTo>
                    <a:pt x="796844" y="18860"/>
                  </a:lnTo>
                  <a:lnTo>
                    <a:pt x="792068" y="17677"/>
                  </a:lnTo>
                  <a:close/>
                </a:path>
                <a:path w="807720" h="87629">
                  <a:moveTo>
                    <a:pt x="805062" y="46836"/>
                  </a:moveTo>
                  <a:lnTo>
                    <a:pt x="791629" y="46836"/>
                  </a:lnTo>
                  <a:lnTo>
                    <a:pt x="794948" y="47599"/>
                  </a:lnTo>
                  <a:lnTo>
                    <a:pt x="799146" y="50645"/>
                  </a:lnTo>
                  <a:lnTo>
                    <a:pt x="800197" y="52999"/>
                  </a:lnTo>
                  <a:lnTo>
                    <a:pt x="800197" y="59368"/>
                  </a:lnTo>
                  <a:lnTo>
                    <a:pt x="799044" y="61704"/>
                  </a:lnTo>
                  <a:lnTo>
                    <a:pt x="794440" y="64684"/>
                  </a:lnTo>
                  <a:lnTo>
                    <a:pt x="790985" y="65430"/>
                  </a:lnTo>
                  <a:lnTo>
                    <a:pt x="804789" y="65430"/>
                  </a:lnTo>
                  <a:lnTo>
                    <a:pt x="805582" y="64855"/>
                  </a:lnTo>
                  <a:lnTo>
                    <a:pt x="807311" y="61262"/>
                  </a:lnTo>
                  <a:lnTo>
                    <a:pt x="807311" y="49547"/>
                  </a:lnTo>
                  <a:lnTo>
                    <a:pt x="805062" y="46836"/>
                  </a:lnTo>
                  <a:close/>
                </a:path>
                <a:path w="807720" h="87629">
                  <a:moveTo>
                    <a:pt x="803407" y="23368"/>
                  </a:moveTo>
                  <a:lnTo>
                    <a:pt x="789598" y="23368"/>
                  </a:lnTo>
                  <a:lnTo>
                    <a:pt x="792763" y="24113"/>
                  </a:lnTo>
                  <a:lnTo>
                    <a:pt x="797166" y="27090"/>
                  </a:lnTo>
                  <a:lnTo>
                    <a:pt x="798267" y="29325"/>
                  </a:lnTo>
                  <a:lnTo>
                    <a:pt x="798267" y="35288"/>
                  </a:lnTo>
                  <a:lnTo>
                    <a:pt x="797166" y="37555"/>
                  </a:lnTo>
                  <a:lnTo>
                    <a:pt x="792763" y="40673"/>
                  </a:lnTo>
                  <a:lnTo>
                    <a:pt x="789598" y="41451"/>
                  </a:lnTo>
                  <a:lnTo>
                    <a:pt x="800743" y="41451"/>
                  </a:lnTo>
                  <a:lnTo>
                    <a:pt x="801500" y="40925"/>
                  </a:lnTo>
                  <a:lnTo>
                    <a:pt x="804682" y="36795"/>
                  </a:lnTo>
                  <a:lnTo>
                    <a:pt x="805482" y="34305"/>
                  </a:lnTo>
                  <a:lnTo>
                    <a:pt x="805482" y="26990"/>
                  </a:lnTo>
                  <a:lnTo>
                    <a:pt x="803753" y="23605"/>
                  </a:lnTo>
                  <a:lnTo>
                    <a:pt x="803407" y="23368"/>
                  </a:lnTo>
                  <a:close/>
                </a:path>
              </a:pathLst>
            </a:custGeom>
            <a:solidFill>
              <a:srgbClr val="606062"/>
            </a:solidFill>
          </p:spPr>
          <p:txBody>
            <a:bodyPr wrap="square" lIns="0" tIns="0" rIns="0" bIns="0" rtlCol="0"/>
            <a:lstStyle/>
            <a:p>
              <a:endParaRPr/>
            </a:p>
          </p:txBody>
        </p:sp>
        <p:sp>
          <p:nvSpPr>
            <p:cNvPr id="47" name="object 47"/>
            <p:cNvSpPr/>
            <p:nvPr/>
          </p:nvSpPr>
          <p:spPr>
            <a:xfrm>
              <a:off x="2998698" y="7665821"/>
              <a:ext cx="264795" cy="734060"/>
            </a:xfrm>
            <a:custGeom>
              <a:avLst/>
              <a:gdLst/>
              <a:ahLst/>
              <a:cxnLst/>
              <a:rect l="l" t="t" r="r" b="b"/>
              <a:pathLst>
                <a:path w="264795" h="734059">
                  <a:moveTo>
                    <a:pt x="33680" y="66040"/>
                  </a:moveTo>
                  <a:lnTo>
                    <a:pt x="32918" y="63500"/>
                  </a:lnTo>
                  <a:lnTo>
                    <a:pt x="32169" y="60960"/>
                  </a:lnTo>
                  <a:lnTo>
                    <a:pt x="28257" y="57150"/>
                  </a:lnTo>
                  <a:lnTo>
                    <a:pt x="15354" y="52070"/>
                  </a:lnTo>
                  <a:lnTo>
                    <a:pt x="0" y="58420"/>
                  </a:lnTo>
                  <a:lnTo>
                    <a:pt x="8674" y="72390"/>
                  </a:lnTo>
                  <a:lnTo>
                    <a:pt x="16192" y="74930"/>
                  </a:lnTo>
                  <a:lnTo>
                    <a:pt x="21971" y="76200"/>
                  </a:lnTo>
                  <a:lnTo>
                    <a:pt x="27736" y="76200"/>
                  </a:lnTo>
                  <a:lnTo>
                    <a:pt x="30988" y="72390"/>
                  </a:lnTo>
                  <a:lnTo>
                    <a:pt x="31965" y="71120"/>
                  </a:lnTo>
                  <a:lnTo>
                    <a:pt x="20891" y="66040"/>
                  </a:lnTo>
                  <a:lnTo>
                    <a:pt x="21818" y="63500"/>
                  </a:lnTo>
                  <a:lnTo>
                    <a:pt x="33680" y="66040"/>
                  </a:lnTo>
                  <a:close/>
                </a:path>
                <a:path w="264795" h="734059">
                  <a:moveTo>
                    <a:pt x="37071" y="109220"/>
                  </a:moveTo>
                  <a:lnTo>
                    <a:pt x="24904" y="107950"/>
                  </a:lnTo>
                  <a:lnTo>
                    <a:pt x="24853" y="105410"/>
                  </a:lnTo>
                  <a:lnTo>
                    <a:pt x="36868" y="102870"/>
                  </a:lnTo>
                  <a:lnTo>
                    <a:pt x="35941" y="101600"/>
                  </a:lnTo>
                  <a:lnTo>
                    <a:pt x="33591" y="99060"/>
                  </a:lnTo>
                  <a:lnTo>
                    <a:pt x="28638" y="96520"/>
                  </a:lnTo>
                  <a:lnTo>
                    <a:pt x="14986" y="96520"/>
                  </a:lnTo>
                  <a:lnTo>
                    <a:pt x="2362" y="106680"/>
                  </a:lnTo>
                  <a:lnTo>
                    <a:pt x="15125" y="116840"/>
                  </a:lnTo>
                  <a:lnTo>
                    <a:pt x="29146" y="116840"/>
                  </a:lnTo>
                  <a:lnTo>
                    <a:pt x="34328" y="114300"/>
                  </a:lnTo>
                  <a:lnTo>
                    <a:pt x="36423" y="110490"/>
                  </a:lnTo>
                  <a:lnTo>
                    <a:pt x="37071" y="109220"/>
                  </a:lnTo>
                  <a:close/>
                </a:path>
                <a:path w="264795" h="734059">
                  <a:moveTo>
                    <a:pt x="54165" y="148590"/>
                  </a:moveTo>
                  <a:lnTo>
                    <a:pt x="41998" y="147320"/>
                  </a:lnTo>
                  <a:lnTo>
                    <a:pt x="41960" y="144780"/>
                  </a:lnTo>
                  <a:lnTo>
                    <a:pt x="53975" y="143510"/>
                  </a:lnTo>
                  <a:lnTo>
                    <a:pt x="53047" y="142240"/>
                  </a:lnTo>
                  <a:lnTo>
                    <a:pt x="50711" y="138430"/>
                  </a:lnTo>
                  <a:lnTo>
                    <a:pt x="45745" y="135890"/>
                  </a:lnTo>
                  <a:lnTo>
                    <a:pt x="32080" y="135890"/>
                  </a:lnTo>
                  <a:lnTo>
                    <a:pt x="19456" y="147320"/>
                  </a:lnTo>
                  <a:lnTo>
                    <a:pt x="32219" y="157480"/>
                  </a:lnTo>
                  <a:lnTo>
                    <a:pt x="46266" y="156210"/>
                  </a:lnTo>
                  <a:lnTo>
                    <a:pt x="51422" y="153670"/>
                  </a:lnTo>
                  <a:lnTo>
                    <a:pt x="53517" y="149860"/>
                  </a:lnTo>
                  <a:lnTo>
                    <a:pt x="54165" y="148590"/>
                  </a:lnTo>
                  <a:close/>
                </a:path>
                <a:path w="264795" h="734059">
                  <a:moveTo>
                    <a:pt x="71424" y="81280"/>
                  </a:moveTo>
                  <a:lnTo>
                    <a:pt x="70967" y="80010"/>
                  </a:lnTo>
                  <a:lnTo>
                    <a:pt x="70624" y="78740"/>
                  </a:lnTo>
                  <a:lnTo>
                    <a:pt x="69926" y="76200"/>
                  </a:lnTo>
                  <a:lnTo>
                    <a:pt x="66001" y="72390"/>
                  </a:lnTo>
                  <a:lnTo>
                    <a:pt x="53086" y="67310"/>
                  </a:lnTo>
                  <a:lnTo>
                    <a:pt x="37744" y="73660"/>
                  </a:lnTo>
                  <a:lnTo>
                    <a:pt x="46431" y="87630"/>
                  </a:lnTo>
                  <a:lnTo>
                    <a:pt x="53936" y="90170"/>
                  </a:lnTo>
                  <a:lnTo>
                    <a:pt x="59702" y="91440"/>
                  </a:lnTo>
                  <a:lnTo>
                    <a:pt x="65481" y="90170"/>
                  </a:lnTo>
                  <a:lnTo>
                    <a:pt x="69710" y="86360"/>
                  </a:lnTo>
                  <a:lnTo>
                    <a:pt x="58623" y="81280"/>
                  </a:lnTo>
                  <a:lnTo>
                    <a:pt x="59563" y="78740"/>
                  </a:lnTo>
                  <a:lnTo>
                    <a:pt x="71424" y="81280"/>
                  </a:lnTo>
                  <a:close/>
                </a:path>
                <a:path w="264795" h="734059">
                  <a:moveTo>
                    <a:pt x="74409" y="50800"/>
                  </a:moveTo>
                  <a:lnTo>
                    <a:pt x="73787" y="46990"/>
                  </a:lnTo>
                  <a:lnTo>
                    <a:pt x="73583" y="45720"/>
                  </a:lnTo>
                  <a:lnTo>
                    <a:pt x="65925" y="34290"/>
                  </a:lnTo>
                  <a:lnTo>
                    <a:pt x="50279" y="29210"/>
                  </a:lnTo>
                  <a:lnTo>
                    <a:pt x="48856" y="45720"/>
                  </a:lnTo>
                  <a:lnTo>
                    <a:pt x="53327" y="52070"/>
                  </a:lnTo>
                  <a:lnTo>
                    <a:pt x="56718" y="57150"/>
                  </a:lnTo>
                  <a:lnTo>
                    <a:pt x="61874" y="59690"/>
                  </a:lnTo>
                  <a:lnTo>
                    <a:pt x="67576" y="59690"/>
                  </a:lnTo>
                  <a:lnTo>
                    <a:pt x="61823" y="48260"/>
                  </a:lnTo>
                  <a:lnTo>
                    <a:pt x="64236" y="46990"/>
                  </a:lnTo>
                  <a:lnTo>
                    <a:pt x="72237" y="55880"/>
                  </a:lnTo>
                  <a:lnTo>
                    <a:pt x="72821" y="54610"/>
                  </a:lnTo>
                  <a:lnTo>
                    <a:pt x="74409" y="50800"/>
                  </a:lnTo>
                  <a:close/>
                </a:path>
                <a:path w="264795" h="734059">
                  <a:moveTo>
                    <a:pt x="98933" y="156210"/>
                  </a:moveTo>
                  <a:lnTo>
                    <a:pt x="98069" y="154940"/>
                  </a:lnTo>
                  <a:lnTo>
                    <a:pt x="95859" y="151130"/>
                  </a:lnTo>
                  <a:lnTo>
                    <a:pt x="90462" y="147320"/>
                  </a:lnTo>
                  <a:lnTo>
                    <a:pt x="76060" y="147320"/>
                  </a:lnTo>
                  <a:lnTo>
                    <a:pt x="67856" y="151130"/>
                  </a:lnTo>
                  <a:lnTo>
                    <a:pt x="61353" y="154940"/>
                  </a:lnTo>
                  <a:lnTo>
                    <a:pt x="58712" y="156210"/>
                  </a:lnTo>
                  <a:lnTo>
                    <a:pt x="60934" y="157480"/>
                  </a:lnTo>
                  <a:lnTo>
                    <a:pt x="66509" y="162560"/>
                  </a:lnTo>
                  <a:lnTo>
                    <a:pt x="73799" y="167640"/>
                  </a:lnTo>
                  <a:lnTo>
                    <a:pt x="81178" y="170180"/>
                  </a:lnTo>
                  <a:lnTo>
                    <a:pt x="88188" y="171450"/>
                  </a:lnTo>
                  <a:lnTo>
                    <a:pt x="94551" y="168910"/>
                  </a:lnTo>
                  <a:lnTo>
                    <a:pt x="98374" y="163830"/>
                  </a:lnTo>
                  <a:lnTo>
                    <a:pt x="84518" y="160020"/>
                  </a:lnTo>
                  <a:lnTo>
                    <a:pt x="84874" y="157480"/>
                  </a:lnTo>
                  <a:lnTo>
                    <a:pt x="98933" y="156210"/>
                  </a:lnTo>
                  <a:close/>
                </a:path>
                <a:path w="264795" h="734059">
                  <a:moveTo>
                    <a:pt x="99339" y="119380"/>
                  </a:moveTo>
                  <a:lnTo>
                    <a:pt x="94792" y="110490"/>
                  </a:lnTo>
                  <a:lnTo>
                    <a:pt x="86829" y="105410"/>
                  </a:lnTo>
                  <a:lnTo>
                    <a:pt x="77101" y="104140"/>
                  </a:lnTo>
                  <a:lnTo>
                    <a:pt x="65659" y="105410"/>
                  </a:lnTo>
                  <a:lnTo>
                    <a:pt x="53581" y="110490"/>
                  </a:lnTo>
                  <a:lnTo>
                    <a:pt x="44030" y="115570"/>
                  </a:lnTo>
                  <a:lnTo>
                    <a:pt x="40144" y="118110"/>
                  </a:lnTo>
                  <a:lnTo>
                    <a:pt x="43408" y="120650"/>
                  </a:lnTo>
                  <a:lnTo>
                    <a:pt x="51612" y="128270"/>
                  </a:lnTo>
                  <a:lnTo>
                    <a:pt x="62344" y="134620"/>
                  </a:lnTo>
                  <a:lnTo>
                    <a:pt x="73177" y="139700"/>
                  </a:lnTo>
                  <a:lnTo>
                    <a:pt x="80683" y="139700"/>
                  </a:lnTo>
                  <a:lnTo>
                    <a:pt x="87439" y="137160"/>
                  </a:lnTo>
                  <a:lnTo>
                    <a:pt x="93052" y="134620"/>
                  </a:lnTo>
                  <a:lnTo>
                    <a:pt x="97167" y="130810"/>
                  </a:lnTo>
                  <a:lnTo>
                    <a:pt x="98513" y="128270"/>
                  </a:lnTo>
                  <a:lnTo>
                    <a:pt x="78105" y="124460"/>
                  </a:lnTo>
                  <a:lnTo>
                    <a:pt x="78651" y="119380"/>
                  </a:lnTo>
                  <a:lnTo>
                    <a:pt x="99339" y="119380"/>
                  </a:lnTo>
                  <a:close/>
                </a:path>
                <a:path w="264795" h="734059">
                  <a:moveTo>
                    <a:pt x="110642" y="50800"/>
                  </a:moveTo>
                  <a:lnTo>
                    <a:pt x="110045" y="46990"/>
                  </a:lnTo>
                  <a:lnTo>
                    <a:pt x="109842" y="45720"/>
                  </a:lnTo>
                  <a:lnTo>
                    <a:pt x="102196" y="34290"/>
                  </a:lnTo>
                  <a:lnTo>
                    <a:pt x="86550" y="29210"/>
                  </a:lnTo>
                  <a:lnTo>
                    <a:pt x="85115" y="45720"/>
                  </a:lnTo>
                  <a:lnTo>
                    <a:pt x="89585" y="52070"/>
                  </a:lnTo>
                  <a:lnTo>
                    <a:pt x="92989" y="57150"/>
                  </a:lnTo>
                  <a:lnTo>
                    <a:pt x="98145" y="59690"/>
                  </a:lnTo>
                  <a:lnTo>
                    <a:pt x="103847" y="59690"/>
                  </a:lnTo>
                  <a:lnTo>
                    <a:pt x="98082" y="48260"/>
                  </a:lnTo>
                  <a:lnTo>
                    <a:pt x="100507" y="46990"/>
                  </a:lnTo>
                  <a:lnTo>
                    <a:pt x="108496" y="55880"/>
                  </a:lnTo>
                  <a:lnTo>
                    <a:pt x="109080" y="54610"/>
                  </a:lnTo>
                  <a:lnTo>
                    <a:pt x="110642" y="50800"/>
                  </a:lnTo>
                  <a:close/>
                </a:path>
                <a:path w="264795" h="734059">
                  <a:moveTo>
                    <a:pt x="121678" y="93980"/>
                  </a:moveTo>
                  <a:lnTo>
                    <a:pt x="120916" y="90170"/>
                  </a:lnTo>
                  <a:lnTo>
                    <a:pt x="120408" y="87630"/>
                  </a:lnTo>
                  <a:lnTo>
                    <a:pt x="116039" y="81280"/>
                  </a:lnTo>
                  <a:lnTo>
                    <a:pt x="109258" y="74930"/>
                  </a:lnTo>
                  <a:lnTo>
                    <a:pt x="100279" y="71120"/>
                  </a:lnTo>
                  <a:lnTo>
                    <a:pt x="92443" y="67310"/>
                  </a:lnTo>
                  <a:lnTo>
                    <a:pt x="89090" y="67310"/>
                  </a:lnTo>
                  <a:lnTo>
                    <a:pt x="89052" y="73660"/>
                  </a:lnTo>
                  <a:lnTo>
                    <a:pt x="105435" y="106680"/>
                  </a:lnTo>
                  <a:lnTo>
                    <a:pt x="112903" y="106680"/>
                  </a:lnTo>
                  <a:lnTo>
                    <a:pt x="104927" y="91440"/>
                  </a:lnTo>
                  <a:lnTo>
                    <a:pt x="106387" y="91440"/>
                  </a:lnTo>
                  <a:lnTo>
                    <a:pt x="108089" y="90170"/>
                  </a:lnTo>
                  <a:lnTo>
                    <a:pt x="118973" y="101600"/>
                  </a:lnTo>
                  <a:lnTo>
                    <a:pt x="121678" y="93980"/>
                  </a:lnTo>
                  <a:close/>
                </a:path>
                <a:path w="264795" h="734059">
                  <a:moveTo>
                    <a:pt x="136893" y="68580"/>
                  </a:moveTo>
                  <a:lnTo>
                    <a:pt x="136309" y="66040"/>
                  </a:lnTo>
                  <a:lnTo>
                    <a:pt x="135432" y="62230"/>
                  </a:lnTo>
                  <a:lnTo>
                    <a:pt x="133362" y="54610"/>
                  </a:lnTo>
                  <a:lnTo>
                    <a:pt x="120091" y="45720"/>
                  </a:lnTo>
                  <a:lnTo>
                    <a:pt x="113436" y="59690"/>
                  </a:lnTo>
                  <a:lnTo>
                    <a:pt x="117119" y="73660"/>
                  </a:lnTo>
                  <a:lnTo>
                    <a:pt x="121081" y="78740"/>
                  </a:lnTo>
                  <a:lnTo>
                    <a:pt x="125310" y="78740"/>
                  </a:lnTo>
                  <a:lnTo>
                    <a:pt x="126644" y="80010"/>
                  </a:lnTo>
                  <a:lnTo>
                    <a:pt x="124688" y="67310"/>
                  </a:lnTo>
                  <a:lnTo>
                    <a:pt x="127495" y="66040"/>
                  </a:lnTo>
                  <a:lnTo>
                    <a:pt x="132118" y="77470"/>
                  </a:lnTo>
                  <a:lnTo>
                    <a:pt x="133159" y="76200"/>
                  </a:lnTo>
                  <a:lnTo>
                    <a:pt x="135915" y="73660"/>
                  </a:lnTo>
                  <a:lnTo>
                    <a:pt x="136893" y="68580"/>
                  </a:lnTo>
                  <a:close/>
                </a:path>
                <a:path w="264795" h="734059">
                  <a:moveTo>
                    <a:pt x="154355" y="34290"/>
                  </a:moveTo>
                  <a:lnTo>
                    <a:pt x="154101" y="29210"/>
                  </a:lnTo>
                  <a:lnTo>
                    <a:pt x="153974" y="26670"/>
                  </a:lnTo>
                  <a:lnTo>
                    <a:pt x="151422" y="17780"/>
                  </a:lnTo>
                  <a:lnTo>
                    <a:pt x="146265" y="8890"/>
                  </a:lnTo>
                  <a:lnTo>
                    <a:pt x="141198" y="2540"/>
                  </a:lnTo>
                  <a:lnTo>
                    <a:pt x="138899" y="0"/>
                  </a:lnTo>
                  <a:lnTo>
                    <a:pt x="136867" y="2540"/>
                  </a:lnTo>
                  <a:lnTo>
                    <a:pt x="132435" y="10160"/>
                  </a:lnTo>
                  <a:lnTo>
                    <a:pt x="128104" y="19050"/>
                  </a:lnTo>
                  <a:lnTo>
                    <a:pt x="126352" y="27940"/>
                  </a:lnTo>
                  <a:lnTo>
                    <a:pt x="126746" y="35560"/>
                  </a:lnTo>
                  <a:lnTo>
                    <a:pt x="130708" y="43180"/>
                  </a:lnTo>
                  <a:lnTo>
                    <a:pt x="135940" y="45720"/>
                  </a:lnTo>
                  <a:lnTo>
                    <a:pt x="137566" y="45720"/>
                  </a:lnTo>
                  <a:lnTo>
                    <a:pt x="138518" y="29210"/>
                  </a:lnTo>
                  <a:lnTo>
                    <a:pt x="142443" y="29210"/>
                  </a:lnTo>
                  <a:lnTo>
                    <a:pt x="145211" y="45720"/>
                  </a:lnTo>
                  <a:lnTo>
                    <a:pt x="151460" y="40640"/>
                  </a:lnTo>
                  <a:lnTo>
                    <a:pt x="154355" y="34290"/>
                  </a:lnTo>
                  <a:close/>
                </a:path>
                <a:path w="264795" h="734059">
                  <a:moveTo>
                    <a:pt x="164414" y="86360"/>
                  </a:moveTo>
                  <a:lnTo>
                    <a:pt x="163906" y="77470"/>
                  </a:lnTo>
                  <a:lnTo>
                    <a:pt x="160921" y="67310"/>
                  </a:lnTo>
                  <a:lnTo>
                    <a:pt x="157568" y="59690"/>
                  </a:lnTo>
                  <a:lnTo>
                    <a:pt x="155968" y="57150"/>
                  </a:lnTo>
                  <a:lnTo>
                    <a:pt x="153365" y="59690"/>
                  </a:lnTo>
                  <a:lnTo>
                    <a:pt x="147485" y="64770"/>
                  </a:lnTo>
                  <a:lnTo>
                    <a:pt x="141249" y="72390"/>
                  </a:lnTo>
                  <a:lnTo>
                    <a:pt x="137566" y="81280"/>
                  </a:lnTo>
                  <a:lnTo>
                    <a:pt x="136080" y="88900"/>
                  </a:lnTo>
                  <a:lnTo>
                    <a:pt x="138391" y="96520"/>
                  </a:lnTo>
                  <a:lnTo>
                    <a:pt x="144208" y="101600"/>
                  </a:lnTo>
                  <a:lnTo>
                    <a:pt x="148793" y="86360"/>
                  </a:lnTo>
                  <a:lnTo>
                    <a:pt x="152603" y="86360"/>
                  </a:lnTo>
                  <a:lnTo>
                    <a:pt x="151701" y="102870"/>
                  </a:lnTo>
                  <a:lnTo>
                    <a:pt x="158724" y="99060"/>
                  </a:lnTo>
                  <a:lnTo>
                    <a:pt x="163017" y="93980"/>
                  </a:lnTo>
                  <a:lnTo>
                    <a:pt x="164414" y="86360"/>
                  </a:lnTo>
                  <a:close/>
                </a:path>
                <a:path w="264795" h="734059">
                  <a:moveTo>
                    <a:pt x="169659" y="119380"/>
                  </a:moveTo>
                  <a:lnTo>
                    <a:pt x="153504" y="116840"/>
                  </a:lnTo>
                  <a:lnTo>
                    <a:pt x="141389" y="124460"/>
                  </a:lnTo>
                  <a:lnTo>
                    <a:pt x="138277" y="129540"/>
                  </a:lnTo>
                  <a:lnTo>
                    <a:pt x="138404" y="134620"/>
                  </a:lnTo>
                  <a:lnTo>
                    <a:pt x="149542" y="129540"/>
                  </a:lnTo>
                  <a:lnTo>
                    <a:pt x="151028" y="132080"/>
                  </a:lnTo>
                  <a:lnTo>
                    <a:pt x="141427" y="139700"/>
                  </a:lnTo>
                  <a:lnTo>
                    <a:pt x="142887" y="140970"/>
                  </a:lnTo>
                  <a:lnTo>
                    <a:pt x="146621" y="142240"/>
                  </a:lnTo>
                  <a:lnTo>
                    <a:pt x="152095" y="142240"/>
                  </a:lnTo>
                  <a:lnTo>
                    <a:pt x="163893" y="134620"/>
                  </a:lnTo>
                  <a:lnTo>
                    <a:pt x="165823" y="129540"/>
                  </a:lnTo>
                  <a:lnTo>
                    <a:pt x="169659" y="119380"/>
                  </a:lnTo>
                  <a:close/>
                </a:path>
                <a:path w="264795" h="734059">
                  <a:moveTo>
                    <a:pt x="185343" y="24130"/>
                  </a:moveTo>
                  <a:lnTo>
                    <a:pt x="169189" y="26670"/>
                  </a:lnTo>
                  <a:lnTo>
                    <a:pt x="159854" y="36830"/>
                  </a:lnTo>
                  <a:lnTo>
                    <a:pt x="158445" y="43180"/>
                  </a:lnTo>
                  <a:lnTo>
                    <a:pt x="160337" y="48260"/>
                  </a:lnTo>
                  <a:lnTo>
                    <a:pt x="169354" y="39370"/>
                  </a:lnTo>
                  <a:lnTo>
                    <a:pt x="170370" y="40640"/>
                  </a:lnTo>
                  <a:lnTo>
                    <a:pt x="171577" y="41910"/>
                  </a:lnTo>
                  <a:lnTo>
                    <a:pt x="164706" y="52070"/>
                  </a:lnTo>
                  <a:lnTo>
                    <a:pt x="170434" y="52070"/>
                  </a:lnTo>
                  <a:lnTo>
                    <a:pt x="175514" y="50800"/>
                  </a:lnTo>
                  <a:lnTo>
                    <a:pt x="184607" y="40640"/>
                  </a:lnTo>
                  <a:lnTo>
                    <a:pt x="184658" y="39370"/>
                  </a:lnTo>
                  <a:lnTo>
                    <a:pt x="185343" y="24130"/>
                  </a:lnTo>
                  <a:close/>
                </a:path>
                <a:path w="264795" h="734059">
                  <a:moveTo>
                    <a:pt x="194538" y="726274"/>
                  </a:moveTo>
                  <a:lnTo>
                    <a:pt x="154254" y="726274"/>
                  </a:lnTo>
                  <a:lnTo>
                    <a:pt x="150876" y="694524"/>
                  </a:lnTo>
                  <a:lnTo>
                    <a:pt x="148805" y="693254"/>
                  </a:lnTo>
                  <a:lnTo>
                    <a:pt x="144183" y="693254"/>
                  </a:lnTo>
                  <a:lnTo>
                    <a:pt x="142519" y="695794"/>
                  </a:lnTo>
                  <a:lnTo>
                    <a:pt x="145796" y="726274"/>
                  </a:lnTo>
                  <a:lnTo>
                    <a:pt x="111937" y="726274"/>
                  </a:lnTo>
                  <a:lnTo>
                    <a:pt x="122491" y="628484"/>
                  </a:lnTo>
                  <a:lnTo>
                    <a:pt x="120815" y="625944"/>
                  </a:lnTo>
                  <a:lnTo>
                    <a:pt x="116205" y="625944"/>
                  </a:lnTo>
                  <a:lnTo>
                    <a:pt x="114134" y="627214"/>
                  </a:lnTo>
                  <a:lnTo>
                    <a:pt x="103492" y="726274"/>
                  </a:lnTo>
                  <a:lnTo>
                    <a:pt x="63436" y="726274"/>
                  </a:lnTo>
                  <a:lnTo>
                    <a:pt x="63360" y="733894"/>
                  </a:lnTo>
                  <a:lnTo>
                    <a:pt x="194462" y="733894"/>
                  </a:lnTo>
                  <a:lnTo>
                    <a:pt x="194538" y="726274"/>
                  </a:lnTo>
                  <a:close/>
                </a:path>
                <a:path w="264795" h="734059">
                  <a:moveTo>
                    <a:pt x="195008" y="52070"/>
                  </a:moveTo>
                  <a:lnTo>
                    <a:pt x="178866" y="54610"/>
                  </a:lnTo>
                  <a:lnTo>
                    <a:pt x="169532" y="64770"/>
                  </a:lnTo>
                  <a:lnTo>
                    <a:pt x="168109" y="71120"/>
                  </a:lnTo>
                  <a:lnTo>
                    <a:pt x="169557" y="74930"/>
                  </a:lnTo>
                  <a:lnTo>
                    <a:pt x="170002" y="76200"/>
                  </a:lnTo>
                  <a:lnTo>
                    <a:pt x="179019" y="67310"/>
                  </a:lnTo>
                  <a:lnTo>
                    <a:pt x="181241" y="69850"/>
                  </a:lnTo>
                  <a:lnTo>
                    <a:pt x="174371" y="80010"/>
                  </a:lnTo>
                  <a:lnTo>
                    <a:pt x="180111" y="80010"/>
                  </a:lnTo>
                  <a:lnTo>
                    <a:pt x="185191" y="78740"/>
                  </a:lnTo>
                  <a:lnTo>
                    <a:pt x="194271" y="68580"/>
                  </a:lnTo>
                  <a:lnTo>
                    <a:pt x="194322" y="67310"/>
                  </a:lnTo>
                  <a:lnTo>
                    <a:pt x="195008" y="52070"/>
                  </a:lnTo>
                  <a:close/>
                </a:path>
                <a:path w="264795" h="734059">
                  <a:moveTo>
                    <a:pt x="201637" y="294640"/>
                  </a:moveTo>
                  <a:lnTo>
                    <a:pt x="190614" y="283210"/>
                  </a:lnTo>
                  <a:lnTo>
                    <a:pt x="178803" y="276860"/>
                  </a:lnTo>
                  <a:lnTo>
                    <a:pt x="166725" y="275590"/>
                  </a:lnTo>
                  <a:lnTo>
                    <a:pt x="154914" y="275590"/>
                  </a:lnTo>
                  <a:lnTo>
                    <a:pt x="143637" y="274320"/>
                  </a:lnTo>
                  <a:lnTo>
                    <a:pt x="120230" y="233680"/>
                  </a:lnTo>
                  <a:lnTo>
                    <a:pt x="118376" y="224790"/>
                  </a:lnTo>
                  <a:lnTo>
                    <a:pt x="116446" y="215900"/>
                  </a:lnTo>
                  <a:lnTo>
                    <a:pt x="115709" y="208280"/>
                  </a:lnTo>
                  <a:lnTo>
                    <a:pt x="117182" y="203200"/>
                  </a:lnTo>
                  <a:lnTo>
                    <a:pt x="121119" y="198120"/>
                  </a:lnTo>
                  <a:lnTo>
                    <a:pt x="127787" y="194310"/>
                  </a:lnTo>
                  <a:lnTo>
                    <a:pt x="138150" y="189230"/>
                  </a:lnTo>
                  <a:lnTo>
                    <a:pt x="140741" y="187960"/>
                  </a:lnTo>
                  <a:lnTo>
                    <a:pt x="152260" y="179070"/>
                  </a:lnTo>
                  <a:lnTo>
                    <a:pt x="162394" y="168910"/>
                  </a:lnTo>
                  <a:lnTo>
                    <a:pt x="171183" y="156210"/>
                  </a:lnTo>
                  <a:lnTo>
                    <a:pt x="154774" y="166370"/>
                  </a:lnTo>
                  <a:lnTo>
                    <a:pt x="136182" y="179070"/>
                  </a:lnTo>
                  <a:lnTo>
                    <a:pt x="120853" y="187960"/>
                  </a:lnTo>
                  <a:lnTo>
                    <a:pt x="114236" y="189230"/>
                  </a:lnTo>
                  <a:lnTo>
                    <a:pt x="116649" y="168910"/>
                  </a:lnTo>
                  <a:lnTo>
                    <a:pt x="122542" y="147320"/>
                  </a:lnTo>
                  <a:lnTo>
                    <a:pt x="129933" y="127000"/>
                  </a:lnTo>
                  <a:lnTo>
                    <a:pt x="136804" y="106680"/>
                  </a:lnTo>
                  <a:lnTo>
                    <a:pt x="111480" y="147320"/>
                  </a:lnTo>
                  <a:lnTo>
                    <a:pt x="98818" y="184150"/>
                  </a:lnTo>
                  <a:lnTo>
                    <a:pt x="99695" y="223520"/>
                  </a:lnTo>
                  <a:lnTo>
                    <a:pt x="114922" y="269240"/>
                  </a:lnTo>
                  <a:lnTo>
                    <a:pt x="108026" y="267970"/>
                  </a:lnTo>
                  <a:lnTo>
                    <a:pt x="104800" y="270510"/>
                  </a:lnTo>
                  <a:lnTo>
                    <a:pt x="103073" y="269240"/>
                  </a:lnTo>
                  <a:lnTo>
                    <a:pt x="90589" y="264160"/>
                  </a:lnTo>
                  <a:lnTo>
                    <a:pt x="77990" y="266700"/>
                  </a:lnTo>
                  <a:lnTo>
                    <a:pt x="65316" y="274320"/>
                  </a:lnTo>
                  <a:lnTo>
                    <a:pt x="52578" y="284480"/>
                  </a:lnTo>
                  <a:lnTo>
                    <a:pt x="50444" y="285750"/>
                  </a:lnTo>
                  <a:lnTo>
                    <a:pt x="51117" y="295910"/>
                  </a:lnTo>
                  <a:lnTo>
                    <a:pt x="51879" y="295910"/>
                  </a:lnTo>
                  <a:lnTo>
                    <a:pt x="64427" y="298450"/>
                  </a:lnTo>
                  <a:lnTo>
                    <a:pt x="77000" y="302260"/>
                  </a:lnTo>
                  <a:lnTo>
                    <a:pt x="89636" y="304800"/>
                  </a:lnTo>
                  <a:lnTo>
                    <a:pt x="102336" y="306070"/>
                  </a:lnTo>
                  <a:lnTo>
                    <a:pt x="142570" y="306070"/>
                  </a:lnTo>
                  <a:lnTo>
                    <a:pt x="155905" y="304800"/>
                  </a:lnTo>
                  <a:lnTo>
                    <a:pt x="166916" y="303530"/>
                  </a:lnTo>
                  <a:lnTo>
                    <a:pt x="178028" y="300990"/>
                  </a:lnTo>
                  <a:lnTo>
                    <a:pt x="189522" y="297180"/>
                  </a:lnTo>
                  <a:lnTo>
                    <a:pt x="201637" y="294640"/>
                  </a:lnTo>
                  <a:close/>
                </a:path>
                <a:path w="264795" h="734059">
                  <a:moveTo>
                    <a:pt x="206057" y="87630"/>
                  </a:moveTo>
                  <a:lnTo>
                    <a:pt x="202565" y="87630"/>
                  </a:lnTo>
                  <a:lnTo>
                    <a:pt x="194221" y="86360"/>
                  </a:lnTo>
                  <a:lnTo>
                    <a:pt x="184175" y="87630"/>
                  </a:lnTo>
                  <a:lnTo>
                    <a:pt x="175577" y="90170"/>
                  </a:lnTo>
                  <a:lnTo>
                    <a:pt x="168630" y="93980"/>
                  </a:lnTo>
                  <a:lnTo>
                    <a:pt x="164503" y="100330"/>
                  </a:lnTo>
                  <a:lnTo>
                    <a:pt x="164680" y="107950"/>
                  </a:lnTo>
                  <a:lnTo>
                    <a:pt x="179425" y="101600"/>
                  </a:lnTo>
                  <a:lnTo>
                    <a:pt x="181381" y="104140"/>
                  </a:lnTo>
                  <a:lnTo>
                    <a:pt x="168668" y="114300"/>
                  </a:lnTo>
                  <a:lnTo>
                    <a:pt x="170624" y="115570"/>
                  </a:lnTo>
                  <a:lnTo>
                    <a:pt x="175577" y="118110"/>
                  </a:lnTo>
                  <a:lnTo>
                    <a:pt x="182803" y="116840"/>
                  </a:lnTo>
                  <a:lnTo>
                    <a:pt x="189357" y="113030"/>
                  </a:lnTo>
                  <a:lnTo>
                    <a:pt x="195783" y="106680"/>
                  </a:lnTo>
                  <a:lnTo>
                    <a:pt x="199326" y="101600"/>
                  </a:lnTo>
                  <a:lnTo>
                    <a:pt x="201104" y="99060"/>
                  </a:lnTo>
                  <a:lnTo>
                    <a:pt x="204711" y="91440"/>
                  </a:lnTo>
                  <a:lnTo>
                    <a:pt x="206057" y="87630"/>
                  </a:lnTo>
                  <a:close/>
                </a:path>
                <a:path w="264795" h="734059">
                  <a:moveTo>
                    <a:pt x="224053" y="128270"/>
                  </a:moveTo>
                  <a:lnTo>
                    <a:pt x="219405" y="127000"/>
                  </a:lnTo>
                  <a:lnTo>
                    <a:pt x="194843" y="127000"/>
                  </a:lnTo>
                  <a:lnTo>
                    <a:pt x="168770" y="152400"/>
                  </a:lnTo>
                  <a:lnTo>
                    <a:pt x="168808" y="154940"/>
                  </a:lnTo>
                  <a:lnTo>
                    <a:pt x="188506" y="146050"/>
                  </a:lnTo>
                  <a:lnTo>
                    <a:pt x="189699" y="147320"/>
                  </a:lnTo>
                  <a:lnTo>
                    <a:pt x="187909" y="151130"/>
                  </a:lnTo>
                  <a:lnTo>
                    <a:pt x="177888" y="161290"/>
                  </a:lnTo>
                  <a:lnTo>
                    <a:pt x="176745" y="165100"/>
                  </a:lnTo>
                  <a:lnTo>
                    <a:pt x="182206" y="166370"/>
                  </a:lnTo>
                  <a:lnTo>
                    <a:pt x="188455" y="166370"/>
                  </a:lnTo>
                  <a:lnTo>
                    <a:pt x="195097" y="165100"/>
                  </a:lnTo>
                  <a:lnTo>
                    <a:pt x="201764" y="162560"/>
                  </a:lnTo>
                  <a:lnTo>
                    <a:pt x="210350" y="153670"/>
                  </a:lnTo>
                  <a:lnTo>
                    <a:pt x="215074" y="146050"/>
                  </a:lnTo>
                  <a:lnTo>
                    <a:pt x="217449" y="142240"/>
                  </a:lnTo>
                  <a:lnTo>
                    <a:pt x="222275" y="132080"/>
                  </a:lnTo>
                  <a:lnTo>
                    <a:pt x="224053" y="128270"/>
                  </a:lnTo>
                  <a:close/>
                </a:path>
                <a:path w="264795" h="734059">
                  <a:moveTo>
                    <a:pt x="236448" y="91440"/>
                  </a:moveTo>
                  <a:lnTo>
                    <a:pt x="220294" y="88900"/>
                  </a:lnTo>
                  <a:lnTo>
                    <a:pt x="213423" y="92710"/>
                  </a:lnTo>
                  <a:lnTo>
                    <a:pt x="208165" y="95250"/>
                  </a:lnTo>
                  <a:lnTo>
                    <a:pt x="205066" y="100330"/>
                  </a:lnTo>
                  <a:lnTo>
                    <a:pt x="205193" y="106680"/>
                  </a:lnTo>
                  <a:lnTo>
                    <a:pt x="216319" y="101600"/>
                  </a:lnTo>
                  <a:lnTo>
                    <a:pt x="217805" y="104140"/>
                  </a:lnTo>
                  <a:lnTo>
                    <a:pt x="208191" y="111760"/>
                  </a:lnTo>
                  <a:lnTo>
                    <a:pt x="213410" y="114300"/>
                  </a:lnTo>
                  <a:lnTo>
                    <a:pt x="218884" y="113030"/>
                  </a:lnTo>
                  <a:lnTo>
                    <a:pt x="230670" y="106680"/>
                  </a:lnTo>
                  <a:lnTo>
                    <a:pt x="232600" y="101600"/>
                  </a:lnTo>
                  <a:lnTo>
                    <a:pt x="236448" y="91440"/>
                  </a:lnTo>
                  <a:close/>
                </a:path>
                <a:path w="264795" h="734059">
                  <a:moveTo>
                    <a:pt x="237045" y="52070"/>
                  </a:moveTo>
                  <a:lnTo>
                    <a:pt x="220891" y="54610"/>
                  </a:lnTo>
                  <a:lnTo>
                    <a:pt x="215620" y="60960"/>
                  </a:lnTo>
                  <a:lnTo>
                    <a:pt x="211594" y="64770"/>
                  </a:lnTo>
                  <a:lnTo>
                    <a:pt x="210159" y="71120"/>
                  </a:lnTo>
                  <a:lnTo>
                    <a:pt x="212026" y="76200"/>
                  </a:lnTo>
                  <a:lnTo>
                    <a:pt x="221068" y="67310"/>
                  </a:lnTo>
                  <a:lnTo>
                    <a:pt x="222084" y="68580"/>
                  </a:lnTo>
                  <a:lnTo>
                    <a:pt x="223266" y="69850"/>
                  </a:lnTo>
                  <a:lnTo>
                    <a:pt x="216420" y="80010"/>
                  </a:lnTo>
                  <a:lnTo>
                    <a:pt x="222148" y="80010"/>
                  </a:lnTo>
                  <a:lnTo>
                    <a:pt x="227241" y="78740"/>
                  </a:lnTo>
                  <a:lnTo>
                    <a:pt x="236296" y="68580"/>
                  </a:lnTo>
                  <a:lnTo>
                    <a:pt x="236359" y="67310"/>
                  </a:lnTo>
                  <a:lnTo>
                    <a:pt x="237045" y="52070"/>
                  </a:lnTo>
                  <a:close/>
                </a:path>
                <a:path w="264795" h="734059">
                  <a:moveTo>
                    <a:pt x="240626" y="552284"/>
                  </a:moveTo>
                  <a:lnTo>
                    <a:pt x="235140" y="551014"/>
                  </a:lnTo>
                  <a:lnTo>
                    <a:pt x="218973" y="548474"/>
                  </a:lnTo>
                  <a:lnTo>
                    <a:pt x="211137" y="545934"/>
                  </a:lnTo>
                  <a:lnTo>
                    <a:pt x="203492" y="542124"/>
                  </a:lnTo>
                  <a:lnTo>
                    <a:pt x="207518" y="540854"/>
                  </a:lnTo>
                  <a:lnTo>
                    <a:pt x="211328" y="538314"/>
                  </a:lnTo>
                  <a:lnTo>
                    <a:pt x="213017" y="537044"/>
                  </a:lnTo>
                  <a:lnTo>
                    <a:pt x="219735" y="531964"/>
                  </a:lnTo>
                  <a:lnTo>
                    <a:pt x="223926" y="526884"/>
                  </a:lnTo>
                  <a:lnTo>
                    <a:pt x="228409" y="519264"/>
                  </a:lnTo>
                  <a:lnTo>
                    <a:pt x="227761" y="516724"/>
                  </a:lnTo>
                  <a:lnTo>
                    <a:pt x="223774" y="514184"/>
                  </a:lnTo>
                  <a:lnTo>
                    <a:pt x="221195" y="514184"/>
                  </a:lnTo>
                  <a:lnTo>
                    <a:pt x="220002" y="516724"/>
                  </a:lnTo>
                  <a:lnTo>
                    <a:pt x="214871" y="523074"/>
                  </a:lnTo>
                  <a:lnTo>
                    <a:pt x="208521" y="529424"/>
                  </a:lnTo>
                  <a:lnTo>
                    <a:pt x="201193" y="534504"/>
                  </a:lnTo>
                  <a:lnTo>
                    <a:pt x="193078" y="537044"/>
                  </a:lnTo>
                  <a:lnTo>
                    <a:pt x="185432" y="533234"/>
                  </a:lnTo>
                  <a:lnTo>
                    <a:pt x="178130" y="528154"/>
                  </a:lnTo>
                  <a:lnTo>
                    <a:pt x="171183" y="521804"/>
                  </a:lnTo>
                  <a:lnTo>
                    <a:pt x="169545" y="520534"/>
                  </a:lnTo>
                  <a:lnTo>
                    <a:pt x="164642" y="516724"/>
                  </a:lnTo>
                  <a:lnTo>
                    <a:pt x="179565" y="505294"/>
                  </a:lnTo>
                  <a:lnTo>
                    <a:pt x="193560" y="493864"/>
                  </a:lnTo>
                  <a:lnTo>
                    <a:pt x="196151" y="491324"/>
                  </a:lnTo>
                  <a:lnTo>
                    <a:pt x="206540" y="481164"/>
                  </a:lnTo>
                  <a:lnTo>
                    <a:pt x="218440" y="467194"/>
                  </a:lnTo>
                  <a:lnTo>
                    <a:pt x="219875" y="465924"/>
                  </a:lnTo>
                  <a:lnTo>
                    <a:pt x="219570" y="463384"/>
                  </a:lnTo>
                  <a:lnTo>
                    <a:pt x="215938" y="460844"/>
                  </a:lnTo>
                  <a:lnTo>
                    <a:pt x="213296" y="460844"/>
                  </a:lnTo>
                  <a:lnTo>
                    <a:pt x="211848" y="462114"/>
                  </a:lnTo>
                  <a:lnTo>
                    <a:pt x="205346" y="471004"/>
                  </a:lnTo>
                  <a:lnTo>
                    <a:pt x="198462" y="477354"/>
                  </a:lnTo>
                  <a:lnTo>
                    <a:pt x="191236" y="484974"/>
                  </a:lnTo>
                  <a:lnTo>
                    <a:pt x="183667" y="491324"/>
                  </a:lnTo>
                  <a:lnTo>
                    <a:pt x="178485" y="490054"/>
                  </a:lnTo>
                  <a:lnTo>
                    <a:pt x="172288" y="488784"/>
                  </a:lnTo>
                  <a:lnTo>
                    <a:pt x="165404" y="484974"/>
                  </a:lnTo>
                  <a:lnTo>
                    <a:pt x="158229" y="479894"/>
                  </a:lnTo>
                  <a:lnTo>
                    <a:pt x="161798" y="477354"/>
                  </a:lnTo>
                  <a:lnTo>
                    <a:pt x="165747" y="474814"/>
                  </a:lnTo>
                  <a:lnTo>
                    <a:pt x="166852" y="473544"/>
                  </a:lnTo>
                  <a:lnTo>
                    <a:pt x="173443" y="465924"/>
                  </a:lnTo>
                  <a:lnTo>
                    <a:pt x="176453" y="459574"/>
                  </a:lnTo>
                  <a:lnTo>
                    <a:pt x="178663" y="451954"/>
                  </a:lnTo>
                  <a:lnTo>
                    <a:pt x="177330" y="449414"/>
                  </a:lnTo>
                  <a:lnTo>
                    <a:pt x="172847" y="448144"/>
                  </a:lnTo>
                  <a:lnTo>
                    <a:pt x="170548" y="449414"/>
                  </a:lnTo>
                  <a:lnTo>
                    <a:pt x="168656" y="455764"/>
                  </a:lnTo>
                  <a:lnTo>
                    <a:pt x="166230" y="460844"/>
                  </a:lnTo>
                  <a:lnTo>
                    <a:pt x="159473" y="468464"/>
                  </a:lnTo>
                  <a:lnTo>
                    <a:pt x="155575" y="471004"/>
                  </a:lnTo>
                  <a:lnTo>
                    <a:pt x="152298" y="473544"/>
                  </a:lnTo>
                  <a:lnTo>
                    <a:pt x="145707" y="464654"/>
                  </a:lnTo>
                  <a:lnTo>
                    <a:pt x="143319" y="455764"/>
                  </a:lnTo>
                  <a:lnTo>
                    <a:pt x="142062" y="449414"/>
                  </a:lnTo>
                  <a:lnTo>
                    <a:pt x="139877" y="446874"/>
                  </a:lnTo>
                  <a:lnTo>
                    <a:pt x="135305" y="448144"/>
                  </a:lnTo>
                  <a:lnTo>
                    <a:pt x="133781" y="450684"/>
                  </a:lnTo>
                  <a:lnTo>
                    <a:pt x="134188" y="453224"/>
                  </a:lnTo>
                  <a:lnTo>
                    <a:pt x="135432" y="458304"/>
                  </a:lnTo>
                  <a:lnTo>
                    <a:pt x="137807" y="464654"/>
                  </a:lnTo>
                  <a:lnTo>
                    <a:pt x="141655" y="472274"/>
                  </a:lnTo>
                  <a:lnTo>
                    <a:pt x="147358" y="479894"/>
                  </a:lnTo>
                  <a:lnTo>
                    <a:pt x="148272" y="481164"/>
                  </a:lnTo>
                  <a:lnTo>
                    <a:pt x="155168" y="487514"/>
                  </a:lnTo>
                  <a:lnTo>
                    <a:pt x="162280" y="492594"/>
                  </a:lnTo>
                  <a:lnTo>
                    <a:pt x="169252" y="496404"/>
                  </a:lnTo>
                  <a:lnTo>
                    <a:pt x="175450" y="498944"/>
                  </a:lnTo>
                  <a:lnTo>
                    <a:pt x="164515" y="506564"/>
                  </a:lnTo>
                  <a:lnTo>
                    <a:pt x="153098" y="512914"/>
                  </a:lnTo>
                  <a:lnTo>
                    <a:pt x="141236" y="520534"/>
                  </a:lnTo>
                  <a:lnTo>
                    <a:pt x="128993" y="525614"/>
                  </a:lnTo>
                  <a:lnTo>
                    <a:pt x="121475" y="520534"/>
                  </a:lnTo>
                  <a:lnTo>
                    <a:pt x="117792" y="517994"/>
                  </a:lnTo>
                  <a:lnTo>
                    <a:pt x="119824" y="514184"/>
                  </a:lnTo>
                  <a:lnTo>
                    <a:pt x="120497" y="512914"/>
                  </a:lnTo>
                  <a:lnTo>
                    <a:pt x="122110" y="509104"/>
                  </a:lnTo>
                  <a:lnTo>
                    <a:pt x="121754" y="501484"/>
                  </a:lnTo>
                  <a:lnTo>
                    <a:pt x="119710" y="491324"/>
                  </a:lnTo>
                  <a:lnTo>
                    <a:pt x="115493" y="479894"/>
                  </a:lnTo>
                  <a:lnTo>
                    <a:pt x="110680" y="467194"/>
                  </a:lnTo>
                  <a:lnTo>
                    <a:pt x="106819" y="455764"/>
                  </a:lnTo>
                  <a:lnTo>
                    <a:pt x="106248" y="450684"/>
                  </a:lnTo>
                  <a:lnTo>
                    <a:pt x="98399" y="450684"/>
                  </a:lnTo>
                  <a:lnTo>
                    <a:pt x="98513" y="458304"/>
                  </a:lnTo>
                  <a:lnTo>
                    <a:pt x="99644" y="460844"/>
                  </a:lnTo>
                  <a:lnTo>
                    <a:pt x="103136" y="469734"/>
                  </a:lnTo>
                  <a:lnTo>
                    <a:pt x="106273" y="478624"/>
                  </a:lnTo>
                  <a:lnTo>
                    <a:pt x="109474" y="487514"/>
                  </a:lnTo>
                  <a:lnTo>
                    <a:pt x="112064" y="496404"/>
                  </a:lnTo>
                  <a:lnTo>
                    <a:pt x="113372" y="502754"/>
                  </a:lnTo>
                  <a:lnTo>
                    <a:pt x="113728" y="506564"/>
                  </a:lnTo>
                  <a:lnTo>
                    <a:pt x="110858" y="514184"/>
                  </a:lnTo>
                  <a:lnTo>
                    <a:pt x="78460" y="486244"/>
                  </a:lnTo>
                  <a:lnTo>
                    <a:pt x="50304" y="455764"/>
                  </a:lnTo>
                  <a:lnTo>
                    <a:pt x="48882" y="453224"/>
                  </a:lnTo>
                  <a:lnTo>
                    <a:pt x="46253" y="453224"/>
                  </a:lnTo>
                  <a:lnTo>
                    <a:pt x="42583" y="455764"/>
                  </a:lnTo>
                  <a:lnTo>
                    <a:pt x="42240" y="458304"/>
                  </a:lnTo>
                  <a:lnTo>
                    <a:pt x="43662" y="460844"/>
                  </a:lnTo>
                  <a:lnTo>
                    <a:pt x="50114" y="468464"/>
                  </a:lnTo>
                  <a:lnTo>
                    <a:pt x="56857" y="476084"/>
                  </a:lnTo>
                  <a:lnTo>
                    <a:pt x="63855" y="483704"/>
                  </a:lnTo>
                  <a:lnTo>
                    <a:pt x="71107" y="491324"/>
                  </a:lnTo>
                  <a:lnTo>
                    <a:pt x="66890" y="493864"/>
                  </a:lnTo>
                  <a:lnTo>
                    <a:pt x="62344" y="496404"/>
                  </a:lnTo>
                  <a:lnTo>
                    <a:pt x="57531" y="498944"/>
                  </a:lnTo>
                  <a:lnTo>
                    <a:pt x="51092" y="500214"/>
                  </a:lnTo>
                  <a:lnTo>
                    <a:pt x="44437" y="502754"/>
                  </a:lnTo>
                  <a:lnTo>
                    <a:pt x="28511" y="502754"/>
                  </a:lnTo>
                  <a:lnTo>
                    <a:pt x="26555" y="505294"/>
                  </a:lnTo>
                  <a:lnTo>
                    <a:pt x="26365" y="509104"/>
                  </a:lnTo>
                  <a:lnTo>
                    <a:pt x="28168" y="511644"/>
                  </a:lnTo>
                  <a:lnTo>
                    <a:pt x="38188" y="511644"/>
                  </a:lnTo>
                  <a:lnTo>
                    <a:pt x="53365" y="509104"/>
                  </a:lnTo>
                  <a:lnTo>
                    <a:pt x="60629" y="506564"/>
                  </a:lnTo>
                  <a:lnTo>
                    <a:pt x="66573" y="504024"/>
                  </a:lnTo>
                  <a:lnTo>
                    <a:pt x="72161" y="501484"/>
                  </a:lnTo>
                  <a:lnTo>
                    <a:pt x="77304" y="497674"/>
                  </a:lnTo>
                  <a:lnTo>
                    <a:pt x="88138" y="506564"/>
                  </a:lnTo>
                  <a:lnTo>
                    <a:pt x="102717" y="516724"/>
                  </a:lnTo>
                  <a:lnTo>
                    <a:pt x="116370" y="526884"/>
                  </a:lnTo>
                  <a:lnTo>
                    <a:pt x="124421" y="533234"/>
                  </a:lnTo>
                  <a:lnTo>
                    <a:pt x="118160" y="590384"/>
                  </a:lnTo>
                  <a:lnTo>
                    <a:pt x="112420" y="585304"/>
                  </a:lnTo>
                  <a:lnTo>
                    <a:pt x="105968" y="578954"/>
                  </a:lnTo>
                  <a:lnTo>
                    <a:pt x="101676" y="575144"/>
                  </a:lnTo>
                  <a:lnTo>
                    <a:pt x="98818" y="572604"/>
                  </a:lnTo>
                  <a:lnTo>
                    <a:pt x="87096" y="563714"/>
                  </a:lnTo>
                  <a:lnTo>
                    <a:pt x="75222" y="556094"/>
                  </a:lnTo>
                  <a:lnTo>
                    <a:pt x="65049" y="548474"/>
                  </a:lnTo>
                  <a:lnTo>
                    <a:pt x="67513" y="545934"/>
                  </a:lnTo>
                  <a:lnTo>
                    <a:pt x="68491" y="544664"/>
                  </a:lnTo>
                  <a:lnTo>
                    <a:pt x="70446" y="542124"/>
                  </a:lnTo>
                  <a:lnTo>
                    <a:pt x="78955" y="535774"/>
                  </a:lnTo>
                  <a:lnTo>
                    <a:pt x="85090" y="531964"/>
                  </a:lnTo>
                  <a:lnTo>
                    <a:pt x="93814" y="530694"/>
                  </a:lnTo>
                  <a:lnTo>
                    <a:pt x="95173" y="528154"/>
                  </a:lnTo>
                  <a:lnTo>
                    <a:pt x="94043" y="523074"/>
                  </a:lnTo>
                  <a:lnTo>
                    <a:pt x="91757" y="521804"/>
                  </a:lnTo>
                  <a:lnTo>
                    <a:pt x="81864" y="524344"/>
                  </a:lnTo>
                  <a:lnTo>
                    <a:pt x="74612" y="528154"/>
                  </a:lnTo>
                  <a:lnTo>
                    <a:pt x="64389" y="535774"/>
                  </a:lnTo>
                  <a:lnTo>
                    <a:pt x="60807" y="540854"/>
                  </a:lnTo>
                  <a:lnTo>
                    <a:pt x="57810" y="544664"/>
                  </a:lnTo>
                  <a:lnTo>
                    <a:pt x="51422" y="540854"/>
                  </a:lnTo>
                  <a:lnTo>
                    <a:pt x="44958" y="538314"/>
                  </a:lnTo>
                  <a:lnTo>
                    <a:pt x="31800" y="530694"/>
                  </a:lnTo>
                  <a:lnTo>
                    <a:pt x="27190" y="530694"/>
                  </a:lnTo>
                  <a:lnTo>
                    <a:pt x="25260" y="535774"/>
                  </a:lnTo>
                  <a:lnTo>
                    <a:pt x="26200" y="538314"/>
                  </a:lnTo>
                  <a:lnTo>
                    <a:pt x="28295" y="538314"/>
                  </a:lnTo>
                  <a:lnTo>
                    <a:pt x="41986" y="545934"/>
                  </a:lnTo>
                  <a:lnTo>
                    <a:pt x="55333" y="553554"/>
                  </a:lnTo>
                  <a:lnTo>
                    <a:pt x="68287" y="561174"/>
                  </a:lnTo>
                  <a:lnTo>
                    <a:pt x="80772" y="570064"/>
                  </a:lnTo>
                  <a:lnTo>
                    <a:pt x="76327" y="572604"/>
                  </a:lnTo>
                  <a:lnTo>
                    <a:pt x="72313" y="576414"/>
                  </a:lnTo>
                  <a:lnTo>
                    <a:pt x="63436" y="586574"/>
                  </a:lnTo>
                  <a:lnTo>
                    <a:pt x="59423" y="594194"/>
                  </a:lnTo>
                  <a:lnTo>
                    <a:pt x="56845" y="601814"/>
                  </a:lnTo>
                  <a:lnTo>
                    <a:pt x="55905" y="604354"/>
                  </a:lnTo>
                  <a:lnTo>
                    <a:pt x="58026" y="606894"/>
                  </a:lnTo>
                  <a:lnTo>
                    <a:pt x="62585" y="606894"/>
                  </a:lnTo>
                  <a:lnTo>
                    <a:pt x="64223" y="605624"/>
                  </a:lnTo>
                  <a:lnTo>
                    <a:pt x="67043" y="598004"/>
                  </a:lnTo>
                  <a:lnTo>
                    <a:pt x="70523" y="591654"/>
                  </a:lnTo>
                  <a:lnTo>
                    <a:pt x="78803" y="581494"/>
                  </a:lnTo>
                  <a:lnTo>
                    <a:pt x="83083" y="577684"/>
                  </a:lnTo>
                  <a:lnTo>
                    <a:pt x="87871" y="575144"/>
                  </a:lnTo>
                  <a:lnTo>
                    <a:pt x="96964" y="582764"/>
                  </a:lnTo>
                  <a:lnTo>
                    <a:pt x="104940" y="589114"/>
                  </a:lnTo>
                  <a:lnTo>
                    <a:pt x="117005" y="600544"/>
                  </a:lnTo>
                  <a:lnTo>
                    <a:pt x="115443" y="615784"/>
                  </a:lnTo>
                  <a:lnTo>
                    <a:pt x="117106" y="617054"/>
                  </a:lnTo>
                  <a:lnTo>
                    <a:pt x="121716" y="618324"/>
                  </a:lnTo>
                  <a:lnTo>
                    <a:pt x="123799" y="617054"/>
                  </a:lnTo>
                  <a:lnTo>
                    <a:pt x="126669" y="590384"/>
                  </a:lnTo>
                  <a:lnTo>
                    <a:pt x="128866" y="570064"/>
                  </a:lnTo>
                  <a:lnTo>
                    <a:pt x="141300" y="684364"/>
                  </a:lnTo>
                  <a:lnTo>
                    <a:pt x="143116" y="685634"/>
                  </a:lnTo>
                  <a:lnTo>
                    <a:pt x="147713" y="685634"/>
                  </a:lnTo>
                  <a:lnTo>
                    <a:pt x="149694" y="684364"/>
                  </a:lnTo>
                  <a:lnTo>
                    <a:pt x="139166" y="586574"/>
                  </a:lnTo>
                  <a:lnTo>
                    <a:pt x="143725" y="582764"/>
                  </a:lnTo>
                  <a:lnTo>
                    <a:pt x="150380" y="577684"/>
                  </a:lnTo>
                  <a:lnTo>
                    <a:pt x="153301" y="576414"/>
                  </a:lnTo>
                  <a:lnTo>
                    <a:pt x="159156" y="573874"/>
                  </a:lnTo>
                  <a:lnTo>
                    <a:pt x="162026" y="578954"/>
                  </a:lnTo>
                  <a:lnTo>
                    <a:pt x="165785" y="584034"/>
                  </a:lnTo>
                  <a:lnTo>
                    <a:pt x="170154" y="586574"/>
                  </a:lnTo>
                  <a:lnTo>
                    <a:pt x="177317" y="591654"/>
                  </a:lnTo>
                  <a:lnTo>
                    <a:pt x="184378" y="595464"/>
                  </a:lnTo>
                  <a:lnTo>
                    <a:pt x="190944" y="596734"/>
                  </a:lnTo>
                  <a:lnTo>
                    <a:pt x="196646" y="598004"/>
                  </a:lnTo>
                  <a:lnTo>
                    <a:pt x="198920" y="598004"/>
                  </a:lnTo>
                  <a:lnTo>
                    <a:pt x="201002" y="596734"/>
                  </a:lnTo>
                  <a:lnTo>
                    <a:pt x="201383" y="591654"/>
                  </a:lnTo>
                  <a:lnTo>
                    <a:pt x="199656" y="589114"/>
                  </a:lnTo>
                  <a:lnTo>
                    <a:pt x="192697" y="589114"/>
                  </a:lnTo>
                  <a:lnTo>
                    <a:pt x="183667" y="587844"/>
                  </a:lnTo>
                  <a:lnTo>
                    <a:pt x="171919" y="577684"/>
                  </a:lnTo>
                  <a:lnTo>
                    <a:pt x="169329" y="575144"/>
                  </a:lnTo>
                  <a:lnTo>
                    <a:pt x="168694" y="573874"/>
                  </a:lnTo>
                  <a:lnTo>
                    <a:pt x="167449" y="571334"/>
                  </a:lnTo>
                  <a:lnTo>
                    <a:pt x="174764" y="570064"/>
                  </a:lnTo>
                  <a:lnTo>
                    <a:pt x="182283" y="570064"/>
                  </a:lnTo>
                  <a:lnTo>
                    <a:pt x="192138" y="571334"/>
                  </a:lnTo>
                  <a:lnTo>
                    <a:pt x="193179" y="570064"/>
                  </a:lnTo>
                  <a:lnTo>
                    <a:pt x="194221" y="568794"/>
                  </a:lnTo>
                  <a:lnTo>
                    <a:pt x="194792" y="564984"/>
                  </a:lnTo>
                  <a:lnTo>
                    <a:pt x="193154" y="562444"/>
                  </a:lnTo>
                  <a:lnTo>
                    <a:pt x="190855" y="562444"/>
                  </a:lnTo>
                  <a:lnTo>
                    <a:pt x="182930" y="561174"/>
                  </a:lnTo>
                  <a:lnTo>
                    <a:pt x="159651" y="564984"/>
                  </a:lnTo>
                  <a:lnTo>
                    <a:pt x="150723" y="568794"/>
                  </a:lnTo>
                  <a:lnTo>
                    <a:pt x="143535" y="572604"/>
                  </a:lnTo>
                  <a:lnTo>
                    <a:pt x="138087" y="576414"/>
                  </a:lnTo>
                  <a:lnTo>
                    <a:pt x="137388" y="570064"/>
                  </a:lnTo>
                  <a:lnTo>
                    <a:pt x="133337" y="533234"/>
                  </a:lnTo>
                  <a:lnTo>
                    <a:pt x="139458" y="530694"/>
                  </a:lnTo>
                  <a:lnTo>
                    <a:pt x="145491" y="526884"/>
                  </a:lnTo>
                  <a:lnTo>
                    <a:pt x="148450" y="525614"/>
                  </a:lnTo>
                  <a:lnTo>
                    <a:pt x="151422" y="524344"/>
                  </a:lnTo>
                  <a:lnTo>
                    <a:pt x="157251" y="520534"/>
                  </a:lnTo>
                  <a:lnTo>
                    <a:pt x="173824" y="534504"/>
                  </a:lnTo>
                  <a:lnTo>
                    <a:pt x="192405" y="545934"/>
                  </a:lnTo>
                  <a:lnTo>
                    <a:pt x="212559" y="554824"/>
                  </a:lnTo>
                  <a:lnTo>
                    <a:pt x="233857" y="559904"/>
                  </a:lnTo>
                  <a:lnTo>
                    <a:pt x="239356" y="559904"/>
                  </a:lnTo>
                  <a:lnTo>
                    <a:pt x="240626" y="552284"/>
                  </a:lnTo>
                  <a:close/>
                </a:path>
                <a:path w="264795" h="734059">
                  <a:moveTo>
                    <a:pt x="251002" y="142240"/>
                  </a:moveTo>
                  <a:lnTo>
                    <a:pt x="242709" y="135890"/>
                  </a:lnTo>
                  <a:lnTo>
                    <a:pt x="233578" y="135890"/>
                  </a:lnTo>
                  <a:lnTo>
                    <a:pt x="230212" y="137160"/>
                  </a:lnTo>
                  <a:lnTo>
                    <a:pt x="228866" y="139700"/>
                  </a:lnTo>
                  <a:lnTo>
                    <a:pt x="228447" y="140970"/>
                  </a:lnTo>
                  <a:lnTo>
                    <a:pt x="236359" y="140970"/>
                  </a:lnTo>
                  <a:lnTo>
                    <a:pt x="236385" y="143510"/>
                  </a:lnTo>
                  <a:lnTo>
                    <a:pt x="228587" y="144780"/>
                  </a:lnTo>
                  <a:lnTo>
                    <a:pt x="230708" y="147320"/>
                  </a:lnTo>
                  <a:lnTo>
                    <a:pt x="233946" y="148590"/>
                  </a:lnTo>
                  <a:lnTo>
                    <a:pt x="242824" y="148590"/>
                  </a:lnTo>
                  <a:lnTo>
                    <a:pt x="251002" y="142240"/>
                  </a:lnTo>
                  <a:close/>
                </a:path>
                <a:path w="264795" h="734059">
                  <a:moveTo>
                    <a:pt x="264528" y="110490"/>
                  </a:moveTo>
                  <a:lnTo>
                    <a:pt x="254444" y="104140"/>
                  </a:lnTo>
                  <a:lnTo>
                    <a:pt x="248970" y="105410"/>
                  </a:lnTo>
                  <a:lnTo>
                    <a:pt x="244754" y="106680"/>
                  </a:lnTo>
                  <a:lnTo>
                    <a:pt x="241541" y="109220"/>
                  </a:lnTo>
                  <a:lnTo>
                    <a:pt x="240258" y="113030"/>
                  </a:lnTo>
                  <a:lnTo>
                    <a:pt x="248831" y="111760"/>
                  </a:lnTo>
                  <a:lnTo>
                    <a:pt x="249199" y="114300"/>
                  </a:lnTo>
                  <a:lnTo>
                    <a:pt x="241109" y="116840"/>
                  </a:lnTo>
                  <a:lnTo>
                    <a:pt x="243941" y="119380"/>
                  </a:lnTo>
                  <a:lnTo>
                    <a:pt x="247675" y="120650"/>
                  </a:lnTo>
                  <a:lnTo>
                    <a:pt x="257086" y="118110"/>
                  </a:lnTo>
                  <a:lnTo>
                    <a:pt x="263283" y="111760"/>
                  </a:lnTo>
                  <a:lnTo>
                    <a:pt x="264528" y="110490"/>
                  </a:lnTo>
                  <a:close/>
                </a:path>
              </a:pathLst>
            </a:custGeom>
            <a:solidFill>
              <a:srgbClr val="F16137"/>
            </a:solidFill>
          </p:spPr>
          <p:txBody>
            <a:bodyPr wrap="square" lIns="0" tIns="0" rIns="0" bIns="0" rtlCol="0"/>
            <a:lstStyle/>
            <a:p>
              <a:endParaRPr/>
            </a:p>
          </p:txBody>
        </p:sp>
        <p:sp>
          <p:nvSpPr>
            <p:cNvPr id="48" name="object 48"/>
            <p:cNvSpPr/>
            <p:nvPr/>
          </p:nvSpPr>
          <p:spPr>
            <a:xfrm>
              <a:off x="3363557" y="7662887"/>
              <a:ext cx="408305" cy="598170"/>
            </a:xfrm>
            <a:custGeom>
              <a:avLst/>
              <a:gdLst/>
              <a:ahLst/>
              <a:cxnLst/>
              <a:rect l="l" t="t" r="r" b="b"/>
              <a:pathLst>
                <a:path w="408304" h="598170">
                  <a:moveTo>
                    <a:pt x="63487" y="50431"/>
                  </a:moveTo>
                  <a:lnTo>
                    <a:pt x="62204" y="46583"/>
                  </a:lnTo>
                  <a:lnTo>
                    <a:pt x="57556" y="41249"/>
                  </a:lnTo>
                  <a:lnTo>
                    <a:pt x="57061" y="40690"/>
                  </a:lnTo>
                  <a:lnTo>
                    <a:pt x="56083" y="40182"/>
                  </a:lnTo>
                  <a:lnTo>
                    <a:pt x="56083" y="45720"/>
                  </a:lnTo>
                  <a:lnTo>
                    <a:pt x="56083" y="63804"/>
                  </a:lnTo>
                  <a:lnTo>
                    <a:pt x="49949" y="68376"/>
                  </a:lnTo>
                  <a:lnTo>
                    <a:pt x="13614" y="68376"/>
                  </a:lnTo>
                  <a:lnTo>
                    <a:pt x="13614" y="41249"/>
                  </a:lnTo>
                  <a:lnTo>
                    <a:pt x="49949" y="41249"/>
                  </a:lnTo>
                  <a:lnTo>
                    <a:pt x="56083" y="45720"/>
                  </a:lnTo>
                  <a:lnTo>
                    <a:pt x="56083" y="40182"/>
                  </a:lnTo>
                  <a:lnTo>
                    <a:pt x="53301" y="38709"/>
                  </a:lnTo>
                  <a:lnTo>
                    <a:pt x="48361" y="37693"/>
                  </a:lnTo>
                  <a:lnTo>
                    <a:pt x="52019" y="36334"/>
                  </a:lnTo>
                  <a:lnTo>
                    <a:pt x="53238" y="35458"/>
                  </a:lnTo>
                  <a:lnTo>
                    <a:pt x="54864" y="34290"/>
                  </a:lnTo>
                  <a:lnTo>
                    <a:pt x="58915" y="28803"/>
                  </a:lnTo>
                  <a:lnTo>
                    <a:pt x="59944" y="25438"/>
                  </a:lnTo>
                  <a:lnTo>
                    <a:pt x="59944" y="15544"/>
                  </a:lnTo>
                  <a:lnTo>
                    <a:pt x="57810" y="11036"/>
                  </a:lnTo>
                  <a:lnTo>
                    <a:pt x="55346" y="9245"/>
                  </a:lnTo>
                  <a:lnTo>
                    <a:pt x="52425" y="7124"/>
                  </a:lnTo>
                  <a:lnTo>
                    <a:pt x="52425" y="18084"/>
                  </a:lnTo>
                  <a:lnTo>
                    <a:pt x="52425" y="26619"/>
                  </a:lnTo>
                  <a:lnTo>
                    <a:pt x="50952" y="29870"/>
                  </a:lnTo>
                  <a:lnTo>
                    <a:pt x="45059" y="34340"/>
                  </a:lnTo>
                  <a:lnTo>
                    <a:pt x="40843" y="35458"/>
                  </a:lnTo>
                  <a:lnTo>
                    <a:pt x="13614" y="35458"/>
                  </a:lnTo>
                  <a:lnTo>
                    <a:pt x="13614" y="9245"/>
                  </a:lnTo>
                  <a:lnTo>
                    <a:pt x="40843" y="9245"/>
                  </a:lnTo>
                  <a:lnTo>
                    <a:pt x="45059" y="10363"/>
                  </a:lnTo>
                  <a:lnTo>
                    <a:pt x="50952" y="14833"/>
                  </a:lnTo>
                  <a:lnTo>
                    <a:pt x="52425" y="18084"/>
                  </a:lnTo>
                  <a:lnTo>
                    <a:pt x="52425" y="7124"/>
                  </a:lnTo>
                  <a:lnTo>
                    <a:pt x="49276" y="4813"/>
                  </a:lnTo>
                  <a:lnTo>
                    <a:pt x="43345" y="3251"/>
                  </a:lnTo>
                  <a:lnTo>
                    <a:pt x="6197" y="3251"/>
                  </a:lnTo>
                  <a:lnTo>
                    <a:pt x="6197" y="74371"/>
                  </a:lnTo>
                  <a:lnTo>
                    <a:pt x="46151" y="74371"/>
                  </a:lnTo>
                  <a:lnTo>
                    <a:pt x="52578" y="72707"/>
                  </a:lnTo>
                  <a:lnTo>
                    <a:pt x="58280" y="68376"/>
                  </a:lnTo>
                  <a:lnTo>
                    <a:pt x="61315" y="66078"/>
                  </a:lnTo>
                  <a:lnTo>
                    <a:pt x="63487" y="61328"/>
                  </a:lnTo>
                  <a:lnTo>
                    <a:pt x="63487" y="50431"/>
                  </a:lnTo>
                  <a:close/>
                </a:path>
                <a:path w="408304" h="598170">
                  <a:moveTo>
                    <a:pt x="74676" y="554837"/>
                  </a:moveTo>
                  <a:lnTo>
                    <a:pt x="73050" y="548665"/>
                  </a:lnTo>
                  <a:lnTo>
                    <a:pt x="67144" y="538632"/>
                  </a:lnTo>
                  <a:lnTo>
                    <a:pt x="67144" y="556133"/>
                  </a:lnTo>
                  <a:lnTo>
                    <a:pt x="67144" y="567232"/>
                  </a:lnTo>
                  <a:lnTo>
                    <a:pt x="43002" y="591146"/>
                  </a:lnTo>
                  <a:lnTo>
                    <a:pt x="31762" y="591146"/>
                  </a:lnTo>
                  <a:lnTo>
                    <a:pt x="7416" y="567232"/>
                  </a:lnTo>
                  <a:lnTo>
                    <a:pt x="7416" y="556133"/>
                  </a:lnTo>
                  <a:lnTo>
                    <a:pt x="31762" y="532218"/>
                  </a:lnTo>
                  <a:lnTo>
                    <a:pt x="43002" y="532218"/>
                  </a:lnTo>
                  <a:lnTo>
                    <a:pt x="67144" y="556133"/>
                  </a:lnTo>
                  <a:lnTo>
                    <a:pt x="67144" y="538632"/>
                  </a:lnTo>
                  <a:lnTo>
                    <a:pt x="66548" y="537616"/>
                  </a:lnTo>
                  <a:lnTo>
                    <a:pt x="62090" y="533298"/>
                  </a:lnTo>
                  <a:lnTo>
                    <a:pt x="60121" y="532218"/>
                  </a:lnTo>
                  <a:lnTo>
                    <a:pt x="50774" y="527075"/>
                  </a:lnTo>
                  <a:lnTo>
                    <a:pt x="44424" y="525513"/>
                  </a:lnTo>
                  <a:lnTo>
                    <a:pt x="30340" y="525513"/>
                  </a:lnTo>
                  <a:lnTo>
                    <a:pt x="0" y="554837"/>
                  </a:lnTo>
                  <a:lnTo>
                    <a:pt x="0" y="568528"/>
                  </a:lnTo>
                  <a:lnTo>
                    <a:pt x="30340" y="597852"/>
                  </a:lnTo>
                  <a:lnTo>
                    <a:pt x="44424" y="597852"/>
                  </a:lnTo>
                  <a:lnTo>
                    <a:pt x="50812" y="596277"/>
                  </a:lnTo>
                  <a:lnTo>
                    <a:pt x="60121" y="591146"/>
                  </a:lnTo>
                  <a:lnTo>
                    <a:pt x="62090" y="590067"/>
                  </a:lnTo>
                  <a:lnTo>
                    <a:pt x="66548" y="585749"/>
                  </a:lnTo>
                  <a:lnTo>
                    <a:pt x="73050" y="574687"/>
                  </a:lnTo>
                  <a:lnTo>
                    <a:pt x="74676" y="568528"/>
                  </a:lnTo>
                  <a:lnTo>
                    <a:pt x="74676" y="554837"/>
                  </a:lnTo>
                  <a:close/>
                </a:path>
                <a:path w="408304" h="598170">
                  <a:moveTo>
                    <a:pt x="127406" y="42367"/>
                  </a:moveTo>
                  <a:lnTo>
                    <a:pt x="126276" y="37680"/>
                  </a:lnTo>
                  <a:lnTo>
                    <a:pt x="121818" y="29476"/>
                  </a:lnTo>
                  <a:lnTo>
                    <a:pt x="120497" y="28117"/>
                  </a:lnTo>
                  <a:lnTo>
                    <a:pt x="120497" y="44500"/>
                  </a:lnTo>
                  <a:lnTo>
                    <a:pt x="82600" y="44500"/>
                  </a:lnTo>
                  <a:lnTo>
                    <a:pt x="83070" y="39217"/>
                  </a:lnTo>
                  <a:lnTo>
                    <a:pt x="85051" y="34937"/>
                  </a:lnTo>
                  <a:lnTo>
                    <a:pt x="92024" y="28359"/>
                  </a:lnTo>
                  <a:lnTo>
                    <a:pt x="96342" y="26720"/>
                  </a:lnTo>
                  <a:lnTo>
                    <a:pt x="106705" y="26720"/>
                  </a:lnTo>
                  <a:lnTo>
                    <a:pt x="111061" y="28359"/>
                  </a:lnTo>
                  <a:lnTo>
                    <a:pt x="118033" y="34937"/>
                  </a:lnTo>
                  <a:lnTo>
                    <a:pt x="120015" y="39217"/>
                  </a:lnTo>
                  <a:lnTo>
                    <a:pt x="120497" y="44500"/>
                  </a:lnTo>
                  <a:lnTo>
                    <a:pt x="120497" y="28117"/>
                  </a:lnTo>
                  <a:lnTo>
                    <a:pt x="119151" y="26720"/>
                  </a:lnTo>
                  <a:lnTo>
                    <a:pt x="118732" y="26276"/>
                  </a:lnTo>
                  <a:lnTo>
                    <a:pt x="110871" y="21678"/>
                  </a:lnTo>
                  <a:lnTo>
                    <a:pt x="106438" y="20523"/>
                  </a:lnTo>
                  <a:lnTo>
                    <a:pt x="96545" y="20523"/>
                  </a:lnTo>
                  <a:lnTo>
                    <a:pt x="75374" y="52870"/>
                  </a:lnTo>
                  <a:lnTo>
                    <a:pt x="76568" y="57543"/>
                  </a:lnTo>
                  <a:lnTo>
                    <a:pt x="81305" y="65798"/>
                  </a:lnTo>
                  <a:lnTo>
                    <a:pt x="84607" y="69037"/>
                  </a:lnTo>
                  <a:lnTo>
                    <a:pt x="93078" y="73710"/>
                  </a:lnTo>
                  <a:lnTo>
                    <a:pt x="97929" y="74879"/>
                  </a:lnTo>
                  <a:lnTo>
                    <a:pt x="107696" y="74879"/>
                  </a:lnTo>
                  <a:lnTo>
                    <a:pt x="111594" y="74129"/>
                  </a:lnTo>
                  <a:lnTo>
                    <a:pt x="118719" y="71158"/>
                  </a:lnTo>
                  <a:lnTo>
                    <a:pt x="121678" y="68986"/>
                  </a:lnTo>
                  <a:lnTo>
                    <a:pt x="122097" y="68478"/>
                  </a:lnTo>
                  <a:lnTo>
                    <a:pt x="124040" y="66141"/>
                  </a:lnTo>
                  <a:lnTo>
                    <a:pt x="119989" y="61468"/>
                  </a:lnTo>
                  <a:lnTo>
                    <a:pt x="117944" y="63766"/>
                  </a:lnTo>
                  <a:lnTo>
                    <a:pt x="115544" y="65519"/>
                  </a:lnTo>
                  <a:lnTo>
                    <a:pt x="109994" y="67881"/>
                  </a:lnTo>
                  <a:lnTo>
                    <a:pt x="106946" y="68478"/>
                  </a:lnTo>
                  <a:lnTo>
                    <a:pt x="97739" y="68478"/>
                  </a:lnTo>
                  <a:lnTo>
                    <a:pt x="92849" y="66763"/>
                  </a:lnTo>
                  <a:lnTo>
                    <a:pt x="85128" y="59931"/>
                  </a:lnTo>
                  <a:lnTo>
                    <a:pt x="83007" y="55435"/>
                  </a:lnTo>
                  <a:lnTo>
                    <a:pt x="82600" y="49885"/>
                  </a:lnTo>
                  <a:lnTo>
                    <a:pt x="127304" y="49885"/>
                  </a:lnTo>
                  <a:lnTo>
                    <a:pt x="127406" y="44500"/>
                  </a:lnTo>
                  <a:lnTo>
                    <a:pt x="127406" y="42367"/>
                  </a:lnTo>
                  <a:close/>
                </a:path>
                <a:path w="408304" h="598170">
                  <a:moveTo>
                    <a:pt x="134213" y="553961"/>
                  </a:moveTo>
                  <a:lnTo>
                    <a:pt x="132105" y="550506"/>
                  </a:lnTo>
                  <a:lnTo>
                    <a:pt x="131216" y="549694"/>
                  </a:lnTo>
                  <a:lnTo>
                    <a:pt x="129247" y="547878"/>
                  </a:lnTo>
                  <a:lnTo>
                    <a:pt x="121996" y="544296"/>
                  </a:lnTo>
                  <a:lnTo>
                    <a:pt x="117881" y="543394"/>
                  </a:lnTo>
                  <a:lnTo>
                    <a:pt x="108000" y="543394"/>
                  </a:lnTo>
                  <a:lnTo>
                    <a:pt x="85750" y="565302"/>
                  </a:lnTo>
                  <a:lnTo>
                    <a:pt x="85750" y="575741"/>
                  </a:lnTo>
                  <a:lnTo>
                    <a:pt x="108000" y="597750"/>
                  </a:lnTo>
                  <a:lnTo>
                    <a:pt x="117817" y="597750"/>
                  </a:lnTo>
                  <a:lnTo>
                    <a:pt x="134213" y="587184"/>
                  </a:lnTo>
                  <a:lnTo>
                    <a:pt x="128828" y="583526"/>
                  </a:lnTo>
                  <a:lnTo>
                    <a:pt x="127063" y="586168"/>
                  </a:lnTo>
                  <a:lnTo>
                    <a:pt x="124828" y="588137"/>
                  </a:lnTo>
                  <a:lnTo>
                    <a:pt x="119405" y="590702"/>
                  </a:lnTo>
                  <a:lnTo>
                    <a:pt x="116459" y="591350"/>
                  </a:lnTo>
                  <a:lnTo>
                    <a:pt x="109423" y="591350"/>
                  </a:lnTo>
                  <a:lnTo>
                    <a:pt x="93065" y="574649"/>
                  </a:lnTo>
                  <a:lnTo>
                    <a:pt x="93065" y="566458"/>
                  </a:lnTo>
                  <a:lnTo>
                    <a:pt x="109423" y="549694"/>
                  </a:lnTo>
                  <a:lnTo>
                    <a:pt x="116459" y="549694"/>
                  </a:lnTo>
                  <a:lnTo>
                    <a:pt x="119405" y="550354"/>
                  </a:lnTo>
                  <a:lnTo>
                    <a:pt x="124828" y="552996"/>
                  </a:lnTo>
                  <a:lnTo>
                    <a:pt x="127063" y="554977"/>
                  </a:lnTo>
                  <a:lnTo>
                    <a:pt x="128828" y="557618"/>
                  </a:lnTo>
                  <a:lnTo>
                    <a:pt x="134213" y="553961"/>
                  </a:lnTo>
                  <a:close/>
                </a:path>
                <a:path w="408304" h="598170">
                  <a:moveTo>
                    <a:pt x="186626" y="31089"/>
                  </a:moveTo>
                  <a:lnTo>
                    <a:pt x="184531" y="27635"/>
                  </a:lnTo>
                  <a:lnTo>
                    <a:pt x="183642" y="26822"/>
                  </a:lnTo>
                  <a:lnTo>
                    <a:pt x="181673" y="25006"/>
                  </a:lnTo>
                  <a:lnTo>
                    <a:pt x="174421" y="21424"/>
                  </a:lnTo>
                  <a:lnTo>
                    <a:pt x="170307" y="20523"/>
                  </a:lnTo>
                  <a:lnTo>
                    <a:pt x="160413" y="20523"/>
                  </a:lnTo>
                  <a:lnTo>
                    <a:pt x="138163" y="42430"/>
                  </a:lnTo>
                  <a:lnTo>
                    <a:pt x="138163" y="52870"/>
                  </a:lnTo>
                  <a:lnTo>
                    <a:pt x="160413" y="74879"/>
                  </a:lnTo>
                  <a:lnTo>
                    <a:pt x="170243" y="74879"/>
                  </a:lnTo>
                  <a:lnTo>
                    <a:pt x="186626" y="64312"/>
                  </a:lnTo>
                  <a:lnTo>
                    <a:pt x="181241" y="60655"/>
                  </a:lnTo>
                  <a:lnTo>
                    <a:pt x="179489" y="63296"/>
                  </a:lnTo>
                  <a:lnTo>
                    <a:pt x="177253" y="65265"/>
                  </a:lnTo>
                  <a:lnTo>
                    <a:pt x="171831" y="67830"/>
                  </a:lnTo>
                  <a:lnTo>
                    <a:pt x="168884" y="68478"/>
                  </a:lnTo>
                  <a:lnTo>
                    <a:pt x="161836" y="68478"/>
                  </a:lnTo>
                  <a:lnTo>
                    <a:pt x="145478" y="51777"/>
                  </a:lnTo>
                  <a:lnTo>
                    <a:pt x="145478" y="43586"/>
                  </a:lnTo>
                  <a:lnTo>
                    <a:pt x="161836" y="26822"/>
                  </a:lnTo>
                  <a:lnTo>
                    <a:pt x="168884" y="26822"/>
                  </a:lnTo>
                  <a:lnTo>
                    <a:pt x="171831" y="27482"/>
                  </a:lnTo>
                  <a:lnTo>
                    <a:pt x="177253" y="30124"/>
                  </a:lnTo>
                  <a:lnTo>
                    <a:pt x="179489" y="32105"/>
                  </a:lnTo>
                  <a:lnTo>
                    <a:pt x="181241" y="34747"/>
                  </a:lnTo>
                  <a:lnTo>
                    <a:pt x="186626" y="31089"/>
                  </a:lnTo>
                  <a:close/>
                </a:path>
                <a:path w="408304" h="598170">
                  <a:moveTo>
                    <a:pt x="194056" y="565238"/>
                  </a:moveTo>
                  <a:lnTo>
                    <a:pt x="192925" y="560552"/>
                  </a:lnTo>
                  <a:lnTo>
                    <a:pt x="188468" y="552348"/>
                  </a:lnTo>
                  <a:lnTo>
                    <a:pt x="187147" y="550989"/>
                  </a:lnTo>
                  <a:lnTo>
                    <a:pt x="187147" y="567372"/>
                  </a:lnTo>
                  <a:lnTo>
                    <a:pt x="149250" y="567372"/>
                  </a:lnTo>
                  <a:lnTo>
                    <a:pt x="149720" y="562089"/>
                  </a:lnTo>
                  <a:lnTo>
                    <a:pt x="151701" y="557809"/>
                  </a:lnTo>
                  <a:lnTo>
                    <a:pt x="158673" y="551230"/>
                  </a:lnTo>
                  <a:lnTo>
                    <a:pt x="162991" y="549592"/>
                  </a:lnTo>
                  <a:lnTo>
                    <a:pt x="173355" y="549592"/>
                  </a:lnTo>
                  <a:lnTo>
                    <a:pt x="177711" y="551230"/>
                  </a:lnTo>
                  <a:lnTo>
                    <a:pt x="184683" y="557809"/>
                  </a:lnTo>
                  <a:lnTo>
                    <a:pt x="186664" y="562089"/>
                  </a:lnTo>
                  <a:lnTo>
                    <a:pt x="187147" y="567372"/>
                  </a:lnTo>
                  <a:lnTo>
                    <a:pt x="187147" y="550989"/>
                  </a:lnTo>
                  <a:lnTo>
                    <a:pt x="185801" y="549592"/>
                  </a:lnTo>
                  <a:lnTo>
                    <a:pt x="185381" y="549148"/>
                  </a:lnTo>
                  <a:lnTo>
                    <a:pt x="177520" y="544550"/>
                  </a:lnTo>
                  <a:lnTo>
                    <a:pt x="173088" y="543394"/>
                  </a:lnTo>
                  <a:lnTo>
                    <a:pt x="163195" y="543394"/>
                  </a:lnTo>
                  <a:lnTo>
                    <a:pt x="142036" y="575741"/>
                  </a:lnTo>
                  <a:lnTo>
                    <a:pt x="143217" y="580415"/>
                  </a:lnTo>
                  <a:lnTo>
                    <a:pt x="147955" y="588670"/>
                  </a:lnTo>
                  <a:lnTo>
                    <a:pt x="151257" y="591908"/>
                  </a:lnTo>
                  <a:lnTo>
                    <a:pt x="159727" y="596582"/>
                  </a:lnTo>
                  <a:lnTo>
                    <a:pt x="164579" y="597750"/>
                  </a:lnTo>
                  <a:lnTo>
                    <a:pt x="174345" y="597750"/>
                  </a:lnTo>
                  <a:lnTo>
                    <a:pt x="178244" y="597001"/>
                  </a:lnTo>
                  <a:lnTo>
                    <a:pt x="185369" y="594029"/>
                  </a:lnTo>
                  <a:lnTo>
                    <a:pt x="188328" y="591858"/>
                  </a:lnTo>
                  <a:lnTo>
                    <a:pt x="188747" y="591350"/>
                  </a:lnTo>
                  <a:lnTo>
                    <a:pt x="190690" y="589013"/>
                  </a:lnTo>
                  <a:lnTo>
                    <a:pt x="186639" y="584339"/>
                  </a:lnTo>
                  <a:lnTo>
                    <a:pt x="184607" y="586638"/>
                  </a:lnTo>
                  <a:lnTo>
                    <a:pt x="182194" y="588391"/>
                  </a:lnTo>
                  <a:lnTo>
                    <a:pt x="176644" y="590753"/>
                  </a:lnTo>
                  <a:lnTo>
                    <a:pt x="173596" y="591350"/>
                  </a:lnTo>
                  <a:lnTo>
                    <a:pt x="164388" y="591350"/>
                  </a:lnTo>
                  <a:lnTo>
                    <a:pt x="159499" y="589635"/>
                  </a:lnTo>
                  <a:lnTo>
                    <a:pt x="151777" y="582803"/>
                  </a:lnTo>
                  <a:lnTo>
                    <a:pt x="149656" y="578307"/>
                  </a:lnTo>
                  <a:lnTo>
                    <a:pt x="149250" y="572757"/>
                  </a:lnTo>
                  <a:lnTo>
                    <a:pt x="193954" y="572757"/>
                  </a:lnTo>
                  <a:lnTo>
                    <a:pt x="194056" y="567372"/>
                  </a:lnTo>
                  <a:lnTo>
                    <a:pt x="194056" y="565238"/>
                  </a:lnTo>
                  <a:close/>
                </a:path>
                <a:path w="408304" h="598170">
                  <a:moveTo>
                    <a:pt x="248602" y="20929"/>
                  </a:moveTo>
                  <a:lnTo>
                    <a:pt x="241388" y="20929"/>
                  </a:lnTo>
                  <a:lnTo>
                    <a:pt x="241388" y="44602"/>
                  </a:lnTo>
                  <a:lnTo>
                    <a:pt x="207759" y="44602"/>
                  </a:lnTo>
                  <a:lnTo>
                    <a:pt x="207759" y="20929"/>
                  </a:lnTo>
                  <a:lnTo>
                    <a:pt x="200545" y="20929"/>
                  </a:lnTo>
                  <a:lnTo>
                    <a:pt x="200545" y="74371"/>
                  </a:lnTo>
                  <a:lnTo>
                    <a:pt x="207759" y="74371"/>
                  </a:lnTo>
                  <a:lnTo>
                    <a:pt x="207759" y="50800"/>
                  </a:lnTo>
                  <a:lnTo>
                    <a:pt x="241388" y="50800"/>
                  </a:lnTo>
                  <a:lnTo>
                    <a:pt x="241388" y="74371"/>
                  </a:lnTo>
                  <a:lnTo>
                    <a:pt x="248602" y="74371"/>
                  </a:lnTo>
                  <a:lnTo>
                    <a:pt x="248602" y="50800"/>
                  </a:lnTo>
                  <a:lnTo>
                    <a:pt x="248602" y="44602"/>
                  </a:lnTo>
                  <a:lnTo>
                    <a:pt x="248602" y="20929"/>
                  </a:lnTo>
                  <a:close/>
                </a:path>
                <a:path w="408304" h="598170">
                  <a:moveTo>
                    <a:pt x="258051" y="543801"/>
                  </a:moveTo>
                  <a:lnTo>
                    <a:pt x="250850" y="543801"/>
                  </a:lnTo>
                  <a:lnTo>
                    <a:pt x="250850" y="567474"/>
                  </a:lnTo>
                  <a:lnTo>
                    <a:pt x="217208" y="567474"/>
                  </a:lnTo>
                  <a:lnTo>
                    <a:pt x="217208" y="543801"/>
                  </a:lnTo>
                  <a:lnTo>
                    <a:pt x="209994" y="543801"/>
                  </a:lnTo>
                  <a:lnTo>
                    <a:pt x="209994" y="597242"/>
                  </a:lnTo>
                  <a:lnTo>
                    <a:pt x="217208" y="597242"/>
                  </a:lnTo>
                  <a:lnTo>
                    <a:pt x="217208" y="573671"/>
                  </a:lnTo>
                  <a:lnTo>
                    <a:pt x="250850" y="573671"/>
                  </a:lnTo>
                  <a:lnTo>
                    <a:pt x="250850" y="597242"/>
                  </a:lnTo>
                  <a:lnTo>
                    <a:pt x="258051" y="597242"/>
                  </a:lnTo>
                  <a:lnTo>
                    <a:pt x="258051" y="573671"/>
                  </a:lnTo>
                  <a:lnTo>
                    <a:pt x="258051" y="567474"/>
                  </a:lnTo>
                  <a:lnTo>
                    <a:pt x="258051" y="543801"/>
                  </a:lnTo>
                  <a:close/>
                </a:path>
                <a:path w="408304" h="598170">
                  <a:moveTo>
                    <a:pt x="318300" y="42430"/>
                  </a:moveTo>
                  <a:lnTo>
                    <a:pt x="317131" y="37757"/>
                  </a:lnTo>
                  <a:lnTo>
                    <a:pt x="312458" y="29502"/>
                  </a:lnTo>
                  <a:lnTo>
                    <a:pt x="310984" y="28041"/>
                  </a:lnTo>
                  <a:lnTo>
                    <a:pt x="310984" y="43586"/>
                  </a:lnTo>
                  <a:lnTo>
                    <a:pt x="310984" y="51714"/>
                  </a:lnTo>
                  <a:lnTo>
                    <a:pt x="294970" y="68478"/>
                  </a:lnTo>
                  <a:lnTo>
                    <a:pt x="287388" y="68478"/>
                  </a:lnTo>
                  <a:lnTo>
                    <a:pt x="271259" y="51714"/>
                  </a:lnTo>
                  <a:lnTo>
                    <a:pt x="271259" y="43586"/>
                  </a:lnTo>
                  <a:lnTo>
                    <a:pt x="287388" y="26822"/>
                  </a:lnTo>
                  <a:lnTo>
                    <a:pt x="294970" y="26822"/>
                  </a:lnTo>
                  <a:lnTo>
                    <a:pt x="310984" y="43586"/>
                  </a:lnTo>
                  <a:lnTo>
                    <a:pt x="310984" y="28041"/>
                  </a:lnTo>
                  <a:lnTo>
                    <a:pt x="309765" y="26822"/>
                  </a:lnTo>
                  <a:lnTo>
                    <a:pt x="309232" y="26276"/>
                  </a:lnTo>
                  <a:lnTo>
                    <a:pt x="300964" y="21678"/>
                  </a:lnTo>
                  <a:lnTo>
                    <a:pt x="296329" y="20523"/>
                  </a:lnTo>
                  <a:lnTo>
                    <a:pt x="286029" y="20523"/>
                  </a:lnTo>
                  <a:lnTo>
                    <a:pt x="263944" y="42430"/>
                  </a:lnTo>
                  <a:lnTo>
                    <a:pt x="263944" y="52870"/>
                  </a:lnTo>
                  <a:lnTo>
                    <a:pt x="286029" y="74879"/>
                  </a:lnTo>
                  <a:lnTo>
                    <a:pt x="296329" y="74879"/>
                  </a:lnTo>
                  <a:lnTo>
                    <a:pt x="318300" y="52870"/>
                  </a:lnTo>
                  <a:lnTo>
                    <a:pt x="318300" y="42430"/>
                  </a:lnTo>
                  <a:close/>
                </a:path>
                <a:path w="408304" h="598170">
                  <a:moveTo>
                    <a:pt x="322059" y="574281"/>
                  </a:moveTo>
                  <a:lnTo>
                    <a:pt x="320319" y="570077"/>
                  </a:lnTo>
                  <a:lnTo>
                    <a:pt x="317690" y="567880"/>
                  </a:lnTo>
                  <a:lnTo>
                    <a:pt x="314744" y="565429"/>
                  </a:lnTo>
                  <a:lnTo>
                    <a:pt x="314744" y="575843"/>
                  </a:lnTo>
                  <a:lnTo>
                    <a:pt x="314744" y="583768"/>
                  </a:lnTo>
                  <a:lnTo>
                    <a:pt x="313486" y="586790"/>
                  </a:lnTo>
                  <a:lnTo>
                    <a:pt x="308406" y="590931"/>
                  </a:lnTo>
                  <a:lnTo>
                    <a:pt x="304660" y="591921"/>
                  </a:lnTo>
                  <a:lnTo>
                    <a:pt x="285788" y="591654"/>
                  </a:lnTo>
                  <a:lnTo>
                    <a:pt x="285788" y="567880"/>
                  </a:lnTo>
                  <a:lnTo>
                    <a:pt x="304723" y="568147"/>
                  </a:lnTo>
                  <a:lnTo>
                    <a:pt x="308483" y="569137"/>
                  </a:lnTo>
                  <a:lnTo>
                    <a:pt x="313499" y="572922"/>
                  </a:lnTo>
                  <a:lnTo>
                    <a:pt x="314744" y="575843"/>
                  </a:lnTo>
                  <a:lnTo>
                    <a:pt x="314744" y="565429"/>
                  </a:lnTo>
                  <a:lnTo>
                    <a:pt x="313347" y="564261"/>
                  </a:lnTo>
                  <a:lnTo>
                    <a:pt x="308241" y="562762"/>
                  </a:lnTo>
                  <a:lnTo>
                    <a:pt x="285788" y="562495"/>
                  </a:lnTo>
                  <a:lnTo>
                    <a:pt x="285788" y="543801"/>
                  </a:lnTo>
                  <a:lnTo>
                    <a:pt x="278574" y="543801"/>
                  </a:lnTo>
                  <a:lnTo>
                    <a:pt x="278574" y="597242"/>
                  </a:lnTo>
                  <a:lnTo>
                    <a:pt x="307225" y="597408"/>
                  </a:lnTo>
                  <a:lnTo>
                    <a:pt x="312661" y="595922"/>
                  </a:lnTo>
                  <a:lnTo>
                    <a:pt x="317601" y="591921"/>
                  </a:lnTo>
                  <a:lnTo>
                    <a:pt x="320179" y="589826"/>
                  </a:lnTo>
                  <a:lnTo>
                    <a:pt x="322059" y="585457"/>
                  </a:lnTo>
                  <a:lnTo>
                    <a:pt x="322059" y="574281"/>
                  </a:lnTo>
                  <a:close/>
                </a:path>
                <a:path w="408304" h="598170">
                  <a:moveTo>
                    <a:pt x="373265" y="0"/>
                  </a:moveTo>
                  <a:lnTo>
                    <a:pt x="368084" y="0"/>
                  </a:lnTo>
                  <a:lnTo>
                    <a:pt x="368020" y="2641"/>
                  </a:lnTo>
                  <a:lnTo>
                    <a:pt x="367055" y="4762"/>
                  </a:lnTo>
                  <a:lnTo>
                    <a:pt x="363334" y="7950"/>
                  </a:lnTo>
                  <a:lnTo>
                    <a:pt x="360946" y="8737"/>
                  </a:lnTo>
                  <a:lnTo>
                    <a:pt x="355117" y="8737"/>
                  </a:lnTo>
                  <a:lnTo>
                    <a:pt x="352742" y="7950"/>
                  </a:lnTo>
                  <a:lnTo>
                    <a:pt x="349084" y="4762"/>
                  </a:lnTo>
                  <a:lnTo>
                    <a:pt x="348145" y="2641"/>
                  </a:lnTo>
                  <a:lnTo>
                    <a:pt x="348068" y="0"/>
                  </a:lnTo>
                  <a:lnTo>
                    <a:pt x="342887" y="0"/>
                  </a:lnTo>
                  <a:lnTo>
                    <a:pt x="342963" y="4203"/>
                  </a:lnTo>
                  <a:lnTo>
                    <a:pt x="344347" y="7454"/>
                  </a:lnTo>
                  <a:lnTo>
                    <a:pt x="349770" y="12065"/>
                  </a:lnTo>
                  <a:lnTo>
                    <a:pt x="353428" y="13208"/>
                  </a:lnTo>
                  <a:lnTo>
                    <a:pt x="362635" y="13208"/>
                  </a:lnTo>
                  <a:lnTo>
                    <a:pt x="366306" y="12065"/>
                  </a:lnTo>
                  <a:lnTo>
                    <a:pt x="370255" y="8737"/>
                  </a:lnTo>
                  <a:lnTo>
                    <a:pt x="371792" y="7454"/>
                  </a:lnTo>
                  <a:lnTo>
                    <a:pt x="373202" y="4203"/>
                  </a:lnTo>
                  <a:lnTo>
                    <a:pt x="373265" y="0"/>
                  </a:lnTo>
                  <a:close/>
                </a:path>
                <a:path w="408304" h="598170">
                  <a:moveTo>
                    <a:pt x="383019" y="20929"/>
                  </a:moveTo>
                  <a:lnTo>
                    <a:pt x="376618" y="20929"/>
                  </a:lnTo>
                  <a:lnTo>
                    <a:pt x="340956" y="63398"/>
                  </a:lnTo>
                  <a:lnTo>
                    <a:pt x="340956" y="20929"/>
                  </a:lnTo>
                  <a:lnTo>
                    <a:pt x="333743" y="20929"/>
                  </a:lnTo>
                  <a:lnTo>
                    <a:pt x="333743" y="74371"/>
                  </a:lnTo>
                  <a:lnTo>
                    <a:pt x="340245" y="74371"/>
                  </a:lnTo>
                  <a:lnTo>
                    <a:pt x="349440" y="63398"/>
                  </a:lnTo>
                  <a:lnTo>
                    <a:pt x="375805" y="31902"/>
                  </a:lnTo>
                  <a:lnTo>
                    <a:pt x="375805" y="74371"/>
                  </a:lnTo>
                  <a:lnTo>
                    <a:pt x="383019" y="74371"/>
                  </a:lnTo>
                  <a:lnTo>
                    <a:pt x="383019" y="31902"/>
                  </a:lnTo>
                  <a:lnTo>
                    <a:pt x="383019" y="20929"/>
                  </a:lnTo>
                  <a:close/>
                </a:path>
                <a:path w="408304" h="598170">
                  <a:moveTo>
                    <a:pt x="408216" y="565302"/>
                  </a:moveTo>
                  <a:lnTo>
                    <a:pt x="407073" y="560628"/>
                  </a:lnTo>
                  <a:lnTo>
                    <a:pt x="402463" y="552373"/>
                  </a:lnTo>
                  <a:lnTo>
                    <a:pt x="401104" y="550989"/>
                  </a:lnTo>
                  <a:lnTo>
                    <a:pt x="401104" y="566458"/>
                  </a:lnTo>
                  <a:lnTo>
                    <a:pt x="401104" y="574586"/>
                  </a:lnTo>
                  <a:lnTo>
                    <a:pt x="385356" y="591451"/>
                  </a:lnTo>
                  <a:lnTo>
                    <a:pt x="378040" y="591451"/>
                  </a:lnTo>
                  <a:lnTo>
                    <a:pt x="362292" y="574586"/>
                  </a:lnTo>
                  <a:lnTo>
                    <a:pt x="362292" y="573468"/>
                  </a:lnTo>
                  <a:lnTo>
                    <a:pt x="362292" y="566864"/>
                  </a:lnTo>
                  <a:lnTo>
                    <a:pt x="362292" y="566458"/>
                  </a:lnTo>
                  <a:lnTo>
                    <a:pt x="363143" y="562838"/>
                  </a:lnTo>
                  <a:lnTo>
                    <a:pt x="366534" y="556463"/>
                  </a:lnTo>
                  <a:lnTo>
                    <a:pt x="368858" y="554012"/>
                  </a:lnTo>
                  <a:lnTo>
                    <a:pt x="374751" y="550557"/>
                  </a:lnTo>
                  <a:lnTo>
                    <a:pt x="378040" y="549694"/>
                  </a:lnTo>
                  <a:lnTo>
                    <a:pt x="385356" y="549694"/>
                  </a:lnTo>
                  <a:lnTo>
                    <a:pt x="401104" y="566458"/>
                  </a:lnTo>
                  <a:lnTo>
                    <a:pt x="401104" y="550989"/>
                  </a:lnTo>
                  <a:lnTo>
                    <a:pt x="399834" y="549694"/>
                  </a:lnTo>
                  <a:lnTo>
                    <a:pt x="399300" y="549148"/>
                  </a:lnTo>
                  <a:lnTo>
                    <a:pt x="391236" y="544550"/>
                  </a:lnTo>
                  <a:lnTo>
                    <a:pt x="386715" y="543394"/>
                  </a:lnTo>
                  <a:lnTo>
                    <a:pt x="377037" y="543394"/>
                  </a:lnTo>
                  <a:lnTo>
                    <a:pt x="355282" y="566864"/>
                  </a:lnTo>
                  <a:lnTo>
                    <a:pt x="342988" y="566864"/>
                  </a:lnTo>
                  <a:lnTo>
                    <a:pt x="342988" y="543801"/>
                  </a:lnTo>
                  <a:lnTo>
                    <a:pt x="335775" y="543801"/>
                  </a:lnTo>
                  <a:lnTo>
                    <a:pt x="335775" y="597242"/>
                  </a:lnTo>
                  <a:lnTo>
                    <a:pt x="342988" y="597242"/>
                  </a:lnTo>
                  <a:lnTo>
                    <a:pt x="342988" y="573468"/>
                  </a:lnTo>
                  <a:lnTo>
                    <a:pt x="355180" y="573468"/>
                  </a:lnTo>
                  <a:lnTo>
                    <a:pt x="376961" y="597750"/>
                  </a:lnTo>
                  <a:lnTo>
                    <a:pt x="386715" y="597750"/>
                  </a:lnTo>
                  <a:lnTo>
                    <a:pt x="391236" y="596582"/>
                  </a:lnTo>
                  <a:lnTo>
                    <a:pt x="399300" y="591908"/>
                  </a:lnTo>
                  <a:lnTo>
                    <a:pt x="399745" y="591451"/>
                  </a:lnTo>
                  <a:lnTo>
                    <a:pt x="402463" y="588670"/>
                  </a:lnTo>
                  <a:lnTo>
                    <a:pt x="407073" y="580415"/>
                  </a:lnTo>
                  <a:lnTo>
                    <a:pt x="408216" y="575741"/>
                  </a:lnTo>
                  <a:lnTo>
                    <a:pt x="408216" y="565302"/>
                  </a:lnTo>
                  <a:close/>
                </a:path>
              </a:pathLst>
            </a:custGeom>
            <a:solidFill>
              <a:srgbClr val="606062"/>
            </a:solidFill>
          </p:spPr>
          <p:txBody>
            <a:bodyPr wrap="square" lIns="0" tIns="0" rIns="0" bIns="0" rtlCol="0"/>
            <a:lstStyle/>
            <a:p>
              <a:endParaRPr/>
            </a:p>
          </p:txBody>
        </p:sp>
        <p:pic>
          <p:nvPicPr>
            <p:cNvPr id="49" name="object 49"/>
            <p:cNvPicPr/>
            <p:nvPr/>
          </p:nvPicPr>
          <p:blipFill>
            <a:blip r:embed="rId24" cstate="print"/>
            <a:stretch>
              <a:fillRect/>
            </a:stretch>
          </p:blipFill>
          <p:spPr>
            <a:xfrm>
              <a:off x="6432670" y="7666135"/>
              <a:ext cx="588365" cy="211730"/>
            </a:xfrm>
            <a:prstGeom prst="rect">
              <a:avLst/>
            </a:prstGeom>
          </p:spPr>
        </p:pic>
        <p:sp>
          <p:nvSpPr>
            <p:cNvPr id="50" name="object 50"/>
            <p:cNvSpPr/>
            <p:nvPr/>
          </p:nvSpPr>
          <p:spPr>
            <a:xfrm>
              <a:off x="6070478" y="7666135"/>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90" y="0"/>
                  </a:moveTo>
                  <a:lnTo>
                    <a:pt x="0" y="0"/>
                  </a:lnTo>
                  <a:lnTo>
                    <a:pt x="0" y="26099"/>
                  </a:lnTo>
                  <a:lnTo>
                    <a:pt x="2145" y="36249"/>
                  </a:lnTo>
                  <a:lnTo>
                    <a:pt x="7944" y="44546"/>
                  </a:lnTo>
                  <a:lnTo>
                    <a:pt x="16440" y="50145"/>
                  </a:lnTo>
                  <a:lnTo>
                    <a:pt x="26680" y="52199"/>
                  </a:lnTo>
                  <a:lnTo>
                    <a:pt x="61480" y="52199"/>
                  </a:lnTo>
                  <a:lnTo>
                    <a:pt x="71630" y="50145"/>
                  </a:lnTo>
                  <a:lnTo>
                    <a:pt x="79928" y="44546"/>
                  </a:lnTo>
                  <a:lnTo>
                    <a:pt x="85527" y="36249"/>
                  </a:lnTo>
                  <a:lnTo>
                    <a:pt x="87581" y="26099"/>
                  </a:lnTo>
                  <a:lnTo>
                    <a:pt x="87581" y="6789"/>
                  </a:lnTo>
                  <a:lnTo>
                    <a:pt x="44081" y="6789"/>
                  </a:lnTo>
                  <a:lnTo>
                    <a:pt x="39452" y="2613"/>
                  </a:lnTo>
                  <a:lnTo>
                    <a:pt x="33390" y="0"/>
                  </a:lnTo>
                  <a:close/>
                </a:path>
                <a:path w="297179" h="278765">
                  <a:moveTo>
                    <a:pt x="87581" y="0"/>
                  </a:moveTo>
                  <a:lnTo>
                    <a:pt x="54771" y="0"/>
                  </a:lnTo>
                  <a:lnTo>
                    <a:pt x="48708" y="2613"/>
                  </a:lnTo>
                  <a:lnTo>
                    <a:pt x="44081" y="6789"/>
                  </a:lnTo>
                  <a:lnTo>
                    <a:pt x="87581" y="6789"/>
                  </a:lnTo>
                  <a:lnTo>
                    <a:pt x="87581" y="0"/>
                  </a:lnTo>
                  <a:close/>
                </a:path>
                <a:path w="297179" h="278765">
                  <a:moveTo>
                    <a:pt x="0" y="151725"/>
                  </a:moveTo>
                  <a:lnTo>
                    <a:pt x="0" y="278395"/>
                  </a:lnTo>
                  <a:lnTo>
                    <a:pt x="296957" y="278395"/>
                  </a:lnTo>
                  <a:lnTo>
                    <a:pt x="296957" y="243593"/>
                  </a:lnTo>
                  <a:lnTo>
                    <a:pt x="35380" y="243593"/>
                  </a:lnTo>
                  <a:lnTo>
                    <a:pt x="35380" y="226194"/>
                  </a:lnTo>
                  <a:lnTo>
                    <a:pt x="122378" y="226194"/>
                  </a:lnTo>
                  <a:lnTo>
                    <a:pt x="122378" y="208796"/>
                  </a:lnTo>
                  <a:lnTo>
                    <a:pt x="296957" y="208796"/>
                  </a:lnTo>
                  <a:lnTo>
                    <a:pt x="296957" y="191397"/>
                  </a:lnTo>
                  <a:lnTo>
                    <a:pt x="70182" y="191397"/>
                  </a:lnTo>
                  <a:lnTo>
                    <a:pt x="70182" y="173998"/>
                  </a:lnTo>
                  <a:lnTo>
                    <a:pt x="296957" y="173998"/>
                  </a:lnTo>
                  <a:lnTo>
                    <a:pt x="296957" y="156596"/>
                  </a:lnTo>
                  <a:lnTo>
                    <a:pt x="11484" y="156596"/>
                  </a:lnTo>
                  <a:lnTo>
                    <a:pt x="5219" y="154857"/>
                  </a:lnTo>
                  <a:lnTo>
                    <a:pt x="0" y="151725"/>
                  </a:lnTo>
                  <a:close/>
                </a:path>
                <a:path w="297179" h="278765">
                  <a:moveTo>
                    <a:pt x="209379" y="226194"/>
                  </a:moveTo>
                  <a:lnTo>
                    <a:pt x="87581" y="226194"/>
                  </a:lnTo>
                  <a:lnTo>
                    <a:pt x="87581" y="243593"/>
                  </a:lnTo>
                  <a:lnTo>
                    <a:pt x="209379" y="243593"/>
                  </a:lnTo>
                  <a:lnTo>
                    <a:pt x="209379" y="226194"/>
                  </a:lnTo>
                  <a:close/>
                </a:path>
                <a:path w="297179" h="278765">
                  <a:moveTo>
                    <a:pt x="296957" y="208796"/>
                  </a:moveTo>
                  <a:lnTo>
                    <a:pt x="174579" y="208796"/>
                  </a:lnTo>
                  <a:lnTo>
                    <a:pt x="174579" y="226194"/>
                  </a:lnTo>
                  <a:lnTo>
                    <a:pt x="261576" y="226194"/>
                  </a:lnTo>
                  <a:lnTo>
                    <a:pt x="261576" y="243593"/>
                  </a:lnTo>
                  <a:lnTo>
                    <a:pt x="296957" y="243593"/>
                  </a:lnTo>
                  <a:lnTo>
                    <a:pt x="296957" y="208796"/>
                  </a:lnTo>
                  <a:close/>
                </a:path>
                <a:path w="297179" h="278765">
                  <a:moveTo>
                    <a:pt x="174579" y="173998"/>
                  </a:moveTo>
                  <a:lnTo>
                    <a:pt x="122378" y="173998"/>
                  </a:lnTo>
                  <a:lnTo>
                    <a:pt x="122378" y="191397"/>
                  </a:lnTo>
                  <a:lnTo>
                    <a:pt x="174579" y="191397"/>
                  </a:lnTo>
                  <a:lnTo>
                    <a:pt x="174579" y="173998"/>
                  </a:lnTo>
                  <a:close/>
                </a:path>
                <a:path w="297179" h="278765">
                  <a:moveTo>
                    <a:pt x="296957" y="173998"/>
                  </a:moveTo>
                  <a:lnTo>
                    <a:pt x="226778" y="173998"/>
                  </a:lnTo>
                  <a:lnTo>
                    <a:pt x="226778" y="191397"/>
                  </a:lnTo>
                  <a:lnTo>
                    <a:pt x="296957" y="191397"/>
                  </a:lnTo>
                  <a:lnTo>
                    <a:pt x="296957" y="173998"/>
                  </a:lnTo>
                  <a:close/>
                </a:path>
                <a:path w="297179" h="278765">
                  <a:moveTo>
                    <a:pt x="44604" y="144767"/>
                  </a:moveTo>
                  <a:lnTo>
                    <a:pt x="39162" y="149698"/>
                  </a:lnTo>
                  <a:lnTo>
                    <a:pt x="32698" y="153422"/>
                  </a:lnTo>
                  <a:lnTo>
                    <a:pt x="25517" y="155775"/>
                  </a:lnTo>
                  <a:lnTo>
                    <a:pt x="17924" y="156596"/>
                  </a:lnTo>
                  <a:lnTo>
                    <a:pt x="70704" y="156596"/>
                  </a:lnTo>
                  <a:lnTo>
                    <a:pt x="63101" y="155774"/>
                  </a:lnTo>
                  <a:lnTo>
                    <a:pt x="56086" y="153420"/>
                  </a:lnTo>
                  <a:lnTo>
                    <a:pt x="49855" y="149696"/>
                  </a:lnTo>
                  <a:lnTo>
                    <a:pt x="44604" y="144767"/>
                  </a:lnTo>
                  <a:close/>
                </a:path>
                <a:path w="297179" h="278765">
                  <a:moveTo>
                    <a:pt x="96804" y="144767"/>
                  </a:moveTo>
                  <a:lnTo>
                    <a:pt x="91449" y="149698"/>
                  </a:lnTo>
                  <a:lnTo>
                    <a:pt x="85183" y="153422"/>
                  </a:lnTo>
                  <a:lnTo>
                    <a:pt x="78201" y="155775"/>
                  </a:lnTo>
                  <a:lnTo>
                    <a:pt x="70704" y="156596"/>
                  </a:lnTo>
                  <a:lnTo>
                    <a:pt x="122904" y="156596"/>
                  </a:lnTo>
                  <a:lnTo>
                    <a:pt x="115299" y="155774"/>
                  </a:lnTo>
                  <a:lnTo>
                    <a:pt x="108284" y="153420"/>
                  </a:lnTo>
                  <a:lnTo>
                    <a:pt x="102054" y="149696"/>
                  </a:lnTo>
                  <a:lnTo>
                    <a:pt x="96804" y="144767"/>
                  </a:lnTo>
                  <a:close/>
                </a:path>
                <a:path w="297179" h="278765">
                  <a:moveTo>
                    <a:pt x="149000" y="144767"/>
                  </a:moveTo>
                  <a:lnTo>
                    <a:pt x="143648" y="149698"/>
                  </a:lnTo>
                  <a:lnTo>
                    <a:pt x="137383" y="153422"/>
                  </a:lnTo>
                  <a:lnTo>
                    <a:pt x="130401" y="155775"/>
                  </a:lnTo>
                  <a:lnTo>
                    <a:pt x="122904" y="156596"/>
                  </a:lnTo>
                  <a:lnTo>
                    <a:pt x="175101" y="156596"/>
                  </a:lnTo>
                  <a:lnTo>
                    <a:pt x="167497" y="155774"/>
                  </a:lnTo>
                  <a:lnTo>
                    <a:pt x="160482" y="153420"/>
                  </a:lnTo>
                  <a:lnTo>
                    <a:pt x="154251" y="149696"/>
                  </a:lnTo>
                  <a:lnTo>
                    <a:pt x="149000" y="144767"/>
                  </a:lnTo>
                  <a:close/>
                </a:path>
                <a:path w="297179" h="278765">
                  <a:moveTo>
                    <a:pt x="201201" y="144767"/>
                  </a:moveTo>
                  <a:lnTo>
                    <a:pt x="195847" y="149698"/>
                  </a:lnTo>
                  <a:lnTo>
                    <a:pt x="189581" y="153422"/>
                  </a:lnTo>
                  <a:lnTo>
                    <a:pt x="182600" y="155775"/>
                  </a:lnTo>
                  <a:lnTo>
                    <a:pt x="175101" y="156596"/>
                  </a:lnTo>
                  <a:lnTo>
                    <a:pt x="227300" y="156596"/>
                  </a:lnTo>
                  <a:lnTo>
                    <a:pt x="219697" y="155774"/>
                  </a:lnTo>
                  <a:lnTo>
                    <a:pt x="212682" y="153420"/>
                  </a:lnTo>
                  <a:lnTo>
                    <a:pt x="206451" y="149696"/>
                  </a:lnTo>
                  <a:lnTo>
                    <a:pt x="201201" y="144767"/>
                  </a:lnTo>
                  <a:close/>
                </a:path>
                <a:path w="297179" h="278765">
                  <a:moveTo>
                    <a:pt x="253400" y="144767"/>
                  </a:moveTo>
                  <a:lnTo>
                    <a:pt x="248046" y="149698"/>
                  </a:lnTo>
                  <a:lnTo>
                    <a:pt x="241780" y="153422"/>
                  </a:lnTo>
                  <a:lnTo>
                    <a:pt x="234798" y="155775"/>
                  </a:lnTo>
                  <a:lnTo>
                    <a:pt x="227300" y="156596"/>
                  </a:lnTo>
                  <a:lnTo>
                    <a:pt x="279500" y="156596"/>
                  </a:lnTo>
                  <a:lnTo>
                    <a:pt x="271897" y="155774"/>
                  </a:lnTo>
                  <a:lnTo>
                    <a:pt x="264882" y="153420"/>
                  </a:lnTo>
                  <a:lnTo>
                    <a:pt x="258651" y="149696"/>
                  </a:lnTo>
                  <a:lnTo>
                    <a:pt x="253400" y="144767"/>
                  </a:lnTo>
                  <a:close/>
                </a:path>
                <a:path w="297179" h="278765">
                  <a:moveTo>
                    <a:pt x="296957" y="152247"/>
                  </a:moveTo>
                  <a:lnTo>
                    <a:pt x="291909" y="155030"/>
                  </a:lnTo>
                  <a:lnTo>
                    <a:pt x="285588" y="156596"/>
                  </a:lnTo>
                  <a:lnTo>
                    <a:pt x="296957" y="156596"/>
                  </a:lnTo>
                  <a:lnTo>
                    <a:pt x="296957" y="152247"/>
                  </a:lnTo>
                  <a:close/>
                </a:path>
                <a:path w="297179" h="278765">
                  <a:moveTo>
                    <a:pt x="139781" y="86997"/>
                  </a:moveTo>
                  <a:lnTo>
                    <a:pt x="52779" y="86997"/>
                  </a:lnTo>
                  <a:lnTo>
                    <a:pt x="52779" y="131367"/>
                  </a:lnTo>
                  <a:lnTo>
                    <a:pt x="60958" y="139197"/>
                  </a:lnTo>
                  <a:lnTo>
                    <a:pt x="80272" y="139197"/>
                  </a:lnTo>
                  <a:lnTo>
                    <a:pt x="87581" y="131367"/>
                  </a:lnTo>
                  <a:lnTo>
                    <a:pt x="87581" y="121799"/>
                  </a:lnTo>
                  <a:lnTo>
                    <a:pt x="139781" y="121799"/>
                  </a:lnTo>
                  <a:lnTo>
                    <a:pt x="139781" y="86997"/>
                  </a:lnTo>
                  <a:close/>
                </a:path>
                <a:path w="297179" h="278765">
                  <a:moveTo>
                    <a:pt x="139781" y="121799"/>
                  </a:moveTo>
                  <a:lnTo>
                    <a:pt x="104979" y="121799"/>
                  </a:lnTo>
                  <a:lnTo>
                    <a:pt x="104979" y="131367"/>
                  </a:lnTo>
                  <a:lnTo>
                    <a:pt x="113159" y="139197"/>
                  </a:lnTo>
                  <a:lnTo>
                    <a:pt x="132473" y="139197"/>
                  </a:lnTo>
                  <a:lnTo>
                    <a:pt x="139781" y="131367"/>
                  </a:lnTo>
                  <a:lnTo>
                    <a:pt x="139781" y="121799"/>
                  </a:lnTo>
                  <a:close/>
                </a:path>
                <a:path w="297179" h="278765">
                  <a:moveTo>
                    <a:pt x="296957" y="86997"/>
                  </a:moveTo>
                  <a:lnTo>
                    <a:pt x="261576" y="86997"/>
                  </a:lnTo>
                  <a:lnTo>
                    <a:pt x="261576" y="131367"/>
                  </a:lnTo>
                  <a:lnTo>
                    <a:pt x="269755" y="139197"/>
                  </a:lnTo>
                  <a:lnTo>
                    <a:pt x="289069" y="139197"/>
                  </a:lnTo>
                  <a:lnTo>
                    <a:pt x="296957" y="131367"/>
                  </a:lnTo>
                  <a:lnTo>
                    <a:pt x="296957" y="86997"/>
                  </a:lnTo>
                  <a:close/>
                </a:path>
                <a:path w="297179" h="278765">
                  <a:moveTo>
                    <a:pt x="244177" y="86997"/>
                  </a:moveTo>
                  <a:lnTo>
                    <a:pt x="157180" y="86997"/>
                  </a:lnTo>
                  <a:lnTo>
                    <a:pt x="157180" y="131367"/>
                  </a:lnTo>
                  <a:lnTo>
                    <a:pt x="165355" y="139197"/>
                  </a:lnTo>
                  <a:lnTo>
                    <a:pt x="184669" y="139197"/>
                  </a:lnTo>
                  <a:lnTo>
                    <a:pt x="191977" y="131367"/>
                  </a:lnTo>
                  <a:lnTo>
                    <a:pt x="191977" y="121799"/>
                  </a:lnTo>
                  <a:lnTo>
                    <a:pt x="244177" y="121799"/>
                  </a:lnTo>
                  <a:lnTo>
                    <a:pt x="244177" y="86997"/>
                  </a:lnTo>
                  <a:close/>
                </a:path>
                <a:path w="297179" h="278765">
                  <a:moveTo>
                    <a:pt x="244177" y="121799"/>
                  </a:moveTo>
                  <a:lnTo>
                    <a:pt x="209379" y="121799"/>
                  </a:lnTo>
                  <a:lnTo>
                    <a:pt x="209379" y="131367"/>
                  </a:lnTo>
                  <a:lnTo>
                    <a:pt x="217556" y="139197"/>
                  </a:lnTo>
                  <a:lnTo>
                    <a:pt x="236868" y="139197"/>
                  </a:lnTo>
                  <a:lnTo>
                    <a:pt x="244177" y="131367"/>
                  </a:lnTo>
                  <a:lnTo>
                    <a:pt x="244177" y="121799"/>
                  </a:lnTo>
                  <a:close/>
                </a:path>
                <a:path w="297179" h="278765">
                  <a:moveTo>
                    <a:pt x="35380" y="86997"/>
                  </a:moveTo>
                  <a:lnTo>
                    <a:pt x="0" y="86997"/>
                  </a:lnTo>
                  <a:lnTo>
                    <a:pt x="0" y="131367"/>
                  </a:lnTo>
                  <a:lnTo>
                    <a:pt x="8180" y="139197"/>
                  </a:lnTo>
                  <a:lnTo>
                    <a:pt x="27492" y="139197"/>
                  </a:lnTo>
                  <a:lnTo>
                    <a:pt x="35380" y="131367"/>
                  </a:lnTo>
                  <a:lnTo>
                    <a:pt x="35380" y="86997"/>
                  </a:lnTo>
                  <a:close/>
                </a:path>
                <a:path w="297179" h="278765">
                  <a:moveTo>
                    <a:pt x="261576" y="52199"/>
                  </a:moveTo>
                  <a:lnTo>
                    <a:pt x="244177" y="52199"/>
                  </a:lnTo>
                  <a:lnTo>
                    <a:pt x="244177" y="69598"/>
                  </a:lnTo>
                  <a:lnTo>
                    <a:pt x="261576" y="69598"/>
                  </a:lnTo>
                  <a:lnTo>
                    <a:pt x="261576" y="52199"/>
                  </a:lnTo>
                  <a:close/>
                </a:path>
                <a:path w="297179" h="278765">
                  <a:moveTo>
                    <a:pt x="242186" y="0"/>
                  </a:moveTo>
                  <a:lnTo>
                    <a:pt x="209379" y="0"/>
                  </a:lnTo>
                  <a:lnTo>
                    <a:pt x="209379" y="26099"/>
                  </a:lnTo>
                  <a:lnTo>
                    <a:pt x="211433" y="36249"/>
                  </a:lnTo>
                  <a:lnTo>
                    <a:pt x="217031" y="44546"/>
                  </a:lnTo>
                  <a:lnTo>
                    <a:pt x="225327" y="50145"/>
                  </a:lnTo>
                  <a:lnTo>
                    <a:pt x="235475" y="52199"/>
                  </a:lnTo>
                  <a:lnTo>
                    <a:pt x="270277" y="52199"/>
                  </a:lnTo>
                  <a:lnTo>
                    <a:pt x="280518" y="50145"/>
                  </a:lnTo>
                  <a:lnTo>
                    <a:pt x="289015" y="44546"/>
                  </a:lnTo>
                  <a:lnTo>
                    <a:pt x="294812" y="36249"/>
                  </a:lnTo>
                  <a:lnTo>
                    <a:pt x="296957" y="26099"/>
                  </a:lnTo>
                  <a:lnTo>
                    <a:pt x="296957" y="6789"/>
                  </a:lnTo>
                  <a:lnTo>
                    <a:pt x="252878" y="6789"/>
                  </a:lnTo>
                  <a:lnTo>
                    <a:pt x="248249" y="2613"/>
                  </a:lnTo>
                  <a:lnTo>
                    <a:pt x="242186" y="0"/>
                  </a:lnTo>
                  <a:close/>
                </a:path>
                <a:path w="297179" h="278765">
                  <a:moveTo>
                    <a:pt x="296957" y="0"/>
                  </a:moveTo>
                  <a:lnTo>
                    <a:pt x="263566" y="0"/>
                  </a:lnTo>
                  <a:lnTo>
                    <a:pt x="257505" y="2613"/>
                  </a:lnTo>
                  <a:lnTo>
                    <a:pt x="252878" y="6789"/>
                  </a:lnTo>
                  <a:lnTo>
                    <a:pt x="296957" y="6789"/>
                  </a:lnTo>
                  <a:lnTo>
                    <a:pt x="296957" y="0"/>
                  </a:lnTo>
                  <a:close/>
                </a:path>
                <a:path w="297179" h="278765">
                  <a:moveTo>
                    <a:pt x="157180" y="52199"/>
                  </a:moveTo>
                  <a:lnTo>
                    <a:pt x="139781" y="52199"/>
                  </a:lnTo>
                  <a:lnTo>
                    <a:pt x="139781" y="69598"/>
                  </a:lnTo>
                  <a:lnTo>
                    <a:pt x="157180" y="69598"/>
                  </a:lnTo>
                  <a:lnTo>
                    <a:pt x="157180" y="52199"/>
                  </a:lnTo>
                  <a:close/>
                </a:path>
                <a:path w="297179" h="278765">
                  <a:moveTo>
                    <a:pt x="137786" y="0"/>
                  </a:moveTo>
                  <a:lnTo>
                    <a:pt x="104979" y="0"/>
                  </a:lnTo>
                  <a:lnTo>
                    <a:pt x="104979" y="26099"/>
                  </a:lnTo>
                  <a:lnTo>
                    <a:pt x="107033" y="36249"/>
                  </a:lnTo>
                  <a:lnTo>
                    <a:pt x="112632" y="44546"/>
                  </a:lnTo>
                  <a:lnTo>
                    <a:pt x="120930" y="50145"/>
                  </a:lnTo>
                  <a:lnTo>
                    <a:pt x="131080" y="52199"/>
                  </a:lnTo>
                  <a:lnTo>
                    <a:pt x="165877" y="52199"/>
                  </a:lnTo>
                  <a:lnTo>
                    <a:pt x="176027" y="50145"/>
                  </a:lnTo>
                  <a:lnTo>
                    <a:pt x="184324" y="44546"/>
                  </a:lnTo>
                  <a:lnTo>
                    <a:pt x="189922" y="36249"/>
                  </a:lnTo>
                  <a:lnTo>
                    <a:pt x="191977" y="26099"/>
                  </a:lnTo>
                  <a:lnTo>
                    <a:pt x="191977" y="6789"/>
                  </a:lnTo>
                  <a:lnTo>
                    <a:pt x="148478" y="6789"/>
                  </a:lnTo>
                  <a:lnTo>
                    <a:pt x="143852" y="2613"/>
                  </a:lnTo>
                  <a:lnTo>
                    <a:pt x="137786" y="0"/>
                  </a:lnTo>
                  <a:close/>
                </a:path>
                <a:path w="297179" h="278765">
                  <a:moveTo>
                    <a:pt x="191977" y="0"/>
                  </a:moveTo>
                  <a:lnTo>
                    <a:pt x="159170" y="0"/>
                  </a:lnTo>
                  <a:lnTo>
                    <a:pt x="153108" y="2613"/>
                  </a:lnTo>
                  <a:lnTo>
                    <a:pt x="148478" y="6789"/>
                  </a:lnTo>
                  <a:lnTo>
                    <a:pt x="191977" y="6789"/>
                  </a:lnTo>
                  <a:lnTo>
                    <a:pt x="191977" y="0"/>
                  </a:lnTo>
                  <a:close/>
                </a:path>
              </a:pathLst>
            </a:custGeom>
            <a:solidFill>
              <a:srgbClr val="F16137"/>
            </a:solidFill>
          </p:spPr>
          <p:txBody>
            <a:bodyPr wrap="square" lIns="0" tIns="0" rIns="0" bIns="0" rtlCol="0"/>
            <a:lstStyle/>
            <a:p>
              <a:endParaRPr/>
            </a:p>
          </p:txBody>
        </p:sp>
        <p:pic>
          <p:nvPicPr>
            <p:cNvPr id="51" name="object 51"/>
            <p:cNvPicPr/>
            <p:nvPr/>
          </p:nvPicPr>
          <p:blipFill>
            <a:blip r:embed="rId25" cstate="print"/>
            <a:stretch>
              <a:fillRect/>
            </a:stretch>
          </p:blipFill>
          <p:spPr>
            <a:xfrm>
              <a:off x="6234220" y="704491"/>
              <a:ext cx="786815" cy="786819"/>
            </a:xfrm>
            <a:prstGeom prst="rect">
              <a:avLst/>
            </a:prstGeom>
          </p:spPr>
        </p:pic>
        <p:sp>
          <p:nvSpPr>
            <p:cNvPr id="52" name="object 52"/>
            <p:cNvSpPr/>
            <p:nvPr/>
          </p:nvSpPr>
          <p:spPr>
            <a:xfrm>
              <a:off x="6234220" y="704491"/>
              <a:ext cx="787400" cy="787400"/>
            </a:xfrm>
            <a:custGeom>
              <a:avLst/>
              <a:gdLst/>
              <a:ahLst/>
              <a:cxnLst/>
              <a:rect l="l" t="t" r="r" b="b"/>
              <a:pathLst>
                <a:path w="787400" h="787400">
                  <a:moveTo>
                    <a:pt x="393407" y="0"/>
                  </a:moveTo>
                  <a:lnTo>
                    <a:pt x="442756" y="3065"/>
                  </a:lnTo>
                  <a:lnTo>
                    <a:pt x="490275" y="12014"/>
                  </a:lnTo>
                  <a:lnTo>
                    <a:pt x="535597" y="26480"/>
                  </a:lnTo>
                  <a:lnTo>
                    <a:pt x="578351" y="46093"/>
                  </a:lnTo>
                  <a:lnTo>
                    <a:pt x="618171" y="70484"/>
                  </a:lnTo>
                  <a:lnTo>
                    <a:pt x="654686" y="99286"/>
                  </a:lnTo>
                  <a:lnTo>
                    <a:pt x="687529" y="132129"/>
                  </a:lnTo>
                  <a:lnTo>
                    <a:pt x="716330" y="168644"/>
                  </a:lnTo>
                  <a:lnTo>
                    <a:pt x="740722" y="208463"/>
                  </a:lnTo>
                  <a:lnTo>
                    <a:pt x="760335" y="251218"/>
                  </a:lnTo>
                  <a:lnTo>
                    <a:pt x="774800" y="296539"/>
                  </a:lnTo>
                  <a:lnTo>
                    <a:pt x="783750" y="344059"/>
                  </a:lnTo>
                  <a:lnTo>
                    <a:pt x="786815" y="393407"/>
                  </a:lnTo>
                  <a:lnTo>
                    <a:pt x="783750" y="442756"/>
                  </a:lnTo>
                  <a:lnTo>
                    <a:pt x="774800" y="490275"/>
                  </a:lnTo>
                  <a:lnTo>
                    <a:pt x="760335" y="535597"/>
                  </a:lnTo>
                  <a:lnTo>
                    <a:pt x="740722" y="578352"/>
                  </a:lnTo>
                  <a:lnTo>
                    <a:pt x="716330" y="618171"/>
                  </a:lnTo>
                  <a:lnTo>
                    <a:pt x="687529" y="654687"/>
                  </a:lnTo>
                  <a:lnTo>
                    <a:pt x="654686" y="687531"/>
                  </a:lnTo>
                  <a:lnTo>
                    <a:pt x="618171" y="716333"/>
                  </a:lnTo>
                  <a:lnTo>
                    <a:pt x="578351" y="740725"/>
                  </a:lnTo>
                  <a:lnTo>
                    <a:pt x="535597" y="760338"/>
                  </a:lnTo>
                  <a:lnTo>
                    <a:pt x="490275" y="774804"/>
                  </a:lnTo>
                  <a:lnTo>
                    <a:pt x="442756" y="783754"/>
                  </a:lnTo>
                  <a:lnTo>
                    <a:pt x="393407" y="786819"/>
                  </a:lnTo>
                  <a:lnTo>
                    <a:pt x="344059" y="783754"/>
                  </a:lnTo>
                  <a:lnTo>
                    <a:pt x="296540" y="774804"/>
                  </a:lnTo>
                  <a:lnTo>
                    <a:pt x="251219" y="760338"/>
                  </a:lnTo>
                  <a:lnTo>
                    <a:pt x="208464" y="740725"/>
                  </a:lnTo>
                  <a:lnTo>
                    <a:pt x="168645" y="716333"/>
                  </a:lnTo>
                  <a:lnTo>
                    <a:pt x="132129" y="687531"/>
                  </a:lnTo>
                  <a:lnTo>
                    <a:pt x="99286" y="654687"/>
                  </a:lnTo>
                  <a:lnTo>
                    <a:pt x="70485" y="618171"/>
                  </a:lnTo>
                  <a:lnTo>
                    <a:pt x="46093" y="578352"/>
                  </a:lnTo>
                  <a:lnTo>
                    <a:pt x="26480" y="535597"/>
                  </a:lnTo>
                  <a:lnTo>
                    <a:pt x="12014" y="490275"/>
                  </a:lnTo>
                  <a:lnTo>
                    <a:pt x="3065" y="442756"/>
                  </a:lnTo>
                  <a:lnTo>
                    <a:pt x="0" y="393407"/>
                  </a:lnTo>
                  <a:lnTo>
                    <a:pt x="3065" y="344059"/>
                  </a:lnTo>
                  <a:lnTo>
                    <a:pt x="12014" y="296539"/>
                  </a:lnTo>
                  <a:lnTo>
                    <a:pt x="26480" y="251218"/>
                  </a:lnTo>
                  <a:lnTo>
                    <a:pt x="46093" y="208463"/>
                  </a:lnTo>
                  <a:lnTo>
                    <a:pt x="70485" y="168644"/>
                  </a:lnTo>
                  <a:lnTo>
                    <a:pt x="99286" y="132129"/>
                  </a:lnTo>
                  <a:lnTo>
                    <a:pt x="132129" y="99286"/>
                  </a:lnTo>
                  <a:lnTo>
                    <a:pt x="168645" y="70484"/>
                  </a:lnTo>
                  <a:lnTo>
                    <a:pt x="208464" y="46093"/>
                  </a:lnTo>
                  <a:lnTo>
                    <a:pt x="251219" y="26480"/>
                  </a:lnTo>
                  <a:lnTo>
                    <a:pt x="296540" y="12014"/>
                  </a:lnTo>
                  <a:lnTo>
                    <a:pt x="344059" y="3065"/>
                  </a:lnTo>
                  <a:lnTo>
                    <a:pt x="393407" y="0"/>
                  </a:lnTo>
                  <a:close/>
                </a:path>
              </a:pathLst>
            </a:custGeom>
            <a:ln w="17999">
              <a:solidFill>
                <a:srgbClr val="E6E7E8"/>
              </a:solidFill>
            </a:ln>
          </p:spPr>
          <p:txBody>
            <a:bodyPr wrap="square" lIns="0" tIns="0" rIns="0" bIns="0" rtlCol="0"/>
            <a:lstStyle/>
            <a:p>
              <a:endParaRPr/>
            </a:p>
          </p:txBody>
        </p:sp>
        <p:sp>
          <p:nvSpPr>
            <p:cNvPr id="53" name="object 53"/>
            <p:cNvSpPr/>
            <p:nvPr/>
          </p:nvSpPr>
          <p:spPr>
            <a:xfrm>
              <a:off x="1036" y="89999"/>
              <a:ext cx="2167255" cy="333375"/>
            </a:xfrm>
            <a:custGeom>
              <a:avLst/>
              <a:gdLst/>
              <a:ahLst/>
              <a:cxnLst/>
              <a:rect l="l" t="t" r="r" b="b"/>
              <a:pathLst>
                <a:path w="2167255" h="333375">
                  <a:moveTo>
                    <a:pt x="2166937" y="0"/>
                  </a:moveTo>
                  <a:lnTo>
                    <a:pt x="0" y="0"/>
                  </a:lnTo>
                  <a:lnTo>
                    <a:pt x="0" y="333375"/>
                  </a:lnTo>
                  <a:lnTo>
                    <a:pt x="2000250" y="333375"/>
                  </a:lnTo>
                  <a:lnTo>
                    <a:pt x="2044429" y="327394"/>
                  </a:lnTo>
                  <a:lnTo>
                    <a:pt x="2084210" y="310532"/>
                  </a:lnTo>
                  <a:lnTo>
                    <a:pt x="2117972" y="284410"/>
                  </a:lnTo>
                  <a:lnTo>
                    <a:pt x="2144094" y="250648"/>
                  </a:lnTo>
                  <a:lnTo>
                    <a:pt x="2160956" y="210867"/>
                  </a:lnTo>
                  <a:lnTo>
                    <a:pt x="2166937" y="166687"/>
                  </a:lnTo>
                  <a:lnTo>
                    <a:pt x="2166937" y="0"/>
                  </a:lnTo>
                  <a:close/>
                </a:path>
              </a:pathLst>
            </a:custGeom>
            <a:solidFill>
              <a:srgbClr val="F7CA2C"/>
            </a:solidFill>
          </p:spPr>
          <p:txBody>
            <a:bodyPr wrap="square" lIns="0" tIns="0" rIns="0" bIns="0" rtlCol="0"/>
            <a:lstStyle/>
            <a:p>
              <a:endParaRPr/>
            </a:p>
          </p:txBody>
        </p:sp>
        <p:sp>
          <p:nvSpPr>
            <p:cNvPr id="54" name="object 54"/>
            <p:cNvSpPr/>
            <p:nvPr/>
          </p:nvSpPr>
          <p:spPr>
            <a:xfrm>
              <a:off x="541032" y="293089"/>
              <a:ext cx="6018530" cy="3525520"/>
            </a:xfrm>
            <a:custGeom>
              <a:avLst/>
              <a:gdLst/>
              <a:ahLst/>
              <a:cxnLst/>
              <a:rect l="l" t="t" r="r" b="b"/>
              <a:pathLst>
                <a:path w="6018530" h="3525520">
                  <a:moveTo>
                    <a:pt x="66865" y="0"/>
                  </a:moveTo>
                  <a:lnTo>
                    <a:pt x="58521" y="0"/>
                  </a:lnTo>
                  <a:lnTo>
                    <a:pt x="58521" y="64922"/>
                  </a:lnTo>
                  <a:lnTo>
                    <a:pt x="18948" y="15087"/>
                  </a:lnTo>
                  <a:lnTo>
                    <a:pt x="6972" y="0"/>
                  </a:lnTo>
                  <a:lnTo>
                    <a:pt x="0" y="0"/>
                  </a:lnTo>
                  <a:lnTo>
                    <a:pt x="0" y="80010"/>
                  </a:lnTo>
                  <a:lnTo>
                    <a:pt x="8458" y="80010"/>
                  </a:lnTo>
                  <a:lnTo>
                    <a:pt x="8458" y="15087"/>
                  </a:lnTo>
                  <a:lnTo>
                    <a:pt x="59893" y="80010"/>
                  </a:lnTo>
                  <a:lnTo>
                    <a:pt x="66865" y="80010"/>
                  </a:lnTo>
                  <a:lnTo>
                    <a:pt x="66865" y="64922"/>
                  </a:lnTo>
                  <a:lnTo>
                    <a:pt x="66865" y="0"/>
                  </a:lnTo>
                  <a:close/>
                </a:path>
                <a:path w="6018530" h="3525520">
                  <a:moveTo>
                    <a:pt x="146646" y="45491"/>
                  </a:moveTo>
                  <a:lnTo>
                    <a:pt x="116700" y="45491"/>
                  </a:lnTo>
                  <a:lnTo>
                    <a:pt x="116700" y="52578"/>
                  </a:lnTo>
                  <a:lnTo>
                    <a:pt x="146646" y="52578"/>
                  </a:lnTo>
                  <a:lnTo>
                    <a:pt x="146646" y="45491"/>
                  </a:lnTo>
                  <a:close/>
                </a:path>
                <a:path w="6018530" h="3525520">
                  <a:moveTo>
                    <a:pt x="266661" y="80010"/>
                  </a:moveTo>
                  <a:lnTo>
                    <a:pt x="256895" y="58648"/>
                  </a:lnTo>
                  <a:lnTo>
                    <a:pt x="253758" y="51790"/>
                  </a:lnTo>
                  <a:lnTo>
                    <a:pt x="245059" y="32766"/>
                  </a:lnTo>
                  <a:lnTo>
                    <a:pt x="245059" y="51790"/>
                  </a:lnTo>
                  <a:lnTo>
                    <a:pt x="206654" y="51790"/>
                  </a:lnTo>
                  <a:lnTo>
                    <a:pt x="225856" y="8813"/>
                  </a:lnTo>
                  <a:lnTo>
                    <a:pt x="245059" y="51790"/>
                  </a:lnTo>
                  <a:lnTo>
                    <a:pt x="245059" y="32766"/>
                  </a:lnTo>
                  <a:lnTo>
                    <a:pt x="234111" y="8813"/>
                  </a:lnTo>
                  <a:lnTo>
                    <a:pt x="230085" y="0"/>
                  </a:lnTo>
                  <a:lnTo>
                    <a:pt x="221742" y="0"/>
                  </a:lnTo>
                  <a:lnTo>
                    <a:pt x="185166" y="80010"/>
                  </a:lnTo>
                  <a:lnTo>
                    <a:pt x="193967" y="80010"/>
                  </a:lnTo>
                  <a:lnTo>
                    <a:pt x="203568" y="58648"/>
                  </a:lnTo>
                  <a:lnTo>
                    <a:pt x="248145" y="58648"/>
                  </a:lnTo>
                  <a:lnTo>
                    <a:pt x="257746" y="80010"/>
                  </a:lnTo>
                  <a:lnTo>
                    <a:pt x="266661" y="80010"/>
                  </a:lnTo>
                  <a:close/>
                </a:path>
                <a:path w="6018530" h="3525520">
                  <a:moveTo>
                    <a:pt x="322668" y="59245"/>
                  </a:moveTo>
                  <a:lnTo>
                    <a:pt x="321513" y="56286"/>
                  </a:lnTo>
                  <a:lnTo>
                    <a:pt x="316865" y="51396"/>
                  </a:lnTo>
                  <a:lnTo>
                    <a:pt x="313563" y="49695"/>
                  </a:lnTo>
                  <a:lnTo>
                    <a:pt x="309295" y="48691"/>
                  </a:lnTo>
                  <a:lnTo>
                    <a:pt x="312877" y="47548"/>
                  </a:lnTo>
                  <a:lnTo>
                    <a:pt x="315722" y="45796"/>
                  </a:lnTo>
                  <a:lnTo>
                    <a:pt x="319913" y="41071"/>
                  </a:lnTo>
                  <a:lnTo>
                    <a:pt x="320954" y="38366"/>
                  </a:lnTo>
                  <a:lnTo>
                    <a:pt x="320954" y="32131"/>
                  </a:lnTo>
                  <a:lnTo>
                    <a:pt x="319913" y="29311"/>
                  </a:lnTo>
                  <a:lnTo>
                    <a:pt x="317220" y="26187"/>
                  </a:lnTo>
                  <a:lnTo>
                    <a:pt x="315722" y="24422"/>
                  </a:lnTo>
                  <a:lnTo>
                    <a:pt x="312826" y="22542"/>
                  </a:lnTo>
                  <a:lnTo>
                    <a:pt x="305435" y="19875"/>
                  </a:lnTo>
                  <a:lnTo>
                    <a:pt x="301294" y="19202"/>
                  </a:lnTo>
                  <a:lnTo>
                    <a:pt x="289026" y="19202"/>
                  </a:lnTo>
                  <a:lnTo>
                    <a:pt x="281597" y="21082"/>
                  </a:lnTo>
                  <a:lnTo>
                    <a:pt x="274434" y="24815"/>
                  </a:lnTo>
                  <a:lnTo>
                    <a:pt x="276720" y="31089"/>
                  </a:lnTo>
                  <a:lnTo>
                    <a:pt x="283044" y="27813"/>
                  </a:lnTo>
                  <a:lnTo>
                    <a:pt x="289445" y="26187"/>
                  </a:lnTo>
                  <a:lnTo>
                    <a:pt x="300875" y="26187"/>
                  </a:lnTo>
                  <a:lnTo>
                    <a:pt x="304901" y="27101"/>
                  </a:lnTo>
                  <a:lnTo>
                    <a:pt x="311073" y="30759"/>
                  </a:lnTo>
                  <a:lnTo>
                    <a:pt x="312610" y="33261"/>
                  </a:lnTo>
                  <a:lnTo>
                    <a:pt x="312610" y="39370"/>
                  </a:lnTo>
                  <a:lnTo>
                    <a:pt x="311238" y="41668"/>
                  </a:lnTo>
                  <a:lnTo>
                    <a:pt x="305752" y="45097"/>
                  </a:lnTo>
                  <a:lnTo>
                    <a:pt x="302133" y="45948"/>
                  </a:lnTo>
                  <a:lnTo>
                    <a:pt x="287807" y="45948"/>
                  </a:lnTo>
                  <a:lnTo>
                    <a:pt x="287807" y="51892"/>
                  </a:lnTo>
                  <a:lnTo>
                    <a:pt x="303123" y="51892"/>
                  </a:lnTo>
                  <a:lnTo>
                    <a:pt x="307086" y="52793"/>
                  </a:lnTo>
                  <a:lnTo>
                    <a:pt x="312877" y="56375"/>
                  </a:lnTo>
                  <a:lnTo>
                    <a:pt x="314325" y="58864"/>
                  </a:lnTo>
                  <a:lnTo>
                    <a:pt x="314325" y="65646"/>
                  </a:lnTo>
                  <a:lnTo>
                    <a:pt x="312559" y="68491"/>
                  </a:lnTo>
                  <a:lnTo>
                    <a:pt x="305473" y="72682"/>
                  </a:lnTo>
                  <a:lnTo>
                    <a:pt x="300913" y="73736"/>
                  </a:lnTo>
                  <a:lnTo>
                    <a:pt x="291617" y="73736"/>
                  </a:lnTo>
                  <a:lnTo>
                    <a:pt x="287921" y="73152"/>
                  </a:lnTo>
                  <a:lnTo>
                    <a:pt x="280606" y="70866"/>
                  </a:lnTo>
                  <a:lnTo>
                    <a:pt x="277406" y="69265"/>
                  </a:lnTo>
                  <a:lnTo>
                    <a:pt x="274662" y="67208"/>
                  </a:lnTo>
                  <a:lnTo>
                    <a:pt x="271919" y="73279"/>
                  </a:lnTo>
                  <a:lnTo>
                    <a:pt x="275043" y="75704"/>
                  </a:lnTo>
                  <a:lnTo>
                    <a:pt x="278701" y="77558"/>
                  </a:lnTo>
                  <a:lnTo>
                    <a:pt x="287083" y="80073"/>
                  </a:lnTo>
                  <a:lnTo>
                    <a:pt x="291350" y="80708"/>
                  </a:lnTo>
                  <a:lnTo>
                    <a:pt x="300647" y="80708"/>
                  </a:lnTo>
                  <a:lnTo>
                    <a:pt x="322668" y="66255"/>
                  </a:lnTo>
                  <a:lnTo>
                    <a:pt x="322668" y="59245"/>
                  </a:lnTo>
                  <a:close/>
                </a:path>
                <a:path w="6018530" h="3525520">
                  <a:moveTo>
                    <a:pt x="396392" y="44081"/>
                  </a:moveTo>
                  <a:lnTo>
                    <a:pt x="395084" y="38823"/>
                  </a:lnTo>
                  <a:lnTo>
                    <a:pt x="389826" y="29527"/>
                  </a:lnTo>
                  <a:lnTo>
                    <a:pt x="388162" y="27889"/>
                  </a:lnTo>
                  <a:lnTo>
                    <a:pt x="388162" y="45389"/>
                  </a:lnTo>
                  <a:lnTo>
                    <a:pt x="388162" y="54533"/>
                  </a:lnTo>
                  <a:lnTo>
                    <a:pt x="370141" y="73380"/>
                  </a:lnTo>
                  <a:lnTo>
                    <a:pt x="361607" y="73380"/>
                  </a:lnTo>
                  <a:lnTo>
                    <a:pt x="343484" y="54533"/>
                  </a:lnTo>
                  <a:lnTo>
                    <a:pt x="343484" y="45389"/>
                  </a:lnTo>
                  <a:lnTo>
                    <a:pt x="361607" y="26517"/>
                  </a:lnTo>
                  <a:lnTo>
                    <a:pt x="370141" y="26517"/>
                  </a:lnTo>
                  <a:lnTo>
                    <a:pt x="388162" y="45389"/>
                  </a:lnTo>
                  <a:lnTo>
                    <a:pt x="388162" y="27889"/>
                  </a:lnTo>
                  <a:lnTo>
                    <a:pt x="386791" y="26517"/>
                  </a:lnTo>
                  <a:lnTo>
                    <a:pt x="386181" y="25920"/>
                  </a:lnTo>
                  <a:lnTo>
                    <a:pt x="376885" y="20726"/>
                  </a:lnTo>
                  <a:lnTo>
                    <a:pt x="371665" y="19431"/>
                  </a:lnTo>
                  <a:lnTo>
                    <a:pt x="360083" y="19431"/>
                  </a:lnTo>
                  <a:lnTo>
                    <a:pt x="335254" y="44081"/>
                  </a:lnTo>
                  <a:lnTo>
                    <a:pt x="335254" y="55829"/>
                  </a:lnTo>
                  <a:lnTo>
                    <a:pt x="360083" y="80594"/>
                  </a:lnTo>
                  <a:lnTo>
                    <a:pt x="371665" y="80594"/>
                  </a:lnTo>
                  <a:lnTo>
                    <a:pt x="376885" y="79273"/>
                  </a:lnTo>
                  <a:lnTo>
                    <a:pt x="386181" y="74015"/>
                  </a:lnTo>
                  <a:lnTo>
                    <a:pt x="386816" y="73380"/>
                  </a:lnTo>
                  <a:lnTo>
                    <a:pt x="389826" y="70370"/>
                  </a:lnTo>
                  <a:lnTo>
                    <a:pt x="395084" y="61074"/>
                  </a:lnTo>
                  <a:lnTo>
                    <a:pt x="396392" y="55829"/>
                  </a:lnTo>
                  <a:lnTo>
                    <a:pt x="396392" y="44081"/>
                  </a:lnTo>
                  <a:close/>
                </a:path>
                <a:path w="6018530" h="3525520">
                  <a:moveTo>
                    <a:pt x="453771" y="19888"/>
                  </a:moveTo>
                  <a:lnTo>
                    <a:pt x="400177" y="19888"/>
                  </a:lnTo>
                  <a:lnTo>
                    <a:pt x="400177" y="27101"/>
                  </a:lnTo>
                  <a:lnTo>
                    <a:pt x="422910" y="27101"/>
                  </a:lnTo>
                  <a:lnTo>
                    <a:pt x="422910" y="80010"/>
                  </a:lnTo>
                  <a:lnTo>
                    <a:pt x="431025" y="80010"/>
                  </a:lnTo>
                  <a:lnTo>
                    <a:pt x="431025" y="27101"/>
                  </a:lnTo>
                  <a:lnTo>
                    <a:pt x="453771" y="27101"/>
                  </a:lnTo>
                  <a:lnTo>
                    <a:pt x="453771" y="19888"/>
                  </a:lnTo>
                  <a:close/>
                </a:path>
                <a:path w="6018530" h="3525520">
                  <a:moveTo>
                    <a:pt x="519620" y="19888"/>
                  </a:moveTo>
                  <a:lnTo>
                    <a:pt x="511492" y="19888"/>
                  </a:lnTo>
                  <a:lnTo>
                    <a:pt x="511492" y="46520"/>
                  </a:lnTo>
                  <a:lnTo>
                    <a:pt x="473659" y="46520"/>
                  </a:lnTo>
                  <a:lnTo>
                    <a:pt x="473659" y="19888"/>
                  </a:lnTo>
                  <a:lnTo>
                    <a:pt x="465556" y="19888"/>
                  </a:lnTo>
                  <a:lnTo>
                    <a:pt x="465556" y="80010"/>
                  </a:lnTo>
                  <a:lnTo>
                    <a:pt x="473659" y="80010"/>
                  </a:lnTo>
                  <a:lnTo>
                    <a:pt x="473659" y="53492"/>
                  </a:lnTo>
                  <a:lnTo>
                    <a:pt x="511492" y="53492"/>
                  </a:lnTo>
                  <a:lnTo>
                    <a:pt x="511492" y="80010"/>
                  </a:lnTo>
                  <a:lnTo>
                    <a:pt x="519620" y="80010"/>
                  </a:lnTo>
                  <a:lnTo>
                    <a:pt x="519620" y="53492"/>
                  </a:lnTo>
                  <a:lnTo>
                    <a:pt x="519620" y="46520"/>
                  </a:lnTo>
                  <a:lnTo>
                    <a:pt x="519620" y="19888"/>
                  </a:lnTo>
                  <a:close/>
                </a:path>
                <a:path w="6018530" h="3525520">
                  <a:moveTo>
                    <a:pt x="591159" y="54178"/>
                  </a:moveTo>
                  <a:lnTo>
                    <a:pt x="589178" y="49453"/>
                  </a:lnTo>
                  <a:lnTo>
                    <a:pt x="586181" y="46977"/>
                  </a:lnTo>
                  <a:lnTo>
                    <a:pt x="582930" y="44297"/>
                  </a:lnTo>
                  <a:lnTo>
                    <a:pt x="582930" y="55930"/>
                  </a:lnTo>
                  <a:lnTo>
                    <a:pt x="582930" y="64846"/>
                  </a:lnTo>
                  <a:lnTo>
                    <a:pt x="581507" y="68262"/>
                  </a:lnTo>
                  <a:lnTo>
                    <a:pt x="575792" y="72910"/>
                  </a:lnTo>
                  <a:lnTo>
                    <a:pt x="571576" y="74028"/>
                  </a:lnTo>
                  <a:lnTo>
                    <a:pt x="550811" y="73736"/>
                  </a:lnTo>
                  <a:lnTo>
                    <a:pt x="550811" y="46977"/>
                  </a:lnTo>
                  <a:lnTo>
                    <a:pt x="571652" y="47282"/>
                  </a:lnTo>
                  <a:lnTo>
                    <a:pt x="575881" y="48387"/>
                  </a:lnTo>
                  <a:lnTo>
                    <a:pt x="581520" y="52654"/>
                  </a:lnTo>
                  <a:lnTo>
                    <a:pt x="582930" y="55930"/>
                  </a:lnTo>
                  <a:lnTo>
                    <a:pt x="582930" y="44297"/>
                  </a:lnTo>
                  <a:lnTo>
                    <a:pt x="581253" y="42900"/>
                  </a:lnTo>
                  <a:lnTo>
                    <a:pt x="575500" y="41224"/>
                  </a:lnTo>
                  <a:lnTo>
                    <a:pt x="550811" y="40919"/>
                  </a:lnTo>
                  <a:lnTo>
                    <a:pt x="550811" y="19888"/>
                  </a:lnTo>
                  <a:lnTo>
                    <a:pt x="542696" y="19888"/>
                  </a:lnTo>
                  <a:lnTo>
                    <a:pt x="542696" y="80010"/>
                  </a:lnTo>
                  <a:lnTo>
                    <a:pt x="574395" y="80200"/>
                  </a:lnTo>
                  <a:lnTo>
                    <a:pt x="580491" y="78524"/>
                  </a:lnTo>
                  <a:lnTo>
                    <a:pt x="586092" y="74028"/>
                  </a:lnTo>
                  <a:lnTo>
                    <a:pt x="589026" y="71666"/>
                  </a:lnTo>
                  <a:lnTo>
                    <a:pt x="591159" y="66751"/>
                  </a:lnTo>
                  <a:lnTo>
                    <a:pt x="591159" y="54178"/>
                  </a:lnTo>
                  <a:close/>
                </a:path>
                <a:path w="6018530" h="3525520">
                  <a:moveTo>
                    <a:pt x="609333" y="19888"/>
                  </a:moveTo>
                  <a:lnTo>
                    <a:pt x="601218" y="19888"/>
                  </a:lnTo>
                  <a:lnTo>
                    <a:pt x="601218" y="80010"/>
                  </a:lnTo>
                  <a:lnTo>
                    <a:pt x="609333" y="80010"/>
                  </a:lnTo>
                  <a:lnTo>
                    <a:pt x="609333" y="19888"/>
                  </a:lnTo>
                  <a:close/>
                </a:path>
                <a:path w="6018530" h="3525520">
                  <a:moveTo>
                    <a:pt x="685126" y="44018"/>
                  </a:moveTo>
                  <a:lnTo>
                    <a:pt x="683856" y="38735"/>
                  </a:lnTo>
                  <a:lnTo>
                    <a:pt x="678827" y="29514"/>
                  </a:lnTo>
                  <a:lnTo>
                    <a:pt x="677354" y="27990"/>
                  </a:lnTo>
                  <a:lnTo>
                    <a:pt x="677354" y="46405"/>
                  </a:lnTo>
                  <a:lnTo>
                    <a:pt x="634720" y="46405"/>
                  </a:lnTo>
                  <a:lnTo>
                    <a:pt x="635241" y="40462"/>
                  </a:lnTo>
                  <a:lnTo>
                    <a:pt x="637476" y="35648"/>
                  </a:lnTo>
                  <a:lnTo>
                    <a:pt x="645325" y="28257"/>
                  </a:lnTo>
                  <a:lnTo>
                    <a:pt x="650189" y="26403"/>
                  </a:lnTo>
                  <a:lnTo>
                    <a:pt x="661835" y="26403"/>
                  </a:lnTo>
                  <a:lnTo>
                    <a:pt x="666737" y="28257"/>
                  </a:lnTo>
                  <a:lnTo>
                    <a:pt x="674585" y="35648"/>
                  </a:lnTo>
                  <a:lnTo>
                    <a:pt x="676808" y="40462"/>
                  </a:lnTo>
                  <a:lnTo>
                    <a:pt x="677354" y="46405"/>
                  </a:lnTo>
                  <a:lnTo>
                    <a:pt x="677354" y="27990"/>
                  </a:lnTo>
                  <a:lnTo>
                    <a:pt x="675843" y="26403"/>
                  </a:lnTo>
                  <a:lnTo>
                    <a:pt x="675360" y="25920"/>
                  </a:lnTo>
                  <a:lnTo>
                    <a:pt x="666521" y="20726"/>
                  </a:lnTo>
                  <a:lnTo>
                    <a:pt x="661530" y="19431"/>
                  </a:lnTo>
                  <a:lnTo>
                    <a:pt x="650405" y="19431"/>
                  </a:lnTo>
                  <a:lnTo>
                    <a:pt x="626605" y="55829"/>
                  </a:lnTo>
                  <a:lnTo>
                    <a:pt x="627926" y="61074"/>
                  </a:lnTo>
                  <a:lnTo>
                    <a:pt x="633272" y="70370"/>
                  </a:lnTo>
                  <a:lnTo>
                    <a:pt x="636981" y="74015"/>
                  </a:lnTo>
                  <a:lnTo>
                    <a:pt x="646506" y="79273"/>
                  </a:lnTo>
                  <a:lnTo>
                    <a:pt x="651967" y="80594"/>
                  </a:lnTo>
                  <a:lnTo>
                    <a:pt x="662940" y="80594"/>
                  </a:lnTo>
                  <a:lnTo>
                    <a:pt x="681355" y="70751"/>
                  </a:lnTo>
                  <a:lnTo>
                    <a:pt x="676783" y="65506"/>
                  </a:lnTo>
                  <a:lnTo>
                    <a:pt x="674497" y="68084"/>
                  </a:lnTo>
                  <a:lnTo>
                    <a:pt x="671779" y="70053"/>
                  </a:lnTo>
                  <a:lnTo>
                    <a:pt x="665543" y="72720"/>
                  </a:lnTo>
                  <a:lnTo>
                    <a:pt x="662101" y="73380"/>
                  </a:lnTo>
                  <a:lnTo>
                    <a:pt x="651751" y="73380"/>
                  </a:lnTo>
                  <a:lnTo>
                    <a:pt x="646264" y="71462"/>
                  </a:lnTo>
                  <a:lnTo>
                    <a:pt x="637578" y="63766"/>
                  </a:lnTo>
                  <a:lnTo>
                    <a:pt x="635177" y="58712"/>
                  </a:lnTo>
                  <a:lnTo>
                    <a:pt x="634720" y="52463"/>
                  </a:lnTo>
                  <a:lnTo>
                    <a:pt x="685012" y="52463"/>
                  </a:lnTo>
                  <a:lnTo>
                    <a:pt x="685126" y="46405"/>
                  </a:lnTo>
                  <a:lnTo>
                    <a:pt x="685126" y="44018"/>
                  </a:lnTo>
                  <a:close/>
                </a:path>
                <a:path w="6018530" h="3525520">
                  <a:moveTo>
                    <a:pt x="4934724" y="3265919"/>
                  </a:moveTo>
                  <a:lnTo>
                    <a:pt x="4933531" y="3264103"/>
                  </a:lnTo>
                  <a:lnTo>
                    <a:pt x="4925936" y="3263163"/>
                  </a:lnTo>
                  <a:lnTo>
                    <a:pt x="4916475" y="3263430"/>
                  </a:lnTo>
                  <a:lnTo>
                    <a:pt x="4897844" y="3265246"/>
                  </a:lnTo>
                  <a:lnTo>
                    <a:pt x="4888408" y="3265716"/>
                  </a:lnTo>
                  <a:lnTo>
                    <a:pt x="4882477" y="3267494"/>
                  </a:lnTo>
                  <a:lnTo>
                    <a:pt x="4887785" y="3268738"/>
                  </a:lnTo>
                  <a:lnTo>
                    <a:pt x="4900015" y="3268713"/>
                  </a:lnTo>
                  <a:lnTo>
                    <a:pt x="4906810" y="3268091"/>
                  </a:lnTo>
                  <a:lnTo>
                    <a:pt x="4908766" y="3267125"/>
                  </a:lnTo>
                  <a:lnTo>
                    <a:pt x="4916182" y="3266097"/>
                  </a:lnTo>
                  <a:lnTo>
                    <a:pt x="4922380" y="3266960"/>
                  </a:lnTo>
                  <a:lnTo>
                    <a:pt x="4934724" y="3265919"/>
                  </a:lnTo>
                  <a:close/>
                </a:path>
                <a:path w="6018530" h="3525520">
                  <a:moveTo>
                    <a:pt x="5034915" y="3259391"/>
                  </a:moveTo>
                  <a:lnTo>
                    <a:pt x="5032184" y="3259391"/>
                  </a:lnTo>
                  <a:lnTo>
                    <a:pt x="5031740" y="3259632"/>
                  </a:lnTo>
                  <a:lnTo>
                    <a:pt x="5034915" y="3259391"/>
                  </a:lnTo>
                  <a:close/>
                </a:path>
                <a:path w="6018530" h="3525520">
                  <a:moveTo>
                    <a:pt x="5053482" y="3256788"/>
                  </a:moveTo>
                  <a:lnTo>
                    <a:pt x="5050841" y="3256064"/>
                  </a:lnTo>
                  <a:lnTo>
                    <a:pt x="5045545" y="3253498"/>
                  </a:lnTo>
                  <a:lnTo>
                    <a:pt x="5040477" y="3250501"/>
                  </a:lnTo>
                  <a:lnTo>
                    <a:pt x="5033226" y="3253587"/>
                  </a:lnTo>
                  <a:lnTo>
                    <a:pt x="5030863" y="3253092"/>
                  </a:lnTo>
                  <a:lnTo>
                    <a:pt x="5023701" y="3249765"/>
                  </a:lnTo>
                  <a:lnTo>
                    <a:pt x="5019192" y="3252330"/>
                  </a:lnTo>
                  <a:lnTo>
                    <a:pt x="5011801" y="3252914"/>
                  </a:lnTo>
                  <a:lnTo>
                    <a:pt x="5020475" y="3255175"/>
                  </a:lnTo>
                  <a:lnTo>
                    <a:pt x="5028450" y="3256800"/>
                  </a:lnTo>
                  <a:lnTo>
                    <a:pt x="5036248" y="3257753"/>
                  </a:lnTo>
                  <a:lnTo>
                    <a:pt x="5034915" y="3258274"/>
                  </a:lnTo>
                  <a:lnTo>
                    <a:pt x="5053482" y="3256788"/>
                  </a:lnTo>
                  <a:close/>
                </a:path>
                <a:path w="6018530" h="3525520">
                  <a:moveTo>
                    <a:pt x="5186591" y="3482721"/>
                  </a:moveTo>
                  <a:lnTo>
                    <a:pt x="5186108" y="3480879"/>
                  </a:lnTo>
                  <a:lnTo>
                    <a:pt x="5183098" y="3478822"/>
                  </a:lnTo>
                  <a:lnTo>
                    <a:pt x="5175174" y="3482657"/>
                  </a:lnTo>
                  <a:lnTo>
                    <a:pt x="5174526" y="3483622"/>
                  </a:lnTo>
                  <a:lnTo>
                    <a:pt x="5186591" y="3482721"/>
                  </a:lnTo>
                  <a:close/>
                </a:path>
                <a:path w="6018530" h="3525520">
                  <a:moveTo>
                    <a:pt x="5368912" y="3481959"/>
                  </a:moveTo>
                  <a:lnTo>
                    <a:pt x="5367096" y="3481959"/>
                  </a:lnTo>
                  <a:lnTo>
                    <a:pt x="5367502" y="3482860"/>
                  </a:lnTo>
                  <a:lnTo>
                    <a:pt x="5368912" y="3481959"/>
                  </a:lnTo>
                  <a:close/>
                </a:path>
                <a:path w="6018530" h="3525520">
                  <a:moveTo>
                    <a:pt x="5475148" y="3221012"/>
                  </a:moveTo>
                  <a:lnTo>
                    <a:pt x="5473065" y="3219285"/>
                  </a:lnTo>
                  <a:lnTo>
                    <a:pt x="5464924" y="3221723"/>
                  </a:lnTo>
                  <a:lnTo>
                    <a:pt x="5458155" y="3225558"/>
                  </a:lnTo>
                  <a:lnTo>
                    <a:pt x="5468086" y="3224758"/>
                  </a:lnTo>
                  <a:lnTo>
                    <a:pt x="5470944" y="3223171"/>
                  </a:lnTo>
                  <a:lnTo>
                    <a:pt x="5475148" y="3221012"/>
                  </a:lnTo>
                  <a:close/>
                </a:path>
                <a:path w="6018530" h="3525520">
                  <a:moveTo>
                    <a:pt x="5585333" y="3212833"/>
                  </a:moveTo>
                  <a:lnTo>
                    <a:pt x="5570702" y="3216783"/>
                  </a:lnTo>
                  <a:lnTo>
                    <a:pt x="5579757" y="3216071"/>
                  </a:lnTo>
                  <a:lnTo>
                    <a:pt x="5585333" y="3212833"/>
                  </a:lnTo>
                  <a:close/>
                </a:path>
                <a:path w="6018530" h="3525520">
                  <a:moveTo>
                    <a:pt x="5613692" y="3449751"/>
                  </a:moveTo>
                  <a:lnTo>
                    <a:pt x="5602694" y="3448672"/>
                  </a:lnTo>
                  <a:lnTo>
                    <a:pt x="5596852" y="3448774"/>
                  </a:lnTo>
                  <a:lnTo>
                    <a:pt x="5599798" y="3450767"/>
                  </a:lnTo>
                  <a:lnTo>
                    <a:pt x="5613692" y="3449751"/>
                  </a:lnTo>
                  <a:close/>
                </a:path>
                <a:path w="6018530" h="3525520">
                  <a:moveTo>
                    <a:pt x="5623903" y="3441687"/>
                  </a:moveTo>
                  <a:lnTo>
                    <a:pt x="5619318" y="3440531"/>
                  </a:lnTo>
                  <a:lnTo>
                    <a:pt x="5615330" y="3441611"/>
                  </a:lnTo>
                  <a:lnTo>
                    <a:pt x="5619572" y="3443528"/>
                  </a:lnTo>
                  <a:lnTo>
                    <a:pt x="5623903" y="3441687"/>
                  </a:lnTo>
                  <a:close/>
                </a:path>
                <a:path w="6018530" h="3525520">
                  <a:moveTo>
                    <a:pt x="5632678" y="3448215"/>
                  </a:moveTo>
                  <a:lnTo>
                    <a:pt x="5613692" y="3449751"/>
                  </a:lnTo>
                  <a:lnTo>
                    <a:pt x="5616194" y="3453968"/>
                  </a:lnTo>
                  <a:lnTo>
                    <a:pt x="5620918" y="3455530"/>
                  </a:lnTo>
                  <a:lnTo>
                    <a:pt x="5621337" y="3455644"/>
                  </a:lnTo>
                  <a:lnTo>
                    <a:pt x="5632678" y="3448215"/>
                  </a:lnTo>
                  <a:close/>
                </a:path>
                <a:path w="6018530" h="3525520">
                  <a:moveTo>
                    <a:pt x="5642572" y="3445954"/>
                  </a:moveTo>
                  <a:lnTo>
                    <a:pt x="5638685" y="3445218"/>
                  </a:lnTo>
                  <a:lnTo>
                    <a:pt x="5632678" y="3448215"/>
                  </a:lnTo>
                  <a:lnTo>
                    <a:pt x="5641746" y="3447504"/>
                  </a:lnTo>
                  <a:lnTo>
                    <a:pt x="5642572" y="3445954"/>
                  </a:lnTo>
                  <a:close/>
                </a:path>
                <a:path w="6018530" h="3525520">
                  <a:moveTo>
                    <a:pt x="5763425" y="3434397"/>
                  </a:moveTo>
                  <a:lnTo>
                    <a:pt x="5752643" y="3437051"/>
                  </a:lnTo>
                  <a:lnTo>
                    <a:pt x="5762764" y="3436023"/>
                  </a:lnTo>
                  <a:lnTo>
                    <a:pt x="5763425" y="3434397"/>
                  </a:lnTo>
                  <a:close/>
                </a:path>
                <a:path w="6018530" h="3525520">
                  <a:moveTo>
                    <a:pt x="5763628" y="3201987"/>
                  </a:moveTo>
                  <a:lnTo>
                    <a:pt x="5762282" y="3200069"/>
                  </a:lnTo>
                  <a:lnTo>
                    <a:pt x="5754624" y="3199117"/>
                  </a:lnTo>
                  <a:lnTo>
                    <a:pt x="5745238" y="3199396"/>
                  </a:lnTo>
                  <a:lnTo>
                    <a:pt x="5726633" y="3201225"/>
                  </a:lnTo>
                  <a:lnTo>
                    <a:pt x="5717222" y="3201619"/>
                  </a:lnTo>
                  <a:lnTo>
                    <a:pt x="5711317" y="3203460"/>
                  </a:lnTo>
                  <a:lnTo>
                    <a:pt x="5716613" y="3204705"/>
                  </a:lnTo>
                  <a:lnTo>
                    <a:pt x="5728843" y="3204616"/>
                  </a:lnTo>
                  <a:lnTo>
                    <a:pt x="5735561" y="3204133"/>
                  </a:lnTo>
                  <a:lnTo>
                    <a:pt x="5737530" y="3203092"/>
                  </a:lnTo>
                  <a:lnTo>
                    <a:pt x="5744845" y="3202063"/>
                  </a:lnTo>
                  <a:lnTo>
                    <a:pt x="5751220" y="3202927"/>
                  </a:lnTo>
                  <a:lnTo>
                    <a:pt x="5763628" y="3201987"/>
                  </a:lnTo>
                  <a:close/>
                </a:path>
                <a:path w="6018530" h="3525520">
                  <a:moveTo>
                    <a:pt x="5818860" y="3429597"/>
                  </a:moveTo>
                  <a:lnTo>
                    <a:pt x="5807608" y="3425152"/>
                  </a:lnTo>
                  <a:lnTo>
                    <a:pt x="5799328" y="3422650"/>
                  </a:lnTo>
                  <a:lnTo>
                    <a:pt x="5796699" y="3425113"/>
                  </a:lnTo>
                  <a:lnTo>
                    <a:pt x="5801385" y="3429901"/>
                  </a:lnTo>
                  <a:lnTo>
                    <a:pt x="5815914" y="3430295"/>
                  </a:lnTo>
                  <a:lnTo>
                    <a:pt x="5818860" y="3429597"/>
                  </a:lnTo>
                  <a:close/>
                </a:path>
                <a:path w="6018530" h="3525520">
                  <a:moveTo>
                    <a:pt x="5882170" y="3192754"/>
                  </a:moveTo>
                  <a:lnTo>
                    <a:pt x="5879592" y="3192030"/>
                  </a:lnTo>
                  <a:lnTo>
                    <a:pt x="5874359" y="3189465"/>
                  </a:lnTo>
                  <a:lnTo>
                    <a:pt x="5869140" y="3186455"/>
                  </a:lnTo>
                  <a:lnTo>
                    <a:pt x="5862002" y="3189554"/>
                  </a:lnTo>
                  <a:lnTo>
                    <a:pt x="5859678" y="3189046"/>
                  </a:lnTo>
                  <a:lnTo>
                    <a:pt x="5852465" y="3185731"/>
                  </a:lnTo>
                  <a:lnTo>
                    <a:pt x="5847943" y="3188297"/>
                  </a:lnTo>
                  <a:lnTo>
                    <a:pt x="5840641" y="3188893"/>
                  </a:lnTo>
                  <a:lnTo>
                    <a:pt x="5849239" y="3191052"/>
                  </a:lnTo>
                  <a:lnTo>
                    <a:pt x="5857291" y="3192767"/>
                  </a:lnTo>
                  <a:lnTo>
                    <a:pt x="5865088" y="3193719"/>
                  </a:lnTo>
                  <a:lnTo>
                    <a:pt x="5863615" y="3194139"/>
                  </a:lnTo>
                  <a:lnTo>
                    <a:pt x="5882170" y="3192754"/>
                  </a:lnTo>
                  <a:close/>
                </a:path>
                <a:path w="6018530" h="3525520">
                  <a:moveTo>
                    <a:pt x="5939980" y="3442551"/>
                  </a:moveTo>
                  <a:lnTo>
                    <a:pt x="5939498" y="3442589"/>
                  </a:lnTo>
                  <a:lnTo>
                    <a:pt x="5939942" y="3442589"/>
                  </a:lnTo>
                  <a:close/>
                </a:path>
                <a:path w="6018530" h="3525520">
                  <a:moveTo>
                    <a:pt x="5954217" y="3421481"/>
                  </a:moveTo>
                  <a:lnTo>
                    <a:pt x="5950153" y="3421189"/>
                  </a:lnTo>
                  <a:lnTo>
                    <a:pt x="5945835" y="3422967"/>
                  </a:lnTo>
                  <a:lnTo>
                    <a:pt x="5948997" y="3423805"/>
                  </a:lnTo>
                  <a:lnTo>
                    <a:pt x="5951182" y="3423640"/>
                  </a:lnTo>
                  <a:lnTo>
                    <a:pt x="5954217" y="3421481"/>
                  </a:lnTo>
                  <a:close/>
                </a:path>
                <a:path w="6018530" h="3525520">
                  <a:moveTo>
                    <a:pt x="5984532" y="3388931"/>
                  </a:moveTo>
                  <a:lnTo>
                    <a:pt x="5979566" y="3324161"/>
                  </a:lnTo>
                  <a:lnTo>
                    <a:pt x="5979274" y="3320351"/>
                  </a:lnTo>
                  <a:lnTo>
                    <a:pt x="5979185" y="3319081"/>
                  </a:lnTo>
                  <a:lnTo>
                    <a:pt x="5978690" y="3312731"/>
                  </a:lnTo>
                  <a:lnTo>
                    <a:pt x="5978601" y="3311461"/>
                  </a:lnTo>
                  <a:lnTo>
                    <a:pt x="5978017" y="3303841"/>
                  </a:lnTo>
                  <a:lnTo>
                    <a:pt x="5977725" y="3300031"/>
                  </a:lnTo>
                  <a:lnTo>
                    <a:pt x="5976848" y="3288601"/>
                  </a:lnTo>
                  <a:lnTo>
                    <a:pt x="5976747" y="3287331"/>
                  </a:lnTo>
                  <a:lnTo>
                    <a:pt x="5976455" y="3283521"/>
                  </a:lnTo>
                  <a:lnTo>
                    <a:pt x="5975680" y="3273361"/>
                  </a:lnTo>
                  <a:lnTo>
                    <a:pt x="5975477" y="3270821"/>
                  </a:lnTo>
                  <a:lnTo>
                    <a:pt x="5974219" y="3254311"/>
                  </a:lnTo>
                  <a:lnTo>
                    <a:pt x="5973826" y="3249231"/>
                  </a:lnTo>
                  <a:lnTo>
                    <a:pt x="5973724" y="3247961"/>
                  </a:lnTo>
                  <a:lnTo>
                    <a:pt x="5972949" y="3237801"/>
                  </a:lnTo>
                  <a:lnTo>
                    <a:pt x="5972848" y="3236531"/>
                  </a:lnTo>
                  <a:lnTo>
                    <a:pt x="5972556" y="3232721"/>
                  </a:lnTo>
                  <a:lnTo>
                    <a:pt x="5971972" y="3225101"/>
                  </a:lnTo>
                  <a:lnTo>
                    <a:pt x="5970511" y="3206051"/>
                  </a:lnTo>
                  <a:lnTo>
                    <a:pt x="5968149" y="3202241"/>
                  </a:lnTo>
                  <a:lnTo>
                    <a:pt x="5962612" y="3193351"/>
                  </a:lnTo>
                  <a:lnTo>
                    <a:pt x="5957811" y="3193351"/>
                  </a:lnTo>
                  <a:lnTo>
                    <a:pt x="5958814" y="3192081"/>
                  </a:lnTo>
                  <a:lnTo>
                    <a:pt x="5954458" y="3191052"/>
                  </a:lnTo>
                  <a:lnTo>
                    <a:pt x="5954458" y="3249231"/>
                  </a:lnTo>
                  <a:lnTo>
                    <a:pt x="5954065" y="3250501"/>
                  </a:lnTo>
                  <a:lnTo>
                    <a:pt x="5947727" y="3253041"/>
                  </a:lnTo>
                  <a:lnTo>
                    <a:pt x="5939739" y="3254311"/>
                  </a:lnTo>
                  <a:lnTo>
                    <a:pt x="5948337" y="3249231"/>
                  </a:lnTo>
                  <a:lnTo>
                    <a:pt x="5954458" y="3249231"/>
                  </a:lnTo>
                  <a:lnTo>
                    <a:pt x="5954458" y="3191052"/>
                  </a:lnTo>
                  <a:lnTo>
                    <a:pt x="5942685" y="3188271"/>
                  </a:lnTo>
                  <a:lnTo>
                    <a:pt x="5915520" y="3190557"/>
                  </a:lnTo>
                  <a:lnTo>
                    <a:pt x="5915520" y="3221291"/>
                  </a:lnTo>
                  <a:lnTo>
                    <a:pt x="5904522" y="3225101"/>
                  </a:lnTo>
                  <a:lnTo>
                    <a:pt x="5901233" y="3221291"/>
                  </a:lnTo>
                  <a:lnTo>
                    <a:pt x="5898070" y="3219018"/>
                  </a:lnTo>
                  <a:lnTo>
                    <a:pt x="5898070" y="3237801"/>
                  </a:lnTo>
                  <a:lnTo>
                    <a:pt x="5894463" y="3240341"/>
                  </a:lnTo>
                  <a:lnTo>
                    <a:pt x="5887682" y="3244151"/>
                  </a:lnTo>
                  <a:lnTo>
                    <a:pt x="5879757" y="3247961"/>
                  </a:lnTo>
                  <a:lnTo>
                    <a:pt x="5876950" y="3245421"/>
                  </a:lnTo>
                  <a:lnTo>
                    <a:pt x="5877903" y="3244151"/>
                  </a:lnTo>
                  <a:lnTo>
                    <a:pt x="5880760" y="3240341"/>
                  </a:lnTo>
                  <a:lnTo>
                    <a:pt x="5895162" y="3237801"/>
                  </a:lnTo>
                  <a:lnTo>
                    <a:pt x="5898070" y="3237801"/>
                  </a:lnTo>
                  <a:lnTo>
                    <a:pt x="5898070" y="3219018"/>
                  </a:lnTo>
                  <a:lnTo>
                    <a:pt x="5897715" y="3218751"/>
                  </a:lnTo>
                  <a:lnTo>
                    <a:pt x="5895632" y="3220682"/>
                  </a:lnTo>
                  <a:lnTo>
                    <a:pt x="5895632" y="3230181"/>
                  </a:lnTo>
                  <a:lnTo>
                    <a:pt x="5884723" y="3232721"/>
                  </a:lnTo>
                  <a:lnTo>
                    <a:pt x="5885535" y="3231451"/>
                  </a:lnTo>
                  <a:lnTo>
                    <a:pt x="5895632" y="3230181"/>
                  </a:lnTo>
                  <a:lnTo>
                    <a:pt x="5895632" y="3220682"/>
                  </a:lnTo>
                  <a:lnTo>
                    <a:pt x="5893587" y="3222561"/>
                  </a:lnTo>
                  <a:lnTo>
                    <a:pt x="5890526" y="3225101"/>
                  </a:lnTo>
                  <a:lnTo>
                    <a:pt x="5885904" y="3225101"/>
                  </a:lnTo>
                  <a:lnTo>
                    <a:pt x="5882767" y="3223831"/>
                  </a:lnTo>
                  <a:lnTo>
                    <a:pt x="5880227" y="3222561"/>
                  </a:lnTo>
                  <a:lnTo>
                    <a:pt x="5886335" y="3217481"/>
                  </a:lnTo>
                  <a:lnTo>
                    <a:pt x="5900293" y="3214941"/>
                  </a:lnTo>
                  <a:lnTo>
                    <a:pt x="5907367" y="3212401"/>
                  </a:lnTo>
                  <a:lnTo>
                    <a:pt x="5914949" y="3214941"/>
                  </a:lnTo>
                  <a:lnTo>
                    <a:pt x="5915253" y="3217481"/>
                  </a:lnTo>
                  <a:lnTo>
                    <a:pt x="5915520" y="3221291"/>
                  </a:lnTo>
                  <a:lnTo>
                    <a:pt x="5915520" y="3190557"/>
                  </a:lnTo>
                  <a:lnTo>
                    <a:pt x="5912548" y="3190811"/>
                  </a:lnTo>
                  <a:lnTo>
                    <a:pt x="5912548" y="3208591"/>
                  </a:lnTo>
                  <a:lnTo>
                    <a:pt x="5905868" y="3208591"/>
                  </a:lnTo>
                  <a:lnTo>
                    <a:pt x="5899467" y="3211131"/>
                  </a:lnTo>
                  <a:lnTo>
                    <a:pt x="5892292" y="3212401"/>
                  </a:lnTo>
                  <a:lnTo>
                    <a:pt x="5899709" y="3207321"/>
                  </a:lnTo>
                  <a:lnTo>
                    <a:pt x="5909399" y="3206051"/>
                  </a:lnTo>
                  <a:lnTo>
                    <a:pt x="5912548" y="3208591"/>
                  </a:lnTo>
                  <a:lnTo>
                    <a:pt x="5912548" y="3190811"/>
                  </a:lnTo>
                  <a:lnTo>
                    <a:pt x="5882170" y="3193351"/>
                  </a:lnTo>
                  <a:lnTo>
                    <a:pt x="5888317" y="3194621"/>
                  </a:lnTo>
                  <a:lnTo>
                    <a:pt x="5873940" y="3194621"/>
                  </a:lnTo>
                  <a:lnTo>
                    <a:pt x="5862193" y="3199701"/>
                  </a:lnTo>
                  <a:lnTo>
                    <a:pt x="5869178" y="3200971"/>
                  </a:lnTo>
                  <a:lnTo>
                    <a:pt x="5862332" y="3202241"/>
                  </a:lnTo>
                  <a:lnTo>
                    <a:pt x="5857583" y="3200971"/>
                  </a:lnTo>
                  <a:lnTo>
                    <a:pt x="5846546" y="3203511"/>
                  </a:lnTo>
                  <a:lnTo>
                    <a:pt x="5861418" y="3204781"/>
                  </a:lnTo>
                  <a:lnTo>
                    <a:pt x="5865761" y="3204781"/>
                  </a:lnTo>
                  <a:lnTo>
                    <a:pt x="5870816" y="3206051"/>
                  </a:lnTo>
                  <a:lnTo>
                    <a:pt x="5873191" y="3207321"/>
                  </a:lnTo>
                  <a:lnTo>
                    <a:pt x="5878068" y="3206051"/>
                  </a:lnTo>
                  <a:lnTo>
                    <a:pt x="5874182" y="3208591"/>
                  </a:lnTo>
                  <a:lnTo>
                    <a:pt x="5874029" y="3208591"/>
                  </a:lnTo>
                  <a:lnTo>
                    <a:pt x="5872975" y="3209201"/>
                  </a:lnTo>
                  <a:lnTo>
                    <a:pt x="5872975" y="3410521"/>
                  </a:lnTo>
                  <a:lnTo>
                    <a:pt x="5866803" y="3411791"/>
                  </a:lnTo>
                  <a:lnTo>
                    <a:pt x="5857430" y="3407981"/>
                  </a:lnTo>
                  <a:lnTo>
                    <a:pt x="5872162" y="3409251"/>
                  </a:lnTo>
                  <a:lnTo>
                    <a:pt x="5872975" y="3410521"/>
                  </a:lnTo>
                  <a:lnTo>
                    <a:pt x="5872975" y="3209201"/>
                  </a:lnTo>
                  <a:lnTo>
                    <a:pt x="5867387" y="3212401"/>
                  </a:lnTo>
                  <a:lnTo>
                    <a:pt x="5859462" y="3213671"/>
                  </a:lnTo>
                  <a:lnTo>
                    <a:pt x="5852439" y="3217481"/>
                  </a:lnTo>
                  <a:lnTo>
                    <a:pt x="5851588" y="3217126"/>
                  </a:lnTo>
                  <a:lnTo>
                    <a:pt x="5851588" y="3241611"/>
                  </a:lnTo>
                  <a:lnTo>
                    <a:pt x="5848820" y="3244151"/>
                  </a:lnTo>
                  <a:lnTo>
                    <a:pt x="5844667" y="3242881"/>
                  </a:lnTo>
                  <a:lnTo>
                    <a:pt x="5840514" y="3241611"/>
                  </a:lnTo>
                  <a:lnTo>
                    <a:pt x="5833275" y="3239071"/>
                  </a:lnTo>
                  <a:lnTo>
                    <a:pt x="5829439" y="3236531"/>
                  </a:lnTo>
                  <a:lnTo>
                    <a:pt x="5846915" y="3236531"/>
                  </a:lnTo>
                  <a:lnTo>
                    <a:pt x="5851588" y="3241611"/>
                  </a:lnTo>
                  <a:lnTo>
                    <a:pt x="5851588" y="3217126"/>
                  </a:lnTo>
                  <a:lnTo>
                    <a:pt x="5849404" y="3216211"/>
                  </a:lnTo>
                  <a:lnTo>
                    <a:pt x="5852350" y="3213671"/>
                  </a:lnTo>
                  <a:lnTo>
                    <a:pt x="5856452" y="3212401"/>
                  </a:lnTo>
                  <a:lnTo>
                    <a:pt x="5860554" y="3211131"/>
                  </a:lnTo>
                  <a:lnTo>
                    <a:pt x="5868746" y="3208591"/>
                  </a:lnTo>
                  <a:lnTo>
                    <a:pt x="5861545" y="3207321"/>
                  </a:lnTo>
                  <a:lnTo>
                    <a:pt x="5860199" y="3208591"/>
                  </a:lnTo>
                  <a:lnTo>
                    <a:pt x="5853341" y="3208591"/>
                  </a:lnTo>
                  <a:lnTo>
                    <a:pt x="5856363" y="3207321"/>
                  </a:lnTo>
                  <a:lnTo>
                    <a:pt x="5852795" y="3206051"/>
                  </a:lnTo>
                  <a:lnTo>
                    <a:pt x="5845645" y="3203511"/>
                  </a:lnTo>
                  <a:lnTo>
                    <a:pt x="5844629" y="3203727"/>
                  </a:lnTo>
                  <a:lnTo>
                    <a:pt x="5844629" y="3218751"/>
                  </a:lnTo>
                  <a:lnTo>
                    <a:pt x="5842330" y="3220021"/>
                  </a:lnTo>
                  <a:lnTo>
                    <a:pt x="5841657" y="3220313"/>
                  </a:lnTo>
                  <a:lnTo>
                    <a:pt x="5841657" y="3230181"/>
                  </a:lnTo>
                  <a:lnTo>
                    <a:pt x="5830532" y="3228911"/>
                  </a:lnTo>
                  <a:lnTo>
                    <a:pt x="5840730" y="3227641"/>
                  </a:lnTo>
                  <a:lnTo>
                    <a:pt x="5841657" y="3230181"/>
                  </a:lnTo>
                  <a:lnTo>
                    <a:pt x="5841657" y="3220313"/>
                  </a:lnTo>
                  <a:lnTo>
                    <a:pt x="5839333" y="3221291"/>
                  </a:lnTo>
                  <a:lnTo>
                    <a:pt x="5834761" y="3222561"/>
                  </a:lnTo>
                  <a:lnTo>
                    <a:pt x="5826760" y="3218751"/>
                  </a:lnTo>
                  <a:lnTo>
                    <a:pt x="5823813" y="3221291"/>
                  </a:lnTo>
                  <a:lnTo>
                    <a:pt x="5820981" y="3225101"/>
                  </a:lnTo>
                  <a:lnTo>
                    <a:pt x="5809475" y="3222561"/>
                  </a:lnTo>
                  <a:lnTo>
                    <a:pt x="5809259" y="3220021"/>
                  </a:lnTo>
                  <a:lnTo>
                    <a:pt x="5809043" y="3217481"/>
                  </a:lnTo>
                  <a:lnTo>
                    <a:pt x="5816384" y="3213671"/>
                  </a:lnTo>
                  <a:lnTo>
                    <a:pt x="5823610" y="3214941"/>
                  </a:lnTo>
                  <a:lnTo>
                    <a:pt x="5837733" y="3214941"/>
                  </a:lnTo>
                  <a:lnTo>
                    <a:pt x="5844629" y="3218751"/>
                  </a:lnTo>
                  <a:lnTo>
                    <a:pt x="5844629" y="3203727"/>
                  </a:lnTo>
                  <a:lnTo>
                    <a:pt x="5833288" y="3206051"/>
                  </a:lnTo>
                  <a:lnTo>
                    <a:pt x="5839536" y="3203511"/>
                  </a:lnTo>
                  <a:lnTo>
                    <a:pt x="5845124" y="3199701"/>
                  </a:lnTo>
                  <a:lnTo>
                    <a:pt x="5851144" y="3197161"/>
                  </a:lnTo>
                  <a:lnTo>
                    <a:pt x="5858713" y="3197161"/>
                  </a:lnTo>
                  <a:lnTo>
                    <a:pt x="5863615" y="3194621"/>
                  </a:lnTo>
                  <a:lnTo>
                    <a:pt x="5831103" y="3197110"/>
                  </a:lnTo>
                  <a:lnTo>
                    <a:pt x="5831103" y="3211131"/>
                  </a:lnTo>
                  <a:lnTo>
                    <a:pt x="5823839" y="3211131"/>
                  </a:lnTo>
                  <a:lnTo>
                    <a:pt x="5817336" y="3209861"/>
                  </a:lnTo>
                  <a:lnTo>
                    <a:pt x="5810466" y="3211131"/>
                  </a:lnTo>
                  <a:lnTo>
                    <a:pt x="5813158" y="3207321"/>
                  </a:lnTo>
                  <a:lnTo>
                    <a:pt x="5823039" y="3207321"/>
                  </a:lnTo>
                  <a:lnTo>
                    <a:pt x="5831103" y="3211131"/>
                  </a:lnTo>
                  <a:lnTo>
                    <a:pt x="5831103" y="3197110"/>
                  </a:lnTo>
                  <a:lnTo>
                    <a:pt x="5790870" y="3200171"/>
                  </a:lnTo>
                  <a:lnTo>
                    <a:pt x="5790870" y="3259391"/>
                  </a:lnTo>
                  <a:lnTo>
                    <a:pt x="5782640" y="3259391"/>
                  </a:lnTo>
                  <a:lnTo>
                    <a:pt x="5776099" y="3258121"/>
                  </a:lnTo>
                  <a:lnTo>
                    <a:pt x="5775337" y="3256851"/>
                  </a:lnTo>
                  <a:lnTo>
                    <a:pt x="5781484" y="3255581"/>
                  </a:lnTo>
                  <a:lnTo>
                    <a:pt x="5790870" y="3259391"/>
                  </a:lnTo>
                  <a:lnTo>
                    <a:pt x="5790870" y="3200171"/>
                  </a:lnTo>
                  <a:lnTo>
                    <a:pt x="5771781" y="3201632"/>
                  </a:lnTo>
                  <a:lnTo>
                    <a:pt x="5771781" y="3423272"/>
                  </a:lnTo>
                  <a:lnTo>
                    <a:pt x="5759501" y="3424339"/>
                  </a:lnTo>
                  <a:lnTo>
                    <a:pt x="5760466" y="3423221"/>
                  </a:lnTo>
                  <a:lnTo>
                    <a:pt x="5768403" y="3419411"/>
                  </a:lnTo>
                  <a:lnTo>
                    <a:pt x="5771489" y="3421951"/>
                  </a:lnTo>
                  <a:lnTo>
                    <a:pt x="5771781" y="3423272"/>
                  </a:lnTo>
                  <a:lnTo>
                    <a:pt x="5771781" y="3201632"/>
                  </a:lnTo>
                  <a:lnTo>
                    <a:pt x="5763628" y="3202241"/>
                  </a:lnTo>
                  <a:lnTo>
                    <a:pt x="5759818" y="3203511"/>
                  </a:lnTo>
                  <a:lnTo>
                    <a:pt x="5751220" y="3203511"/>
                  </a:lnTo>
                  <a:lnTo>
                    <a:pt x="5735561" y="3204781"/>
                  </a:lnTo>
                  <a:lnTo>
                    <a:pt x="5728843" y="3204781"/>
                  </a:lnTo>
                  <a:lnTo>
                    <a:pt x="5723115" y="3205226"/>
                  </a:lnTo>
                  <a:lnTo>
                    <a:pt x="5723115" y="3223831"/>
                  </a:lnTo>
                  <a:lnTo>
                    <a:pt x="5715178" y="3225101"/>
                  </a:lnTo>
                  <a:lnTo>
                    <a:pt x="5710847" y="3227641"/>
                  </a:lnTo>
                  <a:lnTo>
                    <a:pt x="5708561" y="3226841"/>
                  </a:lnTo>
                  <a:lnTo>
                    <a:pt x="5708561" y="3413061"/>
                  </a:lnTo>
                  <a:lnTo>
                    <a:pt x="5700103" y="3418141"/>
                  </a:lnTo>
                  <a:lnTo>
                    <a:pt x="5693816" y="3418141"/>
                  </a:lnTo>
                  <a:lnTo>
                    <a:pt x="5694210" y="3416871"/>
                  </a:lnTo>
                  <a:lnTo>
                    <a:pt x="5700700" y="3414331"/>
                  </a:lnTo>
                  <a:lnTo>
                    <a:pt x="5708561" y="3413061"/>
                  </a:lnTo>
                  <a:lnTo>
                    <a:pt x="5708561" y="3226841"/>
                  </a:lnTo>
                  <a:lnTo>
                    <a:pt x="5707227" y="3226371"/>
                  </a:lnTo>
                  <a:lnTo>
                    <a:pt x="5708205" y="3225101"/>
                  </a:lnTo>
                  <a:lnTo>
                    <a:pt x="5707177" y="3222561"/>
                  </a:lnTo>
                  <a:lnTo>
                    <a:pt x="5706135" y="3220021"/>
                  </a:lnTo>
                  <a:lnTo>
                    <a:pt x="5716765" y="3220021"/>
                  </a:lnTo>
                  <a:lnTo>
                    <a:pt x="5718251" y="3222561"/>
                  </a:lnTo>
                  <a:lnTo>
                    <a:pt x="5723115" y="3223831"/>
                  </a:lnTo>
                  <a:lnTo>
                    <a:pt x="5723115" y="3205226"/>
                  </a:lnTo>
                  <a:lnTo>
                    <a:pt x="5702592" y="3206800"/>
                  </a:lnTo>
                  <a:lnTo>
                    <a:pt x="5702592" y="3244151"/>
                  </a:lnTo>
                  <a:lnTo>
                    <a:pt x="5698287" y="3245421"/>
                  </a:lnTo>
                  <a:lnTo>
                    <a:pt x="5694083" y="3245421"/>
                  </a:lnTo>
                  <a:lnTo>
                    <a:pt x="5698020" y="3242881"/>
                  </a:lnTo>
                  <a:lnTo>
                    <a:pt x="5702592" y="3244151"/>
                  </a:lnTo>
                  <a:lnTo>
                    <a:pt x="5702592" y="3206800"/>
                  </a:lnTo>
                  <a:lnTo>
                    <a:pt x="5699874" y="3207004"/>
                  </a:lnTo>
                  <a:lnTo>
                    <a:pt x="5699874" y="3227641"/>
                  </a:lnTo>
                  <a:lnTo>
                    <a:pt x="5697550" y="3230181"/>
                  </a:lnTo>
                  <a:lnTo>
                    <a:pt x="5693207" y="3232721"/>
                  </a:lnTo>
                  <a:lnTo>
                    <a:pt x="5692432" y="3237801"/>
                  </a:lnTo>
                  <a:lnTo>
                    <a:pt x="5674817" y="3241611"/>
                  </a:lnTo>
                  <a:lnTo>
                    <a:pt x="5675249" y="3239071"/>
                  </a:lnTo>
                  <a:lnTo>
                    <a:pt x="5676100" y="3233991"/>
                  </a:lnTo>
                  <a:lnTo>
                    <a:pt x="5682945" y="3231451"/>
                  </a:lnTo>
                  <a:lnTo>
                    <a:pt x="5687784" y="3228911"/>
                  </a:lnTo>
                  <a:lnTo>
                    <a:pt x="5699874" y="3227641"/>
                  </a:lnTo>
                  <a:lnTo>
                    <a:pt x="5699874" y="3207004"/>
                  </a:lnTo>
                  <a:lnTo>
                    <a:pt x="5648680" y="3210928"/>
                  </a:lnTo>
                  <a:lnTo>
                    <a:pt x="5648680" y="3212401"/>
                  </a:lnTo>
                  <a:lnTo>
                    <a:pt x="5643715" y="3216211"/>
                  </a:lnTo>
                  <a:lnTo>
                    <a:pt x="5634926" y="3218751"/>
                  </a:lnTo>
                  <a:lnTo>
                    <a:pt x="5624639" y="3221291"/>
                  </a:lnTo>
                  <a:lnTo>
                    <a:pt x="5615241" y="3222561"/>
                  </a:lnTo>
                  <a:lnTo>
                    <a:pt x="5623153" y="3217481"/>
                  </a:lnTo>
                  <a:lnTo>
                    <a:pt x="5640235" y="3214941"/>
                  </a:lnTo>
                  <a:lnTo>
                    <a:pt x="5648680" y="3212401"/>
                  </a:lnTo>
                  <a:lnTo>
                    <a:pt x="5648680" y="3210928"/>
                  </a:lnTo>
                  <a:lnTo>
                    <a:pt x="5579757" y="3216211"/>
                  </a:lnTo>
                  <a:lnTo>
                    <a:pt x="5578259" y="3217481"/>
                  </a:lnTo>
                  <a:lnTo>
                    <a:pt x="5566930" y="3222561"/>
                  </a:lnTo>
                  <a:lnTo>
                    <a:pt x="5562346" y="3221291"/>
                  </a:lnTo>
                  <a:lnTo>
                    <a:pt x="5568162" y="3218751"/>
                  </a:lnTo>
                  <a:lnTo>
                    <a:pt x="5570702" y="3217481"/>
                  </a:lnTo>
                  <a:lnTo>
                    <a:pt x="5537212" y="3219970"/>
                  </a:lnTo>
                  <a:lnTo>
                    <a:pt x="5537212" y="3270821"/>
                  </a:lnTo>
                  <a:lnTo>
                    <a:pt x="5533009" y="3268281"/>
                  </a:lnTo>
                  <a:lnTo>
                    <a:pt x="5533656" y="3259391"/>
                  </a:lnTo>
                  <a:lnTo>
                    <a:pt x="5537035" y="3268281"/>
                  </a:lnTo>
                  <a:lnTo>
                    <a:pt x="5537212" y="3270821"/>
                  </a:lnTo>
                  <a:lnTo>
                    <a:pt x="5537212" y="3219970"/>
                  </a:lnTo>
                  <a:lnTo>
                    <a:pt x="5512803" y="3221786"/>
                  </a:lnTo>
                  <a:lnTo>
                    <a:pt x="5512803" y="3300031"/>
                  </a:lnTo>
                  <a:lnTo>
                    <a:pt x="5509107" y="3298761"/>
                  </a:lnTo>
                  <a:lnTo>
                    <a:pt x="5493093" y="3288601"/>
                  </a:lnTo>
                  <a:lnTo>
                    <a:pt x="5512054" y="3298761"/>
                  </a:lnTo>
                  <a:lnTo>
                    <a:pt x="5512803" y="3300031"/>
                  </a:lnTo>
                  <a:lnTo>
                    <a:pt x="5512803" y="3221786"/>
                  </a:lnTo>
                  <a:lnTo>
                    <a:pt x="5480202" y="3224212"/>
                  </a:lnTo>
                  <a:lnTo>
                    <a:pt x="5480202" y="3282251"/>
                  </a:lnTo>
                  <a:lnTo>
                    <a:pt x="5476367" y="3283521"/>
                  </a:lnTo>
                  <a:lnTo>
                    <a:pt x="5469115" y="3283521"/>
                  </a:lnTo>
                  <a:lnTo>
                    <a:pt x="5467845" y="3282251"/>
                  </a:lnTo>
                  <a:lnTo>
                    <a:pt x="5466588" y="3280981"/>
                  </a:lnTo>
                  <a:lnTo>
                    <a:pt x="5462790" y="3277171"/>
                  </a:lnTo>
                  <a:lnTo>
                    <a:pt x="5455336" y="3274631"/>
                  </a:lnTo>
                  <a:lnTo>
                    <a:pt x="5457787" y="3273361"/>
                  </a:lnTo>
                  <a:lnTo>
                    <a:pt x="5469483" y="3274631"/>
                  </a:lnTo>
                  <a:lnTo>
                    <a:pt x="5477446" y="3274631"/>
                  </a:lnTo>
                  <a:lnTo>
                    <a:pt x="5477484" y="3279711"/>
                  </a:lnTo>
                  <a:lnTo>
                    <a:pt x="5480202" y="3282251"/>
                  </a:lnTo>
                  <a:lnTo>
                    <a:pt x="5480202" y="3224212"/>
                  </a:lnTo>
                  <a:lnTo>
                    <a:pt x="5468086" y="3225101"/>
                  </a:lnTo>
                  <a:lnTo>
                    <a:pt x="5450611" y="3235261"/>
                  </a:lnTo>
                  <a:lnTo>
                    <a:pt x="5444833" y="3237801"/>
                  </a:lnTo>
                  <a:lnTo>
                    <a:pt x="5452351" y="3240341"/>
                  </a:lnTo>
                  <a:lnTo>
                    <a:pt x="5457139" y="3239071"/>
                  </a:lnTo>
                  <a:lnTo>
                    <a:pt x="5458879" y="3239071"/>
                  </a:lnTo>
                  <a:lnTo>
                    <a:pt x="5455640" y="3241611"/>
                  </a:lnTo>
                  <a:lnTo>
                    <a:pt x="5456352" y="3241611"/>
                  </a:lnTo>
                  <a:lnTo>
                    <a:pt x="5464873" y="3247961"/>
                  </a:lnTo>
                  <a:lnTo>
                    <a:pt x="5454955" y="3246691"/>
                  </a:lnTo>
                  <a:lnTo>
                    <a:pt x="5451119" y="3244151"/>
                  </a:lnTo>
                  <a:lnTo>
                    <a:pt x="5443906" y="3247961"/>
                  </a:lnTo>
                  <a:lnTo>
                    <a:pt x="5454764" y="3254311"/>
                  </a:lnTo>
                  <a:lnTo>
                    <a:pt x="5443728" y="3250628"/>
                  </a:lnTo>
                  <a:lnTo>
                    <a:pt x="5443728" y="3269551"/>
                  </a:lnTo>
                  <a:lnTo>
                    <a:pt x="5436717" y="3272091"/>
                  </a:lnTo>
                  <a:lnTo>
                    <a:pt x="5431434" y="3279711"/>
                  </a:lnTo>
                  <a:lnTo>
                    <a:pt x="5424297" y="3280981"/>
                  </a:lnTo>
                  <a:lnTo>
                    <a:pt x="5420385" y="3280981"/>
                  </a:lnTo>
                  <a:lnTo>
                    <a:pt x="5421871" y="3278441"/>
                  </a:lnTo>
                  <a:lnTo>
                    <a:pt x="5422620" y="3277171"/>
                  </a:lnTo>
                  <a:lnTo>
                    <a:pt x="5421871" y="3273361"/>
                  </a:lnTo>
                  <a:lnTo>
                    <a:pt x="5429682" y="3270821"/>
                  </a:lnTo>
                  <a:lnTo>
                    <a:pt x="5440934" y="3268281"/>
                  </a:lnTo>
                  <a:lnTo>
                    <a:pt x="5443728" y="3269551"/>
                  </a:lnTo>
                  <a:lnTo>
                    <a:pt x="5443728" y="3250628"/>
                  </a:lnTo>
                  <a:lnTo>
                    <a:pt x="5443385" y="3250501"/>
                  </a:lnTo>
                  <a:lnTo>
                    <a:pt x="5439588" y="3249231"/>
                  </a:lnTo>
                  <a:lnTo>
                    <a:pt x="5435676" y="3246691"/>
                  </a:lnTo>
                  <a:lnTo>
                    <a:pt x="5437238" y="3246691"/>
                  </a:lnTo>
                  <a:lnTo>
                    <a:pt x="5442102" y="3247961"/>
                  </a:lnTo>
                  <a:lnTo>
                    <a:pt x="5444464" y="3245421"/>
                  </a:lnTo>
                  <a:lnTo>
                    <a:pt x="5446827" y="3242881"/>
                  </a:lnTo>
                  <a:lnTo>
                    <a:pt x="5440400" y="3240341"/>
                  </a:lnTo>
                  <a:lnTo>
                    <a:pt x="5439715" y="3241611"/>
                  </a:lnTo>
                  <a:lnTo>
                    <a:pt x="5430190" y="3245421"/>
                  </a:lnTo>
                  <a:lnTo>
                    <a:pt x="5433403" y="3241611"/>
                  </a:lnTo>
                  <a:lnTo>
                    <a:pt x="5435536" y="3239071"/>
                  </a:lnTo>
                  <a:lnTo>
                    <a:pt x="5428526" y="3236531"/>
                  </a:lnTo>
                  <a:lnTo>
                    <a:pt x="5421515" y="3233991"/>
                  </a:lnTo>
                  <a:lnTo>
                    <a:pt x="5417032" y="3232721"/>
                  </a:lnTo>
                  <a:lnTo>
                    <a:pt x="5418721" y="3230181"/>
                  </a:lnTo>
                  <a:lnTo>
                    <a:pt x="5427180" y="3231451"/>
                  </a:lnTo>
                  <a:lnTo>
                    <a:pt x="5439638" y="3236531"/>
                  </a:lnTo>
                  <a:lnTo>
                    <a:pt x="5451208" y="3230181"/>
                  </a:lnTo>
                  <a:lnTo>
                    <a:pt x="5458155" y="3226371"/>
                  </a:lnTo>
                  <a:lnTo>
                    <a:pt x="5408498" y="3230207"/>
                  </a:lnTo>
                  <a:lnTo>
                    <a:pt x="5408498" y="3289871"/>
                  </a:lnTo>
                  <a:lnTo>
                    <a:pt x="5394274" y="3301301"/>
                  </a:lnTo>
                  <a:lnTo>
                    <a:pt x="5390883" y="3303841"/>
                  </a:lnTo>
                  <a:lnTo>
                    <a:pt x="5391213" y="3301301"/>
                  </a:lnTo>
                  <a:lnTo>
                    <a:pt x="5393131" y="3300031"/>
                  </a:lnTo>
                  <a:lnTo>
                    <a:pt x="5398897" y="3296221"/>
                  </a:lnTo>
                  <a:lnTo>
                    <a:pt x="5404650" y="3292411"/>
                  </a:lnTo>
                  <a:lnTo>
                    <a:pt x="5406568" y="3291141"/>
                  </a:lnTo>
                  <a:lnTo>
                    <a:pt x="5408498" y="3289871"/>
                  </a:lnTo>
                  <a:lnTo>
                    <a:pt x="5408498" y="3230207"/>
                  </a:lnTo>
                  <a:lnTo>
                    <a:pt x="5392204" y="3231451"/>
                  </a:lnTo>
                  <a:lnTo>
                    <a:pt x="5404282" y="3235261"/>
                  </a:lnTo>
                  <a:lnTo>
                    <a:pt x="5396382" y="3233991"/>
                  </a:lnTo>
                  <a:lnTo>
                    <a:pt x="5387606" y="3231451"/>
                  </a:lnTo>
                  <a:lnTo>
                    <a:pt x="5365839" y="3233077"/>
                  </a:lnTo>
                  <a:lnTo>
                    <a:pt x="5365839" y="3274631"/>
                  </a:lnTo>
                  <a:lnTo>
                    <a:pt x="5362219" y="3278441"/>
                  </a:lnTo>
                  <a:lnTo>
                    <a:pt x="5362118" y="3275901"/>
                  </a:lnTo>
                  <a:lnTo>
                    <a:pt x="5362803" y="3272091"/>
                  </a:lnTo>
                  <a:lnTo>
                    <a:pt x="5363718" y="3267011"/>
                  </a:lnTo>
                  <a:lnTo>
                    <a:pt x="5363946" y="3265741"/>
                  </a:lnTo>
                  <a:lnTo>
                    <a:pt x="5365839" y="3274631"/>
                  </a:lnTo>
                  <a:lnTo>
                    <a:pt x="5365839" y="3233077"/>
                  </a:lnTo>
                  <a:lnTo>
                    <a:pt x="5330736" y="3235668"/>
                  </a:lnTo>
                  <a:lnTo>
                    <a:pt x="5330736" y="3245421"/>
                  </a:lnTo>
                  <a:lnTo>
                    <a:pt x="5326418" y="3246691"/>
                  </a:lnTo>
                  <a:lnTo>
                    <a:pt x="5326354" y="3442271"/>
                  </a:lnTo>
                  <a:lnTo>
                    <a:pt x="5307419" y="3433381"/>
                  </a:lnTo>
                  <a:lnTo>
                    <a:pt x="5306720" y="3430841"/>
                  </a:lnTo>
                  <a:lnTo>
                    <a:pt x="5310352" y="3433381"/>
                  </a:lnTo>
                  <a:lnTo>
                    <a:pt x="5326354" y="3442271"/>
                  </a:lnTo>
                  <a:lnTo>
                    <a:pt x="5326354" y="3246678"/>
                  </a:lnTo>
                  <a:lnTo>
                    <a:pt x="5314556" y="3244151"/>
                  </a:lnTo>
                  <a:lnTo>
                    <a:pt x="5310695" y="3242881"/>
                  </a:lnTo>
                  <a:lnTo>
                    <a:pt x="5306822" y="3241611"/>
                  </a:lnTo>
                  <a:lnTo>
                    <a:pt x="5324576" y="3242881"/>
                  </a:lnTo>
                  <a:lnTo>
                    <a:pt x="5330736" y="3245421"/>
                  </a:lnTo>
                  <a:lnTo>
                    <a:pt x="5330736" y="3235668"/>
                  </a:lnTo>
                  <a:lnTo>
                    <a:pt x="5284787" y="3239071"/>
                  </a:lnTo>
                  <a:lnTo>
                    <a:pt x="5285575" y="3242881"/>
                  </a:lnTo>
                  <a:lnTo>
                    <a:pt x="5278691" y="3242081"/>
                  </a:lnTo>
                  <a:lnTo>
                    <a:pt x="5278691" y="3254311"/>
                  </a:lnTo>
                  <a:lnTo>
                    <a:pt x="5258727" y="3254311"/>
                  </a:lnTo>
                  <a:lnTo>
                    <a:pt x="5249583" y="3253041"/>
                  </a:lnTo>
                  <a:lnTo>
                    <a:pt x="5244223" y="3250501"/>
                  </a:lnTo>
                  <a:lnTo>
                    <a:pt x="5261534" y="3250501"/>
                  </a:lnTo>
                  <a:lnTo>
                    <a:pt x="5270195" y="3251771"/>
                  </a:lnTo>
                  <a:lnTo>
                    <a:pt x="5278691" y="3254311"/>
                  </a:lnTo>
                  <a:lnTo>
                    <a:pt x="5278691" y="3242081"/>
                  </a:lnTo>
                  <a:lnTo>
                    <a:pt x="5274792" y="3241611"/>
                  </a:lnTo>
                  <a:lnTo>
                    <a:pt x="5272290" y="3240341"/>
                  </a:lnTo>
                  <a:lnTo>
                    <a:pt x="5265356" y="3241611"/>
                  </a:lnTo>
                  <a:lnTo>
                    <a:pt x="5257762" y="3241611"/>
                  </a:lnTo>
                  <a:lnTo>
                    <a:pt x="5222608" y="3244240"/>
                  </a:lnTo>
                  <a:lnTo>
                    <a:pt x="5222608" y="3282251"/>
                  </a:lnTo>
                  <a:lnTo>
                    <a:pt x="5204841" y="3282251"/>
                  </a:lnTo>
                  <a:lnTo>
                    <a:pt x="5204269" y="3280333"/>
                  </a:lnTo>
                  <a:lnTo>
                    <a:pt x="5204269" y="3289871"/>
                  </a:lnTo>
                  <a:lnTo>
                    <a:pt x="5200231" y="3289871"/>
                  </a:lnTo>
                  <a:lnTo>
                    <a:pt x="5195709" y="3288601"/>
                  </a:lnTo>
                  <a:lnTo>
                    <a:pt x="5200040" y="3287331"/>
                  </a:lnTo>
                  <a:lnTo>
                    <a:pt x="5204269" y="3289871"/>
                  </a:lnTo>
                  <a:lnTo>
                    <a:pt x="5204269" y="3280333"/>
                  </a:lnTo>
                  <a:lnTo>
                    <a:pt x="5203329" y="3277171"/>
                  </a:lnTo>
                  <a:lnTo>
                    <a:pt x="5200980" y="3275901"/>
                  </a:lnTo>
                  <a:lnTo>
                    <a:pt x="5198630" y="3274631"/>
                  </a:lnTo>
                  <a:lnTo>
                    <a:pt x="5195836" y="3273361"/>
                  </a:lnTo>
                  <a:lnTo>
                    <a:pt x="5207851" y="3272091"/>
                  </a:lnTo>
                  <a:lnTo>
                    <a:pt x="5213159" y="3274631"/>
                  </a:lnTo>
                  <a:lnTo>
                    <a:pt x="5220284" y="3275901"/>
                  </a:lnTo>
                  <a:lnTo>
                    <a:pt x="5218544" y="3278441"/>
                  </a:lnTo>
                  <a:lnTo>
                    <a:pt x="5215839" y="3279711"/>
                  </a:lnTo>
                  <a:lnTo>
                    <a:pt x="5222608" y="3282251"/>
                  </a:lnTo>
                  <a:lnTo>
                    <a:pt x="5222608" y="3244240"/>
                  </a:lnTo>
                  <a:lnTo>
                    <a:pt x="5188572" y="3246780"/>
                  </a:lnTo>
                  <a:lnTo>
                    <a:pt x="5188572" y="3267011"/>
                  </a:lnTo>
                  <a:lnTo>
                    <a:pt x="5182705" y="3268281"/>
                  </a:lnTo>
                  <a:lnTo>
                    <a:pt x="5180127" y="3270821"/>
                  </a:lnTo>
                  <a:lnTo>
                    <a:pt x="5187124" y="3272091"/>
                  </a:lnTo>
                  <a:lnTo>
                    <a:pt x="5188483" y="3273361"/>
                  </a:lnTo>
                  <a:lnTo>
                    <a:pt x="5180342" y="3273361"/>
                  </a:lnTo>
                  <a:lnTo>
                    <a:pt x="5172367" y="3272091"/>
                  </a:lnTo>
                  <a:lnTo>
                    <a:pt x="5176990" y="3270821"/>
                  </a:lnTo>
                  <a:lnTo>
                    <a:pt x="5178069" y="3268281"/>
                  </a:lnTo>
                  <a:lnTo>
                    <a:pt x="5188572" y="3267011"/>
                  </a:lnTo>
                  <a:lnTo>
                    <a:pt x="5188572" y="3246780"/>
                  </a:lnTo>
                  <a:lnTo>
                    <a:pt x="5180952" y="3247352"/>
                  </a:lnTo>
                  <a:lnTo>
                    <a:pt x="5180952" y="3251771"/>
                  </a:lnTo>
                  <a:lnTo>
                    <a:pt x="5175885" y="3253041"/>
                  </a:lnTo>
                  <a:lnTo>
                    <a:pt x="5163858" y="3255581"/>
                  </a:lnTo>
                  <a:lnTo>
                    <a:pt x="5154904" y="3254311"/>
                  </a:lnTo>
                  <a:lnTo>
                    <a:pt x="5132692" y="3258121"/>
                  </a:lnTo>
                  <a:lnTo>
                    <a:pt x="5129060" y="3258121"/>
                  </a:lnTo>
                  <a:lnTo>
                    <a:pt x="5130050" y="3255581"/>
                  </a:lnTo>
                  <a:lnTo>
                    <a:pt x="5137366" y="3254311"/>
                  </a:lnTo>
                  <a:lnTo>
                    <a:pt x="5156124" y="3251771"/>
                  </a:lnTo>
                  <a:lnTo>
                    <a:pt x="5165420" y="3251771"/>
                  </a:lnTo>
                  <a:lnTo>
                    <a:pt x="5174742" y="3250501"/>
                  </a:lnTo>
                  <a:lnTo>
                    <a:pt x="5180952" y="3251771"/>
                  </a:lnTo>
                  <a:lnTo>
                    <a:pt x="5180952" y="3247352"/>
                  </a:lnTo>
                  <a:lnTo>
                    <a:pt x="5125771" y="3251466"/>
                  </a:lnTo>
                  <a:lnTo>
                    <a:pt x="5125771" y="3312731"/>
                  </a:lnTo>
                  <a:lnTo>
                    <a:pt x="5125313" y="3315271"/>
                  </a:lnTo>
                  <a:lnTo>
                    <a:pt x="5118913" y="3316541"/>
                  </a:lnTo>
                  <a:lnTo>
                    <a:pt x="5110835" y="3319081"/>
                  </a:lnTo>
                  <a:lnTo>
                    <a:pt x="5119509" y="3314001"/>
                  </a:lnTo>
                  <a:lnTo>
                    <a:pt x="5125771" y="3312731"/>
                  </a:lnTo>
                  <a:lnTo>
                    <a:pt x="5125771" y="3251466"/>
                  </a:lnTo>
                  <a:lnTo>
                    <a:pt x="5086820" y="3254375"/>
                  </a:lnTo>
                  <a:lnTo>
                    <a:pt x="5086820" y="3284791"/>
                  </a:lnTo>
                  <a:lnTo>
                    <a:pt x="5075771" y="3288601"/>
                  </a:lnTo>
                  <a:lnTo>
                    <a:pt x="5072545" y="3284791"/>
                  </a:lnTo>
                  <a:lnTo>
                    <a:pt x="5069256" y="3283610"/>
                  </a:lnTo>
                  <a:lnTo>
                    <a:pt x="5069256" y="3302571"/>
                  </a:lnTo>
                  <a:lnTo>
                    <a:pt x="5065712" y="3303841"/>
                  </a:lnTo>
                  <a:lnTo>
                    <a:pt x="5058918" y="3307651"/>
                  </a:lnTo>
                  <a:lnTo>
                    <a:pt x="5051056" y="3311461"/>
                  </a:lnTo>
                  <a:lnTo>
                    <a:pt x="5048110" y="3310191"/>
                  </a:lnTo>
                  <a:lnTo>
                    <a:pt x="5050053" y="3307651"/>
                  </a:lnTo>
                  <a:lnTo>
                    <a:pt x="5051996" y="3305111"/>
                  </a:lnTo>
                  <a:lnTo>
                    <a:pt x="5066347" y="3301301"/>
                  </a:lnTo>
                  <a:lnTo>
                    <a:pt x="5069256" y="3302571"/>
                  </a:lnTo>
                  <a:lnTo>
                    <a:pt x="5069256" y="3283610"/>
                  </a:lnTo>
                  <a:lnTo>
                    <a:pt x="5069040" y="3283521"/>
                  </a:lnTo>
                  <a:lnTo>
                    <a:pt x="5066881" y="3284855"/>
                  </a:lnTo>
                  <a:lnTo>
                    <a:pt x="5066881" y="3293681"/>
                  </a:lnTo>
                  <a:lnTo>
                    <a:pt x="5056035" y="3296221"/>
                  </a:lnTo>
                  <a:lnTo>
                    <a:pt x="5056695" y="3294951"/>
                  </a:lnTo>
                  <a:lnTo>
                    <a:pt x="5066881" y="3293681"/>
                  </a:lnTo>
                  <a:lnTo>
                    <a:pt x="5066881" y="3284855"/>
                  </a:lnTo>
                  <a:lnTo>
                    <a:pt x="5064912" y="3286061"/>
                  </a:lnTo>
                  <a:lnTo>
                    <a:pt x="5061851" y="3288601"/>
                  </a:lnTo>
                  <a:lnTo>
                    <a:pt x="5057140" y="3288601"/>
                  </a:lnTo>
                  <a:lnTo>
                    <a:pt x="5053990" y="3287331"/>
                  </a:lnTo>
                  <a:lnTo>
                    <a:pt x="5051463" y="3286061"/>
                  </a:lnTo>
                  <a:lnTo>
                    <a:pt x="5057635" y="3280981"/>
                  </a:lnTo>
                  <a:lnTo>
                    <a:pt x="5078692" y="3277171"/>
                  </a:lnTo>
                  <a:lnTo>
                    <a:pt x="5086286" y="3279711"/>
                  </a:lnTo>
                  <a:lnTo>
                    <a:pt x="5086439" y="3280981"/>
                  </a:lnTo>
                  <a:lnTo>
                    <a:pt x="5086820" y="3284791"/>
                  </a:lnTo>
                  <a:lnTo>
                    <a:pt x="5086820" y="3254375"/>
                  </a:lnTo>
                  <a:lnTo>
                    <a:pt x="5083886" y="3254591"/>
                  </a:lnTo>
                  <a:lnTo>
                    <a:pt x="5083886" y="3273361"/>
                  </a:lnTo>
                  <a:lnTo>
                    <a:pt x="5077028" y="3273361"/>
                  </a:lnTo>
                  <a:lnTo>
                    <a:pt x="5070729" y="3274631"/>
                  </a:lnTo>
                  <a:lnTo>
                    <a:pt x="5063541" y="3275901"/>
                  </a:lnTo>
                  <a:lnTo>
                    <a:pt x="5070945" y="3270821"/>
                  </a:lnTo>
                  <a:lnTo>
                    <a:pt x="5080584" y="3269551"/>
                  </a:lnTo>
                  <a:lnTo>
                    <a:pt x="5083886" y="3273361"/>
                  </a:lnTo>
                  <a:lnTo>
                    <a:pt x="5083886" y="3254591"/>
                  </a:lnTo>
                  <a:lnTo>
                    <a:pt x="5053482" y="3256851"/>
                  </a:lnTo>
                  <a:lnTo>
                    <a:pt x="5059705" y="3259391"/>
                  </a:lnTo>
                  <a:lnTo>
                    <a:pt x="5045265" y="3259391"/>
                  </a:lnTo>
                  <a:lnTo>
                    <a:pt x="5033353" y="3263201"/>
                  </a:lnTo>
                  <a:lnTo>
                    <a:pt x="5040363" y="3265741"/>
                  </a:lnTo>
                  <a:lnTo>
                    <a:pt x="5033569" y="3265741"/>
                  </a:lnTo>
                  <a:lnTo>
                    <a:pt x="5028768" y="3264471"/>
                  </a:lnTo>
                  <a:lnTo>
                    <a:pt x="5017859" y="3267011"/>
                  </a:lnTo>
                  <a:lnTo>
                    <a:pt x="5032756" y="3268281"/>
                  </a:lnTo>
                  <a:lnTo>
                    <a:pt x="5037493" y="3268281"/>
                  </a:lnTo>
                  <a:lnTo>
                    <a:pt x="5036921" y="3269551"/>
                  </a:lnTo>
                  <a:lnTo>
                    <a:pt x="5042001" y="3269551"/>
                  </a:lnTo>
                  <a:lnTo>
                    <a:pt x="5044427" y="3272091"/>
                  </a:lnTo>
                  <a:lnTo>
                    <a:pt x="5049380" y="3270821"/>
                  </a:lnTo>
                  <a:lnTo>
                    <a:pt x="5045405" y="3272091"/>
                  </a:lnTo>
                  <a:lnTo>
                    <a:pt x="5045278" y="3272091"/>
                  </a:lnTo>
                  <a:lnTo>
                    <a:pt x="5038712" y="3275901"/>
                  </a:lnTo>
                  <a:lnTo>
                    <a:pt x="5030622" y="3278441"/>
                  </a:lnTo>
                  <a:lnTo>
                    <a:pt x="5023612" y="3280981"/>
                  </a:lnTo>
                  <a:lnTo>
                    <a:pt x="5022824" y="3280981"/>
                  </a:lnTo>
                  <a:lnTo>
                    <a:pt x="5022824" y="3306381"/>
                  </a:lnTo>
                  <a:lnTo>
                    <a:pt x="5020132" y="3307651"/>
                  </a:lnTo>
                  <a:lnTo>
                    <a:pt x="5015941" y="3306381"/>
                  </a:lnTo>
                  <a:lnTo>
                    <a:pt x="5011763" y="3305111"/>
                  </a:lnTo>
                  <a:lnTo>
                    <a:pt x="5004524" y="3302571"/>
                  </a:lnTo>
                  <a:lnTo>
                    <a:pt x="5000688" y="3301301"/>
                  </a:lnTo>
                  <a:lnTo>
                    <a:pt x="5003546" y="3300031"/>
                  </a:lnTo>
                  <a:lnTo>
                    <a:pt x="5018163" y="3301301"/>
                  </a:lnTo>
                  <a:lnTo>
                    <a:pt x="5022824" y="3306381"/>
                  </a:lnTo>
                  <a:lnTo>
                    <a:pt x="5022824" y="3280981"/>
                  </a:lnTo>
                  <a:lnTo>
                    <a:pt x="5020716" y="3280981"/>
                  </a:lnTo>
                  <a:lnTo>
                    <a:pt x="5022634" y="3278441"/>
                  </a:lnTo>
                  <a:lnTo>
                    <a:pt x="5023599" y="3277171"/>
                  </a:lnTo>
                  <a:lnTo>
                    <a:pt x="5034585" y="3274631"/>
                  </a:lnTo>
                  <a:lnTo>
                    <a:pt x="5040071" y="3273361"/>
                  </a:lnTo>
                  <a:lnTo>
                    <a:pt x="5032794" y="3272091"/>
                  </a:lnTo>
                  <a:lnTo>
                    <a:pt x="5031308" y="3272091"/>
                  </a:lnTo>
                  <a:lnTo>
                    <a:pt x="5024577" y="3273361"/>
                  </a:lnTo>
                  <a:lnTo>
                    <a:pt x="5027612" y="3270821"/>
                  </a:lnTo>
                  <a:lnTo>
                    <a:pt x="5024044" y="3269551"/>
                  </a:lnTo>
                  <a:lnTo>
                    <a:pt x="5016906" y="3267011"/>
                  </a:lnTo>
                  <a:lnTo>
                    <a:pt x="5015865" y="3267227"/>
                  </a:lnTo>
                  <a:lnTo>
                    <a:pt x="5015865" y="3282251"/>
                  </a:lnTo>
                  <a:lnTo>
                    <a:pt x="5013439" y="3284791"/>
                  </a:lnTo>
                  <a:lnTo>
                    <a:pt x="5012906" y="3285045"/>
                  </a:lnTo>
                  <a:lnTo>
                    <a:pt x="5012906" y="3293681"/>
                  </a:lnTo>
                  <a:lnTo>
                    <a:pt x="5001755" y="3292411"/>
                  </a:lnTo>
                  <a:lnTo>
                    <a:pt x="5011979" y="3292411"/>
                  </a:lnTo>
                  <a:lnTo>
                    <a:pt x="5012906" y="3293681"/>
                  </a:lnTo>
                  <a:lnTo>
                    <a:pt x="5012906" y="3285045"/>
                  </a:lnTo>
                  <a:lnTo>
                    <a:pt x="5010670" y="3286061"/>
                  </a:lnTo>
                  <a:lnTo>
                    <a:pt x="5006073" y="3287331"/>
                  </a:lnTo>
                  <a:lnTo>
                    <a:pt x="5002568" y="3284791"/>
                  </a:lnTo>
                  <a:lnTo>
                    <a:pt x="4997907" y="3282251"/>
                  </a:lnTo>
                  <a:lnTo>
                    <a:pt x="4994973" y="3284791"/>
                  </a:lnTo>
                  <a:lnTo>
                    <a:pt x="4992230" y="3288601"/>
                  </a:lnTo>
                  <a:lnTo>
                    <a:pt x="4980622" y="3287331"/>
                  </a:lnTo>
                  <a:lnTo>
                    <a:pt x="4980559" y="3284791"/>
                  </a:lnTo>
                  <a:lnTo>
                    <a:pt x="4980381" y="3280981"/>
                  </a:lnTo>
                  <a:lnTo>
                    <a:pt x="4987544" y="3278441"/>
                  </a:lnTo>
                  <a:lnTo>
                    <a:pt x="5008892" y="3278441"/>
                  </a:lnTo>
                  <a:lnTo>
                    <a:pt x="5015865" y="3282251"/>
                  </a:lnTo>
                  <a:lnTo>
                    <a:pt x="5015865" y="3267227"/>
                  </a:lnTo>
                  <a:lnTo>
                    <a:pt x="5004613" y="3269551"/>
                  </a:lnTo>
                  <a:lnTo>
                    <a:pt x="5010785" y="3267011"/>
                  </a:lnTo>
                  <a:lnTo>
                    <a:pt x="5016335" y="3263201"/>
                  </a:lnTo>
                  <a:lnTo>
                    <a:pt x="5022342" y="3260661"/>
                  </a:lnTo>
                  <a:lnTo>
                    <a:pt x="5029873" y="3260661"/>
                  </a:lnTo>
                  <a:lnTo>
                    <a:pt x="5031740" y="3259632"/>
                  </a:lnTo>
                  <a:lnTo>
                    <a:pt x="5002352" y="3261868"/>
                  </a:lnTo>
                  <a:lnTo>
                    <a:pt x="5002352" y="3274631"/>
                  </a:lnTo>
                  <a:lnTo>
                    <a:pt x="4995075" y="3274631"/>
                  </a:lnTo>
                  <a:lnTo>
                    <a:pt x="4988522" y="3273361"/>
                  </a:lnTo>
                  <a:lnTo>
                    <a:pt x="4981778" y="3274631"/>
                  </a:lnTo>
                  <a:lnTo>
                    <a:pt x="4984534" y="3270821"/>
                  </a:lnTo>
                  <a:lnTo>
                    <a:pt x="4994211" y="3270821"/>
                  </a:lnTo>
                  <a:lnTo>
                    <a:pt x="5002352" y="3274631"/>
                  </a:lnTo>
                  <a:lnTo>
                    <a:pt x="5002352" y="3261868"/>
                  </a:lnTo>
                  <a:lnTo>
                    <a:pt x="4962055" y="3264941"/>
                  </a:lnTo>
                  <a:lnTo>
                    <a:pt x="4962055" y="3324161"/>
                  </a:lnTo>
                  <a:lnTo>
                    <a:pt x="4953800" y="3322891"/>
                  </a:lnTo>
                  <a:lnTo>
                    <a:pt x="4947285" y="3322891"/>
                  </a:lnTo>
                  <a:lnTo>
                    <a:pt x="4946637" y="3320351"/>
                  </a:lnTo>
                  <a:lnTo>
                    <a:pt x="4952720" y="3320351"/>
                  </a:lnTo>
                  <a:lnTo>
                    <a:pt x="4962055" y="3324161"/>
                  </a:lnTo>
                  <a:lnTo>
                    <a:pt x="4962055" y="3264941"/>
                  </a:lnTo>
                  <a:lnTo>
                    <a:pt x="4934724" y="3267011"/>
                  </a:lnTo>
                  <a:lnTo>
                    <a:pt x="4922380" y="3267011"/>
                  </a:lnTo>
                  <a:lnTo>
                    <a:pt x="4906810" y="3268281"/>
                  </a:lnTo>
                  <a:lnTo>
                    <a:pt x="4900015" y="3269551"/>
                  </a:lnTo>
                  <a:lnTo>
                    <a:pt x="4894275" y="3270021"/>
                  </a:lnTo>
                  <a:lnTo>
                    <a:pt x="4894275" y="3288601"/>
                  </a:lnTo>
                  <a:lnTo>
                    <a:pt x="4886490" y="3289871"/>
                  </a:lnTo>
                  <a:lnTo>
                    <a:pt x="4882007" y="3291141"/>
                  </a:lnTo>
                  <a:lnTo>
                    <a:pt x="4878540" y="3291141"/>
                  </a:lnTo>
                  <a:lnTo>
                    <a:pt x="4879441" y="3288601"/>
                  </a:lnTo>
                  <a:lnTo>
                    <a:pt x="4877384" y="3284791"/>
                  </a:lnTo>
                  <a:lnTo>
                    <a:pt x="4888001" y="3284791"/>
                  </a:lnTo>
                  <a:lnTo>
                    <a:pt x="4889398" y="3287331"/>
                  </a:lnTo>
                  <a:lnTo>
                    <a:pt x="4894275" y="3288601"/>
                  </a:lnTo>
                  <a:lnTo>
                    <a:pt x="4894275" y="3270021"/>
                  </a:lnTo>
                  <a:lnTo>
                    <a:pt x="4873777" y="3271647"/>
                  </a:lnTo>
                  <a:lnTo>
                    <a:pt x="4873777" y="3307651"/>
                  </a:lnTo>
                  <a:lnTo>
                    <a:pt x="4869446" y="3310191"/>
                  </a:lnTo>
                  <a:lnTo>
                    <a:pt x="4865332" y="3308921"/>
                  </a:lnTo>
                  <a:lnTo>
                    <a:pt x="4869256" y="3306381"/>
                  </a:lnTo>
                  <a:lnTo>
                    <a:pt x="4873777" y="3307651"/>
                  </a:lnTo>
                  <a:lnTo>
                    <a:pt x="4873777" y="3271647"/>
                  </a:lnTo>
                  <a:lnTo>
                    <a:pt x="4871123" y="3271863"/>
                  </a:lnTo>
                  <a:lnTo>
                    <a:pt x="4871123" y="3292411"/>
                  </a:lnTo>
                  <a:lnTo>
                    <a:pt x="4868799" y="3294951"/>
                  </a:lnTo>
                  <a:lnTo>
                    <a:pt x="4864354" y="3297491"/>
                  </a:lnTo>
                  <a:lnTo>
                    <a:pt x="4863617" y="3302571"/>
                  </a:lnTo>
                  <a:lnTo>
                    <a:pt x="4863173" y="3302571"/>
                  </a:lnTo>
                  <a:lnTo>
                    <a:pt x="4851793" y="3303841"/>
                  </a:lnTo>
                  <a:lnTo>
                    <a:pt x="4846066" y="3305111"/>
                  </a:lnTo>
                  <a:lnTo>
                    <a:pt x="4847348" y="3298761"/>
                  </a:lnTo>
                  <a:lnTo>
                    <a:pt x="4854105" y="3296221"/>
                  </a:lnTo>
                  <a:lnTo>
                    <a:pt x="4859032" y="3292411"/>
                  </a:lnTo>
                  <a:lnTo>
                    <a:pt x="4871123" y="3292411"/>
                  </a:lnTo>
                  <a:lnTo>
                    <a:pt x="4871123" y="3271863"/>
                  </a:lnTo>
                  <a:lnTo>
                    <a:pt x="4868151" y="3272091"/>
                  </a:lnTo>
                  <a:lnTo>
                    <a:pt x="4858016" y="3274631"/>
                  </a:lnTo>
                  <a:lnTo>
                    <a:pt x="4849952" y="3278441"/>
                  </a:lnTo>
                  <a:lnTo>
                    <a:pt x="4844770" y="3284791"/>
                  </a:lnTo>
                  <a:lnTo>
                    <a:pt x="4843297" y="3292411"/>
                  </a:lnTo>
                  <a:lnTo>
                    <a:pt x="4857394" y="3475291"/>
                  </a:lnTo>
                  <a:lnTo>
                    <a:pt x="4860061" y="3482911"/>
                  </a:lnTo>
                  <a:lnTo>
                    <a:pt x="4866170" y="3487991"/>
                  </a:lnTo>
                  <a:lnTo>
                    <a:pt x="4874857" y="3491801"/>
                  </a:lnTo>
                  <a:lnTo>
                    <a:pt x="4885207" y="3491801"/>
                  </a:lnTo>
                  <a:lnTo>
                    <a:pt x="5114201" y="3474542"/>
                  </a:lnTo>
                  <a:lnTo>
                    <a:pt x="5108918" y="3475850"/>
                  </a:lnTo>
                  <a:lnTo>
                    <a:pt x="5108460" y="3477552"/>
                  </a:lnTo>
                  <a:lnTo>
                    <a:pt x="5114658" y="3477336"/>
                  </a:lnTo>
                  <a:lnTo>
                    <a:pt x="5122380" y="3473500"/>
                  </a:lnTo>
                  <a:lnTo>
                    <a:pt x="5121910" y="3473513"/>
                  </a:lnTo>
                  <a:lnTo>
                    <a:pt x="5123319" y="3472751"/>
                  </a:lnTo>
                  <a:lnTo>
                    <a:pt x="5122380" y="3474021"/>
                  </a:lnTo>
                  <a:lnTo>
                    <a:pt x="5138369" y="3472751"/>
                  </a:lnTo>
                  <a:lnTo>
                    <a:pt x="5282349" y="3461321"/>
                  </a:lnTo>
                  <a:lnTo>
                    <a:pt x="5282489" y="3462236"/>
                  </a:lnTo>
                  <a:lnTo>
                    <a:pt x="5283759" y="3468052"/>
                  </a:lnTo>
                  <a:lnTo>
                    <a:pt x="5280418" y="3467646"/>
                  </a:lnTo>
                  <a:lnTo>
                    <a:pt x="5272189" y="3466871"/>
                  </a:lnTo>
                  <a:lnTo>
                    <a:pt x="5281498" y="3470618"/>
                  </a:lnTo>
                  <a:lnTo>
                    <a:pt x="5284736" y="3470148"/>
                  </a:lnTo>
                  <a:lnTo>
                    <a:pt x="5285803" y="3471735"/>
                  </a:lnTo>
                  <a:lnTo>
                    <a:pt x="5287213" y="3470008"/>
                  </a:lnTo>
                  <a:lnTo>
                    <a:pt x="5287518" y="3469957"/>
                  </a:lnTo>
                  <a:lnTo>
                    <a:pt x="5287442" y="3469716"/>
                  </a:lnTo>
                  <a:lnTo>
                    <a:pt x="5286362" y="3463112"/>
                  </a:lnTo>
                  <a:lnTo>
                    <a:pt x="5283771" y="3461296"/>
                  </a:lnTo>
                  <a:lnTo>
                    <a:pt x="5348554" y="3456241"/>
                  </a:lnTo>
                  <a:lnTo>
                    <a:pt x="5339372" y="3448621"/>
                  </a:lnTo>
                  <a:lnTo>
                    <a:pt x="5343029" y="3447351"/>
                  </a:lnTo>
                  <a:lnTo>
                    <a:pt x="5359755" y="3455174"/>
                  </a:lnTo>
                  <a:lnTo>
                    <a:pt x="5348554" y="3456025"/>
                  </a:lnTo>
                  <a:lnTo>
                    <a:pt x="5349976" y="3456609"/>
                  </a:lnTo>
                  <a:lnTo>
                    <a:pt x="5361610" y="3457994"/>
                  </a:lnTo>
                  <a:lnTo>
                    <a:pt x="5363896" y="3456101"/>
                  </a:lnTo>
                  <a:lnTo>
                    <a:pt x="5472265" y="3447351"/>
                  </a:lnTo>
                  <a:lnTo>
                    <a:pt x="5535231" y="3442271"/>
                  </a:lnTo>
                  <a:lnTo>
                    <a:pt x="5660771" y="3432149"/>
                  </a:lnTo>
                  <a:lnTo>
                    <a:pt x="5654395" y="3437559"/>
                  </a:lnTo>
                  <a:lnTo>
                    <a:pt x="5666270" y="3431400"/>
                  </a:lnTo>
                  <a:lnTo>
                    <a:pt x="5661533" y="3431794"/>
                  </a:lnTo>
                  <a:lnTo>
                    <a:pt x="5662676" y="3430841"/>
                  </a:lnTo>
                  <a:lnTo>
                    <a:pt x="5668797" y="3425761"/>
                  </a:lnTo>
                  <a:lnTo>
                    <a:pt x="5672125" y="3424491"/>
                  </a:lnTo>
                  <a:lnTo>
                    <a:pt x="5671705" y="3425761"/>
                  </a:lnTo>
                  <a:lnTo>
                    <a:pt x="5666270" y="3432111"/>
                  </a:lnTo>
                  <a:lnTo>
                    <a:pt x="5758878" y="3424542"/>
                  </a:lnTo>
                  <a:lnTo>
                    <a:pt x="5753697" y="3426612"/>
                  </a:lnTo>
                  <a:lnTo>
                    <a:pt x="5750217" y="3428669"/>
                  </a:lnTo>
                  <a:lnTo>
                    <a:pt x="5753112" y="3429139"/>
                  </a:lnTo>
                  <a:lnTo>
                    <a:pt x="5767552" y="3426256"/>
                  </a:lnTo>
                  <a:lnTo>
                    <a:pt x="5771820" y="3423424"/>
                  </a:lnTo>
                  <a:lnTo>
                    <a:pt x="5772074" y="3424491"/>
                  </a:lnTo>
                  <a:lnTo>
                    <a:pt x="5834634" y="3419411"/>
                  </a:lnTo>
                  <a:lnTo>
                    <a:pt x="5850267" y="3418141"/>
                  </a:lnTo>
                  <a:lnTo>
                    <a:pt x="5912828" y="3413061"/>
                  </a:lnTo>
                  <a:lnTo>
                    <a:pt x="5928461" y="3411791"/>
                  </a:lnTo>
                  <a:lnTo>
                    <a:pt x="5959741" y="3409251"/>
                  </a:lnTo>
                  <a:lnTo>
                    <a:pt x="5964796" y="3407981"/>
                  </a:lnTo>
                  <a:lnTo>
                    <a:pt x="5969838" y="3406711"/>
                  </a:lnTo>
                  <a:lnTo>
                    <a:pt x="5977877" y="3402901"/>
                  </a:lnTo>
                  <a:lnTo>
                    <a:pt x="5983046" y="3395281"/>
                  </a:lnTo>
                  <a:lnTo>
                    <a:pt x="5984532" y="3388931"/>
                  </a:lnTo>
                  <a:close/>
                </a:path>
                <a:path w="6018530" h="3525520">
                  <a:moveTo>
                    <a:pt x="5995073" y="3167913"/>
                  </a:moveTo>
                  <a:lnTo>
                    <a:pt x="5994616" y="3167977"/>
                  </a:lnTo>
                  <a:lnTo>
                    <a:pt x="5995060" y="3168065"/>
                  </a:lnTo>
                  <a:lnTo>
                    <a:pt x="5995073" y="3167913"/>
                  </a:lnTo>
                  <a:close/>
                </a:path>
                <a:path w="6018530" h="3525520">
                  <a:moveTo>
                    <a:pt x="6001016" y="3186049"/>
                  </a:moveTo>
                  <a:lnTo>
                    <a:pt x="6000699" y="3182239"/>
                  </a:lnTo>
                  <a:lnTo>
                    <a:pt x="5997245" y="3170809"/>
                  </a:lnTo>
                  <a:lnTo>
                    <a:pt x="5992749" y="3170809"/>
                  </a:lnTo>
                  <a:lnTo>
                    <a:pt x="5988901" y="3172079"/>
                  </a:lnTo>
                  <a:lnTo>
                    <a:pt x="5991301" y="3173349"/>
                  </a:lnTo>
                  <a:lnTo>
                    <a:pt x="5995022" y="3174619"/>
                  </a:lnTo>
                  <a:lnTo>
                    <a:pt x="5985014" y="3173349"/>
                  </a:lnTo>
                  <a:lnTo>
                    <a:pt x="5979592" y="3172079"/>
                  </a:lnTo>
                  <a:lnTo>
                    <a:pt x="5977775" y="3168269"/>
                  </a:lnTo>
                  <a:lnTo>
                    <a:pt x="5970956" y="3168269"/>
                  </a:lnTo>
                  <a:lnTo>
                    <a:pt x="5965101" y="3165729"/>
                  </a:lnTo>
                  <a:lnTo>
                    <a:pt x="5972276" y="3164459"/>
                  </a:lnTo>
                  <a:lnTo>
                    <a:pt x="5990679" y="3164459"/>
                  </a:lnTo>
                  <a:lnTo>
                    <a:pt x="5985091" y="3160649"/>
                  </a:lnTo>
                  <a:lnTo>
                    <a:pt x="5978601" y="3156839"/>
                  </a:lnTo>
                  <a:lnTo>
                    <a:pt x="5971362" y="3155569"/>
                  </a:lnTo>
                  <a:lnTo>
                    <a:pt x="5956211" y="3155569"/>
                  </a:lnTo>
                  <a:lnTo>
                    <a:pt x="5951385" y="3156839"/>
                  </a:lnTo>
                  <a:lnTo>
                    <a:pt x="5947156" y="3156839"/>
                  </a:lnTo>
                  <a:lnTo>
                    <a:pt x="5933567" y="3158109"/>
                  </a:lnTo>
                  <a:lnTo>
                    <a:pt x="5924689" y="3160649"/>
                  </a:lnTo>
                  <a:lnTo>
                    <a:pt x="5915876" y="3159379"/>
                  </a:lnTo>
                  <a:lnTo>
                    <a:pt x="5752058" y="3172168"/>
                  </a:lnTo>
                  <a:lnTo>
                    <a:pt x="5752058" y="3175889"/>
                  </a:lnTo>
                  <a:lnTo>
                    <a:pt x="5746674" y="3178429"/>
                  </a:lnTo>
                  <a:lnTo>
                    <a:pt x="5733707" y="3187319"/>
                  </a:lnTo>
                  <a:lnTo>
                    <a:pt x="5723814" y="3189859"/>
                  </a:lnTo>
                  <a:lnTo>
                    <a:pt x="5727382" y="3187319"/>
                  </a:lnTo>
                  <a:lnTo>
                    <a:pt x="5729402" y="3186049"/>
                  </a:lnTo>
                  <a:lnTo>
                    <a:pt x="5713933" y="3186049"/>
                  </a:lnTo>
                  <a:lnTo>
                    <a:pt x="5718670" y="3184779"/>
                  </a:lnTo>
                  <a:lnTo>
                    <a:pt x="5723407" y="3183509"/>
                  </a:lnTo>
                  <a:lnTo>
                    <a:pt x="5712460" y="3184779"/>
                  </a:lnTo>
                  <a:lnTo>
                    <a:pt x="5702109" y="3184779"/>
                  </a:lnTo>
                  <a:lnTo>
                    <a:pt x="5694578" y="3183509"/>
                  </a:lnTo>
                  <a:lnTo>
                    <a:pt x="5702008" y="3180969"/>
                  </a:lnTo>
                  <a:lnTo>
                    <a:pt x="5705081" y="3178429"/>
                  </a:lnTo>
                  <a:lnTo>
                    <a:pt x="5724868" y="3178429"/>
                  </a:lnTo>
                  <a:lnTo>
                    <a:pt x="5744781" y="3175889"/>
                  </a:lnTo>
                  <a:lnTo>
                    <a:pt x="5752058" y="3175889"/>
                  </a:lnTo>
                  <a:lnTo>
                    <a:pt x="5752058" y="3172168"/>
                  </a:lnTo>
                  <a:lnTo>
                    <a:pt x="5622963" y="3182239"/>
                  </a:lnTo>
                  <a:lnTo>
                    <a:pt x="5625173" y="3183509"/>
                  </a:lnTo>
                  <a:lnTo>
                    <a:pt x="5624423" y="3187319"/>
                  </a:lnTo>
                  <a:lnTo>
                    <a:pt x="5616537" y="3184779"/>
                  </a:lnTo>
                  <a:lnTo>
                    <a:pt x="5612663" y="3186049"/>
                  </a:lnTo>
                  <a:lnTo>
                    <a:pt x="5579643" y="3196209"/>
                  </a:lnTo>
                  <a:lnTo>
                    <a:pt x="5569089" y="3197479"/>
                  </a:lnTo>
                  <a:lnTo>
                    <a:pt x="5569534" y="3194939"/>
                  </a:lnTo>
                  <a:lnTo>
                    <a:pt x="5582971" y="3188589"/>
                  </a:lnTo>
                  <a:lnTo>
                    <a:pt x="5590413" y="3188589"/>
                  </a:lnTo>
                  <a:lnTo>
                    <a:pt x="5595963" y="3186049"/>
                  </a:lnTo>
                  <a:lnTo>
                    <a:pt x="5601767" y="3183509"/>
                  </a:lnTo>
                  <a:lnTo>
                    <a:pt x="5234965" y="3211449"/>
                  </a:lnTo>
                  <a:lnTo>
                    <a:pt x="5241188" y="3215259"/>
                  </a:lnTo>
                  <a:lnTo>
                    <a:pt x="5239855" y="3216529"/>
                  </a:lnTo>
                  <a:lnTo>
                    <a:pt x="5238331" y="3216529"/>
                  </a:lnTo>
                  <a:lnTo>
                    <a:pt x="5238331" y="3228302"/>
                  </a:lnTo>
                  <a:lnTo>
                    <a:pt x="5234825" y="3228594"/>
                  </a:lnTo>
                  <a:lnTo>
                    <a:pt x="5237670" y="3227959"/>
                  </a:lnTo>
                  <a:lnTo>
                    <a:pt x="5238331" y="3228302"/>
                  </a:lnTo>
                  <a:lnTo>
                    <a:pt x="5238331" y="3216529"/>
                  </a:lnTo>
                  <a:lnTo>
                    <a:pt x="5221529" y="3216529"/>
                  </a:lnTo>
                  <a:lnTo>
                    <a:pt x="5213743" y="3215259"/>
                  </a:lnTo>
                  <a:lnTo>
                    <a:pt x="5205654" y="3215259"/>
                  </a:lnTo>
                  <a:lnTo>
                    <a:pt x="5197932" y="3216529"/>
                  </a:lnTo>
                  <a:lnTo>
                    <a:pt x="5174805" y="3216529"/>
                  </a:lnTo>
                  <a:lnTo>
                    <a:pt x="5127460" y="3220339"/>
                  </a:lnTo>
                  <a:lnTo>
                    <a:pt x="5118405" y="3220339"/>
                  </a:lnTo>
                  <a:lnTo>
                    <a:pt x="5104714" y="3221609"/>
                  </a:lnTo>
                  <a:lnTo>
                    <a:pt x="5095926" y="3224149"/>
                  </a:lnTo>
                  <a:lnTo>
                    <a:pt x="5087112" y="3222879"/>
                  </a:lnTo>
                  <a:lnTo>
                    <a:pt x="4923244" y="3235642"/>
                  </a:lnTo>
                  <a:lnTo>
                    <a:pt x="4923244" y="3240659"/>
                  </a:lnTo>
                  <a:lnTo>
                    <a:pt x="4917833" y="3243199"/>
                  </a:lnTo>
                  <a:lnTo>
                    <a:pt x="4904930" y="3250819"/>
                  </a:lnTo>
                  <a:lnTo>
                    <a:pt x="4895050" y="3253359"/>
                  </a:lnTo>
                  <a:lnTo>
                    <a:pt x="4898707" y="3252089"/>
                  </a:lnTo>
                  <a:lnTo>
                    <a:pt x="4899711" y="3250819"/>
                  </a:lnTo>
                  <a:lnTo>
                    <a:pt x="4900714" y="3249549"/>
                  </a:lnTo>
                  <a:lnTo>
                    <a:pt x="4896929" y="3249549"/>
                  </a:lnTo>
                  <a:lnTo>
                    <a:pt x="4885029" y="3250819"/>
                  </a:lnTo>
                  <a:lnTo>
                    <a:pt x="4891405" y="3248279"/>
                  </a:lnTo>
                  <a:lnTo>
                    <a:pt x="4894592" y="3247009"/>
                  </a:lnTo>
                  <a:lnTo>
                    <a:pt x="4883709" y="3248279"/>
                  </a:lnTo>
                  <a:lnTo>
                    <a:pt x="4865827" y="3248279"/>
                  </a:lnTo>
                  <a:lnTo>
                    <a:pt x="4873320" y="3245739"/>
                  </a:lnTo>
                  <a:lnTo>
                    <a:pt x="4876419" y="3241929"/>
                  </a:lnTo>
                  <a:lnTo>
                    <a:pt x="4886147" y="3243199"/>
                  </a:lnTo>
                  <a:lnTo>
                    <a:pt x="4896066" y="3241929"/>
                  </a:lnTo>
                  <a:lnTo>
                    <a:pt x="4906061" y="3241929"/>
                  </a:lnTo>
                  <a:lnTo>
                    <a:pt x="4916005" y="3240659"/>
                  </a:lnTo>
                  <a:lnTo>
                    <a:pt x="4923244" y="3240659"/>
                  </a:lnTo>
                  <a:lnTo>
                    <a:pt x="4923244" y="3235642"/>
                  </a:lnTo>
                  <a:lnTo>
                    <a:pt x="4842357" y="3241929"/>
                  </a:lnTo>
                  <a:lnTo>
                    <a:pt x="4813973" y="3258439"/>
                  </a:lnTo>
                  <a:lnTo>
                    <a:pt x="4822850" y="3253359"/>
                  </a:lnTo>
                  <a:lnTo>
                    <a:pt x="4828591" y="3253359"/>
                  </a:lnTo>
                  <a:lnTo>
                    <a:pt x="4832820" y="3257169"/>
                  </a:lnTo>
                  <a:lnTo>
                    <a:pt x="4840681" y="3255899"/>
                  </a:lnTo>
                  <a:lnTo>
                    <a:pt x="4848936" y="3258439"/>
                  </a:lnTo>
                  <a:lnTo>
                    <a:pt x="4853838" y="3255899"/>
                  </a:lnTo>
                  <a:lnTo>
                    <a:pt x="4856289" y="3254629"/>
                  </a:lnTo>
                  <a:lnTo>
                    <a:pt x="4858867" y="3253359"/>
                  </a:lnTo>
                  <a:lnTo>
                    <a:pt x="4856505" y="3259696"/>
                  </a:lnTo>
                  <a:lnTo>
                    <a:pt x="4867072" y="3257169"/>
                  </a:lnTo>
                  <a:lnTo>
                    <a:pt x="5085194" y="3240659"/>
                  </a:lnTo>
                  <a:lnTo>
                    <a:pt x="5152301" y="3235579"/>
                  </a:lnTo>
                  <a:lnTo>
                    <a:pt x="5142141" y="3231769"/>
                  </a:lnTo>
                  <a:lnTo>
                    <a:pt x="5136426" y="3229229"/>
                  </a:lnTo>
                  <a:lnTo>
                    <a:pt x="5153622" y="3229229"/>
                  </a:lnTo>
                  <a:lnTo>
                    <a:pt x="5173408" y="3226689"/>
                  </a:lnTo>
                  <a:lnTo>
                    <a:pt x="5182933" y="3224149"/>
                  </a:lnTo>
                  <a:lnTo>
                    <a:pt x="5186477" y="3226689"/>
                  </a:lnTo>
                  <a:lnTo>
                    <a:pt x="5194274" y="3229229"/>
                  </a:lnTo>
                  <a:lnTo>
                    <a:pt x="5186959" y="3230499"/>
                  </a:lnTo>
                  <a:lnTo>
                    <a:pt x="5165801" y="3233039"/>
                  </a:lnTo>
                  <a:lnTo>
                    <a:pt x="5170119" y="3233636"/>
                  </a:lnTo>
                  <a:lnTo>
                    <a:pt x="5152301" y="3235007"/>
                  </a:lnTo>
                  <a:lnTo>
                    <a:pt x="5156200" y="3236988"/>
                  </a:lnTo>
                  <a:lnTo>
                    <a:pt x="5166334" y="3237776"/>
                  </a:lnTo>
                  <a:lnTo>
                    <a:pt x="5162461" y="3236836"/>
                  </a:lnTo>
                  <a:lnTo>
                    <a:pt x="5160149" y="3235223"/>
                  </a:lnTo>
                  <a:lnTo>
                    <a:pt x="5163756" y="3234423"/>
                  </a:lnTo>
                  <a:lnTo>
                    <a:pt x="5170932" y="3233750"/>
                  </a:lnTo>
                  <a:lnTo>
                    <a:pt x="5175047" y="3234309"/>
                  </a:lnTo>
                  <a:lnTo>
                    <a:pt x="5231460" y="3229267"/>
                  </a:lnTo>
                  <a:lnTo>
                    <a:pt x="5228488" y="3232721"/>
                  </a:lnTo>
                  <a:lnTo>
                    <a:pt x="5220500" y="3232315"/>
                  </a:lnTo>
                  <a:lnTo>
                    <a:pt x="5212448" y="3235502"/>
                  </a:lnTo>
                  <a:lnTo>
                    <a:pt x="5204663" y="3233013"/>
                  </a:lnTo>
                  <a:lnTo>
                    <a:pt x="5202059" y="3232861"/>
                  </a:lnTo>
                  <a:lnTo>
                    <a:pt x="5205234" y="3238068"/>
                  </a:lnTo>
                  <a:lnTo>
                    <a:pt x="5223141" y="3236696"/>
                  </a:lnTo>
                  <a:lnTo>
                    <a:pt x="5230228" y="3237611"/>
                  </a:lnTo>
                  <a:lnTo>
                    <a:pt x="5246598" y="3239008"/>
                  </a:lnTo>
                  <a:lnTo>
                    <a:pt x="5257762" y="3241014"/>
                  </a:lnTo>
                  <a:lnTo>
                    <a:pt x="5272290" y="3239897"/>
                  </a:lnTo>
                  <a:lnTo>
                    <a:pt x="5284787" y="3238944"/>
                  </a:lnTo>
                  <a:lnTo>
                    <a:pt x="5283886" y="3238030"/>
                  </a:lnTo>
                  <a:lnTo>
                    <a:pt x="5276100" y="3236785"/>
                  </a:lnTo>
                  <a:lnTo>
                    <a:pt x="5268557" y="3238093"/>
                  </a:lnTo>
                  <a:lnTo>
                    <a:pt x="5261495" y="3237839"/>
                  </a:lnTo>
                  <a:lnTo>
                    <a:pt x="5255044" y="3233597"/>
                  </a:lnTo>
                  <a:lnTo>
                    <a:pt x="5242547" y="3229038"/>
                  </a:lnTo>
                  <a:lnTo>
                    <a:pt x="5255488" y="3227959"/>
                  </a:lnTo>
                  <a:lnTo>
                    <a:pt x="5316817" y="3222879"/>
                  </a:lnTo>
                  <a:lnTo>
                    <a:pt x="5309743" y="3222879"/>
                  </a:lnTo>
                  <a:lnTo>
                    <a:pt x="5292522" y="3220339"/>
                  </a:lnTo>
                  <a:lnTo>
                    <a:pt x="5275618" y="3219069"/>
                  </a:lnTo>
                  <a:lnTo>
                    <a:pt x="5271046" y="3215259"/>
                  </a:lnTo>
                  <a:lnTo>
                    <a:pt x="5271503" y="3212719"/>
                  </a:lnTo>
                  <a:lnTo>
                    <a:pt x="5276875" y="3211449"/>
                  </a:lnTo>
                  <a:lnTo>
                    <a:pt x="5284673" y="3213989"/>
                  </a:lnTo>
                  <a:lnTo>
                    <a:pt x="5291493" y="3215259"/>
                  </a:lnTo>
                  <a:lnTo>
                    <a:pt x="5297576" y="3217799"/>
                  </a:lnTo>
                  <a:lnTo>
                    <a:pt x="5305399" y="3216529"/>
                  </a:lnTo>
                  <a:lnTo>
                    <a:pt x="5319522" y="3220339"/>
                  </a:lnTo>
                  <a:lnTo>
                    <a:pt x="5320081" y="3221990"/>
                  </a:lnTo>
                  <a:lnTo>
                    <a:pt x="5316817" y="3222256"/>
                  </a:lnTo>
                  <a:lnTo>
                    <a:pt x="5320131" y="3222117"/>
                  </a:lnTo>
                  <a:lnTo>
                    <a:pt x="5320398" y="3222879"/>
                  </a:lnTo>
                  <a:lnTo>
                    <a:pt x="5345684" y="3220339"/>
                  </a:lnTo>
                  <a:lnTo>
                    <a:pt x="5337175" y="3217799"/>
                  </a:lnTo>
                  <a:lnTo>
                    <a:pt x="5347030" y="3216529"/>
                  </a:lnTo>
                  <a:lnTo>
                    <a:pt x="5348910" y="3216529"/>
                  </a:lnTo>
                  <a:lnTo>
                    <a:pt x="5354752" y="3219361"/>
                  </a:lnTo>
                  <a:lnTo>
                    <a:pt x="5345684" y="3220072"/>
                  </a:lnTo>
                  <a:lnTo>
                    <a:pt x="5355209" y="3222739"/>
                  </a:lnTo>
                  <a:lnTo>
                    <a:pt x="5365775" y="3225546"/>
                  </a:lnTo>
                  <a:lnTo>
                    <a:pt x="5376773" y="3228352"/>
                  </a:lnTo>
                  <a:lnTo>
                    <a:pt x="5387606" y="3231007"/>
                  </a:lnTo>
                  <a:lnTo>
                    <a:pt x="5392204" y="3230702"/>
                  </a:lnTo>
                  <a:lnTo>
                    <a:pt x="5374779" y="3225317"/>
                  </a:lnTo>
                  <a:lnTo>
                    <a:pt x="5360263" y="3220555"/>
                  </a:lnTo>
                  <a:lnTo>
                    <a:pt x="5359222" y="3220161"/>
                  </a:lnTo>
                  <a:lnTo>
                    <a:pt x="5405437" y="3216529"/>
                  </a:lnTo>
                  <a:lnTo>
                    <a:pt x="5470283" y="3211449"/>
                  </a:lnTo>
                  <a:lnTo>
                    <a:pt x="5516550" y="3207829"/>
                  </a:lnTo>
                  <a:lnTo>
                    <a:pt x="5515762" y="3208236"/>
                  </a:lnTo>
                  <a:lnTo>
                    <a:pt x="5499824" y="3215767"/>
                  </a:lnTo>
                  <a:lnTo>
                    <a:pt x="5492026" y="3219602"/>
                  </a:lnTo>
                  <a:lnTo>
                    <a:pt x="5484317" y="3223501"/>
                  </a:lnTo>
                  <a:lnTo>
                    <a:pt x="5491797" y="3220809"/>
                  </a:lnTo>
                  <a:lnTo>
                    <a:pt x="5502287" y="3216605"/>
                  </a:lnTo>
                  <a:lnTo>
                    <a:pt x="5514518" y="3211474"/>
                  </a:lnTo>
                  <a:lnTo>
                    <a:pt x="5527230" y="3205988"/>
                  </a:lnTo>
                  <a:lnTo>
                    <a:pt x="5520868" y="3206470"/>
                  </a:lnTo>
                  <a:lnTo>
                    <a:pt x="5540121" y="3194939"/>
                  </a:lnTo>
                  <a:lnTo>
                    <a:pt x="5551741" y="3194939"/>
                  </a:lnTo>
                  <a:lnTo>
                    <a:pt x="5547080" y="3197479"/>
                  </a:lnTo>
                  <a:lnTo>
                    <a:pt x="5541213" y="3200019"/>
                  </a:lnTo>
                  <a:lnTo>
                    <a:pt x="5534482" y="3203829"/>
                  </a:lnTo>
                  <a:lnTo>
                    <a:pt x="5527230" y="3206369"/>
                  </a:lnTo>
                  <a:lnTo>
                    <a:pt x="5634609" y="3198876"/>
                  </a:lnTo>
                  <a:lnTo>
                    <a:pt x="5629681" y="3203257"/>
                  </a:lnTo>
                  <a:lnTo>
                    <a:pt x="5622785" y="3204591"/>
                  </a:lnTo>
                  <a:lnTo>
                    <a:pt x="5615076" y="3204286"/>
                  </a:lnTo>
                  <a:lnTo>
                    <a:pt x="5607659" y="3206927"/>
                  </a:lnTo>
                  <a:lnTo>
                    <a:pt x="5606542" y="3210852"/>
                  </a:lnTo>
                  <a:lnTo>
                    <a:pt x="5617032" y="3208121"/>
                  </a:lnTo>
                  <a:lnTo>
                    <a:pt x="5627306" y="3206661"/>
                  </a:lnTo>
                  <a:lnTo>
                    <a:pt x="5631231" y="3206762"/>
                  </a:lnTo>
                  <a:lnTo>
                    <a:pt x="5644591" y="3202063"/>
                  </a:lnTo>
                  <a:lnTo>
                    <a:pt x="5660542" y="3198114"/>
                  </a:lnTo>
                  <a:lnTo>
                    <a:pt x="5667349" y="3196120"/>
                  </a:lnTo>
                  <a:lnTo>
                    <a:pt x="5685193" y="3194748"/>
                  </a:lnTo>
                  <a:lnTo>
                    <a:pt x="5686260" y="3193707"/>
                  </a:lnTo>
                  <a:lnTo>
                    <a:pt x="5638660" y="3197441"/>
                  </a:lnTo>
                  <a:lnTo>
                    <a:pt x="5651601" y="3189859"/>
                  </a:lnTo>
                  <a:lnTo>
                    <a:pt x="5657443" y="3189859"/>
                  </a:lnTo>
                  <a:lnTo>
                    <a:pt x="5661571" y="3193669"/>
                  </a:lnTo>
                  <a:lnTo>
                    <a:pt x="5669369" y="3192399"/>
                  </a:lnTo>
                  <a:lnTo>
                    <a:pt x="5677840" y="3193669"/>
                  </a:lnTo>
                  <a:lnTo>
                    <a:pt x="5680240" y="3192399"/>
                  </a:lnTo>
                  <a:lnTo>
                    <a:pt x="5685040" y="3189859"/>
                  </a:lnTo>
                  <a:lnTo>
                    <a:pt x="5687695" y="3189859"/>
                  </a:lnTo>
                  <a:lnTo>
                    <a:pt x="5686260" y="3194939"/>
                  </a:lnTo>
                  <a:lnTo>
                    <a:pt x="5925642" y="3175889"/>
                  </a:lnTo>
                  <a:lnTo>
                    <a:pt x="5941606" y="3174619"/>
                  </a:lnTo>
                  <a:lnTo>
                    <a:pt x="5952579" y="3174619"/>
                  </a:lnTo>
                  <a:lnTo>
                    <a:pt x="5962510" y="3177159"/>
                  </a:lnTo>
                  <a:lnTo>
                    <a:pt x="5971108" y="3182239"/>
                  </a:lnTo>
                  <a:lnTo>
                    <a:pt x="5977217" y="3187839"/>
                  </a:lnTo>
                  <a:lnTo>
                    <a:pt x="5966206" y="3188944"/>
                  </a:lnTo>
                  <a:lnTo>
                    <a:pt x="5958814" y="3191078"/>
                  </a:lnTo>
                  <a:lnTo>
                    <a:pt x="5962612" y="3193034"/>
                  </a:lnTo>
                  <a:lnTo>
                    <a:pt x="5976302" y="3190341"/>
                  </a:lnTo>
                  <a:lnTo>
                    <a:pt x="5979566" y="3189363"/>
                  </a:lnTo>
                  <a:lnTo>
                    <a:pt x="5978728" y="3188487"/>
                  </a:lnTo>
                  <a:lnTo>
                    <a:pt x="5985802" y="3187319"/>
                  </a:lnTo>
                  <a:lnTo>
                    <a:pt x="5993396" y="3187319"/>
                  </a:lnTo>
                  <a:lnTo>
                    <a:pt x="6001016" y="3186049"/>
                  </a:lnTo>
                  <a:close/>
                </a:path>
                <a:path w="6018530" h="3525520">
                  <a:moveTo>
                    <a:pt x="6018073" y="3407029"/>
                  </a:moveTo>
                  <a:lnTo>
                    <a:pt x="6002769" y="3208909"/>
                  </a:lnTo>
                  <a:lnTo>
                    <a:pt x="6001055" y="3208909"/>
                  </a:lnTo>
                  <a:lnTo>
                    <a:pt x="6002731" y="3207639"/>
                  </a:lnTo>
                  <a:lnTo>
                    <a:pt x="6001372" y="3191129"/>
                  </a:lnTo>
                  <a:lnTo>
                    <a:pt x="6001258" y="3189859"/>
                  </a:lnTo>
                  <a:lnTo>
                    <a:pt x="5992609" y="3191129"/>
                  </a:lnTo>
                  <a:lnTo>
                    <a:pt x="5983592" y="3191129"/>
                  </a:lnTo>
                  <a:lnTo>
                    <a:pt x="5979566" y="3189859"/>
                  </a:lnTo>
                  <a:lnTo>
                    <a:pt x="5985726" y="3203829"/>
                  </a:lnTo>
                  <a:lnTo>
                    <a:pt x="5999734" y="3386709"/>
                  </a:lnTo>
                  <a:lnTo>
                    <a:pt x="5997473" y="3400679"/>
                  </a:lnTo>
                  <a:lnTo>
                    <a:pt x="5989409" y="3412109"/>
                  </a:lnTo>
                  <a:lnTo>
                    <a:pt x="5976785" y="3419729"/>
                  </a:lnTo>
                  <a:lnTo>
                    <a:pt x="5973305" y="3420567"/>
                  </a:lnTo>
                  <a:lnTo>
                    <a:pt x="5973305" y="3426079"/>
                  </a:lnTo>
                  <a:lnTo>
                    <a:pt x="5972187" y="3433699"/>
                  </a:lnTo>
                  <a:lnTo>
                    <a:pt x="5965355" y="3436239"/>
                  </a:lnTo>
                  <a:lnTo>
                    <a:pt x="5960351" y="3438779"/>
                  </a:lnTo>
                  <a:lnTo>
                    <a:pt x="5948388" y="3440049"/>
                  </a:lnTo>
                  <a:lnTo>
                    <a:pt x="5949569" y="3438779"/>
                  </a:lnTo>
                  <a:lnTo>
                    <a:pt x="5950737" y="3437509"/>
                  </a:lnTo>
                  <a:lnTo>
                    <a:pt x="5955093" y="3434969"/>
                  </a:lnTo>
                  <a:lnTo>
                    <a:pt x="5955843" y="3428619"/>
                  </a:lnTo>
                  <a:lnTo>
                    <a:pt x="5956427" y="3428619"/>
                  </a:lnTo>
                  <a:lnTo>
                    <a:pt x="5967730" y="3427349"/>
                  </a:lnTo>
                  <a:lnTo>
                    <a:pt x="5973305" y="3426079"/>
                  </a:lnTo>
                  <a:lnTo>
                    <a:pt x="5973305" y="3420567"/>
                  </a:lnTo>
                  <a:lnTo>
                    <a:pt x="5960834" y="3423539"/>
                  </a:lnTo>
                  <a:lnTo>
                    <a:pt x="5951182" y="3424809"/>
                  </a:lnTo>
                  <a:lnTo>
                    <a:pt x="5948997" y="3424809"/>
                  </a:lnTo>
                  <a:lnTo>
                    <a:pt x="5817781" y="3434575"/>
                  </a:lnTo>
                  <a:lnTo>
                    <a:pt x="5817781" y="3438779"/>
                  </a:lnTo>
                  <a:lnTo>
                    <a:pt x="5807570" y="3438779"/>
                  </a:lnTo>
                  <a:lnTo>
                    <a:pt x="5806643" y="3437509"/>
                  </a:lnTo>
                  <a:lnTo>
                    <a:pt x="5817781" y="3438779"/>
                  </a:lnTo>
                  <a:lnTo>
                    <a:pt x="5817781" y="3434575"/>
                  </a:lnTo>
                  <a:lnTo>
                    <a:pt x="5768060" y="3438283"/>
                  </a:lnTo>
                  <a:lnTo>
                    <a:pt x="5768060" y="3445129"/>
                  </a:lnTo>
                  <a:lnTo>
                    <a:pt x="5761964" y="3450209"/>
                  </a:lnTo>
                  <a:lnTo>
                    <a:pt x="5740933" y="3454019"/>
                  </a:lnTo>
                  <a:lnTo>
                    <a:pt x="5733326" y="3452749"/>
                  </a:lnTo>
                  <a:lnTo>
                    <a:pt x="5733034" y="3450209"/>
                  </a:lnTo>
                  <a:lnTo>
                    <a:pt x="5732780" y="3446399"/>
                  </a:lnTo>
                  <a:lnTo>
                    <a:pt x="5743778" y="3442589"/>
                  </a:lnTo>
                  <a:lnTo>
                    <a:pt x="5747080" y="3446399"/>
                  </a:lnTo>
                  <a:lnTo>
                    <a:pt x="5750420" y="3448939"/>
                  </a:lnTo>
                  <a:lnTo>
                    <a:pt x="5754548" y="3445129"/>
                  </a:lnTo>
                  <a:lnTo>
                    <a:pt x="5757608" y="3442589"/>
                  </a:lnTo>
                  <a:lnTo>
                    <a:pt x="5762396" y="3442589"/>
                  </a:lnTo>
                  <a:lnTo>
                    <a:pt x="5765381" y="3443859"/>
                  </a:lnTo>
                  <a:lnTo>
                    <a:pt x="5768060" y="3445129"/>
                  </a:lnTo>
                  <a:lnTo>
                    <a:pt x="5768060" y="3438283"/>
                  </a:lnTo>
                  <a:lnTo>
                    <a:pt x="5647245" y="3447262"/>
                  </a:lnTo>
                  <a:lnTo>
                    <a:pt x="5647245" y="3459099"/>
                  </a:lnTo>
                  <a:lnTo>
                    <a:pt x="5642470" y="3460369"/>
                  </a:lnTo>
                  <a:lnTo>
                    <a:pt x="5641467" y="3462909"/>
                  </a:lnTo>
                  <a:lnTo>
                    <a:pt x="5631040" y="3465449"/>
                  </a:lnTo>
                  <a:lnTo>
                    <a:pt x="5636692" y="3462909"/>
                  </a:lnTo>
                  <a:lnTo>
                    <a:pt x="5639422" y="3460369"/>
                  </a:lnTo>
                  <a:lnTo>
                    <a:pt x="5632335" y="3460369"/>
                  </a:lnTo>
                  <a:lnTo>
                    <a:pt x="5631116" y="3457829"/>
                  </a:lnTo>
                  <a:lnTo>
                    <a:pt x="5634533" y="3457829"/>
                  </a:lnTo>
                  <a:lnTo>
                    <a:pt x="5639257" y="3459099"/>
                  </a:lnTo>
                  <a:lnTo>
                    <a:pt x="5647245" y="3459099"/>
                  </a:lnTo>
                  <a:lnTo>
                    <a:pt x="5647245" y="3447262"/>
                  </a:lnTo>
                  <a:lnTo>
                    <a:pt x="5641746" y="3447669"/>
                  </a:lnTo>
                  <a:lnTo>
                    <a:pt x="5633301" y="3456559"/>
                  </a:lnTo>
                  <a:lnTo>
                    <a:pt x="5622048" y="3459099"/>
                  </a:lnTo>
                  <a:lnTo>
                    <a:pt x="5620740" y="3459099"/>
                  </a:lnTo>
                  <a:lnTo>
                    <a:pt x="5611685" y="3460369"/>
                  </a:lnTo>
                  <a:lnTo>
                    <a:pt x="5606300" y="3457829"/>
                  </a:lnTo>
                  <a:lnTo>
                    <a:pt x="5599239" y="3456559"/>
                  </a:lnTo>
                  <a:lnTo>
                    <a:pt x="5599798" y="3451479"/>
                  </a:lnTo>
                  <a:lnTo>
                    <a:pt x="5383822" y="3468078"/>
                  </a:lnTo>
                  <a:lnTo>
                    <a:pt x="5383822" y="3484499"/>
                  </a:lnTo>
                  <a:lnTo>
                    <a:pt x="5382196" y="3485769"/>
                  </a:lnTo>
                  <a:lnTo>
                    <a:pt x="5380253" y="3484499"/>
                  </a:lnTo>
                  <a:lnTo>
                    <a:pt x="5376380" y="3481959"/>
                  </a:lnTo>
                  <a:lnTo>
                    <a:pt x="5368264" y="3484499"/>
                  </a:lnTo>
                  <a:lnTo>
                    <a:pt x="5367502" y="3482860"/>
                  </a:lnTo>
                  <a:lnTo>
                    <a:pt x="5364962" y="3484499"/>
                  </a:lnTo>
                  <a:lnTo>
                    <a:pt x="5360378" y="3483229"/>
                  </a:lnTo>
                  <a:lnTo>
                    <a:pt x="5364708" y="3481959"/>
                  </a:lnTo>
                  <a:lnTo>
                    <a:pt x="5367096" y="3481959"/>
                  </a:lnTo>
                  <a:lnTo>
                    <a:pt x="5364746" y="3476879"/>
                  </a:lnTo>
                  <a:lnTo>
                    <a:pt x="5379910" y="3481959"/>
                  </a:lnTo>
                  <a:lnTo>
                    <a:pt x="5383822" y="3484499"/>
                  </a:lnTo>
                  <a:lnTo>
                    <a:pt x="5383822" y="3468078"/>
                  </a:lnTo>
                  <a:lnTo>
                    <a:pt x="5233479" y="3479635"/>
                  </a:lnTo>
                  <a:lnTo>
                    <a:pt x="5233479" y="3490849"/>
                  </a:lnTo>
                  <a:lnTo>
                    <a:pt x="5216080" y="3490849"/>
                  </a:lnTo>
                  <a:lnTo>
                    <a:pt x="5214886" y="3489579"/>
                  </a:lnTo>
                  <a:lnTo>
                    <a:pt x="5211343" y="3485769"/>
                  </a:lnTo>
                  <a:lnTo>
                    <a:pt x="5214036" y="3483229"/>
                  </a:lnTo>
                  <a:lnTo>
                    <a:pt x="5222392" y="3485769"/>
                  </a:lnTo>
                  <a:lnTo>
                    <a:pt x="5229695" y="3488309"/>
                  </a:lnTo>
                  <a:lnTo>
                    <a:pt x="5233479" y="3490849"/>
                  </a:lnTo>
                  <a:lnTo>
                    <a:pt x="5233479" y="3479635"/>
                  </a:lnTo>
                  <a:lnTo>
                    <a:pt x="5186591" y="3483229"/>
                  </a:lnTo>
                  <a:lnTo>
                    <a:pt x="5182222" y="3487039"/>
                  </a:lnTo>
                  <a:lnTo>
                    <a:pt x="5178133" y="3487775"/>
                  </a:lnTo>
                  <a:lnTo>
                    <a:pt x="5178133" y="3494659"/>
                  </a:lnTo>
                  <a:lnTo>
                    <a:pt x="5177383" y="3495929"/>
                  </a:lnTo>
                  <a:lnTo>
                    <a:pt x="5167350" y="3497199"/>
                  </a:lnTo>
                  <a:lnTo>
                    <a:pt x="5178133" y="3494659"/>
                  </a:lnTo>
                  <a:lnTo>
                    <a:pt x="5178133" y="3487775"/>
                  </a:lnTo>
                  <a:lnTo>
                    <a:pt x="5167896" y="3489579"/>
                  </a:lnTo>
                  <a:lnTo>
                    <a:pt x="5164912" y="3489579"/>
                  </a:lnTo>
                  <a:lnTo>
                    <a:pt x="5168455" y="3487039"/>
                  </a:lnTo>
                  <a:lnTo>
                    <a:pt x="5174526" y="3484499"/>
                  </a:lnTo>
                  <a:lnTo>
                    <a:pt x="5038534" y="3494697"/>
                  </a:lnTo>
                  <a:lnTo>
                    <a:pt x="5038534" y="3502279"/>
                  </a:lnTo>
                  <a:lnTo>
                    <a:pt x="5034204" y="3503549"/>
                  </a:lnTo>
                  <a:lnTo>
                    <a:pt x="5029886" y="3502279"/>
                  </a:lnTo>
                  <a:lnTo>
                    <a:pt x="5033937" y="3501009"/>
                  </a:lnTo>
                  <a:lnTo>
                    <a:pt x="5038534" y="3502279"/>
                  </a:lnTo>
                  <a:lnTo>
                    <a:pt x="5038534" y="3494697"/>
                  </a:lnTo>
                  <a:lnTo>
                    <a:pt x="4886363" y="3506089"/>
                  </a:lnTo>
                  <a:lnTo>
                    <a:pt x="4869967" y="3504819"/>
                  </a:lnTo>
                  <a:lnTo>
                    <a:pt x="4856175" y="3498469"/>
                  </a:lnTo>
                  <a:lnTo>
                    <a:pt x="4846421" y="3489579"/>
                  </a:lnTo>
                  <a:lnTo>
                    <a:pt x="4842180" y="3476879"/>
                  </a:lnTo>
                  <a:lnTo>
                    <a:pt x="4828032" y="3293999"/>
                  </a:lnTo>
                  <a:lnTo>
                    <a:pt x="4830305" y="3281299"/>
                  </a:lnTo>
                  <a:lnTo>
                    <a:pt x="4833023" y="3277489"/>
                  </a:lnTo>
                  <a:lnTo>
                    <a:pt x="4838446" y="3269869"/>
                  </a:lnTo>
                  <a:lnTo>
                    <a:pt x="4851120" y="3260979"/>
                  </a:lnTo>
                  <a:lnTo>
                    <a:pt x="4856416" y="3259709"/>
                  </a:lnTo>
                  <a:lnTo>
                    <a:pt x="4838649" y="3260979"/>
                  </a:lnTo>
                  <a:lnTo>
                    <a:pt x="4831867" y="3262249"/>
                  </a:lnTo>
                  <a:lnTo>
                    <a:pt x="4826533" y="3263519"/>
                  </a:lnTo>
                  <a:lnTo>
                    <a:pt x="4815840" y="3267329"/>
                  </a:lnTo>
                  <a:lnTo>
                    <a:pt x="4810544" y="3268599"/>
                  </a:lnTo>
                  <a:lnTo>
                    <a:pt x="4809744" y="3273679"/>
                  </a:lnTo>
                  <a:lnTo>
                    <a:pt x="4810112" y="3278759"/>
                  </a:lnTo>
                  <a:lnTo>
                    <a:pt x="4819904" y="3277489"/>
                  </a:lnTo>
                  <a:lnTo>
                    <a:pt x="4810315" y="3281299"/>
                  </a:lnTo>
                  <a:lnTo>
                    <a:pt x="4827117" y="3499739"/>
                  </a:lnTo>
                  <a:lnTo>
                    <a:pt x="4830737" y="3509899"/>
                  </a:lnTo>
                  <a:lnTo>
                    <a:pt x="4838916" y="3518789"/>
                  </a:lnTo>
                  <a:lnTo>
                    <a:pt x="4850498" y="3525139"/>
                  </a:lnTo>
                  <a:lnTo>
                    <a:pt x="4864303" y="3525139"/>
                  </a:lnTo>
                  <a:lnTo>
                    <a:pt x="5015306" y="3513709"/>
                  </a:lnTo>
                  <a:lnTo>
                    <a:pt x="5011648" y="3509899"/>
                  </a:lnTo>
                  <a:lnTo>
                    <a:pt x="5027282" y="3508629"/>
                  </a:lnTo>
                  <a:lnTo>
                    <a:pt x="5028946" y="3509899"/>
                  </a:lnTo>
                  <a:lnTo>
                    <a:pt x="5030279" y="3512439"/>
                  </a:lnTo>
                  <a:lnTo>
                    <a:pt x="5084864" y="3508629"/>
                  </a:lnTo>
                  <a:lnTo>
                    <a:pt x="5121262" y="3506089"/>
                  </a:lnTo>
                  <a:lnTo>
                    <a:pt x="5157660" y="3503549"/>
                  </a:lnTo>
                  <a:lnTo>
                    <a:pt x="5158384" y="3502279"/>
                  </a:lnTo>
                  <a:lnTo>
                    <a:pt x="5158676" y="3503549"/>
                  </a:lnTo>
                  <a:lnTo>
                    <a:pt x="5174373" y="3502279"/>
                  </a:lnTo>
                  <a:lnTo>
                    <a:pt x="5190058" y="3501009"/>
                  </a:lnTo>
                  <a:lnTo>
                    <a:pt x="5221452" y="3498469"/>
                  </a:lnTo>
                  <a:lnTo>
                    <a:pt x="5221313" y="3497199"/>
                  </a:lnTo>
                  <a:lnTo>
                    <a:pt x="5223116" y="3498469"/>
                  </a:lnTo>
                  <a:lnTo>
                    <a:pt x="5268557" y="3494659"/>
                  </a:lnTo>
                  <a:lnTo>
                    <a:pt x="5313985" y="3490849"/>
                  </a:lnTo>
                  <a:lnTo>
                    <a:pt x="5359425" y="3487039"/>
                  </a:lnTo>
                  <a:lnTo>
                    <a:pt x="5354523" y="3483229"/>
                  </a:lnTo>
                  <a:lnTo>
                    <a:pt x="5364505" y="3485769"/>
                  </a:lnTo>
                  <a:lnTo>
                    <a:pt x="5368264" y="3487039"/>
                  </a:lnTo>
                  <a:lnTo>
                    <a:pt x="5384787" y="3485769"/>
                  </a:lnTo>
                  <a:lnTo>
                    <a:pt x="5500459" y="3476879"/>
                  </a:lnTo>
                  <a:lnTo>
                    <a:pt x="5649188" y="3465449"/>
                  </a:lnTo>
                  <a:lnTo>
                    <a:pt x="5698756" y="3461639"/>
                  </a:lnTo>
                  <a:lnTo>
                    <a:pt x="5698033" y="3457829"/>
                  </a:lnTo>
                  <a:lnTo>
                    <a:pt x="5697055" y="3452749"/>
                  </a:lnTo>
                  <a:lnTo>
                    <a:pt x="5700750" y="3450209"/>
                  </a:lnTo>
                  <a:lnTo>
                    <a:pt x="5700941" y="3451479"/>
                  </a:lnTo>
                  <a:lnTo>
                    <a:pt x="5699061" y="3461639"/>
                  </a:lnTo>
                  <a:lnTo>
                    <a:pt x="5740133" y="3457829"/>
                  </a:lnTo>
                  <a:lnTo>
                    <a:pt x="5755868" y="3455289"/>
                  </a:lnTo>
                  <a:lnTo>
                    <a:pt x="5751080" y="3456559"/>
                  </a:lnTo>
                  <a:lnTo>
                    <a:pt x="5782513" y="3455289"/>
                  </a:lnTo>
                  <a:lnTo>
                    <a:pt x="5785891" y="3454019"/>
                  </a:lnTo>
                  <a:lnTo>
                    <a:pt x="5796000" y="3450209"/>
                  </a:lnTo>
                  <a:lnTo>
                    <a:pt x="5798896" y="3451479"/>
                  </a:lnTo>
                  <a:lnTo>
                    <a:pt x="5796242" y="3454019"/>
                  </a:lnTo>
                  <a:lnTo>
                    <a:pt x="5809983" y="3452749"/>
                  </a:lnTo>
                  <a:lnTo>
                    <a:pt x="5805767" y="3450209"/>
                  </a:lnTo>
                  <a:lnTo>
                    <a:pt x="5803658" y="3448939"/>
                  </a:lnTo>
                  <a:lnTo>
                    <a:pt x="5805944" y="3446399"/>
                  </a:lnTo>
                  <a:lnTo>
                    <a:pt x="5808942" y="3445129"/>
                  </a:lnTo>
                  <a:lnTo>
                    <a:pt x="5813526" y="3443859"/>
                  </a:lnTo>
                  <a:lnTo>
                    <a:pt x="5816892" y="3446399"/>
                  </a:lnTo>
                  <a:lnTo>
                    <a:pt x="5821540" y="3448939"/>
                  </a:lnTo>
                  <a:lnTo>
                    <a:pt x="5824601" y="3446399"/>
                  </a:lnTo>
                  <a:lnTo>
                    <a:pt x="5826404" y="3443859"/>
                  </a:lnTo>
                  <a:lnTo>
                    <a:pt x="5827319" y="3442589"/>
                  </a:lnTo>
                  <a:lnTo>
                    <a:pt x="5838825" y="3445129"/>
                  </a:lnTo>
                  <a:lnTo>
                    <a:pt x="5838939" y="3447669"/>
                  </a:lnTo>
                  <a:lnTo>
                    <a:pt x="5839079" y="3450209"/>
                  </a:lnTo>
                  <a:lnTo>
                    <a:pt x="5925464" y="3443859"/>
                  </a:lnTo>
                  <a:lnTo>
                    <a:pt x="5925185" y="3443859"/>
                  </a:lnTo>
                  <a:lnTo>
                    <a:pt x="5932970" y="3442589"/>
                  </a:lnTo>
                  <a:lnTo>
                    <a:pt x="5937440" y="3440049"/>
                  </a:lnTo>
                  <a:lnTo>
                    <a:pt x="5941060" y="3441319"/>
                  </a:lnTo>
                  <a:lnTo>
                    <a:pt x="5939980" y="3442551"/>
                  </a:lnTo>
                  <a:lnTo>
                    <a:pt x="5985522" y="3438779"/>
                  </a:lnTo>
                  <a:lnTo>
                    <a:pt x="5998934" y="3436239"/>
                  </a:lnTo>
                  <a:lnTo>
                    <a:pt x="6009500" y="3428619"/>
                  </a:lnTo>
                  <a:lnTo>
                    <a:pt x="6011189" y="3426079"/>
                  </a:lnTo>
                  <a:lnTo>
                    <a:pt x="6016231" y="3418459"/>
                  </a:lnTo>
                  <a:lnTo>
                    <a:pt x="6018073" y="3407029"/>
                  </a:lnTo>
                  <a:close/>
                </a:path>
              </a:pathLst>
            </a:custGeom>
            <a:solidFill>
              <a:srgbClr val="606062"/>
            </a:solidFill>
          </p:spPr>
          <p:txBody>
            <a:bodyPr wrap="square" lIns="0" tIns="0" rIns="0" bIns="0" rtlCol="0"/>
            <a:lstStyle/>
            <a:p>
              <a:endParaRPr/>
            </a:p>
          </p:txBody>
        </p:sp>
        <p:sp>
          <p:nvSpPr>
            <p:cNvPr id="55" name="object 55"/>
            <p:cNvSpPr/>
            <p:nvPr/>
          </p:nvSpPr>
          <p:spPr>
            <a:xfrm>
              <a:off x="5430959" y="3544019"/>
              <a:ext cx="1049655" cy="177800"/>
            </a:xfrm>
            <a:custGeom>
              <a:avLst/>
              <a:gdLst/>
              <a:ahLst/>
              <a:cxnLst/>
              <a:rect l="l" t="t" r="r" b="b"/>
              <a:pathLst>
                <a:path w="1049654" h="177800">
                  <a:moveTo>
                    <a:pt x="41569" y="86705"/>
                  </a:moveTo>
                  <a:lnTo>
                    <a:pt x="25191" y="91016"/>
                  </a:lnTo>
                  <a:lnTo>
                    <a:pt x="11368" y="100832"/>
                  </a:lnTo>
                  <a:lnTo>
                    <a:pt x="2254" y="115941"/>
                  </a:lnTo>
                  <a:lnTo>
                    <a:pt x="0" y="136130"/>
                  </a:lnTo>
                  <a:lnTo>
                    <a:pt x="5735" y="155615"/>
                  </a:lnTo>
                  <a:lnTo>
                    <a:pt x="17339" y="168893"/>
                  </a:lnTo>
                  <a:lnTo>
                    <a:pt x="32655" y="176115"/>
                  </a:lnTo>
                  <a:lnTo>
                    <a:pt x="49526" y="177436"/>
                  </a:lnTo>
                  <a:lnTo>
                    <a:pt x="63453" y="174260"/>
                  </a:lnTo>
                  <a:lnTo>
                    <a:pt x="74591" y="167662"/>
                  </a:lnTo>
                  <a:lnTo>
                    <a:pt x="48668" y="167662"/>
                  </a:lnTo>
                  <a:lnTo>
                    <a:pt x="35872" y="166500"/>
                  </a:lnTo>
                  <a:lnTo>
                    <a:pt x="24256" y="160629"/>
                  </a:lnTo>
                  <a:lnTo>
                    <a:pt x="15471" y="150148"/>
                  </a:lnTo>
                  <a:lnTo>
                    <a:pt x="11168" y="135150"/>
                  </a:lnTo>
                  <a:lnTo>
                    <a:pt x="12789" y="119574"/>
                  </a:lnTo>
                  <a:lnTo>
                    <a:pt x="19615" y="107715"/>
                  </a:lnTo>
                  <a:lnTo>
                    <a:pt x="30031" y="99904"/>
                  </a:lnTo>
                  <a:lnTo>
                    <a:pt x="42426" y="96476"/>
                  </a:lnTo>
                  <a:lnTo>
                    <a:pt x="73376" y="96476"/>
                  </a:lnTo>
                  <a:lnTo>
                    <a:pt x="68758" y="92361"/>
                  </a:lnTo>
                  <a:lnTo>
                    <a:pt x="55543" y="87432"/>
                  </a:lnTo>
                  <a:lnTo>
                    <a:pt x="41569" y="86705"/>
                  </a:lnTo>
                  <a:close/>
                </a:path>
                <a:path w="1049654" h="177800">
                  <a:moveTo>
                    <a:pt x="107151" y="81975"/>
                  </a:moveTo>
                  <a:lnTo>
                    <a:pt x="81771" y="84203"/>
                  </a:lnTo>
                  <a:lnTo>
                    <a:pt x="82069" y="87627"/>
                  </a:lnTo>
                  <a:lnTo>
                    <a:pt x="116781" y="139312"/>
                  </a:lnTo>
                  <a:lnTo>
                    <a:pt x="105463" y="168893"/>
                  </a:lnTo>
                  <a:lnTo>
                    <a:pt x="105363" y="169477"/>
                  </a:lnTo>
                  <a:lnTo>
                    <a:pt x="105552" y="171622"/>
                  </a:lnTo>
                  <a:lnTo>
                    <a:pt x="130040" y="169477"/>
                  </a:lnTo>
                  <a:lnTo>
                    <a:pt x="133029" y="161787"/>
                  </a:lnTo>
                  <a:lnTo>
                    <a:pt x="120031" y="161787"/>
                  </a:lnTo>
                  <a:lnTo>
                    <a:pt x="128859" y="138510"/>
                  </a:lnTo>
                  <a:lnTo>
                    <a:pt x="98378" y="91314"/>
                  </a:lnTo>
                  <a:lnTo>
                    <a:pt x="100026" y="91169"/>
                  </a:lnTo>
                  <a:lnTo>
                    <a:pt x="112918" y="91169"/>
                  </a:lnTo>
                  <a:lnTo>
                    <a:pt x="107151" y="81975"/>
                  </a:lnTo>
                  <a:close/>
                </a:path>
                <a:path w="1049654" h="177800">
                  <a:moveTo>
                    <a:pt x="86419" y="147891"/>
                  </a:moveTo>
                  <a:lnTo>
                    <a:pt x="75834" y="147891"/>
                  </a:lnTo>
                  <a:lnTo>
                    <a:pt x="71468" y="155737"/>
                  </a:lnTo>
                  <a:lnTo>
                    <a:pt x="65189" y="161738"/>
                  </a:lnTo>
                  <a:lnTo>
                    <a:pt x="57441" y="165758"/>
                  </a:lnTo>
                  <a:lnTo>
                    <a:pt x="48668" y="167662"/>
                  </a:lnTo>
                  <a:lnTo>
                    <a:pt x="74591" y="167662"/>
                  </a:lnTo>
                  <a:lnTo>
                    <a:pt x="75737" y="166984"/>
                  </a:lnTo>
                  <a:lnTo>
                    <a:pt x="84680" y="155254"/>
                  </a:lnTo>
                  <a:lnTo>
                    <a:pt x="86419" y="147891"/>
                  </a:lnTo>
                  <a:close/>
                </a:path>
                <a:path w="1049654" h="177800">
                  <a:moveTo>
                    <a:pt x="42527" y="97621"/>
                  </a:moveTo>
                  <a:lnTo>
                    <a:pt x="12540" y="134071"/>
                  </a:lnTo>
                  <a:lnTo>
                    <a:pt x="12470" y="135150"/>
                  </a:lnTo>
                  <a:lnTo>
                    <a:pt x="16597" y="149454"/>
                  </a:lnTo>
                  <a:lnTo>
                    <a:pt x="25087" y="159533"/>
                  </a:lnTo>
                  <a:lnTo>
                    <a:pt x="36281" y="165203"/>
                  </a:lnTo>
                  <a:lnTo>
                    <a:pt x="48557" y="166391"/>
                  </a:lnTo>
                  <a:lnTo>
                    <a:pt x="56909" y="164671"/>
                  </a:lnTo>
                  <a:lnTo>
                    <a:pt x="64123" y="161049"/>
                  </a:lnTo>
                  <a:lnTo>
                    <a:pt x="68674" y="156751"/>
                  </a:lnTo>
                  <a:lnTo>
                    <a:pt x="47711" y="156751"/>
                  </a:lnTo>
                  <a:lnTo>
                    <a:pt x="38408" y="155488"/>
                  </a:lnTo>
                  <a:lnTo>
                    <a:pt x="30977" y="150706"/>
                  </a:lnTo>
                  <a:lnTo>
                    <a:pt x="25854" y="143276"/>
                  </a:lnTo>
                  <a:lnTo>
                    <a:pt x="23475" y="134071"/>
                  </a:lnTo>
                  <a:lnTo>
                    <a:pt x="24169" y="123856"/>
                  </a:lnTo>
                  <a:lnTo>
                    <a:pt x="27950" y="115648"/>
                  </a:lnTo>
                  <a:lnTo>
                    <a:pt x="34471" y="109980"/>
                  </a:lnTo>
                  <a:lnTo>
                    <a:pt x="43384" y="107387"/>
                  </a:lnTo>
                  <a:lnTo>
                    <a:pt x="52903" y="106552"/>
                  </a:lnTo>
                  <a:lnTo>
                    <a:pt x="67340" y="106552"/>
                  </a:lnTo>
                  <a:lnTo>
                    <a:pt x="64985" y="103955"/>
                  </a:lnTo>
                  <a:lnTo>
                    <a:pt x="58356" y="99904"/>
                  </a:lnTo>
                  <a:lnTo>
                    <a:pt x="50803" y="97808"/>
                  </a:lnTo>
                  <a:lnTo>
                    <a:pt x="42527" y="97621"/>
                  </a:lnTo>
                  <a:close/>
                </a:path>
                <a:path w="1049654" h="177800">
                  <a:moveTo>
                    <a:pt x="162192" y="86774"/>
                  </a:moveTo>
                  <a:lnTo>
                    <a:pt x="150149" y="86774"/>
                  </a:lnTo>
                  <a:lnTo>
                    <a:pt x="121428" y="161664"/>
                  </a:lnTo>
                  <a:lnTo>
                    <a:pt x="120031" y="161787"/>
                  </a:lnTo>
                  <a:lnTo>
                    <a:pt x="133029" y="161787"/>
                  </a:lnTo>
                  <a:lnTo>
                    <a:pt x="162192" y="86774"/>
                  </a:lnTo>
                  <a:close/>
                </a:path>
                <a:path w="1049654" h="177800">
                  <a:moveTo>
                    <a:pt x="88586" y="138715"/>
                  </a:moveTo>
                  <a:lnTo>
                    <a:pt x="66250" y="140676"/>
                  </a:lnTo>
                  <a:lnTo>
                    <a:pt x="64674" y="150404"/>
                  </a:lnTo>
                  <a:lnTo>
                    <a:pt x="57359" y="155905"/>
                  </a:lnTo>
                  <a:lnTo>
                    <a:pt x="47711" y="156751"/>
                  </a:lnTo>
                  <a:lnTo>
                    <a:pt x="68674" y="156751"/>
                  </a:lnTo>
                  <a:lnTo>
                    <a:pt x="70002" y="155488"/>
                  </a:lnTo>
                  <a:lnTo>
                    <a:pt x="74311" y="148024"/>
                  </a:lnTo>
                  <a:lnTo>
                    <a:pt x="75834" y="147891"/>
                  </a:lnTo>
                  <a:lnTo>
                    <a:pt x="86419" y="147891"/>
                  </a:lnTo>
                  <a:lnTo>
                    <a:pt x="88586" y="138715"/>
                  </a:lnTo>
                  <a:close/>
                </a:path>
                <a:path w="1049654" h="177800">
                  <a:moveTo>
                    <a:pt x="112918" y="91169"/>
                  </a:moveTo>
                  <a:lnTo>
                    <a:pt x="100026" y="91169"/>
                  </a:lnTo>
                  <a:lnTo>
                    <a:pt x="129485" y="136918"/>
                  </a:lnTo>
                  <a:lnTo>
                    <a:pt x="138488" y="113244"/>
                  </a:lnTo>
                  <a:lnTo>
                    <a:pt x="126767" y="113244"/>
                  </a:lnTo>
                  <a:lnTo>
                    <a:pt x="112918" y="91169"/>
                  </a:lnTo>
                  <a:close/>
                </a:path>
                <a:path w="1049654" h="177800">
                  <a:moveTo>
                    <a:pt x="67340" y="106552"/>
                  </a:moveTo>
                  <a:lnTo>
                    <a:pt x="52903" y="106552"/>
                  </a:lnTo>
                  <a:lnTo>
                    <a:pt x="59983" y="110026"/>
                  </a:lnTo>
                  <a:lnTo>
                    <a:pt x="63943" y="118756"/>
                  </a:lnTo>
                  <a:lnTo>
                    <a:pt x="86281" y="116798"/>
                  </a:lnTo>
                  <a:lnTo>
                    <a:pt x="83196" y="110001"/>
                  </a:lnTo>
                  <a:lnTo>
                    <a:pt x="70467" y="110001"/>
                  </a:lnTo>
                  <a:lnTo>
                    <a:pt x="67340" y="106552"/>
                  </a:lnTo>
                  <a:close/>
                </a:path>
                <a:path w="1049654" h="177800">
                  <a:moveTo>
                    <a:pt x="164379" y="76956"/>
                  </a:moveTo>
                  <a:lnTo>
                    <a:pt x="139759" y="79117"/>
                  </a:lnTo>
                  <a:lnTo>
                    <a:pt x="127405" y="113191"/>
                  </a:lnTo>
                  <a:lnTo>
                    <a:pt x="126767" y="113244"/>
                  </a:lnTo>
                  <a:lnTo>
                    <a:pt x="138488" y="113244"/>
                  </a:lnTo>
                  <a:lnTo>
                    <a:pt x="148501" y="86918"/>
                  </a:lnTo>
                  <a:lnTo>
                    <a:pt x="150149" y="86774"/>
                  </a:lnTo>
                  <a:lnTo>
                    <a:pt x="162192" y="86774"/>
                  </a:lnTo>
                  <a:lnTo>
                    <a:pt x="164678" y="80380"/>
                  </a:lnTo>
                  <a:lnTo>
                    <a:pt x="164379" y="76956"/>
                  </a:lnTo>
                  <a:close/>
                </a:path>
                <a:path w="1049654" h="177800">
                  <a:moveTo>
                    <a:pt x="73376" y="96476"/>
                  </a:moveTo>
                  <a:lnTo>
                    <a:pt x="42426" y="96476"/>
                  </a:lnTo>
                  <a:lnTo>
                    <a:pt x="51126" y="96717"/>
                  </a:lnTo>
                  <a:lnTo>
                    <a:pt x="59145" y="99020"/>
                  </a:lnTo>
                  <a:lnTo>
                    <a:pt x="66195" y="103399"/>
                  </a:lnTo>
                  <a:lnTo>
                    <a:pt x="71989" y="109865"/>
                  </a:lnTo>
                  <a:lnTo>
                    <a:pt x="70467" y="110001"/>
                  </a:lnTo>
                  <a:lnTo>
                    <a:pt x="83196" y="110001"/>
                  </a:lnTo>
                  <a:lnTo>
                    <a:pt x="79557" y="101985"/>
                  </a:lnTo>
                  <a:lnTo>
                    <a:pt x="73376" y="96476"/>
                  </a:lnTo>
                  <a:close/>
                </a:path>
                <a:path w="1049654" h="177800">
                  <a:moveTo>
                    <a:pt x="231646" y="71056"/>
                  </a:moveTo>
                  <a:lnTo>
                    <a:pt x="167817" y="76654"/>
                  </a:lnTo>
                  <a:lnTo>
                    <a:pt x="175607" y="165480"/>
                  </a:lnTo>
                  <a:lnTo>
                    <a:pt x="214689" y="162050"/>
                  </a:lnTo>
                  <a:lnTo>
                    <a:pt x="229462" y="154912"/>
                  </a:lnTo>
                  <a:lnTo>
                    <a:pt x="185296" y="154912"/>
                  </a:lnTo>
                  <a:lnTo>
                    <a:pt x="179186" y="85251"/>
                  </a:lnTo>
                  <a:lnTo>
                    <a:pt x="223978" y="81320"/>
                  </a:lnTo>
                  <a:lnTo>
                    <a:pt x="232547" y="81320"/>
                  </a:lnTo>
                  <a:lnTo>
                    <a:pt x="231646" y="71056"/>
                  </a:lnTo>
                  <a:close/>
                </a:path>
                <a:path w="1049654" h="177800">
                  <a:moveTo>
                    <a:pt x="235519" y="113569"/>
                  </a:moveTo>
                  <a:lnTo>
                    <a:pt x="210564" y="113569"/>
                  </a:lnTo>
                  <a:lnTo>
                    <a:pt x="226969" y="118350"/>
                  </a:lnTo>
                  <a:lnTo>
                    <a:pt x="233451" y="131219"/>
                  </a:lnTo>
                  <a:lnTo>
                    <a:pt x="229341" y="144971"/>
                  </a:lnTo>
                  <a:lnTo>
                    <a:pt x="213969" y="152398"/>
                  </a:lnTo>
                  <a:lnTo>
                    <a:pt x="185296" y="154912"/>
                  </a:lnTo>
                  <a:lnTo>
                    <a:pt x="229462" y="154912"/>
                  </a:lnTo>
                  <a:lnTo>
                    <a:pt x="237805" y="150880"/>
                  </a:lnTo>
                  <a:lnTo>
                    <a:pt x="244035" y="130341"/>
                  </a:lnTo>
                  <a:lnTo>
                    <a:pt x="235519" y="113569"/>
                  </a:lnTo>
                  <a:close/>
                </a:path>
                <a:path w="1049654" h="177800">
                  <a:moveTo>
                    <a:pt x="210698" y="115088"/>
                  </a:moveTo>
                  <a:lnTo>
                    <a:pt x="183417" y="117482"/>
                  </a:lnTo>
                  <a:lnTo>
                    <a:pt x="186592" y="153644"/>
                  </a:lnTo>
                  <a:lnTo>
                    <a:pt x="213869" y="151254"/>
                  </a:lnTo>
                  <a:lnTo>
                    <a:pt x="228203" y="144302"/>
                  </a:lnTo>
                  <a:lnTo>
                    <a:pt x="228544" y="143186"/>
                  </a:lnTo>
                  <a:lnTo>
                    <a:pt x="196542" y="143186"/>
                  </a:lnTo>
                  <a:lnTo>
                    <a:pt x="195019" y="125798"/>
                  </a:lnTo>
                  <a:lnTo>
                    <a:pt x="211259" y="124376"/>
                  </a:lnTo>
                  <a:lnTo>
                    <a:pt x="228603" y="124376"/>
                  </a:lnTo>
                  <a:lnTo>
                    <a:pt x="226130" y="119429"/>
                  </a:lnTo>
                  <a:lnTo>
                    <a:pt x="210698" y="115088"/>
                  </a:lnTo>
                  <a:close/>
                </a:path>
                <a:path w="1049654" h="177800">
                  <a:moveTo>
                    <a:pt x="228603" y="124376"/>
                  </a:moveTo>
                  <a:lnTo>
                    <a:pt x="211259" y="124376"/>
                  </a:lnTo>
                  <a:lnTo>
                    <a:pt x="218510" y="126477"/>
                  </a:lnTo>
                  <a:lnTo>
                    <a:pt x="221397" y="132246"/>
                  </a:lnTo>
                  <a:lnTo>
                    <a:pt x="219596" y="138426"/>
                  </a:lnTo>
                  <a:lnTo>
                    <a:pt x="212785" y="141761"/>
                  </a:lnTo>
                  <a:lnTo>
                    <a:pt x="196542" y="143186"/>
                  </a:lnTo>
                  <a:lnTo>
                    <a:pt x="228544" y="143186"/>
                  </a:lnTo>
                  <a:lnTo>
                    <a:pt x="232128" y="131430"/>
                  </a:lnTo>
                  <a:lnTo>
                    <a:pt x="228603" y="124376"/>
                  </a:lnTo>
                  <a:close/>
                </a:path>
                <a:path w="1049654" h="177800">
                  <a:moveTo>
                    <a:pt x="232547" y="81320"/>
                  </a:moveTo>
                  <a:lnTo>
                    <a:pt x="223978" y="81320"/>
                  </a:lnTo>
                  <a:lnTo>
                    <a:pt x="224078" y="82461"/>
                  </a:lnTo>
                  <a:lnTo>
                    <a:pt x="180680" y="86267"/>
                  </a:lnTo>
                  <a:lnTo>
                    <a:pt x="183283" y="115963"/>
                  </a:lnTo>
                  <a:lnTo>
                    <a:pt x="210564" y="113569"/>
                  </a:lnTo>
                  <a:lnTo>
                    <a:pt x="235519" y="113569"/>
                  </a:lnTo>
                  <a:lnTo>
                    <a:pt x="234327" y="111223"/>
                  </a:lnTo>
                  <a:lnTo>
                    <a:pt x="214766" y="105754"/>
                  </a:lnTo>
                  <a:lnTo>
                    <a:pt x="193259" y="105754"/>
                  </a:lnTo>
                  <a:lnTo>
                    <a:pt x="192312" y="94964"/>
                  </a:lnTo>
                  <a:lnTo>
                    <a:pt x="233428" y="91357"/>
                  </a:lnTo>
                  <a:lnTo>
                    <a:pt x="232547" y="81320"/>
                  </a:lnTo>
                  <a:close/>
                </a:path>
                <a:path w="1049654" h="177800">
                  <a:moveTo>
                    <a:pt x="209628" y="104317"/>
                  </a:moveTo>
                  <a:lnTo>
                    <a:pt x="193259" y="105754"/>
                  </a:lnTo>
                  <a:lnTo>
                    <a:pt x="214766" y="105754"/>
                  </a:lnTo>
                  <a:lnTo>
                    <a:pt x="209628" y="104317"/>
                  </a:lnTo>
                  <a:close/>
                </a:path>
                <a:path w="1049654" h="177800">
                  <a:moveTo>
                    <a:pt x="287147" y="65167"/>
                  </a:moveTo>
                  <a:lnTo>
                    <a:pt x="270768" y="69476"/>
                  </a:lnTo>
                  <a:lnTo>
                    <a:pt x="256946" y="79290"/>
                  </a:lnTo>
                  <a:lnTo>
                    <a:pt x="247832" y="94399"/>
                  </a:lnTo>
                  <a:lnTo>
                    <a:pt x="245578" y="114588"/>
                  </a:lnTo>
                  <a:lnTo>
                    <a:pt x="251313" y="134074"/>
                  </a:lnTo>
                  <a:lnTo>
                    <a:pt x="262917" y="147352"/>
                  </a:lnTo>
                  <a:lnTo>
                    <a:pt x="278233" y="154574"/>
                  </a:lnTo>
                  <a:lnTo>
                    <a:pt x="295103" y="155895"/>
                  </a:lnTo>
                  <a:lnTo>
                    <a:pt x="309030" y="152718"/>
                  </a:lnTo>
                  <a:lnTo>
                    <a:pt x="320171" y="146119"/>
                  </a:lnTo>
                  <a:lnTo>
                    <a:pt x="294246" y="146119"/>
                  </a:lnTo>
                  <a:lnTo>
                    <a:pt x="281450" y="144959"/>
                  </a:lnTo>
                  <a:lnTo>
                    <a:pt x="269833" y="139090"/>
                  </a:lnTo>
                  <a:lnTo>
                    <a:pt x="261048" y="128608"/>
                  </a:lnTo>
                  <a:lnTo>
                    <a:pt x="256745" y="113609"/>
                  </a:lnTo>
                  <a:lnTo>
                    <a:pt x="258367" y="98035"/>
                  </a:lnTo>
                  <a:lnTo>
                    <a:pt x="265193" y="86175"/>
                  </a:lnTo>
                  <a:lnTo>
                    <a:pt x="275609" y="78364"/>
                  </a:lnTo>
                  <a:lnTo>
                    <a:pt x="288004" y="74933"/>
                  </a:lnTo>
                  <a:lnTo>
                    <a:pt x="318952" y="74933"/>
                  </a:lnTo>
                  <a:lnTo>
                    <a:pt x="314336" y="70819"/>
                  </a:lnTo>
                  <a:lnTo>
                    <a:pt x="301120" y="65892"/>
                  </a:lnTo>
                  <a:lnTo>
                    <a:pt x="287147" y="65167"/>
                  </a:lnTo>
                  <a:close/>
                </a:path>
                <a:path w="1049654" h="177800">
                  <a:moveTo>
                    <a:pt x="331997" y="126349"/>
                  </a:moveTo>
                  <a:lnTo>
                    <a:pt x="321411" y="126349"/>
                  </a:lnTo>
                  <a:lnTo>
                    <a:pt x="317045" y="134197"/>
                  </a:lnTo>
                  <a:lnTo>
                    <a:pt x="310766" y="140198"/>
                  </a:lnTo>
                  <a:lnTo>
                    <a:pt x="303019" y="144217"/>
                  </a:lnTo>
                  <a:lnTo>
                    <a:pt x="294246" y="146119"/>
                  </a:lnTo>
                  <a:lnTo>
                    <a:pt x="320171" y="146119"/>
                  </a:lnTo>
                  <a:lnTo>
                    <a:pt x="321314" y="145443"/>
                  </a:lnTo>
                  <a:lnTo>
                    <a:pt x="330257" y="133713"/>
                  </a:lnTo>
                  <a:lnTo>
                    <a:pt x="331997" y="126349"/>
                  </a:lnTo>
                  <a:close/>
                </a:path>
                <a:path w="1049654" h="177800">
                  <a:moveTo>
                    <a:pt x="288104" y="76079"/>
                  </a:moveTo>
                  <a:lnTo>
                    <a:pt x="258117" y="112528"/>
                  </a:lnTo>
                  <a:lnTo>
                    <a:pt x="258047" y="113609"/>
                  </a:lnTo>
                  <a:lnTo>
                    <a:pt x="262175" y="127914"/>
                  </a:lnTo>
                  <a:lnTo>
                    <a:pt x="270664" y="137995"/>
                  </a:lnTo>
                  <a:lnTo>
                    <a:pt x="281859" y="143665"/>
                  </a:lnTo>
                  <a:lnTo>
                    <a:pt x="294134" y="144853"/>
                  </a:lnTo>
                  <a:lnTo>
                    <a:pt x="302487" y="143131"/>
                  </a:lnTo>
                  <a:lnTo>
                    <a:pt x="309701" y="139508"/>
                  </a:lnTo>
                  <a:lnTo>
                    <a:pt x="314252" y="135209"/>
                  </a:lnTo>
                  <a:lnTo>
                    <a:pt x="293288" y="135209"/>
                  </a:lnTo>
                  <a:lnTo>
                    <a:pt x="283986" y="133947"/>
                  </a:lnTo>
                  <a:lnTo>
                    <a:pt x="276555" y="129164"/>
                  </a:lnTo>
                  <a:lnTo>
                    <a:pt x="271432" y="121733"/>
                  </a:lnTo>
                  <a:lnTo>
                    <a:pt x="269053" y="112528"/>
                  </a:lnTo>
                  <a:lnTo>
                    <a:pt x="269747" y="102315"/>
                  </a:lnTo>
                  <a:lnTo>
                    <a:pt x="273528" y="94107"/>
                  </a:lnTo>
                  <a:lnTo>
                    <a:pt x="280049" y="88440"/>
                  </a:lnTo>
                  <a:lnTo>
                    <a:pt x="288961" y="85849"/>
                  </a:lnTo>
                  <a:lnTo>
                    <a:pt x="298480" y="85013"/>
                  </a:lnTo>
                  <a:lnTo>
                    <a:pt x="312919" y="85013"/>
                  </a:lnTo>
                  <a:lnTo>
                    <a:pt x="310563" y="82415"/>
                  </a:lnTo>
                  <a:lnTo>
                    <a:pt x="303930" y="78364"/>
                  </a:lnTo>
                  <a:lnTo>
                    <a:pt x="296382" y="76268"/>
                  </a:lnTo>
                  <a:lnTo>
                    <a:pt x="288104" y="76079"/>
                  </a:lnTo>
                  <a:close/>
                </a:path>
                <a:path w="1049654" h="177800">
                  <a:moveTo>
                    <a:pt x="334163" y="117176"/>
                  </a:moveTo>
                  <a:lnTo>
                    <a:pt x="311829" y="119134"/>
                  </a:lnTo>
                  <a:lnTo>
                    <a:pt x="310252" y="128865"/>
                  </a:lnTo>
                  <a:lnTo>
                    <a:pt x="302936" y="134362"/>
                  </a:lnTo>
                  <a:lnTo>
                    <a:pt x="293288" y="135209"/>
                  </a:lnTo>
                  <a:lnTo>
                    <a:pt x="314252" y="135209"/>
                  </a:lnTo>
                  <a:lnTo>
                    <a:pt x="315580" y="133947"/>
                  </a:lnTo>
                  <a:lnTo>
                    <a:pt x="319888" y="126481"/>
                  </a:lnTo>
                  <a:lnTo>
                    <a:pt x="321411" y="126349"/>
                  </a:lnTo>
                  <a:lnTo>
                    <a:pt x="331997" y="126349"/>
                  </a:lnTo>
                  <a:lnTo>
                    <a:pt x="334163" y="117176"/>
                  </a:lnTo>
                  <a:close/>
                </a:path>
                <a:path w="1049654" h="177800">
                  <a:moveTo>
                    <a:pt x="312919" y="85013"/>
                  </a:moveTo>
                  <a:lnTo>
                    <a:pt x="298480" y="85013"/>
                  </a:lnTo>
                  <a:lnTo>
                    <a:pt x="305562" y="88488"/>
                  </a:lnTo>
                  <a:lnTo>
                    <a:pt x="309524" y="97218"/>
                  </a:lnTo>
                  <a:lnTo>
                    <a:pt x="331859" y="95256"/>
                  </a:lnTo>
                  <a:lnTo>
                    <a:pt x="328774" y="88459"/>
                  </a:lnTo>
                  <a:lnTo>
                    <a:pt x="316044" y="88459"/>
                  </a:lnTo>
                  <a:lnTo>
                    <a:pt x="312919" y="85013"/>
                  </a:lnTo>
                  <a:close/>
                </a:path>
                <a:path w="1049654" h="177800">
                  <a:moveTo>
                    <a:pt x="318952" y="74933"/>
                  </a:moveTo>
                  <a:lnTo>
                    <a:pt x="288004" y="74933"/>
                  </a:lnTo>
                  <a:lnTo>
                    <a:pt x="296704" y="75176"/>
                  </a:lnTo>
                  <a:lnTo>
                    <a:pt x="304723" y="77479"/>
                  </a:lnTo>
                  <a:lnTo>
                    <a:pt x="311773" y="81858"/>
                  </a:lnTo>
                  <a:lnTo>
                    <a:pt x="317567" y="88325"/>
                  </a:lnTo>
                  <a:lnTo>
                    <a:pt x="316044" y="88459"/>
                  </a:lnTo>
                  <a:lnTo>
                    <a:pt x="328774" y="88459"/>
                  </a:lnTo>
                  <a:lnTo>
                    <a:pt x="325135" y="80443"/>
                  </a:lnTo>
                  <a:lnTo>
                    <a:pt x="318952" y="74933"/>
                  </a:lnTo>
                  <a:close/>
                </a:path>
                <a:path w="1049654" h="177800">
                  <a:moveTo>
                    <a:pt x="361231" y="59691"/>
                  </a:moveTo>
                  <a:lnTo>
                    <a:pt x="338004" y="61729"/>
                  </a:lnTo>
                  <a:lnTo>
                    <a:pt x="345809" y="150677"/>
                  </a:lnTo>
                  <a:lnTo>
                    <a:pt x="353931" y="149965"/>
                  </a:lnTo>
                  <a:lnTo>
                    <a:pt x="369698" y="131597"/>
                  </a:lnTo>
                  <a:lnTo>
                    <a:pt x="355133" y="131597"/>
                  </a:lnTo>
                  <a:lnTo>
                    <a:pt x="349675" y="69400"/>
                  </a:lnTo>
                  <a:lnTo>
                    <a:pt x="351076" y="69274"/>
                  </a:lnTo>
                  <a:lnTo>
                    <a:pt x="362071" y="69274"/>
                  </a:lnTo>
                  <a:lnTo>
                    <a:pt x="361231" y="59691"/>
                  </a:lnTo>
                  <a:close/>
                </a:path>
                <a:path w="1049654" h="177800">
                  <a:moveTo>
                    <a:pt x="406137" y="102257"/>
                  </a:moveTo>
                  <a:lnTo>
                    <a:pt x="394884" y="102257"/>
                  </a:lnTo>
                  <a:lnTo>
                    <a:pt x="398711" y="145911"/>
                  </a:lnTo>
                  <a:lnTo>
                    <a:pt x="422187" y="143852"/>
                  </a:lnTo>
                  <a:lnTo>
                    <a:pt x="421514" y="136177"/>
                  </a:lnTo>
                  <a:lnTo>
                    <a:pt x="409111" y="136177"/>
                  </a:lnTo>
                  <a:lnTo>
                    <a:pt x="406137" y="102257"/>
                  </a:lnTo>
                  <a:close/>
                </a:path>
                <a:path w="1049654" h="177800">
                  <a:moveTo>
                    <a:pt x="416047" y="73842"/>
                  </a:moveTo>
                  <a:lnTo>
                    <a:pt x="405176" y="73842"/>
                  </a:lnTo>
                  <a:lnTo>
                    <a:pt x="410630" y="136043"/>
                  </a:lnTo>
                  <a:lnTo>
                    <a:pt x="409111" y="136177"/>
                  </a:lnTo>
                  <a:lnTo>
                    <a:pt x="421514" y="136177"/>
                  </a:lnTo>
                  <a:lnTo>
                    <a:pt x="416047" y="73842"/>
                  </a:lnTo>
                  <a:close/>
                </a:path>
                <a:path w="1049654" h="177800">
                  <a:moveTo>
                    <a:pt x="403848" y="76154"/>
                  </a:moveTo>
                  <a:lnTo>
                    <a:pt x="391816" y="90009"/>
                  </a:lnTo>
                  <a:lnTo>
                    <a:pt x="368176" y="117642"/>
                  </a:lnTo>
                  <a:lnTo>
                    <a:pt x="356144" y="131508"/>
                  </a:lnTo>
                  <a:lnTo>
                    <a:pt x="355133" y="131597"/>
                  </a:lnTo>
                  <a:lnTo>
                    <a:pt x="369698" y="131597"/>
                  </a:lnTo>
                  <a:lnTo>
                    <a:pt x="394884" y="102257"/>
                  </a:lnTo>
                  <a:lnTo>
                    <a:pt x="406137" y="102257"/>
                  </a:lnTo>
                  <a:lnTo>
                    <a:pt x="403848" y="76154"/>
                  </a:lnTo>
                  <a:close/>
                </a:path>
                <a:path w="1049654" h="177800">
                  <a:moveTo>
                    <a:pt x="362071" y="69274"/>
                  </a:moveTo>
                  <a:lnTo>
                    <a:pt x="351076" y="69274"/>
                  </a:lnTo>
                  <a:lnTo>
                    <a:pt x="356339" y="129315"/>
                  </a:lnTo>
                  <a:lnTo>
                    <a:pt x="378711" y="103211"/>
                  </a:lnTo>
                  <a:lnTo>
                    <a:pt x="365047" y="103211"/>
                  </a:lnTo>
                  <a:lnTo>
                    <a:pt x="362071" y="69274"/>
                  </a:lnTo>
                  <a:close/>
                </a:path>
                <a:path w="1049654" h="177800">
                  <a:moveTo>
                    <a:pt x="414364" y="54648"/>
                  </a:moveTo>
                  <a:lnTo>
                    <a:pt x="406112" y="55372"/>
                  </a:lnTo>
                  <a:lnTo>
                    <a:pt x="365047" y="103211"/>
                  </a:lnTo>
                  <a:lnTo>
                    <a:pt x="378711" y="103211"/>
                  </a:lnTo>
                  <a:lnTo>
                    <a:pt x="403779" y="73966"/>
                  </a:lnTo>
                  <a:lnTo>
                    <a:pt x="405176" y="73842"/>
                  </a:lnTo>
                  <a:lnTo>
                    <a:pt x="416047" y="73842"/>
                  </a:lnTo>
                  <a:lnTo>
                    <a:pt x="414364" y="54648"/>
                  </a:lnTo>
                  <a:close/>
                </a:path>
                <a:path w="1049654" h="177800">
                  <a:moveTo>
                    <a:pt x="466337" y="49320"/>
                  </a:moveTo>
                  <a:lnTo>
                    <a:pt x="456567" y="50176"/>
                  </a:lnTo>
                  <a:lnTo>
                    <a:pt x="432277" y="123149"/>
                  </a:lnTo>
                  <a:lnTo>
                    <a:pt x="423270" y="123936"/>
                  </a:lnTo>
                  <a:lnTo>
                    <a:pt x="425872" y="153630"/>
                  </a:lnTo>
                  <a:lnTo>
                    <a:pt x="444651" y="151980"/>
                  </a:lnTo>
                  <a:lnTo>
                    <a:pt x="443971" y="144230"/>
                  </a:lnTo>
                  <a:lnTo>
                    <a:pt x="433872" y="144230"/>
                  </a:lnTo>
                  <a:lnTo>
                    <a:pt x="432846" y="132558"/>
                  </a:lnTo>
                  <a:lnTo>
                    <a:pt x="439957" y="131936"/>
                  </a:lnTo>
                  <a:lnTo>
                    <a:pt x="462142" y="62734"/>
                  </a:lnTo>
                  <a:lnTo>
                    <a:pt x="462906" y="62665"/>
                  </a:lnTo>
                  <a:lnTo>
                    <a:pt x="473773" y="62665"/>
                  </a:lnTo>
                  <a:lnTo>
                    <a:pt x="466337" y="49320"/>
                  </a:lnTo>
                  <a:close/>
                </a:path>
                <a:path w="1049654" h="177800">
                  <a:moveTo>
                    <a:pt x="504898" y="137603"/>
                  </a:moveTo>
                  <a:lnTo>
                    <a:pt x="496328" y="137603"/>
                  </a:lnTo>
                  <a:lnTo>
                    <a:pt x="497185" y="147373"/>
                  </a:lnTo>
                  <a:lnTo>
                    <a:pt x="515837" y="145738"/>
                  </a:lnTo>
                  <a:lnTo>
                    <a:pt x="515158" y="137998"/>
                  </a:lnTo>
                  <a:lnTo>
                    <a:pt x="504932" y="137998"/>
                  </a:lnTo>
                  <a:lnTo>
                    <a:pt x="504898" y="137603"/>
                  </a:lnTo>
                  <a:close/>
                </a:path>
                <a:path w="1049654" h="177800">
                  <a:moveTo>
                    <a:pt x="504032" y="127721"/>
                  </a:moveTo>
                  <a:lnTo>
                    <a:pt x="434365" y="133830"/>
                  </a:lnTo>
                  <a:lnTo>
                    <a:pt x="435265" y="144108"/>
                  </a:lnTo>
                  <a:lnTo>
                    <a:pt x="433872" y="144230"/>
                  </a:lnTo>
                  <a:lnTo>
                    <a:pt x="443971" y="144230"/>
                  </a:lnTo>
                  <a:lnTo>
                    <a:pt x="443793" y="142210"/>
                  </a:lnTo>
                  <a:lnTo>
                    <a:pt x="496328" y="137603"/>
                  </a:lnTo>
                  <a:lnTo>
                    <a:pt x="504898" y="137603"/>
                  </a:lnTo>
                  <a:lnTo>
                    <a:pt x="504032" y="127721"/>
                  </a:lnTo>
                  <a:close/>
                </a:path>
                <a:path w="1049654" h="177800">
                  <a:moveTo>
                    <a:pt x="514124" y="126201"/>
                  </a:moveTo>
                  <a:lnTo>
                    <a:pt x="505303" y="126201"/>
                  </a:lnTo>
                  <a:lnTo>
                    <a:pt x="506329" y="137876"/>
                  </a:lnTo>
                  <a:lnTo>
                    <a:pt x="504932" y="137998"/>
                  </a:lnTo>
                  <a:lnTo>
                    <a:pt x="515158" y="137998"/>
                  </a:lnTo>
                  <a:lnTo>
                    <a:pt x="514124" y="126201"/>
                  </a:lnTo>
                  <a:close/>
                </a:path>
                <a:path w="1049654" h="177800">
                  <a:moveTo>
                    <a:pt x="533071" y="44618"/>
                  </a:moveTo>
                  <a:lnTo>
                    <a:pt x="509846" y="46655"/>
                  </a:lnTo>
                  <a:lnTo>
                    <a:pt x="517648" y="135604"/>
                  </a:lnTo>
                  <a:lnTo>
                    <a:pt x="525773" y="134891"/>
                  </a:lnTo>
                  <a:lnTo>
                    <a:pt x="541538" y="116525"/>
                  </a:lnTo>
                  <a:lnTo>
                    <a:pt x="526972" y="116525"/>
                  </a:lnTo>
                  <a:lnTo>
                    <a:pt x="521517" y="54328"/>
                  </a:lnTo>
                  <a:lnTo>
                    <a:pt x="522914" y="54204"/>
                  </a:lnTo>
                  <a:lnTo>
                    <a:pt x="533912" y="54204"/>
                  </a:lnTo>
                  <a:lnTo>
                    <a:pt x="533071" y="44618"/>
                  </a:lnTo>
                  <a:close/>
                </a:path>
                <a:path w="1049654" h="177800">
                  <a:moveTo>
                    <a:pt x="462895" y="65477"/>
                  </a:moveTo>
                  <a:lnTo>
                    <a:pt x="462766" y="65487"/>
                  </a:lnTo>
                  <a:lnTo>
                    <a:pt x="441605" y="131792"/>
                  </a:lnTo>
                  <a:lnTo>
                    <a:pt x="496040" y="127015"/>
                  </a:lnTo>
                  <a:lnTo>
                    <a:pt x="492734" y="120877"/>
                  </a:lnTo>
                  <a:lnTo>
                    <a:pt x="455223" y="120877"/>
                  </a:lnTo>
                  <a:lnTo>
                    <a:pt x="464713" y="87696"/>
                  </a:lnTo>
                  <a:lnTo>
                    <a:pt x="474862" y="87696"/>
                  </a:lnTo>
                  <a:lnTo>
                    <a:pt x="462895" y="65477"/>
                  </a:lnTo>
                  <a:close/>
                </a:path>
                <a:path w="1049654" h="177800">
                  <a:moveTo>
                    <a:pt x="577977" y="87184"/>
                  </a:moveTo>
                  <a:lnTo>
                    <a:pt x="566723" y="87184"/>
                  </a:lnTo>
                  <a:lnTo>
                    <a:pt x="570553" y="130837"/>
                  </a:lnTo>
                  <a:lnTo>
                    <a:pt x="594029" y="128779"/>
                  </a:lnTo>
                  <a:lnTo>
                    <a:pt x="593356" y="121103"/>
                  </a:lnTo>
                  <a:lnTo>
                    <a:pt x="580953" y="121103"/>
                  </a:lnTo>
                  <a:lnTo>
                    <a:pt x="577977" y="87184"/>
                  </a:lnTo>
                  <a:close/>
                </a:path>
                <a:path w="1049654" h="177800">
                  <a:moveTo>
                    <a:pt x="473773" y="62665"/>
                  </a:moveTo>
                  <a:lnTo>
                    <a:pt x="462906" y="62665"/>
                  </a:lnTo>
                  <a:lnTo>
                    <a:pt x="497815" y="126860"/>
                  </a:lnTo>
                  <a:lnTo>
                    <a:pt x="505303" y="126201"/>
                  </a:lnTo>
                  <a:lnTo>
                    <a:pt x="514124" y="126201"/>
                  </a:lnTo>
                  <a:lnTo>
                    <a:pt x="513306" y="116859"/>
                  </a:lnTo>
                  <a:lnTo>
                    <a:pt x="503971" y="116859"/>
                  </a:lnTo>
                  <a:lnTo>
                    <a:pt x="473773" y="62665"/>
                  </a:lnTo>
                  <a:close/>
                </a:path>
                <a:path w="1049654" h="177800">
                  <a:moveTo>
                    <a:pt x="587887" y="58770"/>
                  </a:moveTo>
                  <a:lnTo>
                    <a:pt x="577019" y="58770"/>
                  </a:lnTo>
                  <a:lnTo>
                    <a:pt x="582472" y="120971"/>
                  </a:lnTo>
                  <a:lnTo>
                    <a:pt x="580953" y="121103"/>
                  </a:lnTo>
                  <a:lnTo>
                    <a:pt x="593356" y="121103"/>
                  </a:lnTo>
                  <a:lnTo>
                    <a:pt x="587887" y="58770"/>
                  </a:lnTo>
                  <a:close/>
                </a:path>
                <a:path w="1049654" h="177800">
                  <a:moveTo>
                    <a:pt x="474862" y="87696"/>
                  </a:moveTo>
                  <a:lnTo>
                    <a:pt x="464713" y="87696"/>
                  </a:lnTo>
                  <a:lnTo>
                    <a:pt x="480348" y="118673"/>
                  </a:lnTo>
                  <a:lnTo>
                    <a:pt x="455223" y="120877"/>
                  </a:lnTo>
                  <a:lnTo>
                    <a:pt x="492734" y="120877"/>
                  </a:lnTo>
                  <a:lnTo>
                    <a:pt x="474862" y="87696"/>
                  </a:lnTo>
                  <a:close/>
                </a:path>
                <a:path w="1049654" h="177800">
                  <a:moveTo>
                    <a:pt x="513234" y="116046"/>
                  </a:moveTo>
                  <a:lnTo>
                    <a:pt x="503971" y="116859"/>
                  </a:lnTo>
                  <a:lnTo>
                    <a:pt x="513306" y="116859"/>
                  </a:lnTo>
                  <a:lnTo>
                    <a:pt x="513234" y="116046"/>
                  </a:lnTo>
                  <a:close/>
                </a:path>
                <a:path w="1049654" h="177800">
                  <a:moveTo>
                    <a:pt x="575687" y="61080"/>
                  </a:moveTo>
                  <a:lnTo>
                    <a:pt x="563656" y="74937"/>
                  </a:lnTo>
                  <a:lnTo>
                    <a:pt x="540018" y="102570"/>
                  </a:lnTo>
                  <a:lnTo>
                    <a:pt x="527987" y="116438"/>
                  </a:lnTo>
                  <a:lnTo>
                    <a:pt x="526972" y="116525"/>
                  </a:lnTo>
                  <a:lnTo>
                    <a:pt x="541538" y="116525"/>
                  </a:lnTo>
                  <a:lnTo>
                    <a:pt x="566723" y="87184"/>
                  </a:lnTo>
                  <a:lnTo>
                    <a:pt x="577977" y="87184"/>
                  </a:lnTo>
                  <a:lnTo>
                    <a:pt x="575687" y="61080"/>
                  </a:lnTo>
                  <a:close/>
                </a:path>
                <a:path w="1049654" h="177800">
                  <a:moveTo>
                    <a:pt x="533912" y="54204"/>
                  </a:moveTo>
                  <a:lnTo>
                    <a:pt x="522914" y="54204"/>
                  </a:lnTo>
                  <a:lnTo>
                    <a:pt x="528181" y="114242"/>
                  </a:lnTo>
                  <a:lnTo>
                    <a:pt x="550553" y="88139"/>
                  </a:lnTo>
                  <a:lnTo>
                    <a:pt x="536889" y="88139"/>
                  </a:lnTo>
                  <a:lnTo>
                    <a:pt x="533912" y="54204"/>
                  </a:lnTo>
                  <a:close/>
                </a:path>
                <a:path w="1049654" h="177800">
                  <a:moveTo>
                    <a:pt x="586202" y="39574"/>
                  </a:moveTo>
                  <a:lnTo>
                    <a:pt x="577955" y="40298"/>
                  </a:lnTo>
                  <a:lnTo>
                    <a:pt x="536889" y="88139"/>
                  </a:lnTo>
                  <a:lnTo>
                    <a:pt x="550553" y="88139"/>
                  </a:lnTo>
                  <a:lnTo>
                    <a:pt x="575622" y="58892"/>
                  </a:lnTo>
                  <a:lnTo>
                    <a:pt x="577019" y="58770"/>
                  </a:lnTo>
                  <a:lnTo>
                    <a:pt x="587887" y="58770"/>
                  </a:lnTo>
                  <a:lnTo>
                    <a:pt x="586202" y="39574"/>
                  </a:lnTo>
                  <a:close/>
                </a:path>
                <a:path w="1049654" h="177800">
                  <a:moveTo>
                    <a:pt x="639165" y="35312"/>
                  </a:moveTo>
                  <a:lnTo>
                    <a:pt x="600085" y="38740"/>
                  </a:lnTo>
                  <a:lnTo>
                    <a:pt x="607875" y="127562"/>
                  </a:lnTo>
                  <a:lnTo>
                    <a:pt x="630590" y="125571"/>
                  </a:lnTo>
                  <a:lnTo>
                    <a:pt x="629938" y="118137"/>
                  </a:lnTo>
                  <a:lnTo>
                    <a:pt x="617663" y="118137"/>
                  </a:lnTo>
                  <a:lnTo>
                    <a:pt x="611464" y="47458"/>
                  </a:lnTo>
                  <a:lnTo>
                    <a:pt x="640138" y="44942"/>
                  </a:lnTo>
                  <a:lnTo>
                    <a:pt x="664596" y="44942"/>
                  </a:lnTo>
                  <a:lnTo>
                    <a:pt x="663987" y="43597"/>
                  </a:lnTo>
                  <a:lnTo>
                    <a:pt x="639165" y="35312"/>
                  </a:lnTo>
                  <a:close/>
                </a:path>
                <a:path w="1049654" h="177800">
                  <a:moveTo>
                    <a:pt x="694127" y="30491"/>
                  </a:moveTo>
                  <a:lnTo>
                    <a:pt x="668747" y="32716"/>
                  </a:lnTo>
                  <a:lnTo>
                    <a:pt x="669046" y="36140"/>
                  </a:lnTo>
                  <a:lnTo>
                    <a:pt x="703757" y="87825"/>
                  </a:lnTo>
                  <a:lnTo>
                    <a:pt x="692316" y="117727"/>
                  </a:lnTo>
                  <a:lnTo>
                    <a:pt x="692528" y="120139"/>
                  </a:lnTo>
                  <a:lnTo>
                    <a:pt x="717016" y="117990"/>
                  </a:lnTo>
                  <a:lnTo>
                    <a:pt x="720006" y="110300"/>
                  </a:lnTo>
                  <a:lnTo>
                    <a:pt x="707007" y="110300"/>
                  </a:lnTo>
                  <a:lnTo>
                    <a:pt x="715835" y="87022"/>
                  </a:lnTo>
                  <a:lnTo>
                    <a:pt x="685354" y="39831"/>
                  </a:lnTo>
                  <a:lnTo>
                    <a:pt x="687002" y="39682"/>
                  </a:lnTo>
                  <a:lnTo>
                    <a:pt x="699893" y="39682"/>
                  </a:lnTo>
                  <a:lnTo>
                    <a:pt x="694127" y="30491"/>
                  </a:lnTo>
                  <a:close/>
                </a:path>
                <a:path w="1049654" h="177800">
                  <a:moveTo>
                    <a:pt x="664596" y="44942"/>
                  </a:moveTo>
                  <a:lnTo>
                    <a:pt x="640138" y="44942"/>
                  </a:lnTo>
                  <a:lnTo>
                    <a:pt x="656679" y="50849"/>
                  </a:lnTo>
                  <a:lnTo>
                    <a:pt x="663360" y="66486"/>
                  </a:lnTo>
                  <a:lnTo>
                    <a:pt x="659468" y="83058"/>
                  </a:lnTo>
                  <a:lnTo>
                    <a:pt x="644257" y="91893"/>
                  </a:lnTo>
                  <a:lnTo>
                    <a:pt x="616976" y="94287"/>
                  </a:lnTo>
                  <a:lnTo>
                    <a:pt x="619056" y="118014"/>
                  </a:lnTo>
                  <a:lnTo>
                    <a:pt x="617663" y="118137"/>
                  </a:lnTo>
                  <a:lnTo>
                    <a:pt x="629938" y="118137"/>
                  </a:lnTo>
                  <a:lnTo>
                    <a:pt x="628596" y="102856"/>
                  </a:lnTo>
                  <a:lnTo>
                    <a:pt x="644965" y="101419"/>
                  </a:lnTo>
                  <a:lnTo>
                    <a:pt x="667972" y="89011"/>
                  </a:lnTo>
                  <a:lnTo>
                    <a:pt x="673951" y="65617"/>
                  </a:lnTo>
                  <a:lnTo>
                    <a:pt x="664596" y="44942"/>
                  </a:lnTo>
                  <a:close/>
                </a:path>
                <a:path w="1049654" h="177800">
                  <a:moveTo>
                    <a:pt x="749171" y="35286"/>
                  </a:moveTo>
                  <a:lnTo>
                    <a:pt x="737125" y="35286"/>
                  </a:lnTo>
                  <a:lnTo>
                    <a:pt x="708404" y="110177"/>
                  </a:lnTo>
                  <a:lnTo>
                    <a:pt x="707007" y="110300"/>
                  </a:lnTo>
                  <a:lnTo>
                    <a:pt x="720006" y="110300"/>
                  </a:lnTo>
                  <a:lnTo>
                    <a:pt x="749171" y="35286"/>
                  </a:lnTo>
                  <a:close/>
                </a:path>
                <a:path w="1049654" h="177800">
                  <a:moveTo>
                    <a:pt x="640238" y="46083"/>
                  </a:moveTo>
                  <a:lnTo>
                    <a:pt x="612957" y="48477"/>
                  </a:lnTo>
                  <a:lnTo>
                    <a:pt x="616842" y="92764"/>
                  </a:lnTo>
                  <a:lnTo>
                    <a:pt x="644123" y="90370"/>
                  </a:lnTo>
                  <a:lnTo>
                    <a:pt x="657950" y="82429"/>
                  </a:lnTo>
                  <a:lnTo>
                    <a:pt x="626807" y="82429"/>
                  </a:lnTo>
                  <a:lnTo>
                    <a:pt x="624578" y="57049"/>
                  </a:lnTo>
                  <a:lnTo>
                    <a:pt x="629781" y="56592"/>
                  </a:lnTo>
                  <a:lnTo>
                    <a:pt x="635483" y="55965"/>
                  </a:lnTo>
                  <a:lnTo>
                    <a:pt x="640821" y="55623"/>
                  </a:lnTo>
                  <a:lnTo>
                    <a:pt x="657359" y="55623"/>
                  </a:lnTo>
                  <a:lnTo>
                    <a:pt x="655675" y="51702"/>
                  </a:lnTo>
                  <a:lnTo>
                    <a:pt x="640238" y="46083"/>
                  </a:lnTo>
                  <a:close/>
                </a:path>
                <a:path w="1049654" h="177800">
                  <a:moveTo>
                    <a:pt x="699893" y="39682"/>
                  </a:moveTo>
                  <a:lnTo>
                    <a:pt x="687002" y="39682"/>
                  </a:lnTo>
                  <a:lnTo>
                    <a:pt x="716461" y="85431"/>
                  </a:lnTo>
                  <a:lnTo>
                    <a:pt x="725461" y="61761"/>
                  </a:lnTo>
                  <a:lnTo>
                    <a:pt x="713743" y="61761"/>
                  </a:lnTo>
                  <a:lnTo>
                    <a:pt x="699893" y="39682"/>
                  </a:lnTo>
                  <a:close/>
                </a:path>
                <a:path w="1049654" h="177800">
                  <a:moveTo>
                    <a:pt x="657359" y="55623"/>
                  </a:moveTo>
                  <a:lnTo>
                    <a:pt x="640821" y="55623"/>
                  </a:lnTo>
                  <a:lnTo>
                    <a:pt x="648489" y="59002"/>
                  </a:lnTo>
                  <a:lnTo>
                    <a:pt x="651549" y="67519"/>
                  </a:lnTo>
                  <a:lnTo>
                    <a:pt x="649801" y="76433"/>
                  </a:lnTo>
                  <a:lnTo>
                    <a:pt x="643046" y="81003"/>
                  </a:lnTo>
                  <a:lnTo>
                    <a:pt x="626807" y="82429"/>
                  </a:lnTo>
                  <a:lnTo>
                    <a:pt x="657950" y="82429"/>
                  </a:lnTo>
                  <a:lnTo>
                    <a:pt x="658452" y="82140"/>
                  </a:lnTo>
                  <a:lnTo>
                    <a:pt x="662025" y="66486"/>
                  </a:lnTo>
                  <a:lnTo>
                    <a:pt x="657359" y="55623"/>
                  </a:lnTo>
                  <a:close/>
                </a:path>
                <a:path w="1049654" h="177800">
                  <a:moveTo>
                    <a:pt x="751356" y="25469"/>
                  </a:moveTo>
                  <a:lnTo>
                    <a:pt x="726735" y="27630"/>
                  </a:lnTo>
                  <a:lnTo>
                    <a:pt x="714381" y="61704"/>
                  </a:lnTo>
                  <a:lnTo>
                    <a:pt x="713743" y="61761"/>
                  </a:lnTo>
                  <a:lnTo>
                    <a:pt x="725461" y="61761"/>
                  </a:lnTo>
                  <a:lnTo>
                    <a:pt x="735473" y="35431"/>
                  </a:lnTo>
                  <a:lnTo>
                    <a:pt x="737125" y="35286"/>
                  </a:lnTo>
                  <a:lnTo>
                    <a:pt x="749171" y="35286"/>
                  </a:lnTo>
                  <a:lnTo>
                    <a:pt x="751655" y="28897"/>
                  </a:lnTo>
                  <a:lnTo>
                    <a:pt x="751356" y="25469"/>
                  </a:lnTo>
                  <a:close/>
                </a:path>
                <a:path w="1049654" h="177800">
                  <a:moveTo>
                    <a:pt x="810244" y="20303"/>
                  </a:moveTo>
                  <a:lnTo>
                    <a:pt x="754794" y="25171"/>
                  </a:lnTo>
                  <a:lnTo>
                    <a:pt x="762585" y="113993"/>
                  </a:lnTo>
                  <a:lnTo>
                    <a:pt x="819180" y="109029"/>
                  </a:lnTo>
                  <a:lnTo>
                    <a:pt x="818709" y="103668"/>
                  </a:lnTo>
                  <a:lnTo>
                    <a:pt x="772420" y="103668"/>
                  </a:lnTo>
                  <a:lnTo>
                    <a:pt x="766274" y="33624"/>
                  </a:lnTo>
                  <a:lnTo>
                    <a:pt x="802440" y="30452"/>
                  </a:lnTo>
                  <a:lnTo>
                    <a:pt x="811134" y="30452"/>
                  </a:lnTo>
                  <a:lnTo>
                    <a:pt x="810244" y="20303"/>
                  </a:lnTo>
                  <a:close/>
                </a:path>
                <a:path w="1049654" h="177800">
                  <a:moveTo>
                    <a:pt x="847655" y="38422"/>
                  </a:moveTo>
                  <a:lnTo>
                    <a:pt x="836914" y="38422"/>
                  </a:lnTo>
                  <a:lnTo>
                    <a:pt x="842923" y="106945"/>
                  </a:lnTo>
                  <a:lnTo>
                    <a:pt x="865379" y="104975"/>
                  </a:lnTo>
                  <a:lnTo>
                    <a:pt x="864724" y="97509"/>
                  </a:lnTo>
                  <a:lnTo>
                    <a:pt x="852836" y="97509"/>
                  </a:lnTo>
                  <a:lnTo>
                    <a:pt x="847655" y="38422"/>
                  </a:lnTo>
                  <a:close/>
                </a:path>
                <a:path w="1049654" h="177800">
                  <a:moveTo>
                    <a:pt x="818310" y="99126"/>
                  </a:moveTo>
                  <a:lnTo>
                    <a:pt x="809614" y="99126"/>
                  </a:lnTo>
                  <a:lnTo>
                    <a:pt x="809726" y="100397"/>
                  </a:lnTo>
                  <a:lnTo>
                    <a:pt x="772420" y="103668"/>
                  </a:lnTo>
                  <a:lnTo>
                    <a:pt x="818709" y="103668"/>
                  </a:lnTo>
                  <a:lnTo>
                    <a:pt x="818310" y="99126"/>
                  </a:lnTo>
                  <a:close/>
                </a:path>
                <a:path w="1049654" h="177800">
                  <a:moveTo>
                    <a:pt x="811351" y="63536"/>
                  </a:moveTo>
                  <a:lnTo>
                    <a:pt x="802786" y="63536"/>
                  </a:lnTo>
                  <a:lnTo>
                    <a:pt x="802897" y="64806"/>
                  </a:lnTo>
                  <a:lnTo>
                    <a:pt x="770663" y="67632"/>
                  </a:lnTo>
                  <a:lnTo>
                    <a:pt x="773705" y="102275"/>
                  </a:lnTo>
                  <a:lnTo>
                    <a:pt x="809614" y="99126"/>
                  </a:lnTo>
                  <a:lnTo>
                    <a:pt x="818310" y="99126"/>
                  </a:lnTo>
                  <a:lnTo>
                    <a:pt x="817670" y="91836"/>
                  </a:lnTo>
                  <a:lnTo>
                    <a:pt x="783400" y="91836"/>
                  </a:lnTo>
                  <a:lnTo>
                    <a:pt x="782031" y="76230"/>
                  </a:lnTo>
                  <a:lnTo>
                    <a:pt x="812232" y="73579"/>
                  </a:lnTo>
                  <a:lnTo>
                    <a:pt x="811351" y="63536"/>
                  </a:lnTo>
                  <a:close/>
                </a:path>
                <a:path w="1049654" h="177800">
                  <a:moveTo>
                    <a:pt x="880191" y="24523"/>
                  </a:moveTo>
                  <a:lnTo>
                    <a:pt x="871495" y="24523"/>
                  </a:lnTo>
                  <a:lnTo>
                    <a:pt x="871597" y="25664"/>
                  </a:lnTo>
                  <a:lnTo>
                    <a:pt x="847865" y="27745"/>
                  </a:lnTo>
                  <a:lnTo>
                    <a:pt x="853978" y="97408"/>
                  </a:lnTo>
                  <a:lnTo>
                    <a:pt x="852836" y="97509"/>
                  </a:lnTo>
                  <a:lnTo>
                    <a:pt x="864724" y="97509"/>
                  </a:lnTo>
                  <a:lnTo>
                    <a:pt x="859370" y="36454"/>
                  </a:lnTo>
                  <a:lnTo>
                    <a:pt x="881071" y="34552"/>
                  </a:lnTo>
                  <a:lnTo>
                    <a:pt x="880191" y="24523"/>
                  </a:lnTo>
                  <a:close/>
                </a:path>
                <a:path w="1049654" h="177800">
                  <a:moveTo>
                    <a:pt x="817408" y="88851"/>
                  </a:moveTo>
                  <a:lnTo>
                    <a:pt x="783400" y="91836"/>
                  </a:lnTo>
                  <a:lnTo>
                    <a:pt x="817670" y="91836"/>
                  </a:lnTo>
                  <a:lnTo>
                    <a:pt x="817408" y="88851"/>
                  </a:lnTo>
                  <a:close/>
                </a:path>
                <a:path w="1049654" h="177800">
                  <a:moveTo>
                    <a:pt x="811134" y="30452"/>
                  </a:moveTo>
                  <a:lnTo>
                    <a:pt x="802440" y="30452"/>
                  </a:lnTo>
                  <a:lnTo>
                    <a:pt x="802552" y="31719"/>
                  </a:lnTo>
                  <a:lnTo>
                    <a:pt x="767783" y="34768"/>
                  </a:lnTo>
                  <a:lnTo>
                    <a:pt x="770555" y="66366"/>
                  </a:lnTo>
                  <a:lnTo>
                    <a:pt x="802786" y="63536"/>
                  </a:lnTo>
                  <a:lnTo>
                    <a:pt x="811351" y="63536"/>
                  </a:lnTo>
                  <a:lnTo>
                    <a:pt x="810694" y="56051"/>
                  </a:lnTo>
                  <a:lnTo>
                    <a:pt x="780265" y="56051"/>
                  </a:lnTo>
                  <a:lnTo>
                    <a:pt x="779158" y="43491"/>
                  </a:lnTo>
                  <a:lnTo>
                    <a:pt x="812024" y="40608"/>
                  </a:lnTo>
                  <a:lnTo>
                    <a:pt x="811134" y="30452"/>
                  </a:lnTo>
                  <a:close/>
                </a:path>
                <a:path w="1049654" h="177800">
                  <a:moveTo>
                    <a:pt x="810461" y="53402"/>
                  </a:moveTo>
                  <a:lnTo>
                    <a:pt x="780265" y="56051"/>
                  </a:lnTo>
                  <a:lnTo>
                    <a:pt x="810694" y="56051"/>
                  </a:lnTo>
                  <a:lnTo>
                    <a:pt x="810461" y="53402"/>
                  </a:lnTo>
                  <a:close/>
                </a:path>
                <a:path w="1049654" h="177800">
                  <a:moveTo>
                    <a:pt x="879289" y="14249"/>
                  </a:moveTo>
                  <a:lnTo>
                    <a:pt x="813309" y="20038"/>
                  </a:lnTo>
                  <a:lnTo>
                    <a:pt x="815087" y="40337"/>
                  </a:lnTo>
                  <a:lnTo>
                    <a:pt x="836914" y="38422"/>
                  </a:lnTo>
                  <a:lnTo>
                    <a:pt x="847655" y="38422"/>
                  </a:lnTo>
                  <a:lnTo>
                    <a:pt x="846912" y="29947"/>
                  </a:lnTo>
                  <a:lnTo>
                    <a:pt x="822741" y="29947"/>
                  </a:lnTo>
                  <a:lnTo>
                    <a:pt x="822639" y="28811"/>
                  </a:lnTo>
                  <a:lnTo>
                    <a:pt x="871495" y="24523"/>
                  </a:lnTo>
                  <a:lnTo>
                    <a:pt x="880191" y="24523"/>
                  </a:lnTo>
                  <a:lnTo>
                    <a:pt x="879289" y="14249"/>
                  </a:lnTo>
                  <a:close/>
                </a:path>
                <a:path w="1049654" h="177800">
                  <a:moveTo>
                    <a:pt x="846728" y="27846"/>
                  </a:moveTo>
                  <a:lnTo>
                    <a:pt x="822741" y="29947"/>
                  </a:lnTo>
                  <a:lnTo>
                    <a:pt x="846912" y="29947"/>
                  </a:lnTo>
                  <a:lnTo>
                    <a:pt x="846728" y="27846"/>
                  </a:lnTo>
                  <a:close/>
                </a:path>
                <a:path w="1049654" h="177800">
                  <a:moveTo>
                    <a:pt x="924638" y="9248"/>
                  </a:moveTo>
                  <a:lnTo>
                    <a:pt x="908260" y="13557"/>
                  </a:lnTo>
                  <a:lnTo>
                    <a:pt x="894438" y="23373"/>
                  </a:lnTo>
                  <a:lnTo>
                    <a:pt x="885324" y="38483"/>
                  </a:lnTo>
                  <a:lnTo>
                    <a:pt x="883070" y="58672"/>
                  </a:lnTo>
                  <a:lnTo>
                    <a:pt x="888805" y="78157"/>
                  </a:lnTo>
                  <a:lnTo>
                    <a:pt x="900409" y="91435"/>
                  </a:lnTo>
                  <a:lnTo>
                    <a:pt x="915726" y="98657"/>
                  </a:lnTo>
                  <a:lnTo>
                    <a:pt x="932599" y="99975"/>
                  </a:lnTo>
                  <a:lnTo>
                    <a:pt x="946523" y="96801"/>
                  </a:lnTo>
                  <a:lnTo>
                    <a:pt x="957660" y="90205"/>
                  </a:lnTo>
                  <a:lnTo>
                    <a:pt x="931738" y="90205"/>
                  </a:lnTo>
                  <a:lnTo>
                    <a:pt x="918941" y="89042"/>
                  </a:lnTo>
                  <a:lnTo>
                    <a:pt x="907325" y="83172"/>
                  </a:lnTo>
                  <a:lnTo>
                    <a:pt x="898540" y="72690"/>
                  </a:lnTo>
                  <a:lnTo>
                    <a:pt x="894237" y="57693"/>
                  </a:lnTo>
                  <a:lnTo>
                    <a:pt x="895859" y="42117"/>
                  </a:lnTo>
                  <a:lnTo>
                    <a:pt x="902684" y="30257"/>
                  </a:lnTo>
                  <a:lnTo>
                    <a:pt x="913101" y="22446"/>
                  </a:lnTo>
                  <a:lnTo>
                    <a:pt x="925495" y="19018"/>
                  </a:lnTo>
                  <a:lnTo>
                    <a:pt x="956444" y="19018"/>
                  </a:lnTo>
                  <a:lnTo>
                    <a:pt x="951828" y="14903"/>
                  </a:lnTo>
                  <a:lnTo>
                    <a:pt x="938612" y="9974"/>
                  </a:lnTo>
                  <a:lnTo>
                    <a:pt x="924638" y="9248"/>
                  </a:lnTo>
                  <a:close/>
                </a:path>
                <a:path w="1049654" h="177800">
                  <a:moveTo>
                    <a:pt x="969489" y="70430"/>
                  </a:moveTo>
                  <a:lnTo>
                    <a:pt x="958903" y="70430"/>
                  </a:lnTo>
                  <a:lnTo>
                    <a:pt x="954537" y="78278"/>
                  </a:lnTo>
                  <a:lnTo>
                    <a:pt x="948258" y="84280"/>
                  </a:lnTo>
                  <a:lnTo>
                    <a:pt x="940510" y="88300"/>
                  </a:lnTo>
                  <a:lnTo>
                    <a:pt x="931738" y="90205"/>
                  </a:lnTo>
                  <a:lnTo>
                    <a:pt x="957660" y="90205"/>
                  </a:lnTo>
                  <a:lnTo>
                    <a:pt x="958806" y="89526"/>
                  </a:lnTo>
                  <a:lnTo>
                    <a:pt x="967749" y="77796"/>
                  </a:lnTo>
                  <a:lnTo>
                    <a:pt x="969489" y="70430"/>
                  </a:lnTo>
                  <a:close/>
                </a:path>
                <a:path w="1049654" h="177800">
                  <a:moveTo>
                    <a:pt x="925596" y="20163"/>
                  </a:moveTo>
                  <a:lnTo>
                    <a:pt x="895609" y="56614"/>
                  </a:lnTo>
                  <a:lnTo>
                    <a:pt x="895539" y="57693"/>
                  </a:lnTo>
                  <a:lnTo>
                    <a:pt x="899666" y="71997"/>
                  </a:lnTo>
                  <a:lnTo>
                    <a:pt x="908156" y="82076"/>
                  </a:lnTo>
                  <a:lnTo>
                    <a:pt x="919352" y="87746"/>
                  </a:lnTo>
                  <a:lnTo>
                    <a:pt x="931630" y="88934"/>
                  </a:lnTo>
                  <a:lnTo>
                    <a:pt x="939980" y="87214"/>
                  </a:lnTo>
                  <a:lnTo>
                    <a:pt x="947193" y="83591"/>
                  </a:lnTo>
                  <a:lnTo>
                    <a:pt x="951748" y="79289"/>
                  </a:lnTo>
                  <a:lnTo>
                    <a:pt x="930784" y="79289"/>
                  </a:lnTo>
                  <a:lnTo>
                    <a:pt x="921479" y="78029"/>
                  </a:lnTo>
                  <a:lnTo>
                    <a:pt x="914047" y="73247"/>
                  </a:lnTo>
                  <a:lnTo>
                    <a:pt x="908924" y="65818"/>
                  </a:lnTo>
                  <a:lnTo>
                    <a:pt x="906545" y="56614"/>
                  </a:lnTo>
                  <a:lnTo>
                    <a:pt x="907238" y="46399"/>
                  </a:lnTo>
                  <a:lnTo>
                    <a:pt x="911019" y="38190"/>
                  </a:lnTo>
                  <a:lnTo>
                    <a:pt x="917540" y="32523"/>
                  </a:lnTo>
                  <a:lnTo>
                    <a:pt x="926453" y="29930"/>
                  </a:lnTo>
                  <a:lnTo>
                    <a:pt x="935972" y="29095"/>
                  </a:lnTo>
                  <a:lnTo>
                    <a:pt x="950410" y="29095"/>
                  </a:lnTo>
                  <a:lnTo>
                    <a:pt x="948055" y="26497"/>
                  </a:lnTo>
                  <a:lnTo>
                    <a:pt x="941425" y="22446"/>
                  </a:lnTo>
                  <a:lnTo>
                    <a:pt x="933874" y="20350"/>
                  </a:lnTo>
                  <a:lnTo>
                    <a:pt x="925596" y="20163"/>
                  </a:lnTo>
                  <a:close/>
                </a:path>
                <a:path w="1049654" h="177800">
                  <a:moveTo>
                    <a:pt x="971655" y="61257"/>
                  </a:moveTo>
                  <a:lnTo>
                    <a:pt x="949321" y="63215"/>
                  </a:lnTo>
                  <a:lnTo>
                    <a:pt x="947747" y="72946"/>
                  </a:lnTo>
                  <a:lnTo>
                    <a:pt x="940428" y="78444"/>
                  </a:lnTo>
                  <a:lnTo>
                    <a:pt x="930784" y="79289"/>
                  </a:lnTo>
                  <a:lnTo>
                    <a:pt x="951748" y="79289"/>
                  </a:lnTo>
                  <a:lnTo>
                    <a:pt x="953073" y="78029"/>
                  </a:lnTo>
                  <a:lnTo>
                    <a:pt x="957380" y="70567"/>
                  </a:lnTo>
                  <a:lnTo>
                    <a:pt x="958903" y="70430"/>
                  </a:lnTo>
                  <a:lnTo>
                    <a:pt x="969489" y="70430"/>
                  </a:lnTo>
                  <a:lnTo>
                    <a:pt x="971655" y="61257"/>
                  </a:lnTo>
                  <a:close/>
                </a:path>
                <a:path w="1049654" h="177800">
                  <a:moveTo>
                    <a:pt x="950410" y="29095"/>
                  </a:moveTo>
                  <a:lnTo>
                    <a:pt x="935972" y="29095"/>
                  </a:lnTo>
                  <a:lnTo>
                    <a:pt x="943056" y="32569"/>
                  </a:lnTo>
                  <a:lnTo>
                    <a:pt x="947016" y="41299"/>
                  </a:lnTo>
                  <a:lnTo>
                    <a:pt x="969350" y="39340"/>
                  </a:lnTo>
                  <a:lnTo>
                    <a:pt x="966265" y="32543"/>
                  </a:lnTo>
                  <a:lnTo>
                    <a:pt x="953536" y="32543"/>
                  </a:lnTo>
                  <a:lnTo>
                    <a:pt x="950410" y="29095"/>
                  </a:lnTo>
                  <a:close/>
                </a:path>
                <a:path w="1049654" h="177800">
                  <a:moveTo>
                    <a:pt x="956444" y="19018"/>
                  </a:moveTo>
                  <a:lnTo>
                    <a:pt x="925495" y="19018"/>
                  </a:lnTo>
                  <a:lnTo>
                    <a:pt x="934195" y="19259"/>
                  </a:lnTo>
                  <a:lnTo>
                    <a:pt x="942214" y="21563"/>
                  </a:lnTo>
                  <a:lnTo>
                    <a:pt x="949264" y="25941"/>
                  </a:lnTo>
                  <a:lnTo>
                    <a:pt x="955059" y="32406"/>
                  </a:lnTo>
                  <a:lnTo>
                    <a:pt x="953536" y="32543"/>
                  </a:lnTo>
                  <a:lnTo>
                    <a:pt x="966265" y="32543"/>
                  </a:lnTo>
                  <a:lnTo>
                    <a:pt x="962626" y="24527"/>
                  </a:lnTo>
                  <a:lnTo>
                    <a:pt x="956444" y="19018"/>
                  </a:lnTo>
                  <a:close/>
                </a:path>
                <a:path w="1049654" h="177800">
                  <a:moveTo>
                    <a:pt x="1041736" y="0"/>
                  </a:moveTo>
                  <a:lnTo>
                    <a:pt x="1002780" y="3416"/>
                  </a:lnTo>
                  <a:lnTo>
                    <a:pt x="982569" y="12115"/>
                  </a:lnTo>
                  <a:lnTo>
                    <a:pt x="973900" y="29141"/>
                  </a:lnTo>
                  <a:lnTo>
                    <a:pt x="976235" y="48055"/>
                  </a:lnTo>
                  <a:lnTo>
                    <a:pt x="989031" y="62420"/>
                  </a:lnTo>
                  <a:lnTo>
                    <a:pt x="974120" y="92113"/>
                  </a:lnTo>
                  <a:lnTo>
                    <a:pt x="974408" y="95413"/>
                  </a:lnTo>
                  <a:lnTo>
                    <a:pt x="999785" y="93186"/>
                  </a:lnTo>
                  <a:lnTo>
                    <a:pt x="1003319" y="85680"/>
                  </a:lnTo>
                  <a:lnTo>
                    <a:pt x="989154" y="85680"/>
                  </a:lnTo>
                  <a:lnTo>
                    <a:pt x="1000135" y="63623"/>
                  </a:lnTo>
                  <a:lnTo>
                    <a:pt x="1003353" y="56559"/>
                  </a:lnTo>
                  <a:lnTo>
                    <a:pt x="989293" y="49326"/>
                  </a:lnTo>
                  <a:lnTo>
                    <a:pt x="984118" y="35021"/>
                  </a:lnTo>
                  <a:lnTo>
                    <a:pt x="988598" y="20614"/>
                  </a:lnTo>
                  <a:lnTo>
                    <a:pt x="1003500" y="13072"/>
                  </a:lnTo>
                  <a:lnTo>
                    <a:pt x="1032052" y="10566"/>
                  </a:lnTo>
                  <a:lnTo>
                    <a:pt x="1042663" y="10566"/>
                  </a:lnTo>
                  <a:lnTo>
                    <a:pt x="1041736" y="0"/>
                  </a:lnTo>
                  <a:close/>
                </a:path>
                <a:path w="1049654" h="177800">
                  <a:moveTo>
                    <a:pt x="1035518" y="64677"/>
                  </a:moveTo>
                  <a:lnTo>
                    <a:pt x="1024520" y="64677"/>
                  </a:lnTo>
                  <a:lnTo>
                    <a:pt x="1026814" y="90817"/>
                  </a:lnTo>
                  <a:lnTo>
                    <a:pt x="1049526" y="88822"/>
                  </a:lnTo>
                  <a:lnTo>
                    <a:pt x="1048871" y="81356"/>
                  </a:lnTo>
                  <a:lnTo>
                    <a:pt x="1036980" y="81356"/>
                  </a:lnTo>
                  <a:lnTo>
                    <a:pt x="1035518" y="64677"/>
                  </a:lnTo>
                  <a:close/>
                </a:path>
                <a:path w="1049654" h="177800">
                  <a:moveTo>
                    <a:pt x="1005531" y="56624"/>
                  </a:moveTo>
                  <a:lnTo>
                    <a:pt x="1004771" y="56692"/>
                  </a:lnTo>
                  <a:lnTo>
                    <a:pt x="990677" y="85547"/>
                  </a:lnTo>
                  <a:lnTo>
                    <a:pt x="989154" y="85680"/>
                  </a:lnTo>
                  <a:lnTo>
                    <a:pt x="1003319" y="85680"/>
                  </a:lnTo>
                  <a:lnTo>
                    <a:pt x="1012719" y="65711"/>
                  </a:lnTo>
                  <a:lnTo>
                    <a:pt x="1024520" y="64677"/>
                  </a:lnTo>
                  <a:lnTo>
                    <a:pt x="1035518" y="64677"/>
                  </a:lnTo>
                  <a:lnTo>
                    <a:pt x="1034816" y="56671"/>
                  </a:lnTo>
                  <a:lnTo>
                    <a:pt x="1006430" y="56671"/>
                  </a:lnTo>
                  <a:lnTo>
                    <a:pt x="1005531" y="56624"/>
                  </a:lnTo>
                  <a:close/>
                </a:path>
                <a:path w="1049654" h="177800">
                  <a:moveTo>
                    <a:pt x="1042663" y="10566"/>
                  </a:moveTo>
                  <a:lnTo>
                    <a:pt x="1032052" y="10566"/>
                  </a:lnTo>
                  <a:lnTo>
                    <a:pt x="1038251" y="81244"/>
                  </a:lnTo>
                  <a:lnTo>
                    <a:pt x="1036980" y="81356"/>
                  </a:lnTo>
                  <a:lnTo>
                    <a:pt x="1048871" y="81356"/>
                  </a:lnTo>
                  <a:lnTo>
                    <a:pt x="1042663" y="10566"/>
                  </a:lnTo>
                  <a:close/>
                </a:path>
                <a:path w="1049654" h="177800">
                  <a:moveTo>
                    <a:pt x="1034600" y="54201"/>
                  </a:moveTo>
                  <a:lnTo>
                    <a:pt x="1006430" y="56671"/>
                  </a:lnTo>
                  <a:lnTo>
                    <a:pt x="1034816" y="56671"/>
                  </a:lnTo>
                  <a:lnTo>
                    <a:pt x="1034600" y="54201"/>
                  </a:lnTo>
                  <a:close/>
                </a:path>
                <a:path w="1049654" h="177800">
                  <a:moveTo>
                    <a:pt x="1030881" y="11818"/>
                  </a:moveTo>
                  <a:lnTo>
                    <a:pt x="1003597" y="14212"/>
                  </a:lnTo>
                  <a:lnTo>
                    <a:pt x="989261" y="21924"/>
                  </a:lnTo>
                  <a:lnTo>
                    <a:pt x="985460" y="36455"/>
                  </a:lnTo>
                  <a:lnTo>
                    <a:pt x="991627" y="50112"/>
                  </a:lnTo>
                  <a:lnTo>
                    <a:pt x="1007193" y="55199"/>
                  </a:lnTo>
                  <a:lnTo>
                    <a:pt x="1034478" y="52805"/>
                  </a:lnTo>
                  <a:lnTo>
                    <a:pt x="1033852" y="45669"/>
                  </a:lnTo>
                  <a:lnTo>
                    <a:pt x="1006488" y="45669"/>
                  </a:lnTo>
                  <a:lnTo>
                    <a:pt x="999176" y="42873"/>
                  </a:lnTo>
                  <a:lnTo>
                    <a:pt x="996060" y="35573"/>
                  </a:lnTo>
                  <a:lnTo>
                    <a:pt x="997677" y="27834"/>
                  </a:lnTo>
                  <a:lnTo>
                    <a:pt x="1004562" y="23719"/>
                  </a:lnTo>
                  <a:lnTo>
                    <a:pt x="1009879" y="23126"/>
                  </a:lnTo>
                  <a:lnTo>
                    <a:pt x="1015474" y="22762"/>
                  </a:lnTo>
                  <a:lnTo>
                    <a:pt x="1020805" y="22294"/>
                  </a:lnTo>
                  <a:lnTo>
                    <a:pt x="1031801" y="22294"/>
                  </a:lnTo>
                  <a:lnTo>
                    <a:pt x="1030881" y="11818"/>
                  </a:lnTo>
                  <a:close/>
                </a:path>
                <a:path w="1049654" h="177800">
                  <a:moveTo>
                    <a:pt x="1031801" y="22294"/>
                  </a:moveTo>
                  <a:lnTo>
                    <a:pt x="1020805" y="22294"/>
                  </a:lnTo>
                  <a:lnTo>
                    <a:pt x="1022732" y="44244"/>
                  </a:lnTo>
                  <a:lnTo>
                    <a:pt x="1006488" y="45669"/>
                  </a:lnTo>
                  <a:lnTo>
                    <a:pt x="1033852" y="45669"/>
                  </a:lnTo>
                  <a:lnTo>
                    <a:pt x="1031801" y="22294"/>
                  </a:lnTo>
                  <a:close/>
                </a:path>
              </a:pathLst>
            </a:custGeom>
            <a:solidFill>
              <a:srgbClr val="FEFEFE"/>
            </a:solidFill>
          </p:spPr>
          <p:txBody>
            <a:bodyPr wrap="square" lIns="0" tIns="0" rIns="0" bIns="0" rtlCol="0"/>
            <a:lstStyle/>
            <a:p>
              <a:endParaRPr/>
            </a:p>
          </p:txBody>
        </p:sp>
        <p:sp>
          <p:nvSpPr>
            <p:cNvPr id="56" name="object 56"/>
            <p:cNvSpPr/>
            <p:nvPr/>
          </p:nvSpPr>
          <p:spPr>
            <a:xfrm>
              <a:off x="530987" y="5145150"/>
              <a:ext cx="227965" cy="238125"/>
            </a:xfrm>
            <a:custGeom>
              <a:avLst/>
              <a:gdLst/>
              <a:ahLst/>
              <a:cxnLst/>
              <a:rect l="l" t="t" r="r" b="b"/>
              <a:pathLst>
                <a:path w="227965" h="238125">
                  <a:moveTo>
                    <a:pt x="44018" y="204927"/>
                  </a:moveTo>
                  <a:lnTo>
                    <a:pt x="39103" y="199872"/>
                  </a:lnTo>
                  <a:lnTo>
                    <a:pt x="34201" y="194830"/>
                  </a:lnTo>
                  <a:lnTo>
                    <a:pt x="26009" y="194665"/>
                  </a:lnTo>
                  <a:lnTo>
                    <a:pt x="165" y="219163"/>
                  </a:lnTo>
                  <a:lnTo>
                    <a:pt x="0" y="227253"/>
                  </a:lnTo>
                  <a:lnTo>
                    <a:pt x="9829" y="237350"/>
                  </a:lnTo>
                  <a:lnTo>
                    <a:pt x="18021" y="237515"/>
                  </a:lnTo>
                  <a:lnTo>
                    <a:pt x="43853" y="213017"/>
                  </a:lnTo>
                  <a:lnTo>
                    <a:pt x="44018" y="204927"/>
                  </a:lnTo>
                  <a:close/>
                </a:path>
                <a:path w="227965" h="238125">
                  <a:moveTo>
                    <a:pt x="44018" y="140042"/>
                  </a:moveTo>
                  <a:lnTo>
                    <a:pt x="39103" y="134988"/>
                  </a:lnTo>
                  <a:lnTo>
                    <a:pt x="34201" y="129946"/>
                  </a:lnTo>
                  <a:lnTo>
                    <a:pt x="26009" y="129781"/>
                  </a:lnTo>
                  <a:lnTo>
                    <a:pt x="165" y="154279"/>
                  </a:lnTo>
                  <a:lnTo>
                    <a:pt x="0" y="162369"/>
                  </a:lnTo>
                  <a:lnTo>
                    <a:pt x="9829" y="172466"/>
                  </a:lnTo>
                  <a:lnTo>
                    <a:pt x="18021" y="172631"/>
                  </a:lnTo>
                  <a:lnTo>
                    <a:pt x="43853" y="148120"/>
                  </a:lnTo>
                  <a:lnTo>
                    <a:pt x="44018" y="140042"/>
                  </a:lnTo>
                  <a:close/>
                </a:path>
                <a:path w="227965" h="238125">
                  <a:moveTo>
                    <a:pt x="44018" y="75145"/>
                  </a:moveTo>
                  <a:lnTo>
                    <a:pt x="39103" y="70091"/>
                  </a:lnTo>
                  <a:lnTo>
                    <a:pt x="34201" y="65049"/>
                  </a:lnTo>
                  <a:lnTo>
                    <a:pt x="26009" y="64884"/>
                  </a:lnTo>
                  <a:lnTo>
                    <a:pt x="165" y="89382"/>
                  </a:lnTo>
                  <a:lnTo>
                    <a:pt x="0" y="97472"/>
                  </a:lnTo>
                  <a:lnTo>
                    <a:pt x="9829" y="107569"/>
                  </a:lnTo>
                  <a:lnTo>
                    <a:pt x="18021" y="107734"/>
                  </a:lnTo>
                  <a:lnTo>
                    <a:pt x="43853" y="83235"/>
                  </a:lnTo>
                  <a:lnTo>
                    <a:pt x="44018" y="75145"/>
                  </a:lnTo>
                  <a:close/>
                </a:path>
                <a:path w="227965" h="238125">
                  <a:moveTo>
                    <a:pt x="44018" y="10261"/>
                  </a:moveTo>
                  <a:lnTo>
                    <a:pt x="39103" y="5207"/>
                  </a:lnTo>
                  <a:lnTo>
                    <a:pt x="34201" y="165"/>
                  </a:lnTo>
                  <a:lnTo>
                    <a:pt x="26009" y="0"/>
                  </a:lnTo>
                  <a:lnTo>
                    <a:pt x="165" y="24498"/>
                  </a:lnTo>
                  <a:lnTo>
                    <a:pt x="0" y="32588"/>
                  </a:lnTo>
                  <a:lnTo>
                    <a:pt x="9829" y="42684"/>
                  </a:lnTo>
                  <a:lnTo>
                    <a:pt x="18021" y="42849"/>
                  </a:lnTo>
                  <a:lnTo>
                    <a:pt x="43853" y="18351"/>
                  </a:lnTo>
                  <a:lnTo>
                    <a:pt x="44018" y="10261"/>
                  </a:lnTo>
                  <a:close/>
                </a:path>
                <a:path w="227965" h="238125">
                  <a:moveTo>
                    <a:pt x="105333" y="204927"/>
                  </a:moveTo>
                  <a:lnTo>
                    <a:pt x="100418" y="199872"/>
                  </a:lnTo>
                  <a:lnTo>
                    <a:pt x="95516" y="194830"/>
                  </a:lnTo>
                  <a:lnTo>
                    <a:pt x="87325" y="194665"/>
                  </a:lnTo>
                  <a:lnTo>
                    <a:pt x="61480" y="219163"/>
                  </a:lnTo>
                  <a:lnTo>
                    <a:pt x="61315" y="227253"/>
                  </a:lnTo>
                  <a:lnTo>
                    <a:pt x="71145" y="237350"/>
                  </a:lnTo>
                  <a:lnTo>
                    <a:pt x="79336" y="237515"/>
                  </a:lnTo>
                  <a:lnTo>
                    <a:pt x="105168" y="213017"/>
                  </a:lnTo>
                  <a:lnTo>
                    <a:pt x="105333" y="204927"/>
                  </a:lnTo>
                  <a:close/>
                </a:path>
                <a:path w="227965" h="238125">
                  <a:moveTo>
                    <a:pt x="105333" y="140042"/>
                  </a:moveTo>
                  <a:lnTo>
                    <a:pt x="100418" y="134988"/>
                  </a:lnTo>
                  <a:lnTo>
                    <a:pt x="95516" y="129946"/>
                  </a:lnTo>
                  <a:lnTo>
                    <a:pt x="87325" y="129781"/>
                  </a:lnTo>
                  <a:lnTo>
                    <a:pt x="61480" y="154279"/>
                  </a:lnTo>
                  <a:lnTo>
                    <a:pt x="61315" y="162369"/>
                  </a:lnTo>
                  <a:lnTo>
                    <a:pt x="71145" y="172466"/>
                  </a:lnTo>
                  <a:lnTo>
                    <a:pt x="79336" y="172631"/>
                  </a:lnTo>
                  <a:lnTo>
                    <a:pt x="105168" y="148120"/>
                  </a:lnTo>
                  <a:lnTo>
                    <a:pt x="105333" y="140042"/>
                  </a:lnTo>
                  <a:close/>
                </a:path>
                <a:path w="227965" h="238125">
                  <a:moveTo>
                    <a:pt x="105333" y="75145"/>
                  </a:moveTo>
                  <a:lnTo>
                    <a:pt x="100418" y="70091"/>
                  </a:lnTo>
                  <a:lnTo>
                    <a:pt x="95516" y="65049"/>
                  </a:lnTo>
                  <a:lnTo>
                    <a:pt x="87325" y="64884"/>
                  </a:lnTo>
                  <a:lnTo>
                    <a:pt x="61480" y="89382"/>
                  </a:lnTo>
                  <a:lnTo>
                    <a:pt x="61315" y="97472"/>
                  </a:lnTo>
                  <a:lnTo>
                    <a:pt x="71145" y="107569"/>
                  </a:lnTo>
                  <a:lnTo>
                    <a:pt x="79336" y="107734"/>
                  </a:lnTo>
                  <a:lnTo>
                    <a:pt x="105168" y="83235"/>
                  </a:lnTo>
                  <a:lnTo>
                    <a:pt x="105333" y="75145"/>
                  </a:lnTo>
                  <a:close/>
                </a:path>
                <a:path w="227965" h="238125">
                  <a:moveTo>
                    <a:pt x="105333" y="10261"/>
                  </a:moveTo>
                  <a:lnTo>
                    <a:pt x="100418" y="5207"/>
                  </a:lnTo>
                  <a:lnTo>
                    <a:pt x="95516" y="165"/>
                  </a:lnTo>
                  <a:lnTo>
                    <a:pt x="87325" y="0"/>
                  </a:lnTo>
                  <a:lnTo>
                    <a:pt x="61480" y="24498"/>
                  </a:lnTo>
                  <a:lnTo>
                    <a:pt x="61315" y="32588"/>
                  </a:lnTo>
                  <a:lnTo>
                    <a:pt x="71145" y="42684"/>
                  </a:lnTo>
                  <a:lnTo>
                    <a:pt x="79336" y="42849"/>
                  </a:lnTo>
                  <a:lnTo>
                    <a:pt x="105168" y="18351"/>
                  </a:lnTo>
                  <a:lnTo>
                    <a:pt x="105333" y="10261"/>
                  </a:lnTo>
                  <a:close/>
                </a:path>
                <a:path w="227965" h="238125">
                  <a:moveTo>
                    <a:pt x="166649" y="204927"/>
                  </a:moveTo>
                  <a:lnTo>
                    <a:pt x="161734" y="199872"/>
                  </a:lnTo>
                  <a:lnTo>
                    <a:pt x="156832" y="194830"/>
                  </a:lnTo>
                  <a:lnTo>
                    <a:pt x="148640" y="194665"/>
                  </a:lnTo>
                  <a:lnTo>
                    <a:pt x="122796" y="219163"/>
                  </a:lnTo>
                  <a:lnTo>
                    <a:pt x="122631" y="227253"/>
                  </a:lnTo>
                  <a:lnTo>
                    <a:pt x="132461" y="237350"/>
                  </a:lnTo>
                  <a:lnTo>
                    <a:pt x="140652" y="237515"/>
                  </a:lnTo>
                  <a:lnTo>
                    <a:pt x="166484" y="213017"/>
                  </a:lnTo>
                  <a:lnTo>
                    <a:pt x="166649" y="204927"/>
                  </a:lnTo>
                  <a:close/>
                </a:path>
                <a:path w="227965" h="238125">
                  <a:moveTo>
                    <a:pt x="166649" y="140042"/>
                  </a:moveTo>
                  <a:lnTo>
                    <a:pt x="161734" y="134988"/>
                  </a:lnTo>
                  <a:lnTo>
                    <a:pt x="156832" y="129946"/>
                  </a:lnTo>
                  <a:lnTo>
                    <a:pt x="148640" y="129781"/>
                  </a:lnTo>
                  <a:lnTo>
                    <a:pt x="122796" y="154279"/>
                  </a:lnTo>
                  <a:lnTo>
                    <a:pt x="122631" y="162369"/>
                  </a:lnTo>
                  <a:lnTo>
                    <a:pt x="132461" y="172466"/>
                  </a:lnTo>
                  <a:lnTo>
                    <a:pt x="140652" y="172631"/>
                  </a:lnTo>
                  <a:lnTo>
                    <a:pt x="166484" y="148120"/>
                  </a:lnTo>
                  <a:lnTo>
                    <a:pt x="166649" y="140042"/>
                  </a:lnTo>
                  <a:close/>
                </a:path>
                <a:path w="227965" h="238125">
                  <a:moveTo>
                    <a:pt x="166649" y="75145"/>
                  </a:moveTo>
                  <a:lnTo>
                    <a:pt x="161734" y="70091"/>
                  </a:lnTo>
                  <a:lnTo>
                    <a:pt x="156832" y="65049"/>
                  </a:lnTo>
                  <a:lnTo>
                    <a:pt x="148640" y="64884"/>
                  </a:lnTo>
                  <a:lnTo>
                    <a:pt x="122796" y="89382"/>
                  </a:lnTo>
                  <a:lnTo>
                    <a:pt x="122631" y="97472"/>
                  </a:lnTo>
                  <a:lnTo>
                    <a:pt x="132461" y="107569"/>
                  </a:lnTo>
                  <a:lnTo>
                    <a:pt x="140652" y="107734"/>
                  </a:lnTo>
                  <a:lnTo>
                    <a:pt x="166484" y="83235"/>
                  </a:lnTo>
                  <a:lnTo>
                    <a:pt x="166649" y="75145"/>
                  </a:lnTo>
                  <a:close/>
                </a:path>
                <a:path w="227965" h="238125">
                  <a:moveTo>
                    <a:pt x="166649" y="10261"/>
                  </a:moveTo>
                  <a:lnTo>
                    <a:pt x="161734" y="5207"/>
                  </a:lnTo>
                  <a:lnTo>
                    <a:pt x="156832" y="165"/>
                  </a:lnTo>
                  <a:lnTo>
                    <a:pt x="148640" y="0"/>
                  </a:lnTo>
                  <a:lnTo>
                    <a:pt x="122796" y="24498"/>
                  </a:lnTo>
                  <a:lnTo>
                    <a:pt x="122631" y="32588"/>
                  </a:lnTo>
                  <a:lnTo>
                    <a:pt x="132461" y="42684"/>
                  </a:lnTo>
                  <a:lnTo>
                    <a:pt x="140652" y="42849"/>
                  </a:lnTo>
                  <a:lnTo>
                    <a:pt x="166484" y="18351"/>
                  </a:lnTo>
                  <a:lnTo>
                    <a:pt x="166649" y="10261"/>
                  </a:lnTo>
                  <a:close/>
                </a:path>
                <a:path w="227965" h="238125">
                  <a:moveTo>
                    <a:pt x="227965" y="204927"/>
                  </a:moveTo>
                  <a:lnTo>
                    <a:pt x="223050" y="199872"/>
                  </a:lnTo>
                  <a:lnTo>
                    <a:pt x="218147" y="194830"/>
                  </a:lnTo>
                  <a:lnTo>
                    <a:pt x="209956" y="194665"/>
                  </a:lnTo>
                  <a:lnTo>
                    <a:pt x="184111" y="219163"/>
                  </a:lnTo>
                  <a:lnTo>
                    <a:pt x="183946" y="227253"/>
                  </a:lnTo>
                  <a:lnTo>
                    <a:pt x="193763" y="237350"/>
                  </a:lnTo>
                  <a:lnTo>
                    <a:pt x="201968" y="237515"/>
                  </a:lnTo>
                  <a:lnTo>
                    <a:pt x="227799" y="213017"/>
                  </a:lnTo>
                  <a:lnTo>
                    <a:pt x="227965" y="204927"/>
                  </a:lnTo>
                  <a:close/>
                </a:path>
                <a:path w="227965" h="238125">
                  <a:moveTo>
                    <a:pt x="227965" y="140042"/>
                  </a:moveTo>
                  <a:lnTo>
                    <a:pt x="223050" y="134988"/>
                  </a:lnTo>
                  <a:lnTo>
                    <a:pt x="218147" y="129946"/>
                  </a:lnTo>
                  <a:lnTo>
                    <a:pt x="209956" y="129781"/>
                  </a:lnTo>
                  <a:lnTo>
                    <a:pt x="184111" y="154279"/>
                  </a:lnTo>
                  <a:lnTo>
                    <a:pt x="183946" y="162369"/>
                  </a:lnTo>
                  <a:lnTo>
                    <a:pt x="193763" y="172466"/>
                  </a:lnTo>
                  <a:lnTo>
                    <a:pt x="201968" y="172631"/>
                  </a:lnTo>
                  <a:lnTo>
                    <a:pt x="227799" y="148120"/>
                  </a:lnTo>
                  <a:lnTo>
                    <a:pt x="227965" y="140042"/>
                  </a:lnTo>
                  <a:close/>
                </a:path>
                <a:path w="227965" h="238125">
                  <a:moveTo>
                    <a:pt x="227965" y="75145"/>
                  </a:moveTo>
                  <a:lnTo>
                    <a:pt x="223050" y="70091"/>
                  </a:lnTo>
                  <a:lnTo>
                    <a:pt x="218147" y="65049"/>
                  </a:lnTo>
                  <a:lnTo>
                    <a:pt x="209956" y="64884"/>
                  </a:lnTo>
                  <a:lnTo>
                    <a:pt x="184111" y="89382"/>
                  </a:lnTo>
                  <a:lnTo>
                    <a:pt x="183946" y="97472"/>
                  </a:lnTo>
                  <a:lnTo>
                    <a:pt x="193763" y="107569"/>
                  </a:lnTo>
                  <a:lnTo>
                    <a:pt x="201968" y="107734"/>
                  </a:lnTo>
                  <a:lnTo>
                    <a:pt x="227799" y="83235"/>
                  </a:lnTo>
                  <a:lnTo>
                    <a:pt x="227965" y="75145"/>
                  </a:lnTo>
                  <a:close/>
                </a:path>
                <a:path w="227965" h="238125">
                  <a:moveTo>
                    <a:pt x="227965" y="10261"/>
                  </a:moveTo>
                  <a:lnTo>
                    <a:pt x="223050" y="5207"/>
                  </a:lnTo>
                  <a:lnTo>
                    <a:pt x="218147" y="165"/>
                  </a:lnTo>
                  <a:lnTo>
                    <a:pt x="209956" y="0"/>
                  </a:lnTo>
                  <a:lnTo>
                    <a:pt x="184111" y="24498"/>
                  </a:lnTo>
                  <a:lnTo>
                    <a:pt x="183946" y="32588"/>
                  </a:lnTo>
                  <a:lnTo>
                    <a:pt x="193763" y="42684"/>
                  </a:lnTo>
                  <a:lnTo>
                    <a:pt x="201968" y="42849"/>
                  </a:lnTo>
                  <a:lnTo>
                    <a:pt x="227799" y="18351"/>
                  </a:lnTo>
                  <a:lnTo>
                    <a:pt x="227965" y="10261"/>
                  </a:lnTo>
                  <a:close/>
                </a:path>
              </a:pathLst>
            </a:custGeom>
            <a:solidFill>
              <a:srgbClr val="F16036"/>
            </a:solidFill>
          </p:spPr>
          <p:txBody>
            <a:bodyPr wrap="square" lIns="0" tIns="0" rIns="0" bIns="0" rtlCol="0"/>
            <a:lstStyle/>
            <a:p>
              <a:endParaRPr/>
            </a:p>
          </p:txBody>
        </p:sp>
        <p:pic>
          <p:nvPicPr>
            <p:cNvPr id="57" name="object 57"/>
            <p:cNvPicPr/>
            <p:nvPr/>
          </p:nvPicPr>
          <p:blipFill>
            <a:blip r:embed="rId26" cstate="print"/>
            <a:stretch>
              <a:fillRect/>
            </a:stretch>
          </p:blipFill>
          <p:spPr>
            <a:xfrm>
              <a:off x="1115662" y="7802215"/>
              <a:ext cx="1756089" cy="515411"/>
            </a:xfrm>
            <a:prstGeom prst="rect">
              <a:avLst/>
            </a:prstGeom>
          </p:spPr>
        </p:pic>
        <p:sp>
          <p:nvSpPr>
            <p:cNvPr id="58" name="object 58"/>
            <p:cNvSpPr/>
            <p:nvPr/>
          </p:nvSpPr>
          <p:spPr>
            <a:xfrm>
              <a:off x="4397098" y="7664608"/>
              <a:ext cx="287020" cy="287020"/>
            </a:xfrm>
            <a:custGeom>
              <a:avLst/>
              <a:gdLst/>
              <a:ahLst/>
              <a:cxnLst/>
              <a:rect l="l" t="t" r="r" b="b"/>
              <a:pathLst>
                <a:path w="287020" h="287020">
                  <a:moveTo>
                    <a:pt x="286793" y="0"/>
                  </a:moveTo>
                  <a:lnTo>
                    <a:pt x="247431" y="0"/>
                  </a:lnTo>
                  <a:lnTo>
                    <a:pt x="247431" y="61855"/>
                  </a:lnTo>
                  <a:lnTo>
                    <a:pt x="286793" y="61855"/>
                  </a:lnTo>
                  <a:lnTo>
                    <a:pt x="286793" y="0"/>
                  </a:lnTo>
                  <a:close/>
                </a:path>
                <a:path w="287020" h="287020">
                  <a:moveTo>
                    <a:pt x="92786" y="160268"/>
                  </a:moveTo>
                  <a:lnTo>
                    <a:pt x="0" y="160268"/>
                  </a:lnTo>
                  <a:lnTo>
                    <a:pt x="0" y="286793"/>
                  </a:lnTo>
                  <a:lnTo>
                    <a:pt x="286793" y="286793"/>
                  </a:lnTo>
                  <a:lnTo>
                    <a:pt x="286793" y="236181"/>
                  </a:lnTo>
                  <a:lnTo>
                    <a:pt x="134091" y="236181"/>
                  </a:lnTo>
                  <a:lnTo>
                    <a:pt x="126525" y="228613"/>
                  </a:lnTo>
                  <a:lnTo>
                    <a:pt x="126525" y="210877"/>
                  </a:lnTo>
                  <a:lnTo>
                    <a:pt x="118089" y="210877"/>
                  </a:lnTo>
                  <a:lnTo>
                    <a:pt x="108250" y="208885"/>
                  </a:lnTo>
                  <a:lnTo>
                    <a:pt x="100206" y="203457"/>
                  </a:lnTo>
                  <a:lnTo>
                    <a:pt x="94778" y="195413"/>
                  </a:lnTo>
                  <a:lnTo>
                    <a:pt x="92786" y="185572"/>
                  </a:lnTo>
                  <a:lnTo>
                    <a:pt x="92786" y="160268"/>
                  </a:lnTo>
                  <a:close/>
                </a:path>
                <a:path w="287020" h="287020">
                  <a:moveTo>
                    <a:pt x="286793" y="160268"/>
                  </a:moveTo>
                  <a:lnTo>
                    <a:pt x="194006" y="160268"/>
                  </a:lnTo>
                  <a:lnTo>
                    <a:pt x="194006" y="185572"/>
                  </a:lnTo>
                  <a:lnTo>
                    <a:pt x="192015" y="195413"/>
                  </a:lnTo>
                  <a:lnTo>
                    <a:pt x="186587" y="203457"/>
                  </a:lnTo>
                  <a:lnTo>
                    <a:pt x="178543" y="208885"/>
                  </a:lnTo>
                  <a:lnTo>
                    <a:pt x="168702" y="210877"/>
                  </a:lnTo>
                  <a:lnTo>
                    <a:pt x="160267" y="210877"/>
                  </a:lnTo>
                  <a:lnTo>
                    <a:pt x="160267" y="228613"/>
                  </a:lnTo>
                  <a:lnTo>
                    <a:pt x="152700" y="236181"/>
                  </a:lnTo>
                  <a:lnTo>
                    <a:pt x="286793" y="236181"/>
                  </a:lnTo>
                  <a:lnTo>
                    <a:pt x="286793" y="160268"/>
                  </a:lnTo>
                  <a:close/>
                </a:path>
                <a:path w="287020" h="287020">
                  <a:moveTo>
                    <a:pt x="127932" y="174326"/>
                  </a:moveTo>
                  <a:lnTo>
                    <a:pt x="111062" y="174326"/>
                  </a:lnTo>
                  <a:lnTo>
                    <a:pt x="111062" y="191195"/>
                  </a:lnTo>
                  <a:lnTo>
                    <a:pt x="127932" y="191195"/>
                  </a:lnTo>
                  <a:lnTo>
                    <a:pt x="127932" y="174326"/>
                  </a:lnTo>
                  <a:close/>
                </a:path>
                <a:path w="287020" h="287020">
                  <a:moveTo>
                    <a:pt x="175733" y="174326"/>
                  </a:moveTo>
                  <a:lnTo>
                    <a:pt x="158860" y="174326"/>
                  </a:lnTo>
                  <a:lnTo>
                    <a:pt x="158860" y="191195"/>
                  </a:lnTo>
                  <a:lnTo>
                    <a:pt x="175733" y="191195"/>
                  </a:lnTo>
                  <a:lnTo>
                    <a:pt x="175733" y="174326"/>
                  </a:lnTo>
                  <a:close/>
                </a:path>
                <a:path w="287020" h="287020">
                  <a:moveTo>
                    <a:pt x="151833" y="146207"/>
                  </a:moveTo>
                  <a:lnTo>
                    <a:pt x="134960" y="146207"/>
                  </a:lnTo>
                  <a:lnTo>
                    <a:pt x="134960" y="163080"/>
                  </a:lnTo>
                  <a:lnTo>
                    <a:pt x="151833" y="163080"/>
                  </a:lnTo>
                  <a:lnTo>
                    <a:pt x="151833" y="146207"/>
                  </a:lnTo>
                  <a:close/>
                </a:path>
                <a:path w="287020" h="287020">
                  <a:moveTo>
                    <a:pt x="230560" y="0"/>
                  </a:moveTo>
                  <a:lnTo>
                    <a:pt x="107603" y="0"/>
                  </a:lnTo>
                  <a:lnTo>
                    <a:pt x="78997" y="49413"/>
                  </a:lnTo>
                  <a:lnTo>
                    <a:pt x="94344" y="136955"/>
                  </a:lnTo>
                  <a:lnTo>
                    <a:pt x="105882" y="143399"/>
                  </a:lnTo>
                  <a:lnTo>
                    <a:pt x="110570" y="143399"/>
                  </a:lnTo>
                  <a:lnTo>
                    <a:pt x="123713" y="70290"/>
                  </a:lnTo>
                  <a:lnTo>
                    <a:pt x="143394" y="50612"/>
                  </a:lnTo>
                  <a:lnTo>
                    <a:pt x="230560" y="50612"/>
                  </a:lnTo>
                  <a:lnTo>
                    <a:pt x="230560" y="0"/>
                  </a:lnTo>
                  <a:close/>
                </a:path>
                <a:path w="287020" h="287020">
                  <a:moveTo>
                    <a:pt x="230560" y="50612"/>
                  </a:moveTo>
                  <a:lnTo>
                    <a:pt x="143394" y="50612"/>
                  </a:lnTo>
                  <a:lnTo>
                    <a:pt x="165891" y="73101"/>
                  </a:lnTo>
                  <a:lnTo>
                    <a:pt x="156751" y="127937"/>
                  </a:lnTo>
                  <a:lnTo>
                    <a:pt x="174772" y="138600"/>
                  </a:lnTo>
                  <a:lnTo>
                    <a:pt x="181622" y="138478"/>
                  </a:lnTo>
                  <a:lnTo>
                    <a:pt x="187750" y="134122"/>
                  </a:lnTo>
                  <a:lnTo>
                    <a:pt x="205253" y="84352"/>
                  </a:lnTo>
                  <a:lnTo>
                    <a:pt x="217150" y="79254"/>
                  </a:lnTo>
                  <a:lnTo>
                    <a:pt x="225052" y="75020"/>
                  </a:lnTo>
                  <a:lnTo>
                    <a:pt x="230560" y="69706"/>
                  </a:lnTo>
                  <a:lnTo>
                    <a:pt x="230560" y="50612"/>
                  </a:lnTo>
                  <a:close/>
                </a:path>
              </a:pathLst>
            </a:custGeom>
            <a:solidFill>
              <a:srgbClr val="F16137"/>
            </a:solidFill>
          </p:spPr>
          <p:txBody>
            <a:bodyPr wrap="square" lIns="0" tIns="0" rIns="0" bIns="0" rtlCol="0"/>
            <a:lstStyle/>
            <a:p>
              <a:endParaRPr/>
            </a:p>
          </p:txBody>
        </p:sp>
      </p:grpSp>
      <p:sp>
        <p:nvSpPr>
          <p:cNvPr id="59" name="object 59"/>
          <p:cNvSpPr txBox="1"/>
          <p:nvPr/>
        </p:nvSpPr>
        <p:spPr>
          <a:xfrm>
            <a:off x="4757163" y="7610361"/>
            <a:ext cx="718185" cy="445770"/>
          </a:xfrm>
          <a:prstGeom prst="rect">
            <a:avLst/>
          </a:prstGeom>
        </p:spPr>
        <p:txBody>
          <a:bodyPr vert="horz" wrap="square" lIns="0" tIns="12700" rIns="0" bIns="0" rtlCol="0">
            <a:spAutoFit/>
          </a:bodyPr>
          <a:lstStyle/>
          <a:p>
            <a:pPr marL="12700" marR="5080">
              <a:lnSpc>
                <a:spcPct val="114900"/>
              </a:lnSpc>
              <a:spcBef>
                <a:spcPts val="100"/>
              </a:spcBef>
            </a:pPr>
            <a:r>
              <a:rPr sz="800" spc="25" dirty="0">
                <a:solidFill>
                  <a:srgbClr val="606062"/>
                </a:solidFill>
                <a:latin typeface="Verdana"/>
                <a:cs typeface="Verdana"/>
              </a:rPr>
              <a:t>Основное </a:t>
            </a:r>
            <a:r>
              <a:rPr sz="800" spc="30" dirty="0">
                <a:solidFill>
                  <a:srgbClr val="606062"/>
                </a:solidFill>
                <a:latin typeface="Verdana"/>
                <a:cs typeface="Verdana"/>
              </a:rPr>
              <a:t> </a:t>
            </a:r>
            <a:r>
              <a:rPr sz="800" spc="20" dirty="0">
                <a:solidFill>
                  <a:srgbClr val="606062"/>
                </a:solidFill>
                <a:latin typeface="Verdana"/>
                <a:cs typeface="Verdana"/>
              </a:rPr>
              <a:t>вне</a:t>
            </a:r>
            <a:r>
              <a:rPr sz="800" spc="5" dirty="0">
                <a:solidFill>
                  <a:srgbClr val="606062"/>
                </a:solidFill>
                <a:latin typeface="Verdana"/>
                <a:cs typeface="Verdana"/>
              </a:rPr>
              <a:t>с</a:t>
            </a:r>
            <a:r>
              <a:rPr sz="800" spc="-5" dirty="0">
                <a:solidFill>
                  <a:srgbClr val="606062"/>
                </a:solidFill>
                <a:latin typeface="Verdana"/>
                <a:cs typeface="Verdana"/>
              </a:rPr>
              <a:t>ение,</a:t>
            </a:r>
            <a:r>
              <a:rPr sz="800" spc="-75" dirty="0">
                <a:solidFill>
                  <a:srgbClr val="606062"/>
                </a:solidFill>
                <a:latin typeface="Verdana"/>
                <a:cs typeface="Verdana"/>
              </a:rPr>
              <a:t> </a:t>
            </a:r>
            <a:r>
              <a:rPr sz="800" spc="15" dirty="0">
                <a:solidFill>
                  <a:srgbClr val="606062"/>
                </a:solidFill>
                <a:latin typeface="Verdana"/>
                <a:cs typeface="Verdana"/>
              </a:rPr>
              <a:t>до  </a:t>
            </a:r>
            <a:r>
              <a:rPr sz="800" spc="35" dirty="0">
                <a:solidFill>
                  <a:srgbClr val="606062"/>
                </a:solidFill>
                <a:latin typeface="Verdana"/>
                <a:cs typeface="Verdana"/>
              </a:rPr>
              <a:t>и</a:t>
            </a:r>
            <a:r>
              <a:rPr sz="800" spc="-75" dirty="0">
                <a:solidFill>
                  <a:srgbClr val="606062"/>
                </a:solidFill>
                <a:latin typeface="Verdana"/>
                <a:cs typeface="Verdana"/>
              </a:rPr>
              <a:t> </a:t>
            </a:r>
            <a:r>
              <a:rPr sz="800" spc="20" dirty="0">
                <a:solidFill>
                  <a:srgbClr val="606062"/>
                </a:solidFill>
                <a:latin typeface="Verdana"/>
                <a:cs typeface="Verdana"/>
              </a:rPr>
              <a:t>с</a:t>
            </a:r>
            <a:r>
              <a:rPr sz="800" spc="-75" dirty="0">
                <a:solidFill>
                  <a:srgbClr val="606062"/>
                </a:solidFill>
                <a:latin typeface="Verdana"/>
                <a:cs typeface="Verdana"/>
              </a:rPr>
              <a:t> </a:t>
            </a:r>
            <a:r>
              <a:rPr sz="800" spc="25" dirty="0">
                <a:solidFill>
                  <a:srgbClr val="606062"/>
                </a:solidFill>
                <a:latin typeface="Verdana"/>
                <a:cs typeface="Verdana"/>
              </a:rPr>
              <a:t>по</a:t>
            </a:r>
            <a:r>
              <a:rPr sz="800" spc="10" dirty="0">
                <a:solidFill>
                  <a:srgbClr val="606062"/>
                </a:solidFill>
                <a:latin typeface="Verdana"/>
                <a:cs typeface="Verdana"/>
              </a:rPr>
              <a:t>с</a:t>
            </a:r>
            <a:r>
              <a:rPr sz="800" spc="30" dirty="0">
                <a:solidFill>
                  <a:srgbClr val="606062"/>
                </a:solidFill>
                <a:latin typeface="Verdana"/>
                <a:cs typeface="Verdana"/>
              </a:rPr>
              <a:t>евом</a:t>
            </a:r>
            <a:endParaRPr sz="800">
              <a:latin typeface="Verdana"/>
              <a:cs typeface="Verdana"/>
            </a:endParaRPr>
          </a:p>
        </p:txBody>
      </p:sp>
      <p:sp>
        <p:nvSpPr>
          <p:cNvPr id="60" name="object 60"/>
          <p:cNvSpPr txBox="1"/>
          <p:nvPr/>
        </p:nvSpPr>
        <p:spPr>
          <a:xfrm>
            <a:off x="525846" y="10332996"/>
            <a:ext cx="90805"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FEFEFE"/>
                </a:solidFill>
                <a:latin typeface="Verdana"/>
                <a:cs typeface="Verdana"/>
              </a:rPr>
              <a:t>8</a:t>
            </a:r>
            <a:endParaRPr sz="800">
              <a:latin typeface="Verdana"/>
              <a:cs typeface="Verdana"/>
            </a:endParaRPr>
          </a:p>
        </p:txBody>
      </p:sp>
      <p:sp>
        <p:nvSpPr>
          <p:cNvPr id="61" name="object 61"/>
          <p:cNvSpPr txBox="1"/>
          <p:nvPr/>
        </p:nvSpPr>
        <p:spPr>
          <a:xfrm>
            <a:off x="885600" y="4985885"/>
            <a:ext cx="83820"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606062"/>
                </a:solidFill>
                <a:latin typeface="Verdana"/>
                <a:cs typeface="Verdana"/>
              </a:rPr>
              <a:t>Г</a:t>
            </a:r>
            <a:endParaRPr sz="800">
              <a:latin typeface="Verdana"/>
              <a:cs typeface="Verdana"/>
            </a:endParaRPr>
          </a:p>
        </p:txBody>
      </p:sp>
      <p:sp>
        <p:nvSpPr>
          <p:cNvPr id="62" name="object 62"/>
          <p:cNvSpPr txBox="1"/>
          <p:nvPr/>
        </p:nvSpPr>
        <p:spPr>
          <a:xfrm>
            <a:off x="1121906" y="7605970"/>
            <a:ext cx="984250"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Для</a:t>
            </a:r>
            <a:r>
              <a:rPr sz="800" spc="-75" dirty="0">
                <a:solidFill>
                  <a:srgbClr val="606062"/>
                </a:solidFill>
                <a:latin typeface="Verdana"/>
                <a:cs typeface="Verdana"/>
              </a:rPr>
              <a:t> </a:t>
            </a:r>
            <a:r>
              <a:rPr sz="800" spc="15" dirty="0">
                <a:solidFill>
                  <a:srgbClr val="606062"/>
                </a:solidFill>
                <a:latin typeface="Verdana"/>
                <a:cs typeface="Verdana"/>
              </a:rPr>
              <a:t>в</a:t>
            </a:r>
            <a:r>
              <a:rPr sz="800" spc="5" dirty="0">
                <a:solidFill>
                  <a:srgbClr val="606062"/>
                </a:solidFill>
                <a:latin typeface="Verdana"/>
                <a:cs typeface="Verdana"/>
              </a:rPr>
              <a:t>с</a:t>
            </a:r>
            <a:r>
              <a:rPr sz="800" dirty="0">
                <a:solidFill>
                  <a:srgbClr val="606062"/>
                </a:solidFill>
                <a:latin typeface="Verdana"/>
                <a:cs typeface="Verdana"/>
              </a:rPr>
              <a:t>е</a:t>
            </a:r>
            <a:r>
              <a:rPr sz="800" spc="-55" dirty="0">
                <a:solidFill>
                  <a:srgbClr val="606062"/>
                </a:solidFill>
                <a:latin typeface="Verdana"/>
                <a:cs typeface="Verdana"/>
              </a:rPr>
              <a:t>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50" dirty="0">
                <a:solidFill>
                  <a:srgbClr val="606062"/>
                </a:solidFill>
                <a:latin typeface="Verdana"/>
                <a:cs typeface="Verdana"/>
              </a:rPr>
              <a:t>-  </a:t>
            </a:r>
            <a:r>
              <a:rPr sz="800" spc="25" dirty="0">
                <a:solidFill>
                  <a:srgbClr val="606062"/>
                </a:solidFill>
                <a:latin typeface="Verdana"/>
                <a:cs typeface="Verdana"/>
              </a:rPr>
              <a:t>п</a:t>
            </a:r>
            <a:endParaRPr sz="800">
              <a:latin typeface="Verdana"/>
              <a:cs typeface="Verdana"/>
            </a:endParaRPr>
          </a:p>
        </p:txBody>
      </p:sp>
      <p:pic>
        <p:nvPicPr>
          <p:cNvPr id="63" name="Рисунок 62">
            <a:extLst>
              <a:ext uri="{FF2B5EF4-FFF2-40B4-BE49-F238E27FC236}">
                <a16:creationId xmlns:a16="http://schemas.microsoft.com/office/drawing/2014/main" id="{FFA36064-D23C-45E7-BAB8-C650F3E544D3}"/>
              </a:ext>
            </a:extLst>
          </p:cNvPr>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725630" y="1627645"/>
            <a:ext cx="458908" cy="2990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4790" y="9109634"/>
            <a:ext cx="7539355" cy="1713230"/>
            <a:chOff x="164790" y="9109634"/>
            <a:chExt cx="7539355" cy="1713230"/>
          </a:xfrm>
        </p:grpSpPr>
        <p:sp>
          <p:nvSpPr>
            <p:cNvPr id="3" name="object 3"/>
            <p:cNvSpPr/>
            <p:nvPr/>
          </p:nvSpPr>
          <p:spPr>
            <a:xfrm>
              <a:off x="166535" y="10165879"/>
              <a:ext cx="7538084" cy="656590"/>
            </a:xfrm>
            <a:custGeom>
              <a:avLst/>
              <a:gdLst/>
              <a:ahLst/>
              <a:cxnLst/>
              <a:rect l="l" t="t" r="r" b="b"/>
              <a:pathLst>
                <a:path w="7538084" h="656590">
                  <a:moveTo>
                    <a:pt x="7537463" y="0"/>
                  </a:moveTo>
                  <a:lnTo>
                    <a:pt x="1900618" y="0"/>
                  </a:lnTo>
                  <a:lnTo>
                    <a:pt x="1900618" y="1270"/>
                  </a:lnTo>
                  <a:lnTo>
                    <a:pt x="1876818" y="1270"/>
                  </a:lnTo>
                  <a:lnTo>
                    <a:pt x="1876818" y="2540"/>
                  </a:lnTo>
                  <a:lnTo>
                    <a:pt x="1831632" y="2540"/>
                  </a:lnTo>
                  <a:lnTo>
                    <a:pt x="1831632" y="0"/>
                  </a:lnTo>
                  <a:lnTo>
                    <a:pt x="0" y="0"/>
                  </a:lnTo>
                  <a:lnTo>
                    <a:pt x="0" y="2540"/>
                  </a:lnTo>
                  <a:lnTo>
                    <a:pt x="0" y="656590"/>
                  </a:lnTo>
                  <a:lnTo>
                    <a:pt x="7537463" y="656590"/>
                  </a:lnTo>
                  <a:lnTo>
                    <a:pt x="7537463" y="2540"/>
                  </a:lnTo>
                  <a:lnTo>
                    <a:pt x="7537463" y="1270"/>
                  </a:lnTo>
                  <a:lnTo>
                    <a:pt x="7537463"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64790" y="9109634"/>
              <a:ext cx="7539210" cy="1712843"/>
            </a:xfrm>
            <a:prstGeom prst="rect">
              <a:avLst/>
            </a:prstGeom>
          </p:spPr>
        </p:pic>
      </p:grpSp>
      <p:sp>
        <p:nvSpPr>
          <p:cNvPr id="5" name="object 5"/>
          <p:cNvSpPr/>
          <p:nvPr/>
        </p:nvSpPr>
        <p:spPr>
          <a:xfrm>
            <a:off x="541036" y="776166"/>
            <a:ext cx="1744980" cy="154305"/>
          </a:xfrm>
          <a:custGeom>
            <a:avLst/>
            <a:gdLst/>
            <a:ahLst/>
            <a:cxnLst/>
            <a:rect l="l" t="t" r="r" b="b"/>
            <a:pathLst>
              <a:path w="1744980" h="154305">
                <a:moveTo>
                  <a:pt x="28623" y="2131"/>
                </a:moveTo>
                <a:lnTo>
                  <a:pt x="0" y="2131"/>
                </a:lnTo>
                <a:lnTo>
                  <a:pt x="0" y="126591"/>
                </a:lnTo>
                <a:lnTo>
                  <a:pt x="28623" y="126591"/>
                </a:lnTo>
                <a:lnTo>
                  <a:pt x="28623" y="76453"/>
                </a:lnTo>
                <a:lnTo>
                  <a:pt x="80924" y="76453"/>
                </a:lnTo>
                <a:lnTo>
                  <a:pt x="71650" y="62229"/>
                </a:lnTo>
                <a:lnTo>
                  <a:pt x="78277" y="52448"/>
                </a:lnTo>
                <a:lnTo>
                  <a:pt x="28623" y="52448"/>
                </a:lnTo>
                <a:lnTo>
                  <a:pt x="28623" y="2131"/>
                </a:lnTo>
                <a:close/>
              </a:path>
              <a:path w="1744980" h="154305">
                <a:moveTo>
                  <a:pt x="80924" y="76453"/>
                </a:moveTo>
                <a:lnTo>
                  <a:pt x="48539" y="76453"/>
                </a:lnTo>
                <a:lnTo>
                  <a:pt x="80898" y="126591"/>
                </a:lnTo>
                <a:lnTo>
                  <a:pt x="110589" y="126591"/>
                </a:lnTo>
                <a:lnTo>
                  <a:pt x="111816" y="123836"/>
                </a:lnTo>
                <a:lnTo>
                  <a:pt x="80924" y="76453"/>
                </a:lnTo>
                <a:close/>
              </a:path>
              <a:path w="1744980" h="154305">
                <a:moveTo>
                  <a:pt x="111816" y="123836"/>
                </a:moveTo>
                <a:lnTo>
                  <a:pt x="110589" y="126591"/>
                </a:lnTo>
                <a:lnTo>
                  <a:pt x="113612" y="126591"/>
                </a:lnTo>
                <a:lnTo>
                  <a:pt x="111816" y="123836"/>
                </a:lnTo>
                <a:close/>
              </a:path>
              <a:path w="1744980" h="154305">
                <a:moveTo>
                  <a:pt x="194508" y="2131"/>
                </a:moveTo>
                <a:lnTo>
                  <a:pt x="166061" y="2131"/>
                </a:lnTo>
                <a:lnTo>
                  <a:pt x="111816" y="123836"/>
                </a:lnTo>
                <a:lnTo>
                  <a:pt x="113612" y="126591"/>
                </a:lnTo>
                <a:lnTo>
                  <a:pt x="140105" y="126591"/>
                </a:lnTo>
                <a:lnTo>
                  <a:pt x="151128" y="99922"/>
                </a:lnTo>
                <a:lnTo>
                  <a:pt x="238235" y="99922"/>
                </a:lnTo>
                <a:lnTo>
                  <a:pt x="228456" y="78051"/>
                </a:lnTo>
                <a:lnTo>
                  <a:pt x="160373" y="78051"/>
                </a:lnTo>
                <a:lnTo>
                  <a:pt x="180108" y="30402"/>
                </a:lnTo>
                <a:lnTo>
                  <a:pt x="207149" y="30402"/>
                </a:lnTo>
                <a:lnTo>
                  <a:pt x="194508" y="2131"/>
                </a:lnTo>
                <a:close/>
              </a:path>
              <a:path w="1744980" h="154305">
                <a:moveTo>
                  <a:pt x="238235" y="99922"/>
                </a:moveTo>
                <a:lnTo>
                  <a:pt x="208912" y="99922"/>
                </a:lnTo>
                <a:lnTo>
                  <a:pt x="219934" y="126591"/>
                </a:lnTo>
                <a:lnTo>
                  <a:pt x="250160" y="126591"/>
                </a:lnTo>
                <a:lnTo>
                  <a:pt x="238235" y="99922"/>
                </a:lnTo>
                <a:close/>
              </a:path>
              <a:path w="1744980" h="154305">
                <a:moveTo>
                  <a:pt x="207149" y="30402"/>
                </a:moveTo>
                <a:lnTo>
                  <a:pt x="180108" y="30402"/>
                </a:lnTo>
                <a:lnTo>
                  <a:pt x="199843" y="78051"/>
                </a:lnTo>
                <a:lnTo>
                  <a:pt x="228456" y="78051"/>
                </a:lnTo>
                <a:lnTo>
                  <a:pt x="207149" y="30402"/>
                </a:lnTo>
                <a:close/>
              </a:path>
              <a:path w="1744980" h="154305">
                <a:moveTo>
                  <a:pt x="112367" y="2131"/>
                </a:moveTo>
                <a:lnTo>
                  <a:pt x="81964" y="2131"/>
                </a:lnTo>
                <a:lnTo>
                  <a:pt x="49248" y="52448"/>
                </a:lnTo>
                <a:lnTo>
                  <a:pt x="78277" y="52448"/>
                </a:lnTo>
                <a:lnTo>
                  <a:pt x="112367" y="2131"/>
                </a:lnTo>
                <a:close/>
              </a:path>
              <a:path w="1744980" h="154305">
                <a:moveTo>
                  <a:pt x="320565" y="2131"/>
                </a:moveTo>
                <a:lnTo>
                  <a:pt x="266694" y="2131"/>
                </a:lnTo>
                <a:lnTo>
                  <a:pt x="266694" y="126591"/>
                </a:lnTo>
                <a:lnTo>
                  <a:pt x="295498" y="126591"/>
                </a:lnTo>
                <a:lnTo>
                  <a:pt x="295498" y="92275"/>
                </a:lnTo>
                <a:lnTo>
                  <a:pt x="320565" y="92275"/>
                </a:lnTo>
                <a:lnTo>
                  <a:pt x="363654" y="78023"/>
                </a:lnTo>
                <a:lnTo>
                  <a:pt x="369582" y="68807"/>
                </a:lnTo>
                <a:lnTo>
                  <a:pt x="295498" y="68807"/>
                </a:lnTo>
                <a:lnTo>
                  <a:pt x="295498" y="25603"/>
                </a:lnTo>
                <a:lnTo>
                  <a:pt x="369540" y="25603"/>
                </a:lnTo>
                <a:lnTo>
                  <a:pt x="363654" y="16535"/>
                </a:lnTo>
                <a:lnTo>
                  <a:pt x="328561" y="2475"/>
                </a:lnTo>
                <a:lnTo>
                  <a:pt x="320565" y="2131"/>
                </a:lnTo>
                <a:close/>
              </a:path>
              <a:path w="1744980" h="154305">
                <a:moveTo>
                  <a:pt x="369540" y="25603"/>
                </a:moveTo>
                <a:lnTo>
                  <a:pt x="327618" y="25603"/>
                </a:lnTo>
                <a:lnTo>
                  <a:pt x="334199" y="27468"/>
                </a:lnTo>
                <a:lnTo>
                  <a:pt x="343206" y="34935"/>
                </a:lnTo>
                <a:lnTo>
                  <a:pt x="345460" y="40298"/>
                </a:lnTo>
                <a:lnTo>
                  <a:pt x="345460" y="54169"/>
                </a:lnTo>
                <a:lnTo>
                  <a:pt x="343206" y="59472"/>
                </a:lnTo>
                <a:lnTo>
                  <a:pt x="334199" y="66939"/>
                </a:lnTo>
                <a:lnTo>
                  <a:pt x="327618" y="68807"/>
                </a:lnTo>
                <a:lnTo>
                  <a:pt x="369582" y="68807"/>
                </a:lnTo>
                <a:lnTo>
                  <a:pt x="372423" y="64390"/>
                </a:lnTo>
                <a:lnTo>
                  <a:pt x="374615" y="56419"/>
                </a:lnTo>
                <a:lnTo>
                  <a:pt x="374615" y="38049"/>
                </a:lnTo>
                <a:lnTo>
                  <a:pt x="372423" y="30045"/>
                </a:lnTo>
                <a:lnTo>
                  <a:pt x="369540" y="25603"/>
                </a:lnTo>
                <a:close/>
              </a:path>
              <a:path w="1744980" h="154305">
                <a:moveTo>
                  <a:pt x="494097" y="2131"/>
                </a:moveTo>
                <a:lnTo>
                  <a:pt x="393642" y="2131"/>
                </a:lnTo>
                <a:lnTo>
                  <a:pt x="393642" y="126591"/>
                </a:lnTo>
                <a:lnTo>
                  <a:pt x="452671" y="126591"/>
                </a:lnTo>
                <a:lnTo>
                  <a:pt x="463992" y="125946"/>
                </a:lnTo>
                <a:lnTo>
                  <a:pt x="498854" y="105253"/>
                </a:lnTo>
                <a:lnTo>
                  <a:pt x="422266" y="105253"/>
                </a:lnTo>
                <a:lnTo>
                  <a:pt x="422266" y="71827"/>
                </a:lnTo>
                <a:lnTo>
                  <a:pt x="500096" y="71827"/>
                </a:lnTo>
                <a:lnTo>
                  <a:pt x="500030" y="71607"/>
                </a:lnTo>
                <a:lnTo>
                  <a:pt x="467376" y="51259"/>
                </a:lnTo>
                <a:lnTo>
                  <a:pt x="456758" y="50670"/>
                </a:lnTo>
                <a:lnTo>
                  <a:pt x="422266" y="50670"/>
                </a:lnTo>
                <a:lnTo>
                  <a:pt x="422266" y="25067"/>
                </a:lnTo>
                <a:lnTo>
                  <a:pt x="494097" y="25067"/>
                </a:lnTo>
                <a:lnTo>
                  <a:pt x="494097" y="2131"/>
                </a:lnTo>
                <a:close/>
              </a:path>
              <a:path w="1744980" h="154305">
                <a:moveTo>
                  <a:pt x="500096" y="71827"/>
                </a:moveTo>
                <a:lnTo>
                  <a:pt x="451069" y="71827"/>
                </a:lnTo>
                <a:lnTo>
                  <a:pt x="461027" y="72850"/>
                </a:lnTo>
                <a:lnTo>
                  <a:pt x="468139" y="75917"/>
                </a:lnTo>
                <a:lnTo>
                  <a:pt x="472405" y="81029"/>
                </a:lnTo>
                <a:lnTo>
                  <a:pt x="473828" y="88186"/>
                </a:lnTo>
                <a:lnTo>
                  <a:pt x="473828" y="93759"/>
                </a:lnTo>
                <a:lnTo>
                  <a:pt x="471869" y="97995"/>
                </a:lnTo>
                <a:lnTo>
                  <a:pt x="464047" y="103803"/>
                </a:lnTo>
                <a:lnTo>
                  <a:pt x="458416" y="105253"/>
                </a:lnTo>
                <a:lnTo>
                  <a:pt x="498854" y="105253"/>
                </a:lnTo>
                <a:lnTo>
                  <a:pt x="499696" y="103876"/>
                </a:lnTo>
                <a:lnTo>
                  <a:pt x="502162" y="96108"/>
                </a:lnTo>
                <a:lnTo>
                  <a:pt x="502984" y="87297"/>
                </a:lnTo>
                <a:lnTo>
                  <a:pt x="502246" y="78930"/>
                </a:lnTo>
                <a:lnTo>
                  <a:pt x="500096" y="71827"/>
                </a:lnTo>
                <a:close/>
              </a:path>
              <a:path w="1744980" h="154305">
                <a:moveTo>
                  <a:pt x="593661" y="2131"/>
                </a:moveTo>
                <a:lnTo>
                  <a:pt x="565214" y="2131"/>
                </a:lnTo>
                <a:lnTo>
                  <a:pt x="509742" y="126591"/>
                </a:lnTo>
                <a:lnTo>
                  <a:pt x="539258" y="126591"/>
                </a:lnTo>
                <a:lnTo>
                  <a:pt x="550282" y="99922"/>
                </a:lnTo>
                <a:lnTo>
                  <a:pt x="637389" y="99922"/>
                </a:lnTo>
                <a:lnTo>
                  <a:pt x="627609" y="78051"/>
                </a:lnTo>
                <a:lnTo>
                  <a:pt x="559526" y="78051"/>
                </a:lnTo>
                <a:lnTo>
                  <a:pt x="579262" y="30402"/>
                </a:lnTo>
                <a:lnTo>
                  <a:pt x="606303" y="30402"/>
                </a:lnTo>
                <a:lnTo>
                  <a:pt x="593661" y="2131"/>
                </a:lnTo>
                <a:close/>
              </a:path>
              <a:path w="1744980" h="154305">
                <a:moveTo>
                  <a:pt x="637389" y="99922"/>
                </a:moveTo>
                <a:lnTo>
                  <a:pt x="608065" y="99922"/>
                </a:lnTo>
                <a:lnTo>
                  <a:pt x="619088" y="126591"/>
                </a:lnTo>
                <a:lnTo>
                  <a:pt x="649314" y="126591"/>
                </a:lnTo>
                <a:lnTo>
                  <a:pt x="637389" y="99922"/>
                </a:lnTo>
                <a:close/>
              </a:path>
              <a:path w="1744980" h="154305">
                <a:moveTo>
                  <a:pt x="606303" y="30402"/>
                </a:moveTo>
                <a:lnTo>
                  <a:pt x="579262" y="30402"/>
                </a:lnTo>
                <a:lnTo>
                  <a:pt x="598996" y="78051"/>
                </a:lnTo>
                <a:lnTo>
                  <a:pt x="627609" y="78051"/>
                </a:lnTo>
                <a:lnTo>
                  <a:pt x="606303" y="30402"/>
                </a:lnTo>
                <a:close/>
              </a:path>
              <a:path w="1744980" h="154305">
                <a:moveTo>
                  <a:pt x="689673" y="2131"/>
                </a:moveTo>
                <a:lnTo>
                  <a:pt x="665849" y="2131"/>
                </a:lnTo>
                <a:lnTo>
                  <a:pt x="665849" y="126591"/>
                </a:lnTo>
                <a:lnTo>
                  <a:pt x="692873" y="126591"/>
                </a:lnTo>
                <a:lnTo>
                  <a:pt x="692873" y="53517"/>
                </a:lnTo>
                <a:lnTo>
                  <a:pt x="720621" y="53517"/>
                </a:lnTo>
                <a:lnTo>
                  <a:pt x="689673" y="2131"/>
                </a:lnTo>
                <a:close/>
              </a:path>
              <a:path w="1744980" h="154305">
                <a:moveTo>
                  <a:pt x="806024" y="52092"/>
                </a:moveTo>
                <a:lnTo>
                  <a:pt x="778929" y="52092"/>
                </a:lnTo>
                <a:lnTo>
                  <a:pt x="779105" y="126591"/>
                </a:lnTo>
                <a:lnTo>
                  <a:pt x="806129" y="126591"/>
                </a:lnTo>
                <a:lnTo>
                  <a:pt x="806024" y="52092"/>
                </a:lnTo>
                <a:close/>
              </a:path>
              <a:path w="1744980" h="154305">
                <a:moveTo>
                  <a:pt x="720621" y="53517"/>
                </a:moveTo>
                <a:lnTo>
                  <a:pt x="692873" y="53517"/>
                </a:lnTo>
                <a:lnTo>
                  <a:pt x="729500" y="113432"/>
                </a:lnTo>
                <a:lnTo>
                  <a:pt x="742302" y="113432"/>
                </a:lnTo>
                <a:lnTo>
                  <a:pt x="762579" y="79474"/>
                </a:lnTo>
                <a:lnTo>
                  <a:pt x="736254" y="79474"/>
                </a:lnTo>
                <a:lnTo>
                  <a:pt x="720621" y="53517"/>
                </a:lnTo>
                <a:close/>
              </a:path>
              <a:path w="1744980" h="154305">
                <a:moveTo>
                  <a:pt x="805953" y="2131"/>
                </a:moveTo>
                <a:lnTo>
                  <a:pt x="782129" y="2131"/>
                </a:lnTo>
                <a:lnTo>
                  <a:pt x="736254" y="79474"/>
                </a:lnTo>
                <a:lnTo>
                  <a:pt x="762579" y="79474"/>
                </a:lnTo>
                <a:lnTo>
                  <a:pt x="778929" y="52092"/>
                </a:lnTo>
                <a:lnTo>
                  <a:pt x="806024" y="52092"/>
                </a:lnTo>
                <a:lnTo>
                  <a:pt x="805953" y="2131"/>
                </a:lnTo>
                <a:close/>
              </a:path>
              <a:path w="1744980" h="154305">
                <a:moveTo>
                  <a:pt x="865691" y="2131"/>
                </a:moveTo>
                <a:lnTo>
                  <a:pt x="837068" y="2131"/>
                </a:lnTo>
                <a:lnTo>
                  <a:pt x="837068" y="126591"/>
                </a:lnTo>
                <a:lnTo>
                  <a:pt x="864270" y="126591"/>
                </a:lnTo>
                <a:lnTo>
                  <a:pt x="896116" y="83207"/>
                </a:lnTo>
                <a:lnTo>
                  <a:pt x="865691" y="83207"/>
                </a:lnTo>
                <a:lnTo>
                  <a:pt x="865691" y="2131"/>
                </a:lnTo>
                <a:close/>
              </a:path>
              <a:path w="1744980" h="154305">
                <a:moveTo>
                  <a:pt x="952102" y="45692"/>
                </a:moveTo>
                <a:lnTo>
                  <a:pt x="923655" y="45692"/>
                </a:lnTo>
                <a:lnTo>
                  <a:pt x="923655" y="126591"/>
                </a:lnTo>
                <a:lnTo>
                  <a:pt x="952102" y="126591"/>
                </a:lnTo>
                <a:lnTo>
                  <a:pt x="952102" y="45692"/>
                </a:lnTo>
                <a:close/>
              </a:path>
              <a:path w="1744980" h="154305">
                <a:moveTo>
                  <a:pt x="952102" y="2131"/>
                </a:moveTo>
                <a:lnTo>
                  <a:pt x="925078" y="2131"/>
                </a:lnTo>
                <a:lnTo>
                  <a:pt x="865691" y="83207"/>
                </a:lnTo>
                <a:lnTo>
                  <a:pt x="896116" y="83207"/>
                </a:lnTo>
                <a:lnTo>
                  <a:pt x="923655" y="45692"/>
                </a:lnTo>
                <a:lnTo>
                  <a:pt x="952102" y="45692"/>
                </a:lnTo>
                <a:lnTo>
                  <a:pt x="952102" y="2131"/>
                </a:lnTo>
                <a:close/>
              </a:path>
              <a:path w="1744980" h="154305">
                <a:moveTo>
                  <a:pt x="1110521" y="103122"/>
                </a:moveTo>
                <a:lnTo>
                  <a:pt x="969526" y="103122"/>
                </a:lnTo>
                <a:lnTo>
                  <a:pt x="969350" y="152370"/>
                </a:lnTo>
                <a:lnTo>
                  <a:pt x="996019" y="152370"/>
                </a:lnTo>
                <a:lnTo>
                  <a:pt x="996019" y="126591"/>
                </a:lnTo>
                <a:lnTo>
                  <a:pt x="1110521" y="126591"/>
                </a:lnTo>
                <a:lnTo>
                  <a:pt x="1110521" y="103122"/>
                </a:lnTo>
                <a:close/>
              </a:path>
              <a:path w="1744980" h="154305">
                <a:moveTo>
                  <a:pt x="1110521" y="126591"/>
                </a:moveTo>
                <a:lnTo>
                  <a:pt x="1083852" y="126591"/>
                </a:lnTo>
                <a:lnTo>
                  <a:pt x="1083852" y="152370"/>
                </a:lnTo>
                <a:lnTo>
                  <a:pt x="1110521" y="152370"/>
                </a:lnTo>
                <a:lnTo>
                  <a:pt x="1110521" y="126591"/>
                </a:lnTo>
                <a:close/>
              </a:path>
              <a:path w="1744980" h="154305">
                <a:moveTo>
                  <a:pt x="1093096" y="2131"/>
                </a:moveTo>
                <a:lnTo>
                  <a:pt x="997441" y="2131"/>
                </a:lnTo>
                <a:lnTo>
                  <a:pt x="996019" y="41069"/>
                </a:lnTo>
                <a:lnTo>
                  <a:pt x="995263" y="55060"/>
                </a:lnTo>
                <a:lnTo>
                  <a:pt x="987249" y="97430"/>
                </a:lnTo>
                <a:lnTo>
                  <a:pt x="974505" y="103122"/>
                </a:lnTo>
                <a:lnTo>
                  <a:pt x="1008997" y="103122"/>
                </a:lnTo>
                <a:lnTo>
                  <a:pt x="1020066" y="64162"/>
                </a:lnTo>
                <a:lnTo>
                  <a:pt x="1021979" y="25603"/>
                </a:lnTo>
                <a:lnTo>
                  <a:pt x="1093096" y="25603"/>
                </a:lnTo>
                <a:lnTo>
                  <a:pt x="1093096" y="2131"/>
                </a:lnTo>
                <a:close/>
              </a:path>
              <a:path w="1744980" h="154305">
                <a:moveTo>
                  <a:pt x="1093096" y="25603"/>
                </a:moveTo>
                <a:lnTo>
                  <a:pt x="1064649" y="25603"/>
                </a:lnTo>
                <a:lnTo>
                  <a:pt x="1064649" y="103122"/>
                </a:lnTo>
                <a:lnTo>
                  <a:pt x="1093096" y="103122"/>
                </a:lnTo>
                <a:lnTo>
                  <a:pt x="1093096" y="25603"/>
                </a:lnTo>
                <a:close/>
              </a:path>
              <a:path w="1744980" h="154305">
                <a:moveTo>
                  <a:pt x="1203328" y="2131"/>
                </a:moveTo>
                <a:lnTo>
                  <a:pt x="1179504" y="2131"/>
                </a:lnTo>
                <a:lnTo>
                  <a:pt x="1179504" y="126591"/>
                </a:lnTo>
                <a:lnTo>
                  <a:pt x="1207951" y="126591"/>
                </a:lnTo>
                <a:lnTo>
                  <a:pt x="1207951" y="51027"/>
                </a:lnTo>
                <a:lnTo>
                  <a:pt x="1243365" y="51027"/>
                </a:lnTo>
                <a:lnTo>
                  <a:pt x="1203328" y="2131"/>
                </a:lnTo>
                <a:close/>
              </a:path>
              <a:path w="1744980" h="154305">
                <a:moveTo>
                  <a:pt x="1243365" y="51027"/>
                </a:moveTo>
                <a:lnTo>
                  <a:pt x="1207951" y="51027"/>
                </a:lnTo>
                <a:lnTo>
                  <a:pt x="1270005" y="126591"/>
                </a:lnTo>
                <a:lnTo>
                  <a:pt x="1293649" y="126591"/>
                </a:lnTo>
                <a:lnTo>
                  <a:pt x="1293649" y="77696"/>
                </a:lnTo>
                <a:lnTo>
                  <a:pt x="1265201" y="77696"/>
                </a:lnTo>
                <a:lnTo>
                  <a:pt x="1243365" y="51027"/>
                </a:lnTo>
                <a:close/>
              </a:path>
              <a:path w="1744980" h="154305">
                <a:moveTo>
                  <a:pt x="1293649" y="2131"/>
                </a:moveTo>
                <a:lnTo>
                  <a:pt x="1265201" y="2131"/>
                </a:lnTo>
                <a:lnTo>
                  <a:pt x="1265201" y="77696"/>
                </a:lnTo>
                <a:lnTo>
                  <a:pt x="1293649" y="77696"/>
                </a:lnTo>
                <a:lnTo>
                  <a:pt x="1293649" y="2131"/>
                </a:lnTo>
                <a:close/>
              </a:path>
              <a:path w="1744980" h="154305">
                <a:moveTo>
                  <a:pt x="1459360" y="100454"/>
                </a:moveTo>
                <a:lnTo>
                  <a:pt x="1431267" y="100454"/>
                </a:lnTo>
                <a:lnTo>
                  <a:pt x="1431267" y="126591"/>
                </a:lnTo>
                <a:lnTo>
                  <a:pt x="1459360" y="126591"/>
                </a:lnTo>
                <a:lnTo>
                  <a:pt x="1459360" y="100454"/>
                </a:lnTo>
                <a:close/>
              </a:path>
              <a:path w="1744980" h="154305">
                <a:moveTo>
                  <a:pt x="1453136" y="2131"/>
                </a:moveTo>
                <a:lnTo>
                  <a:pt x="1422910" y="2131"/>
                </a:lnTo>
                <a:lnTo>
                  <a:pt x="1364237" y="81075"/>
                </a:lnTo>
                <a:lnTo>
                  <a:pt x="1364237" y="100454"/>
                </a:lnTo>
                <a:lnTo>
                  <a:pt x="1479628" y="100454"/>
                </a:lnTo>
                <a:lnTo>
                  <a:pt x="1479628" y="76986"/>
                </a:lnTo>
                <a:lnTo>
                  <a:pt x="1398729" y="76986"/>
                </a:lnTo>
                <a:lnTo>
                  <a:pt x="1453136" y="2131"/>
                </a:lnTo>
                <a:close/>
              </a:path>
              <a:path w="1744980" h="154305">
                <a:moveTo>
                  <a:pt x="1459360" y="53694"/>
                </a:moveTo>
                <a:lnTo>
                  <a:pt x="1432156" y="53694"/>
                </a:lnTo>
                <a:lnTo>
                  <a:pt x="1432156" y="76986"/>
                </a:lnTo>
                <a:lnTo>
                  <a:pt x="1459360" y="76986"/>
                </a:lnTo>
                <a:lnTo>
                  <a:pt x="1459360" y="53694"/>
                </a:lnTo>
                <a:close/>
              </a:path>
              <a:path w="1744980" h="154305">
                <a:moveTo>
                  <a:pt x="1558270" y="0"/>
                </a:moveTo>
                <a:lnTo>
                  <a:pt x="1551636" y="0"/>
                </a:lnTo>
                <a:lnTo>
                  <a:pt x="1542496" y="488"/>
                </a:lnTo>
                <a:lnTo>
                  <a:pt x="1505740" y="17468"/>
                </a:lnTo>
                <a:lnTo>
                  <a:pt x="1488660" y="56828"/>
                </a:lnTo>
                <a:lnTo>
                  <a:pt x="1488160" y="67029"/>
                </a:lnTo>
                <a:lnTo>
                  <a:pt x="1489083" y="81019"/>
                </a:lnTo>
                <a:lnTo>
                  <a:pt x="1511008" y="119724"/>
                </a:lnTo>
                <a:lnTo>
                  <a:pt x="1543813" y="128725"/>
                </a:lnTo>
                <a:lnTo>
                  <a:pt x="1552582" y="128725"/>
                </a:lnTo>
                <a:lnTo>
                  <a:pt x="1560553" y="127033"/>
                </a:lnTo>
                <a:lnTo>
                  <a:pt x="1574896" y="120280"/>
                </a:lnTo>
                <a:lnTo>
                  <a:pt x="1580555" y="115449"/>
                </a:lnTo>
                <a:lnTo>
                  <a:pt x="1585995" y="107212"/>
                </a:lnTo>
                <a:lnTo>
                  <a:pt x="1535454" y="107212"/>
                </a:lnTo>
                <a:lnTo>
                  <a:pt x="1530122" y="105491"/>
                </a:lnTo>
                <a:lnTo>
                  <a:pt x="1522299" y="98619"/>
                </a:lnTo>
                <a:lnTo>
                  <a:pt x="1520445" y="94410"/>
                </a:lnTo>
                <a:lnTo>
                  <a:pt x="1520448" y="83031"/>
                </a:lnTo>
                <a:lnTo>
                  <a:pt x="1522357" y="78793"/>
                </a:lnTo>
                <a:lnTo>
                  <a:pt x="1530417" y="71799"/>
                </a:lnTo>
                <a:lnTo>
                  <a:pt x="1535573" y="70053"/>
                </a:lnTo>
                <a:lnTo>
                  <a:pt x="1587252" y="70053"/>
                </a:lnTo>
                <a:lnTo>
                  <a:pt x="1581444" y="61074"/>
                </a:lnTo>
                <a:lnTo>
                  <a:pt x="1579727" y="59562"/>
                </a:lnTo>
                <a:lnTo>
                  <a:pt x="1517321" y="59562"/>
                </a:lnTo>
                <a:lnTo>
                  <a:pt x="1518208" y="51283"/>
                </a:lnTo>
                <a:lnTo>
                  <a:pt x="1552345" y="23468"/>
                </a:lnTo>
                <a:lnTo>
                  <a:pt x="1578774" y="23468"/>
                </a:lnTo>
                <a:lnTo>
                  <a:pt x="1586303" y="8531"/>
                </a:lnTo>
                <a:lnTo>
                  <a:pt x="1582037" y="5807"/>
                </a:lnTo>
                <a:lnTo>
                  <a:pt x="1576854" y="3704"/>
                </a:lnTo>
                <a:lnTo>
                  <a:pt x="1564642" y="741"/>
                </a:lnTo>
                <a:lnTo>
                  <a:pt x="1558270" y="0"/>
                </a:lnTo>
                <a:close/>
              </a:path>
              <a:path w="1744980" h="154305">
                <a:moveTo>
                  <a:pt x="1587252" y="70053"/>
                </a:moveTo>
                <a:lnTo>
                  <a:pt x="1548255" y="70053"/>
                </a:lnTo>
                <a:lnTo>
                  <a:pt x="1553382" y="71741"/>
                </a:lnTo>
                <a:lnTo>
                  <a:pt x="1561086" y="78498"/>
                </a:lnTo>
                <a:lnTo>
                  <a:pt x="1563011" y="83031"/>
                </a:lnTo>
                <a:lnTo>
                  <a:pt x="1563011" y="94410"/>
                </a:lnTo>
                <a:lnTo>
                  <a:pt x="1561086" y="98913"/>
                </a:lnTo>
                <a:lnTo>
                  <a:pt x="1553382" y="105552"/>
                </a:lnTo>
                <a:lnTo>
                  <a:pt x="1548375" y="107212"/>
                </a:lnTo>
                <a:lnTo>
                  <a:pt x="1585995" y="107212"/>
                </a:lnTo>
                <a:lnTo>
                  <a:pt x="1588852" y="102885"/>
                </a:lnTo>
                <a:lnTo>
                  <a:pt x="1590926" y="95595"/>
                </a:lnTo>
                <a:lnTo>
                  <a:pt x="1590926" y="79593"/>
                </a:lnTo>
                <a:lnTo>
                  <a:pt x="1589032" y="72806"/>
                </a:lnTo>
                <a:lnTo>
                  <a:pt x="1587252" y="70053"/>
                </a:lnTo>
                <a:close/>
              </a:path>
              <a:path w="1744980" h="154305">
                <a:moveTo>
                  <a:pt x="1556020" y="48539"/>
                </a:moveTo>
                <a:lnTo>
                  <a:pt x="1548079" y="48539"/>
                </a:lnTo>
                <a:lnTo>
                  <a:pt x="1538755" y="49227"/>
                </a:lnTo>
                <a:lnTo>
                  <a:pt x="1530521" y="51294"/>
                </a:lnTo>
                <a:lnTo>
                  <a:pt x="1523376" y="54738"/>
                </a:lnTo>
                <a:lnTo>
                  <a:pt x="1517321" y="59562"/>
                </a:lnTo>
                <a:lnTo>
                  <a:pt x="1579727" y="59562"/>
                </a:lnTo>
                <a:lnTo>
                  <a:pt x="1576289" y="56537"/>
                </a:lnTo>
                <a:lnTo>
                  <a:pt x="1563249" y="50137"/>
                </a:lnTo>
                <a:lnTo>
                  <a:pt x="1556020" y="48539"/>
                </a:lnTo>
                <a:close/>
              </a:path>
              <a:path w="1744980" h="154305">
                <a:moveTo>
                  <a:pt x="1578774" y="23468"/>
                </a:moveTo>
                <a:lnTo>
                  <a:pt x="1561708" y="23468"/>
                </a:lnTo>
                <a:lnTo>
                  <a:pt x="1569474" y="25542"/>
                </a:lnTo>
                <a:lnTo>
                  <a:pt x="1575636" y="29693"/>
                </a:lnTo>
                <a:lnTo>
                  <a:pt x="1578774" y="23468"/>
                </a:lnTo>
                <a:close/>
              </a:path>
              <a:path w="1744980" h="154305">
                <a:moveTo>
                  <a:pt x="1624708" y="93521"/>
                </a:moveTo>
                <a:lnTo>
                  <a:pt x="1614751" y="93521"/>
                </a:lnTo>
                <a:lnTo>
                  <a:pt x="1610633" y="95091"/>
                </a:lnTo>
                <a:lnTo>
                  <a:pt x="1604112" y="101372"/>
                </a:lnTo>
                <a:lnTo>
                  <a:pt x="1602485" y="105491"/>
                </a:lnTo>
                <a:lnTo>
                  <a:pt x="1602485" y="114145"/>
                </a:lnTo>
                <a:lnTo>
                  <a:pt x="1603343" y="117256"/>
                </a:lnTo>
                <a:lnTo>
                  <a:pt x="1606781" y="122591"/>
                </a:lnTo>
                <a:lnTo>
                  <a:pt x="1609120" y="124517"/>
                </a:lnTo>
                <a:lnTo>
                  <a:pt x="1612087" y="125702"/>
                </a:lnTo>
                <a:lnTo>
                  <a:pt x="1604261" y="153972"/>
                </a:lnTo>
                <a:lnTo>
                  <a:pt x="1621864" y="153972"/>
                </a:lnTo>
                <a:lnTo>
                  <a:pt x="1631999" y="128369"/>
                </a:lnTo>
                <a:lnTo>
                  <a:pt x="1634015" y="123628"/>
                </a:lnTo>
                <a:lnTo>
                  <a:pt x="1635318" y="120070"/>
                </a:lnTo>
                <a:lnTo>
                  <a:pt x="1636502" y="115329"/>
                </a:lnTo>
                <a:lnTo>
                  <a:pt x="1636797" y="112961"/>
                </a:lnTo>
                <a:lnTo>
                  <a:pt x="1636797" y="105491"/>
                </a:lnTo>
                <a:lnTo>
                  <a:pt x="1635199" y="101372"/>
                </a:lnTo>
                <a:lnTo>
                  <a:pt x="1628799" y="95091"/>
                </a:lnTo>
                <a:lnTo>
                  <a:pt x="1624708" y="93521"/>
                </a:lnTo>
                <a:close/>
              </a:path>
              <a:path w="1744980" h="154305">
                <a:moveTo>
                  <a:pt x="1738926" y="24182"/>
                </a:moveTo>
                <a:lnTo>
                  <a:pt x="1698080" y="24182"/>
                </a:lnTo>
                <a:lnTo>
                  <a:pt x="1703030" y="25513"/>
                </a:lnTo>
                <a:lnTo>
                  <a:pt x="1709788" y="30848"/>
                </a:lnTo>
                <a:lnTo>
                  <a:pt x="1711476" y="34668"/>
                </a:lnTo>
                <a:lnTo>
                  <a:pt x="1711354" y="43560"/>
                </a:lnTo>
                <a:lnTo>
                  <a:pt x="1710587" y="46551"/>
                </a:lnTo>
                <a:lnTo>
                  <a:pt x="1707029" y="53547"/>
                </a:lnTo>
                <a:lnTo>
                  <a:pt x="1703591" y="57722"/>
                </a:lnTo>
                <a:lnTo>
                  <a:pt x="1650491" y="107920"/>
                </a:lnTo>
                <a:lnTo>
                  <a:pt x="1650491" y="126591"/>
                </a:lnTo>
                <a:lnTo>
                  <a:pt x="1744545" y="126591"/>
                </a:lnTo>
                <a:lnTo>
                  <a:pt x="1744545" y="103122"/>
                </a:lnTo>
                <a:lnTo>
                  <a:pt x="1691027" y="103122"/>
                </a:lnTo>
                <a:lnTo>
                  <a:pt x="1719654" y="76097"/>
                </a:lnTo>
                <a:lnTo>
                  <a:pt x="1740456" y="43560"/>
                </a:lnTo>
                <a:lnTo>
                  <a:pt x="1740456" y="29336"/>
                </a:lnTo>
                <a:lnTo>
                  <a:pt x="1738926" y="24182"/>
                </a:lnTo>
                <a:close/>
              </a:path>
              <a:path w="1744980" h="154305">
                <a:moveTo>
                  <a:pt x="1703473" y="0"/>
                </a:moveTo>
                <a:lnTo>
                  <a:pt x="1694228" y="0"/>
                </a:lnTo>
                <a:lnTo>
                  <a:pt x="1686194" y="383"/>
                </a:lnTo>
                <a:lnTo>
                  <a:pt x="1648790" y="17985"/>
                </a:lnTo>
                <a:lnTo>
                  <a:pt x="1644801" y="23112"/>
                </a:lnTo>
                <a:lnTo>
                  <a:pt x="1665781" y="36626"/>
                </a:lnTo>
                <a:lnTo>
                  <a:pt x="1668744" y="32476"/>
                </a:lnTo>
                <a:lnTo>
                  <a:pt x="1672419" y="29366"/>
                </a:lnTo>
                <a:lnTo>
                  <a:pt x="1681189" y="25218"/>
                </a:lnTo>
                <a:lnTo>
                  <a:pt x="1686110" y="24182"/>
                </a:lnTo>
                <a:lnTo>
                  <a:pt x="1738926" y="24182"/>
                </a:lnTo>
                <a:lnTo>
                  <a:pt x="1738529" y="22846"/>
                </a:lnTo>
                <a:lnTo>
                  <a:pt x="1730825" y="11822"/>
                </a:lnTo>
                <a:lnTo>
                  <a:pt x="1725433" y="7556"/>
                </a:lnTo>
                <a:lnTo>
                  <a:pt x="1711566" y="1512"/>
                </a:lnTo>
                <a:lnTo>
                  <a:pt x="1703473" y="0"/>
                </a:lnTo>
                <a:close/>
              </a:path>
            </a:pathLst>
          </a:custGeom>
          <a:solidFill>
            <a:srgbClr val="606062"/>
          </a:solidFill>
        </p:spPr>
        <p:txBody>
          <a:bodyPr wrap="square" lIns="0" tIns="0" rIns="0" bIns="0" rtlCol="0"/>
          <a:lstStyle/>
          <a:p>
            <a:endParaRPr/>
          </a:p>
        </p:txBody>
      </p:sp>
      <p:pic>
        <p:nvPicPr>
          <p:cNvPr id="6" name="object 6"/>
          <p:cNvPicPr/>
          <p:nvPr/>
        </p:nvPicPr>
        <p:blipFill>
          <a:blip r:embed="rId3" cstate="print"/>
          <a:stretch>
            <a:fillRect/>
          </a:stretch>
        </p:blipFill>
        <p:spPr>
          <a:xfrm>
            <a:off x="538671" y="1210744"/>
            <a:ext cx="3983997" cy="741248"/>
          </a:xfrm>
          <a:prstGeom prst="rect">
            <a:avLst/>
          </a:prstGeom>
        </p:spPr>
      </p:pic>
      <p:pic>
        <p:nvPicPr>
          <p:cNvPr id="7" name="object 7"/>
          <p:cNvPicPr/>
          <p:nvPr/>
        </p:nvPicPr>
        <p:blipFill>
          <a:blip r:embed="rId4" cstate="print"/>
          <a:stretch>
            <a:fillRect/>
          </a:stretch>
        </p:blipFill>
        <p:spPr>
          <a:xfrm>
            <a:off x="541760" y="2002626"/>
            <a:ext cx="3986489" cy="1052723"/>
          </a:xfrm>
          <a:prstGeom prst="rect">
            <a:avLst/>
          </a:prstGeom>
        </p:spPr>
      </p:pic>
      <p:sp>
        <p:nvSpPr>
          <p:cNvPr id="8" name="object 8"/>
          <p:cNvSpPr/>
          <p:nvPr/>
        </p:nvSpPr>
        <p:spPr>
          <a:xfrm>
            <a:off x="623001" y="4180783"/>
            <a:ext cx="493395" cy="154305"/>
          </a:xfrm>
          <a:custGeom>
            <a:avLst/>
            <a:gdLst/>
            <a:ahLst/>
            <a:cxnLst/>
            <a:rect l="l" t="t" r="r" b="b"/>
            <a:pathLst>
              <a:path w="493394" h="154304">
                <a:moveTo>
                  <a:pt x="95123" y="100454"/>
                </a:moveTo>
                <a:lnTo>
                  <a:pt x="67029" y="100454"/>
                </a:lnTo>
                <a:lnTo>
                  <a:pt x="67029" y="126591"/>
                </a:lnTo>
                <a:lnTo>
                  <a:pt x="95123" y="126591"/>
                </a:lnTo>
                <a:lnTo>
                  <a:pt x="95123" y="100454"/>
                </a:lnTo>
                <a:close/>
              </a:path>
              <a:path w="493394" h="154304">
                <a:moveTo>
                  <a:pt x="88898" y="2131"/>
                </a:moveTo>
                <a:lnTo>
                  <a:pt x="58672" y="2131"/>
                </a:lnTo>
                <a:lnTo>
                  <a:pt x="0" y="81075"/>
                </a:lnTo>
                <a:lnTo>
                  <a:pt x="0" y="100454"/>
                </a:lnTo>
                <a:lnTo>
                  <a:pt x="115390" y="100454"/>
                </a:lnTo>
                <a:lnTo>
                  <a:pt x="115390" y="76986"/>
                </a:lnTo>
                <a:lnTo>
                  <a:pt x="34491" y="76986"/>
                </a:lnTo>
                <a:lnTo>
                  <a:pt x="88898" y="2131"/>
                </a:lnTo>
                <a:close/>
              </a:path>
              <a:path w="493394" h="154304">
                <a:moveTo>
                  <a:pt x="95123" y="53694"/>
                </a:moveTo>
                <a:lnTo>
                  <a:pt x="67918" y="53694"/>
                </a:lnTo>
                <a:lnTo>
                  <a:pt x="67918" y="76986"/>
                </a:lnTo>
                <a:lnTo>
                  <a:pt x="95123" y="76986"/>
                </a:lnTo>
                <a:lnTo>
                  <a:pt x="95123" y="53694"/>
                </a:lnTo>
                <a:close/>
              </a:path>
              <a:path w="493394" h="154304">
                <a:moveTo>
                  <a:pt x="194033" y="0"/>
                </a:moveTo>
                <a:lnTo>
                  <a:pt x="187398" y="0"/>
                </a:lnTo>
                <a:lnTo>
                  <a:pt x="178258" y="488"/>
                </a:lnTo>
                <a:lnTo>
                  <a:pt x="141502" y="17468"/>
                </a:lnTo>
                <a:lnTo>
                  <a:pt x="124423" y="56828"/>
                </a:lnTo>
                <a:lnTo>
                  <a:pt x="123922" y="67029"/>
                </a:lnTo>
                <a:lnTo>
                  <a:pt x="124845" y="81019"/>
                </a:lnTo>
                <a:lnTo>
                  <a:pt x="146770" y="119724"/>
                </a:lnTo>
                <a:lnTo>
                  <a:pt x="179575" y="128725"/>
                </a:lnTo>
                <a:lnTo>
                  <a:pt x="188344" y="128725"/>
                </a:lnTo>
                <a:lnTo>
                  <a:pt x="196315" y="127033"/>
                </a:lnTo>
                <a:lnTo>
                  <a:pt x="210658" y="120280"/>
                </a:lnTo>
                <a:lnTo>
                  <a:pt x="216317" y="115449"/>
                </a:lnTo>
                <a:lnTo>
                  <a:pt x="221757" y="107212"/>
                </a:lnTo>
                <a:lnTo>
                  <a:pt x="171216" y="107212"/>
                </a:lnTo>
                <a:lnTo>
                  <a:pt x="165884" y="105491"/>
                </a:lnTo>
                <a:lnTo>
                  <a:pt x="158061" y="98619"/>
                </a:lnTo>
                <a:lnTo>
                  <a:pt x="156207" y="94410"/>
                </a:lnTo>
                <a:lnTo>
                  <a:pt x="156210" y="83031"/>
                </a:lnTo>
                <a:lnTo>
                  <a:pt x="158120" y="78793"/>
                </a:lnTo>
                <a:lnTo>
                  <a:pt x="166180" y="71798"/>
                </a:lnTo>
                <a:lnTo>
                  <a:pt x="171335" y="70053"/>
                </a:lnTo>
                <a:lnTo>
                  <a:pt x="223014" y="70053"/>
                </a:lnTo>
                <a:lnTo>
                  <a:pt x="217206" y="61074"/>
                </a:lnTo>
                <a:lnTo>
                  <a:pt x="215489" y="59562"/>
                </a:lnTo>
                <a:lnTo>
                  <a:pt x="153083" y="59562"/>
                </a:lnTo>
                <a:lnTo>
                  <a:pt x="153970" y="51283"/>
                </a:lnTo>
                <a:lnTo>
                  <a:pt x="188107" y="23468"/>
                </a:lnTo>
                <a:lnTo>
                  <a:pt x="214537" y="23468"/>
                </a:lnTo>
                <a:lnTo>
                  <a:pt x="222067" y="8531"/>
                </a:lnTo>
                <a:lnTo>
                  <a:pt x="217801" y="5807"/>
                </a:lnTo>
                <a:lnTo>
                  <a:pt x="212617" y="3704"/>
                </a:lnTo>
                <a:lnTo>
                  <a:pt x="200404" y="741"/>
                </a:lnTo>
                <a:lnTo>
                  <a:pt x="194033" y="0"/>
                </a:lnTo>
                <a:close/>
              </a:path>
              <a:path w="493394" h="154304">
                <a:moveTo>
                  <a:pt x="223014" y="70053"/>
                </a:moveTo>
                <a:lnTo>
                  <a:pt x="184017" y="70053"/>
                </a:lnTo>
                <a:lnTo>
                  <a:pt x="189144" y="71741"/>
                </a:lnTo>
                <a:lnTo>
                  <a:pt x="196848" y="78498"/>
                </a:lnTo>
                <a:lnTo>
                  <a:pt x="198774" y="83031"/>
                </a:lnTo>
                <a:lnTo>
                  <a:pt x="198774" y="94410"/>
                </a:lnTo>
                <a:lnTo>
                  <a:pt x="196848" y="98913"/>
                </a:lnTo>
                <a:lnTo>
                  <a:pt x="189144" y="105552"/>
                </a:lnTo>
                <a:lnTo>
                  <a:pt x="184137" y="107212"/>
                </a:lnTo>
                <a:lnTo>
                  <a:pt x="221757" y="107212"/>
                </a:lnTo>
                <a:lnTo>
                  <a:pt x="224614" y="102885"/>
                </a:lnTo>
                <a:lnTo>
                  <a:pt x="226688" y="95594"/>
                </a:lnTo>
                <a:lnTo>
                  <a:pt x="226688" y="79592"/>
                </a:lnTo>
                <a:lnTo>
                  <a:pt x="224795" y="72806"/>
                </a:lnTo>
                <a:lnTo>
                  <a:pt x="223014" y="70053"/>
                </a:lnTo>
                <a:close/>
              </a:path>
              <a:path w="493394" h="154304">
                <a:moveTo>
                  <a:pt x="191783" y="48539"/>
                </a:moveTo>
                <a:lnTo>
                  <a:pt x="183841" y="48539"/>
                </a:lnTo>
                <a:lnTo>
                  <a:pt x="174518" y="49227"/>
                </a:lnTo>
                <a:lnTo>
                  <a:pt x="166283" y="51294"/>
                </a:lnTo>
                <a:lnTo>
                  <a:pt x="159139" y="54738"/>
                </a:lnTo>
                <a:lnTo>
                  <a:pt x="153083" y="59562"/>
                </a:lnTo>
                <a:lnTo>
                  <a:pt x="215489" y="59562"/>
                </a:lnTo>
                <a:lnTo>
                  <a:pt x="212051" y="56537"/>
                </a:lnTo>
                <a:lnTo>
                  <a:pt x="199011" y="50137"/>
                </a:lnTo>
                <a:lnTo>
                  <a:pt x="191783" y="48539"/>
                </a:lnTo>
                <a:close/>
              </a:path>
              <a:path w="493394" h="154304">
                <a:moveTo>
                  <a:pt x="214537" y="23468"/>
                </a:moveTo>
                <a:lnTo>
                  <a:pt x="197471" y="23468"/>
                </a:lnTo>
                <a:lnTo>
                  <a:pt x="205237" y="25542"/>
                </a:lnTo>
                <a:lnTo>
                  <a:pt x="211400" y="29692"/>
                </a:lnTo>
                <a:lnTo>
                  <a:pt x="214537" y="23468"/>
                </a:lnTo>
                <a:close/>
              </a:path>
              <a:path w="493394" h="154304">
                <a:moveTo>
                  <a:pt x="260471" y="93521"/>
                </a:moveTo>
                <a:lnTo>
                  <a:pt x="250513" y="93521"/>
                </a:lnTo>
                <a:lnTo>
                  <a:pt x="246395" y="95091"/>
                </a:lnTo>
                <a:lnTo>
                  <a:pt x="239876" y="101372"/>
                </a:lnTo>
                <a:lnTo>
                  <a:pt x="238248" y="105491"/>
                </a:lnTo>
                <a:lnTo>
                  <a:pt x="238248" y="114145"/>
                </a:lnTo>
                <a:lnTo>
                  <a:pt x="239105" y="117256"/>
                </a:lnTo>
                <a:lnTo>
                  <a:pt x="242543" y="122590"/>
                </a:lnTo>
                <a:lnTo>
                  <a:pt x="244883" y="124517"/>
                </a:lnTo>
                <a:lnTo>
                  <a:pt x="247849" y="125702"/>
                </a:lnTo>
                <a:lnTo>
                  <a:pt x="240023" y="153972"/>
                </a:lnTo>
                <a:lnTo>
                  <a:pt x="257627" y="153972"/>
                </a:lnTo>
                <a:lnTo>
                  <a:pt x="267761" y="128369"/>
                </a:lnTo>
                <a:lnTo>
                  <a:pt x="269777" y="123628"/>
                </a:lnTo>
                <a:lnTo>
                  <a:pt x="271080" y="120070"/>
                </a:lnTo>
                <a:lnTo>
                  <a:pt x="272265" y="115329"/>
                </a:lnTo>
                <a:lnTo>
                  <a:pt x="272559" y="112961"/>
                </a:lnTo>
                <a:lnTo>
                  <a:pt x="272559" y="105491"/>
                </a:lnTo>
                <a:lnTo>
                  <a:pt x="270962" y="101372"/>
                </a:lnTo>
                <a:lnTo>
                  <a:pt x="264561" y="95091"/>
                </a:lnTo>
                <a:lnTo>
                  <a:pt x="260471" y="93521"/>
                </a:lnTo>
                <a:close/>
              </a:path>
              <a:path w="493394" h="154304">
                <a:moveTo>
                  <a:pt x="374689" y="24182"/>
                </a:moveTo>
                <a:lnTo>
                  <a:pt x="333842" y="24182"/>
                </a:lnTo>
                <a:lnTo>
                  <a:pt x="338792" y="25513"/>
                </a:lnTo>
                <a:lnTo>
                  <a:pt x="345550" y="30848"/>
                </a:lnTo>
                <a:lnTo>
                  <a:pt x="347238" y="34668"/>
                </a:lnTo>
                <a:lnTo>
                  <a:pt x="347116" y="43560"/>
                </a:lnTo>
                <a:lnTo>
                  <a:pt x="346349" y="46551"/>
                </a:lnTo>
                <a:lnTo>
                  <a:pt x="342792" y="53547"/>
                </a:lnTo>
                <a:lnTo>
                  <a:pt x="339354" y="57722"/>
                </a:lnTo>
                <a:lnTo>
                  <a:pt x="286254" y="107920"/>
                </a:lnTo>
                <a:lnTo>
                  <a:pt x="286254" y="126591"/>
                </a:lnTo>
                <a:lnTo>
                  <a:pt x="380307" y="126591"/>
                </a:lnTo>
                <a:lnTo>
                  <a:pt x="380307" y="103122"/>
                </a:lnTo>
                <a:lnTo>
                  <a:pt x="326790" y="103122"/>
                </a:lnTo>
                <a:lnTo>
                  <a:pt x="355418" y="76097"/>
                </a:lnTo>
                <a:lnTo>
                  <a:pt x="376218" y="43560"/>
                </a:lnTo>
                <a:lnTo>
                  <a:pt x="376218" y="29336"/>
                </a:lnTo>
                <a:lnTo>
                  <a:pt x="374689" y="24182"/>
                </a:lnTo>
                <a:close/>
              </a:path>
              <a:path w="493394" h="154304">
                <a:moveTo>
                  <a:pt x="339236" y="0"/>
                </a:moveTo>
                <a:lnTo>
                  <a:pt x="329990" y="0"/>
                </a:lnTo>
                <a:lnTo>
                  <a:pt x="321957" y="383"/>
                </a:lnTo>
                <a:lnTo>
                  <a:pt x="284552" y="17985"/>
                </a:lnTo>
                <a:lnTo>
                  <a:pt x="280563" y="23112"/>
                </a:lnTo>
                <a:lnTo>
                  <a:pt x="301543" y="36626"/>
                </a:lnTo>
                <a:lnTo>
                  <a:pt x="304506" y="32476"/>
                </a:lnTo>
                <a:lnTo>
                  <a:pt x="308182" y="29366"/>
                </a:lnTo>
                <a:lnTo>
                  <a:pt x="316951" y="25218"/>
                </a:lnTo>
                <a:lnTo>
                  <a:pt x="321872" y="24182"/>
                </a:lnTo>
                <a:lnTo>
                  <a:pt x="374689" y="24182"/>
                </a:lnTo>
                <a:lnTo>
                  <a:pt x="374293" y="22846"/>
                </a:lnTo>
                <a:lnTo>
                  <a:pt x="366588" y="11822"/>
                </a:lnTo>
                <a:lnTo>
                  <a:pt x="361195" y="7556"/>
                </a:lnTo>
                <a:lnTo>
                  <a:pt x="347328" y="1512"/>
                </a:lnTo>
                <a:lnTo>
                  <a:pt x="339236" y="0"/>
                </a:lnTo>
                <a:close/>
              </a:path>
              <a:path w="493394" h="154304">
                <a:moveTo>
                  <a:pt x="477655" y="78585"/>
                </a:moveTo>
                <a:lnTo>
                  <a:pt x="466902" y="78585"/>
                </a:lnTo>
                <a:lnTo>
                  <a:pt x="463115" y="79582"/>
                </a:lnTo>
                <a:lnTo>
                  <a:pt x="456426" y="83559"/>
                </a:lnTo>
                <a:lnTo>
                  <a:pt x="453824" y="86418"/>
                </a:lnTo>
                <a:lnTo>
                  <a:pt x="450098" y="93866"/>
                </a:lnTo>
                <a:lnTo>
                  <a:pt x="449165" y="98186"/>
                </a:lnTo>
                <a:lnTo>
                  <a:pt x="449165" y="108007"/>
                </a:lnTo>
                <a:lnTo>
                  <a:pt x="466902" y="127605"/>
                </a:lnTo>
                <a:lnTo>
                  <a:pt x="477655" y="127605"/>
                </a:lnTo>
                <a:lnTo>
                  <a:pt x="482969" y="125384"/>
                </a:lnTo>
                <a:lnTo>
                  <a:pt x="490533" y="117194"/>
                </a:lnTo>
                <a:lnTo>
                  <a:pt x="468342" y="117194"/>
                </a:lnTo>
                <a:lnTo>
                  <a:pt x="466084" y="115985"/>
                </a:lnTo>
                <a:lnTo>
                  <a:pt x="462711" y="111265"/>
                </a:lnTo>
                <a:lnTo>
                  <a:pt x="461927" y="108007"/>
                </a:lnTo>
                <a:lnTo>
                  <a:pt x="461926" y="98186"/>
                </a:lnTo>
                <a:lnTo>
                  <a:pt x="462711" y="94924"/>
                </a:lnTo>
                <a:lnTo>
                  <a:pt x="466100" y="90183"/>
                </a:lnTo>
                <a:lnTo>
                  <a:pt x="468342" y="88999"/>
                </a:lnTo>
                <a:lnTo>
                  <a:pt x="490535" y="88999"/>
                </a:lnTo>
                <a:lnTo>
                  <a:pt x="482969" y="80810"/>
                </a:lnTo>
                <a:lnTo>
                  <a:pt x="477655" y="78585"/>
                </a:lnTo>
                <a:close/>
              </a:path>
              <a:path w="493394" h="154304">
                <a:moveTo>
                  <a:pt x="478883" y="37692"/>
                </a:moveTo>
                <a:lnTo>
                  <a:pt x="463770" y="37692"/>
                </a:lnTo>
                <a:lnTo>
                  <a:pt x="403067" y="126591"/>
                </a:lnTo>
                <a:lnTo>
                  <a:pt x="418180" y="126591"/>
                </a:lnTo>
                <a:lnTo>
                  <a:pt x="478883" y="37692"/>
                </a:lnTo>
                <a:close/>
              </a:path>
              <a:path w="493394" h="154304">
                <a:moveTo>
                  <a:pt x="490535" y="88999"/>
                </a:moveTo>
                <a:lnTo>
                  <a:pt x="474016" y="88999"/>
                </a:lnTo>
                <a:lnTo>
                  <a:pt x="476280" y="90205"/>
                </a:lnTo>
                <a:lnTo>
                  <a:pt x="479581" y="95032"/>
                </a:lnTo>
                <a:lnTo>
                  <a:pt x="480326" y="98186"/>
                </a:lnTo>
                <a:lnTo>
                  <a:pt x="480326" y="108007"/>
                </a:lnTo>
                <a:lnTo>
                  <a:pt x="479581" y="111160"/>
                </a:lnTo>
                <a:lnTo>
                  <a:pt x="476280" y="115985"/>
                </a:lnTo>
                <a:lnTo>
                  <a:pt x="474016" y="117194"/>
                </a:lnTo>
                <a:lnTo>
                  <a:pt x="490533" y="117194"/>
                </a:lnTo>
                <a:lnTo>
                  <a:pt x="491181" y="116493"/>
                </a:lnTo>
                <a:lnTo>
                  <a:pt x="493232" y="110545"/>
                </a:lnTo>
                <a:lnTo>
                  <a:pt x="493232" y="95644"/>
                </a:lnTo>
                <a:lnTo>
                  <a:pt x="491181" y="89697"/>
                </a:lnTo>
                <a:lnTo>
                  <a:pt x="490535" y="88999"/>
                </a:lnTo>
                <a:close/>
              </a:path>
              <a:path w="493394" h="154304">
                <a:moveTo>
                  <a:pt x="417334" y="36677"/>
                </a:moveTo>
                <a:lnTo>
                  <a:pt x="404294" y="36677"/>
                </a:lnTo>
                <a:lnTo>
                  <a:pt x="398981" y="38898"/>
                </a:lnTo>
                <a:lnTo>
                  <a:pt x="390770" y="47790"/>
                </a:lnTo>
                <a:lnTo>
                  <a:pt x="388713" y="53737"/>
                </a:lnTo>
                <a:lnTo>
                  <a:pt x="388713" y="68638"/>
                </a:lnTo>
                <a:lnTo>
                  <a:pt x="390770" y="74584"/>
                </a:lnTo>
                <a:lnTo>
                  <a:pt x="398981" y="83473"/>
                </a:lnTo>
                <a:lnTo>
                  <a:pt x="404294" y="85698"/>
                </a:lnTo>
                <a:lnTo>
                  <a:pt x="417334" y="85698"/>
                </a:lnTo>
                <a:lnTo>
                  <a:pt x="422622" y="83473"/>
                </a:lnTo>
                <a:lnTo>
                  <a:pt x="430112" y="75283"/>
                </a:lnTo>
                <a:lnTo>
                  <a:pt x="408020" y="75283"/>
                </a:lnTo>
                <a:lnTo>
                  <a:pt x="405775" y="74077"/>
                </a:lnTo>
                <a:lnTo>
                  <a:pt x="402390" y="69250"/>
                </a:lnTo>
                <a:lnTo>
                  <a:pt x="401561" y="65844"/>
                </a:lnTo>
                <a:lnTo>
                  <a:pt x="401561" y="56531"/>
                </a:lnTo>
                <a:lnTo>
                  <a:pt x="402390" y="53121"/>
                </a:lnTo>
                <a:lnTo>
                  <a:pt x="405775" y="48298"/>
                </a:lnTo>
                <a:lnTo>
                  <a:pt x="408020" y="47091"/>
                </a:lnTo>
                <a:lnTo>
                  <a:pt x="430112" y="47091"/>
                </a:lnTo>
                <a:lnTo>
                  <a:pt x="422622" y="38898"/>
                </a:lnTo>
                <a:lnTo>
                  <a:pt x="417334" y="36677"/>
                </a:lnTo>
                <a:close/>
              </a:path>
              <a:path w="493394" h="154304">
                <a:moveTo>
                  <a:pt x="430112" y="47091"/>
                </a:moveTo>
                <a:lnTo>
                  <a:pt x="413691" y="47091"/>
                </a:lnTo>
                <a:lnTo>
                  <a:pt x="415970" y="48298"/>
                </a:lnTo>
                <a:lnTo>
                  <a:pt x="419260" y="53017"/>
                </a:lnTo>
                <a:lnTo>
                  <a:pt x="420084" y="56531"/>
                </a:lnTo>
                <a:lnTo>
                  <a:pt x="420084" y="65844"/>
                </a:lnTo>
                <a:lnTo>
                  <a:pt x="419260" y="69358"/>
                </a:lnTo>
                <a:lnTo>
                  <a:pt x="415955" y="74099"/>
                </a:lnTo>
                <a:lnTo>
                  <a:pt x="413691" y="75283"/>
                </a:lnTo>
                <a:lnTo>
                  <a:pt x="430112" y="75283"/>
                </a:lnTo>
                <a:lnTo>
                  <a:pt x="430750" y="74584"/>
                </a:lnTo>
                <a:lnTo>
                  <a:pt x="432785" y="68638"/>
                </a:lnTo>
                <a:lnTo>
                  <a:pt x="432785" y="53737"/>
                </a:lnTo>
                <a:lnTo>
                  <a:pt x="430750" y="47790"/>
                </a:lnTo>
                <a:lnTo>
                  <a:pt x="430112" y="47091"/>
                </a:lnTo>
                <a:close/>
              </a:path>
            </a:pathLst>
          </a:custGeom>
          <a:solidFill>
            <a:srgbClr val="F16137"/>
          </a:solidFill>
        </p:spPr>
        <p:txBody>
          <a:bodyPr wrap="square" lIns="0" tIns="0" rIns="0" bIns="0" rtlCol="0"/>
          <a:lstStyle/>
          <a:p>
            <a:endParaRPr/>
          </a:p>
        </p:txBody>
      </p:sp>
      <p:sp>
        <p:nvSpPr>
          <p:cNvPr id="9" name="object 9"/>
          <p:cNvSpPr/>
          <p:nvPr/>
        </p:nvSpPr>
        <p:spPr>
          <a:xfrm>
            <a:off x="839901" y="4044088"/>
            <a:ext cx="59690" cy="71120"/>
          </a:xfrm>
          <a:custGeom>
            <a:avLst/>
            <a:gdLst/>
            <a:ahLst/>
            <a:cxnLst/>
            <a:rect l="l" t="t" r="r" b="b"/>
            <a:pathLst>
              <a:path w="59690" h="71120">
                <a:moveTo>
                  <a:pt x="59435" y="0"/>
                </a:moveTo>
                <a:lnTo>
                  <a:pt x="52019" y="0"/>
                </a:lnTo>
                <a:lnTo>
                  <a:pt x="52019" y="57707"/>
                </a:lnTo>
                <a:lnTo>
                  <a:pt x="6198" y="0"/>
                </a:lnTo>
                <a:lnTo>
                  <a:pt x="0" y="0"/>
                </a:lnTo>
                <a:lnTo>
                  <a:pt x="0" y="71117"/>
                </a:lnTo>
                <a:lnTo>
                  <a:pt x="7519" y="71117"/>
                </a:lnTo>
                <a:lnTo>
                  <a:pt x="7519" y="13409"/>
                </a:lnTo>
                <a:lnTo>
                  <a:pt x="53239" y="71117"/>
                </a:lnTo>
                <a:lnTo>
                  <a:pt x="59435" y="71117"/>
                </a:lnTo>
                <a:lnTo>
                  <a:pt x="59435" y="0"/>
                </a:lnTo>
                <a:close/>
              </a:path>
            </a:pathLst>
          </a:custGeom>
          <a:solidFill>
            <a:srgbClr val="606062"/>
          </a:solidFill>
        </p:spPr>
        <p:txBody>
          <a:bodyPr wrap="square" lIns="0" tIns="0" rIns="0" bIns="0" rtlCol="0"/>
          <a:lstStyle/>
          <a:p>
            <a:endParaRPr/>
          </a:p>
        </p:txBody>
      </p:sp>
      <p:pic>
        <p:nvPicPr>
          <p:cNvPr id="10" name="object 10"/>
          <p:cNvPicPr/>
          <p:nvPr/>
        </p:nvPicPr>
        <p:blipFill>
          <a:blip r:embed="rId5" cstate="print"/>
          <a:stretch>
            <a:fillRect/>
          </a:stretch>
        </p:blipFill>
        <p:spPr>
          <a:xfrm>
            <a:off x="1705157" y="4043476"/>
            <a:ext cx="184247" cy="92354"/>
          </a:xfrm>
          <a:prstGeom prst="rect">
            <a:avLst/>
          </a:prstGeom>
        </p:spPr>
      </p:pic>
      <p:pic>
        <p:nvPicPr>
          <p:cNvPr id="11" name="object 11"/>
          <p:cNvPicPr/>
          <p:nvPr/>
        </p:nvPicPr>
        <p:blipFill>
          <a:blip r:embed="rId6" cstate="print"/>
          <a:stretch>
            <a:fillRect/>
          </a:stretch>
        </p:blipFill>
        <p:spPr>
          <a:xfrm>
            <a:off x="2583140" y="4044045"/>
            <a:ext cx="151588" cy="92048"/>
          </a:xfrm>
          <a:prstGeom prst="rect">
            <a:avLst/>
          </a:prstGeom>
        </p:spPr>
      </p:pic>
      <p:sp>
        <p:nvSpPr>
          <p:cNvPr id="12" name="object 12"/>
          <p:cNvSpPr/>
          <p:nvPr/>
        </p:nvSpPr>
        <p:spPr>
          <a:xfrm>
            <a:off x="3435479" y="4043476"/>
            <a:ext cx="53340" cy="72390"/>
          </a:xfrm>
          <a:custGeom>
            <a:avLst/>
            <a:gdLst/>
            <a:ahLst/>
            <a:cxnLst/>
            <a:rect l="l" t="t" r="r" b="b"/>
            <a:pathLst>
              <a:path w="53339" h="72389">
                <a:moveTo>
                  <a:pt x="32003" y="0"/>
                </a:moveTo>
                <a:lnTo>
                  <a:pt x="22115" y="0"/>
                </a:lnTo>
                <a:lnTo>
                  <a:pt x="17240" y="882"/>
                </a:lnTo>
                <a:lnTo>
                  <a:pt x="9381" y="4403"/>
                </a:lnTo>
                <a:lnTo>
                  <a:pt x="6469" y="6757"/>
                </a:lnTo>
                <a:lnTo>
                  <a:pt x="2678" y="12650"/>
                </a:lnTo>
                <a:lnTo>
                  <a:pt x="1728" y="15919"/>
                </a:lnTo>
                <a:lnTo>
                  <a:pt x="1728" y="23911"/>
                </a:lnTo>
                <a:lnTo>
                  <a:pt x="30582" y="40708"/>
                </a:lnTo>
                <a:lnTo>
                  <a:pt x="34070" y="41705"/>
                </a:lnTo>
                <a:lnTo>
                  <a:pt x="39081" y="43534"/>
                </a:lnTo>
                <a:lnTo>
                  <a:pt x="41198" y="44841"/>
                </a:lnTo>
                <a:lnTo>
                  <a:pt x="44654" y="48225"/>
                </a:lnTo>
                <a:lnTo>
                  <a:pt x="45519" y="50497"/>
                </a:lnTo>
                <a:lnTo>
                  <a:pt x="45519" y="57067"/>
                </a:lnTo>
                <a:lnTo>
                  <a:pt x="43928" y="60098"/>
                </a:lnTo>
                <a:lnTo>
                  <a:pt x="37558" y="64771"/>
                </a:lnTo>
                <a:lnTo>
                  <a:pt x="32785" y="65937"/>
                </a:lnTo>
                <a:lnTo>
                  <a:pt x="21880" y="65937"/>
                </a:lnTo>
                <a:lnTo>
                  <a:pt x="17479" y="65142"/>
                </a:lnTo>
                <a:lnTo>
                  <a:pt x="8943" y="61959"/>
                </a:lnTo>
                <a:lnTo>
                  <a:pt x="5523" y="59875"/>
                </a:lnTo>
                <a:lnTo>
                  <a:pt x="2948" y="57301"/>
                </a:lnTo>
                <a:lnTo>
                  <a:pt x="0" y="63093"/>
                </a:lnTo>
                <a:lnTo>
                  <a:pt x="2642" y="65872"/>
                </a:lnTo>
                <a:lnTo>
                  <a:pt x="6386" y="68105"/>
                </a:lnTo>
                <a:lnTo>
                  <a:pt x="16070" y="71492"/>
                </a:lnTo>
                <a:lnTo>
                  <a:pt x="21136" y="72337"/>
                </a:lnTo>
                <a:lnTo>
                  <a:pt x="26417" y="72337"/>
                </a:lnTo>
                <a:lnTo>
                  <a:pt x="32241" y="72337"/>
                </a:lnTo>
                <a:lnTo>
                  <a:pt x="52934" y="56523"/>
                </a:lnTo>
                <a:lnTo>
                  <a:pt x="52934" y="48600"/>
                </a:lnTo>
                <a:lnTo>
                  <a:pt x="24350" y="32039"/>
                </a:lnTo>
                <a:lnTo>
                  <a:pt x="20848" y="31038"/>
                </a:lnTo>
                <a:lnTo>
                  <a:pt x="15631" y="29209"/>
                </a:lnTo>
                <a:lnTo>
                  <a:pt x="13464" y="27889"/>
                </a:lnTo>
                <a:lnTo>
                  <a:pt x="10008" y="24437"/>
                </a:lnTo>
                <a:lnTo>
                  <a:pt x="9144" y="22151"/>
                </a:lnTo>
                <a:lnTo>
                  <a:pt x="9144" y="15513"/>
                </a:lnTo>
                <a:lnTo>
                  <a:pt x="10721" y="12412"/>
                </a:lnTo>
                <a:lnTo>
                  <a:pt x="17021" y="7603"/>
                </a:lnTo>
                <a:lnTo>
                  <a:pt x="21711" y="6400"/>
                </a:lnTo>
                <a:lnTo>
                  <a:pt x="31195" y="6400"/>
                </a:lnTo>
                <a:lnTo>
                  <a:pt x="34513" y="6893"/>
                </a:lnTo>
                <a:lnTo>
                  <a:pt x="41285" y="8855"/>
                </a:lnTo>
                <a:lnTo>
                  <a:pt x="44467" y="10332"/>
                </a:lnTo>
                <a:lnTo>
                  <a:pt x="47448" y="12293"/>
                </a:lnTo>
                <a:lnTo>
                  <a:pt x="49989" y="6300"/>
                </a:lnTo>
                <a:lnTo>
                  <a:pt x="47142" y="4334"/>
                </a:lnTo>
                <a:lnTo>
                  <a:pt x="43773" y="2794"/>
                </a:lnTo>
                <a:lnTo>
                  <a:pt x="35985" y="557"/>
                </a:lnTo>
                <a:lnTo>
                  <a:pt x="32003" y="0"/>
                </a:lnTo>
                <a:close/>
              </a:path>
            </a:pathLst>
          </a:custGeom>
          <a:solidFill>
            <a:srgbClr val="606062"/>
          </a:solidFill>
        </p:spPr>
        <p:txBody>
          <a:bodyPr wrap="square" lIns="0" tIns="0" rIns="0" bIns="0" rtlCol="0"/>
          <a:lstStyle/>
          <a:p>
            <a:endParaRPr/>
          </a:p>
        </p:txBody>
      </p:sp>
      <p:sp>
        <p:nvSpPr>
          <p:cNvPr id="13" name="object 13"/>
          <p:cNvSpPr/>
          <p:nvPr/>
        </p:nvSpPr>
        <p:spPr>
          <a:xfrm>
            <a:off x="5107057" y="4044088"/>
            <a:ext cx="59690" cy="71120"/>
          </a:xfrm>
          <a:custGeom>
            <a:avLst/>
            <a:gdLst/>
            <a:ahLst/>
            <a:cxnLst/>
            <a:rect l="l" t="t" r="r" b="b"/>
            <a:pathLst>
              <a:path w="59689" h="71120">
                <a:moveTo>
                  <a:pt x="38609" y="0"/>
                </a:moveTo>
                <a:lnTo>
                  <a:pt x="0" y="0"/>
                </a:lnTo>
                <a:lnTo>
                  <a:pt x="0" y="71117"/>
                </a:lnTo>
                <a:lnTo>
                  <a:pt x="41522" y="71117"/>
                </a:lnTo>
                <a:lnTo>
                  <a:pt x="48174" y="69476"/>
                </a:lnTo>
                <a:lnTo>
                  <a:pt x="54426" y="64918"/>
                </a:lnTo>
                <a:lnTo>
                  <a:pt x="7519" y="64918"/>
                </a:lnTo>
                <a:lnTo>
                  <a:pt x="7519" y="38199"/>
                </a:lnTo>
                <a:lnTo>
                  <a:pt x="53698" y="38199"/>
                </a:lnTo>
                <a:lnTo>
                  <a:pt x="53086" y="37472"/>
                </a:lnTo>
                <a:lnTo>
                  <a:pt x="49477" y="35455"/>
                </a:lnTo>
                <a:lnTo>
                  <a:pt x="44805" y="34441"/>
                </a:lnTo>
                <a:lnTo>
                  <a:pt x="48192" y="33087"/>
                </a:lnTo>
                <a:lnTo>
                  <a:pt x="49595" y="32003"/>
                </a:lnTo>
                <a:lnTo>
                  <a:pt x="7519" y="32003"/>
                </a:lnTo>
                <a:lnTo>
                  <a:pt x="7519" y="6195"/>
                </a:lnTo>
                <a:lnTo>
                  <a:pt x="51074" y="6195"/>
                </a:lnTo>
                <a:lnTo>
                  <a:pt x="44754" y="1591"/>
                </a:lnTo>
                <a:lnTo>
                  <a:pt x="38609" y="0"/>
                </a:lnTo>
                <a:close/>
              </a:path>
              <a:path w="59689" h="71120">
                <a:moveTo>
                  <a:pt x="53698" y="38199"/>
                </a:moveTo>
                <a:lnTo>
                  <a:pt x="45482" y="38199"/>
                </a:lnTo>
                <a:lnTo>
                  <a:pt x="51918" y="42635"/>
                </a:lnTo>
                <a:lnTo>
                  <a:pt x="51918" y="56116"/>
                </a:lnTo>
                <a:lnTo>
                  <a:pt x="50292" y="59500"/>
                </a:lnTo>
                <a:lnTo>
                  <a:pt x="43790" y="63835"/>
                </a:lnTo>
                <a:lnTo>
                  <a:pt x="38980" y="64918"/>
                </a:lnTo>
                <a:lnTo>
                  <a:pt x="54426" y="64918"/>
                </a:lnTo>
                <a:lnTo>
                  <a:pt x="57185" y="62906"/>
                </a:lnTo>
                <a:lnTo>
                  <a:pt x="59436" y="58215"/>
                </a:lnTo>
                <a:lnTo>
                  <a:pt x="59436" y="47376"/>
                </a:lnTo>
                <a:lnTo>
                  <a:pt x="58164" y="43498"/>
                </a:lnTo>
                <a:lnTo>
                  <a:pt x="53698" y="38199"/>
                </a:lnTo>
                <a:close/>
              </a:path>
              <a:path w="59689" h="71120">
                <a:moveTo>
                  <a:pt x="51074" y="6195"/>
                </a:moveTo>
                <a:lnTo>
                  <a:pt x="35930" y="6195"/>
                </a:lnTo>
                <a:lnTo>
                  <a:pt x="40370" y="7297"/>
                </a:lnTo>
                <a:lnTo>
                  <a:pt x="46601" y="11700"/>
                </a:lnTo>
                <a:lnTo>
                  <a:pt x="48160" y="14900"/>
                </a:lnTo>
                <a:lnTo>
                  <a:pt x="48160" y="23299"/>
                </a:lnTo>
                <a:lnTo>
                  <a:pt x="46601" y="26499"/>
                </a:lnTo>
                <a:lnTo>
                  <a:pt x="40370" y="30902"/>
                </a:lnTo>
                <a:lnTo>
                  <a:pt x="35930" y="32003"/>
                </a:lnTo>
                <a:lnTo>
                  <a:pt x="49595" y="32003"/>
                </a:lnTo>
                <a:lnTo>
                  <a:pt x="50849" y="31034"/>
                </a:lnTo>
                <a:lnTo>
                  <a:pt x="54712" y="25548"/>
                </a:lnTo>
                <a:lnTo>
                  <a:pt x="55678" y="22216"/>
                </a:lnTo>
                <a:lnTo>
                  <a:pt x="55678" y="12459"/>
                </a:lnTo>
                <a:lnTo>
                  <a:pt x="53492" y="7956"/>
                </a:lnTo>
                <a:lnTo>
                  <a:pt x="51074" y="6195"/>
                </a:lnTo>
                <a:close/>
              </a:path>
            </a:pathLst>
          </a:custGeom>
          <a:solidFill>
            <a:srgbClr val="606062"/>
          </a:solidFill>
        </p:spPr>
        <p:txBody>
          <a:bodyPr wrap="square" lIns="0" tIns="0" rIns="0" bIns="0" rtlCol="0"/>
          <a:lstStyle/>
          <a:p>
            <a:endParaRPr/>
          </a:p>
        </p:txBody>
      </p:sp>
      <p:pic>
        <p:nvPicPr>
          <p:cNvPr id="14" name="object 14"/>
          <p:cNvPicPr/>
          <p:nvPr/>
        </p:nvPicPr>
        <p:blipFill>
          <a:blip r:embed="rId7" cstate="print"/>
          <a:stretch>
            <a:fillRect/>
          </a:stretch>
        </p:blipFill>
        <p:spPr>
          <a:xfrm>
            <a:off x="5775695" y="4043476"/>
            <a:ext cx="235101" cy="91948"/>
          </a:xfrm>
          <a:prstGeom prst="rect">
            <a:avLst/>
          </a:prstGeom>
        </p:spPr>
      </p:pic>
      <p:pic>
        <p:nvPicPr>
          <p:cNvPr id="15" name="object 15"/>
          <p:cNvPicPr/>
          <p:nvPr/>
        </p:nvPicPr>
        <p:blipFill>
          <a:blip r:embed="rId8" cstate="print"/>
          <a:stretch>
            <a:fillRect/>
          </a:stretch>
        </p:blipFill>
        <p:spPr>
          <a:xfrm>
            <a:off x="6594898" y="4043476"/>
            <a:ext cx="206855" cy="72337"/>
          </a:xfrm>
          <a:prstGeom prst="rect">
            <a:avLst/>
          </a:prstGeom>
        </p:spPr>
      </p:pic>
      <p:sp>
        <p:nvSpPr>
          <p:cNvPr id="16" name="object 16"/>
          <p:cNvSpPr/>
          <p:nvPr/>
        </p:nvSpPr>
        <p:spPr>
          <a:xfrm>
            <a:off x="5033926" y="4219577"/>
            <a:ext cx="209550" cy="32384"/>
          </a:xfrm>
          <a:custGeom>
            <a:avLst/>
            <a:gdLst/>
            <a:ahLst/>
            <a:cxnLst/>
            <a:rect l="l" t="t" r="r" b="b"/>
            <a:pathLst>
              <a:path w="209550" h="32385">
                <a:moveTo>
                  <a:pt x="209556" y="0"/>
                </a:moveTo>
                <a:lnTo>
                  <a:pt x="0" y="0"/>
                </a:lnTo>
                <a:lnTo>
                  <a:pt x="0" y="31903"/>
                </a:lnTo>
                <a:lnTo>
                  <a:pt x="209556" y="31903"/>
                </a:lnTo>
                <a:lnTo>
                  <a:pt x="209556" y="0"/>
                </a:lnTo>
                <a:close/>
              </a:path>
            </a:pathLst>
          </a:custGeom>
          <a:solidFill>
            <a:srgbClr val="BDBFC1"/>
          </a:solidFill>
        </p:spPr>
        <p:txBody>
          <a:bodyPr wrap="square" lIns="0" tIns="0" rIns="0" bIns="0" rtlCol="0"/>
          <a:lstStyle/>
          <a:p>
            <a:endParaRPr/>
          </a:p>
        </p:txBody>
      </p:sp>
      <p:sp>
        <p:nvSpPr>
          <p:cNvPr id="17" name="object 17"/>
          <p:cNvSpPr/>
          <p:nvPr/>
        </p:nvSpPr>
        <p:spPr>
          <a:xfrm>
            <a:off x="6592853" y="4219577"/>
            <a:ext cx="221615" cy="32384"/>
          </a:xfrm>
          <a:custGeom>
            <a:avLst/>
            <a:gdLst/>
            <a:ahLst/>
            <a:cxnLst/>
            <a:rect l="l" t="t" r="r" b="b"/>
            <a:pathLst>
              <a:path w="221615" h="32385">
                <a:moveTo>
                  <a:pt x="221090" y="0"/>
                </a:moveTo>
                <a:lnTo>
                  <a:pt x="0" y="0"/>
                </a:lnTo>
                <a:lnTo>
                  <a:pt x="0" y="31903"/>
                </a:lnTo>
                <a:lnTo>
                  <a:pt x="221090" y="31903"/>
                </a:lnTo>
                <a:lnTo>
                  <a:pt x="221090" y="0"/>
                </a:lnTo>
                <a:close/>
              </a:path>
            </a:pathLst>
          </a:custGeom>
          <a:solidFill>
            <a:srgbClr val="BDBFC1"/>
          </a:solidFill>
        </p:spPr>
        <p:txBody>
          <a:bodyPr wrap="square" lIns="0" tIns="0" rIns="0" bIns="0" rtlCol="0"/>
          <a:lstStyle/>
          <a:p>
            <a:endParaRPr/>
          </a:p>
        </p:txBody>
      </p:sp>
      <p:sp>
        <p:nvSpPr>
          <p:cNvPr id="18" name="object 18"/>
          <p:cNvSpPr/>
          <p:nvPr/>
        </p:nvSpPr>
        <p:spPr>
          <a:xfrm>
            <a:off x="541036" y="3806085"/>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4"/>
                </a:lnTo>
                <a:lnTo>
                  <a:pt x="84834" y="76071"/>
                </a:lnTo>
                <a:lnTo>
                  <a:pt x="83044" y="74419"/>
                </a:lnTo>
                <a:lnTo>
                  <a:pt x="43773" y="74419"/>
                </a:lnTo>
                <a:lnTo>
                  <a:pt x="38861" y="73212"/>
                </a:lnTo>
                <a:lnTo>
                  <a:pt x="30225" y="68385"/>
                </a:lnTo>
                <a:lnTo>
                  <a:pt x="26860" y="65022"/>
                </a:lnTo>
                <a:lnTo>
                  <a:pt x="22031" y="56386"/>
                </a:lnTo>
                <a:lnTo>
                  <a:pt x="20826" y="51475"/>
                </a:lnTo>
                <a:lnTo>
                  <a:pt x="20826" y="40467"/>
                </a:lnTo>
                <a:lnTo>
                  <a:pt x="43773" y="17524"/>
                </a:lnTo>
                <a:lnTo>
                  <a:pt x="82908" y="17524"/>
                </a:lnTo>
                <a:lnTo>
                  <a:pt x="84834" y="15746"/>
                </a:lnTo>
                <a:lnTo>
                  <a:pt x="80600" y="10666"/>
                </a:lnTo>
                <a:lnTo>
                  <a:pt x="75373" y="6771"/>
                </a:lnTo>
                <a:lnTo>
                  <a:pt x="62928" y="1353"/>
                </a:lnTo>
                <a:lnTo>
                  <a:pt x="55962" y="0"/>
                </a:lnTo>
                <a:close/>
              </a:path>
              <a:path w="551180" h="92075">
                <a:moveTo>
                  <a:pt x="71625" y="63878"/>
                </a:moveTo>
                <a:lnTo>
                  <a:pt x="65613" y="70905"/>
                </a:lnTo>
                <a:lnTo>
                  <a:pt x="58165" y="74419"/>
                </a:lnTo>
                <a:lnTo>
                  <a:pt x="83044" y="74419"/>
                </a:lnTo>
                <a:lnTo>
                  <a:pt x="71625" y="63878"/>
                </a:lnTo>
                <a:close/>
              </a:path>
              <a:path w="551180" h="92075">
                <a:moveTo>
                  <a:pt x="82908" y="17524"/>
                </a:moveTo>
                <a:lnTo>
                  <a:pt x="58165" y="17524"/>
                </a:lnTo>
                <a:lnTo>
                  <a:pt x="65613" y="20995"/>
                </a:lnTo>
                <a:lnTo>
                  <a:pt x="71625" y="27940"/>
                </a:lnTo>
                <a:lnTo>
                  <a:pt x="82908" y="17524"/>
                </a:lnTo>
                <a:close/>
              </a:path>
              <a:path w="551180" h="92075">
                <a:moveTo>
                  <a:pt x="138808" y="0"/>
                </a:moveTo>
                <a:lnTo>
                  <a:pt x="100644" y="15429"/>
                </a:lnTo>
                <a:lnTo>
                  <a:pt x="90170" y="37252"/>
                </a:lnTo>
                <a:lnTo>
                  <a:pt x="90170" y="54691"/>
                </a:lnTo>
                <a:lnTo>
                  <a:pt x="113854" y="85975"/>
                </a:lnTo>
                <a:lnTo>
                  <a:pt x="138808" y="91944"/>
                </a:lnTo>
                <a:lnTo>
                  <a:pt x="145554" y="91571"/>
                </a:lnTo>
                <a:lnTo>
                  <a:pt x="178134" y="74419"/>
                </a:lnTo>
                <a:lnTo>
                  <a:pt x="133560" y="74419"/>
                </a:lnTo>
                <a:lnTo>
                  <a:pt x="128816"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31"/>
                </a:lnTo>
                <a:lnTo>
                  <a:pt x="157266" y="23558"/>
                </a:lnTo>
                <a:lnTo>
                  <a:pt x="160588" y="26924"/>
                </a:lnTo>
                <a:lnTo>
                  <a:pt x="165413" y="35557"/>
                </a:lnTo>
                <a:lnTo>
                  <a:pt x="166618" y="40467"/>
                </a:lnTo>
                <a:lnTo>
                  <a:pt x="166618" y="51475"/>
                </a:lnTo>
                <a:lnTo>
                  <a:pt x="144057" y="74419"/>
                </a:lnTo>
                <a:lnTo>
                  <a:pt x="178134" y="74419"/>
                </a:lnTo>
                <a:lnTo>
                  <a:pt x="185332" y="62546"/>
                </a:lnTo>
                <a:lnTo>
                  <a:pt x="187448" y="54691"/>
                </a:lnTo>
                <a:lnTo>
                  <a:pt x="187448" y="37252"/>
                </a:lnTo>
                <a:lnTo>
                  <a:pt x="185332" y="29397"/>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4"/>
                </a:lnTo>
                <a:lnTo>
                  <a:pt x="282060" y="76071"/>
                </a:lnTo>
                <a:lnTo>
                  <a:pt x="280270" y="74419"/>
                </a:lnTo>
                <a:lnTo>
                  <a:pt x="240999" y="74419"/>
                </a:lnTo>
                <a:lnTo>
                  <a:pt x="236087" y="73212"/>
                </a:lnTo>
                <a:lnTo>
                  <a:pt x="227451" y="68385"/>
                </a:lnTo>
                <a:lnTo>
                  <a:pt x="224086" y="65022"/>
                </a:lnTo>
                <a:lnTo>
                  <a:pt x="219257" y="56386"/>
                </a:lnTo>
                <a:lnTo>
                  <a:pt x="218052" y="51475"/>
                </a:lnTo>
                <a:lnTo>
                  <a:pt x="218052" y="40467"/>
                </a:lnTo>
                <a:lnTo>
                  <a:pt x="240999" y="17524"/>
                </a:lnTo>
                <a:lnTo>
                  <a:pt x="280134" y="17524"/>
                </a:lnTo>
                <a:lnTo>
                  <a:pt x="282060" y="15746"/>
                </a:lnTo>
                <a:lnTo>
                  <a:pt x="277826" y="10666"/>
                </a:lnTo>
                <a:lnTo>
                  <a:pt x="272599" y="6771"/>
                </a:lnTo>
                <a:lnTo>
                  <a:pt x="260154" y="1353"/>
                </a:lnTo>
                <a:lnTo>
                  <a:pt x="253188" y="0"/>
                </a:lnTo>
                <a:close/>
              </a:path>
              <a:path w="551180" h="92075">
                <a:moveTo>
                  <a:pt x="268851" y="63878"/>
                </a:moveTo>
                <a:lnTo>
                  <a:pt x="262840" y="70905"/>
                </a:lnTo>
                <a:lnTo>
                  <a:pt x="255391" y="74419"/>
                </a:lnTo>
                <a:lnTo>
                  <a:pt x="280270" y="74419"/>
                </a:lnTo>
                <a:lnTo>
                  <a:pt x="268851" y="63878"/>
                </a:lnTo>
                <a:close/>
              </a:path>
              <a:path w="551180" h="92075">
                <a:moveTo>
                  <a:pt x="280134" y="17524"/>
                </a:moveTo>
                <a:lnTo>
                  <a:pt x="255391" y="17524"/>
                </a:lnTo>
                <a:lnTo>
                  <a:pt x="262840" y="20995"/>
                </a:lnTo>
                <a:lnTo>
                  <a:pt x="268851" y="27940"/>
                </a:lnTo>
                <a:lnTo>
                  <a:pt x="280134" y="17524"/>
                </a:lnTo>
                <a:close/>
              </a:path>
              <a:path w="551180" h="92075">
                <a:moveTo>
                  <a:pt x="334126" y="18288"/>
                </a:moveTo>
                <a:lnTo>
                  <a:pt x="313808" y="18288"/>
                </a:lnTo>
                <a:lnTo>
                  <a:pt x="313808" y="90421"/>
                </a:lnTo>
                <a:lnTo>
                  <a:pt x="334126" y="90421"/>
                </a:lnTo>
                <a:lnTo>
                  <a:pt x="334126" y="18288"/>
                </a:lnTo>
                <a:close/>
              </a:path>
              <a:path w="551180" h="92075">
                <a:moveTo>
                  <a:pt x="420994" y="1522"/>
                </a:moveTo>
                <a:lnTo>
                  <a:pt x="400676" y="1522"/>
                </a:lnTo>
                <a:lnTo>
                  <a:pt x="361052" y="90421"/>
                </a:lnTo>
                <a:lnTo>
                  <a:pt x="382132" y="90421"/>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1"/>
                </a:lnTo>
                <a:lnTo>
                  <a:pt x="460745" y="90421"/>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8"/>
                </a:lnTo>
                <a:lnTo>
                  <a:pt x="362574" y="18288"/>
                </a:lnTo>
                <a:lnTo>
                  <a:pt x="362574" y="1522"/>
                </a:lnTo>
                <a:close/>
              </a:path>
              <a:path w="551180" h="92075">
                <a:moveTo>
                  <a:pt x="524286" y="1522"/>
                </a:moveTo>
                <a:lnTo>
                  <a:pt x="472554" y="1522"/>
                </a:lnTo>
                <a:lnTo>
                  <a:pt x="472554" y="90421"/>
                </a:lnTo>
                <a:lnTo>
                  <a:pt x="516369" y="90421"/>
                </a:lnTo>
                <a:lnTo>
                  <a:pt x="524207" y="90008"/>
                </a:lnTo>
                <a:lnTo>
                  <a:pt x="549985" y="75182"/>
                </a:lnTo>
                <a:lnTo>
                  <a:pt x="493002" y="75182"/>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2"/>
                </a:lnTo>
                <a:lnTo>
                  <a:pt x="549985" y="75182"/>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5"/>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19" name="object 19"/>
          <p:cNvSpPr/>
          <p:nvPr/>
        </p:nvSpPr>
        <p:spPr>
          <a:xfrm>
            <a:off x="547131" y="4558956"/>
            <a:ext cx="1181100" cy="109220"/>
          </a:xfrm>
          <a:custGeom>
            <a:avLst/>
            <a:gdLst/>
            <a:ahLst/>
            <a:cxnLst/>
            <a:rect l="l" t="t" r="r" b="b"/>
            <a:pathLst>
              <a:path w="1181100" h="109220">
                <a:moveTo>
                  <a:pt x="81025" y="1522"/>
                </a:moveTo>
                <a:lnTo>
                  <a:pt x="0" y="1522"/>
                </a:lnTo>
                <a:lnTo>
                  <a:pt x="0" y="90421"/>
                </a:lnTo>
                <a:lnTo>
                  <a:pt x="20448" y="90421"/>
                </a:lnTo>
                <a:lnTo>
                  <a:pt x="20448" y="18287"/>
                </a:lnTo>
                <a:lnTo>
                  <a:pt x="81025" y="18287"/>
                </a:lnTo>
                <a:lnTo>
                  <a:pt x="81025" y="1522"/>
                </a:lnTo>
                <a:close/>
              </a:path>
              <a:path w="1181100" h="109220">
                <a:moveTo>
                  <a:pt x="81025" y="18287"/>
                </a:moveTo>
                <a:lnTo>
                  <a:pt x="60577" y="18287"/>
                </a:lnTo>
                <a:lnTo>
                  <a:pt x="60577" y="90421"/>
                </a:lnTo>
                <a:lnTo>
                  <a:pt x="81025" y="90421"/>
                </a:lnTo>
                <a:lnTo>
                  <a:pt x="81025" y="18287"/>
                </a:lnTo>
                <a:close/>
              </a:path>
              <a:path w="1181100" h="109220">
                <a:moveTo>
                  <a:pt x="149476" y="1522"/>
                </a:moveTo>
                <a:lnTo>
                  <a:pt x="103122" y="1522"/>
                </a:lnTo>
                <a:lnTo>
                  <a:pt x="103122" y="90421"/>
                </a:lnTo>
                <a:lnTo>
                  <a:pt x="123696" y="90421"/>
                </a:lnTo>
                <a:lnTo>
                  <a:pt x="123696" y="65912"/>
                </a:lnTo>
                <a:lnTo>
                  <a:pt x="149476" y="65912"/>
                </a:lnTo>
                <a:lnTo>
                  <a:pt x="156312" y="64620"/>
                </a:lnTo>
                <a:lnTo>
                  <a:pt x="167911" y="59453"/>
                </a:lnTo>
                <a:lnTo>
                  <a:pt x="172379" y="55727"/>
                </a:lnTo>
                <a:lnTo>
                  <a:pt x="176613" y="49147"/>
                </a:lnTo>
                <a:lnTo>
                  <a:pt x="123696" y="49147"/>
                </a:lnTo>
                <a:lnTo>
                  <a:pt x="123696" y="18287"/>
                </a:lnTo>
                <a:lnTo>
                  <a:pt x="176582" y="18287"/>
                </a:lnTo>
                <a:lnTo>
                  <a:pt x="172379" y="11812"/>
                </a:lnTo>
                <a:lnTo>
                  <a:pt x="167911" y="8086"/>
                </a:lnTo>
                <a:lnTo>
                  <a:pt x="156312" y="2837"/>
                </a:lnTo>
                <a:lnTo>
                  <a:pt x="149476" y="1522"/>
                </a:lnTo>
                <a:close/>
              </a:path>
              <a:path w="1181100" h="109220">
                <a:moveTo>
                  <a:pt x="176582" y="18287"/>
                </a:moveTo>
                <a:lnTo>
                  <a:pt x="146639" y="18287"/>
                </a:lnTo>
                <a:lnTo>
                  <a:pt x="151340" y="19620"/>
                </a:lnTo>
                <a:lnTo>
                  <a:pt x="157773" y="24955"/>
                </a:lnTo>
                <a:lnTo>
                  <a:pt x="159383" y="28785"/>
                </a:lnTo>
                <a:lnTo>
                  <a:pt x="159383" y="38693"/>
                </a:lnTo>
                <a:lnTo>
                  <a:pt x="157773" y="42480"/>
                </a:lnTo>
                <a:lnTo>
                  <a:pt x="151340" y="47815"/>
                </a:lnTo>
                <a:lnTo>
                  <a:pt x="146639" y="49147"/>
                </a:lnTo>
                <a:lnTo>
                  <a:pt x="176613" y="49147"/>
                </a:lnTo>
                <a:lnTo>
                  <a:pt x="178643" y="45994"/>
                </a:lnTo>
                <a:lnTo>
                  <a:pt x="180209" y="40298"/>
                </a:lnTo>
                <a:lnTo>
                  <a:pt x="180209" y="27176"/>
                </a:lnTo>
                <a:lnTo>
                  <a:pt x="178643" y="21462"/>
                </a:lnTo>
                <a:lnTo>
                  <a:pt x="176582" y="18287"/>
                </a:lnTo>
                <a:close/>
              </a:path>
              <a:path w="1181100" h="109220">
                <a:moveTo>
                  <a:pt x="260982" y="1522"/>
                </a:moveTo>
                <a:lnTo>
                  <a:pt x="193799" y="1522"/>
                </a:lnTo>
                <a:lnTo>
                  <a:pt x="193799" y="90421"/>
                </a:lnTo>
                <a:lnTo>
                  <a:pt x="262630" y="90421"/>
                </a:lnTo>
                <a:lnTo>
                  <a:pt x="262630" y="73911"/>
                </a:lnTo>
                <a:lnTo>
                  <a:pt x="214247" y="73911"/>
                </a:lnTo>
                <a:lnTo>
                  <a:pt x="214247" y="53337"/>
                </a:lnTo>
                <a:lnTo>
                  <a:pt x="255521" y="53337"/>
                </a:lnTo>
                <a:lnTo>
                  <a:pt x="255521" y="37335"/>
                </a:lnTo>
                <a:lnTo>
                  <a:pt x="214247" y="37335"/>
                </a:lnTo>
                <a:lnTo>
                  <a:pt x="214247" y="18032"/>
                </a:lnTo>
                <a:lnTo>
                  <a:pt x="260982" y="18032"/>
                </a:lnTo>
                <a:lnTo>
                  <a:pt x="260982" y="1522"/>
                </a:lnTo>
                <a:close/>
              </a:path>
              <a:path w="1181100" h="109220">
                <a:moveTo>
                  <a:pt x="299714" y="1522"/>
                </a:moveTo>
                <a:lnTo>
                  <a:pt x="279266" y="1522"/>
                </a:lnTo>
                <a:lnTo>
                  <a:pt x="279266" y="90421"/>
                </a:lnTo>
                <a:lnTo>
                  <a:pt x="298696" y="90421"/>
                </a:lnTo>
                <a:lnTo>
                  <a:pt x="321445" y="59432"/>
                </a:lnTo>
                <a:lnTo>
                  <a:pt x="299714" y="59432"/>
                </a:lnTo>
                <a:lnTo>
                  <a:pt x="299714" y="1522"/>
                </a:lnTo>
                <a:close/>
              </a:path>
              <a:path w="1181100" h="109220">
                <a:moveTo>
                  <a:pt x="361433" y="32637"/>
                </a:moveTo>
                <a:lnTo>
                  <a:pt x="341114" y="32637"/>
                </a:lnTo>
                <a:lnTo>
                  <a:pt x="341114" y="90421"/>
                </a:lnTo>
                <a:lnTo>
                  <a:pt x="361433" y="90421"/>
                </a:lnTo>
                <a:lnTo>
                  <a:pt x="361433" y="32637"/>
                </a:lnTo>
                <a:close/>
              </a:path>
              <a:path w="1181100" h="109220">
                <a:moveTo>
                  <a:pt x="361433" y="1522"/>
                </a:moveTo>
                <a:lnTo>
                  <a:pt x="342130" y="1522"/>
                </a:lnTo>
                <a:lnTo>
                  <a:pt x="299714" y="59432"/>
                </a:lnTo>
                <a:lnTo>
                  <a:pt x="321445" y="59432"/>
                </a:lnTo>
                <a:lnTo>
                  <a:pt x="341114" y="32637"/>
                </a:lnTo>
                <a:lnTo>
                  <a:pt x="361433" y="32637"/>
                </a:lnTo>
                <a:lnTo>
                  <a:pt x="361433" y="1522"/>
                </a:lnTo>
                <a:close/>
              </a:path>
              <a:path w="1181100" h="109220">
                <a:moveTo>
                  <a:pt x="400546" y="1522"/>
                </a:moveTo>
                <a:lnTo>
                  <a:pt x="383529" y="1522"/>
                </a:lnTo>
                <a:lnTo>
                  <a:pt x="383529" y="90421"/>
                </a:lnTo>
                <a:lnTo>
                  <a:pt x="402832" y="90421"/>
                </a:lnTo>
                <a:lnTo>
                  <a:pt x="402832" y="38224"/>
                </a:lnTo>
                <a:lnTo>
                  <a:pt x="422652" y="38224"/>
                </a:lnTo>
                <a:lnTo>
                  <a:pt x="400546" y="1522"/>
                </a:lnTo>
                <a:close/>
              </a:path>
              <a:path w="1181100" h="109220">
                <a:moveTo>
                  <a:pt x="483655" y="37209"/>
                </a:moveTo>
                <a:lnTo>
                  <a:pt x="464299" y="37209"/>
                </a:lnTo>
                <a:lnTo>
                  <a:pt x="464428" y="90421"/>
                </a:lnTo>
                <a:lnTo>
                  <a:pt x="483732" y="90421"/>
                </a:lnTo>
                <a:lnTo>
                  <a:pt x="483655" y="37209"/>
                </a:lnTo>
                <a:close/>
              </a:path>
              <a:path w="1181100" h="109220">
                <a:moveTo>
                  <a:pt x="422652" y="38224"/>
                </a:moveTo>
                <a:lnTo>
                  <a:pt x="402832" y="38224"/>
                </a:lnTo>
                <a:lnTo>
                  <a:pt x="428994" y="81025"/>
                </a:lnTo>
                <a:lnTo>
                  <a:pt x="438138" y="81025"/>
                </a:lnTo>
                <a:lnTo>
                  <a:pt x="452621" y="56768"/>
                </a:lnTo>
                <a:lnTo>
                  <a:pt x="433821" y="56768"/>
                </a:lnTo>
                <a:lnTo>
                  <a:pt x="422652" y="38224"/>
                </a:lnTo>
                <a:close/>
              </a:path>
              <a:path w="1181100" h="109220">
                <a:moveTo>
                  <a:pt x="483603" y="1522"/>
                </a:moveTo>
                <a:lnTo>
                  <a:pt x="466585" y="1522"/>
                </a:lnTo>
                <a:lnTo>
                  <a:pt x="433821" y="56768"/>
                </a:lnTo>
                <a:lnTo>
                  <a:pt x="452621" y="56768"/>
                </a:lnTo>
                <a:lnTo>
                  <a:pt x="464299" y="37209"/>
                </a:lnTo>
                <a:lnTo>
                  <a:pt x="483655" y="37209"/>
                </a:lnTo>
                <a:lnTo>
                  <a:pt x="483603" y="1522"/>
                </a:lnTo>
                <a:close/>
              </a:path>
              <a:path w="1181100" h="109220">
                <a:moveTo>
                  <a:pt x="508878" y="73785"/>
                </a:moveTo>
                <a:lnTo>
                  <a:pt x="503924" y="89406"/>
                </a:lnTo>
                <a:lnTo>
                  <a:pt x="508922" y="91436"/>
                </a:lnTo>
                <a:lnTo>
                  <a:pt x="513745" y="92452"/>
                </a:lnTo>
                <a:lnTo>
                  <a:pt x="524412" y="92452"/>
                </a:lnTo>
                <a:lnTo>
                  <a:pt x="529981" y="90716"/>
                </a:lnTo>
                <a:lnTo>
                  <a:pt x="540223" y="83775"/>
                </a:lnTo>
                <a:lnTo>
                  <a:pt x="544605" y="78652"/>
                </a:lnTo>
                <a:lnTo>
                  <a:pt x="546336" y="75434"/>
                </a:lnTo>
                <a:lnTo>
                  <a:pt x="515397" y="75434"/>
                </a:lnTo>
                <a:lnTo>
                  <a:pt x="512434" y="74884"/>
                </a:lnTo>
                <a:lnTo>
                  <a:pt x="508878" y="73785"/>
                </a:lnTo>
                <a:close/>
              </a:path>
              <a:path w="1181100" h="109220">
                <a:moveTo>
                  <a:pt x="517893" y="1522"/>
                </a:moveTo>
                <a:lnTo>
                  <a:pt x="495922" y="1522"/>
                </a:lnTo>
                <a:lnTo>
                  <a:pt x="530975" y="66798"/>
                </a:lnTo>
                <a:lnTo>
                  <a:pt x="530212" y="67816"/>
                </a:lnTo>
                <a:lnTo>
                  <a:pt x="528519" y="70441"/>
                </a:lnTo>
                <a:lnTo>
                  <a:pt x="526658" y="72367"/>
                </a:lnTo>
                <a:lnTo>
                  <a:pt x="522594" y="74822"/>
                </a:lnTo>
                <a:lnTo>
                  <a:pt x="520308" y="75434"/>
                </a:lnTo>
                <a:lnTo>
                  <a:pt x="546336" y="75434"/>
                </a:lnTo>
                <a:lnTo>
                  <a:pt x="560407" y="49273"/>
                </a:lnTo>
                <a:lnTo>
                  <a:pt x="541516" y="49273"/>
                </a:lnTo>
                <a:lnTo>
                  <a:pt x="517893" y="1522"/>
                </a:lnTo>
                <a:close/>
              </a:path>
              <a:path w="1181100" h="109220">
                <a:moveTo>
                  <a:pt x="586091" y="1522"/>
                </a:moveTo>
                <a:lnTo>
                  <a:pt x="565899" y="1522"/>
                </a:lnTo>
                <a:lnTo>
                  <a:pt x="541516" y="49273"/>
                </a:lnTo>
                <a:lnTo>
                  <a:pt x="560407" y="49273"/>
                </a:lnTo>
                <a:lnTo>
                  <a:pt x="586091" y="1522"/>
                </a:lnTo>
                <a:close/>
              </a:path>
              <a:path w="1181100" h="109220">
                <a:moveTo>
                  <a:pt x="725277" y="73656"/>
                </a:moveTo>
                <a:lnTo>
                  <a:pt x="713214" y="73656"/>
                </a:lnTo>
                <a:lnTo>
                  <a:pt x="713214" y="90421"/>
                </a:lnTo>
                <a:lnTo>
                  <a:pt x="706230" y="90421"/>
                </a:lnTo>
                <a:lnTo>
                  <a:pt x="706230" y="108835"/>
                </a:lnTo>
                <a:lnTo>
                  <a:pt x="725277" y="108835"/>
                </a:lnTo>
                <a:lnTo>
                  <a:pt x="725277" y="73656"/>
                </a:lnTo>
                <a:close/>
              </a:path>
              <a:path w="1181100" h="109220">
                <a:moveTo>
                  <a:pt x="616317" y="1522"/>
                </a:moveTo>
                <a:lnTo>
                  <a:pt x="595868" y="1522"/>
                </a:lnTo>
                <a:lnTo>
                  <a:pt x="595868" y="90421"/>
                </a:lnTo>
                <a:lnTo>
                  <a:pt x="692388" y="90421"/>
                </a:lnTo>
                <a:lnTo>
                  <a:pt x="692388" y="73656"/>
                </a:lnTo>
                <a:lnTo>
                  <a:pt x="616317" y="73656"/>
                </a:lnTo>
                <a:lnTo>
                  <a:pt x="616317" y="1522"/>
                </a:lnTo>
                <a:close/>
              </a:path>
              <a:path w="1181100" h="109220">
                <a:moveTo>
                  <a:pt x="713214" y="1522"/>
                </a:moveTo>
                <a:lnTo>
                  <a:pt x="692765" y="1522"/>
                </a:lnTo>
                <a:lnTo>
                  <a:pt x="692765" y="73656"/>
                </a:lnTo>
                <a:lnTo>
                  <a:pt x="692388" y="73656"/>
                </a:lnTo>
                <a:lnTo>
                  <a:pt x="692388" y="90421"/>
                </a:lnTo>
                <a:lnTo>
                  <a:pt x="713214" y="90421"/>
                </a:lnTo>
                <a:lnTo>
                  <a:pt x="713214" y="1522"/>
                </a:lnTo>
                <a:close/>
              </a:path>
              <a:path w="1181100" h="109220">
                <a:moveTo>
                  <a:pt x="664829" y="1522"/>
                </a:moveTo>
                <a:lnTo>
                  <a:pt x="644382" y="1522"/>
                </a:lnTo>
                <a:lnTo>
                  <a:pt x="644382" y="73656"/>
                </a:lnTo>
                <a:lnTo>
                  <a:pt x="664829" y="73656"/>
                </a:lnTo>
                <a:lnTo>
                  <a:pt x="664829" y="1522"/>
                </a:lnTo>
                <a:close/>
              </a:path>
              <a:path w="1181100" h="109220">
                <a:moveTo>
                  <a:pt x="806559" y="1522"/>
                </a:moveTo>
                <a:lnTo>
                  <a:pt x="739374" y="1522"/>
                </a:lnTo>
                <a:lnTo>
                  <a:pt x="739374" y="90421"/>
                </a:lnTo>
                <a:lnTo>
                  <a:pt x="808207" y="90421"/>
                </a:lnTo>
                <a:lnTo>
                  <a:pt x="808207" y="73911"/>
                </a:lnTo>
                <a:lnTo>
                  <a:pt x="759823" y="73911"/>
                </a:lnTo>
                <a:lnTo>
                  <a:pt x="759823" y="53337"/>
                </a:lnTo>
                <a:lnTo>
                  <a:pt x="801096" y="53337"/>
                </a:lnTo>
                <a:lnTo>
                  <a:pt x="801096" y="37335"/>
                </a:lnTo>
                <a:lnTo>
                  <a:pt x="759823" y="37335"/>
                </a:lnTo>
                <a:lnTo>
                  <a:pt x="759823" y="18032"/>
                </a:lnTo>
                <a:lnTo>
                  <a:pt x="806559" y="18032"/>
                </a:lnTo>
                <a:lnTo>
                  <a:pt x="806559" y="1522"/>
                </a:lnTo>
                <a:close/>
              </a:path>
              <a:path w="1181100" h="109220">
                <a:moveTo>
                  <a:pt x="874458" y="0"/>
                </a:moveTo>
                <a:lnTo>
                  <a:pt x="857610" y="0"/>
                </a:lnTo>
                <a:lnTo>
                  <a:pt x="849377" y="1969"/>
                </a:lnTo>
                <a:lnTo>
                  <a:pt x="834729" y="9842"/>
                </a:lnTo>
                <a:lnTo>
                  <a:pt x="828972" y="15303"/>
                </a:lnTo>
                <a:lnTo>
                  <a:pt x="820591" y="29272"/>
                </a:lnTo>
                <a:lnTo>
                  <a:pt x="818495" y="37166"/>
                </a:lnTo>
                <a:lnTo>
                  <a:pt x="818495" y="54777"/>
                </a:lnTo>
                <a:lnTo>
                  <a:pt x="849377" y="89978"/>
                </a:lnTo>
                <a:lnTo>
                  <a:pt x="857567" y="91944"/>
                </a:lnTo>
                <a:lnTo>
                  <a:pt x="874332" y="91944"/>
                </a:lnTo>
                <a:lnTo>
                  <a:pt x="881316" y="90590"/>
                </a:lnTo>
                <a:lnTo>
                  <a:pt x="893847" y="85172"/>
                </a:lnTo>
                <a:lnTo>
                  <a:pt x="899096" y="81234"/>
                </a:lnTo>
                <a:lnTo>
                  <a:pt x="903330" y="76071"/>
                </a:lnTo>
                <a:lnTo>
                  <a:pt x="901540" y="74419"/>
                </a:lnTo>
                <a:lnTo>
                  <a:pt x="862269" y="74419"/>
                </a:lnTo>
                <a:lnTo>
                  <a:pt x="857357" y="73212"/>
                </a:lnTo>
                <a:lnTo>
                  <a:pt x="848721" y="68385"/>
                </a:lnTo>
                <a:lnTo>
                  <a:pt x="845356" y="65023"/>
                </a:lnTo>
                <a:lnTo>
                  <a:pt x="840527" y="56386"/>
                </a:lnTo>
                <a:lnTo>
                  <a:pt x="839322" y="51476"/>
                </a:lnTo>
                <a:lnTo>
                  <a:pt x="839322" y="40467"/>
                </a:lnTo>
                <a:lnTo>
                  <a:pt x="862269" y="17524"/>
                </a:lnTo>
                <a:lnTo>
                  <a:pt x="901404" y="17524"/>
                </a:lnTo>
                <a:lnTo>
                  <a:pt x="903330" y="15746"/>
                </a:lnTo>
                <a:lnTo>
                  <a:pt x="899096" y="10666"/>
                </a:lnTo>
                <a:lnTo>
                  <a:pt x="893869" y="6771"/>
                </a:lnTo>
                <a:lnTo>
                  <a:pt x="881424" y="1353"/>
                </a:lnTo>
                <a:lnTo>
                  <a:pt x="874458" y="0"/>
                </a:lnTo>
                <a:close/>
              </a:path>
              <a:path w="1181100" h="109220">
                <a:moveTo>
                  <a:pt x="890121" y="63878"/>
                </a:moveTo>
                <a:lnTo>
                  <a:pt x="884110" y="70905"/>
                </a:lnTo>
                <a:lnTo>
                  <a:pt x="876661" y="74419"/>
                </a:lnTo>
                <a:lnTo>
                  <a:pt x="901540" y="74419"/>
                </a:lnTo>
                <a:lnTo>
                  <a:pt x="890121" y="63878"/>
                </a:lnTo>
                <a:close/>
              </a:path>
              <a:path w="1181100" h="109220">
                <a:moveTo>
                  <a:pt x="901404" y="17524"/>
                </a:moveTo>
                <a:lnTo>
                  <a:pt x="876661" y="17524"/>
                </a:lnTo>
                <a:lnTo>
                  <a:pt x="884110" y="20995"/>
                </a:lnTo>
                <a:lnTo>
                  <a:pt x="890121" y="27939"/>
                </a:lnTo>
                <a:lnTo>
                  <a:pt x="901404" y="17524"/>
                </a:lnTo>
                <a:close/>
              </a:path>
              <a:path w="1181100" h="109220">
                <a:moveTo>
                  <a:pt x="955396" y="18287"/>
                </a:moveTo>
                <a:lnTo>
                  <a:pt x="935078" y="18287"/>
                </a:lnTo>
                <a:lnTo>
                  <a:pt x="935078" y="90421"/>
                </a:lnTo>
                <a:lnTo>
                  <a:pt x="955396" y="90421"/>
                </a:lnTo>
                <a:lnTo>
                  <a:pt x="955396" y="18287"/>
                </a:lnTo>
                <a:close/>
              </a:path>
              <a:path w="1181100" h="109220">
                <a:moveTo>
                  <a:pt x="983844" y="1522"/>
                </a:moveTo>
                <a:lnTo>
                  <a:pt x="906757" y="1522"/>
                </a:lnTo>
                <a:lnTo>
                  <a:pt x="906757" y="18287"/>
                </a:lnTo>
                <a:lnTo>
                  <a:pt x="983844" y="18287"/>
                </a:lnTo>
                <a:lnTo>
                  <a:pt x="983844" y="1522"/>
                </a:lnTo>
                <a:close/>
              </a:path>
              <a:path w="1181100" h="109220">
                <a:moveTo>
                  <a:pt x="1048529" y="1522"/>
                </a:moveTo>
                <a:lnTo>
                  <a:pt x="996797" y="1522"/>
                </a:lnTo>
                <a:lnTo>
                  <a:pt x="996797" y="90421"/>
                </a:lnTo>
                <a:lnTo>
                  <a:pt x="1040612" y="90421"/>
                </a:lnTo>
                <a:lnTo>
                  <a:pt x="1048451" y="90008"/>
                </a:lnTo>
                <a:lnTo>
                  <a:pt x="1074229" y="75182"/>
                </a:lnTo>
                <a:lnTo>
                  <a:pt x="1017244" y="75182"/>
                </a:lnTo>
                <a:lnTo>
                  <a:pt x="1017244" y="52703"/>
                </a:lnTo>
                <a:lnTo>
                  <a:pt x="1071439" y="52703"/>
                </a:lnTo>
                <a:lnTo>
                  <a:pt x="1067958" y="48301"/>
                </a:lnTo>
                <a:lnTo>
                  <a:pt x="1063811" y="45676"/>
                </a:lnTo>
                <a:lnTo>
                  <a:pt x="1058390" y="44067"/>
                </a:lnTo>
                <a:lnTo>
                  <a:pt x="1062371" y="42120"/>
                </a:lnTo>
                <a:lnTo>
                  <a:pt x="1065460" y="39474"/>
                </a:lnTo>
                <a:lnTo>
                  <a:pt x="1066199" y="38351"/>
                </a:lnTo>
                <a:lnTo>
                  <a:pt x="1017244" y="38351"/>
                </a:lnTo>
                <a:lnTo>
                  <a:pt x="1017244" y="16761"/>
                </a:lnTo>
                <a:lnTo>
                  <a:pt x="1070770" y="16761"/>
                </a:lnTo>
                <a:lnTo>
                  <a:pt x="1068083" y="11469"/>
                </a:lnTo>
                <a:lnTo>
                  <a:pt x="1056571" y="3514"/>
                </a:lnTo>
                <a:lnTo>
                  <a:pt x="1048529" y="1522"/>
                </a:lnTo>
                <a:close/>
              </a:path>
              <a:path w="1181100" h="109220">
                <a:moveTo>
                  <a:pt x="1071439" y="52703"/>
                </a:moveTo>
                <a:lnTo>
                  <a:pt x="1049501" y="52703"/>
                </a:lnTo>
                <a:lnTo>
                  <a:pt x="1054328" y="56386"/>
                </a:lnTo>
                <a:lnTo>
                  <a:pt x="1054328" y="71370"/>
                </a:lnTo>
                <a:lnTo>
                  <a:pt x="1049501" y="75182"/>
                </a:lnTo>
                <a:lnTo>
                  <a:pt x="1074229" y="75182"/>
                </a:lnTo>
                <a:lnTo>
                  <a:pt x="1075155" y="73277"/>
                </a:lnTo>
                <a:lnTo>
                  <a:pt x="1075155" y="60069"/>
                </a:lnTo>
                <a:lnTo>
                  <a:pt x="1073715" y="55580"/>
                </a:lnTo>
                <a:lnTo>
                  <a:pt x="1071439" y="52703"/>
                </a:lnTo>
                <a:close/>
              </a:path>
              <a:path w="1181100" h="109220">
                <a:moveTo>
                  <a:pt x="1070770" y="16761"/>
                </a:moveTo>
                <a:lnTo>
                  <a:pt x="1040822" y="16761"/>
                </a:lnTo>
                <a:lnTo>
                  <a:pt x="1044187" y="17693"/>
                </a:lnTo>
                <a:lnTo>
                  <a:pt x="1048846" y="21419"/>
                </a:lnTo>
                <a:lnTo>
                  <a:pt x="1050009" y="24088"/>
                </a:lnTo>
                <a:lnTo>
                  <a:pt x="1050009" y="31114"/>
                </a:lnTo>
                <a:lnTo>
                  <a:pt x="1048867" y="33801"/>
                </a:lnTo>
                <a:lnTo>
                  <a:pt x="1044295" y="37443"/>
                </a:lnTo>
                <a:lnTo>
                  <a:pt x="1040908" y="38351"/>
                </a:lnTo>
                <a:lnTo>
                  <a:pt x="1066199" y="38351"/>
                </a:lnTo>
                <a:lnTo>
                  <a:pt x="1069863" y="32785"/>
                </a:lnTo>
                <a:lnTo>
                  <a:pt x="1070964" y="28911"/>
                </a:lnTo>
                <a:lnTo>
                  <a:pt x="1070964" y="17143"/>
                </a:lnTo>
                <a:lnTo>
                  <a:pt x="1070770" y="16761"/>
                </a:lnTo>
                <a:close/>
              </a:path>
              <a:path w="1181100" h="109220">
                <a:moveTo>
                  <a:pt x="1141319" y="1522"/>
                </a:moveTo>
                <a:lnTo>
                  <a:pt x="1121001" y="1522"/>
                </a:lnTo>
                <a:lnTo>
                  <a:pt x="1081375" y="90421"/>
                </a:lnTo>
                <a:lnTo>
                  <a:pt x="1102457" y="90421"/>
                </a:lnTo>
                <a:lnTo>
                  <a:pt x="1110330" y="71370"/>
                </a:lnTo>
                <a:lnTo>
                  <a:pt x="1172552" y="71370"/>
                </a:lnTo>
                <a:lnTo>
                  <a:pt x="1165567" y="55749"/>
                </a:lnTo>
                <a:lnTo>
                  <a:pt x="1116935" y="55749"/>
                </a:lnTo>
                <a:lnTo>
                  <a:pt x="1131034" y="21715"/>
                </a:lnTo>
                <a:lnTo>
                  <a:pt x="1150349" y="21715"/>
                </a:lnTo>
                <a:lnTo>
                  <a:pt x="1141319" y="1522"/>
                </a:lnTo>
                <a:close/>
              </a:path>
              <a:path w="1181100" h="109220">
                <a:moveTo>
                  <a:pt x="1172552" y="71370"/>
                </a:moveTo>
                <a:lnTo>
                  <a:pt x="1151604" y="71370"/>
                </a:lnTo>
                <a:lnTo>
                  <a:pt x="1159480" y="90421"/>
                </a:lnTo>
                <a:lnTo>
                  <a:pt x="1181070" y="90421"/>
                </a:lnTo>
                <a:lnTo>
                  <a:pt x="1172552" y="71370"/>
                </a:lnTo>
                <a:close/>
              </a:path>
              <a:path w="1181100" h="109220">
                <a:moveTo>
                  <a:pt x="1150349" y="21715"/>
                </a:moveTo>
                <a:lnTo>
                  <a:pt x="1131034" y="21715"/>
                </a:lnTo>
                <a:lnTo>
                  <a:pt x="1145128" y="55749"/>
                </a:lnTo>
                <a:lnTo>
                  <a:pt x="1165567" y="55749"/>
                </a:lnTo>
                <a:lnTo>
                  <a:pt x="1150349" y="21715"/>
                </a:lnTo>
                <a:close/>
              </a:path>
            </a:pathLst>
          </a:custGeom>
          <a:solidFill>
            <a:srgbClr val="606062"/>
          </a:solidFill>
        </p:spPr>
        <p:txBody>
          <a:bodyPr wrap="square" lIns="0" tIns="0" rIns="0" bIns="0" rtlCol="0"/>
          <a:lstStyle/>
          <a:p>
            <a:endParaRPr/>
          </a:p>
        </p:txBody>
      </p:sp>
      <p:pic>
        <p:nvPicPr>
          <p:cNvPr id="20" name="object 20"/>
          <p:cNvPicPr/>
          <p:nvPr/>
        </p:nvPicPr>
        <p:blipFill>
          <a:blip r:embed="rId9" cstate="print"/>
          <a:stretch>
            <a:fillRect/>
          </a:stretch>
        </p:blipFill>
        <p:spPr>
          <a:xfrm>
            <a:off x="915609" y="5302267"/>
            <a:ext cx="2169241" cy="235201"/>
          </a:xfrm>
          <a:prstGeom prst="rect">
            <a:avLst/>
          </a:prstGeom>
        </p:spPr>
      </p:pic>
      <p:pic>
        <p:nvPicPr>
          <p:cNvPr id="21" name="object 21"/>
          <p:cNvPicPr/>
          <p:nvPr/>
        </p:nvPicPr>
        <p:blipFill>
          <a:blip r:embed="rId10" cstate="print"/>
          <a:stretch>
            <a:fillRect/>
          </a:stretch>
        </p:blipFill>
        <p:spPr>
          <a:xfrm>
            <a:off x="903870" y="4803922"/>
            <a:ext cx="2323367" cy="238554"/>
          </a:xfrm>
          <a:prstGeom prst="rect">
            <a:avLst/>
          </a:prstGeom>
        </p:spPr>
      </p:pic>
      <p:sp>
        <p:nvSpPr>
          <p:cNvPr id="22" name="object 22"/>
          <p:cNvSpPr/>
          <p:nvPr/>
        </p:nvSpPr>
        <p:spPr>
          <a:xfrm>
            <a:off x="547131" y="6581843"/>
            <a:ext cx="738505" cy="92075"/>
          </a:xfrm>
          <a:custGeom>
            <a:avLst/>
            <a:gdLst/>
            <a:ahLst/>
            <a:cxnLst/>
            <a:rect l="l" t="t" r="r" b="b"/>
            <a:pathLst>
              <a:path w="738505" h="92075">
                <a:moveTo>
                  <a:pt x="51732" y="1522"/>
                </a:moveTo>
                <a:lnTo>
                  <a:pt x="0" y="1522"/>
                </a:lnTo>
                <a:lnTo>
                  <a:pt x="0" y="90421"/>
                </a:lnTo>
                <a:lnTo>
                  <a:pt x="43816" y="90421"/>
                </a:lnTo>
                <a:lnTo>
                  <a:pt x="51654" y="90008"/>
                </a:lnTo>
                <a:lnTo>
                  <a:pt x="77432" y="75182"/>
                </a:lnTo>
                <a:lnTo>
                  <a:pt x="20448" y="75182"/>
                </a:lnTo>
                <a:lnTo>
                  <a:pt x="20448" y="52704"/>
                </a:lnTo>
                <a:lnTo>
                  <a:pt x="74643" y="52704"/>
                </a:lnTo>
                <a:lnTo>
                  <a:pt x="71161" y="48301"/>
                </a:lnTo>
                <a:lnTo>
                  <a:pt x="67014" y="45676"/>
                </a:lnTo>
                <a:lnTo>
                  <a:pt x="61592" y="44067"/>
                </a:lnTo>
                <a:lnTo>
                  <a:pt x="65573" y="42120"/>
                </a:lnTo>
                <a:lnTo>
                  <a:pt x="68662" y="39474"/>
                </a:lnTo>
                <a:lnTo>
                  <a:pt x="69401" y="38351"/>
                </a:lnTo>
                <a:lnTo>
                  <a:pt x="20448" y="38351"/>
                </a:lnTo>
                <a:lnTo>
                  <a:pt x="20448" y="16762"/>
                </a:lnTo>
                <a:lnTo>
                  <a:pt x="73974" y="16762"/>
                </a:lnTo>
                <a:lnTo>
                  <a:pt x="71287" y="11470"/>
                </a:lnTo>
                <a:lnTo>
                  <a:pt x="59775" y="3514"/>
                </a:lnTo>
                <a:lnTo>
                  <a:pt x="51732" y="1522"/>
                </a:lnTo>
                <a:close/>
              </a:path>
              <a:path w="738505" h="92075">
                <a:moveTo>
                  <a:pt x="74643" y="52704"/>
                </a:moveTo>
                <a:lnTo>
                  <a:pt x="52703" y="52704"/>
                </a:lnTo>
                <a:lnTo>
                  <a:pt x="57532" y="56386"/>
                </a:lnTo>
                <a:lnTo>
                  <a:pt x="57532" y="71370"/>
                </a:lnTo>
                <a:lnTo>
                  <a:pt x="52703" y="75182"/>
                </a:lnTo>
                <a:lnTo>
                  <a:pt x="77432" y="75182"/>
                </a:lnTo>
                <a:lnTo>
                  <a:pt x="78357" y="73278"/>
                </a:lnTo>
                <a:lnTo>
                  <a:pt x="78357" y="60069"/>
                </a:lnTo>
                <a:lnTo>
                  <a:pt x="76917" y="55581"/>
                </a:lnTo>
                <a:lnTo>
                  <a:pt x="74643" y="52704"/>
                </a:lnTo>
                <a:close/>
              </a:path>
              <a:path w="738505" h="92075">
                <a:moveTo>
                  <a:pt x="73974" y="16762"/>
                </a:moveTo>
                <a:lnTo>
                  <a:pt x="44024" y="16762"/>
                </a:lnTo>
                <a:lnTo>
                  <a:pt x="47391" y="17694"/>
                </a:lnTo>
                <a:lnTo>
                  <a:pt x="52049" y="21421"/>
                </a:lnTo>
                <a:lnTo>
                  <a:pt x="53211" y="24088"/>
                </a:lnTo>
                <a:lnTo>
                  <a:pt x="53211" y="31114"/>
                </a:lnTo>
                <a:lnTo>
                  <a:pt x="52071" y="33801"/>
                </a:lnTo>
                <a:lnTo>
                  <a:pt x="47499" y="37444"/>
                </a:lnTo>
                <a:lnTo>
                  <a:pt x="44110" y="38351"/>
                </a:lnTo>
                <a:lnTo>
                  <a:pt x="69401" y="38351"/>
                </a:lnTo>
                <a:lnTo>
                  <a:pt x="73065" y="32786"/>
                </a:lnTo>
                <a:lnTo>
                  <a:pt x="74167" y="28911"/>
                </a:lnTo>
                <a:lnTo>
                  <a:pt x="74167" y="17143"/>
                </a:lnTo>
                <a:lnTo>
                  <a:pt x="73974" y="16762"/>
                </a:lnTo>
                <a:close/>
              </a:path>
              <a:path w="738505" h="92075">
                <a:moveTo>
                  <a:pt x="115186" y="1522"/>
                </a:moveTo>
                <a:lnTo>
                  <a:pt x="94612" y="1522"/>
                </a:lnTo>
                <a:lnTo>
                  <a:pt x="94612" y="90421"/>
                </a:lnTo>
                <a:lnTo>
                  <a:pt x="115186" y="90421"/>
                </a:lnTo>
                <a:lnTo>
                  <a:pt x="115186" y="53975"/>
                </a:lnTo>
                <a:lnTo>
                  <a:pt x="176145" y="53975"/>
                </a:lnTo>
                <a:lnTo>
                  <a:pt x="176145" y="36575"/>
                </a:lnTo>
                <a:lnTo>
                  <a:pt x="115186" y="36575"/>
                </a:lnTo>
                <a:lnTo>
                  <a:pt x="115186" y="1522"/>
                </a:lnTo>
                <a:close/>
              </a:path>
              <a:path w="738505" h="92075">
                <a:moveTo>
                  <a:pt x="176145" y="53975"/>
                </a:moveTo>
                <a:lnTo>
                  <a:pt x="155571" y="53975"/>
                </a:lnTo>
                <a:lnTo>
                  <a:pt x="155571" y="90421"/>
                </a:lnTo>
                <a:lnTo>
                  <a:pt x="176145" y="90421"/>
                </a:lnTo>
                <a:lnTo>
                  <a:pt x="176145" y="53975"/>
                </a:lnTo>
                <a:close/>
              </a:path>
              <a:path w="738505" h="92075">
                <a:moveTo>
                  <a:pt x="176145" y="1522"/>
                </a:moveTo>
                <a:lnTo>
                  <a:pt x="155571" y="1522"/>
                </a:lnTo>
                <a:lnTo>
                  <a:pt x="155571" y="36575"/>
                </a:lnTo>
                <a:lnTo>
                  <a:pt x="176145" y="36575"/>
                </a:lnTo>
                <a:lnTo>
                  <a:pt x="176145" y="1522"/>
                </a:lnTo>
                <a:close/>
              </a:path>
              <a:path w="738505" h="92075">
                <a:moveTo>
                  <a:pt x="265550" y="1522"/>
                </a:moveTo>
                <a:lnTo>
                  <a:pt x="198367" y="1522"/>
                </a:lnTo>
                <a:lnTo>
                  <a:pt x="198367" y="90421"/>
                </a:lnTo>
                <a:lnTo>
                  <a:pt x="267199" y="90421"/>
                </a:lnTo>
                <a:lnTo>
                  <a:pt x="267199" y="73912"/>
                </a:lnTo>
                <a:lnTo>
                  <a:pt x="218815" y="73912"/>
                </a:lnTo>
                <a:lnTo>
                  <a:pt x="218815" y="53338"/>
                </a:lnTo>
                <a:lnTo>
                  <a:pt x="260089" y="53338"/>
                </a:lnTo>
                <a:lnTo>
                  <a:pt x="260089" y="37336"/>
                </a:lnTo>
                <a:lnTo>
                  <a:pt x="218815" y="37336"/>
                </a:lnTo>
                <a:lnTo>
                  <a:pt x="218815" y="18032"/>
                </a:lnTo>
                <a:lnTo>
                  <a:pt x="265550" y="18032"/>
                </a:lnTo>
                <a:lnTo>
                  <a:pt x="265550" y="1522"/>
                </a:lnTo>
                <a:close/>
              </a:path>
              <a:path w="738505" h="92075">
                <a:moveTo>
                  <a:pt x="333449" y="0"/>
                </a:moveTo>
                <a:lnTo>
                  <a:pt x="316602" y="0"/>
                </a:lnTo>
                <a:lnTo>
                  <a:pt x="308368" y="1969"/>
                </a:lnTo>
                <a:lnTo>
                  <a:pt x="293720" y="9842"/>
                </a:lnTo>
                <a:lnTo>
                  <a:pt x="287964" y="15303"/>
                </a:lnTo>
                <a:lnTo>
                  <a:pt x="279584" y="29272"/>
                </a:lnTo>
                <a:lnTo>
                  <a:pt x="277488" y="37166"/>
                </a:lnTo>
                <a:lnTo>
                  <a:pt x="277488" y="54777"/>
                </a:lnTo>
                <a:lnTo>
                  <a:pt x="308368" y="89979"/>
                </a:lnTo>
                <a:lnTo>
                  <a:pt x="316558" y="91944"/>
                </a:lnTo>
                <a:lnTo>
                  <a:pt x="333324" y="91944"/>
                </a:lnTo>
                <a:lnTo>
                  <a:pt x="340307" y="90590"/>
                </a:lnTo>
                <a:lnTo>
                  <a:pt x="352840" y="85172"/>
                </a:lnTo>
                <a:lnTo>
                  <a:pt x="358089" y="81234"/>
                </a:lnTo>
                <a:lnTo>
                  <a:pt x="362322" y="76071"/>
                </a:lnTo>
                <a:lnTo>
                  <a:pt x="360532" y="74419"/>
                </a:lnTo>
                <a:lnTo>
                  <a:pt x="321260" y="74419"/>
                </a:lnTo>
                <a:lnTo>
                  <a:pt x="316350" y="73214"/>
                </a:lnTo>
                <a:lnTo>
                  <a:pt x="307713" y="68385"/>
                </a:lnTo>
                <a:lnTo>
                  <a:pt x="304347" y="65024"/>
                </a:lnTo>
                <a:lnTo>
                  <a:pt x="299520" y="56386"/>
                </a:lnTo>
                <a:lnTo>
                  <a:pt x="298314" y="51476"/>
                </a:lnTo>
                <a:lnTo>
                  <a:pt x="298314" y="40468"/>
                </a:lnTo>
                <a:lnTo>
                  <a:pt x="321260" y="17524"/>
                </a:lnTo>
                <a:lnTo>
                  <a:pt x="360396" y="17524"/>
                </a:lnTo>
                <a:lnTo>
                  <a:pt x="362322" y="15746"/>
                </a:lnTo>
                <a:lnTo>
                  <a:pt x="358089" y="10666"/>
                </a:lnTo>
                <a:lnTo>
                  <a:pt x="352861" y="6771"/>
                </a:lnTo>
                <a:lnTo>
                  <a:pt x="340415" y="1353"/>
                </a:lnTo>
                <a:lnTo>
                  <a:pt x="333449" y="0"/>
                </a:lnTo>
                <a:close/>
              </a:path>
              <a:path w="738505" h="92075">
                <a:moveTo>
                  <a:pt x="349114" y="63878"/>
                </a:moveTo>
                <a:lnTo>
                  <a:pt x="343101" y="70906"/>
                </a:lnTo>
                <a:lnTo>
                  <a:pt x="335653" y="74419"/>
                </a:lnTo>
                <a:lnTo>
                  <a:pt x="360532" y="74419"/>
                </a:lnTo>
                <a:lnTo>
                  <a:pt x="349114" y="63878"/>
                </a:lnTo>
                <a:close/>
              </a:path>
              <a:path w="738505" h="92075">
                <a:moveTo>
                  <a:pt x="360396" y="17524"/>
                </a:moveTo>
                <a:lnTo>
                  <a:pt x="335653" y="17524"/>
                </a:lnTo>
                <a:lnTo>
                  <a:pt x="343101" y="20995"/>
                </a:lnTo>
                <a:lnTo>
                  <a:pt x="349114" y="27939"/>
                </a:lnTo>
                <a:lnTo>
                  <a:pt x="360396" y="17524"/>
                </a:lnTo>
                <a:close/>
              </a:path>
              <a:path w="738505" h="92075">
                <a:moveTo>
                  <a:pt x="442965" y="1522"/>
                </a:moveTo>
                <a:lnTo>
                  <a:pt x="375782" y="1522"/>
                </a:lnTo>
                <a:lnTo>
                  <a:pt x="375782" y="90421"/>
                </a:lnTo>
                <a:lnTo>
                  <a:pt x="444614" y="90421"/>
                </a:lnTo>
                <a:lnTo>
                  <a:pt x="444614" y="73912"/>
                </a:lnTo>
                <a:lnTo>
                  <a:pt x="396231" y="73912"/>
                </a:lnTo>
                <a:lnTo>
                  <a:pt x="396231" y="53338"/>
                </a:lnTo>
                <a:lnTo>
                  <a:pt x="437504" y="53338"/>
                </a:lnTo>
                <a:lnTo>
                  <a:pt x="437504" y="37336"/>
                </a:lnTo>
                <a:lnTo>
                  <a:pt x="396231" y="37336"/>
                </a:lnTo>
                <a:lnTo>
                  <a:pt x="396231" y="18032"/>
                </a:lnTo>
                <a:lnTo>
                  <a:pt x="442965" y="18032"/>
                </a:lnTo>
                <a:lnTo>
                  <a:pt x="442965" y="1522"/>
                </a:lnTo>
                <a:close/>
              </a:path>
              <a:path w="738505" h="92075">
                <a:moveTo>
                  <a:pt x="481824" y="1522"/>
                </a:moveTo>
                <a:lnTo>
                  <a:pt x="461250" y="1522"/>
                </a:lnTo>
                <a:lnTo>
                  <a:pt x="461250" y="90421"/>
                </a:lnTo>
                <a:lnTo>
                  <a:pt x="481824" y="90421"/>
                </a:lnTo>
                <a:lnTo>
                  <a:pt x="481824" y="53975"/>
                </a:lnTo>
                <a:lnTo>
                  <a:pt x="542782" y="53975"/>
                </a:lnTo>
                <a:lnTo>
                  <a:pt x="542782" y="36575"/>
                </a:lnTo>
                <a:lnTo>
                  <a:pt x="481824" y="36575"/>
                </a:lnTo>
                <a:lnTo>
                  <a:pt x="481824" y="1522"/>
                </a:lnTo>
                <a:close/>
              </a:path>
              <a:path w="738505" h="92075">
                <a:moveTo>
                  <a:pt x="542782" y="53975"/>
                </a:moveTo>
                <a:lnTo>
                  <a:pt x="522208" y="53975"/>
                </a:lnTo>
                <a:lnTo>
                  <a:pt x="522208" y="90421"/>
                </a:lnTo>
                <a:lnTo>
                  <a:pt x="542782" y="90421"/>
                </a:lnTo>
                <a:lnTo>
                  <a:pt x="542782" y="53975"/>
                </a:lnTo>
                <a:close/>
              </a:path>
              <a:path w="738505" h="92075">
                <a:moveTo>
                  <a:pt x="542782" y="1522"/>
                </a:moveTo>
                <a:lnTo>
                  <a:pt x="522208" y="1522"/>
                </a:lnTo>
                <a:lnTo>
                  <a:pt x="522208" y="36575"/>
                </a:lnTo>
                <a:lnTo>
                  <a:pt x="542782" y="36575"/>
                </a:lnTo>
                <a:lnTo>
                  <a:pt x="542782" y="1522"/>
                </a:lnTo>
                <a:close/>
              </a:path>
              <a:path w="738505" h="92075">
                <a:moveTo>
                  <a:pt x="585453" y="1522"/>
                </a:moveTo>
                <a:lnTo>
                  <a:pt x="565006" y="1522"/>
                </a:lnTo>
                <a:lnTo>
                  <a:pt x="565006" y="90421"/>
                </a:lnTo>
                <a:lnTo>
                  <a:pt x="584434" y="90421"/>
                </a:lnTo>
                <a:lnTo>
                  <a:pt x="607183" y="59433"/>
                </a:lnTo>
                <a:lnTo>
                  <a:pt x="585453" y="59433"/>
                </a:lnTo>
                <a:lnTo>
                  <a:pt x="585453" y="1522"/>
                </a:lnTo>
                <a:close/>
              </a:path>
              <a:path w="738505" h="92075">
                <a:moveTo>
                  <a:pt x="647172" y="32637"/>
                </a:moveTo>
                <a:lnTo>
                  <a:pt x="626854" y="32637"/>
                </a:lnTo>
                <a:lnTo>
                  <a:pt x="626854" y="90421"/>
                </a:lnTo>
                <a:lnTo>
                  <a:pt x="647172" y="90421"/>
                </a:lnTo>
                <a:lnTo>
                  <a:pt x="647172" y="32637"/>
                </a:lnTo>
                <a:close/>
              </a:path>
              <a:path w="738505" h="92075">
                <a:moveTo>
                  <a:pt x="647172" y="1522"/>
                </a:moveTo>
                <a:lnTo>
                  <a:pt x="627868" y="1522"/>
                </a:lnTo>
                <a:lnTo>
                  <a:pt x="585453" y="59433"/>
                </a:lnTo>
                <a:lnTo>
                  <a:pt x="607183" y="59433"/>
                </a:lnTo>
                <a:lnTo>
                  <a:pt x="626854" y="32637"/>
                </a:lnTo>
                <a:lnTo>
                  <a:pt x="647172" y="32637"/>
                </a:lnTo>
                <a:lnTo>
                  <a:pt x="647172" y="1522"/>
                </a:lnTo>
                <a:close/>
              </a:path>
              <a:path w="738505" h="92075">
                <a:moveTo>
                  <a:pt x="736452" y="1522"/>
                </a:moveTo>
                <a:lnTo>
                  <a:pt x="669269" y="1522"/>
                </a:lnTo>
                <a:lnTo>
                  <a:pt x="669269" y="90421"/>
                </a:lnTo>
                <a:lnTo>
                  <a:pt x="738101" y="90421"/>
                </a:lnTo>
                <a:lnTo>
                  <a:pt x="738101" y="73912"/>
                </a:lnTo>
                <a:lnTo>
                  <a:pt x="689716" y="73912"/>
                </a:lnTo>
                <a:lnTo>
                  <a:pt x="689716" y="53338"/>
                </a:lnTo>
                <a:lnTo>
                  <a:pt x="730991" y="53338"/>
                </a:lnTo>
                <a:lnTo>
                  <a:pt x="730991" y="37336"/>
                </a:lnTo>
                <a:lnTo>
                  <a:pt x="689716" y="37336"/>
                </a:lnTo>
                <a:lnTo>
                  <a:pt x="689716" y="18032"/>
                </a:lnTo>
                <a:lnTo>
                  <a:pt x="736452" y="18032"/>
                </a:lnTo>
                <a:lnTo>
                  <a:pt x="736452" y="1522"/>
                </a:lnTo>
                <a:close/>
              </a:path>
            </a:pathLst>
          </a:custGeom>
          <a:solidFill>
            <a:srgbClr val="606062"/>
          </a:solidFill>
        </p:spPr>
        <p:txBody>
          <a:bodyPr wrap="square" lIns="0" tIns="0" rIns="0" bIns="0" rtlCol="0"/>
          <a:lstStyle/>
          <a:p>
            <a:endParaRPr/>
          </a:p>
        </p:txBody>
      </p:sp>
      <p:pic>
        <p:nvPicPr>
          <p:cNvPr id="23" name="object 23"/>
          <p:cNvPicPr/>
          <p:nvPr/>
        </p:nvPicPr>
        <p:blipFill>
          <a:blip r:embed="rId11" cstate="print"/>
          <a:stretch>
            <a:fillRect/>
          </a:stretch>
        </p:blipFill>
        <p:spPr>
          <a:xfrm>
            <a:off x="1151884" y="7230095"/>
            <a:ext cx="1339888" cy="652975"/>
          </a:xfrm>
          <a:prstGeom prst="rect">
            <a:avLst/>
          </a:prstGeom>
        </p:spPr>
      </p:pic>
      <p:sp>
        <p:nvSpPr>
          <p:cNvPr id="24" name="object 24"/>
          <p:cNvSpPr/>
          <p:nvPr/>
        </p:nvSpPr>
        <p:spPr>
          <a:xfrm>
            <a:off x="2755562" y="7440020"/>
            <a:ext cx="215900" cy="287020"/>
          </a:xfrm>
          <a:custGeom>
            <a:avLst/>
            <a:gdLst/>
            <a:ahLst/>
            <a:cxnLst/>
            <a:rect l="l" t="t" r="r" b="b"/>
            <a:pathLst>
              <a:path w="215900" h="287020">
                <a:moveTo>
                  <a:pt x="169275" y="279400"/>
                </a:moveTo>
                <a:lnTo>
                  <a:pt x="38174" y="279400"/>
                </a:lnTo>
                <a:lnTo>
                  <a:pt x="38102" y="287019"/>
                </a:lnTo>
                <a:lnTo>
                  <a:pt x="169193" y="287019"/>
                </a:lnTo>
                <a:lnTo>
                  <a:pt x="169275" y="279400"/>
                </a:lnTo>
                <a:close/>
              </a:path>
              <a:path w="215900" h="287020">
                <a:moveTo>
                  <a:pt x="95554" y="179070"/>
                </a:moveTo>
                <a:lnTo>
                  <a:pt x="90943" y="179070"/>
                </a:lnTo>
                <a:lnTo>
                  <a:pt x="88873" y="180339"/>
                </a:lnTo>
                <a:lnTo>
                  <a:pt x="78231" y="279400"/>
                </a:lnTo>
                <a:lnTo>
                  <a:pt x="86681" y="279400"/>
                </a:lnTo>
                <a:lnTo>
                  <a:pt x="97224" y="181609"/>
                </a:lnTo>
                <a:lnTo>
                  <a:pt x="95554" y="179070"/>
                </a:lnTo>
                <a:close/>
              </a:path>
              <a:path w="215900" h="287020">
                <a:moveTo>
                  <a:pt x="123537" y="246380"/>
                </a:moveTo>
                <a:lnTo>
                  <a:pt x="118918" y="246380"/>
                </a:lnTo>
                <a:lnTo>
                  <a:pt x="117252" y="248919"/>
                </a:lnTo>
                <a:lnTo>
                  <a:pt x="120539" y="279400"/>
                </a:lnTo>
                <a:lnTo>
                  <a:pt x="128991" y="279400"/>
                </a:lnTo>
                <a:lnTo>
                  <a:pt x="125608" y="247650"/>
                </a:lnTo>
                <a:lnTo>
                  <a:pt x="123537" y="246380"/>
                </a:lnTo>
                <a:close/>
              </a:path>
              <a:path w="215900" h="287020">
                <a:moveTo>
                  <a:pt x="112123" y="123189"/>
                </a:moveTo>
                <a:lnTo>
                  <a:pt x="103604" y="123189"/>
                </a:lnTo>
                <a:lnTo>
                  <a:pt x="116034" y="237489"/>
                </a:lnTo>
                <a:lnTo>
                  <a:pt x="117853" y="238759"/>
                </a:lnTo>
                <a:lnTo>
                  <a:pt x="122450" y="238759"/>
                </a:lnTo>
                <a:lnTo>
                  <a:pt x="124434" y="237489"/>
                </a:lnTo>
                <a:lnTo>
                  <a:pt x="113903" y="139700"/>
                </a:lnTo>
                <a:lnTo>
                  <a:pt x="118465" y="135889"/>
                </a:lnTo>
                <a:lnTo>
                  <a:pt x="125121" y="130810"/>
                </a:lnTo>
                <a:lnTo>
                  <a:pt x="128044" y="129539"/>
                </a:lnTo>
                <a:lnTo>
                  <a:pt x="112820" y="129539"/>
                </a:lnTo>
                <a:lnTo>
                  <a:pt x="112123" y="123189"/>
                </a:lnTo>
                <a:close/>
              </a:path>
              <a:path w="215900" h="287020">
                <a:moveTo>
                  <a:pt x="76417" y="128270"/>
                </a:moveTo>
                <a:lnTo>
                  <a:pt x="62604" y="128270"/>
                </a:lnTo>
                <a:lnTo>
                  <a:pt x="71703" y="135889"/>
                </a:lnTo>
                <a:lnTo>
                  <a:pt x="79680" y="142239"/>
                </a:lnTo>
                <a:lnTo>
                  <a:pt x="91746" y="153670"/>
                </a:lnTo>
                <a:lnTo>
                  <a:pt x="90180" y="168910"/>
                </a:lnTo>
                <a:lnTo>
                  <a:pt x="91846" y="170179"/>
                </a:lnTo>
                <a:lnTo>
                  <a:pt x="96455" y="171450"/>
                </a:lnTo>
                <a:lnTo>
                  <a:pt x="98531" y="170179"/>
                </a:lnTo>
                <a:lnTo>
                  <a:pt x="101410" y="143510"/>
                </a:lnTo>
                <a:lnTo>
                  <a:pt x="92901" y="143510"/>
                </a:lnTo>
                <a:lnTo>
                  <a:pt x="87163" y="138429"/>
                </a:lnTo>
                <a:lnTo>
                  <a:pt x="80703" y="132079"/>
                </a:lnTo>
                <a:lnTo>
                  <a:pt x="76417" y="128270"/>
                </a:lnTo>
                <a:close/>
              </a:path>
              <a:path w="215900" h="287020">
                <a:moveTo>
                  <a:pt x="6534" y="83820"/>
                </a:moveTo>
                <a:lnTo>
                  <a:pt x="1930" y="83820"/>
                </a:lnTo>
                <a:lnTo>
                  <a:pt x="0" y="88900"/>
                </a:lnTo>
                <a:lnTo>
                  <a:pt x="932" y="91439"/>
                </a:lnTo>
                <a:lnTo>
                  <a:pt x="3039" y="91439"/>
                </a:lnTo>
                <a:lnTo>
                  <a:pt x="16727" y="99060"/>
                </a:lnTo>
                <a:lnTo>
                  <a:pt x="30075" y="106679"/>
                </a:lnTo>
                <a:lnTo>
                  <a:pt x="43024" y="114300"/>
                </a:lnTo>
                <a:lnTo>
                  <a:pt x="55511" y="123189"/>
                </a:lnTo>
                <a:lnTo>
                  <a:pt x="51069" y="125729"/>
                </a:lnTo>
                <a:lnTo>
                  <a:pt x="47048" y="129539"/>
                </a:lnTo>
                <a:lnTo>
                  <a:pt x="38178" y="139700"/>
                </a:lnTo>
                <a:lnTo>
                  <a:pt x="34156" y="147320"/>
                </a:lnTo>
                <a:lnTo>
                  <a:pt x="31579" y="154939"/>
                </a:lnTo>
                <a:lnTo>
                  <a:pt x="30636" y="157479"/>
                </a:lnTo>
                <a:lnTo>
                  <a:pt x="32759" y="160020"/>
                </a:lnTo>
                <a:lnTo>
                  <a:pt x="37325" y="160020"/>
                </a:lnTo>
                <a:lnTo>
                  <a:pt x="38963" y="158750"/>
                </a:lnTo>
                <a:lnTo>
                  <a:pt x="41781" y="151129"/>
                </a:lnTo>
                <a:lnTo>
                  <a:pt x="45256" y="144779"/>
                </a:lnTo>
                <a:lnTo>
                  <a:pt x="53539" y="134620"/>
                </a:lnTo>
                <a:lnTo>
                  <a:pt x="57819" y="130810"/>
                </a:lnTo>
                <a:lnTo>
                  <a:pt x="62604" y="128270"/>
                </a:lnTo>
                <a:lnTo>
                  <a:pt x="76417" y="128270"/>
                </a:lnTo>
                <a:lnTo>
                  <a:pt x="73559" y="125729"/>
                </a:lnTo>
                <a:lnTo>
                  <a:pt x="65253" y="119379"/>
                </a:lnTo>
                <a:lnTo>
                  <a:pt x="53978" y="111760"/>
                </a:lnTo>
                <a:lnTo>
                  <a:pt x="43049" y="104139"/>
                </a:lnTo>
                <a:lnTo>
                  <a:pt x="39780" y="101600"/>
                </a:lnTo>
                <a:lnTo>
                  <a:pt x="42250" y="99060"/>
                </a:lnTo>
                <a:lnTo>
                  <a:pt x="43229" y="97789"/>
                </a:lnTo>
                <a:lnTo>
                  <a:pt x="32547" y="97789"/>
                </a:lnTo>
                <a:lnTo>
                  <a:pt x="26162" y="93979"/>
                </a:lnTo>
                <a:lnTo>
                  <a:pt x="19693" y="91439"/>
                </a:lnTo>
                <a:lnTo>
                  <a:pt x="6534" y="83820"/>
                </a:lnTo>
                <a:close/>
              </a:path>
              <a:path w="215900" h="287020">
                <a:moveTo>
                  <a:pt x="143437" y="127000"/>
                </a:moveTo>
                <a:lnTo>
                  <a:pt x="133891" y="127000"/>
                </a:lnTo>
                <a:lnTo>
                  <a:pt x="136767" y="132079"/>
                </a:lnTo>
                <a:lnTo>
                  <a:pt x="140522" y="137160"/>
                </a:lnTo>
                <a:lnTo>
                  <a:pt x="144889" y="139700"/>
                </a:lnTo>
                <a:lnTo>
                  <a:pt x="152056" y="144779"/>
                </a:lnTo>
                <a:lnTo>
                  <a:pt x="159110" y="148589"/>
                </a:lnTo>
                <a:lnTo>
                  <a:pt x="165676" y="149860"/>
                </a:lnTo>
                <a:lnTo>
                  <a:pt x="171377" y="151129"/>
                </a:lnTo>
                <a:lnTo>
                  <a:pt x="173657" y="151129"/>
                </a:lnTo>
                <a:lnTo>
                  <a:pt x="175733" y="149860"/>
                </a:lnTo>
                <a:lnTo>
                  <a:pt x="176115" y="144779"/>
                </a:lnTo>
                <a:lnTo>
                  <a:pt x="174395" y="142239"/>
                </a:lnTo>
                <a:lnTo>
                  <a:pt x="167432" y="142239"/>
                </a:lnTo>
                <a:lnTo>
                  <a:pt x="158400" y="140970"/>
                </a:lnTo>
                <a:lnTo>
                  <a:pt x="146653" y="130810"/>
                </a:lnTo>
                <a:lnTo>
                  <a:pt x="144061" y="128270"/>
                </a:lnTo>
                <a:lnTo>
                  <a:pt x="143437" y="127000"/>
                </a:lnTo>
                <a:close/>
              </a:path>
              <a:path w="215900" h="287020">
                <a:moveTo>
                  <a:pt x="66043" y="50800"/>
                </a:moveTo>
                <a:lnTo>
                  <a:pt x="52038" y="50800"/>
                </a:lnTo>
                <a:lnTo>
                  <a:pt x="62870" y="59689"/>
                </a:lnTo>
                <a:lnTo>
                  <a:pt x="77455" y="69850"/>
                </a:lnTo>
                <a:lnTo>
                  <a:pt x="91111" y="80010"/>
                </a:lnTo>
                <a:lnTo>
                  <a:pt x="99155" y="86360"/>
                </a:lnTo>
                <a:lnTo>
                  <a:pt x="92901" y="143510"/>
                </a:lnTo>
                <a:lnTo>
                  <a:pt x="101410" y="143510"/>
                </a:lnTo>
                <a:lnTo>
                  <a:pt x="103604" y="123189"/>
                </a:lnTo>
                <a:lnTo>
                  <a:pt x="112123" y="123189"/>
                </a:lnTo>
                <a:lnTo>
                  <a:pt x="108079" y="86360"/>
                </a:lnTo>
                <a:lnTo>
                  <a:pt x="114197" y="83820"/>
                </a:lnTo>
                <a:lnTo>
                  <a:pt x="120224" y="80010"/>
                </a:lnTo>
                <a:lnTo>
                  <a:pt x="123190" y="78739"/>
                </a:lnTo>
                <a:lnTo>
                  <a:pt x="103731" y="78739"/>
                </a:lnTo>
                <a:lnTo>
                  <a:pt x="96206" y="73660"/>
                </a:lnTo>
                <a:lnTo>
                  <a:pt x="92530" y="71120"/>
                </a:lnTo>
                <a:lnTo>
                  <a:pt x="94555" y="67310"/>
                </a:lnTo>
                <a:lnTo>
                  <a:pt x="85594" y="67310"/>
                </a:lnTo>
                <a:lnTo>
                  <a:pt x="68898" y="53339"/>
                </a:lnTo>
                <a:lnTo>
                  <a:pt x="66043" y="50800"/>
                </a:lnTo>
                <a:close/>
              </a:path>
              <a:path w="215900" h="287020">
                <a:moveTo>
                  <a:pt x="157670" y="114300"/>
                </a:moveTo>
                <a:lnTo>
                  <a:pt x="134391" y="118110"/>
                </a:lnTo>
                <a:lnTo>
                  <a:pt x="125460" y="121920"/>
                </a:lnTo>
                <a:lnTo>
                  <a:pt x="118277" y="125729"/>
                </a:lnTo>
                <a:lnTo>
                  <a:pt x="112820" y="129539"/>
                </a:lnTo>
                <a:lnTo>
                  <a:pt x="128044" y="129539"/>
                </a:lnTo>
                <a:lnTo>
                  <a:pt x="133891" y="127000"/>
                </a:lnTo>
                <a:lnTo>
                  <a:pt x="143437" y="127000"/>
                </a:lnTo>
                <a:lnTo>
                  <a:pt x="142189" y="124460"/>
                </a:lnTo>
                <a:lnTo>
                  <a:pt x="149498" y="123189"/>
                </a:lnTo>
                <a:lnTo>
                  <a:pt x="167916" y="123189"/>
                </a:lnTo>
                <a:lnTo>
                  <a:pt x="168962" y="121920"/>
                </a:lnTo>
                <a:lnTo>
                  <a:pt x="169531" y="118110"/>
                </a:lnTo>
                <a:lnTo>
                  <a:pt x="167894" y="115570"/>
                </a:lnTo>
                <a:lnTo>
                  <a:pt x="165592" y="115570"/>
                </a:lnTo>
                <a:lnTo>
                  <a:pt x="157670" y="114300"/>
                </a:lnTo>
                <a:close/>
              </a:path>
              <a:path w="215900" h="287020">
                <a:moveTo>
                  <a:pt x="167916" y="123189"/>
                </a:moveTo>
                <a:lnTo>
                  <a:pt x="157013" y="123189"/>
                </a:lnTo>
                <a:lnTo>
                  <a:pt x="166871" y="124460"/>
                </a:lnTo>
                <a:lnTo>
                  <a:pt x="167916" y="123189"/>
                </a:lnTo>
                <a:close/>
              </a:path>
              <a:path w="215900" h="287020">
                <a:moveTo>
                  <a:pt x="144287" y="73660"/>
                </a:moveTo>
                <a:lnTo>
                  <a:pt x="131991" y="73660"/>
                </a:lnTo>
                <a:lnTo>
                  <a:pt x="148559" y="87629"/>
                </a:lnTo>
                <a:lnTo>
                  <a:pt x="167140" y="99060"/>
                </a:lnTo>
                <a:lnTo>
                  <a:pt x="187299" y="107950"/>
                </a:lnTo>
                <a:lnTo>
                  <a:pt x="208598" y="113029"/>
                </a:lnTo>
                <a:lnTo>
                  <a:pt x="214099" y="113029"/>
                </a:lnTo>
                <a:lnTo>
                  <a:pt x="215366" y="105410"/>
                </a:lnTo>
                <a:lnTo>
                  <a:pt x="209876" y="104139"/>
                </a:lnTo>
                <a:lnTo>
                  <a:pt x="193709" y="101600"/>
                </a:lnTo>
                <a:lnTo>
                  <a:pt x="185875" y="99060"/>
                </a:lnTo>
                <a:lnTo>
                  <a:pt x="178225" y="95250"/>
                </a:lnTo>
                <a:lnTo>
                  <a:pt x="182261" y="93979"/>
                </a:lnTo>
                <a:lnTo>
                  <a:pt x="186070" y="91439"/>
                </a:lnTo>
                <a:lnTo>
                  <a:pt x="187749" y="90170"/>
                </a:lnTo>
                <a:lnTo>
                  <a:pt x="167813" y="90170"/>
                </a:lnTo>
                <a:lnTo>
                  <a:pt x="160167" y="86360"/>
                </a:lnTo>
                <a:lnTo>
                  <a:pt x="152864" y="81279"/>
                </a:lnTo>
                <a:lnTo>
                  <a:pt x="145925" y="74929"/>
                </a:lnTo>
                <a:lnTo>
                  <a:pt x="144287" y="73660"/>
                </a:lnTo>
                <a:close/>
              </a:path>
              <a:path w="215900" h="287020">
                <a:moveTo>
                  <a:pt x="66495" y="74929"/>
                </a:moveTo>
                <a:lnTo>
                  <a:pt x="56602" y="77470"/>
                </a:lnTo>
                <a:lnTo>
                  <a:pt x="49348" y="81279"/>
                </a:lnTo>
                <a:lnTo>
                  <a:pt x="39132" y="88900"/>
                </a:lnTo>
                <a:lnTo>
                  <a:pt x="35543" y="93979"/>
                </a:lnTo>
                <a:lnTo>
                  <a:pt x="32547" y="97789"/>
                </a:lnTo>
                <a:lnTo>
                  <a:pt x="43229" y="97789"/>
                </a:lnTo>
                <a:lnTo>
                  <a:pt x="45187" y="95250"/>
                </a:lnTo>
                <a:lnTo>
                  <a:pt x="53694" y="88900"/>
                </a:lnTo>
                <a:lnTo>
                  <a:pt x="59828" y="85089"/>
                </a:lnTo>
                <a:lnTo>
                  <a:pt x="68550" y="83820"/>
                </a:lnTo>
                <a:lnTo>
                  <a:pt x="69916" y="81279"/>
                </a:lnTo>
                <a:lnTo>
                  <a:pt x="68781" y="76200"/>
                </a:lnTo>
                <a:lnTo>
                  <a:pt x="66495" y="74929"/>
                </a:lnTo>
                <a:close/>
              </a:path>
              <a:path w="215900" h="287020">
                <a:moveTo>
                  <a:pt x="198511" y="67310"/>
                </a:moveTo>
                <a:lnTo>
                  <a:pt x="195936" y="67310"/>
                </a:lnTo>
                <a:lnTo>
                  <a:pt x="194741" y="69850"/>
                </a:lnTo>
                <a:lnTo>
                  <a:pt x="189608" y="76200"/>
                </a:lnTo>
                <a:lnTo>
                  <a:pt x="183263" y="82550"/>
                </a:lnTo>
                <a:lnTo>
                  <a:pt x="175926" y="87629"/>
                </a:lnTo>
                <a:lnTo>
                  <a:pt x="167813" y="90170"/>
                </a:lnTo>
                <a:lnTo>
                  <a:pt x="187749" y="90170"/>
                </a:lnTo>
                <a:lnTo>
                  <a:pt x="194468" y="85089"/>
                </a:lnTo>
                <a:lnTo>
                  <a:pt x="198662" y="80010"/>
                </a:lnTo>
                <a:lnTo>
                  <a:pt x="203147" y="72389"/>
                </a:lnTo>
                <a:lnTo>
                  <a:pt x="202496" y="69850"/>
                </a:lnTo>
                <a:lnTo>
                  <a:pt x="198511" y="67310"/>
                </a:lnTo>
                <a:close/>
              </a:path>
              <a:path w="215900" h="287020">
                <a:moveTo>
                  <a:pt x="114617" y="0"/>
                </a:moveTo>
                <a:lnTo>
                  <a:pt x="110045" y="1270"/>
                </a:lnTo>
                <a:lnTo>
                  <a:pt x="108522" y="3810"/>
                </a:lnTo>
                <a:lnTo>
                  <a:pt x="108921" y="6350"/>
                </a:lnTo>
                <a:lnTo>
                  <a:pt x="110169" y="11429"/>
                </a:lnTo>
                <a:lnTo>
                  <a:pt x="112543" y="17779"/>
                </a:lnTo>
                <a:lnTo>
                  <a:pt x="116399" y="25400"/>
                </a:lnTo>
                <a:lnTo>
                  <a:pt x="122093" y="33020"/>
                </a:lnTo>
                <a:lnTo>
                  <a:pt x="123012" y="34289"/>
                </a:lnTo>
                <a:lnTo>
                  <a:pt x="129905" y="40639"/>
                </a:lnTo>
                <a:lnTo>
                  <a:pt x="137019" y="45720"/>
                </a:lnTo>
                <a:lnTo>
                  <a:pt x="143994" y="49529"/>
                </a:lnTo>
                <a:lnTo>
                  <a:pt x="150181" y="52070"/>
                </a:lnTo>
                <a:lnTo>
                  <a:pt x="139250" y="59689"/>
                </a:lnTo>
                <a:lnTo>
                  <a:pt x="127833" y="66039"/>
                </a:lnTo>
                <a:lnTo>
                  <a:pt x="115978" y="73660"/>
                </a:lnTo>
                <a:lnTo>
                  <a:pt x="103731" y="78739"/>
                </a:lnTo>
                <a:lnTo>
                  <a:pt x="123190" y="78739"/>
                </a:lnTo>
                <a:lnTo>
                  <a:pt x="126156" y="77470"/>
                </a:lnTo>
                <a:lnTo>
                  <a:pt x="131991" y="73660"/>
                </a:lnTo>
                <a:lnTo>
                  <a:pt x="144287" y="73660"/>
                </a:lnTo>
                <a:lnTo>
                  <a:pt x="139373" y="69850"/>
                </a:lnTo>
                <a:lnTo>
                  <a:pt x="154300" y="58420"/>
                </a:lnTo>
                <a:lnTo>
                  <a:pt x="168298" y="46989"/>
                </a:lnTo>
                <a:lnTo>
                  <a:pt x="170895" y="44450"/>
                </a:lnTo>
                <a:lnTo>
                  <a:pt x="158403" y="44450"/>
                </a:lnTo>
                <a:lnTo>
                  <a:pt x="153224" y="43179"/>
                </a:lnTo>
                <a:lnTo>
                  <a:pt x="147020" y="41910"/>
                </a:lnTo>
                <a:lnTo>
                  <a:pt x="140148" y="38100"/>
                </a:lnTo>
                <a:lnTo>
                  <a:pt x="132966" y="33020"/>
                </a:lnTo>
                <a:lnTo>
                  <a:pt x="136533" y="30479"/>
                </a:lnTo>
                <a:lnTo>
                  <a:pt x="140489" y="27939"/>
                </a:lnTo>
                <a:lnTo>
                  <a:pt x="141587" y="26670"/>
                </a:lnTo>
                <a:lnTo>
                  <a:pt x="127036" y="26670"/>
                </a:lnTo>
                <a:lnTo>
                  <a:pt x="120449" y="17779"/>
                </a:lnTo>
                <a:lnTo>
                  <a:pt x="118059" y="8889"/>
                </a:lnTo>
                <a:lnTo>
                  <a:pt x="116798" y="2539"/>
                </a:lnTo>
                <a:lnTo>
                  <a:pt x="114617" y="0"/>
                </a:lnTo>
                <a:close/>
              </a:path>
              <a:path w="215900" h="287020">
                <a:moveTo>
                  <a:pt x="80982" y="3810"/>
                </a:moveTo>
                <a:lnTo>
                  <a:pt x="73134" y="3810"/>
                </a:lnTo>
                <a:lnTo>
                  <a:pt x="73253" y="11429"/>
                </a:lnTo>
                <a:lnTo>
                  <a:pt x="74383" y="13970"/>
                </a:lnTo>
                <a:lnTo>
                  <a:pt x="77868" y="22860"/>
                </a:lnTo>
                <a:lnTo>
                  <a:pt x="81006" y="31750"/>
                </a:lnTo>
                <a:lnTo>
                  <a:pt x="84210" y="40639"/>
                </a:lnTo>
                <a:lnTo>
                  <a:pt x="86804" y="49529"/>
                </a:lnTo>
                <a:lnTo>
                  <a:pt x="88113" y="55879"/>
                </a:lnTo>
                <a:lnTo>
                  <a:pt x="88466" y="59689"/>
                </a:lnTo>
                <a:lnTo>
                  <a:pt x="85594" y="67310"/>
                </a:lnTo>
                <a:lnTo>
                  <a:pt x="94555" y="67310"/>
                </a:lnTo>
                <a:lnTo>
                  <a:pt x="95230" y="66039"/>
                </a:lnTo>
                <a:lnTo>
                  <a:pt x="96851" y="62229"/>
                </a:lnTo>
                <a:lnTo>
                  <a:pt x="96486" y="54610"/>
                </a:lnTo>
                <a:lnTo>
                  <a:pt x="94443" y="44450"/>
                </a:lnTo>
                <a:lnTo>
                  <a:pt x="90228" y="33020"/>
                </a:lnTo>
                <a:lnTo>
                  <a:pt x="85411" y="20320"/>
                </a:lnTo>
                <a:lnTo>
                  <a:pt x="81561" y="8889"/>
                </a:lnTo>
                <a:lnTo>
                  <a:pt x="80982" y="3810"/>
                </a:lnTo>
                <a:close/>
              </a:path>
              <a:path w="215900" h="287020">
                <a:moveTo>
                  <a:pt x="23623" y="6350"/>
                </a:moveTo>
                <a:lnTo>
                  <a:pt x="20984" y="6350"/>
                </a:lnTo>
                <a:lnTo>
                  <a:pt x="17316" y="8889"/>
                </a:lnTo>
                <a:lnTo>
                  <a:pt x="16981" y="11429"/>
                </a:lnTo>
                <a:lnTo>
                  <a:pt x="18403" y="13970"/>
                </a:lnTo>
                <a:lnTo>
                  <a:pt x="24854" y="21589"/>
                </a:lnTo>
                <a:lnTo>
                  <a:pt x="31590" y="29210"/>
                </a:lnTo>
                <a:lnTo>
                  <a:pt x="38593" y="36829"/>
                </a:lnTo>
                <a:lnTo>
                  <a:pt x="45845" y="44450"/>
                </a:lnTo>
                <a:lnTo>
                  <a:pt x="41626" y="46989"/>
                </a:lnTo>
                <a:lnTo>
                  <a:pt x="37080" y="49529"/>
                </a:lnTo>
                <a:lnTo>
                  <a:pt x="32270" y="52070"/>
                </a:lnTo>
                <a:lnTo>
                  <a:pt x="25831" y="53339"/>
                </a:lnTo>
                <a:lnTo>
                  <a:pt x="19170" y="55879"/>
                </a:lnTo>
                <a:lnTo>
                  <a:pt x="3255" y="55879"/>
                </a:lnTo>
                <a:lnTo>
                  <a:pt x="1289" y="58420"/>
                </a:lnTo>
                <a:lnTo>
                  <a:pt x="1098" y="62229"/>
                </a:lnTo>
                <a:lnTo>
                  <a:pt x="2901" y="64770"/>
                </a:lnTo>
                <a:lnTo>
                  <a:pt x="12922" y="64770"/>
                </a:lnTo>
                <a:lnTo>
                  <a:pt x="28102" y="62229"/>
                </a:lnTo>
                <a:lnTo>
                  <a:pt x="35370" y="59689"/>
                </a:lnTo>
                <a:lnTo>
                  <a:pt x="41310" y="57150"/>
                </a:lnTo>
                <a:lnTo>
                  <a:pt x="46901" y="54610"/>
                </a:lnTo>
                <a:lnTo>
                  <a:pt x="52038" y="50800"/>
                </a:lnTo>
                <a:lnTo>
                  <a:pt x="66043" y="50800"/>
                </a:lnTo>
                <a:lnTo>
                  <a:pt x="53194" y="39370"/>
                </a:lnTo>
                <a:lnTo>
                  <a:pt x="38551" y="24129"/>
                </a:lnTo>
                <a:lnTo>
                  <a:pt x="25041" y="8889"/>
                </a:lnTo>
                <a:lnTo>
                  <a:pt x="23623" y="6350"/>
                </a:lnTo>
                <a:close/>
              </a:path>
              <a:path w="215900" h="287020">
                <a:moveTo>
                  <a:pt x="190673" y="13970"/>
                </a:moveTo>
                <a:lnTo>
                  <a:pt x="188028" y="13970"/>
                </a:lnTo>
                <a:lnTo>
                  <a:pt x="186592" y="15239"/>
                </a:lnTo>
                <a:lnTo>
                  <a:pt x="180078" y="24129"/>
                </a:lnTo>
                <a:lnTo>
                  <a:pt x="173199" y="30479"/>
                </a:lnTo>
                <a:lnTo>
                  <a:pt x="165969" y="38100"/>
                </a:lnTo>
                <a:lnTo>
                  <a:pt x="158403" y="44450"/>
                </a:lnTo>
                <a:lnTo>
                  <a:pt x="170895" y="44450"/>
                </a:lnTo>
                <a:lnTo>
                  <a:pt x="181283" y="34289"/>
                </a:lnTo>
                <a:lnTo>
                  <a:pt x="193172" y="20320"/>
                </a:lnTo>
                <a:lnTo>
                  <a:pt x="194616" y="19050"/>
                </a:lnTo>
                <a:lnTo>
                  <a:pt x="194310" y="16510"/>
                </a:lnTo>
                <a:lnTo>
                  <a:pt x="190673" y="13970"/>
                </a:lnTo>
                <a:close/>
              </a:path>
              <a:path w="215900" h="287020">
                <a:moveTo>
                  <a:pt x="147579" y="1270"/>
                </a:moveTo>
                <a:lnTo>
                  <a:pt x="145281" y="2539"/>
                </a:lnTo>
                <a:lnTo>
                  <a:pt x="143388" y="8889"/>
                </a:lnTo>
                <a:lnTo>
                  <a:pt x="140968" y="13970"/>
                </a:lnTo>
                <a:lnTo>
                  <a:pt x="134208" y="21589"/>
                </a:lnTo>
                <a:lnTo>
                  <a:pt x="130305" y="24129"/>
                </a:lnTo>
                <a:lnTo>
                  <a:pt x="127036" y="26670"/>
                </a:lnTo>
                <a:lnTo>
                  <a:pt x="141587" y="26670"/>
                </a:lnTo>
                <a:lnTo>
                  <a:pt x="148175" y="19050"/>
                </a:lnTo>
                <a:lnTo>
                  <a:pt x="151196" y="12700"/>
                </a:lnTo>
                <a:lnTo>
                  <a:pt x="153403" y="5079"/>
                </a:lnTo>
                <a:lnTo>
                  <a:pt x="152064" y="2539"/>
                </a:lnTo>
                <a:lnTo>
                  <a:pt x="147579" y="1270"/>
                </a:lnTo>
                <a:close/>
              </a:path>
            </a:pathLst>
          </a:custGeom>
          <a:solidFill>
            <a:srgbClr val="F16137"/>
          </a:solidFill>
        </p:spPr>
        <p:txBody>
          <a:bodyPr wrap="square" lIns="0" tIns="0" rIns="0" bIns="0" rtlCol="0"/>
          <a:lstStyle/>
          <a:p>
            <a:endParaRPr/>
          </a:p>
        </p:txBody>
      </p:sp>
      <p:sp>
        <p:nvSpPr>
          <p:cNvPr id="25" name="object 25"/>
          <p:cNvSpPr/>
          <p:nvPr/>
        </p:nvSpPr>
        <p:spPr>
          <a:xfrm>
            <a:off x="2730304" y="6993149"/>
            <a:ext cx="264795" cy="306070"/>
          </a:xfrm>
          <a:custGeom>
            <a:avLst/>
            <a:gdLst/>
            <a:ahLst/>
            <a:cxnLst/>
            <a:rect l="l" t="t" r="r" b="b"/>
            <a:pathLst>
              <a:path w="264794" h="306070">
                <a:moveTo>
                  <a:pt x="90583" y="264160"/>
                </a:moveTo>
                <a:lnTo>
                  <a:pt x="77987" y="266700"/>
                </a:lnTo>
                <a:lnTo>
                  <a:pt x="65309" y="274320"/>
                </a:lnTo>
                <a:lnTo>
                  <a:pt x="52577" y="284480"/>
                </a:lnTo>
                <a:lnTo>
                  <a:pt x="50443" y="285750"/>
                </a:lnTo>
                <a:lnTo>
                  <a:pt x="51106" y="295910"/>
                </a:lnTo>
                <a:lnTo>
                  <a:pt x="51879" y="295910"/>
                </a:lnTo>
                <a:lnTo>
                  <a:pt x="64417" y="298450"/>
                </a:lnTo>
                <a:lnTo>
                  <a:pt x="76997" y="302260"/>
                </a:lnTo>
                <a:lnTo>
                  <a:pt x="89632" y="304800"/>
                </a:lnTo>
                <a:lnTo>
                  <a:pt x="102334" y="306070"/>
                </a:lnTo>
                <a:lnTo>
                  <a:pt x="142562" y="306070"/>
                </a:lnTo>
                <a:lnTo>
                  <a:pt x="155898" y="304800"/>
                </a:lnTo>
                <a:lnTo>
                  <a:pt x="166908" y="303530"/>
                </a:lnTo>
                <a:lnTo>
                  <a:pt x="178027" y="300990"/>
                </a:lnTo>
                <a:lnTo>
                  <a:pt x="189516" y="297180"/>
                </a:lnTo>
                <a:lnTo>
                  <a:pt x="201636" y="294640"/>
                </a:lnTo>
                <a:lnTo>
                  <a:pt x="190610" y="283210"/>
                </a:lnTo>
                <a:lnTo>
                  <a:pt x="178793" y="276860"/>
                </a:lnTo>
                <a:lnTo>
                  <a:pt x="166717" y="275590"/>
                </a:lnTo>
                <a:lnTo>
                  <a:pt x="154912" y="275590"/>
                </a:lnTo>
                <a:lnTo>
                  <a:pt x="143630" y="274320"/>
                </a:lnTo>
                <a:lnTo>
                  <a:pt x="137224" y="270510"/>
                </a:lnTo>
                <a:lnTo>
                  <a:pt x="104800" y="270510"/>
                </a:lnTo>
                <a:lnTo>
                  <a:pt x="103064" y="269240"/>
                </a:lnTo>
                <a:lnTo>
                  <a:pt x="90583" y="264160"/>
                </a:lnTo>
                <a:close/>
              </a:path>
              <a:path w="264794" h="306070">
                <a:moveTo>
                  <a:pt x="108014" y="267970"/>
                </a:moveTo>
                <a:lnTo>
                  <a:pt x="104800" y="270510"/>
                </a:lnTo>
                <a:lnTo>
                  <a:pt x="137224" y="270510"/>
                </a:lnTo>
                <a:lnTo>
                  <a:pt x="135089" y="269240"/>
                </a:lnTo>
                <a:lnTo>
                  <a:pt x="114923" y="269240"/>
                </a:lnTo>
                <a:lnTo>
                  <a:pt x="108014" y="267970"/>
                </a:lnTo>
                <a:close/>
              </a:path>
              <a:path w="264794" h="306070">
                <a:moveTo>
                  <a:pt x="136792" y="106680"/>
                </a:moveTo>
                <a:lnTo>
                  <a:pt x="111470" y="147320"/>
                </a:lnTo>
                <a:lnTo>
                  <a:pt x="98817" y="184150"/>
                </a:lnTo>
                <a:lnTo>
                  <a:pt x="99685" y="223520"/>
                </a:lnTo>
                <a:lnTo>
                  <a:pt x="114923" y="269240"/>
                </a:lnTo>
                <a:lnTo>
                  <a:pt x="135089" y="269240"/>
                </a:lnTo>
                <a:lnTo>
                  <a:pt x="128911" y="261620"/>
                </a:lnTo>
                <a:lnTo>
                  <a:pt x="124719" y="252730"/>
                </a:lnTo>
                <a:lnTo>
                  <a:pt x="122245" y="243840"/>
                </a:lnTo>
                <a:lnTo>
                  <a:pt x="120220" y="233680"/>
                </a:lnTo>
                <a:lnTo>
                  <a:pt x="118374" y="224790"/>
                </a:lnTo>
                <a:lnTo>
                  <a:pt x="116434" y="215900"/>
                </a:lnTo>
                <a:lnTo>
                  <a:pt x="115707" y="208280"/>
                </a:lnTo>
                <a:lnTo>
                  <a:pt x="117177" y="203200"/>
                </a:lnTo>
                <a:lnTo>
                  <a:pt x="121110" y="198120"/>
                </a:lnTo>
                <a:lnTo>
                  <a:pt x="127778" y="194310"/>
                </a:lnTo>
                <a:lnTo>
                  <a:pt x="138142" y="189230"/>
                </a:lnTo>
                <a:lnTo>
                  <a:pt x="114231" y="189230"/>
                </a:lnTo>
                <a:lnTo>
                  <a:pt x="116643" y="168910"/>
                </a:lnTo>
                <a:lnTo>
                  <a:pt x="122543" y="147320"/>
                </a:lnTo>
                <a:lnTo>
                  <a:pt x="129928" y="127000"/>
                </a:lnTo>
                <a:lnTo>
                  <a:pt x="136792" y="106680"/>
                </a:lnTo>
                <a:close/>
              </a:path>
              <a:path w="264794" h="306070">
                <a:moveTo>
                  <a:pt x="171184" y="156210"/>
                </a:moveTo>
                <a:lnTo>
                  <a:pt x="154764" y="166370"/>
                </a:lnTo>
                <a:lnTo>
                  <a:pt x="136172" y="179070"/>
                </a:lnTo>
                <a:lnTo>
                  <a:pt x="120847" y="187960"/>
                </a:lnTo>
                <a:lnTo>
                  <a:pt x="114231" y="189230"/>
                </a:lnTo>
                <a:lnTo>
                  <a:pt x="138142" y="189230"/>
                </a:lnTo>
                <a:lnTo>
                  <a:pt x="140732" y="187960"/>
                </a:lnTo>
                <a:lnTo>
                  <a:pt x="152254" y="179070"/>
                </a:lnTo>
                <a:lnTo>
                  <a:pt x="162389" y="168910"/>
                </a:lnTo>
                <a:lnTo>
                  <a:pt x="171184" y="156210"/>
                </a:lnTo>
                <a:close/>
              </a:path>
              <a:path w="264794" h="306070">
                <a:moveTo>
                  <a:pt x="90454" y="147320"/>
                </a:moveTo>
                <a:lnTo>
                  <a:pt x="76061" y="147320"/>
                </a:lnTo>
                <a:lnTo>
                  <a:pt x="67850" y="151130"/>
                </a:lnTo>
                <a:lnTo>
                  <a:pt x="61354" y="154940"/>
                </a:lnTo>
                <a:lnTo>
                  <a:pt x="58713" y="156210"/>
                </a:lnTo>
                <a:lnTo>
                  <a:pt x="60932" y="157480"/>
                </a:lnTo>
                <a:lnTo>
                  <a:pt x="66502" y="162560"/>
                </a:lnTo>
                <a:lnTo>
                  <a:pt x="73792" y="167640"/>
                </a:lnTo>
                <a:lnTo>
                  <a:pt x="81169" y="170180"/>
                </a:lnTo>
                <a:lnTo>
                  <a:pt x="88178" y="171450"/>
                </a:lnTo>
                <a:lnTo>
                  <a:pt x="94540" y="168910"/>
                </a:lnTo>
                <a:lnTo>
                  <a:pt x="97459" y="165100"/>
                </a:lnTo>
                <a:lnTo>
                  <a:pt x="98366" y="163830"/>
                </a:lnTo>
                <a:lnTo>
                  <a:pt x="84510" y="160020"/>
                </a:lnTo>
                <a:lnTo>
                  <a:pt x="84862" y="157480"/>
                </a:lnTo>
                <a:lnTo>
                  <a:pt x="98931" y="156210"/>
                </a:lnTo>
                <a:lnTo>
                  <a:pt x="98068" y="154940"/>
                </a:lnTo>
                <a:lnTo>
                  <a:pt x="95854" y="151130"/>
                </a:lnTo>
                <a:lnTo>
                  <a:pt x="90454" y="147320"/>
                </a:lnTo>
                <a:close/>
              </a:path>
              <a:path w="264794" h="306070">
                <a:moveTo>
                  <a:pt x="215075" y="146050"/>
                </a:moveTo>
                <a:lnTo>
                  <a:pt x="188503" y="146050"/>
                </a:lnTo>
                <a:lnTo>
                  <a:pt x="189691" y="147320"/>
                </a:lnTo>
                <a:lnTo>
                  <a:pt x="187908" y="151130"/>
                </a:lnTo>
                <a:lnTo>
                  <a:pt x="177879" y="161290"/>
                </a:lnTo>
                <a:lnTo>
                  <a:pt x="176742" y="165100"/>
                </a:lnTo>
                <a:lnTo>
                  <a:pt x="182206" y="166370"/>
                </a:lnTo>
                <a:lnTo>
                  <a:pt x="188446" y="166370"/>
                </a:lnTo>
                <a:lnTo>
                  <a:pt x="195087" y="165100"/>
                </a:lnTo>
                <a:lnTo>
                  <a:pt x="201754" y="162560"/>
                </a:lnTo>
                <a:lnTo>
                  <a:pt x="210344" y="153670"/>
                </a:lnTo>
                <a:lnTo>
                  <a:pt x="215075" y="146050"/>
                </a:lnTo>
                <a:close/>
              </a:path>
              <a:path w="264794" h="306070">
                <a:moveTo>
                  <a:pt x="45737" y="135890"/>
                </a:moveTo>
                <a:lnTo>
                  <a:pt x="32080" y="135890"/>
                </a:lnTo>
                <a:lnTo>
                  <a:pt x="19455" y="147320"/>
                </a:lnTo>
                <a:lnTo>
                  <a:pt x="32219" y="157480"/>
                </a:lnTo>
                <a:lnTo>
                  <a:pt x="46263" y="156210"/>
                </a:lnTo>
                <a:lnTo>
                  <a:pt x="51419" y="153670"/>
                </a:lnTo>
                <a:lnTo>
                  <a:pt x="53507" y="149860"/>
                </a:lnTo>
                <a:lnTo>
                  <a:pt x="54159" y="148590"/>
                </a:lnTo>
                <a:lnTo>
                  <a:pt x="41993" y="147320"/>
                </a:lnTo>
                <a:lnTo>
                  <a:pt x="41954" y="144780"/>
                </a:lnTo>
                <a:lnTo>
                  <a:pt x="53975" y="143510"/>
                </a:lnTo>
                <a:lnTo>
                  <a:pt x="53046" y="142240"/>
                </a:lnTo>
                <a:lnTo>
                  <a:pt x="50706" y="138430"/>
                </a:lnTo>
                <a:lnTo>
                  <a:pt x="45737" y="135890"/>
                </a:lnTo>
                <a:close/>
              </a:path>
              <a:path w="264794" h="306070">
                <a:moveTo>
                  <a:pt x="219397" y="127000"/>
                </a:moveTo>
                <a:lnTo>
                  <a:pt x="194838" y="127000"/>
                </a:lnTo>
                <a:lnTo>
                  <a:pt x="183366" y="130810"/>
                </a:lnTo>
                <a:lnTo>
                  <a:pt x="177143" y="134620"/>
                </a:lnTo>
                <a:lnTo>
                  <a:pt x="172517" y="140970"/>
                </a:lnTo>
                <a:lnTo>
                  <a:pt x="169666" y="146050"/>
                </a:lnTo>
                <a:lnTo>
                  <a:pt x="168765" y="152400"/>
                </a:lnTo>
                <a:lnTo>
                  <a:pt x="168808" y="154940"/>
                </a:lnTo>
                <a:lnTo>
                  <a:pt x="188503" y="146050"/>
                </a:lnTo>
                <a:lnTo>
                  <a:pt x="215075" y="146050"/>
                </a:lnTo>
                <a:lnTo>
                  <a:pt x="217440" y="142240"/>
                </a:lnTo>
                <a:lnTo>
                  <a:pt x="222268" y="132080"/>
                </a:lnTo>
                <a:lnTo>
                  <a:pt x="224049" y="128270"/>
                </a:lnTo>
                <a:lnTo>
                  <a:pt x="219397" y="127000"/>
                </a:lnTo>
                <a:close/>
              </a:path>
              <a:path w="264794" h="306070">
                <a:moveTo>
                  <a:pt x="242702" y="135890"/>
                </a:moveTo>
                <a:lnTo>
                  <a:pt x="233579" y="135890"/>
                </a:lnTo>
                <a:lnTo>
                  <a:pt x="230212" y="137160"/>
                </a:lnTo>
                <a:lnTo>
                  <a:pt x="228862" y="139700"/>
                </a:lnTo>
                <a:lnTo>
                  <a:pt x="228438" y="140970"/>
                </a:lnTo>
                <a:lnTo>
                  <a:pt x="236354" y="140970"/>
                </a:lnTo>
                <a:lnTo>
                  <a:pt x="236376" y="143510"/>
                </a:lnTo>
                <a:lnTo>
                  <a:pt x="228586" y="144780"/>
                </a:lnTo>
                <a:lnTo>
                  <a:pt x="230699" y="147320"/>
                </a:lnTo>
                <a:lnTo>
                  <a:pt x="233939" y="148590"/>
                </a:lnTo>
                <a:lnTo>
                  <a:pt x="242824" y="148590"/>
                </a:lnTo>
                <a:lnTo>
                  <a:pt x="250996" y="142240"/>
                </a:lnTo>
                <a:lnTo>
                  <a:pt x="242702" y="135890"/>
                </a:lnTo>
                <a:close/>
              </a:path>
              <a:path w="264794" h="306070">
                <a:moveTo>
                  <a:pt x="165813" y="129540"/>
                </a:moveTo>
                <a:lnTo>
                  <a:pt x="149533" y="129540"/>
                </a:lnTo>
                <a:lnTo>
                  <a:pt x="151027" y="132080"/>
                </a:lnTo>
                <a:lnTo>
                  <a:pt x="141423" y="139700"/>
                </a:lnTo>
                <a:lnTo>
                  <a:pt x="142883" y="140970"/>
                </a:lnTo>
                <a:lnTo>
                  <a:pt x="146621" y="142240"/>
                </a:lnTo>
                <a:lnTo>
                  <a:pt x="152092" y="142240"/>
                </a:lnTo>
                <a:lnTo>
                  <a:pt x="163893" y="134620"/>
                </a:lnTo>
                <a:lnTo>
                  <a:pt x="165813" y="129540"/>
                </a:lnTo>
                <a:close/>
              </a:path>
              <a:path w="264794" h="306070">
                <a:moveTo>
                  <a:pt x="77097" y="104140"/>
                </a:moveTo>
                <a:lnTo>
                  <a:pt x="65656" y="105410"/>
                </a:lnTo>
                <a:lnTo>
                  <a:pt x="53582" y="110490"/>
                </a:lnTo>
                <a:lnTo>
                  <a:pt x="44026" y="115570"/>
                </a:lnTo>
                <a:lnTo>
                  <a:pt x="40140" y="118110"/>
                </a:lnTo>
                <a:lnTo>
                  <a:pt x="43409" y="120650"/>
                </a:lnTo>
                <a:lnTo>
                  <a:pt x="51609" y="128270"/>
                </a:lnTo>
                <a:lnTo>
                  <a:pt x="62334" y="134620"/>
                </a:lnTo>
                <a:lnTo>
                  <a:pt x="73173" y="139700"/>
                </a:lnTo>
                <a:lnTo>
                  <a:pt x="80677" y="139700"/>
                </a:lnTo>
                <a:lnTo>
                  <a:pt x="87432" y="137160"/>
                </a:lnTo>
                <a:lnTo>
                  <a:pt x="93054" y="134620"/>
                </a:lnTo>
                <a:lnTo>
                  <a:pt x="97157" y="130810"/>
                </a:lnTo>
                <a:lnTo>
                  <a:pt x="98507" y="128270"/>
                </a:lnTo>
                <a:lnTo>
                  <a:pt x="78102" y="124460"/>
                </a:lnTo>
                <a:lnTo>
                  <a:pt x="78642" y="119380"/>
                </a:lnTo>
                <a:lnTo>
                  <a:pt x="99331" y="119380"/>
                </a:lnTo>
                <a:lnTo>
                  <a:pt x="94785" y="110490"/>
                </a:lnTo>
                <a:lnTo>
                  <a:pt x="86824" y="105410"/>
                </a:lnTo>
                <a:lnTo>
                  <a:pt x="77097" y="104140"/>
                </a:lnTo>
                <a:close/>
              </a:path>
              <a:path w="264794" h="306070">
                <a:moveTo>
                  <a:pt x="153504" y="116840"/>
                </a:moveTo>
                <a:lnTo>
                  <a:pt x="146635" y="121920"/>
                </a:lnTo>
                <a:lnTo>
                  <a:pt x="141380" y="124460"/>
                </a:lnTo>
                <a:lnTo>
                  <a:pt x="138276" y="129540"/>
                </a:lnTo>
                <a:lnTo>
                  <a:pt x="138402" y="134620"/>
                </a:lnTo>
                <a:lnTo>
                  <a:pt x="149533" y="129540"/>
                </a:lnTo>
                <a:lnTo>
                  <a:pt x="165813" y="129540"/>
                </a:lnTo>
                <a:lnTo>
                  <a:pt x="169654" y="119380"/>
                </a:lnTo>
                <a:lnTo>
                  <a:pt x="153504" y="116840"/>
                </a:lnTo>
                <a:close/>
              </a:path>
              <a:path w="264794" h="306070">
                <a:moveTo>
                  <a:pt x="263277" y="111760"/>
                </a:moveTo>
                <a:lnTo>
                  <a:pt x="248822" y="111760"/>
                </a:lnTo>
                <a:lnTo>
                  <a:pt x="249199" y="114300"/>
                </a:lnTo>
                <a:lnTo>
                  <a:pt x="241106" y="116840"/>
                </a:lnTo>
                <a:lnTo>
                  <a:pt x="243936" y="119380"/>
                </a:lnTo>
                <a:lnTo>
                  <a:pt x="247672" y="120650"/>
                </a:lnTo>
                <a:lnTo>
                  <a:pt x="257075" y="118110"/>
                </a:lnTo>
                <a:lnTo>
                  <a:pt x="263277" y="111760"/>
                </a:lnTo>
                <a:close/>
              </a:path>
              <a:path w="264794" h="306070">
                <a:moveTo>
                  <a:pt x="199325" y="101600"/>
                </a:moveTo>
                <a:lnTo>
                  <a:pt x="179420" y="101600"/>
                </a:lnTo>
                <a:lnTo>
                  <a:pt x="181378" y="104140"/>
                </a:lnTo>
                <a:lnTo>
                  <a:pt x="168667" y="114300"/>
                </a:lnTo>
                <a:lnTo>
                  <a:pt x="170621" y="115570"/>
                </a:lnTo>
                <a:lnTo>
                  <a:pt x="175568" y="118110"/>
                </a:lnTo>
                <a:lnTo>
                  <a:pt x="182805" y="116840"/>
                </a:lnTo>
                <a:lnTo>
                  <a:pt x="189349" y="113030"/>
                </a:lnTo>
                <a:lnTo>
                  <a:pt x="195782" y="106680"/>
                </a:lnTo>
                <a:lnTo>
                  <a:pt x="199325" y="101600"/>
                </a:lnTo>
                <a:close/>
              </a:path>
              <a:path w="264794" h="306070">
                <a:moveTo>
                  <a:pt x="28638" y="96520"/>
                </a:moveTo>
                <a:lnTo>
                  <a:pt x="14975" y="96520"/>
                </a:lnTo>
                <a:lnTo>
                  <a:pt x="2354" y="106680"/>
                </a:lnTo>
                <a:lnTo>
                  <a:pt x="15120" y="116840"/>
                </a:lnTo>
                <a:lnTo>
                  <a:pt x="29146" y="116840"/>
                </a:lnTo>
                <a:lnTo>
                  <a:pt x="34319" y="114300"/>
                </a:lnTo>
                <a:lnTo>
                  <a:pt x="36414" y="110490"/>
                </a:lnTo>
                <a:lnTo>
                  <a:pt x="37062" y="109220"/>
                </a:lnTo>
                <a:lnTo>
                  <a:pt x="24894" y="107950"/>
                </a:lnTo>
                <a:lnTo>
                  <a:pt x="24855" y="105410"/>
                </a:lnTo>
                <a:lnTo>
                  <a:pt x="36856" y="102870"/>
                </a:lnTo>
                <a:lnTo>
                  <a:pt x="35932" y="101600"/>
                </a:lnTo>
                <a:lnTo>
                  <a:pt x="33588" y="99060"/>
                </a:lnTo>
                <a:lnTo>
                  <a:pt x="28638" y="96520"/>
                </a:lnTo>
                <a:close/>
              </a:path>
              <a:path w="264794" h="306070">
                <a:moveTo>
                  <a:pt x="232592" y="101600"/>
                </a:moveTo>
                <a:lnTo>
                  <a:pt x="216314" y="101600"/>
                </a:lnTo>
                <a:lnTo>
                  <a:pt x="217797" y="104140"/>
                </a:lnTo>
                <a:lnTo>
                  <a:pt x="208180" y="111760"/>
                </a:lnTo>
                <a:lnTo>
                  <a:pt x="213408" y="114300"/>
                </a:lnTo>
                <a:lnTo>
                  <a:pt x="218876" y="113030"/>
                </a:lnTo>
                <a:lnTo>
                  <a:pt x="230670" y="106680"/>
                </a:lnTo>
                <a:lnTo>
                  <a:pt x="232592" y="101600"/>
                </a:lnTo>
                <a:close/>
              </a:path>
              <a:path w="264794" h="306070">
                <a:moveTo>
                  <a:pt x="254444" y="104140"/>
                </a:moveTo>
                <a:lnTo>
                  <a:pt x="248961" y="105410"/>
                </a:lnTo>
                <a:lnTo>
                  <a:pt x="244753" y="106680"/>
                </a:lnTo>
                <a:lnTo>
                  <a:pt x="241531" y="109220"/>
                </a:lnTo>
                <a:lnTo>
                  <a:pt x="240257" y="113030"/>
                </a:lnTo>
                <a:lnTo>
                  <a:pt x="248822" y="111760"/>
                </a:lnTo>
                <a:lnTo>
                  <a:pt x="263277" y="111760"/>
                </a:lnTo>
                <a:lnTo>
                  <a:pt x="264518" y="110490"/>
                </a:lnTo>
                <a:lnTo>
                  <a:pt x="254444" y="104140"/>
                </a:lnTo>
                <a:close/>
              </a:path>
              <a:path w="264794" h="306070">
                <a:moveTo>
                  <a:pt x="194215" y="86360"/>
                </a:moveTo>
                <a:lnTo>
                  <a:pt x="184167" y="87630"/>
                </a:lnTo>
                <a:lnTo>
                  <a:pt x="175576" y="90170"/>
                </a:lnTo>
                <a:lnTo>
                  <a:pt x="168628" y="93980"/>
                </a:lnTo>
                <a:lnTo>
                  <a:pt x="164495" y="100330"/>
                </a:lnTo>
                <a:lnTo>
                  <a:pt x="164678" y="107950"/>
                </a:lnTo>
                <a:lnTo>
                  <a:pt x="179420" y="101600"/>
                </a:lnTo>
                <a:lnTo>
                  <a:pt x="199325" y="101600"/>
                </a:lnTo>
                <a:lnTo>
                  <a:pt x="201097" y="99060"/>
                </a:lnTo>
                <a:lnTo>
                  <a:pt x="204712" y="91440"/>
                </a:lnTo>
                <a:lnTo>
                  <a:pt x="206046" y="87630"/>
                </a:lnTo>
                <a:lnTo>
                  <a:pt x="202561" y="87630"/>
                </a:lnTo>
                <a:lnTo>
                  <a:pt x="194215" y="86360"/>
                </a:lnTo>
                <a:close/>
              </a:path>
              <a:path w="264794" h="306070">
                <a:moveTo>
                  <a:pt x="92439" y="67310"/>
                </a:moveTo>
                <a:lnTo>
                  <a:pt x="89085" y="67310"/>
                </a:lnTo>
                <a:lnTo>
                  <a:pt x="89049" y="73660"/>
                </a:lnTo>
                <a:lnTo>
                  <a:pt x="105426" y="106680"/>
                </a:lnTo>
                <a:lnTo>
                  <a:pt x="112902" y="106680"/>
                </a:lnTo>
                <a:lnTo>
                  <a:pt x="104922" y="91440"/>
                </a:lnTo>
                <a:lnTo>
                  <a:pt x="108087" y="90170"/>
                </a:lnTo>
                <a:lnTo>
                  <a:pt x="120915" y="90170"/>
                </a:lnTo>
                <a:lnTo>
                  <a:pt x="120409" y="87630"/>
                </a:lnTo>
                <a:lnTo>
                  <a:pt x="116028" y="81280"/>
                </a:lnTo>
                <a:lnTo>
                  <a:pt x="109251" y="74930"/>
                </a:lnTo>
                <a:lnTo>
                  <a:pt x="100275" y="71120"/>
                </a:lnTo>
                <a:lnTo>
                  <a:pt x="92439" y="67310"/>
                </a:lnTo>
                <a:close/>
              </a:path>
              <a:path w="264794" h="306070">
                <a:moveTo>
                  <a:pt x="220284" y="88900"/>
                </a:moveTo>
                <a:lnTo>
                  <a:pt x="213415" y="92710"/>
                </a:lnTo>
                <a:lnTo>
                  <a:pt x="208163" y="95250"/>
                </a:lnTo>
                <a:lnTo>
                  <a:pt x="205060" y="100330"/>
                </a:lnTo>
                <a:lnTo>
                  <a:pt x="205182" y="106680"/>
                </a:lnTo>
                <a:lnTo>
                  <a:pt x="216314" y="101600"/>
                </a:lnTo>
                <a:lnTo>
                  <a:pt x="232592" y="101600"/>
                </a:lnTo>
                <a:lnTo>
                  <a:pt x="236437" y="91440"/>
                </a:lnTo>
                <a:lnTo>
                  <a:pt x="220284" y="88900"/>
                </a:lnTo>
                <a:close/>
              </a:path>
              <a:path w="264794" h="306070">
                <a:moveTo>
                  <a:pt x="164405" y="86360"/>
                </a:moveTo>
                <a:lnTo>
                  <a:pt x="152593" y="86360"/>
                </a:lnTo>
                <a:lnTo>
                  <a:pt x="151690" y="102870"/>
                </a:lnTo>
                <a:lnTo>
                  <a:pt x="158720" y="99060"/>
                </a:lnTo>
                <a:lnTo>
                  <a:pt x="163008" y="93980"/>
                </a:lnTo>
                <a:lnTo>
                  <a:pt x="164405" y="86360"/>
                </a:lnTo>
                <a:close/>
              </a:path>
              <a:path w="264794" h="306070">
                <a:moveTo>
                  <a:pt x="120915" y="90170"/>
                </a:moveTo>
                <a:lnTo>
                  <a:pt x="108087" y="90170"/>
                </a:lnTo>
                <a:lnTo>
                  <a:pt x="118965" y="101600"/>
                </a:lnTo>
                <a:lnTo>
                  <a:pt x="121673" y="93980"/>
                </a:lnTo>
                <a:lnTo>
                  <a:pt x="120915" y="90170"/>
                </a:lnTo>
                <a:close/>
              </a:path>
              <a:path w="264794" h="306070">
                <a:moveTo>
                  <a:pt x="155966" y="57150"/>
                </a:moveTo>
                <a:lnTo>
                  <a:pt x="153360" y="59690"/>
                </a:lnTo>
                <a:lnTo>
                  <a:pt x="147484" y="64770"/>
                </a:lnTo>
                <a:lnTo>
                  <a:pt x="141246" y="72390"/>
                </a:lnTo>
                <a:lnTo>
                  <a:pt x="137556" y="81280"/>
                </a:lnTo>
                <a:lnTo>
                  <a:pt x="136080" y="88900"/>
                </a:lnTo>
                <a:lnTo>
                  <a:pt x="138380" y="96520"/>
                </a:lnTo>
                <a:lnTo>
                  <a:pt x="144209" y="101600"/>
                </a:lnTo>
                <a:lnTo>
                  <a:pt x="148791" y="86360"/>
                </a:lnTo>
                <a:lnTo>
                  <a:pt x="164405" y="86360"/>
                </a:lnTo>
                <a:lnTo>
                  <a:pt x="163906" y="77470"/>
                </a:lnTo>
                <a:lnTo>
                  <a:pt x="160914" y="67310"/>
                </a:lnTo>
                <a:lnTo>
                  <a:pt x="157558" y="59690"/>
                </a:lnTo>
                <a:lnTo>
                  <a:pt x="155966" y="57150"/>
                </a:lnTo>
                <a:close/>
              </a:path>
              <a:path w="264794" h="306070">
                <a:moveTo>
                  <a:pt x="53074" y="67310"/>
                </a:moveTo>
                <a:lnTo>
                  <a:pt x="37735" y="73660"/>
                </a:lnTo>
                <a:lnTo>
                  <a:pt x="46422" y="87630"/>
                </a:lnTo>
                <a:lnTo>
                  <a:pt x="53931" y="90170"/>
                </a:lnTo>
                <a:lnTo>
                  <a:pt x="59695" y="91440"/>
                </a:lnTo>
                <a:lnTo>
                  <a:pt x="65473" y="90170"/>
                </a:lnTo>
                <a:lnTo>
                  <a:pt x="69710" y="86360"/>
                </a:lnTo>
                <a:lnTo>
                  <a:pt x="58611" y="81280"/>
                </a:lnTo>
                <a:lnTo>
                  <a:pt x="59555" y="78740"/>
                </a:lnTo>
                <a:lnTo>
                  <a:pt x="70618" y="78740"/>
                </a:lnTo>
                <a:lnTo>
                  <a:pt x="69919" y="76200"/>
                </a:lnTo>
                <a:lnTo>
                  <a:pt x="65999" y="72390"/>
                </a:lnTo>
                <a:lnTo>
                  <a:pt x="53074" y="67310"/>
                </a:lnTo>
                <a:close/>
              </a:path>
              <a:path w="264794" h="306070">
                <a:moveTo>
                  <a:pt x="70618" y="78740"/>
                </a:moveTo>
                <a:lnTo>
                  <a:pt x="59555" y="78740"/>
                </a:lnTo>
                <a:lnTo>
                  <a:pt x="71413" y="81280"/>
                </a:lnTo>
                <a:lnTo>
                  <a:pt x="70967" y="80010"/>
                </a:lnTo>
                <a:lnTo>
                  <a:pt x="70618" y="78740"/>
                </a:lnTo>
                <a:close/>
              </a:path>
              <a:path w="264794" h="306070">
                <a:moveTo>
                  <a:pt x="120086" y="45720"/>
                </a:moveTo>
                <a:lnTo>
                  <a:pt x="113436" y="59690"/>
                </a:lnTo>
                <a:lnTo>
                  <a:pt x="117107" y="73660"/>
                </a:lnTo>
                <a:lnTo>
                  <a:pt x="121079" y="78740"/>
                </a:lnTo>
                <a:lnTo>
                  <a:pt x="125309" y="78740"/>
                </a:lnTo>
                <a:lnTo>
                  <a:pt x="126638" y="80010"/>
                </a:lnTo>
                <a:lnTo>
                  <a:pt x="124679" y="67310"/>
                </a:lnTo>
                <a:lnTo>
                  <a:pt x="127494" y="66040"/>
                </a:lnTo>
                <a:lnTo>
                  <a:pt x="136308" y="66040"/>
                </a:lnTo>
                <a:lnTo>
                  <a:pt x="135428" y="62230"/>
                </a:lnTo>
                <a:lnTo>
                  <a:pt x="133355" y="54610"/>
                </a:lnTo>
                <a:lnTo>
                  <a:pt x="120086" y="45720"/>
                </a:lnTo>
                <a:close/>
              </a:path>
              <a:path w="264794" h="306070">
                <a:moveTo>
                  <a:pt x="194323" y="67310"/>
                </a:moveTo>
                <a:lnTo>
                  <a:pt x="179017" y="67310"/>
                </a:lnTo>
                <a:lnTo>
                  <a:pt x="181235" y="69850"/>
                </a:lnTo>
                <a:lnTo>
                  <a:pt x="174365" y="80010"/>
                </a:lnTo>
                <a:lnTo>
                  <a:pt x="180105" y="80010"/>
                </a:lnTo>
                <a:lnTo>
                  <a:pt x="185181" y="78740"/>
                </a:lnTo>
                <a:lnTo>
                  <a:pt x="194266" y="68580"/>
                </a:lnTo>
                <a:lnTo>
                  <a:pt x="194323" y="67310"/>
                </a:lnTo>
                <a:close/>
              </a:path>
              <a:path w="264794" h="306070">
                <a:moveTo>
                  <a:pt x="236354" y="67310"/>
                </a:moveTo>
                <a:lnTo>
                  <a:pt x="221068" y="67310"/>
                </a:lnTo>
                <a:lnTo>
                  <a:pt x="222081" y="68580"/>
                </a:lnTo>
                <a:lnTo>
                  <a:pt x="223264" y="69850"/>
                </a:lnTo>
                <a:lnTo>
                  <a:pt x="216418" y="80010"/>
                </a:lnTo>
                <a:lnTo>
                  <a:pt x="222145" y="80010"/>
                </a:lnTo>
                <a:lnTo>
                  <a:pt x="227232" y="78740"/>
                </a:lnTo>
                <a:lnTo>
                  <a:pt x="236297" y="68580"/>
                </a:lnTo>
                <a:lnTo>
                  <a:pt x="236354" y="67310"/>
                </a:lnTo>
                <a:close/>
              </a:path>
              <a:path w="264794" h="306070">
                <a:moveTo>
                  <a:pt x="136308" y="66040"/>
                </a:moveTo>
                <a:lnTo>
                  <a:pt x="127494" y="66040"/>
                </a:lnTo>
                <a:lnTo>
                  <a:pt x="132109" y="77470"/>
                </a:lnTo>
                <a:lnTo>
                  <a:pt x="133150" y="76200"/>
                </a:lnTo>
                <a:lnTo>
                  <a:pt x="135911" y="73660"/>
                </a:lnTo>
                <a:lnTo>
                  <a:pt x="136894" y="68580"/>
                </a:lnTo>
                <a:lnTo>
                  <a:pt x="136308" y="66040"/>
                </a:lnTo>
                <a:close/>
              </a:path>
              <a:path w="264794" h="306070">
                <a:moveTo>
                  <a:pt x="15346" y="52070"/>
                </a:moveTo>
                <a:lnTo>
                  <a:pt x="0" y="58420"/>
                </a:lnTo>
                <a:lnTo>
                  <a:pt x="8669" y="72390"/>
                </a:lnTo>
                <a:lnTo>
                  <a:pt x="16193" y="74930"/>
                </a:lnTo>
                <a:lnTo>
                  <a:pt x="21960" y="76200"/>
                </a:lnTo>
                <a:lnTo>
                  <a:pt x="27731" y="76200"/>
                </a:lnTo>
                <a:lnTo>
                  <a:pt x="30981" y="72390"/>
                </a:lnTo>
                <a:lnTo>
                  <a:pt x="31957" y="71120"/>
                </a:lnTo>
                <a:lnTo>
                  <a:pt x="20883" y="66040"/>
                </a:lnTo>
                <a:lnTo>
                  <a:pt x="21809" y="63500"/>
                </a:lnTo>
                <a:lnTo>
                  <a:pt x="32917" y="63500"/>
                </a:lnTo>
                <a:lnTo>
                  <a:pt x="32162" y="60960"/>
                </a:lnTo>
                <a:lnTo>
                  <a:pt x="28256" y="57150"/>
                </a:lnTo>
                <a:lnTo>
                  <a:pt x="15346" y="52070"/>
                </a:lnTo>
                <a:close/>
              </a:path>
              <a:path w="264794" h="306070">
                <a:moveTo>
                  <a:pt x="195008" y="52070"/>
                </a:moveTo>
                <a:lnTo>
                  <a:pt x="178859" y="54610"/>
                </a:lnTo>
                <a:lnTo>
                  <a:pt x="169531" y="64770"/>
                </a:lnTo>
                <a:lnTo>
                  <a:pt x="168106" y="71120"/>
                </a:lnTo>
                <a:lnTo>
                  <a:pt x="169552" y="74930"/>
                </a:lnTo>
                <a:lnTo>
                  <a:pt x="169995" y="76200"/>
                </a:lnTo>
                <a:lnTo>
                  <a:pt x="179017" y="67310"/>
                </a:lnTo>
                <a:lnTo>
                  <a:pt x="194323" y="67310"/>
                </a:lnTo>
                <a:lnTo>
                  <a:pt x="195008" y="52070"/>
                </a:lnTo>
                <a:close/>
              </a:path>
              <a:path w="264794" h="306070">
                <a:moveTo>
                  <a:pt x="237042" y="52070"/>
                </a:moveTo>
                <a:lnTo>
                  <a:pt x="220888" y="54610"/>
                </a:lnTo>
                <a:lnTo>
                  <a:pt x="211587" y="64770"/>
                </a:lnTo>
                <a:lnTo>
                  <a:pt x="210157" y="71120"/>
                </a:lnTo>
                <a:lnTo>
                  <a:pt x="212026" y="76200"/>
                </a:lnTo>
                <a:lnTo>
                  <a:pt x="221068" y="67310"/>
                </a:lnTo>
                <a:lnTo>
                  <a:pt x="236354" y="67310"/>
                </a:lnTo>
                <a:lnTo>
                  <a:pt x="237042" y="52070"/>
                </a:lnTo>
                <a:close/>
              </a:path>
              <a:path w="264794" h="306070">
                <a:moveTo>
                  <a:pt x="32917" y="63500"/>
                </a:moveTo>
                <a:lnTo>
                  <a:pt x="21809" y="63500"/>
                </a:lnTo>
                <a:lnTo>
                  <a:pt x="33671" y="66040"/>
                </a:lnTo>
                <a:lnTo>
                  <a:pt x="32917" y="63500"/>
                </a:lnTo>
                <a:close/>
              </a:path>
              <a:path w="264794" h="306070">
                <a:moveTo>
                  <a:pt x="50278" y="29210"/>
                </a:moveTo>
                <a:lnTo>
                  <a:pt x="48849" y="45720"/>
                </a:lnTo>
                <a:lnTo>
                  <a:pt x="53323" y="52070"/>
                </a:lnTo>
                <a:lnTo>
                  <a:pt x="56714" y="57150"/>
                </a:lnTo>
                <a:lnTo>
                  <a:pt x="61870" y="59690"/>
                </a:lnTo>
                <a:lnTo>
                  <a:pt x="67572" y="59690"/>
                </a:lnTo>
                <a:lnTo>
                  <a:pt x="61812" y="48260"/>
                </a:lnTo>
                <a:lnTo>
                  <a:pt x="64231" y="46990"/>
                </a:lnTo>
                <a:lnTo>
                  <a:pt x="73783" y="46990"/>
                </a:lnTo>
                <a:lnTo>
                  <a:pt x="73577" y="45720"/>
                </a:lnTo>
                <a:lnTo>
                  <a:pt x="65923" y="34290"/>
                </a:lnTo>
                <a:lnTo>
                  <a:pt x="50278" y="29210"/>
                </a:lnTo>
                <a:close/>
              </a:path>
              <a:path w="264794" h="306070">
                <a:moveTo>
                  <a:pt x="86544" y="29210"/>
                </a:moveTo>
                <a:lnTo>
                  <a:pt x="85115" y="45720"/>
                </a:lnTo>
                <a:lnTo>
                  <a:pt x="89583" y="52070"/>
                </a:lnTo>
                <a:lnTo>
                  <a:pt x="92981" y="57150"/>
                </a:lnTo>
                <a:lnTo>
                  <a:pt x="98136" y="59690"/>
                </a:lnTo>
                <a:lnTo>
                  <a:pt x="103839" y="59690"/>
                </a:lnTo>
                <a:lnTo>
                  <a:pt x="98075" y="48260"/>
                </a:lnTo>
                <a:lnTo>
                  <a:pt x="100497" y="46990"/>
                </a:lnTo>
                <a:lnTo>
                  <a:pt x="110039" y="46990"/>
                </a:lnTo>
                <a:lnTo>
                  <a:pt x="109839" y="45720"/>
                </a:lnTo>
                <a:lnTo>
                  <a:pt x="102190" y="34290"/>
                </a:lnTo>
                <a:lnTo>
                  <a:pt x="86544" y="29210"/>
                </a:lnTo>
                <a:close/>
              </a:path>
              <a:path w="264794" h="306070">
                <a:moveTo>
                  <a:pt x="73783" y="46990"/>
                </a:moveTo>
                <a:lnTo>
                  <a:pt x="64231" y="46990"/>
                </a:lnTo>
                <a:lnTo>
                  <a:pt x="72227" y="55880"/>
                </a:lnTo>
                <a:lnTo>
                  <a:pt x="72810" y="54610"/>
                </a:lnTo>
                <a:lnTo>
                  <a:pt x="74401" y="50800"/>
                </a:lnTo>
                <a:lnTo>
                  <a:pt x="73783" y="46990"/>
                </a:lnTo>
                <a:close/>
              </a:path>
              <a:path w="264794" h="306070">
                <a:moveTo>
                  <a:pt x="110039" y="46990"/>
                </a:moveTo>
                <a:lnTo>
                  <a:pt x="100497" y="46990"/>
                </a:lnTo>
                <a:lnTo>
                  <a:pt x="108485" y="55880"/>
                </a:lnTo>
                <a:lnTo>
                  <a:pt x="109072" y="54610"/>
                </a:lnTo>
                <a:lnTo>
                  <a:pt x="110638" y="50800"/>
                </a:lnTo>
                <a:lnTo>
                  <a:pt x="110039" y="46990"/>
                </a:lnTo>
                <a:close/>
              </a:path>
              <a:path w="264794" h="306070">
                <a:moveTo>
                  <a:pt x="184654" y="39370"/>
                </a:moveTo>
                <a:lnTo>
                  <a:pt x="169351" y="39370"/>
                </a:lnTo>
                <a:lnTo>
                  <a:pt x="170359" y="40640"/>
                </a:lnTo>
                <a:lnTo>
                  <a:pt x="171565" y="41910"/>
                </a:lnTo>
                <a:lnTo>
                  <a:pt x="164697" y="52070"/>
                </a:lnTo>
                <a:lnTo>
                  <a:pt x="170423" y="52070"/>
                </a:lnTo>
                <a:lnTo>
                  <a:pt x="175515" y="50800"/>
                </a:lnTo>
                <a:lnTo>
                  <a:pt x="184597" y="40640"/>
                </a:lnTo>
                <a:lnTo>
                  <a:pt x="184654" y="39370"/>
                </a:lnTo>
                <a:close/>
              </a:path>
              <a:path w="264794" h="306070">
                <a:moveTo>
                  <a:pt x="185342" y="24130"/>
                </a:moveTo>
                <a:lnTo>
                  <a:pt x="169189" y="26670"/>
                </a:lnTo>
                <a:lnTo>
                  <a:pt x="159854" y="36830"/>
                </a:lnTo>
                <a:lnTo>
                  <a:pt x="158436" y="43180"/>
                </a:lnTo>
                <a:lnTo>
                  <a:pt x="160329" y="48260"/>
                </a:lnTo>
                <a:lnTo>
                  <a:pt x="169351" y="39370"/>
                </a:lnTo>
                <a:lnTo>
                  <a:pt x="184654" y="39370"/>
                </a:lnTo>
                <a:lnTo>
                  <a:pt x="185342" y="24130"/>
                </a:lnTo>
                <a:close/>
              </a:path>
              <a:path w="264794" h="306070">
                <a:moveTo>
                  <a:pt x="138898" y="0"/>
                </a:moveTo>
                <a:lnTo>
                  <a:pt x="136866" y="2540"/>
                </a:lnTo>
                <a:lnTo>
                  <a:pt x="132433" y="10160"/>
                </a:lnTo>
                <a:lnTo>
                  <a:pt x="128096" y="19050"/>
                </a:lnTo>
                <a:lnTo>
                  <a:pt x="126349" y="27940"/>
                </a:lnTo>
                <a:lnTo>
                  <a:pt x="126738" y="35560"/>
                </a:lnTo>
                <a:lnTo>
                  <a:pt x="130709" y="43180"/>
                </a:lnTo>
                <a:lnTo>
                  <a:pt x="135936" y="45720"/>
                </a:lnTo>
                <a:lnTo>
                  <a:pt x="137567" y="45720"/>
                </a:lnTo>
                <a:lnTo>
                  <a:pt x="138513" y="29210"/>
                </a:lnTo>
                <a:lnTo>
                  <a:pt x="154095" y="29210"/>
                </a:lnTo>
                <a:lnTo>
                  <a:pt x="153968" y="26670"/>
                </a:lnTo>
                <a:lnTo>
                  <a:pt x="151418" y="17780"/>
                </a:lnTo>
                <a:lnTo>
                  <a:pt x="146259" y="8890"/>
                </a:lnTo>
                <a:lnTo>
                  <a:pt x="141188" y="2540"/>
                </a:lnTo>
                <a:lnTo>
                  <a:pt x="138898" y="0"/>
                </a:lnTo>
                <a:close/>
              </a:path>
              <a:path w="264794" h="306070">
                <a:moveTo>
                  <a:pt x="154095" y="29210"/>
                </a:moveTo>
                <a:lnTo>
                  <a:pt x="142441" y="29210"/>
                </a:lnTo>
                <a:lnTo>
                  <a:pt x="145206" y="45720"/>
                </a:lnTo>
                <a:lnTo>
                  <a:pt x="151452" y="40640"/>
                </a:lnTo>
                <a:lnTo>
                  <a:pt x="154350" y="34290"/>
                </a:lnTo>
                <a:lnTo>
                  <a:pt x="154095" y="29210"/>
                </a:lnTo>
                <a:close/>
              </a:path>
            </a:pathLst>
          </a:custGeom>
          <a:solidFill>
            <a:srgbClr val="F16137"/>
          </a:solidFill>
        </p:spPr>
        <p:txBody>
          <a:bodyPr wrap="square" lIns="0" tIns="0" rIns="0" bIns="0" rtlCol="0"/>
          <a:lstStyle/>
          <a:p>
            <a:endParaRPr/>
          </a:p>
        </p:txBody>
      </p:sp>
      <p:sp>
        <p:nvSpPr>
          <p:cNvPr id="26" name="object 26"/>
          <p:cNvSpPr/>
          <p:nvPr/>
        </p:nvSpPr>
        <p:spPr>
          <a:xfrm>
            <a:off x="3087061" y="7092767"/>
            <a:ext cx="377190" cy="74930"/>
          </a:xfrm>
          <a:custGeom>
            <a:avLst/>
            <a:gdLst/>
            <a:ahLst/>
            <a:cxnLst/>
            <a:rect l="l" t="t" r="r" b="b"/>
            <a:pathLst>
              <a:path w="377189" h="74929">
                <a:moveTo>
                  <a:pt x="37151" y="3253"/>
                </a:moveTo>
                <a:lnTo>
                  <a:pt x="0" y="3253"/>
                </a:lnTo>
                <a:lnTo>
                  <a:pt x="0" y="74372"/>
                </a:lnTo>
                <a:lnTo>
                  <a:pt x="39963" y="74372"/>
                </a:lnTo>
                <a:lnTo>
                  <a:pt x="46381" y="72712"/>
                </a:lnTo>
                <a:lnTo>
                  <a:pt x="52086" y="68378"/>
                </a:lnTo>
                <a:lnTo>
                  <a:pt x="7415" y="68378"/>
                </a:lnTo>
                <a:lnTo>
                  <a:pt x="7415" y="41252"/>
                </a:lnTo>
                <a:lnTo>
                  <a:pt x="51357" y="41252"/>
                </a:lnTo>
                <a:lnTo>
                  <a:pt x="50867" y="40690"/>
                </a:lnTo>
                <a:lnTo>
                  <a:pt x="47109" y="38710"/>
                </a:lnTo>
                <a:lnTo>
                  <a:pt x="42162" y="37694"/>
                </a:lnTo>
                <a:lnTo>
                  <a:pt x="45820" y="36342"/>
                </a:lnTo>
                <a:lnTo>
                  <a:pt x="47044" y="35459"/>
                </a:lnTo>
                <a:lnTo>
                  <a:pt x="7415" y="35459"/>
                </a:lnTo>
                <a:lnTo>
                  <a:pt x="7415" y="9248"/>
                </a:lnTo>
                <a:lnTo>
                  <a:pt x="49156" y="9248"/>
                </a:lnTo>
                <a:lnTo>
                  <a:pt x="43077" y="4809"/>
                </a:lnTo>
                <a:lnTo>
                  <a:pt x="37151" y="3253"/>
                </a:lnTo>
                <a:close/>
              </a:path>
              <a:path w="377189" h="74929">
                <a:moveTo>
                  <a:pt x="51357" y="41252"/>
                </a:moveTo>
                <a:lnTo>
                  <a:pt x="43754" y="41252"/>
                </a:lnTo>
                <a:lnTo>
                  <a:pt x="49885" y="45720"/>
                </a:lnTo>
                <a:lnTo>
                  <a:pt x="49885" y="63806"/>
                </a:lnTo>
                <a:lnTo>
                  <a:pt x="43754" y="68378"/>
                </a:lnTo>
                <a:lnTo>
                  <a:pt x="52086" y="68378"/>
                </a:lnTo>
                <a:lnTo>
                  <a:pt x="55119" y="66074"/>
                </a:lnTo>
                <a:lnTo>
                  <a:pt x="57301" y="61333"/>
                </a:lnTo>
                <a:lnTo>
                  <a:pt x="57301" y="50429"/>
                </a:lnTo>
                <a:lnTo>
                  <a:pt x="56015" y="46583"/>
                </a:lnTo>
                <a:lnTo>
                  <a:pt x="51357" y="41252"/>
                </a:lnTo>
                <a:close/>
              </a:path>
              <a:path w="377189" h="74929">
                <a:moveTo>
                  <a:pt x="49156" y="9248"/>
                </a:moveTo>
                <a:lnTo>
                  <a:pt x="34645" y="9248"/>
                </a:lnTo>
                <a:lnTo>
                  <a:pt x="38862" y="10364"/>
                </a:lnTo>
                <a:lnTo>
                  <a:pt x="44754" y="14834"/>
                </a:lnTo>
                <a:lnTo>
                  <a:pt x="46227" y="18086"/>
                </a:lnTo>
                <a:lnTo>
                  <a:pt x="46227" y="26621"/>
                </a:lnTo>
                <a:lnTo>
                  <a:pt x="44754" y="29872"/>
                </a:lnTo>
                <a:lnTo>
                  <a:pt x="38862" y="34343"/>
                </a:lnTo>
                <a:lnTo>
                  <a:pt x="34645" y="35459"/>
                </a:lnTo>
                <a:lnTo>
                  <a:pt x="47044" y="35459"/>
                </a:lnTo>
                <a:lnTo>
                  <a:pt x="48667" y="34289"/>
                </a:lnTo>
                <a:lnTo>
                  <a:pt x="52729" y="28803"/>
                </a:lnTo>
                <a:lnTo>
                  <a:pt x="53747" y="25434"/>
                </a:lnTo>
                <a:lnTo>
                  <a:pt x="53747" y="15544"/>
                </a:lnTo>
                <a:lnTo>
                  <a:pt x="51612" y="11041"/>
                </a:lnTo>
                <a:lnTo>
                  <a:pt x="49156" y="9248"/>
                </a:lnTo>
                <a:close/>
              </a:path>
              <a:path w="377189" h="74929">
                <a:moveTo>
                  <a:pt x="100244" y="20523"/>
                </a:moveTo>
                <a:lnTo>
                  <a:pt x="90356" y="20523"/>
                </a:lnTo>
                <a:lnTo>
                  <a:pt x="85902" y="21675"/>
                </a:lnTo>
                <a:lnTo>
                  <a:pt x="69188" y="52866"/>
                </a:lnTo>
                <a:lnTo>
                  <a:pt x="70373" y="57542"/>
                </a:lnTo>
                <a:lnTo>
                  <a:pt x="75114" y="65803"/>
                </a:lnTo>
                <a:lnTo>
                  <a:pt x="78418" y="69037"/>
                </a:lnTo>
                <a:lnTo>
                  <a:pt x="86881" y="73713"/>
                </a:lnTo>
                <a:lnTo>
                  <a:pt x="91742" y="74879"/>
                </a:lnTo>
                <a:lnTo>
                  <a:pt x="101498" y="74879"/>
                </a:lnTo>
                <a:lnTo>
                  <a:pt x="105407" y="74134"/>
                </a:lnTo>
                <a:lnTo>
                  <a:pt x="112521" y="71154"/>
                </a:lnTo>
                <a:lnTo>
                  <a:pt x="115483" y="68986"/>
                </a:lnTo>
                <a:lnTo>
                  <a:pt x="115907" y="68478"/>
                </a:lnTo>
                <a:lnTo>
                  <a:pt x="91540" y="68478"/>
                </a:lnTo>
                <a:lnTo>
                  <a:pt x="86662" y="66768"/>
                </a:lnTo>
                <a:lnTo>
                  <a:pt x="78940" y="59928"/>
                </a:lnTo>
                <a:lnTo>
                  <a:pt x="76809" y="55439"/>
                </a:lnTo>
                <a:lnTo>
                  <a:pt x="76403" y="49885"/>
                </a:lnTo>
                <a:lnTo>
                  <a:pt x="121107" y="49885"/>
                </a:lnTo>
                <a:lnTo>
                  <a:pt x="121208" y="44503"/>
                </a:lnTo>
                <a:lnTo>
                  <a:pt x="76403" y="44503"/>
                </a:lnTo>
                <a:lnTo>
                  <a:pt x="76878" y="39217"/>
                </a:lnTo>
                <a:lnTo>
                  <a:pt x="78858" y="34933"/>
                </a:lnTo>
                <a:lnTo>
                  <a:pt x="85834" y="28364"/>
                </a:lnTo>
                <a:lnTo>
                  <a:pt x="90150" y="26722"/>
                </a:lnTo>
                <a:lnTo>
                  <a:pt x="112958" y="26722"/>
                </a:lnTo>
                <a:lnTo>
                  <a:pt x="112535" y="26283"/>
                </a:lnTo>
                <a:lnTo>
                  <a:pt x="104681" y="21675"/>
                </a:lnTo>
                <a:lnTo>
                  <a:pt x="100244" y="20523"/>
                </a:lnTo>
                <a:close/>
              </a:path>
              <a:path w="377189" h="74929">
                <a:moveTo>
                  <a:pt x="113791" y="61469"/>
                </a:moveTo>
                <a:lnTo>
                  <a:pt x="111758" y="63774"/>
                </a:lnTo>
                <a:lnTo>
                  <a:pt x="109353" y="65516"/>
                </a:lnTo>
                <a:lnTo>
                  <a:pt x="103798" y="67885"/>
                </a:lnTo>
                <a:lnTo>
                  <a:pt x="100752" y="68478"/>
                </a:lnTo>
                <a:lnTo>
                  <a:pt x="115907" y="68478"/>
                </a:lnTo>
                <a:lnTo>
                  <a:pt x="117853" y="66142"/>
                </a:lnTo>
                <a:lnTo>
                  <a:pt x="113791" y="61469"/>
                </a:lnTo>
                <a:close/>
              </a:path>
              <a:path w="377189" h="74929">
                <a:moveTo>
                  <a:pt x="112958" y="26722"/>
                </a:moveTo>
                <a:lnTo>
                  <a:pt x="100515" y="26722"/>
                </a:lnTo>
                <a:lnTo>
                  <a:pt x="104867" y="28364"/>
                </a:lnTo>
                <a:lnTo>
                  <a:pt x="111845" y="34933"/>
                </a:lnTo>
                <a:lnTo>
                  <a:pt x="113825" y="39217"/>
                </a:lnTo>
                <a:lnTo>
                  <a:pt x="114300" y="44503"/>
                </a:lnTo>
                <a:lnTo>
                  <a:pt x="121208" y="44503"/>
                </a:lnTo>
                <a:lnTo>
                  <a:pt x="121208" y="42368"/>
                </a:lnTo>
                <a:lnTo>
                  <a:pt x="120088" y="37677"/>
                </a:lnTo>
                <a:lnTo>
                  <a:pt x="115620" y="29484"/>
                </a:lnTo>
                <a:lnTo>
                  <a:pt x="112958" y="26722"/>
                </a:lnTo>
                <a:close/>
              </a:path>
              <a:path w="377189" h="74929">
                <a:moveTo>
                  <a:pt x="164117" y="20523"/>
                </a:moveTo>
                <a:lnTo>
                  <a:pt x="154227" y="20523"/>
                </a:lnTo>
                <a:lnTo>
                  <a:pt x="149500" y="21675"/>
                </a:lnTo>
                <a:lnTo>
                  <a:pt x="141170" y="26283"/>
                </a:lnTo>
                <a:lnTo>
                  <a:pt x="137901" y="29498"/>
                </a:lnTo>
                <a:lnTo>
                  <a:pt x="133160" y="37763"/>
                </a:lnTo>
                <a:lnTo>
                  <a:pt x="131975" y="42437"/>
                </a:lnTo>
                <a:lnTo>
                  <a:pt x="131975" y="52866"/>
                </a:lnTo>
                <a:lnTo>
                  <a:pt x="154227" y="74879"/>
                </a:lnTo>
                <a:lnTo>
                  <a:pt x="164048" y="74879"/>
                </a:lnTo>
                <a:lnTo>
                  <a:pt x="168145" y="73983"/>
                </a:lnTo>
                <a:lnTo>
                  <a:pt x="175460" y="70393"/>
                </a:lnTo>
                <a:lnTo>
                  <a:pt x="177562" y="68478"/>
                </a:lnTo>
                <a:lnTo>
                  <a:pt x="155649" y="68478"/>
                </a:lnTo>
                <a:lnTo>
                  <a:pt x="152179" y="67614"/>
                </a:lnTo>
                <a:lnTo>
                  <a:pt x="146011" y="64162"/>
                </a:lnTo>
                <a:lnTo>
                  <a:pt x="143611" y="61722"/>
                </a:lnTo>
                <a:lnTo>
                  <a:pt x="140154" y="55425"/>
                </a:lnTo>
                <a:lnTo>
                  <a:pt x="139291" y="51781"/>
                </a:lnTo>
                <a:lnTo>
                  <a:pt x="139291" y="43588"/>
                </a:lnTo>
                <a:lnTo>
                  <a:pt x="155649" y="26823"/>
                </a:lnTo>
                <a:lnTo>
                  <a:pt x="177453" y="26823"/>
                </a:lnTo>
                <a:lnTo>
                  <a:pt x="175478" y="25012"/>
                </a:lnTo>
                <a:lnTo>
                  <a:pt x="168231" y="21423"/>
                </a:lnTo>
                <a:lnTo>
                  <a:pt x="164117" y="20523"/>
                </a:lnTo>
                <a:close/>
              </a:path>
              <a:path w="377189" h="74929">
                <a:moveTo>
                  <a:pt x="175052" y="60656"/>
                </a:moveTo>
                <a:lnTo>
                  <a:pt x="173292" y="63298"/>
                </a:lnTo>
                <a:lnTo>
                  <a:pt x="171057" y="65260"/>
                </a:lnTo>
                <a:lnTo>
                  <a:pt x="165639" y="67834"/>
                </a:lnTo>
                <a:lnTo>
                  <a:pt x="162694" y="68478"/>
                </a:lnTo>
                <a:lnTo>
                  <a:pt x="177562" y="68478"/>
                </a:lnTo>
                <a:lnTo>
                  <a:pt x="178339" y="67769"/>
                </a:lnTo>
                <a:lnTo>
                  <a:pt x="180439" y="64314"/>
                </a:lnTo>
                <a:lnTo>
                  <a:pt x="175052" y="60656"/>
                </a:lnTo>
                <a:close/>
              </a:path>
              <a:path w="377189" h="74929">
                <a:moveTo>
                  <a:pt x="177453" y="26823"/>
                </a:moveTo>
                <a:lnTo>
                  <a:pt x="162694" y="26823"/>
                </a:lnTo>
                <a:lnTo>
                  <a:pt x="165639" y="27485"/>
                </a:lnTo>
                <a:lnTo>
                  <a:pt x="171057" y="30124"/>
                </a:lnTo>
                <a:lnTo>
                  <a:pt x="173292" y="32108"/>
                </a:lnTo>
                <a:lnTo>
                  <a:pt x="175052" y="34747"/>
                </a:lnTo>
                <a:lnTo>
                  <a:pt x="180439" y="31089"/>
                </a:lnTo>
                <a:lnTo>
                  <a:pt x="178339" y="27636"/>
                </a:lnTo>
                <a:lnTo>
                  <a:pt x="177453" y="26823"/>
                </a:lnTo>
                <a:close/>
              </a:path>
              <a:path w="377189" h="74929">
                <a:moveTo>
                  <a:pt x="201570" y="20929"/>
                </a:moveTo>
                <a:lnTo>
                  <a:pt x="194356" y="20929"/>
                </a:lnTo>
                <a:lnTo>
                  <a:pt x="194356" y="74372"/>
                </a:lnTo>
                <a:lnTo>
                  <a:pt x="201570" y="74372"/>
                </a:lnTo>
                <a:lnTo>
                  <a:pt x="201570" y="50800"/>
                </a:lnTo>
                <a:lnTo>
                  <a:pt x="242412" y="50800"/>
                </a:lnTo>
                <a:lnTo>
                  <a:pt x="242412" y="44603"/>
                </a:lnTo>
                <a:lnTo>
                  <a:pt x="201570" y="44603"/>
                </a:lnTo>
                <a:lnTo>
                  <a:pt x="201570" y="20929"/>
                </a:lnTo>
                <a:close/>
              </a:path>
              <a:path w="377189" h="74929">
                <a:moveTo>
                  <a:pt x="242412" y="50800"/>
                </a:moveTo>
                <a:lnTo>
                  <a:pt x="235202" y="50800"/>
                </a:lnTo>
                <a:lnTo>
                  <a:pt x="235202" y="74372"/>
                </a:lnTo>
                <a:lnTo>
                  <a:pt x="242412" y="74372"/>
                </a:lnTo>
                <a:lnTo>
                  <a:pt x="242412" y="50800"/>
                </a:lnTo>
                <a:close/>
              </a:path>
              <a:path w="377189" h="74929">
                <a:moveTo>
                  <a:pt x="242412" y="20929"/>
                </a:moveTo>
                <a:lnTo>
                  <a:pt x="235202" y="20929"/>
                </a:lnTo>
                <a:lnTo>
                  <a:pt x="235202" y="44603"/>
                </a:lnTo>
                <a:lnTo>
                  <a:pt x="242412" y="44603"/>
                </a:lnTo>
                <a:lnTo>
                  <a:pt x="242412" y="20929"/>
                </a:lnTo>
                <a:close/>
              </a:path>
              <a:path w="377189" h="74929">
                <a:moveTo>
                  <a:pt x="290134" y="20523"/>
                </a:moveTo>
                <a:lnTo>
                  <a:pt x="279838" y="20523"/>
                </a:lnTo>
                <a:lnTo>
                  <a:pt x="275198" y="21675"/>
                </a:lnTo>
                <a:lnTo>
                  <a:pt x="266932" y="26283"/>
                </a:lnTo>
                <a:lnTo>
                  <a:pt x="263681" y="29498"/>
                </a:lnTo>
                <a:lnTo>
                  <a:pt x="258940" y="37763"/>
                </a:lnTo>
                <a:lnTo>
                  <a:pt x="257756" y="42437"/>
                </a:lnTo>
                <a:lnTo>
                  <a:pt x="257756" y="52866"/>
                </a:lnTo>
                <a:lnTo>
                  <a:pt x="279838" y="74879"/>
                </a:lnTo>
                <a:lnTo>
                  <a:pt x="290134" y="74879"/>
                </a:lnTo>
                <a:lnTo>
                  <a:pt x="294770" y="73713"/>
                </a:lnTo>
                <a:lnTo>
                  <a:pt x="303037" y="69037"/>
                </a:lnTo>
                <a:lnTo>
                  <a:pt x="303595" y="68478"/>
                </a:lnTo>
                <a:lnTo>
                  <a:pt x="281191" y="68478"/>
                </a:lnTo>
                <a:lnTo>
                  <a:pt x="277789" y="67614"/>
                </a:lnTo>
                <a:lnTo>
                  <a:pt x="271759" y="64162"/>
                </a:lnTo>
                <a:lnTo>
                  <a:pt x="269391" y="61706"/>
                </a:lnTo>
                <a:lnTo>
                  <a:pt x="265935" y="55338"/>
                </a:lnTo>
                <a:lnTo>
                  <a:pt x="265071" y="51714"/>
                </a:lnTo>
                <a:lnTo>
                  <a:pt x="265071" y="43588"/>
                </a:lnTo>
                <a:lnTo>
                  <a:pt x="281191" y="26823"/>
                </a:lnTo>
                <a:lnTo>
                  <a:pt x="303579" y="26823"/>
                </a:lnTo>
                <a:lnTo>
                  <a:pt x="303037" y="26283"/>
                </a:lnTo>
                <a:lnTo>
                  <a:pt x="294770" y="21675"/>
                </a:lnTo>
                <a:lnTo>
                  <a:pt x="290134" y="20523"/>
                </a:lnTo>
                <a:close/>
              </a:path>
              <a:path w="377189" h="74929">
                <a:moveTo>
                  <a:pt x="303579" y="26823"/>
                </a:moveTo>
                <a:lnTo>
                  <a:pt x="288777" y="26823"/>
                </a:lnTo>
                <a:lnTo>
                  <a:pt x="292182" y="27687"/>
                </a:lnTo>
                <a:lnTo>
                  <a:pt x="298209" y="31142"/>
                </a:lnTo>
                <a:lnTo>
                  <a:pt x="300563" y="33599"/>
                </a:lnTo>
                <a:lnTo>
                  <a:pt x="303951" y="39963"/>
                </a:lnTo>
                <a:lnTo>
                  <a:pt x="304797" y="43588"/>
                </a:lnTo>
                <a:lnTo>
                  <a:pt x="304797" y="51714"/>
                </a:lnTo>
                <a:lnTo>
                  <a:pt x="288777" y="68478"/>
                </a:lnTo>
                <a:lnTo>
                  <a:pt x="303595" y="68478"/>
                </a:lnTo>
                <a:lnTo>
                  <a:pt x="306269" y="65803"/>
                </a:lnTo>
                <a:lnTo>
                  <a:pt x="310942" y="57542"/>
                </a:lnTo>
                <a:lnTo>
                  <a:pt x="312112" y="52866"/>
                </a:lnTo>
                <a:lnTo>
                  <a:pt x="312112" y="42437"/>
                </a:lnTo>
                <a:lnTo>
                  <a:pt x="310942" y="37763"/>
                </a:lnTo>
                <a:lnTo>
                  <a:pt x="306269" y="29498"/>
                </a:lnTo>
                <a:lnTo>
                  <a:pt x="303579" y="26823"/>
                </a:lnTo>
                <a:close/>
              </a:path>
              <a:path w="377189" h="74929">
                <a:moveTo>
                  <a:pt x="334766" y="20929"/>
                </a:moveTo>
                <a:lnTo>
                  <a:pt x="327553" y="20929"/>
                </a:lnTo>
                <a:lnTo>
                  <a:pt x="327553" y="74372"/>
                </a:lnTo>
                <a:lnTo>
                  <a:pt x="334058" y="74372"/>
                </a:lnTo>
                <a:lnTo>
                  <a:pt x="343245" y="63399"/>
                </a:lnTo>
                <a:lnTo>
                  <a:pt x="334766" y="63399"/>
                </a:lnTo>
                <a:lnTo>
                  <a:pt x="334766" y="20929"/>
                </a:lnTo>
                <a:close/>
              </a:path>
              <a:path w="377189" h="74929">
                <a:moveTo>
                  <a:pt x="376829" y="31902"/>
                </a:moveTo>
                <a:lnTo>
                  <a:pt x="369615" y="31902"/>
                </a:lnTo>
                <a:lnTo>
                  <a:pt x="369615" y="74372"/>
                </a:lnTo>
                <a:lnTo>
                  <a:pt x="376829" y="74372"/>
                </a:lnTo>
                <a:lnTo>
                  <a:pt x="376829" y="31902"/>
                </a:lnTo>
                <a:close/>
              </a:path>
              <a:path w="377189" h="74929">
                <a:moveTo>
                  <a:pt x="376829" y="20929"/>
                </a:moveTo>
                <a:lnTo>
                  <a:pt x="370428" y="20929"/>
                </a:lnTo>
                <a:lnTo>
                  <a:pt x="334766" y="63399"/>
                </a:lnTo>
                <a:lnTo>
                  <a:pt x="343245" y="63399"/>
                </a:lnTo>
                <a:lnTo>
                  <a:pt x="369615" y="31902"/>
                </a:lnTo>
                <a:lnTo>
                  <a:pt x="376829" y="31902"/>
                </a:lnTo>
                <a:lnTo>
                  <a:pt x="376829" y="20929"/>
                </a:lnTo>
                <a:close/>
              </a:path>
              <a:path w="377189" h="74929">
                <a:moveTo>
                  <a:pt x="341881" y="0"/>
                </a:moveTo>
                <a:lnTo>
                  <a:pt x="336697" y="0"/>
                </a:lnTo>
                <a:lnTo>
                  <a:pt x="336765" y="4201"/>
                </a:lnTo>
                <a:lnTo>
                  <a:pt x="338155" y="7452"/>
                </a:lnTo>
                <a:lnTo>
                  <a:pt x="343573" y="12059"/>
                </a:lnTo>
                <a:lnTo>
                  <a:pt x="347230" y="13208"/>
                </a:lnTo>
                <a:lnTo>
                  <a:pt x="356443" y="13208"/>
                </a:lnTo>
                <a:lnTo>
                  <a:pt x="360118" y="12059"/>
                </a:lnTo>
                <a:lnTo>
                  <a:pt x="364071" y="8740"/>
                </a:lnTo>
                <a:lnTo>
                  <a:pt x="348922" y="8740"/>
                </a:lnTo>
                <a:lnTo>
                  <a:pt x="346553" y="7945"/>
                </a:lnTo>
                <a:lnTo>
                  <a:pt x="342896" y="4758"/>
                </a:lnTo>
                <a:lnTo>
                  <a:pt x="341950" y="2641"/>
                </a:lnTo>
                <a:lnTo>
                  <a:pt x="341881" y="0"/>
                </a:lnTo>
                <a:close/>
              </a:path>
              <a:path w="377189" h="74929">
                <a:moveTo>
                  <a:pt x="367076" y="0"/>
                </a:moveTo>
                <a:lnTo>
                  <a:pt x="361892" y="0"/>
                </a:lnTo>
                <a:lnTo>
                  <a:pt x="361828" y="2641"/>
                </a:lnTo>
                <a:lnTo>
                  <a:pt x="360864" y="4758"/>
                </a:lnTo>
                <a:lnTo>
                  <a:pt x="357137" y="7945"/>
                </a:lnTo>
                <a:lnTo>
                  <a:pt x="354751" y="8740"/>
                </a:lnTo>
                <a:lnTo>
                  <a:pt x="364071" y="8740"/>
                </a:lnTo>
                <a:lnTo>
                  <a:pt x="365605" y="7452"/>
                </a:lnTo>
                <a:lnTo>
                  <a:pt x="367008" y="4201"/>
                </a:lnTo>
                <a:lnTo>
                  <a:pt x="367076" y="0"/>
                </a:lnTo>
                <a:close/>
              </a:path>
            </a:pathLst>
          </a:custGeom>
          <a:solidFill>
            <a:srgbClr val="606062"/>
          </a:solidFill>
        </p:spPr>
        <p:txBody>
          <a:bodyPr wrap="square" lIns="0" tIns="0" rIns="0" bIns="0" rtlCol="0"/>
          <a:lstStyle/>
          <a:p>
            <a:endParaRPr/>
          </a:p>
        </p:txBody>
      </p:sp>
      <p:sp>
        <p:nvSpPr>
          <p:cNvPr id="27" name="object 27"/>
          <p:cNvSpPr/>
          <p:nvPr/>
        </p:nvSpPr>
        <p:spPr>
          <a:xfrm>
            <a:off x="3080865" y="7558077"/>
            <a:ext cx="408305" cy="72390"/>
          </a:xfrm>
          <a:custGeom>
            <a:avLst/>
            <a:gdLst/>
            <a:ahLst/>
            <a:cxnLst/>
            <a:rect l="l" t="t" r="r" b="b"/>
            <a:pathLst>
              <a:path w="408304" h="72390">
                <a:moveTo>
                  <a:pt x="44432" y="0"/>
                </a:moveTo>
                <a:lnTo>
                  <a:pt x="30345" y="0"/>
                </a:lnTo>
                <a:lnTo>
                  <a:pt x="23958" y="1577"/>
                </a:lnTo>
                <a:lnTo>
                  <a:pt x="12514" y="7874"/>
                </a:lnTo>
                <a:lnTo>
                  <a:pt x="8042" y="12193"/>
                </a:lnTo>
                <a:lnTo>
                  <a:pt x="1610" y="23166"/>
                </a:lnTo>
                <a:lnTo>
                  <a:pt x="0" y="29329"/>
                </a:lnTo>
                <a:lnTo>
                  <a:pt x="0" y="43013"/>
                </a:lnTo>
                <a:lnTo>
                  <a:pt x="30345" y="72339"/>
                </a:lnTo>
                <a:lnTo>
                  <a:pt x="44432" y="72339"/>
                </a:lnTo>
                <a:lnTo>
                  <a:pt x="50814" y="70765"/>
                </a:lnTo>
                <a:lnTo>
                  <a:pt x="60124" y="65636"/>
                </a:lnTo>
                <a:lnTo>
                  <a:pt x="31766" y="65636"/>
                </a:lnTo>
                <a:lnTo>
                  <a:pt x="26668" y="64364"/>
                </a:lnTo>
                <a:lnTo>
                  <a:pt x="17524" y="59284"/>
                </a:lnTo>
                <a:lnTo>
                  <a:pt x="13935" y="55760"/>
                </a:lnTo>
                <a:lnTo>
                  <a:pt x="8719" y="46753"/>
                </a:lnTo>
                <a:lnTo>
                  <a:pt x="7416" y="41724"/>
                </a:lnTo>
                <a:lnTo>
                  <a:pt x="7416" y="30614"/>
                </a:lnTo>
                <a:lnTo>
                  <a:pt x="31766" y="6706"/>
                </a:lnTo>
                <a:lnTo>
                  <a:pt x="60126" y="6706"/>
                </a:lnTo>
                <a:lnTo>
                  <a:pt x="50782" y="1559"/>
                </a:lnTo>
                <a:lnTo>
                  <a:pt x="44432" y="0"/>
                </a:lnTo>
                <a:close/>
              </a:path>
              <a:path w="408304" h="72390">
                <a:moveTo>
                  <a:pt x="60126" y="6706"/>
                </a:moveTo>
                <a:lnTo>
                  <a:pt x="43009" y="6706"/>
                </a:lnTo>
                <a:lnTo>
                  <a:pt x="48089" y="7978"/>
                </a:lnTo>
                <a:lnTo>
                  <a:pt x="57165" y="13058"/>
                </a:lnTo>
                <a:lnTo>
                  <a:pt x="60721" y="16578"/>
                </a:lnTo>
                <a:lnTo>
                  <a:pt x="65869" y="25589"/>
                </a:lnTo>
                <a:lnTo>
                  <a:pt x="67155" y="30614"/>
                </a:lnTo>
                <a:lnTo>
                  <a:pt x="67155" y="41724"/>
                </a:lnTo>
                <a:lnTo>
                  <a:pt x="43009" y="65636"/>
                </a:lnTo>
                <a:lnTo>
                  <a:pt x="60124" y="65636"/>
                </a:lnTo>
                <a:lnTo>
                  <a:pt x="62092" y="64551"/>
                </a:lnTo>
                <a:lnTo>
                  <a:pt x="66546" y="60232"/>
                </a:lnTo>
                <a:lnTo>
                  <a:pt x="73051" y="49176"/>
                </a:lnTo>
                <a:lnTo>
                  <a:pt x="74674" y="43013"/>
                </a:lnTo>
                <a:lnTo>
                  <a:pt x="74674" y="29329"/>
                </a:lnTo>
                <a:lnTo>
                  <a:pt x="73047" y="23148"/>
                </a:lnTo>
                <a:lnTo>
                  <a:pt x="66546" y="12106"/>
                </a:lnTo>
                <a:lnTo>
                  <a:pt x="62092" y="7790"/>
                </a:lnTo>
                <a:lnTo>
                  <a:pt x="60126" y="6706"/>
                </a:lnTo>
                <a:close/>
              </a:path>
              <a:path w="408304" h="72390">
                <a:moveTo>
                  <a:pt x="117890" y="17881"/>
                </a:moveTo>
                <a:lnTo>
                  <a:pt x="108000" y="17881"/>
                </a:lnTo>
                <a:lnTo>
                  <a:pt x="103273" y="19033"/>
                </a:lnTo>
                <a:lnTo>
                  <a:pt x="94943" y="23641"/>
                </a:lnTo>
                <a:lnTo>
                  <a:pt x="91674" y="26856"/>
                </a:lnTo>
                <a:lnTo>
                  <a:pt x="86932" y="35121"/>
                </a:lnTo>
                <a:lnTo>
                  <a:pt x="85749" y="39794"/>
                </a:lnTo>
                <a:lnTo>
                  <a:pt x="85749" y="50223"/>
                </a:lnTo>
                <a:lnTo>
                  <a:pt x="108000" y="72237"/>
                </a:lnTo>
                <a:lnTo>
                  <a:pt x="117821" y="72237"/>
                </a:lnTo>
                <a:lnTo>
                  <a:pt x="121918" y="71340"/>
                </a:lnTo>
                <a:lnTo>
                  <a:pt x="129233" y="67751"/>
                </a:lnTo>
                <a:lnTo>
                  <a:pt x="131335" y="65836"/>
                </a:lnTo>
                <a:lnTo>
                  <a:pt x="109421" y="65836"/>
                </a:lnTo>
                <a:lnTo>
                  <a:pt x="105952" y="64973"/>
                </a:lnTo>
                <a:lnTo>
                  <a:pt x="99785" y="61521"/>
                </a:lnTo>
                <a:lnTo>
                  <a:pt x="97383" y="59080"/>
                </a:lnTo>
                <a:lnTo>
                  <a:pt x="93927" y="52783"/>
                </a:lnTo>
                <a:lnTo>
                  <a:pt x="93064" y="49140"/>
                </a:lnTo>
                <a:lnTo>
                  <a:pt x="93064" y="40947"/>
                </a:lnTo>
                <a:lnTo>
                  <a:pt x="109421" y="24182"/>
                </a:lnTo>
                <a:lnTo>
                  <a:pt x="131226" y="24182"/>
                </a:lnTo>
                <a:lnTo>
                  <a:pt x="129251" y="22371"/>
                </a:lnTo>
                <a:lnTo>
                  <a:pt x="122005" y="18782"/>
                </a:lnTo>
                <a:lnTo>
                  <a:pt x="117890" y="17881"/>
                </a:lnTo>
                <a:close/>
              </a:path>
              <a:path w="408304" h="72390">
                <a:moveTo>
                  <a:pt x="128826" y="58014"/>
                </a:moveTo>
                <a:lnTo>
                  <a:pt x="127066" y="60656"/>
                </a:lnTo>
                <a:lnTo>
                  <a:pt x="124830" y="62618"/>
                </a:lnTo>
                <a:lnTo>
                  <a:pt x="119413" y="65192"/>
                </a:lnTo>
                <a:lnTo>
                  <a:pt x="116467" y="65836"/>
                </a:lnTo>
                <a:lnTo>
                  <a:pt x="131335" y="65836"/>
                </a:lnTo>
                <a:lnTo>
                  <a:pt x="132113" y="65128"/>
                </a:lnTo>
                <a:lnTo>
                  <a:pt x="134212" y="61672"/>
                </a:lnTo>
                <a:lnTo>
                  <a:pt x="128826" y="58014"/>
                </a:lnTo>
                <a:close/>
              </a:path>
              <a:path w="408304" h="72390">
                <a:moveTo>
                  <a:pt x="131226" y="24182"/>
                </a:moveTo>
                <a:lnTo>
                  <a:pt x="116467" y="24182"/>
                </a:lnTo>
                <a:lnTo>
                  <a:pt x="119413" y="24843"/>
                </a:lnTo>
                <a:lnTo>
                  <a:pt x="124830" y="27482"/>
                </a:lnTo>
                <a:lnTo>
                  <a:pt x="127066" y="29466"/>
                </a:lnTo>
                <a:lnTo>
                  <a:pt x="128826" y="32105"/>
                </a:lnTo>
                <a:lnTo>
                  <a:pt x="134212" y="28448"/>
                </a:lnTo>
                <a:lnTo>
                  <a:pt x="132113" y="24994"/>
                </a:lnTo>
                <a:lnTo>
                  <a:pt x="131226" y="24182"/>
                </a:lnTo>
                <a:close/>
              </a:path>
              <a:path w="408304" h="72390">
                <a:moveTo>
                  <a:pt x="173092" y="17881"/>
                </a:moveTo>
                <a:lnTo>
                  <a:pt x="163202" y="17881"/>
                </a:lnTo>
                <a:lnTo>
                  <a:pt x="158750" y="19033"/>
                </a:lnTo>
                <a:lnTo>
                  <a:pt x="142035" y="50223"/>
                </a:lnTo>
                <a:lnTo>
                  <a:pt x="143219" y="54900"/>
                </a:lnTo>
                <a:lnTo>
                  <a:pt x="147960" y="63162"/>
                </a:lnTo>
                <a:lnTo>
                  <a:pt x="151265" y="66395"/>
                </a:lnTo>
                <a:lnTo>
                  <a:pt x="159729" y="71071"/>
                </a:lnTo>
                <a:lnTo>
                  <a:pt x="164589" y="72237"/>
                </a:lnTo>
                <a:lnTo>
                  <a:pt x="174344" y="72237"/>
                </a:lnTo>
                <a:lnTo>
                  <a:pt x="178254" y="71493"/>
                </a:lnTo>
                <a:lnTo>
                  <a:pt x="185367" y="68511"/>
                </a:lnTo>
                <a:lnTo>
                  <a:pt x="188330" y="66344"/>
                </a:lnTo>
                <a:lnTo>
                  <a:pt x="188753" y="65836"/>
                </a:lnTo>
                <a:lnTo>
                  <a:pt x="164387" y="65836"/>
                </a:lnTo>
                <a:lnTo>
                  <a:pt x="159509" y="64127"/>
                </a:lnTo>
                <a:lnTo>
                  <a:pt x="151787" y="57287"/>
                </a:lnTo>
                <a:lnTo>
                  <a:pt x="149655" y="52797"/>
                </a:lnTo>
                <a:lnTo>
                  <a:pt x="149249" y="47242"/>
                </a:lnTo>
                <a:lnTo>
                  <a:pt x="193954" y="47242"/>
                </a:lnTo>
                <a:lnTo>
                  <a:pt x="194054" y="41861"/>
                </a:lnTo>
                <a:lnTo>
                  <a:pt x="149249" y="41861"/>
                </a:lnTo>
                <a:lnTo>
                  <a:pt x="149724" y="36575"/>
                </a:lnTo>
                <a:lnTo>
                  <a:pt x="151704" y="32292"/>
                </a:lnTo>
                <a:lnTo>
                  <a:pt x="158681" y="25722"/>
                </a:lnTo>
                <a:lnTo>
                  <a:pt x="162998" y="24080"/>
                </a:lnTo>
                <a:lnTo>
                  <a:pt x="185806" y="24080"/>
                </a:lnTo>
                <a:lnTo>
                  <a:pt x="185383" y="23641"/>
                </a:lnTo>
                <a:lnTo>
                  <a:pt x="177526" y="19033"/>
                </a:lnTo>
                <a:lnTo>
                  <a:pt x="173092" y="17881"/>
                </a:lnTo>
                <a:close/>
              </a:path>
              <a:path w="408304" h="72390">
                <a:moveTo>
                  <a:pt x="186639" y="58827"/>
                </a:moveTo>
                <a:lnTo>
                  <a:pt x="184604" y="61131"/>
                </a:lnTo>
                <a:lnTo>
                  <a:pt x="182200" y="62873"/>
                </a:lnTo>
                <a:lnTo>
                  <a:pt x="176645" y="65243"/>
                </a:lnTo>
                <a:lnTo>
                  <a:pt x="173600" y="65836"/>
                </a:lnTo>
                <a:lnTo>
                  <a:pt x="188753" y="65836"/>
                </a:lnTo>
                <a:lnTo>
                  <a:pt x="190699" y="63501"/>
                </a:lnTo>
                <a:lnTo>
                  <a:pt x="186639" y="58827"/>
                </a:lnTo>
                <a:close/>
              </a:path>
              <a:path w="408304" h="72390">
                <a:moveTo>
                  <a:pt x="185806" y="24080"/>
                </a:moveTo>
                <a:lnTo>
                  <a:pt x="173362" y="24080"/>
                </a:lnTo>
                <a:lnTo>
                  <a:pt x="177714" y="25722"/>
                </a:lnTo>
                <a:lnTo>
                  <a:pt x="184691" y="32292"/>
                </a:lnTo>
                <a:lnTo>
                  <a:pt x="186670" y="36575"/>
                </a:lnTo>
                <a:lnTo>
                  <a:pt x="187145" y="41861"/>
                </a:lnTo>
                <a:lnTo>
                  <a:pt x="194054" y="41861"/>
                </a:lnTo>
                <a:lnTo>
                  <a:pt x="194054" y="39726"/>
                </a:lnTo>
                <a:lnTo>
                  <a:pt x="192935" y="35035"/>
                </a:lnTo>
                <a:lnTo>
                  <a:pt x="188468" y="26841"/>
                </a:lnTo>
                <a:lnTo>
                  <a:pt x="185806" y="24080"/>
                </a:lnTo>
                <a:close/>
              </a:path>
              <a:path w="408304" h="72390">
                <a:moveTo>
                  <a:pt x="217216" y="18287"/>
                </a:moveTo>
                <a:lnTo>
                  <a:pt x="210003" y="18287"/>
                </a:lnTo>
                <a:lnTo>
                  <a:pt x="210003" y="71730"/>
                </a:lnTo>
                <a:lnTo>
                  <a:pt x="217216" y="71730"/>
                </a:lnTo>
                <a:lnTo>
                  <a:pt x="217216" y="48157"/>
                </a:lnTo>
                <a:lnTo>
                  <a:pt x="258058" y="48157"/>
                </a:lnTo>
                <a:lnTo>
                  <a:pt x="258058" y="41962"/>
                </a:lnTo>
                <a:lnTo>
                  <a:pt x="217216" y="41962"/>
                </a:lnTo>
                <a:lnTo>
                  <a:pt x="217216" y="18287"/>
                </a:lnTo>
                <a:close/>
              </a:path>
              <a:path w="408304" h="72390">
                <a:moveTo>
                  <a:pt x="258058" y="48157"/>
                </a:moveTo>
                <a:lnTo>
                  <a:pt x="250849" y="48157"/>
                </a:lnTo>
                <a:lnTo>
                  <a:pt x="250849" y="71730"/>
                </a:lnTo>
                <a:lnTo>
                  <a:pt x="258058" y="71730"/>
                </a:lnTo>
                <a:lnTo>
                  <a:pt x="258058" y="48157"/>
                </a:lnTo>
                <a:close/>
              </a:path>
              <a:path w="408304" h="72390">
                <a:moveTo>
                  <a:pt x="258058" y="18287"/>
                </a:moveTo>
                <a:lnTo>
                  <a:pt x="250849" y="18287"/>
                </a:lnTo>
                <a:lnTo>
                  <a:pt x="250849" y="41962"/>
                </a:lnTo>
                <a:lnTo>
                  <a:pt x="258058" y="41962"/>
                </a:lnTo>
                <a:lnTo>
                  <a:pt x="258058" y="18287"/>
                </a:lnTo>
                <a:close/>
              </a:path>
              <a:path w="408304" h="72390">
                <a:moveTo>
                  <a:pt x="285796" y="18287"/>
                </a:moveTo>
                <a:lnTo>
                  <a:pt x="278583" y="18287"/>
                </a:lnTo>
                <a:lnTo>
                  <a:pt x="278583" y="71730"/>
                </a:lnTo>
                <a:lnTo>
                  <a:pt x="307235" y="71899"/>
                </a:lnTo>
                <a:lnTo>
                  <a:pt x="312671" y="70408"/>
                </a:lnTo>
                <a:lnTo>
                  <a:pt x="317599" y="66413"/>
                </a:lnTo>
                <a:lnTo>
                  <a:pt x="304661" y="66413"/>
                </a:lnTo>
                <a:lnTo>
                  <a:pt x="285796" y="66142"/>
                </a:lnTo>
                <a:lnTo>
                  <a:pt x="285796" y="42368"/>
                </a:lnTo>
                <a:lnTo>
                  <a:pt x="317689" y="42368"/>
                </a:lnTo>
                <a:lnTo>
                  <a:pt x="313348" y="38743"/>
                </a:lnTo>
                <a:lnTo>
                  <a:pt x="308250" y="37252"/>
                </a:lnTo>
                <a:lnTo>
                  <a:pt x="285796" y="36983"/>
                </a:lnTo>
                <a:lnTo>
                  <a:pt x="285796" y="18287"/>
                </a:lnTo>
                <a:close/>
              </a:path>
              <a:path w="408304" h="72390">
                <a:moveTo>
                  <a:pt x="317689" y="42368"/>
                </a:moveTo>
                <a:lnTo>
                  <a:pt x="285796" y="42368"/>
                </a:lnTo>
                <a:lnTo>
                  <a:pt x="304730" y="42638"/>
                </a:lnTo>
                <a:lnTo>
                  <a:pt x="308488" y="43621"/>
                </a:lnTo>
                <a:lnTo>
                  <a:pt x="313499" y="47415"/>
                </a:lnTo>
                <a:lnTo>
                  <a:pt x="314751" y="50328"/>
                </a:lnTo>
                <a:lnTo>
                  <a:pt x="314751" y="58252"/>
                </a:lnTo>
                <a:lnTo>
                  <a:pt x="313485" y="61282"/>
                </a:lnTo>
                <a:lnTo>
                  <a:pt x="308405" y="65416"/>
                </a:lnTo>
                <a:lnTo>
                  <a:pt x="304661" y="66413"/>
                </a:lnTo>
                <a:lnTo>
                  <a:pt x="317599" y="66413"/>
                </a:lnTo>
                <a:lnTo>
                  <a:pt x="320188" y="64314"/>
                </a:lnTo>
                <a:lnTo>
                  <a:pt x="322066" y="59944"/>
                </a:lnTo>
                <a:lnTo>
                  <a:pt x="322066" y="48769"/>
                </a:lnTo>
                <a:lnTo>
                  <a:pt x="320324" y="44568"/>
                </a:lnTo>
                <a:lnTo>
                  <a:pt x="317689" y="42368"/>
                </a:lnTo>
                <a:close/>
              </a:path>
              <a:path w="408304" h="72390">
                <a:moveTo>
                  <a:pt x="362300" y="47956"/>
                </a:moveTo>
                <a:lnTo>
                  <a:pt x="355191" y="47956"/>
                </a:lnTo>
                <a:lnTo>
                  <a:pt x="355597" y="52697"/>
                </a:lnTo>
                <a:lnTo>
                  <a:pt x="376967" y="72237"/>
                </a:lnTo>
                <a:lnTo>
                  <a:pt x="386720" y="72237"/>
                </a:lnTo>
                <a:lnTo>
                  <a:pt x="391241" y="71071"/>
                </a:lnTo>
                <a:lnTo>
                  <a:pt x="399301" y="66395"/>
                </a:lnTo>
                <a:lnTo>
                  <a:pt x="399749" y="65938"/>
                </a:lnTo>
                <a:lnTo>
                  <a:pt x="378051" y="65938"/>
                </a:lnTo>
                <a:lnTo>
                  <a:pt x="374750" y="65059"/>
                </a:lnTo>
                <a:lnTo>
                  <a:pt x="368856" y="61535"/>
                </a:lnTo>
                <a:lnTo>
                  <a:pt x="366534" y="59065"/>
                </a:lnTo>
                <a:lnTo>
                  <a:pt x="363150" y="52697"/>
                </a:lnTo>
                <a:lnTo>
                  <a:pt x="362300" y="49071"/>
                </a:lnTo>
                <a:lnTo>
                  <a:pt x="362300" y="47956"/>
                </a:lnTo>
                <a:close/>
              </a:path>
              <a:path w="408304" h="72390">
                <a:moveTo>
                  <a:pt x="342997" y="18287"/>
                </a:moveTo>
                <a:lnTo>
                  <a:pt x="335782" y="18287"/>
                </a:lnTo>
                <a:lnTo>
                  <a:pt x="335782" y="71730"/>
                </a:lnTo>
                <a:lnTo>
                  <a:pt x="342997" y="71730"/>
                </a:lnTo>
                <a:lnTo>
                  <a:pt x="342997" y="47956"/>
                </a:lnTo>
                <a:lnTo>
                  <a:pt x="362300" y="47956"/>
                </a:lnTo>
                <a:lnTo>
                  <a:pt x="362300" y="41353"/>
                </a:lnTo>
                <a:lnTo>
                  <a:pt x="342997" y="41353"/>
                </a:lnTo>
                <a:lnTo>
                  <a:pt x="342997" y="18287"/>
                </a:lnTo>
                <a:close/>
              </a:path>
              <a:path w="408304" h="72390">
                <a:moveTo>
                  <a:pt x="399834" y="24182"/>
                </a:moveTo>
                <a:lnTo>
                  <a:pt x="385366" y="24182"/>
                </a:lnTo>
                <a:lnTo>
                  <a:pt x="388666" y="25045"/>
                </a:lnTo>
                <a:lnTo>
                  <a:pt x="394561" y="28501"/>
                </a:lnTo>
                <a:lnTo>
                  <a:pt x="396878" y="30956"/>
                </a:lnTo>
                <a:lnTo>
                  <a:pt x="400267" y="37321"/>
                </a:lnTo>
                <a:lnTo>
                  <a:pt x="401112" y="40947"/>
                </a:lnTo>
                <a:lnTo>
                  <a:pt x="401112" y="49071"/>
                </a:lnTo>
                <a:lnTo>
                  <a:pt x="385366" y="65938"/>
                </a:lnTo>
                <a:lnTo>
                  <a:pt x="399749" y="65938"/>
                </a:lnTo>
                <a:lnTo>
                  <a:pt x="402465" y="63162"/>
                </a:lnTo>
                <a:lnTo>
                  <a:pt x="407074" y="54900"/>
                </a:lnTo>
                <a:lnTo>
                  <a:pt x="408226" y="50223"/>
                </a:lnTo>
                <a:lnTo>
                  <a:pt x="408226" y="39794"/>
                </a:lnTo>
                <a:lnTo>
                  <a:pt x="407074" y="35121"/>
                </a:lnTo>
                <a:lnTo>
                  <a:pt x="402465" y="26856"/>
                </a:lnTo>
                <a:lnTo>
                  <a:pt x="399834" y="24182"/>
                </a:lnTo>
                <a:close/>
              </a:path>
              <a:path w="408304" h="72390">
                <a:moveTo>
                  <a:pt x="386720" y="17881"/>
                </a:moveTo>
                <a:lnTo>
                  <a:pt x="377036" y="17881"/>
                </a:lnTo>
                <a:lnTo>
                  <a:pt x="372802" y="18864"/>
                </a:lnTo>
                <a:lnTo>
                  <a:pt x="355291" y="41353"/>
                </a:lnTo>
                <a:lnTo>
                  <a:pt x="362300" y="41353"/>
                </a:lnTo>
                <a:lnTo>
                  <a:pt x="362300" y="40947"/>
                </a:lnTo>
                <a:lnTo>
                  <a:pt x="363150" y="37321"/>
                </a:lnTo>
                <a:lnTo>
                  <a:pt x="366534" y="30956"/>
                </a:lnTo>
                <a:lnTo>
                  <a:pt x="368856" y="28501"/>
                </a:lnTo>
                <a:lnTo>
                  <a:pt x="374750" y="25045"/>
                </a:lnTo>
                <a:lnTo>
                  <a:pt x="378051" y="24182"/>
                </a:lnTo>
                <a:lnTo>
                  <a:pt x="399834" y="24182"/>
                </a:lnTo>
                <a:lnTo>
                  <a:pt x="399301" y="23641"/>
                </a:lnTo>
                <a:lnTo>
                  <a:pt x="391241" y="19033"/>
                </a:lnTo>
                <a:lnTo>
                  <a:pt x="386720" y="17881"/>
                </a:lnTo>
                <a:close/>
              </a:path>
            </a:pathLst>
          </a:custGeom>
          <a:solidFill>
            <a:srgbClr val="606062"/>
          </a:solidFill>
        </p:spPr>
        <p:txBody>
          <a:bodyPr wrap="square" lIns="0" tIns="0" rIns="0" bIns="0" rtlCol="0"/>
          <a:lstStyle/>
          <a:p>
            <a:endParaRPr/>
          </a:p>
        </p:txBody>
      </p:sp>
      <p:pic>
        <p:nvPicPr>
          <p:cNvPr id="28" name="object 28"/>
          <p:cNvPicPr/>
          <p:nvPr/>
        </p:nvPicPr>
        <p:blipFill>
          <a:blip r:embed="rId12" cstate="print"/>
          <a:stretch>
            <a:fillRect/>
          </a:stretch>
        </p:blipFill>
        <p:spPr>
          <a:xfrm>
            <a:off x="4315546" y="7087129"/>
            <a:ext cx="753245" cy="417998"/>
          </a:xfrm>
          <a:prstGeom prst="rect">
            <a:avLst/>
          </a:prstGeom>
        </p:spPr>
      </p:pic>
      <p:pic>
        <p:nvPicPr>
          <p:cNvPr id="29" name="object 29"/>
          <p:cNvPicPr/>
          <p:nvPr/>
        </p:nvPicPr>
        <p:blipFill>
          <a:blip r:embed="rId13" cstate="print"/>
          <a:stretch>
            <a:fillRect/>
          </a:stretch>
        </p:blipFill>
        <p:spPr>
          <a:xfrm>
            <a:off x="6007856" y="7096020"/>
            <a:ext cx="612132" cy="230932"/>
          </a:xfrm>
          <a:prstGeom prst="rect">
            <a:avLst/>
          </a:prstGeom>
        </p:spPr>
      </p:pic>
      <p:sp>
        <p:nvSpPr>
          <p:cNvPr id="30" name="object 30"/>
          <p:cNvSpPr/>
          <p:nvPr/>
        </p:nvSpPr>
        <p:spPr>
          <a:xfrm>
            <a:off x="5573314" y="7080598"/>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89" y="0"/>
                </a:moveTo>
                <a:lnTo>
                  <a:pt x="0" y="0"/>
                </a:lnTo>
                <a:lnTo>
                  <a:pt x="0" y="26099"/>
                </a:lnTo>
                <a:lnTo>
                  <a:pt x="2145" y="36249"/>
                </a:lnTo>
                <a:lnTo>
                  <a:pt x="7943" y="44546"/>
                </a:lnTo>
                <a:lnTo>
                  <a:pt x="16439" y="50145"/>
                </a:lnTo>
                <a:lnTo>
                  <a:pt x="26678" y="52199"/>
                </a:lnTo>
                <a:lnTo>
                  <a:pt x="61480" y="52199"/>
                </a:lnTo>
                <a:lnTo>
                  <a:pt x="71630" y="50145"/>
                </a:lnTo>
                <a:lnTo>
                  <a:pt x="79927" y="44546"/>
                </a:lnTo>
                <a:lnTo>
                  <a:pt x="85526" y="36249"/>
                </a:lnTo>
                <a:lnTo>
                  <a:pt x="87580" y="26099"/>
                </a:lnTo>
                <a:lnTo>
                  <a:pt x="87580" y="6789"/>
                </a:lnTo>
                <a:lnTo>
                  <a:pt x="44081" y="6789"/>
                </a:lnTo>
                <a:lnTo>
                  <a:pt x="39452" y="2613"/>
                </a:lnTo>
                <a:lnTo>
                  <a:pt x="33389" y="0"/>
                </a:lnTo>
                <a:close/>
              </a:path>
              <a:path w="297179" h="278765">
                <a:moveTo>
                  <a:pt x="87580" y="0"/>
                </a:moveTo>
                <a:lnTo>
                  <a:pt x="54770" y="0"/>
                </a:lnTo>
                <a:lnTo>
                  <a:pt x="48708" y="2613"/>
                </a:lnTo>
                <a:lnTo>
                  <a:pt x="44081" y="6789"/>
                </a:lnTo>
                <a:lnTo>
                  <a:pt x="87580" y="6789"/>
                </a:lnTo>
                <a:lnTo>
                  <a:pt x="87580" y="0"/>
                </a:lnTo>
                <a:close/>
              </a:path>
              <a:path w="297179" h="278765">
                <a:moveTo>
                  <a:pt x="0" y="151725"/>
                </a:moveTo>
                <a:lnTo>
                  <a:pt x="0" y="278395"/>
                </a:lnTo>
                <a:lnTo>
                  <a:pt x="296956" y="278395"/>
                </a:lnTo>
                <a:lnTo>
                  <a:pt x="296956" y="243593"/>
                </a:lnTo>
                <a:lnTo>
                  <a:pt x="35380" y="243593"/>
                </a:lnTo>
                <a:lnTo>
                  <a:pt x="35380" y="226194"/>
                </a:lnTo>
                <a:lnTo>
                  <a:pt x="122378" y="226194"/>
                </a:lnTo>
                <a:lnTo>
                  <a:pt x="122378" y="208795"/>
                </a:lnTo>
                <a:lnTo>
                  <a:pt x="296956" y="208795"/>
                </a:lnTo>
                <a:lnTo>
                  <a:pt x="296956" y="191396"/>
                </a:lnTo>
                <a:lnTo>
                  <a:pt x="70181" y="191396"/>
                </a:lnTo>
                <a:lnTo>
                  <a:pt x="70181" y="173998"/>
                </a:lnTo>
                <a:lnTo>
                  <a:pt x="296956" y="173998"/>
                </a:lnTo>
                <a:lnTo>
                  <a:pt x="296956" y="156596"/>
                </a:lnTo>
                <a:lnTo>
                  <a:pt x="11483" y="156596"/>
                </a:lnTo>
                <a:lnTo>
                  <a:pt x="5219" y="154857"/>
                </a:lnTo>
                <a:lnTo>
                  <a:pt x="0" y="151725"/>
                </a:lnTo>
                <a:close/>
              </a:path>
              <a:path w="297179" h="278765">
                <a:moveTo>
                  <a:pt x="209379" y="226194"/>
                </a:moveTo>
                <a:lnTo>
                  <a:pt x="87580" y="226194"/>
                </a:lnTo>
                <a:lnTo>
                  <a:pt x="87580" y="243593"/>
                </a:lnTo>
                <a:lnTo>
                  <a:pt x="209379" y="243593"/>
                </a:lnTo>
                <a:lnTo>
                  <a:pt x="209379" y="226194"/>
                </a:lnTo>
                <a:close/>
              </a:path>
              <a:path w="297179" h="278765">
                <a:moveTo>
                  <a:pt x="296956" y="208795"/>
                </a:moveTo>
                <a:lnTo>
                  <a:pt x="174578" y="208795"/>
                </a:lnTo>
                <a:lnTo>
                  <a:pt x="174578" y="226194"/>
                </a:lnTo>
                <a:lnTo>
                  <a:pt x="261575" y="226194"/>
                </a:lnTo>
                <a:lnTo>
                  <a:pt x="261575" y="243593"/>
                </a:lnTo>
                <a:lnTo>
                  <a:pt x="296956" y="243593"/>
                </a:lnTo>
                <a:lnTo>
                  <a:pt x="296956" y="208795"/>
                </a:lnTo>
                <a:close/>
              </a:path>
              <a:path w="297179" h="278765">
                <a:moveTo>
                  <a:pt x="174578" y="173998"/>
                </a:moveTo>
                <a:lnTo>
                  <a:pt x="122378" y="173998"/>
                </a:lnTo>
                <a:lnTo>
                  <a:pt x="122378" y="191396"/>
                </a:lnTo>
                <a:lnTo>
                  <a:pt x="174578" y="191396"/>
                </a:lnTo>
                <a:lnTo>
                  <a:pt x="174578" y="173998"/>
                </a:lnTo>
                <a:close/>
              </a:path>
              <a:path w="297179" h="278765">
                <a:moveTo>
                  <a:pt x="296956" y="173998"/>
                </a:moveTo>
                <a:lnTo>
                  <a:pt x="226778" y="173998"/>
                </a:lnTo>
                <a:lnTo>
                  <a:pt x="226778" y="191396"/>
                </a:lnTo>
                <a:lnTo>
                  <a:pt x="296956" y="191396"/>
                </a:lnTo>
                <a:lnTo>
                  <a:pt x="296956" y="173998"/>
                </a:lnTo>
                <a:close/>
              </a:path>
              <a:path w="297179" h="278765">
                <a:moveTo>
                  <a:pt x="44603" y="144766"/>
                </a:moveTo>
                <a:lnTo>
                  <a:pt x="39161" y="149697"/>
                </a:lnTo>
                <a:lnTo>
                  <a:pt x="32697" y="153421"/>
                </a:lnTo>
                <a:lnTo>
                  <a:pt x="25517" y="155775"/>
                </a:lnTo>
                <a:lnTo>
                  <a:pt x="17924" y="156596"/>
                </a:lnTo>
                <a:lnTo>
                  <a:pt x="70703" y="156596"/>
                </a:lnTo>
                <a:lnTo>
                  <a:pt x="63100" y="155774"/>
                </a:lnTo>
                <a:lnTo>
                  <a:pt x="56085" y="153420"/>
                </a:lnTo>
                <a:lnTo>
                  <a:pt x="49854" y="149696"/>
                </a:lnTo>
                <a:lnTo>
                  <a:pt x="44603" y="144766"/>
                </a:lnTo>
                <a:close/>
              </a:path>
              <a:path w="297179" h="278765">
                <a:moveTo>
                  <a:pt x="96803" y="144766"/>
                </a:moveTo>
                <a:lnTo>
                  <a:pt x="91448" y="149697"/>
                </a:lnTo>
                <a:lnTo>
                  <a:pt x="85183" y="153421"/>
                </a:lnTo>
                <a:lnTo>
                  <a:pt x="78201" y="155775"/>
                </a:lnTo>
                <a:lnTo>
                  <a:pt x="70703" y="156596"/>
                </a:lnTo>
                <a:lnTo>
                  <a:pt x="122904" y="156596"/>
                </a:lnTo>
                <a:lnTo>
                  <a:pt x="115299" y="155774"/>
                </a:lnTo>
                <a:lnTo>
                  <a:pt x="108284" y="153420"/>
                </a:lnTo>
                <a:lnTo>
                  <a:pt x="102054" y="149696"/>
                </a:lnTo>
                <a:lnTo>
                  <a:pt x="96803" y="144766"/>
                </a:lnTo>
                <a:close/>
              </a:path>
              <a:path w="297179" h="278765">
                <a:moveTo>
                  <a:pt x="149000" y="144766"/>
                </a:moveTo>
                <a:lnTo>
                  <a:pt x="143647" y="149697"/>
                </a:lnTo>
                <a:lnTo>
                  <a:pt x="137382" y="153421"/>
                </a:lnTo>
                <a:lnTo>
                  <a:pt x="130401" y="155775"/>
                </a:lnTo>
                <a:lnTo>
                  <a:pt x="122904" y="156596"/>
                </a:lnTo>
                <a:lnTo>
                  <a:pt x="175099" y="156596"/>
                </a:lnTo>
                <a:lnTo>
                  <a:pt x="167496" y="155774"/>
                </a:lnTo>
                <a:lnTo>
                  <a:pt x="160481" y="153420"/>
                </a:lnTo>
                <a:lnTo>
                  <a:pt x="154251" y="149696"/>
                </a:lnTo>
                <a:lnTo>
                  <a:pt x="149000" y="144766"/>
                </a:lnTo>
                <a:close/>
              </a:path>
              <a:path w="297179" h="278765">
                <a:moveTo>
                  <a:pt x="201199" y="144766"/>
                </a:moveTo>
                <a:lnTo>
                  <a:pt x="195845" y="149697"/>
                </a:lnTo>
                <a:lnTo>
                  <a:pt x="189581" y="153421"/>
                </a:lnTo>
                <a:lnTo>
                  <a:pt x="182599" y="155775"/>
                </a:lnTo>
                <a:lnTo>
                  <a:pt x="175099" y="156596"/>
                </a:lnTo>
                <a:lnTo>
                  <a:pt x="227300" y="156596"/>
                </a:lnTo>
                <a:lnTo>
                  <a:pt x="219697" y="155774"/>
                </a:lnTo>
                <a:lnTo>
                  <a:pt x="212681" y="153420"/>
                </a:lnTo>
                <a:lnTo>
                  <a:pt x="206451" y="149696"/>
                </a:lnTo>
                <a:lnTo>
                  <a:pt x="201199" y="144766"/>
                </a:lnTo>
                <a:close/>
              </a:path>
              <a:path w="297179" h="278765">
                <a:moveTo>
                  <a:pt x="253400" y="144766"/>
                </a:moveTo>
                <a:lnTo>
                  <a:pt x="248046" y="149697"/>
                </a:lnTo>
                <a:lnTo>
                  <a:pt x="241779" y="153421"/>
                </a:lnTo>
                <a:lnTo>
                  <a:pt x="234797" y="155775"/>
                </a:lnTo>
                <a:lnTo>
                  <a:pt x="227300" y="156596"/>
                </a:lnTo>
                <a:lnTo>
                  <a:pt x="279500" y="156596"/>
                </a:lnTo>
                <a:lnTo>
                  <a:pt x="271896" y="155774"/>
                </a:lnTo>
                <a:lnTo>
                  <a:pt x="264881" y="153420"/>
                </a:lnTo>
                <a:lnTo>
                  <a:pt x="258651" y="149696"/>
                </a:lnTo>
                <a:lnTo>
                  <a:pt x="253400" y="144766"/>
                </a:lnTo>
                <a:close/>
              </a:path>
              <a:path w="297179" h="278765">
                <a:moveTo>
                  <a:pt x="296956" y="152247"/>
                </a:moveTo>
                <a:lnTo>
                  <a:pt x="291909" y="155030"/>
                </a:lnTo>
                <a:lnTo>
                  <a:pt x="285587" y="156596"/>
                </a:lnTo>
                <a:lnTo>
                  <a:pt x="296956" y="156596"/>
                </a:lnTo>
                <a:lnTo>
                  <a:pt x="296956" y="152247"/>
                </a:lnTo>
                <a:close/>
              </a:path>
              <a:path w="297179" h="278765">
                <a:moveTo>
                  <a:pt x="139780" y="86997"/>
                </a:moveTo>
                <a:lnTo>
                  <a:pt x="52779" y="86997"/>
                </a:lnTo>
                <a:lnTo>
                  <a:pt x="52779" y="131367"/>
                </a:lnTo>
                <a:lnTo>
                  <a:pt x="60958" y="139197"/>
                </a:lnTo>
                <a:lnTo>
                  <a:pt x="80272" y="139197"/>
                </a:lnTo>
                <a:lnTo>
                  <a:pt x="87580" y="131367"/>
                </a:lnTo>
                <a:lnTo>
                  <a:pt x="87580" y="121798"/>
                </a:lnTo>
                <a:lnTo>
                  <a:pt x="139780" y="121798"/>
                </a:lnTo>
                <a:lnTo>
                  <a:pt x="139780" y="86997"/>
                </a:lnTo>
                <a:close/>
              </a:path>
              <a:path w="297179" h="278765">
                <a:moveTo>
                  <a:pt x="139780" y="121798"/>
                </a:moveTo>
                <a:lnTo>
                  <a:pt x="104979" y="121798"/>
                </a:lnTo>
                <a:lnTo>
                  <a:pt x="104979" y="131367"/>
                </a:lnTo>
                <a:lnTo>
                  <a:pt x="113158" y="139197"/>
                </a:lnTo>
                <a:lnTo>
                  <a:pt x="132472" y="139197"/>
                </a:lnTo>
                <a:lnTo>
                  <a:pt x="139780" y="131367"/>
                </a:lnTo>
                <a:lnTo>
                  <a:pt x="139780" y="121798"/>
                </a:lnTo>
                <a:close/>
              </a:path>
              <a:path w="297179" h="278765">
                <a:moveTo>
                  <a:pt x="296956" y="86997"/>
                </a:moveTo>
                <a:lnTo>
                  <a:pt x="261575" y="86997"/>
                </a:lnTo>
                <a:lnTo>
                  <a:pt x="261575" y="131367"/>
                </a:lnTo>
                <a:lnTo>
                  <a:pt x="269755" y="139197"/>
                </a:lnTo>
                <a:lnTo>
                  <a:pt x="289068" y="139197"/>
                </a:lnTo>
                <a:lnTo>
                  <a:pt x="296956" y="131367"/>
                </a:lnTo>
                <a:lnTo>
                  <a:pt x="296956" y="86997"/>
                </a:lnTo>
                <a:close/>
              </a:path>
              <a:path w="297179" h="278765">
                <a:moveTo>
                  <a:pt x="244176" y="86997"/>
                </a:moveTo>
                <a:lnTo>
                  <a:pt x="157179" y="86997"/>
                </a:lnTo>
                <a:lnTo>
                  <a:pt x="157179" y="131367"/>
                </a:lnTo>
                <a:lnTo>
                  <a:pt x="165355" y="139197"/>
                </a:lnTo>
                <a:lnTo>
                  <a:pt x="184669" y="139197"/>
                </a:lnTo>
                <a:lnTo>
                  <a:pt x="191977" y="131367"/>
                </a:lnTo>
                <a:lnTo>
                  <a:pt x="191977" y="121798"/>
                </a:lnTo>
                <a:lnTo>
                  <a:pt x="244176" y="121798"/>
                </a:lnTo>
                <a:lnTo>
                  <a:pt x="244176" y="86997"/>
                </a:lnTo>
                <a:close/>
              </a:path>
              <a:path w="297179" h="278765">
                <a:moveTo>
                  <a:pt x="244176" y="121798"/>
                </a:moveTo>
                <a:lnTo>
                  <a:pt x="209379" y="121798"/>
                </a:lnTo>
                <a:lnTo>
                  <a:pt x="209379" y="131367"/>
                </a:lnTo>
                <a:lnTo>
                  <a:pt x="217554" y="139197"/>
                </a:lnTo>
                <a:lnTo>
                  <a:pt x="236868" y="139197"/>
                </a:lnTo>
                <a:lnTo>
                  <a:pt x="244176" y="131367"/>
                </a:lnTo>
                <a:lnTo>
                  <a:pt x="244176" y="121798"/>
                </a:lnTo>
                <a:close/>
              </a:path>
              <a:path w="297179" h="278765">
                <a:moveTo>
                  <a:pt x="35380" y="86997"/>
                </a:moveTo>
                <a:lnTo>
                  <a:pt x="0" y="86997"/>
                </a:lnTo>
                <a:lnTo>
                  <a:pt x="0" y="131367"/>
                </a:lnTo>
                <a:lnTo>
                  <a:pt x="8178" y="139197"/>
                </a:lnTo>
                <a:lnTo>
                  <a:pt x="27492" y="139197"/>
                </a:lnTo>
                <a:lnTo>
                  <a:pt x="35380" y="131367"/>
                </a:lnTo>
                <a:lnTo>
                  <a:pt x="35380" y="86997"/>
                </a:lnTo>
                <a:close/>
              </a:path>
              <a:path w="297179" h="278765">
                <a:moveTo>
                  <a:pt x="261575" y="52199"/>
                </a:moveTo>
                <a:lnTo>
                  <a:pt x="244176" y="52199"/>
                </a:lnTo>
                <a:lnTo>
                  <a:pt x="244176" y="69598"/>
                </a:lnTo>
                <a:lnTo>
                  <a:pt x="261575" y="69598"/>
                </a:lnTo>
                <a:lnTo>
                  <a:pt x="261575" y="52199"/>
                </a:lnTo>
                <a:close/>
              </a:path>
              <a:path w="297179" h="278765">
                <a:moveTo>
                  <a:pt x="242186" y="0"/>
                </a:moveTo>
                <a:lnTo>
                  <a:pt x="209379" y="0"/>
                </a:lnTo>
                <a:lnTo>
                  <a:pt x="209379" y="26099"/>
                </a:lnTo>
                <a:lnTo>
                  <a:pt x="211433" y="36249"/>
                </a:lnTo>
                <a:lnTo>
                  <a:pt x="217031" y="44546"/>
                </a:lnTo>
                <a:lnTo>
                  <a:pt x="225327" y="50145"/>
                </a:lnTo>
                <a:lnTo>
                  <a:pt x="235475" y="52199"/>
                </a:lnTo>
                <a:lnTo>
                  <a:pt x="270277" y="52199"/>
                </a:lnTo>
                <a:lnTo>
                  <a:pt x="280517" y="50145"/>
                </a:lnTo>
                <a:lnTo>
                  <a:pt x="289013" y="44546"/>
                </a:lnTo>
                <a:lnTo>
                  <a:pt x="294811" y="36249"/>
                </a:lnTo>
                <a:lnTo>
                  <a:pt x="296956" y="26099"/>
                </a:lnTo>
                <a:lnTo>
                  <a:pt x="296956" y="6789"/>
                </a:lnTo>
                <a:lnTo>
                  <a:pt x="252878" y="6789"/>
                </a:lnTo>
                <a:lnTo>
                  <a:pt x="248248" y="2613"/>
                </a:lnTo>
                <a:lnTo>
                  <a:pt x="242186" y="0"/>
                </a:lnTo>
                <a:close/>
              </a:path>
              <a:path w="297179" h="278765">
                <a:moveTo>
                  <a:pt x="296956" y="0"/>
                </a:moveTo>
                <a:lnTo>
                  <a:pt x="263566" y="0"/>
                </a:lnTo>
                <a:lnTo>
                  <a:pt x="257503" y="2613"/>
                </a:lnTo>
                <a:lnTo>
                  <a:pt x="252878" y="6789"/>
                </a:lnTo>
                <a:lnTo>
                  <a:pt x="296956" y="6789"/>
                </a:lnTo>
                <a:lnTo>
                  <a:pt x="296956" y="0"/>
                </a:lnTo>
                <a:close/>
              </a:path>
              <a:path w="297179" h="278765">
                <a:moveTo>
                  <a:pt x="157179" y="52199"/>
                </a:moveTo>
                <a:lnTo>
                  <a:pt x="139780" y="52199"/>
                </a:lnTo>
                <a:lnTo>
                  <a:pt x="139780" y="69598"/>
                </a:lnTo>
                <a:lnTo>
                  <a:pt x="157179" y="69598"/>
                </a:lnTo>
                <a:lnTo>
                  <a:pt x="157179" y="52199"/>
                </a:lnTo>
                <a:close/>
              </a:path>
              <a:path w="297179" h="278765">
                <a:moveTo>
                  <a:pt x="137786" y="0"/>
                </a:moveTo>
                <a:lnTo>
                  <a:pt x="104979" y="0"/>
                </a:lnTo>
                <a:lnTo>
                  <a:pt x="104979" y="26099"/>
                </a:lnTo>
                <a:lnTo>
                  <a:pt x="107033" y="36249"/>
                </a:lnTo>
                <a:lnTo>
                  <a:pt x="112632" y="44546"/>
                </a:lnTo>
                <a:lnTo>
                  <a:pt x="120929" y="50145"/>
                </a:lnTo>
                <a:lnTo>
                  <a:pt x="131079" y="52199"/>
                </a:lnTo>
                <a:lnTo>
                  <a:pt x="165877" y="52199"/>
                </a:lnTo>
                <a:lnTo>
                  <a:pt x="176027" y="50145"/>
                </a:lnTo>
                <a:lnTo>
                  <a:pt x="184324" y="44546"/>
                </a:lnTo>
                <a:lnTo>
                  <a:pt x="189922" y="36249"/>
                </a:lnTo>
                <a:lnTo>
                  <a:pt x="191977" y="26099"/>
                </a:lnTo>
                <a:lnTo>
                  <a:pt x="191977" y="6789"/>
                </a:lnTo>
                <a:lnTo>
                  <a:pt x="148478" y="6789"/>
                </a:lnTo>
                <a:lnTo>
                  <a:pt x="143851" y="2613"/>
                </a:lnTo>
                <a:lnTo>
                  <a:pt x="137786" y="0"/>
                </a:lnTo>
                <a:close/>
              </a:path>
              <a:path w="297179" h="278765">
                <a:moveTo>
                  <a:pt x="191977" y="0"/>
                </a:moveTo>
                <a:lnTo>
                  <a:pt x="159170" y="0"/>
                </a:lnTo>
                <a:lnTo>
                  <a:pt x="153107" y="2613"/>
                </a:lnTo>
                <a:lnTo>
                  <a:pt x="148478" y="6789"/>
                </a:lnTo>
                <a:lnTo>
                  <a:pt x="191977" y="6789"/>
                </a:lnTo>
                <a:lnTo>
                  <a:pt x="191977" y="0"/>
                </a:lnTo>
                <a:close/>
              </a:path>
            </a:pathLst>
          </a:custGeom>
          <a:solidFill>
            <a:srgbClr val="F16137"/>
          </a:solidFill>
        </p:spPr>
        <p:txBody>
          <a:bodyPr wrap="square" lIns="0" tIns="0" rIns="0" bIns="0" rtlCol="0"/>
          <a:lstStyle/>
          <a:p>
            <a:endParaRPr/>
          </a:p>
        </p:txBody>
      </p:sp>
      <p:pic>
        <p:nvPicPr>
          <p:cNvPr id="31" name="object 31"/>
          <p:cNvPicPr/>
          <p:nvPr/>
        </p:nvPicPr>
        <p:blipFill>
          <a:blip r:embed="rId14" cstate="print"/>
          <a:stretch>
            <a:fillRect/>
          </a:stretch>
        </p:blipFill>
        <p:spPr>
          <a:xfrm>
            <a:off x="4391816" y="4811543"/>
            <a:ext cx="1587996" cy="230932"/>
          </a:xfrm>
          <a:prstGeom prst="rect">
            <a:avLst/>
          </a:prstGeom>
        </p:spPr>
      </p:pic>
      <p:sp>
        <p:nvSpPr>
          <p:cNvPr id="32" name="object 32"/>
          <p:cNvSpPr/>
          <p:nvPr/>
        </p:nvSpPr>
        <p:spPr>
          <a:xfrm>
            <a:off x="2559358" y="4219577"/>
            <a:ext cx="207645" cy="32384"/>
          </a:xfrm>
          <a:custGeom>
            <a:avLst/>
            <a:gdLst/>
            <a:ahLst/>
            <a:cxnLst/>
            <a:rect l="l" t="t" r="r" b="b"/>
            <a:pathLst>
              <a:path w="207644" h="32385">
                <a:moveTo>
                  <a:pt x="207302" y="0"/>
                </a:moveTo>
                <a:lnTo>
                  <a:pt x="0" y="0"/>
                </a:lnTo>
                <a:lnTo>
                  <a:pt x="0" y="31903"/>
                </a:lnTo>
                <a:lnTo>
                  <a:pt x="207302" y="31903"/>
                </a:lnTo>
                <a:lnTo>
                  <a:pt x="207302" y="0"/>
                </a:lnTo>
                <a:close/>
              </a:path>
            </a:pathLst>
          </a:custGeom>
          <a:solidFill>
            <a:srgbClr val="BDBFC1"/>
          </a:solidFill>
        </p:spPr>
        <p:txBody>
          <a:bodyPr wrap="square" lIns="0" tIns="0" rIns="0" bIns="0" rtlCol="0"/>
          <a:lstStyle/>
          <a:p>
            <a:endParaRPr/>
          </a:p>
        </p:txBody>
      </p:sp>
      <p:sp>
        <p:nvSpPr>
          <p:cNvPr id="33" name="object 33"/>
          <p:cNvSpPr/>
          <p:nvPr/>
        </p:nvSpPr>
        <p:spPr>
          <a:xfrm>
            <a:off x="513598" y="5287734"/>
            <a:ext cx="288290" cy="265430"/>
          </a:xfrm>
          <a:custGeom>
            <a:avLst/>
            <a:gdLst/>
            <a:ahLst/>
            <a:cxnLst/>
            <a:rect l="l" t="t" r="r" b="b"/>
            <a:pathLst>
              <a:path w="288290" h="265429">
                <a:moveTo>
                  <a:pt x="57527" y="224789"/>
                </a:moveTo>
                <a:lnTo>
                  <a:pt x="44758" y="224789"/>
                </a:lnTo>
                <a:lnTo>
                  <a:pt x="41101" y="231139"/>
                </a:lnTo>
                <a:lnTo>
                  <a:pt x="38310" y="238759"/>
                </a:lnTo>
                <a:lnTo>
                  <a:pt x="32708" y="261619"/>
                </a:lnTo>
                <a:lnTo>
                  <a:pt x="34476" y="264159"/>
                </a:lnTo>
                <a:lnTo>
                  <a:pt x="37755" y="265429"/>
                </a:lnTo>
                <a:lnTo>
                  <a:pt x="40993" y="265429"/>
                </a:lnTo>
                <a:lnTo>
                  <a:pt x="43177" y="264159"/>
                </a:lnTo>
                <a:lnTo>
                  <a:pt x="46899" y="247650"/>
                </a:lnTo>
                <a:lnTo>
                  <a:pt x="51674" y="234950"/>
                </a:lnTo>
                <a:lnTo>
                  <a:pt x="57527" y="224789"/>
                </a:lnTo>
                <a:close/>
              </a:path>
              <a:path w="288290" h="265429">
                <a:moveTo>
                  <a:pt x="209662" y="198119"/>
                </a:moveTo>
                <a:lnTo>
                  <a:pt x="190990" y="198119"/>
                </a:lnTo>
                <a:lnTo>
                  <a:pt x="199367" y="201929"/>
                </a:lnTo>
                <a:lnTo>
                  <a:pt x="202196" y="209550"/>
                </a:lnTo>
                <a:lnTo>
                  <a:pt x="205602" y="218439"/>
                </a:lnTo>
                <a:lnTo>
                  <a:pt x="209909" y="224789"/>
                </a:lnTo>
                <a:lnTo>
                  <a:pt x="215042" y="231139"/>
                </a:lnTo>
                <a:lnTo>
                  <a:pt x="220924" y="237489"/>
                </a:lnTo>
                <a:lnTo>
                  <a:pt x="220564" y="238759"/>
                </a:lnTo>
                <a:lnTo>
                  <a:pt x="220237" y="240029"/>
                </a:lnTo>
                <a:lnTo>
                  <a:pt x="219393" y="248919"/>
                </a:lnTo>
                <a:lnTo>
                  <a:pt x="220927" y="256539"/>
                </a:lnTo>
                <a:lnTo>
                  <a:pt x="225431" y="265429"/>
                </a:lnTo>
                <a:lnTo>
                  <a:pt x="231082" y="265429"/>
                </a:lnTo>
                <a:lnTo>
                  <a:pt x="234392" y="264159"/>
                </a:lnTo>
                <a:lnTo>
                  <a:pt x="235151" y="260350"/>
                </a:lnTo>
                <a:lnTo>
                  <a:pt x="231051" y="252729"/>
                </a:lnTo>
                <a:lnTo>
                  <a:pt x="230431" y="247650"/>
                </a:lnTo>
                <a:lnTo>
                  <a:pt x="230572" y="245109"/>
                </a:lnTo>
                <a:lnTo>
                  <a:pt x="256839" y="245109"/>
                </a:lnTo>
                <a:lnTo>
                  <a:pt x="255951" y="243839"/>
                </a:lnTo>
                <a:lnTo>
                  <a:pt x="220592" y="220979"/>
                </a:lnTo>
                <a:lnTo>
                  <a:pt x="214342" y="212089"/>
                </a:lnTo>
                <a:lnTo>
                  <a:pt x="230641" y="212089"/>
                </a:lnTo>
                <a:lnTo>
                  <a:pt x="237232" y="209550"/>
                </a:lnTo>
                <a:lnTo>
                  <a:pt x="243461" y="207009"/>
                </a:lnTo>
                <a:lnTo>
                  <a:pt x="249270" y="203200"/>
                </a:lnTo>
                <a:lnTo>
                  <a:pt x="250377" y="201929"/>
                </a:lnTo>
                <a:lnTo>
                  <a:pt x="218187" y="201929"/>
                </a:lnTo>
                <a:lnTo>
                  <a:pt x="209662" y="198119"/>
                </a:lnTo>
                <a:close/>
              </a:path>
              <a:path w="288290" h="265429">
                <a:moveTo>
                  <a:pt x="146763" y="228600"/>
                </a:moveTo>
                <a:lnTo>
                  <a:pt x="136094" y="228600"/>
                </a:lnTo>
                <a:lnTo>
                  <a:pt x="137144" y="234950"/>
                </a:lnTo>
                <a:lnTo>
                  <a:pt x="137181" y="243839"/>
                </a:lnTo>
                <a:lnTo>
                  <a:pt x="129282" y="252729"/>
                </a:lnTo>
                <a:lnTo>
                  <a:pt x="129340" y="256539"/>
                </a:lnTo>
                <a:lnTo>
                  <a:pt x="132501" y="259079"/>
                </a:lnTo>
                <a:lnTo>
                  <a:pt x="138092" y="259079"/>
                </a:lnTo>
                <a:lnTo>
                  <a:pt x="139146" y="257809"/>
                </a:lnTo>
                <a:lnTo>
                  <a:pt x="145131" y="247650"/>
                </a:lnTo>
                <a:lnTo>
                  <a:pt x="147203" y="237489"/>
                </a:lnTo>
                <a:lnTo>
                  <a:pt x="146763" y="228600"/>
                </a:lnTo>
                <a:close/>
              </a:path>
              <a:path w="288290" h="265429">
                <a:moveTo>
                  <a:pt x="256839" y="245109"/>
                </a:moveTo>
                <a:lnTo>
                  <a:pt x="230572" y="245109"/>
                </a:lnTo>
                <a:lnTo>
                  <a:pt x="235497" y="247650"/>
                </a:lnTo>
                <a:lnTo>
                  <a:pt x="240825" y="250189"/>
                </a:lnTo>
                <a:lnTo>
                  <a:pt x="250865" y="252729"/>
                </a:lnTo>
                <a:lnTo>
                  <a:pt x="254267" y="252729"/>
                </a:lnTo>
                <a:lnTo>
                  <a:pt x="256467" y="251459"/>
                </a:lnTo>
                <a:lnTo>
                  <a:pt x="257727" y="246379"/>
                </a:lnTo>
                <a:lnTo>
                  <a:pt x="256839" y="245109"/>
                </a:lnTo>
                <a:close/>
              </a:path>
              <a:path w="288290" h="265429">
                <a:moveTo>
                  <a:pt x="121591" y="176529"/>
                </a:moveTo>
                <a:lnTo>
                  <a:pt x="107110" y="176529"/>
                </a:lnTo>
                <a:lnTo>
                  <a:pt x="101192" y="181609"/>
                </a:lnTo>
                <a:lnTo>
                  <a:pt x="94460" y="185419"/>
                </a:lnTo>
                <a:lnTo>
                  <a:pt x="60371" y="204469"/>
                </a:lnTo>
                <a:lnTo>
                  <a:pt x="53210" y="212089"/>
                </a:lnTo>
                <a:lnTo>
                  <a:pt x="42839" y="214629"/>
                </a:lnTo>
                <a:lnTo>
                  <a:pt x="28572" y="218439"/>
                </a:lnTo>
                <a:lnTo>
                  <a:pt x="15074" y="228600"/>
                </a:lnTo>
                <a:lnTo>
                  <a:pt x="7011" y="242569"/>
                </a:lnTo>
                <a:lnTo>
                  <a:pt x="6407" y="245109"/>
                </a:lnTo>
                <a:lnTo>
                  <a:pt x="8251" y="248919"/>
                </a:lnTo>
                <a:lnTo>
                  <a:pt x="14701" y="248919"/>
                </a:lnTo>
                <a:lnTo>
                  <a:pt x="16916" y="247650"/>
                </a:lnTo>
                <a:lnTo>
                  <a:pt x="17444" y="245109"/>
                </a:lnTo>
                <a:lnTo>
                  <a:pt x="19644" y="238759"/>
                </a:lnTo>
                <a:lnTo>
                  <a:pt x="23741" y="234950"/>
                </a:lnTo>
                <a:lnTo>
                  <a:pt x="29717" y="229869"/>
                </a:lnTo>
                <a:lnTo>
                  <a:pt x="37555" y="227329"/>
                </a:lnTo>
                <a:lnTo>
                  <a:pt x="42482" y="224789"/>
                </a:lnTo>
                <a:lnTo>
                  <a:pt x="57527" y="224789"/>
                </a:lnTo>
                <a:lnTo>
                  <a:pt x="58990" y="222250"/>
                </a:lnTo>
                <a:lnTo>
                  <a:pt x="68561" y="212089"/>
                </a:lnTo>
                <a:lnTo>
                  <a:pt x="80102" y="203200"/>
                </a:lnTo>
                <a:lnTo>
                  <a:pt x="91032" y="203200"/>
                </a:lnTo>
                <a:lnTo>
                  <a:pt x="92904" y="196850"/>
                </a:lnTo>
                <a:lnTo>
                  <a:pt x="104448" y="190500"/>
                </a:lnTo>
                <a:lnTo>
                  <a:pt x="114815" y="184150"/>
                </a:lnTo>
                <a:lnTo>
                  <a:pt x="121591" y="176529"/>
                </a:lnTo>
                <a:close/>
              </a:path>
              <a:path w="288290" h="265429">
                <a:moveTo>
                  <a:pt x="91032" y="203200"/>
                </a:moveTo>
                <a:lnTo>
                  <a:pt x="80102" y="203200"/>
                </a:lnTo>
                <a:lnTo>
                  <a:pt x="79512" y="209550"/>
                </a:lnTo>
                <a:lnTo>
                  <a:pt x="91820" y="245109"/>
                </a:lnTo>
                <a:lnTo>
                  <a:pt x="97491" y="245109"/>
                </a:lnTo>
                <a:lnTo>
                  <a:pt x="100648" y="242569"/>
                </a:lnTo>
                <a:lnTo>
                  <a:pt x="100911" y="238759"/>
                </a:lnTo>
                <a:lnTo>
                  <a:pt x="99226" y="236219"/>
                </a:lnTo>
                <a:lnTo>
                  <a:pt x="92115" y="223519"/>
                </a:lnTo>
                <a:lnTo>
                  <a:pt x="90076" y="212089"/>
                </a:lnTo>
                <a:lnTo>
                  <a:pt x="91032" y="203200"/>
                </a:lnTo>
                <a:close/>
              </a:path>
              <a:path w="288290" h="265429">
                <a:moveTo>
                  <a:pt x="154137" y="157479"/>
                </a:moveTo>
                <a:lnTo>
                  <a:pt x="143250" y="157479"/>
                </a:lnTo>
                <a:lnTo>
                  <a:pt x="152049" y="187959"/>
                </a:lnTo>
                <a:lnTo>
                  <a:pt x="155022" y="191769"/>
                </a:lnTo>
                <a:lnTo>
                  <a:pt x="158874" y="195579"/>
                </a:lnTo>
                <a:lnTo>
                  <a:pt x="162851" y="200659"/>
                </a:lnTo>
                <a:lnTo>
                  <a:pt x="168199" y="210819"/>
                </a:lnTo>
                <a:lnTo>
                  <a:pt x="171294" y="222250"/>
                </a:lnTo>
                <a:lnTo>
                  <a:pt x="168511" y="234950"/>
                </a:lnTo>
                <a:lnTo>
                  <a:pt x="167090" y="237489"/>
                </a:lnTo>
                <a:lnTo>
                  <a:pt x="167431" y="240029"/>
                </a:lnTo>
                <a:lnTo>
                  <a:pt x="170553" y="242569"/>
                </a:lnTo>
                <a:lnTo>
                  <a:pt x="176436" y="242569"/>
                </a:lnTo>
                <a:lnTo>
                  <a:pt x="177446" y="240029"/>
                </a:lnTo>
                <a:lnTo>
                  <a:pt x="180881" y="232409"/>
                </a:lnTo>
                <a:lnTo>
                  <a:pt x="175668" y="201929"/>
                </a:lnTo>
                <a:lnTo>
                  <a:pt x="178137" y="201929"/>
                </a:lnTo>
                <a:lnTo>
                  <a:pt x="180643" y="200659"/>
                </a:lnTo>
                <a:lnTo>
                  <a:pt x="190990" y="198119"/>
                </a:lnTo>
                <a:lnTo>
                  <a:pt x="209662" y="198119"/>
                </a:lnTo>
                <a:lnTo>
                  <a:pt x="205948" y="196850"/>
                </a:lnTo>
                <a:lnTo>
                  <a:pt x="200452" y="193039"/>
                </a:lnTo>
                <a:lnTo>
                  <a:pt x="171888" y="193039"/>
                </a:lnTo>
                <a:lnTo>
                  <a:pt x="163187" y="187959"/>
                </a:lnTo>
                <a:lnTo>
                  <a:pt x="160224" y="177800"/>
                </a:lnTo>
                <a:lnTo>
                  <a:pt x="178289" y="177800"/>
                </a:lnTo>
                <a:lnTo>
                  <a:pt x="181176" y="176529"/>
                </a:lnTo>
                <a:lnTo>
                  <a:pt x="182619" y="172719"/>
                </a:lnTo>
                <a:lnTo>
                  <a:pt x="181097" y="168909"/>
                </a:lnTo>
                <a:lnTo>
                  <a:pt x="166244" y="168909"/>
                </a:lnTo>
                <a:lnTo>
                  <a:pt x="158442" y="165100"/>
                </a:lnTo>
                <a:lnTo>
                  <a:pt x="155623" y="162559"/>
                </a:lnTo>
                <a:lnTo>
                  <a:pt x="154137" y="157479"/>
                </a:lnTo>
                <a:close/>
              </a:path>
              <a:path w="288290" h="265429">
                <a:moveTo>
                  <a:pt x="142214" y="163829"/>
                </a:moveTo>
                <a:lnTo>
                  <a:pt x="131399" y="163829"/>
                </a:lnTo>
                <a:lnTo>
                  <a:pt x="128271" y="184150"/>
                </a:lnTo>
                <a:lnTo>
                  <a:pt x="130769" y="191769"/>
                </a:lnTo>
                <a:lnTo>
                  <a:pt x="139301" y="199389"/>
                </a:lnTo>
                <a:lnTo>
                  <a:pt x="140770" y="203200"/>
                </a:lnTo>
                <a:lnTo>
                  <a:pt x="140446" y="210819"/>
                </a:lnTo>
                <a:lnTo>
                  <a:pt x="138682" y="213359"/>
                </a:lnTo>
                <a:lnTo>
                  <a:pt x="118457" y="228600"/>
                </a:lnTo>
                <a:lnTo>
                  <a:pt x="117781" y="232409"/>
                </a:lnTo>
                <a:lnTo>
                  <a:pt x="120340" y="236219"/>
                </a:lnTo>
                <a:lnTo>
                  <a:pt x="122057" y="237489"/>
                </a:lnTo>
                <a:lnTo>
                  <a:pt x="124919" y="237489"/>
                </a:lnTo>
                <a:lnTo>
                  <a:pt x="126060" y="236219"/>
                </a:lnTo>
                <a:lnTo>
                  <a:pt x="136094" y="228600"/>
                </a:lnTo>
                <a:lnTo>
                  <a:pt x="146763" y="228600"/>
                </a:lnTo>
                <a:lnTo>
                  <a:pt x="145215" y="222250"/>
                </a:lnTo>
                <a:lnTo>
                  <a:pt x="148851" y="217169"/>
                </a:lnTo>
                <a:lnTo>
                  <a:pt x="151011" y="212089"/>
                </a:lnTo>
                <a:lnTo>
                  <a:pt x="151559" y="200659"/>
                </a:lnTo>
                <a:lnTo>
                  <a:pt x="148837" y="194309"/>
                </a:lnTo>
                <a:lnTo>
                  <a:pt x="140731" y="186689"/>
                </a:lnTo>
                <a:lnTo>
                  <a:pt x="139312" y="181609"/>
                </a:lnTo>
                <a:lnTo>
                  <a:pt x="142214" y="163829"/>
                </a:lnTo>
                <a:close/>
              </a:path>
              <a:path w="288290" h="265429">
                <a:moveTo>
                  <a:pt x="247834" y="193039"/>
                </a:moveTo>
                <a:lnTo>
                  <a:pt x="244468" y="193039"/>
                </a:lnTo>
                <a:lnTo>
                  <a:pt x="242251" y="194309"/>
                </a:lnTo>
                <a:lnTo>
                  <a:pt x="229676" y="200659"/>
                </a:lnTo>
                <a:lnTo>
                  <a:pt x="218187" y="201929"/>
                </a:lnTo>
                <a:lnTo>
                  <a:pt x="250377" y="201929"/>
                </a:lnTo>
                <a:lnTo>
                  <a:pt x="251484" y="200659"/>
                </a:lnTo>
                <a:lnTo>
                  <a:pt x="251711" y="196850"/>
                </a:lnTo>
                <a:lnTo>
                  <a:pt x="247834" y="193039"/>
                </a:lnTo>
                <a:close/>
              </a:path>
              <a:path w="288290" h="265429">
                <a:moveTo>
                  <a:pt x="187218" y="189229"/>
                </a:moveTo>
                <a:lnTo>
                  <a:pt x="180160" y="190500"/>
                </a:lnTo>
                <a:lnTo>
                  <a:pt x="171888" y="193039"/>
                </a:lnTo>
                <a:lnTo>
                  <a:pt x="200452" y="193039"/>
                </a:lnTo>
                <a:lnTo>
                  <a:pt x="194095" y="190500"/>
                </a:lnTo>
                <a:lnTo>
                  <a:pt x="187218" y="189229"/>
                </a:lnTo>
                <a:close/>
              </a:path>
              <a:path w="288290" h="265429">
                <a:moveTo>
                  <a:pt x="178289" y="177800"/>
                </a:moveTo>
                <a:lnTo>
                  <a:pt x="160224" y="177800"/>
                </a:lnTo>
                <a:lnTo>
                  <a:pt x="162989" y="179069"/>
                </a:lnTo>
                <a:lnTo>
                  <a:pt x="175402" y="179069"/>
                </a:lnTo>
                <a:lnTo>
                  <a:pt x="178289" y="177800"/>
                </a:lnTo>
                <a:close/>
              </a:path>
              <a:path w="288290" h="265429">
                <a:moveTo>
                  <a:pt x="70185" y="158750"/>
                </a:moveTo>
                <a:lnTo>
                  <a:pt x="66751" y="160019"/>
                </a:lnTo>
                <a:lnTo>
                  <a:pt x="63896" y="165100"/>
                </a:lnTo>
                <a:lnTo>
                  <a:pt x="64846" y="167639"/>
                </a:lnTo>
                <a:lnTo>
                  <a:pt x="67265" y="168909"/>
                </a:lnTo>
                <a:lnTo>
                  <a:pt x="73926" y="172719"/>
                </a:lnTo>
                <a:lnTo>
                  <a:pt x="80799" y="175259"/>
                </a:lnTo>
                <a:lnTo>
                  <a:pt x="95021" y="177800"/>
                </a:lnTo>
                <a:lnTo>
                  <a:pt x="99016" y="177800"/>
                </a:lnTo>
                <a:lnTo>
                  <a:pt x="103060" y="176529"/>
                </a:lnTo>
                <a:lnTo>
                  <a:pt x="121591" y="176529"/>
                </a:lnTo>
                <a:lnTo>
                  <a:pt x="123850" y="173989"/>
                </a:lnTo>
                <a:lnTo>
                  <a:pt x="129511" y="166369"/>
                </a:lnTo>
                <a:lnTo>
                  <a:pt x="97232" y="166369"/>
                </a:lnTo>
                <a:lnTo>
                  <a:pt x="85461" y="165100"/>
                </a:lnTo>
                <a:lnTo>
                  <a:pt x="72769" y="160019"/>
                </a:lnTo>
                <a:lnTo>
                  <a:pt x="70185" y="158750"/>
                </a:lnTo>
                <a:close/>
              </a:path>
              <a:path w="288290" h="265429">
                <a:moveTo>
                  <a:pt x="177368" y="166369"/>
                </a:moveTo>
                <a:lnTo>
                  <a:pt x="170585" y="168909"/>
                </a:lnTo>
                <a:lnTo>
                  <a:pt x="181097" y="168909"/>
                </a:lnTo>
                <a:lnTo>
                  <a:pt x="180590" y="167639"/>
                </a:lnTo>
                <a:lnTo>
                  <a:pt x="177368" y="166369"/>
                </a:lnTo>
                <a:close/>
              </a:path>
              <a:path w="288290" h="265429">
                <a:moveTo>
                  <a:pt x="145500" y="123189"/>
                </a:moveTo>
                <a:lnTo>
                  <a:pt x="134840" y="123189"/>
                </a:lnTo>
                <a:lnTo>
                  <a:pt x="134840" y="125729"/>
                </a:lnTo>
                <a:lnTo>
                  <a:pt x="134254" y="129539"/>
                </a:lnTo>
                <a:lnTo>
                  <a:pt x="131324" y="137159"/>
                </a:lnTo>
                <a:lnTo>
                  <a:pt x="128497" y="144779"/>
                </a:lnTo>
                <a:lnTo>
                  <a:pt x="124235" y="154939"/>
                </a:lnTo>
                <a:lnTo>
                  <a:pt x="120516" y="158750"/>
                </a:lnTo>
                <a:lnTo>
                  <a:pt x="115746" y="161289"/>
                </a:lnTo>
                <a:lnTo>
                  <a:pt x="107516" y="165100"/>
                </a:lnTo>
                <a:lnTo>
                  <a:pt x="97232" y="166369"/>
                </a:lnTo>
                <a:lnTo>
                  <a:pt x="129511" y="166369"/>
                </a:lnTo>
                <a:lnTo>
                  <a:pt x="131399" y="163829"/>
                </a:lnTo>
                <a:lnTo>
                  <a:pt x="142214" y="163829"/>
                </a:lnTo>
                <a:lnTo>
                  <a:pt x="143250" y="157479"/>
                </a:lnTo>
                <a:lnTo>
                  <a:pt x="154137" y="157479"/>
                </a:lnTo>
                <a:lnTo>
                  <a:pt x="145964" y="129539"/>
                </a:lnTo>
                <a:lnTo>
                  <a:pt x="145500" y="125729"/>
                </a:lnTo>
                <a:lnTo>
                  <a:pt x="145500" y="123189"/>
                </a:lnTo>
                <a:close/>
              </a:path>
              <a:path w="288290" h="265429">
                <a:moveTo>
                  <a:pt x="285379" y="111759"/>
                </a:moveTo>
                <a:lnTo>
                  <a:pt x="2861" y="111759"/>
                </a:lnTo>
                <a:lnTo>
                  <a:pt x="384" y="114300"/>
                </a:lnTo>
                <a:lnTo>
                  <a:pt x="0" y="120650"/>
                </a:lnTo>
                <a:lnTo>
                  <a:pt x="2458" y="123189"/>
                </a:lnTo>
                <a:lnTo>
                  <a:pt x="285785" y="123189"/>
                </a:lnTo>
                <a:lnTo>
                  <a:pt x="288244" y="120650"/>
                </a:lnTo>
                <a:lnTo>
                  <a:pt x="287859" y="114300"/>
                </a:lnTo>
                <a:lnTo>
                  <a:pt x="285379" y="111759"/>
                </a:lnTo>
                <a:close/>
              </a:path>
              <a:path w="288290" h="265429">
                <a:moveTo>
                  <a:pt x="50979" y="0"/>
                </a:moveTo>
                <a:lnTo>
                  <a:pt x="49585" y="0"/>
                </a:lnTo>
                <a:lnTo>
                  <a:pt x="48343" y="1269"/>
                </a:lnTo>
                <a:lnTo>
                  <a:pt x="46701" y="3809"/>
                </a:lnTo>
                <a:lnTo>
                  <a:pt x="46374" y="5079"/>
                </a:lnTo>
                <a:lnTo>
                  <a:pt x="46608" y="6350"/>
                </a:lnTo>
                <a:lnTo>
                  <a:pt x="71829" y="46989"/>
                </a:lnTo>
                <a:lnTo>
                  <a:pt x="107693" y="58419"/>
                </a:lnTo>
                <a:lnTo>
                  <a:pt x="113957" y="58419"/>
                </a:lnTo>
                <a:lnTo>
                  <a:pt x="122908" y="69850"/>
                </a:lnTo>
                <a:lnTo>
                  <a:pt x="129454" y="82550"/>
                </a:lnTo>
                <a:lnTo>
                  <a:pt x="133473" y="95250"/>
                </a:lnTo>
                <a:lnTo>
                  <a:pt x="134840" y="110489"/>
                </a:lnTo>
                <a:lnTo>
                  <a:pt x="134840" y="111759"/>
                </a:lnTo>
                <a:lnTo>
                  <a:pt x="145500" y="111759"/>
                </a:lnTo>
                <a:lnTo>
                  <a:pt x="145497" y="110489"/>
                </a:lnTo>
                <a:lnTo>
                  <a:pt x="147063" y="96519"/>
                </a:lnTo>
                <a:lnTo>
                  <a:pt x="151096" y="82550"/>
                </a:lnTo>
                <a:lnTo>
                  <a:pt x="151804" y="81279"/>
                </a:lnTo>
                <a:lnTo>
                  <a:pt x="140403" y="81279"/>
                </a:lnTo>
                <a:lnTo>
                  <a:pt x="135973" y="71119"/>
                </a:lnTo>
                <a:lnTo>
                  <a:pt x="130005" y="62229"/>
                </a:lnTo>
                <a:lnTo>
                  <a:pt x="124761" y="54609"/>
                </a:lnTo>
                <a:lnTo>
                  <a:pt x="122504" y="50800"/>
                </a:lnTo>
                <a:lnTo>
                  <a:pt x="121033" y="46989"/>
                </a:lnTo>
                <a:lnTo>
                  <a:pt x="102081" y="46989"/>
                </a:lnTo>
                <a:lnTo>
                  <a:pt x="93632" y="45719"/>
                </a:lnTo>
                <a:lnTo>
                  <a:pt x="61406" y="17779"/>
                </a:lnTo>
                <a:lnTo>
                  <a:pt x="58355" y="10159"/>
                </a:lnTo>
                <a:lnTo>
                  <a:pt x="94559" y="10159"/>
                </a:lnTo>
                <a:lnTo>
                  <a:pt x="75596" y="1269"/>
                </a:lnTo>
                <a:lnTo>
                  <a:pt x="50979" y="0"/>
                </a:lnTo>
                <a:close/>
              </a:path>
              <a:path w="288290" h="265429">
                <a:moveTo>
                  <a:pt x="216169" y="12700"/>
                </a:moveTo>
                <a:lnTo>
                  <a:pt x="205259" y="12700"/>
                </a:lnTo>
                <a:lnTo>
                  <a:pt x="195839" y="13969"/>
                </a:lnTo>
                <a:lnTo>
                  <a:pt x="161536" y="43179"/>
                </a:lnTo>
                <a:lnTo>
                  <a:pt x="158896" y="52069"/>
                </a:lnTo>
                <a:lnTo>
                  <a:pt x="153132" y="58419"/>
                </a:lnTo>
                <a:lnTo>
                  <a:pt x="148114" y="64769"/>
                </a:lnTo>
                <a:lnTo>
                  <a:pt x="143864" y="72389"/>
                </a:lnTo>
                <a:lnTo>
                  <a:pt x="140403" y="81279"/>
                </a:lnTo>
                <a:lnTo>
                  <a:pt x="151804" y="81279"/>
                </a:lnTo>
                <a:lnTo>
                  <a:pt x="157475" y="71119"/>
                </a:lnTo>
                <a:lnTo>
                  <a:pt x="166081" y="59689"/>
                </a:lnTo>
                <a:lnTo>
                  <a:pt x="171140" y="59689"/>
                </a:lnTo>
                <a:lnTo>
                  <a:pt x="187970" y="57150"/>
                </a:lnTo>
                <a:lnTo>
                  <a:pt x="200411" y="49529"/>
                </a:lnTo>
                <a:lnTo>
                  <a:pt x="170520" y="49529"/>
                </a:lnTo>
                <a:lnTo>
                  <a:pt x="173043" y="41909"/>
                </a:lnTo>
                <a:lnTo>
                  <a:pt x="177933" y="34289"/>
                </a:lnTo>
                <a:lnTo>
                  <a:pt x="184658" y="30479"/>
                </a:lnTo>
                <a:lnTo>
                  <a:pt x="191386" y="25400"/>
                </a:lnTo>
                <a:lnTo>
                  <a:pt x="199276" y="22859"/>
                </a:lnTo>
                <a:lnTo>
                  <a:pt x="217922" y="22859"/>
                </a:lnTo>
                <a:lnTo>
                  <a:pt x="219289" y="19050"/>
                </a:lnTo>
                <a:lnTo>
                  <a:pt x="219646" y="16509"/>
                </a:lnTo>
                <a:lnTo>
                  <a:pt x="218710" y="15239"/>
                </a:lnTo>
                <a:lnTo>
                  <a:pt x="216169" y="12700"/>
                </a:lnTo>
                <a:close/>
              </a:path>
              <a:path w="288290" h="265429">
                <a:moveTo>
                  <a:pt x="217922" y="22859"/>
                </a:moveTo>
                <a:lnTo>
                  <a:pt x="207394" y="22859"/>
                </a:lnTo>
                <a:lnTo>
                  <a:pt x="201782" y="34289"/>
                </a:lnTo>
                <a:lnTo>
                  <a:pt x="193253" y="41909"/>
                </a:lnTo>
                <a:lnTo>
                  <a:pt x="182576" y="46989"/>
                </a:lnTo>
                <a:lnTo>
                  <a:pt x="170520" y="49529"/>
                </a:lnTo>
                <a:lnTo>
                  <a:pt x="200411" y="49529"/>
                </a:lnTo>
                <a:lnTo>
                  <a:pt x="202484" y="48259"/>
                </a:lnTo>
                <a:lnTo>
                  <a:pt x="213363" y="35559"/>
                </a:lnTo>
                <a:lnTo>
                  <a:pt x="217922" y="22859"/>
                </a:lnTo>
                <a:close/>
              </a:path>
              <a:path w="288290" h="265429">
                <a:moveTo>
                  <a:pt x="94559" y="10159"/>
                </a:moveTo>
                <a:lnTo>
                  <a:pt x="58355" y="10159"/>
                </a:lnTo>
                <a:lnTo>
                  <a:pt x="75736" y="12700"/>
                </a:lnTo>
                <a:lnTo>
                  <a:pt x="91092" y="20319"/>
                </a:lnTo>
                <a:lnTo>
                  <a:pt x="103179" y="31750"/>
                </a:lnTo>
                <a:lnTo>
                  <a:pt x="110752" y="46989"/>
                </a:lnTo>
                <a:lnTo>
                  <a:pt x="121033" y="46989"/>
                </a:lnTo>
                <a:lnTo>
                  <a:pt x="113677" y="27939"/>
                </a:lnTo>
                <a:lnTo>
                  <a:pt x="97268" y="11429"/>
                </a:lnTo>
                <a:lnTo>
                  <a:pt x="94559" y="10159"/>
                </a:lnTo>
                <a:close/>
              </a:path>
            </a:pathLst>
          </a:custGeom>
          <a:solidFill>
            <a:srgbClr val="F16137"/>
          </a:solidFill>
        </p:spPr>
        <p:txBody>
          <a:bodyPr wrap="square" lIns="0" tIns="0" rIns="0" bIns="0" rtlCol="0"/>
          <a:lstStyle/>
          <a:p>
            <a:endParaRPr/>
          </a:p>
        </p:txBody>
      </p:sp>
      <p:pic>
        <p:nvPicPr>
          <p:cNvPr id="34" name="object 34"/>
          <p:cNvPicPr/>
          <p:nvPr/>
        </p:nvPicPr>
        <p:blipFill>
          <a:blip r:embed="rId15" cstate="print"/>
          <a:stretch>
            <a:fillRect/>
          </a:stretch>
        </p:blipFill>
        <p:spPr>
          <a:xfrm>
            <a:off x="4403020" y="5306537"/>
            <a:ext cx="1962485" cy="231439"/>
          </a:xfrm>
          <a:prstGeom prst="rect">
            <a:avLst/>
          </a:prstGeom>
        </p:spPr>
      </p:pic>
      <p:sp>
        <p:nvSpPr>
          <p:cNvPr id="35" name="object 35"/>
          <p:cNvSpPr/>
          <p:nvPr/>
        </p:nvSpPr>
        <p:spPr>
          <a:xfrm>
            <a:off x="1695913" y="4219577"/>
            <a:ext cx="203200" cy="32384"/>
          </a:xfrm>
          <a:custGeom>
            <a:avLst/>
            <a:gdLst/>
            <a:ahLst/>
            <a:cxnLst/>
            <a:rect l="l" t="t" r="r" b="b"/>
            <a:pathLst>
              <a:path w="203200" h="32385">
                <a:moveTo>
                  <a:pt x="202737" y="0"/>
                </a:moveTo>
                <a:lnTo>
                  <a:pt x="0" y="0"/>
                </a:lnTo>
                <a:lnTo>
                  <a:pt x="0" y="31903"/>
                </a:lnTo>
                <a:lnTo>
                  <a:pt x="202737" y="31903"/>
                </a:lnTo>
                <a:lnTo>
                  <a:pt x="202737" y="0"/>
                </a:lnTo>
                <a:close/>
              </a:path>
            </a:pathLst>
          </a:custGeom>
          <a:solidFill>
            <a:srgbClr val="BDBFC1"/>
          </a:solidFill>
        </p:spPr>
        <p:txBody>
          <a:bodyPr wrap="square" lIns="0" tIns="0" rIns="0" bIns="0" rtlCol="0"/>
          <a:lstStyle/>
          <a:p>
            <a:endParaRPr/>
          </a:p>
        </p:txBody>
      </p:sp>
      <p:sp>
        <p:nvSpPr>
          <p:cNvPr id="36" name="object 36"/>
          <p:cNvSpPr/>
          <p:nvPr/>
        </p:nvSpPr>
        <p:spPr>
          <a:xfrm>
            <a:off x="3357788" y="4219577"/>
            <a:ext cx="211454" cy="32384"/>
          </a:xfrm>
          <a:custGeom>
            <a:avLst/>
            <a:gdLst/>
            <a:ahLst/>
            <a:cxnLst/>
            <a:rect l="l" t="t" r="r" b="b"/>
            <a:pathLst>
              <a:path w="211454" h="32385">
                <a:moveTo>
                  <a:pt x="211234" y="0"/>
                </a:moveTo>
                <a:lnTo>
                  <a:pt x="0" y="0"/>
                </a:lnTo>
                <a:lnTo>
                  <a:pt x="0" y="31903"/>
                </a:lnTo>
                <a:lnTo>
                  <a:pt x="211234" y="31903"/>
                </a:lnTo>
                <a:lnTo>
                  <a:pt x="211234" y="0"/>
                </a:lnTo>
                <a:close/>
              </a:path>
            </a:pathLst>
          </a:custGeom>
          <a:solidFill>
            <a:srgbClr val="BDBFC1"/>
          </a:solidFill>
        </p:spPr>
        <p:txBody>
          <a:bodyPr wrap="square" lIns="0" tIns="0" rIns="0" bIns="0" rtlCol="0"/>
          <a:lstStyle/>
          <a:p>
            <a:endParaRPr/>
          </a:p>
        </p:txBody>
      </p:sp>
      <p:sp>
        <p:nvSpPr>
          <p:cNvPr id="37" name="object 37"/>
          <p:cNvSpPr/>
          <p:nvPr/>
        </p:nvSpPr>
        <p:spPr>
          <a:xfrm>
            <a:off x="5815681" y="4219577"/>
            <a:ext cx="167640" cy="32384"/>
          </a:xfrm>
          <a:custGeom>
            <a:avLst/>
            <a:gdLst/>
            <a:ahLst/>
            <a:cxnLst/>
            <a:rect l="l" t="t" r="r" b="b"/>
            <a:pathLst>
              <a:path w="167639" h="32385">
                <a:moveTo>
                  <a:pt x="167182" y="0"/>
                </a:moveTo>
                <a:lnTo>
                  <a:pt x="0" y="0"/>
                </a:lnTo>
                <a:lnTo>
                  <a:pt x="0" y="31903"/>
                </a:lnTo>
                <a:lnTo>
                  <a:pt x="167182" y="31903"/>
                </a:lnTo>
                <a:lnTo>
                  <a:pt x="167182" y="0"/>
                </a:lnTo>
                <a:close/>
              </a:path>
            </a:pathLst>
          </a:custGeom>
          <a:solidFill>
            <a:srgbClr val="BDBFC1"/>
          </a:solidFill>
        </p:spPr>
        <p:txBody>
          <a:bodyPr wrap="square" lIns="0" tIns="0" rIns="0" bIns="0" rtlCol="0"/>
          <a:lstStyle/>
          <a:p>
            <a:endParaRPr/>
          </a:p>
        </p:txBody>
      </p:sp>
      <p:sp>
        <p:nvSpPr>
          <p:cNvPr id="38" name="object 38"/>
          <p:cNvSpPr/>
          <p:nvPr/>
        </p:nvSpPr>
        <p:spPr>
          <a:xfrm>
            <a:off x="3076188" y="7943824"/>
            <a:ext cx="319405" cy="72390"/>
          </a:xfrm>
          <a:custGeom>
            <a:avLst/>
            <a:gdLst/>
            <a:ahLst/>
            <a:cxnLst/>
            <a:rect l="l" t="t" r="r" b="b"/>
            <a:pathLst>
              <a:path w="319404" h="72390">
                <a:moveTo>
                  <a:pt x="612" y="64411"/>
                </a:moveTo>
                <a:lnTo>
                  <a:pt x="0" y="71118"/>
                </a:lnTo>
                <a:lnTo>
                  <a:pt x="1965" y="71593"/>
                </a:lnTo>
                <a:lnTo>
                  <a:pt x="3863" y="71831"/>
                </a:lnTo>
                <a:lnTo>
                  <a:pt x="9958" y="71831"/>
                </a:lnTo>
                <a:lnTo>
                  <a:pt x="13378" y="70355"/>
                </a:lnTo>
                <a:lnTo>
                  <a:pt x="18213" y="64818"/>
                </a:lnTo>
                <a:lnTo>
                  <a:pt x="2880" y="64818"/>
                </a:lnTo>
                <a:lnTo>
                  <a:pt x="1764" y="64684"/>
                </a:lnTo>
                <a:lnTo>
                  <a:pt x="612" y="64411"/>
                </a:lnTo>
                <a:close/>
              </a:path>
              <a:path w="319404" h="72390">
                <a:moveTo>
                  <a:pt x="66650" y="6502"/>
                </a:moveTo>
                <a:lnTo>
                  <a:pt x="59234" y="6502"/>
                </a:lnTo>
                <a:lnTo>
                  <a:pt x="59234" y="71118"/>
                </a:lnTo>
                <a:lnTo>
                  <a:pt x="66650" y="71118"/>
                </a:lnTo>
                <a:lnTo>
                  <a:pt x="66650" y="6502"/>
                </a:lnTo>
                <a:close/>
              </a:path>
              <a:path w="319404" h="72390">
                <a:moveTo>
                  <a:pt x="66650" y="0"/>
                </a:moveTo>
                <a:lnTo>
                  <a:pt x="18392" y="0"/>
                </a:lnTo>
                <a:lnTo>
                  <a:pt x="17373" y="30477"/>
                </a:lnTo>
                <a:lnTo>
                  <a:pt x="17035" y="38675"/>
                </a:lnTo>
                <a:lnTo>
                  <a:pt x="6944" y="64818"/>
                </a:lnTo>
                <a:lnTo>
                  <a:pt x="18213" y="64818"/>
                </a:lnTo>
                <a:lnTo>
                  <a:pt x="24894" y="6502"/>
                </a:lnTo>
                <a:lnTo>
                  <a:pt x="66650" y="6502"/>
                </a:lnTo>
                <a:lnTo>
                  <a:pt x="66650" y="0"/>
                </a:lnTo>
                <a:close/>
              </a:path>
              <a:path w="319404" h="72390">
                <a:moveTo>
                  <a:pt x="114774" y="17269"/>
                </a:moveTo>
                <a:lnTo>
                  <a:pt x="104886" y="17269"/>
                </a:lnTo>
                <a:lnTo>
                  <a:pt x="100432" y="18421"/>
                </a:lnTo>
                <a:lnTo>
                  <a:pt x="83718" y="49611"/>
                </a:lnTo>
                <a:lnTo>
                  <a:pt x="84903" y="54288"/>
                </a:lnTo>
                <a:lnTo>
                  <a:pt x="89644" y="62550"/>
                </a:lnTo>
                <a:lnTo>
                  <a:pt x="92948" y="65783"/>
                </a:lnTo>
                <a:lnTo>
                  <a:pt x="101412" y="70459"/>
                </a:lnTo>
                <a:lnTo>
                  <a:pt x="106272" y="71625"/>
                </a:lnTo>
                <a:lnTo>
                  <a:pt x="116028" y="71625"/>
                </a:lnTo>
                <a:lnTo>
                  <a:pt x="119937" y="70881"/>
                </a:lnTo>
                <a:lnTo>
                  <a:pt x="127052" y="67899"/>
                </a:lnTo>
                <a:lnTo>
                  <a:pt x="130013" y="65732"/>
                </a:lnTo>
                <a:lnTo>
                  <a:pt x="130437" y="65224"/>
                </a:lnTo>
                <a:lnTo>
                  <a:pt x="106070" y="65224"/>
                </a:lnTo>
                <a:lnTo>
                  <a:pt x="101192" y="63515"/>
                </a:lnTo>
                <a:lnTo>
                  <a:pt x="93470" y="56675"/>
                </a:lnTo>
                <a:lnTo>
                  <a:pt x="91339" y="52185"/>
                </a:lnTo>
                <a:lnTo>
                  <a:pt x="90933" y="46630"/>
                </a:lnTo>
                <a:lnTo>
                  <a:pt x="135637" y="46630"/>
                </a:lnTo>
                <a:lnTo>
                  <a:pt x="135738" y="41249"/>
                </a:lnTo>
                <a:lnTo>
                  <a:pt x="90933" y="41249"/>
                </a:lnTo>
                <a:lnTo>
                  <a:pt x="91408" y="35963"/>
                </a:lnTo>
                <a:lnTo>
                  <a:pt x="93388" y="31680"/>
                </a:lnTo>
                <a:lnTo>
                  <a:pt x="100364" y="25110"/>
                </a:lnTo>
                <a:lnTo>
                  <a:pt x="104681" y="23468"/>
                </a:lnTo>
                <a:lnTo>
                  <a:pt x="127489" y="23468"/>
                </a:lnTo>
                <a:lnTo>
                  <a:pt x="127066" y="23028"/>
                </a:lnTo>
                <a:lnTo>
                  <a:pt x="119211" y="18421"/>
                </a:lnTo>
                <a:lnTo>
                  <a:pt x="114774" y="17269"/>
                </a:lnTo>
                <a:close/>
              </a:path>
              <a:path w="319404" h="72390">
                <a:moveTo>
                  <a:pt x="128322" y="58215"/>
                </a:moveTo>
                <a:lnTo>
                  <a:pt x="126288" y="60519"/>
                </a:lnTo>
                <a:lnTo>
                  <a:pt x="123883" y="62261"/>
                </a:lnTo>
                <a:lnTo>
                  <a:pt x="118328" y="64631"/>
                </a:lnTo>
                <a:lnTo>
                  <a:pt x="115282" y="65224"/>
                </a:lnTo>
                <a:lnTo>
                  <a:pt x="130437" y="65224"/>
                </a:lnTo>
                <a:lnTo>
                  <a:pt x="132383" y="62889"/>
                </a:lnTo>
                <a:lnTo>
                  <a:pt x="128322" y="58215"/>
                </a:lnTo>
                <a:close/>
              </a:path>
              <a:path w="319404" h="72390">
                <a:moveTo>
                  <a:pt x="127489" y="23468"/>
                </a:moveTo>
                <a:lnTo>
                  <a:pt x="115045" y="23468"/>
                </a:lnTo>
                <a:lnTo>
                  <a:pt x="119397" y="25110"/>
                </a:lnTo>
                <a:lnTo>
                  <a:pt x="126375" y="31680"/>
                </a:lnTo>
                <a:lnTo>
                  <a:pt x="128355" y="35963"/>
                </a:lnTo>
                <a:lnTo>
                  <a:pt x="128830" y="41249"/>
                </a:lnTo>
                <a:lnTo>
                  <a:pt x="135738" y="41249"/>
                </a:lnTo>
                <a:lnTo>
                  <a:pt x="135738" y="39114"/>
                </a:lnTo>
                <a:lnTo>
                  <a:pt x="134618" y="34423"/>
                </a:lnTo>
                <a:lnTo>
                  <a:pt x="130150" y="26229"/>
                </a:lnTo>
                <a:lnTo>
                  <a:pt x="127489" y="23468"/>
                </a:lnTo>
                <a:close/>
              </a:path>
              <a:path w="319404" h="72390">
                <a:moveTo>
                  <a:pt x="166723" y="24076"/>
                </a:moveTo>
                <a:lnTo>
                  <a:pt x="159513" y="24076"/>
                </a:lnTo>
                <a:lnTo>
                  <a:pt x="159513" y="71118"/>
                </a:lnTo>
                <a:lnTo>
                  <a:pt x="166723" y="71118"/>
                </a:lnTo>
                <a:lnTo>
                  <a:pt x="166723" y="24076"/>
                </a:lnTo>
                <a:close/>
              </a:path>
              <a:path w="319404" h="72390">
                <a:moveTo>
                  <a:pt x="186945" y="17675"/>
                </a:moveTo>
                <a:lnTo>
                  <a:pt x="139291" y="17675"/>
                </a:lnTo>
                <a:lnTo>
                  <a:pt x="139291" y="24076"/>
                </a:lnTo>
                <a:lnTo>
                  <a:pt x="186945" y="24076"/>
                </a:lnTo>
                <a:lnTo>
                  <a:pt x="186945" y="17675"/>
                </a:lnTo>
                <a:close/>
              </a:path>
              <a:path w="319404" h="72390">
                <a:moveTo>
                  <a:pt x="222167" y="17269"/>
                </a:moveTo>
                <a:lnTo>
                  <a:pt x="211871" y="17269"/>
                </a:lnTo>
                <a:lnTo>
                  <a:pt x="207230" y="18421"/>
                </a:lnTo>
                <a:lnTo>
                  <a:pt x="198964" y="23028"/>
                </a:lnTo>
                <a:lnTo>
                  <a:pt x="195714" y="26244"/>
                </a:lnTo>
                <a:lnTo>
                  <a:pt x="190973" y="34509"/>
                </a:lnTo>
                <a:lnTo>
                  <a:pt x="189788" y="39183"/>
                </a:lnTo>
                <a:lnTo>
                  <a:pt x="189788" y="49611"/>
                </a:lnTo>
                <a:lnTo>
                  <a:pt x="211871" y="71625"/>
                </a:lnTo>
                <a:lnTo>
                  <a:pt x="222167" y="71625"/>
                </a:lnTo>
                <a:lnTo>
                  <a:pt x="226804" y="70459"/>
                </a:lnTo>
                <a:lnTo>
                  <a:pt x="235069" y="65783"/>
                </a:lnTo>
                <a:lnTo>
                  <a:pt x="235628" y="65224"/>
                </a:lnTo>
                <a:lnTo>
                  <a:pt x="213224" y="65224"/>
                </a:lnTo>
                <a:lnTo>
                  <a:pt x="209823" y="64361"/>
                </a:lnTo>
                <a:lnTo>
                  <a:pt x="203793" y="60909"/>
                </a:lnTo>
                <a:lnTo>
                  <a:pt x="201423" y="58453"/>
                </a:lnTo>
                <a:lnTo>
                  <a:pt x="197967" y="52085"/>
                </a:lnTo>
                <a:lnTo>
                  <a:pt x="197103" y="48459"/>
                </a:lnTo>
                <a:lnTo>
                  <a:pt x="197103" y="40335"/>
                </a:lnTo>
                <a:lnTo>
                  <a:pt x="213224" y="23569"/>
                </a:lnTo>
                <a:lnTo>
                  <a:pt x="235613" y="23569"/>
                </a:lnTo>
                <a:lnTo>
                  <a:pt x="235069" y="23028"/>
                </a:lnTo>
                <a:lnTo>
                  <a:pt x="226804" y="18421"/>
                </a:lnTo>
                <a:lnTo>
                  <a:pt x="222167" y="17269"/>
                </a:lnTo>
                <a:close/>
              </a:path>
              <a:path w="319404" h="72390">
                <a:moveTo>
                  <a:pt x="235613" y="23569"/>
                </a:moveTo>
                <a:lnTo>
                  <a:pt x="220809" y="23569"/>
                </a:lnTo>
                <a:lnTo>
                  <a:pt x="224215" y="24433"/>
                </a:lnTo>
                <a:lnTo>
                  <a:pt x="230242" y="27889"/>
                </a:lnTo>
                <a:lnTo>
                  <a:pt x="232596" y="30344"/>
                </a:lnTo>
                <a:lnTo>
                  <a:pt x="235983" y="36709"/>
                </a:lnTo>
                <a:lnTo>
                  <a:pt x="236829" y="40335"/>
                </a:lnTo>
                <a:lnTo>
                  <a:pt x="236829" y="48459"/>
                </a:lnTo>
                <a:lnTo>
                  <a:pt x="220809" y="65224"/>
                </a:lnTo>
                <a:lnTo>
                  <a:pt x="235628" y="65224"/>
                </a:lnTo>
                <a:lnTo>
                  <a:pt x="238302" y="62550"/>
                </a:lnTo>
                <a:lnTo>
                  <a:pt x="242975" y="54288"/>
                </a:lnTo>
                <a:lnTo>
                  <a:pt x="244144" y="49611"/>
                </a:lnTo>
                <a:lnTo>
                  <a:pt x="244144" y="39183"/>
                </a:lnTo>
                <a:lnTo>
                  <a:pt x="242975" y="34509"/>
                </a:lnTo>
                <a:lnTo>
                  <a:pt x="238302" y="26244"/>
                </a:lnTo>
                <a:lnTo>
                  <a:pt x="235613" y="23569"/>
                </a:lnTo>
                <a:close/>
              </a:path>
              <a:path w="319404" h="72390">
                <a:moveTo>
                  <a:pt x="266900" y="17675"/>
                </a:moveTo>
                <a:lnTo>
                  <a:pt x="259585" y="17675"/>
                </a:lnTo>
                <a:lnTo>
                  <a:pt x="259585" y="71118"/>
                </a:lnTo>
                <a:lnTo>
                  <a:pt x="266191" y="71118"/>
                </a:lnTo>
                <a:lnTo>
                  <a:pt x="266191" y="28750"/>
                </a:lnTo>
                <a:lnTo>
                  <a:pt x="273417" y="28750"/>
                </a:lnTo>
                <a:lnTo>
                  <a:pt x="266900" y="17675"/>
                </a:lnTo>
                <a:close/>
              </a:path>
              <a:path w="319404" h="72390">
                <a:moveTo>
                  <a:pt x="319327" y="28854"/>
                </a:moveTo>
                <a:lnTo>
                  <a:pt x="312724" y="28854"/>
                </a:lnTo>
                <a:lnTo>
                  <a:pt x="312724" y="71118"/>
                </a:lnTo>
                <a:lnTo>
                  <a:pt x="319327" y="71118"/>
                </a:lnTo>
                <a:lnTo>
                  <a:pt x="319327" y="28854"/>
                </a:lnTo>
                <a:close/>
              </a:path>
              <a:path w="319404" h="72390">
                <a:moveTo>
                  <a:pt x="273417" y="28750"/>
                </a:moveTo>
                <a:lnTo>
                  <a:pt x="266191" y="28750"/>
                </a:lnTo>
                <a:lnTo>
                  <a:pt x="287831" y="64616"/>
                </a:lnTo>
                <a:lnTo>
                  <a:pt x="291081" y="64616"/>
                </a:lnTo>
                <a:lnTo>
                  <a:pt x="296185" y="56182"/>
                </a:lnTo>
                <a:lnTo>
                  <a:pt x="289558" y="56182"/>
                </a:lnTo>
                <a:lnTo>
                  <a:pt x="273417" y="28750"/>
                </a:lnTo>
                <a:close/>
              </a:path>
              <a:path w="319404" h="72390">
                <a:moveTo>
                  <a:pt x="319327" y="17675"/>
                </a:moveTo>
                <a:lnTo>
                  <a:pt x="312620" y="17675"/>
                </a:lnTo>
                <a:lnTo>
                  <a:pt x="289558" y="56182"/>
                </a:lnTo>
                <a:lnTo>
                  <a:pt x="296185" y="56182"/>
                </a:lnTo>
                <a:lnTo>
                  <a:pt x="312724" y="28854"/>
                </a:lnTo>
                <a:lnTo>
                  <a:pt x="319327" y="28854"/>
                </a:lnTo>
                <a:lnTo>
                  <a:pt x="319327" y="17675"/>
                </a:lnTo>
                <a:close/>
              </a:path>
            </a:pathLst>
          </a:custGeom>
          <a:solidFill>
            <a:srgbClr val="606062"/>
          </a:solidFill>
        </p:spPr>
        <p:txBody>
          <a:bodyPr wrap="square" lIns="0" tIns="0" rIns="0" bIns="0" rtlCol="0"/>
          <a:lstStyle/>
          <a:p>
            <a:endParaRPr/>
          </a:p>
        </p:txBody>
      </p:sp>
      <p:sp>
        <p:nvSpPr>
          <p:cNvPr id="39" name="object 39"/>
          <p:cNvSpPr/>
          <p:nvPr/>
        </p:nvSpPr>
        <p:spPr>
          <a:xfrm>
            <a:off x="2734146" y="7827605"/>
            <a:ext cx="287020" cy="287020"/>
          </a:xfrm>
          <a:custGeom>
            <a:avLst/>
            <a:gdLst/>
            <a:ahLst/>
            <a:cxnLst/>
            <a:rect l="l" t="t" r="r" b="b"/>
            <a:pathLst>
              <a:path w="287019" h="287020">
                <a:moveTo>
                  <a:pt x="80867" y="87782"/>
                </a:moveTo>
                <a:lnTo>
                  <a:pt x="59145" y="128945"/>
                </a:lnTo>
                <a:lnTo>
                  <a:pt x="57917" y="143330"/>
                </a:lnTo>
                <a:lnTo>
                  <a:pt x="64639" y="176546"/>
                </a:lnTo>
                <a:lnTo>
                  <a:pt x="82961" y="203700"/>
                </a:lnTo>
                <a:lnTo>
                  <a:pt x="110114" y="222022"/>
                </a:lnTo>
                <a:lnTo>
                  <a:pt x="143329" y="228744"/>
                </a:lnTo>
                <a:lnTo>
                  <a:pt x="176543" y="222022"/>
                </a:lnTo>
                <a:lnTo>
                  <a:pt x="179417" y="220083"/>
                </a:lnTo>
                <a:lnTo>
                  <a:pt x="143329" y="220083"/>
                </a:lnTo>
                <a:lnTo>
                  <a:pt x="113482" y="214042"/>
                </a:lnTo>
                <a:lnTo>
                  <a:pt x="89083" y="197577"/>
                </a:lnTo>
                <a:lnTo>
                  <a:pt x="72619" y="173177"/>
                </a:lnTo>
                <a:lnTo>
                  <a:pt x="66578" y="143330"/>
                </a:lnTo>
                <a:lnTo>
                  <a:pt x="67659" y="130325"/>
                </a:lnTo>
                <a:lnTo>
                  <a:pt x="70863" y="117885"/>
                </a:lnTo>
                <a:lnTo>
                  <a:pt x="76131" y="106178"/>
                </a:lnTo>
                <a:lnTo>
                  <a:pt x="83404" y="95371"/>
                </a:lnTo>
                <a:lnTo>
                  <a:pt x="84898" y="93503"/>
                </a:lnTo>
                <a:lnTo>
                  <a:pt x="84599" y="90778"/>
                </a:lnTo>
                <a:lnTo>
                  <a:pt x="80867" y="87782"/>
                </a:lnTo>
                <a:close/>
              </a:path>
              <a:path w="287019" h="287020">
                <a:moveTo>
                  <a:pt x="179418" y="66578"/>
                </a:moveTo>
                <a:lnTo>
                  <a:pt x="143329" y="66578"/>
                </a:lnTo>
                <a:lnTo>
                  <a:pt x="173177" y="72619"/>
                </a:lnTo>
                <a:lnTo>
                  <a:pt x="197576" y="89084"/>
                </a:lnTo>
                <a:lnTo>
                  <a:pt x="214041" y="113483"/>
                </a:lnTo>
                <a:lnTo>
                  <a:pt x="220082" y="143330"/>
                </a:lnTo>
                <a:lnTo>
                  <a:pt x="214041" y="173177"/>
                </a:lnTo>
                <a:lnTo>
                  <a:pt x="197576" y="197577"/>
                </a:lnTo>
                <a:lnTo>
                  <a:pt x="173177" y="214042"/>
                </a:lnTo>
                <a:lnTo>
                  <a:pt x="143329" y="220083"/>
                </a:lnTo>
                <a:lnTo>
                  <a:pt x="179417" y="220083"/>
                </a:lnTo>
                <a:lnTo>
                  <a:pt x="203697" y="203700"/>
                </a:lnTo>
                <a:lnTo>
                  <a:pt x="222020" y="176546"/>
                </a:lnTo>
                <a:lnTo>
                  <a:pt x="228743" y="143330"/>
                </a:lnTo>
                <a:lnTo>
                  <a:pt x="222020" y="110115"/>
                </a:lnTo>
                <a:lnTo>
                  <a:pt x="203698" y="82961"/>
                </a:lnTo>
                <a:lnTo>
                  <a:pt x="179418" y="66578"/>
                </a:lnTo>
                <a:close/>
              </a:path>
              <a:path w="287019" h="287020">
                <a:moveTo>
                  <a:pt x="143329" y="57917"/>
                </a:moveTo>
                <a:lnTo>
                  <a:pt x="102446" y="68297"/>
                </a:lnTo>
                <a:lnTo>
                  <a:pt x="88311" y="80402"/>
                </a:lnTo>
                <a:lnTo>
                  <a:pt x="91271" y="84161"/>
                </a:lnTo>
                <a:lnTo>
                  <a:pt x="93992" y="84485"/>
                </a:lnTo>
                <a:lnTo>
                  <a:pt x="95937" y="82961"/>
                </a:lnTo>
                <a:lnTo>
                  <a:pt x="106595" y="75905"/>
                </a:lnTo>
                <a:lnTo>
                  <a:pt x="118190" y="70762"/>
                </a:lnTo>
                <a:lnTo>
                  <a:pt x="130490" y="67634"/>
                </a:lnTo>
                <a:lnTo>
                  <a:pt x="143329" y="66578"/>
                </a:lnTo>
                <a:lnTo>
                  <a:pt x="179418" y="66578"/>
                </a:lnTo>
                <a:lnTo>
                  <a:pt x="176545" y="64639"/>
                </a:lnTo>
                <a:lnTo>
                  <a:pt x="143329" y="57917"/>
                </a:lnTo>
                <a:close/>
              </a:path>
              <a:path w="287019" h="287020">
                <a:moveTo>
                  <a:pt x="212921" y="18007"/>
                </a:moveTo>
                <a:lnTo>
                  <a:pt x="210272" y="18717"/>
                </a:lnTo>
                <a:lnTo>
                  <a:pt x="196300" y="42923"/>
                </a:lnTo>
                <a:lnTo>
                  <a:pt x="197010" y="45572"/>
                </a:lnTo>
                <a:lnTo>
                  <a:pt x="199763" y="47160"/>
                </a:lnTo>
                <a:lnTo>
                  <a:pt x="200508" y="47348"/>
                </a:lnTo>
                <a:lnTo>
                  <a:pt x="202741" y="47348"/>
                </a:lnTo>
                <a:lnTo>
                  <a:pt x="204195" y="46573"/>
                </a:lnTo>
                <a:lnTo>
                  <a:pt x="217778" y="23051"/>
                </a:lnTo>
                <a:lnTo>
                  <a:pt x="217065" y="20401"/>
                </a:lnTo>
                <a:lnTo>
                  <a:pt x="212921" y="18007"/>
                </a:lnTo>
                <a:close/>
              </a:path>
              <a:path w="287019" h="287020">
                <a:moveTo>
                  <a:pt x="263610" y="68882"/>
                </a:moveTo>
                <a:lnTo>
                  <a:pt x="239406" y="82858"/>
                </a:lnTo>
                <a:lnTo>
                  <a:pt x="238697" y="85507"/>
                </a:lnTo>
                <a:lnTo>
                  <a:pt x="240695" y="88971"/>
                </a:lnTo>
                <a:lnTo>
                  <a:pt x="242149" y="89744"/>
                </a:lnTo>
                <a:lnTo>
                  <a:pt x="244382" y="89744"/>
                </a:lnTo>
                <a:lnTo>
                  <a:pt x="245127" y="89557"/>
                </a:lnTo>
                <a:lnTo>
                  <a:pt x="267944" y="76389"/>
                </a:lnTo>
                <a:lnTo>
                  <a:pt x="268653" y="73738"/>
                </a:lnTo>
                <a:lnTo>
                  <a:pt x="266259" y="69592"/>
                </a:lnTo>
                <a:lnTo>
                  <a:pt x="263610" y="68882"/>
                </a:lnTo>
                <a:close/>
              </a:path>
              <a:path w="287019" h="287020">
                <a:moveTo>
                  <a:pt x="284720" y="139000"/>
                </a:moveTo>
                <a:lnTo>
                  <a:pt x="256769" y="139000"/>
                </a:lnTo>
                <a:lnTo>
                  <a:pt x="254829" y="140936"/>
                </a:lnTo>
                <a:lnTo>
                  <a:pt x="254829" y="145724"/>
                </a:lnTo>
                <a:lnTo>
                  <a:pt x="256769" y="147661"/>
                </a:lnTo>
                <a:lnTo>
                  <a:pt x="284720" y="147661"/>
                </a:lnTo>
                <a:lnTo>
                  <a:pt x="286660" y="145724"/>
                </a:lnTo>
                <a:lnTo>
                  <a:pt x="286660" y="140936"/>
                </a:lnTo>
                <a:lnTo>
                  <a:pt x="284720" y="139000"/>
                </a:lnTo>
                <a:close/>
              </a:path>
              <a:path w="287019" h="287020">
                <a:moveTo>
                  <a:pt x="243738" y="196301"/>
                </a:moveTo>
                <a:lnTo>
                  <a:pt x="241087" y="197007"/>
                </a:lnTo>
                <a:lnTo>
                  <a:pt x="238693" y="201154"/>
                </a:lnTo>
                <a:lnTo>
                  <a:pt x="239406" y="203803"/>
                </a:lnTo>
                <a:lnTo>
                  <a:pt x="262220" y="216975"/>
                </a:lnTo>
                <a:lnTo>
                  <a:pt x="262968" y="217163"/>
                </a:lnTo>
                <a:lnTo>
                  <a:pt x="265197" y="217163"/>
                </a:lnTo>
                <a:lnTo>
                  <a:pt x="266655" y="216385"/>
                </a:lnTo>
                <a:lnTo>
                  <a:pt x="268653" y="212921"/>
                </a:lnTo>
                <a:lnTo>
                  <a:pt x="267944" y="210272"/>
                </a:lnTo>
                <a:lnTo>
                  <a:pt x="243738" y="196301"/>
                </a:lnTo>
                <a:close/>
              </a:path>
              <a:path w="287019" h="287020">
                <a:moveTo>
                  <a:pt x="201154" y="238699"/>
                </a:moveTo>
                <a:lnTo>
                  <a:pt x="197010" y="241089"/>
                </a:lnTo>
                <a:lnTo>
                  <a:pt x="196300" y="243738"/>
                </a:lnTo>
                <a:lnTo>
                  <a:pt x="209880" y="267261"/>
                </a:lnTo>
                <a:lnTo>
                  <a:pt x="211334" y="268038"/>
                </a:lnTo>
                <a:lnTo>
                  <a:pt x="213565" y="268038"/>
                </a:lnTo>
                <a:lnTo>
                  <a:pt x="214311" y="267851"/>
                </a:lnTo>
                <a:lnTo>
                  <a:pt x="217065" y="266260"/>
                </a:lnTo>
                <a:lnTo>
                  <a:pt x="217778" y="263610"/>
                </a:lnTo>
                <a:lnTo>
                  <a:pt x="203803" y="239407"/>
                </a:lnTo>
                <a:lnTo>
                  <a:pt x="201154" y="238699"/>
                </a:lnTo>
                <a:close/>
              </a:path>
              <a:path w="287019" h="287020">
                <a:moveTo>
                  <a:pt x="145721" y="254833"/>
                </a:moveTo>
                <a:lnTo>
                  <a:pt x="140935" y="254833"/>
                </a:lnTo>
                <a:lnTo>
                  <a:pt x="138998" y="256769"/>
                </a:lnTo>
                <a:lnTo>
                  <a:pt x="138998" y="284723"/>
                </a:lnTo>
                <a:lnTo>
                  <a:pt x="140935" y="286661"/>
                </a:lnTo>
                <a:lnTo>
                  <a:pt x="145721" y="286661"/>
                </a:lnTo>
                <a:lnTo>
                  <a:pt x="147661" y="284723"/>
                </a:lnTo>
                <a:lnTo>
                  <a:pt x="147661" y="256769"/>
                </a:lnTo>
                <a:lnTo>
                  <a:pt x="145721" y="254833"/>
                </a:lnTo>
                <a:close/>
              </a:path>
              <a:path w="287019" h="287020">
                <a:moveTo>
                  <a:pt x="85506" y="238699"/>
                </a:moveTo>
                <a:lnTo>
                  <a:pt x="82857" y="239407"/>
                </a:lnTo>
                <a:lnTo>
                  <a:pt x="68882" y="263610"/>
                </a:lnTo>
                <a:lnTo>
                  <a:pt x="69594" y="266260"/>
                </a:lnTo>
                <a:lnTo>
                  <a:pt x="72349" y="267851"/>
                </a:lnTo>
                <a:lnTo>
                  <a:pt x="73094" y="268038"/>
                </a:lnTo>
                <a:lnTo>
                  <a:pt x="75326" y="268038"/>
                </a:lnTo>
                <a:lnTo>
                  <a:pt x="76780" y="267261"/>
                </a:lnTo>
                <a:lnTo>
                  <a:pt x="90359" y="243738"/>
                </a:lnTo>
                <a:lnTo>
                  <a:pt x="89650" y="241089"/>
                </a:lnTo>
                <a:lnTo>
                  <a:pt x="85506" y="238699"/>
                </a:lnTo>
                <a:close/>
              </a:path>
              <a:path w="287019" h="287020">
                <a:moveTo>
                  <a:pt x="42922" y="196301"/>
                </a:moveTo>
                <a:lnTo>
                  <a:pt x="18715" y="210272"/>
                </a:lnTo>
                <a:lnTo>
                  <a:pt x="18007" y="212921"/>
                </a:lnTo>
                <a:lnTo>
                  <a:pt x="20005" y="216385"/>
                </a:lnTo>
                <a:lnTo>
                  <a:pt x="21459" y="217163"/>
                </a:lnTo>
                <a:lnTo>
                  <a:pt x="23691" y="217163"/>
                </a:lnTo>
                <a:lnTo>
                  <a:pt x="24436" y="216971"/>
                </a:lnTo>
                <a:lnTo>
                  <a:pt x="47252" y="203799"/>
                </a:lnTo>
                <a:lnTo>
                  <a:pt x="47962" y="201154"/>
                </a:lnTo>
                <a:lnTo>
                  <a:pt x="45572" y="197010"/>
                </a:lnTo>
                <a:lnTo>
                  <a:pt x="42922" y="196301"/>
                </a:lnTo>
                <a:close/>
              </a:path>
              <a:path w="287019" h="287020">
                <a:moveTo>
                  <a:pt x="29890" y="139000"/>
                </a:moveTo>
                <a:lnTo>
                  <a:pt x="1940" y="139000"/>
                </a:lnTo>
                <a:lnTo>
                  <a:pt x="0" y="140936"/>
                </a:lnTo>
                <a:lnTo>
                  <a:pt x="0" y="145724"/>
                </a:lnTo>
                <a:lnTo>
                  <a:pt x="1940" y="147661"/>
                </a:lnTo>
                <a:lnTo>
                  <a:pt x="29890" y="147661"/>
                </a:lnTo>
                <a:lnTo>
                  <a:pt x="31831" y="145724"/>
                </a:lnTo>
                <a:lnTo>
                  <a:pt x="31831" y="140936"/>
                </a:lnTo>
                <a:lnTo>
                  <a:pt x="29890" y="139000"/>
                </a:lnTo>
                <a:close/>
              </a:path>
              <a:path w="287019" h="287020">
                <a:moveTo>
                  <a:pt x="23046" y="68882"/>
                </a:moveTo>
                <a:lnTo>
                  <a:pt x="20397" y="69592"/>
                </a:lnTo>
                <a:lnTo>
                  <a:pt x="18007" y="73738"/>
                </a:lnTo>
                <a:lnTo>
                  <a:pt x="18715" y="76389"/>
                </a:lnTo>
                <a:lnTo>
                  <a:pt x="41532" y="89557"/>
                </a:lnTo>
                <a:lnTo>
                  <a:pt x="42278" y="89744"/>
                </a:lnTo>
                <a:lnTo>
                  <a:pt x="44509" y="89744"/>
                </a:lnTo>
                <a:lnTo>
                  <a:pt x="45965" y="88971"/>
                </a:lnTo>
                <a:lnTo>
                  <a:pt x="47966" y="85507"/>
                </a:lnTo>
                <a:lnTo>
                  <a:pt x="47252" y="82858"/>
                </a:lnTo>
                <a:lnTo>
                  <a:pt x="23046" y="68882"/>
                </a:lnTo>
                <a:close/>
              </a:path>
              <a:path w="287019" h="287020">
                <a:moveTo>
                  <a:pt x="73738" y="18011"/>
                </a:moveTo>
                <a:lnTo>
                  <a:pt x="69594" y="20401"/>
                </a:lnTo>
                <a:lnTo>
                  <a:pt x="68882" y="23051"/>
                </a:lnTo>
                <a:lnTo>
                  <a:pt x="82464" y="46573"/>
                </a:lnTo>
                <a:lnTo>
                  <a:pt x="83919" y="47348"/>
                </a:lnTo>
                <a:lnTo>
                  <a:pt x="86151" y="47348"/>
                </a:lnTo>
                <a:lnTo>
                  <a:pt x="86897" y="47160"/>
                </a:lnTo>
                <a:lnTo>
                  <a:pt x="89650" y="45572"/>
                </a:lnTo>
                <a:lnTo>
                  <a:pt x="90359" y="42923"/>
                </a:lnTo>
                <a:lnTo>
                  <a:pt x="76387" y="18717"/>
                </a:lnTo>
                <a:lnTo>
                  <a:pt x="73738" y="18011"/>
                </a:lnTo>
                <a:close/>
              </a:path>
              <a:path w="287019" h="287020">
                <a:moveTo>
                  <a:pt x="145721" y="0"/>
                </a:moveTo>
                <a:lnTo>
                  <a:pt x="140935" y="0"/>
                </a:lnTo>
                <a:lnTo>
                  <a:pt x="138998" y="1936"/>
                </a:lnTo>
                <a:lnTo>
                  <a:pt x="138998" y="29890"/>
                </a:lnTo>
                <a:lnTo>
                  <a:pt x="140935" y="31827"/>
                </a:lnTo>
                <a:lnTo>
                  <a:pt x="145721" y="31827"/>
                </a:lnTo>
                <a:lnTo>
                  <a:pt x="147661" y="29890"/>
                </a:lnTo>
                <a:lnTo>
                  <a:pt x="147661" y="1936"/>
                </a:lnTo>
                <a:lnTo>
                  <a:pt x="145721" y="0"/>
                </a:lnTo>
                <a:close/>
              </a:path>
            </a:pathLst>
          </a:custGeom>
          <a:solidFill>
            <a:srgbClr val="F16137"/>
          </a:solidFill>
        </p:spPr>
        <p:txBody>
          <a:bodyPr wrap="square" lIns="0" tIns="0" rIns="0" bIns="0" rtlCol="0"/>
          <a:lstStyle/>
          <a:p>
            <a:endParaRPr/>
          </a:p>
        </p:txBody>
      </p:sp>
      <p:pic>
        <p:nvPicPr>
          <p:cNvPr id="40" name="object 40"/>
          <p:cNvPicPr/>
          <p:nvPr/>
        </p:nvPicPr>
        <p:blipFill>
          <a:blip r:embed="rId16" cstate="print"/>
          <a:stretch>
            <a:fillRect/>
          </a:stretch>
        </p:blipFill>
        <p:spPr>
          <a:xfrm>
            <a:off x="531478" y="4796959"/>
            <a:ext cx="252482" cy="252482"/>
          </a:xfrm>
          <a:prstGeom prst="rect">
            <a:avLst/>
          </a:prstGeom>
        </p:spPr>
      </p:pic>
      <p:pic>
        <p:nvPicPr>
          <p:cNvPr id="41" name="object 41"/>
          <p:cNvPicPr/>
          <p:nvPr/>
        </p:nvPicPr>
        <p:blipFill>
          <a:blip r:embed="rId17" cstate="print"/>
          <a:stretch>
            <a:fillRect/>
          </a:stretch>
        </p:blipFill>
        <p:spPr>
          <a:xfrm>
            <a:off x="4010442" y="4776476"/>
            <a:ext cx="286200" cy="286077"/>
          </a:xfrm>
          <a:prstGeom prst="rect">
            <a:avLst/>
          </a:prstGeom>
        </p:spPr>
      </p:pic>
      <p:pic>
        <p:nvPicPr>
          <p:cNvPr id="42" name="object 42"/>
          <p:cNvPicPr/>
          <p:nvPr/>
        </p:nvPicPr>
        <p:blipFill>
          <a:blip r:embed="rId18" cstate="print"/>
          <a:stretch>
            <a:fillRect/>
          </a:stretch>
        </p:blipFill>
        <p:spPr>
          <a:xfrm>
            <a:off x="3979792" y="5288079"/>
            <a:ext cx="330671" cy="267728"/>
          </a:xfrm>
          <a:prstGeom prst="rect">
            <a:avLst/>
          </a:prstGeom>
        </p:spPr>
      </p:pic>
      <p:sp>
        <p:nvSpPr>
          <p:cNvPr id="43" name="object 43"/>
          <p:cNvSpPr/>
          <p:nvPr/>
        </p:nvSpPr>
        <p:spPr>
          <a:xfrm>
            <a:off x="3943126" y="7076401"/>
            <a:ext cx="287020" cy="287020"/>
          </a:xfrm>
          <a:custGeom>
            <a:avLst/>
            <a:gdLst/>
            <a:ahLst/>
            <a:cxnLst/>
            <a:rect l="l" t="t" r="r" b="b"/>
            <a:pathLst>
              <a:path w="287020" h="287020">
                <a:moveTo>
                  <a:pt x="286793" y="0"/>
                </a:moveTo>
                <a:lnTo>
                  <a:pt x="247431" y="0"/>
                </a:lnTo>
                <a:lnTo>
                  <a:pt x="247431" y="61854"/>
                </a:lnTo>
                <a:lnTo>
                  <a:pt x="286793" y="61854"/>
                </a:lnTo>
                <a:lnTo>
                  <a:pt x="286793" y="0"/>
                </a:lnTo>
                <a:close/>
              </a:path>
              <a:path w="287020" h="287020">
                <a:moveTo>
                  <a:pt x="92786" y="160267"/>
                </a:moveTo>
                <a:lnTo>
                  <a:pt x="0" y="160267"/>
                </a:lnTo>
                <a:lnTo>
                  <a:pt x="0" y="286793"/>
                </a:lnTo>
                <a:lnTo>
                  <a:pt x="286793" y="286793"/>
                </a:lnTo>
                <a:lnTo>
                  <a:pt x="286793" y="236180"/>
                </a:lnTo>
                <a:lnTo>
                  <a:pt x="134092" y="236180"/>
                </a:lnTo>
                <a:lnTo>
                  <a:pt x="126526" y="228613"/>
                </a:lnTo>
                <a:lnTo>
                  <a:pt x="126526" y="210877"/>
                </a:lnTo>
                <a:lnTo>
                  <a:pt x="118090" y="210877"/>
                </a:lnTo>
                <a:lnTo>
                  <a:pt x="108252" y="208885"/>
                </a:lnTo>
                <a:lnTo>
                  <a:pt x="100207" y="203457"/>
                </a:lnTo>
                <a:lnTo>
                  <a:pt x="94778" y="195412"/>
                </a:lnTo>
                <a:lnTo>
                  <a:pt x="92786" y="185572"/>
                </a:lnTo>
                <a:lnTo>
                  <a:pt x="92786" y="160267"/>
                </a:lnTo>
                <a:close/>
              </a:path>
              <a:path w="287020" h="287020">
                <a:moveTo>
                  <a:pt x="286793" y="160267"/>
                </a:moveTo>
                <a:lnTo>
                  <a:pt x="194007" y="160267"/>
                </a:lnTo>
                <a:lnTo>
                  <a:pt x="194007" y="185572"/>
                </a:lnTo>
                <a:lnTo>
                  <a:pt x="192016" y="195412"/>
                </a:lnTo>
                <a:lnTo>
                  <a:pt x="186588" y="203457"/>
                </a:lnTo>
                <a:lnTo>
                  <a:pt x="178544" y="208885"/>
                </a:lnTo>
                <a:lnTo>
                  <a:pt x="168702" y="210877"/>
                </a:lnTo>
                <a:lnTo>
                  <a:pt x="160268" y="210877"/>
                </a:lnTo>
                <a:lnTo>
                  <a:pt x="160268" y="228613"/>
                </a:lnTo>
                <a:lnTo>
                  <a:pt x="152700" y="236180"/>
                </a:lnTo>
                <a:lnTo>
                  <a:pt x="286793" y="236180"/>
                </a:lnTo>
                <a:lnTo>
                  <a:pt x="286793" y="160267"/>
                </a:lnTo>
                <a:close/>
              </a:path>
              <a:path w="287020" h="287020">
                <a:moveTo>
                  <a:pt x="127933" y="174325"/>
                </a:moveTo>
                <a:lnTo>
                  <a:pt x="111064" y="174325"/>
                </a:lnTo>
                <a:lnTo>
                  <a:pt x="111064" y="191195"/>
                </a:lnTo>
                <a:lnTo>
                  <a:pt x="127933" y="191195"/>
                </a:lnTo>
                <a:lnTo>
                  <a:pt x="127933" y="174325"/>
                </a:lnTo>
                <a:close/>
              </a:path>
              <a:path w="287020" h="287020">
                <a:moveTo>
                  <a:pt x="175733" y="174325"/>
                </a:moveTo>
                <a:lnTo>
                  <a:pt x="158860" y="174325"/>
                </a:lnTo>
                <a:lnTo>
                  <a:pt x="158860" y="191195"/>
                </a:lnTo>
                <a:lnTo>
                  <a:pt x="175733" y="191195"/>
                </a:lnTo>
                <a:lnTo>
                  <a:pt x="175733" y="174325"/>
                </a:lnTo>
                <a:close/>
              </a:path>
              <a:path w="287020" h="287020">
                <a:moveTo>
                  <a:pt x="151833" y="146206"/>
                </a:moveTo>
                <a:lnTo>
                  <a:pt x="134960" y="146206"/>
                </a:lnTo>
                <a:lnTo>
                  <a:pt x="134960" y="163079"/>
                </a:lnTo>
                <a:lnTo>
                  <a:pt x="151833" y="163079"/>
                </a:lnTo>
                <a:lnTo>
                  <a:pt x="151833" y="146206"/>
                </a:lnTo>
                <a:close/>
              </a:path>
              <a:path w="287020" h="287020">
                <a:moveTo>
                  <a:pt x="230562" y="0"/>
                </a:moveTo>
                <a:lnTo>
                  <a:pt x="107604" y="0"/>
                </a:lnTo>
                <a:lnTo>
                  <a:pt x="78999" y="49413"/>
                </a:lnTo>
                <a:lnTo>
                  <a:pt x="94345" y="136954"/>
                </a:lnTo>
                <a:lnTo>
                  <a:pt x="105883" y="143398"/>
                </a:lnTo>
                <a:lnTo>
                  <a:pt x="110571" y="143398"/>
                </a:lnTo>
                <a:lnTo>
                  <a:pt x="123714" y="70289"/>
                </a:lnTo>
                <a:lnTo>
                  <a:pt x="143395" y="50612"/>
                </a:lnTo>
                <a:lnTo>
                  <a:pt x="230562" y="50612"/>
                </a:lnTo>
                <a:lnTo>
                  <a:pt x="230562" y="0"/>
                </a:lnTo>
                <a:close/>
              </a:path>
              <a:path w="287020" h="287020">
                <a:moveTo>
                  <a:pt x="230562" y="50612"/>
                </a:moveTo>
                <a:lnTo>
                  <a:pt x="143395" y="50612"/>
                </a:lnTo>
                <a:lnTo>
                  <a:pt x="165892" y="73101"/>
                </a:lnTo>
                <a:lnTo>
                  <a:pt x="156751" y="127935"/>
                </a:lnTo>
                <a:lnTo>
                  <a:pt x="174773" y="138598"/>
                </a:lnTo>
                <a:lnTo>
                  <a:pt x="181623" y="138476"/>
                </a:lnTo>
                <a:lnTo>
                  <a:pt x="187751" y="134120"/>
                </a:lnTo>
                <a:lnTo>
                  <a:pt x="205254" y="84350"/>
                </a:lnTo>
                <a:lnTo>
                  <a:pt x="217152" y="79253"/>
                </a:lnTo>
                <a:lnTo>
                  <a:pt x="225054" y="75020"/>
                </a:lnTo>
                <a:lnTo>
                  <a:pt x="230562" y="69706"/>
                </a:lnTo>
                <a:lnTo>
                  <a:pt x="230562" y="50612"/>
                </a:lnTo>
                <a:close/>
              </a:path>
            </a:pathLst>
          </a:custGeom>
          <a:solidFill>
            <a:srgbClr val="F16137"/>
          </a:solidFill>
        </p:spPr>
        <p:txBody>
          <a:bodyPr wrap="square" lIns="0" tIns="0" rIns="0" bIns="0" rtlCol="0"/>
          <a:lstStyle/>
          <a:p>
            <a:endParaRPr/>
          </a:p>
        </p:txBody>
      </p:sp>
      <p:grpSp>
        <p:nvGrpSpPr>
          <p:cNvPr id="44" name="object 44"/>
          <p:cNvGrpSpPr/>
          <p:nvPr/>
        </p:nvGrpSpPr>
        <p:grpSpPr>
          <a:xfrm>
            <a:off x="5169664" y="629305"/>
            <a:ext cx="1851995" cy="2706624"/>
            <a:chOff x="5169664" y="629305"/>
            <a:chExt cx="1851995" cy="2706624"/>
          </a:xfrm>
        </p:grpSpPr>
        <p:pic>
          <p:nvPicPr>
            <p:cNvPr id="45" name="object 45"/>
            <p:cNvPicPr/>
            <p:nvPr/>
          </p:nvPicPr>
          <p:blipFill>
            <a:blip r:embed="rId19" cstate="print"/>
            <a:stretch>
              <a:fillRect/>
            </a:stretch>
          </p:blipFill>
          <p:spPr>
            <a:xfrm>
              <a:off x="5169664" y="629305"/>
              <a:ext cx="1566673" cy="2706624"/>
            </a:xfrm>
            <a:prstGeom prst="rect">
              <a:avLst/>
            </a:prstGeom>
          </p:spPr>
        </p:pic>
        <p:pic>
          <p:nvPicPr>
            <p:cNvPr id="49" name="object 49"/>
            <p:cNvPicPr/>
            <p:nvPr/>
          </p:nvPicPr>
          <p:blipFill>
            <a:blip r:embed="rId20" cstate="print"/>
            <a:stretch>
              <a:fillRect/>
            </a:stretch>
          </p:blipFill>
          <p:spPr>
            <a:xfrm>
              <a:off x="5194047" y="2082596"/>
              <a:ext cx="697392" cy="971434"/>
            </a:xfrm>
            <a:prstGeom prst="rect">
              <a:avLst/>
            </a:prstGeom>
          </p:spPr>
        </p:pic>
        <p:sp>
          <p:nvSpPr>
            <p:cNvPr id="50" name="object 50"/>
            <p:cNvSpPr/>
            <p:nvPr/>
          </p:nvSpPr>
          <p:spPr>
            <a:xfrm>
              <a:off x="6050577" y="2198678"/>
              <a:ext cx="409575" cy="146685"/>
            </a:xfrm>
            <a:custGeom>
              <a:avLst/>
              <a:gdLst/>
              <a:ahLst/>
              <a:cxnLst/>
              <a:rect l="l" t="t" r="r" b="b"/>
              <a:pathLst>
                <a:path w="409575" h="146685">
                  <a:moveTo>
                    <a:pt x="10678" y="0"/>
                  </a:moveTo>
                  <a:lnTo>
                    <a:pt x="129" y="0"/>
                  </a:lnTo>
                  <a:lnTo>
                    <a:pt x="129" y="45849"/>
                  </a:lnTo>
                  <a:lnTo>
                    <a:pt x="10678" y="45849"/>
                  </a:lnTo>
                  <a:lnTo>
                    <a:pt x="10678" y="27377"/>
                  </a:lnTo>
                  <a:lnTo>
                    <a:pt x="29942" y="27377"/>
                  </a:lnTo>
                  <a:lnTo>
                    <a:pt x="26529" y="22139"/>
                  </a:lnTo>
                  <a:lnTo>
                    <a:pt x="28969" y="18536"/>
                  </a:lnTo>
                  <a:lnTo>
                    <a:pt x="10678" y="18536"/>
                  </a:lnTo>
                  <a:lnTo>
                    <a:pt x="10678" y="0"/>
                  </a:lnTo>
                  <a:close/>
                </a:path>
                <a:path w="409575" h="146685">
                  <a:moveTo>
                    <a:pt x="29942" y="27377"/>
                  </a:moveTo>
                  <a:lnTo>
                    <a:pt x="18011" y="27377"/>
                  </a:lnTo>
                  <a:lnTo>
                    <a:pt x="29933" y="45849"/>
                  </a:lnTo>
                  <a:lnTo>
                    <a:pt x="40874" y="45849"/>
                  </a:lnTo>
                  <a:lnTo>
                    <a:pt x="41325" y="44839"/>
                  </a:lnTo>
                  <a:lnTo>
                    <a:pt x="29942" y="27377"/>
                  </a:lnTo>
                  <a:close/>
                </a:path>
                <a:path w="409575" h="146685">
                  <a:moveTo>
                    <a:pt x="41325" y="44839"/>
                  </a:moveTo>
                  <a:lnTo>
                    <a:pt x="40874" y="45849"/>
                  </a:lnTo>
                  <a:lnTo>
                    <a:pt x="41983" y="45849"/>
                  </a:lnTo>
                  <a:lnTo>
                    <a:pt x="41325" y="44839"/>
                  </a:lnTo>
                  <a:close/>
                </a:path>
                <a:path w="409575" h="146685">
                  <a:moveTo>
                    <a:pt x="71788" y="0"/>
                  </a:moveTo>
                  <a:lnTo>
                    <a:pt x="61307" y="0"/>
                  </a:lnTo>
                  <a:lnTo>
                    <a:pt x="41325" y="44839"/>
                  </a:lnTo>
                  <a:lnTo>
                    <a:pt x="41983" y="45849"/>
                  </a:lnTo>
                  <a:lnTo>
                    <a:pt x="51747" y="45849"/>
                  </a:lnTo>
                  <a:lnTo>
                    <a:pt x="55807" y="36024"/>
                  </a:lnTo>
                  <a:lnTo>
                    <a:pt x="87896" y="36024"/>
                  </a:lnTo>
                  <a:lnTo>
                    <a:pt x="84293" y="27967"/>
                  </a:lnTo>
                  <a:lnTo>
                    <a:pt x="59213" y="27967"/>
                  </a:lnTo>
                  <a:lnTo>
                    <a:pt x="66481" y="10415"/>
                  </a:lnTo>
                  <a:lnTo>
                    <a:pt x="76445" y="10415"/>
                  </a:lnTo>
                  <a:lnTo>
                    <a:pt x="71788" y="0"/>
                  </a:lnTo>
                  <a:close/>
                </a:path>
                <a:path w="409575" h="146685">
                  <a:moveTo>
                    <a:pt x="87896" y="36024"/>
                  </a:moveTo>
                  <a:lnTo>
                    <a:pt x="77094" y="36024"/>
                  </a:lnTo>
                  <a:lnTo>
                    <a:pt x="81155" y="45849"/>
                  </a:lnTo>
                  <a:lnTo>
                    <a:pt x="92289" y="45849"/>
                  </a:lnTo>
                  <a:lnTo>
                    <a:pt x="87896" y="36024"/>
                  </a:lnTo>
                  <a:close/>
                </a:path>
                <a:path w="409575" h="146685">
                  <a:moveTo>
                    <a:pt x="76445" y="10415"/>
                  </a:moveTo>
                  <a:lnTo>
                    <a:pt x="66481" y="10415"/>
                  </a:lnTo>
                  <a:lnTo>
                    <a:pt x="73753" y="27967"/>
                  </a:lnTo>
                  <a:lnTo>
                    <a:pt x="84293" y="27967"/>
                  </a:lnTo>
                  <a:lnTo>
                    <a:pt x="76445" y="10415"/>
                  </a:lnTo>
                  <a:close/>
                </a:path>
                <a:path w="409575" h="146685">
                  <a:moveTo>
                    <a:pt x="41526" y="0"/>
                  </a:moveTo>
                  <a:lnTo>
                    <a:pt x="30326" y="0"/>
                  </a:lnTo>
                  <a:lnTo>
                    <a:pt x="18274" y="18536"/>
                  </a:lnTo>
                  <a:lnTo>
                    <a:pt x="28969" y="18536"/>
                  </a:lnTo>
                  <a:lnTo>
                    <a:pt x="41526" y="0"/>
                  </a:lnTo>
                  <a:close/>
                </a:path>
                <a:path w="409575" h="146685">
                  <a:moveTo>
                    <a:pt x="122288" y="0"/>
                  </a:moveTo>
                  <a:lnTo>
                    <a:pt x="98381" y="0"/>
                  </a:lnTo>
                  <a:lnTo>
                    <a:pt x="98381" y="45849"/>
                  </a:lnTo>
                  <a:lnTo>
                    <a:pt x="108990" y="45849"/>
                  </a:lnTo>
                  <a:lnTo>
                    <a:pt x="108990" y="33210"/>
                  </a:lnTo>
                  <a:lnTo>
                    <a:pt x="122288" y="33210"/>
                  </a:lnTo>
                  <a:lnTo>
                    <a:pt x="125813" y="32543"/>
                  </a:lnTo>
                  <a:lnTo>
                    <a:pt x="131796" y="29879"/>
                  </a:lnTo>
                  <a:lnTo>
                    <a:pt x="134100" y="27957"/>
                  </a:lnTo>
                  <a:lnTo>
                    <a:pt x="136283" y="24563"/>
                  </a:lnTo>
                  <a:lnTo>
                    <a:pt x="108990" y="24563"/>
                  </a:lnTo>
                  <a:lnTo>
                    <a:pt x="108990" y="8647"/>
                  </a:lnTo>
                  <a:lnTo>
                    <a:pt x="136268" y="8647"/>
                  </a:lnTo>
                  <a:lnTo>
                    <a:pt x="134100" y="5306"/>
                  </a:lnTo>
                  <a:lnTo>
                    <a:pt x="131796" y="3383"/>
                  </a:lnTo>
                  <a:lnTo>
                    <a:pt x="125813" y="676"/>
                  </a:lnTo>
                  <a:lnTo>
                    <a:pt x="122288" y="0"/>
                  </a:lnTo>
                  <a:close/>
                </a:path>
                <a:path w="409575" h="146685">
                  <a:moveTo>
                    <a:pt x="136268" y="8647"/>
                  </a:moveTo>
                  <a:lnTo>
                    <a:pt x="120823" y="8647"/>
                  </a:lnTo>
                  <a:lnTo>
                    <a:pt x="123249" y="9334"/>
                  </a:lnTo>
                  <a:lnTo>
                    <a:pt x="126565" y="12085"/>
                  </a:lnTo>
                  <a:lnTo>
                    <a:pt x="127397" y="14061"/>
                  </a:lnTo>
                  <a:lnTo>
                    <a:pt x="127397" y="19169"/>
                  </a:lnTo>
                  <a:lnTo>
                    <a:pt x="126565" y="21125"/>
                  </a:lnTo>
                  <a:lnTo>
                    <a:pt x="123249" y="23874"/>
                  </a:lnTo>
                  <a:lnTo>
                    <a:pt x="120823" y="24563"/>
                  </a:lnTo>
                  <a:lnTo>
                    <a:pt x="136283" y="24563"/>
                  </a:lnTo>
                  <a:lnTo>
                    <a:pt x="137330" y="22934"/>
                  </a:lnTo>
                  <a:lnTo>
                    <a:pt x="138139" y="19997"/>
                  </a:lnTo>
                  <a:lnTo>
                    <a:pt x="138139" y="13229"/>
                  </a:lnTo>
                  <a:lnTo>
                    <a:pt x="137330" y="10284"/>
                  </a:lnTo>
                  <a:lnTo>
                    <a:pt x="136268" y="8647"/>
                  </a:lnTo>
                  <a:close/>
                </a:path>
                <a:path w="409575" h="146685">
                  <a:moveTo>
                    <a:pt x="182153" y="0"/>
                  </a:moveTo>
                  <a:lnTo>
                    <a:pt x="145148" y="0"/>
                  </a:lnTo>
                  <a:lnTo>
                    <a:pt x="145148" y="45849"/>
                  </a:lnTo>
                  <a:lnTo>
                    <a:pt x="172789" y="45849"/>
                  </a:lnTo>
                  <a:lnTo>
                    <a:pt x="177350" y="44582"/>
                  </a:lnTo>
                  <a:lnTo>
                    <a:pt x="183813" y="39517"/>
                  </a:lnTo>
                  <a:lnTo>
                    <a:pt x="184506" y="37990"/>
                  </a:lnTo>
                  <a:lnTo>
                    <a:pt x="155693" y="37990"/>
                  </a:lnTo>
                  <a:lnTo>
                    <a:pt x="155693" y="25675"/>
                  </a:lnTo>
                  <a:lnTo>
                    <a:pt x="184850" y="25675"/>
                  </a:lnTo>
                  <a:lnTo>
                    <a:pt x="183978" y="23666"/>
                  </a:lnTo>
                  <a:lnTo>
                    <a:pt x="178172" y="19039"/>
                  </a:lnTo>
                  <a:lnTo>
                    <a:pt x="173945" y="17881"/>
                  </a:lnTo>
                  <a:lnTo>
                    <a:pt x="155693" y="17881"/>
                  </a:lnTo>
                  <a:lnTo>
                    <a:pt x="155693" y="8449"/>
                  </a:lnTo>
                  <a:lnTo>
                    <a:pt x="182153" y="8449"/>
                  </a:lnTo>
                  <a:lnTo>
                    <a:pt x="182153" y="0"/>
                  </a:lnTo>
                  <a:close/>
                </a:path>
                <a:path w="409575" h="146685">
                  <a:moveTo>
                    <a:pt x="184850" y="25675"/>
                  </a:moveTo>
                  <a:lnTo>
                    <a:pt x="171893" y="25675"/>
                  </a:lnTo>
                  <a:lnTo>
                    <a:pt x="174687" y="27683"/>
                  </a:lnTo>
                  <a:lnTo>
                    <a:pt x="174687" y="33754"/>
                  </a:lnTo>
                  <a:lnTo>
                    <a:pt x="173967" y="35316"/>
                  </a:lnTo>
                  <a:lnTo>
                    <a:pt x="171086" y="37454"/>
                  </a:lnTo>
                  <a:lnTo>
                    <a:pt x="169012" y="37990"/>
                  </a:lnTo>
                  <a:lnTo>
                    <a:pt x="184506" y="37990"/>
                  </a:lnTo>
                  <a:lnTo>
                    <a:pt x="185428" y="35960"/>
                  </a:lnTo>
                  <a:lnTo>
                    <a:pt x="185428" y="27006"/>
                  </a:lnTo>
                  <a:lnTo>
                    <a:pt x="184850" y="25675"/>
                  </a:lnTo>
                  <a:close/>
                </a:path>
                <a:path w="409575" h="146685">
                  <a:moveTo>
                    <a:pt x="218833" y="0"/>
                  </a:moveTo>
                  <a:lnTo>
                    <a:pt x="208353" y="0"/>
                  </a:lnTo>
                  <a:lnTo>
                    <a:pt x="187920" y="45849"/>
                  </a:lnTo>
                  <a:lnTo>
                    <a:pt x="198791" y="45849"/>
                  </a:lnTo>
                  <a:lnTo>
                    <a:pt x="202853" y="36024"/>
                  </a:lnTo>
                  <a:lnTo>
                    <a:pt x="234942" y="36024"/>
                  </a:lnTo>
                  <a:lnTo>
                    <a:pt x="231339" y="27967"/>
                  </a:lnTo>
                  <a:lnTo>
                    <a:pt x="206259" y="27967"/>
                  </a:lnTo>
                  <a:lnTo>
                    <a:pt x="213527" y="10415"/>
                  </a:lnTo>
                  <a:lnTo>
                    <a:pt x="223490" y="10415"/>
                  </a:lnTo>
                  <a:lnTo>
                    <a:pt x="218833" y="0"/>
                  </a:lnTo>
                  <a:close/>
                </a:path>
                <a:path w="409575" h="146685">
                  <a:moveTo>
                    <a:pt x="234942" y="36024"/>
                  </a:moveTo>
                  <a:lnTo>
                    <a:pt x="224139" y="36024"/>
                  </a:lnTo>
                  <a:lnTo>
                    <a:pt x="228201" y="45849"/>
                  </a:lnTo>
                  <a:lnTo>
                    <a:pt x="239335" y="45849"/>
                  </a:lnTo>
                  <a:lnTo>
                    <a:pt x="234942" y="36024"/>
                  </a:lnTo>
                  <a:close/>
                </a:path>
                <a:path w="409575" h="146685">
                  <a:moveTo>
                    <a:pt x="223490" y="10415"/>
                  </a:moveTo>
                  <a:lnTo>
                    <a:pt x="213527" y="10415"/>
                  </a:lnTo>
                  <a:lnTo>
                    <a:pt x="220799" y="27967"/>
                  </a:lnTo>
                  <a:lnTo>
                    <a:pt x="231339" y="27967"/>
                  </a:lnTo>
                  <a:lnTo>
                    <a:pt x="223490" y="10415"/>
                  </a:lnTo>
                  <a:close/>
                </a:path>
                <a:path w="409575" h="146685">
                  <a:moveTo>
                    <a:pt x="254203" y="0"/>
                  </a:moveTo>
                  <a:lnTo>
                    <a:pt x="245426" y="0"/>
                  </a:lnTo>
                  <a:lnTo>
                    <a:pt x="245426" y="45849"/>
                  </a:lnTo>
                  <a:lnTo>
                    <a:pt x="255380" y="45849"/>
                  </a:lnTo>
                  <a:lnTo>
                    <a:pt x="255380" y="18928"/>
                  </a:lnTo>
                  <a:lnTo>
                    <a:pt x="265603" y="18928"/>
                  </a:lnTo>
                  <a:lnTo>
                    <a:pt x="254203" y="0"/>
                  </a:lnTo>
                  <a:close/>
                </a:path>
                <a:path w="409575" h="146685">
                  <a:moveTo>
                    <a:pt x="297066" y="18406"/>
                  </a:moveTo>
                  <a:lnTo>
                    <a:pt x="287082" y="18406"/>
                  </a:lnTo>
                  <a:lnTo>
                    <a:pt x="287146" y="45849"/>
                  </a:lnTo>
                  <a:lnTo>
                    <a:pt x="297105" y="45849"/>
                  </a:lnTo>
                  <a:lnTo>
                    <a:pt x="297066" y="18406"/>
                  </a:lnTo>
                  <a:close/>
                </a:path>
                <a:path w="409575" h="146685">
                  <a:moveTo>
                    <a:pt x="265603" y="18928"/>
                  </a:moveTo>
                  <a:lnTo>
                    <a:pt x="255380" y="18928"/>
                  </a:lnTo>
                  <a:lnTo>
                    <a:pt x="268874" y="41004"/>
                  </a:lnTo>
                  <a:lnTo>
                    <a:pt x="273589" y="41004"/>
                  </a:lnTo>
                  <a:lnTo>
                    <a:pt x="281059" y="28493"/>
                  </a:lnTo>
                  <a:lnTo>
                    <a:pt x="271364" y="28493"/>
                  </a:lnTo>
                  <a:lnTo>
                    <a:pt x="265603" y="18928"/>
                  </a:lnTo>
                  <a:close/>
                </a:path>
                <a:path w="409575" h="146685">
                  <a:moveTo>
                    <a:pt x="297040" y="0"/>
                  </a:moveTo>
                  <a:lnTo>
                    <a:pt x="288263" y="0"/>
                  </a:lnTo>
                  <a:lnTo>
                    <a:pt x="271364" y="28493"/>
                  </a:lnTo>
                  <a:lnTo>
                    <a:pt x="281059" y="28493"/>
                  </a:lnTo>
                  <a:lnTo>
                    <a:pt x="287082" y="18406"/>
                  </a:lnTo>
                  <a:lnTo>
                    <a:pt x="297066" y="18406"/>
                  </a:lnTo>
                  <a:lnTo>
                    <a:pt x="297040" y="0"/>
                  </a:lnTo>
                  <a:close/>
                </a:path>
                <a:path w="409575" h="146685">
                  <a:moveTo>
                    <a:pt x="319046" y="0"/>
                  </a:moveTo>
                  <a:lnTo>
                    <a:pt x="308502" y="0"/>
                  </a:lnTo>
                  <a:lnTo>
                    <a:pt x="308502" y="45849"/>
                  </a:lnTo>
                  <a:lnTo>
                    <a:pt x="318524" y="45849"/>
                  </a:lnTo>
                  <a:lnTo>
                    <a:pt x="330254" y="29869"/>
                  </a:lnTo>
                  <a:lnTo>
                    <a:pt x="319046" y="29869"/>
                  </a:lnTo>
                  <a:lnTo>
                    <a:pt x="319046" y="0"/>
                  </a:lnTo>
                  <a:close/>
                </a:path>
                <a:path w="409575" h="146685">
                  <a:moveTo>
                    <a:pt x="350878" y="16048"/>
                  </a:moveTo>
                  <a:lnTo>
                    <a:pt x="340398" y="16048"/>
                  </a:lnTo>
                  <a:lnTo>
                    <a:pt x="340398" y="45849"/>
                  </a:lnTo>
                  <a:lnTo>
                    <a:pt x="350878" y="45849"/>
                  </a:lnTo>
                  <a:lnTo>
                    <a:pt x="350878" y="16048"/>
                  </a:lnTo>
                  <a:close/>
                </a:path>
                <a:path w="409575" h="146685">
                  <a:moveTo>
                    <a:pt x="350878" y="0"/>
                  </a:moveTo>
                  <a:lnTo>
                    <a:pt x="340923" y="0"/>
                  </a:lnTo>
                  <a:lnTo>
                    <a:pt x="319046" y="29869"/>
                  </a:lnTo>
                  <a:lnTo>
                    <a:pt x="330254" y="29869"/>
                  </a:lnTo>
                  <a:lnTo>
                    <a:pt x="340398" y="16048"/>
                  </a:lnTo>
                  <a:lnTo>
                    <a:pt x="350878" y="16048"/>
                  </a:lnTo>
                  <a:lnTo>
                    <a:pt x="350878" y="0"/>
                  </a:lnTo>
                  <a:close/>
                </a:path>
                <a:path w="409575" h="146685">
                  <a:moveTo>
                    <a:pt x="409237" y="37202"/>
                  </a:moveTo>
                  <a:lnTo>
                    <a:pt x="357296" y="37202"/>
                  </a:lnTo>
                  <a:lnTo>
                    <a:pt x="357231" y="55346"/>
                  </a:lnTo>
                  <a:lnTo>
                    <a:pt x="367056" y="55346"/>
                  </a:lnTo>
                  <a:lnTo>
                    <a:pt x="367056" y="45849"/>
                  </a:lnTo>
                  <a:lnTo>
                    <a:pt x="409237" y="45849"/>
                  </a:lnTo>
                  <a:lnTo>
                    <a:pt x="409237" y="37202"/>
                  </a:lnTo>
                  <a:close/>
                </a:path>
                <a:path w="409575" h="146685">
                  <a:moveTo>
                    <a:pt x="409237" y="45849"/>
                  </a:moveTo>
                  <a:lnTo>
                    <a:pt x="399413" y="45849"/>
                  </a:lnTo>
                  <a:lnTo>
                    <a:pt x="399413" y="55346"/>
                  </a:lnTo>
                  <a:lnTo>
                    <a:pt x="409237" y="55346"/>
                  </a:lnTo>
                  <a:lnTo>
                    <a:pt x="409237" y="45849"/>
                  </a:lnTo>
                  <a:close/>
                </a:path>
                <a:path w="409575" h="146685">
                  <a:moveTo>
                    <a:pt x="402818" y="0"/>
                  </a:moveTo>
                  <a:lnTo>
                    <a:pt x="367582" y="0"/>
                  </a:lnTo>
                  <a:lnTo>
                    <a:pt x="366793" y="21635"/>
                  </a:lnTo>
                  <a:lnTo>
                    <a:pt x="366095" y="27247"/>
                  </a:lnTo>
                  <a:lnTo>
                    <a:pt x="363823" y="35106"/>
                  </a:lnTo>
                  <a:lnTo>
                    <a:pt x="361882" y="37115"/>
                  </a:lnTo>
                  <a:lnTo>
                    <a:pt x="359133" y="37202"/>
                  </a:lnTo>
                  <a:lnTo>
                    <a:pt x="371836" y="37202"/>
                  </a:lnTo>
                  <a:lnTo>
                    <a:pt x="376618" y="8647"/>
                  </a:lnTo>
                  <a:lnTo>
                    <a:pt x="402818" y="8647"/>
                  </a:lnTo>
                  <a:lnTo>
                    <a:pt x="402818" y="0"/>
                  </a:lnTo>
                  <a:close/>
                </a:path>
                <a:path w="409575" h="146685">
                  <a:moveTo>
                    <a:pt x="402818" y="8647"/>
                  </a:moveTo>
                  <a:lnTo>
                    <a:pt x="392339" y="8647"/>
                  </a:lnTo>
                  <a:lnTo>
                    <a:pt x="392339" y="37202"/>
                  </a:lnTo>
                  <a:lnTo>
                    <a:pt x="402818" y="37202"/>
                  </a:lnTo>
                  <a:lnTo>
                    <a:pt x="402818" y="8647"/>
                  </a:lnTo>
                  <a:close/>
                </a:path>
                <a:path w="409575" h="146685">
                  <a:moveTo>
                    <a:pt x="8776" y="90319"/>
                  </a:moveTo>
                  <a:lnTo>
                    <a:pt x="0" y="90319"/>
                  </a:lnTo>
                  <a:lnTo>
                    <a:pt x="0" y="136169"/>
                  </a:lnTo>
                  <a:lnTo>
                    <a:pt x="10480" y="136169"/>
                  </a:lnTo>
                  <a:lnTo>
                    <a:pt x="10480" y="108334"/>
                  </a:lnTo>
                  <a:lnTo>
                    <a:pt x="23527" y="108334"/>
                  </a:lnTo>
                  <a:lnTo>
                    <a:pt x="8776" y="90319"/>
                  </a:lnTo>
                  <a:close/>
                </a:path>
                <a:path w="409575" h="146685">
                  <a:moveTo>
                    <a:pt x="23527" y="108334"/>
                  </a:moveTo>
                  <a:lnTo>
                    <a:pt x="10480" y="108334"/>
                  </a:lnTo>
                  <a:lnTo>
                    <a:pt x="33340" y="136169"/>
                  </a:lnTo>
                  <a:lnTo>
                    <a:pt x="42052" y="136169"/>
                  </a:lnTo>
                  <a:lnTo>
                    <a:pt x="42052" y="118159"/>
                  </a:lnTo>
                  <a:lnTo>
                    <a:pt x="31572" y="118159"/>
                  </a:lnTo>
                  <a:lnTo>
                    <a:pt x="23527" y="108334"/>
                  </a:lnTo>
                  <a:close/>
                </a:path>
                <a:path w="409575" h="146685">
                  <a:moveTo>
                    <a:pt x="42052" y="90319"/>
                  </a:moveTo>
                  <a:lnTo>
                    <a:pt x="31572" y="90319"/>
                  </a:lnTo>
                  <a:lnTo>
                    <a:pt x="31572" y="118159"/>
                  </a:lnTo>
                  <a:lnTo>
                    <a:pt x="42052" y="118159"/>
                  </a:lnTo>
                  <a:lnTo>
                    <a:pt x="42052" y="90319"/>
                  </a:lnTo>
                  <a:close/>
                </a:path>
                <a:path w="409575" h="146685">
                  <a:moveTo>
                    <a:pt x="103097" y="126540"/>
                  </a:moveTo>
                  <a:lnTo>
                    <a:pt x="92746" y="126540"/>
                  </a:lnTo>
                  <a:lnTo>
                    <a:pt x="92746" y="136169"/>
                  </a:lnTo>
                  <a:lnTo>
                    <a:pt x="103097" y="136169"/>
                  </a:lnTo>
                  <a:lnTo>
                    <a:pt x="103097" y="126540"/>
                  </a:lnTo>
                  <a:close/>
                </a:path>
                <a:path w="409575" h="146685">
                  <a:moveTo>
                    <a:pt x="100803" y="90319"/>
                  </a:moveTo>
                  <a:lnTo>
                    <a:pt x="89669" y="90319"/>
                  </a:lnTo>
                  <a:lnTo>
                    <a:pt x="68054" y="119401"/>
                  </a:lnTo>
                  <a:lnTo>
                    <a:pt x="68054" y="126540"/>
                  </a:lnTo>
                  <a:lnTo>
                    <a:pt x="110563" y="126540"/>
                  </a:lnTo>
                  <a:lnTo>
                    <a:pt x="110563" y="117896"/>
                  </a:lnTo>
                  <a:lnTo>
                    <a:pt x="80763" y="117896"/>
                  </a:lnTo>
                  <a:lnTo>
                    <a:pt x="100803" y="90319"/>
                  </a:lnTo>
                  <a:close/>
                </a:path>
                <a:path w="409575" h="146685">
                  <a:moveTo>
                    <a:pt x="103097" y="109313"/>
                  </a:moveTo>
                  <a:lnTo>
                    <a:pt x="93074" y="109313"/>
                  </a:lnTo>
                  <a:lnTo>
                    <a:pt x="93074" y="117896"/>
                  </a:lnTo>
                  <a:lnTo>
                    <a:pt x="103097" y="117896"/>
                  </a:lnTo>
                  <a:lnTo>
                    <a:pt x="103097" y="109313"/>
                  </a:lnTo>
                  <a:close/>
                </a:path>
                <a:path w="409575" h="146685">
                  <a:moveTo>
                    <a:pt x="139536" y="89535"/>
                  </a:moveTo>
                  <a:lnTo>
                    <a:pt x="132462" y="89535"/>
                  </a:lnTo>
                  <a:lnTo>
                    <a:pt x="128390" y="90496"/>
                  </a:lnTo>
                  <a:lnTo>
                    <a:pt x="113709" y="121521"/>
                  </a:lnTo>
                  <a:lnTo>
                    <a:pt x="115520" y="127130"/>
                  </a:lnTo>
                  <a:lnTo>
                    <a:pt x="122767" y="134992"/>
                  </a:lnTo>
                  <a:lnTo>
                    <a:pt x="127789" y="136954"/>
                  </a:lnTo>
                  <a:lnTo>
                    <a:pt x="137440" y="136954"/>
                  </a:lnTo>
                  <a:lnTo>
                    <a:pt x="140379" y="136331"/>
                  </a:lnTo>
                  <a:lnTo>
                    <a:pt x="145660" y="133844"/>
                  </a:lnTo>
                  <a:lnTo>
                    <a:pt x="147744" y="132066"/>
                  </a:lnTo>
                  <a:lnTo>
                    <a:pt x="149748" y="129030"/>
                  </a:lnTo>
                  <a:lnTo>
                    <a:pt x="131130" y="129030"/>
                  </a:lnTo>
                  <a:lnTo>
                    <a:pt x="129165" y="128397"/>
                  </a:lnTo>
                  <a:lnTo>
                    <a:pt x="126284" y="125863"/>
                  </a:lnTo>
                  <a:lnTo>
                    <a:pt x="125602" y="124315"/>
                  </a:lnTo>
                  <a:lnTo>
                    <a:pt x="125604" y="120121"/>
                  </a:lnTo>
                  <a:lnTo>
                    <a:pt x="126306" y="118562"/>
                  </a:lnTo>
                  <a:lnTo>
                    <a:pt x="129275" y="115985"/>
                  </a:lnTo>
                  <a:lnTo>
                    <a:pt x="131173" y="115340"/>
                  </a:lnTo>
                  <a:lnTo>
                    <a:pt x="150212" y="115340"/>
                  </a:lnTo>
                  <a:lnTo>
                    <a:pt x="148071" y="112035"/>
                  </a:lnTo>
                  <a:lnTo>
                    <a:pt x="147438" y="111478"/>
                  </a:lnTo>
                  <a:lnTo>
                    <a:pt x="124448" y="111478"/>
                  </a:lnTo>
                  <a:lnTo>
                    <a:pt x="124625" y="107153"/>
                  </a:lnTo>
                  <a:lnTo>
                    <a:pt x="125849" y="103856"/>
                  </a:lnTo>
                  <a:lnTo>
                    <a:pt x="130388" y="99316"/>
                  </a:lnTo>
                  <a:lnTo>
                    <a:pt x="133466" y="98178"/>
                  </a:lnTo>
                  <a:lnTo>
                    <a:pt x="147090" y="98178"/>
                  </a:lnTo>
                  <a:lnTo>
                    <a:pt x="149865" y="92678"/>
                  </a:lnTo>
                  <a:lnTo>
                    <a:pt x="148291" y="91673"/>
                  </a:lnTo>
                  <a:lnTo>
                    <a:pt x="146380" y="90900"/>
                  </a:lnTo>
                  <a:lnTo>
                    <a:pt x="141883" y="89809"/>
                  </a:lnTo>
                  <a:lnTo>
                    <a:pt x="139536" y="89535"/>
                  </a:lnTo>
                  <a:close/>
                </a:path>
                <a:path w="409575" h="146685">
                  <a:moveTo>
                    <a:pt x="150212" y="115340"/>
                  </a:moveTo>
                  <a:lnTo>
                    <a:pt x="135846" y="115340"/>
                  </a:lnTo>
                  <a:lnTo>
                    <a:pt x="137761" y="115985"/>
                  </a:lnTo>
                  <a:lnTo>
                    <a:pt x="140573" y="118454"/>
                  </a:lnTo>
                  <a:lnTo>
                    <a:pt x="141282" y="120121"/>
                  </a:lnTo>
                  <a:lnTo>
                    <a:pt x="141282" y="124315"/>
                  </a:lnTo>
                  <a:lnTo>
                    <a:pt x="140573" y="125975"/>
                  </a:lnTo>
                  <a:lnTo>
                    <a:pt x="137736" y="128418"/>
                  </a:lnTo>
                  <a:lnTo>
                    <a:pt x="135889" y="129030"/>
                  </a:lnTo>
                  <a:lnTo>
                    <a:pt x="149748" y="129030"/>
                  </a:lnTo>
                  <a:lnTo>
                    <a:pt x="150801" y="127436"/>
                  </a:lnTo>
                  <a:lnTo>
                    <a:pt x="151568" y="124750"/>
                  </a:lnTo>
                  <a:lnTo>
                    <a:pt x="151455" y="118454"/>
                  </a:lnTo>
                  <a:lnTo>
                    <a:pt x="150869" y="116354"/>
                  </a:lnTo>
                  <a:lnTo>
                    <a:pt x="150212" y="115340"/>
                  </a:lnTo>
                  <a:close/>
                </a:path>
                <a:path w="409575" h="146685">
                  <a:moveTo>
                    <a:pt x="138708" y="107416"/>
                  </a:moveTo>
                  <a:lnTo>
                    <a:pt x="130935" y="107416"/>
                  </a:lnTo>
                  <a:lnTo>
                    <a:pt x="127156" y="108770"/>
                  </a:lnTo>
                  <a:lnTo>
                    <a:pt x="124448" y="111478"/>
                  </a:lnTo>
                  <a:lnTo>
                    <a:pt x="147438" y="111478"/>
                  </a:lnTo>
                  <a:lnTo>
                    <a:pt x="146174" y="110365"/>
                  </a:lnTo>
                  <a:lnTo>
                    <a:pt x="141368" y="108007"/>
                  </a:lnTo>
                  <a:lnTo>
                    <a:pt x="138708" y="107416"/>
                  </a:lnTo>
                  <a:close/>
                </a:path>
                <a:path w="409575" h="146685">
                  <a:moveTo>
                    <a:pt x="147090" y="98178"/>
                  </a:moveTo>
                  <a:lnTo>
                    <a:pt x="140803" y="98178"/>
                  </a:lnTo>
                  <a:lnTo>
                    <a:pt x="143662" y="98945"/>
                  </a:lnTo>
                  <a:lnTo>
                    <a:pt x="145933" y="100472"/>
                  </a:lnTo>
                  <a:lnTo>
                    <a:pt x="147090" y="98178"/>
                  </a:lnTo>
                  <a:close/>
                </a:path>
                <a:path w="409575" h="146685">
                  <a:moveTo>
                    <a:pt x="164012" y="123987"/>
                  </a:moveTo>
                  <a:lnTo>
                    <a:pt x="160343" y="123987"/>
                  </a:lnTo>
                  <a:lnTo>
                    <a:pt x="158828" y="124566"/>
                  </a:lnTo>
                  <a:lnTo>
                    <a:pt x="156427" y="126878"/>
                  </a:lnTo>
                  <a:lnTo>
                    <a:pt x="155826" y="128397"/>
                  </a:lnTo>
                  <a:lnTo>
                    <a:pt x="155947" y="132022"/>
                  </a:lnTo>
                  <a:lnTo>
                    <a:pt x="156142" y="132731"/>
                  </a:lnTo>
                  <a:lnTo>
                    <a:pt x="157406" y="134697"/>
                  </a:lnTo>
                  <a:lnTo>
                    <a:pt x="158271" y="135406"/>
                  </a:lnTo>
                  <a:lnTo>
                    <a:pt x="159362" y="135841"/>
                  </a:lnTo>
                  <a:lnTo>
                    <a:pt x="156481" y="146257"/>
                  </a:lnTo>
                  <a:lnTo>
                    <a:pt x="162965" y="146257"/>
                  </a:lnTo>
                  <a:lnTo>
                    <a:pt x="166698" y="136824"/>
                  </a:lnTo>
                  <a:lnTo>
                    <a:pt x="167440" y="135078"/>
                  </a:lnTo>
                  <a:lnTo>
                    <a:pt x="167921" y="133769"/>
                  </a:lnTo>
                  <a:lnTo>
                    <a:pt x="168357" y="132022"/>
                  </a:lnTo>
                  <a:lnTo>
                    <a:pt x="168465" y="128397"/>
                  </a:lnTo>
                  <a:lnTo>
                    <a:pt x="167876" y="126878"/>
                  </a:lnTo>
                  <a:lnTo>
                    <a:pt x="165521" y="124566"/>
                  </a:lnTo>
                  <a:lnTo>
                    <a:pt x="164012" y="123987"/>
                  </a:lnTo>
                  <a:close/>
                </a:path>
                <a:path w="409575" h="146685">
                  <a:moveTo>
                    <a:pt x="206087" y="98441"/>
                  </a:moveTo>
                  <a:lnTo>
                    <a:pt x="191041" y="98441"/>
                  </a:lnTo>
                  <a:lnTo>
                    <a:pt x="192867" y="98935"/>
                  </a:lnTo>
                  <a:lnTo>
                    <a:pt x="195353" y="100900"/>
                  </a:lnTo>
                  <a:lnTo>
                    <a:pt x="195977" y="102308"/>
                  </a:lnTo>
                  <a:lnTo>
                    <a:pt x="195933" y="105580"/>
                  </a:lnTo>
                  <a:lnTo>
                    <a:pt x="195649" y="106686"/>
                  </a:lnTo>
                  <a:lnTo>
                    <a:pt x="194339" y="109259"/>
                  </a:lnTo>
                  <a:lnTo>
                    <a:pt x="193071" y="110801"/>
                  </a:lnTo>
                  <a:lnTo>
                    <a:pt x="173509" y="129293"/>
                  </a:lnTo>
                  <a:lnTo>
                    <a:pt x="173509" y="136169"/>
                  </a:lnTo>
                  <a:lnTo>
                    <a:pt x="208159" y="136169"/>
                  </a:lnTo>
                  <a:lnTo>
                    <a:pt x="208159" y="127523"/>
                  </a:lnTo>
                  <a:lnTo>
                    <a:pt x="188446" y="127523"/>
                  </a:lnTo>
                  <a:lnTo>
                    <a:pt x="198989" y="117568"/>
                  </a:lnTo>
                  <a:lnTo>
                    <a:pt x="202003" y="114774"/>
                  </a:lnTo>
                  <a:lnTo>
                    <a:pt x="204034" y="112284"/>
                  </a:lnTo>
                  <a:lnTo>
                    <a:pt x="206128" y="107916"/>
                  </a:lnTo>
                  <a:lnTo>
                    <a:pt x="206654" y="105580"/>
                  </a:lnTo>
                  <a:lnTo>
                    <a:pt x="206654" y="100342"/>
                  </a:lnTo>
                  <a:lnTo>
                    <a:pt x="206087" y="98441"/>
                  </a:lnTo>
                  <a:close/>
                </a:path>
                <a:path w="409575" h="146685">
                  <a:moveTo>
                    <a:pt x="193028" y="89535"/>
                  </a:moveTo>
                  <a:lnTo>
                    <a:pt x="185562" y="89535"/>
                  </a:lnTo>
                  <a:lnTo>
                    <a:pt x="181959" y="90288"/>
                  </a:lnTo>
                  <a:lnTo>
                    <a:pt x="175672" y="93300"/>
                  </a:lnTo>
                  <a:lnTo>
                    <a:pt x="173203" y="95385"/>
                  </a:lnTo>
                  <a:lnTo>
                    <a:pt x="171414" y="98049"/>
                  </a:lnTo>
                  <a:lnTo>
                    <a:pt x="179143" y="103028"/>
                  </a:lnTo>
                  <a:lnTo>
                    <a:pt x="180234" y="101498"/>
                  </a:lnTo>
                  <a:lnTo>
                    <a:pt x="181609" y="100342"/>
                  </a:lnTo>
                  <a:lnTo>
                    <a:pt x="184820" y="98823"/>
                  </a:lnTo>
                  <a:lnTo>
                    <a:pt x="186631" y="98441"/>
                  </a:lnTo>
                  <a:lnTo>
                    <a:pt x="206087" y="98441"/>
                  </a:lnTo>
                  <a:lnTo>
                    <a:pt x="205941" y="97952"/>
                  </a:lnTo>
                  <a:lnTo>
                    <a:pt x="203104" y="93891"/>
                  </a:lnTo>
                  <a:lnTo>
                    <a:pt x="201118" y="92318"/>
                  </a:lnTo>
                  <a:lnTo>
                    <a:pt x="196009" y="90093"/>
                  </a:lnTo>
                  <a:lnTo>
                    <a:pt x="193028" y="89535"/>
                  </a:lnTo>
                  <a:close/>
                </a:path>
              </a:pathLst>
            </a:custGeom>
            <a:solidFill>
              <a:srgbClr val="606062"/>
            </a:solidFill>
          </p:spPr>
          <p:txBody>
            <a:bodyPr wrap="square" lIns="0" tIns="0" rIns="0" bIns="0" rtlCol="0"/>
            <a:lstStyle/>
            <a:p>
              <a:endParaRPr/>
            </a:p>
          </p:txBody>
        </p:sp>
        <p:pic>
          <p:nvPicPr>
            <p:cNvPr id="51" name="object 51"/>
            <p:cNvPicPr/>
            <p:nvPr/>
          </p:nvPicPr>
          <p:blipFill>
            <a:blip r:embed="rId21" cstate="print"/>
            <a:stretch>
              <a:fillRect/>
            </a:stretch>
          </p:blipFill>
          <p:spPr>
            <a:xfrm>
              <a:off x="6008497" y="2744128"/>
              <a:ext cx="586079" cy="374119"/>
            </a:xfrm>
            <a:prstGeom prst="rect">
              <a:avLst/>
            </a:prstGeom>
          </p:spPr>
        </p:pic>
        <p:pic>
          <p:nvPicPr>
            <p:cNvPr id="52" name="object 52"/>
            <p:cNvPicPr/>
            <p:nvPr/>
          </p:nvPicPr>
          <p:blipFill>
            <a:blip r:embed="rId22" cstate="print"/>
            <a:stretch>
              <a:fillRect/>
            </a:stretch>
          </p:blipFill>
          <p:spPr>
            <a:xfrm>
              <a:off x="6050170" y="2390928"/>
              <a:ext cx="311522" cy="88521"/>
            </a:xfrm>
            <a:prstGeom prst="rect">
              <a:avLst/>
            </a:prstGeom>
          </p:spPr>
        </p:pic>
        <p:pic>
          <p:nvPicPr>
            <p:cNvPr id="53" name="object 53"/>
            <p:cNvPicPr/>
            <p:nvPr/>
          </p:nvPicPr>
          <p:blipFill>
            <a:blip r:embed="rId23" cstate="print"/>
            <a:stretch>
              <a:fillRect/>
            </a:stretch>
          </p:blipFill>
          <p:spPr>
            <a:xfrm>
              <a:off x="6236164" y="716428"/>
              <a:ext cx="784871" cy="784872"/>
            </a:xfrm>
            <a:prstGeom prst="rect">
              <a:avLst/>
            </a:prstGeom>
          </p:spPr>
        </p:pic>
        <p:sp>
          <p:nvSpPr>
            <p:cNvPr id="54" name="object 54"/>
            <p:cNvSpPr/>
            <p:nvPr/>
          </p:nvSpPr>
          <p:spPr>
            <a:xfrm>
              <a:off x="6236164" y="716428"/>
              <a:ext cx="785495" cy="785495"/>
            </a:xfrm>
            <a:custGeom>
              <a:avLst/>
              <a:gdLst/>
              <a:ahLst/>
              <a:cxnLst/>
              <a:rect l="l" t="t" r="r" b="b"/>
              <a:pathLst>
                <a:path w="785495" h="785494">
                  <a:moveTo>
                    <a:pt x="392436" y="0"/>
                  </a:moveTo>
                  <a:lnTo>
                    <a:pt x="441663" y="3057"/>
                  </a:lnTo>
                  <a:lnTo>
                    <a:pt x="489064" y="11985"/>
                  </a:lnTo>
                  <a:lnTo>
                    <a:pt x="534274" y="26415"/>
                  </a:lnTo>
                  <a:lnTo>
                    <a:pt x="576923" y="45979"/>
                  </a:lnTo>
                  <a:lnTo>
                    <a:pt x="616643" y="70311"/>
                  </a:lnTo>
                  <a:lnTo>
                    <a:pt x="653069" y="99041"/>
                  </a:lnTo>
                  <a:lnTo>
                    <a:pt x="685830" y="131803"/>
                  </a:lnTo>
                  <a:lnTo>
                    <a:pt x="714560" y="168228"/>
                  </a:lnTo>
                  <a:lnTo>
                    <a:pt x="738891" y="207949"/>
                  </a:lnTo>
                  <a:lnTo>
                    <a:pt x="758456" y="250598"/>
                  </a:lnTo>
                  <a:lnTo>
                    <a:pt x="772886" y="295807"/>
                  </a:lnTo>
                  <a:lnTo>
                    <a:pt x="781813" y="343209"/>
                  </a:lnTo>
                  <a:lnTo>
                    <a:pt x="784871" y="392436"/>
                  </a:lnTo>
                  <a:lnTo>
                    <a:pt x="781813" y="441663"/>
                  </a:lnTo>
                  <a:lnTo>
                    <a:pt x="772886" y="489064"/>
                  </a:lnTo>
                  <a:lnTo>
                    <a:pt x="758456" y="534274"/>
                  </a:lnTo>
                  <a:lnTo>
                    <a:pt x="738891" y="576923"/>
                  </a:lnTo>
                  <a:lnTo>
                    <a:pt x="714560" y="616644"/>
                  </a:lnTo>
                  <a:lnTo>
                    <a:pt x="685830" y="653069"/>
                  </a:lnTo>
                  <a:lnTo>
                    <a:pt x="653069" y="685831"/>
                  </a:lnTo>
                  <a:lnTo>
                    <a:pt x="616643" y="714561"/>
                  </a:lnTo>
                  <a:lnTo>
                    <a:pt x="576923" y="738892"/>
                  </a:lnTo>
                  <a:lnTo>
                    <a:pt x="534274" y="758457"/>
                  </a:lnTo>
                  <a:lnTo>
                    <a:pt x="489064" y="772887"/>
                  </a:lnTo>
                  <a:lnTo>
                    <a:pt x="441663" y="781815"/>
                  </a:lnTo>
                  <a:lnTo>
                    <a:pt x="392436" y="784872"/>
                  </a:lnTo>
                  <a:lnTo>
                    <a:pt x="343209" y="781815"/>
                  </a:lnTo>
                  <a:lnTo>
                    <a:pt x="295807" y="772887"/>
                  </a:lnTo>
                  <a:lnTo>
                    <a:pt x="250598" y="758457"/>
                  </a:lnTo>
                  <a:lnTo>
                    <a:pt x="207949" y="738892"/>
                  </a:lnTo>
                  <a:lnTo>
                    <a:pt x="168228" y="714561"/>
                  </a:lnTo>
                  <a:lnTo>
                    <a:pt x="131803" y="685831"/>
                  </a:lnTo>
                  <a:lnTo>
                    <a:pt x="99041" y="653069"/>
                  </a:lnTo>
                  <a:lnTo>
                    <a:pt x="70311" y="616644"/>
                  </a:lnTo>
                  <a:lnTo>
                    <a:pt x="45979" y="576923"/>
                  </a:lnTo>
                  <a:lnTo>
                    <a:pt x="26415" y="534274"/>
                  </a:lnTo>
                  <a:lnTo>
                    <a:pt x="11985" y="489064"/>
                  </a:lnTo>
                  <a:lnTo>
                    <a:pt x="3057" y="441663"/>
                  </a:lnTo>
                  <a:lnTo>
                    <a:pt x="0" y="392436"/>
                  </a:lnTo>
                  <a:lnTo>
                    <a:pt x="3057" y="343209"/>
                  </a:lnTo>
                  <a:lnTo>
                    <a:pt x="11985" y="295807"/>
                  </a:lnTo>
                  <a:lnTo>
                    <a:pt x="26415" y="250598"/>
                  </a:lnTo>
                  <a:lnTo>
                    <a:pt x="45979" y="207949"/>
                  </a:lnTo>
                  <a:lnTo>
                    <a:pt x="70311" y="168228"/>
                  </a:lnTo>
                  <a:lnTo>
                    <a:pt x="99041" y="131803"/>
                  </a:lnTo>
                  <a:lnTo>
                    <a:pt x="131803" y="99041"/>
                  </a:lnTo>
                  <a:lnTo>
                    <a:pt x="168228" y="70311"/>
                  </a:lnTo>
                  <a:lnTo>
                    <a:pt x="207949" y="45979"/>
                  </a:lnTo>
                  <a:lnTo>
                    <a:pt x="250598" y="26415"/>
                  </a:lnTo>
                  <a:lnTo>
                    <a:pt x="295807" y="11985"/>
                  </a:lnTo>
                  <a:lnTo>
                    <a:pt x="343209" y="3057"/>
                  </a:lnTo>
                  <a:lnTo>
                    <a:pt x="392436" y="0"/>
                  </a:lnTo>
                  <a:close/>
                </a:path>
              </a:pathLst>
            </a:custGeom>
            <a:ln w="17999">
              <a:solidFill>
                <a:srgbClr val="E6E7E8"/>
              </a:solidFill>
            </a:ln>
          </p:spPr>
          <p:txBody>
            <a:bodyPr wrap="square" lIns="0" tIns="0" rIns="0" bIns="0" rtlCol="0"/>
            <a:lstStyle/>
            <a:p>
              <a:endParaRPr/>
            </a:p>
          </p:txBody>
        </p:sp>
      </p:grpSp>
      <p:sp>
        <p:nvSpPr>
          <p:cNvPr id="55" name="object 55"/>
          <p:cNvSpPr/>
          <p:nvPr/>
        </p:nvSpPr>
        <p:spPr>
          <a:xfrm>
            <a:off x="541036" y="43799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56" name="object 56"/>
          <p:cNvSpPr/>
          <p:nvPr/>
        </p:nvSpPr>
        <p:spPr>
          <a:xfrm>
            <a:off x="541036" y="6234112"/>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57" name="object 57"/>
          <p:cNvSpPr/>
          <p:nvPr/>
        </p:nvSpPr>
        <p:spPr>
          <a:xfrm>
            <a:off x="540755" y="6854791"/>
            <a:ext cx="954405" cy="91440"/>
          </a:xfrm>
          <a:custGeom>
            <a:avLst/>
            <a:gdLst/>
            <a:ahLst/>
            <a:cxnLst/>
            <a:rect l="l" t="t" r="r" b="b"/>
            <a:pathLst>
              <a:path w="954405" h="91440">
                <a:moveTo>
                  <a:pt x="76201" y="64616"/>
                </a:moveTo>
                <a:lnTo>
                  <a:pt x="104" y="64616"/>
                </a:lnTo>
                <a:lnTo>
                  <a:pt x="0" y="87069"/>
                </a:lnTo>
                <a:lnTo>
                  <a:pt x="7012" y="87069"/>
                </a:lnTo>
                <a:lnTo>
                  <a:pt x="7113" y="71118"/>
                </a:lnTo>
                <a:lnTo>
                  <a:pt x="76201" y="71118"/>
                </a:lnTo>
                <a:lnTo>
                  <a:pt x="76201" y="64616"/>
                </a:lnTo>
                <a:close/>
              </a:path>
              <a:path w="954405" h="91440">
                <a:moveTo>
                  <a:pt x="76201" y="71118"/>
                </a:moveTo>
                <a:lnTo>
                  <a:pt x="69192" y="71118"/>
                </a:lnTo>
                <a:lnTo>
                  <a:pt x="69192" y="87069"/>
                </a:lnTo>
                <a:lnTo>
                  <a:pt x="76201" y="87069"/>
                </a:lnTo>
                <a:lnTo>
                  <a:pt x="76201" y="71118"/>
                </a:lnTo>
                <a:close/>
              </a:path>
              <a:path w="954405" h="91440">
                <a:moveTo>
                  <a:pt x="65534" y="0"/>
                </a:moveTo>
                <a:lnTo>
                  <a:pt x="17579" y="0"/>
                </a:lnTo>
                <a:lnTo>
                  <a:pt x="16731" y="23774"/>
                </a:lnTo>
                <a:lnTo>
                  <a:pt x="16327" y="32355"/>
                </a:lnTo>
                <a:lnTo>
                  <a:pt x="3657" y="64616"/>
                </a:lnTo>
                <a:lnTo>
                  <a:pt x="14328" y="64616"/>
                </a:lnTo>
                <a:lnTo>
                  <a:pt x="23497" y="23061"/>
                </a:lnTo>
                <a:lnTo>
                  <a:pt x="24080" y="6502"/>
                </a:lnTo>
                <a:lnTo>
                  <a:pt x="65534" y="6502"/>
                </a:lnTo>
                <a:lnTo>
                  <a:pt x="65534" y="0"/>
                </a:lnTo>
                <a:close/>
              </a:path>
              <a:path w="954405" h="91440">
                <a:moveTo>
                  <a:pt x="65534" y="6502"/>
                </a:moveTo>
                <a:lnTo>
                  <a:pt x="58115" y="6502"/>
                </a:lnTo>
                <a:lnTo>
                  <a:pt x="58115" y="64616"/>
                </a:lnTo>
                <a:lnTo>
                  <a:pt x="65534" y="64616"/>
                </a:lnTo>
                <a:lnTo>
                  <a:pt x="65534" y="6502"/>
                </a:lnTo>
                <a:close/>
              </a:path>
              <a:path w="954405" h="91440">
                <a:moveTo>
                  <a:pt x="80567" y="64818"/>
                </a:moveTo>
                <a:lnTo>
                  <a:pt x="80060" y="71017"/>
                </a:lnTo>
                <a:lnTo>
                  <a:pt x="82094" y="71558"/>
                </a:lnTo>
                <a:lnTo>
                  <a:pt x="83818" y="71831"/>
                </a:lnTo>
                <a:lnTo>
                  <a:pt x="90457" y="71831"/>
                </a:lnTo>
                <a:lnTo>
                  <a:pt x="94082" y="68850"/>
                </a:lnTo>
                <a:lnTo>
                  <a:pt x="95316" y="65225"/>
                </a:lnTo>
                <a:lnTo>
                  <a:pt x="82635" y="65225"/>
                </a:lnTo>
                <a:lnTo>
                  <a:pt x="81787" y="65088"/>
                </a:lnTo>
                <a:lnTo>
                  <a:pt x="80567" y="64818"/>
                </a:lnTo>
                <a:close/>
              </a:path>
              <a:path w="954405" h="91440">
                <a:moveTo>
                  <a:pt x="133502" y="24077"/>
                </a:moveTo>
                <a:lnTo>
                  <a:pt x="126287" y="24077"/>
                </a:lnTo>
                <a:lnTo>
                  <a:pt x="126287" y="71118"/>
                </a:lnTo>
                <a:lnTo>
                  <a:pt x="133502" y="71118"/>
                </a:lnTo>
                <a:lnTo>
                  <a:pt x="133502" y="24077"/>
                </a:lnTo>
                <a:close/>
              </a:path>
              <a:path w="954405" h="91440">
                <a:moveTo>
                  <a:pt x="133502" y="17677"/>
                </a:moveTo>
                <a:lnTo>
                  <a:pt x="94385" y="17677"/>
                </a:lnTo>
                <a:lnTo>
                  <a:pt x="93443" y="37285"/>
                </a:lnTo>
                <a:lnTo>
                  <a:pt x="93131" y="43009"/>
                </a:lnTo>
                <a:lnTo>
                  <a:pt x="85885" y="65225"/>
                </a:lnTo>
                <a:lnTo>
                  <a:pt x="95316" y="65225"/>
                </a:lnTo>
                <a:lnTo>
                  <a:pt x="100684" y="24077"/>
                </a:lnTo>
                <a:lnTo>
                  <a:pt x="133502" y="24077"/>
                </a:lnTo>
                <a:lnTo>
                  <a:pt x="133502" y="17677"/>
                </a:lnTo>
                <a:close/>
              </a:path>
              <a:path w="954405" h="91440">
                <a:moveTo>
                  <a:pt x="195069" y="17677"/>
                </a:moveTo>
                <a:lnTo>
                  <a:pt x="165571" y="17677"/>
                </a:lnTo>
                <a:lnTo>
                  <a:pt x="160020" y="19235"/>
                </a:lnTo>
                <a:lnTo>
                  <a:pt x="151890" y="25467"/>
                </a:lnTo>
                <a:lnTo>
                  <a:pt x="149857" y="30002"/>
                </a:lnTo>
                <a:lnTo>
                  <a:pt x="149857" y="40233"/>
                </a:lnTo>
                <a:lnTo>
                  <a:pt x="150976" y="43755"/>
                </a:lnTo>
                <a:lnTo>
                  <a:pt x="155448" y="49310"/>
                </a:lnTo>
                <a:lnTo>
                  <a:pt x="158630" y="51271"/>
                </a:lnTo>
                <a:lnTo>
                  <a:pt x="162763" y="52424"/>
                </a:lnTo>
                <a:lnTo>
                  <a:pt x="149451" y="71118"/>
                </a:lnTo>
                <a:lnTo>
                  <a:pt x="157276" y="71118"/>
                </a:lnTo>
                <a:lnTo>
                  <a:pt x="169672" y="53439"/>
                </a:lnTo>
                <a:lnTo>
                  <a:pt x="195069" y="53439"/>
                </a:lnTo>
                <a:lnTo>
                  <a:pt x="195069" y="48056"/>
                </a:lnTo>
                <a:lnTo>
                  <a:pt x="162219" y="48056"/>
                </a:lnTo>
                <a:lnTo>
                  <a:pt x="157172" y="44093"/>
                </a:lnTo>
                <a:lnTo>
                  <a:pt x="157172" y="28108"/>
                </a:lnTo>
                <a:lnTo>
                  <a:pt x="162388" y="24077"/>
                </a:lnTo>
                <a:lnTo>
                  <a:pt x="195069" y="24077"/>
                </a:lnTo>
                <a:lnTo>
                  <a:pt x="195069" y="17677"/>
                </a:lnTo>
                <a:close/>
              </a:path>
              <a:path w="954405" h="91440">
                <a:moveTo>
                  <a:pt x="195069" y="53439"/>
                </a:moveTo>
                <a:lnTo>
                  <a:pt x="188466" y="53439"/>
                </a:lnTo>
                <a:lnTo>
                  <a:pt x="188466" y="71118"/>
                </a:lnTo>
                <a:lnTo>
                  <a:pt x="195069" y="71118"/>
                </a:lnTo>
                <a:lnTo>
                  <a:pt x="195069" y="53439"/>
                </a:lnTo>
                <a:close/>
              </a:path>
              <a:path w="954405" h="91440">
                <a:moveTo>
                  <a:pt x="195069" y="24077"/>
                </a:moveTo>
                <a:lnTo>
                  <a:pt x="188466" y="24077"/>
                </a:lnTo>
                <a:lnTo>
                  <a:pt x="188466" y="48056"/>
                </a:lnTo>
                <a:lnTo>
                  <a:pt x="195069" y="48056"/>
                </a:lnTo>
                <a:lnTo>
                  <a:pt x="195069" y="24077"/>
                </a:lnTo>
                <a:close/>
              </a:path>
              <a:path w="954405" h="91440">
                <a:moveTo>
                  <a:pt x="249426" y="17677"/>
                </a:moveTo>
                <a:lnTo>
                  <a:pt x="242211" y="17677"/>
                </a:lnTo>
                <a:lnTo>
                  <a:pt x="242211" y="71118"/>
                </a:lnTo>
                <a:lnTo>
                  <a:pt x="249426" y="71118"/>
                </a:lnTo>
                <a:lnTo>
                  <a:pt x="249426" y="47344"/>
                </a:lnTo>
                <a:lnTo>
                  <a:pt x="270386" y="47344"/>
                </a:lnTo>
                <a:lnTo>
                  <a:pt x="267307" y="43585"/>
                </a:lnTo>
                <a:lnTo>
                  <a:pt x="269285" y="41148"/>
                </a:lnTo>
                <a:lnTo>
                  <a:pt x="249426" y="41148"/>
                </a:lnTo>
                <a:lnTo>
                  <a:pt x="249426" y="17677"/>
                </a:lnTo>
                <a:close/>
              </a:path>
              <a:path w="954405" h="91440">
                <a:moveTo>
                  <a:pt x="270386" y="47344"/>
                </a:moveTo>
                <a:lnTo>
                  <a:pt x="261618" y="47344"/>
                </a:lnTo>
                <a:lnTo>
                  <a:pt x="281329" y="71118"/>
                </a:lnTo>
                <a:lnTo>
                  <a:pt x="289864" y="71118"/>
                </a:lnTo>
                <a:lnTo>
                  <a:pt x="270386" y="47344"/>
                </a:lnTo>
                <a:close/>
              </a:path>
              <a:path w="954405" h="91440">
                <a:moveTo>
                  <a:pt x="288338" y="17677"/>
                </a:moveTo>
                <a:lnTo>
                  <a:pt x="280516" y="17677"/>
                </a:lnTo>
                <a:lnTo>
                  <a:pt x="261720" y="41148"/>
                </a:lnTo>
                <a:lnTo>
                  <a:pt x="269285" y="41148"/>
                </a:lnTo>
                <a:lnTo>
                  <a:pt x="288338" y="17677"/>
                </a:lnTo>
                <a:close/>
              </a:path>
              <a:path w="954405" h="91440">
                <a:moveTo>
                  <a:pt x="335805" y="23569"/>
                </a:moveTo>
                <a:lnTo>
                  <a:pt x="322851" y="23569"/>
                </a:lnTo>
                <a:lnTo>
                  <a:pt x="326609" y="24772"/>
                </a:lnTo>
                <a:lnTo>
                  <a:pt x="331758" y="29582"/>
                </a:lnTo>
                <a:lnTo>
                  <a:pt x="333043" y="33088"/>
                </a:lnTo>
                <a:lnTo>
                  <a:pt x="333043" y="40943"/>
                </a:lnTo>
                <a:lnTo>
                  <a:pt x="308898" y="40943"/>
                </a:lnTo>
                <a:lnTo>
                  <a:pt x="303663" y="42332"/>
                </a:lnTo>
                <a:lnTo>
                  <a:pt x="297093" y="47887"/>
                </a:lnTo>
                <a:lnTo>
                  <a:pt x="295451" y="51545"/>
                </a:lnTo>
                <a:lnTo>
                  <a:pt x="295451" y="60754"/>
                </a:lnTo>
                <a:lnTo>
                  <a:pt x="297213" y="64516"/>
                </a:lnTo>
                <a:lnTo>
                  <a:pt x="304257" y="70204"/>
                </a:lnTo>
                <a:lnTo>
                  <a:pt x="308998" y="71626"/>
                </a:lnTo>
                <a:lnTo>
                  <a:pt x="319294" y="71626"/>
                </a:lnTo>
                <a:lnTo>
                  <a:pt x="323035" y="70848"/>
                </a:lnTo>
                <a:lnTo>
                  <a:pt x="329335" y="67730"/>
                </a:lnTo>
                <a:lnTo>
                  <a:pt x="331309" y="65938"/>
                </a:lnTo>
                <a:lnTo>
                  <a:pt x="311810" y="65938"/>
                </a:lnTo>
                <a:lnTo>
                  <a:pt x="308491" y="65037"/>
                </a:lnTo>
                <a:lnTo>
                  <a:pt x="303749" y="61448"/>
                </a:lnTo>
                <a:lnTo>
                  <a:pt x="302566" y="58994"/>
                </a:lnTo>
                <a:lnTo>
                  <a:pt x="302566" y="49510"/>
                </a:lnTo>
                <a:lnTo>
                  <a:pt x="307138" y="46328"/>
                </a:lnTo>
                <a:lnTo>
                  <a:pt x="340257" y="46328"/>
                </a:lnTo>
                <a:lnTo>
                  <a:pt x="340257" y="31154"/>
                </a:lnTo>
                <a:lnTo>
                  <a:pt x="338392" y="25993"/>
                </a:lnTo>
                <a:lnTo>
                  <a:pt x="335805" y="23569"/>
                </a:lnTo>
                <a:close/>
              </a:path>
              <a:path w="954405" h="91440">
                <a:moveTo>
                  <a:pt x="340257" y="62787"/>
                </a:moveTo>
                <a:lnTo>
                  <a:pt x="333349" y="62787"/>
                </a:lnTo>
                <a:lnTo>
                  <a:pt x="333349" y="71118"/>
                </a:lnTo>
                <a:lnTo>
                  <a:pt x="340257" y="71118"/>
                </a:lnTo>
                <a:lnTo>
                  <a:pt x="340257" y="62787"/>
                </a:lnTo>
                <a:close/>
              </a:path>
              <a:path w="954405" h="91440">
                <a:moveTo>
                  <a:pt x="340257" y="46328"/>
                </a:moveTo>
                <a:lnTo>
                  <a:pt x="333043" y="46328"/>
                </a:lnTo>
                <a:lnTo>
                  <a:pt x="333043" y="55065"/>
                </a:lnTo>
                <a:lnTo>
                  <a:pt x="331621" y="58586"/>
                </a:lnTo>
                <a:lnTo>
                  <a:pt x="329454" y="61280"/>
                </a:lnTo>
                <a:lnTo>
                  <a:pt x="323629" y="65006"/>
                </a:lnTo>
                <a:lnTo>
                  <a:pt x="320140" y="65938"/>
                </a:lnTo>
                <a:lnTo>
                  <a:pt x="331309" y="65938"/>
                </a:lnTo>
                <a:lnTo>
                  <a:pt x="331722" y="65563"/>
                </a:lnTo>
                <a:lnTo>
                  <a:pt x="333349" y="62787"/>
                </a:lnTo>
                <a:lnTo>
                  <a:pt x="340257" y="62787"/>
                </a:lnTo>
                <a:lnTo>
                  <a:pt x="340257" y="46328"/>
                </a:lnTo>
                <a:close/>
              </a:path>
              <a:path w="954405" h="91440">
                <a:moveTo>
                  <a:pt x="325594" y="17269"/>
                </a:moveTo>
                <a:lnTo>
                  <a:pt x="314416" y="17269"/>
                </a:lnTo>
                <a:lnTo>
                  <a:pt x="310421" y="17895"/>
                </a:lnTo>
                <a:lnTo>
                  <a:pt x="302835" y="20405"/>
                </a:lnTo>
                <a:lnTo>
                  <a:pt x="299585" y="22180"/>
                </a:lnTo>
                <a:lnTo>
                  <a:pt x="296873" y="24484"/>
                </a:lnTo>
                <a:lnTo>
                  <a:pt x="300125" y="29869"/>
                </a:lnTo>
                <a:lnTo>
                  <a:pt x="302360" y="27904"/>
                </a:lnTo>
                <a:lnTo>
                  <a:pt x="305034" y="26363"/>
                </a:lnTo>
                <a:lnTo>
                  <a:pt x="311266" y="24127"/>
                </a:lnTo>
                <a:lnTo>
                  <a:pt x="314518" y="23569"/>
                </a:lnTo>
                <a:lnTo>
                  <a:pt x="335805" y="23569"/>
                </a:lnTo>
                <a:lnTo>
                  <a:pt x="330944" y="19015"/>
                </a:lnTo>
                <a:lnTo>
                  <a:pt x="325594" y="17269"/>
                </a:lnTo>
                <a:close/>
              </a:path>
              <a:path w="954405" h="91440">
                <a:moveTo>
                  <a:pt x="366670" y="17677"/>
                </a:moveTo>
                <a:lnTo>
                  <a:pt x="359456" y="17677"/>
                </a:lnTo>
                <a:lnTo>
                  <a:pt x="359456" y="71118"/>
                </a:lnTo>
                <a:lnTo>
                  <a:pt x="366670" y="71118"/>
                </a:lnTo>
                <a:lnTo>
                  <a:pt x="366670" y="47344"/>
                </a:lnTo>
                <a:lnTo>
                  <a:pt x="387632" y="47344"/>
                </a:lnTo>
                <a:lnTo>
                  <a:pt x="384552" y="43585"/>
                </a:lnTo>
                <a:lnTo>
                  <a:pt x="386530" y="41148"/>
                </a:lnTo>
                <a:lnTo>
                  <a:pt x="366670" y="41148"/>
                </a:lnTo>
                <a:lnTo>
                  <a:pt x="366670" y="17677"/>
                </a:lnTo>
                <a:close/>
              </a:path>
              <a:path w="954405" h="91440">
                <a:moveTo>
                  <a:pt x="387632" y="47344"/>
                </a:moveTo>
                <a:lnTo>
                  <a:pt x="378863" y="47344"/>
                </a:lnTo>
                <a:lnTo>
                  <a:pt x="398574" y="71118"/>
                </a:lnTo>
                <a:lnTo>
                  <a:pt x="407109" y="71118"/>
                </a:lnTo>
                <a:lnTo>
                  <a:pt x="387632" y="47344"/>
                </a:lnTo>
                <a:close/>
              </a:path>
              <a:path w="954405" h="91440">
                <a:moveTo>
                  <a:pt x="405583" y="17677"/>
                </a:moveTo>
                <a:lnTo>
                  <a:pt x="397760" y="17677"/>
                </a:lnTo>
                <a:lnTo>
                  <a:pt x="378965" y="41148"/>
                </a:lnTo>
                <a:lnTo>
                  <a:pt x="386530" y="41148"/>
                </a:lnTo>
                <a:lnTo>
                  <a:pt x="405583" y="17677"/>
                </a:lnTo>
                <a:close/>
              </a:path>
              <a:path w="954405" h="91440">
                <a:moveTo>
                  <a:pt x="425700" y="17677"/>
                </a:moveTo>
                <a:lnTo>
                  <a:pt x="418485" y="17677"/>
                </a:lnTo>
                <a:lnTo>
                  <a:pt x="418485" y="71118"/>
                </a:lnTo>
                <a:lnTo>
                  <a:pt x="424991" y="71118"/>
                </a:lnTo>
                <a:lnTo>
                  <a:pt x="434178" y="60145"/>
                </a:lnTo>
                <a:lnTo>
                  <a:pt x="425700" y="60145"/>
                </a:lnTo>
                <a:lnTo>
                  <a:pt x="425700" y="17677"/>
                </a:lnTo>
                <a:close/>
              </a:path>
              <a:path w="954405" h="91440">
                <a:moveTo>
                  <a:pt x="467762" y="28649"/>
                </a:moveTo>
                <a:lnTo>
                  <a:pt x="460547" y="28649"/>
                </a:lnTo>
                <a:lnTo>
                  <a:pt x="460547" y="71118"/>
                </a:lnTo>
                <a:lnTo>
                  <a:pt x="467762" y="71118"/>
                </a:lnTo>
                <a:lnTo>
                  <a:pt x="467762" y="28649"/>
                </a:lnTo>
                <a:close/>
              </a:path>
              <a:path w="954405" h="91440">
                <a:moveTo>
                  <a:pt x="467762" y="17677"/>
                </a:moveTo>
                <a:lnTo>
                  <a:pt x="461361" y="17677"/>
                </a:lnTo>
                <a:lnTo>
                  <a:pt x="425700" y="60145"/>
                </a:lnTo>
                <a:lnTo>
                  <a:pt x="434178" y="60145"/>
                </a:lnTo>
                <a:lnTo>
                  <a:pt x="460547" y="28649"/>
                </a:lnTo>
                <a:lnTo>
                  <a:pt x="467762" y="28649"/>
                </a:lnTo>
                <a:lnTo>
                  <a:pt x="467762" y="17677"/>
                </a:lnTo>
                <a:close/>
              </a:path>
              <a:path w="954405" h="91440">
                <a:moveTo>
                  <a:pt x="488793" y="17677"/>
                </a:moveTo>
                <a:lnTo>
                  <a:pt x="480668" y="17677"/>
                </a:lnTo>
                <a:lnTo>
                  <a:pt x="500785" y="43686"/>
                </a:lnTo>
                <a:lnTo>
                  <a:pt x="479649" y="71118"/>
                </a:lnTo>
                <a:lnTo>
                  <a:pt x="487779" y="71118"/>
                </a:lnTo>
                <a:lnTo>
                  <a:pt x="504846" y="48766"/>
                </a:lnTo>
                <a:lnTo>
                  <a:pt x="512659" y="48766"/>
                </a:lnTo>
                <a:lnTo>
                  <a:pt x="508708" y="43686"/>
                </a:lnTo>
                <a:lnTo>
                  <a:pt x="512637" y="38606"/>
                </a:lnTo>
                <a:lnTo>
                  <a:pt x="504846" y="38606"/>
                </a:lnTo>
                <a:lnTo>
                  <a:pt x="488793" y="17677"/>
                </a:lnTo>
                <a:close/>
              </a:path>
              <a:path w="954405" h="91440">
                <a:moveTo>
                  <a:pt x="512659" y="48766"/>
                </a:moveTo>
                <a:lnTo>
                  <a:pt x="504846" y="48766"/>
                </a:lnTo>
                <a:lnTo>
                  <a:pt x="521812" y="71118"/>
                </a:lnTo>
                <a:lnTo>
                  <a:pt x="530042" y="71118"/>
                </a:lnTo>
                <a:lnTo>
                  <a:pt x="512659" y="48766"/>
                </a:lnTo>
                <a:close/>
              </a:path>
              <a:path w="954405" h="91440">
                <a:moveTo>
                  <a:pt x="528825" y="17677"/>
                </a:moveTo>
                <a:lnTo>
                  <a:pt x="520898" y="17677"/>
                </a:lnTo>
                <a:lnTo>
                  <a:pt x="504846" y="38606"/>
                </a:lnTo>
                <a:lnTo>
                  <a:pt x="512637" y="38606"/>
                </a:lnTo>
                <a:lnTo>
                  <a:pt x="528825" y="17677"/>
                </a:lnTo>
                <a:close/>
              </a:path>
              <a:path w="954405" h="91440">
                <a:moveTo>
                  <a:pt x="615689" y="81075"/>
                </a:moveTo>
                <a:lnTo>
                  <a:pt x="612338" y="86461"/>
                </a:lnTo>
                <a:lnTo>
                  <a:pt x="613966" y="88085"/>
                </a:lnTo>
                <a:lnTo>
                  <a:pt x="615895" y="89305"/>
                </a:lnTo>
                <a:lnTo>
                  <a:pt x="620367" y="90929"/>
                </a:lnTo>
                <a:lnTo>
                  <a:pt x="622767" y="91335"/>
                </a:lnTo>
                <a:lnTo>
                  <a:pt x="629338" y="91335"/>
                </a:lnTo>
                <a:lnTo>
                  <a:pt x="632760" y="90288"/>
                </a:lnTo>
                <a:lnTo>
                  <a:pt x="638449" y="86086"/>
                </a:lnTo>
                <a:lnTo>
                  <a:pt x="639116" y="85140"/>
                </a:lnTo>
                <a:lnTo>
                  <a:pt x="621652" y="85140"/>
                </a:lnTo>
                <a:lnTo>
                  <a:pt x="618401" y="83783"/>
                </a:lnTo>
                <a:lnTo>
                  <a:pt x="615689" y="81075"/>
                </a:lnTo>
                <a:close/>
              </a:path>
              <a:path w="954405" h="91440">
                <a:moveTo>
                  <a:pt x="622498" y="17677"/>
                </a:moveTo>
                <a:lnTo>
                  <a:pt x="614980" y="17677"/>
                </a:lnTo>
                <a:lnTo>
                  <a:pt x="638855" y="71017"/>
                </a:lnTo>
                <a:lnTo>
                  <a:pt x="636520" y="76198"/>
                </a:lnTo>
                <a:lnTo>
                  <a:pt x="635029" y="79448"/>
                </a:lnTo>
                <a:lnTo>
                  <a:pt x="633420" y="81752"/>
                </a:lnTo>
                <a:lnTo>
                  <a:pt x="629968" y="84460"/>
                </a:lnTo>
                <a:lnTo>
                  <a:pt x="627882" y="85140"/>
                </a:lnTo>
                <a:lnTo>
                  <a:pt x="639116" y="85140"/>
                </a:lnTo>
                <a:lnTo>
                  <a:pt x="640955" y="82530"/>
                </a:lnTo>
                <a:lnTo>
                  <a:pt x="643121" y="77519"/>
                </a:lnTo>
                <a:lnTo>
                  <a:pt x="649564" y="63091"/>
                </a:lnTo>
                <a:lnTo>
                  <a:pt x="642614" y="63091"/>
                </a:lnTo>
                <a:lnTo>
                  <a:pt x="622498" y="17677"/>
                </a:lnTo>
                <a:close/>
              </a:path>
              <a:path w="954405" h="91440">
                <a:moveTo>
                  <a:pt x="669538" y="64818"/>
                </a:moveTo>
                <a:lnTo>
                  <a:pt x="669030" y="71017"/>
                </a:lnTo>
                <a:lnTo>
                  <a:pt x="671065" y="71558"/>
                </a:lnTo>
                <a:lnTo>
                  <a:pt x="672790" y="71831"/>
                </a:lnTo>
                <a:lnTo>
                  <a:pt x="679428" y="71831"/>
                </a:lnTo>
                <a:lnTo>
                  <a:pt x="683052" y="68850"/>
                </a:lnTo>
                <a:lnTo>
                  <a:pt x="684287" y="65225"/>
                </a:lnTo>
                <a:lnTo>
                  <a:pt x="671605" y="65225"/>
                </a:lnTo>
                <a:lnTo>
                  <a:pt x="670759" y="65088"/>
                </a:lnTo>
                <a:lnTo>
                  <a:pt x="669538" y="64818"/>
                </a:lnTo>
                <a:close/>
              </a:path>
              <a:path w="954405" h="91440">
                <a:moveTo>
                  <a:pt x="575661" y="17677"/>
                </a:moveTo>
                <a:lnTo>
                  <a:pt x="568446" y="17677"/>
                </a:lnTo>
                <a:lnTo>
                  <a:pt x="568446" y="71118"/>
                </a:lnTo>
                <a:lnTo>
                  <a:pt x="575661" y="71118"/>
                </a:lnTo>
                <a:lnTo>
                  <a:pt x="575661" y="47344"/>
                </a:lnTo>
                <a:lnTo>
                  <a:pt x="596623" y="47344"/>
                </a:lnTo>
                <a:lnTo>
                  <a:pt x="593543" y="43585"/>
                </a:lnTo>
                <a:lnTo>
                  <a:pt x="595521" y="41148"/>
                </a:lnTo>
                <a:lnTo>
                  <a:pt x="575661" y="41148"/>
                </a:lnTo>
                <a:lnTo>
                  <a:pt x="575661" y="17677"/>
                </a:lnTo>
                <a:close/>
              </a:path>
              <a:path w="954405" h="91440">
                <a:moveTo>
                  <a:pt x="596623" y="47344"/>
                </a:moveTo>
                <a:lnTo>
                  <a:pt x="587855" y="47344"/>
                </a:lnTo>
                <a:lnTo>
                  <a:pt x="607565" y="71118"/>
                </a:lnTo>
                <a:lnTo>
                  <a:pt x="616101" y="71118"/>
                </a:lnTo>
                <a:lnTo>
                  <a:pt x="596623" y="47344"/>
                </a:lnTo>
                <a:close/>
              </a:path>
              <a:path w="954405" h="91440">
                <a:moveTo>
                  <a:pt x="722473" y="24077"/>
                </a:moveTo>
                <a:lnTo>
                  <a:pt x="715258" y="24077"/>
                </a:lnTo>
                <a:lnTo>
                  <a:pt x="715258" y="71118"/>
                </a:lnTo>
                <a:lnTo>
                  <a:pt x="722473" y="71118"/>
                </a:lnTo>
                <a:lnTo>
                  <a:pt x="722473" y="24077"/>
                </a:lnTo>
                <a:close/>
              </a:path>
              <a:path w="954405" h="91440">
                <a:moveTo>
                  <a:pt x="722473" y="17677"/>
                </a:moveTo>
                <a:lnTo>
                  <a:pt x="683355" y="17677"/>
                </a:lnTo>
                <a:lnTo>
                  <a:pt x="682413" y="37285"/>
                </a:lnTo>
                <a:lnTo>
                  <a:pt x="682103" y="43009"/>
                </a:lnTo>
                <a:lnTo>
                  <a:pt x="674856" y="65225"/>
                </a:lnTo>
                <a:lnTo>
                  <a:pt x="684287" y="65225"/>
                </a:lnTo>
                <a:lnTo>
                  <a:pt x="689655" y="24077"/>
                </a:lnTo>
                <a:lnTo>
                  <a:pt x="722473" y="24077"/>
                </a:lnTo>
                <a:lnTo>
                  <a:pt x="722473" y="17677"/>
                </a:lnTo>
                <a:close/>
              </a:path>
              <a:path w="954405" h="91440">
                <a:moveTo>
                  <a:pt x="669844" y="17677"/>
                </a:moveTo>
                <a:lnTo>
                  <a:pt x="662731" y="17677"/>
                </a:lnTo>
                <a:lnTo>
                  <a:pt x="642614" y="63091"/>
                </a:lnTo>
                <a:lnTo>
                  <a:pt x="649564" y="63091"/>
                </a:lnTo>
                <a:lnTo>
                  <a:pt x="669844" y="17677"/>
                </a:lnTo>
                <a:close/>
              </a:path>
              <a:path w="954405" h="91440">
                <a:moveTo>
                  <a:pt x="614574" y="17677"/>
                </a:moveTo>
                <a:lnTo>
                  <a:pt x="606751" y="17677"/>
                </a:lnTo>
                <a:lnTo>
                  <a:pt x="587955" y="41148"/>
                </a:lnTo>
                <a:lnTo>
                  <a:pt x="595521" y="41148"/>
                </a:lnTo>
                <a:lnTo>
                  <a:pt x="614574" y="17677"/>
                </a:lnTo>
                <a:close/>
              </a:path>
              <a:path w="954405" h="91440">
                <a:moveTo>
                  <a:pt x="834329" y="81075"/>
                </a:moveTo>
                <a:lnTo>
                  <a:pt x="830977" y="86461"/>
                </a:lnTo>
                <a:lnTo>
                  <a:pt x="832604" y="88085"/>
                </a:lnTo>
                <a:lnTo>
                  <a:pt x="834534" y="89305"/>
                </a:lnTo>
                <a:lnTo>
                  <a:pt x="839005" y="90929"/>
                </a:lnTo>
                <a:lnTo>
                  <a:pt x="841406" y="91335"/>
                </a:lnTo>
                <a:lnTo>
                  <a:pt x="847976" y="91335"/>
                </a:lnTo>
                <a:lnTo>
                  <a:pt x="851400" y="90288"/>
                </a:lnTo>
                <a:lnTo>
                  <a:pt x="857088" y="86086"/>
                </a:lnTo>
                <a:lnTo>
                  <a:pt x="857755" y="85140"/>
                </a:lnTo>
                <a:lnTo>
                  <a:pt x="840290" y="85140"/>
                </a:lnTo>
                <a:lnTo>
                  <a:pt x="837039" y="83783"/>
                </a:lnTo>
                <a:lnTo>
                  <a:pt x="834329" y="81075"/>
                </a:lnTo>
                <a:close/>
              </a:path>
              <a:path w="954405" h="91440">
                <a:moveTo>
                  <a:pt x="841136" y="17677"/>
                </a:moveTo>
                <a:lnTo>
                  <a:pt x="833620" y="17677"/>
                </a:lnTo>
                <a:lnTo>
                  <a:pt x="857495" y="71017"/>
                </a:lnTo>
                <a:lnTo>
                  <a:pt x="855158" y="76198"/>
                </a:lnTo>
                <a:lnTo>
                  <a:pt x="853668" y="79448"/>
                </a:lnTo>
                <a:lnTo>
                  <a:pt x="852059" y="81752"/>
                </a:lnTo>
                <a:lnTo>
                  <a:pt x="848606" y="84460"/>
                </a:lnTo>
                <a:lnTo>
                  <a:pt x="846522" y="85140"/>
                </a:lnTo>
                <a:lnTo>
                  <a:pt x="857755" y="85140"/>
                </a:lnTo>
                <a:lnTo>
                  <a:pt x="859593" y="82530"/>
                </a:lnTo>
                <a:lnTo>
                  <a:pt x="861761" y="77519"/>
                </a:lnTo>
                <a:lnTo>
                  <a:pt x="868204" y="63091"/>
                </a:lnTo>
                <a:lnTo>
                  <a:pt x="861253" y="63091"/>
                </a:lnTo>
                <a:lnTo>
                  <a:pt x="841136" y="17677"/>
                </a:lnTo>
                <a:close/>
              </a:path>
              <a:path w="954405" h="91440">
                <a:moveTo>
                  <a:pt x="750208" y="17677"/>
                </a:moveTo>
                <a:lnTo>
                  <a:pt x="742993" y="17677"/>
                </a:lnTo>
                <a:lnTo>
                  <a:pt x="742993" y="71118"/>
                </a:lnTo>
                <a:lnTo>
                  <a:pt x="771645" y="71287"/>
                </a:lnTo>
                <a:lnTo>
                  <a:pt x="777081" y="69797"/>
                </a:lnTo>
                <a:lnTo>
                  <a:pt x="782009" y="65801"/>
                </a:lnTo>
                <a:lnTo>
                  <a:pt x="769071" y="65801"/>
                </a:lnTo>
                <a:lnTo>
                  <a:pt x="750208" y="65530"/>
                </a:lnTo>
                <a:lnTo>
                  <a:pt x="750208" y="41756"/>
                </a:lnTo>
                <a:lnTo>
                  <a:pt x="782100" y="41756"/>
                </a:lnTo>
                <a:lnTo>
                  <a:pt x="777758" y="38131"/>
                </a:lnTo>
                <a:lnTo>
                  <a:pt x="772660" y="36640"/>
                </a:lnTo>
                <a:lnTo>
                  <a:pt x="750208" y="36371"/>
                </a:lnTo>
                <a:lnTo>
                  <a:pt x="750208" y="17677"/>
                </a:lnTo>
                <a:close/>
              </a:path>
              <a:path w="954405" h="91440">
                <a:moveTo>
                  <a:pt x="812181" y="24077"/>
                </a:moveTo>
                <a:lnTo>
                  <a:pt x="804970" y="24077"/>
                </a:lnTo>
                <a:lnTo>
                  <a:pt x="804970" y="71118"/>
                </a:lnTo>
                <a:lnTo>
                  <a:pt x="812181" y="71118"/>
                </a:lnTo>
                <a:lnTo>
                  <a:pt x="812181" y="24077"/>
                </a:lnTo>
                <a:close/>
              </a:path>
              <a:path w="954405" h="91440">
                <a:moveTo>
                  <a:pt x="782100" y="41756"/>
                </a:moveTo>
                <a:lnTo>
                  <a:pt x="750208" y="41756"/>
                </a:lnTo>
                <a:lnTo>
                  <a:pt x="769139" y="42026"/>
                </a:lnTo>
                <a:lnTo>
                  <a:pt x="772899" y="43009"/>
                </a:lnTo>
                <a:lnTo>
                  <a:pt x="777909" y="46804"/>
                </a:lnTo>
                <a:lnTo>
                  <a:pt x="779162" y="49716"/>
                </a:lnTo>
                <a:lnTo>
                  <a:pt x="779162" y="57640"/>
                </a:lnTo>
                <a:lnTo>
                  <a:pt x="777895" y="60671"/>
                </a:lnTo>
                <a:lnTo>
                  <a:pt x="772815" y="64804"/>
                </a:lnTo>
                <a:lnTo>
                  <a:pt x="769071" y="65801"/>
                </a:lnTo>
                <a:lnTo>
                  <a:pt x="782009" y="65801"/>
                </a:lnTo>
                <a:lnTo>
                  <a:pt x="784598" y="63701"/>
                </a:lnTo>
                <a:lnTo>
                  <a:pt x="786477" y="59331"/>
                </a:lnTo>
                <a:lnTo>
                  <a:pt x="786477" y="48157"/>
                </a:lnTo>
                <a:lnTo>
                  <a:pt x="784735" y="43955"/>
                </a:lnTo>
                <a:lnTo>
                  <a:pt x="782100" y="41756"/>
                </a:lnTo>
                <a:close/>
              </a:path>
              <a:path w="954405" h="91440">
                <a:moveTo>
                  <a:pt x="888484" y="17677"/>
                </a:moveTo>
                <a:lnTo>
                  <a:pt x="881369" y="17677"/>
                </a:lnTo>
                <a:lnTo>
                  <a:pt x="861253" y="63091"/>
                </a:lnTo>
                <a:lnTo>
                  <a:pt x="868204" y="63091"/>
                </a:lnTo>
                <a:lnTo>
                  <a:pt x="888484" y="17677"/>
                </a:lnTo>
                <a:close/>
              </a:path>
              <a:path w="954405" h="91440">
                <a:moveTo>
                  <a:pt x="832402" y="17677"/>
                </a:moveTo>
                <a:lnTo>
                  <a:pt x="784749" y="17677"/>
                </a:lnTo>
                <a:lnTo>
                  <a:pt x="784749" y="24077"/>
                </a:lnTo>
                <a:lnTo>
                  <a:pt x="832402" y="24077"/>
                </a:lnTo>
                <a:lnTo>
                  <a:pt x="832402" y="17677"/>
                </a:lnTo>
                <a:close/>
              </a:path>
              <a:path w="954405" h="91440">
                <a:moveTo>
                  <a:pt x="906670" y="17677"/>
                </a:moveTo>
                <a:lnTo>
                  <a:pt x="899759" y="17677"/>
                </a:lnTo>
                <a:lnTo>
                  <a:pt x="899759" y="90829"/>
                </a:lnTo>
                <a:lnTo>
                  <a:pt x="906973" y="90829"/>
                </a:lnTo>
                <a:lnTo>
                  <a:pt x="906973" y="61060"/>
                </a:lnTo>
                <a:lnTo>
                  <a:pt x="913825" y="61060"/>
                </a:lnTo>
                <a:lnTo>
                  <a:pt x="913561" y="60909"/>
                </a:lnTo>
                <a:lnTo>
                  <a:pt x="911189" y="58454"/>
                </a:lnTo>
                <a:lnTo>
                  <a:pt x="907736" y="52085"/>
                </a:lnTo>
                <a:lnTo>
                  <a:pt x="906872" y="48460"/>
                </a:lnTo>
                <a:lnTo>
                  <a:pt x="906872" y="40335"/>
                </a:lnTo>
                <a:lnTo>
                  <a:pt x="907736" y="36727"/>
                </a:lnTo>
                <a:lnTo>
                  <a:pt x="911189" y="30427"/>
                </a:lnTo>
                <a:lnTo>
                  <a:pt x="913301" y="28242"/>
                </a:lnTo>
                <a:lnTo>
                  <a:pt x="906670" y="28242"/>
                </a:lnTo>
                <a:lnTo>
                  <a:pt x="906670" y="17677"/>
                </a:lnTo>
                <a:close/>
              </a:path>
              <a:path w="954405" h="91440">
                <a:moveTo>
                  <a:pt x="913825" y="61060"/>
                </a:moveTo>
                <a:lnTo>
                  <a:pt x="906973" y="61060"/>
                </a:lnTo>
                <a:lnTo>
                  <a:pt x="909209" y="64516"/>
                </a:lnTo>
                <a:lnTo>
                  <a:pt x="912070" y="67141"/>
                </a:lnTo>
                <a:lnTo>
                  <a:pt x="919048" y="70730"/>
                </a:lnTo>
                <a:lnTo>
                  <a:pt x="922957" y="71626"/>
                </a:lnTo>
                <a:lnTo>
                  <a:pt x="932375" y="71626"/>
                </a:lnTo>
                <a:lnTo>
                  <a:pt x="936928" y="70492"/>
                </a:lnTo>
                <a:lnTo>
                  <a:pt x="944989" y="65952"/>
                </a:lnTo>
                <a:lnTo>
                  <a:pt x="945708" y="65225"/>
                </a:lnTo>
                <a:lnTo>
                  <a:pt x="922992" y="65225"/>
                </a:lnTo>
                <a:lnTo>
                  <a:pt x="919587" y="64361"/>
                </a:lnTo>
                <a:lnTo>
                  <a:pt x="913825" y="61060"/>
                </a:lnTo>
                <a:close/>
              </a:path>
              <a:path w="954405" h="91440">
                <a:moveTo>
                  <a:pt x="945594" y="23569"/>
                </a:moveTo>
                <a:lnTo>
                  <a:pt x="930509" y="23569"/>
                </a:lnTo>
                <a:lnTo>
                  <a:pt x="933898" y="24451"/>
                </a:lnTo>
                <a:lnTo>
                  <a:pt x="939993" y="27973"/>
                </a:lnTo>
                <a:lnTo>
                  <a:pt x="942383" y="30427"/>
                </a:lnTo>
                <a:lnTo>
                  <a:pt x="945835" y="36727"/>
                </a:lnTo>
                <a:lnTo>
                  <a:pt x="946699" y="40335"/>
                </a:lnTo>
                <a:lnTo>
                  <a:pt x="946699" y="48460"/>
                </a:lnTo>
                <a:lnTo>
                  <a:pt x="930509" y="65225"/>
                </a:lnTo>
                <a:lnTo>
                  <a:pt x="945708" y="65225"/>
                </a:lnTo>
                <a:lnTo>
                  <a:pt x="948157" y="62751"/>
                </a:lnTo>
                <a:lnTo>
                  <a:pt x="952761" y="54490"/>
                </a:lnTo>
                <a:lnTo>
                  <a:pt x="953913" y="49748"/>
                </a:lnTo>
                <a:lnTo>
                  <a:pt x="953913" y="39114"/>
                </a:lnTo>
                <a:lnTo>
                  <a:pt x="952761" y="34405"/>
                </a:lnTo>
                <a:lnTo>
                  <a:pt x="948157" y="26144"/>
                </a:lnTo>
                <a:lnTo>
                  <a:pt x="945594" y="23569"/>
                </a:lnTo>
                <a:close/>
              </a:path>
              <a:path w="954405" h="91440">
                <a:moveTo>
                  <a:pt x="932307" y="17269"/>
                </a:moveTo>
                <a:lnTo>
                  <a:pt x="922823" y="17269"/>
                </a:lnTo>
                <a:lnTo>
                  <a:pt x="918810" y="18220"/>
                </a:lnTo>
                <a:lnTo>
                  <a:pt x="911699" y="22010"/>
                </a:lnTo>
                <a:lnTo>
                  <a:pt x="908838" y="24721"/>
                </a:lnTo>
                <a:lnTo>
                  <a:pt x="906670" y="28242"/>
                </a:lnTo>
                <a:lnTo>
                  <a:pt x="913301" y="28242"/>
                </a:lnTo>
                <a:lnTo>
                  <a:pt x="913561" y="27973"/>
                </a:lnTo>
                <a:lnTo>
                  <a:pt x="919587" y="24451"/>
                </a:lnTo>
                <a:lnTo>
                  <a:pt x="922992" y="23569"/>
                </a:lnTo>
                <a:lnTo>
                  <a:pt x="945594" y="23569"/>
                </a:lnTo>
                <a:lnTo>
                  <a:pt x="944971" y="22943"/>
                </a:lnTo>
                <a:lnTo>
                  <a:pt x="936842" y="18403"/>
                </a:lnTo>
                <a:lnTo>
                  <a:pt x="932307" y="17269"/>
                </a:lnTo>
                <a:close/>
              </a:path>
            </a:pathLst>
          </a:custGeom>
          <a:solidFill>
            <a:srgbClr val="606062"/>
          </a:solidFill>
        </p:spPr>
        <p:txBody>
          <a:bodyPr wrap="square" lIns="0" tIns="0" rIns="0" bIns="0" rtlCol="0"/>
          <a:lstStyle/>
          <a:p>
            <a:endParaRPr/>
          </a:p>
        </p:txBody>
      </p:sp>
      <p:sp>
        <p:nvSpPr>
          <p:cNvPr id="58" name="object 58"/>
          <p:cNvSpPr/>
          <p:nvPr/>
        </p:nvSpPr>
        <p:spPr>
          <a:xfrm>
            <a:off x="2743602" y="6854791"/>
            <a:ext cx="282575" cy="84455"/>
          </a:xfrm>
          <a:custGeom>
            <a:avLst/>
            <a:gdLst/>
            <a:ahLst/>
            <a:cxnLst/>
            <a:rect l="l" t="t" r="r" b="b"/>
            <a:pathLst>
              <a:path w="282575" h="84454">
                <a:moveTo>
                  <a:pt x="7315" y="0"/>
                </a:moveTo>
                <a:lnTo>
                  <a:pt x="0" y="0"/>
                </a:lnTo>
                <a:lnTo>
                  <a:pt x="0" y="71118"/>
                </a:lnTo>
                <a:lnTo>
                  <a:pt x="7315" y="71118"/>
                </a:lnTo>
                <a:lnTo>
                  <a:pt x="7315" y="38506"/>
                </a:lnTo>
                <a:lnTo>
                  <a:pt x="32390" y="38506"/>
                </a:lnTo>
                <a:lnTo>
                  <a:pt x="29362" y="34542"/>
                </a:lnTo>
                <a:lnTo>
                  <a:pt x="31383" y="31899"/>
                </a:lnTo>
                <a:lnTo>
                  <a:pt x="7315" y="31899"/>
                </a:lnTo>
                <a:lnTo>
                  <a:pt x="7315" y="0"/>
                </a:lnTo>
                <a:close/>
              </a:path>
              <a:path w="282575" h="84454">
                <a:moveTo>
                  <a:pt x="32390" y="38506"/>
                </a:moveTo>
                <a:lnTo>
                  <a:pt x="23573" y="38506"/>
                </a:lnTo>
                <a:lnTo>
                  <a:pt x="48668" y="71118"/>
                </a:lnTo>
                <a:lnTo>
                  <a:pt x="57302" y="71118"/>
                </a:lnTo>
                <a:lnTo>
                  <a:pt x="32390" y="38506"/>
                </a:lnTo>
                <a:close/>
              </a:path>
              <a:path w="282575" h="84454">
                <a:moveTo>
                  <a:pt x="55778" y="0"/>
                </a:moveTo>
                <a:lnTo>
                  <a:pt x="47650" y="0"/>
                </a:lnTo>
                <a:lnTo>
                  <a:pt x="23573" y="31899"/>
                </a:lnTo>
                <a:lnTo>
                  <a:pt x="31383" y="31899"/>
                </a:lnTo>
                <a:lnTo>
                  <a:pt x="55778" y="0"/>
                </a:lnTo>
                <a:close/>
              </a:path>
              <a:path w="282575" h="84454">
                <a:moveTo>
                  <a:pt x="93745" y="17269"/>
                </a:moveTo>
                <a:lnTo>
                  <a:pt x="83449" y="17269"/>
                </a:lnTo>
                <a:lnTo>
                  <a:pt x="78808" y="18421"/>
                </a:lnTo>
                <a:lnTo>
                  <a:pt x="70542" y="23030"/>
                </a:lnTo>
                <a:lnTo>
                  <a:pt x="67292" y="26244"/>
                </a:lnTo>
                <a:lnTo>
                  <a:pt x="62550" y="34509"/>
                </a:lnTo>
                <a:lnTo>
                  <a:pt x="61366" y="39183"/>
                </a:lnTo>
                <a:lnTo>
                  <a:pt x="61366" y="49612"/>
                </a:lnTo>
                <a:lnTo>
                  <a:pt x="83449" y="71626"/>
                </a:lnTo>
                <a:lnTo>
                  <a:pt x="93745" y="71626"/>
                </a:lnTo>
                <a:lnTo>
                  <a:pt x="98381" y="70459"/>
                </a:lnTo>
                <a:lnTo>
                  <a:pt x="106646" y="65783"/>
                </a:lnTo>
                <a:lnTo>
                  <a:pt x="107204" y="65225"/>
                </a:lnTo>
                <a:lnTo>
                  <a:pt x="84801" y="65225"/>
                </a:lnTo>
                <a:lnTo>
                  <a:pt x="81400" y="64361"/>
                </a:lnTo>
                <a:lnTo>
                  <a:pt x="75370" y="60909"/>
                </a:lnTo>
                <a:lnTo>
                  <a:pt x="73000" y="58454"/>
                </a:lnTo>
                <a:lnTo>
                  <a:pt x="69545" y="52085"/>
                </a:lnTo>
                <a:lnTo>
                  <a:pt x="68681" y="48460"/>
                </a:lnTo>
                <a:lnTo>
                  <a:pt x="68681" y="40335"/>
                </a:lnTo>
                <a:lnTo>
                  <a:pt x="84801" y="23569"/>
                </a:lnTo>
                <a:lnTo>
                  <a:pt x="107189" y="23569"/>
                </a:lnTo>
                <a:lnTo>
                  <a:pt x="106646" y="23030"/>
                </a:lnTo>
                <a:lnTo>
                  <a:pt x="98381" y="18421"/>
                </a:lnTo>
                <a:lnTo>
                  <a:pt x="93745" y="17269"/>
                </a:lnTo>
                <a:close/>
              </a:path>
              <a:path w="282575" h="84454">
                <a:moveTo>
                  <a:pt x="107189" y="23569"/>
                </a:moveTo>
                <a:lnTo>
                  <a:pt x="92387" y="23569"/>
                </a:lnTo>
                <a:lnTo>
                  <a:pt x="95793" y="24433"/>
                </a:lnTo>
                <a:lnTo>
                  <a:pt x="101819" y="27889"/>
                </a:lnTo>
                <a:lnTo>
                  <a:pt x="104174" y="30345"/>
                </a:lnTo>
                <a:lnTo>
                  <a:pt x="107561" y="36709"/>
                </a:lnTo>
                <a:lnTo>
                  <a:pt x="108407" y="40335"/>
                </a:lnTo>
                <a:lnTo>
                  <a:pt x="108407" y="48460"/>
                </a:lnTo>
                <a:lnTo>
                  <a:pt x="92387" y="65225"/>
                </a:lnTo>
                <a:lnTo>
                  <a:pt x="107204" y="65225"/>
                </a:lnTo>
                <a:lnTo>
                  <a:pt x="109880" y="62550"/>
                </a:lnTo>
                <a:lnTo>
                  <a:pt x="114552" y="54288"/>
                </a:lnTo>
                <a:lnTo>
                  <a:pt x="115722" y="49612"/>
                </a:lnTo>
                <a:lnTo>
                  <a:pt x="115722" y="39183"/>
                </a:lnTo>
                <a:lnTo>
                  <a:pt x="114552" y="34509"/>
                </a:lnTo>
                <a:lnTo>
                  <a:pt x="109880" y="26244"/>
                </a:lnTo>
                <a:lnTo>
                  <a:pt x="107189" y="23569"/>
                </a:lnTo>
                <a:close/>
              </a:path>
              <a:path w="282575" h="84454">
                <a:moveTo>
                  <a:pt x="228291" y="64818"/>
                </a:moveTo>
                <a:lnTo>
                  <a:pt x="166824" y="64818"/>
                </a:lnTo>
                <a:lnTo>
                  <a:pt x="166824" y="84020"/>
                </a:lnTo>
                <a:lnTo>
                  <a:pt x="173631" y="84020"/>
                </a:lnTo>
                <a:lnTo>
                  <a:pt x="173631" y="71118"/>
                </a:lnTo>
                <a:lnTo>
                  <a:pt x="228291" y="71118"/>
                </a:lnTo>
                <a:lnTo>
                  <a:pt x="228291" y="64818"/>
                </a:lnTo>
                <a:close/>
              </a:path>
              <a:path w="282575" h="84454">
                <a:moveTo>
                  <a:pt x="228291" y="71118"/>
                </a:moveTo>
                <a:lnTo>
                  <a:pt x="221482" y="71118"/>
                </a:lnTo>
                <a:lnTo>
                  <a:pt x="221482" y="84020"/>
                </a:lnTo>
                <a:lnTo>
                  <a:pt x="228291" y="84020"/>
                </a:lnTo>
                <a:lnTo>
                  <a:pt x="228291" y="71118"/>
                </a:lnTo>
                <a:close/>
              </a:path>
              <a:path w="282575" h="84454">
                <a:moveTo>
                  <a:pt x="168959" y="17677"/>
                </a:moveTo>
                <a:lnTo>
                  <a:pt x="131163" y="17677"/>
                </a:lnTo>
                <a:lnTo>
                  <a:pt x="131163" y="71118"/>
                </a:lnTo>
                <a:lnTo>
                  <a:pt x="138377" y="71118"/>
                </a:lnTo>
                <a:lnTo>
                  <a:pt x="138377" y="24077"/>
                </a:lnTo>
                <a:lnTo>
                  <a:pt x="168959" y="24077"/>
                </a:lnTo>
                <a:lnTo>
                  <a:pt x="168959" y="17677"/>
                </a:lnTo>
                <a:close/>
              </a:path>
              <a:path w="282575" h="84454">
                <a:moveTo>
                  <a:pt x="219960" y="17677"/>
                </a:moveTo>
                <a:lnTo>
                  <a:pt x="180540" y="17677"/>
                </a:lnTo>
                <a:lnTo>
                  <a:pt x="179807" y="35965"/>
                </a:lnTo>
                <a:lnTo>
                  <a:pt x="179355" y="44701"/>
                </a:lnTo>
                <a:lnTo>
                  <a:pt x="178474" y="51814"/>
                </a:lnTo>
                <a:lnTo>
                  <a:pt x="175900" y="61974"/>
                </a:lnTo>
                <a:lnTo>
                  <a:pt x="173462" y="64616"/>
                </a:lnTo>
                <a:lnTo>
                  <a:pt x="169873" y="64818"/>
                </a:lnTo>
                <a:lnTo>
                  <a:pt x="179424" y="64818"/>
                </a:lnTo>
                <a:lnTo>
                  <a:pt x="186454" y="35557"/>
                </a:lnTo>
                <a:lnTo>
                  <a:pt x="187041" y="24077"/>
                </a:lnTo>
                <a:lnTo>
                  <a:pt x="219960" y="24077"/>
                </a:lnTo>
                <a:lnTo>
                  <a:pt x="219960" y="17677"/>
                </a:lnTo>
                <a:close/>
              </a:path>
              <a:path w="282575" h="84454">
                <a:moveTo>
                  <a:pt x="219960" y="24077"/>
                </a:moveTo>
                <a:lnTo>
                  <a:pt x="212746" y="24077"/>
                </a:lnTo>
                <a:lnTo>
                  <a:pt x="212746" y="64818"/>
                </a:lnTo>
                <a:lnTo>
                  <a:pt x="219960" y="64818"/>
                </a:lnTo>
                <a:lnTo>
                  <a:pt x="219960" y="24077"/>
                </a:lnTo>
                <a:close/>
              </a:path>
              <a:path w="282575" h="84454">
                <a:moveTo>
                  <a:pt x="277893" y="23569"/>
                </a:moveTo>
                <a:lnTo>
                  <a:pt x="264938" y="23569"/>
                </a:lnTo>
                <a:lnTo>
                  <a:pt x="268697" y="24772"/>
                </a:lnTo>
                <a:lnTo>
                  <a:pt x="273845" y="29582"/>
                </a:lnTo>
                <a:lnTo>
                  <a:pt x="275130" y="33088"/>
                </a:lnTo>
                <a:lnTo>
                  <a:pt x="275130" y="40943"/>
                </a:lnTo>
                <a:lnTo>
                  <a:pt x="250985" y="40943"/>
                </a:lnTo>
                <a:lnTo>
                  <a:pt x="245751" y="42332"/>
                </a:lnTo>
                <a:lnTo>
                  <a:pt x="239181" y="47887"/>
                </a:lnTo>
                <a:lnTo>
                  <a:pt x="237539" y="51545"/>
                </a:lnTo>
                <a:lnTo>
                  <a:pt x="237539" y="60754"/>
                </a:lnTo>
                <a:lnTo>
                  <a:pt x="239299" y="64516"/>
                </a:lnTo>
                <a:lnTo>
                  <a:pt x="246344" y="70204"/>
                </a:lnTo>
                <a:lnTo>
                  <a:pt x="251086" y="71626"/>
                </a:lnTo>
                <a:lnTo>
                  <a:pt x="261382" y="71626"/>
                </a:lnTo>
                <a:lnTo>
                  <a:pt x="265122" y="70848"/>
                </a:lnTo>
                <a:lnTo>
                  <a:pt x="271423" y="67730"/>
                </a:lnTo>
                <a:lnTo>
                  <a:pt x="273396" y="65938"/>
                </a:lnTo>
                <a:lnTo>
                  <a:pt x="253898" y="65938"/>
                </a:lnTo>
                <a:lnTo>
                  <a:pt x="250578" y="65037"/>
                </a:lnTo>
                <a:lnTo>
                  <a:pt x="245837" y="61448"/>
                </a:lnTo>
                <a:lnTo>
                  <a:pt x="244652" y="58994"/>
                </a:lnTo>
                <a:lnTo>
                  <a:pt x="244652" y="49510"/>
                </a:lnTo>
                <a:lnTo>
                  <a:pt x="249224" y="46328"/>
                </a:lnTo>
                <a:lnTo>
                  <a:pt x="282345" y="46328"/>
                </a:lnTo>
                <a:lnTo>
                  <a:pt x="282345" y="31154"/>
                </a:lnTo>
                <a:lnTo>
                  <a:pt x="280480" y="25993"/>
                </a:lnTo>
                <a:lnTo>
                  <a:pt x="277893" y="23569"/>
                </a:lnTo>
                <a:close/>
              </a:path>
              <a:path w="282575" h="84454">
                <a:moveTo>
                  <a:pt x="282345" y="62787"/>
                </a:moveTo>
                <a:lnTo>
                  <a:pt x="275436" y="62787"/>
                </a:lnTo>
                <a:lnTo>
                  <a:pt x="275436" y="71118"/>
                </a:lnTo>
                <a:lnTo>
                  <a:pt x="282345" y="71118"/>
                </a:lnTo>
                <a:lnTo>
                  <a:pt x="282345" y="62787"/>
                </a:lnTo>
                <a:close/>
              </a:path>
              <a:path w="282575" h="84454">
                <a:moveTo>
                  <a:pt x="282345" y="46328"/>
                </a:moveTo>
                <a:lnTo>
                  <a:pt x="275130" y="46328"/>
                </a:lnTo>
                <a:lnTo>
                  <a:pt x="275130" y="55065"/>
                </a:lnTo>
                <a:lnTo>
                  <a:pt x="273709" y="58586"/>
                </a:lnTo>
                <a:lnTo>
                  <a:pt x="271541" y="61280"/>
                </a:lnTo>
                <a:lnTo>
                  <a:pt x="265717" y="65006"/>
                </a:lnTo>
                <a:lnTo>
                  <a:pt x="262228" y="65938"/>
                </a:lnTo>
                <a:lnTo>
                  <a:pt x="273396" y="65938"/>
                </a:lnTo>
                <a:lnTo>
                  <a:pt x="273809" y="65563"/>
                </a:lnTo>
                <a:lnTo>
                  <a:pt x="275436" y="62787"/>
                </a:lnTo>
                <a:lnTo>
                  <a:pt x="282345" y="62787"/>
                </a:lnTo>
                <a:lnTo>
                  <a:pt x="282345" y="46328"/>
                </a:lnTo>
                <a:close/>
              </a:path>
              <a:path w="282575" h="84454">
                <a:moveTo>
                  <a:pt x="267681" y="17269"/>
                </a:moveTo>
                <a:lnTo>
                  <a:pt x="256504" y="17269"/>
                </a:lnTo>
                <a:lnTo>
                  <a:pt x="252507" y="17895"/>
                </a:lnTo>
                <a:lnTo>
                  <a:pt x="244923" y="20405"/>
                </a:lnTo>
                <a:lnTo>
                  <a:pt x="241672" y="22180"/>
                </a:lnTo>
                <a:lnTo>
                  <a:pt x="238961" y="24484"/>
                </a:lnTo>
                <a:lnTo>
                  <a:pt x="242211" y="29869"/>
                </a:lnTo>
                <a:lnTo>
                  <a:pt x="244448" y="27904"/>
                </a:lnTo>
                <a:lnTo>
                  <a:pt x="247122" y="26363"/>
                </a:lnTo>
                <a:lnTo>
                  <a:pt x="253354" y="24127"/>
                </a:lnTo>
                <a:lnTo>
                  <a:pt x="256604" y="23569"/>
                </a:lnTo>
                <a:lnTo>
                  <a:pt x="277893" y="23569"/>
                </a:lnTo>
                <a:lnTo>
                  <a:pt x="273032" y="19015"/>
                </a:lnTo>
                <a:lnTo>
                  <a:pt x="267681" y="17269"/>
                </a:lnTo>
                <a:close/>
              </a:path>
            </a:pathLst>
          </a:custGeom>
          <a:solidFill>
            <a:srgbClr val="606062"/>
          </a:solidFill>
        </p:spPr>
        <p:txBody>
          <a:bodyPr wrap="square" lIns="0" tIns="0" rIns="0" bIns="0" rtlCol="0"/>
          <a:lstStyle/>
          <a:p>
            <a:endParaRPr/>
          </a:p>
        </p:txBody>
      </p:sp>
      <p:pic>
        <p:nvPicPr>
          <p:cNvPr id="59" name="object 59"/>
          <p:cNvPicPr/>
          <p:nvPr/>
        </p:nvPicPr>
        <p:blipFill>
          <a:blip r:embed="rId24" cstate="print"/>
          <a:stretch>
            <a:fillRect/>
          </a:stretch>
        </p:blipFill>
        <p:spPr>
          <a:xfrm>
            <a:off x="3955115" y="6854791"/>
            <a:ext cx="174851" cy="71626"/>
          </a:xfrm>
          <a:prstGeom prst="rect">
            <a:avLst/>
          </a:prstGeom>
        </p:spPr>
      </p:pic>
      <p:sp>
        <p:nvSpPr>
          <p:cNvPr id="60" name="object 60"/>
          <p:cNvSpPr/>
          <p:nvPr/>
        </p:nvSpPr>
        <p:spPr>
          <a:xfrm>
            <a:off x="5555382" y="6854791"/>
            <a:ext cx="807720" cy="87630"/>
          </a:xfrm>
          <a:custGeom>
            <a:avLst/>
            <a:gdLst/>
            <a:ahLst/>
            <a:cxnLst/>
            <a:rect l="l" t="t" r="r" b="b"/>
            <a:pathLst>
              <a:path w="807720" h="87629">
                <a:moveTo>
                  <a:pt x="76201" y="64616"/>
                </a:moveTo>
                <a:lnTo>
                  <a:pt x="105" y="64616"/>
                </a:lnTo>
                <a:lnTo>
                  <a:pt x="0" y="87069"/>
                </a:lnTo>
                <a:lnTo>
                  <a:pt x="7012" y="87069"/>
                </a:lnTo>
                <a:lnTo>
                  <a:pt x="7114" y="71118"/>
                </a:lnTo>
                <a:lnTo>
                  <a:pt x="76201" y="71118"/>
                </a:lnTo>
                <a:lnTo>
                  <a:pt x="76201" y="64616"/>
                </a:lnTo>
                <a:close/>
              </a:path>
              <a:path w="807720" h="87629">
                <a:moveTo>
                  <a:pt x="76201" y="71118"/>
                </a:moveTo>
                <a:lnTo>
                  <a:pt x="69192" y="71118"/>
                </a:lnTo>
                <a:lnTo>
                  <a:pt x="69192" y="87069"/>
                </a:lnTo>
                <a:lnTo>
                  <a:pt x="76201" y="87069"/>
                </a:lnTo>
                <a:lnTo>
                  <a:pt x="76201" y="71118"/>
                </a:lnTo>
                <a:close/>
              </a:path>
              <a:path w="807720" h="87629">
                <a:moveTo>
                  <a:pt x="65534" y="0"/>
                </a:moveTo>
                <a:lnTo>
                  <a:pt x="17579" y="0"/>
                </a:lnTo>
                <a:lnTo>
                  <a:pt x="16731" y="23774"/>
                </a:lnTo>
                <a:lnTo>
                  <a:pt x="16327" y="32355"/>
                </a:lnTo>
                <a:lnTo>
                  <a:pt x="3657" y="64616"/>
                </a:lnTo>
                <a:lnTo>
                  <a:pt x="14328" y="64616"/>
                </a:lnTo>
                <a:lnTo>
                  <a:pt x="23497" y="23061"/>
                </a:lnTo>
                <a:lnTo>
                  <a:pt x="24080" y="6502"/>
                </a:lnTo>
                <a:lnTo>
                  <a:pt x="65534" y="6502"/>
                </a:lnTo>
                <a:lnTo>
                  <a:pt x="65534" y="0"/>
                </a:lnTo>
                <a:close/>
              </a:path>
              <a:path w="807720" h="87629">
                <a:moveTo>
                  <a:pt x="65534" y="6502"/>
                </a:moveTo>
                <a:lnTo>
                  <a:pt x="58115" y="6502"/>
                </a:lnTo>
                <a:lnTo>
                  <a:pt x="58115" y="64616"/>
                </a:lnTo>
                <a:lnTo>
                  <a:pt x="65534" y="64616"/>
                </a:lnTo>
                <a:lnTo>
                  <a:pt x="65534" y="6502"/>
                </a:lnTo>
                <a:close/>
              </a:path>
              <a:path w="807720" h="87629">
                <a:moveTo>
                  <a:pt x="80568" y="64818"/>
                </a:moveTo>
                <a:lnTo>
                  <a:pt x="80060" y="71017"/>
                </a:lnTo>
                <a:lnTo>
                  <a:pt x="82095" y="71558"/>
                </a:lnTo>
                <a:lnTo>
                  <a:pt x="83820" y="71831"/>
                </a:lnTo>
                <a:lnTo>
                  <a:pt x="90458" y="71831"/>
                </a:lnTo>
                <a:lnTo>
                  <a:pt x="94082" y="68850"/>
                </a:lnTo>
                <a:lnTo>
                  <a:pt x="95317" y="65225"/>
                </a:lnTo>
                <a:lnTo>
                  <a:pt x="82635" y="65225"/>
                </a:lnTo>
                <a:lnTo>
                  <a:pt x="81789" y="65088"/>
                </a:lnTo>
                <a:lnTo>
                  <a:pt x="80568" y="64818"/>
                </a:lnTo>
                <a:close/>
              </a:path>
              <a:path w="807720" h="87629">
                <a:moveTo>
                  <a:pt x="133502" y="24077"/>
                </a:moveTo>
                <a:lnTo>
                  <a:pt x="126288" y="24077"/>
                </a:lnTo>
                <a:lnTo>
                  <a:pt x="126288" y="71118"/>
                </a:lnTo>
                <a:lnTo>
                  <a:pt x="133502" y="71118"/>
                </a:lnTo>
                <a:lnTo>
                  <a:pt x="133502" y="24077"/>
                </a:lnTo>
                <a:close/>
              </a:path>
              <a:path w="807720" h="87629">
                <a:moveTo>
                  <a:pt x="133502" y="17677"/>
                </a:moveTo>
                <a:lnTo>
                  <a:pt x="94385" y="17677"/>
                </a:lnTo>
                <a:lnTo>
                  <a:pt x="93443" y="37285"/>
                </a:lnTo>
                <a:lnTo>
                  <a:pt x="93132" y="43009"/>
                </a:lnTo>
                <a:lnTo>
                  <a:pt x="85886" y="65225"/>
                </a:lnTo>
                <a:lnTo>
                  <a:pt x="95317" y="65225"/>
                </a:lnTo>
                <a:lnTo>
                  <a:pt x="100685" y="24077"/>
                </a:lnTo>
                <a:lnTo>
                  <a:pt x="133502" y="24077"/>
                </a:lnTo>
                <a:lnTo>
                  <a:pt x="133502" y="17677"/>
                </a:lnTo>
                <a:close/>
              </a:path>
              <a:path w="807720" h="87629">
                <a:moveTo>
                  <a:pt x="195070" y="17677"/>
                </a:moveTo>
                <a:lnTo>
                  <a:pt x="165572" y="17677"/>
                </a:lnTo>
                <a:lnTo>
                  <a:pt x="160020" y="19235"/>
                </a:lnTo>
                <a:lnTo>
                  <a:pt x="151892" y="25467"/>
                </a:lnTo>
                <a:lnTo>
                  <a:pt x="149857" y="30002"/>
                </a:lnTo>
                <a:lnTo>
                  <a:pt x="149857" y="40233"/>
                </a:lnTo>
                <a:lnTo>
                  <a:pt x="150977" y="43755"/>
                </a:lnTo>
                <a:lnTo>
                  <a:pt x="155448" y="49310"/>
                </a:lnTo>
                <a:lnTo>
                  <a:pt x="158630" y="51271"/>
                </a:lnTo>
                <a:lnTo>
                  <a:pt x="162763" y="52424"/>
                </a:lnTo>
                <a:lnTo>
                  <a:pt x="149451" y="71118"/>
                </a:lnTo>
                <a:lnTo>
                  <a:pt x="157276" y="71118"/>
                </a:lnTo>
                <a:lnTo>
                  <a:pt x="169672" y="53439"/>
                </a:lnTo>
                <a:lnTo>
                  <a:pt x="195070" y="53439"/>
                </a:lnTo>
                <a:lnTo>
                  <a:pt x="195070" y="48056"/>
                </a:lnTo>
                <a:lnTo>
                  <a:pt x="162219" y="48056"/>
                </a:lnTo>
                <a:lnTo>
                  <a:pt x="157172" y="44093"/>
                </a:lnTo>
                <a:lnTo>
                  <a:pt x="157172" y="28108"/>
                </a:lnTo>
                <a:lnTo>
                  <a:pt x="162389" y="24077"/>
                </a:lnTo>
                <a:lnTo>
                  <a:pt x="195070" y="24077"/>
                </a:lnTo>
                <a:lnTo>
                  <a:pt x="195070" y="17677"/>
                </a:lnTo>
                <a:close/>
              </a:path>
              <a:path w="807720" h="87629">
                <a:moveTo>
                  <a:pt x="195070" y="53439"/>
                </a:moveTo>
                <a:lnTo>
                  <a:pt x="188468" y="53439"/>
                </a:lnTo>
                <a:lnTo>
                  <a:pt x="188468" y="71118"/>
                </a:lnTo>
                <a:lnTo>
                  <a:pt x="195070" y="71118"/>
                </a:lnTo>
                <a:lnTo>
                  <a:pt x="195070" y="53439"/>
                </a:lnTo>
                <a:close/>
              </a:path>
              <a:path w="807720" h="87629">
                <a:moveTo>
                  <a:pt x="195070" y="24077"/>
                </a:moveTo>
                <a:lnTo>
                  <a:pt x="188468" y="24077"/>
                </a:lnTo>
                <a:lnTo>
                  <a:pt x="188468" y="48056"/>
                </a:lnTo>
                <a:lnTo>
                  <a:pt x="195070" y="48056"/>
                </a:lnTo>
                <a:lnTo>
                  <a:pt x="195070" y="24077"/>
                </a:lnTo>
                <a:close/>
              </a:path>
              <a:path w="807720" h="87629">
                <a:moveTo>
                  <a:pt x="249426" y="17677"/>
                </a:moveTo>
                <a:lnTo>
                  <a:pt x="242211" y="17677"/>
                </a:lnTo>
                <a:lnTo>
                  <a:pt x="242211" y="71118"/>
                </a:lnTo>
                <a:lnTo>
                  <a:pt x="249426" y="71118"/>
                </a:lnTo>
                <a:lnTo>
                  <a:pt x="249426" y="47344"/>
                </a:lnTo>
                <a:lnTo>
                  <a:pt x="270387" y="47344"/>
                </a:lnTo>
                <a:lnTo>
                  <a:pt x="267308" y="43585"/>
                </a:lnTo>
                <a:lnTo>
                  <a:pt x="269286" y="41148"/>
                </a:lnTo>
                <a:lnTo>
                  <a:pt x="249426" y="41148"/>
                </a:lnTo>
                <a:lnTo>
                  <a:pt x="249426" y="17677"/>
                </a:lnTo>
                <a:close/>
              </a:path>
              <a:path w="807720" h="87629">
                <a:moveTo>
                  <a:pt x="270387" y="47344"/>
                </a:moveTo>
                <a:lnTo>
                  <a:pt x="261620" y="47344"/>
                </a:lnTo>
                <a:lnTo>
                  <a:pt x="281330" y="71118"/>
                </a:lnTo>
                <a:lnTo>
                  <a:pt x="289864" y="71118"/>
                </a:lnTo>
                <a:lnTo>
                  <a:pt x="270387" y="47344"/>
                </a:lnTo>
                <a:close/>
              </a:path>
              <a:path w="807720" h="87629">
                <a:moveTo>
                  <a:pt x="288339" y="17677"/>
                </a:moveTo>
                <a:lnTo>
                  <a:pt x="280516" y="17677"/>
                </a:lnTo>
                <a:lnTo>
                  <a:pt x="261720" y="41148"/>
                </a:lnTo>
                <a:lnTo>
                  <a:pt x="269286" y="41148"/>
                </a:lnTo>
                <a:lnTo>
                  <a:pt x="288339" y="17677"/>
                </a:lnTo>
                <a:close/>
              </a:path>
              <a:path w="807720" h="87629">
                <a:moveTo>
                  <a:pt x="335807" y="23569"/>
                </a:moveTo>
                <a:lnTo>
                  <a:pt x="322851" y="23569"/>
                </a:lnTo>
                <a:lnTo>
                  <a:pt x="326610" y="24772"/>
                </a:lnTo>
                <a:lnTo>
                  <a:pt x="331758" y="29582"/>
                </a:lnTo>
                <a:lnTo>
                  <a:pt x="333043" y="33088"/>
                </a:lnTo>
                <a:lnTo>
                  <a:pt x="333043" y="40943"/>
                </a:lnTo>
                <a:lnTo>
                  <a:pt x="308898" y="40943"/>
                </a:lnTo>
                <a:lnTo>
                  <a:pt x="303664" y="42332"/>
                </a:lnTo>
                <a:lnTo>
                  <a:pt x="297093" y="47887"/>
                </a:lnTo>
                <a:lnTo>
                  <a:pt x="295452" y="51545"/>
                </a:lnTo>
                <a:lnTo>
                  <a:pt x="295452" y="60754"/>
                </a:lnTo>
                <a:lnTo>
                  <a:pt x="297213" y="64516"/>
                </a:lnTo>
                <a:lnTo>
                  <a:pt x="304257" y="70204"/>
                </a:lnTo>
                <a:lnTo>
                  <a:pt x="308999" y="71626"/>
                </a:lnTo>
                <a:lnTo>
                  <a:pt x="319295" y="71626"/>
                </a:lnTo>
                <a:lnTo>
                  <a:pt x="323035" y="70848"/>
                </a:lnTo>
                <a:lnTo>
                  <a:pt x="329336" y="67730"/>
                </a:lnTo>
                <a:lnTo>
                  <a:pt x="331310" y="65938"/>
                </a:lnTo>
                <a:lnTo>
                  <a:pt x="311810" y="65938"/>
                </a:lnTo>
                <a:lnTo>
                  <a:pt x="308491" y="65037"/>
                </a:lnTo>
                <a:lnTo>
                  <a:pt x="303750" y="61448"/>
                </a:lnTo>
                <a:lnTo>
                  <a:pt x="302566" y="58994"/>
                </a:lnTo>
                <a:lnTo>
                  <a:pt x="302566" y="49510"/>
                </a:lnTo>
                <a:lnTo>
                  <a:pt x="307138" y="46328"/>
                </a:lnTo>
                <a:lnTo>
                  <a:pt x="340258" y="46328"/>
                </a:lnTo>
                <a:lnTo>
                  <a:pt x="340258" y="31154"/>
                </a:lnTo>
                <a:lnTo>
                  <a:pt x="338394" y="25993"/>
                </a:lnTo>
                <a:lnTo>
                  <a:pt x="335807" y="23569"/>
                </a:lnTo>
                <a:close/>
              </a:path>
              <a:path w="807720" h="87629">
                <a:moveTo>
                  <a:pt x="340258" y="62787"/>
                </a:moveTo>
                <a:lnTo>
                  <a:pt x="333349" y="62787"/>
                </a:lnTo>
                <a:lnTo>
                  <a:pt x="333349" y="71118"/>
                </a:lnTo>
                <a:lnTo>
                  <a:pt x="340258" y="71118"/>
                </a:lnTo>
                <a:lnTo>
                  <a:pt x="340258" y="62787"/>
                </a:lnTo>
                <a:close/>
              </a:path>
              <a:path w="807720" h="87629">
                <a:moveTo>
                  <a:pt x="340258" y="46328"/>
                </a:moveTo>
                <a:lnTo>
                  <a:pt x="333043" y="46328"/>
                </a:lnTo>
                <a:lnTo>
                  <a:pt x="333043" y="55065"/>
                </a:lnTo>
                <a:lnTo>
                  <a:pt x="331622" y="58586"/>
                </a:lnTo>
                <a:lnTo>
                  <a:pt x="329454" y="61280"/>
                </a:lnTo>
                <a:lnTo>
                  <a:pt x="323630" y="65006"/>
                </a:lnTo>
                <a:lnTo>
                  <a:pt x="320141" y="65938"/>
                </a:lnTo>
                <a:lnTo>
                  <a:pt x="331310" y="65938"/>
                </a:lnTo>
                <a:lnTo>
                  <a:pt x="331722" y="65563"/>
                </a:lnTo>
                <a:lnTo>
                  <a:pt x="333349" y="62787"/>
                </a:lnTo>
                <a:lnTo>
                  <a:pt x="340258" y="62787"/>
                </a:lnTo>
                <a:lnTo>
                  <a:pt x="340258" y="46328"/>
                </a:lnTo>
                <a:close/>
              </a:path>
              <a:path w="807720" h="87629">
                <a:moveTo>
                  <a:pt x="325594" y="17269"/>
                </a:moveTo>
                <a:lnTo>
                  <a:pt x="314417" y="17269"/>
                </a:lnTo>
                <a:lnTo>
                  <a:pt x="310421" y="17895"/>
                </a:lnTo>
                <a:lnTo>
                  <a:pt x="302836" y="20405"/>
                </a:lnTo>
                <a:lnTo>
                  <a:pt x="299585" y="22180"/>
                </a:lnTo>
                <a:lnTo>
                  <a:pt x="296875" y="24484"/>
                </a:lnTo>
                <a:lnTo>
                  <a:pt x="300125" y="29869"/>
                </a:lnTo>
                <a:lnTo>
                  <a:pt x="302361" y="27904"/>
                </a:lnTo>
                <a:lnTo>
                  <a:pt x="305036" y="26363"/>
                </a:lnTo>
                <a:lnTo>
                  <a:pt x="311266" y="24127"/>
                </a:lnTo>
                <a:lnTo>
                  <a:pt x="314518" y="23569"/>
                </a:lnTo>
                <a:lnTo>
                  <a:pt x="335807" y="23569"/>
                </a:lnTo>
                <a:lnTo>
                  <a:pt x="330945" y="19015"/>
                </a:lnTo>
                <a:lnTo>
                  <a:pt x="325594" y="17269"/>
                </a:lnTo>
                <a:close/>
              </a:path>
              <a:path w="807720" h="87629">
                <a:moveTo>
                  <a:pt x="366671" y="17677"/>
                </a:moveTo>
                <a:lnTo>
                  <a:pt x="359456" y="17677"/>
                </a:lnTo>
                <a:lnTo>
                  <a:pt x="359456" y="71118"/>
                </a:lnTo>
                <a:lnTo>
                  <a:pt x="366671" y="71118"/>
                </a:lnTo>
                <a:lnTo>
                  <a:pt x="366671" y="47344"/>
                </a:lnTo>
                <a:lnTo>
                  <a:pt x="387632" y="47344"/>
                </a:lnTo>
                <a:lnTo>
                  <a:pt x="384552" y="43585"/>
                </a:lnTo>
                <a:lnTo>
                  <a:pt x="386530" y="41148"/>
                </a:lnTo>
                <a:lnTo>
                  <a:pt x="366671" y="41148"/>
                </a:lnTo>
                <a:lnTo>
                  <a:pt x="366671" y="17677"/>
                </a:lnTo>
                <a:close/>
              </a:path>
              <a:path w="807720" h="87629">
                <a:moveTo>
                  <a:pt x="387632" y="47344"/>
                </a:moveTo>
                <a:lnTo>
                  <a:pt x="378865" y="47344"/>
                </a:lnTo>
                <a:lnTo>
                  <a:pt x="398574" y="71118"/>
                </a:lnTo>
                <a:lnTo>
                  <a:pt x="407109" y="71118"/>
                </a:lnTo>
                <a:lnTo>
                  <a:pt x="387632" y="47344"/>
                </a:lnTo>
                <a:close/>
              </a:path>
              <a:path w="807720" h="87629">
                <a:moveTo>
                  <a:pt x="405583" y="17677"/>
                </a:moveTo>
                <a:lnTo>
                  <a:pt x="397761" y="17677"/>
                </a:lnTo>
                <a:lnTo>
                  <a:pt x="378965" y="41148"/>
                </a:lnTo>
                <a:lnTo>
                  <a:pt x="386530" y="41148"/>
                </a:lnTo>
                <a:lnTo>
                  <a:pt x="405583" y="17677"/>
                </a:lnTo>
                <a:close/>
              </a:path>
              <a:path w="807720" h="87629">
                <a:moveTo>
                  <a:pt x="425700" y="17677"/>
                </a:moveTo>
                <a:lnTo>
                  <a:pt x="418486" y="17677"/>
                </a:lnTo>
                <a:lnTo>
                  <a:pt x="418486" y="71118"/>
                </a:lnTo>
                <a:lnTo>
                  <a:pt x="424991" y="71118"/>
                </a:lnTo>
                <a:lnTo>
                  <a:pt x="434178" y="60145"/>
                </a:lnTo>
                <a:lnTo>
                  <a:pt x="425700" y="60145"/>
                </a:lnTo>
                <a:lnTo>
                  <a:pt x="425700" y="17677"/>
                </a:lnTo>
                <a:close/>
              </a:path>
              <a:path w="807720" h="87629">
                <a:moveTo>
                  <a:pt x="467762" y="28649"/>
                </a:moveTo>
                <a:lnTo>
                  <a:pt x="460548" y="28649"/>
                </a:lnTo>
                <a:lnTo>
                  <a:pt x="460548" y="71118"/>
                </a:lnTo>
                <a:lnTo>
                  <a:pt x="467762" y="71118"/>
                </a:lnTo>
                <a:lnTo>
                  <a:pt x="467762" y="28649"/>
                </a:lnTo>
                <a:close/>
              </a:path>
              <a:path w="807720" h="87629">
                <a:moveTo>
                  <a:pt x="467762" y="17677"/>
                </a:moveTo>
                <a:lnTo>
                  <a:pt x="461361" y="17677"/>
                </a:lnTo>
                <a:lnTo>
                  <a:pt x="425700" y="60145"/>
                </a:lnTo>
                <a:lnTo>
                  <a:pt x="434178" y="60145"/>
                </a:lnTo>
                <a:lnTo>
                  <a:pt x="460548" y="28649"/>
                </a:lnTo>
                <a:lnTo>
                  <a:pt x="467762" y="28649"/>
                </a:lnTo>
                <a:lnTo>
                  <a:pt x="467762" y="17677"/>
                </a:lnTo>
                <a:close/>
              </a:path>
              <a:path w="807720" h="87629">
                <a:moveTo>
                  <a:pt x="488793" y="17677"/>
                </a:moveTo>
                <a:lnTo>
                  <a:pt x="480669" y="17677"/>
                </a:lnTo>
                <a:lnTo>
                  <a:pt x="500786" y="43686"/>
                </a:lnTo>
                <a:lnTo>
                  <a:pt x="479649" y="71118"/>
                </a:lnTo>
                <a:lnTo>
                  <a:pt x="487779" y="71118"/>
                </a:lnTo>
                <a:lnTo>
                  <a:pt x="504846" y="48766"/>
                </a:lnTo>
                <a:lnTo>
                  <a:pt x="512660" y="48766"/>
                </a:lnTo>
                <a:lnTo>
                  <a:pt x="508709" y="43686"/>
                </a:lnTo>
                <a:lnTo>
                  <a:pt x="512638" y="38606"/>
                </a:lnTo>
                <a:lnTo>
                  <a:pt x="504846" y="38606"/>
                </a:lnTo>
                <a:lnTo>
                  <a:pt x="488793" y="17677"/>
                </a:lnTo>
                <a:close/>
              </a:path>
              <a:path w="807720" h="87629">
                <a:moveTo>
                  <a:pt x="512660" y="48766"/>
                </a:moveTo>
                <a:lnTo>
                  <a:pt x="504846" y="48766"/>
                </a:lnTo>
                <a:lnTo>
                  <a:pt x="521813" y="71118"/>
                </a:lnTo>
                <a:lnTo>
                  <a:pt x="530043" y="71118"/>
                </a:lnTo>
                <a:lnTo>
                  <a:pt x="512660" y="48766"/>
                </a:lnTo>
                <a:close/>
              </a:path>
              <a:path w="807720" h="87629">
                <a:moveTo>
                  <a:pt x="528826" y="17677"/>
                </a:moveTo>
                <a:lnTo>
                  <a:pt x="520899" y="17677"/>
                </a:lnTo>
                <a:lnTo>
                  <a:pt x="504846" y="38606"/>
                </a:lnTo>
                <a:lnTo>
                  <a:pt x="512638" y="38606"/>
                </a:lnTo>
                <a:lnTo>
                  <a:pt x="528826" y="17677"/>
                </a:lnTo>
                <a:close/>
              </a:path>
              <a:path w="807720" h="87629">
                <a:moveTo>
                  <a:pt x="616403" y="17677"/>
                </a:moveTo>
                <a:lnTo>
                  <a:pt x="568448" y="17677"/>
                </a:lnTo>
                <a:lnTo>
                  <a:pt x="568448" y="71118"/>
                </a:lnTo>
                <a:lnTo>
                  <a:pt x="575661" y="71118"/>
                </a:lnTo>
                <a:lnTo>
                  <a:pt x="575661" y="24077"/>
                </a:lnTo>
                <a:lnTo>
                  <a:pt x="616403" y="24077"/>
                </a:lnTo>
                <a:lnTo>
                  <a:pt x="616403" y="17677"/>
                </a:lnTo>
                <a:close/>
              </a:path>
              <a:path w="807720" h="87629">
                <a:moveTo>
                  <a:pt x="616403" y="24077"/>
                </a:moveTo>
                <a:lnTo>
                  <a:pt x="609188" y="24077"/>
                </a:lnTo>
                <a:lnTo>
                  <a:pt x="609188" y="71118"/>
                </a:lnTo>
                <a:lnTo>
                  <a:pt x="616403" y="71118"/>
                </a:lnTo>
                <a:lnTo>
                  <a:pt x="616403" y="24077"/>
                </a:lnTo>
                <a:close/>
              </a:path>
              <a:path w="807720" h="87629">
                <a:moveTo>
                  <a:pt x="664124" y="17269"/>
                </a:moveTo>
                <a:lnTo>
                  <a:pt x="653829" y="17269"/>
                </a:lnTo>
                <a:lnTo>
                  <a:pt x="649188" y="18421"/>
                </a:lnTo>
                <a:lnTo>
                  <a:pt x="640923" y="23030"/>
                </a:lnTo>
                <a:lnTo>
                  <a:pt x="637672" y="26244"/>
                </a:lnTo>
                <a:lnTo>
                  <a:pt x="632931" y="34509"/>
                </a:lnTo>
                <a:lnTo>
                  <a:pt x="631746" y="39183"/>
                </a:lnTo>
                <a:lnTo>
                  <a:pt x="631746" y="49612"/>
                </a:lnTo>
                <a:lnTo>
                  <a:pt x="653829" y="71626"/>
                </a:lnTo>
                <a:lnTo>
                  <a:pt x="664124" y="71626"/>
                </a:lnTo>
                <a:lnTo>
                  <a:pt x="668761" y="70459"/>
                </a:lnTo>
                <a:lnTo>
                  <a:pt x="677026" y="65783"/>
                </a:lnTo>
                <a:lnTo>
                  <a:pt x="677584" y="65225"/>
                </a:lnTo>
                <a:lnTo>
                  <a:pt x="655182" y="65225"/>
                </a:lnTo>
                <a:lnTo>
                  <a:pt x="651780" y="64361"/>
                </a:lnTo>
                <a:lnTo>
                  <a:pt x="645750" y="60909"/>
                </a:lnTo>
                <a:lnTo>
                  <a:pt x="643382" y="58454"/>
                </a:lnTo>
                <a:lnTo>
                  <a:pt x="639926" y="52085"/>
                </a:lnTo>
                <a:lnTo>
                  <a:pt x="639061" y="48460"/>
                </a:lnTo>
                <a:lnTo>
                  <a:pt x="639061" y="40335"/>
                </a:lnTo>
                <a:lnTo>
                  <a:pt x="655182" y="23569"/>
                </a:lnTo>
                <a:lnTo>
                  <a:pt x="677569" y="23569"/>
                </a:lnTo>
                <a:lnTo>
                  <a:pt x="677026" y="23030"/>
                </a:lnTo>
                <a:lnTo>
                  <a:pt x="668761" y="18421"/>
                </a:lnTo>
                <a:lnTo>
                  <a:pt x="664124" y="17269"/>
                </a:lnTo>
                <a:close/>
              </a:path>
              <a:path w="807720" h="87629">
                <a:moveTo>
                  <a:pt x="677569" y="23569"/>
                </a:moveTo>
                <a:lnTo>
                  <a:pt x="662767" y="23569"/>
                </a:lnTo>
                <a:lnTo>
                  <a:pt x="666173" y="24433"/>
                </a:lnTo>
                <a:lnTo>
                  <a:pt x="672199" y="27889"/>
                </a:lnTo>
                <a:lnTo>
                  <a:pt x="674554" y="30345"/>
                </a:lnTo>
                <a:lnTo>
                  <a:pt x="677941" y="36709"/>
                </a:lnTo>
                <a:lnTo>
                  <a:pt x="678788" y="40335"/>
                </a:lnTo>
                <a:lnTo>
                  <a:pt x="678788" y="48460"/>
                </a:lnTo>
                <a:lnTo>
                  <a:pt x="662767" y="65225"/>
                </a:lnTo>
                <a:lnTo>
                  <a:pt x="677584" y="65225"/>
                </a:lnTo>
                <a:lnTo>
                  <a:pt x="680260" y="62550"/>
                </a:lnTo>
                <a:lnTo>
                  <a:pt x="684932" y="54288"/>
                </a:lnTo>
                <a:lnTo>
                  <a:pt x="686103" y="49612"/>
                </a:lnTo>
                <a:lnTo>
                  <a:pt x="686103" y="39183"/>
                </a:lnTo>
                <a:lnTo>
                  <a:pt x="684932" y="34509"/>
                </a:lnTo>
                <a:lnTo>
                  <a:pt x="680260" y="26244"/>
                </a:lnTo>
                <a:lnTo>
                  <a:pt x="677569" y="23569"/>
                </a:lnTo>
                <a:close/>
              </a:path>
              <a:path w="807720" h="87629">
                <a:moveTo>
                  <a:pt x="741881" y="48867"/>
                </a:moveTo>
                <a:lnTo>
                  <a:pt x="734667" y="48867"/>
                </a:lnTo>
                <a:lnTo>
                  <a:pt x="734667" y="71118"/>
                </a:lnTo>
                <a:lnTo>
                  <a:pt x="741881" y="71118"/>
                </a:lnTo>
                <a:lnTo>
                  <a:pt x="741881" y="48867"/>
                </a:lnTo>
                <a:close/>
              </a:path>
              <a:path w="807720" h="87629">
                <a:moveTo>
                  <a:pt x="703271" y="17677"/>
                </a:moveTo>
                <a:lnTo>
                  <a:pt x="696056" y="17677"/>
                </a:lnTo>
                <a:lnTo>
                  <a:pt x="696056" y="41148"/>
                </a:lnTo>
                <a:lnTo>
                  <a:pt x="697853" y="45566"/>
                </a:lnTo>
                <a:lnTo>
                  <a:pt x="705031" y="51459"/>
                </a:lnTo>
                <a:lnTo>
                  <a:pt x="710046" y="52931"/>
                </a:lnTo>
                <a:lnTo>
                  <a:pt x="722442" y="52931"/>
                </a:lnTo>
                <a:lnTo>
                  <a:pt x="728503" y="51577"/>
                </a:lnTo>
                <a:lnTo>
                  <a:pt x="734667" y="48867"/>
                </a:lnTo>
                <a:lnTo>
                  <a:pt x="741881" y="48867"/>
                </a:lnTo>
                <a:lnTo>
                  <a:pt x="741881" y="47038"/>
                </a:lnTo>
                <a:lnTo>
                  <a:pt x="713261" y="47038"/>
                </a:lnTo>
                <a:lnTo>
                  <a:pt x="709707" y="46004"/>
                </a:lnTo>
                <a:lnTo>
                  <a:pt x="704560" y="41875"/>
                </a:lnTo>
                <a:lnTo>
                  <a:pt x="703271" y="38844"/>
                </a:lnTo>
                <a:lnTo>
                  <a:pt x="703271" y="17677"/>
                </a:lnTo>
                <a:close/>
              </a:path>
              <a:path w="807720" h="87629">
                <a:moveTo>
                  <a:pt x="741881" y="17677"/>
                </a:moveTo>
                <a:lnTo>
                  <a:pt x="734667" y="17677"/>
                </a:lnTo>
                <a:lnTo>
                  <a:pt x="734667" y="43078"/>
                </a:lnTo>
                <a:lnTo>
                  <a:pt x="728435" y="45717"/>
                </a:lnTo>
                <a:lnTo>
                  <a:pt x="722811" y="47038"/>
                </a:lnTo>
                <a:lnTo>
                  <a:pt x="741881" y="47038"/>
                </a:lnTo>
                <a:lnTo>
                  <a:pt x="741881" y="17677"/>
                </a:lnTo>
                <a:close/>
              </a:path>
              <a:path w="807720" h="87629">
                <a:moveTo>
                  <a:pt x="792068" y="17677"/>
                </a:moveTo>
                <a:lnTo>
                  <a:pt x="762401" y="17677"/>
                </a:lnTo>
                <a:lnTo>
                  <a:pt x="762401" y="71118"/>
                </a:lnTo>
                <a:lnTo>
                  <a:pt x="793526" y="71118"/>
                </a:lnTo>
                <a:lnTo>
                  <a:pt x="798675" y="69865"/>
                </a:lnTo>
                <a:lnTo>
                  <a:pt x="804790" y="65430"/>
                </a:lnTo>
                <a:lnTo>
                  <a:pt x="769414" y="65430"/>
                </a:lnTo>
                <a:lnTo>
                  <a:pt x="769414" y="46836"/>
                </a:lnTo>
                <a:lnTo>
                  <a:pt x="805062" y="46836"/>
                </a:lnTo>
                <a:lnTo>
                  <a:pt x="803686" y="45176"/>
                </a:lnTo>
                <a:lnTo>
                  <a:pt x="796439" y="43484"/>
                </a:lnTo>
                <a:lnTo>
                  <a:pt x="799283" y="42466"/>
                </a:lnTo>
                <a:lnTo>
                  <a:pt x="800743" y="41451"/>
                </a:lnTo>
                <a:lnTo>
                  <a:pt x="769414" y="41451"/>
                </a:lnTo>
                <a:lnTo>
                  <a:pt x="769414" y="23368"/>
                </a:lnTo>
                <a:lnTo>
                  <a:pt x="803409" y="23368"/>
                </a:lnTo>
                <a:lnTo>
                  <a:pt x="796846" y="18860"/>
                </a:lnTo>
                <a:lnTo>
                  <a:pt x="792068" y="17677"/>
                </a:lnTo>
                <a:close/>
              </a:path>
              <a:path w="807720" h="87629">
                <a:moveTo>
                  <a:pt x="805062" y="46836"/>
                </a:moveTo>
                <a:lnTo>
                  <a:pt x="791630" y="46836"/>
                </a:lnTo>
                <a:lnTo>
                  <a:pt x="794948" y="47599"/>
                </a:lnTo>
                <a:lnTo>
                  <a:pt x="799146" y="50645"/>
                </a:lnTo>
                <a:lnTo>
                  <a:pt x="800197" y="52999"/>
                </a:lnTo>
                <a:lnTo>
                  <a:pt x="800197" y="59368"/>
                </a:lnTo>
                <a:lnTo>
                  <a:pt x="799045" y="61704"/>
                </a:lnTo>
                <a:lnTo>
                  <a:pt x="794440" y="64684"/>
                </a:lnTo>
                <a:lnTo>
                  <a:pt x="790985" y="65430"/>
                </a:lnTo>
                <a:lnTo>
                  <a:pt x="804790" y="65430"/>
                </a:lnTo>
                <a:lnTo>
                  <a:pt x="805583" y="64855"/>
                </a:lnTo>
                <a:lnTo>
                  <a:pt x="807311" y="61262"/>
                </a:lnTo>
                <a:lnTo>
                  <a:pt x="807311" y="49547"/>
                </a:lnTo>
                <a:lnTo>
                  <a:pt x="805062" y="46836"/>
                </a:lnTo>
                <a:close/>
              </a:path>
              <a:path w="807720" h="87629">
                <a:moveTo>
                  <a:pt x="803409" y="23368"/>
                </a:moveTo>
                <a:lnTo>
                  <a:pt x="789599" y="23368"/>
                </a:lnTo>
                <a:lnTo>
                  <a:pt x="792763" y="24113"/>
                </a:lnTo>
                <a:lnTo>
                  <a:pt x="797166" y="27090"/>
                </a:lnTo>
                <a:lnTo>
                  <a:pt x="798268" y="29325"/>
                </a:lnTo>
                <a:lnTo>
                  <a:pt x="798268" y="35288"/>
                </a:lnTo>
                <a:lnTo>
                  <a:pt x="797166" y="37555"/>
                </a:lnTo>
                <a:lnTo>
                  <a:pt x="792763" y="40673"/>
                </a:lnTo>
                <a:lnTo>
                  <a:pt x="789599" y="41451"/>
                </a:lnTo>
                <a:lnTo>
                  <a:pt x="800743" y="41451"/>
                </a:lnTo>
                <a:lnTo>
                  <a:pt x="801500" y="40925"/>
                </a:lnTo>
                <a:lnTo>
                  <a:pt x="804683" y="36795"/>
                </a:lnTo>
                <a:lnTo>
                  <a:pt x="805482" y="34305"/>
                </a:lnTo>
                <a:lnTo>
                  <a:pt x="805482" y="26990"/>
                </a:lnTo>
                <a:lnTo>
                  <a:pt x="803755" y="23605"/>
                </a:lnTo>
                <a:lnTo>
                  <a:pt x="803409" y="23368"/>
                </a:lnTo>
                <a:close/>
              </a:path>
            </a:pathLst>
          </a:custGeom>
          <a:solidFill>
            <a:srgbClr val="606062"/>
          </a:solidFill>
        </p:spPr>
        <p:txBody>
          <a:bodyPr wrap="square" lIns="0" tIns="0" rIns="0" bIns="0" rtlCol="0"/>
          <a:lstStyle/>
          <a:p>
            <a:endParaRPr/>
          </a:p>
        </p:txBody>
      </p:sp>
      <p:pic>
        <p:nvPicPr>
          <p:cNvPr id="61" name="object 61"/>
          <p:cNvPicPr/>
          <p:nvPr/>
        </p:nvPicPr>
        <p:blipFill>
          <a:blip r:embed="rId25" cstate="print"/>
          <a:stretch>
            <a:fillRect/>
          </a:stretch>
        </p:blipFill>
        <p:spPr>
          <a:xfrm>
            <a:off x="551037" y="7054179"/>
            <a:ext cx="462362" cy="462279"/>
          </a:xfrm>
          <a:prstGeom prst="rect">
            <a:avLst/>
          </a:prstGeom>
        </p:spPr>
      </p:pic>
      <p:grpSp>
        <p:nvGrpSpPr>
          <p:cNvPr id="62" name="object 62"/>
          <p:cNvGrpSpPr/>
          <p:nvPr/>
        </p:nvGrpSpPr>
        <p:grpSpPr>
          <a:xfrm>
            <a:off x="5541433" y="89999"/>
            <a:ext cx="2162175" cy="333375"/>
            <a:chOff x="5541433" y="89999"/>
            <a:chExt cx="2162175" cy="333375"/>
          </a:xfrm>
        </p:grpSpPr>
        <p:sp>
          <p:nvSpPr>
            <p:cNvPr id="63" name="object 63"/>
            <p:cNvSpPr/>
            <p:nvPr/>
          </p:nvSpPr>
          <p:spPr>
            <a:xfrm>
              <a:off x="5541433" y="89999"/>
              <a:ext cx="2162175" cy="333375"/>
            </a:xfrm>
            <a:custGeom>
              <a:avLst/>
              <a:gdLst/>
              <a:ahLst/>
              <a:cxnLst/>
              <a:rect l="l" t="t" r="r" b="b"/>
              <a:pathLst>
                <a:path w="2162175" h="333375">
                  <a:moveTo>
                    <a:pt x="2162175" y="0"/>
                  </a:moveTo>
                  <a:lnTo>
                    <a:pt x="0" y="0"/>
                  </a:lnTo>
                  <a:lnTo>
                    <a:pt x="0" y="166687"/>
                  </a:lnTo>
                  <a:lnTo>
                    <a:pt x="5981" y="210865"/>
                  </a:lnTo>
                  <a:lnTo>
                    <a:pt x="22844" y="250646"/>
                  </a:lnTo>
                  <a:lnTo>
                    <a:pt x="48967" y="284408"/>
                  </a:lnTo>
                  <a:lnTo>
                    <a:pt x="82730" y="310531"/>
                  </a:lnTo>
                  <a:lnTo>
                    <a:pt x="122510" y="327394"/>
                  </a:lnTo>
                  <a:lnTo>
                    <a:pt x="166687" y="333375"/>
                  </a:lnTo>
                  <a:lnTo>
                    <a:pt x="2162175" y="333375"/>
                  </a:lnTo>
                  <a:lnTo>
                    <a:pt x="2162175" y="0"/>
                  </a:lnTo>
                  <a:close/>
                </a:path>
              </a:pathLst>
            </a:custGeom>
            <a:solidFill>
              <a:srgbClr val="F7CA2C"/>
            </a:solidFill>
          </p:spPr>
          <p:txBody>
            <a:bodyPr wrap="square" lIns="0" tIns="0" rIns="0" bIns="0" rtlCol="0"/>
            <a:lstStyle/>
            <a:p>
              <a:endParaRPr/>
            </a:p>
          </p:txBody>
        </p:sp>
        <p:sp>
          <p:nvSpPr>
            <p:cNvPr id="64" name="object 64"/>
            <p:cNvSpPr/>
            <p:nvPr/>
          </p:nvSpPr>
          <p:spPr>
            <a:xfrm>
              <a:off x="5740297" y="293090"/>
              <a:ext cx="685165" cy="81280"/>
            </a:xfrm>
            <a:custGeom>
              <a:avLst/>
              <a:gdLst/>
              <a:ahLst/>
              <a:cxnLst/>
              <a:rect l="l" t="t" r="r" b="b"/>
              <a:pathLst>
                <a:path w="685164" h="81279">
                  <a:moveTo>
                    <a:pt x="6969" y="0"/>
                  </a:moveTo>
                  <a:lnTo>
                    <a:pt x="0" y="0"/>
                  </a:lnTo>
                  <a:lnTo>
                    <a:pt x="0" y="80010"/>
                  </a:lnTo>
                  <a:lnTo>
                    <a:pt x="8456" y="80010"/>
                  </a:lnTo>
                  <a:lnTo>
                    <a:pt x="8456" y="15087"/>
                  </a:lnTo>
                  <a:lnTo>
                    <a:pt x="18950" y="15087"/>
                  </a:lnTo>
                  <a:lnTo>
                    <a:pt x="6969" y="0"/>
                  </a:lnTo>
                  <a:close/>
                </a:path>
                <a:path w="685164" h="81279">
                  <a:moveTo>
                    <a:pt x="18950" y="15087"/>
                  </a:moveTo>
                  <a:lnTo>
                    <a:pt x="8456" y="15087"/>
                  </a:lnTo>
                  <a:lnTo>
                    <a:pt x="59893" y="80010"/>
                  </a:lnTo>
                  <a:lnTo>
                    <a:pt x="66862" y="80010"/>
                  </a:lnTo>
                  <a:lnTo>
                    <a:pt x="66862" y="64922"/>
                  </a:lnTo>
                  <a:lnTo>
                    <a:pt x="58521" y="64922"/>
                  </a:lnTo>
                  <a:lnTo>
                    <a:pt x="18950" y="15087"/>
                  </a:lnTo>
                  <a:close/>
                </a:path>
                <a:path w="685164" h="81279">
                  <a:moveTo>
                    <a:pt x="66862" y="0"/>
                  </a:moveTo>
                  <a:lnTo>
                    <a:pt x="58521" y="0"/>
                  </a:lnTo>
                  <a:lnTo>
                    <a:pt x="58521" y="64922"/>
                  </a:lnTo>
                  <a:lnTo>
                    <a:pt x="66862" y="64922"/>
                  </a:lnTo>
                  <a:lnTo>
                    <a:pt x="66862" y="0"/>
                  </a:lnTo>
                  <a:close/>
                </a:path>
                <a:path w="685164" h="81279">
                  <a:moveTo>
                    <a:pt x="146649" y="45490"/>
                  </a:moveTo>
                  <a:lnTo>
                    <a:pt x="116701" y="45490"/>
                  </a:lnTo>
                  <a:lnTo>
                    <a:pt x="116701" y="52577"/>
                  </a:lnTo>
                  <a:lnTo>
                    <a:pt x="146649" y="52577"/>
                  </a:lnTo>
                  <a:lnTo>
                    <a:pt x="146649" y="45490"/>
                  </a:lnTo>
                  <a:close/>
                </a:path>
                <a:path w="685164" h="81279">
                  <a:moveTo>
                    <a:pt x="230090" y="0"/>
                  </a:moveTo>
                  <a:lnTo>
                    <a:pt x="221745" y="0"/>
                  </a:lnTo>
                  <a:lnTo>
                    <a:pt x="185169" y="80010"/>
                  </a:lnTo>
                  <a:lnTo>
                    <a:pt x="193972" y="80010"/>
                  </a:lnTo>
                  <a:lnTo>
                    <a:pt x="203573" y="58637"/>
                  </a:lnTo>
                  <a:lnTo>
                    <a:pt x="256896" y="58637"/>
                  </a:lnTo>
                  <a:lnTo>
                    <a:pt x="253761" y="51779"/>
                  </a:lnTo>
                  <a:lnTo>
                    <a:pt x="206658" y="51779"/>
                  </a:lnTo>
                  <a:lnTo>
                    <a:pt x="225860" y="8802"/>
                  </a:lnTo>
                  <a:lnTo>
                    <a:pt x="234114" y="8802"/>
                  </a:lnTo>
                  <a:lnTo>
                    <a:pt x="230090" y="0"/>
                  </a:lnTo>
                  <a:close/>
                </a:path>
                <a:path w="685164" h="81279">
                  <a:moveTo>
                    <a:pt x="256896" y="58637"/>
                  </a:moveTo>
                  <a:lnTo>
                    <a:pt x="248151" y="58637"/>
                  </a:lnTo>
                  <a:lnTo>
                    <a:pt x="257752" y="80010"/>
                  </a:lnTo>
                  <a:lnTo>
                    <a:pt x="266666" y="80010"/>
                  </a:lnTo>
                  <a:lnTo>
                    <a:pt x="256896" y="58637"/>
                  </a:lnTo>
                  <a:close/>
                </a:path>
                <a:path w="685164" h="81279">
                  <a:moveTo>
                    <a:pt x="234114" y="8802"/>
                  </a:moveTo>
                  <a:lnTo>
                    <a:pt x="225860" y="8802"/>
                  </a:lnTo>
                  <a:lnTo>
                    <a:pt x="245063" y="51779"/>
                  </a:lnTo>
                  <a:lnTo>
                    <a:pt x="253761" y="51779"/>
                  </a:lnTo>
                  <a:lnTo>
                    <a:pt x="234114" y="8802"/>
                  </a:lnTo>
                  <a:close/>
                </a:path>
                <a:path w="685164" h="81279">
                  <a:moveTo>
                    <a:pt x="274669" y="67208"/>
                  </a:moveTo>
                  <a:lnTo>
                    <a:pt x="291355" y="80697"/>
                  </a:lnTo>
                  <a:lnTo>
                    <a:pt x="300650" y="80697"/>
                  </a:lnTo>
                  <a:lnTo>
                    <a:pt x="305186" y="79952"/>
                  </a:lnTo>
                  <a:lnTo>
                    <a:pt x="313415" y="76982"/>
                  </a:lnTo>
                  <a:lnTo>
                    <a:pt x="316674" y="74865"/>
                  </a:lnTo>
                  <a:lnTo>
                    <a:pt x="317671" y="73724"/>
                  </a:lnTo>
                  <a:lnTo>
                    <a:pt x="291621" y="73724"/>
                  </a:lnTo>
                  <a:lnTo>
                    <a:pt x="287928" y="73151"/>
                  </a:lnTo>
                  <a:lnTo>
                    <a:pt x="280612" y="70866"/>
                  </a:lnTo>
                  <a:lnTo>
                    <a:pt x="277412" y="69264"/>
                  </a:lnTo>
                  <a:lnTo>
                    <a:pt x="274669" y="67208"/>
                  </a:lnTo>
                  <a:close/>
                </a:path>
                <a:path w="685164" h="81279">
                  <a:moveTo>
                    <a:pt x="317226" y="26175"/>
                  </a:moveTo>
                  <a:lnTo>
                    <a:pt x="300880" y="26175"/>
                  </a:lnTo>
                  <a:lnTo>
                    <a:pt x="304899" y="27090"/>
                  </a:lnTo>
                  <a:lnTo>
                    <a:pt x="311072" y="30747"/>
                  </a:lnTo>
                  <a:lnTo>
                    <a:pt x="312616" y="33260"/>
                  </a:lnTo>
                  <a:lnTo>
                    <a:pt x="312616" y="39358"/>
                  </a:lnTo>
                  <a:lnTo>
                    <a:pt x="311245" y="41662"/>
                  </a:lnTo>
                  <a:lnTo>
                    <a:pt x="305758" y="45090"/>
                  </a:lnTo>
                  <a:lnTo>
                    <a:pt x="302136" y="45947"/>
                  </a:lnTo>
                  <a:lnTo>
                    <a:pt x="287812" y="45947"/>
                  </a:lnTo>
                  <a:lnTo>
                    <a:pt x="287812" y="51890"/>
                  </a:lnTo>
                  <a:lnTo>
                    <a:pt x="303127" y="51890"/>
                  </a:lnTo>
                  <a:lnTo>
                    <a:pt x="307091" y="52786"/>
                  </a:lnTo>
                  <a:lnTo>
                    <a:pt x="312883" y="56368"/>
                  </a:lnTo>
                  <a:lnTo>
                    <a:pt x="314330" y="58863"/>
                  </a:lnTo>
                  <a:lnTo>
                    <a:pt x="314330" y="65646"/>
                  </a:lnTo>
                  <a:lnTo>
                    <a:pt x="312559" y="68486"/>
                  </a:lnTo>
                  <a:lnTo>
                    <a:pt x="305470" y="72677"/>
                  </a:lnTo>
                  <a:lnTo>
                    <a:pt x="300916" y="73724"/>
                  </a:lnTo>
                  <a:lnTo>
                    <a:pt x="317671" y="73724"/>
                  </a:lnTo>
                  <a:lnTo>
                    <a:pt x="321472" y="69378"/>
                  </a:lnTo>
                  <a:lnTo>
                    <a:pt x="322675" y="66254"/>
                  </a:lnTo>
                  <a:lnTo>
                    <a:pt x="322675" y="59245"/>
                  </a:lnTo>
                  <a:lnTo>
                    <a:pt x="321511" y="56274"/>
                  </a:lnTo>
                  <a:lnTo>
                    <a:pt x="316864" y="51396"/>
                  </a:lnTo>
                  <a:lnTo>
                    <a:pt x="313566" y="49683"/>
                  </a:lnTo>
                  <a:lnTo>
                    <a:pt x="309300" y="48690"/>
                  </a:lnTo>
                  <a:lnTo>
                    <a:pt x="312883" y="47548"/>
                  </a:lnTo>
                  <a:lnTo>
                    <a:pt x="315719" y="45794"/>
                  </a:lnTo>
                  <a:lnTo>
                    <a:pt x="319910" y="41071"/>
                  </a:lnTo>
                  <a:lnTo>
                    <a:pt x="320958" y="38365"/>
                  </a:lnTo>
                  <a:lnTo>
                    <a:pt x="320958" y="32119"/>
                  </a:lnTo>
                  <a:lnTo>
                    <a:pt x="319910" y="29300"/>
                  </a:lnTo>
                  <a:lnTo>
                    <a:pt x="317226" y="26175"/>
                  </a:lnTo>
                  <a:close/>
                </a:path>
                <a:path w="685164" h="81279">
                  <a:moveTo>
                    <a:pt x="301298" y="19202"/>
                  </a:moveTo>
                  <a:lnTo>
                    <a:pt x="289029" y="19202"/>
                  </a:lnTo>
                  <a:lnTo>
                    <a:pt x="281603" y="21070"/>
                  </a:lnTo>
                  <a:lnTo>
                    <a:pt x="274439" y="24804"/>
                  </a:lnTo>
                  <a:lnTo>
                    <a:pt x="276725" y="31089"/>
                  </a:lnTo>
                  <a:lnTo>
                    <a:pt x="283049" y="27813"/>
                  </a:lnTo>
                  <a:lnTo>
                    <a:pt x="289450" y="26175"/>
                  </a:lnTo>
                  <a:lnTo>
                    <a:pt x="317226" y="26175"/>
                  </a:lnTo>
                  <a:lnTo>
                    <a:pt x="315719" y="24422"/>
                  </a:lnTo>
                  <a:lnTo>
                    <a:pt x="312825" y="22536"/>
                  </a:lnTo>
                  <a:lnTo>
                    <a:pt x="305435" y="19867"/>
                  </a:lnTo>
                  <a:lnTo>
                    <a:pt x="301298" y="19202"/>
                  </a:lnTo>
                  <a:close/>
                </a:path>
                <a:path w="685164" h="81279">
                  <a:moveTo>
                    <a:pt x="371671" y="19429"/>
                  </a:moveTo>
                  <a:lnTo>
                    <a:pt x="360089" y="19429"/>
                  </a:lnTo>
                  <a:lnTo>
                    <a:pt x="354869" y="20725"/>
                  </a:lnTo>
                  <a:lnTo>
                    <a:pt x="345574" y="25909"/>
                  </a:lnTo>
                  <a:lnTo>
                    <a:pt x="341917" y="29527"/>
                  </a:lnTo>
                  <a:lnTo>
                    <a:pt x="336581" y="38822"/>
                  </a:lnTo>
                  <a:lnTo>
                    <a:pt x="335249" y="44081"/>
                  </a:lnTo>
                  <a:lnTo>
                    <a:pt x="335249" y="55817"/>
                  </a:lnTo>
                  <a:lnTo>
                    <a:pt x="360089" y="80582"/>
                  </a:lnTo>
                  <a:lnTo>
                    <a:pt x="371671" y="80582"/>
                  </a:lnTo>
                  <a:lnTo>
                    <a:pt x="376891" y="79268"/>
                  </a:lnTo>
                  <a:lnTo>
                    <a:pt x="386186" y="74009"/>
                  </a:lnTo>
                  <a:lnTo>
                    <a:pt x="386816" y="73379"/>
                  </a:lnTo>
                  <a:lnTo>
                    <a:pt x="361613" y="73379"/>
                  </a:lnTo>
                  <a:lnTo>
                    <a:pt x="357785" y="72410"/>
                  </a:lnTo>
                  <a:lnTo>
                    <a:pt x="351003" y="68522"/>
                  </a:lnTo>
                  <a:lnTo>
                    <a:pt x="348335" y="65760"/>
                  </a:lnTo>
                  <a:lnTo>
                    <a:pt x="344448" y="58596"/>
                  </a:lnTo>
                  <a:lnTo>
                    <a:pt x="343479" y="54522"/>
                  </a:lnTo>
                  <a:lnTo>
                    <a:pt x="343479" y="45378"/>
                  </a:lnTo>
                  <a:lnTo>
                    <a:pt x="361613" y="26517"/>
                  </a:lnTo>
                  <a:lnTo>
                    <a:pt x="386798" y="26517"/>
                  </a:lnTo>
                  <a:lnTo>
                    <a:pt x="386186" y="25909"/>
                  </a:lnTo>
                  <a:lnTo>
                    <a:pt x="376891" y="20725"/>
                  </a:lnTo>
                  <a:lnTo>
                    <a:pt x="371671" y="19429"/>
                  </a:lnTo>
                  <a:close/>
                </a:path>
                <a:path w="685164" h="81279">
                  <a:moveTo>
                    <a:pt x="386798" y="26517"/>
                  </a:moveTo>
                  <a:lnTo>
                    <a:pt x="370147" y="26517"/>
                  </a:lnTo>
                  <a:lnTo>
                    <a:pt x="373975" y="27489"/>
                  </a:lnTo>
                  <a:lnTo>
                    <a:pt x="380757" y="31374"/>
                  </a:lnTo>
                  <a:lnTo>
                    <a:pt x="383406" y="34138"/>
                  </a:lnTo>
                  <a:lnTo>
                    <a:pt x="387216" y="41299"/>
                  </a:lnTo>
                  <a:lnTo>
                    <a:pt x="388170" y="45378"/>
                  </a:lnTo>
                  <a:lnTo>
                    <a:pt x="388170" y="54522"/>
                  </a:lnTo>
                  <a:lnTo>
                    <a:pt x="370147" y="73379"/>
                  </a:lnTo>
                  <a:lnTo>
                    <a:pt x="386816" y="73379"/>
                  </a:lnTo>
                  <a:lnTo>
                    <a:pt x="389826" y="70369"/>
                  </a:lnTo>
                  <a:lnTo>
                    <a:pt x="395085" y="61074"/>
                  </a:lnTo>
                  <a:lnTo>
                    <a:pt x="396400" y="55817"/>
                  </a:lnTo>
                  <a:lnTo>
                    <a:pt x="396400" y="44081"/>
                  </a:lnTo>
                  <a:lnTo>
                    <a:pt x="395085" y="38822"/>
                  </a:lnTo>
                  <a:lnTo>
                    <a:pt x="389826" y="29527"/>
                  </a:lnTo>
                  <a:lnTo>
                    <a:pt x="386798" y="26517"/>
                  </a:lnTo>
                  <a:close/>
                </a:path>
                <a:path w="685164" h="81279">
                  <a:moveTo>
                    <a:pt x="431031" y="27090"/>
                  </a:moveTo>
                  <a:lnTo>
                    <a:pt x="422917" y="27090"/>
                  </a:lnTo>
                  <a:lnTo>
                    <a:pt x="422917" y="80010"/>
                  </a:lnTo>
                  <a:lnTo>
                    <a:pt x="431031" y="80010"/>
                  </a:lnTo>
                  <a:lnTo>
                    <a:pt x="431031" y="27090"/>
                  </a:lnTo>
                  <a:close/>
                </a:path>
                <a:path w="685164" h="81279">
                  <a:moveTo>
                    <a:pt x="453776" y="19886"/>
                  </a:moveTo>
                  <a:lnTo>
                    <a:pt x="400171" y="19886"/>
                  </a:lnTo>
                  <a:lnTo>
                    <a:pt x="400171" y="27090"/>
                  </a:lnTo>
                  <a:lnTo>
                    <a:pt x="453776" y="27090"/>
                  </a:lnTo>
                  <a:lnTo>
                    <a:pt x="453776" y="19886"/>
                  </a:lnTo>
                  <a:close/>
                </a:path>
                <a:path w="685164" h="81279">
                  <a:moveTo>
                    <a:pt x="473666" y="19886"/>
                  </a:moveTo>
                  <a:lnTo>
                    <a:pt x="465551" y="19886"/>
                  </a:lnTo>
                  <a:lnTo>
                    <a:pt x="465551" y="80010"/>
                  </a:lnTo>
                  <a:lnTo>
                    <a:pt x="473666" y="80010"/>
                  </a:lnTo>
                  <a:lnTo>
                    <a:pt x="473666" y="53492"/>
                  </a:lnTo>
                  <a:lnTo>
                    <a:pt x="519616" y="53492"/>
                  </a:lnTo>
                  <a:lnTo>
                    <a:pt x="519616" y="46518"/>
                  </a:lnTo>
                  <a:lnTo>
                    <a:pt x="473666" y="46518"/>
                  </a:lnTo>
                  <a:lnTo>
                    <a:pt x="473666" y="19886"/>
                  </a:lnTo>
                  <a:close/>
                </a:path>
                <a:path w="685164" h="81279">
                  <a:moveTo>
                    <a:pt x="519616" y="53492"/>
                  </a:moveTo>
                  <a:lnTo>
                    <a:pt x="511498" y="53492"/>
                  </a:lnTo>
                  <a:lnTo>
                    <a:pt x="511498" y="80010"/>
                  </a:lnTo>
                  <a:lnTo>
                    <a:pt x="519616" y="80010"/>
                  </a:lnTo>
                  <a:lnTo>
                    <a:pt x="519616" y="53492"/>
                  </a:lnTo>
                  <a:close/>
                </a:path>
                <a:path w="685164" h="81279">
                  <a:moveTo>
                    <a:pt x="519616" y="19886"/>
                  </a:moveTo>
                  <a:lnTo>
                    <a:pt x="511498" y="19886"/>
                  </a:lnTo>
                  <a:lnTo>
                    <a:pt x="511498" y="46518"/>
                  </a:lnTo>
                  <a:lnTo>
                    <a:pt x="519616" y="46518"/>
                  </a:lnTo>
                  <a:lnTo>
                    <a:pt x="519616" y="19886"/>
                  </a:lnTo>
                  <a:close/>
                </a:path>
                <a:path w="685164" h="81279">
                  <a:moveTo>
                    <a:pt x="550818" y="19886"/>
                  </a:moveTo>
                  <a:lnTo>
                    <a:pt x="542704" y="19886"/>
                  </a:lnTo>
                  <a:lnTo>
                    <a:pt x="542704" y="80010"/>
                  </a:lnTo>
                  <a:lnTo>
                    <a:pt x="574401" y="80200"/>
                  </a:lnTo>
                  <a:lnTo>
                    <a:pt x="580496" y="78522"/>
                  </a:lnTo>
                  <a:lnTo>
                    <a:pt x="586092" y="74027"/>
                  </a:lnTo>
                  <a:lnTo>
                    <a:pt x="571582" y="74027"/>
                  </a:lnTo>
                  <a:lnTo>
                    <a:pt x="550818" y="73724"/>
                  </a:lnTo>
                  <a:lnTo>
                    <a:pt x="550818" y="46976"/>
                  </a:lnTo>
                  <a:lnTo>
                    <a:pt x="586188" y="46976"/>
                  </a:lnTo>
                  <a:lnTo>
                    <a:pt x="581259" y="42900"/>
                  </a:lnTo>
                  <a:lnTo>
                    <a:pt x="575506" y="41222"/>
                  </a:lnTo>
                  <a:lnTo>
                    <a:pt x="550818" y="40918"/>
                  </a:lnTo>
                  <a:lnTo>
                    <a:pt x="550818" y="19886"/>
                  </a:lnTo>
                  <a:close/>
                </a:path>
                <a:path w="685164" h="81279">
                  <a:moveTo>
                    <a:pt x="586188" y="46976"/>
                  </a:moveTo>
                  <a:lnTo>
                    <a:pt x="550818" y="46976"/>
                  </a:lnTo>
                  <a:lnTo>
                    <a:pt x="571658" y="47282"/>
                  </a:lnTo>
                  <a:lnTo>
                    <a:pt x="575887" y="48387"/>
                  </a:lnTo>
                  <a:lnTo>
                    <a:pt x="581526" y="52652"/>
                  </a:lnTo>
                  <a:lnTo>
                    <a:pt x="582937" y="55929"/>
                  </a:lnTo>
                  <a:lnTo>
                    <a:pt x="582937" y="64846"/>
                  </a:lnTo>
                  <a:lnTo>
                    <a:pt x="581507" y="68256"/>
                  </a:lnTo>
                  <a:lnTo>
                    <a:pt x="575791" y="72903"/>
                  </a:lnTo>
                  <a:lnTo>
                    <a:pt x="571582" y="74027"/>
                  </a:lnTo>
                  <a:lnTo>
                    <a:pt x="586092" y="74027"/>
                  </a:lnTo>
                  <a:lnTo>
                    <a:pt x="589032" y="71664"/>
                  </a:lnTo>
                  <a:lnTo>
                    <a:pt x="591167" y="66751"/>
                  </a:lnTo>
                  <a:lnTo>
                    <a:pt x="591167" y="54176"/>
                  </a:lnTo>
                  <a:lnTo>
                    <a:pt x="589183" y="49452"/>
                  </a:lnTo>
                  <a:lnTo>
                    <a:pt x="586188" y="46976"/>
                  </a:lnTo>
                  <a:close/>
                </a:path>
                <a:path w="685164" h="81279">
                  <a:moveTo>
                    <a:pt x="609339" y="19886"/>
                  </a:moveTo>
                  <a:lnTo>
                    <a:pt x="601225" y="19886"/>
                  </a:lnTo>
                  <a:lnTo>
                    <a:pt x="601225" y="80010"/>
                  </a:lnTo>
                  <a:lnTo>
                    <a:pt x="609339" y="80010"/>
                  </a:lnTo>
                  <a:lnTo>
                    <a:pt x="609339" y="19886"/>
                  </a:lnTo>
                  <a:close/>
                </a:path>
                <a:path w="685164" h="81279">
                  <a:moveTo>
                    <a:pt x="661536" y="19429"/>
                  </a:moveTo>
                  <a:lnTo>
                    <a:pt x="650411" y="19429"/>
                  </a:lnTo>
                  <a:lnTo>
                    <a:pt x="645401" y="20725"/>
                  </a:lnTo>
                  <a:lnTo>
                    <a:pt x="626601" y="55817"/>
                  </a:lnTo>
                  <a:lnTo>
                    <a:pt x="627933" y="61074"/>
                  </a:lnTo>
                  <a:lnTo>
                    <a:pt x="633268" y="70369"/>
                  </a:lnTo>
                  <a:lnTo>
                    <a:pt x="636979" y="74009"/>
                  </a:lnTo>
                  <a:lnTo>
                    <a:pt x="646506" y="79268"/>
                  </a:lnTo>
                  <a:lnTo>
                    <a:pt x="651974" y="80582"/>
                  </a:lnTo>
                  <a:lnTo>
                    <a:pt x="662947" y="80582"/>
                  </a:lnTo>
                  <a:lnTo>
                    <a:pt x="667346" y="79743"/>
                  </a:lnTo>
                  <a:lnTo>
                    <a:pt x="675349" y="76391"/>
                  </a:lnTo>
                  <a:lnTo>
                    <a:pt x="678682" y="73950"/>
                  </a:lnTo>
                  <a:lnTo>
                    <a:pt x="679159" y="73379"/>
                  </a:lnTo>
                  <a:lnTo>
                    <a:pt x="651747" y="73379"/>
                  </a:lnTo>
                  <a:lnTo>
                    <a:pt x="646261" y="71456"/>
                  </a:lnTo>
                  <a:lnTo>
                    <a:pt x="637574" y="63759"/>
                  </a:lnTo>
                  <a:lnTo>
                    <a:pt x="635172" y="58712"/>
                  </a:lnTo>
                  <a:lnTo>
                    <a:pt x="634715" y="52462"/>
                  </a:lnTo>
                  <a:lnTo>
                    <a:pt x="685007" y="52462"/>
                  </a:lnTo>
                  <a:lnTo>
                    <a:pt x="685123" y="46404"/>
                  </a:lnTo>
                  <a:lnTo>
                    <a:pt x="634715" y="46404"/>
                  </a:lnTo>
                  <a:lnTo>
                    <a:pt x="635248" y="40460"/>
                  </a:lnTo>
                  <a:lnTo>
                    <a:pt x="637477" y="35643"/>
                  </a:lnTo>
                  <a:lnTo>
                    <a:pt x="645325" y="28252"/>
                  </a:lnTo>
                  <a:lnTo>
                    <a:pt x="650185" y="26402"/>
                  </a:lnTo>
                  <a:lnTo>
                    <a:pt x="675841" y="26402"/>
                  </a:lnTo>
                  <a:lnTo>
                    <a:pt x="675366" y="25909"/>
                  </a:lnTo>
                  <a:lnTo>
                    <a:pt x="666529" y="20725"/>
                  </a:lnTo>
                  <a:lnTo>
                    <a:pt x="661536" y="19429"/>
                  </a:lnTo>
                  <a:close/>
                </a:path>
                <a:path w="685164" h="81279">
                  <a:moveTo>
                    <a:pt x="676777" y="65495"/>
                  </a:moveTo>
                  <a:lnTo>
                    <a:pt x="674491" y="68083"/>
                  </a:lnTo>
                  <a:lnTo>
                    <a:pt x="671785" y="70045"/>
                  </a:lnTo>
                  <a:lnTo>
                    <a:pt x="665539" y="72712"/>
                  </a:lnTo>
                  <a:lnTo>
                    <a:pt x="662108" y="73379"/>
                  </a:lnTo>
                  <a:lnTo>
                    <a:pt x="679159" y="73379"/>
                  </a:lnTo>
                  <a:lnTo>
                    <a:pt x="681349" y="70750"/>
                  </a:lnTo>
                  <a:lnTo>
                    <a:pt x="676777" y="65495"/>
                  </a:lnTo>
                  <a:close/>
                </a:path>
                <a:path w="685164" h="81279">
                  <a:moveTo>
                    <a:pt x="675841" y="26402"/>
                  </a:moveTo>
                  <a:lnTo>
                    <a:pt x="661841" y="26402"/>
                  </a:lnTo>
                  <a:lnTo>
                    <a:pt x="666738" y="28252"/>
                  </a:lnTo>
                  <a:lnTo>
                    <a:pt x="674585" y="35643"/>
                  </a:lnTo>
                  <a:lnTo>
                    <a:pt x="676814" y="40460"/>
                  </a:lnTo>
                  <a:lnTo>
                    <a:pt x="677350" y="46404"/>
                  </a:lnTo>
                  <a:lnTo>
                    <a:pt x="685123" y="46404"/>
                  </a:lnTo>
                  <a:lnTo>
                    <a:pt x="685123" y="44006"/>
                  </a:lnTo>
                  <a:lnTo>
                    <a:pt x="683863" y="38728"/>
                  </a:lnTo>
                  <a:lnTo>
                    <a:pt x="678834" y="29509"/>
                  </a:lnTo>
                  <a:lnTo>
                    <a:pt x="675841" y="26402"/>
                  </a:lnTo>
                  <a:close/>
                </a:path>
              </a:pathLst>
            </a:custGeom>
            <a:solidFill>
              <a:srgbClr val="606062"/>
            </a:solidFill>
          </p:spPr>
          <p:txBody>
            <a:bodyPr wrap="square" lIns="0" tIns="0" rIns="0" bIns="0" rtlCol="0"/>
            <a:lstStyle/>
            <a:p>
              <a:endParaRPr/>
            </a:p>
          </p:txBody>
        </p:sp>
      </p:grpSp>
      <p:sp>
        <p:nvSpPr>
          <p:cNvPr id="65" name="object 65"/>
          <p:cNvSpPr/>
          <p:nvPr/>
        </p:nvSpPr>
        <p:spPr>
          <a:xfrm>
            <a:off x="5653191" y="3766582"/>
            <a:ext cx="13970" cy="4445"/>
          </a:xfrm>
          <a:custGeom>
            <a:avLst/>
            <a:gdLst/>
            <a:ahLst/>
            <a:cxnLst/>
            <a:rect l="l" t="t" r="r" b="b"/>
            <a:pathLst>
              <a:path w="13970" h="4445">
                <a:moveTo>
                  <a:pt x="13921" y="0"/>
                </a:moveTo>
                <a:lnTo>
                  <a:pt x="12524" y="43"/>
                </a:lnTo>
                <a:lnTo>
                  <a:pt x="6887" y="753"/>
                </a:lnTo>
                <a:lnTo>
                  <a:pt x="457" y="2346"/>
                </a:lnTo>
                <a:lnTo>
                  <a:pt x="0" y="4050"/>
                </a:lnTo>
                <a:lnTo>
                  <a:pt x="6198" y="3841"/>
                </a:lnTo>
                <a:lnTo>
                  <a:pt x="13921" y="0"/>
                </a:lnTo>
                <a:close/>
              </a:path>
            </a:pathLst>
          </a:custGeom>
          <a:solidFill>
            <a:srgbClr val="606062"/>
          </a:solidFill>
        </p:spPr>
        <p:txBody>
          <a:bodyPr wrap="square" lIns="0" tIns="0" rIns="0" bIns="0" rtlCol="0"/>
          <a:lstStyle/>
          <a:p>
            <a:endParaRPr/>
          </a:p>
        </p:txBody>
      </p:sp>
      <p:sp>
        <p:nvSpPr>
          <p:cNvPr id="66" name="object 66"/>
          <p:cNvSpPr/>
          <p:nvPr/>
        </p:nvSpPr>
        <p:spPr>
          <a:xfrm>
            <a:off x="6115434" y="3505917"/>
            <a:ext cx="15240" cy="4445"/>
          </a:xfrm>
          <a:custGeom>
            <a:avLst/>
            <a:gdLst/>
            <a:ahLst/>
            <a:cxnLst/>
            <a:rect l="l" t="t" r="r" b="b"/>
            <a:pathLst>
              <a:path w="15239" h="4445">
                <a:moveTo>
                  <a:pt x="14630" y="0"/>
                </a:moveTo>
                <a:lnTo>
                  <a:pt x="0" y="3945"/>
                </a:lnTo>
                <a:lnTo>
                  <a:pt x="9057" y="3243"/>
                </a:lnTo>
                <a:lnTo>
                  <a:pt x="14630" y="0"/>
                </a:lnTo>
                <a:close/>
              </a:path>
            </a:pathLst>
          </a:custGeom>
          <a:solidFill>
            <a:srgbClr val="606062"/>
          </a:solidFill>
        </p:spPr>
        <p:txBody>
          <a:bodyPr wrap="square" lIns="0" tIns="0" rIns="0" bIns="0" rtlCol="0"/>
          <a:lstStyle/>
          <a:p>
            <a:endParaRPr/>
          </a:p>
        </p:txBody>
      </p:sp>
      <p:sp>
        <p:nvSpPr>
          <p:cNvPr id="67" name="object 67"/>
          <p:cNvSpPr/>
          <p:nvPr/>
        </p:nvSpPr>
        <p:spPr>
          <a:xfrm>
            <a:off x="5893286" y="3748071"/>
            <a:ext cx="15875" cy="3175"/>
          </a:xfrm>
          <a:custGeom>
            <a:avLst/>
            <a:gdLst/>
            <a:ahLst/>
            <a:cxnLst/>
            <a:rect l="l" t="t" r="r" b="b"/>
            <a:pathLst>
              <a:path w="15875" h="3175">
                <a:moveTo>
                  <a:pt x="13531" y="0"/>
                </a:moveTo>
                <a:lnTo>
                  <a:pt x="0" y="1032"/>
                </a:lnTo>
                <a:lnTo>
                  <a:pt x="1422" y="1623"/>
                </a:lnTo>
                <a:lnTo>
                  <a:pt x="13064" y="3012"/>
                </a:lnTo>
                <a:lnTo>
                  <a:pt x="15570" y="920"/>
                </a:lnTo>
                <a:lnTo>
                  <a:pt x="13531" y="0"/>
                </a:lnTo>
                <a:close/>
              </a:path>
            </a:pathLst>
          </a:custGeom>
          <a:solidFill>
            <a:srgbClr val="606062"/>
          </a:solidFill>
        </p:spPr>
        <p:txBody>
          <a:bodyPr wrap="square" lIns="0" tIns="0" rIns="0" bIns="0" rtlCol="0"/>
          <a:lstStyle/>
          <a:p>
            <a:endParaRPr/>
          </a:p>
        </p:txBody>
      </p:sp>
      <p:sp>
        <p:nvSpPr>
          <p:cNvPr id="68" name="object 68"/>
          <p:cNvSpPr/>
          <p:nvPr/>
        </p:nvSpPr>
        <p:spPr>
          <a:xfrm>
            <a:off x="6151276" y="3486791"/>
            <a:ext cx="80010" cy="17145"/>
          </a:xfrm>
          <a:custGeom>
            <a:avLst/>
            <a:gdLst/>
            <a:ahLst/>
            <a:cxnLst/>
            <a:rect l="l" t="t" r="r" b="b"/>
            <a:pathLst>
              <a:path w="80010" h="17145">
                <a:moveTo>
                  <a:pt x="79721" y="0"/>
                </a:moveTo>
                <a:lnTo>
                  <a:pt x="29869" y="3895"/>
                </a:lnTo>
                <a:lnTo>
                  <a:pt x="28976" y="4352"/>
                </a:lnTo>
                <a:lnTo>
                  <a:pt x="23140" y="9546"/>
                </a:lnTo>
                <a:lnTo>
                  <a:pt x="16243" y="10878"/>
                </a:lnTo>
                <a:lnTo>
                  <a:pt x="8531" y="10584"/>
                </a:lnTo>
                <a:lnTo>
                  <a:pt x="1116" y="13215"/>
                </a:lnTo>
                <a:lnTo>
                  <a:pt x="0" y="17142"/>
                </a:lnTo>
                <a:lnTo>
                  <a:pt x="10486" y="14410"/>
                </a:lnTo>
                <a:lnTo>
                  <a:pt x="20768" y="12959"/>
                </a:lnTo>
                <a:lnTo>
                  <a:pt x="24692" y="13056"/>
                </a:lnTo>
                <a:lnTo>
                  <a:pt x="38055" y="8362"/>
                </a:lnTo>
                <a:lnTo>
                  <a:pt x="53996" y="4405"/>
                </a:lnTo>
                <a:lnTo>
                  <a:pt x="60807" y="2411"/>
                </a:lnTo>
                <a:lnTo>
                  <a:pt x="78646" y="1036"/>
                </a:lnTo>
                <a:lnTo>
                  <a:pt x="79721" y="0"/>
                </a:lnTo>
                <a:close/>
              </a:path>
            </a:pathLst>
          </a:custGeom>
          <a:solidFill>
            <a:srgbClr val="606062"/>
          </a:solidFill>
        </p:spPr>
        <p:txBody>
          <a:bodyPr wrap="square" lIns="0" tIns="0" rIns="0" bIns="0" rtlCol="0"/>
          <a:lstStyle/>
          <a:p>
            <a:endParaRPr/>
          </a:p>
        </p:txBody>
      </p:sp>
      <p:sp>
        <p:nvSpPr>
          <p:cNvPr id="69" name="object 69"/>
          <p:cNvSpPr/>
          <p:nvPr/>
        </p:nvSpPr>
        <p:spPr>
          <a:xfrm>
            <a:off x="6294952" y="3716327"/>
            <a:ext cx="22225" cy="6350"/>
          </a:xfrm>
          <a:custGeom>
            <a:avLst/>
            <a:gdLst/>
            <a:ahLst/>
            <a:cxnLst/>
            <a:rect l="l" t="t" r="r" b="b"/>
            <a:pathLst>
              <a:path w="22225" h="6350">
                <a:moveTo>
                  <a:pt x="21855" y="0"/>
                </a:moveTo>
                <a:lnTo>
                  <a:pt x="9144" y="1101"/>
                </a:lnTo>
                <a:lnTo>
                  <a:pt x="3477" y="3373"/>
                </a:lnTo>
                <a:lnTo>
                  <a:pt x="0" y="5431"/>
                </a:lnTo>
                <a:lnTo>
                  <a:pt x="2890" y="5892"/>
                </a:lnTo>
                <a:lnTo>
                  <a:pt x="17330" y="3012"/>
                </a:lnTo>
                <a:lnTo>
                  <a:pt x="21855" y="0"/>
                </a:lnTo>
                <a:close/>
              </a:path>
            </a:pathLst>
          </a:custGeom>
          <a:solidFill>
            <a:srgbClr val="606062"/>
          </a:solidFill>
        </p:spPr>
        <p:txBody>
          <a:bodyPr wrap="square" lIns="0" tIns="0" rIns="0" bIns="0" rtlCol="0"/>
          <a:lstStyle/>
          <a:p>
            <a:endParaRPr/>
          </a:p>
        </p:txBody>
      </p:sp>
      <p:sp>
        <p:nvSpPr>
          <p:cNvPr id="70" name="object 70"/>
          <p:cNvSpPr/>
          <p:nvPr/>
        </p:nvSpPr>
        <p:spPr>
          <a:xfrm>
            <a:off x="5816926" y="3754145"/>
            <a:ext cx="15875" cy="10795"/>
          </a:xfrm>
          <a:custGeom>
            <a:avLst/>
            <a:gdLst/>
            <a:ahLst/>
            <a:cxnLst/>
            <a:rect l="l" t="t" r="r" b="b"/>
            <a:pathLst>
              <a:path w="15875" h="10795">
                <a:moveTo>
                  <a:pt x="11253" y="0"/>
                </a:moveTo>
                <a:lnTo>
                  <a:pt x="10152" y="64"/>
                </a:lnTo>
                <a:lnTo>
                  <a:pt x="10299" y="1169"/>
                </a:lnTo>
                <a:lnTo>
                  <a:pt x="11570" y="6987"/>
                </a:lnTo>
                <a:lnTo>
                  <a:pt x="8233" y="6583"/>
                </a:lnTo>
                <a:lnTo>
                  <a:pt x="0" y="5814"/>
                </a:lnTo>
                <a:lnTo>
                  <a:pt x="9310" y="9560"/>
                </a:lnTo>
                <a:lnTo>
                  <a:pt x="12546" y="9093"/>
                </a:lnTo>
                <a:lnTo>
                  <a:pt x="13615" y="10673"/>
                </a:lnTo>
                <a:lnTo>
                  <a:pt x="15026" y="8942"/>
                </a:lnTo>
                <a:lnTo>
                  <a:pt x="15325" y="8895"/>
                </a:lnTo>
                <a:lnTo>
                  <a:pt x="15253" y="8657"/>
                </a:lnTo>
                <a:lnTo>
                  <a:pt x="14177" y="2048"/>
                </a:lnTo>
                <a:lnTo>
                  <a:pt x="11253" y="0"/>
                </a:lnTo>
                <a:close/>
              </a:path>
            </a:pathLst>
          </a:custGeom>
          <a:solidFill>
            <a:srgbClr val="606062"/>
          </a:solidFill>
        </p:spPr>
        <p:txBody>
          <a:bodyPr wrap="square" lIns="0" tIns="0" rIns="0" bIns="0" rtlCol="0"/>
          <a:lstStyle/>
          <a:p>
            <a:endParaRPr/>
          </a:p>
        </p:txBody>
      </p:sp>
      <p:sp>
        <p:nvSpPr>
          <p:cNvPr id="71" name="object 71"/>
          <p:cNvSpPr/>
          <p:nvPr/>
        </p:nvSpPr>
        <p:spPr>
          <a:xfrm>
            <a:off x="6141592" y="3741757"/>
            <a:ext cx="17145" cy="2540"/>
          </a:xfrm>
          <a:custGeom>
            <a:avLst/>
            <a:gdLst/>
            <a:ahLst/>
            <a:cxnLst/>
            <a:rect l="l" t="t" r="r" b="b"/>
            <a:pathLst>
              <a:path w="17145" h="2539">
                <a:moveTo>
                  <a:pt x="5831" y="0"/>
                </a:moveTo>
                <a:lnTo>
                  <a:pt x="0" y="104"/>
                </a:lnTo>
                <a:lnTo>
                  <a:pt x="2945" y="2091"/>
                </a:lnTo>
                <a:lnTo>
                  <a:pt x="16836" y="1079"/>
                </a:lnTo>
                <a:lnTo>
                  <a:pt x="5831" y="0"/>
                </a:lnTo>
                <a:close/>
              </a:path>
            </a:pathLst>
          </a:custGeom>
          <a:solidFill>
            <a:srgbClr val="606062"/>
          </a:solidFill>
        </p:spPr>
        <p:txBody>
          <a:bodyPr wrap="square" lIns="0" tIns="0" rIns="0" bIns="0" rtlCol="0"/>
          <a:lstStyle/>
          <a:p>
            <a:endParaRPr/>
          </a:p>
        </p:txBody>
      </p:sp>
      <p:sp>
        <p:nvSpPr>
          <p:cNvPr id="72" name="object 72"/>
          <p:cNvSpPr/>
          <p:nvPr/>
        </p:nvSpPr>
        <p:spPr>
          <a:xfrm>
            <a:off x="5719258" y="3771911"/>
            <a:ext cx="12065" cy="5080"/>
          </a:xfrm>
          <a:custGeom>
            <a:avLst/>
            <a:gdLst/>
            <a:ahLst/>
            <a:cxnLst/>
            <a:rect l="l" t="t" r="r" b="b"/>
            <a:pathLst>
              <a:path w="12064" h="5079">
                <a:moveTo>
                  <a:pt x="8576" y="0"/>
                </a:moveTo>
                <a:lnTo>
                  <a:pt x="648" y="3826"/>
                </a:lnTo>
                <a:lnTo>
                  <a:pt x="0" y="4801"/>
                </a:lnTo>
                <a:lnTo>
                  <a:pt x="12067" y="3895"/>
                </a:lnTo>
                <a:lnTo>
                  <a:pt x="11584" y="2051"/>
                </a:lnTo>
                <a:lnTo>
                  <a:pt x="8576" y="0"/>
                </a:lnTo>
                <a:close/>
              </a:path>
            </a:pathLst>
          </a:custGeom>
          <a:solidFill>
            <a:srgbClr val="606062"/>
          </a:solidFill>
        </p:spPr>
        <p:txBody>
          <a:bodyPr wrap="square" lIns="0" tIns="0" rIns="0" bIns="0" rtlCol="0"/>
          <a:lstStyle/>
          <a:p>
            <a:endParaRPr/>
          </a:p>
        </p:txBody>
      </p:sp>
      <p:sp>
        <p:nvSpPr>
          <p:cNvPr id="73" name="object 73"/>
          <p:cNvSpPr/>
          <p:nvPr/>
        </p:nvSpPr>
        <p:spPr>
          <a:xfrm>
            <a:off x="6177419" y="3738304"/>
            <a:ext cx="10160" cy="3175"/>
          </a:xfrm>
          <a:custGeom>
            <a:avLst/>
            <a:gdLst/>
            <a:ahLst/>
            <a:cxnLst/>
            <a:rect l="l" t="t" r="r" b="b"/>
            <a:pathLst>
              <a:path w="10160" h="3175">
                <a:moveTo>
                  <a:pt x="6002" y="0"/>
                </a:moveTo>
                <a:lnTo>
                  <a:pt x="0" y="2992"/>
                </a:lnTo>
                <a:lnTo>
                  <a:pt x="9057" y="2289"/>
                </a:lnTo>
                <a:lnTo>
                  <a:pt x="9885" y="731"/>
                </a:lnTo>
                <a:lnTo>
                  <a:pt x="6002" y="0"/>
                </a:lnTo>
                <a:close/>
              </a:path>
            </a:pathLst>
          </a:custGeom>
          <a:solidFill>
            <a:srgbClr val="606062"/>
          </a:solidFill>
        </p:spPr>
        <p:txBody>
          <a:bodyPr wrap="square" lIns="0" tIns="0" rIns="0" bIns="0" rtlCol="0"/>
          <a:lstStyle/>
          <a:p>
            <a:endParaRPr/>
          </a:p>
        </p:txBody>
      </p:sp>
      <p:sp>
        <p:nvSpPr>
          <p:cNvPr id="74" name="object 74"/>
          <p:cNvSpPr/>
          <p:nvPr/>
        </p:nvSpPr>
        <p:spPr>
          <a:xfrm>
            <a:off x="5697039" y="3526344"/>
            <a:ext cx="23495" cy="5080"/>
          </a:xfrm>
          <a:custGeom>
            <a:avLst/>
            <a:gdLst/>
            <a:ahLst/>
            <a:cxnLst/>
            <a:rect l="l" t="t" r="r" b="b"/>
            <a:pathLst>
              <a:path w="23495" h="5079">
                <a:moveTo>
                  <a:pt x="22740" y="0"/>
                </a:moveTo>
                <a:lnTo>
                  <a:pt x="0" y="1746"/>
                </a:lnTo>
                <a:lnTo>
                  <a:pt x="3898" y="3726"/>
                </a:lnTo>
                <a:lnTo>
                  <a:pt x="14029" y="4521"/>
                </a:lnTo>
                <a:lnTo>
                  <a:pt x="10154" y="3581"/>
                </a:lnTo>
                <a:lnTo>
                  <a:pt x="7844" y="1968"/>
                </a:lnTo>
                <a:lnTo>
                  <a:pt x="11459" y="1162"/>
                </a:lnTo>
                <a:lnTo>
                  <a:pt x="23392" y="39"/>
                </a:lnTo>
                <a:lnTo>
                  <a:pt x="22740" y="0"/>
                </a:lnTo>
                <a:close/>
              </a:path>
            </a:pathLst>
          </a:custGeom>
          <a:solidFill>
            <a:srgbClr val="606062"/>
          </a:solidFill>
        </p:spPr>
        <p:txBody>
          <a:bodyPr wrap="square" lIns="0" tIns="0" rIns="0" bIns="0" rtlCol="0"/>
          <a:lstStyle/>
          <a:p>
            <a:endParaRPr/>
          </a:p>
        </p:txBody>
      </p:sp>
      <p:sp>
        <p:nvSpPr>
          <p:cNvPr id="75" name="object 75"/>
          <p:cNvSpPr/>
          <p:nvPr/>
        </p:nvSpPr>
        <p:spPr>
          <a:xfrm>
            <a:off x="6490566" y="3714274"/>
            <a:ext cx="8890" cy="3175"/>
          </a:xfrm>
          <a:custGeom>
            <a:avLst/>
            <a:gdLst/>
            <a:ahLst/>
            <a:cxnLst/>
            <a:rect l="l" t="t" r="r" b="b"/>
            <a:pathLst>
              <a:path w="8889" h="3175">
                <a:moveTo>
                  <a:pt x="4326" y="0"/>
                </a:moveTo>
                <a:lnTo>
                  <a:pt x="0" y="1774"/>
                </a:lnTo>
                <a:lnTo>
                  <a:pt x="3161" y="2613"/>
                </a:lnTo>
                <a:lnTo>
                  <a:pt x="5345" y="2444"/>
                </a:lnTo>
                <a:lnTo>
                  <a:pt x="8384" y="294"/>
                </a:lnTo>
                <a:lnTo>
                  <a:pt x="4326" y="0"/>
                </a:lnTo>
                <a:close/>
              </a:path>
            </a:pathLst>
          </a:custGeom>
          <a:solidFill>
            <a:srgbClr val="606062"/>
          </a:solidFill>
        </p:spPr>
        <p:txBody>
          <a:bodyPr wrap="square" lIns="0" tIns="0" rIns="0" bIns="0" rtlCol="0"/>
          <a:lstStyle/>
          <a:p>
            <a:endParaRPr/>
          </a:p>
        </p:txBody>
      </p:sp>
      <p:sp>
        <p:nvSpPr>
          <p:cNvPr id="76" name="object 76"/>
          <p:cNvSpPr/>
          <p:nvPr/>
        </p:nvSpPr>
        <p:spPr>
          <a:xfrm>
            <a:off x="5556538" y="3542850"/>
            <a:ext cx="41910" cy="8890"/>
          </a:xfrm>
          <a:custGeom>
            <a:avLst/>
            <a:gdLst/>
            <a:ahLst/>
            <a:cxnLst/>
            <a:rect l="l" t="t" r="r" b="b"/>
            <a:pathLst>
              <a:path w="41910" h="8889">
                <a:moveTo>
                  <a:pt x="11902" y="0"/>
                </a:moveTo>
                <a:lnTo>
                  <a:pt x="7383" y="2566"/>
                </a:lnTo>
                <a:lnTo>
                  <a:pt x="0" y="3153"/>
                </a:lnTo>
                <a:lnTo>
                  <a:pt x="8676" y="5406"/>
                </a:lnTo>
                <a:lnTo>
                  <a:pt x="16650" y="7030"/>
                </a:lnTo>
                <a:lnTo>
                  <a:pt x="24447" y="7988"/>
                </a:lnTo>
                <a:lnTo>
                  <a:pt x="23108" y="8502"/>
                </a:lnTo>
                <a:lnTo>
                  <a:pt x="41673" y="7023"/>
                </a:lnTo>
                <a:lnTo>
                  <a:pt x="39034" y="6299"/>
                </a:lnTo>
                <a:lnTo>
                  <a:pt x="33736" y="3732"/>
                </a:lnTo>
                <a:lnTo>
                  <a:pt x="28671" y="737"/>
                </a:lnTo>
                <a:lnTo>
                  <a:pt x="21417" y="3822"/>
                </a:lnTo>
                <a:lnTo>
                  <a:pt x="19058" y="3326"/>
                </a:lnTo>
                <a:lnTo>
                  <a:pt x="11902" y="0"/>
                </a:lnTo>
                <a:close/>
              </a:path>
            </a:pathLst>
          </a:custGeom>
          <a:solidFill>
            <a:srgbClr val="606062"/>
          </a:solidFill>
        </p:spPr>
        <p:txBody>
          <a:bodyPr wrap="square" lIns="0" tIns="0" rIns="0" bIns="0" rtlCol="0"/>
          <a:lstStyle/>
          <a:p>
            <a:endParaRPr/>
          </a:p>
        </p:txBody>
      </p:sp>
      <p:sp>
        <p:nvSpPr>
          <p:cNvPr id="77" name="object 77"/>
          <p:cNvSpPr/>
          <p:nvPr/>
        </p:nvSpPr>
        <p:spPr>
          <a:xfrm>
            <a:off x="6199135" y="3724484"/>
            <a:ext cx="12065" cy="6350"/>
          </a:xfrm>
          <a:custGeom>
            <a:avLst/>
            <a:gdLst/>
            <a:ahLst/>
            <a:cxnLst/>
            <a:rect l="l" t="t" r="r" b="b"/>
            <a:pathLst>
              <a:path w="12064" h="6350">
                <a:moveTo>
                  <a:pt x="11865" y="0"/>
                </a:moveTo>
                <a:lnTo>
                  <a:pt x="6750" y="421"/>
                </a:lnTo>
                <a:lnTo>
                  <a:pt x="0" y="6155"/>
                </a:lnTo>
                <a:lnTo>
                  <a:pt x="11865" y="0"/>
                </a:lnTo>
                <a:close/>
              </a:path>
            </a:pathLst>
          </a:custGeom>
          <a:solidFill>
            <a:srgbClr val="606062"/>
          </a:solidFill>
        </p:spPr>
        <p:txBody>
          <a:bodyPr wrap="square" lIns="0" tIns="0" rIns="0" bIns="0" rtlCol="0"/>
          <a:lstStyle/>
          <a:p>
            <a:endParaRPr/>
          </a:p>
        </p:txBody>
      </p:sp>
      <p:sp>
        <p:nvSpPr>
          <p:cNvPr id="78" name="object 78"/>
          <p:cNvSpPr/>
          <p:nvPr/>
        </p:nvSpPr>
        <p:spPr>
          <a:xfrm>
            <a:off x="5427212" y="3556242"/>
            <a:ext cx="52705" cy="5715"/>
          </a:xfrm>
          <a:custGeom>
            <a:avLst/>
            <a:gdLst/>
            <a:ahLst/>
            <a:cxnLst/>
            <a:rect l="l" t="t" r="r" b="b"/>
            <a:pathLst>
              <a:path w="52704" h="5714">
                <a:moveTo>
                  <a:pt x="43458" y="0"/>
                </a:moveTo>
                <a:lnTo>
                  <a:pt x="33993" y="265"/>
                </a:lnTo>
                <a:lnTo>
                  <a:pt x="15369" y="2090"/>
                </a:lnTo>
                <a:lnTo>
                  <a:pt x="5928" y="2559"/>
                </a:lnTo>
                <a:lnTo>
                  <a:pt x="0" y="4330"/>
                </a:lnTo>
                <a:lnTo>
                  <a:pt x="5309" y="5586"/>
                </a:lnTo>
                <a:lnTo>
                  <a:pt x="17538" y="5553"/>
                </a:lnTo>
                <a:lnTo>
                  <a:pt x="24335" y="4935"/>
                </a:lnTo>
                <a:lnTo>
                  <a:pt x="26290" y="3970"/>
                </a:lnTo>
                <a:lnTo>
                  <a:pt x="33699" y="2941"/>
                </a:lnTo>
                <a:lnTo>
                  <a:pt x="39902" y="3808"/>
                </a:lnTo>
                <a:lnTo>
                  <a:pt x="52250" y="2767"/>
                </a:lnTo>
                <a:lnTo>
                  <a:pt x="51047" y="946"/>
                </a:lnTo>
                <a:lnTo>
                  <a:pt x="43458" y="0"/>
                </a:lnTo>
                <a:close/>
              </a:path>
            </a:pathLst>
          </a:custGeom>
          <a:solidFill>
            <a:srgbClr val="606062"/>
          </a:solidFill>
        </p:spPr>
        <p:txBody>
          <a:bodyPr wrap="square" lIns="0" tIns="0" rIns="0" bIns="0" rtlCol="0"/>
          <a:lstStyle/>
          <a:p>
            <a:endParaRPr/>
          </a:p>
        </p:txBody>
      </p:sp>
      <p:sp>
        <p:nvSpPr>
          <p:cNvPr id="79" name="object 79"/>
          <p:cNvSpPr/>
          <p:nvPr/>
        </p:nvSpPr>
        <p:spPr>
          <a:xfrm>
            <a:off x="5746788" y="3515054"/>
            <a:ext cx="118745" cy="19050"/>
          </a:xfrm>
          <a:custGeom>
            <a:avLst/>
            <a:gdLst/>
            <a:ahLst/>
            <a:cxnLst/>
            <a:rect l="l" t="t" r="r" b="b"/>
            <a:pathLst>
              <a:path w="118745" h="19050">
                <a:moveTo>
                  <a:pt x="82727" y="16979"/>
                </a:moveTo>
                <a:lnTo>
                  <a:pt x="81826" y="16065"/>
                </a:lnTo>
                <a:lnTo>
                  <a:pt x="74041" y="14820"/>
                </a:lnTo>
                <a:lnTo>
                  <a:pt x="66497" y="16129"/>
                </a:lnTo>
                <a:lnTo>
                  <a:pt x="59436" y="15875"/>
                </a:lnTo>
                <a:lnTo>
                  <a:pt x="52984" y="11633"/>
                </a:lnTo>
                <a:lnTo>
                  <a:pt x="38087" y="6184"/>
                </a:lnTo>
                <a:lnTo>
                  <a:pt x="29768" y="6870"/>
                </a:lnTo>
                <a:lnTo>
                  <a:pt x="26428" y="10756"/>
                </a:lnTo>
                <a:lnTo>
                  <a:pt x="18440" y="10350"/>
                </a:lnTo>
                <a:lnTo>
                  <a:pt x="10388" y="13538"/>
                </a:lnTo>
                <a:lnTo>
                  <a:pt x="2603" y="11049"/>
                </a:lnTo>
                <a:lnTo>
                  <a:pt x="0" y="10896"/>
                </a:lnTo>
                <a:lnTo>
                  <a:pt x="3175" y="16103"/>
                </a:lnTo>
                <a:lnTo>
                  <a:pt x="21082" y="14732"/>
                </a:lnTo>
                <a:lnTo>
                  <a:pt x="28168" y="15646"/>
                </a:lnTo>
                <a:lnTo>
                  <a:pt x="44538" y="17043"/>
                </a:lnTo>
                <a:lnTo>
                  <a:pt x="55702" y="19050"/>
                </a:lnTo>
                <a:lnTo>
                  <a:pt x="70231" y="17932"/>
                </a:lnTo>
                <a:lnTo>
                  <a:pt x="82727" y="16979"/>
                </a:lnTo>
                <a:close/>
              </a:path>
              <a:path w="118745" h="19050">
                <a:moveTo>
                  <a:pt x="118338" y="0"/>
                </a:moveTo>
                <a:lnTo>
                  <a:pt x="114757" y="292"/>
                </a:lnTo>
                <a:lnTo>
                  <a:pt x="118338" y="139"/>
                </a:lnTo>
                <a:lnTo>
                  <a:pt x="118338" y="0"/>
                </a:lnTo>
                <a:close/>
              </a:path>
            </a:pathLst>
          </a:custGeom>
          <a:solidFill>
            <a:srgbClr val="606062"/>
          </a:solidFill>
        </p:spPr>
        <p:txBody>
          <a:bodyPr wrap="square" lIns="0" tIns="0" rIns="0" bIns="0" rtlCol="0"/>
          <a:lstStyle/>
          <a:p>
            <a:endParaRPr/>
          </a:p>
        </p:txBody>
      </p:sp>
      <p:sp>
        <p:nvSpPr>
          <p:cNvPr id="80" name="object 80"/>
          <p:cNvSpPr/>
          <p:nvPr/>
        </p:nvSpPr>
        <p:spPr>
          <a:xfrm>
            <a:off x="6160061" y="3733617"/>
            <a:ext cx="8890" cy="3175"/>
          </a:xfrm>
          <a:custGeom>
            <a:avLst/>
            <a:gdLst/>
            <a:ahLst/>
            <a:cxnLst/>
            <a:rect l="l" t="t" r="r" b="b"/>
            <a:pathLst>
              <a:path w="8889" h="3175">
                <a:moveTo>
                  <a:pt x="3991" y="0"/>
                </a:moveTo>
                <a:lnTo>
                  <a:pt x="0" y="1076"/>
                </a:lnTo>
                <a:lnTo>
                  <a:pt x="4240" y="2992"/>
                </a:lnTo>
                <a:lnTo>
                  <a:pt x="8571" y="1149"/>
                </a:lnTo>
                <a:lnTo>
                  <a:pt x="3991" y="0"/>
                </a:lnTo>
                <a:close/>
              </a:path>
            </a:pathLst>
          </a:custGeom>
          <a:solidFill>
            <a:srgbClr val="606062"/>
          </a:solidFill>
        </p:spPr>
        <p:txBody>
          <a:bodyPr wrap="square" lIns="0" tIns="0" rIns="0" bIns="0" rtlCol="0"/>
          <a:lstStyle/>
          <a:p>
            <a:endParaRPr/>
          </a:p>
        </p:txBody>
      </p:sp>
      <p:sp>
        <p:nvSpPr>
          <p:cNvPr id="81" name="object 81"/>
          <p:cNvSpPr/>
          <p:nvPr/>
        </p:nvSpPr>
        <p:spPr>
          <a:xfrm>
            <a:off x="6503554" y="3480839"/>
            <a:ext cx="20955" cy="5715"/>
          </a:xfrm>
          <a:custGeom>
            <a:avLst/>
            <a:gdLst/>
            <a:ahLst/>
            <a:cxnLst/>
            <a:rect l="l" t="t" r="r" b="b"/>
            <a:pathLst>
              <a:path w="20954" h="5714">
                <a:moveTo>
                  <a:pt x="19241" y="0"/>
                </a:moveTo>
                <a:lnTo>
                  <a:pt x="7387" y="1195"/>
                </a:lnTo>
                <a:lnTo>
                  <a:pt x="0" y="3322"/>
                </a:lnTo>
                <a:lnTo>
                  <a:pt x="3794" y="5274"/>
                </a:lnTo>
                <a:lnTo>
                  <a:pt x="17489" y="2580"/>
                </a:lnTo>
                <a:lnTo>
                  <a:pt x="20754" y="1609"/>
                </a:lnTo>
                <a:lnTo>
                  <a:pt x="19241" y="0"/>
                </a:lnTo>
                <a:close/>
              </a:path>
            </a:pathLst>
          </a:custGeom>
          <a:solidFill>
            <a:srgbClr val="606062"/>
          </a:solidFill>
        </p:spPr>
        <p:txBody>
          <a:bodyPr wrap="square" lIns="0" tIns="0" rIns="0" bIns="0" rtlCol="0"/>
          <a:lstStyle/>
          <a:p>
            <a:endParaRPr/>
          </a:p>
        </p:txBody>
      </p:sp>
      <p:sp>
        <p:nvSpPr>
          <p:cNvPr id="82" name="object 82"/>
          <p:cNvSpPr/>
          <p:nvPr/>
        </p:nvSpPr>
        <p:spPr>
          <a:xfrm>
            <a:off x="6385377" y="3478813"/>
            <a:ext cx="41910" cy="8890"/>
          </a:xfrm>
          <a:custGeom>
            <a:avLst/>
            <a:gdLst/>
            <a:ahLst/>
            <a:cxnLst/>
            <a:rect l="l" t="t" r="r" b="b"/>
            <a:pathLst>
              <a:path w="41910" h="8889">
                <a:moveTo>
                  <a:pt x="11819" y="0"/>
                </a:moveTo>
                <a:lnTo>
                  <a:pt x="7297" y="2566"/>
                </a:lnTo>
                <a:lnTo>
                  <a:pt x="0" y="3161"/>
                </a:lnTo>
                <a:lnTo>
                  <a:pt x="8597" y="5325"/>
                </a:lnTo>
                <a:lnTo>
                  <a:pt x="16650" y="7038"/>
                </a:lnTo>
                <a:lnTo>
                  <a:pt x="24447" y="7995"/>
                </a:lnTo>
                <a:lnTo>
                  <a:pt x="22967" y="8416"/>
                </a:lnTo>
                <a:lnTo>
                  <a:pt x="41526" y="7020"/>
                </a:lnTo>
                <a:lnTo>
                  <a:pt x="38948" y="6300"/>
                </a:lnTo>
                <a:lnTo>
                  <a:pt x="33714" y="3736"/>
                </a:lnTo>
                <a:lnTo>
                  <a:pt x="28501" y="731"/>
                </a:lnTo>
                <a:lnTo>
                  <a:pt x="21355" y="3822"/>
                </a:lnTo>
                <a:lnTo>
                  <a:pt x="19041" y="3312"/>
                </a:lnTo>
                <a:lnTo>
                  <a:pt x="11819" y="0"/>
                </a:lnTo>
                <a:close/>
              </a:path>
            </a:pathLst>
          </a:custGeom>
          <a:solidFill>
            <a:srgbClr val="606062"/>
          </a:solidFill>
        </p:spPr>
        <p:txBody>
          <a:bodyPr wrap="square" lIns="0" tIns="0" rIns="0" bIns="0" rtlCol="0"/>
          <a:lstStyle/>
          <a:p>
            <a:endParaRPr/>
          </a:p>
        </p:txBody>
      </p:sp>
      <p:sp>
        <p:nvSpPr>
          <p:cNvPr id="83" name="object 83"/>
          <p:cNvSpPr/>
          <p:nvPr/>
        </p:nvSpPr>
        <p:spPr>
          <a:xfrm>
            <a:off x="6297371" y="3715740"/>
            <a:ext cx="66675" cy="14604"/>
          </a:xfrm>
          <a:custGeom>
            <a:avLst/>
            <a:gdLst/>
            <a:ahLst/>
            <a:cxnLst/>
            <a:rect l="l" t="t" r="r" b="b"/>
            <a:pathLst>
              <a:path w="66675" h="14604">
                <a:moveTo>
                  <a:pt x="10782" y="11747"/>
                </a:moveTo>
                <a:lnTo>
                  <a:pt x="0" y="14401"/>
                </a:lnTo>
                <a:lnTo>
                  <a:pt x="10121" y="13373"/>
                </a:lnTo>
                <a:lnTo>
                  <a:pt x="10782" y="11747"/>
                </a:lnTo>
                <a:close/>
              </a:path>
              <a:path w="66675" h="14604">
                <a:moveTo>
                  <a:pt x="66217" y="6946"/>
                </a:moveTo>
                <a:lnTo>
                  <a:pt x="54965" y="2501"/>
                </a:lnTo>
                <a:lnTo>
                  <a:pt x="46685" y="0"/>
                </a:lnTo>
                <a:lnTo>
                  <a:pt x="44056" y="2463"/>
                </a:lnTo>
                <a:lnTo>
                  <a:pt x="48742" y="7251"/>
                </a:lnTo>
                <a:lnTo>
                  <a:pt x="63271" y="7645"/>
                </a:lnTo>
                <a:lnTo>
                  <a:pt x="66217" y="6946"/>
                </a:lnTo>
                <a:close/>
              </a:path>
            </a:pathLst>
          </a:custGeom>
          <a:solidFill>
            <a:srgbClr val="606062"/>
          </a:solidFill>
        </p:spPr>
        <p:txBody>
          <a:bodyPr wrap="square" lIns="0" tIns="0" rIns="0" bIns="0" rtlCol="0"/>
          <a:lstStyle/>
          <a:p>
            <a:endParaRPr/>
          </a:p>
        </p:txBody>
      </p:sp>
      <p:sp>
        <p:nvSpPr>
          <p:cNvPr id="84" name="object 84"/>
          <p:cNvSpPr/>
          <p:nvPr/>
        </p:nvSpPr>
        <p:spPr>
          <a:xfrm>
            <a:off x="5890417" y="3512275"/>
            <a:ext cx="46990" cy="12065"/>
          </a:xfrm>
          <a:custGeom>
            <a:avLst/>
            <a:gdLst/>
            <a:ahLst/>
            <a:cxnLst/>
            <a:rect l="l" t="t" r="r" b="b"/>
            <a:pathLst>
              <a:path w="46989" h="12064">
                <a:moveTo>
                  <a:pt x="11116" y="0"/>
                </a:moveTo>
                <a:lnTo>
                  <a:pt x="0" y="878"/>
                </a:lnTo>
                <a:lnTo>
                  <a:pt x="9523" y="3542"/>
                </a:lnTo>
                <a:lnTo>
                  <a:pt x="20088" y="6358"/>
                </a:lnTo>
                <a:lnTo>
                  <a:pt x="31089" y="9167"/>
                </a:lnTo>
                <a:lnTo>
                  <a:pt x="41921" y="11812"/>
                </a:lnTo>
                <a:lnTo>
                  <a:pt x="46522" y="11508"/>
                </a:lnTo>
                <a:lnTo>
                  <a:pt x="29094" y="6131"/>
                </a:lnTo>
                <a:lnTo>
                  <a:pt x="14587" y="1361"/>
                </a:lnTo>
                <a:lnTo>
                  <a:pt x="11116" y="0"/>
                </a:lnTo>
                <a:close/>
              </a:path>
            </a:pathLst>
          </a:custGeom>
          <a:solidFill>
            <a:srgbClr val="606062"/>
          </a:solidFill>
        </p:spPr>
        <p:txBody>
          <a:bodyPr wrap="square" lIns="0" tIns="0" rIns="0" bIns="0" rtlCol="0"/>
          <a:lstStyle/>
          <a:p>
            <a:endParaRPr/>
          </a:p>
        </p:txBody>
      </p:sp>
      <p:sp>
        <p:nvSpPr>
          <p:cNvPr id="85" name="object 85"/>
          <p:cNvSpPr/>
          <p:nvPr/>
        </p:nvSpPr>
        <p:spPr>
          <a:xfrm>
            <a:off x="6002883" y="3499078"/>
            <a:ext cx="69215" cy="19685"/>
          </a:xfrm>
          <a:custGeom>
            <a:avLst/>
            <a:gdLst/>
            <a:ahLst/>
            <a:cxnLst/>
            <a:rect l="l" t="t" r="r" b="b"/>
            <a:pathLst>
              <a:path w="69214" h="19685">
                <a:moveTo>
                  <a:pt x="16992" y="15024"/>
                </a:moveTo>
                <a:lnTo>
                  <a:pt x="14922" y="13296"/>
                </a:lnTo>
                <a:lnTo>
                  <a:pt x="6769" y="15735"/>
                </a:lnTo>
                <a:lnTo>
                  <a:pt x="0" y="19570"/>
                </a:lnTo>
                <a:lnTo>
                  <a:pt x="9931" y="18770"/>
                </a:lnTo>
                <a:lnTo>
                  <a:pt x="12788" y="17183"/>
                </a:lnTo>
                <a:lnTo>
                  <a:pt x="16992" y="15024"/>
                </a:lnTo>
                <a:close/>
              </a:path>
              <a:path w="69214" h="19685">
                <a:moveTo>
                  <a:pt x="69075" y="0"/>
                </a:moveTo>
                <a:lnTo>
                  <a:pt x="60756" y="622"/>
                </a:lnTo>
                <a:lnTo>
                  <a:pt x="57607" y="2247"/>
                </a:lnTo>
                <a:lnTo>
                  <a:pt x="41668" y="9779"/>
                </a:lnTo>
                <a:lnTo>
                  <a:pt x="33870" y="13614"/>
                </a:lnTo>
                <a:lnTo>
                  <a:pt x="26162" y="17513"/>
                </a:lnTo>
                <a:lnTo>
                  <a:pt x="33655" y="14820"/>
                </a:lnTo>
                <a:lnTo>
                  <a:pt x="44132" y="10617"/>
                </a:lnTo>
                <a:lnTo>
                  <a:pt x="56362" y="5486"/>
                </a:lnTo>
                <a:lnTo>
                  <a:pt x="69075" y="0"/>
                </a:lnTo>
                <a:close/>
              </a:path>
            </a:pathLst>
          </a:custGeom>
          <a:solidFill>
            <a:srgbClr val="606062"/>
          </a:solidFill>
        </p:spPr>
        <p:txBody>
          <a:bodyPr wrap="square" lIns="0" tIns="0" rIns="0" bIns="0" rtlCol="0"/>
          <a:lstStyle/>
          <a:p>
            <a:endParaRPr/>
          </a:p>
        </p:txBody>
      </p:sp>
      <p:grpSp>
        <p:nvGrpSpPr>
          <p:cNvPr id="86" name="object 86"/>
          <p:cNvGrpSpPr/>
          <p:nvPr/>
        </p:nvGrpSpPr>
        <p:grpSpPr>
          <a:xfrm>
            <a:off x="5354485" y="3448650"/>
            <a:ext cx="1208405" cy="369570"/>
            <a:chOff x="5354485" y="3448650"/>
            <a:chExt cx="1208405" cy="369570"/>
          </a:xfrm>
        </p:grpSpPr>
        <p:sp>
          <p:nvSpPr>
            <p:cNvPr id="87" name="object 87"/>
            <p:cNvSpPr/>
            <p:nvPr/>
          </p:nvSpPr>
          <p:spPr>
            <a:xfrm>
              <a:off x="5354485" y="3448659"/>
              <a:ext cx="1208405" cy="369570"/>
            </a:xfrm>
            <a:custGeom>
              <a:avLst/>
              <a:gdLst/>
              <a:ahLst/>
              <a:cxnLst/>
              <a:rect l="l" t="t" r="r" b="b"/>
              <a:pathLst>
                <a:path w="1208404" h="369570">
                  <a:moveTo>
                    <a:pt x="225158" y="103822"/>
                  </a:moveTo>
                  <a:lnTo>
                    <a:pt x="222427" y="103822"/>
                  </a:lnTo>
                  <a:lnTo>
                    <a:pt x="221983" y="104063"/>
                  </a:lnTo>
                  <a:lnTo>
                    <a:pt x="225158" y="103822"/>
                  </a:lnTo>
                  <a:close/>
                </a:path>
                <a:path w="1208404" h="369570">
                  <a:moveTo>
                    <a:pt x="559155" y="326390"/>
                  </a:moveTo>
                  <a:lnTo>
                    <a:pt x="557339" y="326390"/>
                  </a:lnTo>
                  <a:lnTo>
                    <a:pt x="557745" y="327291"/>
                  </a:lnTo>
                  <a:lnTo>
                    <a:pt x="559155" y="326390"/>
                  </a:lnTo>
                  <a:close/>
                </a:path>
                <a:path w="1208404" h="369570">
                  <a:moveTo>
                    <a:pt x="822934" y="292646"/>
                  </a:moveTo>
                  <a:lnTo>
                    <a:pt x="803935" y="294182"/>
                  </a:lnTo>
                  <a:lnTo>
                    <a:pt x="806437" y="298399"/>
                  </a:lnTo>
                  <a:lnTo>
                    <a:pt x="811161" y="299961"/>
                  </a:lnTo>
                  <a:lnTo>
                    <a:pt x="811580" y="300075"/>
                  </a:lnTo>
                  <a:lnTo>
                    <a:pt x="822934" y="292646"/>
                  </a:lnTo>
                  <a:close/>
                </a:path>
                <a:path w="1208404" h="369570">
                  <a:moveTo>
                    <a:pt x="953871" y="46418"/>
                  </a:moveTo>
                  <a:lnTo>
                    <a:pt x="952525" y="44500"/>
                  </a:lnTo>
                  <a:lnTo>
                    <a:pt x="944867" y="43548"/>
                  </a:lnTo>
                  <a:lnTo>
                    <a:pt x="935482" y="43827"/>
                  </a:lnTo>
                  <a:lnTo>
                    <a:pt x="916876" y="45656"/>
                  </a:lnTo>
                  <a:lnTo>
                    <a:pt x="907465" y="46050"/>
                  </a:lnTo>
                  <a:lnTo>
                    <a:pt x="901560" y="47891"/>
                  </a:lnTo>
                  <a:lnTo>
                    <a:pt x="906856" y="49136"/>
                  </a:lnTo>
                  <a:lnTo>
                    <a:pt x="919086" y="49047"/>
                  </a:lnTo>
                  <a:lnTo>
                    <a:pt x="925804" y="48564"/>
                  </a:lnTo>
                  <a:lnTo>
                    <a:pt x="927773" y="47523"/>
                  </a:lnTo>
                  <a:lnTo>
                    <a:pt x="935088" y="46494"/>
                  </a:lnTo>
                  <a:lnTo>
                    <a:pt x="941463" y="47358"/>
                  </a:lnTo>
                  <a:lnTo>
                    <a:pt x="953871" y="46418"/>
                  </a:lnTo>
                  <a:close/>
                </a:path>
                <a:path w="1208404" h="369570">
                  <a:moveTo>
                    <a:pt x="1130223" y="286981"/>
                  </a:moveTo>
                  <a:lnTo>
                    <a:pt x="1129741" y="287020"/>
                  </a:lnTo>
                  <a:lnTo>
                    <a:pt x="1130198" y="287020"/>
                  </a:lnTo>
                  <a:close/>
                </a:path>
                <a:path w="1208404" h="369570">
                  <a:moveTo>
                    <a:pt x="1174775" y="233362"/>
                  </a:moveTo>
                  <a:lnTo>
                    <a:pt x="1169809" y="168592"/>
                  </a:lnTo>
                  <a:lnTo>
                    <a:pt x="1169517" y="164782"/>
                  </a:lnTo>
                  <a:lnTo>
                    <a:pt x="1169428" y="163512"/>
                  </a:lnTo>
                  <a:lnTo>
                    <a:pt x="1168933" y="157162"/>
                  </a:lnTo>
                  <a:lnTo>
                    <a:pt x="1168844" y="155892"/>
                  </a:lnTo>
                  <a:lnTo>
                    <a:pt x="1168260" y="148272"/>
                  </a:lnTo>
                  <a:lnTo>
                    <a:pt x="1167968" y="144462"/>
                  </a:lnTo>
                  <a:lnTo>
                    <a:pt x="1167091" y="133032"/>
                  </a:lnTo>
                  <a:lnTo>
                    <a:pt x="1166990" y="131762"/>
                  </a:lnTo>
                  <a:lnTo>
                    <a:pt x="1166698" y="127952"/>
                  </a:lnTo>
                  <a:lnTo>
                    <a:pt x="1165923" y="117792"/>
                  </a:lnTo>
                  <a:lnTo>
                    <a:pt x="1165720" y="115252"/>
                  </a:lnTo>
                  <a:lnTo>
                    <a:pt x="1164463" y="98742"/>
                  </a:lnTo>
                  <a:lnTo>
                    <a:pt x="1164069" y="93662"/>
                  </a:lnTo>
                  <a:lnTo>
                    <a:pt x="1163967" y="92392"/>
                  </a:lnTo>
                  <a:lnTo>
                    <a:pt x="1163193" y="82232"/>
                  </a:lnTo>
                  <a:lnTo>
                    <a:pt x="1163091" y="80962"/>
                  </a:lnTo>
                  <a:lnTo>
                    <a:pt x="1162799" y="77152"/>
                  </a:lnTo>
                  <a:lnTo>
                    <a:pt x="1162215" y="69532"/>
                  </a:lnTo>
                  <a:lnTo>
                    <a:pt x="1160754" y="50482"/>
                  </a:lnTo>
                  <a:lnTo>
                    <a:pt x="1158392" y="46672"/>
                  </a:lnTo>
                  <a:lnTo>
                    <a:pt x="1152855" y="37782"/>
                  </a:lnTo>
                  <a:lnTo>
                    <a:pt x="1148054" y="37782"/>
                  </a:lnTo>
                  <a:lnTo>
                    <a:pt x="1149057" y="36512"/>
                  </a:lnTo>
                  <a:lnTo>
                    <a:pt x="1144701" y="35483"/>
                  </a:lnTo>
                  <a:lnTo>
                    <a:pt x="1144701" y="93662"/>
                  </a:lnTo>
                  <a:lnTo>
                    <a:pt x="1144308" y="94932"/>
                  </a:lnTo>
                  <a:lnTo>
                    <a:pt x="1137970" y="97472"/>
                  </a:lnTo>
                  <a:lnTo>
                    <a:pt x="1129982" y="98742"/>
                  </a:lnTo>
                  <a:lnTo>
                    <a:pt x="1138593" y="93662"/>
                  </a:lnTo>
                  <a:lnTo>
                    <a:pt x="1144701" y="93662"/>
                  </a:lnTo>
                  <a:lnTo>
                    <a:pt x="1144701" y="35483"/>
                  </a:lnTo>
                  <a:lnTo>
                    <a:pt x="1132928" y="32702"/>
                  </a:lnTo>
                  <a:lnTo>
                    <a:pt x="1105763" y="34988"/>
                  </a:lnTo>
                  <a:lnTo>
                    <a:pt x="1105763" y="65722"/>
                  </a:lnTo>
                  <a:lnTo>
                    <a:pt x="1094765" y="69532"/>
                  </a:lnTo>
                  <a:lnTo>
                    <a:pt x="1091476" y="65722"/>
                  </a:lnTo>
                  <a:lnTo>
                    <a:pt x="1088313" y="63449"/>
                  </a:lnTo>
                  <a:lnTo>
                    <a:pt x="1088313" y="82232"/>
                  </a:lnTo>
                  <a:lnTo>
                    <a:pt x="1084707" y="84772"/>
                  </a:lnTo>
                  <a:lnTo>
                    <a:pt x="1077925" y="88582"/>
                  </a:lnTo>
                  <a:lnTo>
                    <a:pt x="1070000" y="92392"/>
                  </a:lnTo>
                  <a:lnTo>
                    <a:pt x="1067193" y="89852"/>
                  </a:lnTo>
                  <a:lnTo>
                    <a:pt x="1068146" y="88582"/>
                  </a:lnTo>
                  <a:lnTo>
                    <a:pt x="1071003" y="84772"/>
                  </a:lnTo>
                  <a:lnTo>
                    <a:pt x="1085405" y="82232"/>
                  </a:lnTo>
                  <a:lnTo>
                    <a:pt x="1088313" y="82232"/>
                  </a:lnTo>
                  <a:lnTo>
                    <a:pt x="1088313" y="63449"/>
                  </a:lnTo>
                  <a:lnTo>
                    <a:pt x="1087958" y="63182"/>
                  </a:lnTo>
                  <a:lnTo>
                    <a:pt x="1085875" y="65112"/>
                  </a:lnTo>
                  <a:lnTo>
                    <a:pt x="1085875" y="74612"/>
                  </a:lnTo>
                  <a:lnTo>
                    <a:pt x="1074966" y="77152"/>
                  </a:lnTo>
                  <a:lnTo>
                    <a:pt x="1075778" y="75882"/>
                  </a:lnTo>
                  <a:lnTo>
                    <a:pt x="1085875" y="74612"/>
                  </a:lnTo>
                  <a:lnTo>
                    <a:pt x="1085875" y="65112"/>
                  </a:lnTo>
                  <a:lnTo>
                    <a:pt x="1083830" y="66992"/>
                  </a:lnTo>
                  <a:lnTo>
                    <a:pt x="1080770" y="69532"/>
                  </a:lnTo>
                  <a:lnTo>
                    <a:pt x="1076147" y="69532"/>
                  </a:lnTo>
                  <a:lnTo>
                    <a:pt x="1073010" y="68262"/>
                  </a:lnTo>
                  <a:lnTo>
                    <a:pt x="1070470" y="66992"/>
                  </a:lnTo>
                  <a:lnTo>
                    <a:pt x="1076579" y="61912"/>
                  </a:lnTo>
                  <a:lnTo>
                    <a:pt x="1090536" y="59372"/>
                  </a:lnTo>
                  <a:lnTo>
                    <a:pt x="1097610" y="56832"/>
                  </a:lnTo>
                  <a:lnTo>
                    <a:pt x="1105192" y="59372"/>
                  </a:lnTo>
                  <a:lnTo>
                    <a:pt x="1105496" y="61912"/>
                  </a:lnTo>
                  <a:lnTo>
                    <a:pt x="1105763" y="65722"/>
                  </a:lnTo>
                  <a:lnTo>
                    <a:pt x="1105763" y="34988"/>
                  </a:lnTo>
                  <a:lnTo>
                    <a:pt x="1102791" y="35242"/>
                  </a:lnTo>
                  <a:lnTo>
                    <a:pt x="1102791" y="53022"/>
                  </a:lnTo>
                  <a:lnTo>
                    <a:pt x="1096111" y="53022"/>
                  </a:lnTo>
                  <a:lnTo>
                    <a:pt x="1089723" y="55562"/>
                  </a:lnTo>
                  <a:lnTo>
                    <a:pt x="1082535" y="56832"/>
                  </a:lnTo>
                  <a:lnTo>
                    <a:pt x="1089952" y="51752"/>
                  </a:lnTo>
                  <a:lnTo>
                    <a:pt x="1099642" y="50482"/>
                  </a:lnTo>
                  <a:lnTo>
                    <a:pt x="1102791" y="53022"/>
                  </a:lnTo>
                  <a:lnTo>
                    <a:pt x="1102791" y="35242"/>
                  </a:lnTo>
                  <a:lnTo>
                    <a:pt x="1072413" y="37782"/>
                  </a:lnTo>
                  <a:lnTo>
                    <a:pt x="1078560" y="39052"/>
                  </a:lnTo>
                  <a:lnTo>
                    <a:pt x="1064183" y="39052"/>
                  </a:lnTo>
                  <a:lnTo>
                    <a:pt x="1052449" y="44132"/>
                  </a:lnTo>
                  <a:lnTo>
                    <a:pt x="1059421" y="45402"/>
                  </a:lnTo>
                  <a:lnTo>
                    <a:pt x="1052576" y="46672"/>
                  </a:lnTo>
                  <a:lnTo>
                    <a:pt x="1047826" y="45402"/>
                  </a:lnTo>
                  <a:lnTo>
                    <a:pt x="1036789" y="47942"/>
                  </a:lnTo>
                  <a:lnTo>
                    <a:pt x="1051661" y="49212"/>
                  </a:lnTo>
                  <a:lnTo>
                    <a:pt x="1056005" y="49212"/>
                  </a:lnTo>
                  <a:lnTo>
                    <a:pt x="1061059" y="50482"/>
                  </a:lnTo>
                  <a:lnTo>
                    <a:pt x="1063434" y="51752"/>
                  </a:lnTo>
                  <a:lnTo>
                    <a:pt x="1068311" y="50482"/>
                  </a:lnTo>
                  <a:lnTo>
                    <a:pt x="1064425" y="53022"/>
                  </a:lnTo>
                  <a:lnTo>
                    <a:pt x="1064272" y="53022"/>
                  </a:lnTo>
                  <a:lnTo>
                    <a:pt x="1063218" y="53632"/>
                  </a:lnTo>
                  <a:lnTo>
                    <a:pt x="1063218" y="254952"/>
                  </a:lnTo>
                  <a:lnTo>
                    <a:pt x="1057046" y="256222"/>
                  </a:lnTo>
                  <a:lnTo>
                    <a:pt x="1047673" y="252412"/>
                  </a:lnTo>
                  <a:lnTo>
                    <a:pt x="1062405" y="253682"/>
                  </a:lnTo>
                  <a:lnTo>
                    <a:pt x="1063218" y="254952"/>
                  </a:lnTo>
                  <a:lnTo>
                    <a:pt x="1063218" y="53632"/>
                  </a:lnTo>
                  <a:lnTo>
                    <a:pt x="1057630" y="56832"/>
                  </a:lnTo>
                  <a:lnTo>
                    <a:pt x="1049705" y="58102"/>
                  </a:lnTo>
                  <a:lnTo>
                    <a:pt x="1042682" y="61912"/>
                  </a:lnTo>
                  <a:lnTo>
                    <a:pt x="1041831" y="61556"/>
                  </a:lnTo>
                  <a:lnTo>
                    <a:pt x="1041831" y="86042"/>
                  </a:lnTo>
                  <a:lnTo>
                    <a:pt x="1039063" y="88582"/>
                  </a:lnTo>
                  <a:lnTo>
                    <a:pt x="1034910" y="87312"/>
                  </a:lnTo>
                  <a:lnTo>
                    <a:pt x="1030770" y="86042"/>
                  </a:lnTo>
                  <a:lnTo>
                    <a:pt x="1023531" y="83502"/>
                  </a:lnTo>
                  <a:lnTo>
                    <a:pt x="1019683" y="80962"/>
                  </a:lnTo>
                  <a:lnTo>
                    <a:pt x="1037158" y="80962"/>
                  </a:lnTo>
                  <a:lnTo>
                    <a:pt x="1041831" y="86042"/>
                  </a:lnTo>
                  <a:lnTo>
                    <a:pt x="1041831" y="61556"/>
                  </a:lnTo>
                  <a:lnTo>
                    <a:pt x="1039647" y="60642"/>
                  </a:lnTo>
                  <a:lnTo>
                    <a:pt x="1042593" y="58102"/>
                  </a:lnTo>
                  <a:lnTo>
                    <a:pt x="1046695" y="56832"/>
                  </a:lnTo>
                  <a:lnTo>
                    <a:pt x="1050798" y="55562"/>
                  </a:lnTo>
                  <a:lnTo>
                    <a:pt x="1058989" y="53022"/>
                  </a:lnTo>
                  <a:lnTo>
                    <a:pt x="1051788" y="51752"/>
                  </a:lnTo>
                  <a:lnTo>
                    <a:pt x="1050455" y="53022"/>
                  </a:lnTo>
                  <a:lnTo>
                    <a:pt x="1043584" y="53022"/>
                  </a:lnTo>
                  <a:lnTo>
                    <a:pt x="1046607" y="51752"/>
                  </a:lnTo>
                  <a:lnTo>
                    <a:pt x="1043038" y="50482"/>
                  </a:lnTo>
                  <a:lnTo>
                    <a:pt x="1035888" y="47942"/>
                  </a:lnTo>
                  <a:lnTo>
                    <a:pt x="1034872" y="48158"/>
                  </a:lnTo>
                  <a:lnTo>
                    <a:pt x="1034872" y="63182"/>
                  </a:lnTo>
                  <a:lnTo>
                    <a:pt x="1032573" y="64452"/>
                  </a:lnTo>
                  <a:lnTo>
                    <a:pt x="1031900" y="64744"/>
                  </a:lnTo>
                  <a:lnTo>
                    <a:pt x="1031900" y="74612"/>
                  </a:lnTo>
                  <a:lnTo>
                    <a:pt x="1020775" y="73342"/>
                  </a:lnTo>
                  <a:lnTo>
                    <a:pt x="1030973" y="72072"/>
                  </a:lnTo>
                  <a:lnTo>
                    <a:pt x="1031900" y="74612"/>
                  </a:lnTo>
                  <a:lnTo>
                    <a:pt x="1031900" y="64744"/>
                  </a:lnTo>
                  <a:lnTo>
                    <a:pt x="1029589" y="65722"/>
                  </a:lnTo>
                  <a:lnTo>
                    <a:pt x="1025017" y="66992"/>
                  </a:lnTo>
                  <a:lnTo>
                    <a:pt x="1017003" y="63182"/>
                  </a:lnTo>
                  <a:lnTo>
                    <a:pt x="1014069" y="65722"/>
                  </a:lnTo>
                  <a:lnTo>
                    <a:pt x="1011224" y="69532"/>
                  </a:lnTo>
                  <a:lnTo>
                    <a:pt x="999718" y="66992"/>
                  </a:lnTo>
                  <a:lnTo>
                    <a:pt x="999502" y="64452"/>
                  </a:lnTo>
                  <a:lnTo>
                    <a:pt x="999299" y="61912"/>
                  </a:lnTo>
                  <a:lnTo>
                    <a:pt x="1006627" y="58102"/>
                  </a:lnTo>
                  <a:lnTo>
                    <a:pt x="1013853" y="59372"/>
                  </a:lnTo>
                  <a:lnTo>
                    <a:pt x="1027976" y="59372"/>
                  </a:lnTo>
                  <a:lnTo>
                    <a:pt x="1034872" y="63182"/>
                  </a:lnTo>
                  <a:lnTo>
                    <a:pt x="1034872" y="48158"/>
                  </a:lnTo>
                  <a:lnTo>
                    <a:pt x="1023531" y="50482"/>
                  </a:lnTo>
                  <a:lnTo>
                    <a:pt x="1029779" y="47942"/>
                  </a:lnTo>
                  <a:lnTo>
                    <a:pt x="1035367" y="44132"/>
                  </a:lnTo>
                  <a:lnTo>
                    <a:pt x="1041387" y="41592"/>
                  </a:lnTo>
                  <a:lnTo>
                    <a:pt x="1048956" y="41592"/>
                  </a:lnTo>
                  <a:lnTo>
                    <a:pt x="1053858" y="39052"/>
                  </a:lnTo>
                  <a:lnTo>
                    <a:pt x="1021346" y="41541"/>
                  </a:lnTo>
                  <a:lnTo>
                    <a:pt x="1021346" y="55562"/>
                  </a:lnTo>
                  <a:lnTo>
                    <a:pt x="1014082" y="55562"/>
                  </a:lnTo>
                  <a:lnTo>
                    <a:pt x="1007592" y="54292"/>
                  </a:lnTo>
                  <a:lnTo>
                    <a:pt x="1000709" y="55562"/>
                  </a:lnTo>
                  <a:lnTo>
                    <a:pt x="1003401" y="51752"/>
                  </a:lnTo>
                  <a:lnTo>
                    <a:pt x="1013282" y="51752"/>
                  </a:lnTo>
                  <a:lnTo>
                    <a:pt x="1021346" y="55562"/>
                  </a:lnTo>
                  <a:lnTo>
                    <a:pt x="1021346" y="41541"/>
                  </a:lnTo>
                  <a:lnTo>
                    <a:pt x="981113" y="44602"/>
                  </a:lnTo>
                  <a:lnTo>
                    <a:pt x="981113" y="103822"/>
                  </a:lnTo>
                  <a:lnTo>
                    <a:pt x="972883" y="103822"/>
                  </a:lnTo>
                  <a:lnTo>
                    <a:pt x="966355" y="102552"/>
                  </a:lnTo>
                  <a:lnTo>
                    <a:pt x="965581" y="101282"/>
                  </a:lnTo>
                  <a:lnTo>
                    <a:pt x="971727" y="100012"/>
                  </a:lnTo>
                  <a:lnTo>
                    <a:pt x="981113" y="103822"/>
                  </a:lnTo>
                  <a:lnTo>
                    <a:pt x="981113" y="44602"/>
                  </a:lnTo>
                  <a:lnTo>
                    <a:pt x="953871" y="46672"/>
                  </a:lnTo>
                  <a:lnTo>
                    <a:pt x="950061" y="47942"/>
                  </a:lnTo>
                  <a:lnTo>
                    <a:pt x="941463" y="47942"/>
                  </a:lnTo>
                  <a:lnTo>
                    <a:pt x="925804" y="49212"/>
                  </a:lnTo>
                  <a:lnTo>
                    <a:pt x="919086" y="49212"/>
                  </a:lnTo>
                  <a:lnTo>
                    <a:pt x="913358" y="49657"/>
                  </a:lnTo>
                  <a:lnTo>
                    <a:pt x="913358" y="68262"/>
                  </a:lnTo>
                  <a:lnTo>
                    <a:pt x="905421" y="69532"/>
                  </a:lnTo>
                  <a:lnTo>
                    <a:pt x="901090" y="72072"/>
                  </a:lnTo>
                  <a:lnTo>
                    <a:pt x="898804" y="71272"/>
                  </a:lnTo>
                  <a:lnTo>
                    <a:pt x="898804" y="257492"/>
                  </a:lnTo>
                  <a:lnTo>
                    <a:pt x="890346" y="262572"/>
                  </a:lnTo>
                  <a:lnTo>
                    <a:pt x="884059" y="262572"/>
                  </a:lnTo>
                  <a:lnTo>
                    <a:pt x="884453" y="261302"/>
                  </a:lnTo>
                  <a:lnTo>
                    <a:pt x="890943" y="258762"/>
                  </a:lnTo>
                  <a:lnTo>
                    <a:pt x="898804" y="257492"/>
                  </a:lnTo>
                  <a:lnTo>
                    <a:pt x="898804" y="71272"/>
                  </a:lnTo>
                  <a:lnTo>
                    <a:pt x="897483" y="70802"/>
                  </a:lnTo>
                  <a:lnTo>
                    <a:pt x="898448" y="69532"/>
                  </a:lnTo>
                  <a:lnTo>
                    <a:pt x="897420" y="66992"/>
                  </a:lnTo>
                  <a:lnTo>
                    <a:pt x="896378" y="64452"/>
                  </a:lnTo>
                  <a:lnTo>
                    <a:pt x="907008" y="64452"/>
                  </a:lnTo>
                  <a:lnTo>
                    <a:pt x="908494" y="66992"/>
                  </a:lnTo>
                  <a:lnTo>
                    <a:pt x="913358" y="68262"/>
                  </a:lnTo>
                  <a:lnTo>
                    <a:pt x="913358" y="49657"/>
                  </a:lnTo>
                  <a:lnTo>
                    <a:pt x="892835" y="51231"/>
                  </a:lnTo>
                  <a:lnTo>
                    <a:pt x="892835" y="88582"/>
                  </a:lnTo>
                  <a:lnTo>
                    <a:pt x="888530" y="89852"/>
                  </a:lnTo>
                  <a:lnTo>
                    <a:pt x="884326" y="89852"/>
                  </a:lnTo>
                  <a:lnTo>
                    <a:pt x="888263" y="87312"/>
                  </a:lnTo>
                  <a:lnTo>
                    <a:pt x="892835" y="88582"/>
                  </a:lnTo>
                  <a:lnTo>
                    <a:pt x="892835" y="51231"/>
                  </a:lnTo>
                  <a:lnTo>
                    <a:pt x="890117" y="51435"/>
                  </a:lnTo>
                  <a:lnTo>
                    <a:pt x="890117" y="72072"/>
                  </a:lnTo>
                  <a:lnTo>
                    <a:pt x="887806" y="74612"/>
                  </a:lnTo>
                  <a:lnTo>
                    <a:pt x="883450" y="77152"/>
                  </a:lnTo>
                  <a:lnTo>
                    <a:pt x="882688" y="82232"/>
                  </a:lnTo>
                  <a:lnTo>
                    <a:pt x="865073" y="86042"/>
                  </a:lnTo>
                  <a:lnTo>
                    <a:pt x="865492" y="83502"/>
                  </a:lnTo>
                  <a:lnTo>
                    <a:pt x="866343" y="78422"/>
                  </a:lnTo>
                  <a:lnTo>
                    <a:pt x="873188" y="75882"/>
                  </a:lnTo>
                  <a:lnTo>
                    <a:pt x="878027" y="73342"/>
                  </a:lnTo>
                  <a:lnTo>
                    <a:pt x="890117" y="72072"/>
                  </a:lnTo>
                  <a:lnTo>
                    <a:pt x="890117" y="51435"/>
                  </a:lnTo>
                  <a:lnTo>
                    <a:pt x="838923" y="55359"/>
                  </a:lnTo>
                  <a:lnTo>
                    <a:pt x="838923" y="56832"/>
                  </a:lnTo>
                  <a:lnTo>
                    <a:pt x="833958" y="60642"/>
                  </a:lnTo>
                  <a:lnTo>
                    <a:pt x="825169" y="63182"/>
                  </a:lnTo>
                  <a:lnTo>
                    <a:pt x="814882" y="65722"/>
                  </a:lnTo>
                  <a:lnTo>
                    <a:pt x="805484" y="66992"/>
                  </a:lnTo>
                  <a:lnTo>
                    <a:pt x="813396" y="61912"/>
                  </a:lnTo>
                  <a:lnTo>
                    <a:pt x="830478" y="59372"/>
                  </a:lnTo>
                  <a:lnTo>
                    <a:pt x="838923" y="56832"/>
                  </a:lnTo>
                  <a:lnTo>
                    <a:pt x="838923" y="55359"/>
                  </a:lnTo>
                  <a:lnTo>
                    <a:pt x="770001" y="60642"/>
                  </a:lnTo>
                  <a:lnTo>
                    <a:pt x="768502" y="61912"/>
                  </a:lnTo>
                  <a:lnTo>
                    <a:pt x="757174" y="66992"/>
                  </a:lnTo>
                  <a:lnTo>
                    <a:pt x="752589" y="65722"/>
                  </a:lnTo>
                  <a:lnTo>
                    <a:pt x="758418" y="63182"/>
                  </a:lnTo>
                  <a:lnTo>
                    <a:pt x="760945" y="61912"/>
                  </a:lnTo>
                  <a:lnTo>
                    <a:pt x="727456" y="64401"/>
                  </a:lnTo>
                  <a:lnTo>
                    <a:pt x="727456" y="115252"/>
                  </a:lnTo>
                  <a:lnTo>
                    <a:pt x="723252" y="112712"/>
                  </a:lnTo>
                  <a:lnTo>
                    <a:pt x="723900" y="103822"/>
                  </a:lnTo>
                  <a:lnTo>
                    <a:pt x="727278" y="112712"/>
                  </a:lnTo>
                  <a:lnTo>
                    <a:pt x="727456" y="115252"/>
                  </a:lnTo>
                  <a:lnTo>
                    <a:pt x="727456" y="64401"/>
                  </a:lnTo>
                  <a:lnTo>
                    <a:pt x="703046" y="66217"/>
                  </a:lnTo>
                  <a:lnTo>
                    <a:pt x="703046" y="144462"/>
                  </a:lnTo>
                  <a:lnTo>
                    <a:pt x="699350" y="143192"/>
                  </a:lnTo>
                  <a:lnTo>
                    <a:pt x="683348" y="133032"/>
                  </a:lnTo>
                  <a:lnTo>
                    <a:pt x="702297" y="143192"/>
                  </a:lnTo>
                  <a:lnTo>
                    <a:pt x="703046" y="144462"/>
                  </a:lnTo>
                  <a:lnTo>
                    <a:pt x="703046" y="66217"/>
                  </a:lnTo>
                  <a:lnTo>
                    <a:pt x="670445" y="68643"/>
                  </a:lnTo>
                  <a:lnTo>
                    <a:pt x="670445" y="126682"/>
                  </a:lnTo>
                  <a:lnTo>
                    <a:pt x="666610" y="127952"/>
                  </a:lnTo>
                  <a:lnTo>
                    <a:pt x="659358" y="127952"/>
                  </a:lnTo>
                  <a:lnTo>
                    <a:pt x="658088" y="126682"/>
                  </a:lnTo>
                  <a:lnTo>
                    <a:pt x="656831" y="125412"/>
                  </a:lnTo>
                  <a:lnTo>
                    <a:pt x="653046" y="121602"/>
                  </a:lnTo>
                  <a:lnTo>
                    <a:pt x="645579" y="119062"/>
                  </a:lnTo>
                  <a:lnTo>
                    <a:pt x="648030" y="117792"/>
                  </a:lnTo>
                  <a:lnTo>
                    <a:pt x="659726" y="119062"/>
                  </a:lnTo>
                  <a:lnTo>
                    <a:pt x="667702" y="119062"/>
                  </a:lnTo>
                  <a:lnTo>
                    <a:pt x="667727" y="124142"/>
                  </a:lnTo>
                  <a:lnTo>
                    <a:pt x="670445" y="126682"/>
                  </a:lnTo>
                  <a:lnTo>
                    <a:pt x="670445" y="68643"/>
                  </a:lnTo>
                  <a:lnTo>
                    <a:pt x="658329" y="69532"/>
                  </a:lnTo>
                  <a:lnTo>
                    <a:pt x="640854" y="79692"/>
                  </a:lnTo>
                  <a:lnTo>
                    <a:pt x="635076" y="82232"/>
                  </a:lnTo>
                  <a:lnTo>
                    <a:pt x="642594" y="84772"/>
                  </a:lnTo>
                  <a:lnTo>
                    <a:pt x="647382" y="83502"/>
                  </a:lnTo>
                  <a:lnTo>
                    <a:pt x="649122" y="83502"/>
                  </a:lnTo>
                  <a:lnTo>
                    <a:pt x="645883" y="86042"/>
                  </a:lnTo>
                  <a:lnTo>
                    <a:pt x="646595" y="86042"/>
                  </a:lnTo>
                  <a:lnTo>
                    <a:pt x="655116" y="92392"/>
                  </a:lnTo>
                  <a:lnTo>
                    <a:pt x="645198" y="91122"/>
                  </a:lnTo>
                  <a:lnTo>
                    <a:pt x="641362" y="88582"/>
                  </a:lnTo>
                  <a:lnTo>
                    <a:pt x="634149" y="92392"/>
                  </a:lnTo>
                  <a:lnTo>
                    <a:pt x="645007" y="98742"/>
                  </a:lnTo>
                  <a:lnTo>
                    <a:pt x="633971" y="95059"/>
                  </a:lnTo>
                  <a:lnTo>
                    <a:pt x="633971" y="113982"/>
                  </a:lnTo>
                  <a:lnTo>
                    <a:pt x="626960" y="116522"/>
                  </a:lnTo>
                  <a:lnTo>
                    <a:pt x="621677" y="124142"/>
                  </a:lnTo>
                  <a:lnTo>
                    <a:pt x="614540" y="125412"/>
                  </a:lnTo>
                  <a:lnTo>
                    <a:pt x="610628" y="125412"/>
                  </a:lnTo>
                  <a:lnTo>
                    <a:pt x="612127" y="122872"/>
                  </a:lnTo>
                  <a:lnTo>
                    <a:pt x="612863" y="121602"/>
                  </a:lnTo>
                  <a:lnTo>
                    <a:pt x="612114" y="117792"/>
                  </a:lnTo>
                  <a:lnTo>
                    <a:pt x="619937" y="115252"/>
                  </a:lnTo>
                  <a:lnTo>
                    <a:pt x="631177" y="112712"/>
                  </a:lnTo>
                  <a:lnTo>
                    <a:pt x="633971" y="113982"/>
                  </a:lnTo>
                  <a:lnTo>
                    <a:pt x="633971" y="95059"/>
                  </a:lnTo>
                  <a:lnTo>
                    <a:pt x="633628" y="94932"/>
                  </a:lnTo>
                  <a:lnTo>
                    <a:pt x="629831" y="93662"/>
                  </a:lnTo>
                  <a:lnTo>
                    <a:pt x="625919" y="91122"/>
                  </a:lnTo>
                  <a:lnTo>
                    <a:pt x="627494" y="91122"/>
                  </a:lnTo>
                  <a:lnTo>
                    <a:pt x="632345" y="92392"/>
                  </a:lnTo>
                  <a:lnTo>
                    <a:pt x="634707" y="89852"/>
                  </a:lnTo>
                  <a:lnTo>
                    <a:pt x="637070" y="87312"/>
                  </a:lnTo>
                  <a:lnTo>
                    <a:pt x="630643" y="84772"/>
                  </a:lnTo>
                  <a:lnTo>
                    <a:pt x="629970" y="86042"/>
                  </a:lnTo>
                  <a:lnTo>
                    <a:pt x="620433" y="89852"/>
                  </a:lnTo>
                  <a:lnTo>
                    <a:pt x="623646" y="86042"/>
                  </a:lnTo>
                  <a:lnTo>
                    <a:pt x="625779" y="83502"/>
                  </a:lnTo>
                  <a:lnTo>
                    <a:pt x="618769" y="80962"/>
                  </a:lnTo>
                  <a:lnTo>
                    <a:pt x="611759" y="78422"/>
                  </a:lnTo>
                  <a:lnTo>
                    <a:pt x="607275" y="77152"/>
                  </a:lnTo>
                  <a:lnTo>
                    <a:pt x="608965" y="74612"/>
                  </a:lnTo>
                  <a:lnTo>
                    <a:pt x="617435" y="75882"/>
                  </a:lnTo>
                  <a:lnTo>
                    <a:pt x="629881" y="80962"/>
                  </a:lnTo>
                  <a:lnTo>
                    <a:pt x="641451" y="74612"/>
                  </a:lnTo>
                  <a:lnTo>
                    <a:pt x="648398" y="70802"/>
                  </a:lnTo>
                  <a:lnTo>
                    <a:pt x="598741" y="74637"/>
                  </a:lnTo>
                  <a:lnTo>
                    <a:pt x="598741" y="134302"/>
                  </a:lnTo>
                  <a:lnTo>
                    <a:pt x="584517" y="145732"/>
                  </a:lnTo>
                  <a:lnTo>
                    <a:pt x="581126" y="148272"/>
                  </a:lnTo>
                  <a:lnTo>
                    <a:pt x="581456" y="145732"/>
                  </a:lnTo>
                  <a:lnTo>
                    <a:pt x="583387" y="144462"/>
                  </a:lnTo>
                  <a:lnTo>
                    <a:pt x="589140" y="140652"/>
                  </a:lnTo>
                  <a:lnTo>
                    <a:pt x="594893" y="136842"/>
                  </a:lnTo>
                  <a:lnTo>
                    <a:pt x="596823" y="135572"/>
                  </a:lnTo>
                  <a:lnTo>
                    <a:pt x="598741" y="134302"/>
                  </a:lnTo>
                  <a:lnTo>
                    <a:pt x="598741" y="74637"/>
                  </a:lnTo>
                  <a:lnTo>
                    <a:pt x="582447" y="75882"/>
                  </a:lnTo>
                  <a:lnTo>
                    <a:pt x="594525" y="79692"/>
                  </a:lnTo>
                  <a:lnTo>
                    <a:pt x="586625" y="78422"/>
                  </a:lnTo>
                  <a:lnTo>
                    <a:pt x="577850" y="75882"/>
                  </a:lnTo>
                  <a:lnTo>
                    <a:pt x="556094" y="77495"/>
                  </a:lnTo>
                  <a:lnTo>
                    <a:pt x="556094" y="119062"/>
                  </a:lnTo>
                  <a:lnTo>
                    <a:pt x="552462" y="122872"/>
                  </a:lnTo>
                  <a:lnTo>
                    <a:pt x="552361" y="120332"/>
                  </a:lnTo>
                  <a:lnTo>
                    <a:pt x="553046" y="116522"/>
                  </a:lnTo>
                  <a:lnTo>
                    <a:pt x="553961" y="111442"/>
                  </a:lnTo>
                  <a:lnTo>
                    <a:pt x="554189" y="110172"/>
                  </a:lnTo>
                  <a:lnTo>
                    <a:pt x="556094" y="119062"/>
                  </a:lnTo>
                  <a:lnTo>
                    <a:pt x="556094" y="77495"/>
                  </a:lnTo>
                  <a:lnTo>
                    <a:pt x="520979" y="80098"/>
                  </a:lnTo>
                  <a:lnTo>
                    <a:pt x="520979" y="89852"/>
                  </a:lnTo>
                  <a:lnTo>
                    <a:pt x="516661" y="91122"/>
                  </a:lnTo>
                  <a:lnTo>
                    <a:pt x="516610" y="286702"/>
                  </a:lnTo>
                  <a:lnTo>
                    <a:pt x="497662" y="277812"/>
                  </a:lnTo>
                  <a:lnTo>
                    <a:pt x="496963" y="275272"/>
                  </a:lnTo>
                  <a:lnTo>
                    <a:pt x="500608" y="277812"/>
                  </a:lnTo>
                  <a:lnTo>
                    <a:pt x="516610" y="286702"/>
                  </a:lnTo>
                  <a:lnTo>
                    <a:pt x="516610" y="91122"/>
                  </a:lnTo>
                  <a:lnTo>
                    <a:pt x="504799" y="88582"/>
                  </a:lnTo>
                  <a:lnTo>
                    <a:pt x="500938" y="87312"/>
                  </a:lnTo>
                  <a:lnTo>
                    <a:pt x="497065" y="86042"/>
                  </a:lnTo>
                  <a:lnTo>
                    <a:pt x="514832" y="87312"/>
                  </a:lnTo>
                  <a:lnTo>
                    <a:pt x="520979" y="89852"/>
                  </a:lnTo>
                  <a:lnTo>
                    <a:pt x="520979" y="80098"/>
                  </a:lnTo>
                  <a:lnTo>
                    <a:pt x="475030" y="83502"/>
                  </a:lnTo>
                  <a:lnTo>
                    <a:pt x="475818" y="87312"/>
                  </a:lnTo>
                  <a:lnTo>
                    <a:pt x="468947" y="86512"/>
                  </a:lnTo>
                  <a:lnTo>
                    <a:pt x="468947" y="98742"/>
                  </a:lnTo>
                  <a:lnTo>
                    <a:pt x="448970" y="98742"/>
                  </a:lnTo>
                  <a:lnTo>
                    <a:pt x="439839" y="97472"/>
                  </a:lnTo>
                  <a:lnTo>
                    <a:pt x="434467" y="94932"/>
                  </a:lnTo>
                  <a:lnTo>
                    <a:pt x="451777" y="94932"/>
                  </a:lnTo>
                  <a:lnTo>
                    <a:pt x="460438" y="96202"/>
                  </a:lnTo>
                  <a:lnTo>
                    <a:pt x="468947" y="98742"/>
                  </a:lnTo>
                  <a:lnTo>
                    <a:pt x="468947" y="86512"/>
                  </a:lnTo>
                  <a:lnTo>
                    <a:pt x="465035" y="86042"/>
                  </a:lnTo>
                  <a:lnTo>
                    <a:pt x="462534" y="84772"/>
                  </a:lnTo>
                  <a:lnTo>
                    <a:pt x="455599" y="86042"/>
                  </a:lnTo>
                  <a:lnTo>
                    <a:pt x="448005" y="86042"/>
                  </a:lnTo>
                  <a:lnTo>
                    <a:pt x="412851" y="88671"/>
                  </a:lnTo>
                  <a:lnTo>
                    <a:pt x="412851" y="126682"/>
                  </a:lnTo>
                  <a:lnTo>
                    <a:pt x="395084" y="126682"/>
                  </a:lnTo>
                  <a:lnTo>
                    <a:pt x="394512" y="124764"/>
                  </a:lnTo>
                  <a:lnTo>
                    <a:pt x="394512" y="134302"/>
                  </a:lnTo>
                  <a:lnTo>
                    <a:pt x="390474" y="134302"/>
                  </a:lnTo>
                  <a:lnTo>
                    <a:pt x="385953" y="133032"/>
                  </a:lnTo>
                  <a:lnTo>
                    <a:pt x="390283" y="131762"/>
                  </a:lnTo>
                  <a:lnTo>
                    <a:pt x="394512" y="134302"/>
                  </a:lnTo>
                  <a:lnTo>
                    <a:pt x="394512" y="124764"/>
                  </a:lnTo>
                  <a:lnTo>
                    <a:pt x="393573" y="121602"/>
                  </a:lnTo>
                  <a:lnTo>
                    <a:pt x="391223" y="120332"/>
                  </a:lnTo>
                  <a:lnTo>
                    <a:pt x="388874" y="119062"/>
                  </a:lnTo>
                  <a:lnTo>
                    <a:pt x="386080" y="117792"/>
                  </a:lnTo>
                  <a:lnTo>
                    <a:pt x="398094" y="116522"/>
                  </a:lnTo>
                  <a:lnTo>
                    <a:pt x="403402" y="119062"/>
                  </a:lnTo>
                  <a:lnTo>
                    <a:pt x="410527" y="120332"/>
                  </a:lnTo>
                  <a:lnTo>
                    <a:pt x="408787" y="122872"/>
                  </a:lnTo>
                  <a:lnTo>
                    <a:pt x="406082" y="124142"/>
                  </a:lnTo>
                  <a:lnTo>
                    <a:pt x="412851" y="126682"/>
                  </a:lnTo>
                  <a:lnTo>
                    <a:pt x="412851" y="88671"/>
                  </a:lnTo>
                  <a:lnTo>
                    <a:pt x="378815" y="91211"/>
                  </a:lnTo>
                  <a:lnTo>
                    <a:pt x="378815" y="111442"/>
                  </a:lnTo>
                  <a:lnTo>
                    <a:pt x="372948" y="112712"/>
                  </a:lnTo>
                  <a:lnTo>
                    <a:pt x="370382" y="115252"/>
                  </a:lnTo>
                  <a:lnTo>
                    <a:pt x="377367" y="116522"/>
                  </a:lnTo>
                  <a:lnTo>
                    <a:pt x="378726" y="117792"/>
                  </a:lnTo>
                  <a:lnTo>
                    <a:pt x="370598" y="117792"/>
                  </a:lnTo>
                  <a:lnTo>
                    <a:pt x="362610" y="116522"/>
                  </a:lnTo>
                  <a:lnTo>
                    <a:pt x="367233" y="115252"/>
                  </a:lnTo>
                  <a:lnTo>
                    <a:pt x="368312" y="112712"/>
                  </a:lnTo>
                  <a:lnTo>
                    <a:pt x="378815" y="111442"/>
                  </a:lnTo>
                  <a:lnTo>
                    <a:pt x="378815" y="91211"/>
                  </a:lnTo>
                  <a:lnTo>
                    <a:pt x="371195" y="91782"/>
                  </a:lnTo>
                  <a:lnTo>
                    <a:pt x="371195" y="96202"/>
                  </a:lnTo>
                  <a:lnTo>
                    <a:pt x="366141" y="97472"/>
                  </a:lnTo>
                  <a:lnTo>
                    <a:pt x="354101" y="100012"/>
                  </a:lnTo>
                  <a:lnTo>
                    <a:pt x="345160" y="98742"/>
                  </a:lnTo>
                  <a:lnTo>
                    <a:pt x="322935" y="102552"/>
                  </a:lnTo>
                  <a:lnTo>
                    <a:pt x="319303" y="102552"/>
                  </a:lnTo>
                  <a:lnTo>
                    <a:pt x="320294" y="100012"/>
                  </a:lnTo>
                  <a:lnTo>
                    <a:pt x="327609" y="98742"/>
                  </a:lnTo>
                  <a:lnTo>
                    <a:pt x="346367" y="96202"/>
                  </a:lnTo>
                  <a:lnTo>
                    <a:pt x="355663" y="96202"/>
                  </a:lnTo>
                  <a:lnTo>
                    <a:pt x="364985" y="94932"/>
                  </a:lnTo>
                  <a:lnTo>
                    <a:pt x="371195" y="96202"/>
                  </a:lnTo>
                  <a:lnTo>
                    <a:pt x="371195" y="91782"/>
                  </a:lnTo>
                  <a:lnTo>
                    <a:pt x="316014" y="95897"/>
                  </a:lnTo>
                  <a:lnTo>
                    <a:pt x="316014" y="157162"/>
                  </a:lnTo>
                  <a:lnTo>
                    <a:pt x="315556" y="159702"/>
                  </a:lnTo>
                  <a:lnTo>
                    <a:pt x="309156" y="160972"/>
                  </a:lnTo>
                  <a:lnTo>
                    <a:pt x="301078" y="163512"/>
                  </a:lnTo>
                  <a:lnTo>
                    <a:pt x="309753" y="158432"/>
                  </a:lnTo>
                  <a:lnTo>
                    <a:pt x="316014" y="157162"/>
                  </a:lnTo>
                  <a:lnTo>
                    <a:pt x="316014" y="95897"/>
                  </a:lnTo>
                  <a:lnTo>
                    <a:pt x="277063" y="98806"/>
                  </a:lnTo>
                  <a:lnTo>
                    <a:pt x="277063" y="129222"/>
                  </a:lnTo>
                  <a:lnTo>
                    <a:pt x="266014" y="133032"/>
                  </a:lnTo>
                  <a:lnTo>
                    <a:pt x="262788" y="129222"/>
                  </a:lnTo>
                  <a:lnTo>
                    <a:pt x="259499" y="128041"/>
                  </a:lnTo>
                  <a:lnTo>
                    <a:pt x="259499" y="147002"/>
                  </a:lnTo>
                  <a:lnTo>
                    <a:pt x="255955" y="148272"/>
                  </a:lnTo>
                  <a:lnTo>
                    <a:pt x="249174" y="152082"/>
                  </a:lnTo>
                  <a:lnTo>
                    <a:pt x="241300" y="155892"/>
                  </a:lnTo>
                  <a:lnTo>
                    <a:pt x="238353" y="154622"/>
                  </a:lnTo>
                  <a:lnTo>
                    <a:pt x="240296" y="152082"/>
                  </a:lnTo>
                  <a:lnTo>
                    <a:pt x="242239" y="149542"/>
                  </a:lnTo>
                  <a:lnTo>
                    <a:pt x="256590" y="145732"/>
                  </a:lnTo>
                  <a:lnTo>
                    <a:pt x="259499" y="147002"/>
                  </a:lnTo>
                  <a:lnTo>
                    <a:pt x="259499" y="128041"/>
                  </a:lnTo>
                  <a:lnTo>
                    <a:pt x="259283" y="127952"/>
                  </a:lnTo>
                  <a:lnTo>
                    <a:pt x="257124" y="129286"/>
                  </a:lnTo>
                  <a:lnTo>
                    <a:pt x="257124" y="138112"/>
                  </a:lnTo>
                  <a:lnTo>
                    <a:pt x="246278" y="140652"/>
                  </a:lnTo>
                  <a:lnTo>
                    <a:pt x="246938" y="139382"/>
                  </a:lnTo>
                  <a:lnTo>
                    <a:pt x="257124" y="138112"/>
                  </a:lnTo>
                  <a:lnTo>
                    <a:pt x="257124" y="129286"/>
                  </a:lnTo>
                  <a:lnTo>
                    <a:pt x="255155" y="130492"/>
                  </a:lnTo>
                  <a:lnTo>
                    <a:pt x="252095" y="133032"/>
                  </a:lnTo>
                  <a:lnTo>
                    <a:pt x="247396" y="133032"/>
                  </a:lnTo>
                  <a:lnTo>
                    <a:pt x="244233" y="131762"/>
                  </a:lnTo>
                  <a:lnTo>
                    <a:pt x="241719" y="130492"/>
                  </a:lnTo>
                  <a:lnTo>
                    <a:pt x="247878" y="125412"/>
                  </a:lnTo>
                  <a:lnTo>
                    <a:pt x="268935" y="121602"/>
                  </a:lnTo>
                  <a:lnTo>
                    <a:pt x="276529" y="124142"/>
                  </a:lnTo>
                  <a:lnTo>
                    <a:pt x="276682" y="125412"/>
                  </a:lnTo>
                  <a:lnTo>
                    <a:pt x="277063" y="129222"/>
                  </a:lnTo>
                  <a:lnTo>
                    <a:pt x="277063" y="98806"/>
                  </a:lnTo>
                  <a:lnTo>
                    <a:pt x="274129" y="99021"/>
                  </a:lnTo>
                  <a:lnTo>
                    <a:pt x="274129" y="117792"/>
                  </a:lnTo>
                  <a:lnTo>
                    <a:pt x="267271" y="117792"/>
                  </a:lnTo>
                  <a:lnTo>
                    <a:pt x="260972" y="119062"/>
                  </a:lnTo>
                  <a:lnTo>
                    <a:pt x="253784" y="120332"/>
                  </a:lnTo>
                  <a:lnTo>
                    <a:pt x="261188" y="115252"/>
                  </a:lnTo>
                  <a:lnTo>
                    <a:pt x="270827" y="113982"/>
                  </a:lnTo>
                  <a:lnTo>
                    <a:pt x="274129" y="117792"/>
                  </a:lnTo>
                  <a:lnTo>
                    <a:pt x="274129" y="99021"/>
                  </a:lnTo>
                  <a:lnTo>
                    <a:pt x="243725" y="101282"/>
                  </a:lnTo>
                  <a:lnTo>
                    <a:pt x="249948" y="103822"/>
                  </a:lnTo>
                  <a:lnTo>
                    <a:pt x="235508" y="103822"/>
                  </a:lnTo>
                  <a:lnTo>
                    <a:pt x="223596" y="107632"/>
                  </a:lnTo>
                  <a:lnTo>
                    <a:pt x="230606" y="110172"/>
                  </a:lnTo>
                  <a:lnTo>
                    <a:pt x="223812" y="110172"/>
                  </a:lnTo>
                  <a:lnTo>
                    <a:pt x="219011" y="108902"/>
                  </a:lnTo>
                  <a:lnTo>
                    <a:pt x="208102" y="111442"/>
                  </a:lnTo>
                  <a:lnTo>
                    <a:pt x="222999" y="112712"/>
                  </a:lnTo>
                  <a:lnTo>
                    <a:pt x="227736" y="112712"/>
                  </a:lnTo>
                  <a:lnTo>
                    <a:pt x="227164" y="113982"/>
                  </a:lnTo>
                  <a:lnTo>
                    <a:pt x="232244" y="113982"/>
                  </a:lnTo>
                  <a:lnTo>
                    <a:pt x="234670" y="116522"/>
                  </a:lnTo>
                  <a:lnTo>
                    <a:pt x="239623" y="115252"/>
                  </a:lnTo>
                  <a:lnTo>
                    <a:pt x="235648" y="116522"/>
                  </a:lnTo>
                  <a:lnTo>
                    <a:pt x="235521" y="116522"/>
                  </a:lnTo>
                  <a:lnTo>
                    <a:pt x="228955" y="120332"/>
                  </a:lnTo>
                  <a:lnTo>
                    <a:pt x="220865" y="122872"/>
                  </a:lnTo>
                  <a:lnTo>
                    <a:pt x="213855" y="125412"/>
                  </a:lnTo>
                  <a:lnTo>
                    <a:pt x="213067" y="125412"/>
                  </a:lnTo>
                  <a:lnTo>
                    <a:pt x="213067" y="150812"/>
                  </a:lnTo>
                  <a:lnTo>
                    <a:pt x="210375" y="152082"/>
                  </a:lnTo>
                  <a:lnTo>
                    <a:pt x="206184" y="150812"/>
                  </a:lnTo>
                  <a:lnTo>
                    <a:pt x="202006" y="149542"/>
                  </a:lnTo>
                  <a:lnTo>
                    <a:pt x="194767" y="147002"/>
                  </a:lnTo>
                  <a:lnTo>
                    <a:pt x="190931" y="145732"/>
                  </a:lnTo>
                  <a:lnTo>
                    <a:pt x="193802" y="144462"/>
                  </a:lnTo>
                  <a:lnTo>
                    <a:pt x="208407" y="145732"/>
                  </a:lnTo>
                  <a:lnTo>
                    <a:pt x="213067" y="150812"/>
                  </a:lnTo>
                  <a:lnTo>
                    <a:pt x="213067" y="125412"/>
                  </a:lnTo>
                  <a:lnTo>
                    <a:pt x="210959" y="125412"/>
                  </a:lnTo>
                  <a:lnTo>
                    <a:pt x="212877" y="122872"/>
                  </a:lnTo>
                  <a:lnTo>
                    <a:pt x="213842" y="121602"/>
                  </a:lnTo>
                  <a:lnTo>
                    <a:pt x="224828" y="119062"/>
                  </a:lnTo>
                  <a:lnTo>
                    <a:pt x="230314" y="117792"/>
                  </a:lnTo>
                  <a:lnTo>
                    <a:pt x="223037" y="116522"/>
                  </a:lnTo>
                  <a:lnTo>
                    <a:pt x="221551" y="116522"/>
                  </a:lnTo>
                  <a:lnTo>
                    <a:pt x="214820" y="117792"/>
                  </a:lnTo>
                  <a:lnTo>
                    <a:pt x="217855" y="115252"/>
                  </a:lnTo>
                  <a:lnTo>
                    <a:pt x="214287" y="113982"/>
                  </a:lnTo>
                  <a:lnTo>
                    <a:pt x="207149" y="111442"/>
                  </a:lnTo>
                  <a:lnTo>
                    <a:pt x="206121" y="111658"/>
                  </a:lnTo>
                  <a:lnTo>
                    <a:pt x="206121" y="126682"/>
                  </a:lnTo>
                  <a:lnTo>
                    <a:pt x="203682" y="129222"/>
                  </a:lnTo>
                  <a:lnTo>
                    <a:pt x="203149" y="129476"/>
                  </a:lnTo>
                  <a:lnTo>
                    <a:pt x="203149" y="138112"/>
                  </a:lnTo>
                  <a:lnTo>
                    <a:pt x="191998" y="136842"/>
                  </a:lnTo>
                  <a:lnTo>
                    <a:pt x="202222" y="136842"/>
                  </a:lnTo>
                  <a:lnTo>
                    <a:pt x="203149" y="138112"/>
                  </a:lnTo>
                  <a:lnTo>
                    <a:pt x="203149" y="129476"/>
                  </a:lnTo>
                  <a:lnTo>
                    <a:pt x="200914" y="130492"/>
                  </a:lnTo>
                  <a:lnTo>
                    <a:pt x="196329" y="131762"/>
                  </a:lnTo>
                  <a:lnTo>
                    <a:pt x="192811" y="129222"/>
                  </a:lnTo>
                  <a:lnTo>
                    <a:pt x="188150" y="126682"/>
                  </a:lnTo>
                  <a:lnTo>
                    <a:pt x="185216" y="129222"/>
                  </a:lnTo>
                  <a:lnTo>
                    <a:pt x="182473" y="133032"/>
                  </a:lnTo>
                  <a:lnTo>
                    <a:pt x="170865" y="131762"/>
                  </a:lnTo>
                  <a:lnTo>
                    <a:pt x="170802" y="129222"/>
                  </a:lnTo>
                  <a:lnTo>
                    <a:pt x="170624" y="125412"/>
                  </a:lnTo>
                  <a:lnTo>
                    <a:pt x="177787" y="122872"/>
                  </a:lnTo>
                  <a:lnTo>
                    <a:pt x="199136" y="122872"/>
                  </a:lnTo>
                  <a:lnTo>
                    <a:pt x="206121" y="126682"/>
                  </a:lnTo>
                  <a:lnTo>
                    <a:pt x="206121" y="111658"/>
                  </a:lnTo>
                  <a:lnTo>
                    <a:pt x="194856" y="113982"/>
                  </a:lnTo>
                  <a:lnTo>
                    <a:pt x="201028" y="111442"/>
                  </a:lnTo>
                  <a:lnTo>
                    <a:pt x="206578" y="107632"/>
                  </a:lnTo>
                  <a:lnTo>
                    <a:pt x="212585" y="105092"/>
                  </a:lnTo>
                  <a:lnTo>
                    <a:pt x="220116" y="105092"/>
                  </a:lnTo>
                  <a:lnTo>
                    <a:pt x="221983" y="104063"/>
                  </a:lnTo>
                  <a:lnTo>
                    <a:pt x="192595" y="106299"/>
                  </a:lnTo>
                  <a:lnTo>
                    <a:pt x="192595" y="119062"/>
                  </a:lnTo>
                  <a:lnTo>
                    <a:pt x="185318" y="119062"/>
                  </a:lnTo>
                  <a:lnTo>
                    <a:pt x="178765" y="117792"/>
                  </a:lnTo>
                  <a:lnTo>
                    <a:pt x="172021" y="119062"/>
                  </a:lnTo>
                  <a:lnTo>
                    <a:pt x="174777" y="115252"/>
                  </a:lnTo>
                  <a:lnTo>
                    <a:pt x="184467" y="115252"/>
                  </a:lnTo>
                  <a:lnTo>
                    <a:pt x="192595" y="119062"/>
                  </a:lnTo>
                  <a:lnTo>
                    <a:pt x="192595" y="106299"/>
                  </a:lnTo>
                  <a:lnTo>
                    <a:pt x="152298" y="109372"/>
                  </a:lnTo>
                  <a:lnTo>
                    <a:pt x="152298" y="168592"/>
                  </a:lnTo>
                  <a:lnTo>
                    <a:pt x="144043" y="167322"/>
                  </a:lnTo>
                  <a:lnTo>
                    <a:pt x="137528" y="167322"/>
                  </a:lnTo>
                  <a:lnTo>
                    <a:pt x="136880" y="164782"/>
                  </a:lnTo>
                  <a:lnTo>
                    <a:pt x="142963" y="164782"/>
                  </a:lnTo>
                  <a:lnTo>
                    <a:pt x="152298" y="168592"/>
                  </a:lnTo>
                  <a:lnTo>
                    <a:pt x="152298" y="109372"/>
                  </a:lnTo>
                  <a:lnTo>
                    <a:pt x="124968" y="111442"/>
                  </a:lnTo>
                  <a:lnTo>
                    <a:pt x="112623" y="111442"/>
                  </a:lnTo>
                  <a:lnTo>
                    <a:pt x="97053" y="112712"/>
                  </a:lnTo>
                  <a:lnTo>
                    <a:pt x="90258" y="113982"/>
                  </a:lnTo>
                  <a:lnTo>
                    <a:pt x="84518" y="114452"/>
                  </a:lnTo>
                  <a:lnTo>
                    <a:pt x="84518" y="133032"/>
                  </a:lnTo>
                  <a:lnTo>
                    <a:pt x="76733" y="134302"/>
                  </a:lnTo>
                  <a:lnTo>
                    <a:pt x="72263" y="135572"/>
                  </a:lnTo>
                  <a:lnTo>
                    <a:pt x="68783" y="135572"/>
                  </a:lnTo>
                  <a:lnTo>
                    <a:pt x="69684" y="133032"/>
                  </a:lnTo>
                  <a:lnTo>
                    <a:pt x="67627" y="129222"/>
                  </a:lnTo>
                  <a:lnTo>
                    <a:pt x="78257" y="129222"/>
                  </a:lnTo>
                  <a:lnTo>
                    <a:pt x="79641" y="131762"/>
                  </a:lnTo>
                  <a:lnTo>
                    <a:pt x="84518" y="133032"/>
                  </a:lnTo>
                  <a:lnTo>
                    <a:pt x="84518" y="114452"/>
                  </a:lnTo>
                  <a:lnTo>
                    <a:pt x="64020" y="116078"/>
                  </a:lnTo>
                  <a:lnTo>
                    <a:pt x="64020" y="152082"/>
                  </a:lnTo>
                  <a:lnTo>
                    <a:pt x="59690" y="154622"/>
                  </a:lnTo>
                  <a:lnTo>
                    <a:pt x="55575" y="153352"/>
                  </a:lnTo>
                  <a:lnTo>
                    <a:pt x="59512" y="150812"/>
                  </a:lnTo>
                  <a:lnTo>
                    <a:pt x="64020" y="152082"/>
                  </a:lnTo>
                  <a:lnTo>
                    <a:pt x="64020" y="116078"/>
                  </a:lnTo>
                  <a:lnTo>
                    <a:pt x="61366" y="116293"/>
                  </a:lnTo>
                  <a:lnTo>
                    <a:pt x="61366" y="136842"/>
                  </a:lnTo>
                  <a:lnTo>
                    <a:pt x="59055" y="139382"/>
                  </a:lnTo>
                  <a:lnTo>
                    <a:pt x="54597" y="141922"/>
                  </a:lnTo>
                  <a:lnTo>
                    <a:pt x="53860" y="147002"/>
                  </a:lnTo>
                  <a:lnTo>
                    <a:pt x="53416" y="147002"/>
                  </a:lnTo>
                  <a:lnTo>
                    <a:pt x="42037" y="148272"/>
                  </a:lnTo>
                  <a:lnTo>
                    <a:pt x="36309" y="149542"/>
                  </a:lnTo>
                  <a:lnTo>
                    <a:pt x="37592" y="143192"/>
                  </a:lnTo>
                  <a:lnTo>
                    <a:pt x="44348" y="140652"/>
                  </a:lnTo>
                  <a:lnTo>
                    <a:pt x="49276" y="136842"/>
                  </a:lnTo>
                  <a:lnTo>
                    <a:pt x="61366" y="136842"/>
                  </a:lnTo>
                  <a:lnTo>
                    <a:pt x="61366" y="116293"/>
                  </a:lnTo>
                  <a:lnTo>
                    <a:pt x="58394" y="116522"/>
                  </a:lnTo>
                  <a:lnTo>
                    <a:pt x="48260" y="119062"/>
                  </a:lnTo>
                  <a:lnTo>
                    <a:pt x="40195" y="122872"/>
                  </a:lnTo>
                  <a:lnTo>
                    <a:pt x="35013" y="129222"/>
                  </a:lnTo>
                  <a:lnTo>
                    <a:pt x="33540" y="136842"/>
                  </a:lnTo>
                  <a:lnTo>
                    <a:pt x="47637" y="319722"/>
                  </a:lnTo>
                  <a:lnTo>
                    <a:pt x="50304" y="327342"/>
                  </a:lnTo>
                  <a:lnTo>
                    <a:pt x="56413" y="332422"/>
                  </a:lnTo>
                  <a:lnTo>
                    <a:pt x="65100" y="336232"/>
                  </a:lnTo>
                  <a:lnTo>
                    <a:pt x="75463" y="336232"/>
                  </a:lnTo>
                  <a:lnTo>
                    <a:pt x="311226" y="318452"/>
                  </a:lnTo>
                  <a:lnTo>
                    <a:pt x="313563" y="317182"/>
                  </a:lnTo>
                  <a:lnTo>
                    <a:pt x="312623" y="318452"/>
                  </a:lnTo>
                  <a:lnTo>
                    <a:pt x="328612" y="317182"/>
                  </a:lnTo>
                  <a:lnTo>
                    <a:pt x="472592" y="305752"/>
                  </a:lnTo>
                  <a:lnTo>
                    <a:pt x="473684" y="305752"/>
                  </a:lnTo>
                  <a:lnTo>
                    <a:pt x="538797" y="300672"/>
                  </a:lnTo>
                  <a:lnTo>
                    <a:pt x="529628" y="293052"/>
                  </a:lnTo>
                  <a:lnTo>
                    <a:pt x="533273" y="291782"/>
                  </a:lnTo>
                  <a:lnTo>
                    <a:pt x="552323" y="300672"/>
                  </a:lnTo>
                  <a:lnTo>
                    <a:pt x="662508" y="291782"/>
                  </a:lnTo>
                  <a:lnTo>
                    <a:pt x="725474" y="286702"/>
                  </a:lnTo>
                  <a:lnTo>
                    <a:pt x="851395" y="276542"/>
                  </a:lnTo>
                  <a:lnTo>
                    <a:pt x="852919" y="275272"/>
                  </a:lnTo>
                  <a:lnTo>
                    <a:pt x="859040" y="270192"/>
                  </a:lnTo>
                  <a:lnTo>
                    <a:pt x="862368" y="268922"/>
                  </a:lnTo>
                  <a:lnTo>
                    <a:pt x="861949" y="270192"/>
                  </a:lnTo>
                  <a:lnTo>
                    <a:pt x="856513" y="276542"/>
                  </a:lnTo>
                  <a:lnTo>
                    <a:pt x="949604" y="268922"/>
                  </a:lnTo>
                  <a:lnTo>
                    <a:pt x="950709" y="267652"/>
                  </a:lnTo>
                  <a:lnTo>
                    <a:pt x="958646" y="263842"/>
                  </a:lnTo>
                  <a:lnTo>
                    <a:pt x="961732" y="266382"/>
                  </a:lnTo>
                  <a:lnTo>
                    <a:pt x="962317" y="268922"/>
                  </a:lnTo>
                  <a:lnTo>
                    <a:pt x="1024877" y="263842"/>
                  </a:lnTo>
                  <a:lnTo>
                    <a:pt x="1040511" y="262572"/>
                  </a:lnTo>
                  <a:lnTo>
                    <a:pt x="1103071" y="257492"/>
                  </a:lnTo>
                  <a:lnTo>
                    <a:pt x="1118704" y="256222"/>
                  </a:lnTo>
                  <a:lnTo>
                    <a:pt x="1160081" y="251142"/>
                  </a:lnTo>
                  <a:lnTo>
                    <a:pt x="1173289" y="239712"/>
                  </a:lnTo>
                  <a:lnTo>
                    <a:pt x="1174775" y="233362"/>
                  </a:lnTo>
                  <a:close/>
                </a:path>
                <a:path w="1208404" h="369570">
                  <a:moveTo>
                    <a:pt x="1185316" y="12344"/>
                  </a:moveTo>
                  <a:lnTo>
                    <a:pt x="1184859" y="12407"/>
                  </a:lnTo>
                  <a:lnTo>
                    <a:pt x="1185303" y="12496"/>
                  </a:lnTo>
                  <a:lnTo>
                    <a:pt x="1185316" y="12344"/>
                  </a:lnTo>
                  <a:close/>
                </a:path>
                <a:path w="1208404" h="369570">
                  <a:moveTo>
                    <a:pt x="1191260" y="30480"/>
                  </a:moveTo>
                  <a:lnTo>
                    <a:pt x="1190942" y="26670"/>
                  </a:lnTo>
                  <a:lnTo>
                    <a:pt x="1187488" y="15240"/>
                  </a:lnTo>
                  <a:lnTo>
                    <a:pt x="1182992" y="15240"/>
                  </a:lnTo>
                  <a:lnTo>
                    <a:pt x="1179144" y="16510"/>
                  </a:lnTo>
                  <a:lnTo>
                    <a:pt x="1181544" y="17780"/>
                  </a:lnTo>
                  <a:lnTo>
                    <a:pt x="1185265" y="19050"/>
                  </a:lnTo>
                  <a:lnTo>
                    <a:pt x="1175270" y="17780"/>
                  </a:lnTo>
                  <a:lnTo>
                    <a:pt x="1169835" y="16510"/>
                  </a:lnTo>
                  <a:lnTo>
                    <a:pt x="1168019" y="12700"/>
                  </a:lnTo>
                  <a:lnTo>
                    <a:pt x="1161199" y="12700"/>
                  </a:lnTo>
                  <a:lnTo>
                    <a:pt x="1155357" y="10160"/>
                  </a:lnTo>
                  <a:lnTo>
                    <a:pt x="1162519" y="8890"/>
                  </a:lnTo>
                  <a:lnTo>
                    <a:pt x="1180934" y="8890"/>
                  </a:lnTo>
                  <a:lnTo>
                    <a:pt x="1175334" y="5080"/>
                  </a:lnTo>
                  <a:lnTo>
                    <a:pt x="1168844" y="1270"/>
                  </a:lnTo>
                  <a:lnTo>
                    <a:pt x="1161605" y="0"/>
                  </a:lnTo>
                  <a:lnTo>
                    <a:pt x="1146454" y="0"/>
                  </a:lnTo>
                  <a:lnTo>
                    <a:pt x="1141628" y="1270"/>
                  </a:lnTo>
                  <a:lnTo>
                    <a:pt x="1137399" y="1270"/>
                  </a:lnTo>
                  <a:lnTo>
                    <a:pt x="1123810" y="2540"/>
                  </a:lnTo>
                  <a:lnTo>
                    <a:pt x="1114933" y="5080"/>
                  </a:lnTo>
                  <a:lnTo>
                    <a:pt x="1106119" y="3810"/>
                  </a:lnTo>
                  <a:lnTo>
                    <a:pt x="942314" y="16598"/>
                  </a:lnTo>
                  <a:lnTo>
                    <a:pt x="942314" y="20320"/>
                  </a:lnTo>
                  <a:lnTo>
                    <a:pt x="936917" y="22860"/>
                  </a:lnTo>
                  <a:lnTo>
                    <a:pt x="923950" y="31750"/>
                  </a:lnTo>
                  <a:lnTo>
                    <a:pt x="914057" y="34290"/>
                  </a:lnTo>
                  <a:lnTo>
                    <a:pt x="917625" y="31750"/>
                  </a:lnTo>
                  <a:lnTo>
                    <a:pt x="919645" y="30480"/>
                  </a:lnTo>
                  <a:lnTo>
                    <a:pt x="904176" y="30480"/>
                  </a:lnTo>
                  <a:lnTo>
                    <a:pt x="908913" y="29210"/>
                  </a:lnTo>
                  <a:lnTo>
                    <a:pt x="913650" y="27940"/>
                  </a:lnTo>
                  <a:lnTo>
                    <a:pt x="902703" y="29210"/>
                  </a:lnTo>
                  <a:lnTo>
                    <a:pt x="892352" y="29210"/>
                  </a:lnTo>
                  <a:lnTo>
                    <a:pt x="884821" y="27940"/>
                  </a:lnTo>
                  <a:lnTo>
                    <a:pt x="892251" y="25400"/>
                  </a:lnTo>
                  <a:lnTo>
                    <a:pt x="895337" y="22860"/>
                  </a:lnTo>
                  <a:lnTo>
                    <a:pt x="915111" y="22860"/>
                  </a:lnTo>
                  <a:lnTo>
                    <a:pt x="935024" y="20320"/>
                  </a:lnTo>
                  <a:lnTo>
                    <a:pt x="942314" y="20320"/>
                  </a:lnTo>
                  <a:lnTo>
                    <a:pt x="942314" y="16598"/>
                  </a:lnTo>
                  <a:lnTo>
                    <a:pt x="813206" y="26670"/>
                  </a:lnTo>
                  <a:lnTo>
                    <a:pt x="815416" y="27940"/>
                  </a:lnTo>
                  <a:lnTo>
                    <a:pt x="814666" y="31750"/>
                  </a:lnTo>
                  <a:lnTo>
                    <a:pt x="806780" y="29210"/>
                  </a:lnTo>
                  <a:lnTo>
                    <a:pt x="802919" y="30480"/>
                  </a:lnTo>
                  <a:lnTo>
                    <a:pt x="769886" y="40640"/>
                  </a:lnTo>
                  <a:lnTo>
                    <a:pt x="759333" y="41910"/>
                  </a:lnTo>
                  <a:lnTo>
                    <a:pt x="759790" y="39370"/>
                  </a:lnTo>
                  <a:lnTo>
                    <a:pt x="773214" y="33020"/>
                  </a:lnTo>
                  <a:lnTo>
                    <a:pt x="780656" y="33020"/>
                  </a:lnTo>
                  <a:lnTo>
                    <a:pt x="786206" y="30480"/>
                  </a:lnTo>
                  <a:lnTo>
                    <a:pt x="792010" y="27940"/>
                  </a:lnTo>
                  <a:lnTo>
                    <a:pt x="425221" y="55880"/>
                  </a:lnTo>
                  <a:lnTo>
                    <a:pt x="431431" y="59690"/>
                  </a:lnTo>
                  <a:lnTo>
                    <a:pt x="430098" y="60960"/>
                  </a:lnTo>
                  <a:lnTo>
                    <a:pt x="411772" y="60960"/>
                  </a:lnTo>
                  <a:lnTo>
                    <a:pt x="403999" y="59690"/>
                  </a:lnTo>
                  <a:lnTo>
                    <a:pt x="395897" y="59690"/>
                  </a:lnTo>
                  <a:lnTo>
                    <a:pt x="388175" y="60960"/>
                  </a:lnTo>
                  <a:lnTo>
                    <a:pt x="365048" y="60960"/>
                  </a:lnTo>
                  <a:lnTo>
                    <a:pt x="317703" y="64770"/>
                  </a:lnTo>
                  <a:lnTo>
                    <a:pt x="308648" y="64770"/>
                  </a:lnTo>
                  <a:lnTo>
                    <a:pt x="294970" y="66040"/>
                  </a:lnTo>
                  <a:lnTo>
                    <a:pt x="286181" y="68580"/>
                  </a:lnTo>
                  <a:lnTo>
                    <a:pt x="277355" y="67310"/>
                  </a:lnTo>
                  <a:lnTo>
                    <a:pt x="113487" y="80073"/>
                  </a:lnTo>
                  <a:lnTo>
                    <a:pt x="113487" y="85090"/>
                  </a:lnTo>
                  <a:lnTo>
                    <a:pt x="108077" y="87630"/>
                  </a:lnTo>
                  <a:lnTo>
                    <a:pt x="95173" y="95250"/>
                  </a:lnTo>
                  <a:lnTo>
                    <a:pt x="85305" y="97790"/>
                  </a:lnTo>
                  <a:lnTo>
                    <a:pt x="88963" y="96520"/>
                  </a:lnTo>
                  <a:lnTo>
                    <a:pt x="89954" y="95250"/>
                  </a:lnTo>
                  <a:lnTo>
                    <a:pt x="90957" y="93980"/>
                  </a:lnTo>
                  <a:lnTo>
                    <a:pt x="87185" y="93980"/>
                  </a:lnTo>
                  <a:lnTo>
                    <a:pt x="75272" y="95250"/>
                  </a:lnTo>
                  <a:lnTo>
                    <a:pt x="81648" y="92710"/>
                  </a:lnTo>
                  <a:lnTo>
                    <a:pt x="84836" y="91440"/>
                  </a:lnTo>
                  <a:lnTo>
                    <a:pt x="73952" y="92710"/>
                  </a:lnTo>
                  <a:lnTo>
                    <a:pt x="56070" y="92710"/>
                  </a:lnTo>
                  <a:lnTo>
                    <a:pt x="63563" y="90170"/>
                  </a:lnTo>
                  <a:lnTo>
                    <a:pt x="66662" y="86360"/>
                  </a:lnTo>
                  <a:lnTo>
                    <a:pt x="76390" y="87630"/>
                  </a:lnTo>
                  <a:lnTo>
                    <a:pt x="86309" y="86360"/>
                  </a:lnTo>
                  <a:lnTo>
                    <a:pt x="96304" y="86360"/>
                  </a:lnTo>
                  <a:lnTo>
                    <a:pt x="106260" y="85090"/>
                  </a:lnTo>
                  <a:lnTo>
                    <a:pt x="113487" y="85090"/>
                  </a:lnTo>
                  <a:lnTo>
                    <a:pt x="113487" y="80073"/>
                  </a:lnTo>
                  <a:lnTo>
                    <a:pt x="32600" y="86360"/>
                  </a:lnTo>
                  <a:lnTo>
                    <a:pt x="4216" y="102870"/>
                  </a:lnTo>
                  <a:lnTo>
                    <a:pt x="13093" y="97790"/>
                  </a:lnTo>
                  <a:lnTo>
                    <a:pt x="18834" y="97790"/>
                  </a:lnTo>
                  <a:lnTo>
                    <a:pt x="23063" y="101600"/>
                  </a:lnTo>
                  <a:lnTo>
                    <a:pt x="30924" y="100330"/>
                  </a:lnTo>
                  <a:lnTo>
                    <a:pt x="39179" y="102870"/>
                  </a:lnTo>
                  <a:lnTo>
                    <a:pt x="44081" y="100330"/>
                  </a:lnTo>
                  <a:lnTo>
                    <a:pt x="46532" y="99060"/>
                  </a:lnTo>
                  <a:lnTo>
                    <a:pt x="49110" y="97790"/>
                  </a:lnTo>
                  <a:lnTo>
                    <a:pt x="46748" y="104127"/>
                  </a:lnTo>
                  <a:lnTo>
                    <a:pt x="57315" y="101600"/>
                  </a:lnTo>
                  <a:lnTo>
                    <a:pt x="275437" y="85090"/>
                  </a:lnTo>
                  <a:lnTo>
                    <a:pt x="342544" y="80010"/>
                  </a:lnTo>
                  <a:lnTo>
                    <a:pt x="332384" y="76200"/>
                  </a:lnTo>
                  <a:lnTo>
                    <a:pt x="326669" y="73660"/>
                  </a:lnTo>
                  <a:lnTo>
                    <a:pt x="343865" y="73660"/>
                  </a:lnTo>
                  <a:lnTo>
                    <a:pt x="363651" y="71120"/>
                  </a:lnTo>
                  <a:lnTo>
                    <a:pt x="373176" y="68580"/>
                  </a:lnTo>
                  <a:lnTo>
                    <a:pt x="376720" y="71120"/>
                  </a:lnTo>
                  <a:lnTo>
                    <a:pt x="384517" y="73660"/>
                  </a:lnTo>
                  <a:lnTo>
                    <a:pt x="377202" y="74930"/>
                  </a:lnTo>
                  <a:lnTo>
                    <a:pt x="356044" y="77470"/>
                  </a:lnTo>
                  <a:lnTo>
                    <a:pt x="365290" y="78740"/>
                  </a:lnTo>
                  <a:lnTo>
                    <a:pt x="422071" y="73660"/>
                  </a:lnTo>
                  <a:lnTo>
                    <a:pt x="427913" y="72390"/>
                  </a:lnTo>
                  <a:lnTo>
                    <a:pt x="430390" y="73660"/>
                  </a:lnTo>
                  <a:lnTo>
                    <a:pt x="445731" y="72390"/>
                  </a:lnTo>
                  <a:lnTo>
                    <a:pt x="507060" y="67310"/>
                  </a:lnTo>
                  <a:lnTo>
                    <a:pt x="499986" y="67310"/>
                  </a:lnTo>
                  <a:lnTo>
                    <a:pt x="482765" y="64770"/>
                  </a:lnTo>
                  <a:lnTo>
                    <a:pt x="465861" y="63500"/>
                  </a:lnTo>
                  <a:lnTo>
                    <a:pt x="461289" y="59690"/>
                  </a:lnTo>
                  <a:lnTo>
                    <a:pt x="461746" y="57150"/>
                  </a:lnTo>
                  <a:lnTo>
                    <a:pt x="467118" y="55880"/>
                  </a:lnTo>
                  <a:lnTo>
                    <a:pt x="474916" y="58420"/>
                  </a:lnTo>
                  <a:lnTo>
                    <a:pt x="481736" y="59690"/>
                  </a:lnTo>
                  <a:lnTo>
                    <a:pt x="487819" y="62230"/>
                  </a:lnTo>
                  <a:lnTo>
                    <a:pt x="495642" y="60960"/>
                  </a:lnTo>
                  <a:lnTo>
                    <a:pt x="509765" y="64770"/>
                  </a:lnTo>
                  <a:lnTo>
                    <a:pt x="510641" y="67310"/>
                  </a:lnTo>
                  <a:lnTo>
                    <a:pt x="535927" y="64770"/>
                  </a:lnTo>
                  <a:lnTo>
                    <a:pt x="527418" y="62230"/>
                  </a:lnTo>
                  <a:lnTo>
                    <a:pt x="537273" y="60960"/>
                  </a:lnTo>
                  <a:lnTo>
                    <a:pt x="539153" y="60960"/>
                  </a:lnTo>
                  <a:lnTo>
                    <a:pt x="547039" y="64770"/>
                  </a:lnTo>
                  <a:lnTo>
                    <a:pt x="595680" y="60960"/>
                  </a:lnTo>
                  <a:lnTo>
                    <a:pt x="660527" y="55880"/>
                  </a:lnTo>
                  <a:lnTo>
                    <a:pt x="709155" y="52070"/>
                  </a:lnTo>
                  <a:lnTo>
                    <a:pt x="730364" y="39370"/>
                  </a:lnTo>
                  <a:lnTo>
                    <a:pt x="741984" y="39370"/>
                  </a:lnTo>
                  <a:lnTo>
                    <a:pt x="737323" y="41910"/>
                  </a:lnTo>
                  <a:lnTo>
                    <a:pt x="731456" y="44450"/>
                  </a:lnTo>
                  <a:lnTo>
                    <a:pt x="724725" y="48260"/>
                  </a:lnTo>
                  <a:lnTo>
                    <a:pt x="717473" y="50800"/>
                  </a:lnTo>
                  <a:lnTo>
                    <a:pt x="826655" y="43180"/>
                  </a:lnTo>
                  <a:lnTo>
                    <a:pt x="828827" y="41910"/>
                  </a:lnTo>
                  <a:lnTo>
                    <a:pt x="841844" y="34290"/>
                  </a:lnTo>
                  <a:lnTo>
                    <a:pt x="847686" y="34290"/>
                  </a:lnTo>
                  <a:lnTo>
                    <a:pt x="851814" y="38100"/>
                  </a:lnTo>
                  <a:lnTo>
                    <a:pt x="859612" y="36830"/>
                  </a:lnTo>
                  <a:lnTo>
                    <a:pt x="868083" y="38100"/>
                  </a:lnTo>
                  <a:lnTo>
                    <a:pt x="870483" y="36830"/>
                  </a:lnTo>
                  <a:lnTo>
                    <a:pt x="875284" y="34290"/>
                  </a:lnTo>
                  <a:lnTo>
                    <a:pt x="877938" y="34290"/>
                  </a:lnTo>
                  <a:lnTo>
                    <a:pt x="876503" y="39370"/>
                  </a:lnTo>
                  <a:lnTo>
                    <a:pt x="1115885" y="20320"/>
                  </a:lnTo>
                  <a:lnTo>
                    <a:pt x="1131849" y="19050"/>
                  </a:lnTo>
                  <a:lnTo>
                    <a:pt x="1142822" y="19050"/>
                  </a:lnTo>
                  <a:lnTo>
                    <a:pt x="1152766" y="21590"/>
                  </a:lnTo>
                  <a:lnTo>
                    <a:pt x="1161351" y="26670"/>
                  </a:lnTo>
                  <a:lnTo>
                    <a:pt x="1168311" y="33020"/>
                  </a:lnTo>
                  <a:lnTo>
                    <a:pt x="1176045" y="31750"/>
                  </a:lnTo>
                  <a:lnTo>
                    <a:pt x="1183640" y="31750"/>
                  </a:lnTo>
                  <a:lnTo>
                    <a:pt x="1191260" y="30480"/>
                  </a:lnTo>
                  <a:close/>
                </a:path>
                <a:path w="1208404" h="369570">
                  <a:moveTo>
                    <a:pt x="1208316" y="251460"/>
                  </a:moveTo>
                  <a:lnTo>
                    <a:pt x="1193012" y="53340"/>
                  </a:lnTo>
                  <a:lnTo>
                    <a:pt x="1191298" y="53340"/>
                  </a:lnTo>
                  <a:lnTo>
                    <a:pt x="1192974" y="52070"/>
                  </a:lnTo>
                  <a:lnTo>
                    <a:pt x="1191615" y="35560"/>
                  </a:lnTo>
                  <a:lnTo>
                    <a:pt x="1191514" y="34290"/>
                  </a:lnTo>
                  <a:lnTo>
                    <a:pt x="1182852" y="35560"/>
                  </a:lnTo>
                  <a:lnTo>
                    <a:pt x="1173848" y="35560"/>
                  </a:lnTo>
                  <a:lnTo>
                    <a:pt x="1169822" y="34290"/>
                  </a:lnTo>
                  <a:lnTo>
                    <a:pt x="1175969" y="48260"/>
                  </a:lnTo>
                  <a:lnTo>
                    <a:pt x="1189977" y="231140"/>
                  </a:lnTo>
                  <a:lnTo>
                    <a:pt x="1187716" y="245110"/>
                  </a:lnTo>
                  <a:lnTo>
                    <a:pt x="1179652" y="256540"/>
                  </a:lnTo>
                  <a:lnTo>
                    <a:pt x="1167028" y="264160"/>
                  </a:lnTo>
                  <a:lnTo>
                    <a:pt x="1163548" y="264998"/>
                  </a:lnTo>
                  <a:lnTo>
                    <a:pt x="1163548" y="270510"/>
                  </a:lnTo>
                  <a:lnTo>
                    <a:pt x="1162443" y="278130"/>
                  </a:lnTo>
                  <a:lnTo>
                    <a:pt x="1155598" y="280670"/>
                  </a:lnTo>
                  <a:lnTo>
                    <a:pt x="1150594" y="283210"/>
                  </a:lnTo>
                  <a:lnTo>
                    <a:pt x="1138643" y="284480"/>
                  </a:lnTo>
                  <a:lnTo>
                    <a:pt x="1139812" y="283210"/>
                  </a:lnTo>
                  <a:lnTo>
                    <a:pt x="1140980" y="281940"/>
                  </a:lnTo>
                  <a:lnTo>
                    <a:pt x="1145336" y="279400"/>
                  </a:lnTo>
                  <a:lnTo>
                    <a:pt x="1146086" y="273050"/>
                  </a:lnTo>
                  <a:lnTo>
                    <a:pt x="1146683" y="273050"/>
                  </a:lnTo>
                  <a:lnTo>
                    <a:pt x="1157973" y="271780"/>
                  </a:lnTo>
                  <a:lnTo>
                    <a:pt x="1163548" y="270510"/>
                  </a:lnTo>
                  <a:lnTo>
                    <a:pt x="1163548" y="264998"/>
                  </a:lnTo>
                  <a:lnTo>
                    <a:pt x="1151077" y="267970"/>
                  </a:lnTo>
                  <a:lnTo>
                    <a:pt x="1141425" y="269240"/>
                  </a:lnTo>
                  <a:lnTo>
                    <a:pt x="1139240" y="269240"/>
                  </a:lnTo>
                  <a:lnTo>
                    <a:pt x="1008024" y="279006"/>
                  </a:lnTo>
                  <a:lnTo>
                    <a:pt x="1008024" y="283210"/>
                  </a:lnTo>
                  <a:lnTo>
                    <a:pt x="997813" y="283210"/>
                  </a:lnTo>
                  <a:lnTo>
                    <a:pt x="996886" y="281940"/>
                  </a:lnTo>
                  <a:lnTo>
                    <a:pt x="1008024" y="283210"/>
                  </a:lnTo>
                  <a:lnTo>
                    <a:pt x="1008024" y="279006"/>
                  </a:lnTo>
                  <a:lnTo>
                    <a:pt x="958303" y="282714"/>
                  </a:lnTo>
                  <a:lnTo>
                    <a:pt x="958303" y="289560"/>
                  </a:lnTo>
                  <a:lnTo>
                    <a:pt x="952207" y="294640"/>
                  </a:lnTo>
                  <a:lnTo>
                    <a:pt x="931176" y="298450"/>
                  </a:lnTo>
                  <a:lnTo>
                    <a:pt x="923569" y="297180"/>
                  </a:lnTo>
                  <a:lnTo>
                    <a:pt x="923277" y="294640"/>
                  </a:lnTo>
                  <a:lnTo>
                    <a:pt x="923023" y="290830"/>
                  </a:lnTo>
                  <a:lnTo>
                    <a:pt x="934021" y="287020"/>
                  </a:lnTo>
                  <a:lnTo>
                    <a:pt x="937323" y="290830"/>
                  </a:lnTo>
                  <a:lnTo>
                    <a:pt x="940663" y="293370"/>
                  </a:lnTo>
                  <a:lnTo>
                    <a:pt x="944791" y="289560"/>
                  </a:lnTo>
                  <a:lnTo>
                    <a:pt x="947851" y="287020"/>
                  </a:lnTo>
                  <a:lnTo>
                    <a:pt x="952639" y="287020"/>
                  </a:lnTo>
                  <a:lnTo>
                    <a:pt x="955624" y="288290"/>
                  </a:lnTo>
                  <a:lnTo>
                    <a:pt x="958303" y="289560"/>
                  </a:lnTo>
                  <a:lnTo>
                    <a:pt x="958303" y="282714"/>
                  </a:lnTo>
                  <a:lnTo>
                    <a:pt x="837488" y="291693"/>
                  </a:lnTo>
                  <a:lnTo>
                    <a:pt x="837488" y="303530"/>
                  </a:lnTo>
                  <a:lnTo>
                    <a:pt x="832713" y="304800"/>
                  </a:lnTo>
                  <a:lnTo>
                    <a:pt x="831710" y="307340"/>
                  </a:lnTo>
                  <a:lnTo>
                    <a:pt x="821283" y="309880"/>
                  </a:lnTo>
                  <a:lnTo>
                    <a:pt x="826935" y="307340"/>
                  </a:lnTo>
                  <a:lnTo>
                    <a:pt x="829665" y="304800"/>
                  </a:lnTo>
                  <a:lnTo>
                    <a:pt x="822579" y="304800"/>
                  </a:lnTo>
                  <a:lnTo>
                    <a:pt x="821359" y="302260"/>
                  </a:lnTo>
                  <a:lnTo>
                    <a:pt x="824776" y="302260"/>
                  </a:lnTo>
                  <a:lnTo>
                    <a:pt x="829500" y="303530"/>
                  </a:lnTo>
                  <a:lnTo>
                    <a:pt x="837488" y="303530"/>
                  </a:lnTo>
                  <a:lnTo>
                    <a:pt x="837488" y="291693"/>
                  </a:lnTo>
                  <a:lnTo>
                    <a:pt x="831989" y="292100"/>
                  </a:lnTo>
                  <a:lnTo>
                    <a:pt x="823544" y="300990"/>
                  </a:lnTo>
                  <a:lnTo>
                    <a:pt x="812292" y="303530"/>
                  </a:lnTo>
                  <a:lnTo>
                    <a:pt x="810983" y="303530"/>
                  </a:lnTo>
                  <a:lnTo>
                    <a:pt x="801928" y="304800"/>
                  </a:lnTo>
                  <a:lnTo>
                    <a:pt x="796544" y="302260"/>
                  </a:lnTo>
                  <a:lnTo>
                    <a:pt x="789482" y="300990"/>
                  </a:lnTo>
                  <a:lnTo>
                    <a:pt x="790041" y="295910"/>
                  </a:lnTo>
                  <a:lnTo>
                    <a:pt x="574078" y="312508"/>
                  </a:lnTo>
                  <a:lnTo>
                    <a:pt x="574078" y="328930"/>
                  </a:lnTo>
                  <a:lnTo>
                    <a:pt x="572439" y="330200"/>
                  </a:lnTo>
                  <a:lnTo>
                    <a:pt x="570496" y="328930"/>
                  </a:lnTo>
                  <a:lnTo>
                    <a:pt x="566635" y="326390"/>
                  </a:lnTo>
                  <a:lnTo>
                    <a:pt x="558507" y="328930"/>
                  </a:lnTo>
                  <a:lnTo>
                    <a:pt x="557745" y="327291"/>
                  </a:lnTo>
                  <a:lnTo>
                    <a:pt x="555205" y="328930"/>
                  </a:lnTo>
                  <a:lnTo>
                    <a:pt x="550633" y="327660"/>
                  </a:lnTo>
                  <a:lnTo>
                    <a:pt x="554951" y="326390"/>
                  </a:lnTo>
                  <a:lnTo>
                    <a:pt x="557339" y="326390"/>
                  </a:lnTo>
                  <a:lnTo>
                    <a:pt x="554990" y="321310"/>
                  </a:lnTo>
                  <a:lnTo>
                    <a:pt x="570153" y="326390"/>
                  </a:lnTo>
                  <a:lnTo>
                    <a:pt x="574078" y="328930"/>
                  </a:lnTo>
                  <a:lnTo>
                    <a:pt x="574078" y="312508"/>
                  </a:lnTo>
                  <a:lnTo>
                    <a:pt x="423722" y="324065"/>
                  </a:lnTo>
                  <a:lnTo>
                    <a:pt x="423722" y="335280"/>
                  </a:lnTo>
                  <a:lnTo>
                    <a:pt x="406323" y="335280"/>
                  </a:lnTo>
                  <a:lnTo>
                    <a:pt x="405130" y="334010"/>
                  </a:lnTo>
                  <a:lnTo>
                    <a:pt x="401586" y="330200"/>
                  </a:lnTo>
                  <a:lnTo>
                    <a:pt x="404279" y="327660"/>
                  </a:lnTo>
                  <a:lnTo>
                    <a:pt x="412635" y="330200"/>
                  </a:lnTo>
                  <a:lnTo>
                    <a:pt x="419950" y="332740"/>
                  </a:lnTo>
                  <a:lnTo>
                    <a:pt x="423722" y="335280"/>
                  </a:lnTo>
                  <a:lnTo>
                    <a:pt x="423722" y="324065"/>
                  </a:lnTo>
                  <a:lnTo>
                    <a:pt x="376834" y="327660"/>
                  </a:lnTo>
                  <a:lnTo>
                    <a:pt x="372465" y="331470"/>
                  </a:lnTo>
                  <a:lnTo>
                    <a:pt x="368376" y="332206"/>
                  </a:lnTo>
                  <a:lnTo>
                    <a:pt x="368376" y="339090"/>
                  </a:lnTo>
                  <a:lnTo>
                    <a:pt x="367626" y="340360"/>
                  </a:lnTo>
                  <a:lnTo>
                    <a:pt x="357593" y="341630"/>
                  </a:lnTo>
                  <a:lnTo>
                    <a:pt x="368376" y="339090"/>
                  </a:lnTo>
                  <a:lnTo>
                    <a:pt x="368376" y="332206"/>
                  </a:lnTo>
                  <a:lnTo>
                    <a:pt x="358140" y="334010"/>
                  </a:lnTo>
                  <a:lnTo>
                    <a:pt x="355155" y="334010"/>
                  </a:lnTo>
                  <a:lnTo>
                    <a:pt x="358698" y="331470"/>
                  </a:lnTo>
                  <a:lnTo>
                    <a:pt x="364769" y="328930"/>
                  </a:lnTo>
                  <a:lnTo>
                    <a:pt x="228777" y="339128"/>
                  </a:lnTo>
                  <a:lnTo>
                    <a:pt x="228777" y="346710"/>
                  </a:lnTo>
                  <a:lnTo>
                    <a:pt x="224447" y="347980"/>
                  </a:lnTo>
                  <a:lnTo>
                    <a:pt x="220129" y="346710"/>
                  </a:lnTo>
                  <a:lnTo>
                    <a:pt x="224180" y="345440"/>
                  </a:lnTo>
                  <a:lnTo>
                    <a:pt x="228777" y="346710"/>
                  </a:lnTo>
                  <a:lnTo>
                    <a:pt x="228777" y="339128"/>
                  </a:lnTo>
                  <a:lnTo>
                    <a:pt x="76606" y="350520"/>
                  </a:lnTo>
                  <a:lnTo>
                    <a:pt x="60210" y="349250"/>
                  </a:lnTo>
                  <a:lnTo>
                    <a:pt x="46418" y="342900"/>
                  </a:lnTo>
                  <a:lnTo>
                    <a:pt x="36664" y="334010"/>
                  </a:lnTo>
                  <a:lnTo>
                    <a:pt x="32423" y="321310"/>
                  </a:lnTo>
                  <a:lnTo>
                    <a:pt x="18275" y="138430"/>
                  </a:lnTo>
                  <a:lnTo>
                    <a:pt x="20561" y="125730"/>
                  </a:lnTo>
                  <a:lnTo>
                    <a:pt x="23266" y="121920"/>
                  </a:lnTo>
                  <a:lnTo>
                    <a:pt x="28689" y="114300"/>
                  </a:lnTo>
                  <a:lnTo>
                    <a:pt x="41363" y="105410"/>
                  </a:lnTo>
                  <a:lnTo>
                    <a:pt x="46659" y="104140"/>
                  </a:lnTo>
                  <a:lnTo>
                    <a:pt x="28892" y="105410"/>
                  </a:lnTo>
                  <a:lnTo>
                    <a:pt x="22110" y="106680"/>
                  </a:lnTo>
                  <a:lnTo>
                    <a:pt x="16776" y="107950"/>
                  </a:lnTo>
                  <a:lnTo>
                    <a:pt x="6083" y="111760"/>
                  </a:lnTo>
                  <a:lnTo>
                    <a:pt x="787" y="113030"/>
                  </a:lnTo>
                  <a:lnTo>
                    <a:pt x="0" y="118110"/>
                  </a:lnTo>
                  <a:lnTo>
                    <a:pt x="355" y="123190"/>
                  </a:lnTo>
                  <a:lnTo>
                    <a:pt x="10147" y="121920"/>
                  </a:lnTo>
                  <a:lnTo>
                    <a:pt x="558" y="125730"/>
                  </a:lnTo>
                  <a:lnTo>
                    <a:pt x="17373" y="344170"/>
                  </a:lnTo>
                  <a:lnTo>
                    <a:pt x="20980" y="354330"/>
                  </a:lnTo>
                  <a:lnTo>
                    <a:pt x="29171" y="363220"/>
                  </a:lnTo>
                  <a:lnTo>
                    <a:pt x="40741" y="369570"/>
                  </a:lnTo>
                  <a:lnTo>
                    <a:pt x="54546" y="369570"/>
                  </a:lnTo>
                  <a:lnTo>
                    <a:pt x="205549" y="358140"/>
                  </a:lnTo>
                  <a:lnTo>
                    <a:pt x="201891" y="354330"/>
                  </a:lnTo>
                  <a:lnTo>
                    <a:pt x="217525" y="353060"/>
                  </a:lnTo>
                  <a:lnTo>
                    <a:pt x="219189" y="354330"/>
                  </a:lnTo>
                  <a:lnTo>
                    <a:pt x="220522" y="356870"/>
                  </a:lnTo>
                  <a:lnTo>
                    <a:pt x="275107" y="353060"/>
                  </a:lnTo>
                  <a:lnTo>
                    <a:pt x="311505" y="350520"/>
                  </a:lnTo>
                  <a:lnTo>
                    <a:pt x="347903" y="347980"/>
                  </a:lnTo>
                  <a:lnTo>
                    <a:pt x="348627" y="346710"/>
                  </a:lnTo>
                  <a:lnTo>
                    <a:pt x="348919" y="347980"/>
                  </a:lnTo>
                  <a:lnTo>
                    <a:pt x="364617" y="346710"/>
                  </a:lnTo>
                  <a:lnTo>
                    <a:pt x="380301" y="345440"/>
                  </a:lnTo>
                  <a:lnTo>
                    <a:pt x="411695" y="342900"/>
                  </a:lnTo>
                  <a:lnTo>
                    <a:pt x="411556" y="341630"/>
                  </a:lnTo>
                  <a:lnTo>
                    <a:pt x="413359" y="342900"/>
                  </a:lnTo>
                  <a:lnTo>
                    <a:pt x="458800" y="339090"/>
                  </a:lnTo>
                  <a:lnTo>
                    <a:pt x="504228" y="335280"/>
                  </a:lnTo>
                  <a:lnTo>
                    <a:pt x="549668" y="331470"/>
                  </a:lnTo>
                  <a:lnTo>
                    <a:pt x="544766" y="327660"/>
                  </a:lnTo>
                  <a:lnTo>
                    <a:pt x="554748" y="330200"/>
                  </a:lnTo>
                  <a:lnTo>
                    <a:pt x="558507" y="331470"/>
                  </a:lnTo>
                  <a:lnTo>
                    <a:pt x="575030" y="330200"/>
                  </a:lnTo>
                  <a:lnTo>
                    <a:pt x="690702" y="321310"/>
                  </a:lnTo>
                  <a:lnTo>
                    <a:pt x="839431" y="309880"/>
                  </a:lnTo>
                  <a:lnTo>
                    <a:pt x="889012" y="306070"/>
                  </a:lnTo>
                  <a:lnTo>
                    <a:pt x="888276" y="302260"/>
                  </a:lnTo>
                  <a:lnTo>
                    <a:pt x="887298" y="297180"/>
                  </a:lnTo>
                  <a:lnTo>
                    <a:pt x="890993" y="294640"/>
                  </a:lnTo>
                  <a:lnTo>
                    <a:pt x="891184" y="295910"/>
                  </a:lnTo>
                  <a:lnTo>
                    <a:pt x="889304" y="306070"/>
                  </a:lnTo>
                  <a:lnTo>
                    <a:pt x="930376" y="302260"/>
                  </a:lnTo>
                  <a:lnTo>
                    <a:pt x="946111" y="299720"/>
                  </a:lnTo>
                  <a:lnTo>
                    <a:pt x="941324" y="300990"/>
                  </a:lnTo>
                  <a:lnTo>
                    <a:pt x="972756" y="299720"/>
                  </a:lnTo>
                  <a:lnTo>
                    <a:pt x="976134" y="298450"/>
                  </a:lnTo>
                  <a:lnTo>
                    <a:pt x="986256" y="294640"/>
                  </a:lnTo>
                  <a:lnTo>
                    <a:pt x="989139" y="295910"/>
                  </a:lnTo>
                  <a:lnTo>
                    <a:pt x="986485" y="298450"/>
                  </a:lnTo>
                  <a:lnTo>
                    <a:pt x="1000226" y="297180"/>
                  </a:lnTo>
                  <a:lnTo>
                    <a:pt x="996010" y="294640"/>
                  </a:lnTo>
                  <a:lnTo>
                    <a:pt x="993902" y="293370"/>
                  </a:lnTo>
                  <a:lnTo>
                    <a:pt x="996188" y="290830"/>
                  </a:lnTo>
                  <a:lnTo>
                    <a:pt x="999185" y="289560"/>
                  </a:lnTo>
                  <a:lnTo>
                    <a:pt x="1003769" y="288290"/>
                  </a:lnTo>
                  <a:lnTo>
                    <a:pt x="1007135" y="290830"/>
                  </a:lnTo>
                  <a:lnTo>
                    <a:pt x="1011783" y="293370"/>
                  </a:lnTo>
                  <a:lnTo>
                    <a:pt x="1014844" y="290830"/>
                  </a:lnTo>
                  <a:lnTo>
                    <a:pt x="1016660" y="288290"/>
                  </a:lnTo>
                  <a:lnTo>
                    <a:pt x="1017562" y="287020"/>
                  </a:lnTo>
                  <a:lnTo>
                    <a:pt x="1029068" y="289560"/>
                  </a:lnTo>
                  <a:lnTo>
                    <a:pt x="1029182" y="292100"/>
                  </a:lnTo>
                  <a:lnTo>
                    <a:pt x="1029322" y="294640"/>
                  </a:lnTo>
                  <a:lnTo>
                    <a:pt x="1115707" y="288290"/>
                  </a:lnTo>
                  <a:lnTo>
                    <a:pt x="1115428" y="288290"/>
                  </a:lnTo>
                  <a:lnTo>
                    <a:pt x="1123213" y="287020"/>
                  </a:lnTo>
                  <a:lnTo>
                    <a:pt x="1127683" y="284480"/>
                  </a:lnTo>
                  <a:lnTo>
                    <a:pt x="1131303" y="285750"/>
                  </a:lnTo>
                  <a:lnTo>
                    <a:pt x="1130223" y="286981"/>
                  </a:lnTo>
                  <a:lnTo>
                    <a:pt x="1175766" y="283210"/>
                  </a:lnTo>
                  <a:lnTo>
                    <a:pt x="1189177" y="280670"/>
                  </a:lnTo>
                  <a:lnTo>
                    <a:pt x="1199743" y="273050"/>
                  </a:lnTo>
                  <a:lnTo>
                    <a:pt x="1201432" y="270510"/>
                  </a:lnTo>
                  <a:lnTo>
                    <a:pt x="1206474" y="262890"/>
                  </a:lnTo>
                  <a:lnTo>
                    <a:pt x="1208316" y="251460"/>
                  </a:lnTo>
                  <a:close/>
                </a:path>
              </a:pathLst>
            </a:custGeom>
            <a:solidFill>
              <a:srgbClr val="606062"/>
            </a:solidFill>
          </p:spPr>
          <p:txBody>
            <a:bodyPr wrap="square" lIns="0" tIns="0" rIns="0" bIns="0" rtlCol="0"/>
            <a:lstStyle/>
            <a:p>
              <a:endParaRPr/>
            </a:p>
          </p:txBody>
        </p:sp>
        <p:sp>
          <p:nvSpPr>
            <p:cNvPr id="88" name="object 88"/>
            <p:cNvSpPr/>
            <p:nvPr/>
          </p:nvSpPr>
          <p:spPr>
            <a:xfrm>
              <a:off x="5434657" y="3544020"/>
              <a:ext cx="1049655" cy="177800"/>
            </a:xfrm>
            <a:custGeom>
              <a:avLst/>
              <a:gdLst/>
              <a:ahLst/>
              <a:cxnLst/>
              <a:rect l="l" t="t" r="r" b="b"/>
              <a:pathLst>
                <a:path w="1049654" h="177800">
                  <a:moveTo>
                    <a:pt x="41568" y="86705"/>
                  </a:moveTo>
                  <a:lnTo>
                    <a:pt x="25190" y="91016"/>
                  </a:lnTo>
                  <a:lnTo>
                    <a:pt x="11368" y="100832"/>
                  </a:lnTo>
                  <a:lnTo>
                    <a:pt x="2254" y="115941"/>
                  </a:lnTo>
                  <a:lnTo>
                    <a:pt x="0" y="136130"/>
                  </a:lnTo>
                  <a:lnTo>
                    <a:pt x="5734" y="155615"/>
                  </a:lnTo>
                  <a:lnTo>
                    <a:pt x="17338" y="168893"/>
                  </a:lnTo>
                  <a:lnTo>
                    <a:pt x="32654" y="176115"/>
                  </a:lnTo>
                  <a:lnTo>
                    <a:pt x="49524" y="177436"/>
                  </a:lnTo>
                  <a:lnTo>
                    <a:pt x="63451" y="174260"/>
                  </a:lnTo>
                  <a:lnTo>
                    <a:pt x="74590" y="167662"/>
                  </a:lnTo>
                  <a:lnTo>
                    <a:pt x="48667" y="167662"/>
                  </a:lnTo>
                  <a:lnTo>
                    <a:pt x="35871" y="166500"/>
                  </a:lnTo>
                  <a:lnTo>
                    <a:pt x="24255" y="160629"/>
                  </a:lnTo>
                  <a:lnTo>
                    <a:pt x="15470" y="150148"/>
                  </a:lnTo>
                  <a:lnTo>
                    <a:pt x="11167" y="135150"/>
                  </a:lnTo>
                  <a:lnTo>
                    <a:pt x="12789" y="119574"/>
                  </a:lnTo>
                  <a:lnTo>
                    <a:pt x="19614" y="107715"/>
                  </a:lnTo>
                  <a:lnTo>
                    <a:pt x="30030" y="99904"/>
                  </a:lnTo>
                  <a:lnTo>
                    <a:pt x="42425" y="96476"/>
                  </a:lnTo>
                  <a:lnTo>
                    <a:pt x="73375" y="96476"/>
                  </a:lnTo>
                  <a:lnTo>
                    <a:pt x="68757" y="92361"/>
                  </a:lnTo>
                  <a:lnTo>
                    <a:pt x="55542" y="87432"/>
                  </a:lnTo>
                  <a:lnTo>
                    <a:pt x="41568" y="86705"/>
                  </a:lnTo>
                  <a:close/>
                </a:path>
                <a:path w="1049654" h="177800">
                  <a:moveTo>
                    <a:pt x="107149" y="81975"/>
                  </a:moveTo>
                  <a:lnTo>
                    <a:pt x="81770" y="84203"/>
                  </a:lnTo>
                  <a:lnTo>
                    <a:pt x="82068" y="87627"/>
                  </a:lnTo>
                  <a:lnTo>
                    <a:pt x="116780" y="139312"/>
                  </a:lnTo>
                  <a:lnTo>
                    <a:pt x="105462" y="168893"/>
                  </a:lnTo>
                  <a:lnTo>
                    <a:pt x="105362" y="169477"/>
                  </a:lnTo>
                  <a:lnTo>
                    <a:pt x="105550" y="171622"/>
                  </a:lnTo>
                  <a:lnTo>
                    <a:pt x="130039" y="169477"/>
                  </a:lnTo>
                  <a:lnTo>
                    <a:pt x="133028" y="161787"/>
                  </a:lnTo>
                  <a:lnTo>
                    <a:pt x="120030" y="161787"/>
                  </a:lnTo>
                  <a:lnTo>
                    <a:pt x="128858" y="138510"/>
                  </a:lnTo>
                  <a:lnTo>
                    <a:pt x="98376" y="91314"/>
                  </a:lnTo>
                  <a:lnTo>
                    <a:pt x="100025" y="91169"/>
                  </a:lnTo>
                  <a:lnTo>
                    <a:pt x="112917" y="91169"/>
                  </a:lnTo>
                  <a:lnTo>
                    <a:pt x="107149" y="81975"/>
                  </a:lnTo>
                  <a:close/>
                </a:path>
                <a:path w="1049654" h="177800">
                  <a:moveTo>
                    <a:pt x="86418" y="147891"/>
                  </a:moveTo>
                  <a:lnTo>
                    <a:pt x="75832" y="147891"/>
                  </a:lnTo>
                  <a:lnTo>
                    <a:pt x="71467" y="155737"/>
                  </a:lnTo>
                  <a:lnTo>
                    <a:pt x="65188" y="161738"/>
                  </a:lnTo>
                  <a:lnTo>
                    <a:pt x="57440" y="165758"/>
                  </a:lnTo>
                  <a:lnTo>
                    <a:pt x="48667" y="167662"/>
                  </a:lnTo>
                  <a:lnTo>
                    <a:pt x="74590" y="167662"/>
                  </a:lnTo>
                  <a:lnTo>
                    <a:pt x="75735" y="166984"/>
                  </a:lnTo>
                  <a:lnTo>
                    <a:pt x="84679" y="155254"/>
                  </a:lnTo>
                  <a:lnTo>
                    <a:pt x="86418" y="147891"/>
                  </a:lnTo>
                  <a:close/>
                </a:path>
                <a:path w="1049654" h="177800">
                  <a:moveTo>
                    <a:pt x="42525" y="97621"/>
                  </a:moveTo>
                  <a:lnTo>
                    <a:pt x="12538" y="134071"/>
                  </a:lnTo>
                  <a:lnTo>
                    <a:pt x="12469" y="135150"/>
                  </a:lnTo>
                  <a:lnTo>
                    <a:pt x="16596" y="149454"/>
                  </a:lnTo>
                  <a:lnTo>
                    <a:pt x="25085" y="159533"/>
                  </a:lnTo>
                  <a:lnTo>
                    <a:pt x="36280" y="165203"/>
                  </a:lnTo>
                  <a:lnTo>
                    <a:pt x="48555" y="166391"/>
                  </a:lnTo>
                  <a:lnTo>
                    <a:pt x="56908" y="164671"/>
                  </a:lnTo>
                  <a:lnTo>
                    <a:pt x="64122" y="161049"/>
                  </a:lnTo>
                  <a:lnTo>
                    <a:pt x="68673" y="156751"/>
                  </a:lnTo>
                  <a:lnTo>
                    <a:pt x="47710" y="156751"/>
                  </a:lnTo>
                  <a:lnTo>
                    <a:pt x="38407" y="155488"/>
                  </a:lnTo>
                  <a:lnTo>
                    <a:pt x="30977" y="150706"/>
                  </a:lnTo>
                  <a:lnTo>
                    <a:pt x="25853" y="143276"/>
                  </a:lnTo>
                  <a:lnTo>
                    <a:pt x="23474" y="134071"/>
                  </a:lnTo>
                  <a:lnTo>
                    <a:pt x="24168" y="123856"/>
                  </a:lnTo>
                  <a:lnTo>
                    <a:pt x="27949" y="115648"/>
                  </a:lnTo>
                  <a:lnTo>
                    <a:pt x="34470" y="109980"/>
                  </a:lnTo>
                  <a:lnTo>
                    <a:pt x="43383" y="107387"/>
                  </a:lnTo>
                  <a:lnTo>
                    <a:pt x="52901" y="106552"/>
                  </a:lnTo>
                  <a:lnTo>
                    <a:pt x="67339" y="106552"/>
                  </a:lnTo>
                  <a:lnTo>
                    <a:pt x="64984" y="103955"/>
                  </a:lnTo>
                  <a:lnTo>
                    <a:pt x="58355" y="99904"/>
                  </a:lnTo>
                  <a:lnTo>
                    <a:pt x="50802" y="97808"/>
                  </a:lnTo>
                  <a:lnTo>
                    <a:pt x="42525" y="97621"/>
                  </a:lnTo>
                  <a:close/>
                </a:path>
                <a:path w="1049654" h="177800">
                  <a:moveTo>
                    <a:pt x="162192" y="86774"/>
                  </a:moveTo>
                  <a:lnTo>
                    <a:pt x="150148" y="86774"/>
                  </a:lnTo>
                  <a:lnTo>
                    <a:pt x="121427" y="161664"/>
                  </a:lnTo>
                  <a:lnTo>
                    <a:pt x="120030" y="161787"/>
                  </a:lnTo>
                  <a:lnTo>
                    <a:pt x="133028" y="161787"/>
                  </a:lnTo>
                  <a:lnTo>
                    <a:pt x="162192" y="86774"/>
                  </a:lnTo>
                  <a:close/>
                </a:path>
                <a:path w="1049654" h="177800">
                  <a:moveTo>
                    <a:pt x="88585" y="138715"/>
                  </a:moveTo>
                  <a:lnTo>
                    <a:pt x="66250" y="140676"/>
                  </a:lnTo>
                  <a:lnTo>
                    <a:pt x="64673" y="150404"/>
                  </a:lnTo>
                  <a:lnTo>
                    <a:pt x="57358" y="155905"/>
                  </a:lnTo>
                  <a:lnTo>
                    <a:pt x="47710" y="156751"/>
                  </a:lnTo>
                  <a:lnTo>
                    <a:pt x="68673" y="156751"/>
                  </a:lnTo>
                  <a:lnTo>
                    <a:pt x="70001" y="155488"/>
                  </a:lnTo>
                  <a:lnTo>
                    <a:pt x="74310" y="148024"/>
                  </a:lnTo>
                  <a:lnTo>
                    <a:pt x="75832" y="147891"/>
                  </a:lnTo>
                  <a:lnTo>
                    <a:pt x="86418" y="147891"/>
                  </a:lnTo>
                  <a:lnTo>
                    <a:pt x="88585" y="138715"/>
                  </a:lnTo>
                  <a:close/>
                </a:path>
                <a:path w="1049654" h="177800">
                  <a:moveTo>
                    <a:pt x="112917" y="91169"/>
                  </a:moveTo>
                  <a:lnTo>
                    <a:pt x="100025" y="91169"/>
                  </a:lnTo>
                  <a:lnTo>
                    <a:pt x="129484" y="136918"/>
                  </a:lnTo>
                  <a:lnTo>
                    <a:pt x="138487" y="113244"/>
                  </a:lnTo>
                  <a:lnTo>
                    <a:pt x="126766" y="113244"/>
                  </a:lnTo>
                  <a:lnTo>
                    <a:pt x="112917" y="91169"/>
                  </a:lnTo>
                  <a:close/>
                </a:path>
                <a:path w="1049654" h="177800">
                  <a:moveTo>
                    <a:pt x="67339" y="106552"/>
                  </a:moveTo>
                  <a:lnTo>
                    <a:pt x="52901" y="106552"/>
                  </a:lnTo>
                  <a:lnTo>
                    <a:pt x="59983" y="110026"/>
                  </a:lnTo>
                  <a:lnTo>
                    <a:pt x="63943" y="118756"/>
                  </a:lnTo>
                  <a:lnTo>
                    <a:pt x="86281" y="116798"/>
                  </a:lnTo>
                  <a:lnTo>
                    <a:pt x="83195" y="110001"/>
                  </a:lnTo>
                  <a:lnTo>
                    <a:pt x="70465" y="110001"/>
                  </a:lnTo>
                  <a:lnTo>
                    <a:pt x="67339" y="106552"/>
                  </a:lnTo>
                  <a:close/>
                </a:path>
                <a:path w="1049654" h="177800">
                  <a:moveTo>
                    <a:pt x="164378" y="76956"/>
                  </a:moveTo>
                  <a:lnTo>
                    <a:pt x="139758" y="79117"/>
                  </a:lnTo>
                  <a:lnTo>
                    <a:pt x="127403" y="113191"/>
                  </a:lnTo>
                  <a:lnTo>
                    <a:pt x="126766" y="113244"/>
                  </a:lnTo>
                  <a:lnTo>
                    <a:pt x="138487" y="113244"/>
                  </a:lnTo>
                  <a:lnTo>
                    <a:pt x="148499" y="86918"/>
                  </a:lnTo>
                  <a:lnTo>
                    <a:pt x="150148" y="86774"/>
                  </a:lnTo>
                  <a:lnTo>
                    <a:pt x="162192" y="86774"/>
                  </a:lnTo>
                  <a:lnTo>
                    <a:pt x="164678" y="80380"/>
                  </a:lnTo>
                  <a:lnTo>
                    <a:pt x="164378" y="76956"/>
                  </a:lnTo>
                  <a:close/>
                </a:path>
                <a:path w="1049654" h="177800">
                  <a:moveTo>
                    <a:pt x="73375" y="96476"/>
                  </a:moveTo>
                  <a:lnTo>
                    <a:pt x="42425" y="96476"/>
                  </a:lnTo>
                  <a:lnTo>
                    <a:pt x="51125" y="96717"/>
                  </a:lnTo>
                  <a:lnTo>
                    <a:pt x="59144" y="99020"/>
                  </a:lnTo>
                  <a:lnTo>
                    <a:pt x="66194" y="103399"/>
                  </a:lnTo>
                  <a:lnTo>
                    <a:pt x="71988" y="109865"/>
                  </a:lnTo>
                  <a:lnTo>
                    <a:pt x="70465" y="110001"/>
                  </a:lnTo>
                  <a:lnTo>
                    <a:pt x="83195" y="110001"/>
                  </a:lnTo>
                  <a:lnTo>
                    <a:pt x="79557" y="101985"/>
                  </a:lnTo>
                  <a:lnTo>
                    <a:pt x="73375" y="96476"/>
                  </a:lnTo>
                  <a:close/>
                </a:path>
                <a:path w="1049654" h="177800">
                  <a:moveTo>
                    <a:pt x="231645" y="71056"/>
                  </a:moveTo>
                  <a:lnTo>
                    <a:pt x="167816" y="76654"/>
                  </a:lnTo>
                  <a:lnTo>
                    <a:pt x="175607" y="165480"/>
                  </a:lnTo>
                  <a:lnTo>
                    <a:pt x="214689" y="162050"/>
                  </a:lnTo>
                  <a:lnTo>
                    <a:pt x="229462" y="154912"/>
                  </a:lnTo>
                  <a:lnTo>
                    <a:pt x="185295" y="154912"/>
                  </a:lnTo>
                  <a:lnTo>
                    <a:pt x="179185" y="85251"/>
                  </a:lnTo>
                  <a:lnTo>
                    <a:pt x="223977" y="81320"/>
                  </a:lnTo>
                  <a:lnTo>
                    <a:pt x="232546" y="81320"/>
                  </a:lnTo>
                  <a:lnTo>
                    <a:pt x="231645" y="71056"/>
                  </a:lnTo>
                  <a:close/>
                </a:path>
                <a:path w="1049654" h="177800">
                  <a:moveTo>
                    <a:pt x="235518" y="113569"/>
                  </a:moveTo>
                  <a:lnTo>
                    <a:pt x="210563" y="113569"/>
                  </a:lnTo>
                  <a:lnTo>
                    <a:pt x="226968" y="118350"/>
                  </a:lnTo>
                  <a:lnTo>
                    <a:pt x="233450" y="131219"/>
                  </a:lnTo>
                  <a:lnTo>
                    <a:pt x="229340" y="144971"/>
                  </a:lnTo>
                  <a:lnTo>
                    <a:pt x="213969" y="152398"/>
                  </a:lnTo>
                  <a:lnTo>
                    <a:pt x="185295" y="154912"/>
                  </a:lnTo>
                  <a:lnTo>
                    <a:pt x="229462" y="154912"/>
                  </a:lnTo>
                  <a:lnTo>
                    <a:pt x="237804" y="150880"/>
                  </a:lnTo>
                  <a:lnTo>
                    <a:pt x="244034" y="130341"/>
                  </a:lnTo>
                  <a:lnTo>
                    <a:pt x="235518" y="113569"/>
                  </a:lnTo>
                  <a:close/>
                </a:path>
                <a:path w="1049654" h="177800">
                  <a:moveTo>
                    <a:pt x="210696" y="115088"/>
                  </a:moveTo>
                  <a:lnTo>
                    <a:pt x="183415" y="117482"/>
                  </a:lnTo>
                  <a:lnTo>
                    <a:pt x="186590" y="153644"/>
                  </a:lnTo>
                  <a:lnTo>
                    <a:pt x="213868" y="151254"/>
                  </a:lnTo>
                  <a:lnTo>
                    <a:pt x="228202" y="144302"/>
                  </a:lnTo>
                  <a:lnTo>
                    <a:pt x="228543" y="143186"/>
                  </a:lnTo>
                  <a:lnTo>
                    <a:pt x="196541" y="143186"/>
                  </a:lnTo>
                  <a:lnTo>
                    <a:pt x="195018" y="125798"/>
                  </a:lnTo>
                  <a:lnTo>
                    <a:pt x="211258" y="124376"/>
                  </a:lnTo>
                  <a:lnTo>
                    <a:pt x="228602" y="124376"/>
                  </a:lnTo>
                  <a:lnTo>
                    <a:pt x="226129" y="119429"/>
                  </a:lnTo>
                  <a:lnTo>
                    <a:pt x="210696" y="115088"/>
                  </a:lnTo>
                  <a:close/>
                </a:path>
                <a:path w="1049654" h="177800">
                  <a:moveTo>
                    <a:pt x="228602" y="124376"/>
                  </a:moveTo>
                  <a:lnTo>
                    <a:pt x="211258" y="124376"/>
                  </a:lnTo>
                  <a:lnTo>
                    <a:pt x="218509" y="126477"/>
                  </a:lnTo>
                  <a:lnTo>
                    <a:pt x="221395" y="132246"/>
                  </a:lnTo>
                  <a:lnTo>
                    <a:pt x="219595" y="138426"/>
                  </a:lnTo>
                  <a:lnTo>
                    <a:pt x="212784" y="141761"/>
                  </a:lnTo>
                  <a:lnTo>
                    <a:pt x="196541" y="143186"/>
                  </a:lnTo>
                  <a:lnTo>
                    <a:pt x="228543" y="143186"/>
                  </a:lnTo>
                  <a:lnTo>
                    <a:pt x="232127" y="131430"/>
                  </a:lnTo>
                  <a:lnTo>
                    <a:pt x="228602" y="124376"/>
                  </a:lnTo>
                  <a:close/>
                </a:path>
                <a:path w="1049654" h="177800">
                  <a:moveTo>
                    <a:pt x="232546" y="81320"/>
                  </a:moveTo>
                  <a:lnTo>
                    <a:pt x="223977" y="81320"/>
                  </a:lnTo>
                  <a:lnTo>
                    <a:pt x="224077" y="82461"/>
                  </a:lnTo>
                  <a:lnTo>
                    <a:pt x="180680" y="86267"/>
                  </a:lnTo>
                  <a:lnTo>
                    <a:pt x="183282" y="115963"/>
                  </a:lnTo>
                  <a:lnTo>
                    <a:pt x="210563" y="113569"/>
                  </a:lnTo>
                  <a:lnTo>
                    <a:pt x="235518" y="113569"/>
                  </a:lnTo>
                  <a:lnTo>
                    <a:pt x="234326" y="111223"/>
                  </a:lnTo>
                  <a:lnTo>
                    <a:pt x="214765" y="105754"/>
                  </a:lnTo>
                  <a:lnTo>
                    <a:pt x="193258" y="105754"/>
                  </a:lnTo>
                  <a:lnTo>
                    <a:pt x="192311" y="94964"/>
                  </a:lnTo>
                  <a:lnTo>
                    <a:pt x="233427" y="91357"/>
                  </a:lnTo>
                  <a:lnTo>
                    <a:pt x="232546" y="81320"/>
                  </a:lnTo>
                  <a:close/>
                </a:path>
                <a:path w="1049654" h="177800">
                  <a:moveTo>
                    <a:pt x="209627" y="104317"/>
                  </a:moveTo>
                  <a:lnTo>
                    <a:pt x="193258" y="105754"/>
                  </a:lnTo>
                  <a:lnTo>
                    <a:pt x="214765" y="105754"/>
                  </a:lnTo>
                  <a:lnTo>
                    <a:pt x="209627" y="104317"/>
                  </a:lnTo>
                  <a:close/>
                </a:path>
                <a:path w="1049654" h="177800">
                  <a:moveTo>
                    <a:pt x="287145" y="65167"/>
                  </a:moveTo>
                  <a:lnTo>
                    <a:pt x="270767" y="69476"/>
                  </a:lnTo>
                  <a:lnTo>
                    <a:pt x="256945" y="79290"/>
                  </a:lnTo>
                  <a:lnTo>
                    <a:pt x="247831" y="94399"/>
                  </a:lnTo>
                  <a:lnTo>
                    <a:pt x="245577" y="114588"/>
                  </a:lnTo>
                  <a:lnTo>
                    <a:pt x="251312" y="134074"/>
                  </a:lnTo>
                  <a:lnTo>
                    <a:pt x="262916" y="147352"/>
                  </a:lnTo>
                  <a:lnTo>
                    <a:pt x="278231" y="154574"/>
                  </a:lnTo>
                  <a:lnTo>
                    <a:pt x="295102" y="155895"/>
                  </a:lnTo>
                  <a:lnTo>
                    <a:pt x="309029" y="152718"/>
                  </a:lnTo>
                  <a:lnTo>
                    <a:pt x="320170" y="146119"/>
                  </a:lnTo>
                  <a:lnTo>
                    <a:pt x="294245" y="146119"/>
                  </a:lnTo>
                  <a:lnTo>
                    <a:pt x="281448" y="144959"/>
                  </a:lnTo>
                  <a:lnTo>
                    <a:pt x="269832" y="139090"/>
                  </a:lnTo>
                  <a:lnTo>
                    <a:pt x="261047" y="128608"/>
                  </a:lnTo>
                  <a:lnTo>
                    <a:pt x="256744" y="113609"/>
                  </a:lnTo>
                  <a:lnTo>
                    <a:pt x="258366" y="98035"/>
                  </a:lnTo>
                  <a:lnTo>
                    <a:pt x="265191" y="86175"/>
                  </a:lnTo>
                  <a:lnTo>
                    <a:pt x="275608" y="78364"/>
                  </a:lnTo>
                  <a:lnTo>
                    <a:pt x="288002" y="74933"/>
                  </a:lnTo>
                  <a:lnTo>
                    <a:pt x="318951" y="74933"/>
                  </a:lnTo>
                  <a:lnTo>
                    <a:pt x="314335" y="70819"/>
                  </a:lnTo>
                  <a:lnTo>
                    <a:pt x="301119" y="65892"/>
                  </a:lnTo>
                  <a:lnTo>
                    <a:pt x="287145" y="65167"/>
                  </a:lnTo>
                  <a:close/>
                </a:path>
                <a:path w="1049654" h="177800">
                  <a:moveTo>
                    <a:pt x="331995" y="126349"/>
                  </a:moveTo>
                  <a:lnTo>
                    <a:pt x="321411" y="126349"/>
                  </a:lnTo>
                  <a:lnTo>
                    <a:pt x="317045" y="134197"/>
                  </a:lnTo>
                  <a:lnTo>
                    <a:pt x="310765" y="140198"/>
                  </a:lnTo>
                  <a:lnTo>
                    <a:pt x="303017" y="144217"/>
                  </a:lnTo>
                  <a:lnTo>
                    <a:pt x="294245" y="146119"/>
                  </a:lnTo>
                  <a:lnTo>
                    <a:pt x="320170" y="146119"/>
                  </a:lnTo>
                  <a:lnTo>
                    <a:pt x="321313" y="145443"/>
                  </a:lnTo>
                  <a:lnTo>
                    <a:pt x="330256" y="133713"/>
                  </a:lnTo>
                  <a:lnTo>
                    <a:pt x="331995" y="126349"/>
                  </a:lnTo>
                  <a:close/>
                </a:path>
                <a:path w="1049654" h="177800">
                  <a:moveTo>
                    <a:pt x="288103" y="76079"/>
                  </a:moveTo>
                  <a:lnTo>
                    <a:pt x="258117" y="112528"/>
                  </a:lnTo>
                  <a:lnTo>
                    <a:pt x="258047" y="113609"/>
                  </a:lnTo>
                  <a:lnTo>
                    <a:pt x="262174" y="127914"/>
                  </a:lnTo>
                  <a:lnTo>
                    <a:pt x="270663" y="137995"/>
                  </a:lnTo>
                  <a:lnTo>
                    <a:pt x="281858" y="143665"/>
                  </a:lnTo>
                  <a:lnTo>
                    <a:pt x="294134" y="144853"/>
                  </a:lnTo>
                  <a:lnTo>
                    <a:pt x="302486" y="143131"/>
                  </a:lnTo>
                  <a:lnTo>
                    <a:pt x="309700" y="139508"/>
                  </a:lnTo>
                  <a:lnTo>
                    <a:pt x="314251" y="135209"/>
                  </a:lnTo>
                  <a:lnTo>
                    <a:pt x="293287" y="135209"/>
                  </a:lnTo>
                  <a:lnTo>
                    <a:pt x="283985" y="133947"/>
                  </a:lnTo>
                  <a:lnTo>
                    <a:pt x="276554" y="129164"/>
                  </a:lnTo>
                  <a:lnTo>
                    <a:pt x="271431" y="121733"/>
                  </a:lnTo>
                  <a:lnTo>
                    <a:pt x="269053" y="112528"/>
                  </a:lnTo>
                  <a:lnTo>
                    <a:pt x="269746" y="102315"/>
                  </a:lnTo>
                  <a:lnTo>
                    <a:pt x="273527" y="94107"/>
                  </a:lnTo>
                  <a:lnTo>
                    <a:pt x="280047" y="88440"/>
                  </a:lnTo>
                  <a:lnTo>
                    <a:pt x="288960" y="85849"/>
                  </a:lnTo>
                  <a:lnTo>
                    <a:pt x="298479" y="85013"/>
                  </a:lnTo>
                  <a:lnTo>
                    <a:pt x="312918" y="85013"/>
                  </a:lnTo>
                  <a:lnTo>
                    <a:pt x="310562" y="82415"/>
                  </a:lnTo>
                  <a:lnTo>
                    <a:pt x="303929" y="78364"/>
                  </a:lnTo>
                  <a:lnTo>
                    <a:pt x="296381" y="76268"/>
                  </a:lnTo>
                  <a:lnTo>
                    <a:pt x="288103" y="76079"/>
                  </a:lnTo>
                  <a:close/>
                </a:path>
                <a:path w="1049654" h="177800">
                  <a:moveTo>
                    <a:pt x="334162" y="117176"/>
                  </a:moveTo>
                  <a:lnTo>
                    <a:pt x="311828" y="119134"/>
                  </a:lnTo>
                  <a:lnTo>
                    <a:pt x="310250" y="128865"/>
                  </a:lnTo>
                  <a:lnTo>
                    <a:pt x="302935" y="134362"/>
                  </a:lnTo>
                  <a:lnTo>
                    <a:pt x="293287" y="135209"/>
                  </a:lnTo>
                  <a:lnTo>
                    <a:pt x="314251" y="135209"/>
                  </a:lnTo>
                  <a:lnTo>
                    <a:pt x="315579" y="133947"/>
                  </a:lnTo>
                  <a:lnTo>
                    <a:pt x="319888" y="126481"/>
                  </a:lnTo>
                  <a:lnTo>
                    <a:pt x="321411" y="126349"/>
                  </a:lnTo>
                  <a:lnTo>
                    <a:pt x="331995" y="126349"/>
                  </a:lnTo>
                  <a:lnTo>
                    <a:pt x="334162" y="117176"/>
                  </a:lnTo>
                  <a:close/>
                </a:path>
                <a:path w="1049654" h="177800">
                  <a:moveTo>
                    <a:pt x="312918" y="85013"/>
                  </a:moveTo>
                  <a:lnTo>
                    <a:pt x="298479" y="85013"/>
                  </a:lnTo>
                  <a:lnTo>
                    <a:pt x="305560" y="88488"/>
                  </a:lnTo>
                  <a:lnTo>
                    <a:pt x="309524" y="97218"/>
                  </a:lnTo>
                  <a:lnTo>
                    <a:pt x="331858" y="95256"/>
                  </a:lnTo>
                  <a:lnTo>
                    <a:pt x="328773" y="88459"/>
                  </a:lnTo>
                  <a:lnTo>
                    <a:pt x="316043" y="88459"/>
                  </a:lnTo>
                  <a:lnTo>
                    <a:pt x="312918" y="85013"/>
                  </a:lnTo>
                  <a:close/>
                </a:path>
                <a:path w="1049654" h="177800">
                  <a:moveTo>
                    <a:pt x="318951" y="74933"/>
                  </a:moveTo>
                  <a:lnTo>
                    <a:pt x="288002" y="74933"/>
                  </a:lnTo>
                  <a:lnTo>
                    <a:pt x="296703" y="75176"/>
                  </a:lnTo>
                  <a:lnTo>
                    <a:pt x="304721" y="77479"/>
                  </a:lnTo>
                  <a:lnTo>
                    <a:pt x="311772" y="81858"/>
                  </a:lnTo>
                  <a:lnTo>
                    <a:pt x="317566" y="88325"/>
                  </a:lnTo>
                  <a:lnTo>
                    <a:pt x="316043" y="88459"/>
                  </a:lnTo>
                  <a:lnTo>
                    <a:pt x="328773" y="88459"/>
                  </a:lnTo>
                  <a:lnTo>
                    <a:pt x="325134" y="80443"/>
                  </a:lnTo>
                  <a:lnTo>
                    <a:pt x="318951" y="74933"/>
                  </a:lnTo>
                  <a:close/>
                </a:path>
                <a:path w="1049654" h="177800">
                  <a:moveTo>
                    <a:pt x="361231" y="59691"/>
                  </a:moveTo>
                  <a:lnTo>
                    <a:pt x="338004" y="61729"/>
                  </a:lnTo>
                  <a:lnTo>
                    <a:pt x="345808" y="150677"/>
                  </a:lnTo>
                  <a:lnTo>
                    <a:pt x="353929" y="149965"/>
                  </a:lnTo>
                  <a:lnTo>
                    <a:pt x="369697" y="131597"/>
                  </a:lnTo>
                  <a:lnTo>
                    <a:pt x="355132" y="131597"/>
                  </a:lnTo>
                  <a:lnTo>
                    <a:pt x="349674" y="69400"/>
                  </a:lnTo>
                  <a:lnTo>
                    <a:pt x="351074" y="69274"/>
                  </a:lnTo>
                  <a:lnTo>
                    <a:pt x="362071" y="69274"/>
                  </a:lnTo>
                  <a:lnTo>
                    <a:pt x="361231" y="59691"/>
                  </a:lnTo>
                  <a:close/>
                </a:path>
                <a:path w="1049654" h="177800">
                  <a:moveTo>
                    <a:pt x="406136" y="102257"/>
                  </a:moveTo>
                  <a:lnTo>
                    <a:pt x="394883" y="102257"/>
                  </a:lnTo>
                  <a:lnTo>
                    <a:pt x="398710" y="145911"/>
                  </a:lnTo>
                  <a:lnTo>
                    <a:pt x="422186" y="143852"/>
                  </a:lnTo>
                  <a:lnTo>
                    <a:pt x="421512" y="136177"/>
                  </a:lnTo>
                  <a:lnTo>
                    <a:pt x="409110" y="136177"/>
                  </a:lnTo>
                  <a:lnTo>
                    <a:pt x="406136" y="102257"/>
                  </a:lnTo>
                  <a:close/>
                </a:path>
                <a:path w="1049654" h="177800">
                  <a:moveTo>
                    <a:pt x="416046" y="73842"/>
                  </a:moveTo>
                  <a:lnTo>
                    <a:pt x="405175" y="73842"/>
                  </a:lnTo>
                  <a:lnTo>
                    <a:pt x="410630" y="136043"/>
                  </a:lnTo>
                  <a:lnTo>
                    <a:pt x="409110" y="136177"/>
                  </a:lnTo>
                  <a:lnTo>
                    <a:pt x="421512" y="136177"/>
                  </a:lnTo>
                  <a:lnTo>
                    <a:pt x="416046" y="73842"/>
                  </a:lnTo>
                  <a:close/>
                </a:path>
                <a:path w="1049654" h="177800">
                  <a:moveTo>
                    <a:pt x="403847" y="76154"/>
                  </a:moveTo>
                  <a:lnTo>
                    <a:pt x="391815" y="90009"/>
                  </a:lnTo>
                  <a:lnTo>
                    <a:pt x="368176" y="117642"/>
                  </a:lnTo>
                  <a:lnTo>
                    <a:pt x="356143" y="131508"/>
                  </a:lnTo>
                  <a:lnTo>
                    <a:pt x="355132" y="131597"/>
                  </a:lnTo>
                  <a:lnTo>
                    <a:pt x="369697" y="131597"/>
                  </a:lnTo>
                  <a:lnTo>
                    <a:pt x="394883" y="102257"/>
                  </a:lnTo>
                  <a:lnTo>
                    <a:pt x="406136" y="102257"/>
                  </a:lnTo>
                  <a:lnTo>
                    <a:pt x="403847" y="76154"/>
                  </a:lnTo>
                  <a:close/>
                </a:path>
                <a:path w="1049654" h="177800">
                  <a:moveTo>
                    <a:pt x="362071" y="69274"/>
                  </a:moveTo>
                  <a:lnTo>
                    <a:pt x="351074" y="69274"/>
                  </a:lnTo>
                  <a:lnTo>
                    <a:pt x="356337" y="129315"/>
                  </a:lnTo>
                  <a:lnTo>
                    <a:pt x="378710" y="103211"/>
                  </a:lnTo>
                  <a:lnTo>
                    <a:pt x="365046" y="103211"/>
                  </a:lnTo>
                  <a:lnTo>
                    <a:pt x="362071" y="69274"/>
                  </a:lnTo>
                  <a:close/>
                </a:path>
                <a:path w="1049654" h="177800">
                  <a:moveTo>
                    <a:pt x="414362" y="54648"/>
                  </a:moveTo>
                  <a:lnTo>
                    <a:pt x="406111" y="55372"/>
                  </a:lnTo>
                  <a:lnTo>
                    <a:pt x="365046" y="103211"/>
                  </a:lnTo>
                  <a:lnTo>
                    <a:pt x="378710" y="103211"/>
                  </a:lnTo>
                  <a:lnTo>
                    <a:pt x="403778" y="73966"/>
                  </a:lnTo>
                  <a:lnTo>
                    <a:pt x="405175" y="73842"/>
                  </a:lnTo>
                  <a:lnTo>
                    <a:pt x="416046" y="73842"/>
                  </a:lnTo>
                  <a:lnTo>
                    <a:pt x="414362" y="54648"/>
                  </a:lnTo>
                  <a:close/>
                </a:path>
                <a:path w="1049654" h="177800">
                  <a:moveTo>
                    <a:pt x="466336" y="49320"/>
                  </a:moveTo>
                  <a:lnTo>
                    <a:pt x="456566" y="50176"/>
                  </a:lnTo>
                  <a:lnTo>
                    <a:pt x="432276" y="123149"/>
                  </a:lnTo>
                  <a:lnTo>
                    <a:pt x="423269" y="123936"/>
                  </a:lnTo>
                  <a:lnTo>
                    <a:pt x="425872" y="153630"/>
                  </a:lnTo>
                  <a:lnTo>
                    <a:pt x="444649" y="151980"/>
                  </a:lnTo>
                  <a:lnTo>
                    <a:pt x="443969" y="144230"/>
                  </a:lnTo>
                  <a:lnTo>
                    <a:pt x="433871" y="144230"/>
                  </a:lnTo>
                  <a:lnTo>
                    <a:pt x="432845" y="132558"/>
                  </a:lnTo>
                  <a:lnTo>
                    <a:pt x="439955" y="131936"/>
                  </a:lnTo>
                  <a:lnTo>
                    <a:pt x="462142" y="62734"/>
                  </a:lnTo>
                  <a:lnTo>
                    <a:pt x="462906" y="62665"/>
                  </a:lnTo>
                  <a:lnTo>
                    <a:pt x="473772" y="62665"/>
                  </a:lnTo>
                  <a:lnTo>
                    <a:pt x="466336" y="49320"/>
                  </a:lnTo>
                  <a:close/>
                </a:path>
                <a:path w="1049654" h="177800">
                  <a:moveTo>
                    <a:pt x="504897" y="137603"/>
                  </a:moveTo>
                  <a:lnTo>
                    <a:pt x="496327" y="137603"/>
                  </a:lnTo>
                  <a:lnTo>
                    <a:pt x="497184" y="147373"/>
                  </a:lnTo>
                  <a:lnTo>
                    <a:pt x="515835" y="145738"/>
                  </a:lnTo>
                  <a:lnTo>
                    <a:pt x="515157" y="137998"/>
                  </a:lnTo>
                  <a:lnTo>
                    <a:pt x="504931" y="137998"/>
                  </a:lnTo>
                  <a:lnTo>
                    <a:pt x="504897" y="137603"/>
                  </a:lnTo>
                  <a:close/>
                </a:path>
                <a:path w="1049654" h="177800">
                  <a:moveTo>
                    <a:pt x="504032" y="127721"/>
                  </a:moveTo>
                  <a:lnTo>
                    <a:pt x="434364" y="133830"/>
                  </a:lnTo>
                  <a:lnTo>
                    <a:pt x="435264" y="144108"/>
                  </a:lnTo>
                  <a:lnTo>
                    <a:pt x="433871" y="144230"/>
                  </a:lnTo>
                  <a:lnTo>
                    <a:pt x="443969" y="144230"/>
                  </a:lnTo>
                  <a:lnTo>
                    <a:pt x="443792" y="142210"/>
                  </a:lnTo>
                  <a:lnTo>
                    <a:pt x="496327" y="137603"/>
                  </a:lnTo>
                  <a:lnTo>
                    <a:pt x="504897" y="137603"/>
                  </a:lnTo>
                  <a:lnTo>
                    <a:pt x="504032" y="127721"/>
                  </a:lnTo>
                  <a:close/>
                </a:path>
                <a:path w="1049654" h="177800">
                  <a:moveTo>
                    <a:pt x="514123" y="126201"/>
                  </a:moveTo>
                  <a:lnTo>
                    <a:pt x="505302" y="126201"/>
                  </a:lnTo>
                  <a:lnTo>
                    <a:pt x="506328" y="137876"/>
                  </a:lnTo>
                  <a:lnTo>
                    <a:pt x="504931" y="137998"/>
                  </a:lnTo>
                  <a:lnTo>
                    <a:pt x="515157" y="137998"/>
                  </a:lnTo>
                  <a:lnTo>
                    <a:pt x="514123" y="126201"/>
                  </a:lnTo>
                  <a:close/>
                </a:path>
                <a:path w="1049654" h="177800">
                  <a:moveTo>
                    <a:pt x="533069" y="44618"/>
                  </a:moveTo>
                  <a:lnTo>
                    <a:pt x="509845" y="46655"/>
                  </a:lnTo>
                  <a:lnTo>
                    <a:pt x="517646" y="135604"/>
                  </a:lnTo>
                  <a:lnTo>
                    <a:pt x="525772" y="134891"/>
                  </a:lnTo>
                  <a:lnTo>
                    <a:pt x="541537" y="116525"/>
                  </a:lnTo>
                  <a:lnTo>
                    <a:pt x="526971" y="116525"/>
                  </a:lnTo>
                  <a:lnTo>
                    <a:pt x="521516" y="54328"/>
                  </a:lnTo>
                  <a:lnTo>
                    <a:pt x="522913" y="54204"/>
                  </a:lnTo>
                  <a:lnTo>
                    <a:pt x="533910" y="54204"/>
                  </a:lnTo>
                  <a:lnTo>
                    <a:pt x="533069" y="44618"/>
                  </a:lnTo>
                  <a:close/>
                </a:path>
                <a:path w="1049654" h="177800">
                  <a:moveTo>
                    <a:pt x="462894" y="65477"/>
                  </a:moveTo>
                  <a:lnTo>
                    <a:pt x="462765" y="65487"/>
                  </a:lnTo>
                  <a:lnTo>
                    <a:pt x="441604" y="131792"/>
                  </a:lnTo>
                  <a:lnTo>
                    <a:pt x="496040" y="127015"/>
                  </a:lnTo>
                  <a:lnTo>
                    <a:pt x="492734" y="120877"/>
                  </a:lnTo>
                  <a:lnTo>
                    <a:pt x="455222" y="120877"/>
                  </a:lnTo>
                  <a:lnTo>
                    <a:pt x="464713" y="87696"/>
                  </a:lnTo>
                  <a:lnTo>
                    <a:pt x="474862" y="87696"/>
                  </a:lnTo>
                  <a:lnTo>
                    <a:pt x="462894" y="65477"/>
                  </a:lnTo>
                  <a:close/>
                </a:path>
                <a:path w="1049654" h="177800">
                  <a:moveTo>
                    <a:pt x="577976" y="87184"/>
                  </a:moveTo>
                  <a:lnTo>
                    <a:pt x="566722" y="87184"/>
                  </a:lnTo>
                  <a:lnTo>
                    <a:pt x="570552" y="130837"/>
                  </a:lnTo>
                  <a:lnTo>
                    <a:pt x="594028" y="128779"/>
                  </a:lnTo>
                  <a:lnTo>
                    <a:pt x="593355" y="121103"/>
                  </a:lnTo>
                  <a:lnTo>
                    <a:pt x="580952" y="121103"/>
                  </a:lnTo>
                  <a:lnTo>
                    <a:pt x="577976" y="87184"/>
                  </a:lnTo>
                  <a:close/>
                </a:path>
                <a:path w="1049654" h="177800">
                  <a:moveTo>
                    <a:pt x="473772" y="62665"/>
                  </a:moveTo>
                  <a:lnTo>
                    <a:pt x="462906" y="62665"/>
                  </a:lnTo>
                  <a:lnTo>
                    <a:pt x="497814" y="126860"/>
                  </a:lnTo>
                  <a:lnTo>
                    <a:pt x="505302" y="126201"/>
                  </a:lnTo>
                  <a:lnTo>
                    <a:pt x="514123" y="126201"/>
                  </a:lnTo>
                  <a:lnTo>
                    <a:pt x="513304" y="116859"/>
                  </a:lnTo>
                  <a:lnTo>
                    <a:pt x="503970" y="116859"/>
                  </a:lnTo>
                  <a:lnTo>
                    <a:pt x="473772" y="62665"/>
                  </a:lnTo>
                  <a:close/>
                </a:path>
                <a:path w="1049654" h="177800">
                  <a:moveTo>
                    <a:pt x="587885" y="58770"/>
                  </a:moveTo>
                  <a:lnTo>
                    <a:pt x="577018" y="58770"/>
                  </a:lnTo>
                  <a:lnTo>
                    <a:pt x="582472" y="120971"/>
                  </a:lnTo>
                  <a:lnTo>
                    <a:pt x="580952" y="121103"/>
                  </a:lnTo>
                  <a:lnTo>
                    <a:pt x="593355" y="121103"/>
                  </a:lnTo>
                  <a:lnTo>
                    <a:pt x="587885" y="58770"/>
                  </a:lnTo>
                  <a:close/>
                </a:path>
                <a:path w="1049654" h="177800">
                  <a:moveTo>
                    <a:pt x="474862" y="87696"/>
                  </a:moveTo>
                  <a:lnTo>
                    <a:pt x="464713" y="87696"/>
                  </a:lnTo>
                  <a:lnTo>
                    <a:pt x="480347" y="118673"/>
                  </a:lnTo>
                  <a:lnTo>
                    <a:pt x="455222" y="120877"/>
                  </a:lnTo>
                  <a:lnTo>
                    <a:pt x="492734" y="120877"/>
                  </a:lnTo>
                  <a:lnTo>
                    <a:pt x="474862" y="87696"/>
                  </a:lnTo>
                  <a:close/>
                </a:path>
                <a:path w="1049654" h="177800">
                  <a:moveTo>
                    <a:pt x="513233" y="116046"/>
                  </a:moveTo>
                  <a:lnTo>
                    <a:pt x="503970" y="116859"/>
                  </a:lnTo>
                  <a:lnTo>
                    <a:pt x="513304" y="116859"/>
                  </a:lnTo>
                  <a:lnTo>
                    <a:pt x="513233" y="116046"/>
                  </a:lnTo>
                  <a:close/>
                </a:path>
                <a:path w="1049654" h="177800">
                  <a:moveTo>
                    <a:pt x="575685" y="61080"/>
                  </a:moveTo>
                  <a:lnTo>
                    <a:pt x="563655" y="74937"/>
                  </a:lnTo>
                  <a:lnTo>
                    <a:pt x="540016" y="102570"/>
                  </a:lnTo>
                  <a:lnTo>
                    <a:pt x="527985" y="116438"/>
                  </a:lnTo>
                  <a:lnTo>
                    <a:pt x="526971" y="116525"/>
                  </a:lnTo>
                  <a:lnTo>
                    <a:pt x="541537" y="116525"/>
                  </a:lnTo>
                  <a:lnTo>
                    <a:pt x="566722" y="87184"/>
                  </a:lnTo>
                  <a:lnTo>
                    <a:pt x="577976" y="87184"/>
                  </a:lnTo>
                  <a:lnTo>
                    <a:pt x="575685" y="61080"/>
                  </a:lnTo>
                  <a:close/>
                </a:path>
                <a:path w="1049654" h="177800">
                  <a:moveTo>
                    <a:pt x="533910" y="54204"/>
                  </a:moveTo>
                  <a:lnTo>
                    <a:pt x="522913" y="54204"/>
                  </a:lnTo>
                  <a:lnTo>
                    <a:pt x="528180" y="114242"/>
                  </a:lnTo>
                  <a:lnTo>
                    <a:pt x="550552" y="88139"/>
                  </a:lnTo>
                  <a:lnTo>
                    <a:pt x="536888" y="88139"/>
                  </a:lnTo>
                  <a:lnTo>
                    <a:pt x="533910" y="54204"/>
                  </a:lnTo>
                  <a:close/>
                </a:path>
                <a:path w="1049654" h="177800">
                  <a:moveTo>
                    <a:pt x="586201" y="39574"/>
                  </a:moveTo>
                  <a:lnTo>
                    <a:pt x="577954" y="40298"/>
                  </a:lnTo>
                  <a:lnTo>
                    <a:pt x="536888" y="88139"/>
                  </a:lnTo>
                  <a:lnTo>
                    <a:pt x="550552" y="88139"/>
                  </a:lnTo>
                  <a:lnTo>
                    <a:pt x="575621" y="58892"/>
                  </a:lnTo>
                  <a:lnTo>
                    <a:pt x="577018" y="58770"/>
                  </a:lnTo>
                  <a:lnTo>
                    <a:pt x="587885" y="58770"/>
                  </a:lnTo>
                  <a:lnTo>
                    <a:pt x="586201" y="39574"/>
                  </a:lnTo>
                  <a:close/>
                </a:path>
                <a:path w="1049654" h="177800">
                  <a:moveTo>
                    <a:pt x="639165" y="35312"/>
                  </a:moveTo>
                  <a:lnTo>
                    <a:pt x="600083" y="38740"/>
                  </a:lnTo>
                  <a:lnTo>
                    <a:pt x="607874" y="127562"/>
                  </a:lnTo>
                  <a:lnTo>
                    <a:pt x="630590" y="125571"/>
                  </a:lnTo>
                  <a:lnTo>
                    <a:pt x="629937" y="118137"/>
                  </a:lnTo>
                  <a:lnTo>
                    <a:pt x="617661" y="118137"/>
                  </a:lnTo>
                  <a:lnTo>
                    <a:pt x="611463" y="47458"/>
                  </a:lnTo>
                  <a:lnTo>
                    <a:pt x="640137" y="44942"/>
                  </a:lnTo>
                  <a:lnTo>
                    <a:pt x="664596" y="44942"/>
                  </a:lnTo>
                  <a:lnTo>
                    <a:pt x="663987" y="43597"/>
                  </a:lnTo>
                  <a:lnTo>
                    <a:pt x="639165" y="35312"/>
                  </a:lnTo>
                  <a:close/>
                </a:path>
                <a:path w="1049654" h="177800">
                  <a:moveTo>
                    <a:pt x="694126" y="30491"/>
                  </a:moveTo>
                  <a:lnTo>
                    <a:pt x="668746" y="32716"/>
                  </a:lnTo>
                  <a:lnTo>
                    <a:pt x="669044" y="36140"/>
                  </a:lnTo>
                  <a:lnTo>
                    <a:pt x="703756" y="87825"/>
                  </a:lnTo>
                  <a:lnTo>
                    <a:pt x="692315" y="117727"/>
                  </a:lnTo>
                  <a:lnTo>
                    <a:pt x="692528" y="120139"/>
                  </a:lnTo>
                  <a:lnTo>
                    <a:pt x="717015" y="117990"/>
                  </a:lnTo>
                  <a:lnTo>
                    <a:pt x="720005" y="110300"/>
                  </a:lnTo>
                  <a:lnTo>
                    <a:pt x="707007" y="110300"/>
                  </a:lnTo>
                  <a:lnTo>
                    <a:pt x="715834" y="87022"/>
                  </a:lnTo>
                  <a:lnTo>
                    <a:pt x="685352" y="39831"/>
                  </a:lnTo>
                  <a:lnTo>
                    <a:pt x="687001" y="39682"/>
                  </a:lnTo>
                  <a:lnTo>
                    <a:pt x="699891" y="39682"/>
                  </a:lnTo>
                  <a:lnTo>
                    <a:pt x="694126" y="30491"/>
                  </a:lnTo>
                  <a:close/>
                </a:path>
                <a:path w="1049654" h="177800">
                  <a:moveTo>
                    <a:pt x="664596" y="44942"/>
                  </a:moveTo>
                  <a:lnTo>
                    <a:pt x="640137" y="44942"/>
                  </a:lnTo>
                  <a:lnTo>
                    <a:pt x="656677" y="50849"/>
                  </a:lnTo>
                  <a:lnTo>
                    <a:pt x="663359" y="66486"/>
                  </a:lnTo>
                  <a:lnTo>
                    <a:pt x="659466" y="83058"/>
                  </a:lnTo>
                  <a:lnTo>
                    <a:pt x="644255" y="91893"/>
                  </a:lnTo>
                  <a:lnTo>
                    <a:pt x="616974" y="94287"/>
                  </a:lnTo>
                  <a:lnTo>
                    <a:pt x="619055" y="118014"/>
                  </a:lnTo>
                  <a:lnTo>
                    <a:pt x="617661" y="118137"/>
                  </a:lnTo>
                  <a:lnTo>
                    <a:pt x="629937" y="118137"/>
                  </a:lnTo>
                  <a:lnTo>
                    <a:pt x="628595" y="102856"/>
                  </a:lnTo>
                  <a:lnTo>
                    <a:pt x="644964" y="101419"/>
                  </a:lnTo>
                  <a:lnTo>
                    <a:pt x="667971" y="89011"/>
                  </a:lnTo>
                  <a:lnTo>
                    <a:pt x="673950" y="65617"/>
                  </a:lnTo>
                  <a:lnTo>
                    <a:pt x="664596" y="44942"/>
                  </a:lnTo>
                  <a:close/>
                </a:path>
                <a:path w="1049654" h="177800">
                  <a:moveTo>
                    <a:pt x="749170" y="35286"/>
                  </a:moveTo>
                  <a:lnTo>
                    <a:pt x="737124" y="35286"/>
                  </a:lnTo>
                  <a:lnTo>
                    <a:pt x="708403" y="110177"/>
                  </a:lnTo>
                  <a:lnTo>
                    <a:pt x="707007" y="110300"/>
                  </a:lnTo>
                  <a:lnTo>
                    <a:pt x="720005" y="110300"/>
                  </a:lnTo>
                  <a:lnTo>
                    <a:pt x="749170" y="35286"/>
                  </a:lnTo>
                  <a:close/>
                </a:path>
                <a:path w="1049654" h="177800">
                  <a:moveTo>
                    <a:pt x="640237" y="46083"/>
                  </a:moveTo>
                  <a:lnTo>
                    <a:pt x="612956" y="48477"/>
                  </a:lnTo>
                  <a:lnTo>
                    <a:pt x="616841" y="92764"/>
                  </a:lnTo>
                  <a:lnTo>
                    <a:pt x="644122" y="90370"/>
                  </a:lnTo>
                  <a:lnTo>
                    <a:pt x="657949" y="82429"/>
                  </a:lnTo>
                  <a:lnTo>
                    <a:pt x="626805" y="82429"/>
                  </a:lnTo>
                  <a:lnTo>
                    <a:pt x="624578" y="57049"/>
                  </a:lnTo>
                  <a:lnTo>
                    <a:pt x="629780" y="56592"/>
                  </a:lnTo>
                  <a:lnTo>
                    <a:pt x="635482" y="55965"/>
                  </a:lnTo>
                  <a:lnTo>
                    <a:pt x="640821" y="55623"/>
                  </a:lnTo>
                  <a:lnTo>
                    <a:pt x="657358" y="55623"/>
                  </a:lnTo>
                  <a:lnTo>
                    <a:pt x="655674" y="51702"/>
                  </a:lnTo>
                  <a:lnTo>
                    <a:pt x="640237" y="46083"/>
                  </a:lnTo>
                  <a:close/>
                </a:path>
                <a:path w="1049654" h="177800">
                  <a:moveTo>
                    <a:pt x="699891" y="39682"/>
                  </a:moveTo>
                  <a:lnTo>
                    <a:pt x="687001" y="39682"/>
                  </a:lnTo>
                  <a:lnTo>
                    <a:pt x="716460" y="85431"/>
                  </a:lnTo>
                  <a:lnTo>
                    <a:pt x="725460" y="61761"/>
                  </a:lnTo>
                  <a:lnTo>
                    <a:pt x="713742" y="61761"/>
                  </a:lnTo>
                  <a:lnTo>
                    <a:pt x="699891" y="39682"/>
                  </a:lnTo>
                  <a:close/>
                </a:path>
                <a:path w="1049654" h="177800">
                  <a:moveTo>
                    <a:pt x="657358" y="55623"/>
                  </a:moveTo>
                  <a:lnTo>
                    <a:pt x="640821" y="55623"/>
                  </a:lnTo>
                  <a:lnTo>
                    <a:pt x="648488" y="59002"/>
                  </a:lnTo>
                  <a:lnTo>
                    <a:pt x="651548" y="67519"/>
                  </a:lnTo>
                  <a:lnTo>
                    <a:pt x="649800" y="76433"/>
                  </a:lnTo>
                  <a:lnTo>
                    <a:pt x="643045" y="81003"/>
                  </a:lnTo>
                  <a:lnTo>
                    <a:pt x="626805" y="82429"/>
                  </a:lnTo>
                  <a:lnTo>
                    <a:pt x="657949" y="82429"/>
                  </a:lnTo>
                  <a:lnTo>
                    <a:pt x="658451" y="82140"/>
                  </a:lnTo>
                  <a:lnTo>
                    <a:pt x="662023" y="66486"/>
                  </a:lnTo>
                  <a:lnTo>
                    <a:pt x="657358" y="55623"/>
                  </a:lnTo>
                  <a:close/>
                </a:path>
                <a:path w="1049654" h="177800">
                  <a:moveTo>
                    <a:pt x="751356" y="25469"/>
                  </a:moveTo>
                  <a:lnTo>
                    <a:pt x="726734" y="27630"/>
                  </a:lnTo>
                  <a:lnTo>
                    <a:pt x="714380" y="61704"/>
                  </a:lnTo>
                  <a:lnTo>
                    <a:pt x="713742" y="61761"/>
                  </a:lnTo>
                  <a:lnTo>
                    <a:pt x="725460" y="61761"/>
                  </a:lnTo>
                  <a:lnTo>
                    <a:pt x="735472" y="35431"/>
                  </a:lnTo>
                  <a:lnTo>
                    <a:pt x="737124" y="35286"/>
                  </a:lnTo>
                  <a:lnTo>
                    <a:pt x="749170" y="35286"/>
                  </a:lnTo>
                  <a:lnTo>
                    <a:pt x="751654" y="28897"/>
                  </a:lnTo>
                  <a:lnTo>
                    <a:pt x="751356" y="25469"/>
                  </a:lnTo>
                  <a:close/>
                </a:path>
                <a:path w="1049654" h="177800">
                  <a:moveTo>
                    <a:pt x="810244" y="20303"/>
                  </a:moveTo>
                  <a:lnTo>
                    <a:pt x="754794" y="25171"/>
                  </a:lnTo>
                  <a:lnTo>
                    <a:pt x="762584" y="113993"/>
                  </a:lnTo>
                  <a:lnTo>
                    <a:pt x="819179" y="109029"/>
                  </a:lnTo>
                  <a:lnTo>
                    <a:pt x="818708" y="103668"/>
                  </a:lnTo>
                  <a:lnTo>
                    <a:pt x="772419" y="103668"/>
                  </a:lnTo>
                  <a:lnTo>
                    <a:pt x="766273" y="33624"/>
                  </a:lnTo>
                  <a:lnTo>
                    <a:pt x="802439" y="30452"/>
                  </a:lnTo>
                  <a:lnTo>
                    <a:pt x="811133" y="30452"/>
                  </a:lnTo>
                  <a:lnTo>
                    <a:pt x="810244" y="20303"/>
                  </a:lnTo>
                  <a:close/>
                </a:path>
                <a:path w="1049654" h="177800">
                  <a:moveTo>
                    <a:pt x="847654" y="38422"/>
                  </a:moveTo>
                  <a:lnTo>
                    <a:pt x="836913" y="38422"/>
                  </a:lnTo>
                  <a:lnTo>
                    <a:pt x="842921" y="106945"/>
                  </a:lnTo>
                  <a:lnTo>
                    <a:pt x="865378" y="104975"/>
                  </a:lnTo>
                  <a:lnTo>
                    <a:pt x="864723" y="97509"/>
                  </a:lnTo>
                  <a:lnTo>
                    <a:pt x="852835" y="97509"/>
                  </a:lnTo>
                  <a:lnTo>
                    <a:pt x="847654" y="38422"/>
                  </a:lnTo>
                  <a:close/>
                </a:path>
                <a:path w="1049654" h="177800">
                  <a:moveTo>
                    <a:pt x="818310" y="99126"/>
                  </a:moveTo>
                  <a:lnTo>
                    <a:pt x="809614" y="99126"/>
                  </a:lnTo>
                  <a:lnTo>
                    <a:pt x="809725" y="100397"/>
                  </a:lnTo>
                  <a:lnTo>
                    <a:pt x="772419" y="103668"/>
                  </a:lnTo>
                  <a:lnTo>
                    <a:pt x="818708" y="103668"/>
                  </a:lnTo>
                  <a:lnTo>
                    <a:pt x="818310" y="99126"/>
                  </a:lnTo>
                  <a:close/>
                </a:path>
                <a:path w="1049654" h="177800">
                  <a:moveTo>
                    <a:pt x="811349" y="63536"/>
                  </a:moveTo>
                  <a:lnTo>
                    <a:pt x="802784" y="63536"/>
                  </a:lnTo>
                  <a:lnTo>
                    <a:pt x="802896" y="64806"/>
                  </a:lnTo>
                  <a:lnTo>
                    <a:pt x="770662" y="67632"/>
                  </a:lnTo>
                  <a:lnTo>
                    <a:pt x="773704" y="102275"/>
                  </a:lnTo>
                  <a:lnTo>
                    <a:pt x="809614" y="99126"/>
                  </a:lnTo>
                  <a:lnTo>
                    <a:pt x="818310" y="99126"/>
                  </a:lnTo>
                  <a:lnTo>
                    <a:pt x="817670" y="91836"/>
                  </a:lnTo>
                  <a:lnTo>
                    <a:pt x="783399" y="91836"/>
                  </a:lnTo>
                  <a:lnTo>
                    <a:pt x="782031" y="76230"/>
                  </a:lnTo>
                  <a:lnTo>
                    <a:pt x="812231" y="73579"/>
                  </a:lnTo>
                  <a:lnTo>
                    <a:pt x="811349" y="63536"/>
                  </a:lnTo>
                  <a:close/>
                </a:path>
                <a:path w="1049654" h="177800">
                  <a:moveTo>
                    <a:pt x="880189" y="24523"/>
                  </a:moveTo>
                  <a:lnTo>
                    <a:pt x="871494" y="24523"/>
                  </a:lnTo>
                  <a:lnTo>
                    <a:pt x="871595" y="25664"/>
                  </a:lnTo>
                  <a:lnTo>
                    <a:pt x="847864" y="27745"/>
                  </a:lnTo>
                  <a:lnTo>
                    <a:pt x="853977" y="97408"/>
                  </a:lnTo>
                  <a:lnTo>
                    <a:pt x="852835" y="97509"/>
                  </a:lnTo>
                  <a:lnTo>
                    <a:pt x="864723" y="97509"/>
                  </a:lnTo>
                  <a:lnTo>
                    <a:pt x="859369" y="36454"/>
                  </a:lnTo>
                  <a:lnTo>
                    <a:pt x="881070" y="34552"/>
                  </a:lnTo>
                  <a:lnTo>
                    <a:pt x="880189" y="24523"/>
                  </a:lnTo>
                  <a:close/>
                </a:path>
                <a:path w="1049654" h="177800">
                  <a:moveTo>
                    <a:pt x="817408" y="88851"/>
                  </a:moveTo>
                  <a:lnTo>
                    <a:pt x="783399" y="91836"/>
                  </a:lnTo>
                  <a:lnTo>
                    <a:pt x="817670" y="91836"/>
                  </a:lnTo>
                  <a:lnTo>
                    <a:pt x="817408" y="88851"/>
                  </a:lnTo>
                  <a:close/>
                </a:path>
                <a:path w="1049654" h="177800">
                  <a:moveTo>
                    <a:pt x="811133" y="30452"/>
                  </a:moveTo>
                  <a:lnTo>
                    <a:pt x="802439" y="30452"/>
                  </a:lnTo>
                  <a:lnTo>
                    <a:pt x="802551" y="31719"/>
                  </a:lnTo>
                  <a:lnTo>
                    <a:pt x="767782" y="34768"/>
                  </a:lnTo>
                  <a:lnTo>
                    <a:pt x="770554" y="66366"/>
                  </a:lnTo>
                  <a:lnTo>
                    <a:pt x="802784" y="63536"/>
                  </a:lnTo>
                  <a:lnTo>
                    <a:pt x="811349" y="63536"/>
                  </a:lnTo>
                  <a:lnTo>
                    <a:pt x="810693" y="56051"/>
                  </a:lnTo>
                  <a:lnTo>
                    <a:pt x="780263" y="56051"/>
                  </a:lnTo>
                  <a:lnTo>
                    <a:pt x="779158" y="43491"/>
                  </a:lnTo>
                  <a:lnTo>
                    <a:pt x="812022" y="40608"/>
                  </a:lnTo>
                  <a:lnTo>
                    <a:pt x="811133" y="30452"/>
                  </a:lnTo>
                  <a:close/>
                </a:path>
                <a:path w="1049654" h="177800">
                  <a:moveTo>
                    <a:pt x="810460" y="53402"/>
                  </a:moveTo>
                  <a:lnTo>
                    <a:pt x="780263" y="56051"/>
                  </a:lnTo>
                  <a:lnTo>
                    <a:pt x="810693" y="56051"/>
                  </a:lnTo>
                  <a:lnTo>
                    <a:pt x="810460" y="53402"/>
                  </a:lnTo>
                  <a:close/>
                </a:path>
                <a:path w="1049654" h="177800">
                  <a:moveTo>
                    <a:pt x="879288" y="14249"/>
                  </a:moveTo>
                  <a:lnTo>
                    <a:pt x="813308" y="20038"/>
                  </a:lnTo>
                  <a:lnTo>
                    <a:pt x="815086" y="40337"/>
                  </a:lnTo>
                  <a:lnTo>
                    <a:pt x="836913" y="38422"/>
                  </a:lnTo>
                  <a:lnTo>
                    <a:pt x="847654" y="38422"/>
                  </a:lnTo>
                  <a:lnTo>
                    <a:pt x="846911" y="29947"/>
                  </a:lnTo>
                  <a:lnTo>
                    <a:pt x="822740" y="29947"/>
                  </a:lnTo>
                  <a:lnTo>
                    <a:pt x="822638" y="28811"/>
                  </a:lnTo>
                  <a:lnTo>
                    <a:pt x="871494" y="24523"/>
                  </a:lnTo>
                  <a:lnTo>
                    <a:pt x="880189" y="24523"/>
                  </a:lnTo>
                  <a:lnTo>
                    <a:pt x="879288" y="14249"/>
                  </a:lnTo>
                  <a:close/>
                </a:path>
                <a:path w="1049654" h="177800">
                  <a:moveTo>
                    <a:pt x="846726" y="27846"/>
                  </a:moveTo>
                  <a:lnTo>
                    <a:pt x="822740" y="29947"/>
                  </a:lnTo>
                  <a:lnTo>
                    <a:pt x="846911" y="29947"/>
                  </a:lnTo>
                  <a:lnTo>
                    <a:pt x="846726" y="27846"/>
                  </a:lnTo>
                  <a:close/>
                </a:path>
                <a:path w="1049654" h="177800">
                  <a:moveTo>
                    <a:pt x="924637" y="9248"/>
                  </a:moveTo>
                  <a:lnTo>
                    <a:pt x="908259" y="13557"/>
                  </a:lnTo>
                  <a:lnTo>
                    <a:pt x="894437" y="23373"/>
                  </a:lnTo>
                  <a:lnTo>
                    <a:pt x="885323" y="38483"/>
                  </a:lnTo>
                  <a:lnTo>
                    <a:pt x="883069" y="58672"/>
                  </a:lnTo>
                  <a:lnTo>
                    <a:pt x="888803" y="78157"/>
                  </a:lnTo>
                  <a:lnTo>
                    <a:pt x="900408" y="91435"/>
                  </a:lnTo>
                  <a:lnTo>
                    <a:pt x="915725" y="98657"/>
                  </a:lnTo>
                  <a:lnTo>
                    <a:pt x="932597" y="99975"/>
                  </a:lnTo>
                  <a:lnTo>
                    <a:pt x="946522" y="96801"/>
                  </a:lnTo>
                  <a:lnTo>
                    <a:pt x="957659" y="90205"/>
                  </a:lnTo>
                  <a:lnTo>
                    <a:pt x="931736" y="90205"/>
                  </a:lnTo>
                  <a:lnTo>
                    <a:pt x="918940" y="89042"/>
                  </a:lnTo>
                  <a:lnTo>
                    <a:pt x="907324" y="83172"/>
                  </a:lnTo>
                  <a:lnTo>
                    <a:pt x="898539" y="72690"/>
                  </a:lnTo>
                  <a:lnTo>
                    <a:pt x="894236" y="57693"/>
                  </a:lnTo>
                  <a:lnTo>
                    <a:pt x="895858" y="42117"/>
                  </a:lnTo>
                  <a:lnTo>
                    <a:pt x="902683" y="30257"/>
                  </a:lnTo>
                  <a:lnTo>
                    <a:pt x="913099" y="22446"/>
                  </a:lnTo>
                  <a:lnTo>
                    <a:pt x="925494" y="19018"/>
                  </a:lnTo>
                  <a:lnTo>
                    <a:pt x="956443" y="19018"/>
                  </a:lnTo>
                  <a:lnTo>
                    <a:pt x="951826" y="14903"/>
                  </a:lnTo>
                  <a:lnTo>
                    <a:pt x="938611" y="9974"/>
                  </a:lnTo>
                  <a:lnTo>
                    <a:pt x="924637" y="9248"/>
                  </a:lnTo>
                  <a:close/>
                </a:path>
                <a:path w="1049654" h="177800">
                  <a:moveTo>
                    <a:pt x="969487" y="70430"/>
                  </a:moveTo>
                  <a:lnTo>
                    <a:pt x="958903" y="70430"/>
                  </a:lnTo>
                  <a:lnTo>
                    <a:pt x="954536" y="78278"/>
                  </a:lnTo>
                  <a:lnTo>
                    <a:pt x="948257" y="84280"/>
                  </a:lnTo>
                  <a:lnTo>
                    <a:pt x="940509" y="88300"/>
                  </a:lnTo>
                  <a:lnTo>
                    <a:pt x="931736" y="90205"/>
                  </a:lnTo>
                  <a:lnTo>
                    <a:pt x="957659" y="90205"/>
                  </a:lnTo>
                  <a:lnTo>
                    <a:pt x="958805" y="89526"/>
                  </a:lnTo>
                  <a:lnTo>
                    <a:pt x="967748" y="77796"/>
                  </a:lnTo>
                  <a:lnTo>
                    <a:pt x="969487" y="70430"/>
                  </a:lnTo>
                  <a:close/>
                </a:path>
                <a:path w="1049654" h="177800">
                  <a:moveTo>
                    <a:pt x="925595" y="20163"/>
                  </a:moveTo>
                  <a:lnTo>
                    <a:pt x="895607" y="56614"/>
                  </a:lnTo>
                  <a:lnTo>
                    <a:pt x="895538" y="57693"/>
                  </a:lnTo>
                  <a:lnTo>
                    <a:pt x="899665" y="71997"/>
                  </a:lnTo>
                  <a:lnTo>
                    <a:pt x="908155" y="82076"/>
                  </a:lnTo>
                  <a:lnTo>
                    <a:pt x="919351" y="87746"/>
                  </a:lnTo>
                  <a:lnTo>
                    <a:pt x="931628" y="88934"/>
                  </a:lnTo>
                  <a:lnTo>
                    <a:pt x="939979" y="87214"/>
                  </a:lnTo>
                  <a:lnTo>
                    <a:pt x="947192" y="83591"/>
                  </a:lnTo>
                  <a:lnTo>
                    <a:pt x="951746" y="79289"/>
                  </a:lnTo>
                  <a:lnTo>
                    <a:pt x="930783" y="79289"/>
                  </a:lnTo>
                  <a:lnTo>
                    <a:pt x="921478" y="78029"/>
                  </a:lnTo>
                  <a:lnTo>
                    <a:pt x="914046" y="73247"/>
                  </a:lnTo>
                  <a:lnTo>
                    <a:pt x="908923" y="65818"/>
                  </a:lnTo>
                  <a:lnTo>
                    <a:pt x="906543" y="56614"/>
                  </a:lnTo>
                  <a:lnTo>
                    <a:pt x="907237" y="46399"/>
                  </a:lnTo>
                  <a:lnTo>
                    <a:pt x="911018" y="38190"/>
                  </a:lnTo>
                  <a:lnTo>
                    <a:pt x="917539" y="32523"/>
                  </a:lnTo>
                  <a:lnTo>
                    <a:pt x="926452" y="29930"/>
                  </a:lnTo>
                  <a:lnTo>
                    <a:pt x="935970" y="29095"/>
                  </a:lnTo>
                  <a:lnTo>
                    <a:pt x="950409" y="29095"/>
                  </a:lnTo>
                  <a:lnTo>
                    <a:pt x="948054" y="26497"/>
                  </a:lnTo>
                  <a:lnTo>
                    <a:pt x="941423" y="22446"/>
                  </a:lnTo>
                  <a:lnTo>
                    <a:pt x="933872" y="20350"/>
                  </a:lnTo>
                  <a:lnTo>
                    <a:pt x="925595" y="20163"/>
                  </a:lnTo>
                  <a:close/>
                </a:path>
                <a:path w="1049654" h="177800">
                  <a:moveTo>
                    <a:pt x="971654" y="61257"/>
                  </a:moveTo>
                  <a:lnTo>
                    <a:pt x="949319" y="63215"/>
                  </a:lnTo>
                  <a:lnTo>
                    <a:pt x="947746" y="72946"/>
                  </a:lnTo>
                  <a:lnTo>
                    <a:pt x="940427" y="78444"/>
                  </a:lnTo>
                  <a:lnTo>
                    <a:pt x="930783" y="79289"/>
                  </a:lnTo>
                  <a:lnTo>
                    <a:pt x="951746" y="79289"/>
                  </a:lnTo>
                  <a:lnTo>
                    <a:pt x="953071" y="78029"/>
                  </a:lnTo>
                  <a:lnTo>
                    <a:pt x="957379" y="70567"/>
                  </a:lnTo>
                  <a:lnTo>
                    <a:pt x="958903" y="70430"/>
                  </a:lnTo>
                  <a:lnTo>
                    <a:pt x="969487" y="70430"/>
                  </a:lnTo>
                  <a:lnTo>
                    <a:pt x="971654" y="61257"/>
                  </a:lnTo>
                  <a:close/>
                </a:path>
                <a:path w="1049654" h="177800">
                  <a:moveTo>
                    <a:pt x="950409" y="29095"/>
                  </a:moveTo>
                  <a:lnTo>
                    <a:pt x="935970" y="29095"/>
                  </a:lnTo>
                  <a:lnTo>
                    <a:pt x="943055" y="32569"/>
                  </a:lnTo>
                  <a:lnTo>
                    <a:pt x="947016" y="41299"/>
                  </a:lnTo>
                  <a:lnTo>
                    <a:pt x="969350" y="39340"/>
                  </a:lnTo>
                  <a:lnTo>
                    <a:pt x="966264" y="32543"/>
                  </a:lnTo>
                  <a:lnTo>
                    <a:pt x="953535" y="32543"/>
                  </a:lnTo>
                  <a:lnTo>
                    <a:pt x="950409" y="29095"/>
                  </a:lnTo>
                  <a:close/>
                </a:path>
                <a:path w="1049654" h="177800">
                  <a:moveTo>
                    <a:pt x="956443" y="19018"/>
                  </a:moveTo>
                  <a:lnTo>
                    <a:pt x="925494" y="19018"/>
                  </a:lnTo>
                  <a:lnTo>
                    <a:pt x="934194" y="19259"/>
                  </a:lnTo>
                  <a:lnTo>
                    <a:pt x="942213" y="21563"/>
                  </a:lnTo>
                  <a:lnTo>
                    <a:pt x="949263" y="25941"/>
                  </a:lnTo>
                  <a:lnTo>
                    <a:pt x="955057" y="32406"/>
                  </a:lnTo>
                  <a:lnTo>
                    <a:pt x="953535" y="32543"/>
                  </a:lnTo>
                  <a:lnTo>
                    <a:pt x="966264" y="32543"/>
                  </a:lnTo>
                  <a:lnTo>
                    <a:pt x="962626" y="24527"/>
                  </a:lnTo>
                  <a:lnTo>
                    <a:pt x="956443" y="19018"/>
                  </a:lnTo>
                  <a:close/>
                </a:path>
                <a:path w="1049654" h="177800">
                  <a:moveTo>
                    <a:pt x="1041735" y="0"/>
                  </a:moveTo>
                  <a:lnTo>
                    <a:pt x="1002779" y="3416"/>
                  </a:lnTo>
                  <a:lnTo>
                    <a:pt x="982568" y="12115"/>
                  </a:lnTo>
                  <a:lnTo>
                    <a:pt x="973900" y="29141"/>
                  </a:lnTo>
                  <a:lnTo>
                    <a:pt x="976235" y="48055"/>
                  </a:lnTo>
                  <a:lnTo>
                    <a:pt x="989031" y="62420"/>
                  </a:lnTo>
                  <a:lnTo>
                    <a:pt x="974120" y="92113"/>
                  </a:lnTo>
                  <a:lnTo>
                    <a:pt x="974407" y="95413"/>
                  </a:lnTo>
                  <a:lnTo>
                    <a:pt x="999784" y="93186"/>
                  </a:lnTo>
                  <a:lnTo>
                    <a:pt x="1003318" y="85680"/>
                  </a:lnTo>
                  <a:lnTo>
                    <a:pt x="989153" y="85680"/>
                  </a:lnTo>
                  <a:lnTo>
                    <a:pt x="1000133" y="63623"/>
                  </a:lnTo>
                  <a:lnTo>
                    <a:pt x="1003352" y="56559"/>
                  </a:lnTo>
                  <a:lnTo>
                    <a:pt x="989292" y="49326"/>
                  </a:lnTo>
                  <a:lnTo>
                    <a:pt x="984118" y="35021"/>
                  </a:lnTo>
                  <a:lnTo>
                    <a:pt x="988597" y="20614"/>
                  </a:lnTo>
                  <a:lnTo>
                    <a:pt x="1003499" y="13072"/>
                  </a:lnTo>
                  <a:lnTo>
                    <a:pt x="1032051" y="10566"/>
                  </a:lnTo>
                  <a:lnTo>
                    <a:pt x="1042662" y="10566"/>
                  </a:lnTo>
                  <a:lnTo>
                    <a:pt x="1041735" y="0"/>
                  </a:lnTo>
                  <a:close/>
                </a:path>
                <a:path w="1049654" h="177800">
                  <a:moveTo>
                    <a:pt x="1035518" y="64677"/>
                  </a:moveTo>
                  <a:lnTo>
                    <a:pt x="1024520" y="64677"/>
                  </a:lnTo>
                  <a:lnTo>
                    <a:pt x="1026812" y="90817"/>
                  </a:lnTo>
                  <a:lnTo>
                    <a:pt x="1049525" y="88822"/>
                  </a:lnTo>
                  <a:lnTo>
                    <a:pt x="1048870" y="81356"/>
                  </a:lnTo>
                  <a:lnTo>
                    <a:pt x="1036979" y="81356"/>
                  </a:lnTo>
                  <a:lnTo>
                    <a:pt x="1035518" y="64677"/>
                  </a:lnTo>
                  <a:close/>
                </a:path>
                <a:path w="1049654" h="177800">
                  <a:moveTo>
                    <a:pt x="1005530" y="56624"/>
                  </a:moveTo>
                  <a:lnTo>
                    <a:pt x="1004770" y="56692"/>
                  </a:lnTo>
                  <a:lnTo>
                    <a:pt x="990676" y="85547"/>
                  </a:lnTo>
                  <a:lnTo>
                    <a:pt x="989153" y="85680"/>
                  </a:lnTo>
                  <a:lnTo>
                    <a:pt x="1003318" y="85680"/>
                  </a:lnTo>
                  <a:lnTo>
                    <a:pt x="1012719" y="65711"/>
                  </a:lnTo>
                  <a:lnTo>
                    <a:pt x="1024520" y="64677"/>
                  </a:lnTo>
                  <a:lnTo>
                    <a:pt x="1035518" y="64677"/>
                  </a:lnTo>
                  <a:lnTo>
                    <a:pt x="1034816" y="56671"/>
                  </a:lnTo>
                  <a:lnTo>
                    <a:pt x="1006430" y="56671"/>
                  </a:lnTo>
                  <a:lnTo>
                    <a:pt x="1005530" y="56624"/>
                  </a:lnTo>
                  <a:close/>
                </a:path>
                <a:path w="1049654" h="177800">
                  <a:moveTo>
                    <a:pt x="1042662" y="10566"/>
                  </a:moveTo>
                  <a:lnTo>
                    <a:pt x="1032051" y="10566"/>
                  </a:lnTo>
                  <a:lnTo>
                    <a:pt x="1038250" y="81244"/>
                  </a:lnTo>
                  <a:lnTo>
                    <a:pt x="1036979" y="81356"/>
                  </a:lnTo>
                  <a:lnTo>
                    <a:pt x="1048870" y="81356"/>
                  </a:lnTo>
                  <a:lnTo>
                    <a:pt x="1042662" y="10566"/>
                  </a:lnTo>
                  <a:close/>
                </a:path>
                <a:path w="1049654" h="177800">
                  <a:moveTo>
                    <a:pt x="1034600" y="54201"/>
                  </a:moveTo>
                  <a:lnTo>
                    <a:pt x="1006430" y="56671"/>
                  </a:lnTo>
                  <a:lnTo>
                    <a:pt x="1034816" y="56671"/>
                  </a:lnTo>
                  <a:lnTo>
                    <a:pt x="1034600" y="54201"/>
                  </a:lnTo>
                  <a:close/>
                </a:path>
                <a:path w="1049654" h="177800">
                  <a:moveTo>
                    <a:pt x="1030880" y="11818"/>
                  </a:moveTo>
                  <a:lnTo>
                    <a:pt x="1003597" y="14212"/>
                  </a:lnTo>
                  <a:lnTo>
                    <a:pt x="989260" y="21924"/>
                  </a:lnTo>
                  <a:lnTo>
                    <a:pt x="985459" y="36455"/>
                  </a:lnTo>
                  <a:lnTo>
                    <a:pt x="991626" y="50112"/>
                  </a:lnTo>
                  <a:lnTo>
                    <a:pt x="1007192" y="55199"/>
                  </a:lnTo>
                  <a:lnTo>
                    <a:pt x="1034477" y="52805"/>
                  </a:lnTo>
                  <a:lnTo>
                    <a:pt x="1033851" y="45669"/>
                  </a:lnTo>
                  <a:lnTo>
                    <a:pt x="1006487" y="45669"/>
                  </a:lnTo>
                  <a:lnTo>
                    <a:pt x="999175" y="42873"/>
                  </a:lnTo>
                  <a:lnTo>
                    <a:pt x="996059" y="35573"/>
                  </a:lnTo>
                  <a:lnTo>
                    <a:pt x="997675" y="27834"/>
                  </a:lnTo>
                  <a:lnTo>
                    <a:pt x="1004561" y="23719"/>
                  </a:lnTo>
                  <a:lnTo>
                    <a:pt x="1009878" y="23126"/>
                  </a:lnTo>
                  <a:lnTo>
                    <a:pt x="1015472" y="22762"/>
                  </a:lnTo>
                  <a:lnTo>
                    <a:pt x="1020804" y="22294"/>
                  </a:lnTo>
                  <a:lnTo>
                    <a:pt x="1031799" y="22294"/>
                  </a:lnTo>
                  <a:lnTo>
                    <a:pt x="1030880" y="11818"/>
                  </a:lnTo>
                  <a:close/>
                </a:path>
                <a:path w="1049654" h="177800">
                  <a:moveTo>
                    <a:pt x="1031799" y="22294"/>
                  </a:moveTo>
                  <a:lnTo>
                    <a:pt x="1020804" y="22294"/>
                  </a:lnTo>
                  <a:lnTo>
                    <a:pt x="1022731" y="44244"/>
                  </a:lnTo>
                  <a:lnTo>
                    <a:pt x="1006487" y="45669"/>
                  </a:lnTo>
                  <a:lnTo>
                    <a:pt x="1033851" y="45669"/>
                  </a:lnTo>
                  <a:lnTo>
                    <a:pt x="1031799" y="22294"/>
                  </a:lnTo>
                  <a:close/>
                </a:path>
              </a:pathLst>
            </a:custGeom>
            <a:solidFill>
              <a:srgbClr val="FEFEFE"/>
            </a:solidFill>
          </p:spPr>
          <p:txBody>
            <a:bodyPr wrap="square" lIns="0" tIns="0" rIns="0" bIns="0" rtlCol="0"/>
            <a:lstStyle/>
            <a:p>
              <a:endParaRPr/>
            </a:p>
          </p:txBody>
        </p:sp>
      </p:grpSp>
      <p:sp>
        <p:nvSpPr>
          <p:cNvPr id="89" name="object 89"/>
          <p:cNvSpPr txBox="1"/>
          <p:nvPr/>
        </p:nvSpPr>
        <p:spPr>
          <a:xfrm>
            <a:off x="902905" y="5755332"/>
            <a:ext cx="1191895" cy="306070"/>
          </a:xfrm>
          <a:prstGeom prst="rect">
            <a:avLst/>
          </a:prstGeom>
        </p:spPr>
        <p:txBody>
          <a:bodyPr vert="horz" wrap="square" lIns="0" tIns="12700" rIns="0" bIns="0" rtlCol="0">
            <a:spAutoFit/>
          </a:bodyPr>
          <a:lstStyle/>
          <a:p>
            <a:pPr marL="12700" marR="5080">
              <a:lnSpc>
                <a:spcPct val="114900"/>
              </a:lnSpc>
              <a:spcBef>
                <a:spcPts val="100"/>
              </a:spcBef>
            </a:pPr>
            <a:r>
              <a:rPr sz="800" spc="20" dirty="0">
                <a:solidFill>
                  <a:srgbClr val="606062"/>
                </a:solidFill>
                <a:latin typeface="Verdana"/>
                <a:cs typeface="Verdana"/>
              </a:rPr>
              <a:t>У</a:t>
            </a:r>
            <a:r>
              <a:rPr sz="800" spc="15" dirty="0">
                <a:solidFill>
                  <a:srgbClr val="606062"/>
                </a:solidFill>
                <a:latin typeface="Verdana"/>
                <a:cs typeface="Verdana"/>
              </a:rPr>
              <a:t>крепля</a:t>
            </a:r>
            <a:r>
              <a:rPr sz="800" spc="-5" dirty="0">
                <a:solidFill>
                  <a:srgbClr val="606062"/>
                </a:solidFill>
                <a:latin typeface="Verdana"/>
                <a:cs typeface="Verdana"/>
              </a:rPr>
              <a:t>е</a:t>
            </a:r>
            <a:r>
              <a:rPr sz="800" spc="-20" dirty="0">
                <a:solidFill>
                  <a:srgbClr val="606062"/>
                </a:solidFill>
                <a:latin typeface="Verdana"/>
                <a:cs typeface="Verdana"/>
              </a:rPr>
              <a:t>т</a:t>
            </a:r>
            <a:r>
              <a:rPr sz="800" spc="-75" dirty="0">
                <a:solidFill>
                  <a:srgbClr val="606062"/>
                </a:solidFill>
                <a:latin typeface="Verdana"/>
                <a:cs typeface="Verdana"/>
              </a:rPr>
              <a:t> </a:t>
            </a:r>
            <a:r>
              <a:rPr sz="800" spc="30" dirty="0">
                <a:solidFill>
                  <a:srgbClr val="606062"/>
                </a:solidFill>
                <a:latin typeface="Verdana"/>
                <a:cs typeface="Verdana"/>
              </a:rPr>
              <a:t>иммуни</a:t>
            </a:r>
            <a:r>
              <a:rPr sz="800" dirty="0">
                <a:solidFill>
                  <a:srgbClr val="606062"/>
                </a:solidFill>
                <a:latin typeface="Verdana"/>
                <a:cs typeface="Verdana"/>
              </a:rPr>
              <a:t>т</a:t>
            </a:r>
            <a:r>
              <a:rPr sz="800" spc="-5" dirty="0">
                <a:solidFill>
                  <a:srgbClr val="606062"/>
                </a:solidFill>
                <a:latin typeface="Verdana"/>
                <a:cs typeface="Verdana"/>
              </a:rPr>
              <a:t>е</a:t>
            </a:r>
            <a:r>
              <a:rPr sz="800" spc="-15" dirty="0">
                <a:solidFill>
                  <a:srgbClr val="606062"/>
                </a:solidFill>
                <a:latin typeface="Verdana"/>
                <a:cs typeface="Verdana"/>
              </a:rPr>
              <a:t>т  </a:t>
            </a:r>
            <a:r>
              <a:rPr sz="800" spc="15" dirty="0">
                <a:solidFill>
                  <a:srgbClr val="606062"/>
                </a:solidFill>
                <a:latin typeface="Verdana"/>
                <a:cs typeface="Verdana"/>
              </a:rPr>
              <a:t>растений</a:t>
            </a:r>
            <a:endParaRPr sz="800">
              <a:latin typeface="Verdana"/>
              <a:cs typeface="Verdana"/>
            </a:endParaRPr>
          </a:p>
        </p:txBody>
      </p:sp>
      <p:sp>
        <p:nvSpPr>
          <p:cNvPr id="90" name="object 90"/>
          <p:cNvSpPr txBox="1"/>
          <p:nvPr/>
        </p:nvSpPr>
        <p:spPr>
          <a:xfrm>
            <a:off x="524135" y="1961129"/>
            <a:ext cx="1918335" cy="162560"/>
          </a:xfrm>
          <a:prstGeom prst="rect">
            <a:avLst/>
          </a:prstGeom>
        </p:spPr>
        <p:txBody>
          <a:bodyPr vert="horz" wrap="square" lIns="0" tIns="12700" rIns="0" bIns="0" rtlCol="0">
            <a:spAutoFit/>
          </a:bodyPr>
          <a:lstStyle/>
          <a:p>
            <a:pPr marL="12700">
              <a:lnSpc>
                <a:spcPct val="100000"/>
              </a:lnSpc>
              <a:spcBef>
                <a:spcPts val="100"/>
              </a:spcBef>
            </a:pPr>
            <a:r>
              <a:rPr sz="900" spc="30" dirty="0">
                <a:solidFill>
                  <a:srgbClr val="606062"/>
                </a:solidFill>
                <a:latin typeface="Verdana"/>
                <a:cs typeface="Verdana"/>
              </a:rPr>
              <a:t>п</a:t>
            </a:r>
            <a:r>
              <a:rPr sz="900" spc="-160" dirty="0">
                <a:solidFill>
                  <a:srgbClr val="606062"/>
                </a:solidFill>
                <a:latin typeface="Verdana"/>
                <a:cs typeface="Verdana"/>
              </a:rPr>
              <a:t> </a:t>
            </a:r>
            <a:r>
              <a:rPr sz="900" spc="55" dirty="0">
                <a:solidFill>
                  <a:srgbClr val="606062"/>
                </a:solidFill>
                <a:latin typeface="Verdana"/>
                <a:cs typeface="Verdana"/>
              </a:rPr>
              <a:t>р</a:t>
            </a:r>
            <a:r>
              <a:rPr sz="900" spc="-160" dirty="0">
                <a:solidFill>
                  <a:srgbClr val="606062"/>
                </a:solidFill>
                <a:latin typeface="Verdana"/>
                <a:cs typeface="Verdana"/>
              </a:rPr>
              <a:t> </a:t>
            </a:r>
            <a:r>
              <a:rPr sz="900" spc="25" dirty="0">
                <a:solidFill>
                  <a:srgbClr val="606062"/>
                </a:solidFill>
                <a:latin typeface="Verdana"/>
                <a:cs typeface="Verdana"/>
              </a:rPr>
              <a:t>о</a:t>
            </a:r>
            <a:r>
              <a:rPr sz="900" spc="-160" dirty="0">
                <a:solidFill>
                  <a:srgbClr val="606062"/>
                </a:solidFill>
                <a:latin typeface="Verdana"/>
                <a:cs typeface="Verdana"/>
              </a:rPr>
              <a:t> </a:t>
            </a:r>
            <a:r>
              <a:rPr sz="900" spc="35" dirty="0">
                <a:solidFill>
                  <a:srgbClr val="606062"/>
                </a:solidFill>
                <a:latin typeface="Verdana"/>
                <a:cs typeface="Verdana"/>
              </a:rPr>
              <a:t>ц</a:t>
            </a:r>
            <a:r>
              <a:rPr sz="900" spc="-160" dirty="0">
                <a:solidFill>
                  <a:srgbClr val="606062"/>
                </a:solidFill>
                <a:latin typeface="Verdana"/>
                <a:cs typeface="Verdana"/>
              </a:rPr>
              <a:t> </a:t>
            </a:r>
            <a:r>
              <a:rPr sz="900" spc="20" dirty="0">
                <a:solidFill>
                  <a:srgbClr val="606062"/>
                </a:solidFill>
                <a:latin typeface="Verdana"/>
                <a:cs typeface="Verdana"/>
              </a:rPr>
              <a:t>е</a:t>
            </a:r>
            <a:r>
              <a:rPr sz="900" spc="-160" dirty="0">
                <a:solidFill>
                  <a:srgbClr val="606062"/>
                </a:solidFill>
                <a:latin typeface="Verdana"/>
                <a:cs typeface="Verdana"/>
              </a:rPr>
              <a:t> </a:t>
            </a:r>
            <a:r>
              <a:rPr sz="900" spc="25" dirty="0">
                <a:solidFill>
                  <a:srgbClr val="606062"/>
                </a:solidFill>
                <a:latin typeface="Verdana"/>
                <a:cs typeface="Verdana"/>
              </a:rPr>
              <a:t>с</a:t>
            </a:r>
            <a:r>
              <a:rPr sz="900" spc="-165" dirty="0">
                <a:solidFill>
                  <a:srgbClr val="606062"/>
                </a:solidFill>
                <a:latin typeface="Verdana"/>
                <a:cs typeface="Verdana"/>
              </a:rPr>
              <a:t> </a:t>
            </a:r>
            <a:r>
              <a:rPr sz="900" spc="25" dirty="0">
                <a:solidFill>
                  <a:srgbClr val="606062"/>
                </a:solidFill>
                <a:latin typeface="Verdana"/>
                <a:cs typeface="Verdana"/>
              </a:rPr>
              <a:t>с</a:t>
            </a:r>
            <a:r>
              <a:rPr sz="900" spc="-160" dirty="0">
                <a:solidFill>
                  <a:srgbClr val="606062"/>
                </a:solidFill>
                <a:latin typeface="Verdana"/>
                <a:cs typeface="Verdana"/>
              </a:rPr>
              <a:t> </a:t>
            </a:r>
            <a:r>
              <a:rPr sz="900" spc="-20" dirty="0">
                <a:solidFill>
                  <a:srgbClr val="606062"/>
                </a:solidFill>
                <a:latin typeface="Verdana"/>
                <a:cs typeface="Verdana"/>
              </a:rPr>
              <a:t>а</a:t>
            </a:r>
            <a:r>
              <a:rPr sz="900" spc="80" dirty="0">
                <a:solidFill>
                  <a:srgbClr val="606062"/>
                </a:solidFill>
                <a:latin typeface="Verdana"/>
                <a:cs typeface="Verdana"/>
              </a:rPr>
              <a:t> </a:t>
            </a:r>
            <a:r>
              <a:rPr sz="900" spc="30" dirty="0">
                <a:solidFill>
                  <a:srgbClr val="606062"/>
                </a:solidFill>
                <a:latin typeface="Verdana"/>
                <a:cs typeface="Verdana"/>
              </a:rPr>
              <a:t>н</a:t>
            </a:r>
            <a:r>
              <a:rPr sz="900" spc="-160" dirty="0">
                <a:solidFill>
                  <a:srgbClr val="606062"/>
                </a:solidFill>
                <a:latin typeface="Verdana"/>
                <a:cs typeface="Verdana"/>
              </a:rPr>
              <a:t> </a:t>
            </a:r>
            <a:r>
              <a:rPr sz="900" spc="40" dirty="0">
                <a:solidFill>
                  <a:srgbClr val="606062"/>
                </a:solidFill>
                <a:latin typeface="Verdana"/>
                <a:cs typeface="Verdana"/>
              </a:rPr>
              <a:t>и</a:t>
            </a:r>
            <a:r>
              <a:rPr sz="900" spc="-160" dirty="0">
                <a:solidFill>
                  <a:srgbClr val="606062"/>
                </a:solidFill>
                <a:latin typeface="Verdana"/>
                <a:cs typeface="Verdana"/>
              </a:rPr>
              <a:t> </a:t>
            </a:r>
            <a:r>
              <a:rPr sz="900" spc="-25" dirty="0">
                <a:solidFill>
                  <a:srgbClr val="606062"/>
                </a:solidFill>
                <a:latin typeface="Verdana"/>
                <a:cs typeface="Verdana"/>
              </a:rPr>
              <a:t>т</a:t>
            </a:r>
            <a:r>
              <a:rPr sz="900" spc="-160" dirty="0">
                <a:solidFill>
                  <a:srgbClr val="606062"/>
                </a:solidFill>
                <a:latin typeface="Verdana"/>
                <a:cs typeface="Verdana"/>
              </a:rPr>
              <a:t> </a:t>
            </a:r>
            <a:r>
              <a:rPr sz="900" spc="55" dirty="0">
                <a:solidFill>
                  <a:srgbClr val="606062"/>
                </a:solidFill>
                <a:latin typeface="Verdana"/>
                <a:cs typeface="Verdana"/>
              </a:rPr>
              <a:t>р</a:t>
            </a:r>
            <a:r>
              <a:rPr sz="900" spc="-160" dirty="0">
                <a:solidFill>
                  <a:srgbClr val="606062"/>
                </a:solidFill>
                <a:latin typeface="Verdana"/>
                <a:cs typeface="Verdana"/>
              </a:rPr>
              <a:t> </a:t>
            </a:r>
            <a:r>
              <a:rPr sz="900" spc="40" dirty="0">
                <a:solidFill>
                  <a:srgbClr val="606062"/>
                </a:solidFill>
                <a:latin typeface="Verdana"/>
                <a:cs typeface="Verdana"/>
              </a:rPr>
              <a:t>и</a:t>
            </a:r>
            <a:r>
              <a:rPr sz="900" spc="-160" dirty="0">
                <a:solidFill>
                  <a:srgbClr val="606062"/>
                </a:solidFill>
                <a:latin typeface="Verdana"/>
                <a:cs typeface="Verdana"/>
              </a:rPr>
              <a:t> </a:t>
            </a:r>
            <a:r>
              <a:rPr sz="900" spc="-55" dirty="0">
                <a:solidFill>
                  <a:srgbClr val="606062"/>
                </a:solidFill>
                <a:latin typeface="Verdana"/>
                <a:cs typeface="Verdana"/>
              </a:rPr>
              <a:t>ф</a:t>
            </a:r>
            <a:r>
              <a:rPr sz="900" spc="-160" dirty="0">
                <a:solidFill>
                  <a:srgbClr val="606062"/>
                </a:solidFill>
                <a:latin typeface="Verdana"/>
                <a:cs typeface="Verdana"/>
              </a:rPr>
              <a:t> </a:t>
            </a:r>
            <a:r>
              <a:rPr sz="900" spc="40" dirty="0">
                <a:solidFill>
                  <a:srgbClr val="606062"/>
                </a:solidFill>
                <a:latin typeface="Verdana"/>
                <a:cs typeface="Verdana"/>
              </a:rPr>
              <a:t>и</a:t>
            </a:r>
            <a:r>
              <a:rPr sz="900" spc="-160" dirty="0">
                <a:solidFill>
                  <a:srgbClr val="606062"/>
                </a:solidFill>
                <a:latin typeface="Verdana"/>
                <a:cs typeface="Verdana"/>
              </a:rPr>
              <a:t> </a:t>
            </a:r>
            <a:r>
              <a:rPr sz="900" spc="-10" dirty="0">
                <a:solidFill>
                  <a:srgbClr val="606062"/>
                </a:solidFill>
                <a:latin typeface="Verdana"/>
                <a:cs typeface="Verdana"/>
              </a:rPr>
              <a:t>к</a:t>
            </a:r>
            <a:r>
              <a:rPr sz="900" spc="-165" dirty="0">
                <a:solidFill>
                  <a:srgbClr val="606062"/>
                </a:solidFill>
                <a:latin typeface="Verdana"/>
                <a:cs typeface="Verdana"/>
              </a:rPr>
              <a:t> </a:t>
            </a:r>
            <a:r>
              <a:rPr sz="900" spc="-20" dirty="0">
                <a:solidFill>
                  <a:srgbClr val="606062"/>
                </a:solidFill>
                <a:latin typeface="Verdana"/>
                <a:cs typeface="Verdana"/>
              </a:rPr>
              <a:t>а</a:t>
            </a:r>
            <a:r>
              <a:rPr sz="900" spc="-160" dirty="0">
                <a:solidFill>
                  <a:srgbClr val="606062"/>
                </a:solidFill>
                <a:latin typeface="Verdana"/>
                <a:cs typeface="Verdana"/>
              </a:rPr>
              <a:t> </a:t>
            </a:r>
            <a:r>
              <a:rPr sz="900" spc="35" dirty="0">
                <a:solidFill>
                  <a:srgbClr val="606062"/>
                </a:solidFill>
                <a:latin typeface="Verdana"/>
                <a:cs typeface="Verdana"/>
              </a:rPr>
              <a:t>ц</a:t>
            </a:r>
            <a:r>
              <a:rPr sz="900" spc="-160" dirty="0">
                <a:solidFill>
                  <a:srgbClr val="606062"/>
                </a:solidFill>
                <a:latin typeface="Verdana"/>
                <a:cs typeface="Verdana"/>
              </a:rPr>
              <a:t> </a:t>
            </a:r>
            <a:r>
              <a:rPr sz="900" spc="40" dirty="0">
                <a:solidFill>
                  <a:srgbClr val="606062"/>
                </a:solidFill>
                <a:latin typeface="Verdana"/>
                <a:cs typeface="Verdana"/>
              </a:rPr>
              <a:t>и</a:t>
            </a:r>
            <a:r>
              <a:rPr sz="900" spc="-160" dirty="0">
                <a:solidFill>
                  <a:srgbClr val="606062"/>
                </a:solidFill>
                <a:latin typeface="Verdana"/>
                <a:cs typeface="Verdana"/>
              </a:rPr>
              <a:t> </a:t>
            </a:r>
            <a:r>
              <a:rPr sz="900" spc="40" dirty="0">
                <a:solidFill>
                  <a:srgbClr val="606062"/>
                </a:solidFill>
                <a:latin typeface="Verdana"/>
                <a:cs typeface="Verdana"/>
              </a:rPr>
              <a:t>и</a:t>
            </a:r>
            <a:endParaRPr sz="900">
              <a:latin typeface="Verdana"/>
              <a:cs typeface="Verdana"/>
            </a:endParaRPr>
          </a:p>
        </p:txBody>
      </p:sp>
      <p:sp>
        <p:nvSpPr>
          <p:cNvPr id="91" name="object 91"/>
          <p:cNvSpPr txBox="1"/>
          <p:nvPr/>
        </p:nvSpPr>
        <p:spPr>
          <a:xfrm>
            <a:off x="3970879" y="4001284"/>
            <a:ext cx="728345" cy="348615"/>
          </a:xfrm>
          <a:prstGeom prst="rect">
            <a:avLst/>
          </a:prstGeom>
        </p:spPr>
        <p:txBody>
          <a:bodyPr vert="horz" wrap="square" lIns="0" tIns="12700" rIns="0" bIns="0" rtlCol="0">
            <a:spAutoFit/>
          </a:bodyPr>
          <a:lstStyle/>
          <a:p>
            <a:pPr marR="38735" algn="ctr">
              <a:lnSpc>
                <a:spcPts val="910"/>
              </a:lnSpc>
              <a:spcBef>
                <a:spcPts val="100"/>
              </a:spcBef>
            </a:pPr>
            <a:r>
              <a:rPr sz="800" spc="45" dirty="0">
                <a:solidFill>
                  <a:srgbClr val="606062"/>
                </a:solidFill>
                <a:latin typeface="Verdana"/>
                <a:cs typeface="Verdana"/>
              </a:rPr>
              <a:t>pH</a:t>
            </a:r>
            <a:endParaRPr sz="800">
              <a:latin typeface="Verdana"/>
              <a:cs typeface="Verdana"/>
            </a:endParaRPr>
          </a:p>
          <a:p>
            <a:pPr algn="ctr">
              <a:lnSpc>
                <a:spcPts val="1630"/>
              </a:lnSpc>
            </a:pPr>
            <a:r>
              <a:rPr sz="1400" b="1" spc="45" dirty="0">
                <a:solidFill>
                  <a:srgbClr val="606062"/>
                </a:solidFill>
                <a:latin typeface="Arial"/>
                <a:cs typeface="Arial"/>
              </a:rPr>
              <a:t>8,0-10,0</a:t>
            </a:r>
            <a:endParaRPr sz="1400">
              <a:latin typeface="Arial"/>
              <a:cs typeface="Arial"/>
            </a:endParaRPr>
          </a:p>
        </p:txBody>
      </p:sp>
      <p:grpSp>
        <p:nvGrpSpPr>
          <p:cNvPr id="92" name="object 92"/>
          <p:cNvGrpSpPr/>
          <p:nvPr/>
        </p:nvGrpSpPr>
        <p:grpSpPr>
          <a:xfrm>
            <a:off x="525412" y="5789778"/>
            <a:ext cx="250190" cy="283845"/>
            <a:chOff x="525412" y="5789778"/>
            <a:chExt cx="250190" cy="283845"/>
          </a:xfrm>
        </p:grpSpPr>
        <p:sp>
          <p:nvSpPr>
            <p:cNvPr id="93" name="object 93"/>
            <p:cNvSpPr/>
            <p:nvPr/>
          </p:nvSpPr>
          <p:spPr>
            <a:xfrm>
              <a:off x="525412" y="5789778"/>
              <a:ext cx="250190" cy="283845"/>
            </a:xfrm>
            <a:custGeom>
              <a:avLst/>
              <a:gdLst/>
              <a:ahLst/>
              <a:cxnLst/>
              <a:rect l="l" t="t" r="r" b="b"/>
              <a:pathLst>
                <a:path w="250190" h="283845">
                  <a:moveTo>
                    <a:pt x="205969" y="0"/>
                  </a:moveTo>
                  <a:lnTo>
                    <a:pt x="43610" y="0"/>
                  </a:lnTo>
                  <a:lnTo>
                    <a:pt x="43506" y="8186"/>
                  </a:lnTo>
                  <a:lnTo>
                    <a:pt x="40618" y="22093"/>
                  </a:lnTo>
                  <a:lnTo>
                    <a:pt x="33026" y="33536"/>
                  </a:lnTo>
                  <a:lnTo>
                    <a:pt x="21791" y="41428"/>
                  </a:lnTo>
                  <a:lnTo>
                    <a:pt x="7970" y="44679"/>
                  </a:lnTo>
                  <a:lnTo>
                    <a:pt x="0" y="44985"/>
                  </a:lnTo>
                  <a:lnTo>
                    <a:pt x="0" y="111740"/>
                  </a:lnTo>
                  <a:lnTo>
                    <a:pt x="5671" y="155810"/>
                  </a:lnTo>
                  <a:lnTo>
                    <a:pt x="21924" y="196200"/>
                  </a:lnTo>
                  <a:lnTo>
                    <a:pt x="47614" y="230863"/>
                  </a:lnTo>
                  <a:lnTo>
                    <a:pt x="81597" y="257752"/>
                  </a:lnTo>
                  <a:lnTo>
                    <a:pt x="124790" y="283291"/>
                  </a:lnTo>
                  <a:lnTo>
                    <a:pt x="157357" y="264035"/>
                  </a:lnTo>
                  <a:lnTo>
                    <a:pt x="124790" y="264035"/>
                  </a:lnTo>
                  <a:lnTo>
                    <a:pt x="90035" y="243486"/>
                  </a:lnTo>
                  <a:lnTo>
                    <a:pt x="59441" y="219257"/>
                  </a:lnTo>
                  <a:lnTo>
                    <a:pt x="36314" y="187992"/>
                  </a:lnTo>
                  <a:lnTo>
                    <a:pt x="21683" y="151538"/>
                  </a:lnTo>
                  <a:lnTo>
                    <a:pt x="16577" y="111740"/>
                  </a:lnTo>
                  <a:lnTo>
                    <a:pt x="16577" y="60344"/>
                  </a:lnTo>
                  <a:lnTo>
                    <a:pt x="32022" y="54851"/>
                  </a:lnTo>
                  <a:lnTo>
                    <a:pt x="44838" y="45174"/>
                  </a:lnTo>
                  <a:lnTo>
                    <a:pt x="54218" y="32140"/>
                  </a:lnTo>
                  <a:lnTo>
                    <a:pt x="59357" y="16578"/>
                  </a:lnTo>
                  <a:lnTo>
                    <a:pt x="207816" y="16578"/>
                  </a:lnTo>
                  <a:lnTo>
                    <a:pt x="206074" y="8186"/>
                  </a:lnTo>
                  <a:lnTo>
                    <a:pt x="205969" y="0"/>
                  </a:lnTo>
                  <a:close/>
                </a:path>
                <a:path w="250190" h="283845">
                  <a:moveTo>
                    <a:pt x="207816" y="16578"/>
                  </a:moveTo>
                  <a:lnTo>
                    <a:pt x="190220" y="16578"/>
                  </a:lnTo>
                  <a:lnTo>
                    <a:pt x="195362" y="32142"/>
                  </a:lnTo>
                  <a:lnTo>
                    <a:pt x="204744" y="45175"/>
                  </a:lnTo>
                  <a:lnTo>
                    <a:pt x="217560" y="54852"/>
                  </a:lnTo>
                  <a:lnTo>
                    <a:pt x="233003" y="60344"/>
                  </a:lnTo>
                  <a:lnTo>
                    <a:pt x="233003" y="111740"/>
                  </a:lnTo>
                  <a:lnTo>
                    <a:pt x="227896" y="151538"/>
                  </a:lnTo>
                  <a:lnTo>
                    <a:pt x="213265" y="187992"/>
                  </a:lnTo>
                  <a:lnTo>
                    <a:pt x="190137" y="219257"/>
                  </a:lnTo>
                  <a:lnTo>
                    <a:pt x="159545" y="243486"/>
                  </a:lnTo>
                  <a:lnTo>
                    <a:pt x="124790" y="264035"/>
                  </a:lnTo>
                  <a:lnTo>
                    <a:pt x="157357" y="264035"/>
                  </a:lnTo>
                  <a:lnTo>
                    <a:pt x="201966" y="230863"/>
                  </a:lnTo>
                  <a:lnTo>
                    <a:pt x="227655" y="196200"/>
                  </a:lnTo>
                  <a:lnTo>
                    <a:pt x="243908" y="155810"/>
                  </a:lnTo>
                  <a:lnTo>
                    <a:pt x="249580" y="111740"/>
                  </a:lnTo>
                  <a:lnTo>
                    <a:pt x="249580" y="44985"/>
                  </a:lnTo>
                  <a:lnTo>
                    <a:pt x="241609" y="44679"/>
                  </a:lnTo>
                  <a:lnTo>
                    <a:pt x="227788" y="41428"/>
                  </a:lnTo>
                  <a:lnTo>
                    <a:pt x="216553" y="33536"/>
                  </a:lnTo>
                  <a:lnTo>
                    <a:pt x="208962" y="22093"/>
                  </a:lnTo>
                  <a:lnTo>
                    <a:pt x="207816" y="16578"/>
                  </a:lnTo>
                  <a:close/>
                </a:path>
              </a:pathLst>
            </a:custGeom>
            <a:solidFill>
              <a:srgbClr val="F16137"/>
            </a:solidFill>
          </p:spPr>
          <p:txBody>
            <a:bodyPr wrap="square" lIns="0" tIns="0" rIns="0" bIns="0" rtlCol="0"/>
            <a:lstStyle/>
            <a:p>
              <a:endParaRPr/>
            </a:p>
          </p:txBody>
        </p:sp>
        <p:pic>
          <p:nvPicPr>
            <p:cNvPr id="94" name="object 94"/>
            <p:cNvPicPr/>
            <p:nvPr/>
          </p:nvPicPr>
          <p:blipFill>
            <a:blip r:embed="rId26" cstate="print"/>
            <a:stretch>
              <a:fillRect/>
            </a:stretch>
          </p:blipFill>
          <p:spPr>
            <a:xfrm>
              <a:off x="577699" y="5847246"/>
              <a:ext cx="145008" cy="145007"/>
            </a:xfrm>
            <a:prstGeom prst="rect">
              <a:avLst/>
            </a:prstGeom>
          </p:spPr>
        </p:pic>
      </p:grpSp>
      <p:sp>
        <p:nvSpPr>
          <p:cNvPr id="95" name="object 95"/>
          <p:cNvSpPr txBox="1"/>
          <p:nvPr/>
        </p:nvSpPr>
        <p:spPr>
          <a:xfrm>
            <a:off x="7092822" y="10333990"/>
            <a:ext cx="87630" cy="147320"/>
          </a:xfrm>
          <a:prstGeom prst="rect">
            <a:avLst/>
          </a:prstGeom>
        </p:spPr>
        <p:txBody>
          <a:bodyPr vert="horz" wrap="square" lIns="0" tIns="12700" rIns="0" bIns="0" rtlCol="0">
            <a:spAutoFit/>
          </a:bodyPr>
          <a:lstStyle/>
          <a:p>
            <a:pPr marL="12700">
              <a:lnSpc>
                <a:spcPct val="100000"/>
              </a:lnSpc>
              <a:spcBef>
                <a:spcPts val="100"/>
              </a:spcBef>
            </a:pPr>
            <a:r>
              <a:rPr sz="800" spc="-25" dirty="0">
                <a:solidFill>
                  <a:srgbClr val="FEFEFE"/>
                </a:solidFill>
                <a:latin typeface="Verdana"/>
                <a:cs typeface="Verdana"/>
              </a:rPr>
              <a:t>9</a:t>
            </a:r>
            <a:endParaRPr sz="800">
              <a:latin typeface="Verdana"/>
              <a:cs typeface="Verdana"/>
            </a:endParaRPr>
          </a:p>
        </p:txBody>
      </p:sp>
      <p:sp>
        <p:nvSpPr>
          <p:cNvPr id="96" name="object 96"/>
          <p:cNvSpPr txBox="1"/>
          <p:nvPr/>
        </p:nvSpPr>
        <p:spPr>
          <a:xfrm>
            <a:off x="1160009" y="7031399"/>
            <a:ext cx="984250" cy="306070"/>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Для</a:t>
            </a:r>
            <a:r>
              <a:rPr sz="800" spc="-75" dirty="0">
                <a:solidFill>
                  <a:srgbClr val="606062"/>
                </a:solidFill>
                <a:latin typeface="Verdana"/>
                <a:cs typeface="Verdana"/>
              </a:rPr>
              <a:t> </a:t>
            </a:r>
            <a:r>
              <a:rPr sz="800" spc="15" dirty="0">
                <a:solidFill>
                  <a:srgbClr val="606062"/>
                </a:solidFill>
                <a:latin typeface="Verdana"/>
                <a:cs typeface="Verdana"/>
              </a:rPr>
              <a:t>в</a:t>
            </a:r>
            <a:r>
              <a:rPr sz="800" spc="5" dirty="0">
                <a:solidFill>
                  <a:srgbClr val="606062"/>
                </a:solidFill>
                <a:latin typeface="Verdana"/>
                <a:cs typeface="Verdana"/>
              </a:rPr>
              <a:t>с</a:t>
            </a:r>
            <a:r>
              <a:rPr sz="800" dirty="0">
                <a:solidFill>
                  <a:srgbClr val="606062"/>
                </a:solidFill>
                <a:latin typeface="Verdana"/>
                <a:cs typeface="Verdana"/>
              </a:rPr>
              <a:t>е</a:t>
            </a:r>
            <a:r>
              <a:rPr sz="800" spc="-55" dirty="0">
                <a:solidFill>
                  <a:srgbClr val="606062"/>
                </a:solidFill>
                <a:latin typeface="Verdana"/>
                <a:cs typeface="Verdana"/>
              </a:rPr>
              <a:t>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50" dirty="0">
                <a:solidFill>
                  <a:srgbClr val="606062"/>
                </a:solidFill>
                <a:latin typeface="Verdana"/>
                <a:cs typeface="Verdana"/>
              </a:rPr>
              <a:t>-  </a:t>
            </a:r>
            <a:r>
              <a:rPr sz="800" spc="25" dirty="0">
                <a:solidFill>
                  <a:srgbClr val="606062"/>
                </a:solidFill>
                <a:latin typeface="Verdana"/>
                <a:cs typeface="Verdana"/>
              </a:rPr>
              <a:t>п</a:t>
            </a:r>
            <a:endParaRPr sz="800">
              <a:latin typeface="Verdana"/>
              <a:cs typeface="Verdana"/>
            </a:endParaRPr>
          </a:p>
        </p:txBody>
      </p:sp>
      <p:pic>
        <p:nvPicPr>
          <p:cNvPr id="97" name="Рисунок 96">
            <a:extLst>
              <a:ext uri="{FF2B5EF4-FFF2-40B4-BE49-F238E27FC236}">
                <a16:creationId xmlns:a16="http://schemas.microsoft.com/office/drawing/2014/main" id="{170245C9-2AC9-4181-B058-BD4637DA3B09}"/>
              </a:ext>
            </a:extLst>
          </p:cNvPr>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725630" y="1627645"/>
            <a:ext cx="458908" cy="2990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6" y="8738290"/>
            <a:ext cx="7560309" cy="2044064"/>
            <a:chOff x="1036" y="8738290"/>
            <a:chExt cx="7560309" cy="2044064"/>
          </a:xfrm>
        </p:grpSpPr>
        <p:sp>
          <p:nvSpPr>
            <p:cNvPr id="3" name="object 3"/>
            <p:cNvSpPr/>
            <p:nvPr/>
          </p:nvSpPr>
          <p:spPr>
            <a:xfrm>
              <a:off x="1028" y="10129049"/>
              <a:ext cx="7560309" cy="652780"/>
            </a:xfrm>
            <a:custGeom>
              <a:avLst/>
              <a:gdLst/>
              <a:ahLst/>
              <a:cxnLst/>
              <a:rect l="l" t="t" r="r" b="b"/>
              <a:pathLst>
                <a:path w="7560309" h="652779">
                  <a:moveTo>
                    <a:pt x="7560005" y="0"/>
                  </a:moveTo>
                  <a:lnTo>
                    <a:pt x="1957603" y="0"/>
                  </a:lnTo>
                  <a:lnTo>
                    <a:pt x="1957603" y="2540"/>
                  </a:lnTo>
                  <a:lnTo>
                    <a:pt x="1878723" y="2540"/>
                  </a:lnTo>
                  <a:lnTo>
                    <a:pt x="1878723" y="0"/>
                  </a:lnTo>
                  <a:lnTo>
                    <a:pt x="0" y="0"/>
                  </a:lnTo>
                  <a:lnTo>
                    <a:pt x="0" y="2540"/>
                  </a:lnTo>
                  <a:lnTo>
                    <a:pt x="0" y="652780"/>
                  </a:lnTo>
                  <a:lnTo>
                    <a:pt x="7560005" y="652780"/>
                  </a:lnTo>
                  <a:lnTo>
                    <a:pt x="7560005" y="2540"/>
                  </a:lnTo>
                  <a:lnTo>
                    <a:pt x="7560005" y="0"/>
                  </a:lnTo>
                  <a:close/>
                </a:path>
              </a:pathLst>
            </a:custGeom>
            <a:solidFill>
              <a:srgbClr val="62533E"/>
            </a:solidFill>
          </p:spPr>
          <p:txBody>
            <a:bodyPr wrap="square" lIns="0" tIns="0" rIns="0" bIns="0" rtlCol="0"/>
            <a:lstStyle/>
            <a:p>
              <a:endParaRPr/>
            </a:p>
          </p:txBody>
        </p:sp>
        <p:pic>
          <p:nvPicPr>
            <p:cNvPr id="4" name="object 4"/>
            <p:cNvPicPr/>
            <p:nvPr/>
          </p:nvPicPr>
          <p:blipFill>
            <a:blip r:embed="rId2" cstate="print"/>
            <a:stretch>
              <a:fillRect/>
            </a:stretch>
          </p:blipFill>
          <p:spPr>
            <a:xfrm>
              <a:off x="1036" y="8738290"/>
              <a:ext cx="7560000" cy="2043709"/>
            </a:xfrm>
            <a:prstGeom prst="rect">
              <a:avLst/>
            </a:prstGeom>
          </p:spPr>
        </p:pic>
      </p:grpSp>
      <p:sp>
        <p:nvSpPr>
          <p:cNvPr id="5" name="object 5"/>
          <p:cNvSpPr/>
          <p:nvPr/>
        </p:nvSpPr>
        <p:spPr>
          <a:xfrm>
            <a:off x="541036" y="776166"/>
            <a:ext cx="2912745" cy="154305"/>
          </a:xfrm>
          <a:custGeom>
            <a:avLst/>
            <a:gdLst/>
            <a:ahLst/>
            <a:cxnLst/>
            <a:rect l="l" t="t" r="r" b="b"/>
            <a:pathLst>
              <a:path w="2912745" h="154305">
                <a:moveTo>
                  <a:pt x="83920" y="2131"/>
                </a:moveTo>
                <a:lnTo>
                  <a:pt x="55472" y="2131"/>
                </a:lnTo>
                <a:lnTo>
                  <a:pt x="0" y="126591"/>
                </a:lnTo>
                <a:lnTo>
                  <a:pt x="29516" y="126591"/>
                </a:lnTo>
                <a:lnTo>
                  <a:pt x="40539" y="99922"/>
                </a:lnTo>
                <a:lnTo>
                  <a:pt x="127646" y="99922"/>
                </a:lnTo>
                <a:lnTo>
                  <a:pt x="117867" y="78051"/>
                </a:lnTo>
                <a:lnTo>
                  <a:pt x="49785" y="78051"/>
                </a:lnTo>
                <a:lnTo>
                  <a:pt x="69519" y="30402"/>
                </a:lnTo>
                <a:lnTo>
                  <a:pt x="96561" y="30402"/>
                </a:lnTo>
                <a:lnTo>
                  <a:pt x="83920" y="2131"/>
                </a:lnTo>
                <a:close/>
              </a:path>
              <a:path w="2912745" h="154305">
                <a:moveTo>
                  <a:pt x="127646" y="99922"/>
                </a:moveTo>
                <a:lnTo>
                  <a:pt x="98323" y="99922"/>
                </a:lnTo>
                <a:lnTo>
                  <a:pt x="109347" y="126591"/>
                </a:lnTo>
                <a:lnTo>
                  <a:pt x="139571" y="126591"/>
                </a:lnTo>
                <a:lnTo>
                  <a:pt x="127646" y="99922"/>
                </a:lnTo>
                <a:close/>
              </a:path>
              <a:path w="2912745" h="154305">
                <a:moveTo>
                  <a:pt x="96561" y="30402"/>
                </a:moveTo>
                <a:lnTo>
                  <a:pt x="69519" y="30402"/>
                </a:lnTo>
                <a:lnTo>
                  <a:pt x="89255" y="78051"/>
                </a:lnTo>
                <a:lnTo>
                  <a:pt x="117867" y="78051"/>
                </a:lnTo>
                <a:lnTo>
                  <a:pt x="96561" y="30402"/>
                </a:lnTo>
                <a:close/>
              </a:path>
              <a:path w="2912745" h="154305">
                <a:moveTo>
                  <a:pt x="179932" y="2131"/>
                </a:moveTo>
                <a:lnTo>
                  <a:pt x="156107" y="2131"/>
                </a:lnTo>
                <a:lnTo>
                  <a:pt x="156107" y="126591"/>
                </a:lnTo>
                <a:lnTo>
                  <a:pt x="183132" y="126591"/>
                </a:lnTo>
                <a:lnTo>
                  <a:pt x="183132" y="53517"/>
                </a:lnTo>
                <a:lnTo>
                  <a:pt x="210879" y="53517"/>
                </a:lnTo>
                <a:lnTo>
                  <a:pt x="179932" y="2131"/>
                </a:lnTo>
                <a:close/>
              </a:path>
              <a:path w="2912745" h="154305">
                <a:moveTo>
                  <a:pt x="296283" y="52092"/>
                </a:moveTo>
                <a:lnTo>
                  <a:pt x="269186" y="52092"/>
                </a:lnTo>
                <a:lnTo>
                  <a:pt x="269363" y="126591"/>
                </a:lnTo>
                <a:lnTo>
                  <a:pt x="296388" y="126591"/>
                </a:lnTo>
                <a:lnTo>
                  <a:pt x="296283" y="52092"/>
                </a:lnTo>
                <a:close/>
              </a:path>
              <a:path w="2912745" h="154305">
                <a:moveTo>
                  <a:pt x="210879" y="53517"/>
                </a:moveTo>
                <a:lnTo>
                  <a:pt x="183132" y="53517"/>
                </a:lnTo>
                <a:lnTo>
                  <a:pt x="219758" y="113432"/>
                </a:lnTo>
                <a:lnTo>
                  <a:pt x="232559" y="113432"/>
                </a:lnTo>
                <a:lnTo>
                  <a:pt x="252836" y="79474"/>
                </a:lnTo>
                <a:lnTo>
                  <a:pt x="226512" y="79474"/>
                </a:lnTo>
                <a:lnTo>
                  <a:pt x="210879" y="53517"/>
                </a:lnTo>
                <a:close/>
              </a:path>
              <a:path w="2912745" h="154305">
                <a:moveTo>
                  <a:pt x="296212" y="2131"/>
                </a:moveTo>
                <a:lnTo>
                  <a:pt x="272387" y="2131"/>
                </a:lnTo>
                <a:lnTo>
                  <a:pt x="226512" y="79474"/>
                </a:lnTo>
                <a:lnTo>
                  <a:pt x="252836" y="79474"/>
                </a:lnTo>
                <a:lnTo>
                  <a:pt x="269186" y="52092"/>
                </a:lnTo>
                <a:lnTo>
                  <a:pt x="296283" y="52092"/>
                </a:lnTo>
                <a:lnTo>
                  <a:pt x="296212" y="2131"/>
                </a:lnTo>
                <a:close/>
              </a:path>
              <a:path w="2912745" h="154305">
                <a:moveTo>
                  <a:pt x="351151" y="2131"/>
                </a:moveTo>
                <a:lnTo>
                  <a:pt x="327327" y="2131"/>
                </a:lnTo>
                <a:lnTo>
                  <a:pt x="327327" y="126591"/>
                </a:lnTo>
                <a:lnTo>
                  <a:pt x="354351" y="126591"/>
                </a:lnTo>
                <a:lnTo>
                  <a:pt x="354351" y="53517"/>
                </a:lnTo>
                <a:lnTo>
                  <a:pt x="382099" y="53517"/>
                </a:lnTo>
                <a:lnTo>
                  <a:pt x="351151" y="2131"/>
                </a:lnTo>
                <a:close/>
              </a:path>
              <a:path w="2912745" h="154305">
                <a:moveTo>
                  <a:pt x="467501" y="52092"/>
                </a:moveTo>
                <a:lnTo>
                  <a:pt x="440406" y="52092"/>
                </a:lnTo>
                <a:lnTo>
                  <a:pt x="440583" y="126591"/>
                </a:lnTo>
                <a:lnTo>
                  <a:pt x="467607" y="126591"/>
                </a:lnTo>
                <a:lnTo>
                  <a:pt x="467501" y="52092"/>
                </a:lnTo>
                <a:close/>
              </a:path>
              <a:path w="2912745" h="154305">
                <a:moveTo>
                  <a:pt x="382099" y="53517"/>
                </a:moveTo>
                <a:lnTo>
                  <a:pt x="354351" y="53517"/>
                </a:lnTo>
                <a:lnTo>
                  <a:pt x="390978" y="113432"/>
                </a:lnTo>
                <a:lnTo>
                  <a:pt x="403779" y="113432"/>
                </a:lnTo>
                <a:lnTo>
                  <a:pt x="424057" y="79474"/>
                </a:lnTo>
                <a:lnTo>
                  <a:pt x="397732" y="79474"/>
                </a:lnTo>
                <a:lnTo>
                  <a:pt x="382099" y="53517"/>
                </a:lnTo>
                <a:close/>
              </a:path>
              <a:path w="2912745" h="154305">
                <a:moveTo>
                  <a:pt x="467431" y="2131"/>
                </a:moveTo>
                <a:lnTo>
                  <a:pt x="443607" y="2131"/>
                </a:lnTo>
                <a:lnTo>
                  <a:pt x="397732" y="79474"/>
                </a:lnTo>
                <a:lnTo>
                  <a:pt x="424057" y="79474"/>
                </a:lnTo>
                <a:lnTo>
                  <a:pt x="440406" y="52092"/>
                </a:lnTo>
                <a:lnTo>
                  <a:pt x="467501" y="52092"/>
                </a:lnTo>
                <a:lnTo>
                  <a:pt x="467431" y="2131"/>
                </a:lnTo>
                <a:close/>
              </a:path>
              <a:path w="2912745" h="154305">
                <a:moveTo>
                  <a:pt x="527169" y="2131"/>
                </a:moveTo>
                <a:lnTo>
                  <a:pt x="498546" y="2131"/>
                </a:lnTo>
                <a:lnTo>
                  <a:pt x="498546" y="126591"/>
                </a:lnTo>
                <a:lnTo>
                  <a:pt x="525748" y="126591"/>
                </a:lnTo>
                <a:lnTo>
                  <a:pt x="557594" y="83207"/>
                </a:lnTo>
                <a:lnTo>
                  <a:pt x="527169" y="83207"/>
                </a:lnTo>
                <a:lnTo>
                  <a:pt x="527169" y="2131"/>
                </a:lnTo>
                <a:close/>
              </a:path>
              <a:path w="2912745" h="154305">
                <a:moveTo>
                  <a:pt x="613580" y="45692"/>
                </a:moveTo>
                <a:lnTo>
                  <a:pt x="585133" y="45692"/>
                </a:lnTo>
                <a:lnTo>
                  <a:pt x="585133" y="126591"/>
                </a:lnTo>
                <a:lnTo>
                  <a:pt x="613580" y="126591"/>
                </a:lnTo>
                <a:lnTo>
                  <a:pt x="613580" y="45692"/>
                </a:lnTo>
                <a:close/>
              </a:path>
              <a:path w="2912745" h="154305">
                <a:moveTo>
                  <a:pt x="613580" y="2131"/>
                </a:moveTo>
                <a:lnTo>
                  <a:pt x="586555" y="2131"/>
                </a:lnTo>
                <a:lnTo>
                  <a:pt x="527169" y="83207"/>
                </a:lnTo>
                <a:lnTo>
                  <a:pt x="557594" y="83207"/>
                </a:lnTo>
                <a:lnTo>
                  <a:pt x="585133" y="45692"/>
                </a:lnTo>
                <a:lnTo>
                  <a:pt x="613580" y="45692"/>
                </a:lnTo>
                <a:lnTo>
                  <a:pt x="613580" y="2131"/>
                </a:lnTo>
                <a:close/>
              </a:path>
              <a:path w="2912745" h="154305">
                <a:moveTo>
                  <a:pt x="714391" y="2131"/>
                </a:moveTo>
                <a:lnTo>
                  <a:pt x="685944" y="2131"/>
                </a:lnTo>
                <a:lnTo>
                  <a:pt x="630472" y="126591"/>
                </a:lnTo>
                <a:lnTo>
                  <a:pt x="659988" y="126591"/>
                </a:lnTo>
                <a:lnTo>
                  <a:pt x="671012" y="99922"/>
                </a:lnTo>
                <a:lnTo>
                  <a:pt x="758119" y="99922"/>
                </a:lnTo>
                <a:lnTo>
                  <a:pt x="748339" y="78051"/>
                </a:lnTo>
                <a:lnTo>
                  <a:pt x="680256" y="78051"/>
                </a:lnTo>
                <a:lnTo>
                  <a:pt x="699990" y="30402"/>
                </a:lnTo>
                <a:lnTo>
                  <a:pt x="727033" y="30402"/>
                </a:lnTo>
                <a:lnTo>
                  <a:pt x="714391" y="2131"/>
                </a:lnTo>
                <a:close/>
              </a:path>
              <a:path w="2912745" h="154305">
                <a:moveTo>
                  <a:pt x="758119" y="99922"/>
                </a:moveTo>
                <a:lnTo>
                  <a:pt x="728794" y="99922"/>
                </a:lnTo>
                <a:lnTo>
                  <a:pt x="739818" y="126591"/>
                </a:lnTo>
                <a:lnTo>
                  <a:pt x="770044" y="126591"/>
                </a:lnTo>
                <a:lnTo>
                  <a:pt x="758119" y="99922"/>
                </a:lnTo>
                <a:close/>
              </a:path>
              <a:path w="2912745" h="154305">
                <a:moveTo>
                  <a:pt x="879386" y="81785"/>
                </a:moveTo>
                <a:lnTo>
                  <a:pt x="850939" y="81785"/>
                </a:lnTo>
                <a:lnTo>
                  <a:pt x="850939" y="126591"/>
                </a:lnTo>
                <a:lnTo>
                  <a:pt x="879386" y="126591"/>
                </a:lnTo>
                <a:lnTo>
                  <a:pt x="879386" y="81785"/>
                </a:lnTo>
                <a:close/>
              </a:path>
              <a:path w="2912745" h="154305">
                <a:moveTo>
                  <a:pt x="797598" y="2131"/>
                </a:moveTo>
                <a:lnTo>
                  <a:pt x="769151" y="2131"/>
                </a:lnTo>
                <a:lnTo>
                  <a:pt x="769151" y="41069"/>
                </a:lnTo>
                <a:lnTo>
                  <a:pt x="789887" y="80902"/>
                </a:lnTo>
                <a:lnTo>
                  <a:pt x="820889" y="87652"/>
                </a:lnTo>
                <a:lnTo>
                  <a:pt x="827968" y="87286"/>
                </a:lnTo>
                <a:lnTo>
                  <a:pt x="835336" y="86186"/>
                </a:lnTo>
                <a:lnTo>
                  <a:pt x="842993" y="84352"/>
                </a:lnTo>
                <a:lnTo>
                  <a:pt x="850939" y="81785"/>
                </a:lnTo>
                <a:lnTo>
                  <a:pt x="879386" y="81785"/>
                </a:lnTo>
                <a:lnTo>
                  <a:pt x="879386" y="63652"/>
                </a:lnTo>
                <a:lnTo>
                  <a:pt x="815616" y="63652"/>
                </a:lnTo>
                <a:lnTo>
                  <a:pt x="809006" y="61488"/>
                </a:lnTo>
                <a:lnTo>
                  <a:pt x="799880" y="52834"/>
                </a:lnTo>
                <a:lnTo>
                  <a:pt x="797598" y="46404"/>
                </a:lnTo>
                <a:lnTo>
                  <a:pt x="797598" y="2131"/>
                </a:lnTo>
                <a:close/>
              </a:path>
              <a:path w="2912745" h="154305">
                <a:moveTo>
                  <a:pt x="727033" y="30402"/>
                </a:moveTo>
                <a:lnTo>
                  <a:pt x="699990" y="30402"/>
                </a:lnTo>
                <a:lnTo>
                  <a:pt x="719726" y="78051"/>
                </a:lnTo>
                <a:lnTo>
                  <a:pt x="748339" y="78051"/>
                </a:lnTo>
                <a:lnTo>
                  <a:pt x="727033" y="30402"/>
                </a:lnTo>
                <a:close/>
              </a:path>
              <a:path w="2912745" h="154305">
                <a:moveTo>
                  <a:pt x="879386" y="2131"/>
                </a:moveTo>
                <a:lnTo>
                  <a:pt x="850939" y="2131"/>
                </a:lnTo>
                <a:lnTo>
                  <a:pt x="850939" y="58140"/>
                </a:lnTo>
                <a:lnTo>
                  <a:pt x="844604" y="60550"/>
                </a:lnTo>
                <a:lnTo>
                  <a:pt x="838048" y="62273"/>
                </a:lnTo>
                <a:lnTo>
                  <a:pt x="831270" y="63307"/>
                </a:lnTo>
                <a:lnTo>
                  <a:pt x="824270" y="63652"/>
                </a:lnTo>
                <a:lnTo>
                  <a:pt x="879386" y="63652"/>
                </a:lnTo>
                <a:lnTo>
                  <a:pt x="879386" y="2131"/>
                </a:lnTo>
                <a:close/>
              </a:path>
              <a:path w="2912745" h="154305">
                <a:moveTo>
                  <a:pt x="939128" y="2131"/>
                </a:moveTo>
                <a:lnTo>
                  <a:pt x="910324" y="2131"/>
                </a:lnTo>
                <a:lnTo>
                  <a:pt x="910324" y="126591"/>
                </a:lnTo>
                <a:lnTo>
                  <a:pt x="939128" y="126591"/>
                </a:lnTo>
                <a:lnTo>
                  <a:pt x="939128" y="75565"/>
                </a:lnTo>
                <a:lnTo>
                  <a:pt x="1024470" y="75565"/>
                </a:lnTo>
                <a:lnTo>
                  <a:pt x="1024470" y="51203"/>
                </a:lnTo>
                <a:lnTo>
                  <a:pt x="939128" y="51203"/>
                </a:lnTo>
                <a:lnTo>
                  <a:pt x="939128" y="2131"/>
                </a:lnTo>
                <a:close/>
              </a:path>
              <a:path w="2912745" h="154305">
                <a:moveTo>
                  <a:pt x="1024470" y="75565"/>
                </a:moveTo>
                <a:lnTo>
                  <a:pt x="995667" y="75565"/>
                </a:lnTo>
                <a:lnTo>
                  <a:pt x="995667" y="126591"/>
                </a:lnTo>
                <a:lnTo>
                  <a:pt x="1024470" y="126591"/>
                </a:lnTo>
                <a:lnTo>
                  <a:pt x="1024470" y="75565"/>
                </a:lnTo>
                <a:close/>
              </a:path>
              <a:path w="2912745" h="154305">
                <a:moveTo>
                  <a:pt x="1024470" y="2131"/>
                </a:moveTo>
                <a:lnTo>
                  <a:pt x="995667" y="2131"/>
                </a:lnTo>
                <a:lnTo>
                  <a:pt x="995667" y="51203"/>
                </a:lnTo>
                <a:lnTo>
                  <a:pt x="1024470" y="51203"/>
                </a:lnTo>
                <a:lnTo>
                  <a:pt x="1024470" y="2131"/>
                </a:lnTo>
                <a:close/>
              </a:path>
              <a:path w="2912745" h="154305">
                <a:moveTo>
                  <a:pt x="1125457" y="2131"/>
                </a:moveTo>
                <a:lnTo>
                  <a:pt x="1097010" y="2131"/>
                </a:lnTo>
                <a:lnTo>
                  <a:pt x="1041538" y="126591"/>
                </a:lnTo>
                <a:lnTo>
                  <a:pt x="1071054" y="126591"/>
                </a:lnTo>
                <a:lnTo>
                  <a:pt x="1082078" y="99922"/>
                </a:lnTo>
                <a:lnTo>
                  <a:pt x="1169185" y="99922"/>
                </a:lnTo>
                <a:lnTo>
                  <a:pt x="1159405" y="78051"/>
                </a:lnTo>
                <a:lnTo>
                  <a:pt x="1091322" y="78051"/>
                </a:lnTo>
                <a:lnTo>
                  <a:pt x="1111056" y="30402"/>
                </a:lnTo>
                <a:lnTo>
                  <a:pt x="1138099" y="30402"/>
                </a:lnTo>
                <a:lnTo>
                  <a:pt x="1125457" y="2131"/>
                </a:lnTo>
                <a:close/>
              </a:path>
              <a:path w="2912745" h="154305">
                <a:moveTo>
                  <a:pt x="1169185" y="99922"/>
                </a:moveTo>
                <a:lnTo>
                  <a:pt x="1139860" y="99922"/>
                </a:lnTo>
                <a:lnTo>
                  <a:pt x="1150884" y="126591"/>
                </a:lnTo>
                <a:lnTo>
                  <a:pt x="1181110" y="126591"/>
                </a:lnTo>
                <a:lnTo>
                  <a:pt x="1169185" y="99922"/>
                </a:lnTo>
                <a:close/>
              </a:path>
              <a:path w="2912745" h="154305">
                <a:moveTo>
                  <a:pt x="1138099" y="30402"/>
                </a:moveTo>
                <a:lnTo>
                  <a:pt x="1111056" y="30402"/>
                </a:lnTo>
                <a:lnTo>
                  <a:pt x="1130792" y="78051"/>
                </a:lnTo>
                <a:lnTo>
                  <a:pt x="1159405" y="78051"/>
                </a:lnTo>
                <a:lnTo>
                  <a:pt x="1138099" y="30402"/>
                </a:lnTo>
                <a:close/>
              </a:path>
              <a:path w="2912745" h="154305">
                <a:moveTo>
                  <a:pt x="1290632" y="2131"/>
                </a:moveTo>
                <a:lnTo>
                  <a:pt x="1236935" y="2131"/>
                </a:lnTo>
                <a:lnTo>
                  <a:pt x="1229023" y="2481"/>
                </a:lnTo>
                <a:lnTo>
                  <a:pt x="1189822" y="23735"/>
                </a:lnTo>
                <a:lnTo>
                  <a:pt x="1183241" y="48539"/>
                </a:lnTo>
                <a:lnTo>
                  <a:pt x="1183663" y="55567"/>
                </a:lnTo>
                <a:lnTo>
                  <a:pt x="1209376" y="89075"/>
                </a:lnTo>
                <a:lnTo>
                  <a:pt x="1183421" y="126591"/>
                </a:lnTo>
                <a:lnTo>
                  <a:pt x="1213822" y="126591"/>
                </a:lnTo>
                <a:lnTo>
                  <a:pt x="1235870" y="93521"/>
                </a:lnTo>
                <a:lnTo>
                  <a:pt x="1290632" y="93521"/>
                </a:lnTo>
                <a:lnTo>
                  <a:pt x="1290632" y="70761"/>
                </a:lnTo>
                <a:lnTo>
                  <a:pt x="1228878" y="70761"/>
                </a:lnTo>
                <a:lnTo>
                  <a:pt x="1222772" y="68807"/>
                </a:lnTo>
                <a:lnTo>
                  <a:pt x="1214474" y="60984"/>
                </a:lnTo>
                <a:lnTo>
                  <a:pt x="1212459" y="55567"/>
                </a:lnTo>
                <a:lnTo>
                  <a:pt x="1212401" y="40716"/>
                </a:lnTo>
                <a:lnTo>
                  <a:pt x="1214564" y="35086"/>
                </a:lnTo>
                <a:lnTo>
                  <a:pt x="1223215" y="27496"/>
                </a:lnTo>
                <a:lnTo>
                  <a:pt x="1229469" y="25603"/>
                </a:lnTo>
                <a:lnTo>
                  <a:pt x="1290632" y="25603"/>
                </a:lnTo>
                <a:lnTo>
                  <a:pt x="1290632" y="2131"/>
                </a:lnTo>
                <a:close/>
              </a:path>
              <a:path w="2912745" h="154305">
                <a:moveTo>
                  <a:pt x="1290632" y="93521"/>
                </a:moveTo>
                <a:lnTo>
                  <a:pt x="1262185" y="93521"/>
                </a:lnTo>
                <a:lnTo>
                  <a:pt x="1262185" y="126591"/>
                </a:lnTo>
                <a:lnTo>
                  <a:pt x="1290632" y="126591"/>
                </a:lnTo>
                <a:lnTo>
                  <a:pt x="1290632" y="93521"/>
                </a:lnTo>
                <a:close/>
              </a:path>
              <a:path w="2912745" h="154305">
                <a:moveTo>
                  <a:pt x="1290632" y="25603"/>
                </a:moveTo>
                <a:lnTo>
                  <a:pt x="1262185" y="25603"/>
                </a:lnTo>
                <a:lnTo>
                  <a:pt x="1262185" y="70761"/>
                </a:lnTo>
                <a:lnTo>
                  <a:pt x="1290632" y="70761"/>
                </a:lnTo>
                <a:lnTo>
                  <a:pt x="1290632" y="25603"/>
                </a:lnTo>
                <a:close/>
              </a:path>
              <a:path w="2912745" h="154305">
                <a:moveTo>
                  <a:pt x="1431094" y="0"/>
                </a:moveTo>
                <a:lnTo>
                  <a:pt x="1389233" y="12800"/>
                </a:lnTo>
                <a:lnTo>
                  <a:pt x="1365729" y="46826"/>
                </a:lnTo>
                <a:lnTo>
                  <a:pt x="1363529" y="64361"/>
                </a:lnTo>
                <a:lnTo>
                  <a:pt x="1364079" y="73367"/>
                </a:lnTo>
                <a:lnTo>
                  <a:pt x="1382777" y="110588"/>
                </a:lnTo>
                <a:lnTo>
                  <a:pt x="1421629" y="128208"/>
                </a:lnTo>
                <a:lnTo>
                  <a:pt x="1430914" y="128725"/>
                </a:lnTo>
                <a:lnTo>
                  <a:pt x="1438814" y="128370"/>
                </a:lnTo>
                <a:lnTo>
                  <a:pt x="1477585" y="111600"/>
                </a:lnTo>
                <a:lnTo>
                  <a:pt x="1482297" y="106499"/>
                </a:lnTo>
                <a:lnTo>
                  <a:pt x="1479792" y="104188"/>
                </a:lnTo>
                <a:lnTo>
                  <a:pt x="1424811" y="104188"/>
                </a:lnTo>
                <a:lnTo>
                  <a:pt x="1417935" y="102499"/>
                </a:lnTo>
                <a:lnTo>
                  <a:pt x="1405843" y="95742"/>
                </a:lnTo>
                <a:lnTo>
                  <a:pt x="1401135" y="91029"/>
                </a:lnTo>
                <a:lnTo>
                  <a:pt x="1394377" y="78940"/>
                </a:lnTo>
                <a:lnTo>
                  <a:pt x="1392689" y="72064"/>
                </a:lnTo>
                <a:lnTo>
                  <a:pt x="1392689" y="56657"/>
                </a:lnTo>
                <a:lnTo>
                  <a:pt x="1417935" y="26222"/>
                </a:lnTo>
                <a:lnTo>
                  <a:pt x="1424811" y="24533"/>
                </a:lnTo>
                <a:lnTo>
                  <a:pt x="1479603" y="24533"/>
                </a:lnTo>
                <a:lnTo>
                  <a:pt x="1482297" y="22047"/>
                </a:lnTo>
                <a:lnTo>
                  <a:pt x="1446494" y="1422"/>
                </a:lnTo>
                <a:lnTo>
                  <a:pt x="1438988" y="355"/>
                </a:lnTo>
                <a:lnTo>
                  <a:pt x="1431094" y="0"/>
                </a:lnTo>
                <a:close/>
              </a:path>
              <a:path w="2912745" h="154305">
                <a:moveTo>
                  <a:pt x="1463807" y="89432"/>
                </a:moveTo>
                <a:lnTo>
                  <a:pt x="1457117" y="95888"/>
                </a:lnTo>
                <a:lnTo>
                  <a:pt x="1449672" y="100499"/>
                </a:lnTo>
                <a:lnTo>
                  <a:pt x="1441471" y="103266"/>
                </a:lnTo>
                <a:lnTo>
                  <a:pt x="1432515" y="104188"/>
                </a:lnTo>
                <a:lnTo>
                  <a:pt x="1479792" y="104188"/>
                </a:lnTo>
                <a:lnTo>
                  <a:pt x="1463807" y="89432"/>
                </a:lnTo>
                <a:close/>
              </a:path>
              <a:path w="2912745" h="154305">
                <a:moveTo>
                  <a:pt x="1479603" y="24533"/>
                </a:moveTo>
                <a:lnTo>
                  <a:pt x="1432515" y="24533"/>
                </a:lnTo>
                <a:lnTo>
                  <a:pt x="1441471" y="25445"/>
                </a:lnTo>
                <a:lnTo>
                  <a:pt x="1449672" y="28179"/>
                </a:lnTo>
                <a:lnTo>
                  <a:pt x="1457117" y="32735"/>
                </a:lnTo>
                <a:lnTo>
                  <a:pt x="1463807" y="39114"/>
                </a:lnTo>
                <a:lnTo>
                  <a:pt x="1479603" y="24533"/>
                </a:lnTo>
                <a:close/>
              </a:path>
              <a:path w="2912745" h="154305">
                <a:moveTo>
                  <a:pt x="1595200" y="2131"/>
                </a:moveTo>
                <a:lnTo>
                  <a:pt x="1501146" y="2131"/>
                </a:lnTo>
                <a:lnTo>
                  <a:pt x="1501146" y="126591"/>
                </a:lnTo>
                <a:lnTo>
                  <a:pt x="1597511" y="126591"/>
                </a:lnTo>
                <a:lnTo>
                  <a:pt x="1597511" y="103478"/>
                </a:lnTo>
                <a:lnTo>
                  <a:pt x="1529769" y="103478"/>
                </a:lnTo>
                <a:lnTo>
                  <a:pt x="1529769" y="74674"/>
                </a:lnTo>
                <a:lnTo>
                  <a:pt x="1587553" y="74674"/>
                </a:lnTo>
                <a:lnTo>
                  <a:pt x="1587553" y="52271"/>
                </a:lnTo>
                <a:lnTo>
                  <a:pt x="1529769" y="52271"/>
                </a:lnTo>
                <a:lnTo>
                  <a:pt x="1529769" y="25247"/>
                </a:lnTo>
                <a:lnTo>
                  <a:pt x="1595200" y="25247"/>
                </a:lnTo>
                <a:lnTo>
                  <a:pt x="1595200" y="2131"/>
                </a:lnTo>
                <a:close/>
              </a:path>
              <a:path w="2912745" h="154305">
                <a:moveTo>
                  <a:pt x="1609599" y="102233"/>
                </a:moveTo>
                <a:lnTo>
                  <a:pt x="1607821" y="126591"/>
                </a:lnTo>
                <a:lnTo>
                  <a:pt x="1613394" y="127894"/>
                </a:lnTo>
                <a:lnTo>
                  <a:pt x="1618134" y="128545"/>
                </a:lnTo>
                <a:lnTo>
                  <a:pt x="1631527" y="128545"/>
                </a:lnTo>
                <a:lnTo>
                  <a:pt x="1653238" y="102942"/>
                </a:lnTo>
                <a:lnTo>
                  <a:pt x="1612861" y="102942"/>
                </a:lnTo>
                <a:lnTo>
                  <a:pt x="1611141" y="102708"/>
                </a:lnTo>
                <a:lnTo>
                  <a:pt x="1609599" y="102233"/>
                </a:lnTo>
                <a:close/>
              </a:path>
              <a:path w="2912745" h="154305">
                <a:moveTo>
                  <a:pt x="1731747" y="25603"/>
                </a:moveTo>
                <a:lnTo>
                  <a:pt x="1703301" y="25603"/>
                </a:lnTo>
                <a:lnTo>
                  <a:pt x="1703301" y="126591"/>
                </a:lnTo>
                <a:lnTo>
                  <a:pt x="1731747" y="126591"/>
                </a:lnTo>
                <a:lnTo>
                  <a:pt x="1731747" y="25603"/>
                </a:lnTo>
                <a:close/>
              </a:path>
              <a:path w="2912745" h="154305">
                <a:moveTo>
                  <a:pt x="1731747" y="2131"/>
                </a:moveTo>
                <a:lnTo>
                  <a:pt x="1636092" y="2131"/>
                </a:lnTo>
                <a:lnTo>
                  <a:pt x="1634313" y="52628"/>
                </a:lnTo>
                <a:lnTo>
                  <a:pt x="1633592" y="64746"/>
                </a:lnTo>
                <a:lnTo>
                  <a:pt x="1621631" y="102942"/>
                </a:lnTo>
                <a:lnTo>
                  <a:pt x="1653238" y="102942"/>
                </a:lnTo>
                <a:lnTo>
                  <a:pt x="1659139" y="64177"/>
                </a:lnTo>
                <a:lnTo>
                  <a:pt x="1660630" y="25603"/>
                </a:lnTo>
                <a:lnTo>
                  <a:pt x="1731747" y="25603"/>
                </a:lnTo>
                <a:lnTo>
                  <a:pt x="1731747" y="2131"/>
                </a:lnTo>
                <a:close/>
              </a:path>
              <a:path w="2912745" h="154305">
                <a:moveTo>
                  <a:pt x="1791486" y="2131"/>
                </a:moveTo>
                <a:lnTo>
                  <a:pt x="1762862" y="2131"/>
                </a:lnTo>
                <a:lnTo>
                  <a:pt x="1762862" y="126591"/>
                </a:lnTo>
                <a:lnTo>
                  <a:pt x="1790063" y="126591"/>
                </a:lnTo>
                <a:lnTo>
                  <a:pt x="1821910" y="83207"/>
                </a:lnTo>
                <a:lnTo>
                  <a:pt x="1791486" y="83207"/>
                </a:lnTo>
                <a:lnTo>
                  <a:pt x="1791486" y="2131"/>
                </a:lnTo>
                <a:close/>
              </a:path>
              <a:path w="2912745" h="154305">
                <a:moveTo>
                  <a:pt x="1877896" y="45692"/>
                </a:moveTo>
                <a:lnTo>
                  <a:pt x="1849450" y="45692"/>
                </a:lnTo>
                <a:lnTo>
                  <a:pt x="1849450" y="126591"/>
                </a:lnTo>
                <a:lnTo>
                  <a:pt x="1877896" y="126591"/>
                </a:lnTo>
                <a:lnTo>
                  <a:pt x="1877896" y="45692"/>
                </a:lnTo>
                <a:close/>
              </a:path>
              <a:path w="2912745" h="154305">
                <a:moveTo>
                  <a:pt x="1877896" y="2131"/>
                </a:moveTo>
                <a:lnTo>
                  <a:pt x="1850871" y="2131"/>
                </a:lnTo>
                <a:lnTo>
                  <a:pt x="1791486" y="83207"/>
                </a:lnTo>
                <a:lnTo>
                  <a:pt x="1821910" y="83207"/>
                </a:lnTo>
                <a:lnTo>
                  <a:pt x="1849450" y="45692"/>
                </a:lnTo>
                <a:lnTo>
                  <a:pt x="1877896" y="45692"/>
                </a:lnTo>
                <a:lnTo>
                  <a:pt x="1877896" y="2131"/>
                </a:lnTo>
                <a:close/>
              </a:path>
              <a:path w="2912745" h="154305">
                <a:moveTo>
                  <a:pt x="1964127" y="25603"/>
                </a:moveTo>
                <a:lnTo>
                  <a:pt x="1935680" y="25603"/>
                </a:lnTo>
                <a:lnTo>
                  <a:pt x="1935680" y="126591"/>
                </a:lnTo>
                <a:lnTo>
                  <a:pt x="1964127" y="126591"/>
                </a:lnTo>
                <a:lnTo>
                  <a:pt x="1964127" y="25603"/>
                </a:lnTo>
                <a:close/>
              </a:path>
              <a:path w="2912745" h="154305">
                <a:moveTo>
                  <a:pt x="2003954" y="2131"/>
                </a:moveTo>
                <a:lnTo>
                  <a:pt x="1896033" y="2131"/>
                </a:lnTo>
                <a:lnTo>
                  <a:pt x="1896033" y="25603"/>
                </a:lnTo>
                <a:lnTo>
                  <a:pt x="2003954" y="25603"/>
                </a:lnTo>
                <a:lnTo>
                  <a:pt x="2003954" y="2131"/>
                </a:lnTo>
                <a:close/>
              </a:path>
              <a:path w="2912745" h="154305">
                <a:moveTo>
                  <a:pt x="2075962" y="2131"/>
                </a:moveTo>
                <a:lnTo>
                  <a:pt x="2022091" y="2131"/>
                </a:lnTo>
                <a:lnTo>
                  <a:pt x="2022091" y="126591"/>
                </a:lnTo>
                <a:lnTo>
                  <a:pt x="2050895" y="126591"/>
                </a:lnTo>
                <a:lnTo>
                  <a:pt x="2050895" y="92275"/>
                </a:lnTo>
                <a:lnTo>
                  <a:pt x="2075962" y="92275"/>
                </a:lnTo>
                <a:lnTo>
                  <a:pt x="2119050" y="78023"/>
                </a:lnTo>
                <a:lnTo>
                  <a:pt x="2124979" y="68807"/>
                </a:lnTo>
                <a:lnTo>
                  <a:pt x="2050895" y="68807"/>
                </a:lnTo>
                <a:lnTo>
                  <a:pt x="2050895" y="25603"/>
                </a:lnTo>
                <a:lnTo>
                  <a:pt x="2124936" y="25603"/>
                </a:lnTo>
                <a:lnTo>
                  <a:pt x="2119050" y="16535"/>
                </a:lnTo>
                <a:lnTo>
                  <a:pt x="2083957" y="2475"/>
                </a:lnTo>
                <a:lnTo>
                  <a:pt x="2075962" y="2131"/>
                </a:lnTo>
                <a:close/>
              </a:path>
              <a:path w="2912745" h="154305">
                <a:moveTo>
                  <a:pt x="2212686" y="2131"/>
                </a:moveTo>
                <a:lnTo>
                  <a:pt x="2184238" y="2131"/>
                </a:lnTo>
                <a:lnTo>
                  <a:pt x="2128766" y="126591"/>
                </a:lnTo>
                <a:lnTo>
                  <a:pt x="2158283" y="126591"/>
                </a:lnTo>
                <a:lnTo>
                  <a:pt x="2169306" y="99922"/>
                </a:lnTo>
                <a:lnTo>
                  <a:pt x="2256413" y="99922"/>
                </a:lnTo>
                <a:lnTo>
                  <a:pt x="2246634" y="78051"/>
                </a:lnTo>
                <a:lnTo>
                  <a:pt x="2178551" y="78051"/>
                </a:lnTo>
                <a:lnTo>
                  <a:pt x="2198286" y="30402"/>
                </a:lnTo>
                <a:lnTo>
                  <a:pt x="2225328" y="30402"/>
                </a:lnTo>
                <a:lnTo>
                  <a:pt x="2212686" y="2131"/>
                </a:lnTo>
                <a:close/>
              </a:path>
              <a:path w="2912745" h="154305">
                <a:moveTo>
                  <a:pt x="2256413" y="99922"/>
                </a:moveTo>
                <a:lnTo>
                  <a:pt x="2227089" y="99922"/>
                </a:lnTo>
                <a:lnTo>
                  <a:pt x="2238113" y="126591"/>
                </a:lnTo>
                <a:lnTo>
                  <a:pt x="2268338" y="126591"/>
                </a:lnTo>
                <a:lnTo>
                  <a:pt x="2256413" y="99922"/>
                </a:lnTo>
                <a:close/>
              </a:path>
              <a:path w="2912745" h="154305">
                <a:moveTo>
                  <a:pt x="2225328" y="30402"/>
                </a:moveTo>
                <a:lnTo>
                  <a:pt x="2198286" y="30402"/>
                </a:lnTo>
                <a:lnTo>
                  <a:pt x="2218021" y="78051"/>
                </a:lnTo>
                <a:lnTo>
                  <a:pt x="2246634" y="78051"/>
                </a:lnTo>
                <a:lnTo>
                  <a:pt x="2225328" y="30402"/>
                </a:lnTo>
                <a:close/>
              </a:path>
              <a:path w="2912745" h="154305">
                <a:moveTo>
                  <a:pt x="2124936" y="25603"/>
                </a:moveTo>
                <a:lnTo>
                  <a:pt x="2083014" y="25603"/>
                </a:lnTo>
                <a:lnTo>
                  <a:pt x="2089594" y="27468"/>
                </a:lnTo>
                <a:lnTo>
                  <a:pt x="2098602" y="34935"/>
                </a:lnTo>
                <a:lnTo>
                  <a:pt x="2100855" y="40298"/>
                </a:lnTo>
                <a:lnTo>
                  <a:pt x="2100855" y="54169"/>
                </a:lnTo>
                <a:lnTo>
                  <a:pt x="2098602" y="59472"/>
                </a:lnTo>
                <a:lnTo>
                  <a:pt x="2089594" y="66939"/>
                </a:lnTo>
                <a:lnTo>
                  <a:pt x="2083014" y="68807"/>
                </a:lnTo>
                <a:lnTo>
                  <a:pt x="2124979" y="68807"/>
                </a:lnTo>
                <a:lnTo>
                  <a:pt x="2127820" y="64390"/>
                </a:lnTo>
                <a:lnTo>
                  <a:pt x="2130012" y="56419"/>
                </a:lnTo>
                <a:lnTo>
                  <a:pt x="2130012" y="38049"/>
                </a:lnTo>
                <a:lnTo>
                  <a:pt x="2127820" y="30045"/>
                </a:lnTo>
                <a:lnTo>
                  <a:pt x="2124936" y="25603"/>
                </a:lnTo>
                <a:close/>
              </a:path>
              <a:path w="2912745" h="154305">
                <a:moveTo>
                  <a:pt x="2358302" y="2131"/>
                </a:moveTo>
                <a:lnTo>
                  <a:pt x="2334478" y="2131"/>
                </a:lnTo>
                <a:lnTo>
                  <a:pt x="2334478" y="126591"/>
                </a:lnTo>
                <a:lnTo>
                  <a:pt x="2362925" y="126591"/>
                </a:lnTo>
                <a:lnTo>
                  <a:pt x="2362925" y="51027"/>
                </a:lnTo>
                <a:lnTo>
                  <a:pt x="2398338" y="51027"/>
                </a:lnTo>
                <a:lnTo>
                  <a:pt x="2358302" y="2131"/>
                </a:lnTo>
                <a:close/>
              </a:path>
              <a:path w="2912745" h="154305">
                <a:moveTo>
                  <a:pt x="2398338" y="51027"/>
                </a:moveTo>
                <a:lnTo>
                  <a:pt x="2362925" y="51027"/>
                </a:lnTo>
                <a:lnTo>
                  <a:pt x="2424978" y="126591"/>
                </a:lnTo>
                <a:lnTo>
                  <a:pt x="2448623" y="126591"/>
                </a:lnTo>
                <a:lnTo>
                  <a:pt x="2448623" y="77696"/>
                </a:lnTo>
                <a:lnTo>
                  <a:pt x="2420175" y="77696"/>
                </a:lnTo>
                <a:lnTo>
                  <a:pt x="2398338" y="51027"/>
                </a:lnTo>
                <a:close/>
              </a:path>
              <a:path w="2912745" h="154305">
                <a:moveTo>
                  <a:pt x="2448623" y="2131"/>
                </a:moveTo>
                <a:lnTo>
                  <a:pt x="2420175" y="2131"/>
                </a:lnTo>
                <a:lnTo>
                  <a:pt x="2420175" y="77696"/>
                </a:lnTo>
                <a:lnTo>
                  <a:pt x="2448623" y="77696"/>
                </a:lnTo>
                <a:lnTo>
                  <a:pt x="2448623" y="2131"/>
                </a:lnTo>
                <a:close/>
              </a:path>
              <a:path w="2912745" h="154305">
                <a:moveTo>
                  <a:pt x="2524723" y="93341"/>
                </a:moveTo>
                <a:lnTo>
                  <a:pt x="2513524" y="115390"/>
                </a:lnTo>
                <a:lnTo>
                  <a:pt x="2519448" y="119656"/>
                </a:lnTo>
                <a:lnTo>
                  <a:pt x="2526649" y="122947"/>
                </a:lnTo>
                <a:lnTo>
                  <a:pt x="2560993" y="128725"/>
                </a:lnTo>
                <a:lnTo>
                  <a:pt x="2569110" y="128381"/>
                </a:lnTo>
                <a:lnTo>
                  <a:pt x="2609350" y="104543"/>
                </a:lnTo>
                <a:lnTo>
                  <a:pt x="2553764" y="104543"/>
                </a:lnTo>
                <a:lnTo>
                  <a:pt x="2547392" y="103564"/>
                </a:lnTo>
                <a:lnTo>
                  <a:pt x="2534947" y="99655"/>
                </a:lnTo>
                <a:lnTo>
                  <a:pt x="2529464" y="96898"/>
                </a:lnTo>
                <a:lnTo>
                  <a:pt x="2524723" y="93341"/>
                </a:lnTo>
                <a:close/>
              </a:path>
              <a:path w="2912745" h="154305">
                <a:moveTo>
                  <a:pt x="2606864" y="2131"/>
                </a:moveTo>
                <a:lnTo>
                  <a:pt x="2519744" y="2131"/>
                </a:lnTo>
                <a:lnTo>
                  <a:pt x="2519744" y="25247"/>
                </a:lnTo>
                <a:lnTo>
                  <a:pt x="2572729" y="25247"/>
                </a:lnTo>
                <a:lnTo>
                  <a:pt x="2547125" y="54227"/>
                </a:lnTo>
                <a:lnTo>
                  <a:pt x="2547125" y="73253"/>
                </a:lnTo>
                <a:lnTo>
                  <a:pt x="2560284" y="73253"/>
                </a:lnTo>
                <a:lnTo>
                  <a:pt x="2570473" y="74208"/>
                </a:lnTo>
                <a:lnTo>
                  <a:pt x="2577751" y="77074"/>
                </a:lnTo>
                <a:lnTo>
                  <a:pt x="2582117" y="81852"/>
                </a:lnTo>
                <a:lnTo>
                  <a:pt x="2583572" y="88541"/>
                </a:lnTo>
                <a:lnTo>
                  <a:pt x="2583572" y="93639"/>
                </a:lnTo>
                <a:lnTo>
                  <a:pt x="2581498" y="97581"/>
                </a:lnTo>
                <a:lnTo>
                  <a:pt x="2573204" y="103150"/>
                </a:lnTo>
                <a:lnTo>
                  <a:pt x="2567513" y="104543"/>
                </a:lnTo>
                <a:lnTo>
                  <a:pt x="2609350" y="104543"/>
                </a:lnTo>
                <a:lnTo>
                  <a:pt x="2610658" y="102438"/>
                </a:lnTo>
                <a:lnTo>
                  <a:pt x="2612556" y="95770"/>
                </a:lnTo>
                <a:lnTo>
                  <a:pt x="2612556" y="79179"/>
                </a:lnTo>
                <a:lnTo>
                  <a:pt x="2578774" y="52805"/>
                </a:lnTo>
                <a:lnTo>
                  <a:pt x="2606864" y="20801"/>
                </a:lnTo>
                <a:lnTo>
                  <a:pt x="2606864" y="2131"/>
                </a:lnTo>
                <a:close/>
              </a:path>
              <a:path w="2912745" h="154305">
                <a:moveTo>
                  <a:pt x="2719591" y="100454"/>
                </a:moveTo>
                <a:lnTo>
                  <a:pt x="2691497" y="100454"/>
                </a:lnTo>
                <a:lnTo>
                  <a:pt x="2691497" y="126591"/>
                </a:lnTo>
                <a:lnTo>
                  <a:pt x="2719591" y="126591"/>
                </a:lnTo>
                <a:lnTo>
                  <a:pt x="2719591" y="100454"/>
                </a:lnTo>
                <a:close/>
              </a:path>
              <a:path w="2912745" h="154305">
                <a:moveTo>
                  <a:pt x="2713367" y="2131"/>
                </a:moveTo>
                <a:lnTo>
                  <a:pt x="2683141" y="2131"/>
                </a:lnTo>
                <a:lnTo>
                  <a:pt x="2624468" y="81075"/>
                </a:lnTo>
                <a:lnTo>
                  <a:pt x="2624468" y="100454"/>
                </a:lnTo>
                <a:lnTo>
                  <a:pt x="2739859" y="100454"/>
                </a:lnTo>
                <a:lnTo>
                  <a:pt x="2739859" y="76986"/>
                </a:lnTo>
                <a:lnTo>
                  <a:pt x="2658960" y="76986"/>
                </a:lnTo>
                <a:lnTo>
                  <a:pt x="2713367" y="2131"/>
                </a:lnTo>
                <a:close/>
              </a:path>
              <a:path w="2912745" h="154305">
                <a:moveTo>
                  <a:pt x="2719591" y="53694"/>
                </a:moveTo>
                <a:lnTo>
                  <a:pt x="2692386" y="53694"/>
                </a:lnTo>
                <a:lnTo>
                  <a:pt x="2692386" y="76986"/>
                </a:lnTo>
                <a:lnTo>
                  <a:pt x="2719591" y="76986"/>
                </a:lnTo>
                <a:lnTo>
                  <a:pt x="2719591" y="53694"/>
                </a:lnTo>
                <a:close/>
              </a:path>
              <a:path w="2912745" h="154305">
                <a:moveTo>
                  <a:pt x="2773461" y="93521"/>
                </a:moveTo>
                <a:lnTo>
                  <a:pt x="2763504" y="93521"/>
                </a:lnTo>
                <a:lnTo>
                  <a:pt x="2759386" y="95091"/>
                </a:lnTo>
                <a:lnTo>
                  <a:pt x="2752865" y="101372"/>
                </a:lnTo>
                <a:lnTo>
                  <a:pt x="2751239" y="105491"/>
                </a:lnTo>
                <a:lnTo>
                  <a:pt x="2751239" y="114145"/>
                </a:lnTo>
                <a:lnTo>
                  <a:pt x="2752096" y="117256"/>
                </a:lnTo>
                <a:lnTo>
                  <a:pt x="2755534" y="122591"/>
                </a:lnTo>
                <a:lnTo>
                  <a:pt x="2757873" y="124517"/>
                </a:lnTo>
                <a:lnTo>
                  <a:pt x="2760840" y="125702"/>
                </a:lnTo>
                <a:lnTo>
                  <a:pt x="2753013" y="153972"/>
                </a:lnTo>
                <a:lnTo>
                  <a:pt x="2770618" y="153972"/>
                </a:lnTo>
                <a:lnTo>
                  <a:pt x="2780751" y="128369"/>
                </a:lnTo>
                <a:lnTo>
                  <a:pt x="2782768" y="123628"/>
                </a:lnTo>
                <a:lnTo>
                  <a:pt x="2784071" y="120070"/>
                </a:lnTo>
                <a:lnTo>
                  <a:pt x="2785256" y="115329"/>
                </a:lnTo>
                <a:lnTo>
                  <a:pt x="2785550" y="112961"/>
                </a:lnTo>
                <a:lnTo>
                  <a:pt x="2785550" y="105491"/>
                </a:lnTo>
                <a:lnTo>
                  <a:pt x="2783951" y="101372"/>
                </a:lnTo>
                <a:lnTo>
                  <a:pt x="2777550" y="95091"/>
                </a:lnTo>
                <a:lnTo>
                  <a:pt x="2773461" y="93521"/>
                </a:lnTo>
                <a:close/>
              </a:path>
              <a:path w="2912745" h="154305">
                <a:moveTo>
                  <a:pt x="2892233" y="100454"/>
                </a:moveTo>
                <a:lnTo>
                  <a:pt x="2864138" y="100454"/>
                </a:lnTo>
                <a:lnTo>
                  <a:pt x="2864138" y="126591"/>
                </a:lnTo>
                <a:lnTo>
                  <a:pt x="2892233" y="126591"/>
                </a:lnTo>
                <a:lnTo>
                  <a:pt x="2892233" y="100454"/>
                </a:lnTo>
                <a:close/>
              </a:path>
              <a:path w="2912745" h="154305">
                <a:moveTo>
                  <a:pt x="2886008" y="2131"/>
                </a:moveTo>
                <a:lnTo>
                  <a:pt x="2855782" y="2131"/>
                </a:lnTo>
                <a:lnTo>
                  <a:pt x="2797110" y="81075"/>
                </a:lnTo>
                <a:lnTo>
                  <a:pt x="2797110" y="100454"/>
                </a:lnTo>
                <a:lnTo>
                  <a:pt x="2912501" y="100454"/>
                </a:lnTo>
                <a:lnTo>
                  <a:pt x="2912501" y="76986"/>
                </a:lnTo>
                <a:lnTo>
                  <a:pt x="2831602" y="76986"/>
                </a:lnTo>
                <a:lnTo>
                  <a:pt x="2886008" y="2131"/>
                </a:lnTo>
                <a:close/>
              </a:path>
              <a:path w="2912745" h="154305">
                <a:moveTo>
                  <a:pt x="2892233" y="53694"/>
                </a:moveTo>
                <a:lnTo>
                  <a:pt x="2865027" y="53694"/>
                </a:lnTo>
                <a:lnTo>
                  <a:pt x="2865027" y="76986"/>
                </a:lnTo>
                <a:lnTo>
                  <a:pt x="2892233" y="76986"/>
                </a:lnTo>
                <a:lnTo>
                  <a:pt x="2892233" y="53694"/>
                </a:lnTo>
                <a:close/>
              </a:path>
            </a:pathLst>
          </a:custGeom>
          <a:solidFill>
            <a:srgbClr val="606062"/>
          </a:solidFill>
        </p:spPr>
        <p:txBody>
          <a:bodyPr wrap="square" lIns="0" tIns="0" rIns="0" bIns="0" rtlCol="0"/>
          <a:lstStyle/>
          <a:p>
            <a:endParaRPr/>
          </a:p>
        </p:txBody>
      </p:sp>
      <p:sp>
        <p:nvSpPr>
          <p:cNvPr id="6" name="object 6"/>
          <p:cNvSpPr/>
          <p:nvPr/>
        </p:nvSpPr>
        <p:spPr>
          <a:xfrm>
            <a:off x="619246" y="4182915"/>
            <a:ext cx="505459" cy="152400"/>
          </a:xfrm>
          <a:custGeom>
            <a:avLst/>
            <a:gdLst/>
            <a:ahLst/>
            <a:cxnLst/>
            <a:rect l="l" t="t" r="r" b="b"/>
            <a:pathLst>
              <a:path w="505459" h="152400">
                <a:moveTo>
                  <a:pt x="11198" y="91210"/>
                </a:moveTo>
                <a:lnTo>
                  <a:pt x="0" y="113259"/>
                </a:lnTo>
                <a:lnTo>
                  <a:pt x="5925" y="117525"/>
                </a:lnTo>
                <a:lnTo>
                  <a:pt x="13125" y="120816"/>
                </a:lnTo>
                <a:lnTo>
                  <a:pt x="47470" y="126594"/>
                </a:lnTo>
                <a:lnTo>
                  <a:pt x="55587" y="126249"/>
                </a:lnTo>
                <a:lnTo>
                  <a:pt x="95826" y="102412"/>
                </a:lnTo>
                <a:lnTo>
                  <a:pt x="40241" y="102412"/>
                </a:lnTo>
                <a:lnTo>
                  <a:pt x="33868" y="101433"/>
                </a:lnTo>
                <a:lnTo>
                  <a:pt x="21423" y="97524"/>
                </a:lnTo>
                <a:lnTo>
                  <a:pt x="15941" y="94767"/>
                </a:lnTo>
                <a:lnTo>
                  <a:pt x="11198" y="91210"/>
                </a:lnTo>
                <a:close/>
              </a:path>
              <a:path w="505459" h="152400">
                <a:moveTo>
                  <a:pt x="93341" y="0"/>
                </a:moveTo>
                <a:lnTo>
                  <a:pt x="6220" y="0"/>
                </a:lnTo>
                <a:lnTo>
                  <a:pt x="6220" y="23116"/>
                </a:lnTo>
                <a:lnTo>
                  <a:pt x="59204" y="23116"/>
                </a:lnTo>
                <a:lnTo>
                  <a:pt x="33601" y="52096"/>
                </a:lnTo>
                <a:lnTo>
                  <a:pt x="33601" y="71122"/>
                </a:lnTo>
                <a:lnTo>
                  <a:pt x="46760" y="71122"/>
                </a:lnTo>
                <a:lnTo>
                  <a:pt x="56949" y="72077"/>
                </a:lnTo>
                <a:lnTo>
                  <a:pt x="64226" y="74943"/>
                </a:lnTo>
                <a:lnTo>
                  <a:pt x="68592" y="79721"/>
                </a:lnTo>
                <a:lnTo>
                  <a:pt x="70048" y="86410"/>
                </a:lnTo>
                <a:lnTo>
                  <a:pt x="70048" y="91508"/>
                </a:lnTo>
                <a:lnTo>
                  <a:pt x="67975" y="95450"/>
                </a:lnTo>
                <a:lnTo>
                  <a:pt x="59681" y="101019"/>
                </a:lnTo>
                <a:lnTo>
                  <a:pt x="53988" y="102412"/>
                </a:lnTo>
                <a:lnTo>
                  <a:pt x="95826" y="102412"/>
                </a:lnTo>
                <a:lnTo>
                  <a:pt x="97134" y="100307"/>
                </a:lnTo>
                <a:lnTo>
                  <a:pt x="99032" y="93639"/>
                </a:lnTo>
                <a:lnTo>
                  <a:pt x="99032" y="77047"/>
                </a:lnTo>
                <a:lnTo>
                  <a:pt x="65250" y="50674"/>
                </a:lnTo>
                <a:lnTo>
                  <a:pt x="93341" y="18670"/>
                </a:lnTo>
                <a:lnTo>
                  <a:pt x="93341" y="0"/>
                </a:lnTo>
                <a:close/>
              </a:path>
              <a:path w="505459" h="152400">
                <a:moveTo>
                  <a:pt x="206067" y="98323"/>
                </a:moveTo>
                <a:lnTo>
                  <a:pt x="177972" y="98323"/>
                </a:lnTo>
                <a:lnTo>
                  <a:pt x="177972" y="124460"/>
                </a:lnTo>
                <a:lnTo>
                  <a:pt x="206067" y="124460"/>
                </a:lnTo>
                <a:lnTo>
                  <a:pt x="206067" y="98323"/>
                </a:lnTo>
                <a:close/>
              </a:path>
              <a:path w="505459" h="152400">
                <a:moveTo>
                  <a:pt x="199843" y="0"/>
                </a:moveTo>
                <a:lnTo>
                  <a:pt x="169617" y="0"/>
                </a:lnTo>
                <a:lnTo>
                  <a:pt x="110944" y="78944"/>
                </a:lnTo>
                <a:lnTo>
                  <a:pt x="110944" y="98323"/>
                </a:lnTo>
                <a:lnTo>
                  <a:pt x="226335" y="98323"/>
                </a:lnTo>
                <a:lnTo>
                  <a:pt x="226335" y="74855"/>
                </a:lnTo>
                <a:lnTo>
                  <a:pt x="145436" y="74855"/>
                </a:lnTo>
                <a:lnTo>
                  <a:pt x="199843" y="0"/>
                </a:lnTo>
                <a:close/>
              </a:path>
              <a:path w="505459" h="152400">
                <a:moveTo>
                  <a:pt x="206067" y="51563"/>
                </a:moveTo>
                <a:lnTo>
                  <a:pt x="178861" y="51563"/>
                </a:lnTo>
                <a:lnTo>
                  <a:pt x="178861" y="74855"/>
                </a:lnTo>
                <a:lnTo>
                  <a:pt x="206067" y="74855"/>
                </a:lnTo>
                <a:lnTo>
                  <a:pt x="206067" y="51563"/>
                </a:lnTo>
                <a:close/>
              </a:path>
              <a:path w="505459" h="152400">
                <a:moveTo>
                  <a:pt x="375151" y="98323"/>
                </a:moveTo>
                <a:lnTo>
                  <a:pt x="347057" y="98323"/>
                </a:lnTo>
                <a:lnTo>
                  <a:pt x="347057" y="124460"/>
                </a:lnTo>
                <a:lnTo>
                  <a:pt x="375151" y="124460"/>
                </a:lnTo>
                <a:lnTo>
                  <a:pt x="375151" y="98323"/>
                </a:lnTo>
                <a:close/>
              </a:path>
              <a:path w="505459" h="152400">
                <a:moveTo>
                  <a:pt x="368927" y="0"/>
                </a:moveTo>
                <a:lnTo>
                  <a:pt x="338702" y="0"/>
                </a:lnTo>
                <a:lnTo>
                  <a:pt x="280029" y="78944"/>
                </a:lnTo>
                <a:lnTo>
                  <a:pt x="280029" y="98323"/>
                </a:lnTo>
                <a:lnTo>
                  <a:pt x="395420" y="98323"/>
                </a:lnTo>
                <a:lnTo>
                  <a:pt x="395420" y="74855"/>
                </a:lnTo>
                <a:lnTo>
                  <a:pt x="314520" y="74855"/>
                </a:lnTo>
                <a:lnTo>
                  <a:pt x="368927" y="0"/>
                </a:lnTo>
                <a:close/>
              </a:path>
              <a:path w="505459" h="152400">
                <a:moveTo>
                  <a:pt x="375151" y="51563"/>
                </a:moveTo>
                <a:lnTo>
                  <a:pt x="347946" y="51563"/>
                </a:lnTo>
                <a:lnTo>
                  <a:pt x="347946" y="74855"/>
                </a:lnTo>
                <a:lnTo>
                  <a:pt x="375151" y="74855"/>
                </a:lnTo>
                <a:lnTo>
                  <a:pt x="375151" y="51563"/>
                </a:lnTo>
                <a:close/>
              </a:path>
              <a:path w="505459" h="152400">
                <a:moveTo>
                  <a:pt x="256381" y="91390"/>
                </a:moveTo>
                <a:lnTo>
                  <a:pt x="246423" y="91390"/>
                </a:lnTo>
                <a:lnTo>
                  <a:pt x="242304" y="92960"/>
                </a:lnTo>
                <a:lnTo>
                  <a:pt x="235785" y="99241"/>
                </a:lnTo>
                <a:lnTo>
                  <a:pt x="234158" y="103360"/>
                </a:lnTo>
                <a:lnTo>
                  <a:pt x="234158" y="112014"/>
                </a:lnTo>
                <a:lnTo>
                  <a:pt x="235014" y="115125"/>
                </a:lnTo>
                <a:lnTo>
                  <a:pt x="238452" y="120459"/>
                </a:lnTo>
                <a:lnTo>
                  <a:pt x="240793" y="122386"/>
                </a:lnTo>
                <a:lnTo>
                  <a:pt x="243759" y="123571"/>
                </a:lnTo>
                <a:lnTo>
                  <a:pt x="235932" y="151841"/>
                </a:lnTo>
                <a:lnTo>
                  <a:pt x="253536" y="151841"/>
                </a:lnTo>
                <a:lnTo>
                  <a:pt x="263671" y="126238"/>
                </a:lnTo>
                <a:lnTo>
                  <a:pt x="265686" y="121497"/>
                </a:lnTo>
                <a:lnTo>
                  <a:pt x="266990" y="117939"/>
                </a:lnTo>
                <a:lnTo>
                  <a:pt x="268174" y="113198"/>
                </a:lnTo>
                <a:lnTo>
                  <a:pt x="268470" y="110830"/>
                </a:lnTo>
                <a:lnTo>
                  <a:pt x="268470" y="103360"/>
                </a:lnTo>
                <a:lnTo>
                  <a:pt x="266871" y="99241"/>
                </a:lnTo>
                <a:lnTo>
                  <a:pt x="260470" y="92960"/>
                </a:lnTo>
                <a:lnTo>
                  <a:pt x="256381" y="91390"/>
                </a:lnTo>
                <a:close/>
              </a:path>
              <a:path w="505459" h="152400">
                <a:moveTo>
                  <a:pt x="489386" y="76453"/>
                </a:moveTo>
                <a:lnTo>
                  <a:pt x="478633" y="76453"/>
                </a:lnTo>
                <a:lnTo>
                  <a:pt x="474846" y="77450"/>
                </a:lnTo>
                <a:lnTo>
                  <a:pt x="468158" y="81428"/>
                </a:lnTo>
                <a:lnTo>
                  <a:pt x="465555" y="84287"/>
                </a:lnTo>
                <a:lnTo>
                  <a:pt x="461829" y="91735"/>
                </a:lnTo>
                <a:lnTo>
                  <a:pt x="460896" y="96055"/>
                </a:lnTo>
                <a:lnTo>
                  <a:pt x="460896" y="105876"/>
                </a:lnTo>
                <a:lnTo>
                  <a:pt x="478633" y="125474"/>
                </a:lnTo>
                <a:lnTo>
                  <a:pt x="489386" y="125474"/>
                </a:lnTo>
                <a:lnTo>
                  <a:pt x="494700" y="123253"/>
                </a:lnTo>
                <a:lnTo>
                  <a:pt x="502264" y="115063"/>
                </a:lnTo>
                <a:lnTo>
                  <a:pt x="480073" y="115063"/>
                </a:lnTo>
                <a:lnTo>
                  <a:pt x="477815" y="113854"/>
                </a:lnTo>
                <a:lnTo>
                  <a:pt x="474444" y="109134"/>
                </a:lnTo>
                <a:lnTo>
                  <a:pt x="473659" y="105876"/>
                </a:lnTo>
                <a:lnTo>
                  <a:pt x="473659" y="96055"/>
                </a:lnTo>
                <a:lnTo>
                  <a:pt x="474444" y="92793"/>
                </a:lnTo>
                <a:lnTo>
                  <a:pt x="477831" y="88052"/>
                </a:lnTo>
                <a:lnTo>
                  <a:pt x="480073" y="86868"/>
                </a:lnTo>
                <a:lnTo>
                  <a:pt x="502266" y="86868"/>
                </a:lnTo>
                <a:lnTo>
                  <a:pt x="494700" y="78679"/>
                </a:lnTo>
                <a:lnTo>
                  <a:pt x="489386" y="76453"/>
                </a:lnTo>
                <a:close/>
              </a:path>
              <a:path w="505459" h="152400">
                <a:moveTo>
                  <a:pt x="490614" y="35561"/>
                </a:moveTo>
                <a:lnTo>
                  <a:pt x="475501" y="35561"/>
                </a:lnTo>
                <a:lnTo>
                  <a:pt x="414798" y="124460"/>
                </a:lnTo>
                <a:lnTo>
                  <a:pt x="429911" y="124460"/>
                </a:lnTo>
                <a:lnTo>
                  <a:pt x="490614" y="35561"/>
                </a:lnTo>
                <a:close/>
              </a:path>
              <a:path w="505459" h="152400">
                <a:moveTo>
                  <a:pt x="502266" y="86868"/>
                </a:moveTo>
                <a:lnTo>
                  <a:pt x="485748" y="86868"/>
                </a:lnTo>
                <a:lnTo>
                  <a:pt x="488012" y="88074"/>
                </a:lnTo>
                <a:lnTo>
                  <a:pt x="491313" y="92901"/>
                </a:lnTo>
                <a:lnTo>
                  <a:pt x="492057" y="96055"/>
                </a:lnTo>
                <a:lnTo>
                  <a:pt x="492057" y="105876"/>
                </a:lnTo>
                <a:lnTo>
                  <a:pt x="491313" y="109029"/>
                </a:lnTo>
                <a:lnTo>
                  <a:pt x="488012" y="113854"/>
                </a:lnTo>
                <a:lnTo>
                  <a:pt x="485748" y="115063"/>
                </a:lnTo>
                <a:lnTo>
                  <a:pt x="502264" y="115063"/>
                </a:lnTo>
                <a:lnTo>
                  <a:pt x="502912" y="114362"/>
                </a:lnTo>
                <a:lnTo>
                  <a:pt x="504964" y="108414"/>
                </a:lnTo>
                <a:lnTo>
                  <a:pt x="504964" y="93513"/>
                </a:lnTo>
                <a:lnTo>
                  <a:pt x="502912" y="87566"/>
                </a:lnTo>
                <a:lnTo>
                  <a:pt x="502266" y="86868"/>
                </a:lnTo>
                <a:close/>
              </a:path>
              <a:path w="505459" h="152400">
                <a:moveTo>
                  <a:pt x="429065" y="34546"/>
                </a:moveTo>
                <a:lnTo>
                  <a:pt x="416026" y="34546"/>
                </a:lnTo>
                <a:lnTo>
                  <a:pt x="410712" y="36767"/>
                </a:lnTo>
                <a:lnTo>
                  <a:pt x="402501" y="45659"/>
                </a:lnTo>
                <a:lnTo>
                  <a:pt x="400446" y="51606"/>
                </a:lnTo>
                <a:lnTo>
                  <a:pt x="400446" y="66507"/>
                </a:lnTo>
                <a:lnTo>
                  <a:pt x="402501" y="72453"/>
                </a:lnTo>
                <a:lnTo>
                  <a:pt x="410712" y="81342"/>
                </a:lnTo>
                <a:lnTo>
                  <a:pt x="416026" y="83567"/>
                </a:lnTo>
                <a:lnTo>
                  <a:pt x="429065" y="83567"/>
                </a:lnTo>
                <a:lnTo>
                  <a:pt x="434353" y="81342"/>
                </a:lnTo>
                <a:lnTo>
                  <a:pt x="441844" y="73151"/>
                </a:lnTo>
                <a:lnTo>
                  <a:pt x="419752" y="73151"/>
                </a:lnTo>
                <a:lnTo>
                  <a:pt x="417506" y="71946"/>
                </a:lnTo>
                <a:lnTo>
                  <a:pt x="414122" y="67119"/>
                </a:lnTo>
                <a:lnTo>
                  <a:pt x="413294" y="63713"/>
                </a:lnTo>
                <a:lnTo>
                  <a:pt x="413293" y="54400"/>
                </a:lnTo>
                <a:lnTo>
                  <a:pt x="414122" y="50990"/>
                </a:lnTo>
                <a:lnTo>
                  <a:pt x="417506" y="46167"/>
                </a:lnTo>
                <a:lnTo>
                  <a:pt x="419752" y="44960"/>
                </a:lnTo>
                <a:lnTo>
                  <a:pt x="441844" y="44960"/>
                </a:lnTo>
                <a:lnTo>
                  <a:pt x="434353" y="36767"/>
                </a:lnTo>
                <a:lnTo>
                  <a:pt x="429065" y="34546"/>
                </a:lnTo>
                <a:close/>
              </a:path>
              <a:path w="505459" h="152400">
                <a:moveTo>
                  <a:pt x="441844" y="44960"/>
                </a:moveTo>
                <a:lnTo>
                  <a:pt x="425422" y="44960"/>
                </a:lnTo>
                <a:lnTo>
                  <a:pt x="427701" y="46167"/>
                </a:lnTo>
                <a:lnTo>
                  <a:pt x="430992" y="50886"/>
                </a:lnTo>
                <a:lnTo>
                  <a:pt x="431816" y="54400"/>
                </a:lnTo>
                <a:lnTo>
                  <a:pt x="431816" y="63713"/>
                </a:lnTo>
                <a:lnTo>
                  <a:pt x="430992" y="67227"/>
                </a:lnTo>
                <a:lnTo>
                  <a:pt x="427686" y="71968"/>
                </a:lnTo>
                <a:lnTo>
                  <a:pt x="425422" y="73151"/>
                </a:lnTo>
                <a:lnTo>
                  <a:pt x="441844" y="73151"/>
                </a:lnTo>
                <a:lnTo>
                  <a:pt x="442483" y="72453"/>
                </a:lnTo>
                <a:lnTo>
                  <a:pt x="444516" y="66507"/>
                </a:lnTo>
                <a:lnTo>
                  <a:pt x="444516" y="51606"/>
                </a:lnTo>
                <a:lnTo>
                  <a:pt x="442483" y="45659"/>
                </a:lnTo>
                <a:lnTo>
                  <a:pt x="441844" y="44960"/>
                </a:lnTo>
                <a:close/>
              </a:path>
            </a:pathLst>
          </a:custGeom>
          <a:solidFill>
            <a:srgbClr val="F16137"/>
          </a:solidFill>
        </p:spPr>
        <p:txBody>
          <a:bodyPr wrap="square" lIns="0" tIns="0" rIns="0" bIns="0" rtlCol="0"/>
          <a:lstStyle/>
          <a:p>
            <a:endParaRPr/>
          </a:p>
        </p:txBody>
      </p:sp>
      <p:sp>
        <p:nvSpPr>
          <p:cNvPr id="7" name="object 7"/>
          <p:cNvSpPr/>
          <p:nvPr/>
        </p:nvSpPr>
        <p:spPr>
          <a:xfrm>
            <a:off x="842011" y="4044088"/>
            <a:ext cx="59690" cy="71120"/>
          </a:xfrm>
          <a:custGeom>
            <a:avLst/>
            <a:gdLst/>
            <a:ahLst/>
            <a:cxnLst/>
            <a:rect l="l" t="t" r="r" b="b"/>
            <a:pathLst>
              <a:path w="59690" h="71120">
                <a:moveTo>
                  <a:pt x="59435" y="0"/>
                </a:moveTo>
                <a:lnTo>
                  <a:pt x="52020" y="0"/>
                </a:lnTo>
                <a:lnTo>
                  <a:pt x="52020" y="57707"/>
                </a:lnTo>
                <a:lnTo>
                  <a:pt x="6198" y="0"/>
                </a:lnTo>
                <a:lnTo>
                  <a:pt x="0" y="0"/>
                </a:lnTo>
                <a:lnTo>
                  <a:pt x="0" y="71117"/>
                </a:lnTo>
                <a:lnTo>
                  <a:pt x="7520" y="71117"/>
                </a:lnTo>
                <a:lnTo>
                  <a:pt x="7520" y="13409"/>
                </a:lnTo>
                <a:lnTo>
                  <a:pt x="53240" y="71117"/>
                </a:lnTo>
                <a:lnTo>
                  <a:pt x="59435" y="71117"/>
                </a:lnTo>
                <a:lnTo>
                  <a:pt x="59435" y="0"/>
                </a:lnTo>
                <a:close/>
              </a:path>
            </a:pathLst>
          </a:custGeom>
          <a:solidFill>
            <a:srgbClr val="606062"/>
          </a:solidFill>
        </p:spPr>
        <p:txBody>
          <a:bodyPr wrap="square" lIns="0" tIns="0" rIns="0" bIns="0" rtlCol="0"/>
          <a:lstStyle/>
          <a:p>
            <a:endParaRPr/>
          </a:p>
        </p:txBody>
      </p:sp>
      <p:pic>
        <p:nvPicPr>
          <p:cNvPr id="8" name="object 8"/>
          <p:cNvPicPr/>
          <p:nvPr/>
        </p:nvPicPr>
        <p:blipFill>
          <a:blip r:embed="rId3" cstate="print"/>
          <a:stretch>
            <a:fillRect/>
          </a:stretch>
        </p:blipFill>
        <p:spPr>
          <a:xfrm>
            <a:off x="1897401" y="4043476"/>
            <a:ext cx="184247" cy="92354"/>
          </a:xfrm>
          <a:prstGeom prst="rect">
            <a:avLst/>
          </a:prstGeom>
        </p:spPr>
      </p:pic>
      <p:pic>
        <p:nvPicPr>
          <p:cNvPr id="9" name="object 9"/>
          <p:cNvPicPr/>
          <p:nvPr/>
        </p:nvPicPr>
        <p:blipFill>
          <a:blip r:embed="rId4" cstate="print"/>
          <a:stretch>
            <a:fillRect/>
          </a:stretch>
        </p:blipFill>
        <p:spPr>
          <a:xfrm>
            <a:off x="2671721" y="4044045"/>
            <a:ext cx="151588" cy="92048"/>
          </a:xfrm>
          <a:prstGeom prst="rect">
            <a:avLst/>
          </a:prstGeom>
        </p:spPr>
      </p:pic>
      <p:sp>
        <p:nvSpPr>
          <p:cNvPr id="10" name="object 10"/>
          <p:cNvSpPr/>
          <p:nvPr/>
        </p:nvSpPr>
        <p:spPr>
          <a:xfrm>
            <a:off x="3658763" y="4043476"/>
            <a:ext cx="53340" cy="72390"/>
          </a:xfrm>
          <a:custGeom>
            <a:avLst/>
            <a:gdLst/>
            <a:ahLst/>
            <a:cxnLst/>
            <a:rect l="l" t="t" r="r" b="b"/>
            <a:pathLst>
              <a:path w="53339" h="72389">
                <a:moveTo>
                  <a:pt x="32003" y="0"/>
                </a:moveTo>
                <a:lnTo>
                  <a:pt x="22114" y="0"/>
                </a:lnTo>
                <a:lnTo>
                  <a:pt x="17240" y="882"/>
                </a:lnTo>
                <a:lnTo>
                  <a:pt x="9381" y="4403"/>
                </a:lnTo>
                <a:lnTo>
                  <a:pt x="6468" y="6757"/>
                </a:lnTo>
                <a:lnTo>
                  <a:pt x="2678" y="12650"/>
                </a:lnTo>
                <a:lnTo>
                  <a:pt x="1727" y="15919"/>
                </a:lnTo>
                <a:lnTo>
                  <a:pt x="1727" y="23911"/>
                </a:lnTo>
                <a:lnTo>
                  <a:pt x="30581" y="40708"/>
                </a:lnTo>
                <a:lnTo>
                  <a:pt x="34070" y="41705"/>
                </a:lnTo>
                <a:lnTo>
                  <a:pt x="39081" y="43534"/>
                </a:lnTo>
                <a:lnTo>
                  <a:pt x="41197" y="44841"/>
                </a:lnTo>
                <a:lnTo>
                  <a:pt x="44654" y="48225"/>
                </a:lnTo>
                <a:lnTo>
                  <a:pt x="45518" y="50497"/>
                </a:lnTo>
                <a:lnTo>
                  <a:pt x="45518" y="57067"/>
                </a:lnTo>
                <a:lnTo>
                  <a:pt x="43926" y="60098"/>
                </a:lnTo>
                <a:lnTo>
                  <a:pt x="37557" y="64771"/>
                </a:lnTo>
                <a:lnTo>
                  <a:pt x="32785" y="65937"/>
                </a:lnTo>
                <a:lnTo>
                  <a:pt x="21880" y="65937"/>
                </a:lnTo>
                <a:lnTo>
                  <a:pt x="17477" y="65142"/>
                </a:lnTo>
                <a:lnTo>
                  <a:pt x="8942" y="61959"/>
                </a:lnTo>
                <a:lnTo>
                  <a:pt x="5521" y="59875"/>
                </a:lnTo>
                <a:lnTo>
                  <a:pt x="2947" y="57301"/>
                </a:lnTo>
                <a:lnTo>
                  <a:pt x="0" y="63093"/>
                </a:lnTo>
                <a:lnTo>
                  <a:pt x="2641" y="65872"/>
                </a:lnTo>
                <a:lnTo>
                  <a:pt x="6385" y="68105"/>
                </a:lnTo>
                <a:lnTo>
                  <a:pt x="16069" y="71492"/>
                </a:lnTo>
                <a:lnTo>
                  <a:pt x="21135" y="72337"/>
                </a:lnTo>
                <a:lnTo>
                  <a:pt x="26415" y="72337"/>
                </a:lnTo>
                <a:lnTo>
                  <a:pt x="32241" y="72337"/>
                </a:lnTo>
                <a:lnTo>
                  <a:pt x="52933" y="56523"/>
                </a:lnTo>
                <a:lnTo>
                  <a:pt x="52933" y="48600"/>
                </a:lnTo>
                <a:lnTo>
                  <a:pt x="24349" y="32039"/>
                </a:lnTo>
                <a:lnTo>
                  <a:pt x="20847" y="31038"/>
                </a:lnTo>
                <a:lnTo>
                  <a:pt x="15631" y="29209"/>
                </a:lnTo>
                <a:lnTo>
                  <a:pt x="13463" y="27889"/>
                </a:lnTo>
                <a:lnTo>
                  <a:pt x="10007" y="24437"/>
                </a:lnTo>
                <a:lnTo>
                  <a:pt x="9143" y="22151"/>
                </a:lnTo>
                <a:lnTo>
                  <a:pt x="9143" y="15513"/>
                </a:lnTo>
                <a:lnTo>
                  <a:pt x="10720" y="12412"/>
                </a:lnTo>
                <a:lnTo>
                  <a:pt x="17020" y="7603"/>
                </a:lnTo>
                <a:lnTo>
                  <a:pt x="21710" y="6400"/>
                </a:lnTo>
                <a:lnTo>
                  <a:pt x="31193" y="6400"/>
                </a:lnTo>
                <a:lnTo>
                  <a:pt x="34512" y="6893"/>
                </a:lnTo>
                <a:lnTo>
                  <a:pt x="41283" y="8855"/>
                </a:lnTo>
                <a:lnTo>
                  <a:pt x="44466" y="10332"/>
                </a:lnTo>
                <a:lnTo>
                  <a:pt x="47447" y="12293"/>
                </a:lnTo>
                <a:lnTo>
                  <a:pt x="49988" y="6300"/>
                </a:lnTo>
                <a:lnTo>
                  <a:pt x="47141" y="4334"/>
                </a:lnTo>
                <a:lnTo>
                  <a:pt x="43771" y="2794"/>
                </a:lnTo>
                <a:lnTo>
                  <a:pt x="35985" y="557"/>
                </a:lnTo>
                <a:lnTo>
                  <a:pt x="32003" y="0"/>
                </a:lnTo>
                <a:close/>
              </a:path>
            </a:pathLst>
          </a:custGeom>
          <a:solidFill>
            <a:srgbClr val="606062"/>
          </a:solidFill>
        </p:spPr>
        <p:txBody>
          <a:bodyPr wrap="square" lIns="0" tIns="0" rIns="0" bIns="0" rtlCol="0"/>
          <a:lstStyle/>
          <a:p>
            <a:endParaRPr/>
          </a:p>
        </p:txBody>
      </p:sp>
      <p:sp>
        <p:nvSpPr>
          <p:cNvPr id="11" name="object 11"/>
          <p:cNvSpPr/>
          <p:nvPr/>
        </p:nvSpPr>
        <p:spPr>
          <a:xfrm>
            <a:off x="5010710" y="4044088"/>
            <a:ext cx="59690" cy="71120"/>
          </a:xfrm>
          <a:custGeom>
            <a:avLst/>
            <a:gdLst/>
            <a:ahLst/>
            <a:cxnLst/>
            <a:rect l="l" t="t" r="r" b="b"/>
            <a:pathLst>
              <a:path w="59689" h="71120">
                <a:moveTo>
                  <a:pt x="38610" y="0"/>
                </a:moveTo>
                <a:lnTo>
                  <a:pt x="0" y="0"/>
                </a:lnTo>
                <a:lnTo>
                  <a:pt x="0" y="71117"/>
                </a:lnTo>
                <a:lnTo>
                  <a:pt x="41522" y="71117"/>
                </a:lnTo>
                <a:lnTo>
                  <a:pt x="48174" y="69476"/>
                </a:lnTo>
                <a:lnTo>
                  <a:pt x="54427" y="64918"/>
                </a:lnTo>
                <a:lnTo>
                  <a:pt x="7520" y="64918"/>
                </a:lnTo>
                <a:lnTo>
                  <a:pt x="7520" y="38199"/>
                </a:lnTo>
                <a:lnTo>
                  <a:pt x="53698" y="38199"/>
                </a:lnTo>
                <a:lnTo>
                  <a:pt x="53086" y="37472"/>
                </a:lnTo>
                <a:lnTo>
                  <a:pt x="49479" y="35455"/>
                </a:lnTo>
                <a:lnTo>
                  <a:pt x="44805" y="34441"/>
                </a:lnTo>
                <a:lnTo>
                  <a:pt x="48193" y="33087"/>
                </a:lnTo>
                <a:lnTo>
                  <a:pt x="49596" y="32003"/>
                </a:lnTo>
                <a:lnTo>
                  <a:pt x="7520" y="32003"/>
                </a:lnTo>
                <a:lnTo>
                  <a:pt x="7520" y="6195"/>
                </a:lnTo>
                <a:lnTo>
                  <a:pt x="51074" y="6195"/>
                </a:lnTo>
                <a:lnTo>
                  <a:pt x="44756" y="1591"/>
                </a:lnTo>
                <a:lnTo>
                  <a:pt x="38610" y="0"/>
                </a:lnTo>
                <a:close/>
              </a:path>
              <a:path w="59689" h="71120">
                <a:moveTo>
                  <a:pt x="53698" y="38199"/>
                </a:moveTo>
                <a:lnTo>
                  <a:pt x="45482" y="38199"/>
                </a:lnTo>
                <a:lnTo>
                  <a:pt x="51920" y="42635"/>
                </a:lnTo>
                <a:lnTo>
                  <a:pt x="51920" y="56116"/>
                </a:lnTo>
                <a:lnTo>
                  <a:pt x="50291" y="59500"/>
                </a:lnTo>
                <a:lnTo>
                  <a:pt x="43790" y="63835"/>
                </a:lnTo>
                <a:lnTo>
                  <a:pt x="38981" y="64918"/>
                </a:lnTo>
                <a:lnTo>
                  <a:pt x="54427" y="64918"/>
                </a:lnTo>
                <a:lnTo>
                  <a:pt x="57186" y="62906"/>
                </a:lnTo>
                <a:lnTo>
                  <a:pt x="59436" y="58215"/>
                </a:lnTo>
                <a:lnTo>
                  <a:pt x="59436" y="47376"/>
                </a:lnTo>
                <a:lnTo>
                  <a:pt x="58165" y="43498"/>
                </a:lnTo>
                <a:lnTo>
                  <a:pt x="53698" y="38199"/>
                </a:lnTo>
                <a:close/>
              </a:path>
              <a:path w="59689" h="71120">
                <a:moveTo>
                  <a:pt x="51074" y="6195"/>
                </a:moveTo>
                <a:lnTo>
                  <a:pt x="35932" y="6195"/>
                </a:lnTo>
                <a:lnTo>
                  <a:pt x="40370" y="7297"/>
                </a:lnTo>
                <a:lnTo>
                  <a:pt x="46602" y="11700"/>
                </a:lnTo>
                <a:lnTo>
                  <a:pt x="48160" y="14900"/>
                </a:lnTo>
                <a:lnTo>
                  <a:pt x="48160" y="23299"/>
                </a:lnTo>
                <a:lnTo>
                  <a:pt x="46602" y="26499"/>
                </a:lnTo>
                <a:lnTo>
                  <a:pt x="40370" y="30902"/>
                </a:lnTo>
                <a:lnTo>
                  <a:pt x="35932" y="32003"/>
                </a:lnTo>
                <a:lnTo>
                  <a:pt x="49596" y="32003"/>
                </a:lnTo>
                <a:lnTo>
                  <a:pt x="50850" y="31034"/>
                </a:lnTo>
                <a:lnTo>
                  <a:pt x="54712" y="25548"/>
                </a:lnTo>
                <a:lnTo>
                  <a:pt x="55678" y="22216"/>
                </a:lnTo>
                <a:lnTo>
                  <a:pt x="55678" y="12459"/>
                </a:lnTo>
                <a:lnTo>
                  <a:pt x="53492" y="7956"/>
                </a:lnTo>
                <a:lnTo>
                  <a:pt x="51074" y="6195"/>
                </a:lnTo>
                <a:close/>
              </a:path>
            </a:pathLst>
          </a:custGeom>
          <a:solidFill>
            <a:srgbClr val="606062"/>
          </a:solidFill>
        </p:spPr>
        <p:txBody>
          <a:bodyPr wrap="square" lIns="0" tIns="0" rIns="0" bIns="0" rtlCol="0"/>
          <a:lstStyle/>
          <a:p>
            <a:endParaRPr/>
          </a:p>
        </p:txBody>
      </p:sp>
      <p:pic>
        <p:nvPicPr>
          <p:cNvPr id="12" name="object 12"/>
          <p:cNvPicPr/>
          <p:nvPr/>
        </p:nvPicPr>
        <p:blipFill>
          <a:blip r:embed="rId5" cstate="print"/>
          <a:stretch>
            <a:fillRect/>
          </a:stretch>
        </p:blipFill>
        <p:spPr>
          <a:xfrm>
            <a:off x="5890327" y="4043476"/>
            <a:ext cx="235101" cy="91948"/>
          </a:xfrm>
          <a:prstGeom prst="rect">
            <a:avLst/>
          </a:prstGeom>
        </p:spPr>
      </p:pic>
      <p:pic>
        <p:nvPicPr>
          <p:cNvPr id="13" name="object 13"/>
          <p:cNvPicPr/>
          <p:nvPr/>
        </p:nvPicPr>
        <p:blipFill>
          <a:blip r:embed="rId6" cstate="print"/>
          <a:stretch>
            <a:fillRect/>
          </a:stretch>
        </p:blipFill>
        <p:spPr>
          <a:xfrm>
            <a:off x="6760663" y="4043476"/>
            <a:ext cx="206856" cy="72337"/>
          </a:xfrm>
          <a:prstGeom prst="rect">
            <a:avLst/>
          </a:prstGeom>
        </p:spPr>
      </p:pic>
      <p:sp>
        <p:nvSpPr>
          <p:cNvPr id="14" name="object 14"/>
          <p:cNvSpPr/>
          <p:nvPr/>
        </p:nvSpPr>
        <p:spPr>
          <a:xfrm>
            <a:off x="4995327" y="4219577"/>
            <a:ext cx="219710" cy="32384"/>
          </a:xfrm>
          <a:custGeom>
            <a:avLst/>
            <a:gdLst/>
            <a:ahLst/>
            <a:cxnLst/>
            <a:rect l="l" t="t" r="r" b="b"/>
            <a:pathLst>
              <a:path w="219710" h="32385">
                <a:moveTo>
                  <a:pt x="219703" y="0"/>
                </a:moveTo>
                <a:lnTo>
                  <a:pt x="0" y="0"/>
                </a:lnTo>
                <a:lnTo>
                  <a:pt x="0" y="31903"/>
                </a:lnTo>
                <a:lnTo>
                  <a:pt x="219703" y="31903"/>
                </a:lnTo>
                <a:lnTo>
                  <a:pt x="219703" y="0"/>
                </a:lnTo>
                <a:close/>
              </a:path>
            </a:pathLst>
          </a:custGeom>
          <a:solidFill>
            <a:srgbClr val="BDBFC1"/>
          </a:solidFill>
        </p:spPr>
        <p:txBody>
          <a:bodyPr wrap="square" lIns="0" tIns="0" rIns="0" bIns="0" rtlCol="0"/>
          <a:lstStyle/>
          <a:p>
            <a:endParaRPr/>
          </a:p>
        </p:txBody>
      </p:sp>
      <p:sp>
        <p:nvSpPr>
          <p:cNvPr id="15" name="object 15"/>
          <p:cNvSpPr/>
          <p:nvPr/>
        </p:nvSpPr>
        <p:spPr>
          <a:xfrm>
            <a:off x="6759129" y="4219577"/>
            <a:ext cx="215265" cy="32384"/>
          </a:xfrm>
          <a:custGeom>
            <a:avLst/>
            <a:gdLst/>
            <a:ahLst/>
            <a:cxnLst/>
            <a:rect l="l" t="t" r="r" b="b"/>
            <a:pathLst>
              <a:path w="215265" h="32385">
                <a:moveTo>
                  <a:pt x="215136" y="0"/>
                </a:moveTo>
                <a:lnTo>
                  <a:pt x="0" y="0"/>
                </a:lnTo>
                <a:lnTo>
                  <a:pt x="0" y="31903"/>
                </a:lnTo>
                <a:lnTo>
                  <a:pt x="215136" y="31903"/>
                </a:lnTo>
                <a:lnTo>
                  <a:pt x="215136" y="0"/>
                </a:lnTo>
                <a:close/>
              </a:path>
            </a:pathLst>
          </a:custGeom>
          <a:solidFill>
            <a:srgbClr val="BDBFC1"/>
          </a:solidFill>
        </p:spPr>
        <p:txBody>
          <a:bodyPr wrap="square" lIns="0" tIns="0" rIns="0" bIns="0" rtlCol="0"/>
          <a:lstStyle/>
          <a:p>
            <a:endParaRPr/>
          </a:p>
        </p:txBody>
      </p:sp>
      <p:sp>
        <p:nvSpPr>
          <p:cNvPr id="16" name="object 16"/>
          <p:cNvSpPr/>
          <p:nvPr/>
        </p:nvSpPr>
        <p:spPr>
          <a:xfrm>
            <a:off x="541036" y="3806085"/>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4"/>
                </a:lnTo>
                <a:lnTo>
                  <a:pt x="84834" y="76071"/>
                </a:lnTo>
                <a:lnTo>
                  <a:pt x="83044" y="74419"/>
                </a:lnTo>
                <a:lnTo>
                  <a:pt x="43773" y="74419"/>
                </a:lnTo>
                <a:lnTo>
                  <a:pt x="38861" y="73212"/>
                </a:lnTo>
                <a:lnTo>
                  <a:pt x="30225" y="68385"/>
                </a:lnTo>
                <a:lnTo>
                  <a:pt x="26860" y="65022"/>
                </a:lnTo>
                <a:lnTo>
                  <a:pt x="22031" y="56386"/>
                </a:lnTo>
                <a:lnTo>
                  <a:pt x="20826" y="51475"/>
                </a:lnTo>
                <a:lnTo>
                  <a:pt x="20826" y="40467"/>
                </a:lnTo>
                <a:lnTo>
                  <a:pt x="43773" y="17524"/>
                </a:lnTo>
                <a:lnTo>
                  <a:pt x="82908" y="17524"/>
                </a:lnTo>
                <a:lnTo>
                  <a:pt x="84834" y="15746"/>
                </a:lnTo>
                <a:lnTo>
                  <a:pt x="80600" y="10666"/>
                </a:lnTo>
                <a:lnTo>
                  <a:pt x="75373" y="6771"/>
                </a:lnTo>
                <a:lnTo>
                  <a:pt x="62928" y="1353"/>
                </a:lnTo>
                <a:lnTo>
                  <a:pt x="55962" y="0"/>
                </a:lnTo>
                <a:close/>
              </a:path>
              <a:path w="551180" h="92075">
                <a:moveTo>
                  <a:pt x="71625" y="63878"/>
                </a:moveTo>
                <a:lnTo>
                  <a:pt x="65613" y="70905"/>
                </a:lnTo>
                <a:lnTo>
                  <a:pt x="58165" y="74419"/>
                </a:lnTo>
                <a:lnTo>
                  <a:pt x="83044" y="74419"/>
                </a:lnTo>
                <a:lnTo>
                  <a:pt x="71625" y="63878"/>
                </a:lnTo>
                <a:close/>
              </a:path>
              <a:path w="551180" h="92075">
                <a:moveTo>
                  <a:pt x="82908" y="17524"/>
                </a:moveTo>
                <a:lnTo>
                  <a:pt x="58165" y="17524"/>
                </a:lnTo>
                <a:lnTo>
                  <a:pt x="65613" y="20995"/>
                </a:lnTo>
                <a:lnTo>
                  <a:pt x="71625" y="27940"/>
                </a:lnTo>
                <a:lnTo>
                  <a:pt x="82908" y="17524"/>
                </a:lnTo>
                <a:close/>
              </a:path>
              <a:path w="551180" h="92075">
                <a:moveTo>
                  <a:pt x="138808" y="0"/>
                </a:moveTo>
                <a:lnTo>
                  <a:pt x="100644" y="15429"/>
                </a:lnTo>
                <a:lnTo>
                  <a:pt x="90170" y="37252"/>
                </a:lnTo>
                <a:lnTo>
                  <a:pt x="90170" y="54691"/>
                </a:lnTo>
                <a:lnTo>
                  <a:pt x="113854" y="85975"/>
                </a:lnTo>
                <a:lnTo>
                  <a:pt x="138808" y="91944"/>
                </a:lnTo>
                <a:lnTo>
                  <a:pt x="145554" y="91571"/>
                </a:lnTo>
                <a:lnTo>
                  <a:pt x="178134" y="74419"/>
                </a:lnTo>
                <a:lnTo>
                  <a:pt x="133560" y="74419"/>
                </a:lnTo>
                <a:lnTo>
                  <a:pt x="128816"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31"/>
                </a:lnTo>
                <a:lnTo>
                  <a:pt x="157266" y="23558"/>
                </a:lnTo>
                <a:lnTo>
                  <a:pt x="160588" y="26924"/>
                </a:lnTo>
                <a:lnTo>
                  <a:pt x="165413" y="35557"/>
                </a:lnTo>
                <a:lnTo>
                  <a:pt x="166618" y="40467"/>
                </a:lnTo>
                <a:lnTo>
                  <a:pt x="166618" y="51475"/>
                </a:lnTo>
                <a:lnTo>
                  <a:pt x="144057" y="74419"/>
                </a:lnTo>
                <a:lnTo>
                  <a:pt x="178134" y="74419"/>
                </a:lnTo>
                <a:lnTo>
                  <a:pt x="185332" y="62546"/>
                </a:lnTo>
                <a:lnTo>
                  <a:pt x="187448" y="54691"/>
                </a:lnTo>
                <a:lnTo>
                  <a:pt x="187448" y="37252"/>
                </a:lnTo>
                <a:lnTo>
                  <a:pt x="185332" y="29397"/>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4"/>
                </a:lnTo>
                <a:lnTo>
                  <a:pt x="282060" y="76071"/>
                </a:lnTo>
                <a:lnTo>
                  <a:pt x="280270" y="74419"/>
                </a:lnTo>
                <a:lnTo>
                  <a:pt x="240999" y="74419"/>
                </a:lnTo>
                <a:lnTo>
                  <a:pt x="236087" y="73212"/>
                </a:lnTo>
                <a:lnTo>
                  <a:pt x="227451" y="68385"/>
                </a:lnTo>
                <a:lnTo>
                  <a:pt x="224086" y="65022"/>
                </a:lnTo>
                <a:lnTo>
                  <a:pt x="219257" y="56386"/>
                </a:lnTo>
                <a:lnTo>
                  <a:pt x="218052" y="51475"/>
                </a:lnTo>
                <a:lnTo>
                  <a:pt x="218052" y="40467"/>
                </a:lnTo>
                <a:lnTo>
                  <a:pt x="240999" y="17524"/>
                </a:lnTo>
                <a:lnTo>
                  <a:pt x="280134" y="17524"/>
                </a:lnTo>
                <a:lnTo>
                  <a:pt x="282060" y="15746"/>
                </a:lnTo>
                <a:lnTo>
                  <a:pt x="277826" y="10666"/>
                </a:lnTo>
                <a:lnTo>
                  <a:pt x="272599" y="6771"/>
                </a:lnTo>
                <a:lnTo>
                  <a:pt x="260154" y="1353"/>
                </a:lnTo>
                <a:lnTo>
                  <a:pt x="253188" y="0"/>
                </a:lnTo>
                <a:close/>
              </a:path>
              <a:path w="551180" h="92075">
                <a:moveTo>
                  <a:pt x="268851" y="63878"/>
                </a:moveTo>
                <a:lnTo>
                  <a:pt x="262840" y="70905"/>
                </a:lnTo>
                <a:lnTo>
                  <a:pt x="255391" y="74419"/>
                </a:lnTo>
                <a:lnTo>
                  <a:pt x="280270" y="74419"/>
                </a:lnTo>
                <a:lnTo>
                  <a:pt x="268851" y="63878"/>
                </a:lnTo>
                <a:close/>
              </a:path>
              <a:path w="551180" h="92075">
                <a:moveTo>
                  <a:pt x="280134" y="17524"/>
                </a:moveTo>
                <a:lnTo>
                  <a:pt x="255391" y="17524"/>
                </a:lnTo>
                <a:lnTo>
                  <a:pt x="262840" y="20995"/>
                </a:lnTo>
                <a:lnTo>
                  <a:pt x="268851" y="27940"/>
                </a:lnTo>
                <a:lnTo>
                  <a:pt x="280134" y="17524"/>
                </a:lnTo>
                <a:close/>
              </a:path>
              <a:path w="551180" h="92075">
                <a:moveTo>
                  <a:pt x="334126" y="18288"/>
                </a:moveTo>
                <a:lnTo>
                  <a:pt x="313808" y="18288"/>
                </a:lnTo>
                <a:lnTo>
                  <a:pt x="313808" y="90421"/>
                </a:lnTo>
                <a:lnTo>
                  <a:pt x="334126" y="90421"/>
                </a:lnTo>
                <a:lnTo>
                  <a:pt x="334126" y="18288"/>
                </a:lnTo>
                <a:close/>
              </a:path>
              <a:path w="551180" h="92075">
                <a:moveTo>
                  <a:pt x="420994" y="1522"/>
                </a:moveTo>
                <a:lnTo>
                  <a:pt x="400676" y="1522"/>
                </a:lnTo>
                <a:lnTo>
                  <a:pt x="361052" y="90421"/>
                </a:lnTo>
                <a:lnTo>
                  <a:pt x="382132" y="90421"/>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1"/>
                </a:lnTo>
                <a:lnTo>
                  <a:pt x="460745" y="90421"/>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8"/>
                </a:lnTo>
                <a:lnTo>
                  <a:pt x="362574" y="18288"/>
                </a:lnTo>
                <a:lnTo>
                  <a:pt x="362574" y="1522"/>
                </a:lnTo>
                <a:close/>
              </a:path>
              <a:path w="551180" h="92075">
                <a:moveTo>
                  <a:pt x="524286" y="1522"/>
                </a:moveTo>
                <a:lnTo>
                  <a:pt x="472554" y="1522"/>
                </a:lnTo>
                <a:lnTo>
                  <a:pt x="472554" y="90421"/>
                </a:lnTo>
                <a:lnTo>
                  <a:pt x="516369" y="90421"/>
                </a:lnTo>
                <a:lnTo>
                  <a:pt x="524207" y="90008"/>
                </a:lnTo>
                <a:lnTo>
                  <a:pt x="549985" y="75182"/>
                </a:lnTo>
                <a:lnTo>
                  <a:pt x="493002" y="75182"/>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2"/>
                </a:lnTo>
                <a:lnTo>
                  <a:pt x="549985" y="75182"/>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5"/>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17" name="object 17"/>
          <p:cNvSpPr/>
          <p:nvPr/>
        </p:nvSpPr>
        <p:spPr>
          <a:xfrm>
            <a:off x="541036" y="4379900"/>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18" name="object 18"/>
          <p:cNvSpPr/>
          <p:nvPr/>
        </p:nvSpPr>
        <p:spPr>
          <a:xfrm>
            <a:off x="547131" y="4882805"/>
            <a:ext cx="1181100" cy="109220"/>
          </a:xfrm>
          <a:custGeom>
            <a:avLst/>
            <a:gdLst/>
            <a:ahLst/>
            <a:cxnLst/>
            <a:rect l="l" t="t" r="r" b="b"/>
            <a:pathLst>
              <a:path w="1181100" h="109220">
                <a:moveTo>
                  <a:pt x="81025" y="1522"/>
                </a:moveTo>
                <a:lnTo>
                  <a:pt x="0" y="1522"/>
                </a:lnTo>
                <a:lnTo>
                  <a:pt x="0" y="90421"/>
                </a:lnTo>
                <a:lnTo>
                  <a:pt x="20448" y="90421"/>
                </a:lnTo>
                <a:lnTo>
                  <a:pt x="20448" y="18287"/>
                </a:lnTo>
                <a:lnTo>
                  <a:pt x="81025" y="18287"/>
                </a:lnTo>
                <a:lnTo>
                  <a:pt x="81025" y="1522"/>
                </a:lnTo>
                <a:close/>
              </a:path>
              <a:path w="1181100" h="109220">
                <a:moveTo>
                  <a:pt x="81025" y="18287"/>
                </a:moveTo>
                <a:lnTo>
                  <a:pt x="60577" y="18287"/>
                </a:lnTo>
                <a:lnTo>
                  <a:pt x="60577" y="90421"/>
                </a:lnTo>
                <a:lnTo>
                  <a:pt x="81025" y="90421"/>
                </a:lnTo>
                <a:lnTo>
                  <a:pt x="81025" y="18287"/>
                </a:lnTo>
                <a:close/>
              </a:path>
              <a:path w="1181100" h="109220">
                <a:moveTo>
                  <a:pt x="149476" y="1522"/>
                </a:moveTo>
                <a:lnTo>
                  <a:pt x="103122" y="1522"/>
                </a:lnTo>
                <a:lnTo>
                  <a:pt x="103122" y="90421"/>
                </a:lnTo>
                <a:lnTo>
                  <a:pt x="123696" y="90421"/>
                </a:lnTo>
                <a:lnTo>
                  <a:pt x="123696" y="65912"/>
                </a:lnTo>
                <a:lnTo>
                  <a:pt x="149476" y="65912"/>
                </a:lnTo>
                <a:lnTo>
                  <a:pt x="156312" y="64620"/>
                </a:lnTo>
                <a:lnTo>
                  <a:pt x="167911" y="59453"/>
                </a:lnTo>
                <a:lnTo>
                  <a:pt x="172379" y="55728"/>
                </a:lnTo>
                <a:lnTo>
                  <a:pt x="176614" y="49147"/>
                </a:lnTo>
                <a:lnTo>
                  <a:pt x="123696" y="49147"/>
                </a:lnTo>
                <a:lnTo>
                  <a:pt x="123696" y="18287"/>
                </a:lnTo>
                <a:lnTo>
                  <a:pt x="176582" y="18287"/>
                </a:lnTo>
                <a:lnTo>
                  <a:pt x="172379" y="11812"/>
                </a:lnTo>
                <a:lnTo>
                  <a:pt x="167911" y="8086"/>
                </a:lnTo>
                <a:lnTo>
                  <a:pt x="156312" y="2837"/>
                </a:lnTo>
                <a:lnTo>
                  <a:pt x="149476" y="1522"/>
                </a:lnTo>
                <a:close/>
              </a:path>
              <a:path w="1181100" h="109220">
                <a:moveTo>
                  <a:pt x="176582" y="18287"/>
                </a:moveTo>
                <a:lnTo>
                  <a:pt x="146639" y="18287"/>
                </a:lnTo>
                <a:lnTo>
                  <a:pt x="151340" y="19620"/>
                </a:lnTo>
                <a:lnTo>
                  <a:pt x="157773" y="24955"/>
                </a:lnTo>
                <a:lnTo>
                  <a:pt x="159383" y="28785"/>
                </a:lnTo>
                <a:lnTo>
                  <a:pt x="159383" y="38693"/>
                </a:lnTo>
                <a:lnTo>
                  <a:pt x="157773" y="42480"/>
                </a:lnTo>
                <a:lnTo>
                  <a:pt x="151340" y="47815"/>
                </a:lnTo>
                <a:lnTo>
                  <a:pt x="146639" y="49147"/>
                </a:lnTo>
                <a:lnTo>
                  <a:pt x="176614" y="49147"/>
                </a:lnTo>
                <a:lnTo>
                  <a:pt x="178643" y="45994"/>
                </a:lnTo>
                <a:lnTo>
                  <a:pt x="180209" y="40298"/>
                </a:lnTo>
                <a:lnTo>
                  <a:pt x="180209" y="27176"/>
                </a:lnTo>
                <a:lnTo>
                  <a:pt x="178643" y="21462"/>
                </a:lnTo>
                <a:lnTo>
                  <a:pt x="176582" y="18287"/>
                </a:lnTo>
                <a:close/>
              </a:path>
              <a:path w="1181100" h="109220">
                <a:moveTo>
                  <a:pt x="260982" y="1522"/>
                </a:moveTo>
                <a:lnTo>
                  <a:pt x="193799" y="1522"/>
                </a:lnTo>
                <a:lnTo>
                  <a:pt x="193799" y="90421"/>
                </a:lnTo>
                <a:lnTo>
                  <a:pt x="262630" y="90421"/>
                </a:lnTo>
                <a:lnTo>
                  <a:pt x="262630" y="73911"/>
                </a:lnTo>
                <a:lnTo>
                  <a:pt x="214247" y="73911"/>
                </a:lnTo>
                <a:lnTo>
                  <a:pt x="214247" y="53337"/>
                </a:lnTo>
                <a:lnTo>
                  <a:pt x="255521" y="53337"/>
                </a:lnTo>
                <a:lnTo>
                  <a:pt x="255521" y="37335"/>
                </a:lnTo>
                <a:lnTo>
                  <a:pt x="214247" y="37335"/>
                </a:lnTo>
                <a:lnTo>
                  <a:pt x="214247" y="18032"/>
                </a:lnTo>
                <a:lnTo>
                  <a:pt x="260982" y="18032"/>
                </a:lnTo>
                <a:lnTo>
                  <a:pt x="260982" y="1522"/>
                </a:lnTo>
                <a:close/>
              </a:path>
              <a:path w="1181100" h="109220">
                <a:moveTo>
                  <a:pt x="299714" y="1522"/>
                </a:moveTo>
                <a:lnTo>
                  <a:pt x="279266" y="1522"/>
                </a:lnTo>
                <a:lnTo>
                  <a:pt x="279266" y="90421"/>
                </a:lnTo>
                <a:lnTo>
                  <a:pt x="298696" y="90421"/>
                </a:lnTo>
                <a:lnTo>
                  <a:pt x="321445" y="59432"/>
                </a:lnTo>
                <a:lnTo>
                  <a:pt x="299714" y="59432"/>
                </a:lnTo>
                <a:lnTo>
                  <a:pt x="299714" y="1522"/>
                </a:lnTo>
                <a:close/>
              </a:path>
              <a:path w="1181100" h="109220">
                <a:moveTo>
                  <a:pt x="361433" y="32637"/>
                </a:moveTo>
                <a:lnTo>
                  <a:pt x="341114" y="32637"/>
                </a:lnTo>
                <a:lnTo>
                  <a:pt x="341114" y="90421"/>
                </a:lnTo>
                <a:lnTo>
                  <a:pt x="361433" y="90421"/>
                </a:lnTo>
                <a:lnTo>
                  <a:pt x="361433" y="32637"/>
                </a:lnTo>
                <a:close/>
              </a:path>
              <a:path w="1181100" h="109220">
                <a:moveTo>
                  <a:pt x="361433" y="1522"/>
                </a:moveTo>
                <a:lnTo>
                  <a:pt x="342130" y="1522"/>
                </a:lnTo>
                <a:lnTo>
                  <a:pt x="299714" y="59432"/>
                </a:lnTo>
                <a:lnTo>
                  <a:pt x="321445" y="59432"/>
                </a:lnTo>
                <a:lnTo>
                  <a:pt x="341114" y="32637"/>
                </a:lnTo>
                <a:lnTo>
                  <a:pt x="361433" y="32637"/>
                </a:lnTo>
                <a:lnTo>
                  <a:pt x="361433" y="1522"/>
                </a:lnTo>
                <a:close/>
              </a:path>
              <a:path w="1181100" h="109220">
                <a:moveTo>
                  <a:pt x="400546" y="1522"/>
                </a:moveTo>
                <a:lnTo>
                  <a:pt x="383529" y="1522"/>
                </a:lnTo>
                <a:lnTo>
                  <a:pt x="383529" y="90421"/>
                </a:lnTo>
                <a:lnTo>
                  <a:pt x="402832" y="90421"/>
                </a:lnTo>
                <a:lnTo>
                  <a:pt x="402832" y="38224"/>
                </a:lnTo>
                <a:lnTo>
                  <a:pt x="422652" y="38224"/>
                </a:lnTo>
                <a:lnTo>
                  <a:pt x="400546" y="1522"/>
                </a:lnTo>
                <a:close/>
              </a:path>
              <a:path w="1181100" h="109220">
                <a:moveTo>
                  <a:pt x="483655" y="37209"/>
                </a:moveTo>
                <a:lnTo>
                  <a:pt x="464299" y="37209"/>
                </a:lnTo>
                <a:lnTo>
                  <a:pt x="464428" y="90421"/>
                </a:lnTo>
                <a:lnTo>
                  <a:pt x="483732" y="90421"/>
                </a:lnTo>
                <a:lnTo>
                  <a:pt x="483655" y="37209"/>
                </a:lnTo>
                <a:close/>
              </a:path>
              <a:path w="1181100" h="109220">
                <a:moveTo>
                  <a:pt x="422652" y="38224"/>
                </a:moveTo>
                <a:lnTo>
                  <a:pt x="402832" y="38224"/>
                </a:lnTo>
                <a:lnTo>
                  <a:pt x="428994" y="81025"/>
                </a:lnTo>
                <a:lnTo>
                  <a:pt x="438138" y="81025"/>
                </a:lnTo>
                <a:lnTo>
                  <a:pt x="452621" y="56769"/>
                </a:lnTo>
                <a:lnTo>
                  <a:pt x="433821" y="56769"/>
                </a:lnTo>
                <a:lnTo>
                  <a:pt x="422652" y="38224"/>
                </a:lnTo>
                <a:close/>
              </a:path>
              <a:path w="1181100" h="109220">
                <a:moveTo>
                  <a:pt x="483603" y="1522"/>
                </a:moveTo>
                <a:lnTo>
                  <a:pt x="466585" y="1522"/>
                </a:lnTo>
                <a:lnTo>
                  <a:pt x="433821" y="56769"/>
                </a:lnTo>
                <a:lnTo>
                  <a:pt x="452621" y="56769"/>
                </a:lnTo>
                <a:lnTo>
                  <a:pt x="464299" y="37209"/>
                </a:lnTo>
                <a:lnTo>
                  <a:pt x="483655" y="37209"/>
                </a:lnTo>
                <a:lnTo>
                  <a:pt x="483603" y="1522"/>
                </a:lnTo>
                <a:close/>
              </a:path>
              <a:path w="1181100" h="109220">
                <a:moveTo>
                  <a:pt x="508878" y="73785"/>
                </a:moveTo>
                <a:lnTo>
                  <a:pt x="503924" y="89406"/>
                </a:lnTo>
                <a:lnTo>
                  <a:pt x="508922" y="91436"/>
                </a:lnTo>
                <a:lnTo>
                  <a:pt x="513745" y="92452"/>
                </a:lnTo>
                <a:lnTo>
                  <a:pt x="524412" y="92452"/>
                </a:lnTo>
                <a:lnTo>
                  <a:pt x="529981" y="90716"/>
                </a:lnTo>
                <a:lnTo>
                  <a:pt x="540223" y="83775"/>
                </a:lnTo>
                <a:lnTo>
                  <a:pt x="544605" y="78653"/>
                </a:lnTo>
                <a:lnTo>
                  <a:pt x="546336" y="75434"/>
                </a:lnTo>
                <a:lnTo>
                  <a:pt x="515397" y="75434"/>
                </a:lnTo>
                <a:lnTo>
                  <a:pt x="512434" y="74884"/>
                </a:lnTo>
                <a:lnTo>
                  <a:pt x="508878" y="73785"/>
                </a:lnTo>
                <a:close/>
              </a:path>
              <a:path w="1181100" h="109220">
                <a:moveTo>
                  <a:pt x="517893" y="1522"/>
                </a:moveTo>
                <a:lnTo>
                  <a:pt x="495922" y="1522"/>
                </a:lnTo>
                <a:lnTo>
                  <a:pt x="530975" y="66798"/>
                </a:lnTo>
                <a:lnTo>
                  <a:pt x="530212" y="67816"/>
                </a:lnTo>
                <a:lnTo>
                  <a:pt x="528519" y="70441"/>
                </a:lnTo>
                <a:lnTo>
                  <a:pt x="526658" y="72367"/>
                </a:lnTo>
                <a:lnTo>
                  <a:pt x="522594" y="74822"/>
                </a:lnTo>
                <a:lnTo>
                  <a:pt x="520308" y="75434"/>
                </a:lnTo>
                <a:lnTo>
                  <a:pt x="546336" y="75434"/>
                </a:lnTo>
                <a:lnTo>
                  <a:pt x="560407" y="49273"/>
                </a:lnTo>
                <a:lnTo>
                  <a:pt x="541516" y="49273"/>
                </a:lnTo>
                <a:lnTo>
                  <a:pt x="517893" y="1522"/>
                </a:lnTo>
                <a:close/>
              </a:path>
              <a:path w="1181100" h="109220">
                <a:moveTo>
                  <a:pt x="586091" y="1522"/>
                </a:moveTo>
                <a:lnTo>
                  <a:pt x="565899" y="1522"/>
                </a:lnTo>
                <a:lnTo>
                  <a:pt x="541516" y="49273"/>
                </a:lnTo>
                <a:lnTo>
                  <a:pt x="560407" y="49273"/>
                </a:lnTo>
                <a:lnTo>
                  <a:pt x="586091" y="1522"/>
                </a:lnTo>
                <a:close/>
              </a:path>
              <a:path w="1181100" h="109220">
                <a:moveTo>
                  <a:pt x="725277" y="73656"/>
                </a:moveTo>
                <a:lnTo>
                  <a:pt x="713214" y="73656"/>
                </a:lnTo>
                <a:lnTo>
                  <a:pt x="713214" y="90421"/>
                </a:lnTo>
                <a:lnTo>
                  <a:pt x="706230" y="90421"/>
                </a:lnTo>
                <a:lnTo>
                  <a:pt x="706230" y="108835"/>
                </a:lnTo>
                <a:lnTo>
                  <a:pt x="725277" y="108835"/>
                </a:lnTo>
                <a:lnTo>
                  <a:pt x="725277" y="73656"/>
                </a:lnTo>
                <a:close/>
              </a:path>
              <a:path w="1181100" h="109220">
                <a:moveTo>
                  <a:pt x="616317" y="1522"/>
                </a:moveTo>
                <a:lnTo>
                  <a:pt x="595868" y="1522"/>
                </a:lnTo>
                <a:lnTo>
                  <a:pt x="595868" y="90421"/>
                </a:lnTo>
                <a:lnTo>
                  <a:pt x="692388" y="90421"/>
                </a:lnTo>
                <a:lnTo>
                  <a:pt x="692388" y="73656"/>
                </a:lnTo>
                <a:lnTo>
                  <a:pt x="616317" y="73656"/>
                </a:lnTo>
                <a:lnTo>
                  <a:pt x="616317" y="1522"/>
                </a:lnTo>
                <a:close/>
              </a:path>
              <a:path w="1181100" h="109220">
                <a:moveTo>
                  <a:pt x="713214" y="1522"/>
                </a:moveTo>
                <a:lnTo>
                  <a:pt x="692765" y="1522"/>
                </a:lnTo>
                <a:lnTo>
                  <a:pt x="692765" y="73656"/>
                </a:lnTo>
                <a:lnTo>
                  <a:pt x="692388" y="73656"/>
                </a:lnTo>
                <a:lnTo>
                  <a:pt x="692388" y="90421"/>
                </a:lnTo>
                <a:lnTo>
                  <a:pt x="713214" y="90421"/>
                </a:lnTo>
                <a:lnTo>
                  <a:pt x="713214" y="1522"/>
                </a:lnTo>
                <a:close/>
              </a:path>
              <a:path w="1181100" h="109220">
                <a:moveTo>
                  <a:pt x="664829" y="1522"/>
                </a:moveTo>
                <a:lnTo>
                  <a:pt x="644382" y="1522"/>
                </a:lnTo>
                <a:lnTo>
                  <a:pt x="644382" y="73656"/>
                </a:lnTo>
                <a:lnTo>
                  <a:pt x="664829" y="73656"/>
                </a:lnTo>
                <a:lnTo>
                  <a:pt x="664829" y="1522"/>
                </a:lnTo>
                <a:close/>
              </a:path>
              <a:path w="1181100" h="109220">
                <a:moveTo>
                  <a:pt x="806559" y="1522"/>
                </a:moveTo>
                <a:lnTo>
                  <a:pt x="739374" y="1522"/>
                </a:lnTo>
                <a:lnTo>
                  <a:pt x="739374" y="90421"/>
                </a:lnTo>
                <a:lnTo>
                  <a:pt x="808207" y="90421"/>
                </a:lnTo>
                <a:lnTo>
                  <a:pt x="808207" y="73911"/>
                </a:lnTo>
                <a:lnTo>
                  <a:pt x="759823" y="73911"/>
                </a:lnTo>
                <a:lnTo>
                  <a:pt x="759823" y="53337"/>
                </a:lnTo>
                <a:lnTo>
                  <a:pt x="801096" y="53337"/>
                </a:lnTo>
                <a:lnTo>
                  <a:pt x="801096" y="37335"/>
                </a:lnTo>
                <a:lnTo>
                  <a:pt x="759823" y="37335"/>
                </a:lnTo>
                <a:lnTo>
                  <a:pt x="759823" y="18032"/>
                </a:lnTo>
                <a:lnTo>
                  <a:pt x="806559" y="18032"/>
                </a:lnTo>
                <a:lnTo>
                  <a:pt x="806559" y="1522"/>
                </a:lnTo>
                <a:close/>
              </a:path>
              <a:path w="1181100" h="109220">
                <a:moveTo>
                  <a:pt x="874458" y="0"/>
                </a:moveTo>
                <a:lnTo>
                  <a:pt x="857610" y="0"/>
                </a:lnTo>
                <a:lnTo>
                  <a:pt x="849377" y="1969"/>
                </a:lnTo>
                <a:lnTo>
                  <a:pt x="834729" y="9842"/>
                </a:lnTo>
                <a:lnTo>
                  <a:pt x="828972" y="15303"/>
                </a:lnTo>
                <a:lnTo>
                  <a:pt x="820591" y="29272"/>
                </a:lnTo>
                <a:lnTo>
                  <a:pt x="818495" y="37166"/>
                </a:lnTo>
                <a:lnTo>
                  <a:pt x="818495" y="54777"/>
                </a:lnTo>
                <a:lnTo>
                  <a:pt x="849377" y="89978"/>
                </a:lnTo>
                <a:lnTo>
                  <a:pt x="857567" y="91944"/>
                </a:lnTo>
                <a:lnTo>
                  <a:pt x="874332" y="91944"/>
                </a:lnTo>
                <a:lnTo>
                  <a:pt x="881316" y="90590"/>
                </a:lnTo>
                <a:lnTo>
                  <a:pt x="893847" y="85172"/>
                </a:lnTo>
                <a:lnTo>
                  <a:pt x="899096" y="81234"/>
                </a:lnTo>
                <a:lnTo>
                  <a:pt x="903330" y="76071"/>
                </a:lnTo>
                <a:lnTo>
                  <a:pt x="901540" y="74419"/>
                </a:lnTo>
                <a:lnTo>
                  <a:pt x="862269" y="74419"/>
                </a:lnTo>
                <a:lnTo>
                  <a:pt x="857357" y="73212"/>
                </a:lnTo>
                <a:lnTo>
                  <a:pt x="848721" y="68385"/>
                </a:lnTo>
                <a:lnTo>
                  <a:pt x="845356" y="65024"/>
                </a:lnTo>
                <a:lnTo>
                  <a:pt x="840527" y="56386"/>
                </a:lnTo>
                <a:lnTo>
                  <a:pt x="839322" y="51476"/>
                </a:lnTo>
                <a:lnTo>
                  <a:pt x="839322" y="40467"/>
                </a:lnTo>
                <a:lnTo>
                  <a:pt x="862269" y="17524"/>
                </a:lnTo>
                <a:lnTo>
                  <a:pt x="901404" y="17524"/>
                </a:lnTo>
                <a:lnTo>
                  <a:pt x="903330" y="15746"/>
                </a:lnTo>
                <a:lnTo>
                  <a:pt x="899096" y="10666"/>
                </a:lnTo>
                <a:lnTo>
                  <a:pt x="893869" y="6771"/>
                </a:lnTo>
                <a:lnTo>
                  <a:pt x="881424" y="1353"/>
                </a:lnTo>
                <a:lnTo>
                  <a:pt x="874458" y="0"/>
                </a:lnTo>
                <a:close/>
              </a:path>
              <a:path w="1181100" h="109220">
                <a:moveTo>
                  <a:pt x="890121" y="63878"/>
                </a:moveTo>
                <a:lnTo>
                  <a:pt x="884110" y="70905"/>
                </a:lnTo>
                <a:lnTo>
                  <a:pt x="876661" y="74419"/>
                </a:lnTo>
                <a:lnTo>
                  <a:pt x="901540" y="74419"/>
                </a:lnTo>
                <a:lnTo>
                  <a:pt x="890121" y="63878"/>
                </a:lnTo>
                <a:close/>
              </a:path>
              <a:path w="1181100" h="109220">
                <a:moveTo>
                  <a:pt x="901404" y="17524"/>
                </a:moveTo>
                <a:lnTo>
                  <a:pt x="876661" y="17524"/>
                </a:lnTo>
                <a:lnTo>
                  <a:pt x="884110" y="20995"/>
                </a:lnTo>
                <a:lnTo>
                  <a:pt x="890121" y="27939"/>
                </a:lnTo>
                <a:lnTo>
                  <a:pt x="901404" y="17524"/>
                </a:lnTo>
                <a:close/>
              </a:path>
              <a:path w="1181100" h="109220">
                <a:moveTo>
                  <a:pt x="955396" y="18287"/>
                </a:moveTo>
                <a:lnTo>
                  <a:pt x="935078" y="18287"/>
                </a:lnTo>
                <a:lnTo>
                  <a:pt x="935078" y="90421"/>
                </a:lnTo>
                <a:lnTo>
                  <a:pt x="955396" y="90421"/>
                </a:lnTo>
                <a:lnTo>
                  <a:pt x="955396" y="18287"/>
                </a:lnTo>
                <a:close/>
              </a:path>
              <a:path w="1181100" h="109220">
                <a:moveTo>
                  <a:pt x="983844" y="1522"/>
                </a:moveTo>
                <a:lnTo>
                  <a:pt x="906757" y="1522"/>
                </a:lnTo>
                <a:lnTo>
                  <a:pt x="906757" y="18287"/>
                </a:lnTo>
                <a:lnTo>
                  <a:pt x="983844" y="18287"/>
                </a:lnTo>
                <a:lnTo>
                  <a:pt x="983844" y="1522"/>
                </a:lnTo>
                <a:close/>
              </a:path>
              <a:path w="1181100" h="109220">
                <a:moveTo>
                  <a:pt x="1048529" y="1522"/>
                </a:moveTo>
                <a:lnTo>
                  <a:pt x="996797" y="1522"/>
                </a:lnTo>
                <a:lnTo>
                  <a:pt x="996797" y="90421"/>
                </a:lnTo>
                <a:lnTo>
                  <a:pt x="1040612" y="90421"/>
                </a:lnTo>
                <a:lnTo>
                  <a:pt x="1048451" y="90008"/>
                </a:lnTo>
                <a:lnTo>
                  <a:pt x="1074229" y="75182"/>
                </a:lnTo>
                <a:lnTo>
                  <a:pt x="1017244" y="75182"/>
                </a:lnTo>
                <a:lnTo>
                  <a:pt x="1017244" y="52703"/>
                </a:lnTo>
                <a:lnTo>
                  <a:pt x="1071439" y="52703"/>
                </a:lnTo>
                <a:lnTo>
                  <a:pt x="1067958" y="48301"/>
                </a:lnTo>
                <a:lnTo>
                  <a:pt x="1063811" y="45676"/>
                </a:lnTo>
                <a:lnTo>
                  <a:pt x="1058390" y="44067"/>
                </a:lnTo>
                <a:lnTo>
                  <a:pt x="1062371" y="42120"/>
                </a:lnTo>
                <a:lnTo>
                  <a:pt x="1065460" y="39474"/>
                </a:lnTo>
                <a:lnTo>
                  <a:pt x="1066199" y="38351"/>
                </a:lnTo>
                <a:lnTo>
                  <a:pt x="1017244" y="38351"/>
                </a:lnTo>
                <a:lnTo>
                  <a:pt x="1017244" y="16761"/>
                </a:lnTo>
                <a:lnTo>
                  <a:pt x="1070770" y="16761"/>
                </a:lnTo>
                <a:lnTo>
                  <a:pt x="1068083" y="11469"/>
                </a:lnTo>
                <a:lnTo>
                  <a:pt x="1056571" y="3514"/>
                </a:lnTo>
                <a:lnTo>
                  <a:pt x="1048529" y="1522"/>
                </a:lnTo>
                <a:close/>
              </a:path>
              <a:path w="1181100" h="109220">
                <a:moveTo>
                  <a:pt x="1071439" y="52703"/>
                </a:moveTo>
                <a:lnTo>
                  <a:pt x="1049501" y="52703"/>
                </a:lnTo>
                <a:lnTo>
                  <a:pt x="1054328" y="56386"/>
                </a:lnTo>
                <a:lnTo>
                  <a:pt x="1054328" y="71370"/>
                </a:lnTo>
                <a:lnTo>
                  <a:pt x="1049501" y="75182"/>
                </a:lnTo>
                <a:lnTo>
                  <a:pt x="1074229" y="75182"/>
                </a:lnTo>
                <a:lnTo>
                  <a:pt x="1075155" y="73277"/>
                </a:lnTo>
                <a:lnTo>
                  <a:pt x="1075155" y="60069"/>
                </a:lnTo>
                <a:lnTo>
                  <a:pt x="1073715" y="55580"/>
                </a:lnTo>
                <a:lnTo>
                  <a:pt x="1071439" y="52703"/>
                </a:lnTo>
                <a:close/>
              </a:path>
              <a:path w="1181100" h="109220">
                <a:moveTo>
                  <a:pt x="1070770" y="16761"/>
                </a:moveTo>
                <a:lnTo>
                  <a:pt x="1040822" y="16761"/>
                </a:lnTo>
                <a:lnTo>
                  <a:pt x="1044187" y="17693"/>
                </a:lnTo>
                <a:lnTo>
                  <a:pt x="1048846" y="21419"/>
                </a:lnTo>
                <a:lnTo>
                  <a:pt x="1050009" y="24088"/>
                </a:lnTo>
                <a:lnTo>
                  <a:pt x="1050009" y="31114"/>
                </a:lnTo>
                <a:lnTo>
                  <a:pt x="1048867" y="33801"/>
                </a:lnTo>
                <a:lnTo>
                  <a:pt x="1044295" y="37443"/>
                </a:lnTo>
                <a:lnTo>
                  <a:pt x="1040908" y="38351"/>
                </a:lnTo>
                <a:lnTo>
                  <a:pt x="1066199" y="38351"/>
                </a:lnTo>
                <a:lnTo>
                  <a:pt x="1069863" y="32785"/>
                </a:lnTo>
                <a:lnTo>
                  <a:pt x="1070964" y="28911"/>
                </a:lnTo>
                <a:lnTo>
                  <a:pt x="1070964" y="17143"/>
                </a:lnTo>
                <a:lnTo>
                  <a:pt x="1070770" y="16761"/>
                </a:lnTo>
                <a:close/>
              </a:path>
              <a:path w="1181100" h="109220">
                <a:moveTo>
                  <a:pt x="1141319" y="1522"/>
                </a:moveTo>
                <a:lnTo>
                  <a:pt x="1121001" y="1522"/>
                </a:lnTo>
                <a:lnTo>
                  <a:pt x="1081375" y="90421"/>
                </a:lnTo>
                <a:lnTo>
                  <a:pt x="1102457" y="90421"/>
                </a:lnTo>
                <a:lnTo>
                  <a:pt x="1110330" y="71370"/>
                </a:lnTo>
                <a:lnTo>
                  <a:pt x="1172552" y="71370"/>
                </a:lnTo>
                <a:lnTo>
                  <a:pt x="1165567" y="55750"/>
                </a:lnTo>
                <a:lnTo>
                  <a:pt x="1116935" y="55750"/>
                </a:lnTo>
                <a:lnTo>
                  <a:pt x="1131034" y="21715"/>
                </a:lnTo>
                <a:lnTo>
                  <a:pt x="1150349" y="21715"/>
                </a:lnTo>
                <a:lnTo>
                  <a:pt x="1141319" y="1522"/>
                </a:lnTo>
                <a:close/>
              </a:path>
              <a:path w="1181100" h="109220">
                <a:moveTo>
                  <a:pt x="1172552" y="71370"/>
                </a:moveTo>
                <a:lnTo>
                  <a:pt x="1151604" y="71370"/>
                </a:lnTo>
                <a:lnTo>
                  <a:pt x="1159480" y="90421"/>
                </a:lnTo>
                <a:lnTo>
                  <a:pt x="1181070" y="90421"/>
                </a:lnTo>
                <a:lnTo>
                  <a:pt x="1172552" y="71370"/>
                </a:lnTo>
                <a:close/>
              </a:path>
              <a:path w="1181100" h="109220">
                <a:moveTo>
                  <a:pt x="1150349" y="21715"/>
                </a:moveTo>
                <a:lnTo>
                  <a:pt x="1131034" y="21715"/>
                </a:lnTo>
                <a:lnTo>
                  <a:pt x="1145128" y="55750"/>
                </a:lnTo>
                <a:lnTo>
                  <a:pt x="1165567" y="55750"/>
                </a:lnTo>
                <a:lnTo>
                  <a:pt x="1150349" y="21715"/>
                </a:lnTo>
                <a:close/>
              </a:path>
            </a:pathLst>
          </a:custGeom>
          <a:solidFill>
            <a:srgbClr val="606062"/>
          </a:solidFill>
        </p:spPr>
        <p:txBody>
          <a:bodyPr wrap="square" lIns="0" tIns="0" rIns="0" bIns="0" rtlCol="0"/>
          <a:lstStyle/>
          <a:p>
            <a:endParaRPr/>
          </a:p>
        </p:txBody>
      </p:sp>
      <p:pic>
        <p:nvPicPr>
          <p:cNvPr id="19" name="object 19"/>
          <p:cNvPicPr/>
          <p:nvPr/>
        </p:nvPicPr>
        <p:blipFill>
          <a:blip r:embed="rId7" cstate="print"/>
          <a:stretch>
            <a:fillRect/>
          </a:stretch>
        </p:blipFill>
        <p:spPr>
          <a:xfrm>
            <a:off x="906264" y="5664215"/>
            <a:ext cx="1434682" cy="235709"/>
          </a:xfrm>
          <a:prstGeom prst="rect">
            <a:avLst/>
          </a:prstGeom>
        </p:spPr>
      </p:pic>
      <p:pic>
        <p:nvPicPr>
          <p:cNvPr id="20" name="object 20"/>
          <p:cNvPicPr/>
          <p:nvPr/>
        </p:nvPicPr>
        <p:blipFill>
          <a:blip r:embed="rId8" cstate="print"/>
          <a:stretch>
            <a:fillRect/>
          </a:stretch>
        </p:blipFill>
        <p:spPr>
          <a:xfrm>
            <a:off x="903156" y="5132138"/>
            <a:ext cx="1125115" cy="234186"/>
          </a:xfrm>
          <a:prstGeom prst="rect">
            <a:avLst/>
          </a:prstGeom>
        </p:spPr>
      </p:pic>
      <p:sp>
        <p:nvSpPr>
          <p:cNvPr id="21" name="object 21"/>
          <p:cNvSpPr/>
          <p:nvPr/>
        </p:nvSpPr>
        <p:spPr>
          <a:xfrm>
            <a:off x="541036" y="6210017"/>
            <a:ext cx="6480175" cy="0"/>
          </a:xfrm>
          <a:custGeom>
            <a:avLst/>
            <a:gdLst/>
            <a:ahLst/>
            <a:cxnLst/>
            <a:rect l="l" t="t" r="r" b="b"/>
            <a:pathLst>
              <a:path w="6480175">
                <a:moveTo>
                  <a:pt x="0" y="0"/>
                </a:moveTo>
                <a:lnTo>
                  <a:pt x="6479999" y="0"/>
                </a:lnTo>
              </a:path>
            </a:pathLst>
          </a:custGeom>
          <a:ln w="3600">
            <a:solidFill>
              <a:srgbClr val="373435"/>
            </a:solidFill>
          </a:ln>
        </p:spPr>
        <p:txBody>
          <a:bodyPr wrap="square" lIns="0" tIns="0" rIns="0" bIns="0" rtlCol="0"/>
          <a:lstStyle/>
          <a:p>
            <a:endParaRPr/>
          </a:p>
        </p:txBody>
      </p:sp>
      <p:sp>
        <p:nvSpPr>
          <p:cNvPr id="22" name="object 22"/>
          <p:cNvSpPr/>
          <p:nvPr/>
        </p:nvSpPr>
        <p:spPr>
          <a:xfrm>
            <a:off x="547131" y="6581843"/>
            <a:ext cx="738505" cy="92075"/>
          </a:xfrm>
          <a:custGeom>
            <a:avLst/>
            <a:gdLst/>
            <a:ahLst/>
            <a:cxnLst/>
            <a:rect l="l" t="t" r="r" b="b"/>
            <a:pathLst>
              <a:path w="738505" h="92075">
                <a:moveTo>
                  <a:pt x="51732" y="1522"/>
                </a:moveTo>
                <a:lnTo>
                  <a:pt x="0" y="1522"/>
                </a:lnTo>
                <a:lnTo>
                  <a:pt x="0" y="90421"/>
                </a:lnTo>
                <a:lnTo>
                  <a:pt x="43816" y="90421"/>
                </a:lnTo>
                <a:lnTo>
                  <a:pt x="51654" y="90008"/>
                </a:lnTo>
                <a:lnTo>
                  <a:pt x="77432" y="75182"/>
                </a:lnTo>
                <a:lnTo>
                  <a:pt x="20448" y="75182"/>
                </a:lnTo>
                <a:lnTo>
                  <a:pt x="20448" y="52704"/>
                </a:lnTo>
                <a:lnTo>
                  <a:pt x="74643" y="52704"/>
                </a:lnTo>
                <a:lnTo>
                  <a:pt x="71161" y="48301"/>
                </a:lnTo>
                <a:lnTo>
                  <a:pt x="67014" y="45676"/>
                </a:lnTo>
                <a:lnTo>
                  <a:pt x="61592" y="44067"/>
                </a:lnTo>
                <a:lnTo>
                  <a:pt x="65573" y="42120"/>
                </a:lnTo>
                <a:lnTo>
                  <a:pt x="68662" y="39474"/>
                </a:lnTo>
                <a:lnTo>
                  <a:pt x="69401" y="38351"/>
                </a:lnTo>
                <a:lnTo>
                  <a:pt x="20448" y="38351"/>
                </a:lnTo>
                <a:lnTo>
                  <a:pt x="20448" y="16762"/>
                </a:lnTo>
                <a:lnTo>
                  <a:pt x="73974" y="16762"/>
                </a:lnTo>
                <a:lnTo>
                  <a:pt x="71287" y="11470"/>
                </a:lnTo>
                <a:lnTo>
                  <a:pt x="59775" y="3514"/>
                </a:lnTo>
                <a:lnTo>
                  <a:pt x="51732" y="1522"/>
                </a:lnTo>
                <a:close/>
              </a:path>
              <a:path w="738505" h="92075">
                <a:moveTo>
                  <a:pt x="74643" y="52704"/>
                </a:moveTo>
                <a:lnTo>
                  <a:pt x="52703" y="52704"/>
                </a:lnTo>
                <a:lnTo>
                  <a:pt x="57532" y="56386"/>
                </a:lnTo>
                <a:lnTo>
                  <a:pt x="57532" y="71370"/>
                </a:lnTo>
                <a:lnTo>
                  <a:pt x="52703" y="75182"/>
                </a:lnTo>
                <a:lnTo>
                  <a:pt x="77432" y="75182"/>
                </a:lnTo>
                <a:lnTo>
                  <a:pt x="78357" y="73278"/>
                </a:lnTo>
                <a:lnTo>
                  <a:pt x="78357" y="60069"/>
                </a:lnTo>
                <a:lnTo>
                  <a:pt x="76917" y="55581"/>
                </a:lnTo>
                <a:lnTo>
                  <a:pt x="74643" y="52704"/>
                </a:lnTo>
                <a:close/>
              </a:path>
              <a:path w="738505" h="92075">
                <a:moveTo>
                  <a:pt x="73974" y="16762"/>
                </a:moveTo>
                <a:lnTo>
                  <a:pt x="44024" y="16762"/>
                </a:lnTo>
                <a:lnTo>
                  <a:pt x="47391" y="17694"/>
                </a:lnTo>
                <a:lnTo>
                  <a:pt x="52049" y="21421"/>
                </a:lnTo>
                <a:lnTo>
                  <a:pt x="53211" y="24088"/>
                </a:lnTo>
                <a:lnTo>
                  <a:pt x="53211" y="31114"/>
                </a:lnTo>
                <a:lnTo>
                  <a:pt x="52071" y="33801"/>
                </a:lnTo>
                <a:lnTo>
                  <a:pt x="47499" y="37444"/>
                </a:lnTo>
                <a:lnTo>
                  <a:pt x="44110" y="38351"/>
                </a:lnTo>
                <a:lnTo>
                  <a:pt x="69401" y="38351"/>
                </a:lnTo>
                <a:lnTo>
                  <a:pt x="73065" y="32786"/>
                </a:lnTo>
                <a:lnTo>
                  <a:pt x="74167" y="28911"/>
                </a:lnTo>
                <a:lnTo>
                  <a:pt x="74167" y="17143"/>
                </a:lnTo>
                <a:lnTo>
                  <a:pt x="73974" y="16762"/>
                </a:lnTo>
                <a:close/>
              </a:path>
              <a:path w="738505" h="92075">
                <a:moveTo>
                  <a:pt x="115186" y="1522"/>
                </a:moveTo>
                <a:lnTo>
                  <a:pt x="94612" y="1522"/>
                </a:lnTo>
                <a:lnTo>
                  <a:pt x="94612" y="90421"/>
                </a:lnTo>
                <a:lnTo>
                  <a:pt x="115186" y="90421"/>
                </a:lnTo>
                <a:lnTo>
                  <a:pt x="115186" y="53975"/>
                </a:lnTo>
                <a:lnTo>
                  <a:pt x="176145" y="53975"/>
                </a:lnTo>
                <a:lnTo>
                  <a:pt x="176145" y="36575"/>
                </a:lnTo>
                <a:lnTo>
                  <a:pt x="115186" y="36575"/>
                </a:lnTo>
                <a:lnTo>
                  <a:pt x="115186" y="1522"/>
                </a:lnTo>
                <a:close/>
              </a:path>
              <a:path w="738505" h="92075">
                <a:moveTo>
                  <a:pt x="176145" y="53975"/>
                </a:moveTo>
                <a:lnTo>
                  <a:pt x="155571" y="53975"/>
                </a:lnTo>
                <a:lnTo>
                  <a:pt x="155571" y="90421"/>
                </a:lnTo>
                <a:lnTo>
                  <a:pt x="176145" y="90421"/>
                </a:lnTo>
                <a:lnTo>
                  <a:pt x="176145" y="53975"/>
                </a:lnTo>
                <a:close/>
              </a:path>
              <a:path w="738505" h="92075">
                <a:moveTo>
                  <a:pt x="176145" y="1522"/>
                </a:moveTo>
                <a:lnTo>
                  <a:pt x="155571" y="1522"/>
                </a:lnTo>
                <a:lnTo>
                  <a:pt x="155571" y="36575"/>
                </a:lnTo>
                <a:lnTo>
                  <a:pt x="176145" y="36575"/>
                </a:lnTo>
                <a:lnTo>
                  <a:pt x="176145" y="1522"/>
                </a:lnTo>
                <a:close/>
              </a:path>
              <a:path w="738505" h="92075">
                <a:moveTo>
                  <a:pt x="265550" y="1522"/>
                </a:moveTo>
                <a:lnTo>
                  <a:pt x="198367" y="1522"/>
                </a:lnTo>
                <a:lnTo>
                  <a:pt x="198367" y="90421"/>
                </a:lnTo>
                <a:lnTo>
                  <a:pt x="267199" y="90421"/>
                </a:lnTo>
                <a:lnTo>
                  <a:pt x="267199" y="73912"/>
                </a:lnTo>
                <a:lnTo>
                  <a:pt x="218815" y="73912"/>
                </a:lnTo>
                <a:lnTo>
                  <a:pt x="218815" y="53338"/>
                </a:lnTo>
                <a:lnTo>
                  <a:pt x="260089" y="53338"/>
                </a:lnTo>
                <a:lnTo>
                  <a:pt x="260089" y="37336"/>
                </a:lnTo>
                <a:lnTo>
                  <a:pt x="218815" y="37336"/>
                </a:lnTo>
                <a:lnTo>
                  <a:pt x="218815" y="18032"/>
                </a:lnTo>
                <a:lnTo>
                  <a:pt x="265550" y="18032"/>
                </a:lnTo>
                <a:lnTo>
                  <a:pt x="265550" y="1522"/>
                </a:lnTo>
                <a:close/>
              </a:path>
              <a:path w="738505" h="92075">
                <a:moveTo>
                  <a:pt x="333449" y="0"/>
                </a:moveTo>
                <a:lnTo>
                  <a:pt x="316602" y="0"/>
                </a:lnTo>
                <a:lnTo>
                  <a:pt x="308368" y="1969"/>
                </a:lnTo>
                <a:lnTo>
                  <a:pt x="293720" y="9842"/>
                </a:lnTo>
                <a:lnTo>
                  <a:pt x="287964" y="15303"/>
                </a:lnTo>
                <a:lnTo>
                  <a:pt x="279584" y="29272"/>
                </a:lnTo>
                <a:lnTo>
                  <a:pt x="277488" y="37166"/>
                </a:lnTo>
                <a:lnTo>
                  <a:pt x="277488" y="54777"/>
                </a:lnTo>
                <a:lnTo>
                  <a:pt x="308368" y="89979"/>
                </a:lnTo>
                <a:lnTo>
                  <a:pt x="316558" y="91944"/>
                </a:lnTo>
                <a:lnTo>
                  <a:pt x="333324" y="91944"/>
                </a:lnTo>
                <a:lnTo>
                  <a:pt x="340307" y="90590"/>
                </a:lnTo>
                <a:lnTo>
                  <a:pt x="352840" y="85172"/>
                </a:lnTo>
                <a:lnTo>
                  <a:pt x="358089" y="81234"/>
                </a:lnTo>
                <a:lnTo>
                  <a:pt x="362322" y="76071"/>
                </a:lnTo>
                <a:lnTo>
                  <a:pt x="360532" y="74419"/>
                </a:lnTo>
                <a:lnTo>
                  <a:pt x="321260" y="74419"/>
                </a:lnTo>
                <a:lnTo>
                  <a:pt x="316350" y="73214"/>
                </a:lnTo>
                <a:lnTo>
                  <a:pt x="307713" y="68385"/>
                </a:lnTo>
                <a:lnTo>
                  <a:pt x="304347" y="65024"/>
                </a:lnTo>
                <a:lnTo>
                  <a:pt x="299520" y="56386"/>
                </a:lnTo>
                <a:lnTo>
                  <a:pt x="298314" y="51476"/>
                </a:lnTo>
                <a:lnTo>
                  <a:pt x="298314" y="40468"/>
                </a:lnTo>
                <a:lnTo>
                  <a:pt x="321260" y="17524"/>
                </a:lnTo>
                <a:lnTo>
                  <a:pt x="360396" y="17524"/>
                </a:lnTo>
                <a:lnTo>
                  <a:pt x="362322" y="15746"/>
                </a:lnTo>
                <a:lnTo>
                  <a:pt x="358089" y="10666"/>
                </a:lnTo>
                <a:lnTo>
                  <a:pt x="352861" y="6771"/>
                </a:lnTo>
                <a:lnTo>
                  <a:pt x="340415" y="1353"/>
                </a:lnTo>
                <a:lnTo>
                  <a:pt x="333449" y="0"/>
                </a:lnTo>
                <a:close/>
              </a:path>
              <a:path w="738505" h="92075">
                <a:moveTo>
                  <a:pt x="349114" y="63878"/>
                </a:moveTo>
                <a:lnTo>
                  <a:pt x="343101" y="70906"/>
                </a:lnTo>
                <a:lnTo>
                  <a:pt x="335653" y="74419"/>
                </a:lnTo>
                <a:lnTo>
                  <a:pt x="360532" y="74419"/>
                </a:lnTo>
                <a:lnTo>
                  <a:pt x="349114" y="63878"/>
                </a:lnTo>
                <a:close/>
              </a:path>
              <a:path w="738505" h="92075">
                <a:moveTo>
                  <a:pt x="360396" y="17524"/>
                </a:moveTo>
                <a:lnTo>
                  <a:pt x="335653" y="17524"/>
                </a:lnTo>
                <a:lnTo>
                  <a:pt x="343101" y="20995"/>
                </a:lnTo>
                <a:lnTo>
                  <a:pt x="349114" y="27939"/>
                </a:lnTo>
                <a:lnTo>
                  <a:pt x="360396" y="17524"/>
                </a:lnTo>
                <a:close/>
              </a:path>
              <a:path w="738505" h="92075">
                <a:moveTo>
                  <a:pt x="442965" y="1522"/>
                </a:moveTo>
                <a:lnTo>
                  <a:pt x="375782" y="1522"/>
                </a:lnTo>
                <a:lnTo>
                  <a:pt x="375782" y="90421"/>
                </a:lnTo>
                <a:lnTo>
                  <a:pt x="444614" y="90421"/>
                </a:lnTo>
                <a:lnTo>
                  <a:pt x="444614" y="73912"/>
                </a:lnTo>
                <a:lnTo>
                  <a:pt x="396231" y="73912"/>
                </a:lnTo>
                <a:lnTo>
                  <a:pt x="396231" y="53338"/>
                </a:lnTo>
                <a:lnTo>
                  <a:pt x="437504" y="53338"/>
                </a:lnTo>
                <a:lnTo>
                  <a:pt x="437504" y="37336"/>
                </a:lnTo>
                <a:lnTo>
                  <a:pt x="396231" y="37336"/>
                </a:lnTo>
                <a:lnTo>
                  <a:pt x="396231" y="18032"/>
                </a:lnTo>
                <a:lnTo>
                  <a:pt x="442965" y="18032"/>
                </a:lnTo>
                <a:lnTo>
                  <a:pt x="442965" y="1522"/>
                </a:lnTo>
                <a:close/>
              </a:path>
              <a:path w="738505" h="92075">
                <a:moveTo>
                  <a:pt x="481824" y="1522"/>
                </a:moveTo>
                <a:lnTo>
                  <a:pt x="461250" y="1522"/>
                </a:lnTo>
                <a:lnTo>
                  <a:pt x="461250" y="90421"/>
                </a:lnTo>
                <a:lnTo>
                  <a:pt x="481824" y="90421"/>
                </a:lnTo>
                <a:lnTo>
                  <a:pt x="481824" y="53975"/>
                </a:lnTo>
                <a:lnTo>
                  <a:pt x="542782" y="53975"/>
                </a:lnTo>
                <a:lnTo>
                  <a:pt x="542782" y="36575"/>
                </a:lnTo>
                <a:lnTo>
                  <a:pt x="481824" y="36575"/>
                </a:lnTo>
                <a:lnTo>
                  <a:pt x="481824" y="1522"/>
                </a:lnTo>
                <a:close/>
              </a:path>
              <a:path w="738505" h="92075">
                <a:moveTo>
                  <a:pt x="542782" y="53975"/>
                </a:moveTo>
                <a:lnTo>
                  <a:pt x="522208" y="53975"/>
                </a:lnTo>
                <a:lnTo>
                  <a:pt x="522208" y="90421"/>
                </a:lnTo>
                <a:lnTo>
                  <a:pt x="542782" y="90421"/>
                </a:lnTo>
                <a:lnTo>
                  <a:pt x="542782" y="53975"/>
                </a:lnTo>
                <a:close/>
              </a:path>
              <a:path w="738505" h="92075">
                <a:moveTo>
                  <a:pt x="542782" y="1522"/>
                </a:moveTo>
                <a:lnTo>
                  <a:pt x="522208" y="1522"/>
                </a:lnTo>
                <a:lnTo>
                  <a:pt x="522208" y="36575"/>
                </a:lnTo>
                <a:lnTo>
                  <a:pt x="542782" y="36575"/>
                </a:lnTo>
                <a:lnTo>
                  <a:pt x="542782" y="1522"/>
                </a:lnTo>
                <a:close/>
              </a:path>
              <a:path w="738505" h="92075">
                <a:moveTo>
                  <a:pt x="585453" y="1522"/>
                </a:moveTo>
                <a:lnTo>
                  <a:pt x="565006" y="1522"/>
                </a:lnTo>
                <a:lnTo>
                  <a:pt x="565006" y="90421"/>
                </a:lnTo>
                <a:lnTo>
                  <a:pt x="584434" y="90421"/>
                </a:lnTo>
                <a:lnTo>
                  <a:pt x="607183" y="59433"/>
                </a:lnTo>
                <a:lnTo>
                  <a:pt x="585453" y="59433"/>
                </a:lnTo>
                <a:lnTo>
                  <a:pt x="585453" y="1522"/>
                </a:lnTo>
                <a:close/>
              </a:path>
              <a:path w="738505" h="92075">
                <a:moveTo>
                  <a:pt x="647172" y="32637"/>
                </a:moveTo>
                <a:lnTo>
                  <a:pt x="626854" y="32637"/>
                </a:lnTo>
                <a:lnTo>
                  <a:pt x="626854" y="90421"/>
                </a:lnTo>
                <a:lnTo>
                  <a:pt x="647172" y="90421"/>
                </a:lnTo>
                <a:lnTo>
                  <a:pt x="647172" y="32637"/>
                </a:lnTo>
                <a:close/>
              </a:path>
              <a:path w="738505" h="92075">
                <a:moveTo>
                  <a:pt x="647172" y="1522"/>
                </a:moveTo>
                <a:lnTo>
                  <a:pt x="627868" y="1522"/>
                </a:lnTo>
                <a:lnTo>
                  <a:pt x="585453" y="59433"/>
                </a:lnTo>
                <a:lnTo>
                  <a:pt x="607183" y="59433"/>
                </a:lnTo>
                <a:lnTo>
                  <a:pt x="626854" y="32637"/>
                </a:lnTo>
                <a:lnTo>
                  <a:pt x="647172" y="32637"/>
                </a:lnTo>
                <a:lnTo>
                  <a:pt x="647172" y="1522"/>
                </a:lnTo>
                <a:close/>
              </a:path>
              <a:path w="738505" h="92075">
                <a:moveTo>
                  <a:pt x="736452" y="1522"/>
                </a:moveTo>
                <a:lnTo>
                  <a:pt x="669269" y="1522"/>
                </a:lnTo>
                <a:lnTo>
                  <a:pt x="669269" y="90421"/>
                </a:lnTo>
                <a:lnTo>
                  <a:pt x="738101" y="90421"/>
                </a:lnTo>
                <a:lnTo>
                  <a:pt x="738101" y="73912"/>
                </a:lnTo>
                <a:lnTo>
                  <a:pt x="689716" y="73912"/>
                </a:lnTo>
                <a:lnTo>
                  <a:pt x="689716" y="53338"/>
                </a:lnTo>
                <a:lnTo>
                  <a:pt x="730991" y="53338"/>
                </a:lnTo>
                <a:lnTo>
                  <a:pt x="730991" y="37336"/>
                </a:lnTo>
                <a:lnTo>
                  <a:pt x="689716" y="37336"/>
                </a:lnTo>
                <a:lnTo>
                  <a:pt x="689716" y="18032"/>
                </a:lnTo>
                <a:lnTo>
                  <a:pt x="736452" y="18032"/>
                </a:lnTo>
                <a:lnTo>
                  <a:pt x="736452" y="1522"/>
                </a:lnTo>
                <a:close/>
              </a:path>
            </a:pathLst>
          </a:custGeom>
          <a:solidFill>
            <a:srgbClr val="606062"/>
          </a:solidFill>
        </p:spPr>
        <p:txBody>
          <a:bodyPr wrap="square" lIns="0" tIns="0" rIns="0" bIns="0" rtlCol="0"/>
          <a:lstStyle/>
          <a:p>
            <a:endParaRPr/>
          </a:p>
        </p:txBody>
      </p:sp>
      <p:pic>
        <p:nvPicPr>
          <p:cNvPr id="23" name="object 23"/>
          <p:cNvPicPr/>
          <p:nvPr/>
        </p:nvPicPr>
        <p:blipFill>
          <a:blip r:embed="rId9" cstate="print"/>
          <a:stretch>
            <a:fillRect/>
          </a:stretch>
        </p:blipFill>
        <p:spPr>
          <a:xfrm>
            <a:off x="551037" y="7054179"/>
            <a:ext cx="462362" cy="462279"/>
          </a:xfrm>
          <a:prstGeom prst="rect">
            <a:avLst/>
          </a:prstGeom>
        </p:spPr>
      </p:pic>
      <p:sp>
        <p:nvSpPr>
          <p:cNvPr id="24" name="object 24"/>
          <p:cNvSpPr/>
          <p:nvPr/>
        </p:nvSpPr>
        <p:spPr>
          <a:xfrm>
            <a:off x="2755562" y="7542097"/>
            <a:ext cx="215900" cy="287020"/>
          </a:xfrm>
          <a:custGeom>
            <a:avLst/>
            <a:gdLst/>
            <a:ahLst/>
            <a:cxnLst/>
            <a:rect l="l" t="t" r="r" b="b"/>
            <a:pathLst>
              <a:path w="215900" h="287020">
                <a:moveTo>
                  <a:pt x="169275" y="279400"/>
                </a:moveTo>
                <a:lnTo>
                  <a:pt x="38174" y="279400"/>
                </a:lnTo>
                <a:lnTo>
                  <a:pt x="38102" y="287019"/>
                </a:lnTo>
                <a:lnTo>
                  <a:pt x="169193" y="287019"/>
                </a:lnTo>
                <a:lnTo>
                  <a:pt x="169275" y="279400"/>
                </a:lnTo>
                <a:close/>
              </a:path>
              <a:path w="215900" h="287020">
                <a:moveTo>
                  <a:pt x="95554" y="179069"/>
                </a:moveTo>
                <a:lnTo>
                  <a:pt x="90943" y="179069"/>
                </a:lnTo>
                <a:lnTo>
                  <a:pt x="88873" y="180339"/>
                </a:lnTo>
                <a:lnTo>
                  <a:pt x="78231" y="279400"/>
                </a:lnTo>
                <a:lnTo>
                  <a:pt x="86681" y="279400"/>
                </a:lnTo>
                <a:lnTo>
                  <a:pt x="97224" y="181609"/>
                </a:lnTo>
                <a:lnTo>
                  <a:pt x="95554" y="179069"/>
                </a:lnTo>
                <a:close/>
              </a:path>
              <a:path w="215900" h="287020">
                <a:moveTo>
                  <a:pt x="123537" y="246380"/>
                </a:moveTo>
                <a:lnTo>
                  <a:pt x="118918" y="246380"/>
                </a:lnTo>
                <a:lnTo>
                  <a:pt x="117252" y="248919"/>
                </a:lnTo>
                <a:lnTo>
                  <a:pt x="120539" y="279400"/>
                </a:lnTo>
                <a:lnTo>
                  <a:pt x="128991" y="279400"/>
                </a:lnTo>
                <a:lnTo>
                  <a:pt x="125608" y="247650"/>
                </a:lnTo>
                <a:lnTo>
                  <a:pt x="123537" y="246380"/>
                </a:lnTo>
                <a:close/>
              </a:path>
              <a:path w="215900" h="287020">
                <a:moveTo>
                  <a:pt x="112123" y="123189"/>
                </a:moveTo>
                <a:lnTo>
                  <a:pt x="103604" y="123189"/>
                </a:lnTo>
                <a:lnTo>
                  <a:pt x="116034" y="237489"/>
                </a:lnTo>
                <a:lnTo>
                  <a:pt x="117853" y="238759"/>
                </a:lnTo>
                <a:lnTo>
                  <a:pt x="122450" y="238759"/>
                </a:lnTo>
                <a:lnTo>
                  <a:pt x="124434" y="237489"/>
                </a:lnTo>
                <a:lnTo>
                  <a:pt x="113903" y="139700"/>
                </a:lnTo>
                <a:lnTo>
                  <a:pt x="118465" y="135889"/>
                </a:lnTo>
                <a:lnTo>
                  <a:pt x="125121" y="130809"/>
                </a:lnTo>
                <a:lnTo>
                  <a:pt x="128044" y="129539"/>
                </a:lnTo>
                <a:lnTo>
                  <a:pt x="112820" y="129539"/>
                </a:lnTo>
                <a:lnTo>
                  <a:pt x="112123" y="123189"/>
                </a:lnTo>
                <a:close/>
              </a:path>
              <a:path w="215900" h="287020">
                <a:moveTo>
                  <a:pt x="76417" y="128269"/>
                </a:moveTo>
                <a:lnTo>
                  <a:pt x="62604" y="128269"/>
                </a:lnTo>
                <a:lnTo>
                  <a:pt x="71703" y="135889"/>
                </a:lnTo>
                <a:lnTo>
                  <a:pt x="79680" y="142239"/>
                </a:lnTo>
                <a:lnTo>
                  <a:pt x="91746" y="153669"/>
                </a:lnTo>
                <a:lnTo>
                  <a:pt x="90180" y="168909"/>
                </a:lnTo>
                <a:lnTo>
                  <a:pt x="91846" y="170180"/>
                </a:lnTo>
                <a:lnTo>
                  <a:pt x="96455" y="171450"/>
                </a:lnTo>
                <a:lnTo>
                  <a:pt x="98531" y="170180"/>
                </a:lnTo>
                <a:lnTo>
                  <a:pt x="101410" y="143509"/>
                </a:lnTo>
                <a:lnTo>
                  <a:pt x="92901" y="143509"/>
                </a:lnTo>
                <a:lnTo>
                  <a:pt x="87163" y="138430"/>
                </a:lnTo>
                <a:lnTo>
                  <a:pt x="80703" y="132080"/>
                </a:lnTo>
                <a:lnTo>
                  <a:pt x="76417" y="128269"/>
                </a:lnTo>
                <a:close/>
              </a:path>
              <a:path w="215900" h="287020">
                <a:moveTo>
                  <a:pt x="6534" y="83819"/>
                </a:moveTo>
                <a:lnTo>
                  <a:pt x="1930" y="83819"/>
                </a:lnTo>
                <a:lnTo>
                  <a:pt x="0" y="88900"/>
                </a:lnTo>
                <a:lnTo>
                  <a:pt x="932" y="91439"/>
                </a:lnTo>
                <a:lnTo>
                  <a:pt x="3039" y="91439"/>
                </a:lnTo>
                <a:lnTo>
                  <a:pt x="16727" y="99059"/>
                </a:lnTo>
                <a:lnTo>
                  <a:pt x="30075" y="106680"/>
                </a:lnTo>
                <a:lnTo>
                  <a:pt x="43024" y="114300"/>
                </a:lnTo>
                <a:lnTo>
                  <a:pt x="55511" y="123189"/>
                </a:lnTo>
                <a:lnTo>
                  <a:pt x="51069" y="125730"/>
                </a:lnTo>
                <a:lnTo>
                  <a:pt x="47048" y="129539"/>
                </a:lnTo>
                <a:lnTo>
                  <a:pt x="38178" y="139700"/>
                </a:lnTo>
                <a:lnTo>
                  <a:pt x="34156" y="147319"/>
                </a:lnTo>
                <a:lnTo>
                  <a:pt x="31579" y="154939"/>
                </a:lnTo>
                <a:lnTo>
                  <a:pt x="30636" y="157480"/>
                </a:lnTo>
                <a:lnTo>
                  <a:pt x="32759" y="160019"/>
                </a:lnTo>
                <a:lnTo>
                  <a:pt x="37325" y="160019"/>
                </a:lnTo>
                <a:lnTo>
                  <a:pt x="38963" y="158750"/>
                </a:lnTo>
                <a:lnTo>
                  <a:pt x="41781" y="151130"/>
                </a:lnTo>
                <a:lnTo>
                  <a:pt x="45256" y="144780"/>
                </a:lnTo>
                <a:lnTo>
                  <a:pt x="53539" y="134619"/>
                </a:lnTo>
                <a:lnTo>
                  <a:pt x="57819" y="130809"/>
                </a:lnTo>
                <a:lnTo>
                  <a:pt x="62604" y="128269"/>
                </a:lnTo>
                <a:lnTo>
                  <a:pt x="76417" y="128269"/>
                </a:lnTo>
                <a:lnTo>
                  <a:pt x="73559" y="125730"/>
                </a:lnTo>
                <a:lnTo>
                  <a:pt x="61829" y="116839"/>
                </a:lnTo>
                <a:lnTo>
                  <a:pt x="49960" y="109219"/>
                </a:lnTo>
                <a:lnTo>
                  <a:pt x="39780" y="101600"/>
                </a:lnTo>
                <a:lnTo>
                  <a:pt x="42250" y="99059"/>
                </a:lnTo>
                <a:lnTo>
                  <a:pt x="43229" y="97789"/>
                </a:lnTo>
                <a:lnTo>
                  <a:pt x="32547" y="97789"/>
                </a:lnTo>
                <a:lnTo>
                  <a:pt x="26162" y="93980"/>
                </a:lnTo>
                <a:lnTo>
                  <a:pt x="19693" y="91439"/>
                </a:lnTo>
                <a:lnTo>
                  <a:pt x="6534" y="83819"/>
                </a:lnTo>
                <a:close/>
              </a:path>
              <a:path w="215900" h="287020">
                <a:moveTo>
                  <a:pt x="143437" y="127000"/>
                </a:moveTo>
                <a:lnTo>
                  <a:pt x="133891" y="127000"/>
                </a:lnTo>
                <a:lnTo>
                  <a:pt x="136767" y="132080"/>
                </a:lnTo>
                <a:lnTo>
                  <a:pt x="140522" y="137159"/>
                </a:lnTo>
                <a:lnTo>
                  <a:pt x="144889" y="139700"/>
                </a:lnTo>
                <a:lnTo>
                  <a:pt x="152056" y="144780"/>
                </a:lnTo>
                <a:lnTo>
                  <a:pt x="159110" y="148589"/>
                </a:lnTo>
                <a:lnTo>
                  <a:pt x="165676" y="149859"/>
                </a:lnTo>
                <a:lnTo>
                  <a:pt x="171377" y="151130"/>
                </a:lnTo>
                <a:lnTo>
                  <a:pt x="173657" y="151130"/>
                </a:lnTo>
                <a:lnTo>
                  <a:pt x="175733" y="149859"/>
                </a:lnTo>
                <a:lnTo>
                  <a:pt x="176115" y="144780"/>
                </a:lnTo>
                <a:lnTo>
                  <a:pt x="174395" y="142239"/>
                </a:lnTo>
                <a:lnTo>
                  <a:pt x="167432" y="142239"/>
                </a:lnTo>
                <a:lnTo>
                  <a:pt x="158400" y="140969"/>
                </a:lnTo>
                <a:lnTo>
                  <a:pt x="146653" y="130809"/>
                </a:lnTo>
                <a:lnTo>
                  <a:pt x="144061" y="128269"/>
                </a:lnTo>
                <a:lnTo>
                  <a:pt x="143437" y="127000"/>
                </a:lnTo>
                <a:close/>
              </a:path>
              <a:path w="215900" h="287020">
                <a:moveTo>
                  <a:pt x="66043" y="50800"/>
                </a:moveTo>
                <a:lnTo>
                  <a:pt x="52038" y="50800"/>
                </a:lnTo>
                <a:lnTo>
                  <a:pt x="62870" y="59689"/>
                </a:lnTo>
                <a:lnTo>
                  <a:pt x="77455" y="69850"/>
                </a:lnTo>
                <a:lnTo>
                  <a:pt x="91111" y="80009"/>
                </a:lnTo>
                <a:lnTo>
                  <a:pt x="99155" y="86359"/>
                </a:lnTo>
                <a:lnTo>
                  <a:pt x="92901" y="143509"/>
                </a:lnTo>
                <a:lnTo>
                  <a:pt x="101410" y="143509"/>
                </a:lnTo>
                <a:lnTo>
                  <a:pt x="103604" y="123189"/>
                </a:lnTo>
                <a:lnTo>
                  <a:pt x="112123" y="123189"/>
                </a:lnTo>
                <a:lnTo>
                  <a:pt x="108079" y="86359"/>
                </a:lnTo>
                <a:lnTo>
                  <a:pt x="114197" y="83819"/>
                </a:lnTo>
                <a:lnTo>
                  <a:pt x="120224" y="80009"/>
                </a:lnTo>
                <a:lnTo>
                  <a:pt x="123190" y="78739"/>
                </a:lnTo>
                <a:lnTo>
                  <a:pt x="103731" y="78739"/>
                </a:lnTo>
                <a:lnTo>
                  <a:pt x="96206" y="73660"/>
                </a:lnTo>
                <a:lnTo>
                  <a:pt x="92530" y="71120"/>
                </a:lnTo>
                <a:lnTo>
                  <a:pt x="94555" y="67310"/>
                </a:lnTo>
                <a:lnTo>
                  <a:pt x="85594" y="67310"/>
                </a:lnTo>
                <a:lnTo>
                  <a:pt x="68898" y="53339"/>
                </a:lnTo>
                <a:lnTo>
                  <a:pt x="66043" y="50800"/>
                </a:lnTo>
                <a:close/>
              </a:path>
              <a:path w="215900" h="287020">
                <a:moveTo>
                  <a:pt x="157670" y="114300"/>
                </a:moveTo>
                <a:lnTo>
                  <a:pt x="134391" y="118109"/>
                </a:lnTo>
                <a:lnTo>
                  <a:pt x="125460" y="121919"/>
                </a:lnTo>
                <a:lnTo>
                  <a:pt x="118277" y="125730"/>
                </a:lnTo>
                <a:lnTo>
                  <a:pt x="112820" y="129539"/>
                </a:lnTo>
                <a:lnTo>
                  <a:pt x="128044" y="129539"/>
                </a:lnTo>
                <a:lnTo>
                  <a:pt x="133891" y="127000"/>
                </a:lnTo>
                <a:lnTo>
                  <a:pt x="143437" y="127000"/>
                </a:lnTo>
                <a:lnTo>
                  <a:pt x="142189" y="124459"/>
                </a:lnTo>
                <a:lnTo>
                  <a:pt x="149498" y="123189"/>
                </a:lnTo>
                <a:lnTo>
                  <a:pt x="167916" y="123189"/>
                </a:lnTo>
                <a:lnTo>
                  <a:pt x="168962" y="121919"/>
                </a:lnTo>
                <a:lnTo>
                  <a:pt x="169531" y="118109"/>
                </a:lnTo>
                <a:lnTo>
                  <a:pt x="167894" y="115569"/>
                </a:lnTo>
                <a:lnTo>
                  <a:pt x="165592" y="115569"/>
                </a:lnTo>
                <a:lnTo>
                  <a:pt x="157670" y="114300"/>
                </a:lnTo>
                <a:close/>
              </a:path>
              <a:path w="215900" h="287020">
                <a:moveTo>
                  <a:pt x="167916" y="123189"/>
                </a:moveTo>
                <a:lnTo>
                  <a:pt x="157013" y="123189"/>
                </a:lnTo>
                <a:lnTo>
                  <a:pt x="166871" y="124459"/>
                </a:lnTo>
                <a:lnTo>
                  <a:pt x="167916" y="123189"/>
                </a:lnTo>
                <a:close/>
              </a:path>
              <a:path w="215900" h="287020">
                <a:moveTo>
                  <a:pt x="144287" y="73660"/>
                </a:moveTo>
                <a:lnTo>
                  <a:pt x="131991" y="73660"/>
                </a:lnTo>
                <a:lnTo>
                  <a:pt x="148559" y="87630"/>
                </a:lnTo>
                <a:lnTo>
                  <a:pt x="167140" y="99059"/>
                </a:lnTo>
                <a:lnTo>
                  <a:pt x="187299" y="107950"/>
                </a:lnTo>
                <a:lnTo>
                  <a:pt x="208598" y="113030"/>
                </a:lnTo>
                <a:lnTo>
                  <a:pt x="214099" y="113030"/>
                </a:lnTo>
                <a:lnTo>
                  <a:pt x="215366" y="105409"/>
                </a:lnTo>
                <a:lnTo>
                  <a:pt x="209876" y="104139"/>
                </a:lnTo>
                <a:lnTo>
                  <a:pt x="193709" y="101600"/>
                </a:lnTo>
                <a:lnTo>
                  <a:pt x="185875" y="99059"/>
                </a:lnTo>
                <a:lnTo>
                  <a:pt x="178225" y="95250"/>
                </a:lnTo>
                <a:lnTo>
                  <a:pt x="182261" y="93980"/>
                </a:lnTo>
                <a:lnTo>
                  <a:pt x="186070" y="91439"/>
                </a:lnTo>
                <a:lnTo>
                  <a:pt x="187749" y="90169"/>
                </a:lnTo>
                <a:lnTo>
                  <a:pt x="167813" y="90169"/>
                </a:lnTo>
                <a:lnTo>
                  <a:pt x="160167" y="86359"/>
                </a:lnTo>
                <a:lnTo>
                  <a:pt x="152864" y="81280"/>
                </a:lnTo>
                <a:lnTo>
                  <a:pt x="145925" y="74929"/>
                </a:lnTo>
                <a:lnTo>
                  <a:pt x="144287" y="73660"/>
                </a:lnTo>
                <a:close/>
              </a:path>
              <a:path w="215900" h="287020">
                <a:moveTo>
                  <a:pt x="66495" y="74929"/>
                </a:moveTo>
                <a:lnTo>
                  <a:pt x="56602" y="77470"/>
                </a:lnTo>
                <a:lnTo>
                  <a:pt x="49348" y="81280"/>
                </a:lnTo>
                <a:lnTo>
                  <a:pt x="39132" y="88900"/>
                </a:lnTo>
                <a:lnTo>
                  <a:pt x="35543" y="93980"/>
                </a:lnTo>
                <a:lnTo>
                  <a:pt x="32547" y="97789"/>
                </a:lnTo>
                <a:lnTo>
                  <a:pt x="43229" y="97789"/>
                </a:lnTo>
                <a:lnTo>
                  <a:pt x="45187" y="95250"/>
                </a:lnTo>
                <a:lnTo>
                  <a:pt x="53694" y="88900"/>
                </a:lnTo>
                <a:lnTo>
                  <a:pt x="59828" y="85089"/>
                </a:lnTo>
                <a:lnTo>
                  <a:pt x="68550" y="83819"/>
                </a:lnTo>
                <a:lnTo>
                  <a:pt x="69916" y="81280"/>
                </a:lnTo>
                <a:lnTo>
                  <a:pt x="68781" y="76200"/>
                </a:lnTo>
                <a:lnTo>
                  <a:pt x="66495" y="74929"/>
                </a:lnTo>
                <a:close/>
              </a:path>
              <a:path w="215900" h="287020">
                <a:moveTo>
                  <a:pt x="198511" y="67310"/>
                </a:moveTo>
                <a:lnTo>
                  <a:pt x="195936" y="67310"/>
                </a:lnTo>
                <a:lnTo>
                  <a:pt x="194741" y="69850"/>
                </a:lnTo>
                <a:lnTo>
                  <a:pt x="189608" y="76200"/>
                </a:lnTo>
                <a:lnTo>
                  <a:pt x="183263" y="82550"/>
                </a:lnTo>
                <a:lnTo>
                  <a:pt x="175926" y="87630"/>
                </a:lnTo>
                <a:lnTo>
                  <a:pt x="167813" y="90169"/>
                </a:lnTo>
                <a:lnTo>
                  <a:pt x="187749" y="90169"/>
                </a:lnTo>
                <a:lnTo>
                  <a:pt x="194468" y="85089"/>
                </a:lnTo>
                <a:lnTo>
                  <a:pt x="198662" y="80009"/>
                </a:lnTo>
                <a:lnTo>
                  <a:pt x="203147" y="72389"/>
                </a:lnTo>
                <a:lnTo>
                  <a:pt x="202496" y="69850"/>
                </a:lnTo>
                <a:lnTo>
                  <a:pt x="198511" y="67310"/>
                </a:lnTo>
                <a:close/>
              </a:path>
              <a:path w="215900" h="287020">
                <a:moveTo>
                  <a:pt x="114617" y="0"/>
                </a:moveTo>
                <a:lnTo>
                  <a:pt x="110045" y="1270"/>
                </a:lnTo>
                <a:lnTo>
                  <a:pt x="108522" y="3810"/>
                </a:lnTo>
                <a:lnTo>
                  <a:pt x="108921" y="6350"/>
                </a:lnTo>
                <a:lnTo>
                  <a:pt x="110169" y="11429"/>
                </a:lnTo>
                <a:lnTo>
                  <a:pt x="112543" y="17779"/>
                </a:lnTo>
                <a:lnTo>
                  <a:pt x="116399" y="25400"/>
                </a:lnTo>
                <a:lnTo>
                  <a:pt x="122093" y="33020"/>
                </a:lnTo>
                <a:lnTo>
                  <a:pt x="123012" y="34289"/>
                </a:lnTo>
                <a:lnTo>
                  <a:pt x="129905" y="40639"/>
                </a:lnTo>
                <a:lnTo>
                  <a:pt x="137019" y="45720"/>
                </a:lnTo>
                <a:lnTo>
                  <a:pt x="143994" y="49529"/>
                </a:lnTo>
                <a:lnTo>
                  <a:pt x="150181" y="52070"/>
                </a:lnTo>
                <a:lnTo>
                  <a:pt x="139250" y="59689"/>
                </a:lnTo>
                <a:lnTo>
                  <a:pt x="127833" y="66039"/>
                </a:lnTo>
                <a:lnTo>
                  <a:pt x="115978" y="73660"/>
                </a:lnTo>
                <a:lnTo>
                  <a:pt x="103731" y="78739"/>
                </a:lnTo>
                <a:lnTo>
                  <a:pt x="123190" y="78739"/>
                </a:lnTo>
                <a:lnTo>
                  <a:pt x="126156" y="77470"/>
                </a:lnTo>
                <a:lnTo>
                  <a:pt x="131991" y="73660"/>
                </a:lnTo>
                <a:lnTo>
                  <a:pt x="144287" y="73660"/>
                </a:lnTo>
                <a:lnTo>
                  <a:pt x="139373" y="69850"/>
                </a:lnTo>
                <a:lnTo>
                  <a:pt x="154300" y="58420"/>
                </a:lnTo>
                <a:lnTo>
                  <a:pt x="168298" y="46989"/>
                </a:lnTo>
                <a:lnTo>
                  <a:pt x="170895" y="44450"/>
                </a:lnTo>
                <a:lnTo>
                  <a:pt x="158403" y="44450"/>
                </a:lnTo>
                <a:lnTo>
                  <a:pt x="153224" y="43179"/>
                </a:lnTo>
                <a:lnTo>
                  <a:pt x="147020" y="41910"/>
                </a:lnTo>
                <a:lnTo>
                  <a:pt x="140148" y="38100"/>
                </a:lnTo>
                <a:lnTo>
                  <a:pt x="132966" y="33020"/>
                </a:lnTo>
                <a:lnTo>
                  <a:pt x="136533" y="30479"/>
                </a:lnTo>
                <a:lnTo>
                  <a:pt x="140489" y="27939"/>
                </a:lnTo>
                <a:lnTo>
                  <a:pt x="141587" y="26670"/>
                </a:lnTo>
                <a:lnTo>
                  <a:pt x="127036" y="26670"/>
                </a:lnTo>
                <a:lnTo>
                  <a:pt x="120449" y="17779"/>
                </a:lnTo>
                <a:lnTo>
                  <a:pt x="118059" y="8889"/>
                </a:lnTo>
                <a:lnTo>
                  <a:pt x="116798" y="2539"/>
                </a:lnTo>
                <a:lnTo>
                  <a:pt x="114617" y="0"/>
                </a:lnTo>
                <a:close/>
              </a:path>
              <a:path w="215900" h="287020">
                <a:moveTo>
                  <a:pt x="80982" y="3810"/>
                </a:moveTo>
                <a:lnTo>
                  <a:pt x="73134" y="3810"/>
                </a:lnTo>
                <a:lnTo>
                  <a:pt x="73253" y="11429"/>
                </a:lnTo>
                <a:lnTo>
                  <a:pt x="74383" y="13970"/>
                </a:lnTo>
                <a:lnTo>
                  <a:pt x="77868" y="22860"/>
                </a:lnTo>
                <a:lnTo>
                  <a:pt x="81006" y="31750"/>
                </a:lnTo>
                <a:lnTo>
                  <a:pt x="84210" y="40639"/>
                </a:lnTo>
                <a:lnTo>
                  <a:pt x="86804" y="49529"/>
                </a:lnTo>
                <a:lnTo>
                  <a:pt x="88113" y="55879"/>
                </a:lnTo>
                <a:lnTo>
                  <a:pt x="88466" y="59689"/>
                </a:lnTo>
                <a:lnTo>
                  <a:pt x="85594" y="67310"/>
                </a:lnTo>
                <a:lnTo>
                  <a:pt x="94555" y="67310"/>
                </a:lnTo>
                <a:lnTo>
                  <a:pt x="95230" y="66039"/>
                </a:lnTo>
                <a:lnTo>
                  <a:pt x="96851" y="62229"/>
                </a:lnTo>
                <a:lnTo>
                  <a:pt x="96486" y="54610"/>
                </a:lnTo>
                <a:lnTo>
                  <a:pt x="94443" y="44450"/>
                </a:lnTo>
                <a:lnTo>
                  <a:pt x="90228" y="33020"/>
                </a:lnTo>
                <a:lnTo>
                  <a:pt x="85411" y="20320"/>
                </a:lnTo>
                <a:lnTo>
                  <a:pt x="81561" y="8889"/>
                </a:lnTo>
                <a:lnTo>
                  <a:pt x="80982" y="3810"/>
                </a:lnTo>
                <a:close/>
              </a:path>
              <a:path w="215900" h="287020">
                <a:moveTo>
                  <a:pt x="23623" y="6350"/>
                </a:moveTo>
                <a:lnTo>
                  <a:pt x="20984" y="6350"/>
                </a:lnTo>
                <a:lnTo>
                  <a:pt x="17316" y="8889"/>
                </a:lnTo>
                <a:lnTo>
                  <a:pt x="16981" y="11429"/>
                </a:lnTo>
                <a:lnTo>
                  <a:pt x="18403" y="13970"/>
                </a:lnTo>
                <a:lnTo>
                  <a:pt x="24854" y="21589"/>
                </a:lnTo>
                <a:lnTo>
                  <a:pt x="31590" y="29210"/>
                </a:lnTo>
                <a:lnTo>
                  <a:pt x="38593" y="36829"/>
                </a:lnTo>
                <a:lnTo>
                  <a:pt x="45845" y="44450"/>
                </a:lnTo>
                <a:lnTo>
                  <a:pt x="41626" y="46989"/>
                </a:lnTo>
                <a:lnTo>
                  <a:pt x="37080" y="49529"/>
                </a:lnTo>
                <a:lnTo>
                  <a:pt x="32270" y="52070"/>
                </a:lnTo>
                <a:lnTo>
                  <a:pt x="25831" y="53339"/>
                </a:lnTo>
                <a:lnTo>
                  <a:pt x="19170" y="55879"/>
                </a:lnTo>
                <a:lnTo>
                  <a:pt x="3255" y="55879"/>
                </a:lnTo>
                <a:lnTo>
                  <a:pt x="1289" y="58420"/>
                </a:lnTo>
                <a:lnTo>
                  <a:pt x="1098" y="62229"/>
                </a:lnTo>
                <a:lnTo>
                  <a:pt x="2901" y="64770"/>
                </a:lnTo>
                <a:lnTo>
                  <a:pt x="12922" y="64770"/>
                </a:lnTo>
                <a:lnTo>
                  <a:pt x="28102" y="62229"/>
                </a:lnTo>
                <a:lnTo>
                  <a:pt x="35370" y="59689"/>
                </a:lnTo>
                <a:lnTo>
                  <a:pt x="41310" y="57150"/>
                </a:lnTo>
                <a:lnTo>
                  <a:pt x="46901" y="54610"/>
                </a:lnTo>
                <a:lnTo>
                  <a:pt x="52038" y="50800"/>
                </a:lnTo>
                <a:lnTo>
                  <a:pt x="66043" y="50800"/>
                </a:lnTo>
                <a:lnTo>
                  <a:pt x="53194" y="39370"/>
                </a:lnTo>
                <a:lnTo>
                  <a:pt x="38551" y="24129"/>
                </a:lnTo>
                <a:lnTo>
                  <a:pt x="25041" y="8889"/>
                </a:lnTo>
                <a:lnTo>
                  <a:pt x="23623" y="6350"/>
                </a:lnTo>
                <a:close/>
              </a:path>
              <a:path w="215900" h="287020">
                <a:moveTo>
                  <a:pt x="190673" y="13970"/>
                </a:moveTo>
                <a:lnTo>
                  <a:pt x="188028" y="13970"/>
                </a:lnTo>
                <a:lnTo>
                  <a:pt x="186592" y="15239"/>
                </a:lnTo>
                <a:lnTo>
                  <a:pt x="180078" y="24129"/>
                </a:lnTo>
                <a:lnTo>
                  <a:pt x="173199" y="30479"/>
                </a:lnTo>
                <a:lnTo>
                  <a:pt x="165969" y="38100"/>
                </a:lnTo>
                <a:lnTo>
                  <a:pt x="158403" y="44450"/>
                </a:lnTo>
                <a:lnTo>
                  <a:pt x="170895" y="44450"/>
                </a:lnTo>
                <a:lnTo>
                  <a:pt x="181283" y="34289"/>
                </a:lnTo>
                <a:lnTo>
                  <a:pt x="193172" y="20320"/>
                </a:lnTo>
                <a:lnTo>
                  <a:pt x="194616" y="19050"/>
                </a:lnTo>
                <a:lnTo>
                  <a:pt x="194310" y="16510"/>
                </a:lnTo>
                <a:lnTo>
                  <a:pt x="190673" y="13970"/>
                </a:lnTo>
                <a:close/>
              </a:path>
              <a:path w="215900" h="287020">
                <a:moveTo>
                  <a:pt x="147579" y="1270"/>
                </a:moveTo>
                <a:lnTo>
                  <a:pt x="145281" y="2539"/>
                </a:lnTo>
                <a:lnTo>
                  <a:pt x="143388" y="8889"/>
                </a:lnTo>
                <a:lnTo>
                  <a:pt x="140968" y="13970"/>
                </a:lnTo>
                <a:lnTo>
                  <a:pt x="134208" y="21589"/>
                </a:lnTo>
                <a:lnTo>
                  <a:pt x="130305" y="24129"/>
                </a:lnTo>
                <a:lnTo>
                  <a:pt x="127036" y="26670"/>
                </a:lnTo>
                <a:lnTo>
                  <a:pt x="141587" y="26670"/>
                </a:lnTo>
                <a:lnTo>
                  <a:pt x="148175" y="19050"/>
                </a:lnTo>
                <a:lnTo>
                  <a:pt x="151196" y="12700"/>
                </a:lnTo>
                <a:lnTo>
                  <a:pt x="153403" y="5079"/>
                </a:lnTo>
                <a:lnTo>
                  <a:pt x="152064" y="2539"/>
                </a:lnTo>
                <a:lnTo>
                  <a:pt x="147579" y="1270"/>
                </a:lnTo>
                <a:close/>
              </a:path>
            </a:pathLst>
          </a:custGeom>
          <a:solidFill>
            <a:srgbClr val="F16137"/>
          </a:solidFill>
        </p:spPr>
        <p:txBody>
          <a:bodyPr wrap="square" lIns="0" tIns="0" rIns="0" bIns="0" rtlCol="0"/>
          <a:lstStyle/>
          <a:p>
            <a:endParaRPr/>
          </a:p>
        </p:txBody>
      </p:sp>
      <p:sp>
        <p:nvSpPr>
          <p:cNvPr id="25" name="object 25"/>
          <p:cNvSpPr/>
          <p:nvPr/>
        </p:nvSpPr>
        <p:spPr>
          <a:xfrm>
            <a:off x="2730304" y="6977759"/>
            <a:ext cx="264795" cy="306070"/>
          </a:xfrm>
          <a:custGeom>
            <a:avLst/>
            <a:gdLst/>
            <a:ahLst/>
            <a:cxnLst/>
            <a:rect l="l" t="t" r="r" b="b"/>
            <a:pathLst>
              <a:path w="264794" h="306070">
                <a:moveTo>
                  <a:pt x="90583" y="264160"/>
                </a:moveTo>
                <a:lnTo>
                  <a:pt x="77987" y="266700"/>
                </a:lnTo>
                <a:lnTo>
                  <a:pt x="65309" y="274320"/>
                </a:lnTo>
                <a:lnTo>
                  <a:pt x="52577" y="284480"/>
                </a:lnTo>
                <a:lnTo>
                  <a:pt x="50443" y="285750"/>
                </a:lnTo>
                <a:lnTo>
                  <a:pt x="51106" y="295910"/>
                </a:lnTo>
                <a:lnTo>
                  <a:pt x="51879" y="295910"/>
                </a:lnTo>
                <a:lnTo>
                  <a:pt x="64417" y="298450"/>
                </a:lnTo>
                <a:lnTo>
                  <a:pt x="76997" y="302260"/>
                </a:lnTo>
                <a:lnTo>
                  <a:pt x="89632" y="304800"/>
                </a:lnTo>
                <a:lnTo>
                  <a:pt x="102334" y="306070"/>
                </a:lnTo>
                <a:lnTo>
                  <a:pt x="142562" y="306070"/>
                </a:lnTo>
                <a:lnTo>
                  <a:pt x="155898" y="304800"/>
                </a:lnTo>
                <a:lnTo>
                  <a:pt x="166908" y="303530"/>
                </a:lnTo>
                <a:lnTo>
                  <a:pt x="178027" y="300990"/>
                </a:lnTo>
                <a:lnTo>
                  <a:pt x="189516" y="297180"/>
                </a:lnTo>
                <a:lnTo>
                  <a:pt x="201636" y="294640"/>
                </a:lnTo>
                <a:lnTo>
                  <a:pt x="190610" y="283210"/>
                </a:lnTo>
                <a:lnTo>
                  <a:pt x="178793" y="276860"/>
                </a:lnTo>
                <a:lnTo>
                  <a:pt x="166717" y="275590"/>
                </a:lnTo>
                <a:lnTo>
                  <a:pt x="154912" y="275590"/>
                </a:lnTo>
                <a:lnTo>
                  <a:pt x="143630" y="274320"/>
                </a:lnTo>
                <a:lnTo>
                  <a:pt x="137224" y="270510"/>
                </a:lnTo>
                <a:lnTo>
                  <a:pt x="104800" y="270510"/>
                </a:lnTo>
                <a:lnTo>
                  <a:pt x="103064" y="269240"/>
                </a:lnTo>
                <a:lnTo>
                  <a:pt x="90583" y="264160"/>
                </a:lnTo>
                <a:close/>
              </a:path>
              <a:path w="264794" h="306070">
                <a:moveTo>
                  <a:pt x="108014" y="267970"/>
                </a:moveTo>
                <a:lnTo>
                  <a:pt x="104800" y="270510"/>
                </a:lnTo>
                <a:lnTo>
                  <a:pt x="137224" y="270510"/>
                </a:lnTo>
                <a:lnTo>
                  <a:pt x="135089" y="269240"/>
                </a:lnTo>
                <a:lnTo>
                  <a:pt x="114923" y="269240"/>
                </a:lnTo>
                <a:lnTo>
                  <a:pt x="108014" y="267970"/>
                </a:lnTo>
                <a:close/>
              </a:path>
              <a:path w="264794" h="306070">
                <a:moveTo>
                  <a:pt x="136792" y="106680"/>
                </a:moveTo>
                <a:lnTo>
                  <a:pt x="111470" y="147320"/>
                </a:lnTo>
                <a:lnTo>
                  <a:pt x="98817" y="184150"/>
                </a:lnTo>
                <a:lnTo>
                  <a:pt x="99685" y="223520"/>
                </a:lnTo>
                <a:lnTo>
                  <a:pt x="114923" y="269240"/>
                </a:lnTo>
                <a:lnTo>
                  <a:pt x="135089" y="269240"/>
                </a:lnTo>
                <a:lnTo>
                  <a:pt x="128911" y="261620"/>
                </a:lnTo>
                <a:lnTo>
                  <a:pt x="124719" y="252730"/>
                </a:lnTo>
                <a:lnTo>
                  <a:pt x="122245" y="243840"/>
                </a:lnTo>
                <a:lnTo>
                  <a:pt x="120220" y="233680"/>
                </a:lnTo>
                <a:lnTo>
                  <a:pt x="118374" y="224790"/>
                </a:lnTo>
                <a:lnTo>
                  <a:pt x="116434" y="215900"/>
                </a:lnTo>
                <a:lnTo>
                  <a:pt x="115707" y="208280"/>
                </a:lnTo>
                <a:lnTo>
                  <a:pt x="117177" y="203200"/>
                </a:lnTo>
                <a:lnTo>
                  <a:pt x="121110" y="198120"/>
                </a:lnTo>
                <a:lnTo>
                  <a:pt x="127778" y="194310"/>
                </a:lnTo>
                <a:lnTo>
                  <a:pt x="138142" y="189230"/>
                </a:lnTo>
                <a:lnTo>
                  <a:pt x="114231" y="189230"/>
                </a:lnTo>
                <a:lnTo>
                  <a:pt x="116643" y="168910"/>
                </a:lnTo>
                <a:lnTo>
                  <a:pt x="122543" y="147320"/>
                </a:lnTo>
                <a:lnTo>
                  <a:pt x="129928" y="127000"/>
                </a:lnTo>
                <a:lnTo>
                  <a:pt x="136792" y="106680"/>
                </a:lnTo>
                <a:close/>
              </a:path>
              <a:path w="264794" h="306070">
                <a:moveTo>
                  <a:pt x="171184" y="156210"/>
                </a:moveTo>
                <a:lnTo>
                  <a:pt x="154764" y="166370"/>
                </a:lnTo>
                <a:lnTo>
                  <a:pt x="136172" y="179070"/>
                </a:lnTo>
                <a:lnTo>
                  <a:pt x="120847" y="187960"/>
                </a:lnTo>
                <a:lnTo>
                  <a:pt x="114231" y="189230"/>
                </a:lnTo>
                <a:lnTo>
                  <a:pt x="138142" y="189230"/>
                </a:lnTo>
                <a:lnTo>
                  <a:pt x="140732" y="187960"/>
                </a:lnTo>
                <a:lnTo>
                  <a:pt x="152254" y="179070"/>
                </a:lnTo>
                <a:lnTo>
                  <a:pt x="162389" y="168910"/>
                </a:lnTo>
                <a:lnTo>
                  <a:pt x="171184" y="156210"/>
                </a:lnTo>
                <a:close/>
              </a:path>
              <a:path w="264794" h="306070">
                <a:moveTo>
                  <a:pt x="90454" y="147320"/>
                </a:moveTo>
                <a:lnTo>
                  <a:pt x="76061" y="147320"/>
                </a:lnTo>
                <a:lnTo>
                  <a:pt x="67850" y="151130"/>
                </a:lnTo>
                <a:lnTo>
                  <a:pt x="61354" y="154940"/>
                </a:lnTo>
                <a:lnTo>
                  <a:pt x="58713" y="156210"/>
                </a:lnTo>
                <a:lnTo>
                  <a:pt x="60932" y="157480"/>
                </a:lnTo>
                <a:lnTo>
                  <a:pt x="66502" y="162560"/>
                </a:lnTo>
                <a:lnTo>
                  <a:pt x="73792" y="167640"/>
                </a:lnTo>
                <a:lnTo>
                  <a:pt x="81169" y="170180"/>
                </a:lnTo>
                <a:lnTo>
                  <a:pt x="88178" y="171450"/>
                </a:lnTo>
                <a:lnTo>
                  <a:pt x="94540" y="168910"/>
                </a:lnTo>
                <a:lnTo>
                  <a:pt x="97459" y="165100"/>
                </a:lnTo>
                <a:lnTo>
                  <a:pt x="98366" y="163830"/>
                </a:lnTo>
                <a:lnTo>
                  <a:pt x="84510" y="160020"/>
                </a:lnTo>
                <a:lnTo>
                  <a:pt x="84862" y="157480"/>
                </a:lnTo>
                <a:lnTo>
                  <a:pt x="98931" y="156210"/>
                </a:lnTo>
                <a:lnTo>
                  <a:pt x="98068" y="154940"/>
                </a:lnTo>
                <a:lnTo>
                  <a:pt x="95854" y="151130"/>
                </a:lnTo>
                <a:lnTo>
                  <a:pt x="90454" y="147320"/>
                </a:lnTo>
                <a:close/>
              </a:path>
              <a:path w="264794" h="306070">
                <a:moveTo>
                  <a:pt x="215075" y="146050"/>
                </a:moveTo>
                <a:lnTo>
                  <a:pt x="188503" y="146050"/>
                </a:lnTo>
                <a:lnTo>
                  <a:pt x="189691" y="147320"/>
                </a:lnTo>
                <a:lnTo>
                  <a:pt x="187908" y="151130"/>
                </a:lnTo>
                <a:lnTo>
                  <a:pt x="177879" y="161290"/>
                </a:lnTo>
                <a:lnTo>
                  <a:pt x="176742" y="165100"/>
                </a:lnTo>
                <a:lnTo>
                  <a:pt x="182206" y="166370"/>
                </a:lnTo>
                <a:lnTo>
                  <a:pt x="188446" y="166370"/>
                </a:lnTo>
                <a:lnTo>
                  <a:pt x="195087" y="165100"/>
                </a:lnTo>
                <a:lnTo>
                  <a:pt x="201754" y="162560"/>
                </a:lnTo>
                <a:lnTo>
                  <a:pt x="210344" y="153670"/>
                </a:lnTo>
                <a:lnTo>
                  <a:pt x="215075" y="146050"/>
                </a:lnTo>
                <a:close/>
              </a:path>
              <a:path w="264794" h="306070">
                <a:moveTo>
                  <a:pt x="45737" y="135890"/>
                </a:moveTo>
                <a:lnTo>
                  <a:pt x="32080" y="135890"/>
                </a:lnTo>
                <a:lnTo>
                  <a:pt x="19455" y="147320"/>
                </a:lnTo>
                <a:lnTo>
                  <a:pt x="32219" y="157480"/>
                </a:lnTo>
                <a:lnTo>
                  <a:pt x="46263" y="156210"/>
                </a:lnTo>
                <a:lnTo>
                  <a:pt x="51419" y="153670"/>
                </a:lnTo>
                <a:lnTo>
                  <a:pt x="53507" y="149860"/>
                </a:lnTo>
                <a:lnTo>
                  <a:pt x="54159" y="148590"/>
                </a:lnTo>
                <a:lnTo>
                  <a:pt x="41993" y="147320"/>
                </a:lnTo>
                <a:lnTo>
                  <a:pt x="41954" y="144780"/>
                </a:lnTo>
                <a:lnTo>
                  <a:pt x="53975" y="143510"/>
                </a:lnTo>
                <a:lnTo>
                  <a:pt x="53046" y="142240"/>
                </a:lnTo>
                <a:lnTo>
                  <a:pt x="50706" y="138430"/>
                </a:lnTo>
                <a:lnTo>
                  <a:pt x="45737" y="135890"/>
                </a:lnTo>
                <a:close/>
              </a:path>
              <a:path w="264794" h="306070">
                <a:moveTo>
                  <a:pt x="219397" y="127000"/>
                </a:moveTo>
                <a:lnTo>
                  <a:pt x="194838" y="127000"/>
                </a:lnTo>
                <a:lnTo>
                  <a:pt x="183366" y="130810"/>
                </a:lnTo>
                <a:lnTo>
                  <a:pt x="177143" y="134620"/>
                </a:lnTo>
                <a:lnTo>
                  <a:pt x="172517" y="140970"/>
                </a:lnTo>
                <a:lnTo>
                  <a:pt x="169666" y="146050"/>
                </a:lnTo>
                <a:lnTo>
                  <a:pt x="168765" y="152400"/>
                </a:lnTo>
                <a:lnTo>
                  <a:pt x="168808" y="154940"/>
                </a:lnTo>
                <a:lnTo>
                  <a:pt x="188503" y="146050"/>
                </a:lnTo>
                <a:lnTo>
                  <a:pt x="215075" y="146050"/>
                </a:lnTo>
                <a:lnTo>
                  <a:pt x="217440" y="142240"/>
                </a:lnTo>
                <a:lnTo>
                  <a:pt x="222268" y="132080"/>
                </a:lnTo>
                <a:lnTo>
                  <a:pt x="224049" y="128270"/>
                </a:lnTo>
                <a:lnTo>
                  <a:pt x="219397" y="127000"/>
                </a:lnTo>
                <a:close/>
              </a:path>
              <a:path w="264794" h="306070">
                <a:moveTo>
                  <a:pt x="242702" y="135890"/>
                </a:moveTo>
                <a:lnTo>
                  <a:pt x="233579" y="135890"/>
                </a:lnTo>
                <a:lnTo>
                  <a:pt x="230212" y="137160"/>
                </a:lnTo>
                <a:lnTo>
                  <a:pt x="228862" y="139700"/>
                </a:lnTo>
                <a:lnTo>
                  <a:pt x="228438" y="140970"/>
                </a:lnTo>
                <a:lnTo>
                  <a:pt x="236354" y="140970"/>
                </a:lnTo>
                <a:lnTo>
                  <a:pt x="236376" y="143510"/>
                </a:lnTo>
                <a:lnTo>
                  <a:pt x="228586" y="144780"/>
                </a:lnTo>
                <a:lnTo>
                  <a:pt x="230699" y="147320"/>
                </a:lnTo>
                <a:lnTo>
                  <a:pt x="233939" y="148590"/>
                </a:lnTo>
                <a:lnTo>
                  <a:pt x="242824" y="148590"/>
                </a:lnTo>
                <a:lnTo>
                  <a:pt x="250996" y="142240"/>
                </a:lnTo>
                <a:lnTo>
                  <a:pt x="242702" y="135890"/>
                </a:lnTo>
                <a:close/>
              </a:path>
              <a:path w="264794" h="306070">
                <a:moveTo>
                  <a:pt x="165813" y="129540"/>
                </a:moveTo>
                <a:lnTo>
                  <a:pt x="149533" y="129540"/>
                </a:lnTo>
                <a:lnTo>
                  <a:pt x="151027" y="132080"/>
                </a:lnTo>
                <a:lnTo>
                  <a:pt x="141423" y="139700"/>
                </a:lnTo>
                <a:lnTo>
                  <a:pt x="142883" y="140970"/>
                </a:lnTo>
                <a:lnTo>
                  <a:pt x="146621" y="142240"/>
                </a:lnTo>
                <a:lnTo>
                  <a:pt x="152092" y="142240"/>
                </a:lnTo>
                <a:lnTo>
                  <a:pt x="163893" y="134620"/>
                </a:lnTo>
                <a:lnTo>
                  <a:pt x="165813" y="129540"/>
                </a:lnTo>
                <a:close/>
              </a:path>
              <a:path w="264794" h="306070">
                <a:moveTo>
                  <a:pt x="77097" y="104140"/>
                </a:moveTo>
                <a:lnTo>
                  <a:pt x="65656" y="105410"/>
                </a:lnTo>
                <a:lnTo>
                  <a:pt x="53582" y="110490"/>
                </a:lnTo>
                <a:lnTo>
                  <a:pt x="44026" y="115570"/>
                </a:lnTo>
                <a:lnTo>
                  <a:pt x="40140" y="118110"/>
                </a:lnTo>
                <a:lnTo>
                  <a:pt x="43409" y="120650"/>
                </a:lnTo>
                <a:lnTo>
                  <a:pt x="51609" y="128270"/>
                </a:lnTo>
                <a:lnTo>
                  <a:pt x="62334" y="134620"/>
                </a:lnTo>
                <a:lnTo>
                  <a:pt x="73173" y="139700"/>
                </a:lnTo>
                <a:lnTo>
                  <a:pt x="80677" y="139700"/>
                </a:lnTo>
                <a:lnTo>
                  <a:pt x="87432" y="137160"/>
                </a:lnTo>
                <a:lnTo>
                  <a:pt x="93054" y="134620"/>
                </a:lnTo>
                <a:lnTo>
                  <a:pt x="97157" y="130810"/>
                </a:lnTo>
                <a:lnTo>
                  <a:pt x="98507" y="128270"/>
                </a:lnTo>
                <a:lnTo>
                  <a:pt x="78102" y="124460"/>
                </a:lnTo>
                <a:lnTo>
                  <a:pt x="78642" y="119380"/>
                </a:lnTo>
                <a:lnTo>
                  <a:pt x="99331" y="119380"/>
                </a:lnTo>
                <a:lnTo>
                  <a:pt x="94785" y="110490"/>
                </a:lnTo>
                <a:lnTo>
                  <a:pt x="86824" y="105410"/>
                </a:lnTo>
                <a:lnTo>
                  <a:pt x="77097" y="104140"/>
                </a:lnTo>
                <a:close/>
              </a:path>
              <a:path w="264794" h="306070">
                <a:moveTo>
                  <a:pt x="153504" y="116840"/>
                </a:moveTo>
                <a:lnTo>
                  <a:pt x="146635" y="121920"/>
                </a:lnTo>
                <a:lnTo>
                  <a:pt x="141380" y="124460"/>
                </a:lnTo>
                <a:lnTo>
                  <a:pt x="138276" y="129540"/>
                </a:lnTo>
                <a:lnTo>
                  <a:pt x="138402" y="134620"/>
                </a:lnTo>
                <a:lnTo>
                  <a:pt x="149533" y="129540"/>
                </a:lnTo>
                <a:lnTo>
                  <a:pt x="165813" y="129540"/>
                </a:lnTo>
                <a:lnTo>
                  <a:pt x="169654" y="119380"/>
                </a:lnTo>
                <a:lnTo>
                  <a:pt x="153504" y="116840"/>
                </a:lnTo>
                <a:close/>
              </a:path>
              <a:path w="264794" h="306070">
                <a:moveTo>
                  <a:pt x="263277" y="111760"/>
                </a:moveTo>
                <a:lnTo>
                  <a:pt x="248822" y="111760"/>
                </a:lnTo>
                <a:lnTo>
                  <a:pt x="249199" y="114300"/>
                </a:lnTo>
                <a:lnTo>
                  <a:pt x="241106" y="116840"/>
                </a:lnTo>
                <a:lnTo>
                  <a:pt x="243936" y="119380"/>
                </a:lnTo>
                <a:lnTo>
                  <a:pt x="247672" y="120650"/>
                </a:lnTo>
                <a:lnTo>
                  <a:pt x="257075" y="118110"/>
                </a:lnTo>
                <a:lnTo>
                  <a:pt x="263277" y="111760"/>
                </a:lnTo>
                <a:close/>
              </a:path>
              <a:path w="264794" h="306070">
                <a:moveTo>
                  <a:pt x="199325" y="101600"/>
                </a:moveTo>
                <a:lnTo>
                  <a:pt x="179420" y="101600"/>
                </a:lnTo>
                <a:lnTo>
                  <a:pt x="181378" y="104140"/>
                </a:lnTo>
                <a:lnTo>
                  <a:pt x="168667" y="114300"/>
                </a:lnTo>
                <a:lnTo>
                  <a:pt x="170621" y="115570"/>
                </a:lnTo>
                <a:lnTo>
                  <a:pt x="175568" y="118110"/>
                </a:lnTo>
                <a:lnTo>
                  <a:pt x="182805" y="116840"/>
                </a:lnTo>
                <a:lnTo>
                  <a:pt x="189349" y="113030"/>
                </a:lnTo>
                <a:lnTo>
                  <a:pt x="195782" y="106680"/>
                </a:lnTo>
                <a:lnTo>
                  <a:pt x="199325" y="101600"/>
                </a:lnTo>
                <a:close/>
              </a:path>
              <a:path w="264794" h="306070">
                <a:moveTo>
                  <a:pt x="28638" y="96520"/>
                </a:moveTo>
                <a:lnTo>
                  <a:pt x="14975" y="96520"/>
                </a:lnTo>
                <a:lnTo>
                  <a:pt x="2354" y="106680"/>
                </a:lnTo>
                <a:lnTo>
                  <a:pt x="15120" y="116840"/>
                </a:lnTo>
                <a:lnTo>
                  <a:pt x="29146" y="116840"/>
                </a:lnTo>
                <a:lnTo>
                  <a:pt x="34319" y="114300"/>
                </a:lnTo>
                <a:lnTo>
                  <a:pt x="36414" y="110490"/>
                </a:lnTo>
                <a:lnTo>
                  <a:pt x="37062" y="109220"/>
                </a:lnTo>
                <a:lnTo>
                  <a:pt x="24894" y="107950"/>
                </a:lnTo>
                <a:lnTo>
                  <a:pt x="24855" y="105410"/>
                </a:lnTo>
                <a:lnTo>
                  <a:pt x="36856" y="102870"/>
                </a:lnTo>
                <a:lnTo>
                  <a:pt x="35932" y="101600"/>
                </a:lnTo>
                <a:lnTo>
                  <a:pt x="33588" y="99060"/>
                </a:lnTo>
                <a:lnTo>
                  <a:pt x="28638" y="96520"/>
                </a:lnTo>
                <a:close/>
              </a:path>
              <a:path w="264794" h="306070">
                <a:moveTo>
                  <a:pt x="232592" y="101600"/>
                </a:moveTo>
                <a:lnTo>
                  <a:pt x="216314" y="101600"/>
                </a:lnTo>
                <a:lnTo>
                  <a:pt x="217797" y="104140"/>
                </a:lnTo>
                <a:lnTo>
                  <a:pt x="208180" y="111760"/>
                </a:lnTo>
                <a:lnTo>
                  <a:pt x="213408" y="114300"/>
                </a:lnTo>
                <a:lnTo>
                  <a:pt x="218876" y="113030"/>
                </a:lnTo>
                <a:lnTo>
                  <a:pt x="230670" y="106680"/>
                </a:lnTo>
                <a:lnTo>
                  <a:pt x="232592" y="101600"/>
                </a:lnTo>
                <a:close/>
              </a:path>
              <a:path w="264794" h="306070">
                <a:moveTo>
                  <a:pt x="254444" y="104140"/>
                </a:moveTo>
                <a:lnTo>
                  <a:pt x="248961" y="105410"/>
                </a:lnTo>
                <a:lnTo>
                  <a:pt x="244753" y="106680"/>
                </a:lnTo>
                <a:lnTo>
                  <a:pt x="241531" y="109220"/>
                </a:lnTo>
                <a:lnTo>
                  <a:pt x="240257" y="113030"/>
                </a:lnTo>
                <a:lnTo>
                  <a:pt x="248822" y="111760"/>
                </a:lnTo>
                <a:lnTo>
                  <a:pt x="263277" y="111760"/>
                </a:lnTo>
                <a:lnTo>
                  <a:pt x="264518" y="110490"/>
                </a:lnTo>
                <a:lnTo>
                  <a:pt x="254444" y="104140"/>
                </a:lnTo>
                <a:close/>
              </a:path>
              <a:path w="264794" h="306070">
                <a:moveTo>
                  <a:pt x="194215" y="86360"/>
                </a:moveTo>
                <a:lnTo>
                  <a:pt x="184167" y="87630"/>
                </a:lnTo>
                <a:lnTo>
                  <a:pt x="175576" y="90170"/>
                </a:lnTo>
                <a:lnTo>
                  <a:pt x="168628" y="93980"/>
                </a:lnTo>
                <a:lnTo>
                  <a:pt x="164495" y="100330"/>
                </a:lnTo>
                <a:lnTo>
                  <a:pt x="164678" y="107950"/>
                </a:lnTo>
                <a:lnTo>
                  <a:pt x="179420" y="101600"/>
                </a:lnTo>
                <a:lnTo>
                  <a:pt x="199325" y="101600"/>
                </a:lnTo>
                <a:lnTo>
                  <a:pt x="201097" y="99060"/>
                </a:lnTo>
                <a:lnTo>
                  <a:pt x="204712" y="91440"/>
                </a:lnTo>
                <a:lnTo>
                  <a:pt x="206046" y="87630"/>
                </a:lnTo>
                <a:lnTo>
                  <a:pt x="202561" y="87630"/>
                </a:lnTo>
                <a:lnTo>
                  <a:pt x="194215" y="86360"/>
                </a:lnTo>
                <a:close/>
              </a:path>
              <a:path w="264794" h="306070">
                <a:moveTo>
                  <a:pt x="92439" y="67310"/>
                </a:moveTo>
                <a:lnTo>
                  <a:pt x="89085" y="67310"/>
                </a:lnTo>
                <a:lnTo>
                  <a:pt x="89049" y="73660"/>
                </a:lnTo>
                <a:lnTo>
                  <a:pt x="105426" y="106680"/>
                </a:lnTo>
                <a:lnTo>
                  <a:pt x="112902" y="106680"/>
                </a:lnTo>
                <a:lnTo>
                  <a:pt x="104922" y="91440"/>
                </a:lnTo>
                <a:lnTo>
                  <a:pt x="108087" y="90170"/>
                </a:lnTo>
                <a:lnTo>
                  <a:pt x="120915" y="90170"/>
                </a:lnTo>
                <a:lnTo>
                  <a:pt x="120409" y="87630"/>
                </a:lnTo>
                <a:lnTo>
                  <a:pt x="116028" y="81280"/>
                </a:lnTo>
                <a:lnTo>
                  <a:pt x="109251" y="74930"/>
                </a:lnTo>
                <a:lnTo>
                  <a:pt x="100275" y="71120"/>
                </a:lnTo>
                <a:lnTo>
                  <a:pt x="92439" y="67310"/>
                </a:lnTo>
                <a:close/>
              </a:path>
              <a:path w="264794" h="306070">
                <a:moveTo>
                  <a:pt x="220284" y="88900"/>
                </a:moveTo>
                <a:lnTo>
                  <a:pt x="213415" y="92710"/>
                </a:lnTo>
                <a:lnTo>
                  <a:pt x="208163" y="95250"/>
                </a:lnTo>
                <a:lnTo>
                  <a:pt x="205060" y="100330"/>
                </a:lnTo>
                <a:lnTo>
                  <a:pt x="205182" y="106680"/>
                </a:lnTo>
                <a:lnTo>
                  <a:pt x="216314" y="101600"/>
                </a:lnTo>
                <a:lnTo>
                  <a:pt x="232592" y="101600"/>
                </a:lnTo>
                <a:lnTo>
                  <a:pt x="236437" y="91440"/>
                </a:lnTo>
                <a:lnTo>
                  <a:pt x="220284" y="88900"/>
                </a:lnTo>
                <a:close/>
              </a:path>
              <a:path w="264794" h="306070">
                <a:moveTo>
                  <a:pt x="164405" y="86360"/>
                </a:moveTo>
                <a:lnTo>
                  <a:pt x="152593" y="86360"/>
                </a:lnTo>
                <a:lnTo>
                  <a:pt x="151690" y="102870"/>
                </a:lnTo>
                <a:lnTo>
                  <a:pt x="158720" y="99060"/>
                </a:lnTo>
                <a:lnTo>
                  <a:pt x="163008" y="93980"/>
                </a:lnTo>
                <a:lnTo>
                  <a:pt x="164405" y="86360"/>
                </a:lnTo>
                <a:close/>
              </a:path>
              <a:path w="264794" h="306070">
                <a:moveTo>
                  <a:pt x="120915" y="90170"/>
                </a:moveTo>
                <a:lnTo>
                  <a:pt x="108087" y="90170"/>
                </a:lnTo>
                <a:lnTo>
                  <a:pt x="118965" y="101600"/>
                </a:lnTo>
                <a:lnTo>
                  <a:pt x="121673" y="93980"/>
                </a:lnTo>
                <a:lnTo>
                  <a:pt x="120915" y="90170"/>
                </a:lnTo>
                <a:close/>
              </a:path>
              <a:path w="264794" h="306070">
                <a:moveTo>
                  <a:pt x="155966" y="57150"/>
                </a:moveTo>
                <a:lnTo>
                  <a:pt x="153360" y="59690"/>
                </a:lnTo>
                <a:lnTo>
                  <a:pt x="147484" y="64770"/>
                </a:lnTo>
                <a:lnTo>
                  <a:pt x="141246" y="72390"/>
                </a:lnTo>
                <a:lnTo>
                  <a:pt x="137556" y="81280"/>
                </a:lnTo>
                <a:lnTo>
                  <a:pt x="136080" y="88900"/>
                </a:lnTo>
                <a:lnTo>
                  <a:pt x="138380" y="96520"/>
                </a:lnTo>
                <a:lnTo>
                  <a:pt x="144209" y="101600"/>
                </a:lnTo>
                <a:lnTo>
                  <a:pt x="148791" y="86360"/>
                </a:lnTo>
                <a:lnTo>
                  <a:pt x="164405" y="86360"/>
                </a:lnTo>
                <a:lnTo>
                  <a:pt x="163906" y="77470"/>
                </a:lnTo>
                <a:lnTo>
                  <a:pt x="160914" y="67310"/>
                </a:lnTo>
                <a:lnTo>
                  <a:pt x="157558" y="59690"/>
                </a:lnTo>
                <a:lnTo>
                  <a:pt x="155966" y="57150"/>
                </a:lnTo>
                <a:close/>
              </a:path>
              <a:path w="264794" h="306070">
                <a:moveTo>
                  <a:pt x="53074" y="67310"/>
                </a:moveTo>
                <a:lnTo>
                  <a:pt x="37735" y="73660"/>
                </a:lnTo>
                <a:lnTo>
                  <a:pt x="46422" y="87630"/>
                </a:lnTo>
                <a:lnTo>
                  <a:pt x="53931" y="90170"/>
                </a:lnTo>
                <a:lnTo>
                  <a:pt x="59695" y="91440"/>
                </a:lnTo>
                <a:lnTo>
                  <a:pt x="65473" y="90170"/>
                </a:lnTo>
                <a:lnTo>
                  <a:pt x="69710" y="86360"/>
                </a:lnTo>
                <a:lnTo>
                  <a:pt x="58611" y="81280"/>
                </a:lnTo>
                <a:lnTo>
                  <a:pt x="59555" y="78740"/>
                </a:lnTo>
                <a:lnTo>
                  <a:pt x="70618" y="78740"/>
                </a:lnTo>
                <a:lnTo>
                  <a:pt x="69919" y="76200"/>
                </a:lnTo>
                <a:lnTo>
                  <a:pt x="65999" y="72390"/>
                </a:lnTo>
                <a:lnTo>
                  <a:pt x="53074" y="67310"/>
                </a:lnTo>
                <a:close/>
              </a:path>
              <a:path w="264794" h="306070">
                <a:moveTo>
                  <a:pt x="70618" y="78740"/>
                </a:moveTo>
                <a:lnTo>
                  <a:pt x="59555" y="78740"/>
                </a:lnTo>
                <a:lnTo>
                  <a:pt x="71413" y="81280"/>
                </a:lnTo>
                <a:lnTo>
                  <a:pt x="70967" y="80010"/>
                </a:lnTo>
                <a:lnTo>
                  <a:pt x="70618" y="78740"/>
                </a:lnTo>
                <a:close/>
              </a:path>
              <a:path w="264794" h="306070">
                <a:moveTo>
                  <a:pt x="120086" y="45720"/>
                </a:moveTo>
                <a:lnTo>
                  <a:pt x="113436" y="59690"/>
                </a:lnTo>
                <a:lnTo>
                  <a:pt x="117107" y="73660"/>
                </a:lnTo>
                <a:lnTo>
                  <a:pt x="121079" y="78740"/>
                </a:lnTo>
                <a:lnTo>
                  <a:pt x="125309" y="78740"/>
                </a:lnTo>
                <a:lnTo>
                  <a:pt x="126638" y="80010"/>
                </a:lnTo>
                <a:lnTo>
                  <a:pt x="124679" y="67310"/>
                </a:lnTo>
                <a:lnTo>
                  <a:pt x="127494" y="66040"/>
                </a:lnTo>
                <a:lnTo>
                  <a:pt x="136308" y="66040"/>
                </a:lnTo>
                <a:lnTo>
                  <a:pt x="135428" y="62230"/>
                </a:lnTo>
                <a:lnTo>
                  <a:pt x="133355" y="54610"/>
                </a:lnTo>
                <a:lnTo>
                  <a:pt x="120086" y="45720"/>
                </a:lnTo>
                <a:close/>
              </a:path>
              <a:path w="264794" h="306070">
                <a:moveTo>
                  <a:pt x="194323" y="67310"/>
                </a:moveTo>
                <a:lnTo>
                  <a:pt x="179017" y="67310"/>
                </a:lnTo>
                <a:lnTo>
                  <a:pt x="181235" y="69850"/>
                </a:lnTo>
                <a:lnTo>
                  <a:pt x="174365" y="80010"/>
                </a:lnTo>
                <a:lnTo>
                  <a:pt x="180105" y="80010"/>
                </a:lnTo>
                <a:lnTo>
                  <a:pt x="185181" y="78740"/>
                </a:lnTo>
                <a:lnTo>
                  <a:pt x="194266" y="68580"/>
                </a:lnTo>
                <a:lnTo>
                  <a:pt x="194323" y="67310"/>
                </a:lnTo>
                <a:close/>
              </a:path>
              <a:path w="264794" h="306070">
                <a:moveTo>
                  <a:pt x="236354" y="67310"/>
                </a:moveTo>
                <a:lnTo>
                  <a:pt x="221068" y="67310"/>
                </a:lnTo>
                <a:lnTo>
                  <a:pt x="222081" y="68580"/>
                </a:lnTo>
                <a:lnTo>
                  <a:pt x="223264" y="69850"/>
                </a:lnTo>
                <a:lnTo>
                  <a:pt x="216418" y="80010"/>
                </a:lnTo>
                <a:lnTo>
                  <a:pt x="222145" y="80010"/>
                </a:lnTo>
                <a:lnTo>
                  <a:pt x="227232" y="78740"/>
                </a:lnTo>
                <a:lnTo>
                  <a:pt x="236297" y="68580"/>
                </a:lnTo>
                <a:lnTo>
                  <a:pt x="236354" y="67310"/>
                </a:lnTo>
                <a:close/>
              </a:path>
              <a:path w="264794" h="306070">
                <a:moveTo>
                  <a:pt x="136308" y="66040"/>
                </a:moveTo>
                <a:lnTo>
                  <a:pt x="127494" y="66040"/>
                </a:lnTo>
                <a:lnTo>
                  <a:pt x="132109" y="77470"/>
                </a:lnTo>
                <a:lnTo>
                  <a:pt x="133150" y="76200"/>
                </a:lnTo>
                <a:lnTo>
                  <a:pt x="135911" y="73660"/>
                </a:lnTo>
                <a:lnTo>
                  <a:pt x="136894" y="68580"/>
                </a:lnTo>
                <a:lnTo>
                  <a:pt x="136308" y="66040"/>
                </a:lnTo>
                <a:close/>
              </a:path>
              <a:path w="264794" h="306070">
                <a:moveTo>
                  <a:pt x="15346" y="52070"/>
                </a:moveTo>
                <a:lnTo>
                  <a:pt x="0" y="58420"/>
                </a:lnTo>
                <a:lnTo>
                  <a:pt x="8669" y="72390"/>
                </a:lnTo>
                <a:lnTo>
                  <a:pt x="16193" y="74930"/>
                </a:lnTo>
                <a:lnTo>
                  <a:pt x="21960" y="76200"/>
                </a:lnTo>
                <a:lnTo>
                  <a:pt x="27731" y="76200"/>
                </a:lnTo>
                <a:lnTo>
                  <a:pt x="30981" y="72390"/>
                </a:lnTo>
                <a:lnTo>
                  <a:pt x="31957" y="71120"/>
                </a:lnTo>
                <a:lnTo>
                  <a:pt x="20883" y="66040"/>
                </a:lnTo>
                <a:lnTo>
                  <a:pt x="21809" y="63500"/>
                </a:lnTo>
                <a:lnTo>
                  <a:pt x="32917" y="63500"/>
                </a:lnTo>
                <a:lnTo>
                  <a:pt x="32162" y="60960"/>
                </a:lnTo>
                <a:lnTo>
                  <a:pt x="28256" y="57150"/>
                </a:lnTo>
                <a:lnTo>
                  <a:pt x="15346" y="52070"/>
                </a:lnTo>
                <a:close/>
              </a:path>
              <a:path w="264794" h="306070">
                <a:moveTo>
                  <a:pt x="195008" y="52070"/>
                </a:moveTo>
                <a:lnTo>
                  <a:pt x="178859" y="54610"/>
                </a:lnTo>
                <a:lnTo>
                  <a:pt x="169531" y="64770"/>
                </a:lnTo>
                <a:lnTo>
                  <a:pt x="168106" y="71120"/>
                </a:lnTo>
                <a:lnTo>
                  <a:pt x="169552" y="74930"/>
                </a:lnTo>
                <a:lnTo>
                  <a:pt x="169995" y="76200"/>
                </a:lnTo>
                <a:lnTo>
                  <a:pt x="179017" y="67310"/>
                </a:lnTo>
                <a:lnTo>
                  <a:pt x="194323" y="67310"/>
                </a:lnTo>
                <a:lnTo>
                  <a:pt x="195008" y="52070"/>
                </a:lnTo>
                <a:close/>
              </a:path>
              <a:path w="264794" h="306070">
                <a:moveTo>
                  <a:pt x="237042" y="52070"/>
                </a:moveTo>
                <a:lnTo>
                  <a:pt x="220888" y="54610"/>
                </a:lnTo>
                <a:lnTo>
                  <a:pt x="211587" y="64770"/>
                </a:lnTo>
                <a:lnTo>
                  <a:pt x="210157" y="71120"/>
                </a:lnTo>
                <a:lnTo>
                  <a:pt x="212026" y="76200"/>
                </a:lnTo>
                <a:lnTo>
                  <a:pt x="221068" y="67310"/>
                </a:lnTo>
                <a:lnTo>
                  <a:pt x="236354" y="67310"/>
                </a:lnTo>
                <a:lnTo>
                  <a:pt x="237042" y="52070"/>
                </a:lnTo>
                <a:close/>
              </a:path>
              <a:path w="264794" h="306070">
                <a:moveTo>
                  <a:pt x="32917" y="63500"/>
                </a:moveTo>
                <a:lnTo>
                  <a:pt x="21809" y="63500"/>
                </a:lnTo>
                <a:lnTo>
                  <a:pt x="33671" y="66040"/>
                </a:lnTo>
                <a:lnTo>
                  <a:pt x="32917" y="63500"/>
                </a:lnTo>
                <a:close/>
              </a:path>
              <a:path w="264794" h="306070">
                <a:moveTo>
                  <a:pt x="50278" y="29210"/>
                </a:moveTo>
                <a:lnTo>
                  <a:pt x="48849" y="45720"/>
                </a:lnTo>
                <a:lnTo>
                  <a:pt x="53323" y="52070"/>
                </a:lnTo>
                <a:lnTo>
                  <a:pt x="56714" y="57150"/>
                </a:lnTo>
                <a:lnTo>
                  <a:pt x="61870" y="59690"/>
                </a:lnTo>
                <a:lnTo>
                  <a:pt x="67572" y="59690"/>
                </a:lnTo>
                <a:lnTo>
                  <a:pt x="61812" y="48260"/>
                </a:lnTo>
                <a:lnTo>
                  <a:pt x="64231" y="46990"/>
                </a:lnTo>
                <a:lnTo>
                  <a:pt x="73783" y="46990"/>
                </a:lnTo>
                <a:lnTo>
                  <a:pt x="73577" y="45720"/>
                </a:lnTo>
                <a:lnTo>
                  <a:pt x="65923" y="34290"/>
                </a:lnTo>
                <a:lnTo>
                  <a:pt x="50278" y="29210"/>
                </a:lnTo>
                <a:close/>
              </a:path>
              <a:path w="264794" h="306070">
                <a:moveTo>
                  <a:pt x="86544" y="29210"/>
                </a:moveTo>
                <a:lnTo>
                  <a:pt x="85115" y="45720"/>
                </a:lnTo>
                <a:lnTo>
                  <a:pt x="89583" y="52070"/>
                </a:lnTo>
                <a:lnTo>
                  <a:pt x="92981" y="57150"/>
                </a:lnTo>
                <a:lnTo>
                  <a:pt x="98136" y="59690"/>
                </a:lnTo>
                <a:lnTo>
                  <a:pt x="103839" y="59690"/>
                </a:lnTo>
                <a:lnTo>
                  <a:pt x="98075" y="48260"/>
                </a:lnTo>
                <a:lnTo>
                  <a:pt x="100497" y="46990"/>
                </a:lnTo>
                <a:lnTo>
                  <a:pt x="110039" y="46990"/>
                </a:lnTo>
                <a:lnTo>
                  <a:pt x="109839" y="45720"/>
                </a:lnTo>
                <a:lnTo>
                  <a:pt x="102190" y="34290"/>
                </a:lnTo>
                <a:lnTo>
                  <a:pt x="86544" y="29210"/>
                </a:lnTo>
                <a:close/>
              </a:path>
              <a:path w="264794" h="306070">
                <a:moveTo>
                  <a:pt x="73783" y="46990"/>
                </a:moveTo>
                <a:lnTo>
                  <a:pt x="64231" y="46990"/>
                </a:lnTo>
                <a:lnTo>
                  <a:pt x="72227" y="55880"/>
                </a:lnTo>
                <a:lnTo>
                  <a:pt x="72810" y="54610"/>
                </a:lnTo>
                <a:lnTo>
                  <a:pt x="74401" y="50800"/>
                </a:lnTo>
                <a:lnTo>
                  <a:pt x="73783" y="46990"/>
                </a:lnTo>
                <a:close/>
              </a:path>
              <a:path w="264794" h="306070">
                <a:moveTo>
                  <a:pt x="110039" y="46990"/>
                </a:moveTo>
                <a:lnTo>
                  <a:pt x="100497" y="46990"/>
                </a:lnTo>
                <a:lnTo>
                  <a:pt x="108485" y="55880"/>
                </a:lnTo>
                <a:lnTo>
                  <a:pt x="109072" y="54610"/>
                </a:lnTo>
                <a:lnTo>
                  <a:pt x="110638" y="50800"/>
                </a:lnTo>
                <a:lnTo>
                  <a:pt x="110039" y="46990"/>
                </a:lnTo>
                <a:close/>
              </a:path>
              <a:path w="264794" h="306070">
                <a:moveTo>
                  <a:pt x="184654" y="39370"/>
                </a:moveTo>
                <a:lnTo>
                  <a:pt x="169351" y="39370"/>
                </a:lnTo>
                <a:lnTo>
                  <a:pt x="170359" y="40640"/>
                </a:lnTo>
                <a:lnTo>
                  <a:pt x="171565" y="41910"/>
                </a:lnTo>
                <a:lnTo>
                  <a:pt x="164697" y="52070"/>
                </a:lnTo>
                <a:lnTo>
                  <a:pt x="170423" y="52070"/>
                </a:lnTo>
                <a:lnTo>
                  <a:pt x="175515" y="50800"/>
                </a:lnTo>
                <a:lnTo>
                  <a:pt x="184597" y="40640"/>
                </a:lnTo>
                <a:lnTo>
                  <a:pt x="184654" y="39370"/>
                </a:lnTo>
                <a:close/>
              </a:path>
              <a:path w="264794" h="306070">
                <a:moveTo>
                  <a:pt x="185342" y="24130"/>
                </a:moveTo>
                <a:lnTo>
                  <a:pt x="169189" y="26670"/>
                </a:lnTo>
                <a:lnTo>
                  <a:pt x="159854" y="36830"/>
                </a:lnTo>
                <a:lnTo>
                  <a:pt x="158436" y="43180"/>
                </a:lnTo>
                <a:lnTo>
                  <a:pt x="160329" y="48260"/>
                </a:lnTo>
                <a:lnTo>
                  <a:pt x="169351" y="39370"/>
                </a:lnTo>
                <a:lnTo>
                  <a:pt x="184654" y="39370"/>
                </a:lnTo>
                <a:lnTo>
                  <a:pt x="185342" y="24130"/>
                </a:lnTo>
                <a:close/>
              </a:path>
              <a:path w="264794" h="306070">
                <a:moveTo>
                  <a:pt x="138898" y="0"/>
                </a:moveTo>
                <a:lnTo>
                  <a:pt x="136866" y="2540"/>
                </a:lnTo>
                <a:lnTo>
                  <a:pt x="132433" y="10160"/>
                </a:lnTo>
                <a:lnTo>
                  <a:pt x="128096" y="19050"/>
                </a:lnTo>
                <a:lnTo>
                  <a:pt x="126349" y="27940"/>
                </a:lnTo>
                <a:lnTo>
                  <a:pt x="126738" y="35560"/>
                </a:lnTo>
                <a:lnTo>
                  <a:pt x="130709" y="43180"/>
                </a:lnTo>
                <a:lnTo>
                  <a:pt x="135936" y="45720"/>
                </a:lnTo>
                <a:lnTo>
                  <a:pt x="137567" y="45720"/>
                </a:lnTo>
                <a:lnTo>
                  <a:pt x="138513" y="29210"/>
                </a:lnTo>
                <a:lnTo>
                  <a:pt x="154095" y="29210"/>
                </a:lnTo>
                <a:lnTo>
                  <a:pt x="153968" y="26670"/>
                </a:lnTo>
                <a:lnTo>
                  <a:pt x="151418" y="17780"/>
                </a:lnTo>
                <a:lnTo>
                  <a:pt x="146259" y="8890"/>
                </a:lnTo>
                <a:lnTo>
                  <a:pt x="141188" y="2540"/>
                </a:lnTo>
                <a:lnTo>
                  <a:pt x="138898" y="0"/>
                </a:lnTo>
                <a:close/>
              </a:path>
              <a:path w="264794" h="306070">
                <a:moveTo>
                  <a:pt x="154095" y="29210"/>
                </a:moveTo>
                <a:lnTo>
                  <a:pt x="142441" y="29210"/>
                </a:lnTo>
                <a:lnTo>
                  <a:pt x="145206" y="45720"/>
                </a:lnTo>
                <a:lnTo>
                  <a:pt x="151452" y="40640"/>
                </a:lnTo>
                <a:lnTo>
                  <a:pt x="154350" y="34290"/>
                </a:lnTo>
                <a:lnTo>
                  <a:pt x="154095" y="29210"/>
                </a:lnTo>
                <a:close/>
              </a:path>
            </a:pathLst>
          </a:custGeom>
          <a:solidFill>
            <a:srgbClr val="F16137"/>
          </a:solidFill>
        </p:spPr>
        <p:txBody>
          <a:bodyPr wrap="square" lIns="0" tIns="0" rIns="0" bIns="0" rtlCol="0"/>
          <a:lstStyle/>
          <a:p>
            <a:endParaRPr/>
          </a:p>
        </p:txBody>
      </p:sp>
      <p:sp>
        <p:nvSpPr>
          <p:cNvPr id="26" name="object 26"/>
          <p:cNvSpPr/>
          <p:nvPr/>
        </p:nvSpPr>
        <p:spPr>
          <a:xfrm>
            <a:off x="3087061" y="7092767"/>
            <a:ext cx="377190" cy="74930"/>
          </a:xfrm>
          <a:custGeom>
            <a:avLst/>
            <a:gdLst/>
            <a:ahLst/>
            <a:cxnLst/>
            <a:rect l="l" t="t" r="r" b="b"/>
            <a:pathLst>
              <a:path w="377189" h="74929">
                <a:moveTo>
                  <a:pt x="37151" y="3253"/>
                </a:moveTo>
                <a:lnTo>
                  <a:pt x="0" y="3253"/>
                </a:lnTo>
                <a:lnTo>
                  <a:pt x="0" y="74372"/>
                </a:lnTo>
                <a:lnTo>
                  <a:pt x="39963" y="74372"/>
                </a:lnTo>
                <a:lnTo>
                  <a:pt x="46381" y="72712"/>
                </a:lnTo>
                <a:lnTo>
                  <a:pt x="52086" y="68378"/>
                </a:lnTo>
                <a:lnTo>
                  <a:pt x="7415" y="68378"/>
                </a:lnTo>
                <a:lnTo>
                  <a:pt x="7415" y="41252"/>
                </a:lnTo>
                <a:lnTo>
                  <a:pt x="51357" y="41252"/>
                </a:lnTo>
                <a:lnTo>
                  <a:pt x="50867" y="40690"/>
                </a:lnTo>
                <a:lnTo>
                  <a:pt x="47109" y="38710"/>
                </a:lnTo>
                <a:lnTo>
                  <a:pt x="42162" y="37694"/>
                </a:lnTo>
                <a:lnTo>
                  <a:pt x="45820" y="36342"/>
                </a:lnTo>
                <a:lnTo>
                  <a:pt x="47044" y="35459"/>
                </a:lnTo>
                <a:lnTo>
                  <a:pt x="7415" y="35459"/>
                </a:lnTo>
                <a:lnTo>
                  <a:pt x="7415" y="9248"/>
                </a:lnTo>
                <a:lnTo>
                  <a:pt x="49156" y="9248"/>
                </a:lnTo>
                <a:lnTo>
                  <a:pt x="43077" y="4809"/>
                </a:lnTo>
                <a:lnTo>
                  <a:pt x="37151" y="3253"/>
                </a:lnTo>
                <a:close/>
              </a:path>
              <a:path w="377189" h="74929">
                <a:moveTo>
                  <a:pt x="51357" y="41252"/>
                </a:moveTo>
                <a:lnTo>
                  <a:pt x="43754" y="41252"/>
                </a:lnTo>
                <a:lnTo>
                  <a:pt x="49885" y="45720"/>
                </a:lnTo>
                <a:lnTo>
                  <a:pt x="49885" y="63806"/>
                </a:lnTo>
                <a:lnTo>
                  <a:pt x="43754" y="68378"/>
                </a:lnTo>
                <a:lnTo>
                  <a:pt x="52086" y="68378"/>
                </a:lnTo>
                <a:lnTo>
                  <a:pt x="55119" y="66074"/>
                </a:lnTo>
                <a:lnTo>
                  <a:pt x="57301" y="61333"/>
                </a:lnTo>
                <a:lnTo>
                  <a:pt x="57301" y="50429"/>
                </a:lnTo>
                <a:lnTo>
                  <a:pt x="56015" y="46583"/>
                </a:lnTo>
                <a:lnTo>
                  <a:pt x="51357" y="41252"/>
                </a:lnTo>
                <a:close/>
              </a:path>
              <a:path w="377189" h="74929">
                <a:moveTo>
                  <a:pt x="49156" y="9248"/>
                </a:moveTo>
                <a:lnTo>
                  <a:pt x="34645" y="9248"/>
                </a:lnTo>
                <a:lnTo>
                  <a:pt x="38862" y="10364"/>
                </a:lnTo>
                <a:lnTo>
                  <a:pt x="44754" y="14834"/>
                </a:lnTo>
                <a:lnTo>
                  <a:pt x="46227" y="18086"/>
                </a:lnTo>
                <a:lnTo>
                  <a:pt x="46227" y="26621"/>
                </a:lnTo>
                <a:lnTo>
                  <a:pt x="44754" y="29872"/>
                </a:lnTo>
                <a:lnTo>
                  <a:pt x="38862" y="34343"/>
                </a:lnTo>
                <a:lnTo>
                  <a:pt x="34645" y="35459"/>
                </a:lnTo>
                <a:lnTo>
                  <a:pt x="47044" y="35459"/>
                </a:lnTo>
                <a:lnTo>
                  <a:pt x="48667" y="34289"/>
                </a:lnTo>
                <a:lnTo>
                  <a:pt x="52729" y="28803"/>
                </a:lnTo>
                <a:lnTo>
                  <a:pt x="53747" y="25434"/>
                </a:lnTo>
                <a:lnTo>
                  <a:pt x="53747" y="15544"/>
                </a:lnTo>
                <a:lnTo>
                  <a:pt x="51612" y="11041"/>
                </a:lnTo>
                <a:lnTo>
                  <a:pt x="49156" y="9248"/>
                </a:lnTo>
                <a:close/>
              </a:path>
              <a:path w="377189" h="74929">
                <a:moveTo>
                  <a:pt x="100244" y="20523"/>
                </a:moveTo>
                <a:lnTo>
                  <a:pt x="90356" y="20523"/>
                </a:lnTo>
                <a:lnTo>
                  <a:pt x="85902" y="21675"/>
                </a:lnTo>
                <a:lnTo>
                  <a:pt x="69188" y="52866"/>
                </a:lnTo>
                <a:lnTo>
                  <a:pt x="70373" y="57542"/>
                </a:lnTo>
                <a:lnTo>
                  <a:pt x="75114" y="65803"/>
                </a:lnTo>
                <a:lnTo>
                  <a:pt x="78418" y="69037"/>
                </a:lnTo>
                <a:lnTo>
                  <a:pt x="86881" y="73713"/>
                </a:lnTo>
                <a:lnTo>
                  <a:pt x="91742" y="74879"/>
                </a:lnTo>
                <a:lnTo>
                  <a:pt x="101498" y="74879"/>
                </a:lnTo>
                <a:lnTo>
                  <a:pt x="105407" y="74134"/>
                </a:lnTo>
                <a:lnTo>
                  <a:pt x="112521" y="71154"/>
                </a:lnTo>
                <a:lnTo>
                  <a:pt x="115483" y="68986"/>
                </a:lnTo>
                <a:lnTo>
                  <a:pt x="115907" y="68478"/>
                </a:lnTo>
                <a:lnTo>
                  <a:pt x="91540" y="68478"/>
                </a:lnTo>
                <a:lnTo>
                  <a:pt x="86662" y="66768"/>
                </a:lnTo>
                <a:lnTo>
                  <a:pt x="78940" y="59928"/>
                </a:lnTo>
                <a:lnTo>
                  <a:pt x="76809" y="55439"/>
                </a:lnTo>
                <a:lnTo>
                  <a:pt x="76403" y="49885"/>
                </a:lnTo>
                <a:lnTo>
                  <a:pt x="121107" y="49885"/>
                </a:lnTo>
                <a:lnTo>
                  <a:pt x="121208" y="44503"/>
                </a:lnTo>
                <a:lnTo>
                  <a:pt x="76403" y="44503"/>
                </a:lnTo>
                <a:lnTo>
                  <a:pt x="76878" y="39217"/>
                </a:lnTo>
                <a:lnTo>
                  <a:pt x="78858" y="34933"/>
                </a:lnTo>
                <a:lnTo>
                  <a:pt x="85834" y="28364"/>
                </a:lnTo>
                <a:lnTo>
                  <a:pt x="90150" y="26722"/>
                </a:lnTo>
                <a:lnTo>
                  <a:pt x="112958" y="26722"/>
                </a:lnTo>
                <a:lnTo>
                  <a:pt x="112535" y="26283"/>
                </a:lnTo>
                <a:lnTo>
                  <a:pt x="104681" y="21675"/>
                </a:lnTo>
                <a:lnTo>
                  <a:pt x="100244" y="20523"/>
                </a:lnTo>
                <a:close/>
              </a:path>
              <a:path w="377189" h="74929">
                <a:moveTo>
                  <a:pt x="113791" y="61469"/>
                </a:moveTo>
                <a:lnTo>
                  <a:pt x="111758" y="63774"/>
                </a:lnTo>
                <a:lnTo>
                  <a:pt x="109353" y="65516"/>
                </a:lnTo>
                <a:lnTo>
                  <a:pt x="103798" y="67885"/>
                </a:lnTo>
                <a:lnTo>
                  <a:pt x="100752" y="68478"/>
                </a:lnTo>
                <a:lnTo>
                  <a:pt x="115907" y="68478"/>
                </a:lnTo>
                <a:lnTo>
                  <a:pt x="117853" y="66142"/>
                </a:lnTo>
                <a:lnTo>
                  <a:pt x="113791" y="61469"/>
                </a:lnTo>
                <a:close/>
              </a:path>
              <a:path w="377189" h="74929">
                <a:moveTo>
                  <a:pt x="112958" y="26722"/>
                </a:moveTo>
                <a:lnTo>
                  <a:pt x="100515" y="26722"/>
                </a:lnTo>
                <a:lnTo>
                  <a:pt x="104867" y="28364"/>
                </a:lnTo>
                <a:lnTo>
                  <a:pt x="111845" y="34933"/>
                </a:lnTo>
                <a:lnTo>
                  <a:pt x="113825" y="39217"/>
                </a:lnTo>
                <a:lnTo>
                  <a:pt x="114300" y="44503"/>
                </a:lnTo>
                <a:lnTo>
                  <a:pt x="121208" y="44503"/>
                </a:lnTo>
                <a:lnTo>
                  <a:pt x="121208" y="42368"/>
                </a:lnTo>
                <a:lnTo>
                  <a:pt x="120088" y="37677"/>
                </a:lnTo>
                <a:lnTo>
                  <a:pt x="115620" y="29484"/>
                </a:lnTo>
                <a:lnTo>
                  <a:pt x="112958" y="26722"/>
                </a:lnTo>
                <a:close/>
              </a:path>
              <a:path w="377189" h="74929">
                <a:moveTo>
                  <a:pt x="164117" y="20523"/>
                </a:moveTo>
                <a:lnTo>
                  <a:pt x="154227" y="20523"/>
                </a:lnTo>
                <a:lnTo>
                  <a:pt x="149500" y="21675"/>
                </a:lnTo>
                <a:lnTo>
                  <a:pt x="141170" y="26283"/>
                </a:lnTo>
                <a:lnTo>
                  <a:pt x="137901" y="29498"/>
                </a:lnTo>
                <a:lnTo>
                  <a:pt x="133160" y="37763"/>
                </a:lnTo>
                <a:lnTo>
                  <a:pt x="131975" y="42437"/>
                </a:lnTo>
                <a:lnTo>
                  <a:pt x="131975" y="52866"/>
                </a:lnTo>
                <a:lnTo>
                  <a:pt x="154227" y="74879"/>
                </a:lnTo>
                <a:lnTo>
                  <a:pt x="164048" y="74879"/>
                </a:lnTo>
                <a:lnTo>
                  <a:pt x="168145" y="73983"/>
                </a:lnTo>
                <a:lnTo>
                  <a:pt x="175460" y="70393"/>
                </a:lnTo>
                <a:lnTo>
                  <a:pt x="177562" y="68478"/>
                </a:lnTo>
                <a:lnTo>
                  <a:pt x="155649" y="68478"/>
                </a:lnTo>
                <a:lnTo>
                  <a:pt x="152179" y="67614"/>
                </a:lnTo>
                <a:lnTo>
                  <a:pt x="146011" y="64162"/>
                </a:lnTo>
                <a:lnTo>
                  <a:pt x="143611" y="61722"/>
                </a:lnTo>
                <a:lnTo>
                  <a:pt x="140154" y="55425"/>
                </a:lnTo>
                <a:lnTo>
                  <a:pt x="139291" y="51781"/>
                </a:lnTo>
                <a:lnTo>
                  <a:pt x="139291" y="43588"/>
                </a:lnTo>
                <a:lnTo>
                  <a:pt x="155649" y="26823"/>
                </a:lnTo>
                <a:lnTo>
                  <a:pt x="177453" y="26823"/>
                </a:lnTo>
                <a:lnTo>
                  <a:pt x="175478" y="25012"/>
                </a:lnTo>
                <a:lnTo>
                  <a:pt x="168231" y="21423"/>
                </a:lnTo>
                <a:lnTo>
                  <a:pt x="164117" y="20523"/>
                </a:lnTo>
                <a:close/>
              </a:path>
              <a:path w="377189" h="74929">
                <a:moveTo>
                  <a:pt x="175052" y="60656"/>
                </a:moveTo>
                <a:lnTo>
                  <a:pt x="173292" y="63298"/>
                </a:lnTo>
                <a:lnTo>
                  <a:pt x="171057" y="65260"/>
                </a:lnTo>
                <a:lnTo>
                  <a:pt x="165639" y="67834"/>
                </a:lnTo>
                <a:lnTo>
                  <a:pt x="162694" y="68478"/>
                </a:lnTo>
                <a:lnTo>
                  <a:pt x="177562" y="68478"/>
                </a:lnTo>
                <a:lnTo>
                  <a:pt x="178339" y="67769"/>
                </a:lnTo>
                <a:lnTo>
                  <a:pt x="180439" y="64314"/>
                </a:lnTo>
                <a:lnTo>
                  <a:pt x="175052" y="60656"/>
                </a:lnTo>
                <a:close/>
              </a:path>
              <a:path w="377189" h="74929">
                <a:moveTo>
                  <a:pt x="177453" y="26823"/>
                </a:moveTo>
                <a:lnTo>
                  <a:pt x="162694" y="26823"/>
                </a:lnTo>
                <a:lnTo>
                  <a:pt x="165639" y="27485"/>
                </a:lnTo>
                <a:lnTo>
                  <a:pt x="171057" y="30124"/>
                </a:lnTo>
                <a:lnTo>
                  <a:pt x="173292" y="32108"/>
                </a:lnTo>
                <a:lnTo>
                  <a:pt x="175052" y="34747"/>
                </a:lnTo>
                <a:lnTo>
                  <a:pt x="180439" y="31089"/>
                </a:lnTo>
                <a:lnTo>
                  <a:pt x="178339" y="27636"/>
                </a:lnTo>
                <a:lnTo>
                  <a:pt x="177453" y="26823"/>
                </a:lnTo>
                <a:close/>
              </a:path>
              <a:path w="377189" h="74929">
                <a:moveTo>
                  <a:pt x="201570" y="20929"/>
                </a:moveTo>
                <a:lnTo>
                  <a:pt x="194356" y="20929"/>
                </a:lnTo>
                <a:lnTo>
                  <a:pt x="194356" y="74372"/>
                </a:lnTo>
                <a:lnTo>
                  <a:pt x="201570" y="74372"/>
                </a:lnTo>
                <a:lnTo>
                  <a:pt x="201570" y="50800"/>
                </a:lnTo>
                <a:lnTo>
                  <a:pt x="242412" y="50800"/>
                </a:lnTo>
                <a:lnTo>
                  <a:pt x="242412" y="44603"/>
                </a:lnTo>
                <a:lnTo>
                  <a:pt x="201570" y="44603"/>
                </a:lnTo>
                <a:lnTo>
                  <a:pt x="201570" y="20929"/>
                </a:lnTo>
                <a:close/>
              </a:path>
              <a:path w="377189" h="74929">
                <a:moveTo>
                  <a:pt x="242412" y="50800"/>
                </a:moveTo>
                <a:lnTo>
                  <a:pt x="235202" y="50800"/>
                </a:lnTo>
                <a:lnTo>
                  <a:pt x="235202" y="74372"/>
                </a:lnTo>
                <a:lnTo>
                  <a:pt x="242412" y="74372"/>
                </a:lnTo>
                <a:lnTo>
                  <a:pt x="242412" y="50800"/>
                </a:lnTo>
                <a:close/>
              </a:path>
              <a:path w="377189" h="74929">
                <a:moveTo>
                  <a:pt x="242412" y="20929"/>
                </a:moveTo>
                <a:lnTo>
                  <a:pt x="235202" y="20929"/>
                </a:lnTo>
                <a:lnTo>
                  <a:pt x="235202" y="44603"/>
                </a:lnTo>
                <a:lnTo>
                  <a:pt x="242412" y="44603"/>
                </a:lnTo>
                <a:lnTo>
                  <a:pt x="242412" y="20929"/>
                </a:lnTo>
                <a:close/>
              </a:path>
              <a:path w="377189" h="74929">
                <a:moveTo>
                  <a:pt x="290134" y="20523"/>
                </a:moveTo>
                <a:lnTo>
                  <a:pt x="279838" y="20523"/>
                </a:lnTo>
                <a:lnTo>
                  <a:pt x="275198" y="21675"/>
                </a:lnTo>
                <a:lnTo>
                  <a:pt x="266932" y="26283"/>
                </a:lnTo>
                <a:lnTo>
                  <a:pt x="263681" y="29498"/>
                </a:lnTo>
                <a:lnTo>
                  <a:pt x="258940" y="37763"/>
                </a:lnTo>
                <a:lnTo>
                  <a:pt x="257756" y="42437"/>
                </a:lnTo>
                <a:lnTo>
                  <a:pt x="257756" y="52866"/>
                </a:lnTo>
                <a:lnTo>
                  <a:pt x="279838" y="74879"/>
                </a:lnTo>
                <a:lnTo>
                  <a:pt x="290134" y="74879"/>
                </a:lnTo>
                <a:lnTo>
                  <a:pt x="294770" y="73713"/>
                </a:lnTo>
                <a:lnTo>
                  <a:pt x="303037" y="69037"/>
                </a:lnTo>
                <a:lnTo>
                  <a:pt x="303595" y="68478"/>
                </a:lnTo>
                <a:lnTo>
                  <a:pt x="281191" y="68478"/>
                </a:lnTo>
                <a:lnTo>
                  <a:pt x="277789" y="67614"/>
                </a:lnTo>
                <a:lnTo>
                  <a:pt x="271759" y="64162"/>
                </a:lnTo>
                <a:lnTo>
                  <a:pt x="269391" y="61706"/>
                </a:lnTo>
                <a:lnTo>
                  <a:pt x="265935" y="55338"/>
                </a:lnTo>
                <a:lnTo>
                  <a:pt x="265071" y="51714"/>
                </a:lnTo>
                <a:lnTo>
                  <a:pt x="265071" y="43588"/>
                </a:lnTo>
                <a:lnTo>
                  <a:pt x="281191" y="26823"/>
                </a:lnTo>
                <a:lnTo>
                  <a:pt x="303579" y="26823"/>
                </a:lnTo>
                <a:lnTo>
                  <a:pt x="303037" y="26283"/>
                </a:lnTo>
                <a:lnTo>
                  <a:pt x="294770" y="21675"/>
                </a:lnTo>
                <a:lnTo>
                  <a:pt x="290134" y="20523"/>
                </a:lnTo>
                <a:close/>
              </a:path>
              <a:path w="377189" h="74929">
                <a:moveTo>
                  <a:pt x="303579" y="26823"/>
                </a:moveTo>
                <a:lnTo>
                  <a:pt x="288777" y="26823"/>
                </a:lnTo>
                <a:lnTo>
                  <a:pt x="292182" y="27687"/>
                </a:lnTo>
                <a:lnTo>
                  <a:pt x="298209" y="31142"/>
                </a:lnTo>
                <a:lnTo>
                  <a:pt x="300563" y="33599"/>
                </a:lnTo>
                <a:lnTo>
                  <a:pt x="303951" y="39963"/>
                </a:lnTo>
                <a:lnTo>
                  <a:pt x="304797" y="43588"/>
                </a:lnTo>
                <a:lnTo>
                  <a:pt x="304797" y="51714"/>
                </a:lnTo>
                <a:lnTo>
                  <a:pt x="288777" y="68478"/>
                </a:lnTo>
                <a:lnTo>
                  <a:pt x="303595" y="68478"/>
                </a:lnTo>
                <a:lnTo>
                  <a:pt x="306269" y="65803"/>
                </a:lnTo>
                <a:lnTo>
                  <a:pt x="310942" y="57542"/>
                </a:lnTo>
                <a:lnTo>
                  <a:pt x="312112" y="52866"/>
                </a:lnTo>
                <a:lnTo>
                  <a:pt x="312112" y="42437"/>
                </a:lnTo>
                <a:lnTo>
                  <a:pt x="310942" y="37763"/>
                </a:lnTo>
                <a:lnTo>
                  <a:pt x="306269" y="29498"/>
                </a:lnTo>
                <a:lnTo>
                  <a:pt x="303579" y="26823"/>
                </a:lnTo>
                <a:close/>
              </a:path>
              <a:path w="377189" h="74929">
                <a:moveTo>
                  <a:pt x="334766" y="20929"/>
                </a:moveTo>
                <a:lnTo>
                  <a:pt x="327553" y="20929"/>
                </a:lnTo>
                <a:lnTo>
                  <a:pt x="327553" y="74372"/>
                </a:lnTo>
                <a:lnTo>
                  <a:pt x="334058" y="74372"/>
                </a:lnTo>
                <a:lnTo>
                  <a:pt x="343245" y="63399"/>
                </a:lnTo>
                <a:lnTo>
                  <a:pt x="334766" y="63399"/>
                </a:lnTo>
                <a:lnTo>
                  <a:pt x="334766" y="20929"/>
                </a:lnTo>
                <a:close/>
              </a:path>
              <a:path w="377189" h="74929">
                <a:moveTo>
                  <a:pt x="376829" y="31902"/>
                </a:moveTo>
                <a:lnTo>
                  <a:pt x="369615" y="31902"/>
                </a:lnTo>
                <a:lnTo>
                  <a:pt x="369615" y="74372"/>
                </a:lnTo>
                <a:lnTo>
                  <a:pt x="376829" y="74372"/>
                </a:lnTo>
                <a:lnTo>
                  <a:pt x="376829" y="31902"/>
                </a:lnTo>
                <a:close/>
              </a:path>
              <a:path w="377189" h="74929">
                <a:moveTo>
                  <a:pt x="376829" y="20929"/>
                </a:moveTo>
                <a:lnTo>
                  <a:pt x="370428" y="20929"/>
                </a:lnTo>
                <a:lnTo>
                  <a:pt x="334766" y="63399"/>
                </a:lnTo>
                <a:lnTo>
                  <a:pt x="343245" y="63399"/>
                </a:lnTo>
                <a:lnTo>
                  <a:pt x="369615" y="31902"/>
                </a:lnTo>
                <a:lnTo>
                  <a:pt x="376829" y="31902"/>
                </a:lnTo>
                <a:lnTo>
                  <a:pt x="376829" y="20929"/>
                </a:lnTo>
                <a:close/>
              </a:path>
              <a:path w="377189" h="74929">
                <a:moveTo>
                  <a:pt x="341881" y="0"/>
                </a:moveTo>
                <a:lnTo>
                  <a:pt x="336697" y="0"/>
                </a:lnTo>
                <a:lnTo>
                  <a:pt x="336765" y="4201"/>
                </a:lnTo>
                <a:lnTo>
                  <a:pt x="338155" y="7452"/>
                </a:lnTo>
                <a:lnTo>
                  <a:pt x="343573" y="12059"/>
                </a:lnTo>
                <a:lnTo>
                  <a:pt x="347230" y="13208"/>
                </a:lnTo>
                <a:lnTo>
                  <a:pt x="356443" y="13208"/>
                </a:lnTo>
                <a:lnTo>
                  <a:pt x="360118" y="12059"/>
                </a:lnTo>
                <a:lnTo>
                  <a:pt x="364071" y="8740"/>
                </a:lnTo>
                <a:lnTo>
                  <a:pt x="348922" y="8740"/>
                </a:lnTo>
                <a:lnTo>
                  <a:pt x="346553" y="7945"/>
                </a:lnTo>
                <a:lnTo>
                  <a:pt x="342896" y="4758"/>
                </a:lnTo>
                <a:lnTo>
                  <a:pt x="341950" y="2641"/>
                </a:lnTo>
                <a:lnTo>
                  <a:pt x="341881" y="0"/>
                </a:lnTo>
                <a:close/>
              </a:path>
              <a:path w="377189" h="74929">
                <a:moveTo>
                  <a:pt x="367076" y="0"/>
                </a:moveTo>
                <a:lnTo>
                  <a:pt x="361892" y="0"/>
                </a:lnTo>
                <a:lnTo>
                  <a:pt x="361828" y="2641"/>
                </a:lnTo>
                <a:lnTo>
                  <a:pt x="360864" y="4758"/>
                </a:lnTo>
                <a:lnTo>
                  <a:pt x="357137" y="7945"/>
                </a:lnTo>
                <a:lnTo>
                  <a:pt x="354751" y="8740"/>
                </a:lnTo>
                <a:lnTo>
                  <a:pt x="364071" y="8740"/>
                </a:lnTo>
                <a:lnTo>
                  <a:pt x="365605" y="7452"/>
                </a:lnTo>
                <a:lnTo>
                  <a:pt x="367008" y="4201"/>
                </a:lnTo>
                <a:lnTo>
                  <a:pt x="367076" y="0"/>
                </a:lnTo>
                <a:close/>
              </a:path>
            </a:pathLst>
          </a:custGeom>
          <a:solidFill>
            <a:srgbClr val="606062"/>
          </a:solidFill>
        </p:spPr>
        <p:txBody>
          <a:bodyPr wrap="square" lIns="0" tIns="0" rIns="0" bIns="0" rtlCol="0"/>
          <a:lstStyle/>
          <a:p>
            <a:endParaRPr/>
          </a:p>
        </p:txBody>
      </p:sp>
      <p:pic>
        <p:nvPicPr>
          <p:cNvPr id="27" name="object 27"/>
          <p:cNvPicPr/>
          <p:nvPr/>
        </p:nvPicPr>
        <p:blipFill>
          <a:blip r:embed="rId10" cstate="print"/>
          <a:stretch>
            <a:fillRect/>
          </a:stretch>
        </p:blipFill>
        <p:spPr>
          <a:xfrm>
            <a:off x="4316821" y="7096020"/>
            <a:ext cx="669542" cy="371546"/>
          </a:xfrm>
          <a:prstGeom prst="rect">
            <a:avLst/>
          </a:prstGeom>
        </p:spPr>
      </p:pic>
      <p:pic>
        <p:nvPicPr>
          <p:cNvPr id="28" name="object 28"/>
          <p:cNvPicPr/>
          <p:nvPr/>
        </p:nvPicPr>
        <p:blipFill>
          <a:blip r:embed="rId11" cstate="print"/>
          <a:stretch>
            <a:fillRect/>
          </a:stretch>
        </p:blipFill>
        <p:spPr>
          <a:xfrm>
            <a:off x="3946564" y="7106760"/>
            <a:ext cx="280145" cy="279231"/>
          </a:xfrm>
          <a:prstGeom prst="rect">
            <a:avLst/>
          </a:prstGeom>
        </p:spPr>
      </p:pic>
      <p:pic>
        <p:nvPicPr>
          <p:cNvPr id="29" name="object 29"/>
          <p:cNvPicPr/>
          <p:nvPr/>
        </p:nvPicPr>
        <p:blipFill>
          <a:blip r:embed="rId12" cstate="print"/>
          <a:stretch>
            <a:fillRect/>
          </a:stretch>
        </p:blipFill>
        <p:spPr>
          <a:xfrm>
            <a:off x="6007856" y="7096020"/>
            <a:ext cx="777941" cy="230932"/>
          </a:xfrm>
          <a:prstGeom prst="rect">
            <a:avLst/>
          </a:prstGeom>
        </p:spPr>
      </p:pic>
      <p:sp>
        <p:nvSpPr>
          <p:cNvPr id="30" name="object 30"/>
          <p:cNvSpPr/>
          <p:nvPr/>
        </p:nvSpPr>
        <p:spPr>
          <a:xfrm>
            <a:off x="5573314" y="7106760"/>
            <a:ext cx="297180" cy="278765"/>
          </a:xfrm>
          <a:custGeom>
            <a:avLst/>
            <a:gdLst/>
            <a:ahLst/>
            <a:cxnLst/>
            <a:rect l="l" t="t" r="r" b="b"/>
            <a:pathLst>
              <a:path w="297179" h="278765">
                <a:moveTo>
                  <a:pt x="52779" y="52199"/>
                </a:moveTo>
                <a:lnTo>
                  <a:pt x="35380" y="52199"/>
                </a:lnTo>
                <a:lnTo>
                  <a:pt x="35380" y="69598"/>
                </a:lnTo>
                <a:lnTo>
                  <a:pt x="52779" y="69598"/>
                </a:lnTo>
                <a:lnTo>
                  <a:pt x="52779" y="52199"/>
                </a:lnTo>
                <a:close/>
              </a:path>
              <a:path w="297179" h="278765">
                <a:moveTo>
                  <a:pt x="33389" y="0"/>
                </a:moveTo>
                <a:lnTo>
                  <a:pt x="0" y="0"/>
                </a:lnTo>
                <a:lnTo>
                  <a:pt x="0" y="26099"/>
                </a:lnTo>
                <a:lnTo>
                  <a:pt x="2145" y="36249"/>
                </a:lnTo>
                <a:lnTo>
                  <a:pt x="7943" y="44546"/>
                </a:lnTo>
                <a:lnTo>
                  <a:pt x="16439" y="50145"/>
                </a:lnTo>
                <a:lnTo>
                  <a:pt x="26678" y="52199"/>
                </a:lnTo>
                <a:lnTo>
                  <a:pt x="61480" y="52199"/>
                </a:lnTo>
                <a:lnTo>
                  <a:pt x="71630" y="50145"/>
                </a:lnTo>
                <a:lnTo>
                  <a:pt x="79927" y="44546"/>
                </a:lnTo>
                <a:lnTo>
                  <a:pt x="85526" y="36249"/>
                </a:lnTo>
                <a:lnTo>
                  <a:pt x="87580" y="26099"/>
                </a:lnTo>
                <a:lnTo>
                  <a:pt x="87580" y="6789"/>
                </a:lnTo>
                <a:lnTo>
                  <a:pt x="44081" y="6789"/>
                </a:lnTo>
                <a:lnTo>
                  <a:pt x="39452" y="2613"/>
                </a:lnTo>
                <a:lnTo>
                  <a:pt x="33389" y="0"/>
                </a:lnTo>
                <a:close/>
              </a:path>
              <a:path w="297179" h="278765">
                <a:moveTo>
                  <a:pt x="87580" y="0"/>
                </a:moveTo>
                <a:lnTo>
                  <a:pt x="54770" y="0"/>
                </a:lnTo>
                <a:lnTo>
                  <a:pt x="48708" y="2613"/>
                </a:lnTo>
                <a:lnTo>
                  <a:pt x="44081" y="6789"/>
                </a:lnTo>
                <a:lnTo>
                  <a:pt x="87580" y="6789"/>
                </a:lnTo>
                <a:lnTo>
                  <a:pt x="87580" y="0"/>
                </a:lnTo>
                <a:close/>
              </a:path>
              <a:path w="297179" h="278765">
                <a:moveTo>
                  <a:pt x="0" y="151725"/>
                </a:moveTo>
                <a:lnTo>
                  <a:pt x="0" y="278395"/>
                </a:lnTo>
                <a:lnTo>
                  <a:pt x="296956" y="278395"/>
                </a:lnTo>
                <a:lnTo>
                  <a:pt x="296956" y="243593"/>
                </a:lnTo>
                <a:lnTo>
                  <a:pt x="35380" y="243593"/>
                </a:lnTo>
                <a:lnTo>
                  <a:pt x="35380" y="226195"/>
                </a:lnTo>
                <a:lnTo>
                  <a:pt x="122378" y="226195"/>
                </a:lnTo>
                <a:lnTo>
                  <a:pt x="122378" y="208796"/>
                </a:lnTo>
                <a:lnTo>
                  <a:pt x="296956" y="208796"/>
                </a:lnTo>
                <a:lnTo>
                  <a:pt x="296956" y="191397"/>
                </a:lnTo>
                <a:lnTo>
                  <a:pt x="70181" y="191397"/>
                </a:lnTo>
                <a:lnTo>
                  <a:pt x="70181" y="173998"/>
                </a:lnTo>
                <a:lnTo>
                  <a:pt x="296956" y="173998"/>
                </a:lnTo>
                <a:lnTo>
                  <a:pt x="296956" y="156596"/>
                </a:lnTo>
                <a:lnTo>
                  <a:pt x="11483" y="156596"/>
                </a:lnTo>
                <a:lnTo>
                  <a:pt x="5219" y="154857"/>
                </a:lnTo>
                <a:lnTo>
                  <a:pt x="0" y="151725"/>
                </a:lnTo>
                <a:close/>
              </a:path>
              <a:path w="297179" h="278765">
                <a:moveTo>
                  <a:pt x="209379" y="226195"/>
                </a:moveTo>
                <a:lnTo>
                  <a:pt x="87580" y="226195"/>
                </a:lnTo>
                <a:lnTo>
                  <a:pt x="87580" y="243593"/>
                </a:lnTo>
                <a:lnTo>
                  <a:pt x="209379" y="243593"/>
                </a:lnTo>
                <a:lnTo>
                  <a:pt x="209379" y="226195"/>
                </a:lnTo>
                <a:close/>
              </a:path>
              <a:path w="297179" h="278765">
                <a:moveTo>
                  <a:pt x="296956" y="208796"/>
                </a:moveTo>
                <a:lnTo>
                  <a:pt x="174578" y="208796"/>
                </a:lnTo>
                <a:lnTo>
                  <a:pt x="174578" y="226195"/>
                </a:lnTo>
                <a:lnTo>
                  <a:pt x="261575" y="226195"/>
                </a:lnTo>
                <a:lnTo>
                  <a:pt x="261575" y="243593"/>
                </a:lnTo>
                <a:lnTo>
                  <a:pt x="296956" y="243593"/>
                </a:lnTo>
                <a:lnTo>
                  <a:pt x="296956" y="208796"/>
                </a:lnTo>
                <a:close/>
              </a:path>
              <a:path w="297179" h="278765">
                <a:moveTo>
                  <a:pt x="174578" y="173998"/>
                </a:moveTo>
                <a:lnTo>
                  <a:pt x="122378" y="173998"/>
                </a:lnTo>
                <a:lnTo>
                  <a:pt x="122378" y="191397"/>
                </a:lnTo>
                <a:lnTo>
                  <a:pt x="174578" y="191397"/>
                </a:lnTo>
                <a:lnTo>
                  <a:pt x="174578" y="173998"/>
                </a:lnTo>
                <a:close/>
              </a:path>
              <a:path w="297179" h="278765">
                <a:moveTo>
                  <a:pt x="296956" y="173998"/>
                </a:moveTo>
                <a:lnTo>
                  <a:pt x="226778" y="173998"/>
                </a:lnTo>
                <a:lnTo>
                  <a:pt x="226778" y="191397"/>
                </a:lnTo>
                <a:lnTo>
                  <a:pt x="296956" y="191397"/>
                </a:lnTo>
                <a:lnTo>
                  <a:pt x="296956" y="173998"/>
                </a:lnTo>
                <a:close/>
              </a:path>
              <a:path w="297179" h="278765">
                <a:moveTo>
                  <a:pt x="44603" y="144767"/>
                </a:moveTo>
                <a:lnTo>
                  <a:pt x="39161" y="149698"/>
                </a:lnTo>
                <a:lnTo>
                  <a:pt x="32697" y="153422"/>
                </a:lnTo>
                <a:lnTo>
                  <a:pt x="25517" y="155775"/>
                </a:lnTo>
                <a:lnTo>
                  <a:pt x="17924" y="156596"/>
                </a:lnTo>
                <a:lnTo>
                  <a:pt x="70703" y="156596"/>
                </a:lnTo>
                <a:lnTo>
                  <a:pt x="63100" y="155774"/>
                </a:lnTo>
                <a:lnTo>
                  <a:pt x="56085" y="153420"/>
                </a:lnTo>
                <a:lnTo>
                  <a:pt x="49854" y="149696"/>
                </a:lnTo>
                <a:lnTo>
                  <a:pt x="44603" y="144767"/>
                </a:lnTo>
                <a:close/>
              </a:path>
              <a:path w="297179" h="278765">
                <a:moveTo>
                  <a:pt x="96803" y="144767"/>
                </a:moveTo>
                <a:lnTo>
                  <a:pt x="91448" y="149698"/>
                </a:lnTo>
                <a:lnTo>
                  <a:pt x="85183" y="153422"/>
                </a:lnTo>
                <a:lnTo>
                  <a:pt x="78201" y="155775"/>
                </a:lnTo>
                <a:lnTo>
                  <a:pt x="70703" y="156596"/>
                </a:lnTo>
                <a:lnTo>
                  <a:pt x="122904" y="156596"/>
                </a:lnTo>
                <a:lnTo>
                  <a:pt x="115299" y="155774"/>
                </a:lnTo>
                <a:lnTo>
                  <a:pt x="108284" y="153420"/>
                </a:lnTo>
                <a:lnTo>
                  <a:pt x="102054" y="149696"/>
                </a:lnTo>
                <a:lnTo>
                  <a:pt x="96803" y="144767"/>
                </a:lnTo>
                <a:close/>
              </a:path>
              <a:path w="297179" h="278765">
                <a:moveTo>
                  <a:pt x="149000" y="144767"/>
                </a:moveTo>
                <a:lnTo>
                  <a:pt x="143647" y="149698"/>
                </a:lnTo>
                <a:lnTo>
                  <a:pt x="137382" y="153422"/>
                </a:lnTo>
                <a:lnTo>
                  <a:pt x="130401" y="155775"/>
                </a:lnTo>
                <a:lnTo>
                  <a:pt x="122904" y="156596"/>
                </a:lnTo>
                <a:lnTo>
                  <a:pt x="175099" y="156596"/>
                </a:lnTo>
                <a:lnTo>
                  <a:pt x="167496" y="155774"/>
                </a:lnTo>
                <a:lnTo>
                  <a:pt x="160481" y="153420"/>
                </a:lnTo>
                <a:lnTo>
                  <a:pt x="154251" y="149696"/>
                </a:lnTo>
                <a:lnTo>
                  <a:pt x="149000" y="144767"/>
                </a:lnTo>
                <a:close/>
              </a:path>
              <a:path w="297179" h="278765">
                <a:moveTo>
                  <a:pt x="201199" y="144767"/>
                </a:moveTo>
                <a:lnTo>
                  <a:pt x="195845" y="149698"/>
                </a:lnTo>
                <a:lnTo>
                  <a:pt x="189581" y="153422"/>
                </a:lnTo>
                <a:lnTo>
                  <a:pt x="182599" y="155775"/>
                </a:lnTo>
                <a:lnTo>
                  <a:pt x="175099" y="156596"/>
                </a:lnTo>
                <a:lnTo>
                  <a:pt x="227300" y="156596"/>
                </a:lnTo>
                <a:lnTo>
                  <a:pt x="219697" y="155774"/>
                </a:lnTo>
                <a:lnTo>
                  <a:pt x="212681" y="153420"/>
                </a:lnTo>
                <a:lnTo>
                  <a:pt x="206451" y="149696"/>
                </a:lnTo>
                <a:lnTo>
                  <a:pt x="201199" y="144767"/>
                </a:lnTo>
                <a:close/>
              </a:path>
              <a:path w="297179" h="278765">
                <a:moveTo>
                  <a:pt x="253400" y="144767"/>
                </a:moveTo>
                <a:lnTo>
                  <a:pt x="248046" y="149698"/>
                </a:lnTo>
                <a:lnTo>
                  <a:pt x="241779" y="153422"/>
                </a:lnTo>
                <a:lnTo>
                  <a:pt x="234797" y="155775"/>
                </a:lnTo>
                <a:lnTo>
                  <a:pt x="227300" y="156596"/>
                </a:lnTo>
                <a:lnTo>
                  <a:pt x="279500" y="156596"/>
                </a:lnTo>
                <a:lnTo>
                  <a:pt x="271896" y="155774"/>
                </a:lnTo>
                <a:lnTo>
                  <a:pt x="264881" y="153420"/>
                </a:lnTo>
                <a:lnTo>
                  <a:pt x="258651" y="149696"/>
                </a:lnTo>
                <a:lnTo>
                  <a:pt x="253400" y="144767"/>
                </a:lnTo>
                <a:close/>
              </a:path>
              <a:path w="297179" h="278765">
                <a:moveTo>
                  <a:pt x="296956" y="152247"/>
                </a:moveTo>
                <a:lnTo>
                  <a:pt x="291909" y="155030"/>
                </a:lnTo>
                <a:lnTo>
                  <a:pt x="285587" y="156596"/>
                </a:lnTo>
                <a:lnTo>
                  <a:pt x="296956" y="156596"/>
                </a:lnTo>
                <a:lnTo>
                  <a:pt x="296956" y="152247"/>
                </a:lnTo>
                <a:close/>
              </a:path>
              <a:path w="297179" h="278765">
                <a:moveTo>
                  <a:pt x="139780" y="86997"/>
                </a:moveTo>
                <a:lnTo>
                  <a:pt x="52779" y="86997"/>
                </a:lnTo>
                <a:lnTo>
                  <a:pt x="52779" y="131367"/>
                </a:lnTo>
                <a:lnTo>
                  <a:pt x="60958" y="139198"/>
                </a:lnTo>
                <a:lnTo>
                  <a:pt x="80272" y="139198"/>
                </a:lnTo>
                <a:lnTo>
                  <a:pt x="87580" y="131367"/>
                </a:lnTo>
                <a:lnTo>
                  <a:pt x="87580" y="121799"/>
                </a:lnTo>
                <a:lnTo>
                  <a:pt x="139780" y="121799"/>
                </a:lnTo>
                <a:lnTo>
                  <a:pt x="139780" y="86997"/>
                </a:lnTo>
                <a:close/>
              </a:path>
              <a:path w="297179" h="278765">
                <a:moveTo>
                  <a:pt x="139780" y="121799"/>
                </a:moveTo>
                <a:lnTo>
                  <a:pt x="104979" y="121799"/>
                </a:lnTo>
                <a:lnTo>
                  <a:pt x="104979" y="131367"/>
                </a:lnTo>
                <a:lnTo>
                  <a:pt x="113158" y="139198"/>
                </a:lnTo>
                <a:lnTo>
                  <a:pt x="132472" y="139198"/>
                </a:lnTo>
                <a:lnTo>
                  <a:pt x="139780" y="131367"/>
                </a:lnTo>
                <a:lnTo>
                  <a:pt x="139780" y="121799"/>
                </a:lnTo>
                <a:close/>
              </a:path>
              <a:path w="297179" h="278765">
                <a:moveTo>
                  <a:pt x="296956" y="86997"/>
                </a:moveTo>
                <a:lnTo>
                  <a:pt x="261575" y="86997"/>
                </a:lnTo>
                <a:lnTo>
                  <a:pt x="261575" y="131367"/>
                </a:lnTo>
                <a:lnTo>
                  <a:pt x="269755" y="139198"/>
                </a:lnTo>
                <a:lnTo>
                  <a:pt x="289068" y="139198"/>
                </a:lnTo>
                <a:lnTo>
                  <a:pt x="296956" y="131367"/>
                </a:lnTo>
                <a:lnTo>
                  <a:pt x="296956" y="86997"/>
                </a:lnTo>
                <a:close/>
              </a:path>
              <a:path w="297179" h="278765">
                <a:moveTo>
                  <a:pt x="244176" y="86997"/>
                </a:moveTo>
                <a:lnTo>
                  <a:pt x="157179" y="86997"/>
                </a:lnTo>
                <a:lnTo>
                  <a:pt x="157179" y="131367"/>
                </a:lnTo>
                <a:lnTo>
                  <a:pt x="165355" y="139198"/>
                </a:lnTo>
                <a:lnTo>
                  <a:pt x="184669" y="139198"/>
                </a:lnTo>
                <a:lnTo>
                  <a:pt x="191977" y="131367"/>
                </a:lnTo>
                <a:lnTo>
                  <a:pt x="191977" y="121799"/>
                </a:lnTo>
                <a:lnTo>
                  <a:pt x="244176" y="121799"/>
                </a:lnTo>
                <a:lnTo>
                  <a:pt x="244176" y="86997"/>
                </a:lnTo>
                <a:close/>
              </a:path>
              <a:path w="297179" h="278765">
                <a:moveTo>
                  <a:pt x="244176" y="121799"/>
                </a:moveTo>
                <a:lnTo>
                  <a:pt x="209379" y="121799"/>
                </a:lnTo>
                <a:lnTo>
                  <a:pt x="209379" y="131367"/>
                </a:lnTo>
                <a:lnTo>
                  <a:pt x="217554" y="139198"/>
                </a:lnTo>
                <a:lnTo>
                  <a:pt x="236868" y="139198"/>
                </a:lnTo>
                <a:lnTo>
                  <a:pt x="244176" y="131367"/>
                </a:lnTo>
                <a:lnTo>
                  <a:pt x="244176" y="121799"/>
                </a:lnTo>
                <a:close/>
              </a:path>
              <a:path w="297179" h="278765">
                <a:moveTo>
                  <a:pt x="35380" y="86997"/>
                </a:moveTo>
                <a:lnTo>
                  <a:pt x="0" y="86997"/>
                </a:lnTo>
                <a:lnTo>
                  <a:pt x="0" y="131367"/>
                </a:lnTo>
                <a:lnTo>
                  <a:pt x="8178" y="139198"/>
                </a:lnTo>
                <a:lnTo>
                  <a:pt x="27492" y="139198"/>
                </a:lnTo>
                <a:lnTo>
                  <a:pt x="35380" y="131367"/>
                </a:lnTo>
                <a:lnTo>
                  <a:pt x="35380" y="86997"/>
                </a:lnTo>
                <a:close/>
              </a:path>
              <a:path w="297179" h="278765">
                <a:moveTo>
                  <a:pt x="261575" y="52199"/>
                </a:moveTo>
                <a:lnTo>
                  <a:pt x="244176" y="52199"/>
                </a:lnTo>
                <a:lnTo>
                  <a:pt x="244176" y="69598"/>
                </a:lnTo>
                <a:lnTo>
                  <a:pt x="261575" y="69598"/>
                </a:lnTo>
                <a:lnTo>
                  <a:pt x="261575" y="52199"/>
                </a:lnTo>
                <a:close/>
              </a:path>
              <a:path w="297179" h="278765">
                <a:moveTo>
                  <a:pt x="242186" y="0"/>
                </a:moveTo>
                <a:lnTo>
                  <a:pt x="209379" y="0"/>
                </a:lnTo>
                <a:lnTo>
                  <a:pt x="209379" y="26099"/>
                </a:lnTo>
                <a:lnTo>
                  <a:pt x="211433" y="36249"/>
                </a:lnTo>
                <a:lnTo>
                  <a:pt x="217031" y="44546"/>
                </a:lnTo>
                <a:lnTo>
                  <a:pt x="225327" y="50145"/>
                </a:lnTo>
                <a:lnTo>
                  <a:pt x="235475" y="52199"/>
                </a:lnTo>
                <a:lnTo>
                  <a:pt x="270277" y="52199"/>
                </a:lnTo>
                <a:lnTo>
                  <a:pt x="280517" y="50145"/>
                </a:lnTo>
                <a:lnTo>
                  <a:pt x="289013" y="44546"/>
                </a:lnTo>
                <a:lnTo>
                  <a:pt x="294811" y="36249"/>
                </a:lnTo>
                <a:lnTo>
                  <a:pt x="296956" y="26099"/>
                </a:lnTo>
                <a:lnTo>
                  <a:pt x="296956" y="6789"/>
                </a:lnTo>
                <a:lnTo>
                  <a:pt x="252878" y="6789"/>
                </a:lnTo>
                <a:lnTo>
                  <a:pt x="248248" y="2613"/>
                </a:lnTo>
                <a:lnTo>
                  <a:pt x="242186" y="0"/>
                </a:lnTo>
                <a:close/>
              </a:path>
              <a:path w="297179" h="278765">
                <a:moveTo>
                  <a:pt x="296956" y="0"/>
                </a:moveTo>
                <a:lnTo>
                  <a:pt x="263566" y="0"/>
                </a:lnTo>
                <a:lnTo>
                  <a:pt x="257503" y="2613"/>
                </a:lnTo>
                <a:lnTo>
                  <a:pt x="252878" y="6789"/>
                </a:lnTo>
                <a:lnTo>
                  <a:pt x="296956" y="6789"/>
                </a:lnTo>
                <a:lnTo>
                  <a:pt x="296956" y="0"/>
                </a:lnTo>
                <a:close/>
              </a:path>
              <a:path w="297179" h="278765">
                <a:moveTo>
                  <a:pt x="157179" y="52199"/>
                </a:moveTo>
                <a:lnTo>
                  <a:pt x="139780" y="52199"/>
                </a:lnTo>
                <a:lnTo>
                  <a:pt x="139780" y="69598"/>
                </a:lnTo>
                <a:lnTo>
                  <a:pt x="157179" y="69598"/>
                </a:lnTo>
                <a:lnTo>
                  <a:pt x="157179" y="52199"/>
                </a:lnTo>
                <a:close/>
              </a:path>
              <a:path w="297179" h="278765">
                <a:moveTo>
                  <a:pt x="137786" y="0"/>
                </a:moveTo>
                <a:lnTo>
                  <a:pt x="104979" y="0"/>
                </a:lnTo>
                <a:lnTo>
                  <a:pt x="104979" y="26099"/>
                </a:lnTo>
                <a:lnTo>
                  <a:pt x="107033" y="36249"/>
                </a:lnTo>
                <a:lnTo>
                  <a:pt x="112632" y="44546"/>
                </a:lnTo>
                <a:lnTo>
                  <a:pt x="120929" y="50145"/>
                </a:lnTo>
                <a:lnTo>
                  <a:pt x="131079" y="52199"/>
                </a:lnTo>
                <a:lnTo>
                  <a:pt x="165877" y="52199"/>
                </a:lnTo>
                <a:lnTo>
                  <a:pt x="176027" y="50145"/>
                </a:lnTo>
                <a:lnTo>
                  <a:pt x="184324" y="44546"/>
                </a:lnTo>
                <a:lnTo>
                  <a:pt x="189922" y="36249"/>
                </a:lnTo>
                <a:lnTo>
                  <a:pt x="191977" y="26099"/>
                </a:lnTo>
                <a:lnTo>
                  <a:pt x="191977" y="6789"/>
                </a:lnTo>
                <a:lnTo>
                  <a:pt x="148478" y="6789"/>
                </a:lnTo>
                <a:lnTo>
                  <a:pt x="143851" y="2613"/>
                </a:lnTo>
                <a:lnTo>
                  <a:pt x="137786" y="0"/>
                </a:lnTo>
                <a:close/>
              </a:path>
              <a:path w="297179" h="278765">
                <a:moveTo>
                  <a:pt x="191977" y="0"/>
                </a:moveTo>
                <a:lnTo>
                  <a:pt x="159170" y="0"/>
                </a:lnTo>
                <a:lnTo>
                  <a:pt x="153107" y="2613"/>
                </a:lnTo>
                <a:lnTo>
                  <a:pt x="148478" y="6789"/>
                </a:lnTo>
                <a:lnTo>
                  <a:pt x="191977" y="6789"/>
                </a:lnTo>
                <a:lnTo>
                  <a:pt x="191977" y="0"/>
                </a:lnTo>
                <a:close/>
              </a:path>
            </a:pathLst>
          </a:custGeom>
          <a:solidFill>
            <a:srgbClr val="F16137"/>
          </a:solidFill>
        </p:spPr>
        <p:txBody>
          <a:bodyPr wrap="square" lIns="0" tIns="0" rIns="0" bIns="0" rtlCol="0"/>
          <a:lstStyle/>
          <a:p>
            <a:endParaRPr/>
          </a:p>
        </p:txBody>
      </p:sp>
      <p:pic>
        <p:nvPicPr>
          <p:cNvPr id="31" name="object 31"/>
          <p:cNvPicPr/>
          <p:nvPr/>
        </p:nvPicPr>
        <p:blipFill>
          <a:blip r:embed="rId13" cstate="print"/>
          <a:stretch>
            <a:fillRect/>
          </a:stretch>
        </p:blipFill>
        <p:spPr>
          <a:xfrm>
            <a:off x="4397738" y="5127772"/>
            <a:ext cx="2248387" cy="378658"/>
          </a:xfrm>
          <a:prstGeom prst="rect">
            <a:avLst/>
          </a:prstGeom>
        </p:spPr>
      </p:pic>
      <p:sp>
        <p:nvSpPr>
          <p:cNvPr id="32" name="object 32"/>
          <p:cNvSpPr/>
          <p:nvPr/>
        </p:nvSpPr>
        <p:spPr>
          <a:xfrm>
            <a:off x="2653251" y="4219577"/>
            <a:ext cx="196850" cy="32384"/>
          </a:xfrm>
          <a:custGeom>
            <a:avLst/>
            <a:gdLst/>
            <a:ahLst/>
            <a:cxnLst/>
            <a:rect l="l" t="t" r="r" b="b"/>
            <a:pathLst>
              <a:path w="196850" h="32385">
                <a:moveTo>
                  <a:pt x="196682" y="0"/>
                </a:moveTo>
                <a:lnTo>
                  <a:pt x="0" y="0"/>
                </a:lnTo>
                <a:lnTo>
                  <a:pt x="0" y="31903"/>
                </a:lnTo>
                <a:lnTo>
                  <a:pt x="196682" y="31903"/>
                </a:lnTo>
                <a:lnTo>
                  <a:pt x="196682" y="0"/>
                </a:lnTo>
                <a:close/>
              </a:path>
            </a:pathLst>
          </a:custGeom>
          <a:solidFill>
            <a:srgbClr val="BDBFC1"/>
          </a:solidFill>
        </p:spPr>
        <p:txBody>
          <a:bodyPr wrap="square" lIns="0" tIns="0" rIns="0" bIns="0" rtlCol="0"/>
          <a:lstStyle/>
          <a:p>
            <a:endParaRPr/>
          </a:p>
        </p:txBody>
      </p:sp>
      <p:sp>
        <p:nvSpPr>
          <p:cNvPr id="33" name="object 33"/>
          <p:cNvSpPr/>
          <p:nvPr/>
        </p:nvSpPr>
        <p:spPr>
          <a:xfrm>
            <a:off x="1892862" y="4219577"/>
            <a:ext cx="203200" cy="32384"/>
          </a:xfrm>
          <a:custGeom>
            <a:avLst/>
            <a:gdLst/>
            <a:ahLst/>
            <a:cxnLst/>
            <a:rect l="l" t="t" r="r" b="b"/>
            <a:pathLst>
              <a:path w="203200" h="32385">
                <a:moveTo>
                  <a:pt x="203010" y="0"/>
                </a:moveTo>
                <a:lnTo>
                  <a:pt x="0" y="0"/>
                </a:lnTo>
                <a:lnTo>
                  <a:pt x="0" y="31903"/>
                </a:lnTo>
                <a:lnTo>
                  <a:pt x="203010" y="31903"/>
                </a:lnTo>
                <a:lnTo>
                  <a:pt x="203010" y="0"/>
                </a:lnTo>
                <a:close/>
              </a:path>
            </a:pathLst>
          </a:custGeom>
          <a:solidFill>
            <a:srgbClr val="BDBFC1"/>
          </a:solidFill>
        </p:spPr>
        <p:txBody>
          <a:bodyPr wrap="square" lIns="0" tIns="0" rIns="0" bIns="0" rtlCol="0"/>
          <a:lstStyle/>
          <a:p>
            <a:endParaRPr/>
          </a:p>
        </p:txBody>
      </p:sp>
      <p:sp>
        <p:nvSpPr>
          <p:cNvPr id="34" name="object 34"/>
          <p:cNvSpPr/>
          <p:nvPr/>
        </p:nvSpPr>
        <p:spPr>
          <a:xfrm>
            <a:off x="3592339" y="4219577"/>
            <a:ext cx="189230" cy="32384"/>
          </a:xfrm>
          <a:custGeom>
            <a:avLst/>
            <a:gdLst/>
            <a:ahLst/>
            <a:cxnLst/>
            <a:rect l="l" t="t" r="r" b="b"/>
            <a:pathLst>
              <a:path w="189229" h="32385">
                <a:moveTo>
                  <a:pt x="188696" y="0"/>
                </a:moveTo>
                <a:lnTo>
                  <a:pt x="0" y="0"/>
                </a:lnTo>
                <a:lnTo>
                  <a:pt x="0" y="31903"/>
                </a:lnTo>
                <a:lnTo>
                  <a:pt x="188696" y="31903"/>
                </a:lnTo>
                <a:lnTo>
                  <a:pt x="188696" y="0"/>
                </a:lnTo>
                <a:close/>
              </a:path>
            </a:pathLst>
          </a:custGeom>
          <a:solidFill>
            <a:srgbClr val="BDBFC1"/>
          </a:solidFill>
        </p:spPr>
        <p:txBody>
          <a:bodyPr wrap="square" lIns="0" tIns="0" rIns="0" bIns="0" rtlCol="0"/>
          <a:lstStyle/>
          <a:p>
            <a:endParaRPr/>
          </a:p>
        </p:txBody>
      </p:sp>
      <p:pic>
        <p:nvPicPr>
          <p:cNvPr id="35" name="object 35"/>
          <p:cNvPicPr/>
          <p:nvPr/>
        </p:nvPicPr>
        <p:blipFill>
          <a:blip r:embed="rId14" cstate="print"/>
          <a:stretch>
            <a:fillRect/>
          </a:stretch>
        </p:blipFill>
        <p:spPr>
          <a:xfrm>
            <a:off x="6123456" y="9153877"/>
            <a:ext cx="868913" cy="288665"/>
          </a:xfrm>
          <a:prstGeom prst="rect">
            <a:avLst/>
          </a:prstGeom>
        </p:spPr>
      </p:pic>
      <p:sp>
        <p:nvSpPr>
          <p:cNvPr id="36" name="object 36"/>
          <p:cNvSpPr/>
          <p:nvPr/>
        </p:nvSpPr>
        <p:spPr>
          <a:xfrm>
            <a:off x="5651830" y="4180783"/>
            <a:ext cx="712470" cy="154305"/>
          </a:xfrm>
          <a:custGeom>
            <a:avLst/>
            <a:gdLst/>
            <a:ahLst/>
            <a:cxnLst/>
            <a:rect l="l" t="t" r="r" b="b"/>
            <a:pathLst>
              <a:path w="712470" h="154304">
                <a:moveTo>
                  <a:pt x="53341" y="0"/>
                </a:moveTo>
                <a:lnTo>
                  <a:pt x="15001" y="17000"/>
                </a:lnTo>
                <a:lnTo>
                  <a:pt x="428" y="54666"/>
                </a:lnTo>
                <a:lnTo>
                  <a:pt x="0" y="64361"/>
                </a:lnTo>
                <a:lnTo>
                  <a:pt x="428" y="74057"/>
                </a:lnTo>
                <a:lnTo>
                  <a:pt x="15001" y="111722"/>
                </a:lnTo>
                <a:lnTo>
                  <a:pt x="53341" y="128725"/>
                </a:lnTo>
                <a:lnTo>
                  <a:pt x="60863" y="128248"/>
                </a:lnTo>
                <a:lnTo>
                  <a:pt x="96083" y="105761"/>
                </a:lnTo>
                <a:lnTo>
                  <a:pt x="96851" y="104364"/>
                </a:lnTo>
                <a:lnTo>
                  <a:pt x="45872" y="104364"/>
                </a:lnTo>
                <a:lnTo>
                  <a:pt x="39974" y="101105"/>
                </a:lnTo>
                <a:lnTo>
                  <a:pt x="29160" y="64361"/>
                </a:lnTo>
                <a:lnTo>
                  <a:pt x="29566" y="54805"/>
                </a:lnTo>
                <a:lnTo>
                  <a:pt x="45872" y="24358"/>
                </a:lnTo>
                <a:lnTo>
                  <a:pt x="96851" y="24358"/>
                </a:lnTo>
                <a:lnTo>
                  <a:pt x="96083" y="22962"/>
                </a:lnTo>
                <a:lnTo>
                  <a:pt x="60863" y="477"/>
                </a:lnTo>
                <a:lnTo>
                  <a:pt x="53341" y="0"/>
                </a:lnTo>
                <a:close/>
              </a:path>
              <a:path w="712470" h="154304">
                <a:moveTo>
                  <a:pt x="96851" y="24358"/>
                </a:moveTo>
                <a:lnTo>
                  <a:pt x="60926" y="24358"/>
                </a:lnTo>
                <a:lnTo>
                  <a:pt x="66882" y="27616"/>
                </a:lnTo>
                <a:lnTo>
                  <a:pt x="71208" y="34135"/>
                </a:lnTo>
                <a:lnTo>
                  <a:pt x="74048" y="39691"/>
                </a:lnTo>
                <a:lnTo>
                  <a:pt x="76076" y="46582"/>
                </a:lnTo>
                <a:lnTo>
                  <a:pt x="77294" y="54805"/>
                </a:lnTo>
                <a:lnTo>
                  <a:pt x="77699" y="64361"/>
                </a:lnTo>
                <a:lnTo>
                  <a:pt x="77294" y="73918"/>
                </a:lnTo>
                <a:lnTo>
                  <a:pt x="60926" y="104364"/>
                </a:lnTo>
                <a:lnTo>
                  <a:pt x="96851" y="104364"/>
                </a:lnTo>
                <a:lnTo>
                  <a:pt x="106679" y="64361"/>
                </a:lnTo>
                <a:lnTo>
                  <a:pt x="106251" y="54666"/>
                </a:lnTo>
                <a:lnTo>
                  <a:pt x="104967" y="45671"/>
                </a:lnTo>
                <a:lnTo>
                  <a:pt x="102827" y="37375"/>
                </a:lnTo>
                <a:lnTo>
                  <a:pt x="99832" y="29778"/>
                </a:lnTo>
                <a:lnTo>
                  <a:pt x="96851" y="24358"/>
                </a:lnTo>
                <a:close/>
              </a:path>
              <a:path w="712470" h="154304">
                <a:moveTo>
                  <a:pt x="139924" y="93521"/>
                </a:moveTo>
                <a:lnTo>
                  <a:pt x="129967" y="93521"/>
                </a:lnTo>
                <a:lnTo>
                  <a:pt x="125849" y="95091"/>
                </a:lnTo>
                <a:lnTo>
                  <a:pt x="119329" y="101372"/>
                </a:lnTo>
                <a:lnTo>
                  <a:pt x="117702" y="105491"/>
                </a:lnTo>
                <a:lnTo>
                  <a:pt x="117702" y="114145"/>
                </a:lnTo>
                <a:lnTo>
                  <a:pt x="118559" y="117256"/>
                </a:lnTo>
                <a:lnTo>
                  <a:pt x="121997" y="122590"/>
                </a:lnTo>
                <a:lnTo>
                  <a:pt x="124336" y="124517"/>
                </a:lnTo>
                <a:lnTo>
                  <a:pt x="127303" y="125702"/>
                </a:lnTo>
                <a:lnTo>
                  <a:pt x="119477" y="153972"/>
                </a:lnTo>
                <a:lnTo>
                  <a:pt x="137081" y="153972"/>
                </a:lnTo>
                <a:lnTo>
                  <a:pt x="147215" y="128369"/>
                </a:lnTo>
                <a:lnTo>
                  <a:pt x="149231" y="123628"/>
                </a:lnTo>
                <a:lnTo>
                  <a:pt x="150534" y="120070"/>
                </a:lnTo>
                <a:lnTo>
                  <a:pt x="151719" y="115329"/>
                </a:lnTo>
                <a:lnTo>
                  <a:pt x="152013" y="112961"/>
                </a:lnTo>
                <a:lnTo>
                  <a:pt x="152013" y="105491"/>
                </a:lnTo>
                <a:lnTo>
                  <a:pt x="150416" y="101372"/>
                </a:lnTo>
                <a:lnTo>
                  <a:pt x="144015" y="95091"/>
                </a:lnTo>
                <a:lnTo>
                  <a:pt x="139924" y="93521"/>
                </a:lnTo>
                <a:close/>
              </a:path>
              <a:path w="712470" h="154304">
                <a:moveTo>
                  <a:pt x="254142" y="24182"/>
                </a:moveTo>
                <a:lnTo>
                  <a:pt x="213296" y="24182"/>
                </a:lnTo>
                <a:lnTo>
                  <a:pt x="218246" y="25513"/>
                </a:lnTo>
                <a:lnTo>
                  <a:pt x="225004" y="30848"/>
                </a:lnTo>
                <a:lnTo>
                  <a:pt x="226692" y="34668"/>
                </a:lnTo>
                <a:lnTo>
                  <a:pt x="226570" y="43560"/>
                </a:lnTo>
                <a:lnTo>
                  <a:pt x="225803" y="46551"/>
                </a:lnTo>
                <a:lnTo>
                  <a:pt x="222246" y="53547"/>
                </a:lnTo>
                <a:lnTo>
                  <a:pt x="218808" y="57722"/>
                </a:lnTo>
                <a:lnTo>
                  <a:pt x="165708" y="107920"/>
                </a:lnTo>
                <a:lnTo>
                  <a:pt x="165708" y="126591"/>
                </a:lnTo>
                <a:lnTo>
                  <a:pt x="259761" y="126591"/>
                </a:lnTo>
                <a:lnTo>
                  <a:pt x="259761" y="103122"/>
                </a:lnTo>
                <a:lnTo>
                  <a:pt x="206244" y="103122"/>
                </a:lnTo>
                <a:lnTo>
                  <a:pt x="234871" y="76097"/>
                </a:lnTo>
                <a:lnTo>
                  <a:pt x="255672" y="43560"/>
                </a:lnTo>
                <a:lnTo>
                  <a:pt x="255672" y="29336"/>
                </a:lnTo>
                <a:lnTo>
                  <a:pt x="254142" y="24182"/>
                </a:lnTo>
                <a:close/>
              </a:path>
              <a:path w="712470" h="154304">
                <a:moveTo>
                  <a:pt x="218690" y="0"/>
                </a:moveTo>
                <a:lnTo>
                  <a:pt x="209444" y="0"/>
                </a:lnTo>
                <a:lnTo>
                  <a:pt x="201411" y="383"/>
                </a:lnTo>
                <a:lnTo>
                  <a:pt x="164006" y="17985"/>
                </a:lnTo>
                <a:lnTo>
                  <a:pt x="160017" y="23112"/>
                </a:lnTo>
                <a:lnTo>
                  <a:pt x="180997" y="36626"/>
                </a:lnTo>
                <a:lnTo>
                  <a:pt x="183960" y="32476"/>
                </a:lnTo>
                <a:lnTo>
                  <a:pt x="187636" y="29366"/>
                </a:lnTo>
                <a:lnTo>
                  <a:pt x="196405" y="25218"/>
                </a:lnTo>
                <a:lnTo>
                  <a:pt x="201326" y="24182"/>
                </a:lnTo>
                <a:lnTo>
                  <a:pt x="254142" y="24182"/>
                </a:lnTo>
                <a:lnTo>
                  <a:pt x="253745" y="22846"/>
                </a:lnTo>
                <a:lnTo>
                  <a:pt x="246042" y="11822"/>
                </a:lnTo>
                <a:lnTo>
                  <a:pt x="240649" y="7556"/>
                </a:lnTo>
                <a:lnTo>
                  <a:pt x="226782" y="1512"/>
                </a:lnTo>
                <a:lnTo>
                  <a:pt x="218690" y="0"/>
                </a:lnTo>
                <a:close/>
              </a:path>
              <a:path w="712470" h="154304">
                <a:moveTo>
                  <a:pt x="323589" y="65430"/>
                </a:moveTo>
                <a:lnTo>
                  <a:pt x="273273" y="65430"/>
                </a:lnTo>
                <a:lnTo>
                  <a:pt x="273273" y="87652"/>
                </a:lnTo>
                <a:lnTo>
                  <a:pt x="323589" y="87652"/>
                </a:lnTo>
                <a:lnTo>
                  <a:pt x="323589" y="65430"/>
                </a:lnTo>
                <a:close/>
              </a:path>
              <a:path w="712470" h="154304">
                <a:moveTo>
                  <a:pt x="393642" y="0"/>
                </a:moveTo>
                <a:lnTo>
                  <a:pt x="355302" y="17000"/>
                </a:lnTo>
                <a:lnTo>
                  <a:pt x="340729" y="54666"/>
                </a:lnTo>
                <a:lnTo>
                  <a:pt x="340301" y="64361"/>
                </a:lnTo>
                <a:lnTo>
                  <a:pt x="340729" y="74057"/>
                </a:lnTo>
                <a:lnTo>
                  <a:pt x="355302" y="111722"/>
                </a:lnTo>
                <a:lnTo>
                  <a:pt x="393642" y="128725"/>
                </a:lnTo>
                <a:lnTo>
                  <a:pt x="401164" y="128248"/>
                </a:lnTo>
                <a:lnTo>
                  <a:pt x="436383" y="105761"/>
                </a:lnTo>
                <a:lnTo>
                  <a:pt x="437151" y="104364"/>
                </a:lnTo>
                <a:lnTo>
                  <a:pt x="386172" y="104364"/>
                </a:lnTo>
                <a:lnTo>
                  <a:pt x="380276" y="101105"/>
                </a:lnTo>
                <a:lnTo>
                  <a:pt x="369460" y="64361"/>
                </a:lnTo>
                <a:lnTo>
                  <a:pt x="369866" y="54805"/>
                </a:lnTo>
                <a:lnTo>
                  <a:pt x="386172" y="24358"/>
                </a:lnTo>
                <a:lnTo>
                  <a:pt x="437151" y="24358"/>
                </a:lnTo>
                <a:lnTo>
                  <a:pt x="436383" y="22962"/>
                </a:lnTo>
                <a:lnTo>
                  <a:pt x="401164" y="477"/>
                </a:lnTo>
                <a:lnTo>
                  <a:pt x="393642" y="0"/>
                </a:lnTo>
                <a:close/>
              </a:path>
              <a:path w="712470" h="154304">
                <a:moveTo>
                  <a:pt x="437151" y="24358"/>
                </a:moveTo>
                <a:lnTo>
                  <a:pt x="401227" y="24358"/>
                </a:lnTo>
                <a:lnTo>
                  <a:pt x="407182" y="27616"/>
                </a:lnTo>
                <a:lnTo>
                  <a:pt x="411509" y="34135"/>
                </a:lnTo>
                <a:lnTo>
                  <a:pt x="414348" y="39691"/>
                </a:lnTo>
                <a:lnTo>
                  <a:pt x="416377" y="46582"/>
                </a:lnTo>
                <a:lnTo>
                  <a:pt x="417594" y="54805"/>
                </a:lnTo>
                <a:lnTo>
                  <a:pt x="418000" y="64361"/>
                </a:lnTo>
                <a:lnTo>
                  <a:pt x="417594" y="73918"/>
                </a:lnTo>
                <a:lnTo>
                  <a:pt x="401227" y="104364"/>
                </a:lnTo>
                <a:lnTo>
                  <a:pt x="437151" y="104364"/>
                </a:lnTo>
                <a:lnTo>
                  <a:pt x="446980" y="64361"/>
                </a:lnTo>
                <a:lnTo>
                  <a:pt x="446552" y="54666"/>
                </a:lnTo>
                <a:lnTo>
                  <a:pt x="445268" y="45671"/>
                </a:lnTo>
                <a:lnTo>
                  <a:pt x="443128" y="37375"/>
                </a:lnTo>
                <a:lnTo>
                  <a:pt x="440132" y="29778"/>
                </a:lnTo>
                <a:lnTo>
                  <a:pt x="437151" y="24358"/>
                </a:lnTo>
                <a:close/>
              </a:path>
              <a:path w="712470" h="154304">
                <a:moveTo>
                  <a:pt x="480226" y="93521"/>
                </a:moveTo>
                <a:lnTo>
                  <a:pt x="470268" y="93521"/>
                </a:lnTo>
                <a:lnTo>
                  <a:pt x="466149" y="95091"/>
                </a:lnTo>
                <a:lnTo>
                  <a:pt x="459630" y="101372"/>
                </a:lnTo>
                <a:lnTo>
                  <a:pt x="458003" y="105491"/>
                </a:lnTo>
                <a:lnTo>
                  <a:pt x="458003" y="114145"/>
                </a:lnTo>
                <a:lnTo>
                  <a:pt x="458859" y="117256"/>
                </a:lnTo>
                <a:lnTo>
                  <a:pt x="462297" y="122590"/>
                </a:lnTo>
                <a:lnTo>
                  <a:pt x="464638" y="124517"/>
                </a:lnTo>
                <a:lnTo>
                  <a:pt x="467605" y="125702"/>
                </a:lnTo>
                <a:lnTo>
                  <a:pt x="459778" y="153972"/>
                </a:lnTo>
                <a:lnTo>
                  <a:pt x="477381" y="153972"/>
                </a:lnTo>
                <a:lnTo>
                  <a:pt x="487516" y="128369"/>
                </a:lnTo>
                <a:lnTo>
                  <a:pt x="489531" y="123628"/>
                </a:lnTo>
                <a:lnTo>
                  <a:pt x="490835" y="120070"/>
                </a:lnTo>
                <a:lnTo>
                  <a:pt x="492019" y="115329"/>
                </a:lnTo>
                <a:lnTo>
                  <a:pt x="492315" y="112961"/>
                </a:lnTo>
                <a:lnTo>
                  <a:pt x="492315" y="105491"/>
                </a:lnTo>
                <a:lnTo>
                  <a:pt x="490716" y="101372"/>
                </a:lnTo>
                <a:lnTo>
                  <a:pt x="484315" y="95091"/>
                </a:lnTo>
                <a:lnTo>
                  <a:pt x="480226" y="93521"/>
                </a:lnTo>
                <a:close/>
              </a:path>
              <a:path w="712470" h="154304">
                <a:moveTo>
                  <a:pt x="511520" y="93341"/>
                </a:moveTo>
                <a:lnTo>
                  <a:pt x="500141" y="115390"/>
                </a:lnTo>
                <a:lnTo>
                  <a:pt x="506067" y="119656"/>
                </a:lnTo>
                <a:lnTo>
                  <a:pt x="513266" y="122947"/>
                </a:lnTo>
                <a:lnTo>
                  <a:pt x="547611" y="128725"/>
                </a:lnTo>
                <a:lnTo>
                  <a:pt x="555806" y="128375"/>
                </a:lnTo>
                <a:lnTo>
                  <a:pt x="595885" y="104543"/>
                </a:lnTo>
                <a:lnTo>
                  <a:pt x="540382" y="104543"/>
                </a:lnTo>
                <a:lnTo>
                  <a:pt x="534042" y="103564"/>
                </a:lnTo>
                <a:lnTo>
                  <a:pt x="521712" y="99655"/>
                </a:lnTo>
                <a:lnTo>
                  <a:pt x="516262" y="96898"/>
                </a:lnTo>
                <a:lnTo>
                  <a:pt x="511520" y="93341"/>
                </a:lnTo>
                <a:close/>
              </a:path>
              <a:path w="712470" h="154304">
                <a:moveTo>
                  <a:pt x="591706" y="2131"/>
                </a:moveTo>
                <a:lnTo>
                  <a:pt x="515786" y="2131"/>
                </a:lnTo>
                <a:lnTo>
                  <a:pt x="509385" y="72184"/>
                </a:lnTo>
                <a:lnTo>
                  <a:pt x="551881" y="72184"/>
                </a:lnTo>
                <a:lnTo>
                  <a:pt x="559375" y="73548"/>
                </a:lnTo>
                <a:lnTo>
                  <a:pt x="568030" y="78999"/>
                </a:lnTo>
                <a:lnTo>
                  <a:pt x="570193" y="83031"/>
                </a:lnTo>
                <a:lnTo>
                  <a:pt x="570193" y="93460"/>
                </a:lnTo>
                <a:lnTo>
                  <a:pt x="568120" y="97430"/>
                </a:lnTo>
                <a:lnTo>
                  <a:pt x="559822" y="103122"/>
                </a:lnTo>
                <a:lnTo>
                  <a:pt x="554130" y="104543"/>
                </a:lnTo>
                <a:lnTo>
                  <a:pt x="595885" y="104543"/>
                </a:lnTo>
                <a:lnTo>
                  <a:pt x="597456" y="101967"/>
                </a:lnTo>
                <a:lnTo>
                  <a:pt x="599349" y="95062"/>
                </a:lnTo>
                <a:lnTo>
                  <a:pt x="599349" y="87476"/>
                </a:lnTo>
                <a:lnTo>
                  <a:pt x="579688" y="54794"/>
                </a:lnTo>
                <a:lnTo>
                  <a:pt x="547966" y="48892"/>
                </a:lnTo>
                <a:lnTo>
                  <a:pt x="537833" y="48892"/>
                </a:lnTo>
                <a:lnTo>
                  <a:pt x="539788" y="25247"/>
                </a:lnTo>
                <a:lnTo>
                  <a:pt x="591706" y="25247"/>
                </a:lnTo>
                <a:lnTo>
                  <a:pt x="591706" y="2131"/>
                </a:lnTo>
                <a:close/>
              </a:path>
              <a:path w="712470" h="154304">
                <a:moveTo>
                  <a:pt x="696521" y="78585"/>
                </a:moveTo>
                <a:lnTo>
                  <a:pt x="685768" y="78585"/>
                </a:lnTo>
                <a:lnTo>
                  <a:pt x="681981" y="79582"/>
                </a:lnTo>
                <a:lnTo>
                  <a:pt x="675292" y="83559"/>
                </a:lnTo>
                <a:lnTo>
                  <a:pt x="672689" y="86418"/>
                </a:lnTo>
                <a:lnTo>
                  <a:pt x="668963" y="93866"/>
                </a:lnTo>
                <a:lnTo>
                  <a:pt x="668031" y="98186"/>
                </a:lnTo>
                <a:lnTo>
                  <a:pt x="668031" y="108007"/>
                </a:lnTo>
                <a:lnTo>
                  <a:pt x="685768" y="127605"/>
                </a:lnTo>
                <a:lnTo>
                  <a:pt x="696521" y="127605"/>
                </a:lnTo>
                <a:lnTo>
                  <a:pt x="701835" y="125384"/>
                </a:lnTo>
                <a:lnTo>
                  <a:pt x="709399" y="117194"/>
                </a:lnTo>
                <a:lnTo>
                  <a:pt x="687208" y="117194"/>
                </a:lnTo>
                <a:lnTo>
                  <a:pt x="684950" y="115985"/>
                </a:lnTo>
                <a:lnTo>
                  <a:pt x="681577" y="111265"/>
                </a:lnTo>
                <a:lnTo>
                  <a:pt x="680792" y="108007"/>
                </a:lnTo>
                <a:lnTo>
                  <a:pt x="680792" y="98186"/>
                </a:lnTo>
                <a:lnTo>
                  <a:pt x="681577" y="94924"/>
                </a:lnTo>
                <a:lnTo>
                  <a:pt x="684965" y="90183"/>
                </a:lnTo>
                <a:lnTo>
                  <a:pt x="687208" y="88999"/>
                </a:lnTo>
                <a:lnTo>
                  <a:pt x="709401" y="88999"/>
                </a:lnTo>
                <a:lnTo>
                  <a:pt x="701835" y="80810"/>
                </a:lnTo>
                <a:lnTo>
                  <a:pt x="696521" y="78585"/>
                </a:lnTo>
                <a:close/>
              </a:path>
              <a:path w="712470" h="154304">
                <a:moveTo>
                  <a:pt x="697749" y="37692"/>
                </a:moveTo>
                <a:lnTo>
                  <a:pt x="682636" y="37692"/>
                </a:lnTo>
                <a:lnTo>
                  <a:pt x="621932" y="126591"/>
                </a:lnTo>
                <a:lnTo>
                  <a:pt x="637045" y="126591"/>
                </a:lnTo>
                <a:lnTo>
                  <a:pt x="697749" y="37692"/>
                </a:lnTo>
                <a:close/>
              </a:path>
              <a:path w="712470" h="154304">
                <a:moveTo>
                  <a:pt x="709401" y="88999"/>
                </a:moveTo>
                <a:lnTo>
                  <a:pt x="692881" y="88999"/>
                </a:lnTo>
                <a:lnTo>
                  <a:pt x="695145" y="90205"/>
                </a:lnTo>
                <a:lnTo>
                  <a:pt x="698447" y="95032"/>
                </a:lnTo>
                <a:lnTo>
                  <a:pt x="699192" y="98186"/>
                </a:lnTo>
                <a:lnTo>
                  <a:pt x="699192" y="108007"/>
                </a:lnTo>
                <a:lnTo>
                  <a:pt x="698447" y="111160"/>
                </a:lnTo>
                <a:lnTo>
                  <a:pt x="695145" y="115985"/>
                </a:lnTo>
                <a:lnTo>
                  <a:pt x="692881" y="117194"/>
                </a:lnTo>
                <a:lnTo>
                  <a:pt x="709399" y="117194"/>
                </a:lnTo>
                <a:lnTo>
                  <a:pt x="710046" y="116493"/>
                </a:lnTo>
                <a:lnTo>
                  <a:pt x="712099" y="110545"/>
                </a:lnTo>
                <a:lnTo>
                  <a:pt x="712099" y="95644"/>
                </a:lnTo>
                <a:lnTo>
                  <a:pt x="710046" y="89697"/>
                </a:lnTo>
                <a:lnTo>
                  <a:pt x="709401" y="88999"/>
                </a:lnTo>
                <a:close/>
              </a:path>
              <a:path w="712470" h="154304">
                <a:moveTo>
                  <a:pt x="636200" y="36677"/>
                </a:moveTo>
                <a:lnTo>
                  <a:pt x="623161" y="36677"/>
                </a:lnTo>
                <a:lnTo>
                  <a:pt x="617847" y="38898"/>
                </a:lnTo>
                <a:lnTo>
                  <a:pt x="609635" y="47790"/>
                </a:lnTo>
                <a:lnTo>
                  <a:pt x="607579" y="53737"/>
                </a:lnTo>
                <a:lnTo>
                  <a:pt x="607579" y="68638"/>
                </a:lnTo>
                <a:lnTo>
                  <a:pt x="609635" y="74584"/>
                </a:lnTo>
                <a:lnTo>
                  <a:pt x="617847" y="83473"/>
                </a:lnTo>
                <a:lnTo>
                  <a:pt x="623161" y="85698"/>
                </a:lnTo>
                <a:lnTo>
                  <a:pt x="636200" y="85698"/>
                </a:lnTo>
                <a:lnTo>
                  <a:pt x="641488" y="83473"/>
                </a:lnTo>
                <a:lnTo>
                  <a:pt x="648977" y="75283"/>
                </a:lnTo>
                <a:lnTo>
                  <a:pt x="626885" y="75283"/>
                </a:lnTo>
                <a:lnTo>
                  <a:pt x="624640" y="74077"/>
                </a:lnTo>
                <a:lnTo>
                  <a:pt x="621256" y="69250"/>
                </a:lnTo>
                <a:lnTo>
                  <a:pt x="620427" y="65844"/>
                </a:lnTo>
                <a:lnTo>
                  <a:pt x="620426" y="56531"/>
                </a:lnTo>
                <a:lnTo>
                  <a:pt x="621256" y="53121"/>
                </a:lnTo>
                <a:lnTo>
                  <a:pt x="624640" y="48298"/>
                </a:lnTo>
                <a:lnTo>
                  <a:pt x="626885" y="47091"/>
                </a:lnTo>
                <a:lnTo>
                  <a:pt x="648977" y="47091"/>
                </a:lnTo>
                <a:lnTo>
                  <a:pt x="641488" y="38898"/>
                </a:lnTo>
                <a:lnTo>
                  <a:pt x="636200" y="36677"/>
                </a:lnTo>
                <a:close/>
              </a:path>
              <a:path w="712470" h="154304">
                <a:moveTo>
                  <a:pt x="648977" y="47091"/>
                </a:moveTo>
                <a:lnTo>
                  <a:pt x="632556" y="47091"/>
                </a:lnTo>
                <a:lnTo>
                  <a:pt x="634835" y="48298"/>
                </a:lnTo>
                <a:lnTo>
                  <a:pt x="638125" y="53017"/>
                </a:lnTo>
                <a:lnTo>
                  <a:pt x="638949" y="56531"/>
                </a:lnTo>
                <a:lnTo>
                  <a:pt x="638949" y="65844"/>
                </a:lnTo>
                <a:lnTo>
                  <a:pt x="638125" y="69358"/>
                </a:lnTo>
                <a:lnTo>
                  <a:pt x="634820" y="74099"/>
                </a:lnTo>
                <a:lnTo>
                  <a:pt x="632556" y="75283"/>
                </a:lnTo>
                <a:lnTo>
                  <a:pt x="648977" y="75283"/>
                </a:lnTo>
                <a:lnTo>
                  <a:pt x="649616" y="74584"/>
                </a:lnTo>
                <a:lnTo>
                  <a:pt x="651650" y="68638"/>
                </a:lnTo>
                <a:lnTo>
                  <a:pt x="651650" y="53737"/>
                </a:lnTo>
                <a:lnTo>
                  <a:pt x="649616" y="47790"/>
                </a:lnTo>
                <a:lnTo>
                  <a:pt x="648977" y="47091"/>
                </a:lnTo>
                <a:close/>
              </a:path>
            </a:pathLst>
          </a:custGeom>
          <a:solidFill>
            <a:srgbClr val="606062"/>
          </a:solidFill>
        </p:spPr>
        <p:txBody>
          <a:bodyPr wrap="square" lIns="0" tIns="0" rIns="0" bIns="0" rtlCol="0"/>
          <a:lstStyle/>
          <a:p>
            <a:endParaRPr/>
          </a:p>
        </p:txBody>
      </p:sp>
      <p:pic>
        <p:nvPicPr>
          <p:cNvPr id="37" name="object 37"/>
          <p:cNvPicPr/>
          <p:nvPr/>
        </p:nvPicPr>
        <p:blipFill>
          <a:blip r:embed="rId15" cstate="print"/>
          <a:stretch>
            <a:fillRect/>
          </a:stretch>
        </p:blipFill>
        <p:spPr>
          <a:xfrm>
            <a:off x="530791" y="5147585"/>
            <a:ext cx="253857" cy="257324"/>
          </a:xfrm>
          <a:prstGeom prst="rect">
            <a:avLst/>
          </a:prstGeom>
        </p:spPr>
      </p:pic>
      <p:pic>
        <p:nvPicPr>
          <p:cNvPr id="38" name="object 38"/>
          <p:cNvPicPr/>
          <p:nvPr/>
        </p:nvPicPr>
        <p:blipFill>
          <a:blip r:embed="rId16" cstate="print"/>
          <a:stretch>
            <a:fillRect/>
          </a:stretch>
        </p:blipFill>
        <p:spPr>
          <a:xfrm>
            <a:off x="530791" y="5656269"/>
            <a:ext cx="253857" cy="252729"/>
          </a:xfrm>
          <a:prstGeom prst="rect">
            <a:avLst/>
          </a:prstGeom>
        </p:spPr>
      </p:pic>
      <p:grpSp>
        <p:nvGrpSpPr>
          <p:cNvPr id="39" name="object 39"/>
          <p:cNvGrpSpPr/>
          <p:nvPr/>
        </p:nvGrpSpPr>
        <p:grpSpPr>
          <a:xfrm>
            <a:off x="4009363" y="5182203"/>
            <a:ext cx="271780" cy="269875"/>
            <a:chOff x="4009363" y="5182203"/>
            <a:chExt cx="271780" cy="269875"/>
          </a:xfrm>
        </p:grpSpPr>
        <p:sp>
          <p:nvSpPr>
            <p:cNvPr id="40" name="object 40"/>
            <p:cNvSpPr/>
            <p:nvPr/>
          </p:nvSpPr>
          <p:spPr>
            <a:xfrm>
              <a:off x="4009363" y="5182203"/>
              <a:ext cx="271780" cy="269875"/>
            </a:xfrm>
            <a:custGeom>
              <a:avLst/>
              <a:gdLst/>
              <a:ahLst/>
              <a:cxnLst/>
              <a:rect l="l" t="t" r="r" b="b"/>
              <a:pathLst>
                <a:path w="271779" h="269875">
                  <a:moveTo>
                    <a:pt x="9648" y="134899"/>
                  </a:moveTo>
                  <a:lnTo>
                    <a:pt x="0" y="134899"/>
                  </a:lnTo>
                  <a:lnTo>
                    <a:pt x="2472" y="158873"/>
                  </a:lnTo>
                  <a:lnTo>
                    <a:pt x="21014" y="205297"/>
                  </a:lnTo>
                  <a:lnTo>
                    <a:pt x="57130" y="244575"/>
                  </a:lnTo>
                  <a:lnTo>
                    <a:pt x="107055" y="266906"/>
                  </a:lnTo>
                  <a:lnTo>
                    <a:pt x="134899" y="269798"/>
                  </a:lnTo>
                  <a:lnTo>
                    <a:pt x="152697" y="268549"/>
                  </a:lnTo>
                  <a:lnTo>
                    <a:pt x="170252" y="264846"/>
                  </a:lnTo>
                  <a:lnTo>
                    <a:pt x="183417" y="260150"/>
                  </a:lnTo>
                  <a:lnTo>
                    <a:pt x="134899" y="260150"/>
                  </a:lnTo>
                  <a:lnTo>
                    <a:pt x="109083" y="257467"/>
                  </a:lnTo>
                  <a:lnTo>
                    <a:pt x="62788" y="236753"/>
                  </a:lnTo>
                  <a:lnTo>
                    <a:pt x="29227" y="200252"/>
                  </a:lnTo>
                  <a:lnTo>
                    <a:pt x="11951" y="157130"/>
                  </a:lnTo>
                  <a:lnTo>
                    <a:pt x="9648" y="134899"/>
                  </a:lnTo>
                  <a:close/>
                </a:path>
                <a:path w="271779" h="269875">
                  <a:moveTo>
                    <a:pt x="249167" y="210531"/>
                  </a:moveTo>
                  <a:lnTo>
                    <a:pt x="234900" y="210531"/>
                  </a:lnTo>
                  <a:lnTo>
                    <a:pt x="226919" y="219591"/>
                  </a:lnTo>
                  <a:lnTo>
                    <a:pt x="218191" y="227899"/>
                  </a:lnTo>
                  <a:lnTo>
                    <a:pt x="183522" y="249889"/>
                  </a:lnTo>
                  <a:lnTo>
                    <a:pt x="134899" y="260150"/>
                  </a:lnTo>
                  <a:lnTo>
                    <a:pt x="183417" y="260150"/>
                  </a:lnTo>
                  <a:lnTo>
                    <a:pt x="222671" y="236753"/>
                  </a:lnTo>
                  <a:lnTo>
                    <a:pt x="239187" y="220464"/>
                  </a:lnTo>
                  <a:lnTo>
                    <a:pt x="248840" y="220464"/>
                  </a:lnTo>
                  <a:lnTo>
                    <a:pt x="249167" y="210531"/>
                  </a:lnTo>
                  <a:close/>
                </a:path>
                <a:path w="271779" h="269875">
                  <a:moveTo>
                    <a:pt x="248840" y="220464"/>
                  </a:moveTo>
                  <a:lnTo>
                    <a:pt x="239187" y="220464"/>
                  </a:lnTo>
                  <a:lnTo>
                    <a:pt x="238146" y="251981"/>
                  </a:lnTo>
                  <a:lnTo>
                    <a:pt x="247790" y="252299"/>
                  </a:lnTo>
                  <a:lnTo>
                    <a:pt x="248840" y="220464"/>
                  </a:lnTo>
                  <a:close/>
                </a:path>
                <a:path w="271779" h="269875">
                  <a:moveTo>
                    <a:pt x="245689" y="200516"/>
                  </a:moveTo>
                  <a:lnTo>
                    <a:pt x="197604" y="202107"/>
                  </a:lnTo>
                  <a:lnTo>
                    <a:pt x="197920" y="211755"/>
                  </a:lnTo>
                  <a:lnTo>
                    <a:pt x="234900" y="210531"/>
                  </a:lnTo>
                  <a:lnTo>
                    <a:pt x="249167" y="210531"/>
                  </a:lnTo>
                  <a:lnTo>
                    <a:pt x="249375" y="204213"/>
                  </a:lnTo>
                  <a:lnTo>
                    <a:pt x="248867" y="202921"/>
                  </a:lnTo>
                  <a:lnTo>
                    <a:pt x="246984" y="201028"/>
                  </a:lnTo>
                  <a:lnTo>
                    <a:pt x="245689" y="200516"/>
                  </a:lnTo>
                  <a:close/>
                </a:path>
                <a:path w="271779" h="269875">
                  <a:moveTo>
                    <a:pt x="185245" y="9648"/>
                  </a:moveTo>
                  <a:lnTo>
                    <a:pt x="136634" y="9648"/>
                  </a:lnTo>
                  <a:lnTo>
                    <a:pt x="162448" y="12331"/>
                  </a:lnTo>
                  <a:lnTo>
                    <a:pt x="186672" y="20214"/>
                  </a:lnTo>
                  <a:lnTo>
                    <a:pt x="228103" y="50576"/>
                  </a:lnTo>
                  <a:lnTo>
                    <a:pt x="252926" y="90566"/>
                  </a:lnTo>
                  <a:lnTo>
                    <a:pt x="261885" y="134899"/>
                  </a:lnTo>
                  <a:lnTo>
                    <a:pt x="271533" y="134899"/>
                  </a:lnTo>
                  <a:lnTo>
                    <a:pt x="261918" y="87114"/>
                  </a:lnTo>
                  <a:lnTo>
                    <a:pt x="235273" y="44122"/>
                  </a:lnTo>
                  <a:lnTo>
                    <a:pt x="190602" y="11390"/>
                  </a:lnTo>
                  <a:lnTo>
                    <a:pt x="185245" y="9648"/>
                  </a:lnTo>
                  <a:close/>
                </a:path>
                <a:path w="271779" h="269875">
                  <a:moveTo>
                    <a:pt x="23741" y="17500"/>
                  </a:moveTo>
                  <a:lnTo>
                    <a:pt x="22411" y="58046"/>
                  </a:lnTo>
                  <a:lnTo>
                    <a:pt x="22287" y="67229"/>
                  </a:lnTo>
                  <a:lnTo>
                    <a:pt x="24516" y="69317"/>
                  </a:lnTo>
                  <a:lnTo>
                    <a:pt x="73929" y="67690"/>
                  </a:lnTo>
                  <a:lnTo>
                    <a:pt x="73653" y="59267"/>
                  </a:lnTo>
                  <a:lnTo>
                    <a:pt x="36633" y="59267"/>
                  </a:lnTo>
                  <a:lnTo>
                    <a:pt x="44613" y="50207"/>
                  </a:lnTo>
                  <a:lnTo>
                    <a:pt x="45526" y="49338"/>
                  </a:lnTo>
                  <a:lnTo>
                    <a:pt x="32345" y="49338"/>
                  </a:lnTo>
                  <a:lnTo>
                    <a:pt x="33385" y="17820"/>
                  </a:lnTo>
                  <a:lnTo>
                    <a:pt x="23741" y="17500"/>
                  </a:lnTo>
                  <a:close/>
                </a:path>
                <a:path w="271779" h="269875">
                  <a:moveTo>
                    <a:pt x="73613" y="58046"/>
                  </a:moveTo>
                  <a:lnTo>
                    <a:pt x="36633" y="59267"/>
                  </a:lnTo>
                  <a:lnTo>
                    <a:pt x="73653" y="59267"/>
                  </a:lnTo>
                  <a:lnTo>
                    <a:pt x="73613" y="58046"/>
                  </a:lnTo>
                  <a:close/>
                </a:path>
                <a:path w="271779" h="269875">
                  <a:moveTo>
                    <a:pt x="136634" y="0"/>
                  </a:moveTo>
                  <a:lnTo>
                    <a:pt x="84209" y="11042"/>
                  </a:lnTo>
                  <a:lnTo>
                    <a:pt x="48862" y="33046"/>
                  </a:lnTo>
                  <a:lnTo>
                    <a:pt x="32345" y="49338"/>
                  </a:lnTo>
                  <a:lnTo>
                    <a:pt x="45526" y="49338"/>
                  </a:lnTo>
                  <a:lnTo>
                    <a:pt x="53341" y="41899"/>
                  </a:lnTo>
                  <a:lnTo>
                    <a:pt x="62763" y="34389"/>
                  </a:lnTo>
                  <a:lnTo>
                    <a:pt x="103854" y="14251"/>
                  </a:lnTo>
                  <a:lnTo>
                    <a:pt x="136634" y="9648"/>
                  </a:lnTo>
                  <a:lnTo>
                    <a:pt x="185245" y="9648"/>
                  </a:lnTo>
                  <a:lnTo>
                    <a:pt x="164477" y="2892"/>
                  </a:lnTo>
                  <a:lnTo>
                    <a:pt x="136634" y="0"/>
                  </a:lnTo>
                  <a:close/>
                </a:path>
              </a:pathLst>
            </a:custGeom>
            <a:solidFill>
              <a:srgbClr val="F16137"/>
            </a:solidFill>
          </p:spPr>
          <p:txBody>
            <a:bodyPr wrap="square" lIns="0" tIns="0" rIns="0" bIns="0" rtlCol="0"/>
            <a:lstStyle/>
            <a:p>
              <a:endParaRPr/>
            </a:p>
          </p:txBody>
        </p:sp>
        <p:pic>
          <p:nvPicPr>
            <p:cNvPr id="41" name="object 41"/>
            <p:cNvPicPr/>
            <p:nvPr/>
          </p:nvPicPr>
          <p:blipFill>
            <a:blip r:embed="rId17" cstate="print"/>
            <a:stretch>
              <a:fillRect/>
            </a:stretch>
          </p:blipFill>
          <p:spPr>
            <a:xfrm>
              <a:off x="4107455" y="5265626"/>
              <a:ext cx="75351" cy="90161"/>
            </a:xfrm>
            <a:prstGeom prst="rect">
              <a:avLst/>
            </a:prstGeom>
          </p:spPr>
        </p:pic>
      </p:grpSp>
      <p:grpSp>
        <p:nvGrpSpPr>
          <p:cNvPr id="42" name="object 42"/>
          <p:cNvGrpSpPr/>
          <p:nvPr/>
        </p:nvGrpSpPr>
        <p:grpSpPr>
          <a:xfrm>
            <a:off x="5208324" y="629305"/>
            <a:ext cx="1813010" cy="2700529"/>
            <a:chOff x="5208324" y="629305"/>
            <a:chExt cx="1813010" cy="2700529"/>
          </a:xfrm>
        </p:grpSpPr>
        <p:pic>
          <p:nvPicPr>
            <p:cNvPr id="43" name="object 43"/>
            <p:cNvPicPr/>
            <p:nvPr/>
          </p:nvPicPr>
          <p:blipFill>
            <a:blip r:embed="rId18" cstate="print"/>
            <a:stretch>
              <a:fillRect/>
            </a:stretch>
          </p:blipFill>
          <p:spPr>
            <a:xfrm>
              <a:off x="5208324" y="629305"/>
              <a:ext cx="1566673" cy="2700529"/>
            </a:xfrm>
            <a:prstGeom prst="rect">
              <a:avLst/>
            </a:prstGeom>
          </p:spPr>
        </p:pic>
        <p:pic>
          <p:nvPicPr>
            <p:cNvPr id="47" name="object 47"/>
            <p:cNvPicPr/>
            <p:nvPr/>
          </p:nvPicPr>
          <p:blipFill>
            <a:blip r:embed="rId19" cstate="print"/>
            <a:stretch>
              <a:fillRect/>
            </a:stretch>
          </p:blipFill>
          <p:spPr>
            <a:xfrm>
              <a:off x="5234371" y="2079673"/>
              <a:ext cx="695991" cy="969476"/>
            </a:xfrm>
            <a:prstGeom prst="rect">
              <a:avLst/>
            </a:prstGeom>
          </p:spPr>
        </p:pic>
        <p:sp>
          <p:nvSpPr>
            <p:cNvPr id="48" name="object 48"/>
            <p:cNvSpPr/>
            <p:nvPr/>
          </p:nvSpPr>
          <p:spPr>
            <a:xfrm>
              <a:off x="6084276" y="2093911"/>
              <a:ext cx="474980" cy="236220"/>
            </a:xfrm>
            <a:custGeom>
              <a:avLst/>
              <a:gdLst/>
              <a:ahLst/>
              <a:cxnLst/>
              <a:rect l="l" t="t" r="r" b="b"/>
              <a:pathLst>
                <a:path w="474979" h="236219">
                  <a:moveTo>
                    <a:pt x="30855" y="0"/>
                  </a:moveTo>
                  <a:lnTo>
                    <a:pt x="20398" y="0"/>
                  </a:lnTo>
                  <a:lnTo>
                    <a:pt x="0" y="45759"/>
                  </a:lnTo>
                  <a:lnTo>
                    <a:pt x="10850" y="45759"/>
                  </a:lnTo>
                  <a:lnTo>
                    <a:pt x="14904" y="35953"/>
                  </a:lnTo>
                  <a:lnTo>
                    <a:pt x="46930" y="35953"/>
                  </a:lnTo>
                  <a:lnTo>
                    <a:pt x="43336" y="27914"/>
                  </a:lnTo>
                  <a:lnTo>
                    <a:pt x="18307" y="27914"/>
                  </a:lnTo>
                  <a:lnTo>
                    <a:pt x="25560" y="10397"/>
                  </a:lnTo>
                  <a:lnTo>
                    <a:pt x="35504" y="10397"/>
                  </a:lnTo>
                  <a:lnTo>
                    <a:pt x="30855" y="0"/>
                  </a:lnTo>
                  <a:close/>
                </a:path>
                <a:path w="474979" h="236219">
                  <a:moveTo>
                    <a:pt x="46930" y="35953"/>
                  </a:moveTo>
                  <a:lnTo>
                    <a:pt x="36151" y="35953"/>
                  </a:lnTo>
                  <a:lnTo>
                    <a:pt x="40201" y="45759"/>
                  </a:lnTo>
                  <a:lnTo>
                    <a:pt x="51314" y="45759"/>
                  </a:lnTo>
                  <a:lnTo>
                    <a:pt x="46930" y="35953"/>
                  </a:lnTo>
                  <a:close/>
                </a:path>
                <a:path w="474979" h="236219">
                  <a:moveTo>
                    <a:pt x="35504" y="10397"/>
                  </a:moveTo>
                  <a:lnTo>
                    <a:pt x="25560" y="10397"/>
                  </a:lnTo>
                  <a:lnTo>
                    <a:pt x="32818" y="27914"/>
                  </a:lnTo>
                  <a:lnTo>
                    <a:pt x="43336" y="27914"/>
                  </a:lnTo>
                  <a:lnTo>
                    <a:pt x="35504" y="10397"/>
                  </a:lnTo>
                  <a:close/>
                </a:path>
                <a:path w="474979" h="236219">
                  <a:moveTo>
                    <a:pt x="66154" y="0"/>
                  </a:moveTo>
                  <a:lnTo>
                    <a:pt x="57395" y="0"/>
                  </a:lnTo>
                  <a:lnTo>
                    <a:pt x="57395" y="45759"/>
                  </a:lnTo>
                  <a:lnTo>
                    <a:pt x="67331" y="45759"/>
                  </a:lnTo>
                  <a:lnTo>
                    <a:pt x="67331" y="18892"/>
                  </a:lnTo>
                  <a:lnTo>
                    <a:pt x="77531" y="18892"/>
                  </a:lnTo>
                  <a:lnTo>
                    <a:pt x="66154" y="0"/>
                  </a:lnTo>
                  <a:close/>
                </a:path>
                <a:path w="474979" h="236219">
                  <a:moveTo>
                    <a:pt x="108929" y="18370"/>
                  </a:moveTo>
                  <a:lnTo>
                    <a:pt x="98968" y="18370"/>
                  </a:lnTo>
                  <a:lnTo>
                    <a:pt x="99033" y="45759"/>
                  </a:lnTo>
                  <a:lnTo>
                    <a:pt x="108968" y="45759"/>
                  </a:lnTo>
                  <a:lnTo>
                    <a:pt x="108929" y="18370"/>
                  </a:lnTo>
                  <a:close/>
                </a:path>
                <a:path w="474979" h="236219">
                  <a:moveTo>
                    <a:pt x="77531" y="18892"/>
                  </a:moveTo>
                  <a:lnTo>
                    <a:pt x="67331" y="18892"/>
                  </a:lnTo>
                  <a:lnTo>
                    <a:pt x="80794" y="40920"/>
                  </a:lnTo>
                  <a:lnTo>
                    <a:pt x="85504" y="40920"/>
                  </a:lnTo>
                  <a:lnTo>
                    <a:pt x="92958" y="28436"/>
                  </a:lnTo>
                  <a:lnTo>
                    <a:pt x="83278" y="28436"/>
                  </a:lnTo>
                  <a:lnTo>
                    <a:pt x="77531" y="18892"/>
                  </a:lnTo>
                  <a:close/>
                </a:path>
                <a:path w="474979" h="236219">
                  <a:moveTo>
                    <a:pt x="108903" y="0"/>
                  </a:moveTo>
                  <a:lnTo>
                    <a:pt x="100145" y="0"/>
                  </a:lnTo>
                  <a:lnTo>
                    <a:pt x="83278" y="28436"/>
                  </a:lnTo>
                  <a:lnTo>
                    <a:pt x="92958" y="28436"/>
                  </a:lnTo>
                  <a:lnTo>
                    <a:pt x="98968" y="18370"/>
                  </a:lnTo>
                  <a:lnTo>
                    <a:pt x="108929" y="18370"/>
                  </a:lnTo>
                  <a:lnTo>
                    <a:pt x="108903" y="0"/>
                  </a:lnTo>
                  <a:close/>
                </a:path>
                <a:path w="474979" h="236219">
                  <a:moveTo>
                    <a:pt x="129104" y="0"/>
                  </a:moveTo>
                  <a:lnTo>
                    <a:pt x="120345" y="0"/>
                  </a:lnTo>
                  <a:lnTo>
                    <a:pt x="120345" y="45759"/>
                  </a:lnTo>
                  <a:lnTo>
                    <a:pt x="130280" y="45759"/>
                  </a:lnTo>
                  <a:lnTo>
                    <a:pt x="130280" y="18892"/>
                  </a:lnTo>
                  <a:lnTo>
                    <a:pt x="140481" y="18892"/>
                  </a:lnTo>
                  <a:lnTo>
                    <a:pt x="129104" y="0"/>
                  </a:lnTo>
                  <a:close/>
                </a:path>
                <a:path w="474979" h="236219">
                  <a:moveTo>
                    <a:pt x="171879" y="18370"/>
                  </a:moveTo>
                  <a:lnTo>
                    <a:pt x="161917" y="18370"/>
                  </a:lnTo>
                  <a:lnTo>
                    <a:pt x="161982" y="45759"/>
                  </a:lnTo>
                  <a:lnTo>
                    <a:pt x="171918" y="45759"/>
                  </a:lnTo>
                  <a:lnTo>
                    <a:pt x="171879" y="18370"/>
                  </a:lnTo>
                  <a:close/>
                </a:path>
                <a:path w="474979" h="236219">
                  <a:moveTo>
                    <a:pt x="140481" y="18892"/>
                  </a:moveTo>
                  <a:lnTo>
                    <a:pt x="130280" y="18892"/>
                  </a:lnTo>
                  <a:lnTo>
                    <a:pt x="143744" y="40920"/>
                  </a:lnTo>
                  <a:lnTo>
                    <a:pt x="148454" y="40920"/>
                  </a:lnTo>
                  <a:lnTo>
                    <a:pt x="155907" y="28436"/>
                  </a:lnTo>
                  <a:lnTo>
                    <a:pt x="146229" y="28436"/>
                  </a:lnTo>
                  <a:lnTo>
                    <a:pt x="140481" y="18892"/>
                  </a:lnTo>
                  <a:close/>
                </a:path>
                <a:path w="474979" h="236219">
                  <a:moveTo>
                    <a:pt x="171853" y="0"/>
                  </a:moveTo>
                  <a:lnTo>
                    <a:pt x="163094" y="0"/>
                  </a:lnTo>
                  <a:lnTo>
                    <a:pt x="146229" y="28436"/>
                  </a:lnTo>
                  <a:lnTo>
                    <a:pt x="155907" y="28436"/>
                  </a:lnTo>
                  <a:lnTo>
                    <a:pt x="161917" y="18370"/>
                  </a:lnTo>
                  <a:lnTo>
                    <a:pt x="171879" y="18370"/>
                  </a:lnTo>
                  <a:lnTo>
                    <a:pt x="171853" y="0"/>
                  </a:lnTo>
                  <a:close/>
                </a:path>
                <a:path w="474979" h="236219">
                  <a:moveTo>
                    <a:pt x="193817" y="0"/>
                  </a:moveTo>
                  <a:lnTo>
                    <a:pt x="183294" y="0"/>
                  </a:lnTo>
                  <a:lnTo>
                    <a:pt x="183294" y="45759"/>
                  </a:lnTo>
                  <a:lnTo>
                    <a:pt x="193295" y="45759"/>
                  </a:lnTo>
                  <a:lnTo>
                    <a:pt x="205004" y="29808"/>
                  </a:lnTo>
                  <a:lnTo>
                    <a:pt x="193817" y="29808"/>
                  </a:lnTo>
                  <a:lnTo>
                    <a:pt x="193817" y="0"/>
                  </a:lnTo>
                  <a:close/>
                </a:path>
                <a:path w="474979" h="236219">
                  <a:moveTo>
                    <a:pt x="225587" y="16015"/>
                  </a:moveTo>
                  <a:lnTo>
                    <a:pt x="215129" y="16015"/>
                  </a:lnTo>
                  <a:lnTo>
                    <a:pt x="215129" y="45759"/>
                  </a:lnTo>
                  <a:lnTo>
                    <a:pt x="225587" y="45759"/>
                  </a:lnTo>
                  <a:lnTo>
                    <a:pt x="225587" y="16015"/>
                  </a:lnTo>
                  <a:close/>
                </a:path>
                <a:path w="474979" h="236219">
                  <a:moveTo>
                    <a:pt x="225587" y="0"/>
                  </a:moveTo>
                  <a:lnTo>
                    <a:pt x="215651" y="0"/>
                  </a:lnTo>
                  <a:lnTo>
                    <a:pt x="193817" y="29808"/>
                  </a:lnTo>
                  <a:lnTo>
                    <a:pt x="205004" y="29808"/>
                  </a:lnTo>
                  <a:lnTo>
                    <a:pt x="215129" y="16015"/>
                  </a:lnTo>
                  <a:lnTo>
                    <a:pt x="225587" y="16015"/>
                  </a:lnTo>
                  <a:lnTo>
                    <a:pt x="225587" y="0"/>
                  </a:lnTo>
                  <a:close/>
                </a:path>
                <a:path w="474979" h="236219">
                  <a:moveTo>
                    <a:pt x="262652" y="0"/>
                  </a:moveTo>
                  <a:lnTo>
                    <a:pt x="252195" y="0"/>
                  </a:lnTo>
                  <a:lnTo>
                    <a:pt x="231797" y="45759"/>
                  </a:lnTo>
                  <a:lnTo>
                    <a:pt x="242647" y="45759"/>
                  </a:lnTo>
                  <a:lnTo>
                    <a:pt x="246701" y="35953"/>
                  </a:lnTo>
                  <a:lnTo>
                    <a:pt x="278727" y="35953"/>
                  </a:lnTo>
                  <a:lnTo>
                    <a:pt x="275133" y="27914"/>
                  </a:lnTo>
                  <a:lnTo>
                    <a:pt x="250103" y="27914"/>
                  </a:lnTo>
                  <a:lnTo>
                    <a:pt x="257357" y="10397"/>
                  </a:lnTo>
                  <a:lnTo>
                    <a:pt x="267301" y="10397"/>
                  </a:lnTo>
                  <a:lnTo>
                    <a:pt x="262652" y="0"/>
                  </a:lnTo>
                  <a:close/>
                </a:path>
                <a:path w="474979" h="236219">
                  <a:moveTo>
                    <a:pt x="278727" y="35953"/>
                  </a:moveTo>
                  <a:lnTo>
                    <a:pt x="267948" y="35953"/>
                  </a:lnTo>
                  <a:lnTo>
                    <a:pt x="271998" y="45759"/>
                  </a:lnTo>
                  <a:lnTo>
                    <a:pt x="283112" y="45759"/>
                  </a:lnTo>
                  <a:lnTo>
                    <a:pt x="278727" y="35953"/>
                  </a:lnTo>
                  <a:close/>
                </a:path>
                <a:path w="474979" h="236219">
                  <a:moveTo>
                    <a:pt x="323316" y="29286"/>
                  </a:moveTo>
                  <a:lnTo>
                    <a:pt x="312854" y="29286"/>
                  </a:lnTo>
                  <a:lnTo>
                    <a:pt x="312854" y="45759"/>
                  </a:lnTo>
                  <a:lnTo>
                    <a:pt x="323316" y="45759"/>
                  </a:lnTo>
                  <a:lnTo>
                    <a:pt x="323316" y="29286"/>
                  </a:lnTo>
                  <a:close/>
                </a:path>
                <a:path w="474979" h="236219">
                  <a:moveTo>
                    <a:pt x="293245" y="0"/>
                  </a:moveTo>
                  <a:lnTo>
                    <a:pt x="282788" y="0"/>
                  </a:lnTo>
                  <a:lnTo>
                    <a:pt x="282788" y="19850"/>
                  </a:lnTo>
                  <a:lnTo>
                    <a:pt x="284421" y="24091"/>
                  </a:lnTo>
                  <a:lnTo>
                    <a:pt x="290955" y="29973"/>
                  </a:lnTo>
                  <a:lnTo>
                    <a:pt x="295664" y="31442"/>
                  </a:lnTo>
                  <a:lnTo>
                    <a:pt x="305208" y="31442"/>
                  </a:lnTo>
                  <a:lnTo>
                    <a:pt x="308891" y="30726"/>
                  </a:lnTo>
                  <a:lnTo>
                    <a:pt x="312854" y="29286"/>
                  </a:lnTo>
                  <a:lnTo>
                    <a:pt x="323316" y="29286"/>
                  </a:lnTo>
                  <a:lnTo>
                    <a:pt x="323316" y="22618"/>
                  </a:lnTo>
                  <a:lnTo>
                    <a:pt x="299869" y="22618"/>
                  </a:lnTo>
                  <a:lnTo>
                    <a:pt x="297440" y="21823"/>
                  </a:lnTo>
                  <a:lnTo>
                    <a:pt x="294085" y="18641"/>
                  </a:lnTo>
                  <a:lnTo>
                    <a:pt x="293245" y="16278"/>
                  </a:lnTo>
                  <a:lnTo>
                    <a:pt x="293245" y="0"/>
                  </a:lnTo>
                  <a:close/>
                </a:path>
                <a:path w="474979" h="236219">
                  <a:moveTo>
                    <a:pt x="267301" y="10397"/>
                  </a:moveTo>
                  <a:lnTo>
                    <a:pt x="257357" y="10397"/>
                  </a:lnTo>
                  <a:lnTo>
                    <a:pt x="264614" y="27914"/>
                  </a:lnTo>
                  <a:lnTo>
                    <a:pt x="275133" y="27914"/>
                  </a:lnTo>
                  <a:lnTo>
                    <a:pt x="267301" y="10397"/>
                  </a:lnTo>
                  <a:close/>
                </a:path>
                <a:path w="474979" h="236219">
                  <a:moveTo>
                    <a:pt x="323316" y="0"/>
                  </a:moveTo>
                  <a:lnTo>
                    <a:pt x="312854" y="0"/>
                  </a:lnTo>
                  <a:lnTo>
                    <a:pt x="312854" y="20591"/>
                  </a:lnTo>
                  <a:lnTo>
                    <a:pt x="309806" y="21941"/>
                  </a:lnTo>
                  <a:lnTo>
                    <a:pt x="306537" y="22618"/>
                  </a:lnTo>
                  <a:lnTo>
                    <a:pt x="323316" y="22618"/>
                  </a:lnTo>
                  <a:lnTo>
                    <a:pt x="323316" y="0"/>
                  </a:lnTo>
                  <a:close/>
                </a:path>
                <a:path w="474979" h="236219">
                  <a:moveTo>
                    <a:pt x="345276" y="0"/>
                  </a:moveTo>
                  <a:lnTo>
                    <a:pt x="334689" y="0"/>
                  </a:lnTo>
                  <a:lnTo>
                    <a:pt x="334689" y="45759"/>
                  </a:lnTo>
                  <a:lnTo>
                    <a:pt x="345276" y="45759"/>
                  </a:lnTo>
                  <a:lnTo>
                    <a:pt x="345276" y="27000"/>
                  </a:lnTo>
                  <a:lnTo>
                    <a:pt x="376654" y="27000"/>
                  </a:lnTo>
                  <a:lnTo>
                    <a:pt x="376654" y="18042"/>
                  </a:lnTo>
                  <a:lnTo>
                    <a:pt x="345276" y="18042"/>
                  </a:lnTo>
                  <a:lnTo>
                    <a:pt x="345276" y="0"/>
                  </a:lnTo>
                  <a:close/>
                </a:path>
                <a:path w="474979" h="236219">
                  <a:moveTo>
                    <a:pt x="376654" y="27000"/>
                  </a:moveTo>
                  <a:lnTo>
                    <a:pt x="366066" y="27000"/>
                  </a:lnTo>
                  <a:lnTo>
                    <a:pt x="366066" y="45759"/>
                  </a:lnTo>
                  <a:lnTo>
                    <a:pt x="376654" y="45759"/>
                  </a:lnTo>
                  <a:lnTo>
                    <a:pt x="376654" y="27000"/>
                  </a:lnTo>
                  <a:close/>
                </a:path>
                <a:path w="474979" h="236219">
                  <a:moveTo>
                    <a:pt x="376654" y="0"/>
                  </a:moveTo>
                  <a:lnTo>
                    <a:pt x="366066" y="0"/>
                  </a:lnTo>
                  <a:lnTo>
                    <a:pt x="366066" y="18042"/>
                  </a:lnTo>
                  <a:lnTo>
                    <a:pt x="376654" y="18042"/>
                  </a:lnTo>
                  <a:lnTo>
                    <a:pt x="376654" y="0"/>
                  </a:lnTo>
                  <a:close/>
                </a:path>
                <a:path w="474979" h="236219">
                  <a:moveTo>
                    <a:pt x="413785" y="0"/>
                  </a:moveTo>
                  <a:lnTo>
                    <a:pt x="403326" y="0"/>
                  </a:lnTo>
                  <a:lnTo>
                    <a:pt x="382929" y="45759"/>
                  </a:lnTo>
                  <a:lnTo>
                    <a:pt x="393778" y="45759"/>
                  </a:lnTo>
                  <a:lnTo>
                    <a:pt x="397832" y="35953"/>
                  </a:lnTo>
                  <a:lnTo>
                    <a:pt x="429859" y="35953"/>
                  </a:lnTo>
                  <a:lnTo>
                    <a:pt x="426265" y="27914"/>
                  </a:lnTo>
                  <a:lnTo>
                    <a:pt x="401234" y="27914"/>
                  </a:lnTo>
                  <a:lnTo>
                    <a:pt x="408489" y="10397"/>
                  </a:lnTo>
                  <a:lnTo>
                    <a:pt x="418433" y="10397"/>
                  </a:lnTo>
                  <a:lnTo>
                    <a:pt x="413785" y="0"/>
                  </a:lnTo>
                  <a:close/>
                </a:path>
                <a:path w="474979" h="236219">
                  <a:moveTo>
                    <a:pt x="429859" y="35953"/>
                  </a:moveTo>
                  <a:lnTo>
                    <a:pt x="419079" y="35953"/>
                  </a:lnTo>
                  <a:lnTo>
                    <a:pt x="423129" y="45759"/>
                  </a:lnTo>
                  <a:lnTo>
                    <a:pt x="434243" y="45759"/>
                  </a:lnTo>
                  <a:lnTo>
                    <a:pt x="429859" y="35953"/>
                  </a:lnTo>
                  <a:close/>
                </a:path>
                <a:path w="474979" h="236219">
                  <a:moveTo>
                    <a:pt x="418433" y="10397"/>
                  </a:moveTo>
                  <a:lnTo>
                    <a:pt x="408489" y="10397"/>
                  </a:lnTo>
                  <a:lnTo>
                    <a:pt x="415747" y="27914"/>
                  </a:lnTo>
                  <a:lnTo>
                    <a:pt x="426265" y="27914"/>
                  </a:lnTo>
                  <a:lnTo>
                    <a:pt x="418433" y="10397"/>
                  </a:lnTo>
                  <a:close/>
                </a:path>
                <a:path w="474979" h="236219">
                  <a:moveTo>
                    <a:pt x="474512" y="0"/>
                  </a:moveTo>
                  <a:lnTo>
                    <a:pt x="450763" y="0"/>
                  </a:lnTo>
                  <a:lnTo>
                    <a:pt x="447274" y="687"/>
                  </a:lnTo>
                  <a:lnTo>
                    <a:pt x="441350" y="3434"/>
                  </a:lnTo>
                  <a:lnTo>
                    <a:pt x="439060" y="5392"/>
                  </a:lnTo>
                  <a:lnTo>
                    <a:pt x="435838" y="10494"/>
                  </a:lnTo>
                  <a:lnTo>
                    <a:pt x="435032" y="13531"/>
                  </a:lnTo>
                  <a:lnTo>
                    <a:pt x="435032" y="20634"/>
                  </a:lnTo>
                  <a:lnTo>
                    <a:pt x="435860" y="23699"/>
                  </a:lnTo>
                  <a:lnTo>
                    <a:pt x="439172" y="28795"/>
                  </a:lnTo>
                  <a:lnTo>
                    <a:pt x="441544" y="30704"/>
                  </a:lnTo>
                  <a:lnTo>
                    <a:pt x="444639" y="31968"/>
                  </a:lnTo>
                  <a:lnTo>
                    <a:pt x="435096" y="45759"/>
                  </a:lnTo>
                  <a:lnTo>
                    <a:pt x="446274" y="45759"/>
                  </a:lnTo>
                  <a:lnTo>
                    <a:pt x="454378" y="33602"/>
                  </a:lnTo>
                  <a:lnTo>
                    <a:pt x="474512" y="33602"/>
                  </a:lnTo>
                  <a:lnTo>
                    <a:pt x="474512" y="25232"/>
                  </a:lnTo>
                  <a:lnTo>
                    <a:pt x="451807" y="25232"/>
                  </a:lnTo>
                  <a:lnTo>
                    <a:pt x="449564" y="24516"/>
                  </a:lnTo>
                  <a:lnTo>
                    <a:pt x="446511" y="21639"/>
                  </a:lnTo>
                  <a:lnTo>
                    <a:pt x="445752" y="19591"/>
                  </a:lnTo>
                  <a:lnTo>
                    <a:pt x="445752" y="14187"/>
                  </a:lnTo>
                  <a:lnTo>
                    <a:pt x="446544" y="12117"/>
                  </a:lnTo>
                  <a:lnTo>
                    <a:pt x="449727" y="9328"/>
                  </a:lnTo>
                  <a:lnTo>
                    <a:pt x="452027" y="8629"/>
                  </a:lnTo>
                  <a:lnTo>
                    <a:pt x="474512" y="8629"/>
                  </a:lnTo>
                  <a:lnTo>
                    <a:pt x="474512" y="0"/>
                  </a:lnTo>
                  <a:close/>
                </a:path>
                <a:path w="474979" h="236219">
                  <a:moveTo>
                    <a:pt x="474512" y="33602"/>
                  </a:moveTo>
                  <a:lnTo>
                    <a:pt x="464055" y="33602"/>
                  </a:lnTo>
                  <a:lnTo>
                    <a:pt x="464055" y="45759"/>
                  </a:lnTo>
                  <a:lnTo>
                    <a:pt x="474512" y="45759"/>
                  </a:lnTo>
                  <a:lnTo>
                    <a:pt x="474512" y="33602"/>
                  </a:lnTo>
                  <a:close/>
                </a:path>
                <a:path w="474979" h="236219">
                  <a:moveTo>
                    <a:pt x="474512" y="8629"/>
                  </a:moveTo>
                  <a:lnTo>
                    <a:pt x="464055" y="8629"/>
                  </a:lnTo>
                  <a:lnTo>
                    <a:pt x="464055" y="25232"/>
                  </a:lnTo>
                  <a:lnTo>
                    <a:pt x="474512" y="25232"/>
                  </a:lnTo>
                  <a:lnTo>
                    <a:pt x="474512" y="8629"/>
                  </a:lnTo>
                  <a:close/>
                </a:path>
                <a:path w="474979" h="236219">
                  <a:moveTo>
                    <a:pt x="30834" y="89362"/>
                  </a:moveTo>
                  <a:lnTo>
                    <a:pt x="22162" y="89362"/>
                  </a:lnTo>
                  <a:lnTo>
                    <a:pt x="17924" y="90374"/>
                  </a:lnTo>
                  <a:lnTo>
                    <a:pt x="10383" y="94428"/>
                  </a:lnTo>
                  <a:lnTo>
                    <a:pt x="7420" y="97240"/>
                  </a:lnTo>
                  <a:lnTo>
                    <a:pt x="3107" y="104428"/>
                  </a:lnTo>
                  <a:lnTo>
                    <a:pt x="2026" y="108493"/>
                  </a:lnTo>
                  <a:lnTo>
                    <a:pt x="2026" y="117557"/>
                  </a:lnTo>
                  <a:lnTo>
                    <a:pt x="22141" y="136688"/>
                  </a:lnTo>
                  <a:lnTo>
                    <a:pt x="30769" y="136688"/>
                  </a:lnTo>
                  <a:lnTo>
                    <a:pt x="34362" y="135990"/>
                  </a:lnTo>
                  <a:lnTo>
                    <a:pt x="40813" y="133200"/>
                  </a:lnTo>
                  <a:lnTo>
                    <a:pt x="43514" y="131177"/>
                  </a:lnTo>
                  <a:lnTo>
                    <a:pt x="45695" y="128516"/>
                  </a:lnTo>
                  <a:lnTo>
                    <a:pt x="44775" y="127666"/>
                  </a:lnTo>
                  <a:lnTo>
                    <a:pt x="24559" y="127666"/>
                  </a:lnTo>
                  <a:lnTo>
                    <a:pt x="22031" y="127048"/>
                  </a:lnTo>
                  <a:lnTo>
                    <a:pt x="17586" y="124564"/>
                  </a:lnTo>
                  <a:lnTo>
                    <a:pt x="15854" y="122828"/>
                  </a:lnTo>
                  <a:lnTo>
                    <a:pt x="13370" y="118385"/>
                  </a:lnTo>
                  <a:lnTo>
                    <a:pt x="12748" y="115858"/>
                  </a:lnTo>
                  <a:lnTo>
                    <a:pt x="12748" y="110192"/>
                  </a:lnTo>
                  <a:lnTo>
                    <a:pt x="24559" y="98380"/>
                  </a:lnTo>
                  <a:lnTo>
                    <a:pt x="44704" y="98380"/>
                  </a:lnTo>
                  <a:lnTo>
                    <a:pt x="45695" y="97466"/>
                  </a:lnTo>
                  <a:lnTo>
                    <a:pt x="43514" y="94852"/>
                  </a:lnTo>
                  <a:lnTo>
                    <a:pt x="40824" y="92847"/>
                  </a:lnTo>
                  <a:lnTo>
                    <a:pt x="34416" y="90058"/>
                  </a:lnTo>
                  <a:lnTo>
                    <a:pt x="30834" y="89362"/>
                  </a:lnTo>
                  <a:close/>
                </a:path>
                <a:path w="474979" h="236219">
                  <a:moveTo>
                    <a:pt x="38895" y="122241"/>
                  </a:moveTo>
                  <a:lnTo>
                    <a:pt x="35802" y="125859"/>
                  </a:lnTo>
                  <a:lnTo>
                    <a:pt x="31968" y="127666"/>
                  </a:lnTo>
                  <a:lnTo>
                    <a:pt x="44775" y="127666"/>
                  </a:lnTo>
                  <a:lnTo>
                    <a:pt x="38895" y="122241"/>
                  </a:lnTo>
                  <a:close/>
                </a:path>
                <a:path w="474979" h="236219">
                  <a:moveTo>
                    <a:pt x="44704" y="98380"/>
                  </a:moveTo>
                  <a:lnTo>
                    <a:pt x="31968" y="98380"/>
                  </a:lnTo>
                  <a:lnTo>
                    <a:pt x="35802" y="100169"/>
                  </a:lnTo>
                  <a:lnTo>
                    <a:pt x="38895" y="103741"/>
                  </a:lnTo>
                  <a:lnTo>
                    <a:pt x="44704" y="98380"/>
                  </a:lnTo>
                  <a:close/>
                </a:path>
                <a:path w="474979" h="236219">
                  <a:moveTo>
                    <a:pt x="87203" y="90144"/>
                  </a:moveTo>
                  <a:lnTo>
                    <a:pt x="52624" y="90144"/>
                  </a:lnTo>
                  <a:lnTo>
                    <a:pt x="52624" y="135903"/>
                  </a:lnTo>
                  <a:lnTo>
                    <a:pt x="88052" y="135903"/>
                  </a:lnTo>
                  <a:lnTo>
                    <a:pt x="88052" y="127403"/>
                  </a:lnTo>
                  <a:lnTo>
                    <a:pt x="63148" y="127403"/>
                  </a:lnTo>
                  <a:lnTo>
                    <a:pt x="63148" y="116815"/>
                  </a:lnTo>
                  <a:lnTo>
                    <a:pt x="84395" y="116815"/>
                  </a:lnTo>
                  <a:lnTo>
                    <a:pt x="84395" y="108579"/>
                  </a:lnTo>
                  <a:lnTo>
                    <a:pt x="63148" y="108579"/>
                  </a:lnTo>
                  <a:lnTo>
                    <a:pt x="63148" y="98643"/>
                  </a:lnTo>
                  <a:lnTo>
                    <a:pt x="87203" y="98643"/>
                  </a:lnTo>
                  <a:lnTo>
                    <a:pt x="87203" y="90144"/>
                  </a:lnTo>
                  <a:close/>
                </a:path>
                <a:path w="474979" h="236219">
                  <a:moveTo>
                    <a:pt x="92499" y="126946"/>
                  </a:moveTo>
                  <a:lnTo>
                    <a:pt x="91843" y="135903"/>
                  </a:lnTo>
                  <a:lnTo>
                    <a:pt x="93892" y="136382"/>
                  </a:lnTo>
                  <a:lnTo>
                    <a:pt x="95634" y="136624"/>
                  </a:lnTo>
                  <a:lnTo>
                    <a:pt x="100559" y="136624"/>
                  </a:lnTo>
                  <a:lnTo>
                    <a:pt x="103273" y="135543"/>
                  </a:lnTo>
                  <a:lnTo>
                    <a:pt x="107151" y="131230"/>
                  </a:lnTo>
                  <a:lnTo>
                    <a:pt x="108536" y="128135"/>
                  </a:lnTo>
                  <a:lnTo>
                    <a:pt x="108726" y="127209"/>
                  </a:lnTo>
                  <a:lnTo>
                    <a:pt x="93698" y="127209"/>
                  </a:lnTo>
                  <a:lnTo>
                    <a:pt x="93064" y="127123"/>
                  </a:lnTo>
                  <a:lnTo>
                    <a:pt x="92499" y="126946"/>
                  </a:lnTo>
                  <a:close/>
                </a:path>
                <a:path w="474979" h="236219">
                  <a:moveTo>
                    <a:pt x="137405" y="98772"/>
                  </a:moveTo>
                  <a:lnTo>
                    <a:pt x="126947" y="98772"/>
                  </a:lnTo>
                  <a:lnTo>
                    <a:pt x="126947" y="135903"/>
                  </a:lnTo>
                  <a:lnTo>
                    <a:pt x="137405" y="135903"/>
                  </a:lnTo>
                  <a:lnTo>
                    <a:pt x="137405" y="98772"/>
                  </a:lnTo>
                  <a:close/>
                </a:path>
                <a:path w="474979" h="236219">
                  <a:moveTo>
                    <a:pt x="137405" y="90144"/>
                  </a:moveTo>
                  <a:lnTo>
                    <a:pt x="102237" y="90144"/>
                  </a:lnTo>
                  <a:lnTo>
                    <a:pt x="101584" y="108709"/>
                  </a:lnTo>
                  <a:lnTo>
                    <a:pt x="101323" y="115074"/>
                  </a:lnTo>
                  <a:lnTo>
                    <a:pt x="100691" y="119747"/>
                  </a:lnTo>
                  <a:lnTo>
                    <a:pt x="98687" y="125716"/>
                  </a:lnTo>
                  <a:lnTo>
                    <a:pt x="96920" y="127209"/>
                  </a:lnTo>
                  <a:lnTo>
                    <a:pt x="108726" y="127209"/>
                  </a:lnTo>
                  <a:lnTo>
                    <a:pt x="110192" y="120074"/>
                  </a:lnTo>
                  <a:lnTo>
                    <a:pt x="110714" y="114811"/>
                  </a:lnTo>
                  <a:lnTo>
                    <a:pt x="111258" y="98772"/>
                  </a:lnTo>
                  <a:lnTo>
                    <a:pt x="137405" y="98772"/>
                  </a:lnTo>
                  <a:lnTo>
                    <a:pt x="137405" y="90144"/>
                  </a:lnTo>
                  <a:close/>
                </a:path>
                <a:path w="474979" h="236219">
                  <a:moveTo>
                    <a:pt x="159368" y="90144"/>
                  </a:moveTo>
                  <a:lnTo>
                    <a:pt x="148846" y="90144"/>
                  </a:lnTo>
                  <a:lnTo>
                    <a:pt x="148846" y="135903"/>
                  </a:lnTo>
                  <a:lnTo>
                    <a:pt x="158846" y="135903"/>
                  </a:lnTo>
                  <a:lnTo>
                    <a:pt x="170556" y="119951"/>
                  </a:lnTo>
                  <a:lnTo>
                    <a:pt x="159368" y="119951"/>
                  </a:lnTo>
                  <a:lnTo>
                    <a:pt x="159368" y="90144"/>
                  </a:lnTo>
                  <a:close/>
                </a:path>
                <a:path w="474979" h="236219">
                  <a:moveTo>
                    <a:pt x="191138" y="106160"/>
                  </a:moveTo>
                  <a:lnTo>
                    <a:pt x="180680" y="106160"/>
                  </a:lnTo>
                  <a:lnTo>
                    <a:pt x="180680" y="135903"/>
                  </a:lnTo>
                  <a:lnTo>
                    <a:pt x="191138" y="135903"/>
                  </a:lnTo>
                  <a:lnTo>
                    <a:pt x="191138" y="106160"/>
                  </a:lnTo>
                  <a:close/>
                </a:path>
                <a:path w="474979" h="236219">
                  <a:moveTo>
                    <a:pt x="191138" y="90144"/>
                  </a:moveTo>
                  <a:lnTo>
                    <a:pt x="181203" y="90144"/>
                  </a:lnTo>
                  <a:lnTo>
                    <a:pt x="159368" y="119951"/>
                  </a:lnTo>
                  <a:lnTo>
                    <a:pt x="170556" y="119951"/>
                  </a:lnTo>
                  <a:lnTo>
                    <a:pt x="180680" y="106160"/>
                  </a:lnTo>
                  <a:lnTo>
                    <a:pt x="191138" y="106160"/>
                  </a:lnTo>
                  <a:lnTo>
                    <a:pt x="191138" y="90144"/>
                  </a:lnTo>
                  <a:close/>
                </a:path>
                <a:path w="474979" h="236219">
                  <a:moveTo>
                    <a:pt x="222844" y="98772"/>
                  </a:moveTo>
                  <a:lnTo>
                    <a:pt x="212385" y="98772"/>
                  </a:lnTo>
                  <a:lnTo>
                    <a:pt x="212385" y="135903"/>
                  </a:lnTo>
                  <a:lnTo>
                    <a:pt x="222844" y="135903"/>
                  </a:lnTo>
                  <a:lnTo>
                    <a:pt x="222844" y="98772"/>
                  </a:lnTo>
                  <a:close/>
                </a:path>
                <a:path w="474979" h="236219">
                  <a:moveTo>
                    <a:pt x="237484" y="90144"/>
                  </a:moveTo>
                  <a:lnTo>
                    <a:pt x="197806" y="90144"/>
                  </a:lnTo>
                  <a:lnTo>
                    <a:pt x="197806" y="98772"/>
                  </a:lnTo>
                  <a:lnTo>
                    <a:pt x="237484" y="98772"/>
                  </a:lnTo>
                  <a:lnTo>
                    <a:pt x="237484" y="90144"/>
                  </a:lnTo>
                  <a:close/>
                </a:path>
                <a:path w="474979" h="236219">
                  <a:moveTo>
                    <a:pt x="268013" y="90144"/>
                  </a:moveTo>
                  <a:lnTo>
                    <a:pt x="244156" y="90144"/>
                  </a:lnTo>
                  <a:lnTo>
                    <a:pt x="244156" y="135903"/>
                  </a:lnTo>
                  <a:lnTo>
                    <a:pt x="254744" y="135903"/>
                  </a:lnTo>
                  <a:lnTo>
                    <a:pt x="254744" y="123289"/>
                  </a:lnTo>
                  <a:lnTo>
                    <a:pt x="268013" y="123289"/>
                  </a:lnTo>
                  <a:lnTo>
                    <a:pt x="271533" y="122623"/>
                  </a:lnTo>
                  <a:lnTo>
                    <a:pt x="277502" y="119962"/>
                  </a:lnTo>
                  <a:lnTo>
                    <a:pt x="279803" y="118047"/>
                  </a:lnTo>
                  <a:lnTo>
                    <a:pt x="281983" y="114660"/>
                  </a:lnTo>
                  <a:lnTo>
                    <a:pt x="254744" y="114660"/>
                  </a:lnTo>
                  <a:lnTo>
                    <a:pt x="254744" y="98772"/>
                  </a:lnTo>
                  <a:lnTo>
                    <a:pt x="281967" y="98772"/>
                  </a:lnTo>
                  <a:lnTo>
                    <a:pt x="279803" y="95439"/>
                  </a:lnTo>
                  <a:lnTo>
                    <a:pt x="277502" y="93524"/>
                  </a:lnTo>
                  <a:lnTo>
                    <a:pt x="271533" y="90820"/>
                  </a:lnTo>
                  <a:lnTo>
                    <a:pt x="268013" y="90144"/>
                  </a:lnTo>
                  <a:close/>
                </a:path>
                <a:path w="474979" h="236219">
                  <a:moveTo>
                    <a:pt x="314229" y="90144"/>
                  </a:moveTo>
                  <a:lnTo>
                    <a:pt x="303772" y="90144"/>
                  </a:lnTo>
                  <a:lnTo>
                    <a:pt x="283375" y="135903"/>
                  </a:lnTo>
                  <a:lnTo>
                    <a:pt x="294224" y="135903"/>
                  </a:lnTo>
                  <a:lnTo>
                    <a:pt x="298278" y="126097"/>
                  </a:lnTo>
                  <a:lnTo>
                    <a:pt x="330304" y="126097"/>
                  </a:lnTo>
                  <a:lnTo>
                    <a:pt x="326710" y="118057"/>
                  </a:lnTo>
                  <a:lnTo>
                    <a:pt x="301680" y="118057"/>
                  </a:lnTo>
                  <a:lnTo>
                    <a:pt x="308935" y="100540"/>
                  </a:lnTo>
                  <a:lnTo>
                    <a:pt x="318878" y="100540"/>
                  </a:lnTo>
                  <a:lnTo>
                    <a:pt x="314229" y="90144"/>
                  </a:lnTo>
                  <a:close/>
                </a:path>
                <a:path w="474979" h="236219">
                  <a:moveTo>
                    <a:pt x="330304" y="126097"/>
                  </a:moveTo>
                  <a:lnTo>
                    <a:pt x="319525" y="126097"/>
                  </a:lnTo>
                  <a:lnTo>
                    <a:pt x="323575" y="135903"/>
                  </a:lnTo>
                  <a:lnTo>
                    <a:pt x="334689" y="135903"/>
                  </a:lnTo>
                  <a:lnTo>
                    <a:pt x="330304" y="126097"/>
                  </a:lnTo>
                  <a:close/>
                </a:path>
                <a:path w="474979" h="236219">
                  <a:moveTo>
                    <a:pt x="318878" y="100540"/>
                  </a:moveTo>
                  <a:lnTo>
                    <a:pt x="308935" y="100540"/>
                  </a:lnTo>
                  <a:lnTo>
                    <a:pt x="316191" y="118057"/>
                  </a:lnTo>
                  <a:lnTo>
                    <a:pt x="326710" y="118057"/>
                  </a:lnTo>
                  <a:lnTo>
                    <a:pt x="318878" y="100540"/>
                  </a:lnTo>
                  <a:close/>
                </a:path>
                <a:path w="474979" h="236219">
                  <a:moveTo>
                    <a:pt x="281967" y="98772"/>
                  </a:moveTo>
                  <a:lnTo>
                    <a:pt x="266555" y="98772"/>
                  </a:lnTo>
                  <a:lnTo>
                    <a:pt x="268974" y="99461"/>
                  </a:lnTo>
                  <a:lnTo>
                    <a:pt x="272286" y="102207"/>
                  </a:lnTo>
                  <a:lnTo>
                    <a:pt x="273114" y="104176"/>
                  </a:lnTo>
                  <a:lnTo>
                    <a:pt x="273114" y="109278"/>
                  </a:lnTo>
                  <a:lnTo>
                    <a:pt x="272286" y="111225"/>
                  </a:lnTo>
                  <a:lnTo>
                    <a:pt x="268974" y="113972"/>
                  </a:lnTo>
                  <a:lnTo>
                    <a:pt x="266555" y="114660"/>
                  </a:lnTo>
                  <a:lnTo>
                    <a:pt x="281983" y="114660"/>
                  </a:lnTo>
                  <a:lnTo>
                    <a:pt x="283028" y="113036"/>
                  </a:lnTo>
                  <a:lnTo>
                    <a:pt x="283834" y="110106"/>
                  </a:lnTo>
                  <a:lnTo>
                    <a:pt x="283834" y="103348"/>
                  </a:lnTo>
                  <a:lnTo>
                    <a:pt x="283028" y="100407"/>
                  </a:lnTo>
                  <a:lnTo>
                    <a:pt x="281967" y="98772"/>
                  </a:lnTo>
                  <a:close/>
                </a:path>
                <a:path w="474979" h="236219">
                  <a:moveTo>
                    <a:pt x="13662" y="180287"/>
                  </a:moveTo>
                  <a:lnTo>
                    <a:pt x="4903" y="180287"/>
                  </a:lnTo>
                  <a:lnTo>
                    <a:pt x="4903" y="226047"/>
                  </a:lnTo>
                  <a:lnTo>
                    <a:pt x="15361" y="226047"/>
                  </a:lnTo>
                  <a:lnTo>
                    <a:pt x="15361" y="198266"/>
                  </a:lnTo>
                  <a:lnTo>
                    <a:pt x="28381" y="198266"/>
                  </a:lnTo>
                  <a:lnTo>
                    <a:pt x="13662" y="180287"/>
                  </a:lnTo>
                  <a:close/>
                </a:path>
                <a:path w="474979" h="236219">
                  <a:moveTo>
                    <a:pt x="28381" y="198266"/>
                  </a:moveTo>
                  <a:lnTo>
                    <a:pt x="15361" y="198266"/>
                  </a:lnTo>
                  <a:lnTo>
                    <a:pt x="38178" y="226047"/>
                  </a:lnTo>
                  <a:lnTo>
                    <a:pt x="46873" y="226047"/>
                  </a:lnTo>
                  <a:lnTo>
                    <a:pt x="46873" y="208072"/>
                  </a:lnTo>
                  <a:lnTo>
                    <a:pt x="36410" y="208072"/>
                  </a:lnTo>
                  <a:lnTo>
                    <a:pt x="28381" y="198266"/>
                  </a:lnTo>
                  <a:close/>
                </a:path>
                <a:path w="474979" h="236219">
                  <a:moveTo>
                    <a:pt x="46873" y="180287"/>
                  </a:moveTo>
                  <a:lnTo>
                    <a:pt x="36410" y="180287"/>
                  </a:lnTo>
                  <a:lnTo>
                    <a:pt x="36410" y="208072"/>
                  </a:lnTo>
                  <a:lnTo>
                    <a:pt x="46873" y="208072"/>
                  </a:lnTo>
                  <a:lnTo>
                    <a:pt x="46873" y="180287"/>
                  </a:lnTo>
                  <a:close/>
                </a:path>
                <a:path w="474979" h="236219">
                  <a:moveTo>
                    <a:pt x="74851" y="213822"/>
                  </a:moveTo>
                  <a:lnTo>
                    <a:pt x="70733" y="221928"/>
                  </a:lnTo>
                  <a:lnTo>
                    <a:pt x="72911" y="223498"/>
                  </a:lnTo>
                  <a:lnTo>
                    <a:pt x="75561" y="224708"/>
                  </a:lnTo>
                  <a:lnTo>
                    <a:pt x="81793" y="226407"/>
                  </a:lnTo>
                  <a:lnTo>
                    <a:pt x="84960" y="226832"/>
                  </a:lnTo>
                  <a:lnTo>
                    <a:pt x="92326" y="226832"/>
                  </a:lnTo>
                  <a:lnTo>
                    <a:pt x="95821" y="226155"/>
                  </a:lnTo>
                  <a:lnTo>
                    <a:pt x="101531" y="223455"/>
                  </a:lnTo>
                  <a:lnTo>
                    <a:pt x="103654" y="221655"/>
                  </a:lnTo>
                  <a:lnTo>
                    <a:pt x="105965" y="217940"/>
                  </a:lnTo>
                  <a:lnTo>
                    <a:pt x="85529" y="217940"/>
                  </a:lnTo>
                  <a:lnTo>
                    <a:pt x="83186" y="217584"/>
                  </a:lnTo>
                  <a:lnTo>
                    <a:pt x="78610" y="216143"/>
                  </a:lnTo>
                  <a:lnTo>
                    <a:pt x="76593" y="215132"/>
                  </a:lnTo>
                  <a:lnTo>
                    <a:pt x="74851" y="213822"/>
                  </a:lnTo>
                  <a:close/>
                </a:path>
                <a:path w="474979" h="236219">
                  <a:moveTo>
                    <a:pt x="105051" y="180287"/>
                  </a:moveTo>
                  <a:lnTo>
                    <a:pt x="73019" y="180287"/>
                  </a:lnTo>
                  <a:lnTo>
                    <a:pt x="73019" y="188788"/>
                  </a:lnTo>
                  <a:lnTo>
                    <a:pt x="92499" y="188788"/>
                  </a:lnTo>
                  <a:lnTo>
                    <a:pt x="83088" y="199443"/>
                  </a:lnTo>
                  <a:lnTo>
                    <a:pt x="83088" y="206438"/>
                  </a:lnTo>
                  <a:lnTo>
                    <a:pt x="93633" y="206438"/>
                  </a:lnTo>
                  <a:lnTo>
                    <a:pt x="96488" y="208310"/>
                  </a:lnTo>
                  <a:lnTo>
                    <a:pt x="96488" y="213934"/>
                  </a:lnTo>
                  <a:lnTo>
                    <a:pt x="95724" y="215380"/>
                  </a:lnTo>
                  <a:lnTo>
                    <a:pt x="92675" y="217429"/>
                  </a:lnTo>
                  <a:lnTo>
                    <a:pt x="90584" y="217940"/>
                  </a:lnTo>
                  <a:lnTo>
                    <a:pt x="105965" y="217940"/>
                  </a:lnTo>
                  <a:lnTo>
                    <a:pt x="106445" y="217169"/>
                  </a:lnTo>
                  <a:lnTo>
                    <a:pt x="107025" y="215132"/>
                  </a:lnTo>
                  <a:lnTo>
                    <a:pt x="107030" y="208310"/>
                  </a:lnTo>
                  <a:lnTo>
                    <a:pt x="106074" y="205729"/>
                  </a:lnTo>
                  <a:lnTo>
                    <a:pt x="101804" y="201067"/>
                  </a:lnTo>
                  <a:lnTo>
                    <a:pt x="98733" y="199572"/>
                  </a:lnTo>
                  <a:lnTo>
                    <a:pt x="94724" y="198917"/>
                  </a:lnTo>
                  <a:lnTo>
                    <a:pt x="105051" y="187153"/>
                  </a:lnTo>
                  <a:lnTo>
                    <a:pt x="105051" y="180287"/>
                  </a:lnTo>
                  <a:close/>
                </a:path>
                <a:path w="474979" h="236219">
                  <a:moveTo>
                    <a:pt x="146495" y="216439"/>
                  </a:moveTo>
                  <a:lnTo>
                    <a:pt x="136166" y="216439"/>
                  </a:lnTo>
                  <a:lnTo>
                    <a:pt x="136166" y="226047"/>
                  </a:lnTo>
                  <a:lnTo>
                    <a:pt x="146495" y="226047"/>
                  </a:lnTo>
                  <a:lnTo>
                    <a:pt x="146495" y="216439"/>
                  </a:lnTo>
                  <a:close/>
                </a:path>
                <a:path w="474979" h="236219">
                  <a:moveTo>
                    <a:pt x="144209" y="180287"/>
                  </a:moveTo>
                  <a:lnTo>
                    <a:pt x="133095" y="180287"/>
                  </a:lnTo>
                  <a:lnTo>
                    <a:pt x="111525" y="209315"/>
                  </a:lnTo>
                  <a:lnTo>
                    <a:pt x="111525" y="216439"/>
                  </a:lnTo>
                  <a:lnTo>
                    <a:pt x="153946" y="216439"/>
                  </a:lnTo>
                  <a:lnTo>
                    <a:pt x="153946" y="207810"/>
                  </a:lnTo>
                  <a:lnTo>
                    <a:pt x="124207" y="207810"/>
                  </a:lnTo>
                  <a:lnTo>
                    <a:pt x="144209" y="180287"/>
                  </a:lnTo>
                  <a:close/>
                </a:path>
                <a:path w="474979" h="236219">
                  <a:moveTo>
                    <a:pt x="146495" y="199245"/>
                  </a:moveTo>
                  <a:lnTo>
                    <a:pt x="136494" y="199245"/>
                  </a:lnTo>
                  <a:lnTo>
                    <a:pt x="136494" y="207810"/>
                  </a:lnTo>
                  <a:lnTo>
                    <a:pt x="146495" y="207810"/>
                  </a:lnTo>
                  <a:lnTo>
                    <a:pt x="146495" y="199245"/>
                  </a:lnTo>
                  <a:close/>
                </a:path>
                <a:path w="474979" h="236219">
                  <a:moveTo>
                    <a:pt x="166302" y="213890"/>
                  </a:moveTo>
                  <a:lnTo>
                    <a:pt x="162641" y="213890"/>
                  </a:lnTo>
                  <a:lnTo>
                    <a:pt x="161129" y="214466"/>
                  </a:lnTo>
                  <a:lnTo>
                    <a:pt x="158732" y="216777"/>
                  </a:lnTo>
                  <a:lnTo>
                    <a:pt x="158134" y="218290"/>
                  </a:lnTo>
                  <a:lnTo>
                    <a:pt x="158253" y="221907"/>
                  </a:lnTo>
                  <a:lnTo>
                    <a:pt x="158447" y="222617"/>
                  </a:lnTo>
                  <a:lnTo>
                    <a:pt x="159711" y="224575"/>
                  </a:lnTo>
                  <a:lnTo>
                    <a:pt x="160571" y="225284"/>
                  </a:lnTo>
                  <a:lnTo>
                    <a:pt x="161662" y="225719"/>
                  </a:lnTo>
                  <a:lnTo>
                    <a:pt x="158785" y="236113"/>
                  </a:lnTo>
                  <a:lnTo>
                    <a:pt x="165258" y="236113"/>
                  </a:lnTo>
                  <a:lnTo>
                    <a:pt x="168984" y="226702"/>
                  </a:lnTo>
                  <a:lnTo>
                    <a:pt x="169726" y="224956"/>
                  </a:lnTo>
                  <a:lnTo>
                    <a:pt x="170205" y="223649"/>
                  </a:lnTo>
                  <a:lnTo>
                    <a:pt x="170641" y="221907"/>
                  </a:lnTo>
                  <a:lnTo>
                    <a:pt x="170748" y="218290"/>
                  </a:lnTo>
                  <a:lnTo>
                    <a:pt x="170162" y="216777"/>
                  </a:lnTo>
                  <a:lnTo>
                    <a:pt x="167807" y="214466"/>
                  </a:lnTo>
                  <a:lnTo>
                    <a:pt x="166302" y="213890"/>
                  </a:lnTo>
                  <a:close/>
                </a:path>
                <a:path w="474979" h="236219">
                  <a:moveTo>
                    <a:pt x="209966" y="216439"/>
                  </a:moveTo>
                  <a:lnTo>
                    <a:pt x="199638" y="216439"/>
                  </a:lnTo>
                  <a:lnTo>
                    <a:pt x="199638" y="226047"/>
                  </a:lnTo>
                  <a:lnTo>
                    <a:pt x="209966" y="226047"/>
                  </a:lnTo>
                  <a:lnTo>
                    <a:pt x="209966" y="216439"/>
                  </a:lnTo>
                  <a:close/>
                </a:path>
                <a:path w="474979" h="236219">
                  <a:moveTo>
                    <a:pt x="207680" y="180287"/>
                  </a:moveTo>
                  <a:lnTo>
                    <a:pt x="196568" y="180287"/>
                  </a:lnTo>
                  <a:lnTo>
                    <a:pt x="174997" y="209315"/>
                  </a:lnTo>
                  <a:lnTo>
                    <a:pt x="174997" y="216439"/>
                  </a:lnTo>
                  <a:lnTo>
                    <a:pt x="217418" y="216439"/>
                  </a:lnTo>
                  <a:lnTo>
                    <a:pt x="217418" y="207810"/>
                  </a:lnTo>
                  <a:lnTo>
                    <a:pt x="187679" y="207810"/>
                  </a:lnTo>
                  <a:lnTo>
                    <a:pt x="207680" y="180287"/>
                  </a:lnTo>
                  <a:close/>
                </a:path>
                <a:path w="474979" h="236219">
                  <a:moveTo>
                    <a:pt x="209966" y="199245"/>
                  </a:moveTo>
                  <a:lnTo>
                    <a:pt x="199966" y="199245"/>
                  </a:lnTo>
                  <a:lnTo>
                    <a:pt x="199966" y="207810"/>
                  </a:lnTo>
                  <a:lnTo>
                    <a:pt x="209966" y="207810"/>
                  </a:lnTo>
                  <a:lnTo>
                    <a:pt x="209966" y="199245"/>
                  </a:lnTo>
                  <a:close/>
                </a:path>
              </a:pathLst>
            </a:custGeom>
            <a:solidFill>
              <a:srgbClr val="606062"/>
            </a:solidFill>
          </p:spPr>
          <p:txBody>
            <a:bodyPr wrap="square" lIns="0" tIns="0" rIns="0" bIns="0" rtlCol="0"/>
            <a:lstStyle/>
            <a:p>
              <a:endParaRPr/>
            </a:p>
          </p:txBody>
        </p:sp>
        <p:pic>
          <p:nvPicPr>
            <p:cNvPr id="49" name="object 49"/>
            <p:cNvPicPr/>
            <p:nvPr/>
          </p:nvPicPr>
          <p:blipFill>
            <a:blip r:embed="rId20" cstate="print"/>
            <a:stretch>
              <a:fillRect/>
            </a:stretch>
          </p:blipFill>
          <p:spPr>
            <a:xfrm>
              <a:off x="6047182" y="2739872"/>
              <a:ext cx="584899" cy="373366"/>
            </a:xfrm>
            <a:prstGeom prst="rect">
              <a:avLst/>
            </a:prstGeom>
          </p:spPr>
        </p:pic>
        <p:pic>
          <p:nvPicPr>
            <p:cNvPr id="50" name="object 50"/>
            <p:cNvPicPr/>
            <p:nvPr/>
          </p:nvPicPr>
          <p:blipFill>
            <a:blip r:embed="rId21" cstate="print"/>
            <a:stretch>
              <a:fillRect/>
            </a:stretch>
          </p:blipFill>
          <p:spPr>
            <a:xfrm>
              <a:off x="6088773" y="2387380"/>
              <a:ext cx="310906" cy="88343"/>
            </a:xfrm>
            <a:prstGeom prst="rect">
              <a:avLst/>
            </a:prstGeom>
          </p:spPr>
        </p:pic>
        <p:pic>
          <p:nvPicPr>
            <p:cNvPr id="51" name="object 51"/>
            <p:cNvPicPr/>
            <p:nvPr/>
          </p:nvPicPr>
          <p:blipFill>
            <a:blip r:embed="rId22" cstate="print"/>
            <a:stretch>
              <a:fillRect/>
            </a:stretch>
          </p:blipFill>
          <p:spPr>
            <a:xfrm>
              <a:off x="6237744" y="716251"/>
              <a:ext cx="783291" cy="783291"/>
            </a:xfrm>
            <a:prstGeom prst="rect">
              <a:avLst/>
            </a:prstGeom>
          </p:spPr>
        </p:pic>
        <p:sp>
          <p:nvSpPr>
            <p:cNvPr id="52" name="object 52"/>
            <p:cNvSpPr/>
            <p:nvPr/>
          </p:nvSpPr>
          <p:spPr>
            <a:xfrm>
              <a:off x="6237744" y="716251"/>
              <a:ext cx="783590" cy="783590"/>
            </a:xfrm>
            <a:custGeom>
              <a:avLst/>
              <a:gdLst/>
              <a:ahLst/>
              <a:cxnLst/>
              <a:rect l="l" t="t" r="r" b="b"/>
              <a:pathLst>
                <a:path w="783590" h="783590">
                  <a:moveTo>
                    <a:pt x="391643" y="0"/>
                  </a:moveTo>
                  <a:lnTo>
                    <a:pt x="440771" y="3051"/>
                  </a:lnTo>
                  <a:lnTo>
                    <a:pt x="488078" y="11961"/>
                  </a:lnTo>
                  <a:lnTo>
                    <a:pt x="533196" y="26362"/>
                  </a:lnTo>
                  <a:lnTo>
                    <a:pt x="575760" y="45887"/>
                  </a:lnTo>
                  <a:lnTo>
                    <a:pt x="615401" y="70169"/>
                  </a:lnTo>
                  <a:lnTo>
                    <a:pt x="651753" y="98842"/>
                  </a:lnTo>
                  <a:lnTo>
                    <a:pt x="684449" y="131538"/>
                  </a:lnTo>
                  <a:lnTo>
                    <a:pt x="713121" y="167890"/>
                  </a:lnTo>
                  <a:lnTo>
                    <a:pt x="737404" y="207531"/>
                  </a:lnTo>
                  <a:lnTo>
                    <a:pt x="756929" y="250094"/>
                  </a:lnTo>
                  <a:lnTo>
                    <a:pt x="771330" y="295213"/>
                  </a:lnTo>
                  <a:lnTo>
                    <a:pt x="780240" y="342519"/>
                  </a:lnTo>
                  <a:lnTo>
                    <a:pt x="783291" y="391647"/>
                  </a:lnTo>
                  <a:lnTo>
                    <a:pt x="780240" y="440775"/>
                  </a:lnTo>
                  <a:lnTo>
                    <a:pt x="771330" y="488081"/>
                  </a:lnTo>
                  <a:lnTo>
                    <a:pt x="756929" y="533200"/>
                  </a:lnTo>
                  <a:lnTo>
                    <a:pt x="737404" y="575763"/>
                  </a:lnTo>
                  <a:lnTo>
                    <a:pt x="713121" y="615403"/>
                  </a:lnTo>
                  <a:lnTo>
                    <a:pt x="684449" y="651755"/>
                  </a:lnTo>
                  <a:lnTo>
                    <a:pt x="651753" y="684450"/>
                  </a:lnTo>
                  <a:lnTo>
                    <a:pt x="615401" y="713123"/>
                  </a:lnTo>
                  <a:lnTo>
                    <a:pt x="575760" y="737405"/>
                  </a:lnTo>
                  <a:lnTo>
                    <a:pt x="533196" y="756929"/>
                  </a:lnTo>
                  <a:lnTo>
                    <a:pt x="488078" y="771330"/>
                  </a:lnTo>
                  <a:lnTo>
                    <a:pt x="440771" y="780240"/>
                  </a:lnTo>
                  <a:lnTo>
                    <a:pt x="391643" y="783291"/>
                  </a:lnTo>
                  <a:lnTo>
                    <a:pt x="342516" y="780240"/>
                  </a:lnTo>
                  <a:lnTo>
                    <a:pt x="295210" y="771330"/>
                  </a:lnTo>
                  <a:lnTo>
                    <a:pt x="250093" y="756929"/>
                  </a:lnTo>
                  <a:lnTo>
                    <a:pt x="207530" y="737405"/>
                  </a:lnTo>
                  <a:lnTo>
                    <a:pt x="167889" y="713123"/>
                  </a:lnTo>
                  <a:lnTo>
                    <a:pt x="131537" y="684450"/>
                  </a:lnTo>
                  <a:lnTo>
                    <a:pt x="98842" y="651755"/>
                  </a:lnTo>
                  <a:lnTo>
                    <a:pt x="70169" y="615403"/>
                  </a:lnTo>
                  <a:lnTo>
                    <a:pt x="45887" y="575763"/>
                  </a:lnTo>
                  <a:lnTo>
                    <a:pt x="26362" y="533200"/>
                  </a:lnTo>
                  <a:lnTo>
                    <a:pt x="11961" y="488081"/>
                  </a:lnTo>
                  <a:lnTo>
                    <a:pt x="3051" y="440775"/>
                  </a:lnTo>
                  <a:lnTo>
                    <a:pt x="0" y="391647"/>
                  </a:lnTo>
                  <a:lnTo>
                    <a:pt x="3051" y="342519"/>
                  </a:lnTo>
                  <a:lnTo>
                    <a:pt x="11961" y="295213"/>
                  </a:lnTo>
                  <a:lnTo>
                    <a:pt x="26362" y="250094"/>
                  </a:lnTo>
                  <a:lnTo>
                    <a:pt x="45887" y="207531"/>
                  </a:lnTo>
                  <a:lnTo>
                    <a:pt x="70169" y="167890"/>
                  </a:lnTo>
                  <a:lnTo>
                    <a:pt x="98842" y="131538"/>
                  </a:lnTo>
                  <a:lnTo>
                    <a:pt x="131537" y="98842"/>
                  </a:lnTo>
                  <a:lnTo>
                    <a:pt x="167889" y="70169"/>
                  </a:lnTo>
                  <a:lnTo>
                    <a:pt x="207530" y="45887"/>
                  </a:lnTo>
                  <a:lnTo>
                    <a:pt x="250093" y="26362"/>
                  </a:lnTo>
                  <a:lnTo>
                    <a:pt x="295210" y="11961"/>
                  </a:lnTo>
                  <a:lnTo>
                    <a:pt x="342516" y="3051"/>
                  </a:lnTo>
                  <a:lnTo>
                    <a:pt x="391643" y="0"/>
                  </a:lnTo>
                  <a:close/>
                </a:path>
              </a:pathLst>
            </a:custGeom>
            <a:ln w="17999">
              <a:solidFill>
                <a:srgbClr val="E6E7E8"/>
              </a:solidFill>
            </a:ln>
          </p:spPr>
          <p:txBody>
            <a:bodyPr wrap="square" lIns="0" tIns="0" rIns="0" bIns="0" rtlCol="0"/>
            <a:lstStyle/>
            <a:p>
              <a:endParaRPr/>
            </a:p>
          </p:txBody>
        </p:sp>
      </p:grpSp>
      <p:sp>
        <p:nvSpPr>
          <p:cNvPr id="53" name="object 53"/>
          <p:cNvSpPr/>
          <p:nvPr/>
        </p:nvSpPr>
        <p:spPr>
          <a:xfrm>
            <a:off x="540755" y="6854791"/>
            <a:ext cx="954405" cy="91440"/>
          </a:xfrm>
          <a:custGeom>
            <a:avLst/>
            <a:gdLst/>
            <a:ahLst/>
            <a:cxnLst/>
            <a:rect l="l" t="t" r="r" b="b"/>
            <a:pathLst>
              <a:path w="954405" h="91440">
                <a:moveTo>
                  <a:pt x="76201" y="64616"/>
                </a:moveTo>
                <a:lnTo>
                  <a:pt x="104" y="64616"/>
                </a:lnTo>
                <a:lnTo>
                  <a:pt x="0" y="87069"/>
                </a:lnTo>
                <a:lnTo>
                  <a:pt x="7012" y="87069"/>
                </a:lnTo>
                <a:lnTo>
                  <a:pt x="7113" y="71118"/>
                </a:lnTo>
                <a:lnTo>
                  <a:pt x="76201" y="71118"/>
                </a:lnTo>
                <a:lnTo>
                  <a:pt x="76201" y="64616"/>
                </a:lnTo>
                <a:close/>
              </a:path>
              <a:path w="954405" h="91440">
                <a:moveTo>
                  <a:pt x="76201" y="71118"/>
                </a:moveTo>
                <a:lnTo>
                  <a:pt x="69192" y="71118"/>
                </a:lnTo>
                <a:lnTo>
                  <a:pt x="69192" y="87069"/>
                </a:lnTo>
                <a:lnTo>
                  <a:pt x="76201" y="87069"/>
                </a:lnTo>
                <a:lnTo>
                  <a:pt x="76201" y="71118"/>
                </a:lnTo>
                <a:close/>
              </a:path>
              <a:path w="954405" h="91440">
                <a:moveTo>
                  <a:pt x="65534" y="0"/>
                </a:moveTo>
                <a:lnTo>
                  <a:pt x="17579" y="0"/>
                </a:lnTo>
                <a:lnTo>
                  <a:pt x="16731" y="23774"/>
                </a:lnTo>
                <a:lnTo>
                  <a:pt x="16327" y="32355"/>
                </a:lnTo>
                <a:lnTo>
                  <a:pt x="3657" y="64616"/>
                </a:lnTo>
                <a:lnTo>
                  <a:pt x="14328" y="64616"/>
                </a:lnTo>
                <a:lnTo>
                  <a:pt x="23497" y="23061"/>
                </a:lnTo>
                <a:lnTo>
                  <a:pt x="24080" y="6502"/>
                </a:lnTo>
                <a:lnTo>
                  <a:pt x="65534" y="6502"/>
                </a:lnTo>
                <a:lnTo>
                  <a:pt x="65534" y="0"/>
                </a:lnTo>
                <a:close/>
              </a:path>
              <a:path w="954405" h="91440">
                <a:moveTo>
                  <a:pt x="65534" y="6502"/>
                </a:moveTo>
                <a:lnTo>
                  <a:pt x="58115" y="6502"/>
                </a:lnTo>
                <a:lnTo>
                  <a:pt x="58115" y="64616"/>
                </a:lnTo>
                <a:lnTo>
                  <a:pt x="65534" y="64616"/>
                </a:lnTo>
                <a:lnTo>
                  <a:pt x="65534" y="6502"/>
                </a:lnTo>
                <a:close/>
              </a:path>
              <a:path w="954405" h="91440">
                <a:moveTo>
                  <a:pt x="80567" y="64818"/>
                </a:moveTo>
                <a:lnTo>
                  <a:pt x="80060" y="71017"/>
                </a:lnTo>
                <a:lnTo>
                  <a:pt x="82094" y="71558"/>
                </a:lnTo>
                <a:lnTo>
                  <a:pt x="83818" y="71831"/>
                </a:lnTo>
                <a:lnTo>
                  <a:pt x="90457" y="71831"/>
                </a:lnTo>
                <a:lnTo>
                  <a:pt x="94082" y="68850"/>
                </a:lnTo>
                <a:lnTo>
                  <a:pt x="95316" y="65225"/>
                </a:lnTo>
                <a:lnTo>
                  <a:pt x="82635" y="65225"/>
                </a:lnTo>
                <a:lnTo>
                  <a:pt x="81787" y="65088"/>
                </a:lnTo>
                <a:lnTo>
                  <a:pt x="80567" y="64818"/>
                </a:lnTo>
                <a:close/>
              </a:path>
              <a:path w="954405" h="91440">
                <a:moveTo>
                  <a:pt x="133502" y="24077"/>
                </a:moveTo>
                <a:lnTo>
                  <a:pt x="126287" y="24077"/>
                </a:lnTo>
                <a:lnTo>
                  <a:pt x="126287" y="71118"/>
                </a:lnTo>
                <a:lnTo>
                  <a:pt x="133502" y="71118"/>
                </a:lnTo>
                <a:lnTo>
                  <a:pt x="133502" y="24077"/>
                </a:lnTo>
                <a:close/>
              </a:path>
              <a:path w="954405" h="91440">
                <a:moveTo>
                  <a:pt x="133502" y="17677"/>
                </a:moveTo>
                <a:lnTo>
                  <a:pt x="94385" y="17677"/>
                </a:lnTo>
                <a:lnTo>
                  <a:pt x="93443" y="37285"/>
                </a:lnTo>
                <a:lnTo>
                  <a:pt x="93131" y="43009"/>
                </a:lnTo>
                <a:lnTo>
                  <a:pt x="85885" y="65225"/>
                </a:lnTo>
                <a:lnTo>
                  <a:pt x="95316" y="65225"/>
                </a:lnTo>
                <a:lnTo>
                  <a:pt x="100684" y="24077"/>
                </a:lnTo>
                <a:lnTo>
                  <a:pt x="133502" y="24077"/>
                </a:lnTo>
                <a:lnTo>
                  <a:pt x="133502" y="17677"/>
                </a:lnTo>
                <a:close/>
              </a:path>
              <a:path w="954405" h="91440">
                <a:moveTo>
                  <a:pt x="195069" y="17677"/>
                </a:moveTo>
                <a:lnTo>
                  <a:pt x="165571" y="17677"/>
                </a:lnTo>
                <a:lnTo>
                  <a:pt x="160020" y="19235"/>
                </a:lnTo>
                <a:lnTo>
                  <a:pt x="151890" y="25467"/>
                </a:lnTo>
                <a:lnTo>
                  <a:pt x="149857" y="30002"/>
                </a:lnTo>
                <a:lnTo>
                  <a:pt x="149857" y="40233"/>
                </a:lnTo>
                <a:lnTo>
                  <a:pt x="150976" y="43755"/>
                </a:lnTo>
                <a:lnTo>
                  <a:pt x="155448" y="49310"/>
                </a:lnTo>
                <a:lnTo>
                  <a:pt x="158630" y="51271"/>
                </a:lnTo>
                <a:lnTo>
                  <a:pt x="162763" y="52424"/>
                </a:lnTo>
                <a:lnTo>
                  <a:pt x="149451" y="71118"/>
                </a:lnTo>
                <a:lnTo>
                  <a:pt x="157276" y="71118"/>
                </a:lnTo>
                <a:lnTo>
                  <a:pt x="169672" y="53439"/>
                </a:lnTo>
                <a:lnTo>
                  <a:pt x="195069" y="53439"/>
                </a:lnTo>
                <a:lnTo>
                  <a:pt x="195069" y="48056"/>
                </a:lnTo>
                <a:lnTo>
                  <a:pt x="162219" y="48056"/>
                </a:lnTo>
                <a:lnTo>
                  <a:pt x="157172" y="44093"/>
                </a:lnTo>
                <a:lnTo>
                  <a:pt x="157172" y="28108"/>
                </a:lnTo>
                <a:lnTo>
                  <a:pt x="162388" y="24077"/>
                </a:lnTo>
                <a:lnTo>
                  <a:pt x="195069" y="24077"/>
                </a:lnTo>
                <a:lnTo>
                  <a:pt x="195069" y="17677"/>
                </a:lnTo>
                <a:close/>
              </a:path>
              <a:path w="954405" h="91440">
                <a:moveTo>
                  <a:pt x="195069" y="53439"/>
                </a:moveTo>
                <a:lnTo>
                  <a:pt x="188466" y="53439"/>
                </a:lnTo>
                <a:lnTo>
                  <a:pt x="188466" y="71118"/>
                </a:lnTo>
                <a:lnTo>
                  <a:pt x="195069" y="71118"/>
                </a:lnTo>
                <a:lnTo>
                  <a:pt x="195069" y="53439"/>
                </a:lnTo>
                <a:close/>
              </a:path>
              <a:path w="954405" h="91440">
                <a:moveTo>
                  <a:pt x="195069" y="24077"/>
                </a:moveTo>
                <a:lnTo>
                  <a:pt x="188466" y="24077"/>
                </a:lnTo>
                <a:lnTo>
                  <a:pt x="188466" y="48056"/>
                </a:lnTo>
                <a:lnTo>
                  <a:pt x="195069" y="48056"/>
                </a:lnTo>
                <a:lnTo>
                  <a:pt x="195069" y="24077"/>
                </a:lnTo>
                <a:close/>
              </a:path>
              <a:path w="954405" h="91440">
                <a:moveTo>
                  <a:pt x="249426" y="17677"/>
                </a:moveTo>
                <a:lnTo>
                  <a:pt x="242211" y="17677"/>
                </a:lnTo>
                <a:lnTo>
                  <a:pt x="242211" y="71118"/>
                </a:lnTo>
                <a:lnTo>
                  <a:pt x="249426" y="71118"/>
                </a:lnTo>
                <a:lnTo>
                  <a:pt x="249426" y="47344"/>
                </a:lnTo>
                <a:lnTo>
                  <a:pt x="270386" y="47344"/>
                </a:lnTo>
                <a:lnTo>
                  <a:pt x="267307" y="43585"/>
                </a:lnTo>
                <a:lnTo>
                  <a:pt x="269285" y="41148"/>
                </a:lnTo>
                <a:lnTo>
                  <a:pt x="249426" y="41148"/>
                </a:lnTo>
                <a:lnTo>
                  <a:pt x="249426" y="17677"/>
                </a:lnTo>
                <a:close/>
              </a:path>
              <a:path w="954405" h="91440">
                <a:moveTo>
                  <a:pt x="270386" y="47344"/>
                </a:moveTo>
                <a:lnTo>
                  <a:pt x="261618" y="47344"/>
                </a:lnTo>
                <a:lnTo>
                  <a:pt x="281329" y="71118"/>
                </a:lnTo>
                <a:lnTo>
                  <a:pt x="289864" y="71118"/>
                </a:lnTo>
                <a:lnTo>
                  <a:pt x="270386" y="47344"/>
                </a:lnTo>
                <a:close/>
              </a:path>
              <a:path w="954405" h="91440">
                <a:moveTo>
                  <a:pt x="288338" y="17677"/>
                </a:moveTo>
                <a:lnTo>
                  <a:pt x="280516" y="17677"/>
                </a:lnTo>
                <a:lnTo>
                  <a:pt x="261720" y="41148"/>
                </a:lnTo>
                <a:lnTo>
                  <a:pt x="269285" y="41148"/>
                </a:lnTo>
                <a:lnTo>
                  <a:pt x="288338" y="17677"/>
                </a:lnTo>
                <a:close/>
              </a:path>
              <a:path w="954405" h="91440">
                <a:moveTo>
                  <a:pt x="335805" y="23569"/>
                </a:moveTo>
                <a:lnTo>
                  <a:pt x="322851" y="23569"/>
                </a:lnTo>
                <a:lnTo>
                  <a:pt x="326609" y="24772"/>
                </a:lnTo>
                <a:lnTo>
                  <a:pt x="331758" y="29582"/>
                </a:lnTo>
                <a:lnTo>
                  <a:pt x="333043" y="33088"/>
                </a:lnTo>
                <a:lnTo>
                  <a:pt x="333043" y="40943"/>
                </a:lnTo>
                <a:lnTo>
                  <a:pt x="308898" y="40943"/>
                </a:lnTo>
                <a:lnTo>
                  <a:pt x="303663" y="42332"/>
                </a:lnTo>
                <a:lnTo>
                  <a:pt x="297093" y="47887"/>
                </a:lnTo>
                <a:lnTo>
                  <a:pt x="295451" y="51545"/>
                </a:lnTo>
                <a:lnTo>
                  <a:pt x="295451" y="60754"/>
                </a:lnTo>
                <a:lnTo>
                  <a:pt x="297213" y="64516"/>
                </a:lnTo>
                <a:lnTo>
                  <a:pt x="304257" y="70204"/>
                </a:lnTo>
                <a:lnTo>
                  <a:pt x="308998" y="71626"/>
                </a:lnTo>
                <a:lnTo>
                  <a:pt x="319294" y="71626"/>
                </a:lnTo>
                <a:lnTo>
                  <a:pt x="323035" y="70848"/>
                </a:lnTo>
                <a:lnTo>
                  <a:pt x="329335" y="67730"/>
                </a:lnTo>
                <a:lnTo>
                  <a:pt x="331309" y="65938"/>
                </a:lnTo>
                <a:lnTo>
                  <a:pt x="311810" y="65938"/>
                </a:lnTo>
                <a:lnTo>
                  <a:pt x="308491" y="65037"/>
                </a:lnTo>
                <a:lnTo>
                  <a:pt x="303749" y="61448"/>
                </a:lnTo>
                <a:lnTo>
                  <a:pt x="302566" y="58994"/>
                </a:lnTo>
                <a:lnTo>
                  <a:pt x="302566" y="49510"/>
                </a:lnTo>
                <a:lnTo>
                  <a:pt x="307138" y="46328"/>
                </a:lnTo>
                <a:lnTo>
                  <a:pt x="340257" y="46328"/>
                </a:lnTo>
                <a:lnTo>
                  <a:pt x="340257" y="31154"/>
                </a:lnTo>
                <a:lnTo>
                  <a:pt x="338392" y="25993"/>
                </a:lnTo>
                <a:lnTo>
                  <a:pt x="335805" y="23569"/>
                </a:lnTo>
                <a:close/>
              </a:path>
              <a:path w="954405" h="91440">
                <a:moveTo>
                  <a:pt x="340257" y="62787"/>
                </a:moveTo>
                <a:lnTo>
                  <a:pt x="333349" y="62787"/>
                </a:lnTo>
                <a:lnTo>
                  <a:pt x="333349" y="71118"/>
                </a:lnTo>
                <a:lnTo>
                  <a:pt x="340257" y="71118"/>
                </a:lnTo>
                <a:lnTo>
                  <a:pt x="340257" y="62787"/>
                </a:lnTo>
                <a:close/>
              </a:path>
              <a:path w="954405" h="91440">
                <a:moveTo>
                  <a:pt x="340257" y="46328"/>
                </a:moveTo>
                <a:lnTo>
                  <a:pt x="333043" y="46328"/>
                </a:lnTo>
                <a:lnTo>
                  <a:pt x="333043" y="55065"/>
                </a:lnTo>
                <a:lnTo>
                  <a:pt x="331621" y="58586"/>
                </a:lnTo>
                <a:lnTo>
                  <a:pt x="329454" y="61280"/>
                </a:lnTo>
                <a:lnTo>
                  <a:pt x="323629" y="65006"/>
                </a:lnTo>
                <a:lnTo>
                  <a:pt x="320140" y="65938"/>
                </a:lnTo>
                <a:lnTo>
                  <a:pt x="331309" y="65938"/>
                </a:lnTo>
                <a:lnTo>
                  <a:pt x="331722" y="65563"/>
                </a:lnTo>
                <a:lnTo>
                  <a:pt x="333349" y="62787"/>
                </a:lnTo>
                <a:lnTo>
                  <a:pt x="340257" y="62787"/>
                </a:lnTo>
                <a:lnTo>
                  <a:pt x="340257" y="46328"/>
                </a:lnTo>
                <a:close/>
              </a:path>
              <a:path w="954405" h="91440">
                <a:moveTo>
                  <a:pt x="325594" y="17269"/>
                </a:moveTo>
                <a:lnTo>
                  <a:pt x="314416" y="17269"/>
                </a:lnTo>
                <a:lnTo>
                  <a:pt x="310421" y="17895"/>
                </a:lnTo>
                <a:lnTo>
                  <a:pt x="302835" y="20405"/>
                </a:lnTo>
                <a:lnTo>
                  <a:pt x="299585" y="22180"/>
                </a:lnTo>
                <a:lnTo>
                  <a:pt x="296873" y="24484"/>
                </a:lnTo>
                <a:lnTo>
                  <a:pt x="300125" y="29869"/>
                </a:lnTo>
                <a:lnTo>
                  <a:pt x="302360" y="27904"/>
                </a:lnTo>
                <a:lnTo>
                  <a:pt x="305034" y="26363"/>
                </a:lnTo>
                <a:lnTo>
                  <a:pt x="311266" y="24127"/>
                </a:lnTo>
                <a:lnTo>
                  <a:pt x="314518" y="23569"/>
                </a:lnTo>
                <a:lnTo>
                  <a:pt x="335805" y="23569"/>
                </a:lnTo>
                <a:lnTo>
                  <a:pt x="330944" y="19015"/>
                </a:lnTo>
                <a:lnTo>
                  <a:pt x="325594" y="17269"/>
                </a:lnTo>
                <a:close/>
              </a:path>
              <a:path w="954405" h="91440">
                <a:moveTo>
                  <a:pt x="366670" y="17677"/>
                </a:moveTo>
                <a:lnTo>
                  <a:pt x="359456" y="17677"/>
                </a:lnTo>
                <a:lnTo>
                  <a:pt x="359456" y="71118"/>
                </a:lnTo>
                <a:lnTo>
                  <a:pt x="366670" y="71118"/>
                </a:lnTo>
                <a:lnTo>
                  <a:pt x="366670" y="47344"/>
                </a:lnTo>
                <a:lnTo>
                  <a:pt x="387632" y="47344"/>
                </a:lnTo>
                <a:lnTo>
                  <a:pt x="384552" y="43585"/>
                </a:lnTo>
                <a:lnTo>
                  <a:pt x="386530" y="41148"/>
                </a:lnTo>
                <a:lnTo>
                  <a:pt x="366670" y="41148"/>
                </a:lnTo>
                <a:lnTo>
                  <a:pt x="366670" y="17677"/>
                </a:lnTo>
                <a:close/>
              </a:path>
              <a:path w="954405" h="91440">
                <a:moveTo>
                  <a:pt x="387632" y="47344"/>
                </a:moveTo>
                <a:lnTo>
                  <a:pt x="378863" y="47344"/>
                </a:lnTo>
                <a:lnTo>
                  <a:pt x="398574" y="71118"/>
                </a:lnTo>
                <a:lnTo>
                  <a:pt x="407109" y="71118"/>
                </a:lnTo>
                <a:lnTo>
                  <a:pt x="387632" y="47344"/>
                </a:lnTo>
                <a:close/>
              </a:path>
              <a:path w="954405" h="91440">
                <a:moveTo>
                  <a:pt x="405583" y="17677"/>
                </a:moveTo>
                <a:lnTo>
                  <a:pt x="397760" y="17677"/>
                </a:lnTo>
                <a:lnTo>
                  <a:pt x="378965" y="41148"/>
                </a:lnTo>
                <a:lnTo>
                  <a:pt x="386530" y="41148"/>
                </a:lnTo>
                <a:lnTo>
                  <a:pt x="405583" y="17677"/>
                </a:lnTo>
                <a:close/>
              </a:path>
              <a:path w="954405" h="91440">
                <a:moveTo>
                  <a:pt x="425700" y="17677"/>
                </a:moveTo>
                <a:lnTo>
                  <a:pt x="418485" y="17677"/>
                </a:lnTo>
                <a:lnTo>
                  <a:pt x="418485" y="71118"/>
                </a:lnTo>
                <a:lnTo>
                  <a:pt x="424991" y="71118"/>
                </a:lnTo>
                <a:lnTo>
                  <a:pt x="434178" y="60145"/>
                </a:lnTo>
                <a:lnTo>
                  <a:pt x="425700" y="60145"/>
                </a:lnTo>
                <a:lnTo>
                  <a:pt x="425700" y="17677"/>
                </a:lnTo>
                <a:close/>
              </a:path>
              <a:path w="954405" h="91440">
                <a:moveTo>
                  <a:pt x="467762" y="28649"/>
                </a:moveTo>
                <a:lnTo>
                  <a:pt x="460547" y="28649"/>
                </a:lnTo>
                <a:lnTo>
                  <a:pt x="460547" y="71118"/>
                </a:lnTo>
                <a:lnTo>
                  <a:pt x="467762" y="71118"/>
                </a:lnTo>
                <a:lnTo>
                  <a:pt x="467762" y="28649"/>
                </a:lnTo>
                <a:close/>
              </a:path>
              <a:path w="954405" h="91440">
                <a:moveTo>
                  <a:pt x="467762" y="17677"/>
                </a:moveTo>
                <a:lnTo>
                  <a:pt x="461361" y="17677"/>
                </a:lnTo>
                <a:lnTo>
                  <a:pt x="425700" y="60145"/>
                </a:lnTo>
                <a:lnTo>
                  <a:pt x="434178" y="60145"/>
                </a:lnTo>
                <a:lnTo>
                  <a:pt x="460547" y="28649"/>
                </a:lnTo>
                <a:lnTo>
                  <a:pt x="467762" y="28649"/>
                </a:lnTo>
                <a:lnTo>
                  <a:pt x="467762" y="17677"/>
                </a:lnTo>
                <a:close/>
              </a:path>
              <a:path w="954405" h="91440">
                <a:moveTo>
                  <a:pt x="488793" y="17677"/>
                </a:moveTo>
                <a:lnTo>
                  <a:pt x="480668" y="17677"/>
                </a:lnTo>
                <a:lnTo>
                  <a:pt x="500785" y="43686"/>
                </a:lnTo>
                <a:lnTo>
                  <a:pt x="479649" y="71118"/>
                </a:lnTo>
                <a:lnTo>
                  <a:pt x="487779" y="71118"/>
                </a:lnTo>
                <a:lnTo>
                  <a:pt x="504846" y="48766"/>
                </a:lnTo>
                <a:lnTo>
                  <a:pt x="512659" y="48766"/>
                </a:lnTo>
                <a:lnTo>
                  <a:pt x="508708" y="43686"/>
                </a:lnTo>
                <a:lnTo>
                  <a:pt x="512637" y="38606"/>
                </a:lnTo>
                <a:lnTo>
                  <a:pt x="504846" y="38606"/>
                </a:lnTo>
                <a:lnTo>
                  <a:pt x="488793" y="17677"/>
                </a:lnTo>
                <a:close/>
              </a:path>
              <a:path w="954405" h="91440">
                <a:moveTo>
                  <a:pt x="512659" y="48766"/>
                </a:moveTo>
                <a:lnTo>
                  <a:pt x="504846" y="48766"/>
                </a:lnTo>
                <a:lnTo>
                  <a:pt x="521812" y="71118"/>
                </a:lnTo>
                <a:lnTo>
                  <a:pt x="530042" y="71118"/>
                </a:lnTo>
                <a:lnTo>
                  <a:pt x="512659" y="48766"/>
                </a:lnTo>
                <a:close/>
              </a:path>
              <a:path w="954405" h="91440">
                <a:moveTo>
                  <a:pt x="528825" y="17677"/>
                </a:moveTo>
                <a:lnTo>
                  <a:pt x="520898" y="17677"/>
                </a:lnTo>
                <a:lnTo>
                  <a:pt x="504846" y="38606"/>
                </a:lnTo>
                <a:lnTo>
                  <a:pt x="512637" y="38606"/>
                </a:lnTo>
                <a:lnTo>
                  <a:pt x="528825" y="17677"/>
                </a:lnTo>
                <a:close/>
              </a:path>
              <a:path w="954405" h="91440">
                <a:moveTo>
                  <a:pt x="615689" y="81075"/>
                </a:moveTo>
                <a:lnTo>
                  <a:pt x="612338" y="86461"/>
                </a:lnTo>
                <a:lnTo>
                  <a:pt x="613966" y="88085"/>
                </a:lnTo>
                <a:lnTo>
                  <a:pt x="615895" y="89305"/>
                </a:lnTo>
                <a:lnTo>
                  <a:pt x="620367" y="90929"/>
                </a:lnTo>
                <a:lnTo>
                  <a:pt x="622767" y="91335"/>
                </a:lnTo>
                <a:lnTo>
                  <a:pt x="629338" y="91335"/>
                </a:lnTo>
                <a:lnTo>
                  <a:pt x="632760" y="90288"/>
                </a:lnTo>
                <a:lnTo>
                  <a:pt x="638449" y="86086"/>
                </a:lnTo>
                <a:lnTo>
                  <a:pt x="639116" y="85140"/>
                </a:lnTo>
                <a:lnTo>
                  <a:pt x="621652" y="85140"/>
                </a:lnTo>
                <a:lnTo>
                  <a:pt x="618401" y="83783"/>
                </a:lnTo>
                <a:lnTo>
                  <a:pt x="615689" y="81075"/>
                </a:lnTo>
                <a:close/>
              </a:path>
              <a:path w="954405" h="91440">
                <a:moveTo>
                  <a:pt x="622498" y="17677"/>
                </a:moveTo>
                <a:lnTo>
                  <a:pt x="614980" y="17677"/>
                </a:lnTo>
                <a:lnTo>
                  <a:pt x="638855" y="71017"/>
                </a:lnTo>
                <a:lnTo>
                  <a:pt x="636520" y="76198"/>
                </a:lnTo>
                <a:lnTo>
                  <a:pt x="635029" y="79448"/>
                </a:lnTo>
                <a:lnTo>
                  <a:pt x="633420" y="81752"/>
                </a:lnTo>
                <a:lnTo>
                  <a:pt x="629968" y="84460"/>
                </a:lnTo>
                <a:lnTo>
                  <a:pt x="627882" y="85140"/>
                </a:lnTo>
                <a:lnTo>
                  <a:pt x="639116" y="85140"/>
                </a:lnTo>
                <a:lnTo>
                  <a:pt x="640955" y="82530"/>
                </a:lnTo>
                <a:lnTo>
                  <a:pt x="643121" y="77519"/>
                </a:lnTo>
                <a:lnTo>
                  <a:pt x="649564" y="63091"/>
                </a:lnTo>
                <a:lnTo>
                  <a:pt x="642614" y="63091"/>
                </a:lnTo>
                <a:lnTo>
                  <a:pt x="622498" y="17677"/>
                </a:lnTo>
                <a:close/>
              </a:path>
              <a:path w="954405" h="91440">
                <a:moveTo>
                  <a:pt x="669538" y="64818"/>
                </a:moveTo>
                <a:lnTo>
                  <a:pt x="669030" y="71017"/>
                </a:lnTo>
                <a:lnTo>
                  <a:pt x="671065" y="71558"/>
                </a:lnTo>
                <a:lnTo>
                  <a:pt x="672790" y="71831"/>
                </a:lnTo>
                <a:lnTo>
                  <a:pt x="679428" y="71831"/>
                </a:lnTo>
                <a:lnTo>
                  <a:pt x="683052" y="68850"/>
                </a:lnTo>
                <a:lnTo>
                  <a:pt x="684287" y="65225"/>
                </a:lnTo>
                <a:lnTo>
                  <a:pt x="671605" y="65225"/>
                </a:lnTo>
                <a:lnTo>
                  <a:pt x="670759" y="65088"/>
                </a:lnTo>
                <a:lnTo>
                  <a:pt x="669538" y="64818"/>
                </a:lnTo>
                <a:close/>
              </a:path>
              <a:path w="954405" h="91440">
                <a:moveTo>
                  <a:pt x="575661" y="17677"/>
                </a:moveTo>
                <a:lnTo>
                  <a:pt x="568446" y="17677"/>
                </a:lnTo>
                <a:lnTo>
                  <a:pt x="568446" y="71118"/>
                </a:lnTo>
                <a:lnTo>
                  <a:pt x="575661" y="71118"/>
                </a:lnTo>
                <a:lnTo>
                  <a:pt x="575661" y="47344"/>
                </a:lnTo>
                <a:lnTo>
                  <a:pt x="596623" y="47344"/>
                </a:lnTo>
                <a:lnTo>
                  <a:pt x="593543" y="43585"/>
                </a:lnTo>
                <a:lnTo>
                  <a:pt x="595521" y="41148"/>
                </a:lnTo>
                <a:lnTo>
                  <a:pt x="575661" y="41148"/>
                </a:lnTo>
                <a:lnTo>
                  <a:pt x="575661" y="17677"/>
                </a:lnTo>
                <a:close/>
              </a:path>
              <a:path w="954405" h="91440">
                <a:moveTo>
                  <a:pt x="596623" y="47344"/>
                </a:moveTo>
                <a:lnTo>
                  <a:pt x="587855" y="47344"/>
                </a:lnTo>
                <a:lnTo>
                  <a:pt x="607565" y="71118"/>
                </a:lnTo>
                <a:lnTo>
                  <a:pt x="616101" y="71118"/>
                </a:lnTo>
                <a:lnTo>
                  <a:pt x="596623" y="47344"/>
                </a:lnTo>
                <a:close/>
              </a:path>
              <a:path w="954405" h="91440">
                <a:moveTo>
                  <a:pt x="722473" y="24077"/>
                </a:moveTo>
                <a:lnTo>
                  <a:pt x="715258" y="24077"/>
                </a:lnTo>
                <a:lnTo>
                  <a:pt x="715258" y="71118"/>
                </a:lnTo>
                <a:lnTo>
                  <a:pt x="722473" y="71118"/>
                </a:lnTo>
                <a:lnTo>
                  <a:pt x="722473" y="24077"/>
                </a:lnTo>
                <a:close/>
              </a:path>
              <a:path w="954405" h="91440">
                <a:moveTo>
                  <a:pt x="722473" y="17677"/>
                </a:moveTo>
                <a:lnTo>
                  <a:pt x="683355" y="17677"/>
                </a:lnTo>
                <a:lnTo>
                  <a:pt x="682413" y="37285"/>
                </a:lnTo>
                <a:lnTo>
                  <a:pt x="682103" y="43009"/>
                </a:lnTo>
                <a:lnTo>
                  <a:pt x="674856" y="65225"/>
                </a:lnTo>
                <a:lnTo>
                  <a:pt x="684287" y="65225"/>
                </a:lnTo>
                <a:lnTo>
                  <a:pt x="689655" y="24077"/>
                </a:lnTo>
                <a:lnTo>
                  <a:pt x="722473" y="24077"/>
                </a:lnTo>
                <a:lnTo>
                  <a:pt x="722473" y="17677"/>
                </a:lnTo>
                <a:close/>
              </a:path>
              <a:path w="954405" h="91440">
                <a:moveTo>
                  <a:pt x="669844" y="17677"/>
                </a:moveTo>
                <a:lnTo>
                  <a:pt x="662731" y="17677"/>
                </a:lnTo>
                <a:lnTo>
                  <a:pt x="642614" y="63091"/>
                </a:lnTo>
                <a:lnTo>
                  <a:pt x="649564" y="63091"/>
                </a:lnTo>
                <a:lnTo>
                  <a:pt x="669844" y="17677"/>
                </a:lnTo>
                <a:close/>
              </a:path>
              <a:path w="954405" h="91440">
                <a:moveTo>
                  <a:pt x="614574" y="17677"/>
                </a:moveTo>
                <a:lnTo>
                  <a:pt x="606751" y="17677"/>
                </a:lnTo>
                <a:lnTo>
                  <a:pt x="587955" y="41148"/>
                </a:lnTo>
                <a:lnTo>
                  <a:pt x="595521" y="41148"/>
                </a:lnTo>
                <a:lnTo>
                  <a:pt x="614574" y="17677"/>
                </a:lnTo>
                <a:close/>
              </a:path>
              <a:path w="954405" h="91440">
                <a:moveTo>
                  <a:pt x="834329" y="81075"/>
                </a:moveTo>
                <a:lnTo>
                  <a:pt x="830977" y="86461"/>
                </a:lnTo>
                <a:lnTo>
                  <a:pt x="832604" y="88085"/>
                </a:lnTo>
                <a:lnTo>
                  <a:pt x="834534" y="89305"/>
                </a:lnTo>
                <a:lnTo>
                  <a:pt x="839005" y="90929"/>
                </a:lnTo>
                <a:lnTo>
                  <a:pt x="841406" y="91335"/>
                </a:lnTo>
                <a:lnTo>
                  <a:pt x="847976" y="91335"/>
                </a:lnTo>
                <a:lnTo>
                  <a:pt x="851400" y="90288"/>
                </a:lnTo>
                <a:lnTo>
                  <a:pt x="857088" y="86086"/>
                </a:lnTo>
                <a:lnTo>
                  <a:pt x="857755" y="85140"/>
                </a:lnTo>
                <a:lnTo>
                  <a:pt x="840290" y="85140"/>
                </a:lnTo>
                <a:lnTo>
                  <a:pt x="837039" y="83783"/>
                </a:lnTo>
                <a:lnTo>
                  <a:pt x="834329" y="81075"/>
                </a:lnTo>
                <a:close/>
              </a:path>
              <a:path w="954405" h="91440">
                <a:moveTo>
                  <a:pt x="841136" y="17677"/>
                </a:moveTo>
                <a:lnTo>
                  <a:pt x="833620" y="17677"/>
                </a:lnTo>
                <a:lnTo>
                  <a:pt x="857495" y="71017"/>
                </a:lnTo>
                <a:lnTo>
                  <a:pt x="855158" y="76198"/>
                </a:lnTo>
                <a:lnTo>
                  <a:pt x="853668" y="79448"/>
                </a:lnTo>
                <a:lnTo>
                  <a:pt x="852059" y="81752"/>
                </a:lnTo>
                <a:lnTo>
                  <a:pt x="848606" y="84460"/>
                </a:lnTo>
                <a:lnTo>
                  <a:pt x="846522" y="85140"/>
                </a:lnTo>
                <a:lnTo>
                  <a:pt x="857755" y="85140"/>
                </a:lnTo>
                <a:lnTo>
                  <a:pt x="859593" y="82530"/>
                </a:lnTo>
                <a:lnTo>
                  <a:pt x="861761" y="77519"/>
                </a:lnTo>
                <a:lnTo>
                  <a:pt x="868204" y="63091"/>
                </a:lnTo>
                <a:lnTo>
                  <a:pt x="861253" y="63091"/>
                </a:lnTo>
                <a:lnTo>
                  <a:pt x="841136" y="17677"/>
                </a:lnTo>
                <a:close/>
              </a:path>
              <a:path w="954405" h="91440">
                <a:moveTo>
                  <a:pt x="750208" y="17677"/>
                </a:moveTo>
                <a:lnTo>
                  <a:pt x="742993" y="17677"/>
                </a:lnTo>
                <a:lnTo>
                  <a:pt x="742993" y="71118"/>
                </a:lnTo>
                <a:lnTo>
                  <a:pt x="771645" y="71287"/>
                </a:lnTo>
                <a:lnTo>
                  <a:pt x="777081" y="69797"/>
                </a:lnTo>
                <a:lnTo>
                  <a:pt x="782009" y="65801"/>
                </a:lnTo>
                <a:lnTo>
                  <a:pt x="769071" y="65801"/>
                </a:lnTo>
                <a:lnTo>
                  <a:pt x="750208" y="65530"/>
                </a:lnTo>
                <a:lnTo>
                  <a:pt x="750208" y="41756"/>
                </a:lnTo>
                <a:lnTo>
                  <a:pt x="782100" y="41756"/>
                </a:lnTo>
                <a:lnTo>
                  <a:pt x="777758" y="38131"/>
                </a:lnTo>
                <a:lnTo>
                  <a:pt x="772660" y="36640"/>
                </a:lnTo>
                <a:lnTo>
                  <a:pt x="750208" y="36371"/>
                </a:lnTo>
                <a:lnTo>
                  <a:pt x="750208" y="17677"/>
                </a:lnTo>
                <a:close/>
              </a:path>
              <a:path w="954405" h="91440">
                <a:moveTo>
                  <a:pt x="812181" y="24077"/>
                </a:moveTo>
                <a:lnTo>
                  <a:pt x="804970" y="24077"/>
                </a:lnTo>
                <a:lnTo>
                  <a:pt x="804970" y="71118"/>
                </a:lnTo>
                <a:lnTo>
                  <a:pt x="812181" y="71118"/>
                </a:lnTo>
                <a:lnTo>
                  <a:pt x="812181" y="24077"/>
                </a:lnTo>
                <a:close/>
              </a:path>
              <a:path w="954405" h="91440">
                <a:moveTo>
                  <a:pt x="782100" y="41756"/>
                </a:moveTo>
                <a:lnTo>
                  <a:pt x="750208" y="41756"/>
                </a:lnTo>
                <a:lnTo>
                  <a:pt x="769139" y="42026"/>
                </a:lnTo>
                <a:lnTo>
                  <a:pt x="772899" y="43009"/>
                </a:lnTo>
                <a:lnTo>
                  <a:pt x="777909" y="46804"/>
                </a:lnTo>
                <a:lnTo>
                  <a:pt x="779162" y="49716"/>
                </a:lnTo>
                <a:lnTo>
                  <a:pt x="779162" y="57640"/>
                </a:lnTo>
                <a:lnTo>
                  <a:pt x="777895" y="60671"/>
                </a:lnTo>
                <a:lnTo>
                  <a:pt x="772815" y="64804"/>
                </a:lnTo>
                <a:lnTo>
                  <a:pt x="769071" y="65801"/>
                </a:lnTo>
                <a:lnTo>
                  <a:pt x="782009" y="65801"/>
                </a:lnTo>
                <a:lnTo>
                  <a:pt x="784598" y="63701"/>
                </a:lnTo>
                <a:lnTo>
                  <a:pt x="786477" y="59331"/>
                </a:lnTo>
                <a:lnTo>
                  <a:pt x="786477" y="48157"/>
                </a:lnTo>
                <a:lnTo>
                  <a:pt x="784735" y="43955"/>
                </a:lnTo>
                <a:lnTo>
                  <a:pt x="782100" y="41756"/>
                </a:lnTo>
                <a:close/>
              </a:path>
              <a:path w="954405" h="91440">
                <a:moveTo>
                  <a:pt x="888484" y="17677"/>
                </a:moveTo>
                <a:lnTo>
                  <a:pt x="881369" y="17677"/>
                </a:lnTo>
                <a:lnTo>
                  <a:pt x="861253" y="63091"/>
                </a:lnTo>
                <a:lnTo>
                  <a:pt x="868204" y="63091"/>
                </a:lnTo>
                <a:lnTo>
                  <a:pt x="888484" y="17677"/>
                </a:lnTo>
                <a:close/>
              </a:path>
              <a:path w="954405" h="91440">
                <a:moveTo>
                  <a:pt x="832402" y="17677"/>
                </a:moveTo>
                <a:lnTo>
                  <a:pt x="784749" y="17677"/>
                </a:lnTo>
                <a:lnTo>
                  <a:pt x="784749" y="24077"/>
                </a:lnTo>
                <a:lnTo>
                  <a:pt x="832402" y="24077"/>
                </a:lnTo>
                <a:lnTo>
                  <a:pt x="832402" y="17677"/>
                </a:lnTo>
                <a:close/>
              </a:path>
              <a:path w="954405" h="91440">
                <a:moveTo>
                  <a:pt x="906670" y="17677"/>
                </a:moveTo>
                <a:lnTo>
                  <a:pt x="899759" y="17677"/>
                </a:lnTo>
                <a:lnTo>
                  <a:pt x="899759" y="90829"/>
                </a:lnTo>
                <a:lnTo>
                  <a:pt x="906973" y="90829"/>
                </a:lnTo>
                <a:lnTo>
                  <a:pt x="906973" y="61060"/>
                </a:lnTo>
                <a:lnTo>
                  <a:pt x="913825" y="61060"/>
                </a:lnTo>
                <a:lnTo>
                  <a:pt x="913561" y="60909"/>
                </a:lnTo>
                <a:lnTo>
                  <a:pt x="911189" y="58454"/>
                </a:lnTo>
                <a:lnTo>
                  <a:pt x="907736" y="52085"/>
                </a:lnTo>
                <a:lnTo>
                  <a:pt x="906872" y="48460"/>
                </a:lnTo>
                <a:lnTo>
                  <a:pt x="906872" y="40335"/>
                </a:lnTo>
                <a:lnTo>
                  <a:pt x="907736" y="36727"/>
                </a:lnTo>
                <a:lnTo>
                  <a:pt x="911189" y="30427"/>
                </a:lnTo>
                <a:lnTo>
                  <a:pt x="913301" y="28242"/>
                </a:lnTo>
                <a:lnTo>
                  <a:pt x="906670" y="28242"/>
                </a:lnTo>
                <a:lnTo>
                  <a:pt x="906670" y="17677"/>
                </a:lnTo>
                <a:close/>
              </a:path>
              <a:path w="954405" h="91440">
                <a:moveTo>
                  <a:pt x="913825" y="61060"/>
                </a:moveTo>
                <a:lnTo>
                  <a:pt x="906973" y="61060"/>
                </a:lnTo>
                <a:lnTo>
                  <a:pt x="909209" y="64516"/>
                </a:lnTo>
                <a:lnTo>
                  <a:pt x="912070" y="67141"/>
                </a:lnTo>
                <a:lnTo>
                  <a:pt x="919048" y="70730"/>
                </a:lnTo>
                <a:lnTo>
                  <a:pt x="922957" y="71626"/>
                </a:lnTo>
                <a:lnTo>
                  <a:pt x="932375" y="71626"/>
                </a:lnTo>
                <a:lnTo>
                  <a:pt x="936928" y="70492"/>
                </a:lnTo>
                <a:lnTo>
                  <a:pt x="944989" y="65952"/>
                </a:lnTo>
                <a:lnTo>
                  <a:pt x="945708" y="65225"/>
                </a:lnTo>
                <a:lnTo>
                  <a:pt x="922992" y="65225"/>
                </a:lnTo>
                <a:lnTo>
                  <a:pt x="919587" y="64361"/>
                </a:lnTo>
                <a:lnTo>
                  <a:pt x="913825" y="61060"/>
                </a:lnTo>
                <a:close/>
              </a:path>
              <a:path w="954405" h="91440">
                <a:moveTo>
                  <a:pt x="945594" y="23569"/>
                </a:moveTo>
                <a:lnTo>
                  <a:pt x="930509" y="23569"/>
                </a:lnTo>
                <a:lnTo>
                  <a:pt x="933898" y="24451"/>
                </a:lnTo>
                <a:lnTo>
                  <a:pt x="939993" y="27973"/>
                </a:lnTo>
                <a:lnTo>
                  <a:pt x="942383" y="30427"/>
                </a:lnTo>
                <a:lnTo>
                  <a:pt x="945835" y="36727"/>
                </a:lnTo>
                <a:lnTo>
                  <a:pt x="946699" y="40335"/>
                </a:lnTo>
                <a:lnTo>
                  <a:pt x="946699" y="48460"/>
                </a:lnTo>
                <a:lnTo>
                  <a:pt x="930509" y="65225"/>
                </a:lnTo>
                <a:lnTo>
                  <a:pt x="945708" y="65225"/>
                </a:lnTo>
                <a:lnTo>
                  <a:pt x="948157" y="62751"/>
                </a:lnTo>
                <a:lnTo>
                  <a:pt x="952761" y="54490"/>
                </a:lnTo>
                <a:lnTo>
                  <a:pt x="953913" y="49748"/>
                </a:lnTo>
                <a:lnTo>
                  <a:pt x="953913" y="39114"/>
                </a:lnTo>
                <a:lnTo>
                  <a:pt x="952761" y="34405"/>
                </a:lnTo>
                <a:lnTo>
                  <a:pt x="948157" y="26144"/>
                </a:lnTo>
                <a:lnTo>
                  <a:pt x="945594" y="23569"/>
                </a:lnTo>
                <a:close/>
              </a:path>
              <a:path w="954405" h="91440">
                <a:moveTo>
                  <a:pt x="932307" y="17269"/>
                </a:moveTo>
                <a:lnTo>
                  <a:pt x="922823" y="17269"/>
                </a:lnTo>
                <a:lnTo>
                  <a:pt x="918810" y="18220"/>
                </a:lnTo>
                <a:lnTo>
                  <a:pt x="911699" y="22010"/>
                </a:lnTo>
                <a:lnTo>
                  <a:pt x="908838" y="24721"/>
                </a:lnTo>
                <a:lnTo>
                  <a:pt x="906670" y="28242"/>
                </a:lnTo>
                <a:lnTo>
                  <a:pt x="913301" y="28242"/>
                </a:lnTo>
                <a:lnTo>
                  <a:pt x="913561" y="27973"/>
                </a:lnTo>
                <a:lnTo>
                  <a:pt x="919587" y="24451"/>
                </a:lnTo>
                <a:lnTo>
                  <a:pt x="922992" y="23569"/>
                </a:lnTo>
                <a:lnTo>
                  <a:pt x="945594" y="23569"/>
                </a:lnTo>
                <a:lnTo>
                  <a:pt x="944971" y="22943"/>
                </a:lnTo>
                <a:lnTo>
                  <a:pt x="936842" y="18403"/>
                </a:lnTo>
                <a:lnTo>
                  <a:pt x="932307" y="17269"/>
                </a:lnTo>
                <a:close/>
              </a:path>
            </a:pathLst>
          </a:custGeom>
          <a:solidFill>
            <a:srgbClr val="606062"/>
          </a:solidFill>
        </p:spPr>
        <p:txBody>
          <a:bodyPr wrap="square" lIns="0" tIns="0" rIns="0" bIns="0" rtlCol="0"/>
          <a:lstStyle/>
          <a:p>
            <a:endParaRPr/>
          </a:p>
        </p:txBody>
      </p:sp>
      <p:sp>
        <p:nvSpPr>
          <p:cNvPr id="54" name="object 54"/>
          <p:cNvSpPr/>
          <p:nvPr/>
        </p:nvSpPr>
        <p:spPr>
          <a:xfrm>
            <a:off x="2743602" y="6854791"/>
            <a:ext cx="282575" cy="84455"/>
          </a:xfrm>
          <a:custGeom>
            <a:avLst/>
            <a:gdLst/>
            <a:ahLst/>
            <a:cxnLst/>
            <a:rect l="l" t="t" r="r" b="b"/>
            <a:pathLst>
              <a:path w="282575" h="84454">
                <a:moveTo>
                  <a:pt x="7315" y="0"/>
                </a:moveTo>
                <a:lnTo>
                  <a:pt x="0" y="0"/>
                </a:lnTo>
                <a:lnTo>
                  <a:pt x="0" y="71118"/>
                </a:lnTo>
                <a:lnTo>
                  <a:pt x="7315" y="71118"/>
                </a:lnTo>
                <a:lnTo>
                  <a:pt x="7315" y="38506"/>
                </a:lnTo>
                <a:lnTo>
                  <a:pt x="32390" y="38506"/>
                </a:lnTo>
                <a:lnTo>
                  <a:pt x="29362" y="34542"/>
                </a:lnTo>
                <a:lnTo>
                  <a:pt x="31383" y="31899"/>
                </a:lnTo>
                <a:lnTo>
                  <a:pt x="7315" y="31899"/>
                </a:lnTo>
                <a:lnTo>
                  <a:pt x="7315" y="0"/>
                </a:lnTo>
                <a:close/>
              </a:path>
              <a:path w="282575" h="84454">
                <a:moveTo>
                  <a:pt x="32390" y="38506"/>
                </a:moveTo>
                <a:lnTo>
                  <a:pt x="23573" y="38506"/>
                </a:lnTo>
                <a:lnTo>
                  <a:pt x="48668" y="71118"/>
                </a:lnTo>
                <a:lnTo>
                  <a:pt x="57302" y="71118"/>
                </a:lnTo>
                <a:lnTo>
                  <a:pt x="32390" y="38506"/>
                </a:lnTo>
                <a:close/>
              </a:path>
              <a:path w="282575" h="84454">
                <a:moveTo>
                  <a:pt x="55778" y="0"/>
                </a:moveTo>
                <a:lnTo>
                  <a:pt x="47650" y="0"/>
                </a:lnTo>
                <a:lnTo>
                  <a:pt x="23573" y="31899"/>
                </a:lnTo>
                <a:lnTo>
                  <a:pt x="31383" y="31899"/>
                </a:lnTo>
                <a:lnTo>
                  <a:pt x="55778" y="0"/>
                </a:lnTo>
                <a:close/>
              </a:path>
              <a:path w="282575" h="84454">
                <a:moveTo>
                  <a:pt x="93745" y="17269"/>
                </a:moveTo>
                <a:lnTo>
                  <a:pt x="83449" y="17269"/>
                </a:lnTo>
                <a:lnTo>
                  <a:pt x="78808" y="18421"/>
                </a:lnTo>
                <a:lnTo>
                  <a:pt x="70542" y="23030"/>
                </a:lnTo>
                <a:lnTo>
                  <a:pt x="67292" y="26244"/>
                </a:lnTo>
                <a:lnTo>
                  <a:pt x="62550" y="34509"/>
                </a:lnTo>
                <a:lnTo>
                  <a:pt x="61366" y="39183"/>
                </a:lnTo>
                <a:lnTo>
                  <a:pt x="61366" y="49612"/>
                </a:lnTo>
                <a:lnTo>
                  <a:pt x="83449" y="71626"/>
                </a:lnTo>
                <a:lnTo>
                  <a:pt x="93745" y="71626"/>
                </a:lnTo>
                <a:lnTo>
                  <a:pt x="98381" y="70459"/>
                </a:lnTo>
                <a:lnTo>
                  <a:pt x="106646" y="65783"/>
                </a:lnTo>
                <a:lnTo>
                  <a:pt x="107204" y="65225"/>
                </a:lnTo>
                <a:lnTo>
                  <a:pt x="84801" y="65225"/>
                </a:lnTo>
                <a:lnTo>
                  <a:pt x="81400" y="64361"/>
                </a:lnTo>
                <a:lnTo>
                  <a:pt x="75370" y="60909"/>
                </a:lnTo>
                <a:lnTo>
                  <a:pt x="73000" y="58454"/>
                </a:lnTo>
                <a:lnTo>
                  <a:pt x="69545" y="52085"/>
                </a:lnTo>
                <a:lnTo>
                  <a:pt x="68681" y="48460"/>
                </a:lnTo>
                <a:lnTo>
                  <a:pt x="68681" y="40335"/>
                </a:lnTo>
                <a:lnTo>
                  <a:pt x="84801" y="23569"/>
                </a:lnTo>
                <a:lnTo>
                  <a:pt x="107189" y="23569"/>
                </a:lnTo>
                <a:lnTo>
                  <a:pt x="106646" y="23030"/>
                </a:lnTo>
                <a:lnTo>
                  <a:pt x="98381" y="18421"/>
                </a:lnTo>
                <a:lnTo>
                  <a:pt x="93745" y="17269"/>
                </a:lnTo>
                <a:close/>
              </a:path>
              <a:path w="282575" h="84454">
                <a:moveTo>
                  <a:pt x="107189" y="23569"/>
                </a:moveTo>
                <a:lnTo>
                  <a:pt x="92387" y="23569"/>
                </a:lnTo>
                <a:lnTo>
                  <a:pt x="95793" y="24433"/>
                </a:lnTo>
                <a:lnTo>
                  <a:pt x="101819" y="27889"/>
                </a:lnTo>
                <a:lnTo>
                  <a:pt x="104174" y="30345"/>
                </a:lnTo>
                <a:lnTo>
                  <a:pt x="107561" y="36709"/>
                </a:lnTo>
                <a:lnTo>
                  <a:pt x="108407" y="40335"/>
                </a:lnTo>
                <a:lnTo>
                  <a:pt x="108407" y="48460"/>
                </a:lnTo>
                <a:lnTo>
                  <a:pt x="92387" y="65225"/>
                </a:lnTo>
                <a:lnTo>
                  <a:pt x="107204" y="65225"/>
                </a:lnTo>
                <a:lnTo>
                  <a:pt x="109880" y="62550"/>
                </a:lnTo>
                <a:lnTo>
                  <a:pt x="114552" y="54288"/>
                </a:lnTo>
                <a:lnTo>
                  <a:pt x="115722" y="49612"/>
                </a:lnTo>
                <a:lnTo>
                  <a:pt x="115722" y="39183"/>
                </a:lnTo>
                <a:lnTo>
                  <a:pt x="114552" y="34509"/>
                </a:lnTo>
                <a:lnTo>
                  <a:pt x="109880" y="26244"/>
                </a:lnTo>
                <a:lnTo>
                  <a:pt x="107189" y="23569"/>
                </a:lnTo>
                <a:close/>
              </a:path>
              <a:path w="282575" h="84454">
                <a:moveTo>
                  <a:pt x="228291" y="64818"/>
                </a:moveTo>
                <a:lnTo>
                  <a:pt x="166824" y="64818"/>
                </a:lnTo>
                <a:lnTo>
                  <a:pt x="166824" y="84020"/>
                </a:lnTo>
                <a:lnTo>
                  <a:pt x="173631" y="84020"/>
                </a:lnTo>
                <a:lnTo>
                  <a:pt x="173631" y="71118"/>
                </a:lnTo>
                <a:lnTo>
                  <a:pt x="228291" y="71118"/>
                </a:lnTo>
                <a:lnTo>
                  <a:pt x="228291" y="64818"/>
                </a:lnTo>
                <a:close/>
              </a:path>
              <a:path w="282575" h="84454">
                <a:moveTo>
                  <a:pt x="228291" y="71118"/>
                </a:moveTo>
                <a:lnTo>
                  <a:pt x="221482" y="71118"/>
                </a:lnTo>
                <a:lnTo>
                  <a:pt x="221482" y="84020"/>
                </a:lnTo>
                <a:lnTo>
                  <a:pt x="228291" y="84020"/>
                </a:lnTo>
                <a:lnTo>
                  <a:pt x="228291" y="71118"/>
                </a:lnTo>
                <a:close/>
              </a:path>
              <a:path w="282575" h="84454">
                <a:moveTo>
                  <a:pt x="168959" y="17677"/>
                </a:moveTo>
                <a:lnTo>
                  <a:pt x="131163" y="17677"/>
                </a:lnTo>
                <a:lnTo>
                  <a:pt x="131163" y="71118"/>
                </a:lnTo>
                <a:lnTo>
                  <a:pt x="138377" y="71118"/>
                </a:lnTo>
                <a:lnTo>
                  <a:pt x="138377" y="24077"/>
                </a:lnTo>
                <a:lnTo>
                  <a:pt x="168959" y="24077"/>
                </a:lnTo>
                <a:lnTo>
                  <a:pt x="168959" y="17677"/>
                </a:lnTo>
                <a:close/>
              </a:path>
              <a:path w="282575" h="84454">
                <a:moveTo>
                  <a:pt x="219960" y="17677"/>
                </a:moveTo>
                <a:lnTo>
                  <a:pt x="180540" y="17677"/>
                </a:lnTo>
                <a:lnTo>
                  <a:pt x="179807" y="35965"/>
                </a:lnTo>
                <a:lnTo>
                  <a:pt x="179355" y="44701"/>
                </a:lnTo>
                <a:lnTo>
                  <a:pt x="178474" y="51814"/>
                </a:lnTo>
                <a:lnTo>
                  <a:pt x="175900" y="61974"/>
                </a:lnTo>
                <a:lnTo>
                  <a:pt x="173462" y="64616"/>
                </a:lnTo>
                <a:lnTo>
                  <a:pt x="169873" y="64818"/>
                </a:lnTo>
                <a:lnTo>
                  <a:pt x="179424" y="64818"/>
                </a:lnTo>
                <a:lnTo>
                  <a:pt x="186454" y="35557"/>
                </a:lnTo>
                <a:lnTo>
                  <a:pt x="187041" y="24077"/>
                </a:lnTo>
                <a:lnTo>
                  <a:pt x="219960" y="24077"/>
                </a:lnTo>
                <a:lnTo>
                  <a:pt x="219960" y="17677"/>
                </a:lnTo>
                <a:close/>
              </a:path>
              <a:path w="282575" h="84454">
                <a:moveTo>
                  <a:pt x="219960" y="24077"/>
                </a:moveTo>
                <a:lnTo>
                  <a:pt x="212746" y="24077"/>
                </a:lnTo>
                <a:lnTo>
                  <a:pt x="212746" y="64818"/>
                </a:lnTo>
                <a:lnTo>
                  <a:pt x="219960" y="64818"/>
                </a:lnTo>
                <a:lnTo>
                  <a:pt x="219960" y="24077"/>
                </a:lnTo>
                <a:close/>
              </a:path>
              <a:path w="282575" h="84454">
                <a:moveTo>
                  <a:pt x="277893" y="23569"/>
                </a:moveTo>
                <a:lnTo>
                  <a:pt x="264938" y="23569"/>
                </a:lnTo>
                <a:lnTo>
                  <a:pt x="268697" y="24772"/>
                </a:lnTo>
                <a:lnTo>
                  <a:pt x="273845" y="29582"/>
                </a:lnTo>
                <a:lnTo>
                  <a:pt x="275130" y="33088"/>
                </a:lnTo>
                <a:lnTo>
                  <a:pt x="275130" y="40943"/>
                </a:lnTo>
                <a:lnTo>
                  <a:pt x="250985" y="40943"/>
                </a:lnTo>
                <a:lnTo>
                  <a:pt x="245751" y="42332"/>
                </a:lnTo>
                <a:lnTo>
                  <a:pt x="239181" y="47887"/>
                </a:lnTo>
                <a:lnTo>
                  <a:pt x="237539" y="51545"/>
                </a:lnTo>
                <a:lnTo>
                  <a:pt x="237539" y="60754"/>
                </a:lnTo>
                <a:lnTo>
                  <a:pt x="239299" y="64516"/>
                </a:lnTo>
                <a:lnTo>
                  <a:pt x="246344" y="70204"/>
                </a:lnTo>
                <a:lnTo>
                  <a:pt x="251086" y="71626"/>
                </a:lnTo>
                <a:lnTo>
                  <a:pt x="261382" y="71626"/>
                </a:lnTo>
                <a:lnTo>
                  <a:pt x="265122" y="70848"/>
                </a:lnTo>
                <a:lnTo>
                  <a:pt x="271423" y="67730"/>
                </a:lnTo>
                <a:lnTo>
                  <a:pt x="273396" y="65938"/>
                </a:lnTo>
                <a:lnTo>
                  <a:pt x="253898" y="65938"/>
                </a:lnTo>
                <a:lnTo>
                  <a:pt x="250578" y="65037"/>
                </a:lnTo>
                <a:lnTo>
                  <a:pt x="245837" y="61448"/>
                </a:lnTo>
                <a:lnTo>
                  <a:pt x="244652" y="58994"/>
                </a:lnTo>
                <a:lnTo>
                  <a:pt x="244652" y="49510"/>
                </a:lnTo>
                <a:lnTo>
                  <a:pt x="249224" y="46328"/>
                </a:lnTo>
                <a:lnTo>
                  <a:pt x="282345" y="46328"/>
                </a:lnTo>
                <a:lnTo>
                  <a:pt x="282345" y="31154"/>
                </a:lnTo>
                <a:lnTo>
                  <a:pt x="280480" y="25993"/>
                </a:lnTo>
                <a:lnTo>
                  <a:pt x="277893" y="23569"/>
                </a:lnTo>
                <a:close/>
              </a:path>
              <a:path w="282575" h="84454">
                <a:moveTo>
                  <a:pt x="282345" y="62787"/>
                </a:moveTo>
                <a:lnTo>
                  <a:pt x="275436" y="62787"/>
                </a:lnTo>
                <a:lnTo>
                  <a:pt x="275436" y="71118"/>
                </a:lnTo>
                <a:lnTo>
                  <a:pt x="282345" y="71118"/>
                </a:lnTo>
                <a:lnTo>
                  <a:pt x="282345" y="62787"/>
                </a:lnTo>
                <a:close/>
              </a:path>
              <a:path w="282575" h="84454">
                <a:moveTo>
                  <a:pt x="282345" y="46328"/>
                </a:moveTo>
                <a:lnTo>
                  <a:pt x="275130" y="46328"/>
                </a:lnTo>
                <a:lnTo>
                  <a:pt x="275130" y="55065"/>
                </a:lnTo>
                <a:lnTo>
                  <a:pt x="273709" y="58586"/>
                </a:lnTo>
                <a:lnTo>
                  <a:pt x="271541" y="61280"/>
                </a:lnTo>
                <a:lnTo>
                  <a:pt x="265717" y="65006"/>
                </a:lnTo>
                <a:lnTo>
                  <a:pt x="262228" y="65938"/>
                </a:lnTo>
                <a:lnTo>
                  <a:pt x="273396" y="65938"/>
                </a:lnTo>
                <a:lnTo>
                  <a:pt x="273809" y="65563"/>
                </a:lnTo>
                <a:lnTo>
                  <a:pt x="275436" y="62787"/>
                </a:lnTo>
                <a:lnTo>
                  <a:pt x="282345" y="62787"/>
                </a:lnTo>
                <a:lnTo>
                  <a:pt x="282345" y="46328"/>
                </a:lnTo>
                <a:close/>
              </a:path>
              <a:path w="282575" h="84454">
                <a:moveTo>
                  <a:pt x="267681" y="17269"/>
                </a:moveTo>
                <a:lnTo>
                  <a:pt x="256504" y="17269"/>
                </a:lnTo>
                <a:lnTo>
                  <a:pt x="252507" y="17895"/>
                </a:lnTo>
                <a:lnTo>
                  <a:pt x="244923" y="20405"/>
                </a:lnTo>
                <a:lnTo>
                  <a:pt x="241672" y="22180"/>
                </a:lnTo>
                <a:lnTo>
                  <a:pt x="238961" y="24484"/>
                </a:lnTo>
                <a:lnTo>
                  <a:pt x="242211" y="29869"/>
                </a:lnTo>
                <a:lnTo>
                  <a:pt x="244448" y="27904"/>
                </a:lnTo>
                <a:lnTo>
                  <a:pt x="247122" y="26363"/>
                </a:lnTo>
                <a:lnTo>
                  <a:pt x="253354" y="24127"/>
                </a:lnTo>
                <a:lnTo>
                  <a:pt x="256604" y="23569"/>
                </a:lnTo>
                <a:lnTo>
                  <a:pt x="277893" y="23569"/>
                </a:lnTo>
                <a:lnTo>
                  <a:pt x="273032" y="19015"/>
                </a:lnTo>
                <a:lnTo>
                  <a:pt x="267681" y="17269"/>
                </a:lnTo>
                <a:close/>
              </a:path>
            </a:pathLst>
          </a:custGeom>
          <a:solidFill>
            <a:srgbClr val="606062"/>
          </a:solidFill>
        </p:spPr>
        <p:txBody>
          <a:bodyPr wrap="square" lIns="0" tIns="0" rIns="0" bIns="0" rtlCol="0"/>
          <a:lstStyle/>
          <a:p>
            <a:endParaRPr/>
          </a:p>
        </p:txBody>
      </p:sp>
      <p:pic>
        <p:nvPicPr>
          <p:cNvPr id="55" name="object 55"/>
          <p:cNvPicPr/>
          <p:nvPr/>
        </p:nvPicPr>
        <p:blipFill>
          <a:blip r:embed="rId23" cstate="print"/>
          <a:stretch>
            <a:fillRect/>
          </a:stretch>
        </p:blipFill>
        <p:spPr>
          <a:xfrm>
            <a:off x="3987831" y="6854791"/>
            <a:ext cx="174852" cy="71626"/>
          </a:xfrm>
          <a:prstGeom prst="rect">
            <a:avLst/>
          </a:prstGeom>
        </p:spPr>
      </p:pic>
      <p:sp>
        <p:nvSpPr>
          <p:cNvPr id="56" name="object 56"/>
          <p:cNvSpPr/>
          <p:nvPr/>
        </p:nvSpPr>
        <p:spPr>
          <a:xfrm>
            <a:off x="5576170" y="6854791"/>
            <a:ext cx="807720" cy="87630"/>
          </a:xfrm>
          <a:custGeom>
            <a:avLst/>
            <a:gdLst/>
            <a:ahLst/>
            <a:cxnLst/>
            <a:rect l="l" t="t" r="r" b="b"/>
            <a:pathLst>
              <a:path w="807720" h="87629">
                <a:moveTo>
                  <a:pt x="76201" y="64616"/>
                </a:moveTo>
                <a:lnTo>
                  <a:pt x="104" y="64616"/>
                </a:lnTo>
                <a:lnTo>
                  <a:pt x="0" y="87069"/>
                </a:lnTo>
                <a:lnTo>
                  <a:pt x="7012" y="87069"/>
                </a:lnTo>
                <a:lnTo>
                  <a:pt x="7113" y="71118"/>
                </a:lnTo>
                <a:lnTo>
                  <a:pt x="76201" y="71118"/>
                </a:lnTo>
                <a:lnTo>
                  <a:pt x="76201" y="64616"/>
                </a:lnTo>
                <a:close/>
              </a:path>
              <a:path w="807720" h="87629">
                <a:moveTo>
                  <a:pt x="76201" y="71118"/>
                </a:moveTo>
                <a:lnTo>
                  <a:pt x="69192" y="71118"/>
                </a:lnTo>
                <a:lnTo>
                  <a:pt x="69192" y="87069"/>
                </a:lnTo>
                <a:lnTo>
                  <a:pt x="76201" y="87069"/>
                </a:lnTo>
                <a:lnTo>
                  <a:pt x="76201" y="71118"/>
                </a:lnTo>
                <a:close/>
              </a:path>
              <a:path w="807720" h="87629">
                <a:moveTo>
                  <a:pt x="65534" y="0"/>
                </a:moveTo>
                <a:lnTo>
                  <a:pt x="17578" y="0"/>
                </a:lnTo>
                <a:lnTo>
                  <a:pt x="16731" y="23774"/>
                </a:lnTo>
                <a:lnTo>
                  <a:pt x="16326" y="32355"/>
                </a:lnTo>
                <a:lnTo>
                  <a:pt x="3657" y="64616"/>
                </a:lnTo>
                <a:lnTo>
                  <a:pt x="14328" y="64616"/>
                </a:lnTo>
                <a:lnTo>
                  <a:pt x="23497" y="23061"/>
                </a:lnTo>
                <a:lnTo>
                  <a:pt x="24080" y="6502"/>
                </a:lnTo>
                <a:lnTo>
                  <a:pt x="65534" y="6502"/>
                </a:lnTo>
                <a:lnTo>
                  <a:pt x="65534" y="0"/>
                </a:lnTo>
                <a:close/>
              </a:path>
              <a:path w="807720" h="87629">
                <a:moveTo>
                  <a:pt x="65534" y="6502"/>
                </a:moveTo>
                <a:lnTo>
                  <a:pt x="58113" y="6502"/>
                </a:lnTo>
                <a:lnTo>
                  <a:pt x="58113" y="64616"/>
                </a:lnTo>
                <a:lnTo>
                  <a:pt x="65534" y="64616"/>
                </a:lnTo>
                <a:lnTo>
                  <a:pt x="65534" y="6502"/>
                </a:lnTo>
                <a:close/>
              </a:path>
              <a:path w="807720" h="87629">
                <a:moveTo>
                  <a:pt x="80567" y="64818"/>
                </a:moveTo>
                <a:lnTo>
                  <a:pt x="80059" y="71017"/>
                </a:lnTo>
                <a:lnTo>
                  <a:pt x="82094" y="71558"/>
                </a:lnTo>
                <a:lnTo>
                  <a:pt x="83818" y="71831"/>
                </a:lnTo>
                <a:lnTo>
                  <a:pt x="90457" y="71831"/>
                </a:lnTo>
                <a:lnTo>
                  <a:pt x="94081" y="68850"/>
                </a:lnTo>
                <a:lnTo>
                  <a:pt x="95316" y="65225"/>
                </a:lnTo>
                <a:lnTo>
                  <a:pt x="82633" y="65225"/>
                </a:lnTo>
                <a:lnTo>
                  <a:pt x="81788" y="65088"/>
                </a:lnTo>
                <a:lnTo>
                  <a:pt x="80567" y="64818"/>
                </a:lnTo>
                <a:close/>
              </a:path>
              <a:path w="807720" h="87629">
                <a:moveTo>
                  <a:pt x="133502" y="24077"/>
                </a:moveTo>
                <a:lnTo>
                  <a:pt x="126287" y="24077"/>
                </a:lnTo>
                <a:lnTo>
                  <a:pt x="126287" y="71118"/>
                </a:lnTo>
                <a:lnTo>
                  <a:pt x="133502" y="71118"/>
                </a:lnTo>
                <a:lnTo>
                  <a:pt x="133502" y="24077"/>
                </a:lnTo>
                <a:close/>
              </a:path>
              <a:path w="807720" h="87629">
                <a:moveTo>
                  <a:pt x="133502" y="17677"/>
                </a:moveTo>
                <a:lnTo>
                  <a:pt x="94383" y="17677"/>
                </a:lnTo>
                <a:lnTo>
                  <a:pt x="93441" y="37285"/>
                </a:lnTo>
                <a:lnTo>
                  <a:pt x="93131" y="43009"/>
                </a:lnTo>
                <a:lnTo>
                  <a:pt x="85885" y="65225"/>
                </a:lnTo>
                <a:lnTo>
                  <a:pt x="95316" y="65225"/>
                </a:lnTo>
                <a:lnTo>
                  <a:pt x="100684" y="24077"/>
                </a:lnTo>
                <a:lnTo>
                  <a:pt x="133502" y="24077"/>
                </a:lnTo>
                <a:lnTo>
                  <a:pt x="133502" y="17677"/>
                </a:lnTo>
                <a:close/>
              </a:path>
              <a:path w="807720" h="87629">
                <a:moveTo>
                  <a:pt x="195069" y="17677"/>
                </a:moveTo>
                <a:lnTo>
                  <a:pt x="165571" y="17677"/>
                </a:lnTo>
                <a:lnTo>
                  <a:pt x="160020" y="19235"/>
                </a:lnTo>
                <a:lnTo>
                  <a:pt x="151890" y="25467"/>
                </a:lnTo>
                <a:lnTo>
                  <a:pt x="149857" y="30002"/>
                </a:lnTo>
                <a:lnTo>
                  <a:pt x="149857" y="40233"/>
                </a:lnTo>
                <a:lnTo>
                  <a:pt x="150976" y="43755"/>
                </a:lnTo>
                <a:lnTo>
                  <a:pt x="155448" y="49310"/>
                </a:lnTo>
                <a:lnTo>
                  <a:pt x="158630" y="51271"/>
                </a:lnTo>
                <a:lnTo>
                  <a:pt x="162763" y="52424"/>
                </a:lnTo>
                <a:lnTo>
                  <a:pt x="149449" y="71118"/>
                </a:lnTo>
                <a:lnTo>
                  <a:pt x="157276" y="71118"/>
                </a:lnTo>
                <a:lnTo>
                  <a:pt x="169670" y="53439"/>
                </a:lnTo>
                <a:lnTo>
                  <a:pt x="195069" y="53439"/>
                </a:lnTo>
                <a:lnTo>
                  <a:pt x="195069" y="48056"/>
                </a:lnTo>
                <a:lnTo>
                  <a:pt x="162219" y="48056"/>
                </a:lnTo>
                <a:lnTo>
                  <a:pt x="157172" y="44093"/>
                </a:lnTo>
                <a:lnTo>
                  <a:pt x="157172" y="28108"/>
                </a:lnTo>
                <a:lnTo>
                  <a:pt x="162388" y="24077"/>
                </a:lnTo>
                <a:lnTo>
                  <a:pt x="195069" y="24077"/>
                </a:lnTo>
                <a:lnTo>
                  <a:pt x="195069" y="17677"/>
                </a:lnTo>
                <a:close/>
              </a:path>
              <a:path w="807720" h="87629">
                <a:moveTo>
                  <a:pt x="195069" y="53439"/>
                </a:moveTo>
                <a:lnTo>
                  <a:pt x="188466" y="53439"/>
                </a:lnTo>
                <a:lnTo>
                  <a:pt x="188466" y="71118"/>
                </a:lnTo>
                <a:lnTo>
                  <a:pt x="195069" y="71118"/>
                </a:lnTo>
                <a:lnTo>
                  <a:pt x="195069" y="53439"/>
                </a:lnTo>
                <a:close/>
              </a:path>
              <a:path w="807720" h="87629">
                <a:moveTo>
                  <a:pt x="195069" y="24077"/>
                </a:moveTo>
                <a:lnTo>
                  <a:pt x="188466" y="24077"/>
                </a:lnTo>
                <a:lnTo>
                  <a:pt x="188466" y="48056"/>
                </a:lnTo>
                <a:lnTo>
                  <a:pt x="195069" y="48056"/>
                </a:lnTo>
                <a:lnTo>
                  <a:pt x="195069" y="24077"/>
                </a:lnTo>
                <a:close/>
              </a:path>
              <a:path w="807720" h="87629">
                <a:moveTo>
                  <a:pt x="249425" y="17677"/>
                </a:moveTo>
                <a:lnTo>
                  <a:pt x="242211" y="17677"/>
                </a:lnTo>
                <a:lnTo>
                  <a:pt x="242211" y="71118"/>
                </a:lnTo>
                <a:lnTo>
                  <a:pt x="249425" y="71118"/>
                </a:lnTo>
                <a:lnTo>
                  <a:pt x="249425" y="47344"/>
                </a:lnTo>
                <a:lnTo>
                  <a:pt x="270386" y="47344"/>
                </a:lnTo>
                <a:lnTo>
                  <a:pt x="267307" y="43585"/>
                </a:lnTo>
                <a:lnTo>
                  <a:pt x="269285" y="41148"/>
                </a:lnTo>
                <a:lnTo>
                  <a:pt x="249425" y="41148"/>
                </a:lnTo>
                <a:lnTo>
                  <a:pt x="249425" y="17677"/>
                </a:lnTo>
                <a:close/>
              </a:path>
              <a:path w="807720" h="87629">
                <a:moveTo>
                  <a:pt x="270386" y="47344"/>
                </a:moveTo>
                <a:lnTo>
                  <a:pt x="261618" y="47344"/>
                </a:lnTo>
                <a:lnTo>
                  <a:pt x="281329" y="71118"/>
                </a:lnTo>
                <a:lnTo>
                  <a:pt x="289864" y="71118"/>
                </a:lnTo>
                <a:lnTo>
                  <a:pt x="270386" y="47344"/>
                </a:lnTo>
                <a:close/>
              </a:path>
              <a:path w="807720" h="87629">
                <a:moveTo>
                  <a:pt x="288338" y="17677"/>
                </a:moveTo>
                <a:lnTo>
                  <a:pt x="280515" y="17677"/>
                </a:lnTo>
                <a:lnTo>
                  <a:pt x="261719" y="41148"/>
                </a:lnTo>
                <a:lnTo>
                  <a:pt x="269285" y="41148"/>
                </a:lnTo>
                <a:lnTo>
                  <a:pt x="288338" y="17677"/>
                </a:lnTo>
                <a:close/>
              </a:path>
              <a:path w="807720" h="87629">
                <a:moveTo>
                  <a:pt x="335805" y="23569"/>
                </a:moveTo>
                <a:lnTo>
                  <a:pt x="322851" y="23569"/>
                </a:lnTo>
                <a:lnTo>
                  <a:pt x="326609" y="24772"/>
                </a:lnTo>
                <a:lnTo>
                  <a:pt x="331757" y="29582"/>
                </a:lnTo>
                <a:lnTo>
                  <a:pt x="333042" y="33088"/>
                </a:lnTo>
                <a:lnTo>
                  <a:pt x="333042" y="40943"/>
                </a:lnTo>
                <a:lnTo>
                  <a:pt x="308897" y="40943"/>
                </a:lnTo>
                <a:lnTo>
                  <a:pt x="303663" y="42332"/>
                </a:lnTo>
                <a:lnTo>
                  <a:pt x="297093" y="47887"/>
                </a:lnTo>
                <a:lnTo>
                  <a:pt x="295451" y="51545"/>
                </a:lnTo>
                <a:lnTo>
                  <a:pt x="295451" y="60754"/>
                </a:lnTo>
                <a:lnTo>
                  <a:pt x="297211" y="64516"/>
                </a:lnTo>
                <a:lnTo>
                  <a:pt x="304257" y="70204"/>
                </a:lnTo>
                <a:lnTo>
                  <a:pt x="308998" y="71626"/>
                </a:lnTo>
                <a:lnTo>
                  <a:pt x="319294" y="71626"/>
                </a:lnTo>
                <a:lnTo>
                  <a:pt x="323034" y="70848"/>
                </a:lnTo>
                <a:lnTo>
                  <a:pt x="329335" y="67730"/>
                </a:lnTo>
                <a:lnTo>
                  <a:pt x="331308" y="65938"/>
                </a:lnTo>
                <a:lnTo>
                  <a:pt x="311810" y="65938"/>
                </a:lnTo>
                <a:lnTo>
                  <a:pt x="308490" y="65037"/>
                </a:lnTo>
                <a:lnTo>
                  <a:pt x="303749" y="61448"/>
                </a:lnTo>
                <a:lnTo>
                  <a:pt x="302564" y="58994"/>
                </a:lnTo>
                <a:lnTo>
                  <a:pt x="302564" y="49510"/>
                </a:lnTo>
                <a:lnTo>
                  <a:pt x="307136" y="46328"/>
                </a:lnTo>
                <a:lnTo>
                  <a:pt x="340257" y="46328"/>
                </a:lnTo>
                <a:lnTo>
                  <a:pt x="340257" y="31154"/>
                </a:lnTo>
                <a:lnTo>
                  <a:pt x="338392" y="25993"/>
                </a:lnTo>
                <a:lnTo>
                  <a:pt x="335805" y="23569"/>
                </a:lnTo>
                <a:close/>
              </a:path>
              <a:path w="807720" h="87629">
                <a:moveTo>
                  <a:pt x="340257" y="62787"/>
                </a:moveTo>
                <a:lnTo>
                  <a:pt x="333348" y="62787"/>
                </a:lnTo>
                <a:lnTo>
                  <a:pt x="333348" y="71118"/>
                </a:lnTo>
                <a:lnTo>
                  <a:pt x="340257" y="71118"/>
                </a:lnTo>
                <a:lnTo>
                  <a:pt x="340257" y="62787"/>
                </a:lnTo>
                <a:close/>
              </a:path>
              <a:path w="807720" h="87629">
                <a:moveTo>
                  <a:pt x="340257" y="46328"/>
                </a:moveTo>
                <a:lnTo>
                  <a:pt x="333042" y="46328"/>
                </a:lnTo>
                <a:lnTo>
                  <a:pt x="333042" y="55065"/>
                </a:lnTo>
                <a:lnTo>
                  <a:pt x="331621" y="58586"/>
                </a:lnTo>
                <a:lnTo>
                  <a:pt x="329453" y="61280"/>
                </a:lnTo>
                <a:lnTo>
                  <a:pt x="323629" y="65006"/>
                </a:lnTo>
                <a:lnTo>
                  <a:pt x="320140" y="65938"/>
                </a:lnTo>
                <a:lnTo>
                  <a:pt x="331308" y="65938"/>
                </a:lnTo>
                <a:lnTo>
                  <a:pt x="331721" y="65563"/>
                </a:lnTo>
                <a:lnTo>
                  <a:pt x="333348" y="62787"/>
                </a:lnTo>
                <a:lnTo>
                  <a:pt x="340257" y="62787"/>
                </a:lnTo>
                <a:lnTo>
                  <a:pt x="340257" y="46328"/>
                </a:lnTo>
                <a:close/>
              </a:path>
              <a:path w="807720" h="87629">
                <a:moveTo>
                  <a:pt x="325594" y="17269"/>
                </a:moveTo>
                <a:lnTo>
                  <a:pt x="314416" y="17269"/>
                </a:lnTo>
                <a:lnTo>
                  <a:pt x="310421" y="17895"/>
                </a:lnTo>
                <a:lnTo>
                  <a:pt x="302835" y="20405"/>
                </a:lnTo>
                <a:lnTo>
                  <a:pt x="299584" y="22180"/>
                </a:lnTo>
                <a:lnTo>
                  <a:pt x="296873" y="24484"/>
                </a:lnTo>
                <a:lnTo>
                  <a:pt x="300123" y="29869"/>
                </a:lnTo>
                <a:lnTo>
                  <a:pt x="302360" y="27904"/>
                </a:lnTo>
                <a:lnTo>
                  <a:pt x="305034" y="26363"/>
                </a:lnTo>
                <a:lnTo>
                  <a:pt x="311266" y="24127"/>
                </a:lnTo>
                <a:lnTo>
                  <a:pt x="314516" y="23569"/>
                </a:lnTo>
                <a:lnTo>
                  <a:pt x="335805" y="23569"/>
                </a:lnTo>
                <a:lnTo>
                  <a:pt x="330944" y="19015"/>
                </a:lnTo>
                <a:lnTo>
                  <a:pt x="325594" y="17269"/>
                </a:lnTo>
                <a:close/>
              </a:path>
              <a:path w="807720" h="87629">
                <a:moveTo>
                  <a:pt x="366670" y="17677"/>
                </a:moveTo>
                <a:lnTo>
                  <a:pt x="359455" y="17677"/>
                </a:lnTo>
                <a:lnTo>
                  <a:pt x="359455" y="71118"/>
                </a:lnTo>
                <a:lnTo>
                  <a:pt x="366670" y="71118"/>
                </a:lnTo>
                <a:lnTo>
                  <a:pt x="366670" y="47344"/>
                </a:lnTo>
                <a:lnTo>
                  <a:pt x="387631" y="47344"/>
                </a:lnTo>
                <a:lnTo>
                  <a:pt x="384552" y="43585"/>
                </a:lnTo>
                <a:lnTo>
                  <a:pt x="386530" y="41148"/>
                </a:lnTo>
                <a:lnTo>
                  <a:pt x="366670" y="41148"/>
                </a:lnTo>
                <a:lnTo>
                  <a:pt x="366670" y="17677"/>
                </a:lnTo>
                <a:close/>
              </a:path>
              <a:path w="807720" h="87629">
                <a:moveTo>
                  <a:pt x="387631" y="47344"/>
                </a:moveTo>
                <a:lnTo>
                  <a:pt x="378863" y="47344"/>
                </a:lnTo>
                <a:lnTo>
                  <a:pt x="398574" y="71118"/>
                </a:lnTo>
                <a:lnTo>
                  <a:pt x="407108" y="71118"/>
                </a:lnTo>
                <a:lnTo>
                  <a:pt x="387631" y="47344"/>
                </a:lnTo>
                <a:close/>
              </a:path>
              <a:path w="807720" h="87629">
                <a:moveTo>
                  <a:pt x="405583" y="17677"/>
                </a:moveTo>
                <a:lnTo>
                  <a:pt x="397760" y="17677"/>
                </a:lnTo>
                <a:lnTo>
                  <a:pt x="378964" y="41148"/>
                </a:lnTo>
                <a:lnTo>
                  <a:pt x="386530" y="41148"/>
                </a:lnTo>
                <a:lnTo>
                  <a:pt x="405583" y="17677"/>
                </a:lnTo>
                <a:close/>
              </a:path>
              <a:path w="807720" h="87629">
                <a:moveTo>
                  <a:pt x="425700" y="17677"/>
                </a:moveTo>
                <a:lnTo>
                  <a:pt x="418485" y="17677"/>
                </a:lnTo>
                <a:lnTo>
                  <a:pt x="418485" y="71118"/>
                </a:lnTo>
                <a:lnTo>
                  <a:pt x="424990" y="71118"/>
                </a:lnTo>
                <a:lnTo>
                  <a:pt x="434177" y="60145"/>
                </a:lnTo>
                <a:lnTo>
                  <a:pt x="425700" y="60145"/>
                </a:lnTo>
                <a:lnTo>
                  <a:pt x="425700" y="17677"/>
                </a:lnTo>
                <a:close/>
              </a:path>
              <a:path w="807720" h="87629">
                <a:moveTo>
                  <a:pt x="467762" y="28649"/>
                </a:moveTo>
                <a:lnTo>
                  <a:pt x="460547" y="28649"/>
                </a:lnTo>
                <a:lnTo>
                  <a:pt x="460547" y="71118"/>
                </a:lnTo>
                <a:lnTo>
                  <a:pt x="467762" y="71118"/>
                </a:lnTo>
                <a:lnTo>
                  <a:pt x="467762" y="28649"/>
                </a:lnTo>
                <a:close/>
              </a:path>
              <a:path w="807720" h="87629">
                <a:moveTo>
                  <a:pt x="467762" y="17677"/>
                </a:moveTo>
                <a:lnTo>
                  <a:pt x="461361" y="17677"/>
                </a:lnTo>
                <a:lnTo>
                  <a:pt x="425700" y="60145"/>
                </a:lnTo>
                <a:lnTo>
                  <a:pt x="434177" y="60145"/>
                </a:lnTo>
                <a:lnTo>
                  <a:pt x="460547" y="28649"/>
                </a:lnTo>
                <a:lnTo>
                  <a:pt x="467762" y="28649"/>
                </a:lnTo>
                <a:lnTo>
                  <a:pt x="467762" y="17677"/>
                </a:lnTo>
                <a:close/>
              </a:path>
              <a:path w="807720" h="87629">
                <a:moveTo>
                  <a:pt x="488793" y="17677"/>
                </a:moveTo>
                <a:lnTo>
                  <a:pt x="480668" y="17677"/>
                </a:lnTo>
                <a:lnTo>
                  <a:pt x="500785" y="43686"/>
                </a:lnTo>
                <a:lnTo>
                  <a:pt x="479649" y="71118"/>
                </a:lnTo>
                <a:lnTo>
                  <a:pt x="487777" y="71118"/>
                </a:lnTo>
                <a:lnTo>
                  <a:pt x="504845" y="48766"/>
                </a:lnTo>
                <a:lnTo>
                  <a:pt x="512659" y="48766"/>
                </a:lnTo>
                <a:lnTo>
                  <a:pt x="508708" y="43686"/>
                </a:lnTo>
                <a:lnTo>
                  <a:pt x="512637" y="38606"/>
                </a:lnTo>
                <a:lnTo>
                  <a:pt x="504845" y="38606"/>
                </a:lnTo>
                <a:lnTo>
                  <a:pt x="488793" y="17677"/>
                </a:lnTo>
                <a:close/>
              </a:path>
              <a:path w="807720" h="87629">
                <a:moveTo>
                  <a:pt x="512659" y="48766"/>
                </a:moveTo>
                <a:lnTo>
                  <a:pt x="504845" y="48766"/>
                </a:lnTo>
                <a:lnTo>
                  <a:pt x="521812" y="71118"/>
                </a:lnTo>
                <a:lnTo>
                  <a:pt x="530042" y="71118"/>
                </a:lnTo>
                <a:lnTo>
                  <a:pt x="512659" y="48766"/>
                </a:lnTo>
                <a:close/>
              </a:path>
              <a:path w="807720" h="87629">
                <a:moveTo>
                  <a:pt x="528825" y="17677"/>
                </a:moveTo>
                <a:lnTo>
                  <a:pt x="520898" y="17677"/>
                </a:lnTo>
                <a:lnTo>
                  <a:pt x="504845" y="38606"/>
                </a:lnTo>
                <a:lnTo>
                  <a:pt x="512637" y="38606"/>
                </a:lnTo>
                <a:lnTo>
                  <a:pt x="528825" y="17677"/>
                </a:lnTo>
                <a:close/>
              </a:path>
              <a:path w="807720" h="87629">
                <a:moveTo>
                  <a:pt x="616402" y="17677"/>
                </a:moveTo>
                <a:lnTo>
                  <a:pt x="568446" y="17677"/>
                </a:lnTo>
                <a:lnTo>
                  <a:pt x="568446" y="71118"/>
                </a:lnTo>
                <a:lnTo>
                  <a:pt x="575661" y="71118"/>
                </a:lnTo>
                <a:lnTo>
                  <a:pt x="575661" y="24077"/>
                </a:lnTo>
                <a:lnTo>
                  <a:pt x="616402" y="24077"/>
                </a:lnTo>
                <a:lnTo>
                  <a:pt x="616402" y="17677"/>
                </a:lnTo>
                <a:close/>
              </a:path>
              <a:path w="807720" h="87629">
                <a:moveTo>
                  <a:pt x="616402" y="24077"/>
                </a:moveTo>
                <a:lnTo>
                  <a:pt x="609188" y="24077"/>
                </a:lnTo>
                <a:lnTo>
                  <a:pt x="609188" y="71118"/>
                </a:lnTo>
                <a:lnTo>
                  <a:pt x="616402" y="71118"/>
                </a:lnTo>
                <a:lnTo>
                  <a:pt x="616402" y="24077"/>
                </a:lnTo>
                <a:close/>
              </a:path>
              <a:path w="807720" h="87629">
                <a:moveTo>
                  <a:pt x="664123" y="17269"/>
                </a:moveTo>
                <a:lnTo>
                  <a:pt x="653827" y="17269"/>
                </a:lnTo>
                <a:lnTo>
                  <a:pt x="649187" y="18421"/>
                </a:lnTo>
                <a:lnTo>
                  <a:pt x="640922" y="23030"/>
                </a:lnTo>
                <a:lnTo>
                  <a:pt x="637670" y="26244"/>
                </a:lnTo>
                <a:lnTo>
                  <a:pt x="632929" y="34509"/>
                </a:lnTo>
                <a:lnTo>
                  <a:pt x="631746" y="39183"/>
                </a:lnTo>
                <a:lnTo>
                  <a:pt x="631746" y="49612"/>
                </a:lnTo>
                <a:lnTo>
                  <a:pt x="653827" y="71626"/>
                </a:lnTo>
                <a:lnTo>
                  <a:pt x="664123" y="71626"/>
                </a:lnTo>
                <a:lnTo>
                  <a:pt x="668760" y="70459"/>
                </a:lnTo>
                <a:lnTo>
                  <a:pt x="677026" y="65783"/>
                </a:lnTo>
                <a:lnTo>
                  <a:pt x="677584" y="65225"/>
                </a:lnTo>
                <a:lnTo>
                  <a:pt x="655181" y="65225"/>
                </a:lnTo>
                <a:lnTo>
                  <a:pt x="651779" y="64361"/>
                </a:lnTo>
                <a:lnTo>
                  <a:pt x="645749" y="60909"/>
                </a:lnTo>
                <a:lnTo>
                  <a:pt x="643380" y="58454"/>
                </a:lnTo>
                <a:lnTo>
                  <a:pt x="639925" y="52085"/>
                </a:lnTo>
                <a:lnTo>
                  <a:pt x="639061" y="48460"/>
                </a:lnTo>
                <a:lnTo>
                  <a:pt x="639061" y="40335"/>
                </a:lnTo>
                <a:lnTo>
                  <a:pt x="655181" y="23569"/>
                </a:lnTo>
                <a:lnTo>
                  <a:pt x="677569" y="23569"/>
                </a:lnTo>
                <a:lnTo>
                  <a:pt x="677026" y="23030"/>
                </a:lnTo>
                <a:lnTo>
                  <a:pt x="668760" y="18421"/>
                </a:lnTo>
                <a:lnTo>
                  <a:pt x="664123" y="17269"/>
                </a:lnTo>
                <a:close/>
              </a:path>
              <a:path w="807720" h="87629">
                <a:moveTo>
                  <a:pt x="677569" y="23569"/>
                </a:moveTo>
                <a:lnTo>
                  <a:pt x="662767" y="23569"/>
                </a:lnTo>
                <a:lnTo>
                  <a:pt x="666172" y="24433"/>
                </a:lnTo>
                <a:lnTo>
                  <a:pt x="672198" y="27889"/>
                </a:lnTo>
                <a:lnTo>
                  <a:pt x="674552" y="30345"/>
                </a:lnTo>
                <a:lnTo>
                  <a:pt x="677941" y="36709"/>
                </a:lnTo>
                <a:lnTo>
                  <a:pt x="678787" y="40335"/>
                </a:lnTo>
                <a:lnTo>
                  <a:pt x="678787" y="48460"/>
                </a:lnTo>
                <a:lnTo>
                  <a:pt x="662767" y="65225"/>
                </a:lnTo>
                <a:lnTo>
                  <a:pt x="677584" y="65225"/>
                </a:lnTo>
                <a:lnTo>
                  <a:pt x="680258" y="62550"/>
                </a:lnTo>
                <a:lnTo>
                  <a:pt x="684932" y="54288"/>
                </a:lnTo>
                <a:lnTo>
                  <a:pt x="686102" y="49612"/>
                </a:lnTo>
                <a:lnTo>
                  <a:pt x="686102" y="39183"/>
                </a:lnTo>
                <a:lnTo>
                  <a:pt x="684932" y="34509"/>
                </a:lnTo>
                <a:lnTo>
                  <a:pt x="680258" y="26244"/>
                </a:lnTo>
                <a:lnTo>
                  <a:pt x="677569" y="23569"/>
                </a:lnTo>
                <a:close/>
              </a:path>
              <a:path w="807720" h="87629">
                <a:moveTo>
                  <a:pt x="741880" y="48867"/>
                </a:moveTo>
                <a:lnTo>
                  <a:pt x="734665" y="48867"/>
                </a:lnTo>
                <a:lnTo>
                  <a:pt x="734665" y="71118"/>
                </a:lnTo>
                <a:lnTo>
                  <a:pt x="741880" y="71118"/>
                </a:lnTo>
                <a:lnTo>
                  <a:pt x="741880" y="48867"/>
                </a:lnTo>
                <a:close/>
              </a:path>
              <a:path w="807720" h="87629">
                <a:moveTo>
                  <a:pt x="703270" y="17677"/>
                </a:moveTo>
                <a:lnTo>
                  <a:pt x="696056" y="17677"/>
                </a:lnTo>
                <a:lnTo>
                  <a:pt x="696056" y="41148"/>
                </a:lnTo>
                <a:lnTo>
                  <a:pt x="697852" y="45566"/>
                </a:lnTo>
                <a:lnTo>
                  <a:pt x="705030" y="51459"/>
                </a:lnTo>
                <a:lnTo>
                  <a:pt x="710045" y="52931"/>
                </a:lnTo>
                <a:lnTo>
                  <a:pt x="722440" y="52931"/>
                </a:lnTo>
                <a:lnTo>
                  <a:pt x="728502" y="51577"/>
                </a:lnTo>
                <a:lnTo>
                  <a:pt x="734665" y="48867"/>
                </a:lnTo>
                <a:lnTo>
                  <a:pt x="741880" y="48867"/>
                </a:lnTo>
                <a:lnTo>
                  <a:pt x="741880" y="47038"/>
                </a:lnTo>
                <a:lnTo>
                  <a:pt x="713259" y="47038"/>
                </a:lnTo>
                <a:lnTo>
                  <a:pt x="709707" y="46004"/>
                </a:lnTo>
                <a:lnTo>
                  <a:pt x="704559" y="41875"/>
                </a:lnTo>
                <a:lnTo>
                  <a:pt x="703270" y="38844"/>
                </a:lnTo>
                <a:lnTo>
                  <a:pt x="703270" y="17677"/>
                </a:lnTo>
                <a:close/>
              </a:path>
              <a:path w="807720" h="87629">
                <a:moveTo>
                  <a:pt x="741880" y="17677"/>
                </a:moveTo>
                <a:lnTo>
                  <a:pt x="734665" y="17677"/>
                </a:lnTo>
                <a:lnTo>
                  <a:pt x="734665" y="43078"/>
                </a:lnTo>
                <a:lnTo>
                  <a:pt x="728433" y="45717"/>
                </a:lnTo>
                <a:lnTo>
                  <a:pt x="722811" y="47038"/>
                </a:lnTo>
                <a:lnTo>
                  <a:pt x="741880" y="47038"/>
                </a:lnTo>
                <a:lnTo>
                  <a:pt x="741880" y="17677"/>
                </a:lnTo>
                <a:close/>
              </a:path>
              <a:path w="807720" h="87629">
                <a:moveTo>
                  <a:pt x="792068" y="17677"/>
                </a:moveTo>
                <a:lnTo>
                  <a:pt x="762400" y="17677"/>
                </a:lnTo>
                <a:lnTo>
                  <a:pt x="762400" y="71118"/>
                </a:lnTo>
                <a:lnTo>
                  <a:pt x="793526" y="71118"/>
                </a:lnTo>
                <a:lnTo>
                  <a:pt x="798673" y="69865"/>
                </a:lnTo>
                <a:lnTo>
                  <a:pt x="804789" y="65430"/>
                </a:lnTo>
                <a:lnTo>
                  <a:pt x="769412" y="65430"/>
                </a:lnTo>
                <a:lnTo>
                  <a:pt x="769412" y="46836"/>
                </a:lnTo>
                <a:lnTo>
                  <a:pt x="805062" y="46836"/>
                </a:lnTo>
                <a:lnTo>
                  <a:pt x="803685" y="45176"/>
                </a:lnTo>
                <a:lnTo>
                  <a:pt x="796438" y="43484"/>
                </a:lnTo>
                <a:lnTo>
                  <a:pt x="799282" y="42466"/>
                </a:lnTo>
                <a:lnTo>
                  <a:pt x="800742" y="41451"/>
                </a:lnTo>
                <a:lnTo>
                  <a:pt x="769412" y="41451"/>
                </a:lnTo>
                <a:lnTo>
                  <a:pt x="769412" y="23368"/>
                </a:lnTo>
                <a:lnTo>
                  <a:pt x="803407" y="23368"/>
                </a:lnTo>
                <a:lnTo>
                  <a:pt x="796844" y="18860"/>
                </a:lnTo>
                <a:lnTo>
                  <a:pt x="792068" y="17677"/>
                </a:lnTo>
                <a:close/>
              </a:path>
              <a:path w="807720" h="87629">
                <a:moveTo>
                  <a:pt x="805062" y="46836"/>
                </a:moveTo>
                <a:lnTo>
                  <a:pt x="791629" y="46836"/>
                </a:lnTo>
                <a:lnTo>
                  <a:pt x="794947" y="47599"/>
                </a:lnTo>
                <a:lnTo>
                  <a:pt x="799146" y="50645"/>
                </a:lnTo>
                <a:lnTo>
                  <a:pt x="800196" y="52999"/>
                </a:lnTo>
                <a:lnTo>
                  <a:pt x="800196" y="59368"/>
                </a:lnTo>
                <a:lnTo>
                  <a:pt x="799044" y="61704"/>
                </a:lnTo>
                <a:lnTo>
                  <a:pt x="794440" y="64684"/>
                </a:lnTo>
                <a:lnTo>
                  <a:pt x="790983" y="65430"/>
                </a:lnTo>
                <a:lnTo>
                  <a:pt x="804789" y="65430"/>
                </a:lnTo>
                <a:lnTo>
                  <a:pt x="805582" y="64855"/>
                </a:lnTo>
                <a:lnTo>
                  <a:pt x="807311" y="61262"/>
                </a:lnTo>
                <a:lnTo>
                  <a:pt x="807311" y="49547"/>
                </a:lnTo>
                <a:lnTo>
                  <a:pt x="805062" y="46836"/>
                </a:lnTo>
                <a:close/>
              </a:path>
              <a:path w="807720" h="87629">
                <a:moveTo>
                  <a:pt x="803407" y="23368"/>
                </a:moveTo>
                <a:lnTo>
                  <a:pt x="789598" y="23368"/>
                </a:lnTo>
                <a:lnTo>
                  <a:pt x="792763" y="24113"/>
                </a:lnTo>
                <a:lnTo>
                  <a:pt x="797165" y="27090"/>
                </a:lnTo>
                <a:lnTo>
                  <a:pt x="798267" y="29325"/>
                </a:lnTo>
                <a:lnTo>
                  <a:pt x="798267" y="35288"/>
                </a:lnTo>
                <a:lnTo>
                  <a:pt x="797165" y="37555"/>
                </a:lnTo>
                <a:lnTo>
                  <a:pt x="792763" y="40673"/>
                </a:lnTo>
                <a:lnTo>
                  <a:pt x="789598" y="41451"/>
                </a:lnTo>
                <a:lnTo>
                  <a:pt x="800742" y="41451"/>
                </a:lnTo>
                <a:lnTo>
                  <a:pt x="801499" y="40925"/>
                </a:lnTo>
                <a:lnTo>
                  <a:pt x="804682" y="36795"/>
                </a:lnTo>
                <a:lnTo>
                  <a:pt x="805482" y="34305"/>
                </a:lnTo>
                <a:lnTo>
                  <a:pt x="805482" y="26990"/>
                </a:lnTo>
                <a:lnTo>
                  <a:pt x="803753" y="23605"/>
                </a:lnTo>
                <a:lnTo>
                  <a:pt x="803407" y="23368"/>
                </a:lnTo>
                <a:close/>
              </a:path>
            </a:pathLst>
          </a:custGeom>
          <a:solidFill>
            <a:srgbClr val="606062"/>
          </a:solidFill>
        </p:spPr>
        <p:txBody>
          <a:bodyPr wrap="square" lIns="0" tIns="0" rIns="0" bIns="0" rtlCol="0"/>
          <a:lstStyle/>
          <a:p>
            <a:endParaRPr/>
          </a:p>
        </p:txBody>
      </p:sp>
      <p:grpSp>
        <p:nvGrpSpPr>
          <p:cNvPr id="57" name="object 57"/>
          <p:cNvGrpSpPr/>
          <p:nvPr/>
        </p:nvGrpSpPr>
        <p:grpSpPr>
          <a:xfrm>
            <a:off x="1036" y="89999"/>
            <a:ext cx="2167255" cy="333375"/>
            <a:chOff x="1036" y="89999"/>
            <a:chExt cx="2167255" cy="333375"/>
          </a:xfrm>
        </p:grpSpPr>
        <p:sp>
          <p:nvSpPr>
            <p:cNvPr id="58" name="object 58"/>
            <p:cNvSpPr/>
            <p:nvPr/>
          </p:nvSpPr>
          <p:spPr>
            <a:xfrm>
              <a:off x="1036" y="89999"/>
              <a:ext cx="2167255" cy="333375"/>
            </a:xfrm>
            <a:custGeom>
              <a:avLst/>
              <a:gdLst/>
              <a:ahLst/>
              <a:cxnLst/>
              <a:rect l="l" t="t" r="r" b="b"/>
              <a:pathLst>
                <a:path w="2167255" h="333375">
                  <a:moveTo>
                    <a:pt x="2166937" y="0"/>
                  </a:moveTo>
                  <a:lnTo>
                    <a:pt x="0" y="0"/>
                  </a:lnTo>
                  <a:lnTo>
                    <a:pt x="0" y="333375"/>
                  </a:lnTo>
                  <a:lnTo>
                    <a:pt x="2000250" y="333375"/>
                  </a:lnTo>
                  <a:lnTo>
                    <a:pt x="2044429" y="327394"/>
                  </a:lnTo>
                  <a:lnTo>
                    <a:pt x="2084210" y="310532"/>
                  </a:lnTo>
                  <a:lnTo>
                    <a:pt x="2117972" y="284410"/>
                  </a:lnTo>
                  <a:lnTo>
                    <a:pt x="2144094" y="250648"/>
                  </a:lnTo>
                  <a:lnTo>
                    <a:pt x="2160956" y="210867"/>
                  </a:lnTo>
                  <a:lnTo>
                    <a:pt x="2166937" y="166687"/>
                  </a:lnTo>
                  <a:lnTo>
                    <a:pt x="2166937" y="0"/>
                  </a:lnTo>
                  <a:close/>
                </a:path>
              </a:pathLst>
            </a:custGeom>
            <a:solidFill>
              <a:srgbClr val="F7CA2C"/>
            </a:solidFill>
          </p:spPr>
          <p:txBody>
            <a:bodyPr wrap="square" lIns="0" tIns="0" rIns="0" bIns="0" rtlCol="0"/>
            <a:lstStyle/>
            <a:p>
              <a:endParaRPr/>
            </a:p>
          </p:txBody>
        </p:sp>
        <p:sp>
          <p:nvSpPr>
            <p:cNvPr id="59" name="object 59"/>
            <p:cNvSpPr/>
            <p:nvPr/>
          </p:nvSpPr>
          <p:spPr>
            <a:xfrm>
              <a:off x="681479" y="293471"/>
              <a:ext cx="685165" cy="81280"/>
            </a:xfrm>
            <a:custGeom>
              <a:avLst/>
              <a:gdLst/>
              <a:ahLst/>
              <a:cxnLst/>
              <a:rect l="l" t="t" r="r" b="b"/>
              <a:pathLst>
                <a:path w="685165" h="81279">
                  <a:moveTo>
                    <a:pt x="6969" y="0"/>
                  </a:moveTo>
                  <a:lnTo>
                    <a:pt x="0" y="0"/>
                  </a:lnTo>
                  <a:lnTo>
                    <a:pt x="0" y="80010"/>
                  </a:lnTo>
                  <a:lnTo>
                    <a:pt x="8456" y="80010"/>
                  </a:lnTo>
                  <a:lnTo>
                    <a:pt x="8456" y="15087"/>
                  </a:lnTo>
                  <a:lnTo>
                    <a:pt x="18950" y="15087"/>
                  </a:lnTo>
                  <a:lnTo>
                    <a:pt x="6969" y="0"/>
                  </a:lnTo>
                  <a:close/>
                </a:path>
                <a:path w="685165" h="81279">
                  <a:moveTo>
                    <a:pt x="18950" y="15087"/>
                  </a:moveTo>
                  <a:lnTo>
                    <a:pt x="8456" y="15087"/>
                  </a:lnTo>
                  <a:lnTo>
                    <a:pt x="59893" y="80010"/>
                  </a:lnTo>
                  <a:lnTo>
                    <a:pt x="66862" y="80010"/>
                  </a:lnTo>
                  <a:lnTo>
                    <a:pt x="66862" y="64922"/>
                  </a:lnTo>
                  <a:lnTo>
                    <a:pt x="58521" y="64922"/>
                  </a:lnTo>
                  <a:lnTo>
                    <a:pt x="18950" y="15087"/>
                  </a:lnTo>
                  <a:close/>
                </a:path>
                <a:path w="685165" h="81279">
                  <a:moveTo>
                    <a:pt x="66862" y="0"/>
                  </a:moveTo>
                  <a:lnTo>
                    <a:pt x="58521" y="0"/>
                  </a:lnTo>
                  <a:lnTo>
                    <a:pt x="58521" y="64922"/>
                  </a:lnTo>
                  <a:lnTo>
                    <a:pt x="66862" y="64922"/>
                  </a:lnTo>
                  <a:lnTo>
                    <a:pt x="66862" y="0"/>
                  </a:lnTo>
                  <a:close/>
                </a:path>
                <a:path w="685165" h="81279">
                  <a:moveTo>
                    <a:pt x="146650" y="45490"/>
                  </a:moveTo>
                  <a:lnTo>
                    <a:pt x="116701" y="45490"/>
                  </a:lnTo>
                  <a:lnTo>
                    <a:pt x="116701" y="52577"/>
                  </a:lnTo>
                  <a:lnTo>
                    <a:pt x="146650" y="52577"/>
                  </a:lnTo>
                  <a:lnTo>
                    <a:pt x="146650" y="45490"/>
                  </a:lnTo>
                  <a:close/>
                </a:path>
                <a:path w="685165" h="81279">
                  <a:moveTo>
                    <a:pt x="230090" y="0"/>
                  </a:moveTo>
                  <a:lnTo>
                    <a:pt x="221745" y="0"/>
                  </a:lnTo>
                  <a:lnTo>
                    <a:pt x="185169" y="80010"/>
                  </a:lnTo>
                  <a:lnTo>
                    <a:pt x="193972" y="80010"/>
                  </a:lnTo>
                  <a:lnTo>
                    <a:pt x="203573" y="58637"/>
                  </a:lnTo>
                  <a:lnTo>
                    <a:pt x="256896" y="58637"/>
                  </a:lnTo>
                  <a:lnTo>
                    <a:pt x="253761" y="51779"/>
                  </a:lnTo>
                  <a:lnTo>
                    <a:pt x="206658" y="51779"/>
                  </a:lnTo>
                  <a:lnTo>
                    <a:pt x="225860" y="8802"/>
                  </a:lnTo>
                  <a:lnTo>
                    <a:pt x="234114" y="8802"/>
                  </a:lnTo>
                  <a:lnTo>
                    <a:pt x="230090" y="0"/>
                  </a:lnTo>
                  <a:close/>
                </a:path>
                <a:path w="685165" h="81279">
                  <a:moveTo>
                    <a:pt x="256896" y="58637"/>
                  </a:moveTo>
                  <a:lnTo>
                    <a:pt x="248151" y="58637"/>
                  </a:lnTo>
                  <a:lnTo>
                    <a:pt x="257752" y="80010"/>
                  </a:lnTo>
                  <a:lnTo>
                    <a:pt x="266666" y="80010"/>
                  </a:lnTo>
                  <a:lnTo>
                    <a:pt x="256896" y="58637"/>
                  </a:lnTo>
                  <a:close/>
                </a:path>
                <a:path w="685165" h="81279">
                  <a:moveTo>
                    <a:pt x="234114" y="8802"/>
                  </a:moveTo>
                  <a:lnTo>
                    <a:pt x="225860" y="8802"/>
                  </a:lnTo>
                  <a:lnTo>
                    <a:pt x="245063" y="51779"/>
                  </a:lnTo>
                  <a:lnTo>
                    <a:pt x="253761" y="51779"/>
                  </a:lnTo>
                  <a:lnTo>
                    <a:pt x="234114" y="8802"/>
                  </a:lnTo>
                  <a:close/>
                </a:path>
                <a:path w="685165" h="81279">
                  <a:moveTo>
                    <a:pt x="274669" y="67208"/>
                  </a:moveTo>
                  <a:lnTo>
                    <a:pt x="291355" y="80698"/>
                  </a:lnTo>
                  <a:lnTo>
                    <a:pt x="300650" y="80698"/>
                  </a:lnTo>
                  <a:lnTo>
                    <a:pt x="305187" y="79952"/>
                  </a:lnTo>
                  <a:lnTo>
                    <a:pt x="313416" y="76982"/>
                  </a:lnTo>
                  <a:lnTo>
                    <a:pt x="316674" y="74866"/>
                  </a:lnTo>
                  <a:lnTo>
                    <a:pt x="317673" y="73724"/>
                  </a:lnTo>
                  <a:lnTo>
                    <a:pt x="291622" y="73724"/>
                  </a:lnTo>
                  <a:lnTo>
                    <a:pt x="287928" y="73151"/>
                  </a:lnTo>
                  <a:lnTo>
                    <a:pt x="280612" y="70866"/>
                  </a:lnTo>
                  <a:lnTo>
                    <a:pt x="277412" y="69264"/>
                  </a:lnTo>
                  <a:lnTo>
                    <a:pt x="274669" y="67208"/>
                  </a:lnTo>
                  <a:close/>
                </a:path>
                <a:path w="685165" h="81279">
                  <a:moveTo>
                    <a:pt x="317226" y="26175"/>
                  </a:moveTo>
                  <a:lnTo>
                    <a:pt x="300880" y="26175"/>
                  </a:lnTo>
                  <a:lnTo>
                    <a:pt x="304899" y="27090"/>
                  </a:lnTo>
                  <a:lnTo>
                    <a:pt x="311072" y="30747"/>
                  </a:lnTo>
                  <a:lnTo>
                    <a:pt x="312616" y="33261"/>
                  </a:lnTo>
                  <a:lnTo>
                    <a:pt x="312616" y="39359"/>
                  </a:lnTo>
                  <a:lnTo>
                    <a:pt x="311245" y="41663"/>
                  </a:lnTo>
                  <a:lnTo>
                    <a:pt x="305758" y="45090"/>
                  </a:lnTo>
                  <a:lnTo>
                    <a:pt x="302138" y="45947"/>
                  </a:lnTo>
                  <a:lnTo>
                    <a:pt x="287813" y="45947"/>
                  </a:lnTo>
                  <a:lnTo>
                    <a:pt x="287813" y="51890"/>
                  </a:lnTo>
                  <a:lnTo>
                    <a:pt x="303127" y="51890"/>
                  </a:lnTo>
                  <a:lnTo>
                    <a:pt x="307091" y="52787"/>
                  </a:lnTo>
                  <a:lnTo>
                    <a:pt x="312883" y="56368"/>
                  </a:lnTo>
                  <a:lnTo>
                    <a:pt x="314331" y="58864"/>
                  </a:lnTo>
                  <a:lnTo>
                    <a:pt x="314331" y="65646"/>
                  </a:lnTo>
                  <a:lnTo>
                    <a:pt x="312559" y="68487"/>
                  </a:lnTo>
                  <a:lnTo>
                    <a:pt x="305471" y="72677"/>
                  </a:lnTo>
                  <a:lnTo>
                    <a:pt x="300917" y="73724"/>
                  </a:lnTo>
                  <a:lnTo>
                    <a:pt x="317673" y="73724"/>
                  </a:lnTo>
                  <a:lnTo>
                    <a:pt x="321473" y="69380"/>
                  </a:lnTo>
                  <a:lnTo>
                    <a:pt x="322675" y="66254"/>
                  </a:lnTo>
                  <a:lnTo>
                    <a:pt x="322675" y="59245"/>
                  </a:lnTo>
                  <a:lnTo>
                    <a:pt x="321513" y="56276"/>
                  </a:lnTo>
                  <a:lnTo>
                    <a:pt x="316865" y="51398"/>
                  </a:lnTo>
                  <a:lnTo>
                    <a:pt x="313568" y="49683"/>
                  </a:lnTo>
                  <a:lnTo>
                    <a:pt x="309302" y="48690"/>
                  </a:lnTo>
                  <a:lnTo>
                    <a:pt x="312883" y="47548"/>
                  </a:lnTo>
                  <a:lnTo>
                    <a:pt x="315720" y="45796"/>
                  </a:lnTo>
                  <a:lnTo>
                    <a:pt x="319910" y="41073"/>
                  </a:lnTo>
                  <a:lnTo>
                    <a:pt x="320958" y="38365"/>
                  </a:lnTo>
                  <a:lnTo>
                    <a:pt x="320958" y="32119"/>
                  </a:lnTo>
                  <a:lnTo>
                    <a:pt x="319910" y="29301"/>
                  </a:lnTo>
                  <a:lnTo>
                    <a:pt x="317226" y="26175"/>
                  </a:lnTo>
                  <a:close/>
                </a:path>
                <a:path w="685165" h="81279">
                  <a:moveTo>
                    <a:pt x="301298" y="19202"/>
                  </a:moveTo>
                  <a:lnTo>
                    <a:pt x="289030" y="19202"/>
                  </a:lnTo>
                  <a:lnTo>
                    <a:pt x="281603" y="21071"/>
                  </a:lnTo>
                  <a:lnTo>
                    <a:pt x="274439" y="24804"/>
                  </a:lnTo>
                  <a:lnTo>
                    <a:pt x="276725" y="31089"/>
                  </a:lnTo>
                  <a:lnTo>
                    <a:pt x="283049" y="27814"/>
                  </a:lnTo>
                  <a:lnTo>
                    <a:pt x="289450" y="26175"/>
                  </a:lnTo>
                  <a:lnTo>
                    <a:pt x="317226" y="26175"/>
                  </a:lnTo>
                  <a:lnTo>
                    <a:pt x="315720" y="24423"/>
                  </a:lnTo>
                  <a:lnTo>
                    <a:pt x="312826" y="22536"/>
                  </a:lnTo>
                  <a:lnTo>
                    <a:pt x="305435" y="19869"/>
                  </a:lnTo>
                  <a:lnTo>
                    <a:pt x="301298" y="19202"/>
                  </a:lnTo>
                  <a:close/>
                </a:path>
                <a:path w="685165" h="81279">
                  <a:moveTo>
                    <a:pt x="371671" y="19429"/>
                  </a:moveTo>
                  <a:lnTo>
                    <a:pt x="360090" y="19429"/>
                  </a:lnTo>
                  <a:lnTo>
                    <a:pt x="354871" y="20725"/>
                  </a:lnTo>
                  <a:lnTo>
                    <a:pt x="345575" y="25909"/>
                  </a:lnTo>
                  <a:lnTo>
                    <a:pt x="341918" y="29527"/>
                  </a:lnTo>
                  <a:lnTo>
                    <a:pt x="336583" y="38822"/>
                  </a:lnTo>
                  <a:lnTo>
                    <a:pt x="335250" y="44082"/>
                  </a:lnTo>
                  <a:lnTo>
                    <a:pt x="335250" y="55819"/>
                  </a:lnTo>
                  <a:lnTo>
                    <a:pt x="360090" y="80582"/>
                  </a:lnTo>
                  <a:lnTo>
                    <a:pt x="371671" y="80582"/>
                  </a:lnTo>
                  <a:lnTo>
                    <a:pt x="376891" y="79268"/>
                  </a:lnTo>
                  <a:lnTo>
                    <a:pt x="386186" y="74009"/>
                  </a:lnTo>
                  <a:lnTo>
                    <a:pt x="386816" y="73379"/>
                  </a:lnTo>
                  <a:lnTo>
                    <a:pt x="361613" y="73379"/>
                  </a:lnTo>
                  <a:lnTo>
                    <a:pt x="357786" y="72410"/>
                  </a:lnTo>
                  <a:lnTo>
                    <a:pt x="351003" y="68522"/>
                  </a:lnTo>
                  <a:lnTo>
                    <a:pt x="348336" y="65761"/>
                  </a:lnTo>
                  <a:lnTo>
                    <a:pt x="344448" y="58597"/>
                  </a:lnTo>
                  <a:lnTo>
                    <a:pt x="343480" y="54522"/>
                  </a:lnTo>
                  <a:lnTo>
                    <a:pt x="343480" y="45378"/>
                  </a:lnTo>
                  <a:lnTo>
                    <a:pt x="361613" y="26517"/>
                  </a:lnTo>
                  <a:lnTo>
                    <a:pt x="386798" y="26517"/>
                  </a:lnTo>
                  <a:lnTo>
                    <a:pt x="386186" y="25909"/>
                  </a:lnTo>
                  <a:lnTo>
                    <a:pt x="376891" y="20725"/>
                  </a:lnTo>
                  <a:lnTo>
                    <a:pt x="371671" y="19429"/>
                  </a:lnTo>
                  <a:close/>
                </a:path>
                <a:path w="685165" h="81279">
                  <a:moveTo>
                    <a:pt x="386798" y="26517"/>
                  </a:moveTo>
                  <a:lnTo>
                    <a:pt x="370149" y="26517"/>
                  </a:lnTo>
                  <a:lnTo>
                    <a:pt x="373975" y="27490"/>
                  </a:lnTo>
                  <a:lnTo>
                    <a:pt x="380758" y="31374"/>
                  </a:lnTo>
                  <a:lnTo>
                    <a:pt x="383407" y="34138"/>
                  </a:lnTo>
                  <a:lnTo>
                    <a:pt x="387216" y="41299"/>
                  </a:lnTo>
                  <a:lnTo>
                    <a:pt x="388170" y="45378"/>
                  </a:lnTo>
                  <a:lnTo>
                    <a:pt x="388170" y="54522"/>
                  </a:lnTo>
                  <a:lnTo>
                    <a:pt x="370149" y="73379"/>
                  </a:lnTo>
                  <a:lnTo>
                    <a:pt x="386816" y="73379"/>
                  </a:lnTo>
                  <a:lnTo>
                    <a:pt x="389826" y="70369"/>
                  </a:lnTo>
                  <a:lnTo>
                    <a:pt x="395085" y="61074"/>
                  </a:lnTo>
                  <a:lnTo>
                    <a:pt x="396400" y="55819"/>
                  </a:lnTo>
                  <a:lnTo>
                    <a:pt x="396400" y="44082"/>
                  </a:lnTo>
                  <a:lnTo>
                    <a:pt x="395085" y="38822"/>
                  </a:lnTo>
                  <a:lnTo>
                    <a:pt x="389826" y="29527"/>
                  </a:lnTo>
                  <a:lnTo>
                    <a:pt x="386798" y="26517"/>
                  </a:lnTo>
                  <a:close/>
                </a:path>
                <a:path w="685165" h="81279">
                  <a:moveTo>
                    <a:pt x="431031" y="27090"/>
                  </a:moveTo>
                  <a:lnTo>
                    <a:pt x="422917" y="27090"/>
                  </a:lnTo>
                  <a:lnTo>
                    <a:pt x="422917" y="80010"/>
                  </a:lnTo>
                  <a:lnTo>
                    <a:pt x="431031" y="80010"/>
                  </a:lnTo>
                  <a:lnTo>
                    <a:pt x="431031" y="27090"/>
                  </a:lnTo>
                  <a:close/>
                </a:path>
                <a:path w="685165" h="81279">
                  <a:moveTo>
                    <a:pt x="453777" y="19886"/>
                  </a:moveTo>
                  <a:lnTo>
                    <a:pt x="400173" y="19886"/>
                  </a:lnTo>
                  <a:lnTo>
                    <a:pt x="400173" y="27090"/>
                  </a:lnTo>
                  <a:lnTo>
                    <a:pt x="453777" y="27090"/>
                  </a:lnTo>
                  <a:lnTo>
                    <a:pt x="453777" y="19886"/>
                  </a:lnTo>
                  <a:close/>
                </a:path>
                <a:path w="685165" h="81279">
                  <a:moveTo>
                    <a:pt x="473666" y="19886"/>
                  </a:moveTo>
                  <a:lnTo>
                    <a:pt x="465552" y="19886"/>
                  </a:lnTo>
                  <a:lnTo>
                    <a:pt x="465552" y="80010"/>
                  </a:lnTo>
                  <a:lnTo>
                    <a:pt x="473666" y="80010"/>
                  </a:lnTo>
                  <a:lnTo>
                    <a:pt x="473666" y="53492"/>
                  </a:lnTo>
                  <a:lnTo>
                    <a:pt x="519617" y="53492"/>
                  </a:lnTo>
                  <a:lnTo>
                    <a:pt x="519617" y="46520"/>
                  </a:lnTo>
                  <a:lnTo>
                    <a:pt x="473666" y="46520"/>
                  </a:lnTo>
                  <a:lnTo>
                    <a:pt x="473666" y="19886"/>
                  </a:lnTo>
                  <a:close/>
                </a:path>
                <a:path w="685165" h="81279">
                  <a:moveTo>
                    <a:pt x="519617" y="53492"/>
                  </a:moveTo>
                  <a:lnTo>
                    <a:pt x="511498" y="53492"/>
                  </a:lnTo>
                  <a:lnTo>
                    <a:pt x="511498" y="80010"/>
                  </a:lnTo>
                  <a:lnTo>
                    <a:pt x="519617" y="80010"/>
                  </a:lnTo>
                  <a:lnTo>
                    <a:pt x="519617" y="53492"/>
                  </a:lnTo>
                  <a:close/>
                </a:path>
                <a:path w="685165" h="81279">
                  <a:moveTo>
                    <a:pt x="519617" y="19886"/>
                  </a:moveTo>
                  <a:lnTo>
                    <a:pt x="511498" y="19886"/>
                  </a:lnTo>
                  <a:lnTo>
                    <a:pt x="511498" y="46520"/>
                  </a:lnTo>
                  <a:lnTo>
                    <a:pt x="519617" y="46520"/>
                  </a:lnTo>
                  <a:lnTo>
                    <a:pt x="519617" y="19886"/>
                  </a:lnTo>
                  <a:close/>
                </a:path>
                <a:path w="685165" h="81279">
                  <a:moveTo>
                    <a:pt x="550818" y="19886"/>
                  </a:moveTo>
                  <a:lnTo>
                    <a:pt x="542704" y="19886"/>
                  </a:lnTo>
                  <a:lnTo>
                    <a:pt x="542704" y="80010"/>
                  </a:lnTo>
                  <a:lnTo>
                    <a:pt x="574401" y="80201"/>
                  </a:lnTo>
                  <a:lnTo>
                    <a:pt x="580496" y="78524"/>
                  </a:lnTo>
                  <a:lnTo>
                    <a:pt x="586093" y="74027"/>
                  </a:lnTo>
                  <a:lnTo>
                    <a:pt x="571583" y="74027"/>
                  </a:lnTo>
                  <a:lnTo>
                    <a:pt x="550818" y="73724"/>
                  </a:lnTo>
                  <a:lnTo>
                    <a:pt x="550818" y="46977"/>
                  </a:lnTo>
                  <a:lnTo>
                    <a:pt x="586188" y="46977"/>
                  </a:lnTo>
                  <a:lnTo>
                    <a:pt x="581259" y="42901"/>
                  </a:lnTo>
                  <a:lnTo>
                    <a:pt x="575506" y="41224"/>
                  </a:lnTo>
                  <a:lnTo>
                    <a:pt x="550818" y="40918"/>
                  </a:lnTo>
                  <a:lnTo>
                    <a:pt x="550818" y="19886"/>
                  </a:lnTo>
                  <a:close/>
                </a:path>
                <a:path w="685165" h="81279">
                  <a:moveTo>
                    <a:pt x="586188" y="46977"/>
                  </a:moveTo>
                  <a:lnTo>
                    <a:pt x="550818" y="46977"/>
                  </a:lnTo>
                  <a:lnTo>
                    <a:pt x="571658" y="47283"/>
                  </a:lnTo>
                  <a:lnTo>
                    <a:pt x="575889" y="48388"/>
                  </a:lnTo>
                  <a:lnTo>
                    <a:pt x="581526" y="52654"/>
                  </a:lnTo>
                  <a:lnTo>
                    <a:pt x="582937" y="55929"/>
                  </a:lnTo>
                  <a:lnTo>
                    <a:pt x="582937" y="64847"/>
                  </a:lnTo>
                  <a:lnTo>
                    <a:pt x="581508" y="68256"/>
                  </a:lnTo>
                  <a:lnTo>
                    <a:pt x="575791" y="72904"/>
                  </a:lnTo>
                  <a:lnTo>
                    <a:pt x="571583" y="74027"/>
                  </a:lnTo>
                  <a:lnTo>
                    <a:pt x="586093" y="74027"/>
                  </a:lnTo>
                  <a:lnTo>
                    <a:pt x="589032" y="71666"/>
                  </a:lnTo>
                  <a:lnTo>
                    <a:pt x="591167" y="66751"/>
                  </a:lnTo>
                  <a:lnTo>
                    <a:pt x="591167" y="54176"/>
                  </a:lnTo>
                  <a:lnTo>
                    <a:pt x="589183" y="49453"/>
                  </a:lnTo>
                  <a:lnTo>
                    <a:pt x="586188" y="46977"/>
                  </a:lnTo>
                  <a:close/>
                </a:path>
                <a:path w="685165" h="81279">
                  <a:moveTo>
                    <a:pt x="609339" y="19886"/>
                  </a:moveTo>
                  <a:lnTo>
                    <a:pt x="601225" y="19886"/>
                  </a:lnTo>
                  <a:lnTo>
                    <a:pt x="601225" y="80010"/>
                  </a:lnTo>
                  <a:lnTo>
                    <a:pt x="609339" y="80010"/>
                  </a:lnTo>
                  <a:lnTo>
                    <a:pt x="609339" y="19886"/>
                  </a:lnTo>
                  <a:close/>
                </a:path>
                <a:path w="685165" h="81279">
                  <a:moveTo>
                    <a:pt x="661536" y="19429"/>
                  </a:moveTo>
                  <a:lnTo>
                    <a:pt x="650412" y="19429"/>
                  </a:lnTo>
                  <a:lnTo>
                    <a:pt x="645401" y="20725"/>
                  </a:lnTo>
                  <a:lnTo>
                    <a:pt x="626602" y="55819"/>
                  </a:lnTo>
                  <a:lnTo>
                    <a:pt x="627933" y="61074"/>
                  </a:lnTo>
                  <a:lnTo>
                    <a:pt x="633268" y="70369"/>
                  </a:lnTo>
                  <a:lnTo>
                    <a:pt x="636981" y="74009"/>
                  </a:lnTo>
                  <a:lnTo>
                    <a:pt x="646506" y="79268"/>
                  </a:lnTo>
                  <a:lnTo>
                    <a:pt x="651974" y="80582"/>
                  </a:lnTo>
                  <a:lnTo>
                    <a:pt x="662947" y="80582"/>
                  </a:lnTo>
                  <a:lnTo>
                    <a:pt x="667346" y="79744"/>
                  </a:lnTo>
                  <a:lnTo>
                    <a:pt x="675349" y="76393"/>
                  </a:lnTo>
                  <a:lnTo>
                    <a:pt x="678682" y="73952"/>
                  </a:lnTo>
                  <a:lnTo>
                    <a:pt x="679160" y="73379"/>
                  </a:lnTo>
                  <a:lnTo>
                    <a:pt x="651748" y="73379"/>
                  </a:lnTo>
                  <a:lnTo>
                    <a:pt x="646262" y="71456"/>
                  </a:lnTo>
                  <a:lnTo>
                    <a:pt x="637575" y="63760"/>
                  </a:lnTo>
                  <a:lnTo>
                    <a:pt x="635173" y="58713"/>
                  </a:lnTo>
                  <a:lnTo>
                    <a:pt x="634716" y="52463"/>
                  </a:lnTo>
                  <a:lnTo>
                    <a:pt x="685008" y="52463"/>
                  </a:lnTo>
                  <a:lnTo>
                    <a:pt x="685124" y="46404"/>
                  </a:lnTo>
                  <a:lnTo>
                    <a:pt x="634716" y="46404"/>
                  </a:lnTo>
                  <a:lnTo>
                    <a:pt x="635248" y="40460"/>
                  </a:lnTo>
                  <a:lnTo>
                    <a:pt x="637477" y="35643"/>
                  </a:lnTo>
                  <a:lnTo>
                    <a:pt x="645326" y="28253"/>
                  </a:lnTo>
                  <a:lnTo>
                    <a:pt x="650185" y="26403"/>
                  </a:lnTo>
                  <a:lnTo>
                    <a:pt x="675843" y="26403"/>
                  </a:lnTo>
                  <a:lnTo>
                    <a:pt x="675368" y="25909"/>
                  </a:lnTo>
                  <a:lnTo>
                    <a:pt x="666530" y="20725"/>
                  </a:lnTo>
                  <a:lnTo>
                    <a:pt x="661536" y="19429"/>
                  </a:lnTo>
                  <a:close/>
                </a:path>
                <a:path w="685165" h="81279">
                  <a:moveTo>
                    <a:pt x="676779" y="65495"/>
                  </a:moveTo>
                  <a:lnTo>
                    <a:pt x="674493" y="68083"/>
                  </a:lnTo>
                  <a:lnTo>
                    <a:pt x="671785" y="70045"/>
                  </a:lnTo>
                  <a:lnTo>
                    <a:pt x="665539" y="72713"/>
                  </a:lnTo>
                  <a:lnTo>
                    <a:pt x="662109" y="73379"/>
                  </a:lnTo>
                  <a:lnTo>
                    <a:pt x="679160" y="73379"/>
                  </a:lnTo>
                  <a:lnTo>
                    <a:pt x="681351" y="70751"/>
                  </a:lnTo>
                  <a:lnTo>
                    <a:pt x="676779" y="65495"/>
                  </a:lnTo>
                  <a:close/>
                </a:path>
                <a:path w="685165" h="81279">
                  <a:moveTo>
                    <a:pt x="675843" y="26403"/>
                  </a:moveTo>
                  <a:lnTo>
                    <a:pt x="661842" y="26403"/>
                  </a:lnTo>
                  <a:lnTo>
                    <a:pt x="666738" y="28253"/>
                  </a:lnTo>
                  <a:lnTo>
                    <a:pt x="674587" y="35643"/>
                  </a:lnTo>
                  <a:lnTo>
                    <a:pt x="676814" y="40460"/>
                  </a:lnTo>
                  <a:lnTo>
                    <a:pt x="677351" y="46404"/>
                  </a:lnTo>
                  <a:lnTo>
                    <a:pt x="685124" y="46404"/>
                  </a:lnTo>
                  <a:lnTo>
                    <a:pt x="685124" y="44006"/>
                  </a:lnTo>
                  <a:lnTo>
                    <a:pt x="683863" y="38729"/>
                  </a:lnTo>
                  <a:lnTo>
                    <a:pt x="678834" y="29509"/>
                  </a:lnTo>
                  <a:lnTo>
                    <a:pt x="675843" y="26403"/>
                  </a:lnTo>
                  <a:close/>
                </a:path>
              </a:pathLst>
            </a:custGeom>
            <a:solidFill>
              <a:srgbClr val="606062"/>
            </a:solidFill>
          </p:spPr>
          <p:txBody>
            <a:bodyPr wrap="square" lIns="0" tIns="0" rIns="0" bIns="0" rtlCol="0"/>
            <a:lstStyle/>
            <a:p>
              <a:endParaRPr/>
            </a:p>
          </p:txBody>
        </p:sp>
      </p:grpSp>
      <p:sp>
        <p:nvSpPr>
          <p:cNvPr id="60" name="object 60"/>
          <p:cNvSpPr/>
          <p:nvPr/>
        </p:nvSpPr>
        <p:spPr>
          <a:xfrm>
            <a:off x="541036" y="3804563"/>
            <a:ext cx="551180" cy="92075"/>
          </a:xfrm>
          <a:custGeom>
            <a:avLst/>
            <a:gdLst/>
            <a:ahLst/>
            <a:cxnLst/>
            <a:rect l="l" t="t" r="r" b="b"/>
            <a:pathLst>
              <a:path w="551180" h="92075">
                <a:moveTo>
                  <a:pt x="55962" y="0"/>
                </a:moveTo>
                <a:lnTo>
                  <a:pt x="39114" y="0"/>
                </a:lnTo>
                <a:lnTo>
                  <a:pt x="30881" y="1968"/>
                </a:lnTo>
                <a:lnTo>
                  <a:pt x="16233" y="9842"/>
                </a:lnTo>
                <a:lnTo>
                  <a:pt x="10476" y="15303"/>
                </a:lnTo>
                <a:lnTo>
                  <a:pt x="2095" y="29270"/>
                </a:lnTo>
                <a:lnTo>
                  <a:pt x="0" y="37166"/>
                </a:lnTo>
                <a:lnTo>
                  <a:pt x="0" y="54777"/>
                </a:lnTo>
                <a:lnTo>
                  <a:pt x="30881" y="89978"/>
                </a:lnTo>
                <a:lnTo>
                  <a:pt x="39071" y="91944"/>
                </a:lnTo>
                <a:lnTo>
                  <a:pt x="55836" y="91944"/>
                </a:lnTo>
                <a:lnTo>
                  <a:pt x="62820" y="90590"/>
                </a:lnTo>
                <a:lnTo>
                  <a:pt x="75351" y="85172"/>
                </a:lnTo>
                <a:lnTo>
                  <a:pt x="80600" y="81234"/>
                </a:lnTo>
                <a:lnTo>
                  <a:pt x="84834" y="76071"/>
                </a:lnTo>
                <a:lnTo>
                  <a:pt x="83044" y="74419"/>
                </a:lnTo>
                <a:lnTo>
                  <a:pt x="43773" y="74419"/>
                </a:lnTo>
                <a:lnTo>
                  <a:pt x="38861" y="73212"/>
                </a:lnTo>
                <a:lnTo>
                  <a:pt x="30225" y="68385"/>
                </a:lnTo>
                <a:lnTo>
                  <a:pt x="26860" y="65022"/>
                </a:lnTo>
                <a:lnTo>
                  <a:pt x="22031" y="56386"/>
                </a:lnTo>
                <a:lnTo>
                  <a:pt x="20826" y="51475"/>
                </a:lnTo>
                <a:lnTo>
                  <a:pt x="20826" y="40467"/>
                </a:lnTo>
                <a:lnTo>
                  <a:pt x="43773" y="17524"/>
                </a:lnTo>
                <a:lnTo>
                  <a:pt x="82908" y="17524"/>
                </a:lnTo>
                <a:lnTo>
                  <a:pt x="84834" y="15746"/>
                </a:lnTo>
                <a:lnTo>
                  <a:pt x="80600" y="10666"/>
                </a:lnTo>
                <a:lnTo>
                  <a:pt x="75373" y="6771"/>
                </a:lnTo>
                <a:lnTo>
                  <a:pt x="62928" y="1353"/>
                </a:lnTo>
                <a:lnTo>
                  <a:pt x="55962" y="0"/>
                </a:lnTo>
                <a:close/>
              </a:path>
              <a:path w="551180" h="92075">
                <a:moveTo>
                  <a:pt x="71625" y="63878"/>
                </a:moveTo>
                <a:lnTo>
                  <a:pt x="65613" y="70905"/>
                </a:lnTo>
                <a:lnTo>
                  <a:pt x="58165" y="74419"/>
                </a:lnTo>
                <a:lnTo>
                  <a:pt x="83044" y="74419"/>
                </a:lnTo>
                <a:lnTo>
                  <a:pt x="71625" y="63878"/>
                </a:lnTo>
                <a:close/>
              </a:path>
              <a:path w="551180" h="92075">
                <a:moveTo>
                  <a:pt x="82908" y="17524"/>
                </a:moveTo>
                <a:lnTo>
                  <a:pt x="58165" y="17524"/>
                </a:lnTo>
                <a:lnTo>
                  <a:pt x="65613" y="20994"/>
                </a:lnTo>
                <a:lnTo>
                  <a:pt x="71625" y="27939"/>
                </a:lnTo>
                <a:lnTo>
                  <a:pt x="82908" y="17524"/>
                </a:lnTo>
                <a:close/>
              </a:path>
              <a:path w="551180" h="92075">
                <a:moveTo>
                  <a:pt x="138808" y="0"/>
                </a:moveTo>
                <a:lnTo>
                  <a:pt x="100644" y="15429"/>
                </a:lnTo>
                <a:lnTo>
                  <a:pt x="90170" y="37252"/>
                </a:lnTo>
                <a:lnTo>
                  <a:pt x="90170" y="54691"/>
                </a:lnTo>
                <a:lnTo>
                  <a:pt x="113854" y="85975"/>
                </a:lnTo>
                <a:lnTo>
                  <a:pt x="138808" y="91944"/>
                </a:lnTo>
                <a:lnTo>
                  <a:pt x="145554" y="91571"/>
                </a:lnTo>
                <a:lnTo>
                  <a:pt x="178134" y="74419"/>
                </a:lnTo>
                <a:lnTo>
                  <a:pt x="133560" y="74419"/>
                </a:lnTo>
                <a:lnTo>
                  <a:pt x="128816" y="73212"/>
                </a:lnTo>
                <a:lnTo>
                  <a:pt x="120351" y="68385"/>
                </a:lnTo>
                <a:lnTo>
                  <a:pt x="117029" y="65022"/>
                </a:lnTo>
                <a:lnTo>
                  <a:pt x="112201" y="56386"/>
                </a:lnTo>
                <a:lnTo>
                  <a:pt x="110995" y="51475"/>
                </a:lnTo>
                <a:lnTo>
                  <a:pt x="110995" y="40467"/>
                </a:lnTo>
                <a:lnTo>
                  <a:pt x="133560" y="17524"/>
                </a:lnTo>
                <a:lnTo>
                  <a:pt x="178135" y="17524"/>
                </a:lnTo>
                <a:lnTo>
                  <a:pt x="176865" y="15429"/>
                </a:lnTo>
                <a:lnTo>
                  <a:pt x="145554" y="372"/>
                </a:lnTo>
                <a:lnTo>
                  <a:pt x="138808" y="0"/>
                </a:lnTo>
                <a:close/>
              </a:path>
              <a:path w="551180" h="92075">
                <a:moveTo>
                  <a:pt x="178135" y="17524"/>
                </a:moveTo>
                <a:lnTo>
                  <a:pt x="144057" y="17524"/>
                </a:lnTo>
                <a:lnTo>
                  <a:pt x="148799" y="18729"/>
                </a:lnTo>
                <a:lnTo>
                  <a:pt x="157266" y="23558"/>
                </a:lnTo>
                <a:lnTo>
                  <a:pt x="160588" y="26924"/>
                </a:lnTo>
                <a:lnTo>
                  <a:pt x="165413" y="35557"/>
                </a:lnTo>
                <a:lnTo>
                  <a:pt x="166618" y="40467"/>
                </a:lnTo>
                <a:lnTo>
                  <a:pt x="166618" y="51475"/>
                </a:lnTo>
                <a:lnTo>
                  <a:pt x="144057" y="74419"/>
                </a:lnTo>
                <a:lnTo>
                  <a:pt x="178134" y="74419"/>
                </a:lnTo>
                <a:lnTo>
                  <a:pt x="185332" y="62546"/>
                </a:lnTo>
                <a:lnTo>
                  <a:pt x="187448" y="54691"/>
                </a:lnTo>
                <a:lnTo>
                  <a:pt x="187448" y="37252"/>
                </a:lnTo>
                <a:lnTo>
                  <a:pt x="185332" y="29397"/>
                </a:lnTo>
                <a:lnTo>
                  <a:pt x="178135" y="17524"/>
                </a:lnTo>
                <a:close/>
              </a:path>
              <a:path w="551180" h="92075">
                <a:moveTo>
                  <a:pt x="253188" y="0"/>
                </a:moveTo>
                <a:lnTo>
                  <a:pt x="236340" y="0"/>
                </a:lnTo>
                <a:lnTo>
                  <a:pt x="228107" y="1968"/>
                </a:lnTo>
                <a:lnTo>
                  <a:pt x="213459" y="9842"/>
                </a:lnTo>
                <a:lnTo>
                  <a:pt x="207702" y="15303"/>
                </a:lnTo>
                <a:lnTo>
                  <a:pt x="199321" y="29270"/>
                </a:lnTo>
                <a:lnTo>
                  <a:pt x="197225" y="37166"/>
                </a:lnTo>
                <a:lnTo>
                  <a:pt x="197225" y="54777"/>
                </a:lnTo>
                <a:lnTo>
                  <a:pt x="228107" y="89978"/>
                </a:lnTo>
                <a:lnTo>
                  <a:pt x="236297" y="91944"/>
                </a:lnTo>
                <a:lnTo>
                  <a:pt x="253062" y="91944"/>
                </a:lnTo>
                <a:lnTo>
                  <a:pt x="260046" y="90590"/>
                </a:lnTo>
                <a:lnTo>
                  <a:pt x="272577" y="85172"/>
                </a:lnTo>
                <a:lnTo>
                  <a:pt x="277826" y="81234"/>
                </a:lnTo>
                <a:lnTo>
                  <a:pt x="282060" y="76071"/>
                </a:lnTo>
                <a:lnTo>
                  <a:pt x="280270" y="74419"/>
                </a:lnTo>
                <a:lnTo>
                  <a:pt x="240999" y="74419"/>
                </a:lnTo>
                <a:lnTo>
                  <a:pt x="236087" y="73212"/>
                </a:lnTo>
                <a:lnTo>
                  <a:pt x="227451" y="68385"/>
                </a:lnTo>
                <a:lnTo>
                  <a:pt x="224086" y="65022"/>
                </a:lnTo>
                <a:lnTo>
                  <a:pt x="219257" y="56386"/>
                </a:lnTo>
                <a:lnTo>
                  <a:pt x="218052" y="51475"/>
                </a:lnTo>
                <a:lnTo>
                  <a:pt x="218052" y="40467"/>
                </a:lnTo>
                <a:lnTo>
                  <a:pt x="240999" y="17524"/>
                </a:lnTo>
                <a:lnTo>
                  <a:pt x="280134" y="17524"/>
                </a:lnTo>
                <a:lnTo>
                  <a:pt x="282060" y="15746"/>
                </a:lnTo>
                <a:lnTo>
                  <a:pt x="277826" y="10666"/>
                </a:lnTo>
                <a:lnTo>
                  <a:pt x="272599" y="6771"/>
                </a:lnTo>
                <a:lnTo>
                  <a:pt x="260154" y="1353"/>
                </a:lnTo>
                <a:lnTo>
                  <a:pt x="253188" y="0"/>
                </a:lnTo>
                <a:close/>
              </a:path>
              <a:path w="551180" h="92075">
                <a:moveTo>
                  <a:pt x="268851" y="63878"/>
                </a:moveTo>
                <a:lnTo>
                  <a:pt x="262840" y="70905"/>
                </a:lnTo>
                <a:lnTo>
                  <a:pt x="255391" y="74419"/>
                </a:lnTo>
                <a:lnTo>
                  <a:pt x="280270" y="74419"/>
                </a:lnTo>
                <a:lnTo>
                  <a:pt x="268851" y="63878"/>
                </a:lnTo>
                <a:close/>
              </a:path>
              <a:path w="551180" h="92075">
                <a:moveTo>
                  <a:pt x="280134" y="17524"/>
                </a:moveTo>
                <a:lnTo>
                  <a:pt x="255391" y="17524"/>
                </a:lnTo>
                <a:lnTo>
                  <a:pt x="262840" y="20994"/>
                </a:lnTo>
                <a:lnTo>
                  <a:pt x="268851" y="27939"/>
                </a:lnTo>
                <a:lnTo>
                  <a:pt x="280134" y="17524"/>
                </a:lnTo>
                <a:close/>
              </a:path>
              <a:path w="551180" h="92075">
                <a:moveTo>
                  <a:pt x="334126" y="18287"/>
                </a:moveTo>
                <a:lnTo>
                  <a:pt x="313808" y="18287"/>
                </a:lnTo>
                <a:lnTo>
                  <a:pt x="313808" y="90421"/>
                </a:lnTo>
                <a:lnTo>
                  <a:pt x="334126" y="90421"/>
                </a:lnTo>
                <a:lnTo>
                  <a:pt x="334126" y="18287"/>
                </a:lnTo>
                <a:close/>
              </a:path>
              <a:path w="551180" h="92075">
                <a:moveTo>
                  <a:pt x="420994" y="1522"/>
                </a:moveTo>
                <a:lnTo>
                  <a:pt x="400676" y="1522"/>
                </a:lnTo>
                <a:lnTo>
                  <a:pt x="361052" y="90421"/>
                </a:lnTo>
                <a:lnTo>
                  <a:pt x="382132" y="90421"/>
                </a:lnTo>
                <a:lnTo>
                  <a:pt x="390006" y="71370"/>
                </a:lnTo>
                <a:lnTo>
                  <a:pt x="452227" y="71370"/>
                </a:lnTo>
                <a:lnTo>
                  <a:pt x="445242" y="55749"/>
                </a:lnTo>
                <a:lnTo>
                  <a:pt x="396612" y="55749"/>
                </a:lnTo>
                <a:lnTo>
                  <a:pt x="410710" y="21714"/>
                </a:lnTo>
                <a:lnTo>
                  <a:pt x="430023" y="21714"/>
                </a:lnTo>
                <a:lnTo>
                  <a:pt x="420994" y="1522"/>
                </a:lnTo>
                <a:close/>
              </a:path>
              <a:path w="551180" h="92075">
                <a:moveTo>
                  <a:pt x="452227" y="71370"/>
                </a:moveTo>
                <a:lnTo>
                  <a:pt x="431280" y="71370"/>
                </a:lnTo>
                <a:lnTo>
                  <a:pt x="439157" y="90421"/>
                </a:lnTo>
                <a:lnTo>
                  <a:pt x="460745" y="90421"/>
                </a:lnTo>
                <a:lnTo>
                  <a:pt x="452227" y="71370"/>
                </a:lnTo>
                <a:close/>
              </a:path>
              <a:path w="551180" h="92075">
                <a:moveTo>
                  <a:pt x="430023" y="21714"/>
                </a:moveTo>
                <a:lnTo>
                  <a:pt x="410710" y="21714"/>
                </a:lnTo>
                <a:lnTo>
                  <a:pt x="424803" y="55749"/>
                </a:lnTo>
                <a:lnTo>
                  <a:pt x="445242" y="55749"/>
                </a:lnTo>
                <a:lnTo>
                  <a:pt x="430023" y="21714"/>
                </a:lnTo>
                <a:close/>
              </a:path>
              <a:path w="551180" h="92075">
                <a:moveTo>
                  <a:pt x="362574" y="1522"/>
                </a:moveTo>
                <a:lnTo>
                  <a:pt x="285487" y="1522"/>
                </a:lnTo>
                <a:lnTo>
                  <a:pt x="285487" y="18287"/>
                </a:lnTo>
                <a:lnTo>
                  <a:pt x="362574" y="18287"/>
                </a:lnTo>
                <a:lnTo>
                  <a:pt x="362574" y="1522"/>
                </a:lnTo>
                <a:close/>
              </a:path>
              <a:path w="551180" h="92075">
                <a:moveTo>
                  <a:pt x="524286" y="1522"/>
                </a:moveTo>
                <a:lnTo>
                  <a:pt x="472554" y="1522"/>
                </a:lnTo>
                <a:lnTo>
                  <a:pt x="472554" y="90421"/>
                </a:lnTo>
                <a:lnTo>
                  <a:pt x="516369" y="90421"/>
                </a:lnTo>
                <a:lnTo>
                  <a:pt x="524207" y="90008"/>
                </a:lnTo>
                <a:lnTo>
                  <a:pt x="549985" y="75182"/>
                </a:lnTo>
                <a:lnTo>
                  <a:pt x="493002" y="75182"/>
                </a:lnTo>
                <a:lnTo>
                  <a:pt x="493002" y="52703"/>
                </a:lnTo>
                <a:lnTo>
                  <a:pt x="547197" y="52703"/>
                </a:lnTo>
                <a:lnTo>
                  <a:pt x="543714" y="48300"/>
                </a:lnTo>
                <a:lnTo>
                  <a:pt x="539568" y="45676"/>
                </a:lnTo>
                <a:lnTo>
                  <a:pt x="534146" y="44067"/>
                </a:lnTo>
                <a:lnTo>
                  <a:pt x="538128" y="42119"/>
                </a:lnTo>
                <a:lnTo>
                  <a:pt x="541216" y="39474"/>
                </a:lnTo>
                <a:lnTo>
                  <a:pt x="541956" y="38350"/>
                </a:lnTo>
                <a:lnTo>
                  <a:pt x="493002" y="38350"/>
                </a:lnTo>
                <a:lnTo>
                  <a:pt x="493002" y="16761"/>
                </a:lnTo>
                <a:lnTo>
                  <a:pt x="546527" y="16761"/>
                </a:lnTo>
                <a:lnTo>
                  <a:pt x="543841" y="11469"/>
                </a:lnTo>
                <a:lnTo>
                  <a:pt x="532328" y="3512"/>
                </a:lnTo>
                <a:lnTo>
                  <a:pt x="524286" y="1522"/>
                </a:lnTo>
                <a:close/>
              </a:path>
              <a:path w="551180" h="92075">
                <a:moveTo>
                  <a:pt x="547197" y="52703"/>
                </a:moveTo>
                <a:lnTo>
                  <a:pt x="525258" y="52703"/>
                </a:lnTo>
                <a:lnTo>
                  <a:pt x="530085" y="56386"/>
                </a:lnTo>
                <a:lnTo>
                  <a:pt x="530085" y="71370"/>
                </a:lnTo>
                <a:lnTo>
                  <a:pt x="525258" y="75182"/>
                </a:lnTo>
                <a:lnTo>
                  <a:pt x="549985" y="75182"/>
                </a:lnTo>
                <a:lnTo>
                  <a:pt x="550912" y="73277"/>
                </a:lnTo>
                <a:lnTo>
                  <a:pt x="550912" y="60069"/>
                </a:lnTo>
                <a:lnTo>
                  <a:pt x="549471" y="55580"/>
                </a:lnTo>
                <a:lnTo>
                  <a:pt x="547197" y="52703"/>
                </a:lnTo>
                <a:close/>
              </a:path>
              <a:path w="551180" h="92075">
                <a:moveTo>
                  <a:pt x="546527" y="16761"/>
                </a:moveTo>
                <a:lnTo>
                  <a:pt x="516578" y="16761"/>
                </a:lnTo>
                <a:lnTo>
                  <a:pt x="519944" y="17693"/>
                </a:lnTo>
                <a:lnTo>
                  <a:pt x="524602" y="21419"/>
                </a:lnTo>
                <a:lnTo>
                  <a:pt x="525766" y="24086"/>
                </a:lnTo>
                <a:lnTo>
                  <a:pt x="525766" y="31114"/>
                </a:lnTo>
                <a:lnTo>
                  <a:pt x="524624" y="33799"/>
                </a:lnTo>
                <a:lnTo>
                  <a:pt x="520052" y="37443"/>
                </a:lnTo>
                <a:lnTo>
                  <a:pt x="516665" y="38350"/>
                </a:lnTo>
                <a:lnTo>
                  <a:pt x="541956" y="38350"/>
                </a:lnTo>
                <a:lnTo>
                  <a:pt x="545619" y="32785"/>
                </a:lnTo>
                <a:lnTo>
                  <a:pt x="546721" y="28911"/>
                </a:lnTo>
                <a:lnTo>
                  <a:pt x="546721" y="17142"/>
                </a:lnTo>
                <a:lnTo>
                  <a:pt x="546527" y="16761"/>
                </a:lnTo>
                <a:close/>
              </a:path>
            </a:pathLst>
          </a:custGeom>
          <a:solidFill>
            <a:srgbClr val="606062"/>
          </a:solidFill>
        </p:spPr>
        <p:txBody>
          <a:bodyPr wrap="square" lIns="0" tIns="0" rIns="0" bIns="0" rtlCol="0"/>
          <a:lstStyle/>
          <a:p>
            <a:endParaRPr/>
          </a:p>
        </p:txBody>
      </p:sp>
      <p:sp>
        <p:nvSpPr>
          <p:cNvPr id="61" name="object 61"/>
          <p:cNvSpPr/>
          <p:nvPr/>
        </p:nvSpPr>
        <p:spPr>
          <a:xfrm>
            <a:off x="5698947" y="3766582"/>
            <a:ext cx="13970" cy="4445"/>
          </a:xfrm>
          <a:custGeom>
            <a:avLst/>
            <a:gdLst/>
            <a:ahLst/>
            <a:cxnLst/>
            <a:rect l="l" t="t" r="r" b="b"/>
            <a:pathLst>
              <a:path w="13970" h="4445">
                <a:moveTo>
                  <a:pt x="13921" y="0"/>
                </a:moveTo>
                <a:lnTo>
                  <a:pt x="12524" y="43"/>
                </a:lnTo>
                <a:lnTo>
                  <a:pt x="6887" y="753"/>
                </a:lnTo>
                <a:lnTo>
                  <a:pt x="457" y="2346"/>
                </a:lnTo>
                <a:lnTo>
                  <a:pt x="0" y="4050"/>
                </a:lnTo>
                <a:lnTo>
                  <a:pt x="6200" y="3841"/>
                </a:lnTo>
                <a:lnTo>
                  <a:pt x="13921" y="0"/>
                </a:lnTo>
                <a:close/>
              </a:path>
            </a:pathLst>
          </a:custGeom>
          <a:solidFill>
            <a:srgbClr val="606062"/>
          </a:solidFill>
        </p:spPr>
        <p:txBody>
          <a:bodyPr wrap="square" lIns="0" tIns="0" rIns="0" bIns="0" rtlCol="0"/>
          <a:lstStyle/>
          <a:p>
            <a:endParaRPr/>
          </a:p>
        </p:txBody>
      </p:sp>
      <p:sp>
        <p:nvSpPr>
          <p:cNvPr id="62" name="object 62"/>
          <p:cNvSpPr/>
          <p:nvPr/>
        </p:nvSpPr>
        <p:spPr>
          <a:xfrm>
            <a:off x="6161191" y="3505917"/>
            <a:ext cx="15240" cy="4445"/>
          </a:xfrm>
          <a:custGeom>
            <a:avLst/>
            <a:gdLst/>
            <a:ahLst/>
            <a:cxnLst/>
            <a:rect l="l" t="t" r="r" b="b"/>
            <a:pathLst>
              <a:path w="15239" h="4445">
                <a:moveTo>
                  <a:pt x="14630" y="0"/>
                </a:moveTo>
                <a:lnTo>
                  <a:pt x="0" y="3945"/>
                </a:lnTo>
                <a:lnTo>
                  <a:pt x="9057" y="3243"/>
                </a:lnTo>
                <a:lnTo>
                  <a:pt x="14630" y="0"/>
                </a:lnTo>
                <a:close/>
              </a:path>
            </a:pathLst>
          </a:custGeom>
          <a:solidFill>
            <a:srgbClr val="606062"/>
          </a:solidFill>
        </p:spPr>
        <p:txBody>
          <a:bodyPr wrap="square" lIns="0" tIns="0" rIns="0" bIns="0" rtlCol="0"/>
          <a:lstStyle/>
          <a:p>
            <a:endParaRPr/>
          </a:p>
        </p:txBody>
      </p:sp>
      <p:sp>
        <p:nvSpPr>
          <p:cNvPr id="63" name="object 63"/>
          <p:cNvSpPr/>
          <p:nvPr/>
        </p:nvSpPr>
        <p:spPr>
          <a:xfrm>
            <a:off x="5939042" y="3748071"/>
            <a:ext cx="15875" cy="3175"/>
          </a:xfrm>
          <a:custGeom>
            <a:avLst/>
            <a:gdLst/>
            <a:ahLst/>
            <a:cxnLst/>
            <a:rect l="l" t="t" r="r" b="b"/>
            <a:pathLst>
              <a:path w="15875" h="3175">
                <a:moveTo>
                  <a:pt x="13533" y="0"/>
                </a:moveTo>
                <a:lnTo>
                  <a:pt x="0" y="1032"/>
                </a:lnTo>
                <a:lnTo>
                  <a:pt x="1422" y="1623"/>
                </a:lnTo>
                <a:lnTo>
                  <a:pt x="13064" y="3012"/>
                </a:lnTo>
                <a:lnTo>
                  <a:pt x="15570" y="920"/>
                </a:lnTo>
                <a:lnTo>
                  <a:pt x="13533" y="0"/>
                </a:lnTo>
                <a:close/>
              </a:path>
            </a:pathLst>
          </a:custGeom>
          <a:solidFill>
            <a:srgbClr val="606062"/>
          </a:solidFill>
        </p:spPr>
        <p:txBody>
          <a:bodyPr wrap="square" lIns="0" tIns="0" rIns="0" bIns="0" rtlCol="0"/>
          <a:lstStyle/>
          <a:p>
            <a:endParaRPr/>
          </a:p>
        </p:txBody>
      </p:sp>
      <p:sp>
        <p:nvSpPr>
          <p:cNvPr id="64" name="object 64"/>
          <p:cNvSpPr/>
          <p:nvPr/>
        </p:nvSpPr>
        <p:spPr>
          <a:xfrm>
            <a:off x="6197032" y="3486791"/>
            <a:ext cx="80010" cy="17145"/>
          </a:xfrm>
          <a:custGeom>
            <a:avLst/>
            <a:gdLst/>
            <a:ahLst/>
            <a:cxnLst/>
            <a:rect l="l" t="t" r="r" b="b"/>
            <a:pathLst>
              <a:path w="80010" h="17145">
                <a:moveTo>
                  <a:pt x="79722" y="0"/>
                </a:moveTo>
                <a:lnTo>
                  <a:pt x="29869" y="3895"/>
                </a:lnTo>
                <a:lnTo>
                  <a:pt x="28976" y="4352"/>
                </a:lnTo>
                <a:lnTo>
                  <a:pt x="23140" y="9546"/>
                </a:lnTo>
                <a:lnTo>
                  <a:pt x="16243" y="10878"/>
                </a:lnTo>
                <a:lnTo>
                  <a:pt x="8531" y="10584"/>
                </a:lnTo>
                <a:lnTo>
                  <a:pt x="1116" y="13215"/>
                </a:lnTo>
                <a:lnTo>
                  <a:pt x="0" y="17142"/>
                </a:lnTo>
                <a:lnTo>
                  <a:pt x="10487" y="14410"/>
                </a:lnTo>
                <a:lnTo>
                  <a:pt x="20768" y="12959"/>
                </a:lnTo>
                <a:lnTo>
                  <a:pt x="24692" y="13056"/>
                </a:lnTo>
                <a:lnTo>
                  <a:pt x="38055" y="8362"/>
                </a:lnTo>
                <a:lnTo>
                  <a:pt x="53996" y="4405"/>
                </a:lnTo>
                <a:lnTo>
                  <a:pt x="60807" y="2411"/>
                </a:lnTo>
                <a:lnTo>
                  <a:pt x="78646" y="1036"/>
                </a:lnTo>
                <a:lnTo>
                  <a:pt x="79722" y="0"/>
                </a:lnTo>
                <a:close/>
              </a:path>
            </a:pathLst>
          </a:custGeom>
          <a:solidFill>
            <a:srgbClr val="606062"/>
          </a:solidFill>
        </p:spPr>
        <p:txBody>
          <a:bodyPr wrap="square" lIns="0" tIns="0" rIns="0" bIns="0" rtlCol="0"/>
          <a:lstStyle/>
          <a:p>
            <a:endParaRPr/>
          </a:p>
        </p:txBody>
      </p:sp>
      <p:sp>
        <p:nvSpPr>
          <p:cNvPr id="65" name="object 65"/>
          <p:cNvSpPr/>
          <p:nvPr/>
        </p:nvSpPr>
        <p:spPr>
          <a:xfrm>
            <a:off x="6340708" y="3716327"/>
            <a:ext cx="22225" cy="6350"/>
          </a:xfrm>
          <a:custGeom>
            <a:avLst/>
            <a:gdLst/>
            <a:ahLst/>
            <a:cxnLst/>
            <a:rect l="l" t="t" r="r" b="b"/>
            <a:pathLst>
              <a:path w="22225" h="6350">
                <a:moveTo>
                  <a:pt x="21855" y="0"/>
                </a:moveTo>
                <a:lnTo>
                  <a:pt x="9144" y="1101"/>
                </a:lnTo>
                <a:lnTo>
                  <a:pt x="3477" y="3373"/>
                </a:lnTo>
                <a:lnTo>
                  <a:pt x="0" y="5431"/>
                </a:lnTo>
                <a:lnTo>
                  <a:pt x="2890" y="5892"/>
                </a:lnTo>
                <a:lnTo>
                  <a:pt x="17330" y="3012"/>
                </a:lnTo>
                <a:lnTo>
                  <a:pt x="21855" y="0"/>
                </a:lnTo>
                <a:close/>
              </a:path>
            </a:pathLst>
          </a:custGeom>
          <a:solidFill>
            <a:srgbClr val="606062"/>
          </a:solidFill>
        </p:spPr>
        <p:txBody>
          <a:bodyPr wrap="square" lIns="0" tIns="0" rIns="0" bIns="0" rtlCol="0"/>
          <a:lstStyle/>
          <a:p>
            <a:endParaRPr/>
          </a:p>
        </p:txBody>
      </p:sp>
      <p:sp>
        <p:nvSpPr>
          <p:cNvPr id="66" name="object 66"/>
          <p:cNvSpPr/>
          <p:nvPr/>
        </p:nvSpPr>
        <p:spPr>
          <a:xfrm>
            <a:off x="5862683" y="3754145"/>
            <a:ext cx="15875" cy="10795"/>
          </a:xfrm>
          <a:custGeom>
            <a:avLst/>
            <a:gdLst/>
            <a:ahLst/>
            <a:cxnLst/>
            <a:rect l="l" t="t" r="r" b="b"/>
            <a:pathLst>
              <a:path w="15875" h="10795">
                <a:moveTo>
                  <a:pt x="11253" y="0"/>
                </a:moveTo>
                <a:lnTo>
                  <a:pt x="10151" y="64"/>
                </a:lnTo>
                <a:lnTo>
                  <a:pt x="10299" y="1169"/>
                </a:lnTo>
                <a:lnTo>
                  <a:pt x="11569" y="6987"/>
                </a:lnTo>
                <a:lnTo>
                  <a:pt x="8233" y="6583"/>
                </a:lnTo>
                <a:lnTo>
                  <a:pt x="0" y="5814"/>
                </a:lnTo>
                <a:lnTo>
                  <a:pt x="9309" y="9560"/>
                </a:lnTo>
                <a:lnTo>
                  <a:pt x="12545" y="9093"/>
                </a:lnTo>
                <a:lnTo>
                  <a:pt x="13614" y="10673"/>
                </a:lnTo>
                <a:lnTo>
                  <a:pt x="15025" y="8942"/>
                </a:lnTo>
                <a:lnTo>
                  <a:pt x="15325" y="8895"/>
                </a:lnTo>
                <a:lnTo>
                  <a:pt x="15252" y="8657"/>
                </a:lnTo>
                <a:lnTo>
                  <a:pt x="14177" y="2048"/>
                </a:lnTo>
                <a:lnTo>
                  <a:pt x="11253" y="0"/>
                </a:lnTo>
                <a:close/>
              </a:path>
            </a:pathLst>
          </a:custGeom>
          <a:solidFill>
            <a:srgbClr val="606062"/>
          </a:solidFill>
        </p:spPr>
        <p:txBody>
          <a:bodyPr wrap="square" lIns="0" tIns="0" rIns="0" bIns="0" rtlCol="0"/>
          <a:lstStyle/>
          <a:p>
            <a:endParaRPr/>
          </a:p>
        </p:txBody>
      </p:sp>
      <p:sp>
        <p:nvSpPr>
          <p:cNvPr id="67" name="object 67"/>
          <p:cNvSpPr/>
          <p:nvPr/>
        </p:nvSpPr>
        <p:spPr>
          <a:xfrm>
            <a:off x="6187348" y="3741757"/>
            <a:ext cx="17145" cy="2540"/>
          </a:xfrm>
          <a:custGeom>
            <a:avLst/>
            <a:gdLst/>
            <a:ahLst/>
            <a:cxnLst/>
            <a:rect l="l" t="t" r="r" b="b"/>
            <a:pathLst>
              <a:path w="17145" h="2539">
                <a:moveTo>
                  <a:pt x="5831" y="0"/>
                </a:moveTo>
                <a:lnTo>
                  <a:pt x="0" y="104"/>
                </a:lnTo>
                <a:lnTo>
                  <a:pt x="2945" y="2091"/>
                </a:lnTo>
                <a:lnTo>
                  <a:pt x="16837" y="1079"/>
                </a:lnTo>
                <a:lnTo>
                  <a:pt x="5831" y="0"/>
                </a:lnTo>
                <a:close/>
              </a:path>
            </a:pathLst>
          </a:custGeom>
          <a:solidFill>
            <a:srgbClr val="606062"/>
          </a:solidFill>
        </p:spPr>
        <p:txBody>
          <a:bodyPr wrap="square" lIns="0" tIns="0" rIns="0" bIns="0" rtlCol="0"/>
          <a:lstStyle/>
          <a:p>
            <a:endParaRPr/>
          </a:p>
        </p:txBody>
      </p:sp>
      <p:sp>
        <p:nvSpPr>
          <p:cNvPr id="68" name="object 68"/>
          <p:cNvSpPr/>
          <p:nvPr/>
        </p:nvSpPr>
        <p:spPr>
          <a:xfrm>
            <a:off x="5765015" y="3771911"/>
            <a:ext cx="12065" cy="5080"/>
          </a:xfrm>
          <a:custGeom>
            <a:avLst/>
            <a:gdLst/>
            <a:ahLst/>
            <a:cxnLst/>
            <a:rect l="l" t="t" r="r" b="b"/>
            <a:pathLst>
              <a:path w="12064" h="5079">
                <a:moveTo>
                  <a:pt x="8575" y="0"/>
                </a:moveTo>
                <a:lnTo>
                  <a:pt x="647" y="3826"/>
                </a:lnTo>
                <a:lnTo>
                  <a:pt x="0" y="4801"/>
                </a:lnTo>
                <a:lnTo>
                  <a:pt x="12066" y="3895"/>
                </a:lnTo>
                <a:lnTo>
                  <a:pt x="11584" y="2051"/>
                </a:lnTo>
                <a:lnTo>
                  <a:pt x="8575" y="0"/>
                </a:lnTo>
                <a:close/>
              </a:path>
            </a:pathLst>
          </a:custGeom>
          <a:solidFill>
            <a:srgbClr val="606062"/>
          </a:solidFill>
        </p:spPr>
        <p:txBody>
          <a:bodyPr wrap="square" lIns="0" tIns="0" rIns="0" bIns="0" rtlCol="0"/>
          <a:lstStyle/>
          <a:p>
            <a:endParaRPr/>
          </a:p>
        </p:txBody>
      </p:sp>
      <p:sp>
        <p:nvSpPr>
          <p:cNvPr id="69" name="object 69"/>
          <p:cNvSpPr/>
          <p:nvPr/>
        </p:nvSpPr>
        <p:spPr>
          <a:xfrm>
            <a:off x="6223176" y="3738304"/>
            <a:ext cx="10160" cy="3175"/>
          </a:xfrm>
          <a:custGeom>
            <a:avLst/>
            <a:gdLst/>
            <a:ahLst/>
            <a:cxnLst/>
            <a:rect l="l" t="t" r="r" b="b"/>
            <a:pathLst>
              <a:path w="10160" h="3175">
                <a:moveTo>
                  <a:pt x="6000" y="0"/>
                </a:moveTo>
                <a:lnTo>
                  <a:pt x="0" y="2992"/>
                </a:lnTo>
                <a:lnTo>
                  <a:pt x="9057" y="2289"/>
                </a:lnTo>
                <a:lnTo>
                  <a:pt x="9885" y="731"/>
                </a:lnTo>
                <a:lnTo>
                  <a:pt x="6000" y="0"/>
                </a:lnTo>
                <a:close/>
              </a:path>
            </a:pathLst>
          </a:custGeom>
          <a:solidFill>
            <a:srgbClr val="606062"/>
          </a:solidFill>
        </p:spPr>
        <p:txBody>
          <a:bodyPr wrap="square" lIns="0" tIns="0" rIns="0" bIns="0" rtlCol="0"/>
          <a:lstStyle/>
          <a:p>
            <a:endParaRPr/>
          </a:p>
        </p:txBody>
      </p:sp>
      <p:sp>
        <p:nvSpPr>
          <p:cNvPr id="70" name="object 70"/>
          <p:cNvSpPr/>
          <p:nvPr/>
        </p:nvSpPr>
        <p:spPr>
          <a:xfrm>
            <a:off x="5742795" y="3526344"/>
            <a:ext cx="23495" cy="5080"/>
          </a:xfrm>
          <a:custGeom>
            <a:avLst/>
            <a:gdLst/>
            <a:ahLst/>
            <a:cxnLst/>
            <a:rect l="l" t="t" r="r" b="b"/>
            <a:pathLst>
              <a:path w="23495" h="5079">
                <a:moveTo>
                  <a:pt x="22741" y="0"/>
                </a:moveTo>
                <a:lnTo>
                  <a:pt x="0" y="1746"/>
                </a:lnTo>
                <a:lnTo>
                  <a:pt x="3898" y="3726"/>
                </a:lnTo>
                <a:lnTo>
                  <a:pt x="14029" y="4521"/>
                </a:lnTo>
                <a:lnTo>
                  <a:pt x="10156" y="3581"/>
                </a:lnTo>
                <a:lnTo>
                  <a:pt x="7844" y="1968"/>
                </a:lnTo>
                <a:lnTo>
                  <a:pt x="11459" y="1162"/>
                </a:lnTo>
                <a:lnTo>
                  <a:pt x="23393" y="39"/>
                </a:lnTo>
                <a:lnTo>
                  <a:pt x="22741" y="0"/>
                </a:lnTo>
                <a:close/>
              </a:path>
            </a:pathLst>
          </a:custGeom>
          <a:solidFill>
            <a:srgbClr val="606062"/>
          </a:solidFill>
        </p:spPr>
        <p:txBody>
          <a:bodyPr wrap="square" lIns="0" tIns="0" rIns="0" bIns="0" rtlCol="0"/>
          <a:lstStyle/>
          <a:p>
            <a:endParaRPr/>
          </a:p>
        </p:txBody>
      </p:sp>
      <p:sp>
        <p:nvSpPr>
          <p:cNvPr id="71" name="object 71"/>
          <p:cNvSpPr/>
          <p:nvPr/>
        </p:nvSpPr>
        <p:spPr>
          <a:xfrm>
            <a:off x="6536321" y="3714274"/>
            <a:ext cx="8890" cy="3175"/>
          </a:xfrm>
          <a:custGeom>
            <a:avLst/>
            <a:gdLst/>
            <a:ahLst/>
            <a:cxnLst/>
            <a:rect l="l" t="t" r="r" b="b"/>
            <a:pathLst>
              <a:path w="8890" h="3175">
                <a:moveTo>
                  <a:pt x="4326" y="0"/>
                </a:moveTo>
                <a:lnTo>
                  <a:pt x="0" y="1774"/>
                </a:lnTo>
                <a:lnTo>
                  <a:pt x="3161" y="2613"/>
                </a:lnTo>
                <a:lnTo>
                  <a:pt x="5346" y="2444"/>
                </a:lnTo>
                <a:lnTo>
                  <a:pt x="8384" y="294"/>
                </a:lnTo>
                <a:lnTo>
                  <a:pt x="4326" y="0"/>
                </a:lnTo>
                <a:close/>
              </a:path>
            </a:pathLst>
          </a:custGeom>
          <a:solidFill>
            <a:srgbClr val="606062"/>
          </a:solidFill>
        </p:spPr>
        <p:txBody>
          <a:bodyPr wrap="square" lIns="0" tIns="0" rIns="0" bIns="0" rtlCol="0"/>
          <a:lstStyle/>
          <a:p>
            <a:endParaRPr/>
          </a:p>
        </p:txBody>
      </p:sp>
      <p:sp>
        <p:nvSpPr>
          <p:cNvPr id="72" name="object 72"/>
          <p:cNvSpPr/>
          <p:nvPr/>
        </p:nvSpPr>
        <p:spPr>
          <a:xfrm>
            <a:off x="5602295" y="3542850"/>
            <a:ext cx="41910" cy="8890"/>
          </a:xfrm>
          <a:custGeom>
            <a:avLst/>
            <a:gdLst/>
            <a:ahLst/>
            <a:cxnLst/>
            <a:rect l="l" t="t" r="r" b="b"/>
            <a:pathLst>
              <a:path w="41910" h="8889">
                <a:moveTo>
                  <a:pt x="11901" y="0"/>
                </a:moveTo>
                <a:lnTo>
                  <a:pt x="7383" y="2566"/>
                </a:lnTo>
                <a:lnTo>
                  <a:pt x="0" y="3153"/>
                </a:lnTo>
                <a:lnTo>
                  <a:pt x="8675" y="5406"/>
                </a:lnTo>
                <a:lnTo>
                  <a:pt x="16649" y="7030"/>
                </a:lnTo>
                <a:lnTo>
                  <a:pt x="24447" y="7988"/>
                </a:lnTo>
                <a:lnTo>
                  <a:pt x="23107" y="8502"/>
                </a:lnTo>
                <a:lnTo>
                  <a:pt x="41673" y="7023"/>
                </a:lnTo>
                <a:lnTo>
                  <a:pt x="39034" y="6299"/>
                </a:lnTo>
                <a:lnTo>
                  <a:pt x="33735" y="3732"/>
                </a:lnTo>
                <a:lnTo>
                  <a:pt x="28670" y="737"/>
                </a:lnTo>
                <a:lnTo>
                  <a:pt x="21416" y="3822"/>
                </a:lnTo>
                <a:lnTo>
                  <a:pt x="19057" y="3326"/>
                </a:lnTo>
                <a:lnTo>
                  <a:pt x="11901" y="0"/>
                </a:lnTo>
                <a:close/>
              </a:path>
            </a:pathLst>
          </a:custGeom>
          <a:solidFill>
            <a:srgbClr val="606062"/>
          </a:solidFill>
        </p:spPr>
        <p:txBody>
          <a:bodyPr wrap="square" lIns="0" tIns="0" rIns="0" bIns="0" rtlCol="0"/>
          <a:lstStyle/>
          <a:p>
            <a:endParaRPr/>
          </a:p>
        </p:txBody>
      </p:sp>
      <p:sp>
        <p:nvSpPr>
          <p:cNvPr id="73" name="object 73"/>
          <p:cNvSpPr/>
          <p:nvPr/>
        </p:nvSpPr>
        <p:spPr>
          <a:xfrm>
            <a:off x="6244890" y="3724484"/>
            <a:ext cx="12065" cy="6350"/>
          </a:xfrm>
          <a:custGeom>
            <a:avLst/>
            <a:gdLst/>
            <a:ahLst/>
            <a:cxnLst/>
            <a:rect l="l" t="t" r="r" b="b"/>
            <a:pathLst>
              <a:path w="12064" h="6350">
                <a:moveTo>
                  <a:pt x="11865" y="0"/>
                </a:moveTo>
                <a:lnTo>
                  <a:pt x="6750" y="421"/>
                </a:lnTo>
                <a:lnTo>
                  <a:pt x="0" y="6155"/>
                </a:lnTo>
                <a:lnTo>
                  <a:pt x="11865" y="0"/>
                </a:lnTo>
                <a:close/>
              </a:path>
            </a:pathLst>
          </a:custGeom>
          <a:solidFill>
            <a:srgbClr val="606062"/>
          </a:solidFill>
        </p:spPr>
        <p:txBody>
          <a:bodyPr wrap="square" lIns="0" tIns="0" rIns="0" bIns="0" rtlCol="0"/>
          <a:lstStyle/>
          <a:p>
            <a:endParaRPr/>
          </a:p>
        </p:txBody>
      </p:sp>
      <p:sp>
        <p:nvSpPr>
          <p:cNvPr id="74" name="object 74"/>
          <p:cNvSpPr/>
          <p:nvPr/>
        </p:nvSpPr>
        <p:spPr>
          <a:xfrm>
            <a:off x="5472968" y="3556242"/>
            <a:ext cx="52705" cy="5715"/>
          </a:xfrm>
          <a:custGeom>
            <a:avLst/>
            <a:gdLst/>
            <a:ahLst/>
            <a:cxnLst/>
            <a:rect l="l" t="t" r="r" b="b"/>
            <a:pathLst>
              <a:path w="52704" h="5714">
                <a:moveTo>
                  <a:pt x="43459" y="0"/>
                </a:moveTo>
                <a:lnTo>
                  <a:pt x="33993" y="265"/>
                </a:lnTo>
                <a:lnTo>
                  <a:pt x="15370" y="2090"/>
                </a:lnTo>
                <a:lnTo>
                  <a:pt x="5929" y="2559"/>
                </a:lnTo>
                <a:lnTo>
                  <a:pt x="0" y="4330"/>
                </a:lnTo>
                <a:lnTo>
                  <a:pt x="5309" y="5586"/>
                </a:lnTo>
                <a:lnTo>
                  <a:pt x="17538" y="5553"/>
                </a:lnTo>
                <a:lnTo>
                  <a:pt x="24335" y="4935"/>
                </a:lnTo>
                <a:lnTo>
                  <a:pt x="26290" y="3970"/>
                </a:lnTo>
                <a:lnTo>
                  <a:pt x="33699" y="2941"/>
                </a:lnTo>
                <a:lnTo>
                  <a:pt x="39902" y="3808"/>
                </a:lnTo>
                <a:lnTo>
                  <a:pt x="52250" y="2767"/>
                </a:lnTo>
                <a:lnTo>
                  <a:pt x="51047" y="946"/>
                </a:lnTo>
                <a:lnTo>
                  <a:pt x="43459" y="0"/>
                </a:lnTo>
                <a:close/>
              </a:path>
            </a:pathLst>
          </a:custGeom>
          <a:solidFill>
            <a:srgbClr val="606062"/>
          </a:solidFill>
        </p:spPr>
        <p:txBody>
          <a:bodyPr wrap="square" lIns="0" tIns="0" rIns="0" bIns="0" rtlCol="0"/>
          <a:lstStyle/>
          <a:p>
            <a:endParaRPr/>
          </a:p>
        </p:txBody>
      </p:sp>
      <p:sp>
        <p:nvSpPr>
          <p:cNvPr id="75" name="object 75"/>
          <p:cNvSpPr/>
          <p:nvPr/>
        </p:nvSpPr>
        <p:spPr>
          <a:xfrm>
            <a:off x="5792546" y="3515054"/>
            <a:ext cx="118745" cy="19050"/>
          </a:xfrm>
          <a:custGeom>
            <a:avLst/>
            <a:gdLst/>
            <a:ahLst/>
            <a:cxnLst/>
            <a:rect l="l" t="t" r="r" b="b"/>
            <a:pathLst>
              <a:path w="118745" h="19050">
                <a:moveTo>
                  <a:pt x="82727" y="16979"/>
                </a:moveTo>
                <a:lnTo>
                  <a:pt x="81826" y="16065"/>
                </a:lnTo>
                <a:lnTo>
                  <a:pt x="74041" y="14820"/>
                </a:lnTo>
                <a:lnTo>
                  <a:pt x="66497" y="16129"/>
                </a:lnTo>
                <a:lnTo>
                  <a:pt x="59436" y="15875"/>
                </a:lnTo>
                <a:lnTo>
                  <a:pt x="52984" y="11633"/>
                </a:lnTo>
                <a:lnTo>
                  <a:pt x="38087" y="6184"/>
                </a:lnTo>
                <a:lnTo>
                  <a:pt x="29768" y="6870"/>
                </a:lnTo>
                <a:lnTo>
                  <a:pt x="26428" y="10756"/>
                </a:lnTo>
                <a:lnTo>
                  <a:pt x="18440" y="10350"/>
                </a:lnTo>
                <a:lnTo>
                  <a:pt x="10375" y="13538"/>
                </a:lnTo>
                <a:lnTo>
                  <a:pt x="2603" y="11049"/>
                </a:lnTo>
                <a:lnTo>
                  <a:pt x="0" y="10896"/>
                </a:lnTo>
                <a:lnTo>
                  <a:pt x="3175" y="16103"/>
                </a:lnTo>
                <a:lnTo>
                  <a:pt x="21082" y="14732"/>
                </a:lnTo>
                <a:lnTo>
                  <a:pt x="28168" y="15646"/>
                </a:lnTo>
                <a:lnTo>
                  <a:pt x="44538" y="17043"/>
                </a:lnTo>
                <a:lnTo>
                  <a:pt x="55702" y="19050"/>
                </a:lnTo>
                <a:lnTo>
                  <a:pt x="70231" y="17932"/>
                </a:lnTo>
                <a:lnTo>
                  <a:pt x="82727" y="16979"/>
                </a:lnTo>
                <a:close/>
              </a:path>
              <a:path w="118745" h="19050">
                <a:moveTo>
                  <a:pt x="118338" y="0"/>
                </a:moveTo>
                <a:lnTo>
                  <a:pt x="114757" y="292"/>
                </a:lnTo>
                <a:lnTo>
                  <a:pt x="118325" y="139"/>
                </a:lnTo>
                <a:lnTo>
                  <a:pt x="118338" y="0"/>
                </a:lnTo>
                <a:close/>
              </a:path>
            </a:pathLst>
          </a:custGeom>
          <a:solidFill>
            <a:srgbClr val="606062"/>
          </a:solidFill>
        </p:spPr>
        <p:txBody>
          <a:bodyPr wrap="square" lIns="0" tIns="0" rIns="0" bIns="0" rtlCol="0"/>
          <a:lstStyle/>
          <a:p>
            <a:endParaRPr/>
          </a:p>
        </p:txBody>
      </p:sp>
      <p:sp>
        <p:nvSpPr>
          <p:cNvPr id="76" name="object 76"/>
          <p:cNvSpPr/>
          <p:nvPr/>
        </p:nvSpPr>
        <p:spPr>
          <a:xfrm>
            <a:off x="6205816" y="3733617"/>
            <a:ext cx="8890" cy="3175"/>
          </a:xfrm>
          <a:custGeom>
            <a:avLst/>
            <a:gdLst/>
            <a:ahLst/>
            <a:cxnLst/>
            <a:rect l="l" t="t" r="r" b="b"/>
            <a:pathLst>
              <a:path w="8889" h="3175">
                <a:moveTo>
                  <a:pt x="3992" y="0"/>
                </a:moveTo>
                <a:lnTo>
                  <a:pt x="0" y="1076"/>
                </a:lnTo>
                <a:lnTo>
                  <a:pt x="4240" y="2992"/>
                </a:lnTo>
                <a:lnTo>
                  <a:pt x="8571" y="1149"/>
                </a:lnTo>
                <a:lnTo>
                  <a:pt x="3992" y="0"/>
                </a:lnTo>
                <a:close/>
              </a:path>
            </a:pathLst>
          </a:custGeom>
          <a:solidFill>
            <a:srgbClr val="606062"/>
          </a:solidFill>
        </p:spPr>
        <p:txBody>
          <a:bodyPr wrap="square" lIns="0" tIns="0" rIns="0" bIns="0" rtlCol="0"/>
          <a:lstStyle/>
          <a:p>
            <a:endParaRPr/>
          </a:p>
        </p:txBody>
      </p:sp>
      <p:sp>
        <p:nvSpPr>
          <p:cNvPr id="77" name="object 77"/>
          <p:cNvSpPr/>
          <p:nvPr/>
        </p:nvSpPr>
        <p:spPr>
          <a:xfrm>
            <a:off x="6549311" y="3480839"/>
            <a:ext cx="20955" cy="5715"/>
          </a:xfrm>
          <a:custGeom>
            <a:avLst/>
            <a:gdLst/>
            <a:ahLst/>
            <a:cxnLst/>
            <a:rect l="l" t="t" r="r" b="b"/>
            <a:pathLst>
              <a:path w="20954" h="5714">
                <a:moveTo>
                  <a:pt x="19241" y="0"/>
                </a:moveTo>
                <a:lnTo>
                  <a:pt x="7386" y="1195"/>
                </a:lnTo>
                <a:lnTo>
                  <a:pt x="0" y="3322"/>
                </a:lnTo>
                <a:lnTo>
                  <a:pt x="3793" y="5274"/>
                </a:lnTo>
                <a:lnTo>
                  <a:pt x="17487" y="2580"/>
                </a:lnTo>
                <a:lnTo>
                  <a:pt x="20753" y="1609"/>
                </a:lnTo>
                <a:lnTo>
                  <a:pt x="19241" y="0"/>
                </a:lnTo>
                <a:close/>
              </a:path>
            </a:pathLst>
          </a:custGeom>
          <a:solidFill>
            <a:srgbClr val="606062"/>
          </a:solidFill>
        </p:spPr>
        <p:txBody>
          <a:bodyPr wrap="square" lIns="0" tIns="0" rIns="0" bIns="0" rtlCol="0"/>
          <a:lstStyle/>
          <a:p>
            <a:endParaRPr/>
          </a:p>
        </p:txBody>
      </p:sp>
      <p:sp>
        <p:nvSpPr>
          <p:cNvPr id="78" name="object 78"/>
          <p:cNvSpPr/>
          <p:nvPr/>
        </p:nvSpPr>
        <p:spPr>
          <a:xfrm>
            <a:off x="6431133" y="3478813"/>
            <a:ext cx="41910" cy="8890"/>
          </a:xfrm>
          <a:custGeom>
            <a:avLst/>
            <a:gdLst/>
            <a:ahLst/>
            <a:cxnLst/>
            <a:rect l="l" t="t" r="r" b="b"/>
            <a:pathLst>
              <a:path w="41910" h="8889">
                <a:moveTo>
                  <a:pt x="11818" y="0"/>
                </a:moveTo>
                <a:lnTo>
                  <a:pt x="7297" y="2566"/>
                </a:lnTo>
                <a:lnTo>
                  <a:pt x="0" y="3161"/>
                </a:lnTo>
                <a:lnTo>
                  <a:pt x="8596" y="5325"/>
                </a:lnTo>
                <a:lnTo>
                  <a:pt x="16649" y="7038"/>
                </a:lnTo>
                <a:lnTo>
                  <a:pt x="24447" y="7995"/>
                </a:lnTo>
                <a:lnTo>
                  <a:pt x="22967" y="8416"/>
                </a:lnTo>
                <a:lnTo>
                  <a:pt x="41525" y="7020"/>
                </a:lnTo>
                <a:lnTo>
                  <a:pt x="38948" y="6300"/>
                </a:lnTo>
                <a:lnTo>
                  <a:pt x="33713" y="3736"/>
                </a:lnTo>
                <a:lnTo>
                  <a:pt x="28501" y="731"/>
                </a:lnTo>
                <a:lnTo>
                  <a:pt x="21355" y="3822"/>
                </a:lnTo>
                <a:lnTo>
                  <a:pt x="19039" y="3312"/>
                </a:lnTo>
                <a:lnTo>
                  <a:pt x="11818" y="0"/>
                </a:lnTo>
                <a:close/>
              </a:path>
            </a:pathLst>
          </a:custGeom>
          <a:solidFill>
            <a:srgbClr val="606062"/>
          </a:solidFill>
        </p:spPr>
        <p:txBody>
          <a:bodyPr wrap="square" lIns="0" tIns="0" rIns="0" bIns="0" rtlCol="0"/>
          <a:lstStyle/>
          <a:p>
            <a:endParaRPr/>
          </a:p>
        </p:txBody>
      </p:sp>
      <p:sp>
        <p:nvSpPr>
          <p:cNvPr id="79" name="object 79"/>
          <p:cNvSpPr/>
          <p:nvPr/>
        </p:nvSpPr>
        <p:spPr>
          <a:xfrm>
            <a:off x="6343129" y="3715740"/>
            <a:ext cx="66675" cy="14604"/>
          </a:xfrm>
          <a:custGeom>
            <a:avLst/>
            <a:gdLst/>
            <a:ahLst/>
            <a:cxnLst/>
            <a:rect l="l" t="t" r="r" b="b"/>
            <a:pathLst>
              <a:path w="66675" h="14604">
                <a:moveTo>
                  <a:pt x="10782" y="11747"/>
                </a:moveTo>
                <a:lnTo>
                  <a:pt x="0" y="14401"/>
                </a:lnTo>
                <a:lnTo>
                  <a:pt x="10121" y="13373"/>
                </a:lnTo>
                <a:lnTo>
                  <a:pt x="10782" y="11747"/>
                </a:lnTo>
                <a:close/>
              </a:path>
              <a:path w="66675" h="14604">
                <a:moveTo>
                  <a:pt x="66217" y="6946"/>
                </a:moveTo>
                <a:lnTo>
                  <a:pt x="54965" y="2501"/>
                </a:lnTo>
                <a:lnTo>
                  <a:pt x="46685" y="0"/>
                </a:lnTo>
                <a:lnTo>
                  <a:pt x="44056" y="2463"/>
                </a:lnTo>
                <a:lnTo>
                  <a:pt x="48742" y="7251"/>
                </a:lnTo>
                <a:lnTo>
                  <a:pt x="63271" y="7645"/>
                </a:lnTo>
                <a:lnTo>
                  <a:pt x="66217" y="6946"/>
                </a:lnTo>
                <a:close/>
              </a:path>
            </a:pathLst>
          </a:custGeom>
          <a:solidFill>
            <a:srgbClr val="606062"/>
          </a:solidFill>
        </p:spPr>
        <p:txBody>
          <a:bodyPr wrap="square" lIns="0" tIns="0" rIns="0" bIns="0" rtlCol="0"/>
          <a:lstStyle/>
          <a:p>
            <a:endParaRPr/>
          </a:p>
        </p:txBody>
      </p:sp>
      <p:sp>
        <p:nvSpPr>
          <p:cNvPr id="80" name="object 80"/>
          <p:cNvSpPr/>
          <p:nvPr/>
        </p:nvSpPr>
        <p:spPr>
          <a:xfrm>
            <a:off x="5936172" y="3512275"/>
            <a:ext cx="46990" cy="12065"/>
          </a:xfrm>
          <a:custGeom>
            <a:avLst/>
            <a:gdLst/>
            <a:ahLst/>
            <a:cxnLst/>
            <a:rect l="l" t="t" r="r" b="b"/>
            <a:pathLst>
              <a:path w="46989" h="12064">
                <a:moveTo>
                  <a:pt x="11117" y="0"/>
                </a:moveTo>
                <a:lnTo>
                  <a:pt x="0" y="878"/>
                </a:lnTo>
                <a:lnTo>
                  <a:pt x="9524" y="3542"/>
                </a:lnTo>
                <a:lnTo>
                  <a:pt x="20088" y="6358"/>
                </a:lnTo>
                <a:lnTo>
                  <a:pt x="31089" y="9167"/>
                </a:lnTo>
                <a:lnTo>
                  <a:pt x="41922" y="11812"/>
                </a:lnTo>
                <a:lnTo>
                  <a:pt x="46522" y="11508"/>
                </a:lnTo>
                <a:lnTo>
                  <a:pt x="29095" y="6131"/>
                </a:lnTo>
                <a:lnTo>
                  <a:pt x="14587" y="1361"/>
                </a:lnTo>
                <a:lnTo>
                  <a:pt x="11117" y="0"/>
                </a:lnTo>
                <a:close/>
              </a:path>
            </a:pathLst>
          </a:custGeom>
          <a:solidFill>
            <a:srgbClr val="606062"/>
          </a:solidFill>
        </p:spPr>
        <p:txBody>
          <a:bodyPr wrap="square" lIns="0" tIns="0" rIns="0" bIns="0" rtlCol="0"/>
          <a:lstStyle/>
          <a:p>
            <a:endParaRPr/>
          </a:p>
        </p:txBody>
      </p:sp>
      <p:sp>
        <p:nvSpPr>
          <p:cNvPr id="81" name="object 81"/>
          <p:cNvSpPr/>
          <p:nvPr/>
        </p:nvSpPr>
        <p:spPr>
          <a:xfrm>
            <a:off x="6048642" y="3499078"/>
            <a:ext cx="69215" cy="19685"/>
          </a:xfrm>
          <a:custGeom>
            <a:avLst/>
            <a:gdLst/>
            <a:ahLst/>
            <a:cxnLst/>
            <a:rect l="l" t="t" r="r" b="b"/>
            <a:pathLst>
              <a:path w="69214" h="19685">
                <a:moveTo>
                  <a:pt x="16992" y="15024"/>
                </a:moveTo>
                <a:lnTo>
                  <a:pt x="14909" y="13296"/>
                </a:lnTo>
                <a:lnTo>
                  <a:pt x="6769" y="15735"/>
                </a:lnTo>
                <a:lnTo>
                  <a:pt x="0" y="19570"/>
                </a:lnTo>
                <a:lnTo>
                  <a:pt x="9931" y="18770"/>
                </a:lnTo>
                <a:lnTo>
                  <a:pt x="12788" y="17183"/>
                </a:lnTo>
                <a:lnTo>
                  <a:pt x="16992" y="15024"/>
                </a:lnTo>
                <a:close/>
              </a:path>
              <a:path w="69214" h="19685">
                <a:moveTo>
                  <a:pt x="69075" y="0"/>
                </a:moveTo>
                <a:lnTo>
                  <a:pt x="60756" y="622"/>
                </a:lnTo>
                <a:lnTo>
                  <a:pt x="57594" y="2247"/>
                </a:lnTo>
                <a:lnTo>
                  <a:pt x="41668" y="9779"/>
                </a:lnTo>
                <a:lnTo>
                  <a:pt x="33870" y="13614"/>
                </a:lnTo>
                <a:lnTo>
                  <a:pt x="26162" y="17513"/>
                </a:lnTo>
                <a:lnTo>
                  <a:pt x="33642" y="14820"/>
                </a:lnTo>
                <a:lnTo>
                  <a:pt x="44132" y="10617"/>
                </a:lnTo>
                <a:lnTo>
                  <a:pt x="56362" y="5486"/>
                </a:lnTo>
                <a:lnTo>
                  <a:pt x="69075" y="0"/>
                </a:lnTo>
                <a:close/>
              </a:path>
            </a:pathLst>
          </a:custGeom>
          <a:solidFill>
            <a:srgbClr val="606062"/>
          </a:solidFill>
        </p:spPr>
        <p:txBody>
          <a:bodyPr wrap="square" lIns="0" tIns="0" rIns="0" bIns="0" rtlCol="0"/>
          <a:lstStyle/>
          <a:p>
            <a:endParaRPr/>
          </a:p>
        </p:txBody>
      </p:sp>
      <p:grpSp>
        <p:nvGrpSpPr>
          <p:cNvPr id="82" name="object 82"/>
          <p:cNvGrpSpPr/>
          <p:nvPr/>
        </p:nvGrpSpPr>
        <p:grpSpPr>
          <a:xfrm>
            <a:off x="5400240" y="3448650"/>
            <a:ext cx="1208405" cy="369570"/>
            <a:chOff x="5400240" y="3448650"/>
            <a:chExt cx="1208405" cy="369570"/>
          </a:xfrm>
        </p:grpSpPr>
        <p:sp>
          <p:nvSpPr>
            <p:cNvPr id="83" name="object 83"/>
            <p:cNvSpPr/>
            <p:nvPr/>
          </p:nvSpPr>
          <p:spPr>
            <a:xfrm>
              <a:off x="5400230" y="3448659"/>
              <a:ext cx="1208405" cy="369570"/>
            </a:xfrm>
            <a:custGeom>
              <a:avLst/>
              <a:gdLst/>
              <a:ahLst/>
              <a:cxnLst/>
              <a:rect l="l" t="t" r="r" b="b"/>
              <a:pathLst>
                <a:path w="1208404" h="369570">
                  <a:moveTo>
                    <a:pt x="225171" y="103822"/>
                  </a:moveTo>
                  <a:lnTo>
                    <a:pt x="222440" y="103822"/>
                  </a:lnTo>
                  <a:lnTo>
                    <a:pt x="221996" y="104063"/>
                  </a:lnTo>
                  <a:lnTo>
                    <a:pt x="225171" y="103822"/>
                  </a:lnTo>
                  <a:close/>
                </a:path>
                <a:path w="1208404" h="369570">
                  <a:moveTo>
                    <a:pt x="559168" y="326390"/>
                  </a:moveTo>
                  <a:lnTo>
                    <a:pt x="557339" y="326390"/>
                  </a:lnTo>
                  <a:lnTo>
                    <a:pt x="557758" y="327291"/>
                  </a:lnTo>
                  <a:lnTo>
                    <a:pt x="559168" y="326390"/>
                  </a:lnTo>
                  <a:close/>
                </a:path>
                <a:path w="1208404" h="369570">
                  <a:moveTo>
                    <a:pt x="822934" y="292646"/>
                  </a:moveTo>
                  <a:lnTo>
                    <a:pt x="803948" y="294182"/>
                  </a:lnTo>
                  <a:lnTo>
                    <a:pt x="806450" y="298399"/>
                  </a:lnTo>
                  <a:lnTo>
                    <a:pt x="811174" y="299961"/>
                  </a:lnTo>
                  <a:lnTo>
                    <a:pt x="811593" y="300075"/>
                  </a:lnTo>
                  <a:lnTo>
                    <a:pt x="822934" y="292646"/>
                  </a:lnTo>
                  <a:close/>
                </a:path>
                <a:path w="1208404" h="369570">
                  <a:moveTo>
                    <a:pt x="953884" y="46418"/>
                  </a:moveTo>
                  <a:lnTo>
                    <a:pt x="952538" y="44500"/>
                  </a:lnTo>
                  <a:lnTo>
                    <a:pt x="944880" y="43548"/>
                  </a:lnTo>
                  <a:lnTo>
                    <a:pt x="935494" y="43827"/>
                  </a:lnTo>
                  <a:lnTo>
                    <a:pt x="916889" y="45656"/>
                  </a:lnTo>
                  <a:lnTo>
                    <a:pt x="907478" y="46050"/>
                  </a:lnTo>
                  <a:lnTo>
                    <a:pt x="901573" y="47891"/>
                  </a:lnTo>
                  <a:lnTo>
                    <a:pt x="906868" y="49136"/>
                  </a:lnTo>
                  <a:lnTo>
                    <a:pt x="919099" y="49047"/>
                  </a:lnTo>
                  <a:lnTo>
                    <a:pt x="925817" y="48564"/>
                  </a:lnTo>
                  <a:lnTo>
                    <a:pt x="927773" y="47523"/>
                  </a:lnTo>
                  <a:lnTo>
                    <a:pt x="935101" y="46494"/>
                  </a:lnTo>
                  <a:lnTo>
                    <a:pt x="941476" y="47358"/>
                  </a:lnTo>
                  <a:lnTo>
                    <a:pt x="953884" y="46418"/>
                  </a:lnTo>
                  <a:close/>
                </a:path>
                <a:path w="1208404" h="369570">
                  <a:moveTo>
                    <a:pt x="1130236" y="286981"/>
                  </a:moveTo>
                  <a:lnTo>
                    <a:pt x="1129753" y="287020"/>
                  </a:lnTo>
                  <a:lnTo>
                    <a:pt x="1130198" y="287020"/>
                  </a:lnTo>
                  <a:close/>
                </a:path>
                <a:path w="1208404" h="369570">
                  <a:moveTo>
                    <a:pt x="1174788" y="233362"/>
                  </a:moveTo>
                  <a:lnTo>
                    <a:pt x="1169822" y="168592"/>
                  </a:lnTo>
                  <a:lnTo>
                    <a:pt x="1169530" y="164782"/>
                  </a:lnTo>
                  <a:lnTo>
                    <a:pt x="1169428" y="163512"/>
                  </a:lnTo>
                  <a:lnTo>
                    <a:pt x="1168946" y="157162"/>
                  </a:lnTo>
                  <a:lnTo>
                    <a:pt x="1168844" y="155892"/>
                  </a:lnTo>
                  <a:lnTo>
                    <a:pt x="1168260" y="148272"/>
                  </a:lnTo>
                  <a:lnTo>
                    <a:pt x="1167968" y="144462"/>
                  </a:lnTo>
                  <a:lnTo>
                    <a:pt x="1167091" y="133032"/>
                  </a:lnTo>
                  <a:lnTo>
                    <a:pt x="1167003" y="131762"/>
                  </a:lnTo>
                  <a:lnTo>
                    <a:pt x="1166710" y="127952"/>
                  </a:lnTo>
                  <a:lnTo>
                    <a:pt x="1165923" y="117792"/>
                  </a:lnTo>
                  <a:lnTo>
                    <a:pt x="1165733" y="115252"/>
                  </a:lnTo>
                  <a:lnTo>
                    <a:pt x="1164475" y="98742"/>
                  </a:lnTo>
                  <a:lnTo>
                    <a:pt x="1164082" y="93662"/>
                  </a:lnTo>
                  <a:lnTo>
                    <a:pt x="1163980" y="92392"/>
                  </a:lnTo>
                  <a:lnTo>
                    <a:pt x="1163205" y="82232"/>
                  </a:lnTo>
                  <a:lnTo>
                    <a:pt x="1163104" y="80962"/>
                  </a:lnTo>
                  <a:lnTo>
                    <a:pt x="1162812" y="77152"/>
                  </a:lnTo>
                  <a:lnTo>
                    <a:pt x="1162227" y="69532"/>
                  </a:lnTo>
                  <a:lnTo>
                    <a:pt x="1160767" y="50482"/>
                  </a:lnTo>
                  <a:lnTo>
                    <a:pt x="1158405" y="46672"/>
                  </a:lnTo>
                  <a:lnTo>
                    <a:pt x="1152867" y="37782"/>
                  </a:lnTo>
                  <a:lnTo>
                    <a:pt x="1148067" y="37782"/>
                  </a:lnTo>
                  <a:lnTo>
                    <a:pt x="1149070" y="36512"/>
                  </a:lnTo>
                  <a:lnTo>
                    <a:pt x="1144701" y="35483"/>
                  </a:lnTo>
                  <a:lnTo>
                    <a:pt x="1144701" y="93662"/>
                  </a:lnTo>
                  <a:lnTo>
                    <a:pt x="1144320" y="94932"/>
                  </a:lnTo>
                  <a:lnTo>
                    <a:pt x="1137983" y="97472"/>
                  </a:lnTo>
                  <a:lnTo>
                    <a:pt x="1129995" y="98742"/>
                  </a:lnTo>
                  <a:lnTo>
                    <a:pt x="1138593" y="93662"/>
                  </a:lnTo>
                  <a:lnTo>
                    <a:pt x="1144701" y="93662"/>
                  </a:lnTo>
                  <a:lnTo>
                    <a:pt x="1144701" y="35483"/>
                  </a:lnTo>
                  <a:lnTo>
                    <a:pt x="1132941" y="32702"/>
                  </a:lnTo>
                  <a:lnTo>
                    <a:pt x="1105776" y="34988"/>
                  </a:lnTo>
                  <a:lnTo>
                    <a:pt x="1105776" y="65722"/>
                  </a:lnTo>
                  <a:lnTo>
                    <a:pt x="1094778" y="69532"/>
                  </a:lnTo>
                  <a:lnTo>
                    <a:pt x="1091488" y="65722"/>
                  </a:lnTo>
                  <a:lnTo>
                    <a:pt x="1088326" y="63449"/>
                  </a:lnTo>
                  <a:lnTo>
                    <a:pt x="1088326" y="82232"/>
                  </a:lnTo>
                  <a:lnTo>
                    <a:pt x="1084719" y="84772"/>
                  </a:lnTo>
                  <a:lnTo>
                    <a:pt x="1077925" y="88582"/>
                  </a:lnTo>
                  <a:lnTo>
                    <a:pt x="1070013" y="92392"/>
                  </a:lnTo>
                  <a:lnTo>
                    <a:pt x="1067206" y="89852"/>
                  </a:lnTo>
                  <a:lnTo>
                    <a:pt x="1068158" y="88582"/>
                  </a:lnTo>
                  <a:lnTo>
                    <a:pt x="1071016" y="84772"/>
                  </a:lnTo>
                  <a:lnTo>
                    <a:pt x="1085418" y="82232"/>
                  </a:lnTo>
                  <a:lnTo>
                    <a:pt x="1088326" y="82232"/>
                  </a:lnTo>
                  <a:lnTo>
                    <a:pt x="1088326" y="63449"/>
                  </a:lnTo>
                  <a:lnTo>
                    <a:pt x="1087970" y="63182"/>
                  </a:lnTo>
                  <a:lnTo>
                    <a:pt x="1085888" y="65112"/>
                  </a:lnTo>
                  <a:lnTo>
                    <a:pt x="1085888" y="74612"/>
                  </a:lnTo>
                  <a:lnTo>
                    <a:pt x="1074978" y="77152"/>
                  </a:lnTo>
                  <a:lnTo>
                    <a:pt x="1075791" y="75882"/>
                  </a:lnTo>
                  <a:lnTo>
                    <a:pt x="1085888" y="74612"/>
                  </a:lnTo>
                  <a:lnTo>
                    <a:pt x="1085888" y="65112"/>
                  </a:lnTo>
                  <a:lnTo>
                    <a:pt x="1083843" y="66992"/>
                  </a:lnTo>
                  <a:lnTo>
                    <a:pt x="1080782" y="69532"/>
                  </a:lnTo>
                  <a:lnTo>
                    <a:pt x="1076159" y="69532"/>
                  </a:lnTo>
                  <a:lnTo>
                    <a:pt x="1073023" y="68262"/>
                  </a:lnTo>
                  <a:lnTo>
                    <a:pt x="1070483" y="66992"/>
                  </a:lnTo>
                  <a:lnTo>
                    <a:pt x="1076579" y="61912"/>
                  </a:lnTo>
                  <a:lnTo>
                    <a:pt x="1090549" y="59372"/>
                  </a:lnTo>
                  <a:lnTo>
                    <a:pt x="1097622" y="56832"/>
                  </a:lnTo>
                  <a:lnTo>
                    <a:pt x="1105204" y="59372"/>
                  </a:lnTo>
                  <a:lnTo>
                    <a:pt x="1105509" y="61912"/>
                  </a:lnTo>
                  <a:lnTo>
                    <a:pt x="1105776" y="65722"/>
                  </a:lnTo>
                  <a:lnTo>
                    <a:pt x="1105776" y="34988"/>
                  </a:lnTo>
                  <a:lnTo>
                    <a:pt x="1102804" y="35242"/>
                  </a:lnTo>
                  <a:lnTo>
                    <a:pt x="1102804" y="53022"/>
                  </a:lnTo>
                  <a:lnTo>
                    <a:pt x="1096124" y="53022"/>
                  </a:lnTo>
                  <a:lnTo>
                    <a:pt x="1089723" y="55562"/>
                  </a:lnTo>
                  <a:lnTo>
                    <a:pt x="1082548" y="56832"/>
                  </a:lnTo>
                  <a:lnTo>
                    <a:pt x="1089964" y="51752"/>
                  </a:lnTo>
                  <a:lnTo>
                    <a:pt x="1099654" y="50482"/>
                  </a:lnTo>
                  <a:lnTo>
                    <a:pt x="1102804" y="53022"/>
                  </a:lnTo>
                  <a:lnTo>
                    <a:pt x="1102804" y="35242"/>
                  </a:lnTo>
                  <a:lnTo>
                    <a:pt x="1072426" y="37782"/>
                  </a:lnTo>
                  <a:lnTo>
                    <a:pt x="1078572" y="39052"/>
                  </a:lnTo>
                  <a:lnTo>
                    <a:pt x="1064196" y="39052"/>
                  </a:lnTo>
                  <a:lnTo>
                    <a:pt x="1052449" y="44132"/>
                  </a:lnTo>
                  <a:lnTo>
                    <a:pt x="1059434" y="45402"/>
                  </a:lnTo>
                  <a:lnTo>
                    <a:pt x="1052588" y="46672"/>
                  </a:lnTo>
                  <a:lnTo>
                    <a:pt x="1047838" y="45402"/>
                  </a:lnTo>
                  <a:lnTo>
                    <a:pt x="1036802" y="47942"/>
                  </a:lnTo>
                  <a:lnTo>
                    <a:pt x="1051674" y="49212"/>
                  </a:lnTo>
                  <a:lnTo>
                    <a:pt x="1056017" y="49212"/>
                  </a:lnTo>
                  <a:lnTo>
                    <a:pt x="1061072" y="50482"/>
                  </a:lnTo>
                  <a:lnTo>
                    <a:pt x="1063447" y="51752"/>
                  </a:lnTo>
                  <a:lnTo>
                    <a:pt x="1068324" y="50482"/>
                  </a:lnTo>
                  <a:lnTo>
                    <a:pt x="1064425" y="53022"/>
                  </a:lnTo>
                  <a:lnTo>
                    <a:pt x="1064285" y="53022"/>
                  </a:lnTo>
                  <a:lnTo>
                    <a:pt x="1063231" y="53632"/>
                  </a:lnTo>
                  <a:lnTo>
                    <a:pt x="1063231" y="254952"/>
                  </a:lnTo>
                  <a:lnTo>
                    <a:pt x="1057059" y="256222"/>
                  </a:lnTo>
                  <a:lnTo>
                    <a:pt x="1047686" y="252412"/>
                  </a:lnTo>
                  <a:lnTo>
                    <a:pt x="1062418" y="253682"/>
                  </a:lnTo>
                  <a:lnTo>
                    <a:pt x="1063231" y="254952"/>
                  </a:lnTo>
                  <a:lnTo>
                    <a:pt x="1063231" y="53632"/>
                  </a:lnTo>
                  <a:lnTo>
                    <a:pt x="1057643" y="56832"/>
                  </a:lnTo>
                  <a:lnTo>
                    <a:pt x="1049718" y="58102"/>
                  </a:lnTo>
                  <a:lnTo>
                    <a:pt x="1042695" y="61912"/>
                  </a:lnTo>
                  <a:lnTo>
                    <a:pt x="1041831" y="61556"/>
                  </a:lnTo>
                  <a:lnTo>
                    <a:pt x="1041831" y="86042"/>
                  </a:lnTo>
                  <a:lnTo>
                    <a:pt x="1039075" y="88582"/>
                  </a:lnTo>
                  <a:lnTo>
                    <a:pt x="1034923" y="87312"/>
                  </a:lnTo>
                  <a:lnTo>
                    <a:pt x="1030770" y="86042"/>
                  </a:lnTo>
                  <a:lnTo>
                    <a:pt x="1023531" y="83502"/>
                  </a:lnTo>
                  <a:lnTo>
                    <a:pt x="1019695" y="80962"/>
                  </a:lnTo>
                  <a:lnTo>
                    <a:pt x="1037170" y="80962"/>
                  </a:lnTo>
                  <a:lnTo>
                    <a:pt x="1041831" y="86042"/>
                  </a:lnTo>
                  <a:lnTo>
                    <a:pt x="1041831" y="61556"/>
                  </a:lnTo>
                  <a:lnTo>
                    <a:pt x="1039660" y="60642"/>
                  </a:lnTo>
                  <a:lnTo>
                    <a:pt x="1042606" y="58102"/>
                  </a:lnTo>
                  <a:lnTo>
                    <a:pt x="1046708" y="56832"/>
                  </a:lnTo>
                  <a:lnTo>
                    <a:pt x="1050810" y="55562"/>
                  </a:lnTo>
                  <a:lnTo>
                    <a:pt x="1059002" y="53022"/>
                  </a:lnTo>
                  <a:lnTo>
                    <a:pt x="1051801" y="51752"/>
                  </a:lnTo>
                  <a:lnTo>
                    <a:pt x="1050455" y="53022"/>
                  </a:lnTo>
                  <a:lnTo>
                    <a:pt x="1043597" y="53022"/>
                  </a:lnTo>
                  <a:lnTo>
                    <a:pt x="1046619" y="51752"/>
                  </a:lnTo>
                  <a:lnTo>
                    <a:pt x="1043051" y="50482"/>
                  </a:lnTo>
                  <a:lnTo>
                    <a:pt x="1035900" y="47942"/>
                  </a:lnTo>
                  <a:lnTo>
                    <a:pt x="1034884" y="48158"/>
                  </a:lnTo>
                  <a:lnTo>
                    <a:pt x="1034884" y="63182"/>
                  </a:lnTo>
                  <a:lnTo>
                    <a:pt x="1032586" y="64452"/>
                  </a:lnTo>
                  <a:lnTo>
                    <a:pt x="1031913" y="64744"/>
                  </a:lnTo>
                  <a:lnTo>
                    <a:pt x="1031913" y="74612"/>
                  </a:lnTo>
                  <a:lnTo>
                    <a:pt x="1020775" y="73342"/>
                  </a:lnTo>
                  <a:lnTo>
                    <a:pt x="1030986" y="72072"/>
                  </a:lnTo>
                  <a:lnTo>
                    <a:pt x="1031913" y="74612"/>
                  </a:lnTo>
                  <a:lnTo>
                    <a:pt x="1031913" y="64744"/>
                  </a:lnTo>
                  <a:lnTo>
                    <a:pt x="1029589" y="65722"/>
                  </a:lnTo>
                  <a:lnTo>
                    <a:pt x="1025017" y="66992"/>
                  </a:lnTo>
                  <a:lnTo>
                    <a:pt x="1017016" y="63182"/>
                  </a:lnTo>
                  <a:lnTo>
                    <a:pt x="1014069" y="65722"/>
                  </a:lnTo>
                  <a:lnTo>
                    <a:pt x="1011237" y="69532"/>
                  </a:lnTo>
                  <a:lnTo>
                    <a:pt x="999731" y="66992"/>
                  </a:lnTo>
                  <a:lnTo>
                    <a:pt x="999515" y="64452"/>
                  </a:lnTo>
                  <a:lnTo>
                    <a:pt x="999299" y="61912"/>
                  </a:lnTo>
                  <a:lnTo>
                    <a:pt x="1006640" y="58102"/>
                  </a:lnTo>
                  <a:lnTo>
                    <a:pt x="1013866" y="59372"/>
                  </a:lnTo>
                  <a:lnTo>
                    <a:pt x="1027988" y="59372"/>
                  </a:lnTo>
                  <a:lnTo>
                    <a:pt x="1034884" y="63182"/>
                  </a:lnTo>
                  <a:lnTo>
                    <a:pt x="1034884" y="48158"/>
                  </a:lnTo>
                  <a:lnTo>
                    <a:pt x="1023543" y="50482"/>
                  </a:lnTo>
                  <a:lnTo>
                    <a:pt x="1029792" y="47942"/>
                  </a:lnTo>
                  <a:lnTo>
                    <a:pt x="1035380" y="44132"/>
                  </a:lnTo>
                  <a:lnTo>
                    <a:pt x="1041400" y="41592"/>
                  </a:lnTo>
                  <a:lnTo>
                    <a:pt x="1048969" y="41592"/>
                  </a:lnTo>
                  <a:lnTo>
                    <a:pt x="1053871" y="39052"/>
                  </a:lnTo>
                  <a:lnTo>
                    <a:pt x="1021359" y="41541"/>
                  </a:lnTo>
                  <a:lnTo>
                    <a:pt x="1021359" y="55562"/>
                  </a:lnTo>
                  <a:lnTo>
                    <a:pt x="1014095" y="55562"/>
                  </a:lnTo>
                  <a:lnTo>
                    <a:pt x="1007592" y="54292"/>
                  </a:lnTo>
                  <a:lnTo>
                    <a:pt x="1000721" y="55562"/>
                  </a:lnTo>
                  <a:lnTo>
                    <a:pt x="1003414" y="51752"/>
                  </a:lnTo>
                  <a:lnTo>
                    <a:pt x="1013294" y="51752"/>
                  </a:lnTo>
                  <a:lnTo>
                    <a:pt x="1021359" y="55562"/>
                  </a:lnTo>
                  <a:lnTo>
                    <a:pt x="1021359" y="41541"/>
                  </a:lnTo>
                  <a:lnTo>
                    <a:pt x="981125" y="44602"/>
                  </a:lnTo>
                  <a:lnTo>
                    <a:pt x="981125" y="103822"/>
                  </a:lnTo>
                  <a:lnTo>
                    <a:pt x="972896" y="103822"/>
                  </a:lnTo>
                  <a:lnTo>
                    <a:pt x="966355" y="102552"/>
                  </a:lnTo>
                  <a:lnTo>
                    <a:pt x="965593" y="101282"/>
                  </a:lnTo>
                  <a:lnTo>
                    <a:pt x="971740" y="100012"/>
                  </a:lnTo>
                  <a:lnTo>
                    <a:pt x="981125" y="103822"/>
                  </a:lnTo>
                  <a:lnTo>
                    <a:pt x="981125" y="44602"/>
                  </a:lnTo>
                  <a:lnTo>
                    <a:pt x="953884" y="46672"/>
                  </a:lnTo>
                  <a:lnTo>
                    <a:pt x="950074" y="47942"/>
                  </a:lnTo>
                  <a:lnTo>
                    <a:pt x="941476" y="47942"/>
                  </a:lnTo>
                  <a:lnTo>
                    <a:pt x="925817" y="49212"/>
                  </a:lnTo>
                  <a:lnTo>
                    <a:pt x="919099" y="49212"/>
                  </a:lnTo>
                  <a:lnTo>
                    <a:pt x="913371" y="49657"/>
                  </a:lnTo>
                  <a:lnTo>
                    <a:pt x="913371" y="68262"/>
                  </a:lnTo>
                  <a:lnTo>
                    <a:pt x="905433" y="69532"/>
                  </a:lnTo>
                  <a:lnTo>
                    <a:pt x="901103" y="72072"/>
                  </a:lnTo>
                  <a:lnTo>
                    <a:pt x="898817" y="71272"/>
                  </a:lnTo>
                  <a:lnTo>
                    <a:pt x="898817" y="257492"/>
                  </a:lnTo>
                  <a:lnTo>
                    <a:pt x="890358" y="262572"/>
                  </a:lnTo>
                  <a:lnTo>
                    <a:pt x="884072" y="262572"/>
                  </a:lnTo>
                  <a:lnTo>
                    <a:pt x="884466" y="261302"/>
                  </a:lnTo>
                  <a:lnTo>
                    <a:pt x="890955" y="258762"/>
                  </a:lnTo>
                  <a:lnTo>
                    <a:pt x="898817" y="257492"/>
                  </a:lnTo>
                  <a:lnTo>
                    <a:pt x="898817" y="71272"/>
                  </a:lnTo>
                  <a:lnTo>
                    <a:pt x="897483" y="70802"/>
                  </a:lnTo>
                  <a:lnTo>
                    <a:pt x="898461" y="69532"/>
                  </a:lnTo>
                  <a:lnTo>
                    <a:pt x="897432" y="66992"/>
                  </a:lnTo>
                  <a:lnTo>
                    <a:pt x="896391" y="64452"/>
                  </a:lnTo>
                  <a:lnTo>
                    <a:pt x="907021" y="64452"/>
                  </a:lnTo>
                  <a:lnTo>
                    <a:pt x="908507" y="66992"/>
                  </a:lnTo>
                  <a:lnTo>
                    <a:pt x="913371" y="68262"/>
                  </a:lnTo>
                  <a:lnTo>
                    <a:pt x="913371" y="49657"/>
                  </a:lnTo>
                  <a:lnTo>
                    <a:pt x="892848" y="51231"/>
                  </a:lnTo>
                  <a:lnTo>
                    <a:pt x="892848" y="88582"/>
                  </a:lnTo>
                  <a:lnTo>
                    <a:pt x="888542" y="89852"/>
                  </a:lnTo>
                  <a:lnTo>
                    <a:pt x="884339" y="89852"/>
                  </a:lnTo>
                  <a:lnTo>
                    <a:pt x="888276" y="87312"/>
                  </a:lnTo>
                  <a:lnTo>
                    <a:pt x="892848" y="88582"/>
                  </a:lnTo>
                  <a:lnTo>
                    <a:pt x="892848" y="51231"/>
                  </a:lnTo>
                  <a:lnTo>
                    <a:pt x="890130" y="51435"/>
                  </a:lnTo>
                  <a:lnTo>
                    <a:pt x="890130" y="72072"/>
                  </a:lnTo>
                  <a:lnTo>
                    <a:pt x="887806" y="74612"/>
                  </a:lnTo>
                  <a:lnTo>
                    <a:pt x="883462" y="77152"/>
                  </a:lnTo>
                  <a:lnTo>
                    <a:pt x="882688" y="82232"/>
                  </a:lnTo>
                  <a:lnTo>
                    <a:pt x="865073" y="86042"/>
                  </a:lnTo>
                  <a:lnTo>
                    <a:pt x="865505" y="83502"/>
                  </a:lnTo>
                  <a:lnTo>
                    <a:pt x="866355" y="78422"/>
                  </a:lnTo>
                  <a:lnTo>
                    <a:pt x="873201" y="75882"/>
                  </a:lnTo>
                  <a:lnTo>
                    <a:pt x="878039" y="73342"/>
                  </a:lnTo>
                  <a:lnTo>
                    <a:pt x="890130" y="72072"/>
                  </a:lnTo>
                  <a:lnTo>
                    <a:pt x="890130" y="51435"/>
                  </a:lnTo>
                  <a:lnTo>
                    <a:pt x="838936" y="55359"/>
                  </a:lnTo>
                  <a:lnTo>
                    <a:pt x="838936" y="56832"/>
                  </a:lnTo>
                  <a:lnTo>
                    <a:pt x="833970" y="60642"/>
                  </a:lnTo>
                  <a:lnTo>
                    <a:pt x="825182" y="63182"/>
                  </a:lnTo>
                  <a:lnTo>
                    <a:pt x="814895" y="65722"/>
                  </a:lnTo>
                  <a:lnTo>
                    <a:pt x="805484" y="66992"/>
                  </a:lnTo>
                  <a:lnTo>
                    <a:pt x="813409" y="61912"/>
                  </a:lnTo>
                  <a:lnTo>
                    <a:pt x="830491" y="59372"/>
                  </a:lnTo>
                  <a:lnTo>
                    <a:pt x="838936" y="56832"/>
                  </a:lnTo>
                  <a:lnTo>
                    <a:pt x="838936" y="55359"/>
                  </a:lnTo>
                  <a:lnTo>
                    <a:pt x="770013" y="60642"/>
                  </a:lnTo>
                  <a:lnTo>
                    <a:pt x="768515" y="61912"/>
                  </a:lnTo>
                  <a:lnTo>
                    <a:pt x="757186" y="66992"/>
                  </a:lnTo>
                  <a:lnTo>
                    <a:pt x="752602" y="65722"/>
                  </a:lnTo>
                  <a:lnTo>
                    <a:pt x="758418" y="63182"/>
                  </a:lnTo>
                  <a:lnTo>
                    <a:pt x="760958" y="61912"/>
                  </a:lnTo>
                  <a:lnTo>
                    <a:pt x="727468" y="64401"/>
                  </a:lnTo>
                  <a:lnTo>
                    <a:pt x="727468" y="115252"/>
                  </a:lnTo>
                  <a:lnTo>
                    <a:pt x="723265" y="112712"/>
                  </a:lnTo>
                  <a:lnTo>
                    <a:pt x="723912" y="103822"/>
                  </a:lnTo>
                  <a:lnTo>
                    <a:pt x="727278" y="112712"/>
                  </a:lnTo>
                  <a:lnTo>
                    <a:pt x="727468" y="115252"/>
                  </a:lnTo>
                  <a:lnTo>
                    <a:pt x="727468" y="64401"/>
                  </a:lnTo>
                  <a:lnTo>
                    <a:pt x="703059" y="66217"/>
                  </a:lnTo>
                  <a:lnTo>
                    <a:pt x="703059" y="144462"/>
                  </a:lnTo>
                  <a:lnTo>
                    <a:pt x="699363" y="143192"/>
                  </a:lnTo>
                  <a:lnTo>
                    <a:pt x="683348" y="133032"/>
                  </a:lnTo>
                  <a:lnTo>
                    <a:pt x="702310" y="143192"/>
                  </a:lnTo>
                  <a:lnTo>
                    <a:pt x="703059" y="144462"/>
                  </a:lnTo>
                  <a:lnTo>
                    <a:pt x="703059" y="66217"/>
                  </a:lnTo>
                  <a:lnTo>
                    <a:pt x="670458" y="68643"/>
                  </a:lnTo>
                  <a:lnTo>
                    <a:pt x="670458" y="126682"/>
                  </a:lnTo>
                  <a:lnTo>
                    <a:pt x="666623" y="127952"/>
                  </a:lnTo>
                  <a:lnTo>
                    <a:pt x="659371" y="127952"/>
                  </a:lnTo>
                  <a:lnTo>
                    <a:pt x="658101" y="126682"/>
                  </a:lnTo>
                  <a:lnTo>
                    <a:pt x="656844" y="125412"/>
                  </a:lnTo>
                  <a:lnTo>
                    <a:pt x="653046" y="121602"/>
                  </a:lnTo>
                  <a:lnTo>
                    <a:pt x="645591" y="119062"/>
                  </a:lnTo>
                  <a:lnTo>
                    <a:pt x="648042" y="117792"/>
                  </a:lnTo>
                  <a:lnTo>
                    <a:pt x="659739" y="119062"/>
                  </a:lnTo>
                  <a:lnTo>
                    <a:pt x="667702" y="119062"/>
                  </a:lnTo>
                  <a:lnTo>
                    <a:pt x="667740" y="124142"/>
                  </a:lnTo>
                  <a:lnTo>
                    <a:pt x="670458" y="126682"/>
                  </a:lnTo>
                  <a:lnTo>
                    <a:pt x="670458" y="68643"/>
                  </a:lnTo>
                  <a:lnTo>
                    <a:pt x="658342" y="69532"/>
                  </a:lnTo>
                  <a:lnTo>
                    <a:pt x="640867" y="79692"/>
                  </a:lnTo>
                  <a:lnTo>
                    <a:pt x="635088" y="82232"/>
                  </a:lnTo>
                  <a:lnTo>
                    <a:pt x="642607" y="84772"/>
                  </a:lnTo>
                  <a:lnTo>
                    <a:pt x="647395" y="83502"/>
                  </a:lnTo>
                  <a:lnTo>
                    <a:pt x="649135" y="83502"/>
                  </a:lnTo>
                  <a:lnTo>
                    <a:pt x="645896" y="86042"/>
                  </a:lnTo>
                  <a:lnTo>
                    <a:pt x="646607" y="86042"/>
                  </a:lnTo>
                  <a:lnTo>
                    <a:pt x="655129" y="92392"/>
                  </a:lnTo>
                  <a:lnTo>
                    <a:pt x="645210" y="91122"/>
                  </a:lnTo>
                  <a:lnTo>
                    <a:pt x="641375" y="88582"/>
                  </a:lnTo>
                  <a:lnTo>
                    <a:pt x="634161" y="92392"/>
                  </a:lnTo>
                  <a:lnTo>
                    <a:pt x="645020" y="98742"/>
                  </a:lnTo>
                  <a:lnTo>
                    <a:pt x="633984" y="95059"/>
                  </a:lnTo>
                  <a:lnTo>
                    <a:pt x="633984" y="113982"/>
                  </a:lnTo>
                  <a:lnTo>
                    <a:pt x="626973" y="116522"/>
                  </a:lnTo>
                  <a:lnTo>
                    <a:pt x="621690" y="124142"/>
                  </a:lnTo>
                  <a:lnTo>
                    <a:pt x="614540" y="125412"/>
                  </a:lnTo>
                  <a:lnTo>
                    <a:pt x="610641" y="125412"/>
                  </a:lnTo>
                  <a:lnTo>
                    <a:pt x="612127" y="122872"/>
                  </a:lnTo>
                  <a:lnTo>
                    <a:pt x="612876" y="121602"/>
                  </a:lnTo>
                  <a:lnTo>
                    <a:pt x="612127" y="117792"/>
                  </a:lnTo>
                  <a:lnTo>
                    <a:pt x="619937" y="115252"/>
                  </a:lnTo>
                  <a:lnTo>
                    <a:pt x="631190" y="112712"/>
                  </a:lnTo>
                  <a:lnTo>
                    <a:pt x="633984" y="113982"/>
                  </a:lnTo>
                  <a:lnTo>
                    <a:pt x="633984" y="95059"/>
                  </a:lnTo>
                  <a:lnTo>
                    <a:pt x="633641" y="94932"/>
                  </a:lnTo>
                  <a:lnTo>
                    <a:pt x="629843" y="93662"/>
                  </a:lnTo>
                  <a:lnTo>
                    <a:pt x="625932" y="91122"/>
                  </a:lnTo>
                  <a:lnTo>
                    <a:pt x="627494" y="91122"/>
                  </a:lnTo>
                  <a:lnTo>
                    <a:pt x="632358" y="92392"/>
                  </a:lnTo>
                  <a:lnTo>
                    <a:pt x="634720" y="89852"/>
                  </a:lnTo>
                  <a:lnTo>
                    <a:pt x="637082" y="87312"/>
                  </a:lnTo>
                  <a:lnTo>
                    <a:pt x="630656" y="84772"/>
                  </a:lnTo>
                  <a:lnTo>
                    <a:pt x="629970" y="86042"/>
                  </a:lnTo>
                  <a:lnTo>
                    <a:pt x="620445" y="89852"/>
                  </a:lnTo>
                  <a:lnTo>
                    <a:pt x="623658" y="86042"/>
                  </a:lnTo>
                  <a:lnTo>
                    <a:pt x="625792" y="83502"/>
                  </a:lnTo>
                  <a:lnTo>
                    <a:pt x="618782" y="80962"/>
                  </a:lnTo>
                  <a:lnTo>
                    <a:pt x="611771" y="78422"/>
                  </a:lnTo>
                  <a:lnTo>
                    <a:pt x="607275" y="77152"/>
                  </a:lnTo>
                  <a:lnTo>
                    <a:pt x="608977" y="74612"/>
                  </a:lnTo>
                  <a:lnTo>
                    <a:pt x="617435" y="75882"/>
                  </a:lnTo>
                  <a:lnTo>
                    <a:pt x="629894" y="80962"/>
                  </a:lnTo>
                  <a:lnTo>
                    <a:pt x="641464" y="74612"/>
                  </a:lnTo>
                  <a:lnTo>
                    <a:pt x="648411" y="70802"/>
                  </a:lnTo>
                  <a:lnTo>
                    <a:pt x="598754" y="74637"/>
                  </a:lnTo>
                  <a:lnTo>
                    <a:pt x="598754" y="134302"/>
                  </a:lnTo>
                  <a:lnTo>
                    <a:pt x="584530" y="145732"/>
                  </a:lnTo>
                  <a:lnTo>
                    <a:pt x="581139" y="148272"/>
                  </a:lnTo>
                  <a:lnTo>
                    <a:pt x="581469" y="145732"/>
                  </a:lnTo>
                  <a:lnTo>
                    <a:pt x="583387" y="144462"/>
                  </a:lnTo>
                  <a:lnTo>
                    <a:pt x="589153" y="140652"/>
                  </a:lnTo>
                  <a:lnTo>
                    <a:pt x="594906" y="136842"/>
                  </a:lnTo>
                  <a:lnTo>
                    <a:pt x="596823" y="135572"/>
                  </a:lnTo>
                  <a:lnTo>
                    <a:pt x="598754" y="134302"/>
                  </a:lnTo>
                  <a:lnTo>
                    <a:pt x="598754" y="74637"/>
                  </a:lnTo>
                  <a:lnTo>
                    <a:pt x="582460" y="75882"/>
                  </a:lnTo>
                  <a:lnTo>
                    <a:pt x="594537" y="79692"/>
                  </a:lnTo>
                  <a:lnTo>
                    <a:pt x="586638" y="78422"/>
                  </a:lnTo>
                  <a:lnTo>
                    <a:pt x="577862" y="75882"/>
                  </a:lnTo>
                  <a:lnTo>
                    <a:pt x="556094" y="77508"/>
                  </a:lnTo>
                  <a:lnTo>
                    <a:pt x="556094" y="119062"/>
                  </a:lnTo>
                  <a:lnTo>
                    <a:pt x="552475" y="122872"/>
                  </a:lnTo>
                  <a:lnTo>
                    <a:pt x="552373" y="120332"/>
                  </a:lnTo>
                  <a:lnTo>
                    <a:pt x="553059" y="116522"/>
                  </a:lnTo>
                  <a:lnTo>
                    <a:pt x="553974" y="111442"/>
                  </a:lnTo>
                  <a:lnTo>
                    <a:pt x="554202" y="110172"/>
                  </a:lnTo>
                  <a:lnTo>
                    <a:pt x="556094" y="119062"/>
                  </a:lnTo>
                  <a:lnTo>
                    <a:pt x="556094" y="77508"/>
                  </a:lnTo>
                  <a:lnTo>
                    <a:pt x="520992" y="80098"/>
                  </a:lnTo>
                  <a:lnTo>
                    <a:pt x="520992" y="89852"/>
                  </a:lnTo>
                  <a:lnTo>
                    <a:pt x="516674" y="91122"/>
                  </a:lnTo>
                  <a:lnTo>
                    <a:pt x="516610" y="286702"/>
                  </a:lnTo>
                  <a:lnTo>
                    <a:pt x="497674" y="277812"/>
                  </a:lnTo>
                  <a:lnTo>
                    <a:pt x="496976" y="275272"/>
                  </a:lnTo>
                  <a:lnTo>
                    <a:pt x="500608" y="277812"/>
                  </a:lnTo>
                  <a:lnTo>
                    <a:pt x="516610" y="286702"/>
                  </a:lnTo>
                  <a:lnTo>
                    <a:pt x="516610" y="91109"/>
                  </a:lnTo>
                  <a:lnTo>
                    <a:pt x="504812" y="88582"/>
                  </a:lnTo>
                  <a:lnTo>
                    <a:pt x="500951" y="87312"/>
                  </a:lnTo>
                  <a:lnTo>
                    <a:pt x="497078" y="86042"/>
                  </a:lnTo>
                  <a:lnTo>
                    <a:pt x="514832" y="87312"/>
                  </a:lnTo>
                  <a:lnTo>
                    <a:pt x="520992" y="89852"/>
                  </a:lnTo>
                  <a:lnTo>
                    <a:pt x="520992" y="80098"/>
                  </a:lnTo>
                  <a:lnTo>
                    <a:pt x="475043" y="83502"/>
                  </a:lnTo>
                  <a:lnTo>
                    <a:pt x="475830" y="87312"/>
                  </a:lnTo>
                  <a:lnTo>
                    <a:pt x="468947" y="86512"/>
                  </a:lnTo>
                  <a:lnTo>
                    <a:pt x="468947" y="98742"/>
                  </a:lnTo>
                  <a:lnTo>
                    <a:pt x="448983" y="98742"/>
                  </a:lnTo>
                  <a:lnTo>
                    <a:pt x="439839" y="97472"/>
                  </a:lnTo>
                  <a:lnTo>
                    <a:pt x="434479" y="94932"/>
                  </a:lnTo>
                  <a:lnTo>
                    <a:pt x="451789" y="94932"/>
                  </a:lnTo>
                  <a:lnTo>
                    <a:pt x="460451" y="96202"/>
                  </a:lnTo>
                  <a:lnTo>
                    <a:pt x="468947" y="98742"/>
                  </a:lnTo>
                  <a:lnTo>
                    <a:pt x="468947" y="86512"/>
                  </a:lnTo>
                  <a:lnTo>
                    <a:pt x="465048" y="86042"/>
                  </a:lnTo>
                  <a:lnTo>
                    <a:pt x="462546" y="84772"/>
                  </a:lnTo>
                  <a:lnTo>
                    <a:pt x="455612" y="86042"/>
                  </a:lnTo>
                  <a:lnTo>
                    <a:pt x="448017" y="86042"/>
                  </a:lnTo>
                  <a:lnTo>
                    <a:pt x="412864" y="88671"/>
                  </a:lnTo>
                  <a:lnTo>
                    <a:pt x="412864" y="126682"/>
                  </a:lnTo>
                  <a:lnTo>
                    <a:pt x="395084" y="126682"/>
                  </a:lnTo>
                  <a:lnTo>
                    <a:pt x="394525" y="124790"/>
                  </a:lnTo>
                  <a:lnTo>
                    <a:pt x="394525" y="134302"/>
                  </a:lnTo>
                  <a:lnTo>
                    <a:pt x="390486" y="134302"/>
                  </a:lnTo>
                  <a:lnTo>
                    <a:pt x="385965" y="133032"/>
                  </a:lnTo>
                  <a:lnTo>
                    <a:pt x="390296" y="131762"/>
                  </a:lnTo>
                  <a:lnTo>
                    <a:pt x="394525" y="134302"/>
                  </a:lnTo>
                  <a:lnTo>
                    <a:pt x="394525" y="124790"/>
                  </a:lnTo>
                  <a:lnTo>
                    <a:pt x="393585" y="121602"/>
                  </a:lnTo>
                  <a:lnTo>
                    <a:pt x="391236" y="120332"/>
                  </a:lnTo>
                  <a:lnTo>
                    <a:pt x="388886" y="119062"/>
                  </a:lnTo>
                  <a:lnTo>
                    <a:pt x="386092" y="117792"/>
                  </a:lnTo>
                  <a:lnTo>
                    <a:pt x="398106" y="116522"/>
                  </a:lnTo>
                  <a:lnTo>
                    <a:pt x="403415" y="119062"/>
                  </a:lnTo>
                  <a:lnTo>
                    <a:pt x="410540" y="120332"/>
                  </a:lnTo>
                  <a:lnTo>
                    <a:pt x="408800" y="122872"/>
                  </a:lnTo>
                  <a:lnTo>
                    <a:pt x="406095" y="124142"/>
                  </a:lnTo>
                  <a:lnTo>
                    <a:pt x="412864" y="126682"/>
                  </a:lnTo>
                  <a:lnTo>
                    <a:pt x="412864" y="88671"/>
                  </a:lnTo>
                  <a:lnTo>
                    <a:pt x="378828" y="91211"/>
                  </a:lnTo>
                  <a:lnTo>
                    <a:pt x="378828" y="111442"/>
                  </a:lnTo>
                  <a:lnTo>
                    <a:pt x="372948" y="112712"/>
                  </a:lnTo>
                  <a:lnTo>
                    <a:pt x="370382" y="115252"/>
                  </a:lnTo>
                  <a:lnTo>
                    <a:pt x="377380" y="116522"/>
                  </a:lnTo>
                  <a:lnTo>
                    <a:pt x="378739" y="117792"/>
                  </a:lnTo>
                  <a:lnTo>
                    <a:pt x="370598" y="117792"/>
                  </a:lnTo>
                  <a:lnTo>
                    <a:pt x="362623" y="116522"/>
                  </a:lnTo>
                  <a:lnTo>
                    <a:pt x="367245" y="115252"/>
                  </a:lnTo>
                  <a:lnTo>
                    <a:pt x="368325" y="112712"/>
                  </a:lnTo>
                  <a:lnTo>
                    <a:pt x="378828" y="111442"/>
                  </a:lnTo>
                  <a:lnTo>
                    <a:pt x="378828" y="91211"/>
                  </a:lnTo>
                  <a:lnTo>
                    <a:pt x="371208" y="91782"/>
                  </a:lnTo>
                  <a:lnTo>
                    <a:pt x="371208" y="96202"/>
                  </a:lnTo>
                  <a:lnTo>
                    <a:pt x="366141" y="97472"/>
                  </a:lnTo>
                  <a:lnTo>
                    <a:pt x="354114" y="100012"/>
                  </a:lnTo>
                  <a:lnTo>
                    <a:pt x="345160" y="98742"/>
                  </a:lnTo>
                  <a:lnTo>
                    <a:pt x="322948" y="102552"/>
                  </a:lnTo>
                  <a:lnTo>
                    <a:pt x="319316" y="102552"/>
                  </a:lnTo>
                  <a:lnTo>
                    <a:pt x="320306" y="100012"/>
                  </a:lnTo>
                  <a:lnTo>
                    <a:pt x="327621" y="98742"/>
                  </a:lnTo>
                  <a:lnTo>
                    <a:pt x="346367" y="96202"/>
                  </a:lnTo>
                  <a:lnTo>
                    <a:pt x="355676" y="96202"/>
                  </a:lnTo>
                  <a:lnTo>
                    <a:pt x="364998" y="94932"/>
                  </a:lnTo>
                  <a:lnTo>
                    <a:pt x="371208" y="96202"/>
                  </a:lnTo>
                  <a:lnTo>
                    <a:pt x="371208" y="91782"/>
                  </a:lnTo>
                  <a:lnTo>
                    <a:pt x="316014" y="95897"/>
                  </a:lnTo>
                  <a:lnTo>
                    <a:pt x="316014" y="157162"/>
                  </a:lnTo>
                  <a:lnTo>
                    <a:pt x="315569" y="159702"/>
                  </a:lnTo>
                  <a:lnTo>
                    <a:pt x="309156" y="160972"/>
                  </a:lnTo>
                  <a:lnTo>
                    <a:pt x="301091" y="163512"/>
                  </a:lnTo>
                  <a:lnTo>
                    <a:pt x="309765" y="158432"/>
                  </a:lnTo>
                  <a:lnTo>
                    <a:pt x="316014" y="157162"/>
                  </a:lnTo>
                  <a:lnTo>
                    <a:pt x="316014" y="95897"/>
                  </a:lnTo>
                  <a:lnTo>
                    <a:pt x="277075" y="98806"/>
                  </a:lnTo>
                  <a:lnTo>
                    <a:pt x="277075" y="129222"/>
                  </a:lnTo>
                  <a:lnTo>
                    <a:pt x="266026" y="133032"/>
                  </a:lnTo>
                  <a:lnTo>
                    <a:pt x="262788" y="129222"/>
                  </a:lnTo>
                  <a:lnTo>
                    <a:pt x="259511" y="128041"/>
                  </a:lnTo>
                  <a:lnTo>
                    <a:pt x="259511" y="147002"/>
                  </a:lnTo>
                  <a:lnTo>
                    <a:pt x="255968" y="148272"/>
                  </a:lnTo>
                  <a:lnTo>
                    <a:pt x="249174" y="152082"/>
                  </a:lnTo>
                  <a:lnTo>
                    <a:pt x="241312" y="155892"/>
                  </a:lnTo>
                  <a:lnTo>
                    <a:pt x="238366" y="154622"/>
                  </a:lnTo>
                  <a:lnTo>
                    <a:pt x="240309" y="152082"/>
                  </a:lnTo>
                  <a:lnTo>
                    <a:pt x="242252" y="149542"/>
                  </a:lnTo>
                  <a:lnTo>
                    <a:pt x="256603" y="145732"/>
                  </a:lnTo>
                  <a:lnTo>
                    <a:pt x="259511" y="147002"/>
                  </a:lnTo>
                  <a:lnTo>
                    <a:pt x="259511" y="128041"/>
                  </a:lnTo>
                  <a:lnTo>
                    <a:pt x="259295" y="127952"/>
                  </a:lnTo>
                  <a:lnTo>
                    <a:pt x="257136" y="129286"/>
                  </a:lnTo>
                  <a:lnTo>
                    <a:pt x="257136" y="138112"/>
                  </a:lnTo>
                  <a:lnTo>
                    <a:pt x="246278" y="140652"/>
                  </a:lnTo>
                  <a:lnTo>
                    <a:pt x="246951" y="139382"/>
                  </a:lnTo>
                  <a:lnTo>
                    <a:pt x="257136" y="138112"/>
                  </a:lnTo>
                  <a:lnTo>
                    <a:pt x="257136" y="129286"/>
                  </a:lnTo>
                  <a:lnTo>
                    <a:pt x="255168" y="130492"/>
                  </a:lnTo>
                  <a:lnTo>
                    <a:pt x="252107" y="133032"/>
                  </a:lnTo>
                  <a:lnTo>
                    <a:pt x="247396" y="133032"/>
                  </a:lnTo>
                  <a:lnTo>
                    <a:pt x="244246" y="131762"/>
                  </a:lnTo>
                  <a:lnTo>
                    <a:pt x="241719" y="130492"/>
                  </a:lnTo>
                  <a:lnTo>
                    <a:pt x="247891" y="125412"/>
                  </a:lnTo>
                  <a:lnTo>
                    <a:pt x="268947" y="121602"/>
                  </a:lnTo>
                  <a:lnTo>
                    <a:pt x="276542" y="124142"/>
                  </a:lnTo>
                  <a:lnTo>
                    <a:pt x="276694" y="125412"/>
                  </a:lnTo>
                  <a:lnTo>
                    <a:pt x="277075" y="129222"/>
                  </a:lnTo>
                  <a:lnTo>
                    <a:pt x="277075" y="98806"/>
                  </a:lnTo>
                  <a:lnTo>
                    <a:pt x="274142" y="99021"/>
                  </a:lnTo>
                  <a:lnTo>
                    <a:pt x="274142" y="117792"/>
                  </a:lnTo>
                  <a:lnTo>
                    <a:pt x="267284" y="117792"/>
                  </a:lnTo>
                  <a:lnTo>
                    <a:pt x="260985" y="119062"/>
                  </a:lnTo>
                  <a:lnTo>
                    <a:pt x="253796" y="120332"/>
                  </a:lnTo>
                  <a:lnTo>
                    <a:pt x="261200" y="115252"/>
                  </a:lnTo>
                  <a:lnTo>
                    <a:pt x="270840" y="113982"/>
                  </a:lnTo>
                  <a:lnTo>
                    <a:pt x="274142" y="117792"/>
                  </a:lnTo>
                  <a:lnTo>
                    <a:pt x="274142" y="99021"/>
                  </a:lnTo>
                  <a:lnTo>
                    <a:pt x="243738" y="101282"/>
                  </a:lnTo>
                  <a:lnTo>
                    <a:pt x="249961" y="103822"/>
                  </a:lnTo>
                  <a:lnTo>
                    <a:pt x="235521" y="103822"/>
                  </a:lnTo>
                  <a:lnTo>
                    <a:pt x="223608" y="107632"/>
                  </a:lnTo>
                  <a:lnTo>
                    <a:pt x="230619" y="110172"/>
                  </a:lnTo>
                  <a:lnTo>
                    <a:pt x="223824" y="110172"/>
                  </a:lnTo>
                  <a:lnTo>
                    <a:pt x="219024" y="108902"/>
                  </a:lnTo>
                  <a:lnTo>
                    <a:pt x="208114" y="111442"/>
                  </a:lnTo>
                  <a:lnTo>
                    <a:pt x="223012" y="112712"/>
                  </a:lnTo>
                  <a:lnTo>
                    <a:pt x="227749" y="112712"/>
                  </a:lnTo>
                  <a:lnTo>
                    <a:pt x="227177" y="113982"/>
                  </a:lnTo>
                  <a:lnTo>
                    <a:pt x="232257" y="113982"/>
                  </a:lnTo>
                  <a:lnTo>
                    <a:pt x="234683" y="116522"/>
                  </a:lnTo>
                  <a:lnTo>
                    <a:pt x="239636" y="115252"/>
                  </a:lnTo>
                  <a:lnTo>
                    <a:pt x="235661" y="116522"/>
                  </a:lnTo>
                  <a:lnTo>
                    <a:pt x="235534" y="116522"/>
                  </a:lnTo>
                  <a:lnTo>
                    <a:pt x="228968" y="120332"/>
                  </a:lnTo>
                  <a:lnTo>
                    <a:pt x="220878" y="122872"/>
                  </a:lnTo>
                  <a:lnTo>
                    <a:pt x="213868" y="125412"/>
                  </a:lnTo>
                  <a:lnTo>
                    <a:pt x="213080" y="125412"/>
                  </a:lnTo>
                  <a:lnTo>
                    <a:pt x="213080" y="150812"/>
                  </a:lnTo>
                  <a:lnTo>
                    <a:pt x="210375" y="152082"/>
                  </a:lnTo>
                  <a:lnTo>
                    <a:pt x="206197" y="150812"/>
                  </a:lnTo>
                  <a:lnTo>
                    <a:pt x="202018" y="149542"/>
                  </a:lnTo>
                  <a:lnTo>
                    <a:pt x="194779" y="147002"/>
                  </a:lnTo>
                  <a:lnTo>
                    <a:pt x="190944" y="145732"/>
                  </a:lnTo>
                  <a:lnTo>
                    <a:pt x="193802" y="144462"/>
                  </a:lnTo>
                  <a:lnTo>
                    <a:pt x="208419" y="145732"/>
                  </a:lnTo>
                  <a:lnTo>
                    <a:pt x="213080" y="150812"/>
                  </a:lnTo>
                  <a:lnTo>
                    <a:pt x="213080" y="125412"/>
                  </a:lnTo>
                  <a:lnTo>
                    <a:pt x="210972" y="125412"/>
                  </a:lnTo>
                  <a:lnTo>
                    <a:pt x="212890" y="122872"/>
                  </a:lnTo>
                  <a:lnTo>
                    <a:pt x="213842" y="121602"/>
                  </a:lnTo>
                  <a:lnTo>
                    <a:pt x="224840" y="119062"/>
                  </a:lnTo>
                  <a:lnTo>
                    <a:pt x="230327" y="117792"/>
                  </a:lnTo>
                  <a:lnTo>
                    <a:pt x="223050" y="116522"/>
                  </a:lnTo>
                  <a:lnTo>
                    <a:pt x="221564" y="116522"/>
                  </a:lnTo>
                  <a:lnTo>
                    <a:pt x="214833" y="117792"/>
                  </a:lnTo>
                  <a:lnTo>
                    <a:pt x="217868" y="115252"/>
                  </a:lnTo>
                  <a:lnTo>
                    <a:pt x="214299" y="113982"/>
                  </a:lnTo>
                  <a:lnTo>
                    <a:pt x="207162" y="111442"/>
                  </a:lnTo>
                  <a:lnTo>
                    <a:pt x="206121" y="111658"/>
                  </a:lnTo>
                  <a:lnTo>
                    <a:pt x="206121" y="126682"/>
                  </a:lnTo>
                  <a:lnTo>
                    <a:pt x="203695" y="129222"/>
                  </a:lnTo>
                  <a:lnTo>
                    <a:pt x="203161" y="129476"/>
                  </a:lnTo>
                  <a:lnTo>
                    <a:pt x="203161" y="138112"/>
                  </a:lnTo>
                  <a:lnTo>
                    <a:pt x="192011" y="136842"/>
                  </a:lnTo>
                  <a:lnTo>
                    <a:pt x="202234" y="136842"/>
                  </a:lnTo>
                  <a:lnTo>
                    <a:pt x="203161" y="138112"/>
                  </a:lnTo>
                  <a:lnTo>
                    <a:pt x="203161" y="129476"/>
                  </a:lnTo>
                  <a:lnTo>
                    <a:pt x="200926" y="130492"/>
                  </a:lnTo>
                  <a:lnTo>
                    <a:pt x="196329" y="131762"/>
                  </a:lnTo>
                  <a:lnTo>
                    <a:pt x="192824" y="129222"/>
                  </a:lnTo>
                  <a:lnTo>
                    <a:pt x="188163" y="126682"/>
                  </a:lnTo>
                  <a:lnTo>
                    <a:pt x="185229" y="129222"/>
                  </a:lnTo>
                  <a:lnTo>
                    <a:pt x="182486" y="133032"/>
                  </a:lnTo>
                  <a:lnTo>
                    <a:pt x="170878" y="131762"/>
                  </a:lnTo>
                  <a:lnTo>
                    <a:pt x="170815" y="129222"/>
                  </a:lnTo>
                  <a:lnTo>
                    <a:pt x="170637" y="125412"/>
                  </a:lnTo>
                  <a:lnTo>
                    <a:pt x="177800" y="122872"/>
                  </a:lnTo>
                  <a:lnTo>
                    <a:pt x="199148" y="122872"/>
                  </a:lnTo>
                  <a:lnTo>
                    <a:pt x="206121" y="126682"/>
                  </a:lnTo>
                  <a:lnTo>
                    <a:pt x="206121" y="111658"/>
                  </a:lnTo>
                  <a:lnTo>
                    <a:pt x="194868" y="113982"/>
                  </a:lnTo>
                  <a:lnTo>
                    <a:pt x="201041" y="111442"/>
                  </a:lnTo>
                  <a:lnTo>
                    <a:pt x="206590" y="107632"/>
                  </a:lnTo>
                  <a:lnTo>
                    <a:pt x="212598" y="105092"/>
                  </a:lnTo>
                  <a:lnTo>
                    <a:pt x="220129" y="105092"/>
                  </a:lnTo>
                  <a:lnTo>
                    <a:pt x="221996" y="104063"/>
                  </a:lnTo>
                  <a:lnTo>
                    <a:pt x="192608" y="106299"/>
                  </a:lnTo>
                  <a:lnTo>
                    <a:pt x="192608" y="119062"/>
                  </a:lnTo>
                  <a:lnTo>
                    <a:pt x="185331" y="119062"/>
                  </a:lnTo>
                  <a:lnTo>
                    <a:pt x="178777" y="117792"/>
                  </a:lnTo>
                  <a:lnTo>
                    <a:pt x="172034" y="119062"/>
                  </a:lnTo>
                  <a:lnTo>
                    <a:pt x="174790" y="115252"/>
                  </a:lnTo>
                  <a:lnTo>
                    <a:pt x="184467" y="115252"/>
                  </a:lnTo>
                  <a:lnTo>
                    <a:pt x="192608" y="119062"/>
                  </a:lnTo>
                  <a:lnTo>
                    <a:pt x="192608" y="106299"/>
                  </a:lnTo>
                  <a:lnTo>
                    <a:pt x="152311" y="109372"/>
                  </a:lnTo>
                  <a:lnTo>
                    <a:pt x="152311" y="168592"/>
                  </a:lnTo>
                  <a:lnTo>
                    <a:pt x="144056" y="167322"/>
                  </a:lnTo>
                  <a:lnTo>
                    <a:pt x="137541" y="167322"/>
                  </a:lnTo>
                  <a:lnTo>
                    <a:pt x="136893" y="164782"/>
                  </a:lnTo>
                  <a:lnTo>
                    <a:pt x="142976" y="164782"/>
                  </a:lnTo>
                  <a:lnTo>
                    <a:pt x="152311" y="168592"/>
                  </a:lnTo>
                  <a:lnTo>
                    <a:pt x="152311" y="109372"/>
                  </a:lnTo>
                  <a:lnTo>
                    <a:pt x="124980" y="111442"/>
                  </a:lnTo>
                  <a:lnTo>
                    <a:pt x="112636" y="111442"/>
                  </a:lnTo>
                  <a:lnTo>
                    <a:pt x="97066" y="112712"/>
                  </a:lnTo>
                  <a:lnTo>
                    <a:pt x="90271" y="113982"/>
                  </a:lnTo>
                  <a:lnTo>
                    <a:pt x="84531" y="114452"/>
                  </a:lnTo>
                  <a:lnTo>
                    <a:pt x="84531" y="133032"/>
                  </a:lnTo>
                  <a:lnTo>
                    <a:pt x="76746" y="134302"/>
                  </a:lnTo>
                  <a:lnTo>
                    <a:pt x="72263" y="135572"/>
                  </a:lnTo>
                  <a:lnTo>
                    <a:pt x="68795" y="135572"/>
                  </a:lnTo>
                  <a:lnTo>
                    <a:pt x="69697" y="133032"/>
                  </a:lnTo>
                  <a:lnTo>
                    <a:pt x="67640" y="129222"/>
                  </a:lnTo>
                  <a:lnTo>
                    <a:pt x="78257" y="129222"/>
                  </a:lnTo>
                  <a:lnTo>
                    <a:pt x="79654" y="131762"/>
                  </a:lnTo>
                  <a:lnTo>
                    <a:pt x="84531" y="133032"/>
                  </a:lnTo>
                  <a:lnTo>
                    <a:pt x="84531" y="114452"/>
                  </a:lnTo>
                  <a:lnTo>
                    <a:pt x="64033" y="116078"/>
                  </a:lnTo>
                  <a:lnTo>
                    <a:pt x="64033" y="152082"/>
                  </a:lnTo>
                  <a:lnTo>
                    <a:pt x="59702" y="154622"/>
                  </a:lnTo>
                  <a:lnTo>
                    <a:pt x="55587" y="153352"/>
                  </a:lnTo>
                  <a:lnTo>
                    <a:pt x="59512" y="150812"/>
                  </a:lnTo>
                  <a:lnTo>
                    <a:pt x="64033" y="152082"/>
                  </a:lnTo>
                  <a:lnTo>
                    <a:pt x="64033" y="116078"/>
                  </a:lnTo>
                  <a:lnTo>
                    <a:pt x="61379" y="116293"/>
                  </a:lnTo>
                  <a:lnTo>
                    <a:pt x="61379" y="136842"/>
                  </a:lnTo>
                  <a:lnTo>
                    <a:pt x="59055" y="139382"/>
                  </a:lnTo>
                  <a:lnTo>
                    <a:pt x="54610" y="141922"/>
                  </a:lnTo>
                  <a:lnTo>
                    <a:pt x="53873" y="147002"/>
                  </a:lnTo>
                  <a:lnTo>
                    <a:pt x="53428" y="147002"/>
                  </a:lnTo>
                  <a:lnTo>
                    <a:pt x="42049" y="148272"/>
                  </a:lnTo>
                  <a:lnTo>
                    <a:pt x="36322" y="149542"/>
                  </a:lnTo>
                  <a:lnTo>
                    <a:pt x="37604" y="143192"/>
                  </a:lnTo>
                  <a:lnTo>
                    <a:pt x="44361" y="140652"/>
                  </a:lnTo>
                  <a:lnTo>
                    <a:pt x="49276" y="136842"/>
                  </a:lnTo>
                  <a:lnTo>
                    <a:pt x="61379" y="136842"/>
                  </a:lnTo>
                  <a:lnTo>
                    <a:pt x="61379" y="116293"/>
                  </a:lnTo>
                  <a:lnTo>
                    <a:pt x="58407" y="116522"/>
                  </a:lnTo>
                  <a:lnTo>
                    <a:pt x="48272" y="119062"/>
                  </a:lnTo>
                  <a:lnTo>
                    <a:pt x="40208" y="122872"/>
                  </a:lnTo>
                  <a:lnTo>
                    <a:pt x="35026" y="129222"/>
                  </a:lnTo>
                  <a:lnTo>
                    <a:pt x="33553" y="136842"/>
                  </a:lnTo>
                  <a:lnTo>
                    <a:pt x="47650" y="319722"/>
                  </a:lnTo>
                  <a:lnTo>
                    <a:pt x="50304" y="327342"/>
                  </a:lnTo>
                  <a:lnTo>
                    <a:pt x="56426" y="332422"/>
                  </a:lnTo>
                  <a:lnTo>
                    <a:pt x="65112" y="336232"/>
                  </a:lnTo>
                  <a:lnTo>
                    <a:pt x="75463" y="336232"/>
                  </a:lnTo>
                  <a:lnTo>
                    <a:pt x="311238" y="318452"/>
                  </a:lnTo>
                  <a:lnTo>
                    <a:pt x="313575" y="317182"/>
                  </a:lnTo>
                  <a:lnTo>
                    <a:pt x="312635" y="318452"/>
                  </a:lnTo>
                  <a:lnTo>
                    <a:pt x="328625" y="317182"/>
                  </a:lnTo>
                  <a:lnTo>
                    <a:pt x="472592" y="305752"/>
                  </a:lnTo>
                  <a:lnTo>
                    <a:pt x="473697" y="305752"/>
                  </a:lnTo>
                  <a:lnTo>
                    <a:pt x="538810" y="300672"/>
                  </a:lnTo>
                  <a:lnTo>
                    <a:pt x="529628" y="293052"/>
                  </a:lnTo>
                  <a:lnTo>
                    <a:pt x="533285" y="291782"/>
                  </a:lnTo>
                  <a:lnTo>
                    <a:pt x="552335" y="300672"/>
                  </a:lnTo>
                  <a:lnTo>
                    <a:pt x="662520" y="291782"/>
                  </a:lnTo>
                  <a:lnTo>
                    <a:pt x="725487" y="286702"/>
                  </a:lnTo>
                  <a:lnTo>
                    <a:pt x="851408" y="276542"/>
                  </a:lnTo>
                  <a:lnTo>
                    <a:pt x="852932" y="275272"/>
                  </a:lnTo>
                  <a:lnTo>
                    <a:pt x="859053" y="270192"/>
                  </a:lnTo>
                  <a:lnTo>
                    <a:pt x="862368" y="268922"/>
                  </a:lnTo>
                  <a:lnTo>
                    <a:pt x="861961" y="270192"/>
                  </a:lnTo>
                  <a:lnTo>
                    <a:pt x="856526" y="276542"/>
                  </a:lnTo>
                  <a:lnTo>
                    <a:pt x="949617" y="268922"/>
                  </a:lnTo>
                  <a:lnTo>
                    <a:pt x="950722" y="267652"/>
                  </a:lnTo>
                  <a:lnTo>
                    <a:pt x="958659" y="263842"/>
                  </a:lnTo>
                  <a:lnTo>
                    <a:pt x="961745" y="266382"/>
                  </a:lnTo>
                  <a:lnTo>
                    <a:pt x="962329" y="268922"/>
                  </a:lnTo>
                  <a:lnTo>
                    <a:pt x="1024890" y="263842"/>
                  </a:lnTo>
                  <a:lnTo>
                    <a:pt x="1040523" y="262572"/>
                  </a:lnTo>
                  <a:lnTo>
                    <a:pt x="1103083" y="257492"/>
                  </a:lnTo>
                  <a:lnTo>
                    <a:pt x="1118717" y="256222"/>
                  </a:lnTo>
                  <a:lnTo>
                    <a:pt x="1160094" y="251142"/>
                  </a:lnTo>
                  <a:lnTo>
                    <a:pt x="1173302" y="239712"/>
                  </a:lnTo>
                  <a:lnTo>
                    <a:pt x="1174788" y="233362"/>
                  </a:lnTo>
                  <a:close/>
                </a:path>
                <a:path w="1208404" h="369570">
                  <a:moveTo>
                    <a:pt x="1185329" y="12344"/>
                  </a:moveTo>
                  <a:lnTo>
                    <a:pt x="1184871" y="12407"/>
                  </a:lnTo>
                  <a:lnTo>
                    <a:pt x="1185316" y="12496"/>
                  </a:lnTo>
                  <a:lnTo>
                    <a:pt x="1185329" y="12344"/>
                  </a:lnTo>
                  <a:close/>
                </a:path>
                <a:path w="1208404" h="369570">
                  <a:moveTo>
                    <a:pt x="1191272" y="30480"/>
                  </a:moveTo>
                  <a:lnTo>
                    <a:pt x="1190955" y="26670"/>
                  </a:lnTo>
                  <a:lnTo>
                    <a:pt x="1187500" y="15240"/>
                  </a:lnTo>
                  <a:lnTo>
                    <a:pt x="1183005" y="15240"/>
                  </a:lnTo>
                  <a:lnTo>
                    <a:pt x="1179156" y="16510"/>
                  </a:lnTo>
                  <a:lnTo>
                    <a:pt x="1181557" y="17780"/>
                  </a:lnTo>
                  <a:lnTo>
                    <a:pt x="1185278" y="19050"/>
                  </a:lnTo>
                  <a:lnTo>
                    <a:pt x="1175270" y="17780"/>
                  </a:lnTo>
                  <a:lnTo>
                    <a:pt x="1169847" y="16510"/>
                  </a:lnTo>
                  <a:lnTo>
                    <a:pt x="1168019" y="12700"/>
                  </a:lnTo>
                  <a:lnTo>
                    <a:pt x="1161211" y="12700"/>
                  </a:lnTo>
                  <a:lnTo>
                    <a:pt x="1155357" y="10160"/>
                  </a:lnTo>
                  <a:lnTo>
                    <a:pt x="1162532" y="8890"/>
                  </a:lnTo>
                  <a:lnTo>
                    <a:pt x="1180947" y="8890"/>
                  </a:lnTo>
                  <a:lnTo>
                    <a:pt x="1175346" y="5080"/>
                  </a:lnTo>
                  <a:lnTo>
                    <a:pt x="1168857" y="1270"/>
                  </a:lnTo>
                  <a:lnTo>
                    <a:pt x="1161618" y="0"/>
                  </a:lnTo>
                  <a:lnTo>
                    <a:pt x="1146467" y="0"/>
                  </a:lnTo>
                  <a:lnTo>
                    <a:pt x="1141641" y="1270"/>
                  </a:lnTo>
                  <a:lnTo>
                    <a:pt x="1137412" y="1270"/>
                  </a:lnTo>
                  <a:lnTo>
                    <a:pt x="1123823" y="2540"/>
                  </a:lnTo>
                  <a:lnTo>
                    <a:pt x="1114945" y="5080"/>
                  </a:lnTo>
                  <a:lnTo>
                    <a:pt x="1106131" y="3810"/>
                  </a:lnTo>
                  <a:lnTo>
                    <a:pt x="942314" y="16598"/>
                  </a:lnTo>
                  <a:lnTo>
                    <a:pt x="942314" y="20320"/>
                  </a:lnTo>
                  <a:lnTo>
                    <a:pt x="936929" y="22860"/>
                  </a:lnTo>
                  <a:lnTo>
                    <a:pt x="923963" y="31750"/>
                  </a:lnTo>
                  <a:lnTo>
                    <a:pt x="914069" y="34290"/>
                  </a:lnTo>
                  <a:lnTo>
                    <a:pt x="917638" y="31750"/>
                  </a:lnTo>
                  <a:lnTo>
                    <a:pt x="919657" y="30480"/>
                  </a:lnTo>
                  <a:lnTo>
                    <a:pt x="904189" y="30480"/>
                  </a:lnTo>
                  <a:lnTo>
                    <a:pt x="908926" y="29210"/>
                  </a:lnTo>
                  <a:lnTo>
                    <a:pt x="913663" y="27940"/>
                  </a:lnTo>
                  <a:lnTo>
                    <a:pt x="902716" y="29210"/>
                  </a:lnTo>
                  <a:lnTo>
                    <a:pt x="892365" y="29210"/>
                  </a:lnTo>
                  <a:lnTo>
                    <a:pt x="884834" y="27940"/>
                  </a:lnTo>
                  <a:lnTo>
                    <a:pt x="892263" y="25400"/>
                  </a:lnTo>
                  <a:lnTo>
                    <a:pt x="895337" y="22860"/>
                  </a:lnTo>
                  <a:lnTo>
                    <a:pt x="915123" y="22860"/>
                  </a:lnTo>
                  <a:lnTo>
                    <a:pt x="935037" y="20320"/>
                  </a:lnTo>
                  <a:lnTo>
                    <a:pt x="942314" y="20320"/>
                  </a:lnTo>
                  <a:lnTo>
                    <a:pt x="942314" y="16598"/>
                  </a:lnTo>
                  <a:lnTo>
                    <a:pt x="813206" y="26670"/>
                  </a:lnTo>
                  <a:lnTo>
                    <a:pt x="815428" y="27940"/>
                  </a:lnTo>
                  <a:lnTo>
                    <a:pt x="814679" y="31750"/>
                  </a:lnTo>
                  <a:lnTo>
                    <a:pt x="806792" y="29210"/>
                  </a:lnTo>
                  <a:lnTo>
                    <a:pt x="802919" y="30480"/>
                  </a:lnTo>
                  <a:lnTo>
                    <a:pt x="769899" y="40640"/>
                  </a:lnTo>
                  <a:lnTo>
                    <a:pt x="759345" y="41910"/>
                  </a:lnTo>
                  <a:lnTo>
                    <a:pt x="759790" y="39370"/>
                  </a:lnTo>
                  <a:lnTo>
                    <a:pt x="773226" y="33020"/>
                  </a:lnTo>
                  <a:lnTo>
                    <a:pt x="780669" y="33020"/>
                  </a:lnTo>
                  <a:lnTo>
                    <a:pt x="786218" y="30480"/>
                  </a:lnTo>
                  <a:lnTo>
                    <a:pt x="792022" y="27940"/>
                  </a:lnTo>
                  <a:lnTo>
                    <a:pt x="425221" y="55880"/>
                  </a:lnTo>
                  <a:lnTo>
                    <a:pt x="431444" y="59690"/>
                  </a:lnTo>
                  <a:lnTo>
                    <a:pt x="430110" y="60960"/>
                  </a:lnTo>
                  <a:lnTo>
                    <a:pt x="411784" y="60960"/>
                  </a:lnTo>
                  <a:lnTo>
                    <a:pt x="403999" y="59690"/>
                  </a:lnTo>
                  <a:lnTo>
                    <a:pt x="395909" y="59690"/>
                  </a:lnTo>
                  <a:lnTo>
                    <a:pt x="388188" y="60960"/>
                  </a:lnTo>
                  <a:lnTo>
                    <a:pt x="365061" y="60960"/>
                  </a:lnTo>
                  <a:lnTo>
                    <a:pt x="317715" y="64770"/>
                  </a:lnTo>
                  <a:lnTo>
                    <a:pt x="308660" y="64770"/>
                  </a:lnTo>
                  <a:lnTo>
                    <a:pt x="294970" y="66040"/>
                  </a:lnTo>
                  <a:lnTo>
                    <a:pt x="286181" y="68580"/>
                  </a:lnTo>
                  <a:lnTo>
                    <a:pt x="277368" y="67310"/>
                  </a:lnTo>
                  <a:lnTo>
                    <a:pt x="113499" y="80073"/>
                  </a:lnTo>
                  <a:lnTo>
                    <a:pt x="113499" y="85090"/>
                  </a:lnTo>
                  <a:lnTo>
                    <a:pt x="108089" y="87630"/>
                  </a:lnTo>
                  <a:lnTo>
                    <a:pt x="95186" y="95250"/>
                  </a:lnTo>
                  <a:lnTo>
                    <a:pt x="85305" y="97790"/>
                  </a:lnTo>
                  <a:lnTo>
                    <a:pt x="88963" y="96520"/>
                  </a:lnTo>
                  <a:lnTo>
                    <a:pt x="89966" y="95250"/>
                  </a:lnTo>
                  <a:lnTo>
                    <a:pt x="90970" y="93980"/>
                  </a:lnTo>
                  <a:lnTo>
                    <a:pt x="87185" y="93980"/>
                  </a:lnTo>
                  <a:lnTo>
                    <a:pt x="75285" y="95250"/>
                  </a:lnTo>
                  <a:lnTo>
                    <a:pt x="81661" y="92710"/>
                  </a:lnTo>
                  <a:lnTo>
                    <a:pt x="84848" y="91440"/>
                  </a:lnTo>
                  <a:lnTo>
                    <a:pt x="73964" y="92710"/>
                  </a:lnTo>
                  <a:lnTo>
                    <a:pt x="56083" y="92710"/>
                  </a:lnTo>
                  <a:lnTo>
                    <a:pt x="63576" y="90170"/>
                  </a:lnTo>
                  <a:lnTo>
                    <a:pt x="66675" y="86360"/>
                  </a:lnTo>
                  <a:lnTo>
                    <a:pt x="76403" y="87630"/>
                  </a:lnTo>
                  <a:lnTo>
                    <a:pt x="86321" y="86360"/>
                  </a:lnTo>
                  <a:lnTo>
                    <a:pt x="96316" y="86360"/>
                  </a:lnTo>
                  <a:lnTo>
                    <a:pt x="106260" y="85090"/>
                  </a:lnTo>
                  <a:lnTo>
                    <a:pt x="113499" y="85090"/>
                  </a:lnTo>
                  <a:lnTo>
                    <a:pt x="113499" y="80073"/>
                  </a:lnTo>
                  <a:lnTo>
                    <a:pt x="32613" y="86360"/>
                  </a:lnTo>
                  <a:lnTo>
                    <a:pt x="4229" y="102870"/>
                  </a:lnTo>
                  <a:lnTo>
                    <a:pt x="13106" y="97790"/>
                  </a:lnTo>
                  <a:lnTo>
                    <a:pt x="18846" y="97790"/>
                  </a:lnTo>
                  <a:lnTo>
                    <a:pt x="23075" y="101600"/>
                  </a:lnTo>
                  <a:lnTo>
                    <a:pt x="30937" y="100330"/>
                  </a:lnTo>
                  <a:lnTo>
                    <a:pt x="39192" y="102870"/>
                  </a:lnTo>
                  <a:lnTo>
                    <a:pt x="44081" y="100330"/>
                  </a:lnTo>
                  <a:lnTo>
                    <a:pt x="46532" y="99060"/>
                  </a:lnTo>
                  <a:lnTo>
                    <a:pt x="49123" y="97790"/>
                  </a:lnTo>
                  <a:lnTo>
                    <a:pt x="46761" y="104127"/>
                  </a:lnTo>
                  <a:lnTo>
                    <a:pt x="57327" y="101600"/>
                  </a:lnTo>
                  <a:lnTo>
                    <a:pt x="275450" y="85090"/>
                  </a:lnTo>
                  <a:lnTo>
                    <a:pt x="342557" y="80010"/>
                  </a:lnTo>
                  <a:lnTo>
                    <a:pt x="332397" y="76200"/>
                  </a:lnTo>
                  <a:lnTo>
                    <a:pt x="326682" y="73660"/>
                  </a:lnTo>
                  <a:lnTo>
                    <a:pt x="343877" y="73660"/>
                  </a:lnTo>
                  <a:lnTo>
                    <a:pt x="363664" y="71120"/>
                  </a:lnTo>
                  <a:lnTo>
                    <a:pt x="373189" y="68580"/>
                  </a:lnTo>
                  <a:lnTo>
                    <a:pt x="376732" y="71120"/>
                  </a:lnTo>
                  <a:lnTo>
                    <a:pt x="384530" y="73660"/>
                  </a:lnTo>
                  <a:lnTo>
                    <a:pt x="377215" y="74930"/>
                  </a:lnTo>
                  <a:lnTo>
                    <a:pt x="356057" y="77470"/>
                  </a:lnTo>
                  <a:lnTo>
                    <a:pt x="365302" y="78740"/>
                  </a:lnTo>
                  <a:lnTo>
                    <a:pt x="422084" y="73660"/>
                  </a:lnTo>
                  <a:lnTo>
                    <a:pt x="427926" y="72390"/>
                  </a:lnTo>
                  <a:lnTo>
                    <a:pt x="430403" y="73660"/>
                  </a:lnTo>
                  <a:lnTo>
                    <a:pt x="445731" y="72390"/>
                  </a:lnTo>
                  <a:lnTo>
                    <a:pt x="507072" y="67310"/>
                  </a:lnTo>
                  <a:lnTo>
                    <a:pt x="499999" y="67310"/>
                  </a:lnTo>
                  <a:lnTo>
                    <a:pt x="482777" y="64770"/>
                  </a:lnTo>
                  <a:lnTo>
                    <a:pt x="465874" y="63500"/>
                  </a:lnTo>
                  <a:lnTo>
                    <a:pt x="461302" y="59690"/>
                  </a:lnTo>
                  <a:lnTo>
                    <a:pt x="461759" y="57150"/>
                  </a:lnTo>
                  <a:lnTo>
                    <a:pt x="467131" y="55880"/>
                  </a:lnTo>
                  <a:lnTo>
                    <a:pt x="474929" y="58420"/>
                  </a:lnTo>
                  <a:lnTo>
                    <a:pt x="481749" y="59690"/>
                  </a:lnTo>
                  <a:lnTo>
                    <a:pt x="487832" y="62230"/>
                  </a:lnTo>
                  <a:lnTo>
                    <a:pt x="495655" y="60960"/>
                  </a:lnTo>
                  <a:lnTo>
                    <a:pt x="509778" y="64770"/>
                  </a:lnTo>
                  <a:lnTo>
                    <a:pt x="510654" y="67310"/>
                  </a:lnTo>
                  <a:lnTo>
                    <a:pt x="535940" y="64770"/>
                  </a:lnTo>
                  <a:lnTo>
                    <a:pt x="527431" y="62230"/>
                  </a:lnTo>
                  <a:lnTo>
                    <a:pt x="537273" y="60960"/>
                  </a:lnTo>
                  <a:lnTo>
                    <a:pt x="539165" y="60960"/>
                  </a:lnTo>
                  <a:lnTo>
                    <a:pt x="547052" y="64770"/>
                  </a:lnTo>
                  <a:lnTo>
                    <a:pt x="595693" y="60960"/>
                  </a:lnTo>
                  <a:lnTo>
                    <a:pt x="660539" y="55880"/>
                  </a:lnTo>
                  <a:lnTo>
                    <a:pt x="709168" y="52070"/>
                  </a:lnTo>
                  <a:lnTo>
                    <a:pt x="730377" y="39370"/>
                  </a:lnTo>
                  <a:lnTo>
                    <a:pt x="741997" y="39370"/>
                  </a:lnTo>
                  <a:lnTo>
                    <a:pt x="737336" y="41910"/>
                  </a:lnTo>
                  <a:lnTo>
                    <a:pt x="731469" y="44450"/>
                  </a:lnTo>
                  <a:lnTo>
                    <a:pt x="724738" y="48260"/>
                  </a:lnTo>
                  <a:lnTo>
                    <a:pt x="717486" y="50800"/>
                  </a:lnTo>
                  <a:lnTo>
                    <a:pt x="826668" y="43180"/>
                  </a:lnTo>
                  <a:lnTo>
                    <a:pt x="828840" y="41910"/>
                  </a:lnTo>
                  <a:lnTo>
                    <a:pt x="841857" y="34290"/>
                  </a:lnTo>
                  <a:lnTo>
                    <a:pt x="847699" y="34290"/>
                  </a:lnTo>
                  <a:lnTo>
                    <a:pt x="851827" y="38100"/>
                  </a:lnTo>
                  <a:lnTo>
                    <a:pt x="859624" y="36830"/>
                  </a:lnTo>
                  <a:lnTo>
                    <a:pt x="868095" y="38100"/>
                  </a:lnTo>
                  <a:lnTo>
                    <a:pt x="870496" y="36830"/>
                  </a:lnTo>
                  <a:lnTo>
                    <a:pt x="875296" y="34290"/>
                  </a:lnTo>
                  <a:lnTo>
                    <a:pt x="877951" y="34290"/>
                  </a:lnTo>
                  <a:lnTo>
                    <a:pt x="876515" y="39370"/>
                  </a:lnTo>
                  <a:lnTo>
                    <a:pt x="1115898" y="20320"/>
                  </a:lnTo>
                  <a:lnTo>
                    <a:pt x="1131862" y="19050"/>
                  </a:lnTo>
                  <a:lnTo>
                    <a:pt x="1142834" y="19050"/>
                  </a:lnTo>
                  <a:lnTo>
                    <a:pt x="1152766" y="21590"/>
                  </a:lnTo>
                  <a:lnTo>
                    <a:pt x="1161364" y="26670"/>
                  </a:lnTo>
                  <a:lnTo>
                    <a:pt x="1168311" y="33020"/>
                  </a:lnTo>
                  <a:lnTo>
                    <a:pt x="1176058" y="31750"/>
                  </a:lnTo>
                  <a:lnTo>
                    <a:pt x="1183652" y="31750"/>
                  </a:lnTo>
                  <a:lnTo>
                    <a:pt x="1191272" y="30480"/>
                  </a:lnTo>
                  <a:close/>
                </a:path>
                <a:path w="1208404" h="369570">
                  <a:moveTo>
                    <a:pt x="1208328" y="251460"/>
                  </a:moveTo>
                  <a:lnTo>
                    <a:pt x="1193025" y="53340"/>
                  </a:lnTo>
                  <a:lnTo>
                    <a:pt x="1191310" y="53340"/>
                  </a:lnTo>
                  <a:lnTo>
                    <a:pt x="1192987" y="52070"/>
                  </a:lnTo>
                  <a:lnTo>
                    <a:pt x="1191628" y="35560"/>
                  </a:lnTo>
                  <a:lnTo>
                    <a:pt x="1191514" y="34290"/>
                  </a:lnTo>
                  <a:lnTo>
                    <a:pt x="1182865" y="35560"/>
                  </a:lnTo>
                  <a:lnTo>
                    <a:pt x="1173848" y="35560"/>
                  </a:lnTo>
                  <a:lnTo>
                    <a:pt x="1169822" y="34290"/>
                  </a:lnTo>
                  <a:lnTo>
                    <a:pt x="1175981" y="48260"/>
                  </a:lnTo>
                  <a:lnTo>
                    <a:pt x="1189990" y="231140"/>
                  </a:lnTo>
                  <a:lnTo>
                    <a:pt x="1187729" y="245110"/>
                  </a:lnTo>
                  <a:lnTo>
                    <a:pt x="1179664" y="256540"/>
                  </a:lnTo>
                  <a:lnTo>
                    <a:pt x="1167028" y="264160"/>
                  </a:lnTo>
                  <a:lnTo>
                    <a:pt x="1163561" y="264998"/>
                  </a:lnTo>
                  <a:lnTo>
                    <a:pt x="1163561" y="270510"/>
                  </a:lnTo>
                  <a:lnTo>
                    <a:pt x="1162443" y="278130"/>
                  </a:lnTo>
                  <a:lnTo>
                    <a:pt x="1155611" y="280670"/>
                  </a:lnTo>
                  <a:lnTo>
                    <a:pt x="1150594" y="283210"/>
                  </a:lnTo>
                  <a:lnTo>
                    <a:pt x="1138643" y="284480"/>
                  </a:lnTo>
                  <a:lnTo>
                    <a:pt x="1139825" y="283210"/>
                  </a:lnTo>
                  <a:lnTo>
                    <a:pt x="1140993" y="281940"/>
                  </a:lnTo>
                  <a:lnTo>
                    <a:pt x="1145349" y="279400"/>
                  </a:lnTo>
                  <a:lnTo>
                    <a:pt x="1146098" y="273050"/>
                  </a:lnTo>
                  <a:lnTo>
                    <a:pt x="1146683" y="273050"/>
                  </a:lnTo>
                  <a:lnTo>
                    <a:pt x="1157986" y="271780"/>
                  </a:lnTo>
                  <a:lnTo>
                    <a:pt x="1163561" y="270510"/>
                  </a:lnTo>
                  <a:lnTo>
                    <a:pt x="1163561" y="264998"/>
                  </a:lnTo>
                  <a:lnTo>
                    <a:pt x="1151077" y="267970"/>
                  </a:lnTo>
                  <a:lnTo>
                    <a:pt x="1141437" y="269240"/>
                  </a:lnTo>
                  <a:lnTo>
                    <a:pt x="1139240" y="269240"/>
                  </a:lnTo>
                  <a:lnTo>
                    <a:pt x="1008024" y="279006"/>
                  </a:lnTo>
                  <a:lnTo>
                    <a:pt x="1008024" y="283210"/>
                  </a:lnTo>
                  <a:lnTo>
                    <a:pt x="997826" y="283210"/>
                  </a:lnTo>
                  <a:lnTo>
                    <a:pt x="996899" y="281940"/>
                  </a:lnTo>
                  <a:lnTo>
                    <a:pt x="1008024" y="283210"/>
                  </a:lnTo>
                  <a:lnTo>
                    <a:pt x="1008024" y="279006"/>
                  </a:lnTo>
                  <a:lnTo>
                    <a:pt x="958316" y="282702"/>
                  </a:lnTo>
                  <a:lnTo>
                    <a:pt x="958316" y="289560"/>
                  </a:lnTo>
                  <a:lnTo>
                    <a:pt x="952220" y="294640"/>
                  </a:lnTo>
                  <a:lnTo>
                    <a:pt x="931189" y="298450"/>
                  </a:lnTo>
                  <a:lnTo>
                    <a:pt x="923582" y="297180"/>
                  </a:lnTo>
                  <a:lnTo>
                    <a:pt x="923290" y="294640"/>
                  </a:lnTo>
                  <a:lnTo>
                    <a:pt x="923036" y="290830"/>
                  </a:lnTo>
                  <a:lnTo>
                    <a:pt x="934034" y="287020"/>
                  </a:lnTo>
                  <a:lnTo>
                    <a:pt x="937323" y="290830"/>
                  </a:lnTo>
                  <a:lnTo>
                    <a:pt x="940676" y="293370"/>
                  </a:lnTo>
                  <a:lnTo>
                    <a:pt x="944803" y="289560"/>
                  </a:lnTo>
                  <a:lnTo>
                    <a:pt x="947864" y="287020"/>
                  </a:lnTo>
                  <a:lnTo>
                    <a:pt x="952652" y="287020"/>
                  </a:lnTo>
                  <a:lnTo>
                    <a:pt x="955636" y="288290"/>
                  </a:lnTo>
                  <a:lnTo>
                    <a:pt x="958316" y="289560"/>
                  </a:lnTo>
                  <a:lnTo>
                    <a:pt x="958316" y="282702"/>
                  </a:lnTo>
                  <a:lnTo>
                    <a:pt x="837501" y="291693"/>
                  </a:lnTo>
                  <a:lnTo>
                    <a:pt x="837501" y="303530"/>
                  </a:lnTo>
                  <a:lnTo>
                    <a:pt x="832726" y="304800"/>
                  </a:lnTo>
                  <a:lnTo>
                    <a:pt x="831723" y="307340"/>
                  </a:lnTo>
                  <a:lnTo>
                    <a:pt x="821296" y="309880"/>
                  </a:lnTo>
                  <a:lnTo>
                    <a:pt x="826947" y="307340"/>
                  </a:lnTo>
                  <a:lnTo>
                    <a:pt x="829665" y="304800"/>
                  </a:lnTo>
                  <a:lnTo>
                    <a:pt x="822591" y="304800"/>
                  </a:lnTo>
                  <a:lnTo>
                    <a:pt x="821372" y="302260"/>
                  </a:lnTo>
                  <a:lnTo>
                    <a:pt x="824788" y="302260"/>
                  </a:lnTo>
                  <a:lnTo>
                    <a:pt x="829513" y="303530"/>
                  </a:lnTo>
                  <a:lnTo>
                    <a:pt x="837501" y="303530"/>
                  </a:lnTo>
                  <a:lnTo>
                    <a:pt x="837501" y="291693"/>
                  </a:lnTo>
                  <a:lnTo>
                    <a:pt x="832002" y="292100"/>
                  </a:lnTo>
                  <a:lnTo>
                    <a:pt x="823556" y="300990"/>
                  </a:lnTo>
                  <a:lnTo>
                    <a:pt x="812304" y="303530"/>
                  </a:lnTo>
                  <a:lnTo>
                    <a:pt x="810996" y="303530"/>
                  </a:lnTo>
                  <a:lnTo>
                    <a:pt x="801941" y="304800"/>
                  </a:lnTo>
                  <a:lnTo>
                    <a:pt x="796556" y="302260"/>
                  </a:lnTo>
                  <a:lnTo>
                    <a:pt x="789495" y="300990"/>
                  </a:lnTo>
                  <a:lnTo>
                    <a:pt x="790054" y="295910"/>
                  </a:lnTo>
                  <a:lnTo>
                    <a:pt x="574078" y="312508"/>
                  </a:lnTo>
                  <a:lnTo>
                    <a:pt x="574078" y="328930"/>
                  </a:lnTo>
                  <a:lnTo>
                    <a:pt x="572452" y="330200"/>
                  </a:lnTo>
                  <a:lnTo>
                    <a:pt x="570509" y="328930"/>
                  </a:lnTo>
                  <a:lnTo>
                    <a:pt x="566635" y="326390"/>
                  </a:lnTo>
                  <a:lnTo>
                    <a:pt x="558520" y="328930"/>
                  </a:lnTo>
                  <a:lnTo>
                    <a:pt x="557758" y="327291"/>
                  </a:lnTo>
                  <a:lnTo>
                    <a:pt x="555218" y="328930"/>
                  </a:lnTo>
                  <a:lnTo>
                    <a:pt x="550633" y="327660"/>
                  </a:lnTo>
                  <a:lnTo>
                    <a:pt x="554964" y="326390"/>
                  </a:lnTo>
                  <a:lnTo>
                    <a:pt x="557339" y="326390"/>
                  </a:lnTo>
                  <a:lnTo>
                    <a:pt x="555002" y="321310"/>
                  </a:lnTo>
                  <a:lnTo>
                    <a:pt x="570166" y="326390"/>
                  </a:lnTo>
                  <a:lnTo>
                    <a:pt x="574078" y="328930"/>
                  </a:lnTo>
                  <a:lnTo>
                    <a:pt x="574078" y="312508"/>
                  </a:lnTo>
                  <a:lnTo>
                    <a:pt x="423722" y="324065"/>
                  </a:lnTo>
                  <a:lnTo>
                    <a:pt x="423722" y="335280"/>
                  </a:lnTo>
                  <a:lnTo>
                    <a:pt x="406323" y="335280"/>
                  </a:lnTo>
                  <a:lnTo>
                    <a:pt x="405142" y="334010"/>
                  </a:lnTo>
                  <a:lnTo>
                    <a:pt x="401599" y="330200"/>
                  </a:lnTo>
                  <a:lnTo>
                    <a:pt x="404279" y="327660"/>
                  </a:lnTo>
                  <a:lnTo>
                    <a:pt x="412648" y="330200"/>
                  </a:lnTo>
                  <a:lnTo>
                    <a:pt x="419950" y="332740"/>
                  </a:lnTo>
                  <a:lnTo>
                    <a:pt x="423722" y="335280"/>
                  </a:lnTo>
                  <a:lnTo>
                    <a:pt x="423722" y="324065"/>
                  </a:lnTo>
                  <a:lnTo>
                    <a:pt x="376847" y="327660"/>
                  </a:lnTo>
                  <a:lnTo>
                    <a:pt x="372478" y="331470"/>
                  </a:lnTo>
                  <a:lnTo>
                    <a:pt x="368376" y="332206"/>
                  </a:lnTo>
                  <a:lnTo>
                    <a:pt x="368376" y="339090"/>
                  </a:lnTo>
                  <a:lnTo>
                    <a:pt x="367639" y="340360"/>
                  </a:lnTo>
                  <a:lnTo>
                    <a:pt x="357606" y="341630"/>
                  </a:lnTo>
                  <a:lnTo>
                    <a:pt x="368376" y="339090"/>
                  </a:lnTo>
                  <a:lnTo>
                    <a:pt x="368376" y="332206"/>
                  </a:lnTo>
                  <a:lnTo>
                    <a:pt x="358152" y="334010"/>
                  </a:lnTo>
                  <a:lnTo>
                    <a:pt x="355168" y="334010"/>
                  </a:lnTo>
                  <a:lnTo>
                    <a:pt x="358711" y="331470"/>
                  </a:lnTo>
                  <a:lnTo>
                    <a:pt x="364782" y="328930"/>
                  </a:lnTo>
                  <a:lnTo>
                    <a:pt x="228790" y="339128"/>
                  </a:lnTo>
                  <a:lnTo>
                    <a:pt x="228790" y="346710"/>
                  </a:lnTo>
                  <a:lnTo>
                    <a:pt x="224459" y="347980"/>
                  </a:lnTo>
                  <a:lnTo>
                    <a:pt x="220141" y="346710"/>
                  </a:lnTo>
                  <a:lnTo>
                    <a:pt x="224193" y="345440"/>
                  </a:lnTo>
                  <a:lnTo>
                    <a:pt x="228790" y="346710"/>
                  </a:lnTo>
                  <a:lnTo>
                    <a:pt x="228790" y="339128"/>
                  </a:lnTo>
                  <a:lnTo>
                    <a:pt x="76619" y="350520"/>
                  </a:lnTo>
                  <a:lnTo>
                    <a:pt x="60223" y="349250"/>
                  </a:lnTo>
                  <a:lnTo>
                    <a:pt x="46431" y="342900"/>
                  </a:lnTo>
                  <a:lnTo>
                    <a:pt x="36677" y="334010"/>
                  </a:lnTo>
                  <a:lnTo>
                    <a:pt x="32435" y="321310"/>
                  </a:lnTo>
                  <a:lnTo>
                    <a:pt x="18288" y="138430"/>
                  </a:lnTo>
                  <a:lnTo>
                    <a:pt x="20561" y="125730"/>
                  </a:lnTo>
                  <a:lnTo>
                    <a:pt x="23279" y="121920"/>
                  </a:lnTo>
                  <a:lnTo>
                    <a:pt x="28702" y="114300"/>
                  </a:lnTo>
                  <a:lnTo>
                    <a:pt x="41376" y="105410"/>
                  </a:lnTo>
                  <a:lnTo>
                    <a:pt x="46672" y="104140"/>
                  </a:lnTo>
                  <a:lnTo>
                    <a:pt x="28905" y="105410"/>
                  </a:lnTo>
                  <a:lnTo>
                    <a:pt x="22123" y="106680"/>
                  </a:lnTo>
                  <a:lnTo>
                    <a:pt x="16789" y="107950"/>
                  </a:lnTo>
                  <a:lnTo>
                    <a:pt x="6096" y="111760"/>
                  </a:lnTo>
                  <a:lnTo>
                    <a:pt x="800" y="113030"/>
                  </a:lnTo>
                  <a:lnTo>
                    <a:pt x="0" y="118110"/>
                  </a:lnTo>
                  <a:lnTo>
                    <a:pt x="368" y="123190"/>
                  </a:lnTo>
                  <a:lnTo>
                    <a:pt x="10147" y="121920"/>
                  </a:lnTo>
                  <a:lnTo>
                    <a:pt x="571" y="125730"/>
                  </a:lnTo>
                  <a:lnTo>
                    <a:pt x="17373" y="344170"/>
                  </a:lnTo>
                  <a:lnTo>
                    <a:pt x="20993" y="354330"/>
                  </a:lnTo>
                  <a:lnTo>
                    <a:pt x="29171" y="363220"/>
                  </a:lnTo>
                  <a:lnTo>
                    <a:pt x="40754" y="369570"/>
                  </a:lnTo>
                  <a:lnTo>
                    <a:pt x="54559" y="369570"/>
                  </a:lnTo>
                  <a:lnTo>
                    <a:pt x="205562" y="358140"/>
                  </a:lnTo>
                  <a:lnTo>
                    <a:pt x="201904" y="354330"/>
                  </a:lnTo>
                  <a:lnTo>
                    <a:pt x="217525" y="353060"/>
                  </a:lnTo>
                  <a:lnTo>
                    <a:pt x="219202" y="354330"/>
                  </a:lnTo>
                  <a:lnTo>
                    <a:pt x="220535" y="356870"/>
                  </a:lnTo>
                  <a:lnTo>
                    <a:pt x="275120" y="353060"/>
                  </a:lnTo>
                  <a:lnTo>
                    <a:pt x="311518" y="350520"/>
                  </a:lnTo>
                  <a:lnTo>
                    <a:pt x="347916" y="347980"/>
                  </a:lnTo>
                  <a:lnTo>
                    <a:pt x="348640" y="346710"/>
                  </a:lnTo>
                  <a:lnTo>
                    <a:pt x="348932" y="347980"/>
                  </a:lnTo>
                  <a:lnTo>
                    <a:pt x="364629" y="346710"/>
                  </a:lnTo>
                  <a:lnTo>
                    <a:pt x="380314" y="345440"/>
                  </a:lnTo>
                  <a:lnTo>
                    <a:pt x="411708" y="342900"/>
                  </a:lnTo>
                  <a:lnTo>
                    <a:pt x="411568" y="341630"/>
                  </a:lnTo>
                  <a:lnTo>
                    <a:pt x="413372" y="342900"/>
                  </a:lnTo>
                  <a:lnTo>
                    <a:pt x="458812" y="339090"/>
                  </a:lnTo>
                  <a:lnTo>
                    <a:pt x="504240" y="335280"/>
                  </a:lnTo>
                  <a:lnTo>
                    <a:pt x="549668" y="331470"/>
                  </a:lnTo>
                  <a:lnTo>
                    <a:pt x="544779" y="327660"/>
                  </a:lnTo>
                  <a:lnTo>
                    <a:pt x="554761" y="330200"/>
                  </a:lnTo>
                  <a:lnTo>
                    <a:pt x="558520" y="331470"/>
                  </a:lnTo>
                  <a:lnTo>
                    <a:pt x="575043" y="330200"/>
                  </a:lnTo>
                  <a:lnTo>
                    <a:pt x="690714" y="321310"/>
                  </a:lnTo>
                  <a:lnTo>
                    <a:pt x="839444" y="309880"/>
                  </a:lnTo>
                  <a:lnTo>
                    <a:pt x="889012" y="306070"/>
                  </a:lnTo>
                  <a:lnTo>
                    <a:pt x="888288" y="302260"/>
                  </a:lnTo>
                  <a:lnTo>
                    <a:pt x="887310" y="297180"/>
                  </a:lnTo>
                  <a:lnTo>
                    <a:pt x="891006" y="294640"/>
                  </a:lnTo>
                  <a:lnTo>
                    <a:pt x="891197" y="295910"/>
                  </a:lnTo>
                  <a:lnTo>
                    <a:pt x="889317" y="306070"/>
                  </a:lnTo>
                  <a:lnTo>
                    <a:pt x="930389" y="302260"/>
                  </a:lnTo>
                  <a:lnTo>
                    <a:pt x="946124" y="299720"/>
                  </a:lnTo>
                  <a:lnTo>
                    <a:pt x="941336" y="300990"/>
                  </a:lnTo>
                  <a:lnTo>
                    <a:pt x="972769" y="299720"/>
                  </a:lnTo>
                  <a:lnTo>
                    <a:pt x="976147" y="298450"/>
                  </a:lnTo>
                  <a:lnTo>
                    <a:pt x="986256" y="294640"/>
                  </a:lnTo>
                  <a:lnTo>
                    <a:pt x="989152" y="295910"/>
                  </a:lnTo>
                  <a:lnTo>
                    <a:pt x="986497" y="298450"/>
                  </a:lnTo>
                  <a:lnTo>
                    <a:pt x="1000239" y="297180"/>
                  </a:lnTo>
                  <a:lnTo>
                    <a:pt x="996022" y="294640"/>
                  </a:lnTo>
                  <a:lnTo>
                    <a:pt x="993914" y="293370"/>
                  </a:lnTo>
                  <a:lnTo>
                    <a:pt x="996200" y="290830"/>
                  </a:lnTo>
                  <a:lnTo>
                    <a:pt x="999197" y="289560"/>
                  </a:lnTo>
                  <a:lnTo>
                    <a:pt x="1003782" y="288290"/>
                  </a:lnTo>
                  <a:lnTo>
                    <a:pt x="1007148" y="290830"/>
                  </a:lnTo>
                  <a:lnTo>
                    <a:pt x="1011796" y="293370"/>
                  </a:lnTo>
                  <a:lnTo>
                    <a:pt x="1014857" y="290830"/>
                  </a:lnTo>
                  <a:lnTo>
                    <a:pt x="1016660" y="288290"/>
                  </a:lnTo>
                  <a:lnTo>
                    <a:pt x="1017574" y="287020"/>
                  </a:lnTo>
                  <a:lnTo>
                    <a:pt x="1029081" y="289560"/>
                  </a:lnTo>
                  <a:lnTo>
                    <a:pt x="1029195" y="292100"/>
                  </a:lnTo>
                  <a:lnTo>
                    <a:pt x="1029335" y="294640"/>
                  </a:lnTo>
                  <a:lnTo>
                    <a:pt x="1115720" y="288290"/>
                  </a:lnTo>
                  <a:lnTo>
                    <a:pt x="1115441" y="288290"/>
                  </a:lnTo>
                  <a:lnTo>
                    <a:pt x="1123226" y="287020"/>
                  </a:lnTo>
                  <a:lnTo>
                    <a:pt x="1127696" y="284480"/>
                  </a:lnTo>
                  <a:lnTo>
                    <a:pt x="1131316" y="285750"/>
                  </a:lnTo>
                  <a:lnTo>
                    <a:pt x="1130236" y="286981"/>
                  </a:lnTo>
                  <a:lnTo>
                    <a:pt x="1175778" y="283210"/>
                  </a:lnTo>
                  <a:lnTo>
                    <a:pt x="1189177" y="280670"/>
                  </a:lnTo>
                  <a:lnTo>
                    <a:pt x="1199756" y="273050"/>
                  </a:lnTo>
                  <a:lnTo>
                    <a:pt x="1201445" y="270510"/>
                  </a:lnTo>
                  <a:lnTo>
                    <a:pt x="1206487" y="262890"/>
                  </a:lnTo>
                  <a:lnTo>
                    <a:pt x="1208328" y="251460"/>
                  </a:lnTo>
                  <a:close/>
                </a:path>
              </a:pathLst>
            </a:custGeom>
            <a:solidFill>
              <a:srgbClr val="606062"/>
            </a:solidFill>
          </p:spPr>
          <p:txBody>
            <a:bodyPr wrap="square" lIns="0" tIns="0" rIns="0" bIns="0" rtlCol="0"/>
            <a:lstStyle/>
            <a:p>
              <a:endParaRPr/>
            </a:p>
          </p:txBody>
        </p:sp>
        <p:sp>
          <p:nvSpPr>
            <p:cNvPr id="84" name="object 84"/>
            <p:cNvSpPr/>
            <p:nvPr/>
          </p:nvSpPr>
          <p:spPr>
            <a:xfrm>
              <a:off x="5480413" y="3544020"/>
              <a:ext cx="1049655" cy="177800"/>
            </a:xfrm>
            <a:custGeom>
              <a:avLst/>
              <a:gdLst/>
              <a:ahLst/>
              <a:cxnLst/>
              <a:rect l="l" t="t" r="r" b="b"/>
              <a:pathLst>
                <a:path w="1049654" h="177800">
                  <a:moveTo>
                    <a:pt x="41569" y="86705"/>
                  </a:moveTo>
                  <a:lnTo>
                    <a:pt x="25190" y="91016"/>
                  </a:lnTo>
                  <a:lnTo>
                    <a:pt x="11368" y="100832"/>
                  </a:lnTo>
                  <a:lnTo>
                    <a:pt x="2254" y="115941"/>
                  </a:lnTo>
                  <a:lnTo>
                    <a:pt x="0" y="136130"/>
                  </a:lnTo>
                  <a:lnTo>
                    <a:pt x="5734" y="155615"/>
                  </a:lnTo>
                  <a:lnTo>
                    <a:pt x="17338" y="168893"/>
                  </a:lnTo>
                  <a:lnTo>
                    <a:pt x="32654" y="176115"/>
                  </a:lnTo>
                  <a:lnTo>
                    <a:pt x="49524" y="177436"/>
                  </a:lnTo>
                  <a:lnTo>
                    <a:pt x="63452" y="174260"/>
                  </a:lnTo>
                  <a:lnTo>
                    <a:pt x="74591" y="167662"/>
                  </a:lnTo>
                  <a:lnTo>
                    <a:pt x="48668" y="167662"/>
                  </a:lnTo>
                  <a:lnTo>
                    <a:pt x="35872" y="166500"/>
                  </a:lnTo>
                  <a:lnTo>
                    <a:pt x="24255" y="160629"/>
                  </a:lnTo>
                  <a:lnTo>
                    <a:pt x="15470" y="150148"/>
                  </a:lnTo>
                  <a:lnTo>
                    <a:pt x="11167" y="135150"/>
                  </a:lnTo>
                  <a:lnTo>
                    <a:pt x="12789" y="119574"/>
                  </a:lnTo>
                  <a:lnTo>
                    <a:pt x="19614" y="107715"/>
                  </a:lnTo>
                  <a:lnTo>
                    <a:pt x="30030" y="99904"/>
                  </a:lnTo>
                  <a:lnTo>
                    <a:pt x="42425" y="96476"/>
                  </a:lnTo>
                  <a:lnTo>
                    <a:pt x="73376" y="96476"/>
                  </a:lnTo>
                  <a:lnTo>
                    <a:pt x="68758" y="92361"/>
                  </a:lnTo>
                  <a:lnTo>
                    <a:pt x="55543" y="87432"/>
                  </a:lnTo>
                  <a:lnTo>
                    <a:pt x="41569" y="86705"/>
                  </a:lnTo>
                  <a:close/>
                </a:path>
                <a:path w="1049654" h="177800">
                  <a:moveTo>
                    <a:pt x="107149" y="81975"/>
                  </a:moveTo>
                  <a:lnTo>
                    <a:pt x="81770" y="84203"/>
                  </a:lnTo>
                  <a:lnTo>
                    <a:pt x="82068" y="87627"/>
                  </a:lnTo>
                  <a:lnTo>
                    <a:pt x="116780" y="139312"/>
                  </a:lnTo>
                  <a:lnTo>
                    <a:pt x="105463" y="168893"/>
                  </a:lnTo>
                  <a:lnTo>
                    <a:pt x="105363" y="169477"/>
                  </a:lnTo>
                  <a:lnTo>
                    <a:pt x="105552" y="171622"/>
                  </a:lnTo>
                  <a:lnTo>
                    <a:pt x="130039" y="169477"/>
                  </a:lnTo>
                  <a:lnTo>
                    <a:pt x="133028" y="161787"/>
                  </a:lnTo>
                  <a:lnTo>
                    <a:pt x="120031" y="161787"/>
                  </a:lnTo>
                  <a:lnTo>
                    <a:pt x="128858" y="138510"/>
                  </a:lnTo>
                  <a:lnTo>
                    <a:pt x="98376" y="91314"/>
                  </a:lnTo>
                  <a:lnTo>
                    <a:pt x="100026" y="91169"/>
                  </a:lnTo>
                  <a:lnTo>
                    <a:pt x="112917" y="91169"/>
                  </a:lnTo>
                  <a:lnTo>
                    <a:pt x="107149" y="81975"/>
                  </a:lnTo>
                  <a:close/>
                </a:path>
                <a:path w="1049654" h="177800">
                  <a:moveTo>
                    <a:pt x="86418" y="147891"/>
                  </a:moveTo>
                  <a:lnTo>
                    <a:pt x="75834" y="147891"/>
                  </a:lnTo>
                  <a:lnTo>
                    <a:pt x="71468" y="155737"/>
                  </a:lnTo>
                  <a:lnTo>
                    <a:pt x="65189" y="161738"/>
                  </a:lnTo>
                  <a:lnTo>
                    <a:pt x="57441" y="165758"/>
                  </a:lnTo>
                  <a:lnTo>
                    <a:pt x="48668" y="167662"/>
                  </a:lnTo>
                  <a:lnTo>
                    <a:pt x="74591" y="167662"/>
                  </a:lnTo>
                  <a:lnTo>
                    <a:pt x="75736" y="166984"/>
                  </a:lnTo>
                  <a:lnTo>
                    <a:pt x="84679" y="155254"/>
                  </a:lnTo>
                  <a:lnTo>
                    <a:pt x="86418" y="147891"/>
                  </a:lnTo>
                  <a:close/>
                </a:path>
                <a:path w="1049654" h="177800">
                  <a:moveTo>
                    <a:pt x="42527" y="97621"/>
                  </a:moveTo>
                  <a:lnTo>
                    <a:pt x="12540" y="134071"/>
                  </a:lnTo>
                  <a:lnTo>
                    <a:pt x="12470" y="135150"/>
                  </a:lnTo>
                  <a:lnTo>
                    <a:pt x="16597" y="149454"/>
                  </a:lnTo>
                  <a:lnTo>
                    <a:pt x="25086" y="159533"/>
                  </a:lnTo>
                  <a:lnTo>
                    <a:pt x="36281" y="165203"/>
                  </a:lnTo>
                  <a:lnTo>
                    <a:pt x="48557" y="166391"/>
                  </a:lnTo>
                  <a:lnTo>
                    <a:pt x="56909" y="164671"/>
                  </a:lnTo>
                  <a:lnTo>
                    <a:pt x="64123" y="161049"/>
                  </a:lnTo>
                  <a:lnTo>
                    <a:pt x="68674" y="156751"/>
                  </a:lnTo>
                  <a:lnTo>
                    <a:pt x="47711" y="156751"/>
                  </a:lnTo>
                  <a:lnTo>
                    <a:pt x="38408" y="155488"/>
                  </a:lnTo>
                  <a:lnTo>
                    <a:pt x="30977" y="150706"/>
                  </a:lnTo>
                  <a:lnTo>
                    <a:pt x="25854" y="143276"/>
                  </a:lnTo>
                  <a:lnTo>
                    <a:pt x="23475" y="134071"/>
                  </a:lnTo>
                  <a:lnTo>
                    <a:pt x="24169" y="123856"/>
                  </a:lnTo>
                  <a:lnTo>
                    <a:pt x="27949" y="115648"/>
                  </a:lnTo>
                  <a:lnTo>
                    <a:pt x="34470" y="109980"/>
                  </a:lnTo>
                  <a:lnTo>
                    <a:pt x="43383" y="107387"/>
                  </a:lnTo>
                  <a:lnTo>
                    <a:pt x="52901" y="106552"/>
                  </a:lnTo>
                  <a:lnTo>
                    <a:pt x="67339" y="106552"/>
                  </a:lnTo>
                  <a:lnTo>
                    <a:pt x="64985" y="103955"/>
                  </a:lnTo>
                  <a:lnTo>
                    <a:pt x="58356" y="99904"/>
                  </a:lnTo>
                  <a:lnTo>
                    <a:pt x="50802" y="97808"/>
                  </a:lnTo>
                  <a:lnTo>
                    <a:pt x="42527" y="97621"/>
                  </a:lnTo>
                  <a:close/>
                </a:path>
                <a:path w="1049654" h="177800">
                  <a:moveTo>
                    <a:pt x="162192" y="86774"/>
                  </a:moveTo>
                  <a:lnTo>
                    <a:pt x="150148" y="86774"/>
                  </a:lnTo>
                  <a:lnTo>
                    <a:pt x="121428" y="161664"/>
                  </a:lnTo>
                  <a:lnTo>
                    <a:pt x="120031" y="161787"/>
                  </a:lnTo>
                  <a:lnTo>
                    <a:pt x="133028" y="161787"/>
                  </a:lnTo>
                  <a:lnTo>
                    <a:pt x="162192" y="86774"/>
                  </a:lnTo>
                  <a:close/>
                </a:path>
                <a:path w="1049654" h="177800">
                  <a:moveTo>
                    <a:pt x="88585" y="138715"/>
                  </a:moveTo>
                  <a:lnTo>
                    <a:pt x="66250" y="140676"/>
                  </a:lnTo>
                  <a:lnTo>
                    <a:pt x="64673" y="150404"/>
                  </a:lnTo>
                  <a:lnTo>
                    <a:pt x="57358" y="155905"/>
                  </a:lnTo>
                  <a:lnTo>
                    <a:pt x="47711" y="156751"/>
                  </a:lnTo>
                  <a:lnTo>
                    <a:pt x="68674" y="156751"/>
                  </a:lnTo>
                  <a:lnTo>
                    <a:pt x="70002" y="155488"/>
                  </a:lnTo>
                  <a:lnTo>
                    <a:pt x="74311" y="148024"/>
                  </a:lnTo>
                  <a:lnTo>
                    <a:pt x="75834" y="147891"/>
                  </a:lnTo>
                  <a:lnTo>
                    <a:pt x="86418" y="147891"/>
                  </a:lnTo>
                  <a:lnTo>
                    <a:pt x="88585" y="138715"/>
                  </a:lnTo>
                  <a:close/>
                </a:path>
                <a:path w="1049654" h="177800">
                  <a:moveTo>
                    <a:pt x="112917" y="91169"/>
                  </a:moveTo>
                  <a:lnTo>
                    <a:pt x="100026" y="91169"/>
                  </a:lnTo>
                  <a:lnTo>
                    <a:pt x="129485" y="136918"/>
                  </a:lnTo>
                  <a:lnTo>
                    <a:pt x="138488" y="113244"/>
                  </a:lnTo>
                  <a:lnTo>
                    <a:pt x="126766" y="113244"/>
                  </a:lnTo>
                  <a:lnTo>
                    <a:pt x="112917" y="91169"/>
                  </a:lnTo>
                  <a:close/>
                </a:path>
                <a:path w="1049654" h="177800">
                  <a:moveTo>
                    <a:pt x="67339" y="106552"/>
                  </a:moveTo>
                  <a:lnTo>
                    <a:pt x="52901" y="106552"/>
                  </a:lnTo>
                  <a:lnTo>
                    <a:pt x="59983" y="110026"/>
                  </a:lnTo>
                  <a:lnTo>
                    <a:pt x="63943" y="118756"/>
                  </a:lnTo>
                  <a:lnTo>
                    <a:pt x="86281" y="116798"/>
                  </a:lnTo>
                  <a:lnTo>
                    <a:pt x="83195" y="110001"/>
                  </a:lnTo>
                  <a:lnTo>
                    <a:pt x="70465" y="110001"/>
                  </a:lnTo>
                  <a:lnTo>
                    <a:pt x="67339" y="106552"/>
                  </a:lnTo>
                  <a:close/>
                </a:path>
                <a:path w="1049654" h="177800">
                  <a:moveTo>
                    <a:pt x="164379" y="76956"/>
                  </a:moveTo>
                  <a:lnTo>
                    <a:pt x="139759" y="79117"/>
                  </a:lnTo>
                  <a:lnTo>
                    <a:pt x="127403" y="113191"/>
                  </a:lnTo>
                  <a:lnTo>
                    <a:pt x="126766" y="113244"/>
                  </a:lnTo>
                  <a:lnTo>
                    <a:pt x="138488" y="113244"/>
                  </a:lnTo>
                  <a:lnTo>
                    <a:pt x="148499" y="86918"/>
                  </a:lnTo>
                  <a:lnTo>
                    <a:pt x="150148" y="86774"/>
                  </a:lnTo>
                  <a:lnTo>
                    <a:pt x="162192" y="86774"/>
                  </a:lnTo>
                  <a:lnTo>
                    <a:pt x="164678" y="80380"/>
                  </a:lnTo>
                  <a:lnTo>
                    <a:pt x="164379" y="76956"/>
                  </a:lnTo>
                  <a:close/>
                </a:path>
                <a:path w="1049654" h="177800">
                  <a:moveTo>
                    <a:pt x="73376" y="96476"/>
                  </a:moveTo>
                  <a:lnTo>
                    <a:pt x="42425" y="96476"/>
                  </a:lnTo>
                  <a:lnTo>
                    <a:pt x="51125" y="96717"/>
                  </a:lnTo>
                  <a:lnTo>
                    <a:pt x="59144" y="99020"/>
                  </a:lnTo>
                  <a:lnTo>
                    <a:pt x="66194" y="103399"/>
                  </a:lnTo>
                  <a:lnTo>
                    <a:pt x="71988" y="109865"/>
                  </a:lnTo>
                  <a:lnTo>
                    <a:pt x="70465" y="110001"/>
                  </a:lnTo>
                  <a:lnTo>
                    <a:pt x="83195" y="110001"/>
                  </a:lnTo>
                  <a:lnTo>
                    <a:pt x="79557" y="101985"/>
                  </a:lnTo>
                  <a:lnTo>
                    <a:pt x="73376" y="96476"/>
                  </a:lnTo>
                  <a:close/>
                </a:path>
                <a:path w="1049654" h="177800">
                  <a:moveTo>
                    <a:pt x="231645" y="71056"/>
                  </a:moveTo>
                  <a:lnTo>
                    <a:pt x="167817" y="76654"/>
                  </a:lnTo>
                  <a:lnTo>
                    <a:pt x="175607" y="165480"/>
                  </a:lnTo>
                  <a:lnTo>
                    <a:pt x="214689" y="162050"/>
                  </a:lnTo>
                  <a:lnTo>
                    <a:pt x="229462" y="154912"/>
                  </a:lnTo>
                  <a:lnTo>
                    <a:pt x="185295" y="154912"/>
                  </a:lnTo>
                  <a:lnTo>
                    <a:pt x="179186" y="85251"/>
                  </a:lnTo>
                  <a:lnTo>
                    <a:pt x="223977" y="81320"/>
                  </a:lnTo>
                  <a:lnTo>
                    <a:pt x="232546" y="81320"/>
                  </a:lnTo>
                  <a:lnTo>
                    <a:pt x="231645" y="71056"/>
                  </a:lnTo>
                  <a:close/>
                </a:path>
                <a:path w="1049654" h="177800">
                  <a:moveTo>
                    <a:pt x="235518" y="113569"/>
                  </a:moveTo>
                  <a:lnTo>
                    <a:pt x="210563" y="113569"/>
                  </a:lnTo>
                  <a:lnTo>
                    <a:pt x="226969" y="118350"/>
                  </a:lnTo>
                  <a:lnTo>
                    <a:pt x="233451" y="131219"/>
                  </a:lnTo>
                  <a:lnTo>
                    <a:pt x="229340" y="144971"/>
                  </a:lnTo>
                  <a:lnTo>
                    <a:pt x="213969" y="152398"/>
                  </a:lnTo>
                  <a:lnTo>
                    <a:pt x="185295" y="154912"/>
                  </a:lnTo>
                  <a:lnTo>
                    <a:pt x="229462" y="154912"/>
                  </a:lnTo>
                  <a:lnTo>
                    <a:pt x="237804" y="150880"/>
                  </a:lnTo>
                  <a:lnTo>
                    <a:pt x="244034" y="130341"/>
                  </a:lnTo>
                  <a:lnTo>
                    <a:pt x="235518" y="113569"/>
                  </a:lnTo>
                  <a:close/>
                </a:path>
                <a:path w="1049654" h="177800">
                  <a:moveTo>
                    <a:pt x="210696" y="115088"/>
                  </a:moveTo>
                  <a:lnTo>
                    <a:pt x="183415" y="117482"/>
                  </a:lnTo>
                  <a:lnTo>
                    <a:pt x="186592" y="153644"/>
                  </a:lnTo>
                  <a:lnTo>
                    <a:pt x="213869" y="151254"/>
                  </a:lnTo>
                  <a:lnTo>
                    <a:pt x="228203" y="144302"/>
                  </a:lnTo>
                  <a:lnTo>
                    <a:pt x="228543" y="143186"/>
                  </a:lnTo>
                  <a:lnTo>
                    <a:pt x="196541" y="143186"/>
                  </a:lnTo>
                  <a:lnTo>
                    <a:pt x="195018" y="125798"/>
                  </a:lnTo>
                  <a:lnTo>
                    <a:pt x="211258" y="124376"/>
                  </a:lnTo>
                  <a:lnTo>
                    <a:pt x="228602" y="124376"/>
                  </a:lnTo>
                  <a:lnTo>
                    <a:pt x="226129" y="119429"/>
                  </a:lnTo>
                  <a:lnTo>
                    <a:pt x="210696" y="115088"/>
                  </a:lnTo>
                  <a:close/>
                </a:path>
                <a:path w="1049654" h="177800">
                  <a:moveTo>
                    <a:pt x="228602" y="124376"/>
                  </a:moveTo>
                  <a:lnTo>
                    <a:pt x="211258" y="124376"/>
                  </a:lnTo>
                  <a:lnTo>
                    <a:pt x="218509" y="126477"/>
                  </a:lnTo>
                  <a:lnTo>
                    <a:pt x="221395" y="132246"/>
                  </a:lnTo>
                  <a:lnTo>
                    <a:pt x="219595" y="138426"/>
                  </a:lnTo>
                  <a:lnTo>
                    <a:pt x="212784" y="141761"/>
                  </a:lnTo>
                  <a:lnTo>
                    <a:pt x="196541" y="143186"/>
                  </a:lnTo>
                  <a:lnTo>
                    <a:pt x="228543" y="143186"/>
                  </a:lnTo>
                  <a:lnTo>
                    <a:pt x="232127" y="131430"/>
                  </a:lnTo>
                  <a:lnTo>
                    <a:pt x="228602" y="124376"/>
                  </a:lnTo>
                  <a:close/>
                </a:path>
                <a:path w="1049654" h="177800">
                  <a:moveTo>
                    <a:pt x="232546" y="81320"/>
                  </a:moveTo>
                  <a:lnTo>
                    <a:pt x="223977" y="81320"/>
                  </a:lnTo>
                  <a:lnTo>
                    <a:pt x="224078" y="82461"/>
                  </a:lnTo>
                  <a:lnTo>
                    <a:pt x="180680" y="86267"/>
                  </a:lnTo>
                  <a:lnTo>
                    <a:pt x="183282" y="115963"/>
                  </a:lnTo>
                  <a:lnTo>
                    <a:pt x="210563" y="113569"/>
                  </a:lnTo>
                  <a:lnTo>
                    <a:pt x="235518" y="113569"/>
                  </a:lnTo>
                  <a:lnTo>
                    <a:pt x="234326" y="111223"/>
                  </a:lnTo>
                  <a:lnTo>
                    <a:pt x="214765" y="105754"/>
                  </a:lnTo>
                  <a:lnTo>
                    <a:pt x="193258" y="105754"/>
                  </a:lnTo>
                  <a:lnTo>
                    <a:pt x="192312" y="94964"/>
                  </a:lnTo>
                  <a:lnTo>
                    <a:pt x="233427" y="91357"/>
                  </a:lnTo>
                  <a:lnTo>
                    <a:pt x="232546" y="81320"/>
                  </a:lnTo>
                  <a:close/>
                </a:path>
                <a:path w="1049654" h="177800">
                  <a:moveTo>
                    <a:pt x="209627" y="104317"/>
                  </a:moveTo>
                  <a:lnTo>
                    <a:pt x="193258" y="105754"/>
                  </a:lnTo>
                  <a:lnTo>
                    <a:pt x="214765" y="105754"/>
                  </a:lnTo>
                  <a:lnTo>
                    <a:pt x="209627" y="104317"/>
                  </a:lnTo>
                  <a:close/>
                </a:path>
                <a:path w="1049654" h="177800">
                  <a:moveTo>
                    <a:pt x="287147" y="65167"/>
                  </a:moveTo>
                  <a:lnTo>
                    <a:pt x="270768" y="69476"/>
                  </a:lnTo>
                  <a:lnTo>
                    <a:pt x="256945" y="79290"/>
                  </a:lnTo>
                  <a:lnTo>
                    <a:pt x="247831" y="94399"/>
                  </a:lnTo>
                  <a:lnTo>
                    <a:pt x="245577" y="114588"/>
                  </a:lnTo>
                  <a:lnTo>
                    <a:pt x="251312" y="134074"/>
                  </a:lnTo>
                  <a:lnTo>
                    <a:pt x="262916" y="147352"/>
                  </a:lnTo>
                  <a:lnTo>
                    <a:pt x="278231" y="154574"/>
                  </a:lnTo>
                  <a:lnTo>
                    <a:pt x="295102" y="155895"/>
                  </a:lnTo>
                  <a:lnTo>
                    <a:pt x="309029" y="152718"/>
                  </a:lnTo>
                  <a:lnTo>
                    <a:pt x="320171" y="146119"/>
                  </a:lnTo>
                  <a:lnTo>
                    <a:pt x="294246" y="146119"/>
                  </a:lnTo>
                  <a:lnTo>
                    <a:pt x="281450" y="144959"/>
                  </a:lnTo>
                  <a:lnTo>
                    <a:pt x="269833" y="139090"/>
                  </a:lnTo>
                  <a:lnTo>
                    <a:pt x="261048" y="128608"/>
                  </a:lnTo>
                  <a:lnTo>
                    <a:pt x="256744" y="113609"/>
                  </a:lnTo>
                  <a:lnTo>
                    <a:pt x="258366" y="98035"/>
                  </a:lnTo>
                  <a:lnTo>
                    <a:pt x="265191" y="86175"/>
                  </a:lnTo>
                  <a:lnTo>
                    <a:pt x="275608" y="78364"/>
                  </a:lnTo>
                  <a:lnTo>
                    <a:pt x="288002" y="74933"/>
                  </a:lnTo>
                  <a:lnTo>
                    <a:pt x="318952" y="74933"/>
                  </a:lnTo>
                  <a:lnTo>
                    <a:pt x="314335" y="70819"/>
                  </a:lnTo>
                  <a:lnTo>
                    <a:pt x="301120" y="65892"/>
                  </a:lnTo>
                  <a:lnTo>
                    <a:pt x="287147" y="65167"/>
                  </a:lnTo>
                  <a:close/>
                </a:path>
                <a:path w="1049654" h="177800">
                  <a:moveTo>
                    <a:pt x="331996" y="126349"/>
                  </a:moveTo>
                  <a:lnTo>
                    <a:pt x="321411" y="126349"/>
                  </a:lnTo>
                  <a:lnTo>
                    <a:pt x="317045" y="134197"/>
                  </a:lnTo>
                  <a:lnTo>
                    <a:pt x="310766" y="140198"/>
                  </a:lnTo>
                  <a:lnTo>
                    <a:pt x="303018" y="144217"/>
                  </a:lnTo>
                  <a:lnTo>
                    <a:pt x="294246" y="146119"/>
                  </a:lnTo>
                  <a:lnTo>
                    <a:pt x="320171" y="146119"/>
                  </a:lnTo>
                  <a:lnTo>
                    <a:pt x="321314" y="145443"/>
                  </a:lnTo>
                  <a:lnTo>
                    <a:pt x="330257" y="133713"/>
                  </a:lnTo>
                  <a:lnTo>
                    <a:pt x="331996" y="126349"/>
                  </a:lnTo>
                  <a:close/>
                </a:path>
                <a:path w="1049654" h="177800">
                  <a:moveTo>
                    <a:pt x="288104" y="76079"/>
                  </a:moveTo>
                  <a:lnTo>
                    <a:pt x="258117" y="112528"/>
                  </a:lnTo>
                  <a:lnTo>
                    <a:pt x="258047" y="113609"/>
                  </a:lnTo>
                  <a:lnTo>
                    <a:pt x="262175" y="127914"/>
                  </a:lnTo>
                  <a:lnTo>
                    <a:pt x="270664" y="137995"/>
                  </a:lnTo>
                  <a:lnTo>
                    <a:pt x="281859" y="143665"/>
                  </a:lnTo>
                  <a:lnTo>
                    <a:pt x="294134" y="144853"/>
                  </a:lnTo>
                  <a:lnTo>
                    <a:pt x="302487" y="143131"/>
                  </a:lnTo>
                  <a:lnTo>
                    <a:pt x="309701" y="139508"/>
                  </a:lnTo>
                  <a:lnTo>
                    <a:pt x="314252" y="135209"/>
                  </a:lnTo>
                  <a:lnTo>
                    <a:pt x="293288" y="135209"/>
                  </a:lnTo>
                  <a:lnTo>
                    <a:pt x="283986" y="133947"/>
                  </a:lnTo>
                  <a:lnTo>
                    <a:pt x="276555" y="129164"/>
                  </a:lnTo>
                  <a:lnTo>
                    <a:pt x="271432" y="121733"/>
                  </a:lnTo>
                  <a:lnTo>
                    <a:pt x="269053" y="112528"/>
                  </a:lnTo>
                  <a:lnTo>
                    <a:pt x="269746" y="102315"/>
                  </a:lnTo>
                  <a:lnTo>
                    <a:pt x="273527" y="94107"/>
                  </a:lnTo>
                  <a:lnTo>
                    <a:pt x="280047" y="88440"/>
                  </a:lnTo>
                  <a:lnTo>
                    <a:pt x="288960" y="85849"/>
                  </a:lnTo>
                  <a:lnTo>
                    <a:pt x="298479" y="85013"/>
                  </a:lnTo>
                  <a:lnTo>
                    <a:pt x="312919" y="85013"/>
                  </a:lnTo>
                  <a:lnTo>
                    <a:pt x="310563" y="82415"/>
                  </a:lnTo>
                  <a:lnTo>
                    <a:pt x="303930" y="78364"/>
                  </a:lnTo>
                  <a:lnTo>
                    <a:pt x="296381" y="76268"/>
                  </a:lnTo>
                  <a:lnTo>
                    <a:pt x="288104" y="76079"/>
                  </a:lnTo>
                  <a:close/>
                </a:path>
                <a:path w="1049654" h="177800">
                  <a:moveTo>
                    <a:pt x="334162" y="117176"/>
                  </a:moveTo>
                  <a:lnTo>
                    <a:pt x="311828" y="119134"/>
                  </a:lnTo>
                  <a:lnTo>
                    <a:pt x="310252" y="128865"/>
                  </a:lnTo>
                  <a:lnTo>
                    <a:pt x="302936" y="134362"/>
                  </a:lnTo>
                  <a:lnTo>
                    <a:pt x="293288" y="135209"/>
                  </a:lnTo>
                  <a:lnTo>
                    <a:pt x="314252" y="135209"/>
                  </a:lnTo>
                  <a:lnTo>
                    <a:pt x="315580" y="133947"/>
                  </a:lnTo>
                  <a:lnTo>
                    <a:pt x="319888" y="126481"/>
                  </a:lnTo>
                  <a:lnTo>
                    <a:pt x="321411" y="126349"/>
                  </a:lnTo>
                  <a:lnTo>
                    <a:pt x="331996" y="126349"/>
                  </a:lnTo>
                  <a:lnTo>
                    <a:pt x="334162" y="117176"/>
                  </a:lnTo>
                  <a:close/>
                </a:path>
                <a:path w="1049654" h="177800">
                  <a:moveTo>
                    <a:pt x="312919" y="85013"/>
                  </a:moveTo>
                  <a:lnTo>
                    <a:pt x="298479" y="85013"/>
                  </a:lnTo>
                  <a:lnTo>
                    <a:pt x="305560" y="88488"/>
                  </a:lnTo>
                  <a:lnTo>
                    <a:pt x="309524" y="97218"/>
                  </a:lnTo>
                  <a:lnTo>
                    <a:pt x="331858" y="95256"/>
                  </a:lnTo>
                  <a:lnTo>
                    <a:pt x="328773" y="88459"/>
                  </a:lnTo>
                  <a:lnTo>
                    <a:pt x="316044" y="88459"/>
                  </a:lnTo>
                  <a:lnTo>
                    <a:pt x="312919" y="85013"/>
                  </a:lnTo>
                  <a:close/>
                </a:path>
                <a:path w="1049654" h="177800">
                  <a:moveTo>
                    <a:pt x="318952" y="74933"/>
                  </a:moveTo>
                  <a:lnTo>
                    <a:pt x="288002" y="74933"/>
                  </a:lnTo>
                  <a:lnTo>
                    <a:pt x="296703" y="75176"/>
                  </a:lnTo>
                  <a:lnTo>
                    <a:pt x="304722" y="77479"/>
                  </a:lnTo>
                  <a:lnTo>
                    <a:pt x="311772" y="81858"/>
                  </a:lnTo>
                  <a:lnTo>
                    <a:pt x="317567" y="88325"/>
                  </a:lnTo>
                  <a:lnTo>
                    <a:pt x="316044" y="88459"/>
                  </a:lnTo>
                  <a:lnTo>
                    <a:pt x="328773" y="88459"/>
                  </a:lnTo>
                  <a:lnTo>
                    <a:pt x="325134" y="80443"/>
                  </a:lnTo>
                  <a:lnTo>
                    <a:pt x="318952" y="74933"/>
                  </a:lnTo>
                  <a:close/>
                </a:path>
                <a:path w="1049654" h="177800">
                  <a:moveTo>
                    <a:pt x="361231" y="59691"/>
                  </a:moveTo>
                  <a:lnTo>
                    <a:pt x="338004" y="61729"/>
                  </a:lnTo>
                  <a:lnTo>
                    <a:pt x="345808" y="150677"/>
                  </a:lnTo>
                  <a:lnTo>
                    <a:pt x="353929" y="149965"/>
                  </a:lnTo>
                  <a:lnTo>
                    <a:pt x="369697" y="131597"/>
                  </a:lnTo>
                  <a:lnTo>
                    <a:pt x="355132" y="131597"/>
                  </a:lnTo>
                  <a:lnTo>
                    <a:pt x="349675" y="69400"/>
                  </a:lnTo>
                  <a:lnTo>
                    <a:pt x="351074" y="69274"/>
                  </a:lnTo>
                  <a:lnTo>
                    <a:pt x="362071" y="69274"/>
                  </a:lnTo>
                  <a:lnTo>
                    <a:pt x="361231" y="59691"/>
                  </a:lnTo>
                  <a:close/>
                </a:path>
                <a:path w="1049654" h="177800">
                  <a:moveTo>
                    <a:pt x="406137" y="102257"/>
                  </a:moveTo>
                  <a:lnTo>
                    <a:pt x="394883" y="102257"/>
                  </a:lnTo>
                  <a:lnTo>
                    <a:pt x="398710" y="145911"/>
                  </a:lnTo>
                  <a:lnTo>
                    <a:pt x="422186" y="143852"/>
                  </a:lnTo>
                  <a:lnTo>
                    <a:pt x="421513" y="136177"/>
                  </a:lnTo>
                  <a:lnTo>
                    <a:pt x="409111" y="136177"/>
                  </a:lnTo>
                  <a:lnTo>
                    <a:pt x="406137" y="102257"/>
                  </a:lnTo>
                  <a:close/>
                </a:path>
                <a:path w="1049654" h="177800">
                  <a:moveTo>
                    <a:pt x="416047" y="73842"/>
                  </a:moveTo>
                  <a:lnTo>
                    <a:pt x="405176" y="73842"/>
                  </a:lnTo>
                  <a:lnTo>
                    <a:pt x="410630" y="136043"/>
                  </a:lnTo>
                  <a:lnTo>
                    <a:pt x="409111" y="136177"/>
                  </a:lnTo>
                  <a:lnTo>
                    <a:pt x="421513" y="136177"/>
                  </a:lnTo>
                  <a:lnTo>
                    <a:pt x="416047" y="73842"/>
                  </a:lnTo>
                  <a:close/>
                </a:path>
                <a:path w="1049654" h="177800">
                  <a:moveTo>
                    <a:pt x="403848" y="76154"/>
                  </a:moveTo>
                  <a:lnTo>
                    <a:pt x="391815" y="90009"/>
                  </a:lnTo>
                  <a:lnTo>
                    <a:pt x="368176" y="117642"/>
                  </a:lnTo>
                  <a:lnTo>
                    <a:pt x="356144" y="131508"/>
                  </a:lnTo>
                  <a:lnTo>
                    <a:pt x="355132" y="131597"/>
                  </a:lnTo>
                  <a:lnTo>
                    <a:pt x="369697" y="131597"/>
                  </a:lnTo>
                  <a:lnTo>
                    <a:pt x="394883" y="102257"/>
                  </a:lnTo>
                  <a:lnTo>
                    <a:pt x="406137" y="102257"/>
                  </a:lnTo>
                  <a:lnTo>
                    <a:pt x="403848" y="76154"/>
                  </a:lnTo>
                  <a:close/>
                </a:path>
                <a:path w="1049654" h="177800">
                  <a:moveTo>
                    <a:pt x="362071" y="69274"/>
                  </a:moveTo>
                  <a:lnTo>
                    <a:pt x="351074" y="69274"/>
                  </a:lnTo>
                  <a:lnTo>
                    <a:pt x="356339" y="129315"/>
                  </a:lnTo>
                  <a:lnTo>
                    <a:pt x="378710" y="103211"/>
                  </a:lnTo>
                  <a:lnTo>
                    <a:pt x="365047" y="103211"/>
                  </a:lnTo>
                  <a:lnTo>
                    <a:pt x="362071" y="69274"/>
                  </a:lnTo>
                  <a:close/>
                </a:path>
                <a:path w="1049654" h="177800">
                  <a:moveTo>
                    <a:pt x="414364" y="54648"/>
                  </a:moveTo>
                  <a:lnTo>
                    <a:pt x="406112" y="55372"/>
                  </a:lnTo>
                  <a:lnTo>
                    <a:pt x="365047" y="103211"/>
                  </a:lnTo>
                  <a:lnTo>
                    <a:pt x="378710" y="103211"/>
                  </a:lnTo>
                  <a:lnTo>
                    <a:pt x="403779" y="73966"/>
                  </a:lnTo>
                  <a:lnTo>
                    <a:pt x="405176" y="73842"/>
                  </a:lnTo>
                  <a:lnTo>
                    <a:pt x="416047" y="73842"/>
                  </a:lnTo>
                  <a:lnTo>
                    <a:pt x="414364" y="54648"/>
                  </a:lnTo>
                  <a:close/>
                </a:path>
                <a:path w="1049654" h="177800">
                  <a:moveTo>
                    <a:pt x="466336" y="49320"/>
                  </a:moveTo>
                  <a:lnTo>
                    <a:pt x="456566" y="50176"/>
                  </a:lnTo>
                  <a:lnTo>
                    <a:pt x="432277" y="123149"/>
                  </a:lnTo>
                  <a:lnTo>
                    <a:pt x="423269" y="123936"/>
                  </a:lnTo>
                  <a:lnTo>
                    <a:pt x="425872" y="153630"/>
                  </a:lnTo>
                  <a:lnTo>
                    <a:pt x="444649" y="151980"/>
                  </a:lnTo>
                  <a:lnTo>
                    <a:pt x="443970" y="144230"/>
                  </a:lnTo>
                  <a:lnTo>
                    <a:pt x="433871" y="144230"/>
                  </a:lnTo>
                  <a:lnTo>
                    <a:pt x="432846" y="132558"/>
                  </a:lnTo>
                  <a:lnTo>
                    <a:pt x="439955" y="131936"/>
                  </a:lnTo>
                  <a:lnTo>
                    <a:pt x="462142" y="62734"/>
                  </a:lnTo>
                  <a:lnTo>
                    <a:pt x="462906" y="62665"/>
                  </a:lnTo>
                  <a:lnTo>
                    <a:pt x="473772" y="62665"/>
                  </a:lnTo>
                  <a:lnTo>
                    <a:pt x="466336" y="49320"/>
                  </a:lnTo>
                  <a:close/>
                </a:path>
                <a:path w="1049654" h="177800">
                  <a:moveTo>
                    <a:pt x="504898" y="137603"/>
                  </a:moveTo>
                  <a:lnTo>
                    <a:pt x="496328" y="137603"/>
                  </a:lnTo>
                  <a:lnTo>
                    <a:pt x="497184" y="147373"/>
                  </a:lnTo>
                  <a:lnTo>
                    <a:pt x="515837" y="145738"/>
                  </a:lnTo>
                  <a:lnTo>
                    <a:pt x="515158" y="137998"/>
                  </a:lnTo>
                  <a:lnTo>
                    <a:pt x="504932" y="137998"/>
                  </a:lnTo>
                  <a:lnTo>
                    <a:pt x="504898" y="137603"/>
                  </a:lnTo>
                  <a:close/>
                </a:path>
                <a:path w="1049654" h="177800">
                  <a:moveTo>
                    <a:pt x="504032" y="127721"/>
                  </a:moveTo>
                  <a:lnTo>
                    <a:pt x="434365" y="133830"/>
                  </a:lnTo>
                  <a:lnTo>
                    <a:pt x="435264" y="144108"/>
                  </a:lnTo>
                  <a:lnTo>
                    <a:pt x="433871" y="144230"/>
                  </a:lnTo>
                  <a:lnTo>
                    <a:pt x="443970" y="144230"/>
                  </a:lnTo>
                  <a:lnTo>
                    <a:pt x="443793" y="142210"/>
                  </a:lnTo>
                  <a:lnTo>
                    <a:pt x="496328" y="137603"/>
                  </a:lnTo>
                  <a:lnTo>
                    <a:pt x="504898" y="137603"/>
                  </a:lnTo>
                  <a:lnTo>
                    <a:pt x="504032" y="127721"/>
                  </a:lnTo>
                  <a:close/>
                </a:path>
                <a:path w="1049654" h="177800">
                  <a:moveTo>
                    <a:pt x="514124" y="126201"/>
                  </a:moveTo>
                  <a:lnTo>
                    <a:pt x="505303" y="126201"/>
                  </a:lnTo>
                  <a:lnTo>
                    <a:pt x="506328" y="137876"/>
                  </a:lnTo>
                  <a:lnTo>
                    <a:pt x="504932" y="137998"/>
                  </a:lnTo>
                  <a:lnTo>
                    <a:pt x="515158" y="137998"/>
                  </a:lnTo>
                  <a:lnTo>
                    <a:pt x="514124" y="126201"/>
                  </a:lnTo>
                  <a:close/>
                </a:path>
                <a:path w="1049654" h="177800">
                  <a:moveTo>
                    <a:pt x="533069" y="44618"/>
                  </a:moveTo>
                  <a:lnTo>
                    <a:pt x="509846" y="46655"/>
                  </a:lnTo>
                  <a:lnTo>
                    <a:pt x="517648" y="135604"/>
                  </a:lnTo>
                  <a:lnTo>
                    <a:pt x="525772" y="134891"/>
                  </a:lnTo>
                  <a:lnTo>
                    <a:pt x="541537" y="116525"/>
                  </a:lnTo>
                  <a:lnTo>
                    <a:pt x="526971" y="116525"/>
                  </a:lnTo>
                  <a:lnTo>
                    <a:pt x="521517" y="54328"/>
                  </a:lnTo>
                  <a:lnTo>
                    <a:pt x="522914" y="54204"/>
                  </a:lnTo>
                  <a:lnTo>
                    <a:pt x="533911" y="54204"/>
                  </a:lnTo>
                  <a:lnTo>
                    <a:pt x="533069" y="44618"/>
                  </a:lnTo>
                  <a:close/>
                </a:path>
                <a:path w="1049654" h="177800">
                  <a:moveTo>
                    <a:pt x="462894" y="65477"/>
                  </a:moveTo>
                  <a:lnTo>
                    <a:pt x="462765" y="65487"/>
                  </a:lnTo>
                  <a:lnTo>
                    <a:pt x="441604" y="131792"/>
                  </a:lnTo>
                  <a:lnTo>
                    <a:pt x="496040" y="127015"/>
                  </a:lnTo>
                  <a:lnTo>
                    <a:pt x="492734" y="120877"/>
                  </a:lnTo>
                  <a:lnTo>
                    <a:pt x="455223" y="120877"/>
                  </a:lnTo>
                  <a:lnTo>
                    <a:pt x="464713" y="87696"/>
                  </a:lnTo>
                  <a:lnTo>
                    <a:pt x="474862" y="87696"/>
                  </a:lnTo>
                  <a:lnTo>
                    <a:pt x="462894" y="65477"/>
                  </a:lnTo>
                  <a:close/>
                </a:path>
                <a:path w="1049654" h="177800">
                  <a:moveTo>
                    <a:pt x="577977" y="87184"/>
                  </a:moveTo>
                  <a:lnTo>
                    <a:pt x="566722" y="87184"/>
                  </a:lnTo>
                  <a:lnTo>
                    <a:pt x="570552" y="130837"/>
                  </a:lnTo>
                  <a:lnTo>
                    <a:pt x="594028" y="128779"/>
                  </a:lnTo>
                  <a:lnTo>
                    <a:pt x="593355" y="121103"/>
                  </a:lnTo>
                  <a:lnTo>
                    <a:pt x="580953" y="121103"/>
                  </a:lnTo>
                  <a:lnTo>
                    <a:pt x="577977" y="87184"/>
                  </a:lnTo>
                  <a:close/>
                </a:path>
                <a:path w="1049654" h="177800">
                  <a:moveTo>
                    <a:pt x="473772" y="62665"/>
                  </a:moveTo>
                  <a:lnTo>
                    <a:pt x="462906" y="62665"/>
                  </a:lnTo>
                  <a:lnTo>
                    <a:pt x="497814" y="126860"/>
                  </a:lnTo>
                  <a:lnTo>
                    <a:pt x="505303" y="126201"/>
                  </a:lnTo>
                  <a:lnTo>
                    <a:pt x="514124" y="126201"/>
                  </a:lnTo>
                  <a:lnTo>
                    <a:pt x="513304" y="116859"/>
                  </a:lnTo>
                  <a:lnTo>
                    <a:pt x="503971" y="116859"/>
                  </a:lnTo>
                  <a:lnTo>
                    <a:pt x="473772" y="62665"/>
                  </a:lnTo>
                  <a:close/>
                </a:path>
                <a:path w="1049654" h="177800">
                  <a:moveTo>
                    <a:pt x="587886" y="58770"/>
                  </a:moveTo>
                  <a:lnTo>
                    <a:pt x="577018" y="58770"/>
                  </a:lnTo>
                  <a:lnTo>
                    <a:pt x="582472" y="120971"/>
                  </a:lnTo>
                  <a:lnTo>
                    <a:pt x="580953" y="121103"/>
                  </a:lnTo>
                  <a:lnTo>
                    <a:pt x="593355" y="121103"/>
                  </a:lnTo>
                  <a:lnTo>
                    <a:pt x="587886" y="58770"/>
                  </a:lnTo>
                  <a:close/>
                </a:path>
                <a:path w="1049654" h="177800">
                  <a:moveTo>
                    <a:pt x="474862" y="87696"/>
                  </a:moveTo>
                  <a:lnTo>
                    <a:pt x="464713" y="87696"/>
                  </a:lnTo>
                  <a:lnTo>
                    <a:pt x="480348" y="118673"/>
                  </a:lnTo>
                  <a:lnTo>
                    <a:pt x="455223" y="120877"/>
                  </a:lnTo>
                  <a:lnTo>
                    <a:pt x="492734" y="120877"/>
                  </a:lnTo>
                  <a:lnTo>
                    <a:pt x="474862" y="87696"/>
                  </a:lnTo>
                  <a:close/>
                </a:path>
                <a:path w="1049654" h="177800">
                  <a:moveTo>
                    <a:pt x="513233" y="116046"/>
                  </a:moveTo>
                  <a:lnTo>
                    <a:pt x="503971" y="116859"/>
                  </a:lnTo>
                  <a:lnTo>
                    <a:pt x="513304" y="116859"/>
                  </a:lnTo>
                  <a:lnTo>
                    <a:pt x="513233" y="116046"/>
                  </a:lnTo>
                  <a:close/>
                </a:path>
                <a:path w="1049654" h="177800">
                  <a:moveTo>
                    <a:pt x="575687" y="61080"/>
                  </a:moveTo>
                  <a:lnTo>
                    <a:pt x="563656" y="74937"/>
                  </a:lnTo>
                  <a:lnTo>
                    <a:pt x="540017" y="102570"/>
                  </a:lnTo>
                  <a:lnTo>
                    <a:pt x="527987" y="116438"/>
                  </a:lnTo>
                  <a:lnTo>
                    <a:pt x="526971" y="116525"/>
                  </a:lnTo>
                  <a:lnTo>
                    <a:pt x="541537" y="116525"/>
                  </a:lnTo>
                  <a:lnTo>
                    <a:pt x="566722" y="87184"/>
                  </a:lnTo>
                  <a:lnTo>
                    <a:pt x="577977" y="87184"/>
                  </a:lnTo>
                  <a:lnTo>
                    <a:pt x="575687" y="61080"/>
                  </a:lnTo>
                  <a:close/>
                </a:path>
                <a:path w="1049654" h="177800">
                  <a:moveTo>
                    <a:pt x="533911" y="54204"/>
                  </a:moveTo>
                  <a:lnTo>
                    <a:pt x="522914" y="54204"/>
                  </a:lnTo>
                  <a:lnTo>
                    <a:pt x="528181" y="114242"/>
                  </a:lnTo>
                  <a:lnTo>
                    <a:pt x="550552" y="88139"/>
                  </a:lnTo>
                  <a:lnTo>
                    <a:pt x="536889" y="88139"/>
                  </a:lnTo>
                  <a:lnTo>
                    <a:pt x="533911" y="54204"/>
                  </a:lnTo>
                  <a:close/>
                </a:path>
                <a:path w="1049654" h="177800">
                  <a:moveTo>
                    <a:pt x="586202" y="39574"/>
                  </a:moveTo>
                  <a:lnTo>
                    <a:pt x="577955" y="40298"/>
                  </a:lnTo>
                  <a:lnTo>
                    <a:pt x="536889" y="88139"/>
                  </a:lnTo>
                  <a:lnTo>
                    <a:pt x="550552" y="88139"/>
                  </a:lnTo>
                  <a:lnTo>
                    <a:pt x="575622" y="58892"/>
                  </a:lnTo>
                  <a:lnTo>
                    <a:pt x="577018" y="58770"/>
                  </a:lnTo>
                  <a:lnTo>
                    <a:pt x="587886" y="58770"/>
                  </a:lnTo>
                  <a:lnTo>
                    <a:pt x="586202" y="39574"/>
                  </a:lnTo>
                  <a:close/>
                </a:path>
                <a:path w="1049654" h="177800">
                  <a:moveTo>
                    <a:pt x="639165" y="35312"/>
                  </a:moveTo>
                  <a:lnTo>
                    <a:pt x="600083" y="38740"/>
                  </a:lnTo>
                  <a:lnTo>
                    <a:pt x="607874" y="127562"/>
                  </a:lnTo>
                  <a:lnTo>
                    <a:pt x="630590" y="125571"/>
                  </a:lnTo>
                  <a:lnTo>
                    <a:pt x="629937" y="118137"/>
                  </a:lnTo>
                  <a:lnTo>
                    <a:pt x="617663" y="118137"/>
                  </a:lnTo>
                  <a:lnTo>
                    <a:pt x="611463" y="47458"/>
                  </a:lnTo>
                  <a:lnTo>
                    <a:pt x="640137" y="44942"/>
                  </a:lnTo>
                  <a:lnTo>
                    <a:pt x="664596" y="44942"/>
                  </a:lnTo>
                  <a:lnTo>
                    <a:pt x="663987" y="43597"/>
                  </a:lnTo>
                  <a:lnTo>
                    <a:pt x="639165" y="35312"/>
                  </a:lnTo>
                  <a:close/>
                </a:path>
                <a:path w="1049654" h="177800">
                  <a:moveTo>
                    <a:pt x="694127" y="30491"/>
                  </a:moveTo>
                  <a:lnTo>
                    <a:pt x="668746" y="32716"/>
                  </a:lnTo>
                  <a:lnTo>
                    <a:pt x="669046" y="36140"/>
                  </a:lnTo>
                  <a:lnTo>
                    <a:pt x="703756" y="87825"/>
                  </a:lnTo>
                  <a:lnTo>
                    <a:pt x="692316" y="117727"/>
                  </a:lnTo>
                  <a:lnTo>
                    <a:pt x="692528" y="120139"/>
                  </a:lnTo>
                  <a:lnTo>
                    <a:pt x="717015" y="117990"/>
                  </a:lnTo>
                  <a:lnTo>
                    <a:pt x="720005" y="110300"/>
                  </a:lnTo>
                  <a:lnTo>
                    <a:pt x="707007" y="110300"/>
                  </a:lnTo>
                  <a:lnTo>
                    <a:pt x="715834" y="87022"/>
                  </a:lnTo>
                  <a:lnTo>
                    <a:pt x="685352" y="39831"/>
                  </a:lnTo>
                  <a:lnTo>
                    <a:pt x="687002" y="39682"/>
                  </a:lnTo>
                  <a:lnTo>
                    <a:pt x="699893" y="39682"/>
                  </a:lnTo>
                  <a:lnTo>
                    <a:pt x="694127" y="30491"/>
                  </a:lnTo>
                  <a:close/>
                </a:path>
                <a:path w="1049654" h="177800">
                  <a:moveTo>
                    <a:pt x="664596" y="44942"/>
                  </a:moveTo>
                  <a:lnTo>
                    <a:pt x="640137" y="44942"/>
                  </a:lnTo>
                  <a:lnTo>
                    <a:pt x="656677" y="50849"/>
                  </a:lnTo>
                  <a:lnTo>
                    <a:pt x="663359" y="66486"/>
                  </a:lnTo>
                  <a:lnTo>
                    <a:pt x="659466" y="83058"/>
                  </a:lnTo>
                  <a:lnTo>
                    <a:pt x="644255" y="91893"/>
                  </a:lnTo>
                  <a:lnTo>
                    <a:pt x="616974" y="94287"/>
                  </a:lnTo>
                  <a:lnTo>
                    <a:pt x="619056" y="118014"/>
                  </a:lnTo>
                  <a:lnTo>
                    <a:pt x="617663" y="118137"/>
                  </a:lnTo>
                  <a:lnTo>
                    <a:pt x="629937" y="118137"/>
                  </a:lnTo>
                  <a:lnTo>
                    <a:pt x="628595" y="102856"/>
                  </a:lnTo>
                  <a:lnTo>
                    <a:pt x="644965" y="101419"/>
                  </a:lnTo>
                  <a:lnTo>
                    <a:pt x="667971" y="89011"/>
                  </a:lnTo>
                  <a:lnTo>
                    <a:pt x="673951" y="65617"/>
                  </a:lnTo>
                  <a:lnTo>
                    <a:pt x="664596" y="44942"/>
                  </a:lnTo>
                  <a:close/>
                </a:path>
                <a:path w="1049654" h="177800">
                  <a:moveTo>
                    <a:pt x="749170" y="35286"/>
                  </a:moveTo>
                  <a:lnTo>
                    <a:pt x="737125" y="35286"/>
                  </a:lnTo>
                  <a:lnTo>
                    <a:pt x="708404" y="110177"/>
                  </a:lnTo>
                  <a:lnTo>
                    <a:pt x="707007" y="110300"/>
                  </a:lnTo>
                  <a:lnTo>
                    <a:pt x="720005" y="110300"/>
                  </a:lnTo>
                  <a:lnTo>
                    <a:pt x="749170" y="35286"/>
                  </a:lnTo>
                  <a:close/>
                </a:path>
                <a:path w="1049654" h="177800">
                  <a:moveTo>
                    <a:pt x="640238" y="46083"/>
                  </a:moveTo>
                  <a:lnTo>
                    <a:pt x="612957" y="48477"/>
                  </a:lnTo>
                  <a:lnTo>
                    <a:pt x="616841" y="92764"/>
                  </a:lnTo>
                  <a:lnTo>
                    <a:pt x="644122" y="90370"/>
                  </a:lnTo>
                  <a:lnTo>
                    <a:pt x="657949" y="82429"/>
                  </a:lnTo>
                  <a:lnTo>
                    <a:pt x="626807" y="82429"/>
                  </a:lnTo>
                  <a:lnTo>
                    <a:pt x="624578" y="57049"/>
                  </a:lnTo>
                  <a:lnTo>
                    <a:pt x="629780" y="56592"/>
                  </a:lnTo>
                  <a:lnTo>
                    <a:pt x="635482" y="55965"/>
                  </a:lnTo>
                  <a:lnTo>
                    <a:pt x="640821" y="55623"/>
                  </a:lnTo>
                  <a:lnTo>
                    <a:pt x="657358" y="55623"/>
                  </a:lnTo>
                  <a:lnTo>
                    <a:pt x="655674" y="51702"/>
                  </a:lnTo>
                  <a:lnTo>
                    <a:pt x="640238" y="46083"/>
                  </a:lnTo>
                  <a:close/>
                </a:path>
                <a:path w="1049654" h="177800">
                  <a:moveTo>
                    <a:pt x="699893" y="39682"/>
                  </a:moveTo>
                  <a:lnTo>
                    <a:pt x="687002" y="39682"/>
                  </a:lnTo>
                  <a:lnTo>
                    <a:pt x="716461" y="85431"/>
                  </a:lnTo>
                  <a:lnTo>
                    <a:pt x="725461" y="61761"/>
                  </a:lnTo>
                  <a:lnTo>
                    <a:pt x="713743" y="61761"/>
                  </a:lnTo>
                  <a:lnTo>
                    <a:pt x="699893" y="39682"/>
                  </a:lnTo>
                  <a:close/>
                </a:path>
                <a:path w="1049654" h="177800">
                  <a:moveTo>
                    <a:pt x="657358" y="55623"/>
                  </a:moveTo>
                  <a:lnTo>
                    <a:pt x="640821" y="55623"/>
                  </a:lnTo>
                  <a:lnTo>
                    <a:pt x="648488" y="59002"/>
                  </a:lnTo>
                  <a:lnTo>
                    <a:pt x="651548" y="67519"/>
                  </a:lnTo>
                  <a:lnTo>
                    <a:pt x="649801" y="76433"/>
                  </a:lnTo>
                  <a:lnTo>
                    <a:pt x="643046" y="81003"/>
                  </a:lnTo>
                  <a:lnTo>
                    <a:pt x="626807" y="82429"/>
                  </a:lnTo>
                  <a:lnTo>
                    <a:pt x="657949" y="82429"/>
                  </a:lnTo>
                  <a:lnTo>
                    <a:pt x="658451" y="82140"/>
                  </a:lnTo>
                  <a:lnTo>
                    <a:pt x="662024" y="66486"/>
                  </a:lnTo>
                  <a:lnTo>
                    <a:pt x="657358" y="55623"/>
                  </a:lnTo>
                  <a:close/>
                </a:path>
                <a:path w="1049654" h="177800">
                  <a:moveTo>
                    <a:pt x="751356" y="25469"/>
                  </a:moveTo>
                  <a:lnTo>
                    <a:pt x="726735" y="27630"/>
                  </a:lnTo>
                  <a:lnTo>
                    <a:pt x="714380" y="61704"/>
                  </a:lnTo>
                  <a:lnTo>
                    <a:pt x="713743" y="61761"/>
                  </a:lnTo>
                  <a:lnTo>
                    <a:pt x="725461" y="61761"/>
                  </a:lnTo>
                  <a:lnTo>
                    <a:pt x="735472" y="35431"/>
                  </a:lnTo>
                  <a:lnTo>
                    <a:pt x="737125" y="35286"/>
                  </a:lnTo>
                  <a:lnTo>
                    <a:pt x="749170" y="35286"/>
                  </a:lnTo>
                  <a:lnTo>
                    <a:pt x="751654" y="28897"/>
                  </a:lnTo>
                  <a:lnTo>
                    <a:pt x="751356" y="25469"/>
                  </a:lnTo>
                  <a:close/>
                </a:path>
                <a:path w="1049654" h="177800">
                  <a:moveTo>
                    <a:pt x="810244" y="20303"/>
                  </a:moveTo>
                  <a:lnTo>
                    <a:pt x="754794" y="25171"/>
                  </a:lnTo>
                  <a:lnTo>
                    <a:pt x="762584" y="113993"/>
                  </a:lnTo>
                  <a:lnTo>
                    <a:pt x="819180" y="109029"/>
                  </a:lnTo>
                  <a:lnTo>
                    <a:pt x="818709" y="103668"/>
                  </a:lnTo>
                  <a:lnTo>
                    <a:pt x="772419" y="103668"/>
                  </a:lnTo>
                  <a:lnTo>
                    <a:pt x="766274" y="33624"/>
                  </a:lnTo>
                  <a:lnTo>
                    <a:pt x="802440" y="30452"/>
                  </a:lnTo>
                  <a:lnTo>
                    <a:pt x="811133" y="30452"/>
                  </a:lnTo>
                  <a:lnTo>
                    <a:pt x="810244" y="20303"/>
                  </a:lnTo>
                  <a:close/>
                </a:path>
                <a:path w="1049654" h="177800">
                  <a:moveTo>
                    <a:pt x="847654" y="38422"/>
                  </a:moveTo>
                  <a:lnTo>
                    <a:pt x="836913" y="38422"/>
                  </a:lnTo>
                  <a:lnTo>
                    <a:pt x="842921" y="106945"/>
                  </a:lnTo>
                  <a:lnTo>
                    <a:pt x="865379" y="104975"/>
                  </a:lnTo>
                  <a:lnTo>
                    <a:pt x="864724" y="97509"/>
                  </a:lnTo>
                  <a:lnTo>
                    <a:pt x="852836" y="97509"/>
                  </a:lnTo>
                  <a:lnTo>
                    <a:pt x="847654" y="38422"/>
                  </a:lnTo>
                  <a:close/>
                </a:path>
                <a:path w="1049654" h="177800">
                  <a:moveTo>
                    <a:pt x="818310" y="99126"/>
                  </a:moveTo>
                  <a:lnTo>
                    <a:pt x="809614" y="99126"/>
                  </a:lnTo>
                  <a:lnTo>
                    <a:pt x="809726" y="100397"/>
                  </a:lnTo>
                  <a:lnTo>
                    <a:pt x="772419" y="103668"/>
                  </a:lnTo>
                  <a:lnTo>
                    <a:pt x="818709" y="103668"/>
                  </a:lnTo>
                  <a:lnTo>
                    <a:pt x="818310" y="99126"/>
                  </a:lnTo>
                  <a:close/>
                </a:path>
                <a:path w="1049654" h="177800">
                  <a:moveTo>
                    <a:pt x="811350" y="63536"/>
                  </a:moveTo>
                  <a:lnTo>
                    <a:pt x="802786" y="63536"/>
                  </a:lnTo>
                  <a:lnTo>
                    <a:pt x="802897" y="64806"/>
                  </a:lnTo>
                  <a:lnTo>
                    <a:pt x="770662" y="67632"/>
                  </a:lnTo>
                  <a:lnTo>
                    <a:pt x="773704" y="102275"/>
                  </a:lnTo>
                  <a:lnTo>
                    <a:pt x="809614" y="99126"/>
                  </a:lnTo>
                  <a:lnTo>
                    <a:pt x="818310" y="99126"/>
                  </a:lnTo>
                  <a:lnTo>
                    <a:pt x="817670" y="91836"/>
                  </a:lnTo>
                  <a:lnTo>
                    <a:pt x="783399" y="91836"/>
                  </a:lnTo>
                  <a:lnTo>
                    <a:pt x="782031" y="76230"/>
                  </a:lnTo>
                  <a:lnTo>
                    <a:pt x="812232" y="73579"/>
                  </a:lnTo>
                  <a:lnTo>
                    <a:pt x="811350" y="63536"/>
                  </a:lnTo>
                  <a:close/>
                </a:path>
                <a:path w="1049654" h="177800">
                  <a:moveTo>
                    <a:pt x="880191" y="24523"/>
                  </a:moveTo>
                  <a:lnTo>
                    <a:pt x="871495" y="24523"/>
                  </a:lnTo>
                  <a:lnTo>
                    <a:pt x="871595" y="25664"/>
                  </a:lnTo>
                  <a:lnTo>
                    <a:pt x="847864" y="27745"/>
                  </a:lnTo>
                  <a:lnTo>
                    <a:pt x="853977" y="97408"/>
                  </a:lnTo>
                  <a:lnTo>
                    <a:pt x="852836" y="97509"/>
                  </a:lnTo>
                  <a:lnTo>
                    <a:pt x="864724" y="97509"/>
                  </a:lnTo>
                  <a:lnTo>
                    <a:pt x="859370" y="36454"/>
                  </a:lnTo>
                  <a:lnTo>
                    <a:pt x="881071" y="34552"/>
                  </a:lnTo>
                  <a:lnTo>
                    <a:pt x="880191" y="24523"/>
                  </a:lnTo>
                  <a:close/>
                </a:path>
                <a:path w="1049654" h="177800">
                  <a:moveTo>
                    <a:pt x="817408" y="88851"/>
                  </a:moveTo>
                  <a:lnTo>
                    <a:pt x="783399" y="91836"/>
                  </a:lnTo>
                  <a:lnTo>
                    <a:pt x="817670" y="91836"/>
                  </a:lnTo>
                  <a:lnTo>
                    <a:pt x="817408" y="88851"/>
                  </a:lnTo>
                  <a:close/>
                </a:path>
                <a:path w="1049654" h="177800">
                  <a:moveTo>
                    <a:pt x="811133" y="30452"/>
                  </a:moveTo>
                  <a:lnTo>
                    <a:pt x="802440" y="30452"/>
                  </a:lnTo>
                  <a:lnTo>
                    <a:pt x="802551" y="31719"/>
                  </a:lnTo>
                  <a:lnTo>
                    <a:pt x="767782" y="34768"/>
                  </a:lnTo>
                  <a:lnTo>
                    <a:pt x="770554" y="66366"/>
                  </a:lnTo>
                  <a:lnTo>
                    <a:pt x="802786" y="63536"/>
                  </a:lnTo>
                  <a:lnTo>
                    <a:pt x="811350" y="63536"/>
                  </a:lnTo>
                  <a:lnTo>
                    <a:pt x="810693" y="56051"/>
                  </a:lnTo>
                  <a:lnTo>
                    <a:pt x="780263" y="56051"/>
                  </a:lnTo>
                  <a:lnTo>
                    <a:pt x="779158" y="43491"/>
                  </a:lnTo>
                  <a:lnTo>
                    <a:pt x="812022" y="40608"/>
                  </a:lnTo>
                  <a:lnTo>
                    <a:pt x="811133" y="30452"/>
                  </a:lnTo>
                  <a:close/>
                </a:path>
                <a:path w="1049654" h="177800">
                  <a:moveTo>
                    <a:pt x="810460" y="53402"/>
                  </a:moveTo>
                  <a:lnTo>
                    <a:pt x="780263" y="56051"/>
                  </a:lnTo>
                  <a:lnTo>
                    <a:pt x="810693" y="56051"/>
                  </a:lnTo>
                  <a:lnTo>
                    <a:pt x="810460" y="53402"/>
                  </a:lnTo>
                  <a:close/>
                </a:path>
                <a:path w="1049654" h="177800">
                  <a:moveTo>
                    <a:pt x="879289" y="14249"/>
                  </a:moveTo>
                  <a:lnTo>
                    <a:pt x="813308" y="20038"/>
                  </a:lnTo>
                  <a:lnTo>
                    <a:pt x="815087" y="40337"/>
                  </a:lnTo>
                  <a:lnTo>
                    <a:pt x="836913" y="38422"/>
                  </a:lnTo>
                  <a:lnTo>
                    <a:pt x="847654" y="38422"/>
                  </a:lnTo>
                  <a:lnTo>
                    <a:pt x="846911" y="29947"/>
                  </a:lnTo>
                  <a:lnTo>
                    <a:pt x="822740" y="29947"/>
                  </a:lnTo>
                  <a:lnTo>
                    <a:pt x="822639" y="28811"/>
                  </a:lnTo>
                  <a:lnTo>
                    <a:pt x="871495" y="24523"/>
                  </a:lnTo>
                  <a:lnTo>
                    <a:pt x="880191" y="24523"/>
                  </a:lnTo>
                  <a:lnTo>
                    <a:pt x="879289" y="14249"/>
                  </a:lnTo>
                  <a:close/>
                </a:path>
                <a:path w="1049654" h="177800">
                  <a:moveTo>
                    <a:pt x="846726" y="27846"/>
                  </a:moveTo>
                  <a:lnTo>
                    <a:pt x="822740" y="29947"/>
                  </a:lnTo>
                  <a:lnTo>
                    <a:pt x="846911" y="29947"/>
                  </a:lnTo>
                  <a:lnTo>
                    <a:pt x="846726" y="27846"/>
                  </a:lnTo>
                  <a:close/>
                </a:path>
                <a:path w="1049654" h="177800">
                  <a:moveTo>
                    <a:pt x="924638" y="9248"/>
                  </a:moveTo>
                  <a:lnTo>
                    <a:pt x="908259" y="13557"/>
                  </a:lnTo>
                  <a:lnTo>
                    <a:pt x="894437" y="23373"/>
                  </a:lnTo>
                  <a:lnTo>
                    <a:pt x="885323" y="38483"/>
                  </a:lnTo>
                  <a:lnTo>
                    <a:pt x="883069" y="58672"/>
                  </a:lnTo>
                  <a:lnTo>
                    <a:pt x="888804" y="78157"/>
                  </a:lnTo>
                  <a:lnTo>
                    <a:pt x="900408" y="91435"/>
                  </a:lnTo>
                  <a:lnTo>
                    <a:pt x="915725" y="98657"/>
                  </a:lnTo>
                  <a:lnTo>
                    <a:pt x="932597" y="99975"/>
                  </a:lnTo>
                  <a:lnTo>
                    <a:pt x="946523" y="96801"/>
                  </a:lnTo>
                  <a:lnTo>
                    <a:pt x="957659" y="90205"/>
                  </a:lnTo>
                  <a:lnTo>
                    <a:pt x="931738" y="90205"/>
                  </a:lnTo>
                  <a:lnTo>
                    <a:pt x="918941" y="89042"/>
                  </a:lnTo>
                  <a:lnTo>
                    <a:pt x="907325" y="83172"/>
                  </a:lnTo>
                  <a:lnTo>
                    <a:pt x="898539" y="72690"/>
                  </a:lnTo>
                  <a:lnTo>
                    <a:pt x="894236" y="57693"/>
                  </a:lnTo>
                  <a:lnTo>
                    <a:pt x="895858" y="42117"/>
                  </a:lnTo>
                  <a:lnTo>
                    <a:pt x="902683" y="30257"/>
                  </a:lnTo>
                  <a:lnTo>
                    <a:pt x="913099" y="22446"/>
                  </a:lnTo>
                  <a:lnTo>
                    <a:pt x="925494" y="19018"/>
                  </a:lnTo>
                  <a:lnTo>
                    <a:pt x="956444" y="19018"/>
                  </a:lnTo>
                  <a:lnTo>
                    <a:pt x="951827" y="14903"/>
                  </a:lnTo>
                  <a:lnTo>
                    <a:pt x="938612" y="9974"/>
                  </a:lnTo>
                  <a:lnTo>
                    <a:pt x="924638" y="9248"/>
                  </a:lnTo>
                  <a:close/>
                </a:path>
                <a:path w="1049654" h="177800">
                  <a:moveTo>
                    <a:pt x="969488" y="70430"/>
                  </a:moveTo>
                  <a:lnTo>
                    <a:pt x="958903" y="70430"/>
                  </a:lnTo>
                  <a:lnTo>
                    <a:pt x="954537" y="78278"/>
                  </a:lnTo>
                  <a:lnTo>
                    <a:pt x="948258" y="84280"/>
                  </a:lnTo>
                  <a:lnTo>
                    <a:pt x="940510" y="88300"/>
                  </a:lnTo>
                  <a:lnTo>
                    <a:pt x="931738" y="90205"/>
                  </a:lnTo>
                  <a:lnTo>
                    <a:pt x="957659" y="90205"/>
                  </a:lnTo>
                  <a:lnTo>
                    <a:pt x="958805" y="89526"/>
                  </a:lnTo>
                  <a:lnTo>
                    <a:pt x="967748" y="77796"/>
                  </a:lnTo>
                  <a:lnTo>
                    <a:pt x="969488" y="70430"/>
                  </a:lnTo>
                  <a:close/>
                </a:path>
                <a:path w="1049654" h="177800">
                  <a:moveTo>
                    <a:pt x="925596" y="20163"/>
                  </a:moveTo>
                  <a:lnTo>
                    <a:pt x="895609" y="56614"/>
                  </a:lnTo>
                  <a:lnTo>
                    <a:pt x="895539" y="57693"/>
                  </a:lnTo>
                  <a:lnTo>
                    <a:pt x="899666" y="71997"/>
                  </a:lnTo>
                  <a:lnTo>
                    <a:pt x="908156" y="82076"/>
                  </a:lnTo>
                  <a:lnTo>
                    <a:pt x="919352" y="87746"/>
                  </a:lnTo>
                  <a:lnTo>
                    <a:pt x="931630" y="88934"/>
                  </a:lnTo>
                  <a:lnTo>
                    <a:pt x="939980" y="87214"/>
                  </a:lnTo>
                  <a:lnTo>
                    <a:pt x="947193" y="83591"/>
                  </a:lnTo>
                  <a:lnTo>
                    <a:pt x="951748" y="79289"/>
                  </a:lnTo>
                  <a:lnTo>
                    <a:pt x="930783" y="79289"/>
                  </a:lnTo>
                  <a:lnTo>
                    <a:pt x="921479" y="78029"/>
                  </a:lnTo>
                  <a:lnTo>
                    <a:pt x="914047" y="73247"/>
                  </a:lnTo>
                  <a:lnTo>
                    <a:pt x="908923" y="65818"/>
                  </a:lnTo>
                  <a:lnTo>
                    <a:pt x="906545" y="56614"/>
                  </a:lnTo>
                  <a:lnTo>
                    <a:pt x="907238" y="46399"/>
                  </a:lnTo>
                  <a:lnTo>
                    <a:pt x="911018" y="38190"/>
                  </a:lnTo>
                  <a:lnTo>
                    <a:pt x="917539" y="32523"/>
                  </a:lnTo>
                  <a:lnTo>
                    <a:pt x="926452" y="29930"/>
                  </a:lnTo>
                  <a:lnTo>
                    <a:pt x="935970" y="29095"/>
                  </a:lnTo>
                  <a:lnTo>
                    <a:pt x="950409" y="29095"/>
                  </a:lnTo>
                  <a:lnTo>
                    <a:pt x="948054" y="26497"/>
                  </a:lnTo>
                  <a:lnTo>
                    <a:pt x="941424" y="22446"/>
                  </a:lnTo>
                  <a:lnTo>
                    <a:pt x="933873" y="20350"/>
                  </a:lnTo>
                  <a:lnTo>
                    <a:pt x="925596" y="20163"/>
                  </a:lnTo>
                  <a:close/>
                </a:path>
                <a:path w="1049654" h="177800">
                  <a:moveTo>
                    <a:pt x="971654" y="61257"/>
                  </a:moveTo>
                  <a:lnTo>
                    <a:pt x="949319" y="63215"/>
                  </a:lnTo>
                  <a:lnTo>
                    <a:pt x="947746" y="72946"/>
                  </a:lnTo>
                  <a:lnTo>
                    <a:pt x="940427" y="78444"/>
                  </a:lnTo>
                  <a:lnTo>
                    <a:pt x="930783" y="79289"/>
                  </a:lnTo>
                  <a:lnTo>
                    <a:pt x="951748" y="79289"/>
                  </a:lnTo>
                  <a:lnTo>
                    <a:pt x="953073" y="78029"/>
                  </a:lnTo>
                  <a:lnTo>
                    <a:pt x="957380" y="70567"/>
                  </a:lnTo>
                  <a:lnTo>
                    <a:pt x="958903" y="70430"/>
                  </a:lnTo>
                  <a:lnTo>
                    <a:pt x="969488" y="70430"/>
                  </a:lnTo>
                  <a:lnTo>
                    <a:pt x="971654" y="61257"/>
                  </a:lnTo>
                  <a:close/>
                </a:path>
                <a:path w="1049654" h="177800">
                  <a:moveTo>
                    <a:pt x="950409" y="29095"/>
                  </a:moveTo>
                  <a:lnTo>
                    <a:pt x="935970" y="29095"/>
                  </a:lnTo>
                  <a:lnTo>
                    <a:pt x="943056" y="32569"/>
                  </a:lnTo>
                  <a:lnTo>
                    <a:pt x="947016" y="41299"/>
                  </a:lnTo>
                  <a:lnTo>
                    <a:pt x="969350" y="39340"/>
                  </a:lnTo>
                  <a:lnTo>
                    <a:pt x="966264" y="32543"/>
                  </a:lnTo>
                  <a:lnTo>
                    <a:pt x="953535" y="32543"/>
                  </a:lnTo>
                  <a:lnTo>
                    <a:pt x="950409" y="29095"/>
                  </a:lnTo>
                  <a:close/>
                </a:path>
                <a:path w="1049654" h="177800">
                  <a:moveTo>
                    <a:pt x="956444" y="19018"/>
                  </a:moveTo>
                  <a:lnTo>
                    <a:pt x="925494" y="19018"/>
                  </a:lnTo>
                  <a:lnTo>
                    <a:pt x="934195" y="19259"/>
                  </a:lnTo>
                  <a:lnTo>
                    <a:pt x="942214" y="21563"/>
                  </a:lnTo>
                  <a:lnTo>
                    <a:pt x="949263" y="25941"/>
                  </a:lnTo>
                  <a:lnTo>
                    <a:pt x="955057" y="32406"/>
                  </a:lnTo>
                  <a:lnTo>
                    <a:pt x="953535" y="32543"/>
                  </a:lnTo>
                  <a:lnTo>
                    <a:pt x="966264" y="32543"/>
                  </a:lnTo>
                  <a:lnTo>
                    <a:pt x="962626" y="24527"/>
                  </a:lnTo>
                  <a:lnTo>
                    <a:pt x="956444" y="19018"/>
                  </a:lnTo>
                  <a:close/>
                </a:path>
                <a:path w="1049654" h="177800">
                  <a:moveTo>
                    <a:pt x="1041735" y="0"/>
                  </a:moveTo>
                  <a:lnTo>
                    <a:pt x="1002780" y="3416"/>
                  </a:lnTo>
                  <a:lnTo>
                    <a:pt x="982569" y="12115"/>
                  </a:lnTo>
                  <a:lnTo>
                    <a:pt x="973900" y="29141"/>
                  </a:lnTo>
                  <a:lnTo>
                    <a:pt x="976235" y="48055"/>
                  </a:lnTo>
                  <a:lnTo>
                    <a:pt x="989031" y="62420"/>
                  </a:lnTo>
                  <a:lnTo>
                    <a:pt x="974120" y="92113"/>
                  </a:lnTo>
                  <a:lnTo>
                    <a:pt x="974408" y="95413"/>
                  </a:lnTo>
                  <a:lnTo>
                    <a:pt x="999784" y="93186"/>
                  </a:lnTo>
                  <a:lnTo>
                    <a:pt x="1003318" y="85680"/>
                  </a:lnTo>
                  <a:lnTo>
                    <a:pt x="989153" y="85680"/>
                  </a:lnTo>
                  <a:lnTo>
                    <a:pt x="1000133" y="63623"/>
                  </a:lnTo>
                  <a:lnTo>
                    <a:pt x="1003352" y="56559"/>
                  </a:lnTo>
                  <a:lnTo>
                    <a:pt x="989292" y="49326"/>
                  </a:lnTo>
                  <a:lnTo>
                    <a:pt x="984118" y="35021"/>
                  </a:lnTo>
                  <a:lnTo>
                    <a:pt x="988598" y="20614"/>
                  </a:lnTo>
                  <a:lnTo>
                    <a:pt x="1003499" y="13072"/>
                  </a:lnTo>
                  <a:lnTo>
                    <a:pt x="1032051" y="10566"/>
                  </a:lnTo>
                  <a:lnTo>
                    <a:pt x="1042662" y="10566"/>
                  </a:lnTo>
                  <a:lnTo>
                    <a:pt x="1041735" y="0"/>
                  </a:lnTo>
                  <a:close/>
                </a:path>
                <a:path w="1049654" h="177800">
                  <a:moveTo>
                    <a:pt x="1035518" y="64677"/>
                  </a:moveTo>
                  <a:lnTo>
                    <a:pt x="1024520" y="64677"/>
                  </a:lnTo>
                  <a:lnTo>
                    <a:pt x="1026814" y="90817"/>
                  </a:lnTo>
                  <a:lnTo>
                    <a:pt x="1049525" y="88822"/>
                  </a:lnTo>
                  <a:lnTo>
                    <a:pt x="1048870" y="81356"/>
                  </a:lnTo>
                  <a:lnTo>
                    <a:pt x="1036980" y="81356"/>
                  </a:lnTo>
                  <a:lnTo>
                    <a:pt x="1035518" y="64677"/>
                  </a:lnTo>
                  <a:close/>
                </a:path>
                <a:path w="1049654" h="177800">
                  <a:moveTo>
                    <a:pt x="1005530" y="56624"/>
                  </a:moveTo>
                  <a:lnTo>
                    <a:pt x="1004770" y="56692"/>
                  </a:lnTo>
                  <a:lnTo>
                    <a:pt x="990676" y="85547"/>
                  </a:lnTo>
                  <a:lnTo>
                    <a:pt x="989153" y="85680"/>
                  </a:lnTo>
                  <a:lnTo>
                    <a:pt x="1003318" y="85680"/>
                  </a:lnTo>
                  <a:lnTo>
                    <a:pt x="1012719" y="65711"/>
                  </a:lnTo>
                  <a:lnTo>
                    <a:pt x="1024520" y="64677"/>
                  </a:lnTo>
                  <a:lnTo>
                    <a:pt x="1035518" y="64677"/>
                  </a:lnTo>
                  <a:lnTo>
                    <a:pt x="1034816" y="56671"/>
                  </a:lnTo>
                  <a:lnTo>
                    <a:pt x="1006430" y="56671"/>
                  </a:lnTo>
                  <a:lnTo>
                    <a:pt x="1005530" y="56624"/>
                  </a:lnTo>
                  <a:close/>
                </a:path>
                <a:path w="1049654" h="177800">
                  <a:moveTo>
                    <a:pt x="1042662" y="10566"/>
                  </a:moveTo>
                  <a:lnTo>
                    <a:pt x="1032051" y="10566"/>
                  </a:lnTo>
                  <a:lnTo>
                    <a:pt x="1038250" y="81244"/>
                  </a:lnTo>
                  <a:lnTo>
                    <a:pt x="1036980" y="81356"/>
                  </a:lnTo>
                  <a:lnTo>
                    <a:pt x="1048870" y="81356"/>
                  </a:lnTo>
                  <a:lnTo>
                    <a:pt x="1042662" y="10566"/>
                  </a:lnTo>
                  <a:close/>
                </a:path>
                <a:path w="1049654" h="177800">
                  <a:moveTo>
                    <a:pt x="1034600" y="54201"/>
                  </a:moveTo>
                  <a:lnTo>
                    <a:pt x="1006430" y="56671"/>
                  </a:lnTo>
                  <a:lnTo>
                    <a:pt x="1034816" y="56671"/>
                  </a:lnTo>
                  <a:lnTo>
                    <a:pt x="1034600" y="54201"/>
                  </a:lnTo>
                  <a:close/>
                </a:path>
                <a:path w="1049654" h="177800">
                  <a:moveTo>
                    <a:pt x="1030881" y="11818"/>
                  </a:moveTo>
                  <a:lnTo>
                    <a:pt x="1003597" y="14212"/>
                  </a:lnTo>
                  <a:lnTo>
                    <a:pt x="989260" y="21924"/>
                  </a:lnTo>
                  <a:lnTo>
                    <a:pt x="985459" y="36455"/>
                  </a:lnTo>
                  <a:lnTo>
                    <a:pt x="991626" y="50112"/>
                  </a:lnTo>
                  <a:lnTo>
                    <a:pt x="1007193" y="55199"/>
                  </a:lnTo>
                  <a:lnTo>
                    <a:pt x="1034478" y="52805"/>
                  </a:lnTo>
                  <a:lnTo>
                    <a:pt x="1033852" y="45669"/>
                  </a:lnTo>
                  <a:lnTo>
                    <a:pt x="1006487" y="45669"/>
                  </a:lnTo>
                  <a:lnTo>
                    <a:pt x="999176" y="42873"/>
                  </a:lnTo>
                  <a:lnTo>
                    <a:pt x="996060" y="35573"/>
                  </a:lnTo>
                  <a:lnTo>
                    <a:pt x="997677" y="27834"/>
                  </a:lnTo>
                  <a:lnTo>
                    <a:pt x="1004562" y="23719"/>
                  </a:lnTo>
                  <a:lnTo>
                    <a:pt x="1009878" y="23126"/>
                  </a:lnTo>
                  <a:lnTo>
                    <a:pt x="1015472" y="22762"/>
                  </a:lnTo>
                  <a:lnTo>
                    <a:pt x="1020805" y="22294"/>
                  </a:lnTo>
                  <a:lnTo>
                    <a:pt x="1031801" y="22294"/>
                  </a:lnTo>
                  <a:lnTo>
                    <a:pt x="1030881" y="11818"/>
                  </a:lnTo>
                  <a:close/>
                </a:path>
                <a:path w="1049654" h="177800">
                  <a:moveTo>
                    <a:pt x="1031801" y="22294"/>
                  </a:moveTo>
                  <a:lnTo>
                    <a:pt x="1020805" y="22294"/>
                  </a:lnTo>
                  <a:lnTo>
                    <a:pt x="1022730" y="44244"/>
                  </a:lnTo>
                  <a:lnTo>
                    <a:pt x="1006487" y="45669"/>
                  </a:lnTo>
                  <a:lnTo>
                    <a:pt x="1033852" y="45669"/>
                  </a:lnTo>
                  <a:lnTo>
                    <a:pt x="1031801" y="22294"/>
                  </a:lnTo>
                  <a:close/>
                </a:path>
              </a:pathLst>
            </a:custGeom>
            <a:solidFill>
              <a:srgbClr val="FEFEFE"/>
            </a:solidFill>
          </p:spPr>
          <p:txBody>
            <a:bodyPr wrap="square" lIns="0" tIns="0" rIns="0" bIns="0" rtlCol="0"/>
            <a:lstStyle/>
            <a:p>
              <a:endParaRPr/>
            </a:p>
          </p:txBody>
        </p:sp>
      </p:grpSp>
      <p:sp>
        <p:nvSpPr>
          <p:cNvPr id="85" name="object 85"/>
          <p:cNvSpPr txBox="1"/>
          <p:nvPr/>
        </p:nvSpPr>
        <p:spPr>
          <a:xfrm>
            <a:off x="4089881" y="4001284"/>
            <a:ext cx="624205" cy="348615"/>
          </a:xfrm>
          <a:prstGeom prst="rect">
            <a:avLst/>
          </a:prstGeom>
        </p:spPr>
        <p:txBody>
          <a:bodyPr vert="horz" wrap="square" lIns="0" tIns="12700" rIns="0" bIns="0" rtlCol="0">
            <a:spAutoFit/>
          </a:bodyPr>
          <a:lstStyle/>
          <a:p>
            <a:pPr marR="38735" algn="ctr">
              <a:lnSpc>
                <a:spcPts val="910"/>
              </a:lnSpc>
              <a:spcBef>
                <a:spcPts val="100"/>
              </a:spcBef>
            </a:pPr>
            <a:r>
              <a:rPr sz="800" spc="45" dirty="0">
                <a:solidFill>
                  <a:srgbClr val="606062"/>
                </a:solidFill>
                <a:latin typeface="Verdana"/>
                <a:cs typeface="Verdana"/>
              </a:rPr>
              <a:t>pH</a:t>
            </a:r>
            <a:endParaRPr sz="800">
              <a:latin typeface="Verdana"/>
              <a:cs typeface="Verdana"/>
            </a:endParaRPr>
          </a:p>
          <a:p>
            <a:pPr algn="ctr">
              <a:lnSpc>
                <a:spcPts val="1630"/>
              </a:lnSpc>
            </a:pPr>
            <a:r>
              <a:rPr sz="1400" b="1" spc="50" dirty="0">
                <a:solidFill>
                  <a:srgbClr val="606062"/>
                </a:solidFill>
                <a:latin typeface="Arial"/>
                <a:cs typeface="Arial"/>
              </a:rPr>
              <a:t>5,0-5,5</a:t>
            </a:r>
            <a:endParaRPr sz="1400">
              <a:latin typeface="Arial"/>
              <a:cs typeface="Arial"/>
            </a:endParaRPr>
          </a:p>
        </p:txBody>
      </p:sp>
      <p:sp>
        <p:nvSpPr>
          <p:cNvPr id="86" name="object 86"/>
          <p:cNvSpPr txBox="1"/>
          <p:nvPr/>
        </p:nvSpPr>
        <p:spPr>
          <a:xfrm>
            <a:off x="528064" y="1167083"/>
            <a:ext cx="3215005" cy="1332230"/>
          </a:xfrm>
          <a:prstGeom prst="rect">
            <a:avLst/>
          </a:prstGeom>
        </p:spPr>
        <p:txBody>
          <a:bodyPr vert="horz" wrap="square" lIns="0" tIns="12700" rIns="0" bIns="0" rtlCol="0">
            <a:spAutoFit/>
          </a:bodyPr>
          <a:lstStyle/>
          <a:p>
            <a:pPr marL="12700" marR="5080" algn="just">
              <a:lnSpc>
                <a:spcPct val="105800"/>
              </a:lnSpc>
              <a:spcBef>
                <a:spcPts val="100"/>
              </a:spcBef>
            </a:pPr>
            <a:r>
              <a:rPr sz="900" spc="75" dirty="0">
                <a:solidFill>
                  <a:srgbClr val="606062"/>
                </a:solidFill>
                <a:latin typeface="Verdana"/>
                <a:cs typeface="Verdana"/>
              </a:rPr>
              <a:t>Концентрированное </a:t>
            </a:r>
            <a:r>
              <a:rPr sz="900" spc="65" dirty="0">
                <a:solidFill>
                  <a:srgbClr val="606062"/>
                </a:solidFill>
                <a:latin typeface="Verdana"/>
                <a:cs typeface="Verdana"/>
              </a:rPr>
              <a:t>гранулированное </a:t>
            </a:r>
            <a:r>
              <a:rPr sz="900" spc="50" dirty="0">
                <a:solidFill>
                  <a:srgbClr val="606062"/>
                </a:solidFill>
                <a:latin typeface="Verdana"/>
                <a:cs typeface="Verdana"/>
              </a:rPr>
              <a:t>азотное </a:t>
            </a:r>
            <a:r>
              <a:rPr sz="900" spc="55" dirty="0">
                <a:solidFill>
                  <a:srgbClr val="606062"/>
                </a:solidFill>
                <a:latin typeface="Verdana"/>
                <a:cs typeface="Verdana"/>
              </a:rPr>
              <a:t> </a:t>
            </a:r>
            <a:r>
              <a:rPr sz="900" spc="20" dirty="0">
                <a:solidFill>
                  <a:srgbClr val="606062"/>
                </a:solidFill>
                <a:latin typeface="Verdana"/>
                <a:cs typeface="Verdana"/>
              </a:rPr>
              <a:t>удобрение </a:t>
            </a:r>
            <a:r>
              <a:rPr sz="900" spc="10" dirty="0">
                <a:solidFill>
                  <a:srgbClr val="606062"/>
                </a:solidFill>
                <a:latin typeface="Verdana"/>
                <a:cs typeface="Verdana"/>
              </a:rPr>
              <a:t>для </a:t>
            </a:r>
            <a:r>
              <a:rPr sz="900" spc="20" dirty="0">
                <a:solidFill>
                  <a:srgbClr val="606062"/>
                </a:solidFill>
                <a:latin typeface="Verdana"/>
                <a:cs typeface="Verdana"/>
              </a:rPr>
              <a:t>обеспечения </a:t>
            </a:r>
            <a:r>
              <a:rPr sz="900" dirty="0">
                <a:solidFill>
                  <a:srgbClr val="606062"/>
                </a:solidFill>
                <a:latin typeface="Verdana"/>
                <a:cs typeface="Verdana"/>
              </a:rPr>
              <a:t>сельскохозяйственных </a:t>
            </a:r>
            <a:r>
              <a:rPr sz="900" spc="-305" dirty="0">
                <a:solidFill>
                  <a:srgbClr val="606062"/>
                </a:solidFill>
                <a:latin typeface="Verdana"/>
                <a:cs typeface="Verdana"/>
              </a:rPr>
              <a:t> </a:t>
            </a:r>
            <a:r>
              <a:rPr sz="900" spc="95" dirty="0">
                <a:solidFill>
                  <a:srgbClr val="606062"/>
                </a:solidFill>
                <a:latin typeface="Verdana"/>
                <a:cs typeface="Verdana"/>
              </a:rPr>
              <a:t>растений </a:t>
            </a:r>
            <a:r>
              <a:rPr sz="900" spc="80" dirty="0">
                <a:solidFill>
                  <a:srgbClr val="606062"/>
                </a:solidFill>
                <a:latin typeface="Verdana"/>
                <a:cs typeface="Verdana"/>
              </a:rPr>
              <a:t>азотом </a:t>
            </a:r>
            <a:r>
              <a:rPr sz="900" spc="10" dirty="0">
                <a:solidFill>
                  <a:srgbClr val="606062"/>
                </a:solidFill>
                <a:latin typeface="Verdana"/>
                <a:cs typeface="Verdana"/>
              </a:rPr>
              <a:t>в </a:t>
            </a:r>
            <a:r>
              <a:rPr sz="900" spc="95" dirty="0">
                <a:solidFill>
                  <a:srgbClr val="606062"/>
                </a:solidFill>
                <a:latin typeface="Verdana"/>
                <a:cs typeface="Verdana"/>
              </a:rPr>
              <a:t>ранне </a:t>
            </a:r>
            <a:r>
              <a:rPr sz="900" spc="105" dirty="0">
                <a:solidFill>
                  <a:srgbClr val="606062"/>
                </a:solidFill>
                <a:latin typeface="Verdana"/>
                <a:cs typeface="Verdana"/>
              </a:rPr>
              <a:t>весенний </a:t>
            </a:r>
            <a:r>
              <a:rPr sz="900" spc="85" dirty="0">
                <a:solidFill>
                  <a:srgbClr val="606062"/>
                </a:solidFill>
                <a:latin typeface="Verdana"/>
                <a:cs typeface="Verdana"/>
              </a:rPr>
              <a:t>период, </a:t>
            </a:r>
            <a:r>
              <a:rPr sz="900" spc="90" dirty="0">
                <a:solidFill>
                  <a:srgbClr val="606062"/>
                </a:solidFill>
                <a:latin typeface="Verdana"/>
                <a:cs typeface="Verdana"/>
              </a:rPr>
              <a:t> </a:t>
            </a:r>
            <a:r>
              <a:rPr sz="900" spc="-15" dirty="0">
                <a:solidFill>
                  <a:srgbClr val="606062"/>
                </a:solidFill>
                <a:latin typeface="Verdana"/>
                <a:cs typeface="Verdana"/>
              </a:rPr>
              <a:t>а</a:t>
            </a:r>
            <a:r>
              <a:rPr sz="900" spc="-25" dirty="0">
                <a:solidFill>
                  <a:srgbClr val="606062"/>
                </a:solidFill>
                <a:latin typeface="Verdana"/>
                <a:cs typeface="Verdana"/>
              </a:rPr>
              <a:t>к</a:t>
            </a:r>
            <a:r>
              <a:rPr sz="900" spc="15" dirty="0">
                <a:solidFill>
                  <a:srgbClr val="606062"/>
                </a:solidFill>
                <a:latin typeface="Verdana"/>
                <a:cs typeface="Verdana"/>
              </a:rPr>
              <a:t>тивно</a:t>
            </a:r>
            <a:r>
              <a:rPr sz="900" spc="-15" dirty="0">
                <a:solidFill>
                  <a:srgbClr val="606062"/>
                </a:solidFill>
                <a:latin typeface="Verdana"/>
                <a:cs typeface="Verdana"/>
              </a:rPr>
              <a:t>г</a:t>
            </a:r>
            <a:r>
              <a:rPr sz="900" spc="25" dirty="0">
                <a:solidFill>
                  <a:srgbClr val="606062"/>
                </a:solidFill>
                <a:latin typeface="Verdana"/>
                <a:cs typeface="Verdana"/>
              </a:rPr>
              <a:t>о</a:t>
            </a:r>
            <a:r>
              <a:rPr sz="900" spc="-125" dirty="0">
                <a:solidFill>
                  <a:srgbClr val="606062"/>
                </a:solidFill>
                <a:latin typeface="Verdana"/>
                <a:cs typeface="Verdana"/>
              </a:rPr>
              <a:t> </a:t>
            </a:r>
            <a:r>
              <a:rPr sz="900" spc="35" dirty="0">
                <a:solidFill>
                  <a:srgbClr val="606062"/>
                </a:solidFill>
                <a:latin typeface="Verdana"/>
                <a:cs typeface="Verdana"/>
              </a:rPr>
              <a:t>ро</a:t>
            </a:r>
            <a:r>
              <a:rPr sz="900" spc="20" dirty="0">
                <a:solidFill>
                  <a:srgbClr val="606062"/>
                </a:solidFill>
                <a:latin typeface="Verdana"/>
                <a:cs typeface="Verdana"/>
              </a:rPr>
              <a:t>с</a:t>
            </a:r>
            <a:r>
              <a:rPr sz="900" spc="-20" dirty="0">
                <a:solidFill>
                  <a:srgbClr val="606062"/>
                </a:solidFill>
                <a:latin typeface="Verdana"/>
                <a:cs typeface="Verdana"/>
              </a:rPr>
              <a:t>та</a:t>
            </a:r>
            <a:r>
              <a:rPr sz="900" spc="-125" dirty="0">
                <a:solidFill>
                  <a:srgbClr val="606062"/>
                </a:solidFill>
                <a:latin typeface="Verdana"/>
                <a:cs typeface="Verdana"/>
              </a:rPr>
              <a:t> </a:t>
            </a:r>
            <a:r>
              <a:rPr sz="900" spc="40" dirty="0">
                <a:solidFill>
                  <a:srgbClr val="606062"/>
                </a:solidFill>
                <a:latin typeface="Verdana"/>
                <a:cs typeface="Verdana"/>
              </a:rPr>
              <a:t>и</a:t>
            </a:r>
            <a:r>
              <a:rPr sz="900" spc="-125" dirty="0">
                <a:solidFill>
                  <a:srgbClr val="606062"/>
                </a:solidFill>
                <a:latin typeface="Verdana"/>
                <a:cs typeface="Verdana"/>
              </a:rPr>
              <a:t> </a:t>
            </a:r>
            <a:r>
              <a:rPr sz="900" spc="20" dirty="0">
                <a:solidFill>
                  <a:srgbClr val="606062"/>
                </a:solidFill>
                <a:latin typeface="Verdana"/>
                <a:cs typeface="Verdana"/>
              </a:rPr>
              <a:t>р</a:t>
            </a:r>
            <a:r>
              <a:rPr sz="900" spc="5" dirty="0">
                <a:solidFill>
                  <a:srgbClr val="606062"/>
                </a:solidFill>
                <a:latin typeface="Verdana"/>
                <a:cs typeface="Verdana"/>
              </a:rPr>
              <a:t>а</a:t>
            </a:r>
            <a:r>
              <a:rPr sz="900" spc="15" dirty="0">
                <a:solidFill>
                  <a:srgbClr val="606062"/>
                </a:solidFill>
                <a:latin typeface="Verdana"/>
                <a:cs typeface="Verdana"/>
              </a:rPr>
              <a:t>звития</a:t>
            </a:r>
            <a:r>
              <a:rPr sz="900" spc="-125" dirty="0">
                <a:solidFill>
                  <a:srgbClr val="606062"/>
                </a:solidFill>
                <a:latin typeface="Verdana"/>
                <a:cs typeface="Verdana"/>
              </a:rPr>
              <a:t> </a:t>
            </a:r>
            <a:r>
              <a:rPr sz="900" spc="10" dirty="0">
                <a:solidFill>
                  <a:srgbClr val="606062"/>
                </a:solidFill>
                <a:latin typeface="Verdana"/>
                <a:cs typeface="Verdana"/>
              </a:rPr>
              <a:t>з</a:t>
            </a:r>
            <a:r>
              <a:rPr sz="900" spc="5" dirty="0">
                <a:solidFill>
                  <a:srgbClr val="606062"/>
                </a:solidFill>
                <a:latin typeface="Verdana"/>
                <a:cs typeface="Verdana"/>
              </a:rPr>
              <a:t>е</a:t>
            </a:r>
            <a:r>
              <a:rPr sz="900" spc="25" dirty="0">
                <a:solidFill>
                  <a:srgbClr val="606062"/>
                </a:solidFill>
                <a:latin typeface="Verdana"/>
                <a:cs typeface="Verdana"/>
              </a:rPr>
              <a:t>лёной</a:t>
            </a:r>
            <a:r>
              <a:rPr sz="900" spc="-125" dirty="0">
                <a:solidFill>
                  <a:srgbClr val="606062"/>
                </a:solidFill>
                <a:latin typeface="Verdana"/>
                <a:cs typeface="Verdana"/>
              </a:rPr>
              <a:t> </a:t>
            </a:r>
            <a:r>
              <a:rPr sz="900" spc="30" dirty="0">
                <a:solidFill>
                  <a:srgbClr val="606062"/>
                </a:solidFill>
                <a:latin typeface="Verdana"/>
                <a:cs typeface="Verdana"/>
              </a:rPr>
              <a:t>ма</a:t>
            </a:r>
            <a:r>
              <a:rPr sz="900" spc="15" dirty="0">
                <a:solidFill>
                  <a:srgbClr val="606062"/>
                </a:solidFill>
                <a:latin typeface="Verdana"/>
                <a:cs typeface="Verdana"/>
              </a:rPr>
              <a:t>с</a:t>
            </a:r>
            <a:r>
              <a:rPr sz="900" spc="5" dirty="0">
                <a:solidFill>
                  <a:srgbClr val="606062"/>
                </a:solidFill>
                <a:latin typeface="Verdana"/>
                <a:cs typeface="Verdana"/>
              </a:rPr>
              <a:t>сы</a:t>
            </a:r>
            <a:r>
              <a:rPr sz="900" spc="-125" dirty="0">
                <a:solidFill>
                  <a:srgbClr val="606062"/>
                </a:solidFill>
                <a:latin typeface="Verdana"/>
                <a:cs typeface="Verdana"/>
              </a:rPr>
              <a:t> </a:t>
            </a:r>
            <a:r>
              <a:rPr sz="900" spc="20" dirty="0">
                <a:solidFill>
                  <a:srgbClr val="606062"/>
                </a:solidFill>
                <a:latin typeface="Verdana"/>
                <a:cs typeface="Verdana"/>
              </a:rPr>
              <a:t>ра</a:t>
            </a:r>
            <a:r>
              <a:rPr sz="900" spc="5" dirty="0">
                <a:solidFill>
                  <a:srgbClr val="606062"/>
                </a:solidFill>
                <a:latin typeface="Verdana"/>
                <a:cs typeface="Verdana"/>
              </a:rPr>
              <a:t>с</a:t>
            </a:r>
            <a:r>
              <a:rPr sz="900" spc="-50" dirty="0">
                <a:solidFill>
                  <a:srgbClr val="606062"/>
                </a:solidFill>
                <a:latin typeface="Verdana"/>
                <a:cs typeface="Verdana"/>
              </a:rPr>
              <a:t>т</a:t>
            </a:r>
            <a:r>
              <a:rPr sz="900" dirty="0">
                <a:solidFill>
                  <a:srgbClr val="606062"/>
                </a:solidFill>
                <a:latin typeface="Verdana"/>
                <a:cs typeface="Verdana"/>
              </a:rPr>
              <a:t>ений.  </a:t>
            </a:r>
            <a:r>
              <a:rPr sz="900" spc="-10" dirty="0">
                <a:solidFill>
                  <a:srgbClr val="606062"/>
                </a:solidFill>
                <a:latin typeface="Verdana"/>
                <a:cs typeface="Verdana"/>
              </a:rPr>
              <a:t>С</a:t>
            </a:r>
            <a:r>
              <a:rPr sz="900" spc="30" dirty="0">
                <a:solidFill>
                  <a:srgbClr val="606062"/>
                </a:solidFill>
                <a:latin typeface="Verdana"/>
                <a:cs typeface="Verdana"/>
              </a:rPr>
              <a:t>оде</a:t>
            </a:r>
            <a:r>
              <a:rPr sz="900" spc="10" dirty="0">
                <a:solidFill>
                  <a:srgbClr val="606062"/>
                </a:solidFill>
                <a:latin typeface="Verdana"/>
                <a:cs typeface="Verdana"/>
              </a:rPr>
              <a:t>р</a:t>
            </a:r>
            <a:r>
              <a:rPr sz="900" spc="15" dirty="0">
                <a:solidFill>
                  <a:srgbClr val="606062"/>
                </a:solidFill>
                <a:latin typeface="Verdana"/>
                <a:cs typeface="Verdana"/>
              </a:rPr>
              <a:t>жит</a:t>
            </a:r>
            <a:r>
              <a:rPr sz="900" spc="-110" dirty="0">
                <a:solidFill>
                  <a:srgbClr val="606062"/>
                </a:solidFill>
                <a:latin typeface="Verdana"/>
                <a:cs typeface="Verdana"/>
              </a:rPr>
              <a:t> </a:t>
            </a:r>
            <a:r>
              <a:rPr sz="900" spc="10" dirty="0">
                <a:solidFill>
                  <a:srgbClr val="606062"/>
                </a:solidFill>
                <a:latin typeface="Verdana"/>
                <a:cs typeface="Verdana"/>
              </a:rPr>
              <a:t>в</a:t>
            </a:r>
            <a:r>
              <a:rPr sz="900" spc="-110" dirty="0">
                <a:solidFill>
                  <a:srgbClr val="606062"/>
                </a:solidFill>
                <a:latin typeface="Verdana"/>
                <a:cs typeface="Verdana"/>
              </a:rPr>
              <a:t> </a:t>
            </a:r>
            <a:r>
              <a:rPr sz="900" spc="30" dirty="0">
                <a:solidFill>
                  <a:srgbClr val="606062"/>
                </a:solidFill>
                <a:latin typeface="Verdana"/>
                <a:cs typeface="Verdana"/>
              </a:rPr>
              <a:t>своём</a:t>
            </a:r>
            <a:r>
              <a:rPr sz="900" spc="-110" dirty="0">
                <a:solidFill>
                  <a:srgbClr val="606062"/>
                </a:solidFill>
                <a:latin typeface="Verdana"/>
                <a:cs typeface="Verdana"/>
              </a:rPr>
              <a:t> </a:t>
            </a:r>
            <a:r>
              <a:rPr sz="900" spc="15" dirty="0">
                <a:solidFill>
                  <a:srgbClr val="606062"/>
                </a:solidFill>
                <a:latin typeface="Verdana"/>
                <a:cs typeface="Verdana"/>
              </a:rPr>
              <a:t>с</a:t>
            </a:r>
            <a:r>
              <a:rPr sz="900" spc="25" dirty="0">
                <a:solidFill>
                  <a:srgbClr val="606062"/>
                </a:solidFill>
                <a:latin typeface="Verdana"/>
                <a:cs typeface="Verdana"/>
              </a:rPr>
              <a:t>о</a:t>
            </a:r>
            <a:r>
              <a:rPr sz="900" spc="10" dirty="0">
                <a:solidFill>
                  <a:srgbClr val="606062"/>
                </a:solidFill>
                <a:latin typeface="Verdana"/>
                <a:cs typeface="Verdana"/>
              </a:rPr>
              <a:t>с</a:t>
            </a:r>
            <a:r>
              <a:rPr sz="900" spc="-5" dirty="0">
                <a:solidFill>
                  <a:srgbClr val="606062"/>
                </a:solidFill>
                <a:latin typeface="Verdana"/>
                <a:cs typeface="Verdana"/>
              </a:rPr>
              <a:t>таве</a:t>
            </a:r>
            <a:r>
              <a:rPr sz="900" spc="-110" dirty="0">
                <a:solidFill>
                  <a:srgbClr val="606062"/>
                </a:solidFill>
                <a:latin typeface="Verdana"/>
                <a:cs typeface="Verdana"/>
              </a:rPr>
              <a:t> </a:t>
            </a:r>
            <a:r>
              <a:rPr sz="900" spc="35" dirty="0">
                <a:solidFill>
                  <a:srgbClr val="606062"/>
                </a:solidFill>
                <a:latin typeface="Verdana"/>
                <a:cs typeface="Verdana"/>
              </a:rPr>
              <a:t>аммонийный</a:t>
            </a:r>
            <a:r>
              <a:rPr sz="900" spc="-110" dirty="0">
                <a:solidFill>
                  <a:srgbClr val="606062"/>
                </a:solidFill>
                <a:latin typeface="Verdana"/>
                <a:cs typeface="Verdana"/>
              </a:rPr>
              <a:t> </a:t>
            </a:r>
            <a:r>
              <a:rPr sz="900" spc="40" dirty="0">
                <a:solidFill>
                  <a:srgbClr val="606062"/>
                </a:solidFill>
                <a:latin typeface="Verdana"/>
                <a:cs typeface="Verdana"/>
              </a:rPr>
              <a:t>и</a:t>
            </a:r>
            <a:r>
              <a:rPr sz="900" spc="-110" dirty="0">
                <a:solidFill>
                  <a:srgbClr val="606062"/>
                </a:solidFill>
                <a:latin typeface="Verdana"/>
                <a:cs typeface="Verdana"/>
              </a:rPr>
              <a:t> </a:t>
            </a:r>
            <a:r>
              <a:rPr sz="900" spc="10" dirty="0">
                <a:solidFill>
                  <a:srgbClr val="606062"/>
                </a:solidFill>
                <a:latin typeface="Verdana"/>
                <a:cs typeface="Verdana"/>
              </a:rPr>
              <a:t>нитратный  </a:t>
            </a:r>
            <a:r>
              <a:rPr sz="900" spc="-10" dirty="0">
                <a:solidFill>
                  <a:srgbClr val="606062"/>
                </a:solidFill>
                <a:latin typeface="Verdana"/>
                <a:cs typeface="Verdana"/>
              </a:rPr>
              <a:t>азот</a:t>
            </a:r>
            <a:r>
              <a:rPr sz="900" spc="-45" dirty="0">
                <a:solidFill>
                  <a:srgbClr val="606062"/>
                </a:solidFill>
                <a:latin typeface="Verdana"/>
                <a:cs typeface="Verdana"/>
              </a:rPr>
              <a:t> </a:t>
            </a:r>
            <a:r>
              <a:rPr sz="900" spc="10" dirty="0">
                <a:solidFill>
                  <a:srgbClr val="606062"/>
                </a:solidFill>
                <a:latin typeface="Verdana"/>
                <a:cs typeface="Verdana"/>
              </a:rPr>
              <a:t>в</a:t>
            </a:r>
            <a:r>
              <a:rPr sz="900" spc="-45" dirty="0">
                <a:solidFill>
                  <a:srgbClr val="606062"/>
                </a:solidFill>
                <a:latin typeface="Verdana"/>
                <a:cs typeface="Verdana"/>
              </a:rPr>
              <a:t> </a:t>
            </a:r>
            <a:r>
              <a:rPr sz="900" dirty="0">
                <a:solidFill>
                  <a:srgbClr val="606062"/>
                </a:solidFill>
                <a:latin typeface="Verdana"/>
                <a:cs typeface="Verdana"/>
              </a:rPr>
              <a:t>равных</a:t>
            </a:r>
            <a:r>
              <a:rPr sz="900" spc="-40" dirty="0">
                <a:solidFill>
                  <a:srgbClr val="606062"/>
                </a:solidFill>
                <a:latin typeface="Verdana"/>
                <a:cs typeface="Verdana"/>
              </a:rPr>
              <a:t> </a:t>
            </a:r>
            <a:r>
              <a:rPr sz="900" spc="-15" dirty="0">
                <a:solidFill>
                  <a:srgbClr val="606062"/>
                </a:solidFill>
                <a:latin typeface="Verdana"/>
                <a:cs typeface="Verdana"/>
              </a:rPr>
              <a:t>количествах,</a:t>
            </a:r>
            <a:r>
              <a:rPr sz="900" spc="-45" dirty="0">
                <a:solidFill>
                  <a:srgbClr val="606062"/>
                </a:solidFill>
                <a:latin typeface="Verdana"/>
                <a:cs typeface="Verdana"/>
              </a:rPr>
              <a:t> </a:t>
            </a:r>
            <a:r>
              <a:rPr sz="900" spc="-5" dirty="0">
                <a:solidFill>
                  <a:srgbClr val="606062"/>
                </a:solidFill>
                <a:latin typeface="Verdana"/>
                <a:cs typeface="Verdana"/>
              </a:rPr>
              <a:t>является</a:t>
            </a:r>
            <a:r>
              <a:rPr sz="900" spc="-45" dirty="0">
                <a:solidFill>
                  <a:srgbClr val="606062"/>
                </a:solidFill>
                <a:latin typeface="Verdana"/>
                <a:cs typeface="Verdana"/>
              </a:rPr>
              <a:t> </a:t>
            </a:r>
            <a:r>
              <a:rPr sz="900" spc="15" dirty="0">
                <a:solidFill>
                  <a:srgbClr val="606062"/>
                </a:solidFill>
                <a:latin typeface="Verdana"/>
                <a:cs typeface="Verdana"/>
              </a:rPr>
              <a:t>универсальным </a:t>
            </a:r>
            <a:r>
              <a:rPr sz="900" spc="-300" dirty="0">
                <a:solidFill>
                  <a:srgbClr val="606062"/>
                </a:solidFill>
                <a:latin typeface="Verdana"/>
                <a:cs typeface="Verdana"/>
              </a:rPr>
              <a:t> </a:t>
            </a:r>
            <a:r>
              <a:rPr sz="900" spc="40" dirty="0">
                <a:solidFill>
                  <a:srgbClr val="606062"/>
                </a:solidFill>
                <a:latin typeface="Verdana"/>
                <a:cs typeface="Verdana"/>
              </a:rPr>
              <a:t>и </a:t>
            </a:r>
            <a:r>
              <a:rPr sz="900" spc="5" dirty="0">
                <a:solidFill>
                  <a:srgbClr val="606062"/>
                </a:solidFill>
                <a:latin typeface="Verdana"/>
                <a:cs typeface="Verdana"/>
              </a:rPr>
              <a:t>высокоэффективным </a:t>
            </a:r>
            <a:r>
              <a:rPr sz="900" spc="30" dirty="0">
                <a:solidFill>
                  <a:srgbClr val="606062"/>
                </a:solidFill>
                <a:latin typeface="Verdana"/>
                <a:cs typeface="Verdana"/>
              </a:rPr>
              <a:t>минеральным </a:t>
            </a:r>
            <a:r>
              <a:rPr sz="900" spc="10" dirty="0">
                <a:solidFill>
                  <a:srgbClr val="606062"/>
                </a:solidFill>
                <a:latin typeface="Verdana"/>
                <a:cs typeface="Verdana"/>
              </a:rPr>
              <a:t>удобрением. </a:t>
            </a:r>
            <a:r>
              <a:rPr sz="900" spc="15" dirty="0">
                <a:solidFill>
                  <a:srgbClr val="606062"/>
                </a:solidFill>
                <a:latin typeface="Verdana"/>
                <a:cs typeface="Verdana"/>
              </a:rPr>
              <a:t> </a:t>
            </a:r>
            <a:r>
              <a:rPr sz="900" spc="65" dirty="0">
                <a:solidFill>
                  <a:srgbClr val="606062"/>
                </a:solidFill>
                <a:latin typeface="Verdana"/>
                <a:cs typeface="Verdana"/>
              </a:rPr>
              <a:t>П</a:t>
            </a:r>
            <a:r>
              <a:rPr sz="900" spc="-155" dirty="0">
                <a:solidFill>
                  <a:srgbClr val="606062"/>
                </a:solidFill>
                <a:latin typeface="Verdana"/>
                <a:cs typeface="Verdana"/>
              </a:rPr>
              <a:t> </a:t>
            </a:r>
            <a:r>
              <a:rPr sz="900" spc="55" dirty="0">
                <a:solidFill>
                  <a:srgbClr val="606062"/>
                </a:solidFill>
                <a:latin typeface="Verdana"/>
                <a:cs typeface="Verdana"/>
              </a:rPr>
              <a:t>р</a:t>
            </a:r>
            <a:r>
              <a:rPr sz="900" spc="-155" dirty="0">
                <a:solidFill>
                  <a:srgbClr val="606062"/>
                </a:solidFill>
                <a:latin typeface="Verdana"/>
                <a:cs typeface="Verdana"/>
              </a:rPr>
              <a:t> </a:t>
            </a:r>
            <a:r>
              <a:rPr sz="900" spc="40" dirty="0">
                <a:solidFill>
                  <a:srgbClr val="606062"/>
                </a:solidFill>
                <a:latin typeface="Verdana"/>
                <a:cs typeface="Verdana"/>
              </a:rPr>
              <a:t>и</a:t>
            </a:r>
            <a:r>
              <a:rPr sz="900" dirty="0">
                <a:solidFill>
                  <a:srgbClr val="606062"/>
                </a:solidFill>
                <a:latin typeface="Verdana"/>
                <a:cs typeface="Verdana"/>
              </a:rPr>
              <a:t> </a:t>
            </a:r>
            <a:r>
              <a:rPr sz="900" spc="20" dirty="0">
                <a:solidFill>
                  <a:srgbClr val="606062"/>
                </a:solidFill>
                <a:latin typeface="Verdana"/>
                <a:cs typeface="Verdana"/>
              </a:rPr>
              <a:t> </a:t>
            </a:r>
            <a:r>
              <a:rPr sz="900" spc="25" dirty="0">
                <a:solidFill>
                  <a:srgbClr val="606062"/>
                </a:solidFill>
                <a:latin typeface="Verdana"/>
                <a:cs typeface="Verdana"/>
              </a:rPr>
              <a:t>д</a:t>
            </a:r>
            <a:r>
              <a:rPr sz="900" spc="-155" dirty="0">
                <a:solidFill>
                  <a:srgbClr val="606062"/>
                </a:solidFill>
                <a:latin typeface="Verdana"/>
                <a:cs typeface="Verdana"/>
              </a:rPr>
              <a:t> </a:t>
            </a:r>
            <a:r>
              <a:rPr sz="900" spc="10" dirty="0">
                <a:solidFill>
                  <a:srgbClr val="606062"/>
                </a:solidFill>
                <a:latin typeface="Verdana"/>
                <a:cs typeface="Verdana"/>
              </a:rPr>
              <a:t>л</a:t>
            </a:r>
            <a:r>
              <a:rPr sz="900" spc="-155" dirty="0">
                <a:solidFill>
                  <a:srgbClr val="606062"/>
                </a:solidFill>
                <a:latin typeface="Verdana"/>
                <a:cs typeface="Verdana"/>
              </a:rPr>
              <a:t> </a:t>
            </a:r>
            <a:r>
              <a:rPr sz="900" spc="40" dirty="0">
                <a:solidFill>
                  <a:srgbClr val="606062"/>
                </a:solidFill>
                <a:latin typeface="Verdana"/>
                <a:cs typeface="Verdana"/>
              </a:rPr>
              <a:t>и</a:t>
            </a:r>
            <a:r>
              <a:rPr sz="900" spc="-155" dirty="0">
                <a:solidFill>
                  <a:srgbClr val="606062"/>
                </a:solidFill>
                <a:latin typeface="Verdana"/>
                <a:cs typeface="Verdana"/>
              </a:rPr>
              <a:t> </a:t>
            </a:r>
            <a:r>
              <a:rPr sz="900" spc="-25" dirty="0">
                <a:solidFill>
                  <a:srgbClr val="606062"/>
                </a:solidFill>
                <a:latin typeface="Verdana"/>
                <a:cs typeface="Verdana"/>
              </a:rPr>
              <a:t>т</a:t>
            </a:r>
            <a:r>
              <a:rPr sz="900" spc="-180" dirty="0">
                <a:solidFill>
                  <a:srgbClr val="606062"/>
                </a:solidFill>
                <a:latin typeface="Verdana"/>
                <a:cs typeface="Verdana"/>
              </a:rPr>
              <a:t> </a:t>
            </a:r>
            <a:r>
              <a:rPr sz="900" spc="20" dirty="0">
                <a:solidFill>
                  <a:srgbClr val="606062"/>
                </a:solidFill>
                <a:latin typeface="Verdana"/>
                <a:cs typeface="Verdana"/>
              </a:rPr>
              <a:t>е</a:t>
            </a:r>
            <a:r>
              <a:rPr sz="900" spc="-165" dirty="0">
                <a:solidFill>
                  <a:srgbClr val="606062"/>
                </a:solidFill>
                <a:latin typeface="Verdana"/>
                <a:cs typeface="Verdana"/>
              </a:rPr>
              <a:t> </a:t>
            </a:r>
            <a:r>
              <a:rPr sz="900" spc="10" dirty="0">
                <a:solidFill>
                  <a:srgbClr val="606062"/>
                </a:solidFill>
                <a:latin typeface="Verdana"/>
                <a:cs typeface="Verdana"/>
              </a:rPr>
              <a:t>л</a:t>
            </a:r>
            <a:r>
              <a:rPr sz="900" spc="-155" dirty="0">
                <a:solidFill>
                  <a:srgbClr val="606062"/>
                </a:solidFill>
                <a:latin typeface="Verdana"/>
                <a:cs typeface="Verdana"/>
              </a:rPr>
              <a:t> </a:t>
            </a:r>
            <a:r>
              <a:rPr sz="900" spc="-10" dirty="0">
                <a:solidFill>
                  <a:srgbClr val="606062"/>
                </a:solidFill>
                <a:latin typeface="Verdana"/>
                <a:cs typeface="Verdana"/>
              </a:rPr>
              <a:t>ь</a:t>
            </a:r>
            <a:r>
              <a:rPr sz="900" spc="-155" dirty="0">
                <a:solidFill>
                  <a:srgbClr val="606062"/>
                </a:solidFill>
                <a:latin typeface="Verdana"/>
                <a:cs typeface="Verdana"/>
              </a:rPr>
              <a:t> </a:t>
            </a:r>
            <a:r>
              <a:rPr sz="900" spc="30" dirty="0">
                <a:solidFill>
                  <a:srgbClr val="606062"/>
                </a:solidFill>
                <a:latin typeface="Verdana"/>
                <a:cs typeface="Verdana"/>
              </a:rPr>
              <a:t>н</a:t>
            </a:r>
            <a:r>
              <a:rPr sz="900" spc="-155" dirty="0">
                <a:solidFill>
                  <a:srgbClr val="606062"/>
                </a:solidFill>
                <a:latin typeface="Verdana"/>
                <a:cs typeface="Verdana"/>
              </a:rPr>
              <a:t> </a:t>
            </a:r>
            <a:r>
              <a:rPr sz="900" spc="25" dirty="0">
                <a:solidFill>
                  <a:srgbClr val="606062"/>
                </a:solidFill>
                <a:latin typeface="Verdana"/>
                <a:cs typeface="Verdana"/>
              </a:rPr>
              <a:t>о</a:t>
            </a:r>
            <a:r>
              <a:rPr sz="900" spc="-155" dirty="0">
                <a:solidFill>
                  <a:srgbClr val="606062"/>
                </a:solidFill>
                <a:latin typeface="Verdana"/>
                <a:cs typeface="Verdana"/>
              </a:rPr>
              <a:t> </a:t>
            </a:r>
            <a:r>
              <a:rPr sz="900" spc="80" dirty="0">
                <a:solidFill>
                  <a:srgbClr val="606062"/>
                </a:solidFill>
                <a:latin typeface="Verdana"/>
                <a:cs typeface="Verdana"/>
              </a:rPr>
              <a:t>м</a:t>
            </a:r>
            <a:r>
              <a:rPr sz="900" dirty="0">
                <a:solidFill>
                  <a:srgbClr val="606062"/>
                </a:solidFill>
                <a:latin typeface="Verdana"/>
                <a:cs typeface="Verdana"/>
              </a:rPr>
              <a:t> </a:t>
            </a:r>
            <a:r>
              <a:rPr sz="900" spc="20" dirty="0">
                <a:solidFill>
                  <a:srgbClr val="606062"/>
                </a:solidFill>
                <a:latin typeface="Verdana"/>
                <a:cs typeface="Verdana"/>
              </a:rPr>
              <a:t> </a:t>
            </a:r>
            <a:r>
              <a:rPr sz="900" spc="30" dirty="0">
                <a:solidFill>
                  <a:srgbClr val="606062"/>
                </a:solidFill>
                <a:latin typeface="Verdana"/>
                <a:cs typeface="Verdana"/>
              </a:rPr>
              <a:t>п</a:t>
            </a:r>
            <a:r>
              <a:rPr sz="900" spc="-155" dirty="0">
                <a:solidFill>
                  <a:srgbClr val="606062"/>
                </a:solidFill>
                <a:latin typeface="Verdana"/>
                <a:cs typeface="Verdana"/>
              </a:rPr>
              <a:t> </a:t>
            </a:r>
            <a:r>
              <a:rPr sz="900" spc="55" dirty="0">
                <a:solidFill>
                  <a:srgbClr val="606062"/>
                </a:solidFill>
                <a:latin typeface="Verdana"/>
                <a:cs typeface="Verdana"/>
              </a:rPr>
              <a:t>р</a:t>
            </a:r>
            <a:r>
              <a:rPr sz="900" spc="-155" dirty="0">
                <a:solidFill>
                  <a:srgbClr val="606062"/>
                </a:solidFill>
                <a:latin typeface="Verdana"/>
                <a:cs typeface="Verdana"/>
              </a:rPr>
              <a:t> </a:t>
            </a:r>
            <a:r>
              <a:rPr sz="900" spc="40" dirty="0">
                <a:solidFill>
                  <a:srgbClr val="606062"/>
                </a:solidFill>
                <a:latin typeface="Verdana"/>
                <a:cs typeface="Verdana"/>
              </a:rPr>
              <a:t>и</a:t>
            </a:r>
            <a:r>
              <a:rPr sz="900" spc="-155" dirty="0">
                <a:solidFill>
                  <a:srgbClr val="606062"/>
                </a:solidFill>
                <a:latin typeface="Verdana"/>
                <a:cs typeface="Verdana"/>
              </a:rPr>
              <a:t> </a:t>
            </a:r>
            <a:r>
              <a:rPr sz="900" spc="80" dirty="0">
                <a:solidFill>
                  <a:srgbClr val="606062"/>
                </a:solidFill>
                <a:latin typeface="Verdana"/>
                <a:cs typeface="Verdana"/>
              </a:rPr>
              <a:t>м</a:t>
            </a:r>
            <a:r>
              <a:rPr sz="900" spc="-155" dirty="0">
                <a:solidFill>
                  <a:srgbClr val="606062"/>
                </a:solidFill>
                <a:latin typeface="Verdana"/>
                <a:cs typeface="Verdana"/>
              </a:rPr>
              <a:t> </a:t>
            </a:r>
            <a:r>
              <a:rPr sz="900" spc="20" dirty="0">
                <a:solidFill>
                  <a:srgbClr val="606062"/>
                </a:solidFill>
                <a:latin typeface="Verdana"/>
                <a:cs typeface="Verdana"/>
              </a:rPr>
              <a:t>е</a:t>
            </a:r>
            <a:r>
              <a:rPr sz="900" spc="-155" dirty="0">
                <a:solidFill>
                  <a:srgbClr val="606062"/>
                </a:solidFill>
                <a:latin typeface="Verdana"/>
                <a:cs typeface="Verdana"/>
              </a:rPr>
              <a:t> </a:t>
            </a:r>
            <a:r>
              <a:rPr sz="900" spc="30" dirty="0">
                <a:solidFill>
                  <a:srgbClr val="606062"/>
                </a:solidFill>
                <a:latin typeface="Verdana"/>
                <a:cs typeface="Verdana"/>
              </a:rPr>
              <a:t>н</a:t>
            </a:r>
            <a:r>
              <a:rPr sz="900" spc="-155" dirty="0">
                <a:solidFill>
                  <a:srgbClr val="606062"/>
                </a:solidFill>
                <a:latin typeface="Verdana"/>
                <a:cs typeface="Verdana"/>
              </a:rPr>
              <a:t> </a:t>
            </a:r>
            <a:r>
              <a:rPr sz="900" spc="20" dirty="0">
                <a:solidFill>
                  <a:srgbClr val="606062"/>
                </a:solidFill>
                <a:latin typeface="Verdana"/>
                <a:cs typeface="Verdana"/>
              </a:rPr>
              <a:t>е</a:t>
            </a:r>
            <a:r>
              <a:rPr sz="900" spc="-155" dirty="0">
                <a:solidFill>
                  <a:srgbClr val="606062"/>
                </a:solidFill>
                <a:latin typeface="Verdana"/>
                <a:cs typeface="Verdana"/>
              </a:rPr>
              <a:t> </a:t>
            </a:r>
            <a:r>
              <a:rPr sz="900" spc="30" dirty="0">
                <a:solidFill>
                  <a:srgbClr val="606062"/>
                </a:solidFill>
                <a:latin typeface="Verdana"/>
                <a:cs typeface="Verdana"/>
              </a:rPr>
              <a:t>н</a:t>
            </a:r>
            <a:r>
              <a:rPr sz="900" spc="-155" dirty="0">
                <a:solidFill>
                  <a:srgbClr val="606062"/>
                </a:solidFill>
                <a:latin typeface="Verdana"/>
                <a:cs typeface="Verdana"/>
              </a:rPr>
              <a:t> </a:t>
            </a:r>
            <a:r>
              <a:rPr sz="900" spc="40" dirty="0">
                <a:solidFill>
                  <a:srgbClr val="606062"/>
                </a:solidFill>
                <a:latin typeface="Verdana"/>
                <a:cs typeface="Verdana"/>
              </a:rPr>
              <a:t>и</a:t>
            </a:r>
            <a:r>
              <a:rPr sz="900" spc="-155" dirty="0">
                <a:solidFill>
                  <a:srgbClr val="606062"/>
                </a:solidFill>
                <a:latin typeface="Verdana"/>
                <a:cs typeface="Verdana"/>
              </a:rPr>
              <a:t> </a:t>
            </a:r>
            <a:r>
              <a:rPr sz="900" spc="40" dirty="0">
                <a:solidFill>
                  <a:srgbClr val="606062"/>
                </a:solidFill>
                <a:latin typeface="Verdana"/>
                <a:cs typeface="Verdana"/>
              </a:rPr>
              <a:t>и</a:t>
            </a:r>
            <a:r>
              <a:rPr sz="900" dirty="0">
                <a:solidFill>
                  <a:srgbClr val="606062"/>
                </a:solidFill>
                <a:latin typeface="Verdana"/>
                <a:cs typeface="Verdana"/>
              </a:rPr>
              <a:t> </a:t>
            </a:r>
            <a:r>
              <a:rPr sz="900" spc="20" dirty="0">
                <a:solidFill>
                  <a:srgbClr val="606062"/>
                </a:solidFill>
                <a:latin typeface="Verdana"/>
                <a:cs typeface="Verdana"/>
              </a:rPr>
              <a:t> </a:t>
            </a:r>
            <a:r>
              <a:rPr sz="900" spc="25" dirty="0">
                <a:solidFill>
                  <a:srgbClr val="606062"/>
                </a:solidFill>
                <a:latin typeface="Verdana"/>
                <a:cs typeface="Verdana"/>
              </a:rPr>
              <a:t>о</a:t>
            </a:r>
            <a:r>
              <a:rPr sz="900" spc="-155" dirty="0">
                <a:solidFill>
                  <a:srgbClr val="606062"/>
                </a:solidFill>
                <a:latin typeface="Verdana"/>
                <a:cs typeface="Verdana"/>
              </a:rPr>
              <a:t> </a:t>
            </a:r>
            <a:r>
              <a:rPr sz="900" spc="-10" dirty="0">
                <a:solidFill>
                  <a:srgbClr val="606062"/>
                </a:solidFill>
                <a:latin typeface="Verdana"/>
                <a:cs typeface="Verdana"/>
              </a:rPr>
              <a:t>к</a:t>
            </a:r>
            <a:r>
              <a:rPr sz="900" spc="-165" dirty="0">
                <a:solidFill>
                  <a:srgbClr val="606062"/>
                </a:solidFill>
                <a:latin typeface="Verdana"/>
                <a:cs typeface="Verdana"/>
              </a:rPr>
              <a:t> </a:t>
            </a:r>
            <a:r>
              <a:rPr sz="900" spc="-20" dirty="0">
                <a:solidFill>
                  <a:srgbClr val="606062"/>
                </a:solidFill>
                <a:latin typeface="Verdana"/>
                <a:cs typeface="Verdana"/>
              </a:rPr>
              <a:t>а</a:t>
            </a:r>
            <a:r>
              <a:rPr sz="900" spc="-165" dirty="0">
                <a:solidFill>
                  <a:srgbClr val="606062"/>
                </a:solidFill>
                <a:latin typeface="Verdana"/>
                <a:cs typeface="Verdana"/>
              </a:rPr>
              <a:t> </a:t>
            </a:r>
            <a:r>
              <a:rPr sz="900" spc="5" dirty="0">
                <a:solidFill>
                  <a:srgbClr val="606062"/>
                </a:solidFill>
                <a:latin typeface="Verdana"/>
                <a:cs typeface="Verdana"/>
              </a:rPr>
              <a:t>з</a:t>
            </a:r>
            <a:r>
              <a:rPr sz="900" spc="-155" dirty="0">
                <a:solidFill>
                  <a:srgbClr val="606062"/>
                </a:solidFill>
                <a:latin typeface="Verdana"/>
                <a:cs typeface="Verdana"/>
              </a:rPr>
              <a:t> </a:t>
            </a:r>
            <a:r>
              <a:rPr sz="900" spc="-10" dirty="0">
                <a:solidFill>
                  <a:srgbClr val="606062"/>
                </a:solidFill>
                <a:latin typeface="Verdana"/>
                <a:cs typeface="Verdana"/>
              </a:rPr>
              <a:t>ы</a:t>
            </a:r>
            <a:r>
              <a:rPr sz="900" spc="-155" dirty="0">
                <a:solidFill>
                  <a:srgbClr val="606062"/>
                </a:solidFill>
                <a:latin typeface="Verdana"/>
                <a:cs typeface="Verdana"/>
              </a:rPr>
              <a:t> </a:t>
            </a:r>
            <a:r>
              <a:rPr sz="900" spc="10" dirty="0">
                <a:solidFill>
                  <a:srgbClr val="606062"/>
                </a:solidFill>
                <a:latin typeface="Verdana"/>
                <a:cs typeface="Verdana"/>
              </a:rPr>
              <a:t>в</a:t>
            </a:r>
            <a:r>
              <a:rPr sz="900" spc="-155" dirty="0">
                <a:solidFill>
                  <a:srgbClr val="606062"/>
                </a:solidFill>
                <a:latin typeface="Verdana"/>
                <a:cs typeface="Verdana"/>
              </a:rPr>
              <a:t> </a:t>
            </a:r>
            <a:r>
              <a:rPr sz="900" spc="-20" dirty="0">
                <a:solidFill>
                  <a:srgbClr val="606062"/>
                </a:solidFill>
                <a:latin typeface="Verdana"/>
                <a:cs typeface="Verdana"/>
              </a:rPr>
              <a:t>а</a:t>
            </a:r>
            <a:r>
              <a:rPr sz="900" spc="-155" dirty="0">
                <a:solidFill>
                  <a:srgbClr val="606062"/>
                </a:solidFill>
                <a:latin typeface="Verdana"/>
                <a:cs typeface="Verdana"/>
              </a:rPr>
              <a:t> </a:t>
            </a:r>
            <a:r>
              <a:rPr sz="900" spc="20" dirty="0">
                <a:solidFill>
                  <a:srgbClr val="606062"/>
                </a:solidFill>
                <a:latin typeface="Verdana"/>
                <a:cs typeface="Verdana"/>
              </a:rPr>
              <a:t>е</a:t>
            </a:r>
            <a:r>
              <a:rPr sz="900" spc="-180" dirty="0">
                <a:solidFill>
                  <a:srgbClr val="606062"/>
                </a:solidFill>
                <a:latin typeface="Verdana"/>
                <a:cs typeface="Verdana"/>
              </a:rPr>
              <a:t> </a:t>
            </a:r>
            <a:r>
              <a:rPr sz="900" spc="-20" dirty="0">
                <a:solidFill>
                  <a:srgbClr val="606062"/>
                </a:solidFill>
                <a:latin typeface="Verdana"/>
                <a:cs typeface="Verdana"/>
              </a:rPr>
              <a:t>т  </a:t>
            </a:r>
            <a:r>
              <a:rPr sz="900" spc="20" dirty="0">
                <a:solidFill>
                  <a:srgbClr val="606062"/>
                </a:solidFill>
                <a:latin typeface="Verdana"/>
                <a:cs typeface="Verdana"/>
              </a:rPr>
              <a:t>подки</a:t>
            </a:r>
            <a:r>
              <a:rPr sz="900" dirty="0">
                <a:solidFill>
                  <a:srgbClr val="606062"/>
                </a:solidFill>
                <a:latin typeface="Verdana"/>
                <a:cs typeface="Verdana"/>
              </a:rPr>
              <a:t>с</a:t>
            </a:r>
            <a:r>
              <a:rPr sz="900" spc="15" dirty="0">
                <a:solidFill>
                  <a:srgbClr val="606062"/>
                </a:solidFill>
                <a:latin typeface="Verdana"/>
                <a:cs typeface="Verdana"/>
              </a:rPr>
              <a:t>ляющее</a:t>
            </a:r>
            <a:r>
              <a:rPr sz="900" spc="-175" dirty="0">
                <a:solidFill>
                  <a:srgbClr val="606062"/>
                </a:solidFill>
                <a:latin typeface="Verdana"/>
                <a:cs typeface="Verdana"/>
              </a:rPr>
              <a:t> </a:t>
            </a:r>
            <a:r>
              <a:rPr sz="900" spc="25" dirty="0">
                <a:solidFill>
                  <a:srgbClr val="606062"/>
                </a:solidFill>
                <a:latin typeface="Verdana"/>
                <a:cs typeface="Verdana"/>
              </a:rPr>
              <a:t>дей</a:t>
            </a:r>
            <a:r>
              <a:rPr sz="900" spc="15" dirty="0">
                <a:solidFill>
                  <a:srgbClr val="606062"/>
                </a:solidFill>
                <a:latin typeface="Verdana"/>
                <a:cs typeface="Verdana"/>
              </a:rPr>
              <a:t>с</a:t>
            </a:r>
            <a:r>
              <a:rPr sz="900" spc="10" dirty="0">
                <a:solidFill>
                  <a:srgbClr val="606062"/>
                </a:solidFill>
                <a:latin typeface="Verdana"/>
                <a:cs typeface="Verdana"/>
              </a:rPr>
              <a:t>твие</a:t>
            </a:r>
            <a:r>
              <a:rPr sz="900" spc="-175" dirty="0">
                <a:solidFill>
                  <a:srgbClr val="606062"/>
                </a:solidFill>
                <a:latin typeface="Verdana"/>
                <a:cs typeface="Verdana"/>
              </a:rPr>
              <a:t> </a:t>
            </a:r>
            <a:r>
              <a:rPr sz="900" spc="5" dirty="0">
                <a:solidFill>
                  <a:srgbClr val="606062"/>
                </a:solidFill>
                <a:latin typeface="Verdana"/>
                <a:cs typeface="Verdana"/>
              </a:rPr>
              <a:t>на</a:t>
            </a:r>
            <a:r>
              <a:rPr sz="900" spc="-175" dirty="0">
                <a:solidFill>
                  <a:srgbClr val="606062"/>
                </a:solidFill>
                <a:latin typeface="Verdana"/>
                <a:cs typeface="Verdana"/>
              </a:rPr>
              <a:t> </a:t>
            </a:r>
            <a:r>
              <a:rPr sz="900" spc="5" dirty="0">
                <a:solidFill>
                  <a:srgbClr val="606062"/>
                </a:solidFill>
                <a:latin typeface="Verdana"/>
                <a:cs typeface="Verdana"/>
              </a:rPr>
              <a:t>почв</a:t>
            </a:r>
            <a:r>
              <a:rPr sz="900" spc="-30" dirty="0">
                <a:solidFill>
                  <a:srgbClr val="606062"/>
                </a:solidFill>
                <a:latin typeface="Verdana"/>
                <a:cs typeface="Verdana"/>
              </a:rPr>
              <a:t>у</a:t>
            </a:r>
            <a:r>
              <a:rPr sz="900" spc="-140" dirty="0">
                <a:solidFill>
                  <a:srgbClr val="606062"/>
                </a:solidFill>
                <a:latin typeface="Verdana"/>
                <a:cs typeface="Verdana"/>
              </a:rPr>
              <a:t>.</a:t>
            </a:r>
            <a:endParaRPr sz="900">
              <a:latin typeface="Verdana"/>
              <a:cs typeface="Verdana"/>
            </a:endParaRPr>
          </a:p>
        </p:txBody>
      </p:sp>
      <p:sp>
        <p:nvSpPr>
          <p:cNvPr id="87" name="object 87"/>
          <p:cNvSpPr txBox="1"/>
          <p:nvPr/>
        </p:nvSpPr>
        <p:spPr>
          <a:xfrm>
            <a:off x="1138447" y="7031399"/>
            <a:ext cx="1118235" cy="1006475"/>
          </a:xfrm>
          <a:prstGeom prst="rect">
            <a:avLst/>
          </a:prstGeom>
        </p:spPr>
        <p:txBody>
          <a:bodyPr vert="horz" wrap="square" lIns="0" tIns="12700" rIns="0" bIns="0" rtlCol="0">
            <a:spAutoFit/>
          </a:bodyPr>
          <a:lstStyle/>
          <a:p>
            <a:pPr marL="12700" marR="5080">
              <a:lnSpc>
                <a:spcPct val="114900"/>
              </a:lnSpc>
              <a:spcBef>
                <a:spcPts val="100"/>
              </a:spcBef>
            </a:pPr>
            <a:r>
              <a:rPr sz="800" spc="15" dirty="0">
                <a:solidFill>
                  <a:srgbClr val="606062"/>
                </a:solidFill>
                <a:latin typeface="Verdana"/>
                <a:cs typeface="Verdana"/>
              </a:rPr>
              <a:t>Для</a:t>
            </a:r>
            <a:r>
              <a:rPr sz="800" spc="-75" dirty="0">
                <a:solidFill>
                  <a:srgbClr val="606062"/>
                </a:solidFill>
                <a:latin typeface="Verdana"/>
                <a:cs typeface="Verdana"/>
              </a:rPr>
              <a:t> </a:t>
            </a:r>
            <a:r>
              <a:rPr sz="800" spc="15" dirty="0">
                <a:solidFill>
                  <a:srgbClr val="606062"/>
                </a:solidFill>
                <a:latin typeface="Verdana"/>
                <a:cs typeface="Verdana"/>
              </a:rPr>
              <a:t>в</a:t>
            </a:r>
            <a:r>
              <a:rPr sz="800" spc="5" dirty="0">
                <a:solidFill>
                  <a:srgbClr val="606062"/>
                </a:solidFill>
                <a:latin typeface="Verdana"/>
                <a:cs typeface="Verdana"/>
              </a:rPr>
              <a:t>с</a:t>
            </a:r>
            <a:r>
              <a:rPr sz="800" dirty="0">
                <a:solidFill>
                  <a:srgbClr val="606062"/>
                </a:solidFill>
                <a:latin typeface="Verdana"/>
                <a:cs typeface="Verdana"/>
              </a:rPr>
              <a:t>е</a:t>
            </a:r>
            <a:r>
              <a:rPr sz="800" spc="-55" dirty="0">
                <a:solidFill>
                  <a:srgbClr val="606062"/>
                </a:solidFill>
                <a:latin typeface="Verdana"/>
                <a:cs typeface="Verdana"/>
              </a:rPr>
              <a:t>х</a:t>
            </a:r>
            <a:r>
              <a:rPr sz="800" spc="-75" dirty="0">
                <a:solidFill>
                  <a:srgbClr val="606062"/>
                </a:solidFill>
                <a:latin typeface="Verdana"/>
                <a:cs typeface="Verdana"/>
              </a:rPr>
              <a:t> </a:t>
            </a:r>
            <a:r>
              <a:rPr sz="800" spc="-35"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r>
              <a:rPr sz="800" spc="-75" dirty="0">
                <a:solidFill>
                  <a:srgbClr val="606062"/>
                </a:solidFill>
                <a:latin typeface="Verdana"/>
                <a:cs typeface="Verdana"/>
              </a:rPr>
              <a:t> </a:t>
            </a:r>
            <a:r>
              <a:rPr sz="800" spc="-50" dirty="0">
                <a:solidFill>
                  <a:srgbClr val="606062"/>
                </a:solidFill>
                <a:latin typeface="Verdana"/>
                <a:cs typeface="Verdana"/>
              </a:rPr>
              <a:t>-  </a:t>
            </a:r>
            <a:r>
              <a:rPr sz="800" spc="5" dirty="0">
                <a:solidFill>
                  <a:srgbClr val="606062"/>
                </a:solidFill>
                <a:latin typeface="Verdana"/>
                <a:cs typeface="Verdana"/>
              </a:rPr>
              <a:t>пшеница,</a:t>
            </a:r>
            <a:r>
              <a:rPr sz="800" spc="-75" dirty="0">
                <a:solidFill>
                  <a:srgbClr val="606062"/>
                </a:solidFill>
                <a:latin typeface="Verdana"/>
                <a:cs typeface="Verdana"/>
              </a:rPr>
              <a:t> </a:t>
            </a:r>
            <a:r>
              <a:rPr sz="800" spc="15" dirty="0">
                <a:solidFill>
                  <a:srgbClr val="606062"/>
                </a:solidFill>
                <a:latin typeface="Verdana"/>
                <a:cs typeface="Verdana"/>
              </a:rPr>
              <a:t>ячмен</a:t>
            </a:r>
            <a:r>
              <a:rPr sz="800" spc="5" dirty="0">
                <a:solidFill>
                  <a:srgbClr val="606062"/>
                </a:solidFill>
                <a:latin typeface="Verdana"/>
                <a:cs typeface="Verdana"/>
              </a:rPr>
              <a:t>ь</a:t>
            </a:r>
            <a:r>
              <a:rPr sz="800" spc="-120" dirty="0">
                <a:solidFill>
                  <a:srgbClr val="606062"/>
                </a:solidFill>
                <a:latin typeface="Verdana"/>
                <a:cs typeface="Verdana"/>
              </a:rPr>
              <a:t>,  </a:t>
            </a:r>
            <a:r>
              <a:rPr sz="800" spc="-35" dirty="0">
                <a:solidFill>
                  <a:srgbClr val="606062"/>
                </a:solidFill>
                <a:latin typeface="Verdana"/>
                <a:cs typeface="Verdana"/>
              </a:rPr>
              <a:t>к</a:t>
            </a:r>
            <a:r>
              <a:rPr sz="800" spc="-20" dirty="0">
                <a:solidFill>
                  <a:srgbClr val="606062"/>
                </a:solidFill>
                <a:latin typeface="Verdana"/>
                <a:cs typeface="Verdana"/>
              </a:rPr>
              <a:t>у</a:t>
            </a:r>
            <a:r>
              <a:rPr sz="800" spc="-45" dirty="0">
                <a:solidFill>
                  <a:srgbClr val="606062"/>
                </a:solidFill>
                <a:latin typeface="Verdana"/>
                <a:cs typeface="Verdana"/>
              </a:rPr>
              <a:t>к</a:t>
            </a:r>
            <a:r>
              <a:rPr sz="800" spc="10" dirty="0">
                <a:solidFill>
                  <a:srgbClr val="606062"/>
                </a:solidFill>
                <a:latin typeface="Verdana"/>
                <a:cs typeface="Verdana"/>
              </a:rPr>
              <a:t>у</a:t>
            </a:r>
            <a:r>
              <a:rPr sz="800" spc="-5" dirty="0">
                <a:solidFill>
                  <a:srgbClr val="606062"/>
                </a:solidFill>
                <a:latin typeface="Verdana"/>
                <a:cs typeface="Verdana"/>
              </a:rPr>
              <a:t>р</a:t>
            </a:r>
            <a:r>
              <a:rPr sz="800" spc="-45" dirty="0">
                <a:solidFill>
                  <a:srgbClr val="606062"/>
                </a:solidFill>
                <a:latin typeface="Verdana"/>
                <a:cs typeface="Verdana"/>
              </a:rPr>
              <a:t>уза,</a:t>
            </a:r>
            <a:r>
              <a:rPr sz="800" spc="-75" dirty="0">
                <a:solidFill>
                  <a:srgbClr val="606062"/>
                </a:solidFill>
                <a:latin typeface="Verdana"/>
                <a:cs typeface="Verdana"/>
              </a:rPr>
              <a:t> </a:t>
            </a:r>
            <a:r>
              <a:rPr sz="800" spc="-10" dirty="0">
                <a:solidFill>
                  <a:srgbClr val="606062"/>
                </a:solidFill>
                <a:latin typeface="Verdana"/>
                <a:cs typeface="Verdana"/>
              </a:rPr>
              <a:t>ну</a:t>
            </a:r>
            <a:r>
              <a:rPr sz="800" spc="-40" dirty="0">
                <a:solidFill>
                  <a:srgbClr val="606062"/>
                </a:solidFill>
                <a:latin typeface="Verdana"/>
                <a:cs typeface="Verdana"/>
              </a:rPr>
              <a:t>т</a:t>
            </a:r>
            <a:r>
              <a:rPr sz="800" spc="-125" dirty="0">
                <a:solidFill>
                  <a:srgbClr val="606062"/>
                </a:solidFill>
                <a:latin typeface="Verdana"/>
                <a:cs typeface="Verdana"/>
              </a:rPr>
              <a:t>,</a:t>
            </a:r>
            <a:r>
              <a:rPr sz="800" spc="-75" dirty="0">
                <a:solidFill>
                  <a:srgbClr val="606062"/>
                </a:solidFill>
                <a:latin typeface="Verdana"/>
                <a:cs typeface="Verdana"/>
              </a:rPr>
              <a:t> </a:t>
            </a:r>
            <a:r>
              <a:rPr sz="800" spc="10" dirty="0">
                <a:solidFill>
                  <a:srgbClr val="606062"/>
                </a:solidFill>
                <a:latin typeface="Verdana"/>
                <a:cs typeface="Verdana"/>
              </a:rPr>
              <a:t>с</a:t>
            </a:r>
            <a:r>
              <a:rPr sz="800" dirty="0">
                <a:solidFill>
                  <a:srgbClr val="606062"/>
                </a:solidFill>
                <a:latin typeface="Verdana"/>
                <a:cs typeface="Verdana"/>
              </a:rPr>
              <a:t>о</a:t>
            </a:r>
            <a:r>
              <a:rPr sz="800" spc="-55" dirty="0">
                <a:solidFill>
                  <a:srgbClr val="606062"/>
                </a:solidFill>
                <a:latin typeface="Verdana"/>
                <a:cs typeface="Verdana"/>
              </a:rPr>
              <a:t>я,  </a:t>
            </a:r>
            <a:r>
              <a:rPr sz="800" spc="35" dirty="0">
                <a:solidFill>
                  <a:srgbClr val="606062"/>
                </a:solidFill>
                <a:latin typeface="Verdana"/>
                <a:cs typeface="Verdana"/>
              </a:rPr>
              <a:t>мно</a:t>
            </a:r>
            <a:r>
              <a:rPr sz="800" spc="5" dirty="0">
                <a:solidFill>
                  <a:srgbClr val="606062"/>
                </a:solidFill>
                <a:latin typeface="Verdana"/>
                <a:cs typeface="Verdana"/>
              </a:rPr>
              <a:t>г</a:t>
            </a:r>
            <a:r>
              <a:rPr sz="800" spc="15" dirty="0">
                <a:solidFill>
                  <a:srgbClr val="606062"/>
                </a:solidFill>
                <a:latin typeface="Verdana"/>
                <a:cs typeface="Verdana"/>
              </a:rPr>
              <a:t>ол</a:t>
            </a:r>
            <a:r>
              <a:rPr sz="800" spc="-10" dirty="0">
                <a:solidFill>
                  <a:srgbClr val="606062"/>
                </a:solidFill>
                <a:latin typeface="Verdana"/>
                <a:cs typeface="Verdana"/>
              </a:rPr>
              <a:t>е</a:t>
            </a:r>
            <a:r>
              <a:rPr sz="800" spc="15" dirty="0">
                <a:solidFill>
                  <a:srgbClr val="606062"/>
                </a:solidFill>
                <a:latin typeface="Verdana"/>
                <a:cs typeface="Verdana"/>
              </a:rPr>
              <a:t>тние</a:t>
            </a:r>
            <a:r>
              <a:rPr sz="800" spc="-75" dirty="0">
                <a:solidFill>
                  <a:srgbClr val="606062"/>
                </a:solidFill>
                <a:latin typeface="Verdana"/>
                <a:cs typeface="Verdana"/>
              </a:rPr>
              <a:t> </a:t>
            </a:r>
            <a:r>
              <a:rPr sz="800" spc="-20" dirty="0">
                <a:solidFill>
                  <a:srgbClr val="606062"/>
                </a:solidFill>
                <a:latin typeface="Verdana"/>
                <a:cs typeface="Verdana"/>
              </a:rPr>
              <a:t>травы,  к</a:t>
            </a:r>
            <a:r>
              <a:rPr sz="800" spc="15" dirty="0">
                <a:solidFill>
                  <a:srgbClr val="606062"/>
                </a:solidFill>
                <a:latin typeface="Verdana"/>
                <a:cs typeface="Verdana"/>
              </a:rPr>
              <a:t>а</a:t>
            </a:r>
            <a:r>
              <a:rPr sz="800" spc="-5" dirty="0">
                <a:solidFill>
                  <a:srgbClr val="606062"/>
                </a:solidFill>
                <a:latin typeface="Verdana"/>
                <a:cs typeface="Verdana"/>
              </a:rPr>
              <a:t>р</a:t>
            </a:r>
            <a:r>
              <a:rPr sz="800" spc="-40" dirty="0">
                <a:solidFill>
                  <a:srgbClr val="606062"/>
                </a:solidFill>
                <a:latin typeface="Verdana"/>
                <a:cs typeface="Verdana"/>
              </a:rPr>
              <a:t>т</a:t>
            </a:r>
            <a:r>
              <a:rPr sz="800" spc="-5" dirty="0">
                <a:solidFill>
                  <a:srgbClr val="606062"/>
                </a:solidFill>
                <a:latin typeface="Verdana"/>
                <a:cs typeface="Verdana"/>
              </a:rPr>
              <a:t>оф</a:t>
            </a:r>
            <a:r>
              <a:rPr sz="800" spc="-15" dirty="0">
                <a:solidFill>
                  <a:srgbClr val="606062"/>
                </a:solidFill>
                <a:latin typeface="Verdana"/>
                <a:cs typeface="Verdana"/>
              </a:rPr>
              <a:t>е</a:t>
            </a:r>
            <a:r>
              <a:rPr sz="800" dirty="0">
                <a:solidFill>
                  <a:srgbClr val="606062"/>
                </a:solidFill>
                <a:latin typeface="Verdana"/>
                <a:cs typeface="Verdana"/>
              </a:rPr>
              <a:t>л</a:t>
            </a:r>
            <a:r>
              <a:rPr sz="800" spc="-10" dirty="0">
                <a:solidFill>
                  <a:srgbClr val="606062"/>
                </a:solidFill>
                <a:latin typeface="Verdana"/>
                <a:cs typeface="Verdana"/>
              </a:rPr>
              <a:t>ь</a:t>
            </a:r>
            <a:r>
              <a:rPr sz="800" spc="-125" dirty="0">
                <a:solidFill>
                  <a:srgbClr val="606062"/>
                </a:solidFill>
                <a:latin typeface="Verdana"/>
                <a:cs typeface="Verdana"/>
              </a:rPr>
              <a:t>,</a:t>
            </a:r>
            <a:r>
              <a:rPr sz="800" spc="-75" dirty="0">
                <a:solidFill>
                  <a:srgbClr val="606062"/>
                </a:solidFill>
                <a:latin typeface="Verdana"/>
                <a:cs typeface="Verdana"/>
              </a:rPr>
              <a:t> </a:t>
            </a:r>
            <a:r>
              <a:rPr sz="800" spc="-15" dirty="0">
                <a:solidFill>
                  <a:srgbClr val="606062"/>
                </a:solidFill>
                <a:latin typeface="Verdana"/>
                <a:cs typeface="Verdana"/>
              </a:rPr>
              <a:t>са</a:t>
            </a:r>
            <a:r>
              <a:rPr sz="800" spc="-25" dirty="0">
                <a:solidFill>
                  <a:srgbClr val="606062"/>
                </a:solidFill>
                <a:latin typeface="Verdana"/>
                <a:cs typeface="Verdana"/>
              </a:rPr>
              <a:t>х</a:t>
            </a:r>
            <a:r>
              <a:rPr sz="800" spc="10" dirty="0">
                <a:solidFill>
                  <a:srgbClr val="606062"/>
                </a:solidFill>
                <a:latin typeface="Verdana"/>
                <a:cs typeface="Verdana"/>
              </a:rPr>
              <a:t>арная  </a:t>
            </a:r>
            <a:r>
              <a:rPr sz="800" spc="-15" dirty="0">
                <a:solidFill>
                  <a:srgbClr val="606062"/>
                </a:solidFill>
                <a:latin typeface="Verdana"/>
                <a:cs typeface="Verdana"/>
              </a:rPr>
              <a:t>свекла,</a:t>
            </a:r>
            <a:r>
              <a:rPr sz="800" spc="-75" dirty="0">
                <a:solidFill>
                  <a:srgbClr val="606062"/>
                </a:solidFill>
                <a:latin typeface="Verdana"/>
                <a:cs typeface="Verdana"/>
              </a:rPr>
              <a:t> </a:t>
            </a:r>
            <a:r>
              <a:rPr sz="800" spc="-15" dirty="0">
                <a:solidFill>
                  <a:srgbClr val="606062"/>
                </a:solidFill>
                <a:latin typeface="Verdana"/>
                <a:cs typeface="Verdana"/>
              </a:rPr>
              <a:t>лен,  </a:t>
            </a:r>
            <a:r>
              <a:rPr sz="800" spc="15" dirty="0">
                <a:solidFill>
                  <a:srgbClr val="606062"/>
                </a:solidFill>
                <a:latin typeface="Verdana"/>
                <a:cs typeface="Verdana"/>
              </a:rPr>
              <a:t>подсолнечник</a:t>
            </a:r>
            <a:endParaRPr sz="800">
              <a:latin typeface="Verdana"/>
              <a:cs typeface="Verdana"/>
            </a:endParaRPr>
          </a:p>
        </p:txBody>
      </p:sp>
      <p:sp>
        <p:nvSpPr>
          <p:cNvPr id="88" name="object 88"/>
          <p:cNvSpPr txBox="1"/>
          <p:nvPr/>
        </p:nvSpPr>
        <p:spPr>
          <a:xfrm>
            <a:off x="4373050" y="5713210"/>
            <a:ext cx="1180465" cy="147320"/>
          </a:xfrm>
          <a:prstGeom prst="rect">
            <a:avLst/>
          </a:prstGeom>
        </p:spPr>
        <p:txBody>
          <a:bodyPr vert="horz" wrap="square" lIns="0" tIns="12700" rIns="0" bIns="0" rtlCol="0">
            <a:spAutoFit/>
          </a:bodyPr>
          <a:lstStyle/>
          <a:p>
            <a:pPr marL="12700">
              <a:lnSpc>
                <a:spcPct val="100000"/>
              </a:lnSpc>
              <a:spcBef>
                <a:spcPts val="100"/>
              </a:spcBef>
            </a:pPr>
            <a:r>
              <a:rPr sz="800" spc="70" dirty="0">
                <a:solidFill>
                  <a:srgbClr val="606062"/>
                </a:solidFill>
                <a:latin typeface="Verdana"/>
                <a:cs typeface="Verdana"/>
              </a:rPr>
              <a:t>Р</a:t>
            </a:r>
            <a:r>
              <a:rPr sz="800" spc="20" dirty="0">
                <a:solidFill>
                  <a:srgbClr val="606062"/>
                </a:solidFill>
                <a:latin typeface="Verdana"/>
                <a:cs typeface="Verdana"/>
              </a:rPr>
              <a:t>авномерные</a:t>
            </a:r>
            <a:r>
              <a:rPr sz="800" spc="-75" dirty="0">
                <a:solidFill>
                  <a:srgbClr val="606062"/>
                </a:solidFill>
                <a:latin typeface="Verdana"/>
                <a:cs typeface="Verdana"/>
              </a:rPr>
              <a:t> </a:t>
            </a:r>
            <a:r>
              <a:rPr sz="800" spc="15" dirty="0">
                <a:solidFill>
                  <a:srgbClr val="606062"/>
                </a:solidFill>
                <a:latin typeface="Verdana"/>
                <a:cs typeface="Verdana"/>
              </a:rPr>
              <a:t>в</a:t>
            </a:r>
            <a:r>
              <a:rPr sz="800" dirty="0">
                <a:solidFill>
                  <a:srgbClr val="606062"/>
                </a:solidFill>
                <a:latin typeface="Verdana"/>
                <a:cs typeface="Verdana"/>
              </a:rPr>
              <a:t>с</a:t>
            </a:r>
            <a:r>
              <a:rPr sz="800" spc="-75" dirty="0">
                <a:solidFill>
                  <a:srgbClr val="606062"/>
                </a:solidFill>
                <a:latin typeface="Verdana"/>
                <a:cs typeface="Verdana"/>
              </a:rPr>
              <a:t>х</a:t>
            </a:r>
            <a:r>
              <a:rPr sz="800" spc="10" dirty="0">
                <a:solidFill>
                  <a:srgbClr val="606062"/>
                </a:solidFill>
                <a:latin typeface="Verdana"/>
                <a:cs typeface="Verdana"/>
              </a:rPr>
              <a:t>оды</a:t>
            </a:r>
            <a:endParaRPr sz="800">
              <a:latin typeface="Verdana"/>
              <a:cs typeface="Verdana"/>
            </a:endParaRPr>
          </a:p>
        </p:txBody>
      </p:sp>
      <p:pic>
        <p:nvPicPr>
          <p:cNvPr id="89" name="object 89"/>
          <p:cNvPicPr/>
          <p:nvPr/>
        </p:nvPicPr>
        <p:blipFill>
          <a:blip r:embed="rId24" cstate="print"/>
          <a:stretch>
            <a:fillRect/>
          </a:stretch>
        </p:blipFill>
        <p:spPr>
          <a:xfrm>
            <a:off x="3988911" y="5584003"/>
            <a:ext cx="312440" cy="315518"/>
          </a:xfrm>
          <a:prstGeom prst="rect">
            <a:avLst/>
          </a:prstGeom>
        </p:spPr>
      </p:pic>
      <p:sp>
        <p:nvSpPr>
          <p:cNvPr id="90" name="object 90"/>
          <p:cNvSpPr txBox="1"/>
          <p:nvPr/>
        </p:nvSpPr>
        <p:spPr>
          <a:xfrm>
            <a:off x="3063086" y="7543374"/>
            <a:ext cx="854710" cy="306070"/>
          </a:xfrm>
          <a:prstGeom prst="rect">
            <a:avLst/>
          </a:prstGeom>
        </p:spPr>
        <p:txBody>
          <a:bodyPr vert="horz" wrap="square" lIns="0" tIns="12700" rIns="0" bIns="0" rtlCol="0">
            <a:spAutoFit/>
          </a:bodyPr>
          <a:lstStyle/>
          <a:p>
            <a:pPr marL="12700" marR="5080">
              <a:lnSpc>
                <a:spcPct val="114900"/>
              </a:lnSpc>
              <a:spcBef>
                <a:spcPts val="100"/>
              </a:spcBef>
            </a:pPr>
            <a:r>
              <a:rPr sz="800" spc="40" dirty="0">
                <a:solidFill>
                  <a:srgbClr val="606062"/>
                </a:solidFill>
                <a:latin typeface="Verdana"/>
                <a:cs typeface="Verdana"/>
              </a:rPr>
              <a:t>О</a:t>
            </a:r>
            <a:r>
              <a:rPr sz="800" spc="20" dirty="0">
                <a:solidFill>
                  <a:srgbClr val="606062"/>
                </a:solidFill>
                <a:latin typeface="Verdana"/>
                <a:cs typeface="Verdana"/>
              </a:rPr>
              <a:t>с</a:t>
            </a:r>
            <a:r>
              <a:rPr sz="800" spc="15" dirty="0">
                <a:solidFill>
                  <a:srgbClr val="606062"/>
                </a:solidFill>
                <a:latin typeface="Verdana"/>
                <a:cs typeface="Verdana"/>
              </a:rPr>
              <a:t>енью</a:t>
            </a:r>
            <a:r>
              <a:rPr sz="800" spc="-75" dirty="0">
                <a:solidFill>
                  <a:srgbClr val="606062"/>
                </a:solidFill>
                <a:latin typeface="Verdana"/>
                <a:cs typeface="Verdana"/>
              </a:rPr>
              <a:t> </a:t>
            </a:r>
            <a:r>
              <a:rPr sz="800" spc="10" dirty="0">
                <a:solidFill>
                  <a:srgbClr val="606062"/>
                </a:solidFill>
                <a:latin typeface="Verdana"/>
                <a:cs typeface="Verdana"/>
              </a:rPr>
              <a:t>для  озимых</a:t>
            </a:r>
            <a:r>
              <a:rPr sz="800" spc="-75" dirty="0">
                <a:solidFill>
                  <a:srgbClr val="606062"/>
                </a:solidFill>
                <a:latin typeface="Verdana"/>
                <a:cs typeface="Verdana"/>
              </a:rPr>
              <a:t> </a:t>
            </a:r>
            <a:r>
              <a:rPr sz="800" spc="-40" dirty="0">
                <a:solidFill>
                  <a:srgbClr val="606062"/>
                </a:solidFill>
                <a:latin typeface="Verdana"/>
                <a:cs typeface="Verdana"/>
              </a:rPr>
              <a:t>к</a:t>
            </a:r>
            <a:r>
              <a:rPr sz="800" spc="-50" dirty="0">
                <a:solidFill>
                  <a:srgbClr val="606062"/>
                </a:solidFill>
                <a:latin typeface="Verdana"/>
                <a:cs typeface="Verdana"/>
              </a:rPr>
              <a:t>у</a:t>
            </a:r>
            <a:r>
              <a:rPr sz="800" dirty="0">
                <a:solidFill>
                  <a:srgbClr val="606062"/>
                </a:solidFill>
                <a:latin typeface="Verdana"/>
                <a:cs typeface="Verdana"/>
              </a:rPr>
              <a:t>л</a:t>
            </a:r>
            <a:r>
              <a:rPr sz="800" spc="-45" dirty="0">
                <a:solidFill>
                  <a:srgbClr val="606062"/>
                </a:solidFill>
                <a:latin typeface="Verdana"/>
                <a:cs typeface="Verdana"/>
              </a:rPr>
              <a:t>ь</a:t>
            </a:r>
            <a:r>
              <a:rPr sz="800" dirty="0">
                <a:solidFill>
                  <a:srgbClr val="606062"/>
                </a:solidFill>
                <a:latin typeface="Verdana"/>
                <a:cs typeface="Verdana"/>
              </a:rPr>
              <a:t>тур</a:t>
            </a:r>
            <a:endParaRPr sz="800">
              <a:latin typeface="Verdana"/>
              <a:cs typeface="Verdana"/>
            </a:endParaRPr>
          </a:p>
        </p:txBody>
      </p:sp>
      <p:sp>
        <p:nvSpPr>
          <p:cNvPr id="91" name="object 91"/>
          <p:cNvSpPr txBox="1"/>
          <p:nvPr/>
        </p:nvSpPr>
        <p:spPr>
          <a:xfrm>
            <a:off x="524117" y="10332990"/>
            <a:ext cx="129539" cy="147320"/>
          </a:xfrm>
          <a:prstGeom prst="rect">
            <a:avLst/>
          </a:prstGeom>
        </p:spPr>
        <p:txBody>
          <a:bodyPr vert="horz" wrap="square" lIns="0" tIns="12700" rIns="0" bIns="0" rtlCol="0">
            <a:spAutoFit/>
          </a:bodyPr>
          <a:lstStyle/>
          <a:p>
            <a:pPr marL="12700">
              <a:lnSpc>
                <a:spcPct val="100000"/>
              </a:lnSpc>
              <a:spcBef>
                <a:spcPts val="100"/>
              </a:spcBef>
            </a:pPr>
            <a:r>
              <a:rPr sz="800" spc="-100" dirty="0">
                <a:solidFill>
                  <a:srgbClr val="FEFEFE"/>
                </a:solidFill>
                <a:latin typeface="Verdana"/>
                <a:cs typeface="Verdana"/>
              </a:rPr>
              <a:t>10</a:t>
            </a:r>
            <a:endParaRPr sz="800">
              <a:latin typeface="Verdana"/>
              <a:cs typeface="Verdana"/>
            </a:endParaRPr>
          </a:p>
        </p:txBody>
      </p:sp>
      <p:pic>
        <p:nvPicPr>
          <p:cNvPr id="92" name="Рисунок 91">
            <a:extLst>
              <a:ext uri="{FF2B5EF4-FFF2-40B4-BE49-F238E27FC236}">
                <a16:creationId xmlns:a16="http://schemas.microsoft.com/office/drawing/2014/main" id="{08E871A7-672E-465B-BD44-B828CE3670AD}"/>
              </a:ext>
            </a:extLst>
          </p:cNvPr>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745585" y="1626929"/>
            <a:ext cx="458908" cy="29907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TotalTime>
  <Words>2530</Words>
  <Application>Microsoft Office PowerPoint</Application>
  <PresentationFormat>Произвольный</PresentationFormat>
  <Paragraphs>511</Paragraphs>
  <Slides>31</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Calibri</vt:lpstr>
      <vt:lpstr>Tahoma</vt:lpstr>
      <vt:lpstr>Times New Roman</vt:lpstr>
      <vt:lpstr>Verdana</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Каталог 17 сжатый 2.cdr</dc:title>
  <dc:creator>Алмас</dc:creator>
  <cp:lastModifiedBy>kazphosphateuz_02@outlook.com</cp:lastModifiedBy>
  <cp:revision>15</cp:revision>
  <dcterms:created xsi:type="dcterms:W3CDTF">2023-02-08T06:21:59Z</dcterms:created>
  <dcterms:modified xsi:type="dcterms:W3CDTF">2023-03-13T05:29:00Z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2021-04-09T00:00:00Z</vt:filetime>
  </property>
  <property fmtid="{D5CDD505-2E9C-101B-9397-08002B2CF9AE}" pid="3" name="Creator">
    <vt:lpwstr>CorelDRAW 2020</vt:lpwstr>
  </property>
  <property fmtid="{D5CDD505-2E9C-101B-9397-08002B2CF9AE}" pid="4" name="LastSaved">
    <vt:filetime>2023-02-08T00:00:00Z</vt:filetime>
  </property>
</Properties>
</file>